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handoutMasterIdLst>
    <p:handoutMasterId r:id="rId52"/>
  </p:handoutMasterIdLst>
  <p:sldIdLst>
    <p:sldId id="320" r:id="rId4"/>
    <p:sldId id="271" r:id="rId5"/>
    <p:sldId id="274" r:id="rId6"/>
    <p:sldId id="278" r:id="rId7"/>
    <p:sldId id="277" r:id="rId8"/>
    <p:sldId id="297" r:id="rId9"/>
    <p:sldId id="294" r:id="rId10"/>
    <p:sldId id="281" r:id="rId11"/>
    <p:sldId id="282" r:id="rId12"/>
    <p:sldId id="289" r:id="rId13"/>
    <p:sldId id="284" r:id="rId14"/>
    <p:sldId id="285" r:id="rId15"/>
    <p:sldId id="288" r:id="rId16"/>
    <p:sldId id="287" r:id="rId17"/>
    <p:sldId id="307" r:id="rId18"/>
    <p:sldId id="280" r:id="rId19"/>
    <p:sldId id="296" r:id="rId20"/>
    <p:sldId id="286" r:id="rId21"/>
    <p:sldId id="292" r:id="rId22"/>
    <p:sldId id="293" r:id="rId23"/>
    <p:sldId id="291" r:id="rId24"/>
    <p:sldId id="295" r:id="rId25"/>
    <p:sldId id="290" r:id="rId26"/>
    <p:sldId id="279" r:id="rId27"/>
    <p:sldId id="298" r:id="rId28"/>
    <p:sldId id="299" r:id="rId29"/>
    <p:sldId id="300" r:id="rId30"/>
    <p:sldId id="301" r:id="rId31"/>
    <p:sldId id="322" r:id="rId32"/>
    <p:sldId id="303" r:id="rId33"/>
    <p:sldId id="304" r:id="rId34"/>
    <p:sldId id="305" r:id="rId35"/>
    <p:sldId id="283" r:id="rId36"/>
    <p:sldId id="306" r:id="rId37"/>
    <p:sldId id="323" r:id="rId38"/>
    <p:sldId id="309" r:id="rId39"/>
    <p:sldId id="310" r:id="rId40"/>
    <p:sldId id="263" r:id="rId41"/>
    <p:sldId id="312" r:id="rId42"/>
    <p:sldId id="313" r:id="rId43"/>
    <p:sldId id="315" r:id="rId44"/>
    <p:sldId id="321" r:id="rId45"/>
    <p:sldId id="316" r:id="rId46"/>
    <p:sldId id="275" r:id="rId47"/>
    <p:sldId id="276" r:id="rId48"/>
    <p:sldId id="257" r:id="rId49"/>
    <p:sldId id="258" r:id="rId50"/>
    <p:sldId id="25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235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126" y="126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34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ableStyles" Target="tableStyles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BEBFBF"/>
            </a:solidFill>
          </c:spPr>
          <c:dPt>
            <c:idx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2FF8-4FE1-BE4F-3835F3986B3B}"/>
              </c:ext>
            </c:extLst>
          </c:dPt>
          <c:dPt>
            <c:idx val="1"/>
            <c:bubble3D val="0"/>
            <c:spPr>
              <a:solidFill>
                <a:srgbClr val="BEBFBF">
                  <a:alpha val="30000"/>
                </a:srgbClr>
              </a:solidFill>
            </c:spPr>
            <c:extLst>
              <c:ext xmlns:c16="http://schemas.microsoft.com/office/drawing/2014/chart" uri="{C3380CC4-5D6E-409C-BE32-E72D297353CC}">
                <c16:uniqueId val="{00000003-2FF8-4FE1-BE4F-3835F3986B3B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FF8-4FE1-BE4F-3835F3986B3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BEBFBF"/>
            </a:solidFill>
          </c:spPr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262F-40FA-9F4D-7773D33B3366}"/>
              </c:ext>
            </c:extLst>
          </c:dPt>
          <c:dPt>
            <c:idx val="1"/>
            <c:bubble3D val="0"/>
            <c:spPr>
              <a:solidFill>
                <a:srgbClr val="BEBFBF">
                  <a:alpha val="30000"/>
                </a:srgbClr>
              </a:solidFill>
            </c:spPr>
            <c:extLst>
              <c:ext xmlns:c16="http://schemas.microsoft.com/office/drawing/2014/chart" uri="{C3380CC4-5D6E-409C-BE32-E72D297353CC}">
                <c16:uniqueId val="{00000003-262F-40FA-9F4D-7773D33B336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</c:v>
                </c:pt>
                <c:pt idx="1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2F-40FA-9F4D-7773D33B33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9828-4B19-B7D0-3B9BD0F94B91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9828-4B19-B7D0-3B9BD0F94B91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9828-4B19-B7D0-3B9BD0F94B91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9828-4B19-B7D0-3B9BD0F94B91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65</c:v>
                </c:pt>
                <c:pt idx="1">
                  <c:v>55</c:v>
                </c:pt>
                <c:pt idx="2">
                  <c:v>40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828-4B19-B7D0-3B9BD0F94B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50"/>
        <c:overlap val="100"/>
        <c:axId val="510981248"/>
        <c:axId val="510982784"/>
      </c:barChart>
      <c:catAx>
        <c:axId val="51098124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510982784"/>
        <c:crosses val="autoZero"/>
        <c:auto val="1"/>
        <c:lblAlgn val="ctr"/>
        <c:lblOffset val="100"/>
        <c:noMultiLvlLbl val="0"/>
      </c:catAx>
      <c:valAx>
        <c:axId val="510982784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510981248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effectLst/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BD6007F-C58E-4A55-A599-8872A797849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3428EF-C861-4B85-8C95-76229FB7C70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0CBBA-4429-42ED-B6D0-8BF4ED4C005B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B502D0-995E-4F29-84CA-E2913DAAD1D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4EA314-2A05-43A5-B1FF-AFE7E868D33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2D0C35-A184-422E-923A-A654BF542E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268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png>
</file>

<file path=ppt/media/image14.svg>
</file>

<file path=ppt/media/image15.png>
</file>

<file path=ppt/media/image16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0374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6906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3964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433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03019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4" y="1684641"/>
            <a:ext cx="10398202" cy="451586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E3DA528-CDA3-4090-B9A5-B856A1128BB8}"/>
              </a:ext>
            </a:extLst>
          </p:cNvPr>
          <p:cNvSpPr/>
          <p:nvPr userDrawn="1"/>
        </p:nvSpPr>
        <p:spPr>
          <a:xfrm flipH="1">
            <a:off x="3698021" y="319401"/>
            <a:ext cx="3758443" cy="2877105"/>
          </a:xfrm>
          <a:custGeom>
            <a:avLst/>
            <a:gdLst>
              <a:gd name="connsiteX0" fmla="*/ 1088042 w 3758443"/>
              <a:gd name="connsiteY0" fmla="*/ 2325956 h 2877105"/>
              <a:gd name="connsiteX1" fmla="*/ 1066622 w 3758443"/>
              <a:gd name="connsiteY1" fmla="*/ 2363304 h 2877105"/>
              <a:gd name="connsiteX2" fmla="*/ 900752 w 3758443"/>
              <a:gd name="connsiteY2" fmla="*/ 2480292 h 2877105"/>
              <a:gd name="connsiteX3" fmla="*/ 804086 w 3758443"/>
              <a:gd name="connsiteY3" fmla="*/ 2510500 h 2877105"/>
              <a:gd name="connsiteX4" fmla="*/ 946888 w 3758443"/>
              <a:gd name="connsiteY4" fmla="*/ 2376486 h 2877105"/>
              <a:gd name="connsiteX5" fmla="*/ 1088042 w 3758443"/>
              <a:gd name="connsiteY5" fmla="*/ 2325956 h 2877105"/>
              <a:gd name="connsiteX6" fmla="*/ 2327263 w 3758443"/>
              <a:gd name="connsiteY6" fmla="*/ 1468319 h 2877105"/>
              <a:gd name="connsiteX7" fmla="*/ 2338660 w 3758443"/>
              <a:gd name="connsiteY7" fmla="*/ 1473537 h 2877105"/>
              <a:gd name="connsiteX8" fmla="*/ 2433678 w 3758443"/>
              <a:gd name="connsiteY8" fmla="*/ 1549332 h 2877105"/>
              <a:gd name="connsiteX9" fmla="*/ 2473773 w 3758443"/>
              <a:gd name="connsiteY9" fmla="*/ 1560865 h 2877105"/>
              <a:gd name="connsiteX10" fmla="*/ 2501783 w 3758443"/>
              <a:gd name="connsiteY10" fmla="*/ 1558120 h 2877105"/>
              <a:gd name="connsiteX11" fmla="*/ 2456746 w 3758443"/>
              <a:gd name="connsiteY11" fmla="*/ 1594369 h 2877105"/>
              <a:gd name="connsiteX12" fmla="*/ 2223868 w 3758443"/>
              <a:gd name="connsiteY12" fmla="*/ 1687740 h 2877105"/>
              <a:gd name="connsiteX13" fmla="*/ 2196956 w 3758443"/>
              <a:gd name="connsiteY13" fmla="*/ 1681149 h 2877105"/>
              <a:gd name="connsiteX14" fmla="*/ 2172790 w 3758443"/>
              <a:gd name="connsiteY14" fmla="*/ 1652588 h 2877105"/>
              <a:gd name="connsiteX15" fmla="*/ 2081066 w 3758443"/>
              <a:gd name="connsiteY15" fmla="*/ 1607551 h 2877105"/>
              <a:gd name="connsiteX16" fmla="*/ 1949798 w 3758443"/>
              <a:gd name="connsiteY16" fmla="*/ 1603157 h 2877105"/>
              <a:gd name="connsiteX17" fmla="*/ 1909704 w 3758443"/>
              <a:gd name="connsiteY17" fmla="*/ 1584483 h 2877105"/>
              <a:gd name="connsiteX18" fmla="*/ 1919590 w 3758443"/>
              <a:gd name="connsiteY18" fmla="*/ 1537248 h 2877105"/>
              <a:gd name="connsiteX19" fmla="*/ 1960234 w 3758443"/>
              <a:gd name="connsiteY19" fmla="*/ 1511983 h 2877105"/>
              <a:gd name="connsiteX20" fmla="*/ 2041521 w 3758443"/>
              <a:gd name="connsiteY20" fmla="*/ 1499351 h 2877105"/>
              <a:gd name="connsiteX21" fmla="*/ 2060195 w 3758443"/>
              <a:gd name="connsiteY21" fmla="*/ 1526813 h 2877105"/>
              <a:gd name="connsiteX22" fmla="*/ 2088207 w 3758443"/>
              <a:gd name="connsiteY22" fmla="*/ 1564710 h 2877105"/>
              <a:gd name="connsiteX23" fmla="*/ 2176085 w 3758443"/>
              <a:gd name="connsiteY23" fmla="*/ 1541093 h 2877105"/>
              <a:gd name="connsiteX24" fmla="*/ 2315042 w 3758443"/>
              <a:gd name="connsiteY24" fmla="*/ 1471340 h 2877105"/>
              <a:gd name="connsiteX25" fmla="*/ 2327263 w 3758443"/>
              <a:gd name="connsiteY25" fmla="*/ 1468319 h 2877105"/>
              <a:gd name="connsiteX26" fmla="*/ 3093863 w 3758443"/>
              <a:gd name="connsiteY26" fmla="*/ 1285148 h 2877105"/>
              <a:gd name="connsiteX27" fmla="*/ 3127916 w 3758443"/>
              <a:gd name="connsiteY27" fmla="*/ 1320299 h 2877105"/>
              <a:gd name="connsiteX28" fmla="*/ 3083977 w 3758443"/>
              <a:gd name="connsiteY28" fmla="*/ 1323045 h 2877105"/>
              <a:gd name="connsiteX29" fmla="*/ 3093863 w 3758443"/>
              <a:gd name="connsiteY29" fmla="*/ 1285148 h 2877105"/>
              <a:gd name="connsiteX30" fmla="*/ 882764 w 3758443"/>
              <a:gd name="connsiteY30" fmla="*/ 1224732 h 2877105"/>
              <a:gd name="connsiteX31" fmla="*/ 973800 w 3758443"/>
              <a:gd name="connsiteY31" fmla="*/ 1241758 h 2877105"/>
              <a:gd name="connsiteX32" fmla="*/ 1071565 w 3758443"/>
              <a:gd name="connsiteY32" fmla="*/ 1267572 h 2877105"/>
              <a:gd name="connsiteX33" fmla="*/ 950183 w 3758443"/>
              <a:gd name="connsiteY33" fmla="*/ 1271417 h 2877105"/>
              <a:gd name="connsiteX34" fmla="*/ 830998 w 3758443"/>
              <a:gd name="connsiteY34" fmla="*/ 1241758 h 2877105"/>
              <a:gd name="connsiteX35" fmla="*/ 789256 w 3758443"/>
              <a:gd name="connsiteY35" fmla="*/ 1234068 h 2877105"/>
              <a:gd name="connsiteX36" fmla="*/ 882764 w 3758443"/>
              <a:gd name="connsiteY36" fmla="*/ 1224732 h 2877105"/>
              <a:gd name="connsiteX37" fmla="*/ 1757015 w 3758443"/>
              <a:gd name="connsiteY37" fmla="*/ 1576 h 2877105"/>
              <a:gd name="connsiteX38" fmla="*/ 1691656 w 3758443"/>
              <a:gd name="connsiteY38" fmla="*/ 24094 h 2877105"/>
              <a:gd name="connsiteX39" fmla="*/ 1609819 w 3758443"/>
              <a:gd name="connsiteY39" fmla="*/ 40023 h 2877105"/>
              <a:gd name="connsiteX40" fmla="*/ 1563134 w 3758443"/>
              <a:gd name="connsiteY40" fmla="*/ 43867 h 2877105"/>
              <a:gd name="connsiteX41" fmla="*/ 1486790 w 3758443"/>
              <a:gd name="connsiteY41" fmla="*/ 34530 h 2877105"/>
              <a:gd name="connsiteX42" fmla="*/ 1485142 w 3758443"/>
              <a:gd name="connsiteY42" fmla="*/ 33432 h 2877105"/>
              <a:gd name="connsiteX43" fmla="*/ 1467567 w 3758443"/>
              <a:gd name="connsiteY43" fmla="*/ 33432 h 2877105"/>
              <a:gd name="connsiteX44" fmla="*/ 1467567 w 3758443"/>
              <a:gd name="connsiteY44" fmla="*/ 50458 h 2877105"/>
              <a:gd name="connsiteX45" fmla="*/ 1607622 w 3758443"/>
              <a:gd name="connsiteY45" fmla="*/ 126803 h 2877105"/>
              <a:gd name="connsiteX46" fmla="*/ 1652660 w 3758443"/>
              <a:gd name="connsiteY46" fmla="*/ 143280 h 2877105"/>
              <a:gd name="connsiteX47" fmla="*/ 1680122 w 3758443"/>
              <a:gd name="connsiteY47" fmla="*/ 183374 h 2877105"/>
              <a:gd name="connsiteX48" fmla="*/ 1699345 w 3758443"/>
              <a:gd name="connsiteY48" fmla="*/ 238847 h 2877105"/>
              <a:gd name="connsiteX49" fmla="*/ 1713626 w 3758443"/>
              <a:gd name="connsiteY49" fmla="*/ 364623 h 2877105"/>
              <a:gd name="connsiteX50" fmla="*/ 1742735 w 3758443"/>
              <a:gd name="connsiteY50" fmla="*/ 422293 h 2877105"/>
              <a:gd name="connsiteX51" fmla="*/ 1782830 w 3758443"/>
              <a:gd name="connsiteY51" fmla="*/ 469528 h 2877105"/>
              <a:gd name="connsiteX52" fmla="*/ 1798757 w 3758443"/>
              <a:gd name="connsiteY52" fmla="*/ 531042 h 2877105"/>
              <a:gd name="connsiteX53" fmla="*/ 1792167 w 3758443"/>
              <a:gd name="connsiteY53" fmla="*/ 573883 h 2877105"/>
              <a:gd name="connsiteX54" fmla="*/ 1750974 w 3758443"/>
              <a:gd name="connsiteY54" fmla="*/ 620019 h 2877105"/>
              <a:gd name="connsiteX55" fmla="*/ 1607073 w 3758443"/>
              <a:gd name="connsiteY55" fmla="*/ 662311 h 2877105"/>
              <a:gd name="connsiteX56" fmla="*/ 1487888 w 3758443"/>
              <a:gd name="connsiteY56" fmla="*/ 724924 h 2877105"/>
              <a:gd name="connsiteX57" fmla="*/ 1490085 w 3758443"/>
              <a:gd name="connsiteY57" fmla="*/ 740302 h 2877105"/>
              <a:gd name="connsiteX58" fmla="*/ 1565880 w 3758443"/>
              <a:gd name="connsiteY58" fmla="*/ 746893 h 2877105"/>
              <a:gd name="connsiteX59" fmla="*/ 1615861 w 3758443"/>
              <a:gd name="connsiteY59" fmla="*/ 741401 h 2877105"/>
              <a:gd name="connsiteX60" fmla="*/ 1524138 w 3758443"/>
              <a:gd name="connsiteY60" fmla="*/ 797423 h 2877105"/>
              <a:gd name="connsiteX61" fmla="*/ 1436260 w 3758443"/>
              <a:gd name="connsiteY61" fmla="*/ 802367 h 2877105"/>
              <a:gd name="connsiteX62" fmla="*/ 1297851 w 3758443"/>
              <a:gd name="connsiteY62" fmla="*/ 780397 h 2877105"/>
              <a:gd name="connsiteX63" fmla="*/ 1207776 w 3758443"/>
              <a:gd name="connsiteY63" fmla="*/ 700758 h 2877105"/>
              <a:gd name="connsiteX64" fmla="*/ 1181413 w 3758443"/>
              <a:gd name="connsiteY64" fmla="*/ 656818 h 2877105"/>
              <a:gd name="connsiteX65" fmla="*/ 1272037 w 3758443"/>
              <a:gd name="connsiteY65" fmla="*/ 804563 h 2877105"/>
              <a:gd name="connsiteX66" fmla="*/ 1302795 w 3758443"/>
              <a:gd name="connsiteY66" fmla="*/ 816098 h 2877105"/>
              <a:gd name="connsiteX67" fmla="*/ 1374745 w 3758443"/>
              <a:gd name="connsiteY67" fmla="*/ 840264 h 2877105"/>
              <a:gd name="connsiteX68" fmla="*/ 1213269 w 3758443"/>
              <a:gd name="connsiteY68" fmla="*/ 795226 h 2877105"/>
              <a:gd name="connsiteX69" fmla="*/ 988630 w 3758443"/>
              <a:gd name="connsiteY69" fmla="*/ 722178 h 2877105"/>
              <a:gd name="connsiteX70" fmla="*/ 1054539 w 3758443"/>
              <a:gd name="connsiteY70" fmla="*/ 774355 h 2877105"/>
              <a:gd name="connsiteX71" fmla="*/ 1114406 w 3758443"/>
              <a:gd name="connsiteY71" fmla="*/ 789185 h 2877105"/>
              <a:gd name="connsiteX72" fmla="*/ 1208875 w 3758443"/>
              <a:gd name="connsiteY72" fmla="*/ 849052 h 2877105"/>
              <a:gd name="connsiteX73" fmla="*/ 1230295 w 3758443"/>
              <a:gd name="connsiteY73" fmla="*/ 862783 h 2877105"/>
              <a:gd name="connsiteX74" fmla="*/ 1344537 w 3758443"/>
              <a:gd name="connsiteY74" fmla="*/ 880358 h 2877105"/>
              <a:gd name="connsiteX75" fmla="*/ 1311583 w 3758443"/>
              <a:gd name="connsiteY75" fmla="*/ 890794 h 2877105"/>
              <a:gd name="connsiteX76" fmla="*/ 1206678 w 3758443"/>
              <a:gd name="connsiteY76" fmla="*/ 888597 h 2877105"/>
              <a:gd name="connsiteX77" fmla="*/ 1069917 w 3758443"/>
              <a:gd name="connsiteY77" fmla="*/ 890245 h 2877105"/>
              <a:gd name="connsiteX78" fmla="*/ 1001262 w 3758443"/>
              <a:gd name="connsiteY78" fmla="*/ 913313 h 2877105"/>
              <a:gd name="connsiteX79" fmla="*/ 1177568 w 3758443"/>
              <a:gd name="connsiteY79" fmla="*/ 916059 h 2877105"/>
              <a:gd name="connsiteX80" fmla="*/ 1246772 w 3758443"/>
              <a:gd name="connsiteY80" fmla="*/ 929241 h 2877105"/>
              <a:gd name="connsiteX81" fmla="*/ 1359916 w 3758443"/>
              <a:gd name="connsiteY81" fmla="*/ 940225 h 2877105"/>
              <a:gd name="connsiteX82" fmla="*/ 1436260 w 3758443"/>
              <a:gd name="connsiteY82" fmla="*/ 936381 h 2877105"/>
              <a:gd name="connsiteX83" fmla="*/ 1420332 w 3758443"/>
              <a:gd name="connsiteY83" fmla="*/ 946817 h 2877105"/>
              <a:gd name="connsiteX84" fmla="*/ 1206129 w 3758443"/>
              <a:gd name="connsiteY84" fmla="*/ 981967 h 2877105"/>
              <a:gd name="connsiteX85" fmla="*/ 1061679 w 3758443"/>
              <a:gd name="connsiteY85" fmla="*/ 980320 h 2877105"/>
              <a:gd name="connsiteX86" fmla="*/ 1007304 w 3758443"/>
              <a:gd name="connsiteY86" fmla="*/ 989657 h 2877105"/>
              <a:gd name="connsiteX87" fmla="*/ 1032569 w 3758443"/>
              <a:gd name="connsiteY87" fmla="*/ 990756 h 2877105"/>
              <a:gd name="connsiteX88" fmla="*/ 1146811 w 3758443"/>
              <a:gd name="connsiteY88" fmla="*/ 995149 h 2877105"/>
              <a:gd name="connsiteX89" fmla="*/ 1361014 w 3758443"/>
              <a:gd name="connsiteY89" fmla="*/ 983615 h 2877105"/>
              <a:gd name="connsiteX90" fmla="*/ 1420881 w 3758443"/>
              <a:gd name="connsiteY90" fmla="*/ 983615 h 2877105"/>
              <a:gd name="connsiteX91" fmla="*/ 1392320 w 3758443"/>
              <a:gd name="connsiteY91" fmla="*/ 1012176 h 2877105"/>
              <a:gd name="connsiteX92" fmla="*/ 1225352 w 3758443"/>
              <a:gd name="connsiteY92" fmla="*/ 1066001 h 2877105"/>
              <a:gd name="connsiteX93" fmla="*/ 992474 w 3758443"/>
              <a:gd name="connsiteY93" fmla="*/ 1024259 h 2877105"/>
              <a:gd name="connsiteX94" fmla="*/ 852419 w 3758443"/>
              <a:gd name="connsiteY94" fmla="*/ 1014373 h 2877105"/>
              <a:gd name="connsiteX95" fmla="*/ 755203 w 3758443"/>
              <a:gd name="connsiteY95" fmla="*/ 1054467 h 2877105"/>
              <a:gd name="connsiteX96" fmla="*/ 834843 w 3758443"/>
              <a:gd name="connsiteY96" fmla="*/ 1041835 h 2877105"/>
              <a:gd name="connsiteX97" fmla="*/ 945240 w 3758443"/>
              <a:gd name="connsiteY97" fmla="*/ 1062157 h 2877105"/>
              <a:gd name="connsiteX98" fmla="*/ 994671 w 3758443"/>
              <a:gd name="connsiteY98" fmla="*/ 1089069 h 2877105"/>
              <a:gd name="connsiteX99" fmla="*/ 1247321 w 3758443"/>
              <a:gd name="connsiteY99" fmla="*/ 1145641 h 2877105"/>
              <a:gd name="connsiteX100" fmla="*/ 1261602 w 3758443"/>
              <a:gd name="connsiteY100" fmla="*/ 1150035 h 2877105"/>
              <a:gd name="connsiteX101" fmla="*/ 1195693 w 3758443"/>
              <a:gd name="connsiteY101" fmla="*/ 1189031 h 2877105"/>
              <a:gd name="connsiteX102" fmla="*/ 1052342 w 3758443"/>
              <a:gd name="connsiteY102" fmla="*/ 1208803 h 2877105"/>
              <a:gd name="connsiteX103" fmla="*/ 886472 w 3758443"/>
              <a:gd name="connsiteY103" fmla="*/ 1195073 h 2877105"/>
              <a:gd name="connsiteX104" fmla="*/ 662931 w 3758443"/>
              <a:gd name="connsiteY104" fmla="*/ 1217042 h 2877105"/>
              <a:gd name="connsiteX105" fmla="*/ 606909 w 3758443"/>
              <a:gd name="connsiteY105" fmla="*/ 1241758 h 2877105"/>
              <a:gd name="connsiteX106" fmla="*/ 767286 w 3758443"/>
              <a:gd name="connsiteY106" fmla="*/ 1274163 h 2877105"/>
              <a:gd name="connsiteX107" fmla="*/ 978744 w 3758443"/>
              <a:gd name="connsiteY107" fmla="*/ 1338424 h 2877105"/>
              <a:gd name="connsiteX108" fmla="*/ 1111660 w 3758443"/>
              <a:gd name="connsiteY108" fmla="*/ 1346662 h 2877105"/>
              <a:gd name="connsiteX109" fmla="*/ 1146261 w 3758443"/>
              <a:gd name="connsiteY109" fmla="*/ 1377969 h 2877105"/>
              <a:gd name="connsiteX110" fmla="*/ 1160542 w 3758443"/>
              <a:gd name="connsiteY110" fmla="*/ 1412022 h 2877105"/>
              <a:gd name="connsiteX111" fmla="*/ 1162190 w 3758443"/>
              <a:gd name="connsiteY111" fmla="*/ 1437287 h 2877105"/>
              <a:gd name="connsiteX112" fmla="*/ 1055637 w 3758443"/>
              <a:gd name="connsiteY112" fmla="*/ 1537248 h 2877105"/>
              <a:gd name="connsiteX113" fmla="*/ 908990 w 3758443"/>
              <a:gd name="connsiteY113" fmla="*/ 1599312 h 2877105"/>
              <a:gd name="connsiteX114" fmla="*/ 755753 w 3758443"/>
              <a:gd name="connsiteY114" fmla="*/ 1694331 h 2877105"/>
              <a:gd name="connsiteX115" fmla="*/ 661284 w 3758443"/>
              <a:gd name="connsiteY115" fmla="*/ 1731129 h 2877105"/>
              <a:gd name="connsiteX116" fmla="*/ 440489 w 3758443"/>
              <a:gd name="connsiteY116" fmla="*/ 1698175 h 2877105"/>
              <a:gd name="connsiteX117" fmla="*/ 642060 w 3758443"/>
              <a:gd name="connsiteY117" fmla="*/ 1771224 h 2877105"/>
              <a:gd name="connsiteX118" fmla="*/ 714559 w 3758443"/>
              <a:gd name="connsiteY118" fmla="*/ 1762436 h 2877105"/>
              <a:gd name="connsiteX119" fmla="*/ 838688 w 3758443"/>
              <a:gd name="connsiteY119" fmla="*/ 1722342 h 2877105"/>
              <a:gd name="connsiteX120" fmla="*/ 992474 w 3758443"/>
              <a:gd name="connsiteY120" fmla="*/ 1686092 h 2877105"/>
              <a:gd name="connsiteX121" fmla="*/ 1084198 w 3758443"/>
              <a:gd name="connsiteY121" fmla="*/ 1677305 h 2877105"/>
              <a:gd name="connsiteX122" fmla="*/ 1023781 w 3758443"/>
              <a:gd name="connsiteY122" fmla="*/ 1722342 h 2877105"/>
              <a:gd name="connsiteX123" fmla="*/ 1035865 w 3758443"/>
              <a:gd name="connsiteY123" fmla="*/ 1906886 h 2877105"/>
              <a:gd name="connsiteX124" fmla="*/ 1175920 w 3758443"/>
              <a:gd name="connsiteY124" fmla="*/ 1997511 h 2877105"/>
              <a:gd name="connsiteX125" fmla="*/ 1193496 w 3758443"/>
              <a:gd name="connsiteY125" fmla="*/ 2020579 h 2877105"/>
              <a:gd name="connsiteX126" fmla="*/ 1157796 w 3758443"/>
              <a:gd name="connsiteY126" fmla="*/ 2019480 h 2877105"/>
              <a:gd name="connsiteX127" fmla="*/ 983687 w 3758443"/>
              <a:gd name="connsiteY127" fmla="*/ 1982132 h 2877105"/>
              <a:gd name="connsiteX128" fmla="*/ 826604 w 3758443"/>
              <a:gd name="connsiteY128" fmla="*/ 1959064 h 2877105"/>
              <a:gd name="connsiteX129" fmla="*/ 685999 w 3758443"/>
              <a:gd name="connsiteY129" fmla="*/ 1964556 h 2877105"/>
              <a:gd name="connsiteX130" fmla="*/ 466303 w 3758443"/>
              <a:gd name="connsiteY130" fmla="*/ 2034859 h 2877105"/>
              <a:gd name="connsiteX131" fmla="*/ 260888 w 3758443"/>
              <a:gd name="connsiteY131" fmla="*/ 2087037 h 2877105"/>
              <a:gd name="connsiteX132" fmla="*/ 0 w 3758443"/>
              <a:gd name="connsiteY132" fmla="*/ 2045295 h 2877105"/>
              <a:gd name="connsiteX133" fmla="*/ 111632 w 3758443"/>
              <a:gd name="connsiteY133" fmla="*/ 2083261 h 2877105"/>
              <a:gd name="connsiteX134" fmla="*/ 145089 w 3758443"/>
              <a:gd name="connsiteY134" fmla="*/ 2097697 h 2877105"/>
              <a:gd name="connsiteX135" fmla="*/ 398756 w 3758443"/>
              <a:gd name="connsiteY135" fmla="*/ 2097697 h 2877105"/>
              <a:gd name="connsiteX136" fmla="*/ 398756 w 3758443"/>
              <a:gd name="connsiteY136" fmla="*/ 2130112 h 2877105"/>
              <a:gd name="connsiteX137" fmla="*/ 423463 w 3758443"/>
              <a:gd name="connsiteY137" fmla="*/ 2132623 h 2877105"/>
              <a:gd name="connsiteX138" fmla="*/ 523974 w 3758443"/>
              <a:gd name="connsiteY138" fmla="*/ 2123836 h 2877105"/>
              <a:gd name="connsiteX139" fmla="*/ 578898 w 3758443"/>
              <a:gd name="connsiteY139" fmla="*/ 2116696 h 2877105"/>
              <a:gd name="connsiteX140" fmla="*/ 727192 w 3758443"/>
              <a:gd name="connsiteY140" fmla="*/ 2077700 h 2877105"/>
              <a:gd name="connsiteX141" fmla="*/ 531114 w 3758443"/>
              <a:gd name="connsiteY141" fmla="*/ 2178760 h 2877105"/>
              <a:gd name="connsiteX142" fmla="*/ 491568 w 3758443"/>
              <a:gd name="connsiteY142" fmla="*/ 2186449 h 2877105"/>
              <a:gd name="connsiteX143" fmla="*/ 413577 w 3758443"/>
              <a:gd name="connsiteY143" fmla="*/ 2180956 h 2877105"/>
              <a:gd name="connsiteX144" fmla="*/ 398756 w 3758443"/>
              <a:gd name="connsiteY144" fmla="*/ 2180586 h 2877105"/>
              <a:gd name="connsiteX145" fmla="*/ 398756 w 3758443"/>
              <a:gd name="connsiteY145" fmla="*/ 2209670 h 2877105"/>
              <a:gd name="connsiteX146" fmla="*/ 467265 w 3758443"/>
              <a:gd name="connsiteY146" fmla="*/ 2245080 h 2877105"/>
              <a:gd name="connsiteX147" fmla="*/ 586587 w 3758443"/>
              <a:gd name="connsiteY147" fmla="*/ 2346827 h 2877105"/>
              <a:gd name="connsiteX148" fmla="*/ 444334 w 3758443"/>
              <a:gd name="connsiteY148" fmla="*/ 2405184 h 2877105"/>
              <a:gd name="connsiteX149" fmla="*/ 398756 w 3758443"/>
              <a:gd name="connsiteY149" fmla="*/ 2423850 h 2877105"/>
              <a:gd name="connsiteX150" fmla="*/ 398756 w 3758443"/>
              <a:gd name="connsiteY150" fmla="*/ 2485781 h 2877105"/>
              <a:gd name="connsiteX151" fmla="*/ 615696 w 3758443"/>
              <a:gd name="connsiteY151" fmla="*/ 2399005 h 2877105"/>
              <a:gd name="connsiteX152" fmla="*/ 631625 w 3758443"/>
              <a:gd name="connsiteY152" fmla="*/ 2403948 h 2877105"/>
              <a:gd name="connsiteX153" fmla="*/ 674465 w 3758443"/>
              <a:gd name="connsiteY153" fmla="*/ 2450084 h 2877105"/>
              <a:gd name="connsiteX154" fmla="*/ 718404 w 3758443"/>
              <a:gd name="connsiteY154" fmla="*/ 2479194 h 2877105"/>
              <a:gd name="connsiteX155" fmla="*/ 726643 w 3758443"/>
              <a:gd name="connsiteY155" fmla="*/ 2501163 h 2877105"/>
              <a:gd name="connsiteX156" fmla="*/ 676113 w 3758443"/>
              <a:gd name="connsiteY156" fmla="*/ 2571466 h 2877105"/>
              <a:gd name="connsiteX157" fmla="*/ 601966 w 3758443"/>
              <a:gd name="connsiteY157" fmla="*/ 2607716 h 2877105"/>
              <a:gd name="connsiteX158" fmla="*/ 595375 w 3758443"/>
              <a:gd name="connsiteY158" fmla="*/ 2612109 h 2877105"/>
              <a:gd name="connsiteX159" fmla="*/ 700279 w 3758443"/>
              <a:gd name="connsiteY159" fmla="*/ 2630784 h 2877105"/>
              <a:gd name="connsiteX160" fmla="*/ 872740 w 3758443"/>
              <a:gd name="connsiteY160" fmla="*/ 2602772 h 2877105"/>
              <a:gd name="connsiteX161" fmla="*/ 973251 w 3758443"/>
              <a:gd name="connsiteY161" fmla="*/ 2563227 h 2877105"/>
              <a:gd name="connsiteX162" fmla="*/ 1140220 w 3758443"/>
              <a:gd name="connsiteY162" fmla="*/ 2462716 h 2877105"/>
              <a:gd name="connsiteX163" fmla="*/ 1241829 w 3758443"/>
              <a:gd name="connsiteY163" fmla="*/ 2419326 h 2877105"/>
              <a:gd name="connsiteX164" fmla="*/ 1250617 w 3758443"/>
              <a:gd name="connsiteY164" fmla="*/ 2429762 h 2877105"/>
              <a:gd name="connsiteX165" fmla="*/ 1225901 w 3758443"/>
              <a:gd name="connsiteY165" fmla="*/ 2466012 h 2877105"/>
              <a:gd name="connsiteX166" fmla="*/ 1170977 w 3758443"/>
              <a:gd name="connsiteY166" fmla="*/ 2508303 h 2877105"/>
              <a:gd name="connsiteX167" fmla="*/ 1125390 w 3758443"/>
              <a:gd name="connsiteY167" fmla="*/ 2609912 h 2877105"/>
              <a:gd name="connsiteX168" fmla="*/ 1114406 w 3758443"/>
              <a:gd name="connsiteY168" fmla="*/ 2662639 h 2877105"/>
              <a:gd name="connsiteX169" fmla="*/ 1097379 w 3758443"/>
              <a:gd name="connsiteY169" fmla="*/ 2696143 h 2877105"/>
              <a:gd name="connsiteX170" fmla="*/ 1099027 w 3758443"/>
              <a:gd name="connsiteY170" fmla="*/ 2714268 h 2877105"/>
              <a:gd name="connsiteX171" fmla="*/ 1095182 w 3758443"/>
              <a:gd name="connsiteY171" fmla="*/ 2773036 h 2877105"/>
              <a:gd name="connsiteX172" fmla="*/ 1056736 w 3758443"/>
              <a:gd name="connsiteY172" fmla="*/ 2804892 h 2877105"/>
              <a:gd name="connsiteX173" fmla="*/ 1145163 w 3758443"/>
              <a:gd name="connsiteY173" fmla="*/ 2761502 h 2877105"/>
              <a:gd name="connsiteX174" fmla="*/ 1184708 w 3758443"/>
              <a:gd name="connsiteY174" fmla="*/ 2702185 h 2877105"/>
              <a:gd name="connsiteX175" fmla="*/ 1212720 w 3758443"/>
              <a:gd name="connsiteY175" fmla="*/ 2630234 h 2877105"/>
              <a:gd name="connsiteX176" fmla="*/ 1241280 w 3758443"/>
              <a:gd name="connsiteY176" fmla="*/ 2584647 h 2877105"/>
              <a:gd name="connsiteX177" fmla="*/ 1410446 w 3758443"/>
              <a:gd name="connsiteY177" fmla="*/ 2548947 h 2877105"/>
              <a:gd name="connsiteX178" fmla="*/ 1420881 w 3758443"/>
              <a:gd name="connsiteY178" fmla="*/ 2572015 h 2877105"/>
              <a:gd name="connsiteX179" fmla="*/ 1389575 w 3758443"/>
              <a:gd name="connsiteY179" fmla="*/ 2598378 h 2877105"/>
              <a:gd name="connsiteX180" fmla="*/ 1363211 w 3758443"/>
              <a:gd name="connsiteY180" fmla="*/ 2657147 h 2877105"/>
              <a:gd name="connsiteX181" fmla="*/ 1356620 w 3758443"/>
              <a:gd name="connsiteY181" fmla="*/ 2696692 h 2877105"/>
              <a:gd name="connsiteX182" fmla="*/ 1361014 w 3758443"/>
              <a:gd name="connsiteY182" fmla="*/ 2714817 h 2877105"/>
              <a:gd name="connsiteX183" fmla="*/ 1375843 w 3758443"/>
              <a:gd name="connsiteY183" fmla="*/ 2725802 h 2877105"/>
              <a:gd name="connsiteX184" fmla="*/ 1411544 w 3758443"/>
              <a:gd name="connsiteY184" fmla="*/ 2725253 h 2877105"/>
              <a:gd name="connsiteX185" fmla="*/ 1461525 w 3758443"/>
              <a:gd name="connsiteY185" fmla="*/ 2730196 h 2877105"/>
              <a:gd name="connsiteX186" fmla="*/ 1499971 w 3758443"/>
              <a:gd name="connsiteY186" fmla="*/ 2787866 h 2877105"/>
              <a:gd name="connsiteX187" fmla="*/ 1568077 w 3758443"/>
              <a:gd name="connsiteY187" fmla="*/ 2858717 h 2877105"/>
              <a:gd name="connsiteX188" fmla="*/ 1690558 w 3758443"/>
              <a:gd name="connsiteY188" fmla="*/ 2865308 h 2877105"/>
              <a:gd name="connsiteX189" fmla="*/ 1709781 w 3758443"/>
              <a:gd name="connsiteY189" fmla="*/ 2777430 h 2877105"/>
              <a:gd name="connsiteX190" fmla="*/ 1679023 w 3758443"/>
              <a:gd name="connsiteY190" fmla="*/ 2812581 h 2877105"/>
              <a:gd name="connsiteX191" fmla="*/ 1636183 w 3758443"/>
              <a:gd name="connsiteY191" fmla="*/ 2793907 h 2877105"/>
              <a:gd name="connsiteX192" fmla="*/ 1598285 w 3758443"/>
              <a:gd name="connsiteY192" fmla="*/ 2727450 h 2877105"/>
              <a:gd name="connsiteX193" fmla="*/ 1552698 w 3758443"/>
              <a:gd name="connsiteY193" fmla="*/ 2635726 h 2877105"/>
              <a:gd name="connsiteX194" fmla="*/ 1540066 w 3758443"/>
              <a:gd name="connsiteY194" fmla="*/ 2593435 h 2877105"/>
              <a:gd name="connsiteX195" fmla="*/ 1632887 w 3758443"/>
              <a:gd name="connsiteY195" fmla="*/ 2471504 h 2877105"/>
              <a:gd name="connsiteX196" fmla="*/ 1641675 w 3758443"/>
              <a:gd name="connsiteY196" fmla="*/ 2467659 h 2877105"/>
              <a:gd name="connsiteX197" fmla="*/ 1720765 w 3758443"/>
              <a:gd name="connsiteY197" fmla="*/ 2388020 h 2877105"/>
              <a:gd name="connsiteX198" fmla="*/ 1736694 w 3758443"/>
              <a:gd name="connsiteY198" fmla="*/ 2362754 h 2877105"/>
              <a:gd name="connsiteX199" fmla="*/ 1749326 w 3758443"/>
              <a:gd name="connsiteY199" fmla="*/ 2355066 h 2877105"/>
              <a:gd name="connsiteX200" fmla="*/ 1793265 w 3758443"/>
              <a:gd name="connsiteY200" fmla="*/ 2373739 h 2877105"/>
              <a:gd name="connsiteX201" fmla="*/ 1789970 w 3758443"/>
              <a:gd name="connsiteY201" fmla="*/ 2423720 h 2877105"/>
              <a:gd name="connsiteX202" fmla="*/ 1770197 w 3758443"/>
              <a:gd name="connsiteY202" fmla="*/ 2444042 h 2877105"/>
              <a:gd name="connsiteX203" fmla="*/ 1754269 w 3758443"/>
              <a:gd name="connsiteY203" fmla="*/ 2495121 h 2877105"/>
              <a:gd name="connsiteX204" fmla="*/ 1774042 w 3758443"/>
              <a:gd name="connsiteY204" fmla="*/ 2572564 h 2877105"/>
              <a:gd name="connsiteX205" fmla="*/ 1814136 w 3758443"/>
              <a:gd name="connsiteY205" fmla="*/ 2620897 h 2877105"/>
              <a:gd name="connsiteX206" fmla="*/ 1824572 w 3758443"/>
              <a:gd name="connsiteY206" fmla="*/ 2625291 h 2877105"/>
              <a:gd name="connsiteX207" fmla="*/ 1852583 w 3758443"/>
              <a:gd name="connsiteY207" fmla="*/ 2614855 h 2877105"/>
              <a:gd name="connsiteX208" fmla="*/ 1936617 w 3758443"/>
              <a:gd name="connsiteY208" fmla="*/ 2595632 h 2877105"/>
              <a:gd name="connsiteX209" fmla="*/ 1943757 w 3758443"/>
              <a:gd name="connsiteY209" fmla="*/ 2601674 h 2877105"/>
              <a:gd name="connsiteX210" fmla="*/ 2012412 w 3758443"/>
              <a:gd name="connsiteY210" fmla="*/ 2635177 h 2877105"/>
              <a:gd name="connsiteX211" fmla="*/ 2110725 w 3758443"/>
              <a:gd name="connsiteY211" fmla="*/ 2644514 h 2877105"/>
              <a:gd name="connsiteX212" fmla="*/ 2156312 w 3758443"/>
              <a:gd name="connsiteY212" fmla="*/ 2611011 h 2877105"/>
              <a:gd name="connsiteX213" fmla="*/ 2147525 w 3758443"/>
              <a:gd name="connsiteY213" fmla="*/ 2543454 h 2877105"/>
              <a:gd name="connsiteX214" fmla="*/ 2143680 w 3758443"/>
              <a:gd name="connsiteY214" fmla="*/ 2558833 h 2877105"/>
              <a:gd name="connsiteX215" fmla="*/ 2110725 w 3758443"/>
              <a:gd name="connsiteY215" fmla="*/ 2585196 h 2877105"/>
              <a:gd name="connsiteX216" fmla="*/ 2052506 w 3758443"/>
              <a:gd name="connsiteY216" fmla="*/ 2558833 h 2877105"/>
              <a:gd name="connsiteX217" fmla="*/ 2011862 w 3758443"/>
              <a:gd name="connsiteY217" fmla="*/ 2512148 h 2877105"/>
              <a:gd name="connsiteX218" fmla="*/ 1915746 w 3758443"/>
              <a:gd name="connsiteY218" fmla="*/ 2459970 h 2877105"/>
              <a:gd name="connsiteX219" fmla="*/ 1903113 w 3758443"/>
              <a:gd name="connsiteY219" fmla="*/ 2447338 h 2877105"/>
              <a:gd name="connsiteX220" fmla="*/ 1897072 w 3758443"/>
              <a:gd name="connsiteY220" fmla="*/ 2301240 h 2877105"/>
              <a:gd name="connsiteX221" fmla="*/ 1941011 w 3758443"/>
              <a:gd name="connsiteY221" fmla="*/ 2201828 h 2877105"/>
              <a:gd name="connsiteX222" fmla="*/ 2017904 w 3758443"/>
              <a:gd name="connsiteY222" fmla="*/ 2089234 h 2877105"/>
              <a:gd name="connsiteX223" fmla="*/ 2116218 w 3758443"/>
              <a:gd name="connsiteY223" fmla="*/ 1969499 h 2877105"/>
              <a:gd name="connsiteX224" fmla="*/ 2198603 w 3758443"/>
              <a:gd name="connsiteY224" fmla="*/ 1899197 h 2877105"/>
              <a:gd name="connsiteX225" fmla="*/ 2237050 w 3758443"/>
              <a:gd name="connsiteY225" fmla="*/ 1764084 h 2877105"/>
              <a:gd name="connsiteX226" fmla="*/ 2249133 w 3758443"/>
              <a:gd name="connsiteY226" fmla="*/ 1742114 h 2877105"/>
              <a:gd name="connsiteX227" fmla="*/ 2473223 w 3758443"/>
              <a:gd name="connsiteY227" fmla="*/ 1652040 h 2877105"/>
              <a:gd name="connsiteX228" fmla="*/ 2543526 w 3758443"/>
              <a:gd name="connsiteY228" fmla="*/ 1654785 h 2877105"/>
              <a:gd name="connsiteX229" fmla="*/ 2575931 w 3758443"/>
              <a:gd name="connsiteY229" fmla="*/ 1660827 h 2877105"/>
              <a:gd name="connsiteX230" fmla="*/ 2653373 w 3758443"/>
              <a:gd name="connsiteY230" fmla="*/ 1610846 h 2877105"/>
              <a:gd name="connsiteX231" fmla="*/ 2670400 w 3758443"/>
              <a:gd name="connsiteY231" fmla="*/ 1600960 h 2877105"/>
              <a:gd name="connsiteX232" fmla="*/ 2694567 w 3758443"/>
              <a:gd name="connsiteY232" fmla="*/ 1566907 h 2877105"/>
              <a:gd name="connsiteX233" fmla="*/ 2697313 w 3758443"/>
              <a:gd name="connsiteY233" fmla="*/ 1563612 h 2877105"/>
              <a:gd name="connsiteX234" fmla="*/ 2719832 w 3758443"/>
              <a:gd name="connsiteY234" fmla="*/ 1580089 h 2877105"/>
              <a:gd name="connsiteX235" fmla="*/ 2748392 w 3758443"/>
              <a:gd name="connsiteY235" fmla="*/ 1592722 h 2877105"/>
              <a:gd name="connsiteX236" fmla="*/ 2853846 w 3758443"/>
              <a:gd name="connsiteY236" fmla="*/ 1554824 h 2877105"/>
              <a:gd name="connsiteX237" fmla="*/ 2867028 w 3758443"/>
              <a:gd name="connsiteY237" fmla="*/ 1541642 h 2877105"/>
              <a:gd name="connsiteX238" fmla="*/ 2872520 w 3758443"/>
              <a:gd name="connsiteY238" fmla="*/ 1515828 h 2877105"/>
              <a:gd name="connsiteX239" fmla="*/ 2867577 w 3758443"/>
              <a:gd name="connsiteY239" fmla="*/ 1494957 h 2877105"/>
              <a:gd name="connsiteX240" fmla="*/ 2918107 w 3758443"/>
              <a:gd name="connsiteY240" fmla="*/ 1481226 h 2877105"/>
              <a:gd name="connsiteX241" fmla="*/ 3041136 w 3758443"/>
              <a:gd name="connsiteY241" fmla="*/ 1487817 h 2877105"/>
              <a:gd name="connsiteX242" fmla="*/ 3161420 w 3758443"/>
              <a:gd name="connsiteY242" fmla="*/ 1419711 h 2877105"/>
              <a:gd name="connsiteX243" fmla="*/ 2959300 w 3758443"/>
              <a:gd name="connsiteY243" fmla="*/ 1457060 h 2877105"/>
              <a:gd name="connsiteX244" fmla="*/ 2980720 w 3758443"/>
              <a:gd name="connsiteY244" fmla="*/ 1447722 h 2877105"/>
              <a:gd name="connsiteX245" fmla="*/ 3700773 w 3758443"/>
              <a:gd name="connsiteY245" fmla="*/ 1154978 h 2877105"/>
              <a:gd name="connsiteX246" fmla="*/ 3758443 w 3758443"/>
              <a:gd name="connsiteY246" fmla="*/ 1124770 h 2877105"/>
              <a:gd name="connsiteX247" fmla="*/ 3758443 w 3758443"/>
              <a:gd name="connsiteY247" fmla="*/ 1106096 h 2877105"/>
              <a:gd name="connsiteX248" fmla="*/ 3724390 w 3758443"/>
              <a:gd name="connsiteY248" fmla="*/ 1085774 h 2877105"/>
              <a:gd name="connsiteX249" fmla="*/ 3694182 w 3758443"/>
              <a:gd name="connsiteY249" fmla="*/ 1094562 h 2877105"/>
              <a:gd name="connsiteX250" fmla="*/ 3254241 w 3758443"/>
              <a:gd name="connsiteY250" fmla="*/ 1271417 h 2877105"/>
              <a:gd name="connsiteX251" fmla="*/ 3198768 w 3758443"/>
              <a:gd name="connsiteY251" fmla="*/ 1278557 h 2877105"/>
              <a:gd name="connsiteX252" fmla="*/ 3193276 w 3758443"/>
              <a:gd name="connsiteY252" fmla="*/ 1278557 h 2877105"/>
              <a:gd name="connsiteX253" fmla="*/ 3163067 w 3758443"/>
              <a:gd name="connsiteY253" fmla="*/ 1262629 h 2877105"/>
              <a:gd name="connsiteX254" fmla="*/ 3131212 w 3758443"/>
              <a:gd name="connsiteY254" fmla="*/ 1178596 h 2877105"/>
              <a:gd name="connsiteX255" fmla="*/ 3130663 w 3758443"/>
              <a:gd name="connsiteY255" fmla="*/ 1074789 h 2877105"/>
              <a:gd name="connsiteX256" fmla="*/ 3129015 w 3758443"/>
              <a:gd name="connsiteY256" fmla="*/ 997896 h 2877105"/>
              <a:gd name="connsiteX257" fmla="*/ 3100454 w 3758443"/>
              <a:gd name="connsiteY257" fmla="*/ 936930 h 2877105"/>
              <a:gd name="connsiteX258" fmla="*/ 3103201 w 3758443"/>
              <a:gd name="connsiteY258" fmla="*/ 902878 h 2877105"/>
              <a:gd name="connsiteX259" fmla="*/ 3125719 w 3758443"/>
              <a:gd name="connsiteY259" fmla="*/ 856741 h 2877105"/>
              <a:gd name="connsiteX260" fmla="*/ 3121325 w 3758443"/>
              <a:gd name="connsiteY260" fmla="*/ 844109 h 2877105"/>
              <a:gd name="connsiteX261" fmla="*/ 3041686 w 3758443"/>
              <a:gd name="connsiteY261" fmla="*/ 817196 h 2877105"/>
              <a:gd name="connsiteX262" fmla="*/ 3016970 w 3758443"/>
              <a:gd name="connsiteY262" fmla="*/ 797973 h 2877105"/>
              <a:gd name="connsiteX263" fmla="*/ 3011477 w 3758443"/>
              <a:gd name="connsiteY263" fmla="*/ 785889 h 2877105"/>
              <a:gd name="connsiteX264" fmla="*/ 2991705 w 3758443"/>
              <a:gd name="connsiteY264" fmla="*/ 759526 h 2877105"/>
              <a:gd name="connsiteX265" fmla="*/ 2973031 w 3758443"/>
              <a:gd name="connsiteY265" fmla="*/ 789734 h 2877105"/>
              <a:gd name="connsiteX266" fmla="*/ 2955455 w 3758443"/>
              <a:gd name="connsiteY266" fmla="*/ 832575 h 2877105"/>
              <a:gd name="connsiteX267" fmla="*/ 2934035 w 3758443"/>
              <a:gd name="connsiteY267" fmla="*/ 936381 h 2877105"/>
              <a:gd name="connsiteX268" fmla="*/ 2934035 w 3758443"/>
              <a:gd name="connsiteY268" fmla="*/ 956153 h 2877105"/>
              <a:gd name="connsiteX269" fmla="*/ 2885152 w 3758443"/>
              <a:gd name="connsiteY269" fmla="*/ 1020964 h 2877105"/>
              <a:gd name="connsiteX270" fmla="*/ 2812104 w 3758443"/>
              <a:gd name="connsiteY270" fmla="*/ 1196720 h 2877105"/>
              <a:gd name="connsiteX271" fmla="*/ 2863183 w 3758443"/>
              <a:gd name="connsiteY271" fmla="*/ 1336227 h 2877105"/>
              <a:gd name="connsiteX272" fmla="*/ 2871971 w 3758443"/>
              <a:gd name="connsiteY272" fmla="*/ 1420810 h 2877105"/>
              <a:gd name="connsiteX273" fmla="*/ 2869774 w 3758443"/>
              <a:gd name="connsiteY273" fmla="*/ 1425752 h 2877105"/>
              <a:gd name="connsiteX274" fmla="*/ 2801119 w 3758443"/>
              <a:gd name="connsiteY274" fmla="*/ 1438385 h 2877105"/>
              <a:gd name="connsiteX275" fmla="*/ 2692370 w 3758443"/>
              <a:gd name="connsiteY275" fmla="*/ 1425752 h 2877105"/>
              <a:gd name="connsiteX276" fmla="*/ 2648431 w 3758443"/>
              <a:gd name="connsiteY276" fmla="*/ 1430147 h 2877105"/>
              <a:gd name="connsiteX277" fmla="*/ 2512768 w 3758443"/>
              <a:gd name="connsiteY277" fmla="*/ 1380715 h 2877105"/>
              <a:gd name="connsiteX278" fmla="*/ 2483659 w 3758443"/>
              <a:gd name="connsiteY278" fmla="*/ 1343367 h 2877105"/>
              <a:gd name="connsiteX279" fmla="*/ 2449057 w 3758443"/>
              <a:gd name="connsiteY279" fmla="*/ 1259883 h 2877105"/>
              <a:gd name="connsiteX280" fmla="*/ 2418299 w 3758443"/>
              <a:gd name="connsiteY280" fmla="*/ 1219788 h 2877105"/>
              <a:gd name="connsiteX281" fmla="*/ 2290876 w 3758443"/>
              <a:gd name="connsiteY281" fmla="*/ 1106096 h 2877105"/>
              <a:gd name="connsiteX282" fmla="*/ 2112373 w 3758443"/>
              <a:gd name="connsiteY282" fmla="*/ 985812 h 2877105"/>
              <a:gd name="connsiteX283" fmla="*/ 2099740 w 3758443"/>
              <a:gd name="connsiteY283" fmla="*/ 945718 h 2877105"/>
              <a:gd name="connsiteX284" fmla="*/ 2123358 w 3758443"/>
              <a:gd name="connsiteY284" fmla="*/ 921551 h 2877105"/>
              <a:gd name="connsiteX285" fmla="*/ 2156312 w 3758443"/>
              <a:gd name="connsiteY285" fmla="*/ 942423 h 2877105"/>
              <a:gd name="connsiteX286" fmla="*/ 2191464 w 3758443"/>
              <a:gd name="connsiteY286" fmla="*/ 988558 h 2877105"/>
              <a:gd name="connsiteX287" fmla="*/ 2241444 w 3758443"/>
              <a:gd name="connsiteY287" fmla="*/ 989657 h 2877105"/>
              <a:gd name="connsiteX288" fmla="*/ 2238149 w 3758443"/>
              <a:gd name="connsiteY288" fmla="*/ 958900 h 2877105"/>
              <a:gd name="connsiteX289" fmla="*/ 2223320 w 3758443"/>
              <a:gd name="connsiteY289" fmla="*/ 926495 h 2877105"/>
              <a:gd name="connsiteX290" fmla="*/ 2199153 w 3758443"/>
              <a:gd name="connsiteY290" fmla="*/ 844109 h 2877105"/>
              <a:gd name="connsiteX291" fmla="*/ 2208490 w 3758443"/>
              <a:gd name="connsiteY291" fmla="*/ 813351 h 2877105"/>
              <a:gd name="connsiteX292" fmla="*/ 2242543 w 3758443"/>
              <a:gd name="connsiteY292" fmla="*/ 812802 h 2877105"/>
              <a:gd name="connsiteX293" fmla="*/ 2277694 w 3758443"/>
              <a:gd name="connsiteY293" fmla="*/ 860586 h 2877105"/>
              <a:gd name="connsiteX294" fmla="*/ 2290876 w 3758443"/>
              <a:gd name="connsiteY294" fmla="*/ 866078 h 2877105"/>
              <a:gd name="connsiteX295" fmla="*/ 2312845 w 3758443"/>
              <a:gd name="connsiteY295" fmla="*/ 810056 h 2877105"/>
              <a:gd name="connsiteX296" fmla="*/ 2275497 w 3758443"/>
              <a:gd name="connsiteY296" fmla="*/ 740302 h 2877105"/>
              <a:gd name="connsiteX297" fmla="*/ 2227164 w 3758443"/>
              <a:gd name="connsiteY297" fmla="*/ 688125 h 2877105"/>
              <a:gd name="connsiteX298" fmla="*/ 2223868 w 3758443"/>
              <a:gd name="connsiteY298" fmla="*/ 640890 h 2877105"/>
              <a:gd name="connsiteX299" fmla="*/ 2269456 w 3758443"/>
              <a:gd name="connsiteY299" fmla="*/ 612879 h 2877105"/>
              <a:gd name="connsiteX300" fmla="*/ 2341955 w 3758443"/>
              <a:gd name="connsiteY300" fmla="*/ 601345 h 2877105"/>
              <a:gd name="connsiteX301" fmla="*/ 2418299 w 3758443"/>
              <a:gd name="connsiteY301" fmla="*/ 561250 h 2877105"/>
              <a:gd name="connsiteX302" fmla="*/ 2471576 w 3758443"/>
              <a:gd name="connsiteY302" fmla="*/ 526648 h 2877105"/>
              <a:gd name="connsiteX303" fmla="*/ 2491897 w 3758443"/>
              <a:gd name="connsiteY303" fmla="*/ 484357 h 2877105"/>
              <a:gd name="connsiteX304" fmla="*/ 2488602 w 3758443"/>
              <a:gd name="connsiteY304" fmla="*/ 420645 h 2877105"/>
              <a:gd name="connsiteX305" fmla="*/ 2466632 w 3758443"/>
              <a:gd name="connsiteY305" fmla="*/ 359680 h 2877105"/>
              <a:gd name="connsiteX306" fmla="*/ 2430382 w 3758443"/>
              <a:gd name="connsiteY306" fmla="*/ 339907 h 2877105"/>
              <a:gd name="connsiteX307" fmla="*/ 2444114 w 3758443"/>
              <a:gd name="connsiteY307" fmla="*/ 408562 h 2877105"/>
              <a:gd name="connsiteX308" fmla="*/ 2428735 w 3758443"/>
              <a:gd name="connsiteY308" fmla="*/ 420096 h 2877105"/>
              <a:gd name="connsiteX309" fmla="*/ 2390288 w 3758443"/>
              <a:gd name="connsiteY309" fmla="*/ 434376 h 2877105"/>
              <a:gd name="connsiteX310" fmla="*/ 2374910 w 3758443"/>
              <a:gd name="connsiteY310" fmla="*/ 453599 h 2877105"/>
              <a:gd name="connsiteX311" fmla="*/ 2304607 w 3758443"/>
              <a:gd name="connsiteY311" fmla="*/ 487652 h 2877105"/>
              <a:gd name="connsiteX312" fmla="*/ 2166199 w 3758443"/>
              <a:gd name="connsiteY312" fmla="*/ 493145 h 2877105"/>
              <a:gd name="connsiteX313" fmla="*/ 2141483 w 3758443"/>
              <a:gd name="connsiteY313" fmla="*/ 481611 h 2877105"/>
              <a:gd name="connsiteX314" fmla="*/ 2045915 w 3758443"/>
              <a:gd name="connsiteY314" fmla="*/ 376706 h 2877105"/>
              <a:gd name="connsiteX315" fmla="*/ 2025044 w 3758443"/>
              <a:gd name="connsiteY315" fmla="*/ 329471 h 2877105"/>
              <a:gd name="connsiteX316" fmla="*/ 2014609 w 3758443"/>
              <a:gd name="connsiteY316" fmla="*/ 269605 h 2877105"/>
              <a:gd name="connsiteX317" fmla="*/ 1977260 w 3758443"/>
              <a:gd name="connsiteY317" fmla="*/ 215779 h 2877105"/>
              <a:gd name="connsiteX318" fmla="*/ 1905859 w 3758443"/>
              <a:gd name="connsiteY318" fmla="*/ 167995 h 2877105"/>
              <a:gd name="connsiteX319" fmla="*/ 1850386 w 3758443"/>
              <a:gd name="connsiteY319" fmla="*/ 87257 h 2877105"/>
              <a:gd name="connsiteX320" fmla="*/ 1757015 w 3758443"/>
              <a:gd name="connsiteY320" fmla="*/ 1576 h 2877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</a:cxnLst>
            <a:rect l="l" t="t" r="r" b="b"/>
            <a:pathLst>
              <a:path w="3758443" h="2877105">
                <a:moveTo>
                  <a:pt x="1088042" y="2325956"/>
                </a:moveTo>
                <a:cubicBezTo>
                  <a:pt x="1080902" y="2338588"/>
                  <a:pt x="1073762" y="2351221"/>
                  <a:pt x="1066622" y="2363304"/>
                </a:cubicBezTo>
                <a:cubicBezTo>
                  <a:pt x="1028175" y="2426467"/>
                  <a:pt x="974350" y="2467110"/>
                  <a:pt x="900752" y="2480292"/>
                </a:cubicBezTo>
                <a:cubicBezTo>
                  <a:pt x="867797" y="2486333"/>
                  <a:pt x="834843" y="2494023"/>
                  <a:pt x="804086" y="2510500"/>
                </a:cubicBezTo>
                <a:cubicBezTo>
                  <a:pt x="838139" y="2451182"/>
                  <a:pt x="881528" y="2401751"/>
                  <a:pt x="946888" y="2376486"/>
                </a:cubicBezTo>
                <a:cubicBezTo>
                  <a:pt x="993024" y="2358910"/>
                  <a:pt x="1038611" y="2340785"/>
                  <a:pt x="1088042" y="2325956"/>
                </a:cubicBezTo>
                <a:close/>
                <a:moveTo>
                  <a:pt x="2327263" y="1468319"/>
                </a:moveTo>
                <a:cubicBezTo>
                  <a:pt x="2330971" y="1468593"/>
                  <a:pt x="2334541" y="1470241"/>
                  <a:pt x="2338660" y="1473537"/>
                </a:cubicBezTo>
                <a:cubicBezTo>
                  <a:pt x="2371065" y="1498253"/>
                  <a:pt x="2405667" y="1519123"/>
                  <a:pt x="2433678" y="1549332"/>
                </a:cubicBezTo>
                <a:cubicBezTo>
                  <a:pt x="2444114" y="1560865"/>
                  <a:pt x="2459492" y="1561415"/>
                  <a:pt x="2473773" y="1560865"/>
                </a:cubicBezTo>
                <a:cubicBezTo>
                  <a:pt x="2481462" y="1560316"/>
                  <a:pt x="2488602" y="1559767"/>
                  <a:pt x="2501783" y="1558120"/>
                </a:cubicBezTo>
                <a:cubicBezTo>
                  <a:pt x="2486954" y="1575695"/>
                  <a:pt x="2473773" y="1587229"/>
                  <a:pt x="2456746" y="1594369"/>
                </a:cubicBezTo>
                <a:cubicBezTo>
                  <a:pt x="2379303" y="1625676"/>
                  <a:pt x="2301312" y="1656433"/>
                  <a:pt x="2223868" y="1687740"/>
                </a:cubicBezTo>
                <a:cubicBezTo>
                  <a:pt x="2212335" y="1692683"/>
                  <a:pt x="2204645" y="1692134"/>
                  <a:pt x="2196956" y="1681149"/>
                </a:cubicBezTo>
                <a:cubicBezTo>
                  <a:pt x="2189816" y="1670713"/>
                  <a:pt x="2181028" y="1661925"/>
                  <a:pt x="2172790" y="1652588"/>
                </a:cubicBezTo>
                <a:cubicBezTo>
                  <a:pt x="2148623" y="1624578"/>
                  <a:pt x="2117866" y="1610846"/>
                  <a:pt x="2081066" y="1607551"/>
                </a:cubicBezTo>
                <a:cubicBezTo>
                  <a:pt x="2037677" y="1603157"/>
                  <a:pt x="1993738" y="1603707"/>
                  <a:pt x="1949798" y="1603157"/>
                </a:cubicBezTo>
                <a:cubicBezTo>
                  <a:pt x="1932772" y="1603157"/>
                  <a:pt x="1915746" y="1598763"/>
                  <a:pt x="1909704" y="1584483"/>
                </a:cubicBezTo>
                <a:cubicBezTo>
                  <a:pt x="1903113" y="1569104"/>
                  <a:pt x="1909155" y="1551529"/>
                  <a:pt x="1919590" y="1537248"/>
                </a:cubicBezTo>
                <a:cubicBezTo>
                  <a:pt x="1930026" y="1523518"/>
                  <a:pt x="1944855" y="1516926"/>
                  <a:pt x="1960234" y="1511983"/>
                </a:cubicBezTo>
                <a:cubicBezTo>
                  <a:pt x="1986597" y="1503745"/>
                  <a:pt x="2014059" y="1500999"/>
                  <a:pt x="2041521" y="1499351"/>
                </a:cubicBezTo>
                <a:cubicBezTo>
                  <a:pt x="2062942" y="1498253"/>
                  <a:pt x="2067336" y="1506491"/>
                  <a:pt x="2060195" y="1526813"/>
                </a:cubicBezTo>
                <a:cubicBezTo>
                  <a:pt x="2045915" y="1568006"/>
                  <a:pt x="2035480" y="1566358"/>
                  <a:pt x="2088207" y="1564710"/>
                </a:cubicBezTo>
                <a:cubicBezTo>
                  <a:pt x="2118964" y="1564161"/>
                  <a:pt x="2148074" y="1555373"/>
                  <a:pt x="2176085" y="1541093"/>
                </a:cubicBezTo>
                <a:cubicBezTo>
                  <a:pt x="2222221" y="1517476"/>
                  <a:pt x="2268906" y="1494957"/>
                  <a:pt x="2315042" y="1471340"/>
                </a:cubicBezTo>
                <a:cubicBezTo>
                  <a:pt x="2319711" y="1469143"/>
                  <a:pt x="2323556" y="1468044"/>
                  <a:pt x="2327263" y="1468319"/>
                </a:cubicBezTo>
                <a:close/>
                <a:moveTo>
                  <a:pt x="3093863" y="1285148"/>
                </a:moveTo>
                <a:cubicBezTo>
                  <a:pt x="3105398" y="1296682"/>
                  <a:pt x="3115833" y="1307666"/>
                  <a:pt x="3127916" y="1320299"/>
                </a:cubicBezTo>
                <a:cubicBezTo>
                  <a:pt x="3113636" y="1320848"/>
                  <a:pt x="3099905" y="1321947"/>
                  <a:pt x="3083977" y="1323045"/>
                </a:cubicBezTo>
                <a:cubicBezTo>
                  <a:pt x="3087822" y="1309314"/>
                  <a:pt x="3090568" y="1297231"/>
                  <a:pt x="3093863" y="1285148"/>
                </a:cubicBezTo>
                <a:close/>
                <a:moveTo>
                  <a:pt x="882764" y="1224732"/>
                </a:moveTo>
                <a:cubicBezTo>
                  <a:pt x="913384" y="1226242"/>
                  <a:pt x="943592" y="1232146"/>
                  <a:pt x="973800" y="1241758"/>
                </a:cubicBezTo>
                <a:cubicBezTo>
                  <a:pt x="1005656" y="1252194"/>
                  <a:pt x="1037512" y="1263178"/>
                  <a:pt x="1071565" y="1267572"/>
                </a:cubicBezTo>
                <a:cubicBezTo>
                  <a:pt x="1030921" y="1281853"/>
                  <a:pt x="990278" y="1284049"/>
                  <a:pt x="950183" y="1271417"/>
                </a:cubicBezTo>
                <a:cubicBezTo>
                  <a:pt x="911187" y="1259333"/>
                  <a:pt x="872191" y="1245053"/>
                  <a:pt x="830998" y="1241758"/>
                </a:cubicBezTo>
                <a:cubicBezTo>
                  <a:pt x="817816" y="1240659"/>
                  <a:pt x="804086" y="1240659"/>
                  <a:pt x="789256" y="1234068"/>
                </a:cubicBezTo>
                <a:cubicBezTo>
                  <a:pt x="821112" y="1226105"/>
                  <a:pt x="852144" y="1223221"/>
                  <a:pt x="882764" y="1224732"/>
                </a:cubicBezTo>
                <a:close/>
                <a:moveTo>
                  <a:pt x="1757015" y="1576"/>
                </a:moveTo>
                <a:cubicBezTo>
                  <a:pt x="1733947" y="5970"/>
                  <a:pt x="1713076" y="15307"/>
                  <a:pt x="1691656" y="24094"/>
                </a:cubicBezTo>
                <a:cubicBezTo>
                  <a:pt x="1665293" y="35629"/>
                  <a:pt x="1638929" y="42769"/>
                  <a:pt x="1609819" y="40023"/>
                </a:cubicBezTo>
                <a:cubicBezTo>
                  <a:pt x="1594440" y="38375"/>
                  <a:pt x="1578513" y="40572"/>
                  <a:pt x="1563134" y="43867"/>
                </a:cubicBezTo>
                <a:cubicBezTo>
                  <a:pt x="1536771" y="49909"/>
                  <a:pt x="1509858" y="58697"/>
                  <a:pt x="1486790" y="34530"/>
                </a:cubicBezTo>
                <a:cubicBezTo>
                  <a:pt x="1486241" y="33981"/>
                  <a:pt x="1485691" y="33981"/>
                  <a:pt x="1485142" y="33432"/>
                </a:cubicBezTo>
                <a:cubicBezTo>
                  <a:pt x="1479100" y="31235"/>
                  <a:pt x="1472509" y="29038"/>
                  <a:pt x="1467567" y="33432"/>
                </a:cubicBezTo>
                <a:cubicBezTo>
                  <a:pt x="1461525" y="38924"/>
                  <a:pt x="1465370" y="44966"/>
                  <a:pt x="1467567" y="50458"/>
                </a:cubicBezTo>
                <a:cubicBezTo>
                  <a:pt x="1484593" y="96594"/>
                  <a:pt x="1558740" y="137787"/>
                  <a:pt x="1607622" y="126803"/>
                </a:cubicBezTo>
                <a:cubicBezTo>
                  <a:pt x="1626296" y="122409"/>
                  <a:pt x="1641675" y="125704"/>
                  <a:pt x="1652660" y="143280"/>
                </a:cubicBezTo>
                <a:cubicBezTo>
                  <a:pt x="1660899" y="157010"/>
                  <a:pt x="1671334" y="169643"/>
                  <a:pt x="1680122" y="183374"/>
                </a:cubicBezTo>
                <a:cubicBezTo>
                  <a:pt x="1691107" y="200400"/>
                  <a:pt x="1702641" y="219075"/>
                  <a:pt x="1699345" y="238847"/>
                </a:cubicBezTo>
                <a:cubicBezTo>
                  <a:pt x="1691656" y="282786"/>
                  <a:pt x="1705936" y="322881"/>
                  <a:pt x="1713626" y="364623"/>
                </a:cubicBezTo>
                <a:cubicBezTo>
                  <a:pt x="1717470" y="386592"/>
                  <a:pt x="1727356" y="405816"/>
                  <a:pt x="1742735" y="422293"/>
                </a:cubicBezTo>
                <a:cubicBezTo>
                  <a:pt x="1757015" y="437122"/>
                  <a:pt x="1770197" y="453050"/>
                  <a:pt x="1782830" y="469528"/>
                </a:cubicBezTo>
                <a:cubicBezTo>
                  <a:pt x="1797110" y="487652"/>
                  <a:pt x="1802602" y="507974"/>
                  <a:pt x="1798757" y="531042"/>
                </a:cubicBezTo>
                <a:cubicBezTo>
                  <a:pt x="1796560" y="545323"/>
                  <a:pt x="1793815" y="559603"/>
                  <a:pt x="1792167" y="573883"/>
                </a:cubicBezTo>
                <a:cubicBezTo>
                  <a:pt x="1789421" y="599697"/>
                  <a:pt x="1776239" y="613977"/>
                  <a:pt x="1750974" y="620019"/>
                </a:cubicBezTo>
                <a:cubicBezTo>
                  <a:pt x="1702641" y="631553"/>
                  <a:pt x="1654308" y="645284"/>
                  <a:pt x="1607073" y="662311"/>
                </a:cubicBezTo>
                <a:cubicBezTo>
                  <a:pt x="1564782" y="677689"/>
                  <a:pt x="1524138" y="697462"/>
                  <a:pt x="1487888" y="724924"/>
                </a:cubicBezTo>
                <a:cubicBezTo>
                  <a:pt x="1477453" y="733162"/>
                  <a:pt x="1479650" y="736458"/>
                  <a:pt x="1490085" y="740302"/>
                </a:cubicBezTo>
                <a:cubicBezTo>
                  <a:pt x="1514801" y="749640"/>
                  <a:pt x="1540066" y="749640"/>
                  <a:pt x="1565880" y="746893"/>
                </a:cubicBezTo>
                <a:cubicBezTo>
                  <a:pt x="1581808" y="745246"/>
                  <a:pt x="1597187" y="743598"/>
                  <a:pt x="1615861" y="741401"/>
                </a:cubicBezTo>
                <a:cubicBezTo>
                  <a:pt x="1593342" y="778200"/>
                  <a:pt x="1562036" y="794128"/>
                  <a:pt x="1524138" y="797423"/>
                </a:cubicBezTo>
                <a:cubicBezTo>
                  <a:pt x="1495028" y="800170"/>
                  <a:pt x="1464271" y="795226"/>
                  <a:pt x="1436260" y="802367"/>
                </a:cubicBezTo>
                <a:cubicBezTo>
                  <a:pt x="1385730" y="814999"/>
                  <a:pt x="1342889" y="798522"/>
                  <a:pt x="1297851" y="780397"/>
                </a:cubicBezTo>
                <a:cubicBezTo>
                  <a:pt x="1257208" y="763920"/>
                  <a:pt x="1227549" y="739204"/>
                  <a:pt x="1207776" y="700758"/>
                </a:cubicBezTo>
                <a:cubicBezTo>
                  <a:pt x="1200087" y="685928"/>
                  <a:pt x="1193496" y="670549"/>
                  <a:pt x="1181413" y="656818"/>
                </a:cubicBezTo>
                <a:cubicBezTo>
                  <a:pt x="1190201" y="709545"/>
                  <a:pt x="1228098" y="770511"/>
                  <a:pt x="1272037" y="804563"/>
                </a:cubicBezTo>
                <a:cubicBezTo>
                  <a:pt x="1281374" y="811703"/>
                  <a:pt x="1290712" y="815548"/>
                  <a:pt x="1302795" y="816098"/>
                </a:cubicBezTo>
                <a:cubicBezTo>
                  <a:pt x="1328609" y="817196"/>
                  <a:pt x="1352775" y="823238"/>
                  <a:pt x="1374745" y="840264"/>
                </a:cubicBezTo>
                <a:cubicBezTo>
                  <a:pt x="1314329" y="847404"/>
                  <a:pt x="1249518" y="830927"/>
                  <a:pt x="1213269" y="795226"/>
                </a:cubicBezTo>
                <a:cubicBezTo>
                  <a:pt x="1151754" y="735359"/>
                  <a:pt x="1071565" y="731514"/>
                  <a:pt x="988630" y="722178"/>
                </a:cubicBezTo>
                <a:cubicBezTo>
                  <a:pt x="1006755" y="749640"/>
                  <a:pt x="1027626" y="766117"/>
                  <a:pt x="1054539" y="774355"/>
                </a:cubicBezTo>
                <a:cubicBezTo>
                  <a:pt x="1074311" y="780397"/>
                  <a:pt x="1094633" y="784791"/>
                  <a:pt x="1114406" y="789185"/>
                </a:cubicBezTo>
                <a:cubicBezTo>
                  <a:pt x="1152852" y="797973"/>
                  <a:pt x="1185258" y="816647"/>
                  <a:pt x="1208875" y="849052"/>
                </a:cubicBezTo>
                <a:cubicBezTo>
                  <a:pt x="1214367" y="856741"/>
                  <a:pt x="1221507" y="860586"/>
                  <a:pt x="1230295" y="862783"/>
                </a:cubicBezTo>
                <a:cubicBezTo>
                  <a:pt x="1267644" y="872669"/>
                  <a:pt x="1305541" y="879809"/>
                  <a:pt x="1344537" y="880358"/>
                </a:cubicBezTo>
                <a:cubicBezTo>
                  <a:pt x="1334651" y="888048"/>
                  <a:pt x="1323116" y="889695"/>
                  <a:pt x="1311583" y="890794"/>
                </a:cubicBezTo>
                <a:cubicBezTo>
                  <a:pt x="1276431" y="894089"/>
                  <a:pt x="1241829" y="890794"/>
                  <a:pt x="1206678" y="888597"/>
                </a:cubicBezTo>
                <a:cubicBezTo>
                  <a:pt x="1161091" y="885851"/>
                  <a:pt x="1115504" y="883654"/>
                  <a:pt x="1069917" y="890245"/>
                </a:cubicBezTo>
                <a:cubicBezTo>
                  <a:pt x="1045751" y="894089"/>
                  <a:pt x="1022133" y="899582"/>
                  <a:pt x="1001262" y="913313"/>
                </a:cubicBezTo>
                <a:cubicBezTo>
                  <a:pt x="1060580" y="909468"/>
                  <a:pt x="1118799" y="916608"/>
                  <a:pt x="1177568" y="916059"/>
                </a:cubicBezTo>
                <a:cubicBezTo>
                  <a:pt x="1201735" y="916059"/>
                  <a:pt x="1225901" y="918256"/>
                  <a:pt x="1246772" y="929241"/>
                </a:cubicBezTo>
                <a:cubicBezTo>
                  <a:pt x="1283571" y="948464"/>
                  <a:pt x="1320370" y="947915"/>
                  <a:pt x="1359916" y="940225"/>
                </a:cubicBezTo>
                <a:cubicBezTo>
                  <a:pt x="1384631" y="935282"/>
                  <a:pt x="1409896" y="931438"/>
                  <a:pt x="1436260" y="936381"/>
                </a:cubicBezTo>
                <a:cubicBezTo>
                  <a:pt x="1431866" y="943521"/>
                  <a:pt x="1425275" y="944619"/>
                  <a:pt x="1420332" y="946817"/>
                </a:cubicBezTo>
                <a:cubicBezTo>
                  <a:pt x="1352226" y="977573"/>
                  <a:pt x="1279727" y="984714"/>
                  <a:pt x="1206129" y="981967"/>
                </a:cubicBezTo>
                <a:cubicBezTo>
                  <a:pt x="1157796" y="979771"/>
                  <a:pt x="1110012" y="977573"/>
                  <a:pt x="1061679" y="980320"/>
                </a:cubicBezTo>
                <a:cubicBezTo>
                  <a:pt x="1043554" y="981418"/>
                  <a:pt x="1024880" y="981967"/>
                  <a:pt x="1007304" y="989657"/>
                </a:cubicBezTo>
                <a:cubicBezTo>
                  <a:pt x="1016092" y="990756"/>
                  <a:pt x="1024330" y="991305"/>
                  <a:pt x="1032569" y="990756"/>
                </a:cubicBezTo>
                <a:cubicBezTo>
                  <a:pt x="1071016" y="988009"/>
                  <a:pt x="1108913" y="989657"/>
                  <a:pt x="1146811" y="995149"/>
                </a:cubicBezTo>
                <a:cubicBezTo>
                  <a:pt x="1218761" y="1005035"/>
                  <a:pt x="1290712" y="1012725"/>
                  <a:pt x="1361014" y="983615"/>
                </a:cubicBezTo>
                <a:cubicBezTo>
                  <a:pt x="1379688" y="975926"/>
                  <a:pt x="1400010" y="977025"/>
                  <a:pt x="1420881" y="983615"/>
                </a:cubicBezTo>
                <a:cubicBezTo>
                  <a:pt x="1412643" y="996248"/>
                  <a:pt x="1402207" y="1004487"/>
                  <a:pt x="1392320" y="1012176"/>
                </a:cubicBezTo>
                <a:cubicBezTo>
                  <a:pt x="1342889" y="1049524"/>
                  <a:pt x="1285768" y="1063255"/>
                  <a:pt x="1225352" y="1066001"/>
                </a:cubicBezTo>
                <a:cubicBezTo>
                  <a:pt x="1144614" y="1069297"/>
                  <a:pt x="1067720" y="1051721"/>
                  <a:pt x="992474" y="1024259"/>
                </a:cubicBezTo>
                <a:cubicBezTo>
                  <a:pt x="946338" y="1007233"/>
                  <a:pt x="900202" y="1003388"/>
                  <a:pt x="852419" y="1014373"/>
                </a:cubicBezTo>
                <a:cubicBezTo>
                  <a:pt x="817816" y="1022062"/>
                  <a:pt x="784862" y="1034695"/>
                  <a:pt x="755203" y="1054467"/>
                </a:cubicBezTo>
                <a:cubicBezTo>
                  <a:pt x="782116" y="1051721"/>
                  <a:pt x="808480" y="1046778"/>
                  <a:pt x="834843" y="1041835"/>
                </a:cubicBezTo>
                <a:cubicBezTo>
                  <a:pt x="874388" y="1034695"/>
                  <a:pt x="911737" y="1036891"/>
                  <a:pt x="945240" y="1062157"/>
                </a:cubicBezTo>
                <a:cubicBezTo>
                  <a:pt x="960070" y="1073142"/>
                  <a:pt x="976547" y="1083027"/>
                  <a:pt x="994671" y="1089069"/>
                </a:cubicBezTo>
                <a:cubicBezTo>
                  <a:pt x="1077057" y="1115982"/>
                  <a:pt x="1158894" y="1146190"/>
                  <a:pt x="1247321" y="1145641"/>
                </a:cubicBezTo>
                <a:cubicBezTo>
                  <a:pt x="1251715" y="1145641"/>
                  <a:pt x="1257208" y="1143444"/>
                  <a:pt x="1261602" y="1150035"/>
                </a:cubicBezTo>
                <a:cubicBezTo>
                  <a:pt x="1240731" y="1165413"/>
                  <a:pt x="1218761" y="1177497"/>
                  <a:pt x="1195693" y="1189031"/>
                </a:cubicBezTo>
                <a:cubicBezTo>
                  <a:pt x="1150106" y="1212648"/>
                  <a:pt x="1102322" y="1220887"/>
                  <a:pt x="1052342" y="1208803"/>
                </a:cubicBezTo>
                <a:cubicBezTo>
                  <a:pt x="997967" y="1195622"/>
                  <a:pt x="942494" y="1192326"/>
                  <a:pt x="886472" y="1195073"/>
                </a:cubicBezTo>
                <a:cubicBezTo>
                  <a:pt x="811775" y="1198368"/>
                  <a:pt x="736529" y="1200565"/>
                  <a:pt x="662931" y="1217042"/>
                </a:cubicBezTo>
                <a:cubicBezTo>
                  <a:pt x="643158" y="1221436"/>
                  <a:pt x="623386" y="1226929"/>
                  <a:pt x="606909" y="1241758"/>
                </a:cubicBezTo>
                <a:cubicBezTo>
                  <a:pt x="666776" y="1224182"/>
                  <a:pt x="716208" y="1245603"/>
                  <a:pt x="767286" y="1274163"/>
                </a:cubicBezTo>
                <a:cubicBezTo>
                  <a:pt x="832646" y="1310962"/>
                  <a:pt x="902399" y="1334579"/>
                  <a:pt x="978744" y="1338424"/>
                </a:cubicBezTo>
                <a:cubicBezTo>
                  <a:pt x="1023232" y="1340621"/>
                  <a:pt x="1067171" y="1340072"/>
                  <a:pt x="1111660" y="1346662"/>
                </a:cubicBezTo>
                <a:cubicBezTo>
                  <a:pt x="1131981" y="1349409"/>
                  <a:pt x="1141319" y="1359844"/>
                  <a:pt x="1146261" y="1377969"/>
                </a:cubicBezTo>
                <a:cubicBezTo>
                  <a:pt x="1149557" y="1390052"/>
                  <a:pt x="1151205" y="1403784"/>
                  <a:pt x="1160542" y="1412022"/>
                </a:cubicBezTo>
                <a:cubicBezTo>
                  <a:pt x="1170977" y="1421359"/>
                  <a:pt x="1167682" y="1427950"/>
                  <a:pt x="1162190" y="1437287"/>
                </a:cubicBezTo>
                <a:cubicBezTo>
                  <a:pt x="1136925" y="1481775"/>
                  <a:pt x="1100125" y="1513082"/>
                  <a:pt x="1055637" y="1537248"/>
                </a:cubicBezTo>
                <a:cubicBezTo>
                  <a:pt x="1008952" y="1563062"/>
                  <a:pt x="958422" y="1579539"/>
                  <a:pt x="908990" y="1599312"/>
                </a:cubicBezTo>
                <a:cubicBezTo>
                  <a:pt x="852419" y="1622381"/>
                  <a:pt x="796396" y="1647646"/>
                  <a:pt x="755753" y="1694331"/>
                </a:cubicBezTo>
                <a:cubicBezTo>
                  <a:pt x="728840" y="1724539"/>
                  <a:pt x="698632" y="1732777"/>
                  <a:pt x="661284" y="1731129"/>
                </a:cubicBezTo>
                <a:cubicBezTo>
                  <a:pt x="599769" y="1728384"/>
                  <a:pt x="487724" y="1689387"/>
                  <a:pt x="440489" y="1698175"/>
                </a:cubicBezTo>
                <a:cubicBezTo>
                  <a:pt x="509144" y="1725088"/>
                  <a:pt x="573954" y="1753099"/>
                  <a:pt x="642060" y="1771224"/>
                </a:cubicBezTo>
                <a:cubicBezTo>
                  <a:pt x="667325" y="1777815"/>
                  <a:pt x="691491" y="1775069"/>
                  <a:pt x="714559" y="1762436"/>
                </a:cubicBezTo>
                <a:cubicBezTo>
                  <a:pt x="753556" y="1741565"/>
                  <a:pt x="795298" y="1729482"/>
                  <a:pt x="838688" y="1722342"/>
                </a:cubicBezTo>
                <a:cubicBezTo>
                  <a:pt x="890866" y="1713554"/>
                  <a:pt x="943592" y="1710808"/>
                  <a:pt x="992474" y="1686092"/>
                </a:cubicBezTo>
                <a:cubicBezTo>
                  <a:pt x="1018838" y="1672910"/>
                  <a:pt x="1050145" y="1674558"/>
                  <a:pt x="1084198" y="1677305"/>
                </a:cubicBezTo>
                <a:cubicBezTo>
                  <a:pt x="1060580" y="1693232"/>
                  <a:pt x="1040259" y="1705315"/>
                  <a:pt x="1023781" y="1722342"/>
                </a:cubicBezTo>
                <a:cubicBezTo>
                  <a:pt x="968308" y="1779463"/>
                  <a:pt x="973251" y="1859102"/>
                  <a:pt x="1035865" y="1906886"/>
                </a:cubicBezTo>
                <a:cubicBezTo>
                  <a:pt x="1047948" y="1916223"/>
                  <a:pt x="1143515" y="1973894"/>
                  <a:pt x="1175920" y="1997511"/>
                </a:cubicBezTo>
                <a:cubicBezTo>
                  <a:pt x="1184159" y="2003553"/>
                  <a:pt x="1191299" y="2009594"/>
                  <a:pt x="1193496" y="2020579"/>
                </a:cubicBezTo>
                <a:cubicBezTo>
                  <a:pt x="1180864" y="2022776"/>
                  <a:pt x="1169329" y="2021128"/>
                  <a:pt x="1157796" y="2019480"/>
                </a:cubicBezTo>
                <a:cubicBezTo>
                  <a:pt x="1098478" y="2012340"/>
                  <a:pt x="1041906" y="1995314"/>
                  <a:pt x="983687" y="1982132"/>
                </a:cubicBezTo>
                <a:cubicBezTo>
                  <a:pt x="932058" y="1970598"/>
                  <a:pt x="880430" y="1954670"/>
                  <a:pt x="826604" y="1959064"/>
                </a:cubicBezTo>
                <a:cubicBezTo>
                  <a:pt x="779919" y="1962909"/>
                  <a:pt x="733234" y="1964007"/>
                  <a:pt x="685999" y="1964556"/>
                </a:cubicBezTo>
                <a:cubicBezTo>
                  <a:pt x="605810" y="1965655"/>
                  <a:pt x="531114" y="1987075"/>
                  <a:pt x="466303" y="2034859"/>
                </a:cubicBezTo>
                <a:cubicBezTo>
                  <a:pt x="404240" y="2080446"/>
                  <a:pt x="335585" y="2093078"/>
                  <a:pt x="260888" y="2087037"/>
                </a:cubicBezTo>
                <a:cubicBezTo>
                  <a:pt x="190036" y="2080995"/>
                  <a:pt x="46685" y="2035957"/>
                  <a:pt x="0" y="2045295"/>
                </a:cubicBezTo>
                <a:cubicBezTo>
                  <a:pt x="38721" y="2057378"/>
                  <a:pt x="75795" y="2069736"/>
                  <a:pt x="111632" y="2083261"/>
                </a:cubicBezTo>
                <a:lnTo>
                  <a:pt x="145089" y="2097697"/>
                </a:lnTo>
                <a:lnTo>
                  <a:pt x="398756" y="2097697"/>
                </a:lnTo>
                <a:lnTo>
                  <a:pt x="398756" y="2130112"/>
                </a:lnTo>
                <a:lnTo>
                  <a:pt x="423463" y="2132623"/>
                </a:lnTo>
                <a:cubicBezTo>
                  <a:pt x="458065" y="2140862"/>
                  <a:pt x="491568" y="2139763"/>
                  <a:pt x="523974" y="2123836"/>
                </a:cubicBezTo>
                <a:cubicBezTo>
                  <a:pt x="534959" y="2118343"/>
                  <a:pt x="566814" y="2117794"/>
                  <a:pt x="578898" y="2116696"/>
                </a:cubicBezTo>
                <a:cubicBezTo>
                  <a:pt x="620090" y="2112301"/>
                  <a:pt x="707969" y="2077150"/>
                  <a:pt x="727192" y="2077700"/>
                </a:cubicBezTo>
                <a:cubicBezTo>
                  <a:pt x="721150" y="2080995"/>
                  <a:pt x="603064" y="2121089"/>
                  <a:pt x="531114" y="2178760"/>
                </a:cubicBezTo>
                <a:cubicBezTo>
                  <a:pt x="519030" y="2186998"/>
                  <a:pt x="505300" y="2187547"/>
                  <a:pt x="491568" y="2186449"/>
                </a:cubicBezTo>
                <a:cubicBezTo>
                  <a:pt x="472894" y="2184801"/>
                  <a:pt x="444059" y="2182604"/>
                  <a:pt x="413577" y="2180956"/>
                </a:cubicBezTo>
                <a:lnTo>
                  <a:pt x="398756" y="2180586"/>
                </a:lnTo>
                <a:lnTo>
                  <a:pt x="398756" y="2209670"/>
                </a:lnTo>
                <a:lnTo>
                  <a:pt x="467265" y="2245080"/>
                </a:lnTo>
                <a:cubicBezTo>
                  <a:pt x="511753" y="2271444"/>
                  <a:pt x="552534" y="2303711"/>
                  <a:pt x="586587" y="2346827"/>
                </a:cubicBezTo>
                <a:cubicBezTo>
                  <a:pt x="583566" y="2348200"/>
                  <a:pt x="520816" y="2373877"/>
                  <a:pt x="444334" y="2405184"/>
                </a:cubicBezTo>
                <a:lnTo>
                  <a:pt x="398756" y="2423850"/>
                </a:lnTo>
                <a:lnTo>
                  <a:pt x="398756" y="2485781"/>
                </a:lnTo>
                <a:lnTo>
                  <a:pt x="615696" y="2399005"/>
                </a:lnTo>
                <a:cubicBezTo>
                  <a:pt x="622837" y="2396258"/>
                  <a:pt x="627780" y="2394611"/>
                  <a:pt x="631625" y="2403948"/>
                </a:cubicBezTo>
                <a:cubicBezTo>
                  <a:pt x="640413" y="2424270"/>
                  <a:pt x="656340" y="2438000"/>
                  <a:pt x="674465" y="2450084"/>
                </a:cubicBezTo>
                <a:cubicBezTo>
                  <a:pt x="689295" y="2459970"/>
                  <a:pt x="703575" y="2469856"/>
                  <a:pt x="718404" y="2479194"/>
                </a:cubicBezTo>
                <a:cubicBezTo>
                  <a:pt x="726643" y="2484686"/>
                  <a:pt x="729938" y="2490178"/>
                  <a:pt x="726643" y="2501163"/>
                </a:cubicBezTo>
                <a:cubicBezTo>
                  <a:pt x="717855" y="2530822"/>
                  <a:pt x="698632" y="2552792"/>
                  <a:pt x="676113" y="2571466"/>
                </a:cubicBezTo>
                <a:cubicBezTo>
                  <a:pt x="654693" y="2589590"/>
                  <a:pt x="635469" y="2613208"/>
                  <a:pt x="601966" y="2607716"/>
                </a:cubicBezTo>
                <a:cubicBezTo>
                  <a:pt x="599219" y="2607166"/>
                  <a:pt x="595375" y="2607166"/>
                  <a:pt x="595375" y="2612109"/>
                </a:cubicBezTo>
                <a:cubicBezTo>
                  <a:pt x="630526" y="2618151"/>
                  <a:pt x="665678" y="2624193"/>
                  <a:pt x="700279" y="2630784"/>
                </a:cubicBezTo>
                <a:cubicBezTo>
                  <a:pt x="761245" y="2642317"/>
                  <a:pt x="818915" y="2638473"/>
                  <a:pt x="872740" y="2602772"/>
                </a:cubicBezTo>
                <a:cubicBezTo>
                  <a:pt x="902949" y="2582451"/>
                  <a:pt x="938100" y="2570916"/>
                  <a:pt x="973251" y="2563227"/>
                </a:cubicBezTo>
                <a:cubicBezTo>
                  <a:pt x="1040259" y="2548398"/>
                  <a:pt x="1097379" y="2514894"/>
                  <a:pt x="1140220" y="2462716"/>
                </a:cubicBezTo>
                <a:cubicBezTo>
                  <a:pt x="1168231" y="2429213"/>
                  <a:pt x="1203932" y="2424270"/>
                  <a:pt x="1241829" y="2419326"/>
                </a:cubicBezTo>
                <a:cubicBezTo>
                  <a:pt x="1250617" y="2418228"/>
                  <a:pt x="1252814" y="2421523"/>
                  <a:pt x="1250617" y="2429762"/>
                </a:cubicBezTo>
                <a:cubicBezTo>
                  <a:pt x="1247321" y="2445141"/>
                  <a:pt x="1237985" y="2456674"/>
                  <a:pt x="1225901" y="2466012"/>
                </a:cubicBezTo>
                <a:cubicBezTo>
                  <a:pt x="1207776" y="2480292"/>
                  <a:pt x="1189102" y="2494023"/>
                  <a:pt x="1170977" y="2508303"/>
                </a:cubicBezTo>
                <a:cubicBezTo>
                  <a:pt x="1138572" y="2534117"/>
                  <a:pt x="1122095" y="2567621"/>
                  <a:pt x="1125390" y="2609912"/>
                </a:cubicBezTo>
                <a:cubicBezTo>
                  <a:pt x="1127038" y="2628587"/>
                  <a:pt x="1122644" y="2645613"/>
                  <a:pt x="1114406" y="2662639"/>
                </a:cubicBezTo>
                <a:cubicBezTo>
                  <a:pt x="1108913" y="2673624"/>
                  <a:pt x="1103421" y="2685158"/>
                  <a:pt x="1097379" y="2696143"/>
                </a:cubicBezTo>
                <a:cubicBezTo>
                  <a:pt x="1093534" y="2702734"/>
                  <a:pt x="1094084" y="2708226"/>
                  <a:pt x="1099027" y="2714268"/>
                </a:cubicBezTo>
                <a:cubicBezTo>
                  <a:pt x="1117152" y="2737885"/>
                  <a:pt x="1115504" y="2751616"/>
                  <a:pt x="1095182" y="2773036"/>
                </a:cubicBezTo>
                <a:cubicBezTo>
                  <a:pt x="1083648" y="2785119"/>
                  <a:pt x="1069368" y="2793907"/>
                  <a:pt x="1056736" y="2804892"/>
                </a:cubicBezTo>
                <a:cubicBezTo>
                  <a:pt x="1092436" y="2803245"/>
                  <a:pt x="1124292" y="2793358"/>
                  <a:pt x="1145163" y="2761502"/>
                </a:cubicBezTo>
                <a:cubicBezTo>
                  <a:pt x="1158345" y="2741730"/>
                  <a:pt x="1169879" y="2720309"/>
                  <a:pt x="1184708" y="2702185"/>
                </a:cubicBezTo>
                <a:cubicBezTo>
                  <a:pt x="1201735" y="2680764"/>
                  <a:pt x="1211072" y="2657147"/>
                  <a:pt x="1212720" y="2630234"/>
                </a:cubicBezTo>
                <a:cubicBezTo>
                  <a:pt x="1213818" y="2609912"/>
                  <a:pt x="1223704" y="2595083"/>
                  <a:pt x="1241280" y="2584647"/>
                </a:cubicBezTo>
                <a:cubicBezTo>
                  <a:pt x="1293457" y="2552242"/>
                  <a:pt x="1350029" y="2541807"/>
                  <a:pt x="1410446" y="2548947"/>
                </a:cubicBezTo>
                <a:cubicBezTo>
                  <a:pt x="1428021" y="2551144"/>
                  <a:pt x="1430218" y="2557186"/>
                  <a:pt x="1420881" y="2572015"/>
                </a:cubicBezTo>
                <a:cubicBezTo>
                  <a:pt x="1413192" y="2584098"/>
                  <a:pt x="1400559" y="2590689"/>
                  <a:pt x="1389575" y="2598378"/>
                </a:cubicBezTo>
                <a:cubicBezTo>
                  <a:pt x="1369252" y="2613208"/>
                  <a:pt x="1357169" y="2631333"/>
                  <a:pt x="1363211" y="2657147"/>
                </a:cubicBezTo>
                <a:cubicBezTo>
                  <a:pt x="1366507" y="2671427"/>
                  <a:pt x="1364310" y="2684059"/>
                  <a:pt x="1356620" y="2696692"/>
                </a:cubicBezTo>
                <a:cubicBezTo>
                  <a:pt x="1351677" y="2704382"/>
                  <a:pt x="1352775" y="2710423"/>
                  <a:pt x="1361014" y="2714817"/>
                </a:cubicBezTo>
                <a:cubicBezTo>
                  <a:pt x="1366507" y="2718112"/>
                  <a:pt x="1371999" y="2721408"/>
                  <a:pt x="1375843" y="2725802"/>
                </a:cubicBezTo>
                <a:cubicBezTo>
                  <a:pt x="1388476" y="2738983"/>
                  <a:pt x="1398362" y="2737336"/>
                  <a:pt x="1411544" y="2725253"/>
                </a:cubicBezTo>
                <a:cubicBezTo>
                  <a:pt x="1431866" y="2706579"/>
                  <a:pt x="1443400" y="2708775"/>
                  <a:pt x="1461525" y="2730196"/>
                </a:cubicBezTo>
                <a:cubicBezTo>
                  <a:pt x="1476903" y="2747771"/>
                  <a:pt x="1487339" y="2768642"/>
                  <a:pt x="1499971" y="2787866"/>
                </a:cubicBezTo>
                <a:cubicBezTo>
                  <a:pt x="1518097" y="2815877"/>
                  <a:pt x="1538968" y="2841142"/>
                  <a:pt x="1568077" y="2858717"/>
                </a:cubicBezTo>
                <a:cubicBezTo>
                  <a:pt x="1607622" y="2882884"/>
                  <a:pt x="1649364" y="2881237"/>
                  <a:pt x="1690558" y="2865308"/>
                </a:cubicBezTo>
                <a:cubicBezTo>
                  <a:pt x="1724610" y="2852676"/>
                  <a:pt x="1735595" y="2796654"/>
                  <a:pt x="1709781" y="2777430"/>
                </a:cubicBezTo>
                <a:cubicBezTo>
                  <a:pt x="1708133" y="2797203"/>
                  <a:pt x="1697697" y="2808737"/>
                  <a:pt x="1679023" y="2812581"/>
                </a:cubicBezTo>
                <a:cubicBezTo>
                  <a:pt x="1660349" y="2816426"/>
                  <a:pt x="1647167" y="2809286"/>
                  <a:pt x="1636183" y="2793907"/>
                </a:cubicBezTo>
                <a:cubicBezTo>
                  <a:pt x="1621353" y="2773036"/>
                  <a:pt x="1605975" y="2752165"/>
                  <a:pt x="1598285" y="2727450"/>
                </a:cubicBezTo>
                <a:cubicBezTo>
                  <a:pt x="1588399" y="2693946"/>
                  <a:pt x="1573020" y="2663738"/>
                  <a:pt x="1552698" y="2635726"/>
                </a:cubicBezTo>
                <a:cubicBezTo>
                  <a:pt x="1543910" y="2623643"/>
                  <a:pt x="1536771" y="2609363"/>
                  <a:pt x="1540066" y="2593435"/>
                </a:cubicBezTo>
                <a:cubicBezTo>
                  <a:pt x="1551051" y="2537962"/>
                  <a:pt x="1571372" y="2488530"/>
                  <a:pt x="1632887" y="2471504"/>
                </a:cubicBezTo>
                <a:cubicBezTo>
                  <a:pt x="1635634" y="2470406"/>
                  <a:pt x="1638380" y="2468758"/>
                  <a:pt x="1641675" y="2467659"/>
                </a:cubicBezTo>
                <a:cubicBezTo>
                  <a:pt x="1677925" y="2451182"/>
                  <a:pt x="1709232" y="2429762"/>
                  <a:pt x="1720765" y="2388020"/>
                </a:cubicBezTo>
                <a:cubicBezTo>
                  <a:pt x="1723512" y="2378683"/>
                  <a:pt x="1729004" y="2369895"/>
                  <a:pt x="1736694" y="2362754"/>
                </a:cubicBezTo>
                <a:cubicBezTo>
                  <a:pt x="1739989" y="2359459"/>
                  <a:pt x="1743834" y="2355066"/>
                  <a:pt x="1749326" y="2355066"/>
                </a:cubicBezTo>
                <a:cubicBezTo>
                  <a:pt x="1766353" y="2355615"/>
                  <a:pt x="1783379" y="2355066"/>
                  <a:pt x="1793265" y="2373739"/>
                </a:cubicBezTo>
                <a:cubicBezTo>
                  <a:pt x="1804250" y="2393512"/>
                  <a:pt x="1804250" y="2407243"/>
                  <a:pt x="1789970" y="2423720"/>
                </a:cubicBezTo>
                <a:cubicBezTo>
                  <a:pt x="1783928" y="2430861"/>
                  <a:pt x="1777337" y="2437451"/>
                  <a:pt x="1770197" y="2444042"/>
                </a:cubicBezTo>
                <a:cubicBezTo>
                  <a:pt x="1755368" y="2458322"/>
                  <a:pt x="1750974" y="2474250"/>
                  <a:pt x="1754269" y="2495121"/>
                </a:cubicBezTo>
                <a:cubicBezTo>
                  <a:pt x="1758663" y="2522034"/>
                  <a:pt x="1774042" y="2546750"/>
                  <a:pt x="1774042" y="2572564"/>
                </a:cubicBezTo>
                <a:cubicBezTo>
                  <a:pt x="1774591" y="2602772"/>
                  <a:pt x="1790519" y="2613757"/>
                  <a:pt x="1814136" y="2620897"/>
                </a:cubicBezTo>
                <a:cubicBezTo>
                  <a:pt x="1817432" y="2621996"/>
                  <a:pt x="1821277" y="2623094"/>
                  <a:pt x="1824572" y="2625291"/>
                </a:cubicBezTo>
                <a:cubicBezTo>
                  <a:pt x="1838303" y="2632981"/>
                  <a:pt x="1845443" y="2632431"/>
                  <a:pt x="1852583" y="2614855"/>
                </a:cubicBezTo>
                <a:cubicBezTo>
                  <a:pt x="1869060" y="2574212"/>
                  <a:pt x="1903113" y="2567621"/>
                  <a:pt x="1936617" y="2595632"/>
                </a:cubicBezTo>
                <a:cubicBezTo>
                  <a:pt x="1938814" y="2597829"/>
                  <a:pt x="1941560" y="2599477"/>
                  <a:pt x="1943757" y="2601674"/>
                </a:cubicBezTo>
                <a:cubicBezTo>
                  <a:pt x="1962431" y="2621446"/>
                  <a:pt x="1984950" y="2632981"/>
                  <a:pt x="2012412" y="2635177"/>
                </a:cubicBezTo>
                <a:cubicBezTo>
                  <a:pt x="2045366" y="2637923"/>
                  <a:pt x="2077222" y="2647810"/>
                  <a:pt x="2110725" y="2644514"/>
                </a:cubicBezTo>
                <a:cubicBezTo>
                  <a:pt x="2132695" y="2642317"/>
                  <a:pt x="2148623" y="2631882"/>
                  <a:pt x="2156312" y="2611011"/>
                </a:cubicBezTo>
                <a:cubicBezTo>
                  <a:pt x="2165100" y="2588492"/>
                  <a:pt x="2162903" y="2566522"/>
                  <a:pt x="2147525" y="2543454"/>
                </a:cubicBezTo>
                <a:cubicBezTo>
                  <a:pt x="2145877" y="2550595"/>
                  <a:pt x="2144229" y="2554989"/>
                  <a:pt x="2143680" y="2558833"/>
                </a:cubicBezTo>
                <a:cubicBezTo>
                  <a:pt x="2139286" y="2581352"/>
                  <a:pt x="2134343" y="2585746"/>
                  <a:pt x="2110725" y="2585196"/>
                </a:cubicBezTo>
                <a:cubicBezTo>
                  <a:pt x="2087657" y="2584647"/>
                  <a:pt x="2068434" y="2575310"/>
                  <a:pt x="2052506" y="2558833"/>
                </a:cubicBezTo>
                <a:cubicBezTo>
                  <a:pt x="2038226" y="2544004"/>
                  <a:pt x="2025044" y="2528076"/>
                  <a:pt x="2011862" y="2512148"/>
                </a:cubicBezTo>
                <a:cubicBezTo>
                  <a:pt x="1986597" y="2482489"/>
                  <a:pt x="1955840" y="2462716"/>
                  <a:pt x="1915746" y="2459970"/>
                </a:cubicBezTo>
                <a:cubicBezTo>
                  <a:pt x="1906958" y="2459421"/>
                  <a:pt x="1903113" y="2455576"/>
                  <a:pt x="1903113" y="2447338"/>
                </a:cubicBezTo>
                <a:cubicBezTo>
                  <a:pt x="1900916" y="2398455"/>
                  <a:pt x="1897072" y="2350122"/>
                  <a:pt x="1897072" y="2301240"/>
                </a:cubicBezTo>
                <a:cubicBezTo>
                  <a:pt x="1897072" y="2262793"/>
                  <a:pt x="1918492" y="2231486"/>
                  <a:pt x="1941011" y="2201828"/>
                </a:cubicBezTo>
                <a:cubicBezTo>
                  <a:pt x="1968473" y="2165578"/>
                  <a:pt x="2000877" y="2131525"/>
                  <a:pt x="2017904" y="2089234"/>
                </a:cubicBezTo>
                <a:cubicBezTo>
                  <a:pt x="2038775" y="2038703"/>
                  <a:pt x="2072828" y="2000806"/>
                  <a:pt x="2116218" y="1969499"/>
                </a:cubicBezTo>
                <a:cubicBezTo>
                  <a:pt x="2145328" y="1948079"/>
                  <a:pt x="2174437" y="1926110"/>
                  <a:pt x="2198603" y="1899197"/>
                </a:cubicBezTo>
                <a:cubicBezTo>
                  <a:pt x="2233206" y="1860201"/>
                  <a:pt x="2246937" y="1815163"/>
                  <a:pt x="2237050" y="1764084"/>
                </a:cubicBezTo>
                <a:cubicBezTo>
                  <a:pt x="2234853" y="1751452"/>
                  <a:pt x="2237600" y="1746509"/>
                  <a:pt x="2249133" y="1742114"/>
                </a:cubicBezTo>
                <a:cubicBezTo>
                  <a:pt x="2323830" y="1712456"/>
                  <a:pt x="2399076" y="1683346"/>
                  <a:pt x="2473223" y="1652040"/>
                </a:cubicBezTo>
                <a:cubicBezTo>
                  <a:pt x="2498488" y="1641055"/>
                  <a:pt x="2520458" y="1639407"/>
                  <a:pt x="2543526" y="1654785"/>
                </a:cubicBezTo>
                <a:cubicBezTo>
                  <a:pt x="2553412" y="1660827"/>
                  <a:pt x="2564946" y="1665221"/>
                  <a:pt x="2575931" y="1660827"/>
                </a:cubicBezTo>
                <a:cubicBezTo>
                  <a:pt x="2605040" y="1649843"/>
                  <a:pt x="2634699" y="1638308"/>
                  <a:pt x="2653373" y="1610846"/>
                </a:cubicBezTo>
                <a:cubicBezTo>
                  <a:pt x="2657767" y="1604255"/>
                  <a:pt x="2662711" y="1602059"/>
                  <a:pt x="2670400" y="1600960"/>
                </a:cubicBezTo>
                <a:cubicBezTo>
                  <a:pt x="2701158" y="1596566"/>
                  <a:pt x="2700608" y="1596566"/>
                  <a:pt x="2694567" y="1566907"/>
                </a:cubicBezTo>
                <a:cubicBezTo>
                  <a:pt x="2694567" y="1566358"/>
                  <a:pt x="2695665" y="1565260"/>
                  <a:pt x="2697313" y="1563612"/>
                </a:cubicBezTo>
                <a:cubicBezTo>
                  <a:pt x="2705002" y="1569104"/>
                  <a:pt x="2712142" y="1574597"/>
                  <a:pt x="2719832" y="1580089"/>
                </a:cubicBezTo>
                <a:cubicBezTo>
                  <a:pt x="2728620" y="1586680"/>
                  <a:pt x="2737956" y="1591623"/>
                  <a:pt x="2748392" y="1592722"/>
                </a:cubicBezTo>
                <a:cubicBezTo>
                  <a:pt x="2789036" y="1595468"/>
                  <a:pt x="2827483" y="1592722"/>
                  <a:pt x="2853846" y="1554824"/>
                </a:cubicBezTo>
                <a:cubicBezTo>
                  <a:pt x="2857141" y="1549881"/>
                  <a:pt x="2862084" y="1545487"/>
                  <a:pt x="2867028" y="1541642"/>
                </a:cubicBezTo>
                <a:cubicBezTo>
                  <a:pt x="2876914" y="1534502"/>
                  <a:pt x="2877463" y="1526264"/>
                  <a:pt x="2872520" y="1515828"/>
                </a:cubicBezTo>
                <a:cubicBezTo>
                  <a:pt x="2869774" y="1509786"/>
                  <a:pt x="2863732" y="1502646"/>
                  <a:pt x="2867577" y="1494957"/>
                </a:cubicBezTo>
                <a:cubicBezTo>
                  <a:pt x="2870872" y="1488915"/>
                  <a:pt x="2910417" y="1478479"/>
                  <a:pt x="2918107" y="1481226"/>
                </a:cubicBezTo>
                <a:cubicBezTo>
                  <a:pt x="2958201" y="1498253"/>
                  <a:pt x="2999944" y="1498253"/>
                  <a:pt x="3041136" y="1487817"/>
                </a:cubicBezTo>
                <a:cubicBezTo>
                  <a:pt x="3086723" y="1475734"/>
                  <a:pt x="3127367" y="1453764"/>
                  <a:pt x="3161420" y="1419711"/>
                </a:cubicBezTo>
                <a:cubicBezTo>
                  <a:pt x="3094413" y="1426852"/>
                  <a:pt x="3034545" y="1473537"/>
                  <a:pt x="2959300" y="1457060"/>
                </a:cubicBezTo>
                <a:cubicBezTo>
                  <a:pt x="2968637" y="1453214"/>
                  <a:pt x="2974679" y="1449920"/>
                  <a:pt x="2980720" y="1447722"/>
                </a:cubicBezTo>
                <a:cubicBezTo>
                  <a:pt x="3221287" y="1352155"/>
                  <a:pt x="3462952" y="1257686"/>
                  <a:pt x="3700773" y="1154978"/>
                </a:cubicBezTo>
                <a:cubicBezTo>
                  <a:pt x="3720545" y="1146190"/>
                  <a:pt x="3741417" y="1139050"/>
                  <a:pt x="3758443" y="1124770"/>
                </a:cubicBezTo>
                <a:cubicBezTo>
                  <a:pt x="3758443" y="1118728"/>
                  <a:pt x="3758443" y="1112137"/>
                  <a:pt x="3758443" y="1106096"/>
                </a:cubicBezTo>
                <a:cubicBezTo>
                  <a:pt x="3752950" y="1095660"/>
                  <a:pt x="3741966" y="1083577"/>
                  <a:pt x="3724390" y="1085774"/>
                </a:cubicBezTo>
                <a:cubicBezTo>
                  <a:pt x="3713955" y="1086872"/>
                  <a:pt x="3703519" y="1090717"/>
                  <a:pt x="3694182" y="1094562"/>
                </a:cubicBezTo>
                <a:cubicBezTo>
                  <a:pt x="3547535" y="1153330"/>
                  <a:pt x="3400888" y="1212648"/>
                  <a:pt x="3254241" y="1271417"/>
                </a:cubicBezTo>
                <a:cubicBezTo>
                  <a:pt x="3236666" y="1278557"/>
                  <a:pt x="3219639" y="1292837"/>
                  <a:pt x="3198768" y="1278557"/>
                </a:cubicBezTo>
                <a:cubicBezTo>
                  <a:pt x="3197670" y="1277459"/>
                  <a:pt x="3194923" y="1278007"/>
                  <a:pt x="3193276" y="1278557"/>
                </a:cubicBezTo>
                <a:cubicBezTo>
                  <a:pt x="3176249" y="1285697"/>
                  <a:pt x="3169109" y="1274712"/>
                  <a:pt x="3163067" y="1262629"/>
                </a:cubicBezTo>
                <a:cubicBezTo>
                  <a:pt x="3149886" y="1235716"/>
                  <a:pt x="3142196" y="1206607"/>
                  <a:pt x="3131212" y="1178596"/>
                </a:cubicBezTo>
                <a:cubicBezTo>
                  <a:pt x="3117481" y="1143444"/>
                  <a:pt x="3116931" y="1109940"/>
                  <a:pt x="3130663" y="1074789"/>
                </a:cubicBezTo>
                <a:cubicBezTo>
                  <a:pt x="3140549" y="1049524"/>
                  <a:pt x="3138901" y="1023710"/>
                  <a:pt x="3129015" y="997896"/>
                </a:cubicBezTo>
                <a:cubicBezTo>
                  <a:pt x="3121325" y="976475"/>
                  <a:pt x="3111439" y="956153"/>
                  <a:pt x="3100454" y="936930"/>
                </a:cubicBezTo>
                <a:cubicBezTo>
                  <a:pt x="3092765" y="923748"/>
                  <a:pt x="3091666" y="914411"/>
                  <a:pt x="3103201" y="902878"/>
                </a:cubicBezTo>
                <a:cubicBezTo>
                  <a:pt x="3115833" y="890245"/>
                  <a:pt x="3124072" y="874866"/>
                  <a:pt x="3125719" y="856741"/>
                </a:cubicBezTo>
                <a:cubicBezTo>
                  <a:pt x="3126269" y="851798"/>
                  <a:pt x="3127367" y="845207"/>
                  <a:pt x="3121325" y="844109"/>
                </a:cubicBezTo>
                <a:cubicBezTo>
                  <a:pt x="3093863" y="836969"/>
                  <a:pt x="3070246" y="818844"/>
                  <a:pt x="3041686" y="817196"/>
                </a:cubicBezTo>
                <a:cubicBezTo>
                  <a:pt x="3027406" y="816647"/>
                  <a:pt x="3020265" y="811154"/>
                  <a:pt x="3016970" y="797973"/>
                </a:cubicBezTo>
                <a:cubicBezTo>
                  <a:pt x="3015871" y="793579"/>
                  <a:pt x="3013674" y="789734"/>
                  <a:pt x="3011477" y="785889"/>
                </a:cubicBezTo>
                <a:cubicBezTo>
                  <a:pt x="3004887" y="776553"/>
                  <a:pt x="3003239" y="757878"/>
                  <a:pt x="2991705" y="759526"/>
                </a:cubicBezTo>
                <a:cubicBezTo>
                  <a:pt x="2980720" y="761174"/>
                  <a:pt x="2976326" y="777651"/>
                  <a:pt x="2973031" y="789734"/>
                </a:cubicBezTo>
                <a:cubicBezTo>
                  <a:pt x="2968637" y="804563"/>
                  <a:pt x="2967538" y="820492"/>
                  <a:pt x="2955455" y="832575"/>
                </a:cubicBezTo>
                <a:cubicBezTo>
                  <a:pt x="2924698" y="862233"/>
                  <a:pt x="2921402" y="897934"/>
                  <a:pt x="2934035" y="936381"/>
                </a:cubicBezTo>
                <a:cubicBezTo>
                  <a:pt x="2936232" y="942972"/>
                  <a:pt x="2936781" y="949563"/>
                  <a:pt x="2934035" y="956153"/>
                </a:cubicBezTo>
                <a:cubicBezTo>
                  <a:pt x="2923599" y="981967"/>
                  <a:pt x="2909319" y="1006134"/>
                  <a:pt x="2885152" y="1020964"/>
                </a:cubicBezTo>
                <a:cubicBezTo>
                  <a:pt x="2818145" y="1061607"/>
                  <a:pt x="2811554" y="1129164"/>
                  <a:pt x="2812104" y="1196720"/>
                </a:cubicBezTo>
                <a:cubicBezTo>
                  <a:pt x="2812653" y="1247250"/>
                  <a:pt x="2840115" y="1292288"/>
                  <a:pt x="2863183" y="1336227"/>
                </a:cubicBezTo>
                <a:cubicBezTo>
                  <a:pt x="2877463" y="1363689"/>
                  <a:pt x="2871422" y="1392249"/>
                  <a:pt x="2871971" y="1420810"/>
                </a:cubicBezTo>
                <a:cubicBezTo>
                  <a:pt x="2871971" y="1422458"/>
                  <a:pt x="2870872" y="1424655"/>
                  <a:pt x="2869774" y="1425752"/>
                </a:cubicBezTo>
                <a:cubicBezTo>
                  <a:pt x="2859338" y="1437836"/>
                  <a:pt x="2814301" y="1447173"/>
                  <a:pt x="2801119" y="1438385"/>
                </a:cubicBezTo>
                <a:cubicBezTo>
                  <a:pt x="2766517" y="1415867"/>
                  <a:pt x="2730816" y="1411473"/>
                  <a:pt x="2692370" y="1425752"/>
                </a:cubicBezTo>
                <a:cubicBezTo>
                  <a:pt x="2678638" y="1430696"/>
                  <a:pt x="2662711" y="1436188"/>
                  <a:pt x="2648431" y="1430147"/>
                </a:cubicBezTo>
                <a:cubicBezTo>
                  <a:pt x="2603942" y="1411473"/>
                  <a:pt x="2558355" y="1396643"/>
                  <a:pt x="2512768" y="1380715"/>
                </a:cubicBezTo>
                <a:cubicBezTo>
                  <a:pt x="2495742" y="1374674"/>
                  <a:pt x="2482560" y="1362041"/>
                  <a:pt x="2483659" y="1343367"/>
                </a:cubicBezTo>
                <a:cubicBezTo>
                  <a:pt x="2485856" y="1308765"/>
                  <a:pt x="2469928" y="1284049"/>
                  <a:pt x="2449057" y="1259883"/>
                </a:cubicBezTo>
                <a:cubicBezTo>
                  <a:pt x="2438072" y="1247250"/>
                  <a:pt x="2428185" y="1233519"/>
                  <a:pt x="2418299" y="1219788"/>
                </a:cubicBezTo>
                <a:cubicBezTo>
                  <a:pt x="2384246" y="1172554"/>
                  <a:pt x="2342504" y="1134656"/>
                  <a:pt x="2290876" y="1106096"/>
                </a:cubicBezTo>
                <a:cubicBezTo>
                  <a:pt x="2227713" y="1071494"/>
                  <a:pt x="2166748" y="1034145"/>
                  <a:pt x="2112373" y="985812"/>
                </a:cubicBezTo>
                <a:cubicBezTo>
                  <a:pt x="2099740" y="974279"/>
                  <a:pt x="2095347" y="961646"/>
                  <a:pt x="2099740" y="945718"/>
                </a:cubicBezTo>
                <a:cubicBezTo>
                  <a:pt x="2103036" y="933634"/>
                  <a:pt x="2109627" y="923748"/>
                  <a:pt x="2123358" y="921551"/>
                </a:cubicBezTo>
                <a:cubicBezTo>
                  <a:pt x="2139835" y="918805"/>
                  <a:pt x="2148074" y="931438"/>
                  <a:pt x="2156312" y="942423"/>
                </a:cubicBezTo>
                <a:cubicBezTo>
                  <a:pt x="2167846" y="957801"/>
                  <a:pt x="2176634" y="975377"/>
                  <a:pt x="2191464" y="988558"/>
                </a:cubicBezTo>
                <a:cubicBezTo>
                  <a:pt x="2204096" y="999543"/>
                  <a:pt x="2228812" y="1001191"/>
                  <a:pt x="2241444" y="989657"/>
                </a:cubicBezTo>
                <a:cubicBezTo>
                  <a:pt x="2250782" y="980320"/>
                  <a:pt x="2241444" y="968786"/>
                  <a:pt x="2238149" y="958900"/>
                </a:cubicBezTo>
                <a:cubicBezTo>
                  <a:pt x="2234304" y="947915"/>
                  <a:pt x="2228812" y="936930"/>
                  <a:pt x="2223320" y="926495"/>
                </a:cubicBezTo>
                <a:cubicBezTo>
                  <a:pt x="2210138" y="900680"/>
                  <a:pt x="2202448" y="873218"/>
                  <a:pt x="2199153" y="844109"/>
                </a:cubicBezTo>
                <a:cubicBezTo>
                  <a:pt x="2198055" y="832575"/>
                  <a:pt x="2198055" y="821041"/>
                  <a:pt x="2208490" y="813351"/>
                </a:cubicBezTo>
                <a:cubicBezTo>
                  <a:pt x="2219475" y="805662"/>
                  <a:pt x="2231009" y="807309"/>
                  <a:pt x="2242543" y="812802"/>
                </a:cubicBezTo>
                <a:cubicBezTo>
                  <a:pt x="2262865" y="822139"/>
                  <a:pt x="2273850" y="838616"/>
                  <a:pt x="2277694" y="860586"/>
                </a:cubicBezTo>
                <a:cubicBezTo>
                  <a:pt x="2279342" y="870472"/>
                  <a:pt x="2282637" y="871571"/>
                  <a:pt x="2290876" y="866078"/>
                </a:cubicBezTo>
                <a:cubicBezTo>
                  <a:pt x="2311747" y="852347"/>
                  <a:pt x="2315592" y="832575"/>
                  <a:pt x="2312845" y="810056"/>
                </a:cubicBezTo>
                <a:cubicBezTo>
                  <a:pt x="2309550" y="782045"/>
                  <a:pt x="2294171" y="760075"/>
                  <a:pt x="2275497" y="740302"/>
                </a:cubicBezTo>
                <a:cubicBezTo>
                  <a:pt x="2259569" y="722727"/>
                  <a:pt x="2240895" y="707897"/>
                  <a:pt x="2227164" y="688125"/>
                </a:cubicBezTo>
                <a:cubicBezTo>
                  <a:pt x="2216729" y="673296"/>
                  <a:pt x="2213433" y="656818"/>
                  <a:pt x="2223868" y="640890"/>
                </a:cubicBezTo>
                <a:cubicBezTo>
                  <a:pt x="2234304" y="624413"/>
                  <a:pt x="2245289" y="609583"/>
                  <a:pt x="2269456" y="612879"/>
                </a:cubicBezTo>
                <a:cubicBezTo>
                  <a:pt x="2294171" y="616175"/>
                  <a:pt x="2319986" y="615625"/>
                  <a:pt x="2341955" y="601345"/>
                </a:cubicBezTo>
                <a:cubicBezTo>
                  <a:pt x="2366122" y="585966"/>
                  <a:pt x="2392485" y="573883"/>
                  <a:pt x="2418299" y="561250"/>
                </a:cubicBezTo>
                <a:cubicBezTo>
                  <a:pt x="2437523" y="551913"/>
                  <a:pt x="2455647" y="541478"/>
                  <a:pt x="2471576" y="526648"/>
                </a:cubicBezTo>
                <a:cubicBezTo>
                  <a:pt x="2484208" y="515114"/>
                  <a:pt x="2491897" y="502482"/>
                  <a:pt x="2491897" y="484357"/>
                </a:cubicBezTo>
                <a:cubicBezTo>
                  <a:pt x="2491897" y="462937"/>
                  <a:pt x="2491348" y="442066"/>
                  <a:pt x="2488602" y="420645"/>
                </a:cubicBezTo>
                <a:cubicBezTo>
                  <a:pt x="2485306" y="398676"/>
                  <a:pt x="2479814" y="377804"/>
                  <a:pt x="2466632" y="359680"/>
                </a:cubicBezTo>
                <a:cubicBezTo>
                  <a:pt x="2455647" y="344301"/>
                  <a:pt x="2445212" y="338809"/>
                  <a:pt x="2430382" y="339907"/>
                </a:cubicBezTo>
                <a:cubicBezTo>
                  <a:pt x="2445212" y="360778"/>
                  <a:pt x="2446311" y="384395"/>
                  <a:pt x="2444114" y="408562"/>
                </a:cubicBezTo>
                <a:cubicBezTo>
                  <a:pt x="2443015" y="418998"/>
                  <a:pt x="2439170" y="424490"/>
                  <a:pt x="2428735" y="420096"/>
                </a:cubicBezTo>
                <a:cubicBezTo>
                  <a:pt x="2410610" y="411857"/>
                  <a:pt x="2399625" y="418998"/>
                  <a:pt x="2390288" y="434376"/>
                </a:cubicBezTo>
                <a:cubicBezTo>
                  <a:pt x="2385894" y="441516"/>
                  <a:pt x="2379303" y="446460"/>
                  <a:pt x="2374910" y="453599"/>
                </a:cubicBezTo>
                <a:cubicBezTo>
                  <a:pt x="2358432" y="479414"/>
                  <a:pt x="2334266" y="488202"/>
                  <a:pt x="2304607" y="487652"/>
                </a:cubicBezTo>
                <a:cubicBezTo>
                  <a:pt x="2258471" y="486554"/>
                  <a:pt x="2212335" y="489300"/>
                  <a:pt x="2166199" y="493145"/>
                </a:cubicBezTo>
                <a:cubicBezTo>
                  <a:pt x="2154664" y="494243"/>
                  <a:pt x="2148074" y="490948"/>
                  <a:pt x="2141483" y="481611"/>
                </a:cubicBezTo>
                <a:cubicBezTo>
                  <a:pt x="2114570" y="442066"/>
                  <a:pt x="2084911" y="404717"/>
                  <a:pt x="2045915" y="376706"/>
                </a:cubicBezTo>
                <a:cubicBezTo>
                  <a:pt x="2027790" y="363524"/>
                  <a:pt x="2023397" y="349794"/>
                  <a:pt x="2025044" y="329471"/>
                </a:cubicBezTo>
                <a:cubicBezTo>
                  <a:pt x="2027241" y="309150"/>
                  <a:pt x="2027241" y="288279"/>
                  <a:pt x="2014609" y="269605"/>
                </a:cubicBezTo>
                <a:cubicBezTo>
                  <a:pt x="2002525" y="251479"/>
                  <a:pt x="1989893" y="233355"/>
                  <a:pt x="1977260" y="215779"/>
                </a:cubicBezTo>
                <a:cubicBezTo>
                  <a:pt x="1959685" y="191063"/>
                  <a:pt x="1936617" y="175135"/>
                  <a:pt x="1905859" y="167995"/>
                </a:cubicBezTo>
                <a:cubicBezTo>
                  <a:pt x="1856977" y="157010"/>
                  <a:pt x="1844345" y="137787"/>
                  <a:pt x="1850386" y="87257"/>
                </a:cubicBezTo>
                <a:cubicBezTo>
                  <a:pt x="1856428" y="33981"/>
                  <a:pt x="1809193" y="-8860"/>
                  <a:pt x="1757015" y="1576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>
              <a:solidFill>
                <a:schemeClr val="accent6"/>
              </a:solidFill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D585A8B6-E686-4B5F-9B58-ABC8C02FBDF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638978" y="198743"/>
            <a:ext cx="8052023" cy="6158386"/>
          </a:xfrm>
          <a:custGeom>
            <a:avLst/>
            <a:gdLst>
              <a:gd name="connsiteX0" fmla="*/ 2736152 w 8052023"/>
              <a:gd name="connsiteY0" fmla="*/ 2383226 h 6158386"/>
              <a:gd name="connsiteX1" fmla="*/ 2758099 w 8052023"/>
              <a:gd name="connsiteY1" fmla="*/ 2421494 h 6158386"/>
              <a:gd name="connsiteX2" fmla="*/ 2928053 w 8052023"/>
              <a:gd name="connsiteY2" fmla="*/ 2541362 h 6158386"/>
              <a:gd name="connsiteX3" fmla="*/ 3027100 w 8052023"/>
              <a:gd name="connsiteY3" fmla="*/ 2572314 h 6158386"/>
              <a:gd name="connsiteX4" fmla="*/ 2880781 w 8052023"/>
              <a:gd name="connsiteY4" fmla="*/ 2435000 h 6158386"/>
              <a:gd name="connsiteX5" fmla="*/ 2736152 w 8052023"/>
              <a:gd name="connsiteY5" fmla="*/ 2383226 h 6158386"/>
              <a:gd name="connsiteX6" fmla="*/ 1466418 w 8052023"/>
              <a:gd name="connsiteY6" fmla="*/ 1504472 h 6158386"/>
              <a:gd name="connsiteX7" fmla="*/ 1454741 w 8052023"/>
              <a:gd name="connsiteY7" fmla="*/ 1509818 h 6158386"/>
              <a:gd name="connsiteX8" fmla="*/ 1357383 w 8052023"/>
              <a:gd name="connsiteY8" fmla="*/ 1587479 h 6158386"/>
              <a:gd name="connsiteX9" fmla="*/ 1316301 w 8052023"/>
              <a:gd name="connsiteY9" fmla="*/ 1599297 h 6158386"/>
              <a:gd name="connsiteX10" fmla="*/ 1287600 w 8052023"/>
              <a:gd name="connsiteY10" fmla="*/ 1596483 h 6158386"/>
              <a:gd name="connsiteX11" fmla="*/ 1333747 w 8052023"/>
              <a:gd name="connsiteY11" fmla="*/ 1633626 h 6158386"/>
              <a:gd name="connsiteX12" fmla="*/ 1572358 w 8052023"/>
              <a:gd name="connsiteY12" fmla="*/ 1729295 h 6158386"/>
              <a:gd name="connsiteX13" fmla="*/ 1599933 w 8052023"/>
              <a:gd name="connsiteY13" fmla="*/ 1722542 h 6158386"/>
              <a:gd name="connsiteX14" fmla="*/ 1624695 w 8052023"/>
              <a:gd name="connsiteY14" fmla="*/ 1693279 h 6158386"/>
              <a:gd name="connsiteX15" fmla="*/ 1718677 w 8052023"/>
              <a:gd name="connsiteY15" fmla="*/ 1647132 h 6158386"/>
              <a:gd name="connsiteX16" fmla="*/ 1853177 w 8052023"/>
              <a:gd name="connsiteY16" fmla="*/ 1642630 h 6158386"/>
              <a:gd name="connsiteX17" fmla="*/ 1894259 w 8052023"/>
              <a:gd name="connsiteY17" fmla="*/ 1623496 h 6158386"/>
              <a:gd name="connsiteX18" fmla="*/ 1884129 w 8052023"/>
              <a:gd name="connsiteY18" fmla="*/ 1575098 h 6158386"/>
              <a:gd name="connsiteX19" fmla="*/ 1842484 w 8052023"/>
              <a:gd name="connsiteY19" fmla="*/ 1549211 h 6158386"/>
              <a:gd name="connsiteX20" fmla="*/ 1759196 w 8052023"/>
              <a:gd name="connsiteY20" fmla="*/ 1536268 h 6158386"/>
              <a:gd name="connsiteX21" fmla="*/ 1740062 w 8052023"/>
              <a:gd name="connsiteY21" fmla="*/ 1564406 h 6158386"/>
              <a:gd name="connsiteX22" fmla="*/ 1711360 w 8052023"/>
              <a:gd name="connsiteY22" fmla="*/ 1603237 h 6158386"/>
              <a:gd name="connsiteX23" fmla="*/ 1621318 w 8052023"/>
              <a:gd name="connsiteY23" fmla="*/ 1579037 h 6158386"/>
              <a:gd name="connsiteX24" fmla="*/ 1478940 w 8052023"/>
              <a:gd name="connsiteY24" fmla="*/ 1507567 h 6158386"/>
              <a:gd name="connsiteX25" fmla="*/ 1466418 w 8052023"/>
              <a:gd name="connsiteY25" fmla="*/ 1504472 h 6158386"/>
              <a:gd name="connsiteX26" fmla="*/ 680942 w 8052023"/>
              <a:gd name="connsiteY26" fmla="*/ 1316791 h 6158386"/>
              <a:gd name="connsiteX27" fmla="*/ 646051 w 8052023"/>
              <a:gd name="connsiteY27" fmla="*/ 1352807 h 6158386"/>
              <a:gd name="connsiteX28" fmla="*/ 691072 w 8052023"/>
              <a:gd name="connsiteY28" fmla="*/ 1355621 h 6158386"/>
              <a:gd name="connsiteX29" fmla="*/ 680942 w 8052023"/>
              <a:gd name="connsiteY29" fmla="*/ 1316791 h 6158386"/>
              <a:gd name="connsiteX30" fmla="*/ 2946484 w 8052023"/>
              <a:gd name="connsiteY30" fmla="*/ 1254887 h 6158386"/>
              <a:gd name="connsiteX31" fmla="*/ 2853206 w 8052023"/>
              <a:gd name="connsiteY31" fmla="*/ 1272332 h 6158386"/>
              <a:gd name="connsiteX32" fmla="*/ 2753035 w 8052023"/>
              <a:gd name="connsiteY32" fmla="*/ 1298782 h 6158386"/>
              <a:gd name="connsiteX33" fmla="*/ 2877405 w 8052023"/>
              <a:gd name="connsiteY33" fmla="*/ 1302721 h 6158386"/>
              <a:gd name="connsiteX34" fmla="*/ 2999525 w 8052023"/>
              <a:gd name="connsiteY34" fmla="*/ 1272332 h 6158386"/>
              <a:gd name="connsiteX35" fmla="*/ 3042295 w 8052023"/>
              <a:gd name="connsiteY35" fmla="*/ 1264453 h 6158386"/>
              <a:gd name="connsiteX36" fmla="*/ 2946484 w 8052023"/>
              <a:gd name="connsiteY36" fmla="*/ 1254887 h 6158386"/>
              <a:gd name="connsiteX37" fmla="*/ 3407280 w 8052023"/>
              <a:gd name="connsiteY37" fmla="*/ 302128 h 6158386"/>
              <a:gd name="connsiteX38" fmla="*/ 8052023 w 8052023"/>
              <a:gd name="connsiteY38" fmla="*/ 302128 h 6158386"/>
              <a:gd name="connsiteX39" fmla="*/ 8052023 w 8052023"/>
              <a:gd name="connsiteY39" fmla="*/ 6158386 h 6158386"/>
              <a:gd name="connsiteX40" fmla="*/ 3407280 w 8052023"/>
              <a:gd name="connsiteY40" fmla="*/ 6158386 h 6158386"/>
              <a:gd name="connsiteX41" fmla="*/ 3407280 w 8052023"/>
              <a:gd name="connsiteY41" fmla="*/ 2532934 h 6158386"/>
              <a:gd name="connsiteX42" fmla="*/ 3628131 w 8052023"/>
              <a:gd name="connsiteY42" fmla="*/ 2621275 h 6158386"/>
              <a:gd name="connsiteX43" fmla="*/ 3642762 w 8052023"/>
              <a:gd name="connsiteY43" fmla="*/ 2637594 h 6158386"/>
              <a:gd name="connsiteX44" fmla="*/ 3702978 w 8052023"/>
              <a:gd name="connsiteY44" fmla="*/ 2741706 h 6158386"/>
              <a:gd name="connsiteX45" fmla="*/ 3771635 w 8052023"/>
              <a:gd name="connsiteY45" fmla="*/ 2732139 h 6158386"/>
              <a:gd name="connsiteX46" fmla="*/ 3817219 w 8052023"/>
              <a:gd name="connsiteY46" fmla="*/ 2729888 h 6158386"/>
              <a:gd name="connsiteX47" fmla="*/ 3826786 w 8052023"/>
              <a:gd name="connsiteY47" fmla="*/ 2759714 h 6158386"/>
              <a:gd name="connsiteX48" fmla="*/ 3824535 w 8052023"/>
              <a:gd name="connsiteY48" fmla="*/ 2861012 h 6158386"/>
              <a:gd name="connsiteX49" fmla="*/ 3930897 w 8052023"/>
              <a:gd name="connsiteY49" fmla="*/ 2947677 h 6158386"/>
              <a:gd name="connsiteX50" fmla="*/ 4065960 w 8052023"/>
              <a:gd name="connsiteY50" fmla="*/ 3032091 h 6158386"/>
              <a:gd name="connsiteX51" fmla="*/ 4302883 w 8052023"/>
              <a:gd name="connsiteY51" fmla="*/ 3121008 h 6158386"/>
              <a:gd name="connsiteX52" fmla="*/ 4449202 w 8052023"/>
              <a:gd name="connsiteY52" fmla="*/ 3161527 h 6158386"/>
              <a:gd name="connsiteX53" fmla="*/ 4786859 w 8052023"/>
              <a:gd name="connsiteY53" fmla="*/ 3231309 h 6158386"/>
              <a:gd name="connsiteX54" fmla="*/ 4773353 w 8052023"/>
              <a:gd name="connsiteY54" fmla="*/ 3211050 h 6158386"/>
              <a:gd name="connsiteX55" fmla="*/ 4863957 w 8052023"/>
              <a:gd name="connsiteY55" fmla="*/ 3205422 h 6158386"/>
              <a:gd name="connsiteX56" fmla="*/ 4717639 w 8052023"/>
              <a:gd name="connsiteY56" fmla="*/ 3130575 h 6158386"/>
              <a:gd name="connsiteX57" fmla="*/ 4748592 w 8052023"/>
              <a:gd name="connsiteY57" fmla="*/ 3130012 h 6158386"/>
              <a:gd name="connsiteX58" fmla="*/ 4736773 w 8052023"/>
              <a:gd name="connsiteY58" fmla="*/ 3109753 h 6158386"/>
              <a:gd name="connsiteX59" fmla="*/ 4829066 w 8052023"/>
              <a:gd name="connsiteY59" fmla="*/ 3104687 h 6158386"/>
              <a:gd name="connsiteX60" fmla="*/ 4744652 w 8052023"/>
              <a:gd name="connsiteY60" fmla="*/ 3045598 h 6158386"/>
              <a:gd name="connsiteX61" fmla="*/ 4798114 w 8052023"/>
              <a:gd name="connsiteY61" fmla="*/ 3061355 h 6158386"/>
              <a:gd name="connsiteX62" fmla="*/ 4737899 w 8052023"/>
              <a:gd name="connsiteY62" fmla="*/ 3009581 h 6158386"/>
              <a:gd name="connsiteX63" fmla="*/ 4876338 w 8052023"/>
              <a:gd name="connsiteY63" fmla="*/ 3061918 h 6158386"/>
              <a:gd name="connsiteX64" fmla="*/ 4762660 w 8052023"/>
              <a:gd name="connsiteY64" fmla="*/ 2963434 h 6158386"/>
              <a:gd name="connsiteX65" fmla="*/ 4869023 w 8052023"/>
              <a:gd name="connsiteY65" fmla="*/ 2959495 h 6158386"/>
              <a:gd name="connsiteX66" fmla="*/ 4780669 w 8052023"/>
              <a:gd name="connsiteY66" fmla="*/ 2897028 h 6158386"/>
              <a:gd name="connsiteX67" fmla="*/ 4827378 w 8052023"/>
              <a:gd name="connsiteY67" fmla="*/ 2911660 h 6158386"/>
              <a:gd name="connsiteX68" fmla="*/ 4795300 w 8052023"/>
              <a:gd name="connsiteY68" fmla="*/ 2868890 h 6158386"/>
              <a:gd name="connsiteX69" fmla="*/ 4910667 w 8052023"/>
              <a:gd name="connsiteY69" fmla="*/ 2917287 h 6158386"/>
              <a:gd name="connsiteX70" fmla="*/ 4786859 w 8052023"/>
              <a:gd name="connsiteY70" fmla="*/ 2802484 h 6158386"/>
              <a:gd name="connsiteX71" fmla="*/ 4643355 w 8052023"/>
              <a:gd name="connsiteY71" fmla="*/ 2729888 h 6158386"/>
              <a:gd name="connsiteX72" fmla="*/ 4338900 w 8052023"/>
              <a:gd name="connsiteY72" fmla="*/ 2620149 h 6158386"/>
              <a:gd name="connsiteX73" fmla="*/ 4148123 w 8052023"/>
              <a:gd name="connsiteY73" fmla="*/ 2571188 h 6158386"/>
              <a:gd name="connsiteX74" fmla="*/ 3914577 w 8052023"/>
              <a:gd name="connsiteY74" fmla="*/ 2592011 h 6158386"/>
              <a:gd name="connsiteX75" fmla="*/ 3881374 w 8052023"/>
              <a:gd name="connsiteY75" fmla="*/ 2626339 h 6158386"/>
              <a:gd name="connsiteX76" fmla="*/ 3874621 w 8052023"/>
              <a:gd name="connsiteY76" fmla="*/ 2630841 h 6158386"/>
              <a:gd name="connsiteX77" fmla="*/ 3830163 w 8052023"/>
              <a:gd name="connsiteY77" fmla="*/ 2599890 h 6158386"/>
              <a:gd name="connsiteX78" fmla="*/ 3764319 w 8052023"/>
              <a:gd name="connsiteY78" fmla="*/ 2540237 h 6158386"/>
              <a:gd name="connsiteX79" fmla="*/ 3677091 w 8052023"/>
              <a:gd name="connsiteY79" fmla="*/ 2559933 h 6158386"/>
              <a:gd name="connsiteX80" fmla="*/ 3625880 w 8052023"/>
              <a:gd name="connsiteY80" fmla="*/ 2558808 h 6158386"/>
              <a:gd name="connsiteX81" fmla="*/ 3517918 w 8052023"/>
              <a:gd name="connsiteY81" fmla="*/ 2514455 h 6158386"/>
              <a:gd name="connsiteX82" fmla="*/ 3407280 w 8052023"/>
              <a:gd name="connsiteY82" fmla="*/ 2469143 h 6158386"/>
              <a:gd name="connsiteX83" fmla="*/ 3407280 w 8052023"/>
              <a:gd name="connsiteY83" fmla="*/ 2282234 h 6158386"/>
              <a:gd name="connsiteX84" fmla="*/ 3443053 w 8052023"/>
              <a:gd name="connsiteY84" fmla="*/ 2263744 h 6158386"/>
              <a:gd name="connsiteX85" fmla="*/ 3517267 w 8052023"/>
              <a:gd name="connsiteY85" fmla="*/ 2232405 h 6158386"/>
              <a:gd name="connsiteX86" fmla="*/ 3427225 w 8052023"/>
              <a:gd name="connsiteY86" fmla="*/ 2234656 h 6158386"/>
              <a:gd name="connsiteX87" fmla="*/ 3407280 w 8052023"/>
              <a:gd name="connsiteY87" fmla="*/ 2235918 h 6158386"/>
              <a:gd name="connsiteX88" fmla="*/ 3407280 w 8052023"/>
              <a:gd name="connsiteY88" fmla="*/ 2186030 h 6158386"/>
              <a:gd name="connsiteX89" fmla="*/ 3417095 w 8052023"/>
              <a:gd name="connsiteY89" fmla="*/ 2185133 h 6158386"/>
              <a:gd name="connsiteX90" fmla="*/ 3517267 w 8052023"/>
              <a:gd name="connsiteY90" fmla="*/ 2189635 h 6158386"/>
              <a:gd name="connsiteX91" fmla="*/ 3629819 w 8052023"/>
              <a:gd name="connsiteY91" fmla="*/ 2180631 h 6158386"/>
              <a:gd name="connsiteX92" fmla="*/ 3850985 w 8052023"/>
              <a:gd name="connsiteY92" fmla="*/ 2095654 h 6158386"/>
              <a:gd name="connsiteX93" fmla="*/ 3583673 w 8052023"/>
              <a:gd name="connsiteY93" fmla="*/ 2138424 h 6158386"/>
              <a:gd name="connsiteX94" fmla="*/ 3422151 w 8052023"/>
              <a:gd name="connsiteY94" fmla="*/ 2113891 h 6158386"/>
              <a:gd name="connsiteX95" fmla="*/ 3407280 w 8052023"/>
              <a:gd name="connsiteY95" fmla="*/ 2105103 h 6158386"/>
              <a:gd name="connsiteX96" fmla="*/ 2050707 w 8052023"/>
              <a:gd name="connsiteY96" fmla="*/ 1614 h 6158386"/>
              <a:gd name="connsiteX97" fmla="*/ 2117675 w 8052023"/>
              <a:gd name="connsiteY97" fmla="*/ 24687 h 6158386"/>
              <a:gd name="connsiteX98" fmla="*/ 2201527 w 8052023"/>
              <a:gd name="connsiteY98" fmla="*/ 41007 h 6158386"/>
              <a:gd name="connsiteX99" fmla="*/ 2249362 w 8052023"/>
              <a:gd name="connsiteY99" fmla="*/ 44946 h 6158386"/>
              <a:gd name="connsiteX100" fmla="*/ 2327586 w 8052023"/>
              <a:gd name="connsiteY100" fmla="*/ 35380 h 6158386"/>
              <a:gd name="connsiteX101" fmla="*/ 2329274 w 8052023"/>
              <a:gd name="connsiteY101" fmla="*/ 34254 h 6158386"/>
              <a:gd name="connsiteX102" fmla="*/ 2347282 w 8052023"/>
              <a:gd name="connsiteY102" fmla="*/ 34254 h 6158386"/>
              <a:gd name="connsiteX103" fmla="*/ 2347282 w 8052023"/>
              <a:gd name="connsiteY103" fmla="*/ 51699 h 6158386"/>
              <a:gd name="connsiteX104" fmla="*/ 2203778 w 8052023"/>
              <a:gd name="connsiteY104" fmla="*/ 129924 h 6158386"/>
              <a:gd name="connsiteX105" fmla="*/ 2157632 w 8052023"/>
              <a:gd name="connsiteY105" fmla="*/ 146807 h 6158386"/>
              <a:gd name="connsiteX106" fmla="*/ 2129493 w 8052023"/>
              <a:gd name="connsiteY106" fmla="*/ 187888 h 6158386"/>
              <a:gd name="connsiteX107" fmla="*/ 2109796 w 8052023"/>
              <a:gd name="connsiteY107" fmla="*/ 244727 h 6158386"/>
              <a:gd name="connsiteX108" fmla="*/ 2095165 w 8052023"/>
              <a:gd name="connsiteY108" fmla="*/ 373600 h 6158386"/>
              <a:gd name="connsiteX109" fmla="*/ 2065339 w 8052023"/>
              <a:gd name="connsiteY109" fmla="*/ 432690 h 6158386"/>
              <a:gd name="connsiteX110" fmla="*/ 2024257 w 8052023"/>
              <a:gd name="connsiteY110" fmla="*/ 481088 h 6158386"/>
              <a:gd name="connsiteX111" fmla="*/ 2007937 w 8052023"/>
              <a:gd name="connsiteY111" fmla="*/ 544117 h 6158386"/>
              <a:gd name="connsiteX112" fmla="*/ 2014690 w 8052023"/>
              <a:gd name="connsiteY112" fmla="*/ 588013 h 6158386"/>
              <a:gd name="connsiteX113" fmla="*/ 2056897 w 8052023"/>
              <a:gd name="connsiteY113" fmla="*/ 635285 h 6158386"/>
              <a:gd name="connsiteX114" fmla="*/ 2204341 w 8052023"/>
              <a:gd name="connsiteY114" fmla="*/ 678618 h 6158386"/>
              <a:gd name="connsiteX115" fmla="*/ 2326460 w 8052023"/>
              <a:gd name="connsiteY115" fmla="*/ 742772 h 6158386"/>
              <a:gd name="connsiteX116" fmla="*/ 2324209 w 8052023"/>
              <a:gd name="connsiteY116" fmla="*/ 758529 h 6158386"/>
              <a:gd name="connsiteX117" fmla="*/ 2246548 w 8052023"/>
              <a:gd name="connsiteY117" fmla="*/ 765283 h 6158386"/>
              <a:gd name="connsiteX118" fmla="*/ 2195336 w 8052023"/>
              <a:gd name="connsiteY118" fmla="*/ 759655 h 6158386"/>
              <a:gd name="connsiteX119" fmla="*/ 2289318 w 8052023"/>
              <a:gd name="connsiteY119" fmla="*/ 817057 h 6158386"/>
              <a:gd name="connsiteX120" fmla="*/ 2379360 w 8052023"/>
              <a:gd name="connsiteY120" fmla="*/ 822122 h 6158386"/>
              <a:gd name="connsiteX121" fmla="*/ 2521176 w 8052023"/>
              <a:gd name="connsiteY121" fmla="*/ 799611 h 6158386"/>
              <a:gd name="connsiteX122" fmla="*/ 2613469 w 8052023"/>
              <a:gd name="connsiteY122" fmla="*/ 718011 h 6158386"/>
              <a:gd name="connsiteX123" fmla="*/ 2640482 w 8052023"/>
              <a:gd name="connsiteY123" fmla="*/ 672990 h 6158386"/>
              <a:gd name="connsiteX124" fmla="*/ 2547626 w 8052023"/>
              <a:gd name="connsiteY124" fmla="*/ 824373 h 6158386"/>
              <a:gd name="connsiteX125" fmla="*/ 2516111 w 8052023"/>
              <a:gd name="connsiteY125" fmla="*/ 836191 h 6158386"/>
              <a:gd name="connsiteX126" fmla="*/ 2442390 w 8052023"/>
              <a:gd name="connsiteY126" fmla="*/ 860952 h 6158386"/>
              <a:gd name="connsiteX127" fmla="*/ 2607842 w 8052023"/>
              <a:gd name="connsiteY127" fmla="*/ 814806 h 6158386"/>
              <a:gd name="connsiteX128" fmla="*/ 2838011 w 8052023"/>
              <a:gd name="connsiteY128" fmla="*/ 739959 h 6158386"/>
              <a:gd name="connsiteX129" fmla="*/ 2770480 w 8052023"/>
              <a:gd name="connsiteY129" fmla="*/ 793421 h 6158386"/>
              <a:gd name="connsiteX130" fmla="*/ 2709139 w 8052023"/>
              <a:gd name="connsiteY130" fmla="*/ 808616 h 6158386"/>
              <a:gd name="connsiteX131" fmla="*/ 2612344 w 8052023"/>
              <a:gd name="connsiteY131" fmla="*/ 869957 h 6158386"/>
              <a:gd name="connsiteX132" fmla="*/ 2590396 w 8052023"/>
              <a:gd name="connsiteY132" fmla="*/ 884026 h 6158386"/>
              <a:gd name="connsiteX133" fmla="*/ 2473341 w 8052023"/>
              <a:gd name="connsiteY133" fmla="*/ 902034 h 6158386"/>
              <a:gd name="connsiteX134" fmla="*/ 2507107 w 8052023"/>
              <a:gd name="connsiteY134" fmla="*/ 912726 h 6158386"/>
              <a:gd name="connsiteX135" fmla="*/ 2614595 w 8052023"/>
              <a:gd name="connsiteY135" fmla="*/ 910475 h 6158386"/>
              <a:gd name="connsiteX136" fmla="*/ 2754723 w 8052023"/>
              <a:gd name="connsiteY136" fmla="*/ 912164 h 6158386"/>
              <a:gd name="connsiteX137" fmla="*/ 2825068 w 8052023"/>
              <a:gd name="connsiteY137" fmla="*/ 935800 h 6158386"/>
              <a:gd name="connsiteX138" fmla="*/ 2644421 w 8052023"/>
              <a:gd name="connsiteY138" fmla="*/ 938613 h 6158386"/>
              <a:gd name="connsiteX139" fmla="*/ 2573513 w 8052023"/>
              <a:gd name="connsiteY139" fmla="*/ 952120 h 6158386"/>
              <a:gd name="connsiteX140" fmla="*/ 2457584 w 8052023"/>
              <a:gd name="connsiteY140" fmla="*/ 963375 h 6158386"/>
              <a:gd name="connsiteX141" fmla="*/ 2379360 w 8052023"/>
              <a:gd name="connsiteY141" fmla="*/ 959436 h 6158386"/>
              <a:gd name="connsiteX142" fmla="*/ 2395680 w 8052023"/>
              <a:gd name="connsiteY142" fmla="*/ 970129 h 6158386"/>
              <a:gd name="connsiteX143" fmla="*/ 2615157 w 8052023"/>
              <a:gd name="connsiteY143" fmla="*/ 1006145 h 6158386"/>
              <a:gd name="connsiteX144" fmla="*/ 2763164 w 8052023"/>
              <a:gd name="connsiteY144" fmla="*/ 1004457 h 6158386"/>
              <a:gd name="connsiteX145" fmla="*/ 2818877 w 8052023"/>
              <a:gd name="connsiteY145" fmla="*/ 1014024 h 6158386"/>
              <a:gd name="connsiteX146" fmla="*/ 2792990 w 8052023"/>
              <a:gd name="connsiteY146" fmla="*/ 1015150 h 6158386"/>
              <a:gd name="connsiteX147" fmla="*/ 2675936 w 8052023"/>
              <a:gd name="connsiteY147" fmla="*/ 1019651 h 6158386"/>
              <a:gd name="connsiteX148" fmla="*/ 2456458 w 8052023"/>
              <a:gd name="connsiteY148" fmla="*/ 1007834 h 6158386"/>
              <a:gd name="connsiteX149" fmla="*/ 2395117 w 8052023"/>
              <a:gd name="connsiteY149" fmla="*/ 1007834 h 6158386"/>
              <a:gd name="connsiteX150" fmla="*/ 2424381 w 8052023"/>
              <a:gd name="connsiteY150" fmla="*/ 1037097 h 6158386"/>
              <a:gd name="connsiteX151" fmla="*/ 2595461 w 8052023"/>
              <a:gd name="connsiteY151" fmla="*/ 1092248 h 6158386"/>
              <a:gd name="connsiteX152" fmla="*/ 2834072 w 8052023"/>
              <a:gd name="connsiteY152" fmla="*/ 1049478 h 6158386"/>
              <a:gd name="connsiteX153" fmla="*/ 2977577 w 8052023"/>
              <a:gd name="connsiteY153" fmla="*/ 1039348 h 6158386"/>
              <a:gd name="connsiteX154" fmla="*/ 3077186 w 8052023"/>
              <a:gd name="connsiteY154" fmla="*/ 1080430 h 6158386"/>
              <a:gd name="connsiteX155" fmla="*/ 2995585 w 8052023"/>
              <a:gd name="connsiteY155" fmla="*/ 1067487 h 6158386"/>
              <a:gd name="connsiteX156" fmla="*/ 2882470 w 8052023"/>
              <a:gd name="connsiteY156" fmla="*/ 1088309 h 6158386"/>
              <a:gd name="connsiteX157" fmla="*/ 2831821 w 8052023"/>
              <a:gd name="connsiteY157" fmla="*/ 1115884 h 6158386"/>
              <a:gd name="connsiteX158" fmla="*/ 2572950 w 8052023"/>
              <a:gd name="connsiteY158" fmla="*/ 1173849 h 6158386"/>
              <a:gd name="connsiteX159" fmla="*/ 2558319 w 8052023"/>
              <a:gd name="connsiteY159" fmla="*/ 1178351 h 6158386"/>
              <a:gd name="connsiteX160" fmla="*/ 2625850 w 8052023"/>
              <a:gd name="connsiteY160" fmla="*/ 1218307 h 6158386"/>
              <a:gd name="connsiteX161" fmla="*/ 2772731 w 8052023"/>
              <a:gd name="connsiteY161" fmla="*/ 1238566 h 6158386"/>
              <a:gd name="connsiteX162" fmla="*/ 2942685 w 8052023"/>
              <a:gd name="connsiteY162" fmla="*/ 1224498 h 6158386"/>
              <a:gd name="connsiteX163" fmla="*/ 3171730 w 8052023"/>
              <a:gd name="connsiteY163" fmla="*/ 1247008 h 6158386"/>
              <a:gd name="connsiteX164" fmla="*/ 3229132 w 8052023"/>
              <a:gd name="connsiteY164" fmla="*/ 1272332 h 6158386"/>
              <a:gd name="connsiteX165" fmla="*/ 3064805 w 8052023"/>
              <a:gd name="connsiteY165" fmla="*/ 1305535 h 6158386"/>
              <a:gd name="connsiteX166" fmla="*/ 2848141 w 8052023"/>
              <a:gd name="connsiteY166" fmla="*/ 1371378 h 6158386"/>
              <a:gd name="connsiteX167" fmla="*/ 2711953 w 8052023"/>
              <a:gd name="connsiteY167" fmla="*/ 1379820 h 6158386"/>
              <a:gd name="connsiteX168" fmla="*/ 2676499 w 8052023"/>
              <a:gd name="connsiteY168" fmla="*/ 1411897 h 6158386"/>
              <a:gd name="connsiteX169" fmla="*/ 2661867 w 8052023"/>
              <a:gd name="connsiteY169" fmla="*/ 1446788 h 6158386"/>
              <a:gd name="connsiteX170" fmla="*/ 2660178 w 8052023"/>
              <a:gd name="connsiteY170" fmla="*/ 1472676 h 6158386"/>
              <a:gd name="connsiteX171" fmla="*/ 2769354 w 8052023"/>
              <a:gd name="connsiteY171" fmla="*/ 1575098 h 6158386"/>
              <a:gd name="connsiteX172" fmla="*/ 2919612 w 8052023"/>
              <a:gd name="connsiteY172" fmla="*/ 1638690 h 6158386"/>
              <a:gd name="connsiteX173" fmla="*/ 3076623 w 8052023"/>
              <a:gd name="connsiteY173" fmla="*/ 1736049 h 6158386"/>
              <a:gd name="connsiteX174" fmla="*/ 3173418 w 8052023"/>
              <a:gd name="connsiteY174" fmla="*/ 1773753 h 6158386"/>
              <a:gd name="connsiteX175" fmla="*/ 3399649 w 8052023"/>
              <a:gd name="connsiteY175" fmla="*/ 1739988 h 6158386"/>
              <a:gd name="connsiteX176" fmla="*/ 3193115 w 8052023"/>
              <a:gd name="connsiteY176" fmla="*/ 1814835 h 6158386"/>
              <a:gd name="connsiteX177" fmla="*/ 3118830 w 8052023"/>
              <a:gd name="connsiteY177" fmla="*/ 1805831 h 6158386"/>
              <a:gd name="connsiteX178" fmla="*/ 2991646 w 8052023"/>
              <a:gd name="connsiteY178" fmla="*/ 1764749 h 6158386"/>
              <a:gd name="connsiteX179" fmla="*/ 2834072 w 8052023"/>
              <a:gd name="connsiteY179" fmla="*/ 1727607 h 6158386"/>
              <a:gd name="connsiteX180" fmla="*/ 2740091 w 8052023"/>
              <a:gd name="connsiteY180" fmla="*/ 1718603 h 6158386"/>
              <a:gd name="connsiteX181" fmla="*/ 2801995 w 8052023"/>
              <a:gd name="connsiteY181" fmla="*/ 1764749 h 6158386"/>
              <a:gd name="connsiteX182" fmla="*/ 2789614 w 8052023"/>
              <a:gd name="connsiteY182" fmla="*/ 1953837 h 6158386"/>
              <a:gd name="connsiteX183" fmla="*/ 2646110 w 8052023"/>
              <a:gd name="connsiteY183" fmla="*/ 2046694 h 6158386"/>
              <a:gd name="connsiteX184" fmla="*/ 2628101 w 8052023"/>
              <a:gd name="connsiteY184" fmla="*/ 2070330 h 6158386"/>
              <a:gd name="connsiteX185" fmla="*/ 2664681 w 8052023"/>
              <a:gd name="connsiteY185" fmla="*/ 2069204 h 6158386"/>
              <a:gd name="connsiteX186" fmla="*/ 2843077 w 8052023"/>
              <a:gd name="connsiteY186" fmla="*/ 2030936 h 6158386"/>
              <a:gd name="connsiteX187" fmla="*/ 3004027 w 8052023"/>
              <a:gd name="connsiteY187" fmla="*/ 2007300 h 6158386"/>
              <a:gd name="connsiteX188" fmla="*/ 3148094 w 8052023"/>
              <a:gd name="connsiteY188" fmla="*/ 2012928 h 6158386"/>
              <a:gd name="connsiteX189" fmla="*/ 3373199 w 8052023"/>
              <a:gd name="connsiteY189" fmla="*/ 2084962 h 6158386"/>
              <a:gd name="connsiteX190" fmla="*/ 3407280 w 8052023"/>
              <a:gd name="connsiteY190" fmla="*/ 2105103 h 6158386"/>
              <a:gd name="connsiteX191" fmla="*/ 3407280 w 8052023"/>
              <a:gd name="connsiteY191" fmla="*/ 2186030 h 6158386"/>
              <a:gd name="connsiteX192" fmla="*/ 3364758 w 8052023"/>
              <a:gd name="connsiteY192" fmla="*/ 2189917 h 6158386"/>
              <a:gd name="connsiteX193" fmla="*/ 3314109 w 8052023"/>
              <a:gd name="connsiteY193" fmla="*/ 2176129 h 6158386"/>
              <a:gd name="connsiteX194" fmla="*/ 3257832 w 8052023"/>
              <a:gd name="connsiteY194" fmla="*/ 2168813 h 6158386"/>
              <a:gd name="connsiteX195" fmla="*/ 3105886 w 8052023"/>
              <a:gd name="connsiteY195" fmla="*/ 2128857 h 6158386"/>
              <a:gd name="connsiteX196" fmla="*/ 3306793 w 8052023"/>
              <a:gd name="connsiteY196" fmla="*/ 2232405 h 6158386"/>
              <a:gd name="connsiteX197" fmla="*/ 3347312 w 8052023"/>
              <a:gd name="connsiteY197" fmla="*/ 2240284 h 6158386"/>
              <a:gd name="connsiteX198" fmla="*/ 3382731 w 8052023"/>
              <a:gd name="connsiteY198" fmla="*/ 2237470 h 6158386"/>
              <a:gd name="connsiteX199" fmla="*/ 3407280 w 8052023"/>
              <a:gd name="connsiteY199" fmla="*/ 2235918 h 6158386"/>
              <a:gd name="connsiteX200" fmla="*/ 3407280 w 8052023"/>
              <a:gd name="connsiteY200" fmla="*/ 2282234 h 6158386"/>
              <a:gd name="connsiteX201" fmla="*/ 3372214 w 8052023"/>
              <a:gd name="connsiteY201" fmla="*/ 2300359 h 6158386"/>
              <a:gd name="connsiteX202" fmla="*/ 3249954 w 8052023"/>
              <a:gd name="connsiteY202" fmla="*/ 2404611 h 6158386"/>
              <a:gd name="connsiteX203" fmla="*/ 3395710 w 8052023"/>
              <a:gd name="connsiteY203" fmla="*/ 2464405 h 6158386"/>
              <a:gd name="connsiteX204" fmla="*/ 3407280 w 8052023"/>
              <a:gd name="connsiteY204" fmla="*/ 2469143 h 6158386"/>
              <a:gd name="connsiteX205" fmla="*/ 3407280 w 8052023"/>
              <a:gd name="connsiteY205" fmla="*/ 2532934 h 6158386"/>
              <a:gd name="connsiteX206" fmla="*/ 3220128 w 8052023"/>
              <a:gd name="connsiteY206" fmla="*/ 2458073 h 6158386"/>
              <a:gd name="connsiteX207" fmla="*/ 3203807 w 8052023"/>
              <a:gd name="connsiteY207" fmla="*/ 2463138 h 6158386"/>
              <a:gd name="connsiteX208" fmla="*/ 3159912 w 8052023"/>
              <a:gd name="connsiteY208" fmla="*/ 2510410 h 6158386"/>
              <a:gd name="connsiteX209" fmla="*/ 3114891 w 8052023"/>
              <a:gd name="connsiteY209" fmla="*/ 2540237 h 6158386"/>
              <a:gd name="connsiteX210" fmla="*/ 3106450 w 8052023"/>
              <a:gd name="connsiteY210" fmla="*/ 2562747 h 6158386"/>
              <a:gd name="connsiteX211" fmla="*/ 3158224 w 8052023"/>
              <a:gd name="connsiteY211" fmla="*/ 2634781 h 6158386"/>
              <a:gd name="connsiteX212" fmla="*/ 3234196 w 8052023"/>
              <a:gd name="connsiteY212" fmla="*/ 2671923 h 6158386"/>
              <a:gd name="connsiteX213" fmla="*/ 3240949 w 8052023"/>
              <a:gd name="connsiteY213" fmla="*/ 2676425 h 6158386"/>
              <a:gd name="connsiteX214" fmla="*/ 3133462 w 8052023"/>
              <a:gd name="connsiteY214" fmla="*/ 2695559 h 6158386"/>
              <a:gd name="connsiteX215" fmla="*/ 2956755 w 8052023"/>
              <a:gd name="connsiteY215" fmla="*/ 2666858 h 6158386"/>
              <a:gd name="connsiteX216" fmla="*/ 2853769 w 8052023"/>
              <a:gd name="connsiteY216" fmla="*/ 2626339 h 6158386"/>
              <a:gd name="connsiteX217" fmla="*/ 2682689 w 8052023"/>
              <a:gd name="connsiteY217" fmla="*/ 2523354 h 6158386"/>
              <a:gd name="connsiteX218" fmla="*/ 2578578 w 8052023"/>
              <a:gd name="connsiteY218" fmla="*/ 2478895 h 6158386"/>
              <a:gd name="connsiteX219" fmla="*/ 2569574 w 8052023"/>
              <a:gd name="connsiteY219" fmla="*/ 2489588 h 6158386"/>
              <a:gd name="connsiteX220" fmla="*/ 2594898 w 8052023"/>
              <a:gd name="connsiteY220" fmla="*/ 2526730 h 6158386"/>
              <a:gd name="connsiteX221" fmla="*/ 2651174 w 8052023"/>
              <a:gd name="connsiteY221" fmla="*/ 2570063 h 6158386"/>
              <a:gd name="connsiteX222" fmla="*/ 2697884 w 8052023"/>
              <a:gd name="connsiteY222" fmla="*/ 2674174 h 6158386"/>
              <a:gd name="connsiteX223" fmla="*/ 2709139 w 8052023"/>
              <a:gd name="connsiteY223" fmla="*/ 2728200 h 6158386"/>
              <a:gd name="connsiteX224" fmla="*/ 2726584 w 8052023"/>
              <a:gd name="connsiteY224" fmla="*/ 2762528 h 6158386"/>
              <a:gd name="connsiteX225" fmla="*/ 2724896 w 8052023"/>
              <a:gd name="connsiteY225" fmla="*/ 2781099 h 6158386"/>
              <a:gd name="connsiteX226" fmla="*/ 2728835 w 8052023"/>
              <a:gd name="connsiteY226" fmla="*/ 2841315 h 6158386"/>
              <a:gd name="connsiteX227" fmla="*/ 2768229 w 8052023"/>
              <a:gd name="connsiteY227" fmla="*/ 2873955 h 6158386"/>
              <a:gd name="connsiteX228" fmla="*/ 2677624 w 8052023"/>
              <a:gd name="connsiteY228" fmla="*/ 2829497 h 6158386"/>
              <a:gd name="connsiteX229" fmla="*/ 2637105 w 8052023"/>
              <a:gd name="connsiteY229" fmla="*/ 2768718 h 6158386"/>
              <a:gd name="connsiteX230" fmla="*/ 2608404 w 8052023"/>
              <a:gd name="connsiteY230" fmla="*/ 2694996 h 6158386"/>
              <a:gd name="connsiteX231" fmla="*/ 2579141 w 8052023"/>
              <a:gd name="connsiteY231" fmla="*/ 2648287 h 6158386"/>
              <a:gd name="connsiteX232" fmla="*/ 2405810 w 8052023"/>
              <a:gd name="connsiteY232" fmla="*/ 2611707 h 6158386"/>
              <a:gd name="connsiteX233" fmla="*/ 2395117 w 8052023"/>
              <a:gd name="connsiteY233" fmla="*/ 2635343 h 6158386"/>
              <a:gd name="connsiteX234" fmla="*/ 2427195 w 8052023"/>
              <a:gd name="connsiteY234" fmla="*/ 2662356 h 6158386"/>
              <a:gd name="connsiteX235" fmla="*/ 2454207 w 8052023"/>
              <a:gd name="connsiteY235" fmla="*/ 2722572 h 6158386"/>
              <a:gd name="connsiteX236" fmla="*/ 2460960 w 8052023"/>
              <a:gd name="connsiteY236" fmla="*/ 2763091 h 6158386"/>
              <a:gd name="connsiteX237" fmla="*/ 2456458 w 8052023"/>
              <a:gd name="connsiteY237" fmla="*/ 2781662 h 6158386"/>
              <a:gd name="connsiteX238" fmla="*/ 2441264 w 8052023"/>
              <a:gd name="connsiteY238" fmla="*/ 2792917 h 6158386"/>
              <a:gd name="connsiteX239" fmla="*/ 2404684 w 8052023"/>
              <a:gd name="connsiteY239" fmla="*/ 2792354 h 6158386"/>
              <a:gd name="connsiteX240" fmla="*/ 2353473 w 8052023"/>
              <a:gd name="connsiteY240" fmla="*/ 2797419 h 6158386"/>
              <a:gd name="connsiteX241" fmla="*/ 2314080 w 8052023"/>
              <a:gd name="connsiteY241" fmla="*/ 2856509 h 6158386"/>
              <a:gd name="connsiteX242" fmla="*/ 2244297 w 8052023"/>
              <a:gd name="connsiteY242" fmla="*/ 2929106 h 6158386"/>
              <a:gd name="connsiteX243" fmla="*/ 2118801 w 8052023"/>
              <a:gd name="connsiteY243" fmla="*/ 2935859 h 6158386"/>
              <a:gd name="connsiteX244" fmla="*/ 2099104 w 8052023"/>
              <a:gd name="connsiteY244" fmla="*/ 2845817 h 6158386"/>
              <a:gd name="connsiteX245" fmla="*/ 2130619 w 8052023"/>
              <a:gd name="connsiteY245" fmla="*/ 2881833 h 6158386"/>
              <a:gd name="connsiteX246" fmla="*/ 2174514 w 8052023"/>
              <a:gd name="connsiteY246" fmla="*/ 2862700 h 6158386"/>
              <a:gd name="connsiteX247" fmla="*/ 2213345 w 8052023"/>
              <a:gd name="connsiteY247" fmla="*/ 2794606 h 6158386"/>
              <a:gd name="connsiteX248" fmla="*/ 2260054 w 8052023"/>
              <a:gd name="connsiteY248" fmla="*/ 2700624 h 6158386"/>
              <a:gd name="connsiteX249" fmla="*/ 2272998 w 8052023"/>
              <a:gd name="connsiteY249" fmla="*/ 2657291 h 6158386"/>
              <a:gd name="connsiteX250" fmla="*/ 2177891 w 8052023"/>
              <a:gd name="connsiteY250" fmla="*/ 2532358 h 6158386"/>
              <a:gd name="connsiteX251" fmla="*/ 2168887 w 8052023"/>
              <a:gd name="connsiteY251" fmla="*/ 2528418 h 6158386"/>
              <a:gd name="connsiteX252" fmla="*/ 2087849 w 8052023"/>
              <a:gd name="connsiteY252" fmla="*/ 2446818 h 6158386"/>
              <a:gd name="connsiteX253" fmla="*/ 2071529 w 8052023"/>
              <a:gd name="connsiteY253" fmla="*/ 2420930 h 6158386"/>
              <a:gd name="connsiteX254" fmla="*/ 2058585 w 8052023"/>
              <a:gd name="connsiteY254" fmla="*/ 2413052 h 6158386"/>
              <a:gd name="connsiteX255" fmla="*/ 2013564 w 8052023"/>
              <a:gd name="connsiteY255" fmla="*/ 2432186 h 6158386"/>
              <a:gd name="connsiteX256" fmla="*/ 2016941 w 8052023"/>
              <a:gd name="connsiteY256" fmla="*/ 2483397 h 6158386"/>
              <a:gd name="connsiteX257" fmla="*/ 2037200 w 8052023"/>
              <a:gd name="connsiteY257" fmla="*/ 2504220 h 6158386"/>
              <a:gd name="connsiteX258" fmla="*/ 2053520 w 8052023"/>
              <a:gd name="connsiteY258" fmla="*/ 2556557 h 6158386"/>
              <a:gd name="connsiteX259" fmla="*/ 2033261 w 8052023"/>
              <a:gd name="connsiteY259" fmla="*/ 2635907 h 6158386"/>
              <a:gd name="connsiteX260" fmla="*/ 1992179 w 8052023"/>
              <a:gd name="connsiteY260" fmla="*/ 2685430 h 6158386"/>
              <a:gd name="connsiteX261" fmla="*/ 1981487 w 8052023"/>
              <a:gd name="connsiteY261" fmla="*/ 2689932 h 6158386"/>
              <a:gd name="connsiteX262" fmla="*/ 1952786 w 8052023"/>
              <a:gd name="connsiteY262" fmla="*/ 2679239 h 6158386"/>
              <a:gd name="connsiteX263" fmla="*/ 1866683 w 8052023"/>
              <a:gd name="connsiteY263" fmla="*/ 2659543 h 6158386"/>
              <a:gd name="connsiteX264" fmla="*/ 1859367 w 8052023"/>
              <a:gd name="connsiteY264" fmla="*/ 2665733 h 6158386"/>
              <a:gd name="connsiteX265" fmla="*/ 1789022 w 8052023"/>
              <a:gd name="connsiteY265" fmla="*/ 2700061 h 6158386"/>
              <a:gd name="connsiteX266" fmla="*/ 1688287 w 8052023"/>
              <a:gd name="connsiteY266" fmla="*/ 2709628 h 6158386"/>
              <a:gd name="connsiteX267" fmla="*/ 1641578 w 8052023"/>
              <a:gd name="connsiteY267" fmla="*/ 2675300 h 6158386"/>
              <a:gd name="connsiteX268" fmla="*/ 1650582 w 8052023"/>
              <a:gd name="connsiteY268" fmla="*/ 2606080 h 6158386"/>
              <a:gd name="connsiteX269" fmla="*/ 1654522 w 8052023"/>
              <a:gd name="connsiteY269" fmla="*/ 2621837 h 6158386"/>
              <a:gd name="connsiteX270" fmla="*/ 1688287 w 8052023"/>
              <a:gd name="connsiteY270" fmla="*/ 2648850 h 6158386"/>
              <a:gd name="connsiteX271" fmla="*/ 1747940 w 8052023"/>
              <a:gd name="connsiteY271" fmla="*/ 2621837 h 6158386"/>
              <a:gd name="connsiteX272" fmla="*/ 1789585 w 8052023"/>
              <a:gd name="connsiteY272" fmla="*/ 2574003 h 6158386"/>
              <a:gd name="connsiteX273" fmla="*/ 1888068 w 8052023"/>
              <a:gd name="connsiteY273" fmla="*/ 2520540 h 6158386"/>
              <a:gd name="connsiteX274" fmla="*/ 1901012 w 8052023"/>
              <a:gd name="connsiteY274" fmla="*/ 2507597 h 6158386"/>
              <a:gd name="connsiteX275" fmla="*/ 1907202 w 8052023"/>
              <a:gd name="connsiteY275" fmla="*/ 2357902 h 6158386"/>
              <a:gd name="connsiteX276" fmla="*/ 1862181 w 8052023"/>
              <a:gd name="connsiteY276" fmla="*/ 2256041 h 6158386"/>
              <a:gd name="connsiteX277" fmla="*/ 1783394 w 8052023"/>
              <a:gd name="connsiteY277" fmla="*/ 2140675 h 6158386"/>
              <a:gd name="connsiteX278" fmla="*/ 1682660 w 8052023"/>
              <a:gd name="connsiteY278" fmla="*/ 2017992 h 6158386"/>
              <a:gd name="connsiteX279" fmla="*/ 1598245 w 8052023"/>
              <a:gd name="connsiteY279" fmla="*/ 1945959 h 6158386"/>
              <a:gd name="connsiteX280" fmla="*/ 1558852 w 8052023"/>
              <a:gd name="connsiteY280" fmla="*/ 1807519 h 6158386"/>
              <a:gd name="connsiteX281" fmla="*/ 1546471 w 8052023"/>
              <a:gd name="connsiteY281" fmla="*/ 1785009 h 6158386"/>
              <a:gd name="connsiteX282" fmla="*/ 1316864 w 8052023"/>
              <a:gd name="connsiteY282" fmla="*/ 1692716 h 6158386"/>
              <a:gd name="connsiteX283" fmla="*/ 1244830 w 8052023"/>
              <a:gd name="connsiteY283" fmla="*/ 1695530 h 6158386"/>
              <a:gd name="connsiteX284" fmla="*/ 1211627 w 8052023"/>
              <a:gd name="connsiteY284" fmla="*/ 1701720 h 6158386"/>
              <a:gd name="connsiteX285" fmla="*/ 1132278 w 8052023"/>
              <a:gd name="connsiteY285" fmla="*/ 1650509 h 6158386"/>
              <a:gd name="connsiteX286" fmla="*/ 1114832 w 8052023"/>
              <a:gd name="connsiteY286" fmla="*/ 1640379 h 6158386"/>
              <a:gd name="connsiteX287" fmla="*/ 1090070 w 8052023"/>
              <a:gd name="connsiteY287" fmla="*/ 1605488 h 6158386"/>
              <a:gd name="connsiteX288" fmla="*/ 1087257 w 8052023"/>
              <a:gd name="connsiteY288" fmla="*/ 1602111 h 6158386"/>
              <a:gd name="connsiteX289" fmla="*/ 1064183 w 8052023"/>
              <a:gd name="connsiteY289" fmla="*/ 1618994 h 6158386"/>
              <a:gd name="connsiteX290" fmla="*/ 1034920 w 8052023"/>
              <a:gd name="connsiteY290" fmla="*/ 1631938 h 6158386"/>
              <a:gd name="connsiteX291" fmla="*/ 926869 w 8052023"/>
              <a:gd name="connsiteY291" fmla="*/ 1593107 h 6158386"/>
              <a:gd name="connsiteX292" fmla="*/ 913363 w 8052023"/>
              <a:gd name="connsiteY292" fmla="*/ 1579601 h 6158386"/>
              <a:gd name="connsiteX293" fmla="*/ 907735 w 8052023"/>
              <a:gd name="connsiteY293" fmla="*/ 1553151 h 6158386"/>
              <a:gd name="connsiteX294" fmla="*/ 912800 w 8052023"/>
              <a:gd name="connsiteY294" fmla="*/ 1531765 h 6158386"/>
              <a:gd name="connsiteX295" fmla="*/ 861026 w 8052023"/>
              <a:gd name="connsiteY295" fmla="*/ 1517697 h 6158386"/>
              <a:gd name="connsiteX296" fmla="*/ 734967 w 8052023"/>
              <a:gd name="connsiteY296" fmla="*/ 1524450 h 6158386"/>
              <a:gd name="connsiteX297" fmla="*/ 611722 w 8052023"/>
              <a:gd name="connsiteY297" fmla="*/ 1454667 h 6158386"/>
              <a:gd name="connsiteX298" fmla="*/ 818819 w 8052023"/>
              <a:gd name="connsiteY298" fmla="*/ 1492935 h 6158386"/>
              <a:gd name="connsiteX299" fmla="*/ 796871 w 8052023"/>
              <a:gd name="connsiteY299" fmla="*/ 1483368 h 6158386"/>
              <a:gd name="connsiteX300" fmla="*/ 59089 w 8052023"/>
              <a:gd name="connsiteY300" fmla="*/ 1183416 h 6158386"/>
              <a:gd name="connsiteX301" fmla="*/ 0 w 8052023"/>
              <a:gd name="connsiteY301" fmla="*/ 1152463 h 6158386"/>
              <a:gd name="connsiteX302" fmla="*/ 0 w 8052023"/>
              <a:gd name="connsiteY302" fmla="*/ 1133330 h 6158386"/>
              <a:gd name="connsiteX303" fmla="*/ 34891 w 8052023"/>
              <a:gd name="connsiteY303" fmla="*/ 1112507 h 6158386"/>
              <a:gd name="connsiteX304" fmla="*/ 65842 w 8052023"/>
              <a:gd name="connsiteY304" fmla="*/ 1121512 h 6158386"/>
              <a:gd name="connsiteX305" fmla="*/ 516615 w 8052023"/>
              <a:gd name="connsiteY305" fmla="*/ 1302721 h 6158386"/>
              <a:gd name="connsiteX306" fmla="*/ 573454 w 8052023"/>
              <a:gd name="connsiteY306" fmla="*/ 1310038 h 6158386"/>
              <a:gd name="connsiteX307" fmla="*/ 579082 w 8052023"/>
              <a:gd name="connsiteY307" fmla="*/ 1310038 h 6158386"/>
              <a:gd name="connsiteX308" fmla="*/ 610034 w 8052023"/>
              <a:gd name="connsiteY308" fmla="*/ 1293717 h 6158386"/>
              <a:gd name="connsiteX309" fmla="*/ 642674 w 8052023"/>
              <a:gd name="connsiteY309" fmla="*/ 1207615 h 6158386"/>
              <a:gd name="connsiteX310" fmla="*/ 643237 w 8052023"/>
              <a:gd name="connsiteY310" fmla="*/ 1101252 h 6158386"/>
              <a:gd name="connsiteX311" fmla="*/ 644925 w 8052023"/>
              <a:gd name="connsiteY311" fmla="*/ 1022465 h 6158386"/>
              <a:gd name="connsiteX312" fmla="*/ 674189 w 8052023"/>
              <a:gd name="connsiteY312" fmla="*/ 959999 h 6158386"/>
              <a:gd name="connsiteX313" fmla="*/ 671375 w 8052023"/>
              <a:gd name="connsiteY313" fmla="*/ 925108 h 6158386"/>
              <a:gd name="connsiteX314" fmla="*/ 648302 w 8052023"/>
              <a:gd name="connsiteY314" fmla="*/ 877835 h 6158386"/>
              <a:gd name="connsiteX315" fmla="*/ 652804 w 8052023"/>
              <a:gd name="connsiteY315" fmla="*/ 864892 h 6158386"/>
              <a:gd name="connsiteX316" fmla="*/ 734404 w 8052023"/>
              <a:gd name="connsiteY316" fmla="*/ 837316 h 6158386"/>
              <a:gd name="connsiteX317" fmla="*/ 759729 w 8052023"/>
              <a:gd name="connsiteY317" fmla="*/ 817620 h 6158386"/>
              <a:gd name="connsiteX318" fmla="*/ 765357 w 8052023"/>
              <a:gd name="connsiteY318" fmla="*/ 805239 h 6158386"/>
              <a:gd name="connsiteX319" fmla="*/ 785616 w 8052023"/>
              <a:gd name="connsiteY319" fmla="*/ 778226 h 6158386"/>
              <a:gd name="connsiteX320" fmla="*/ 804750 w 8052023"/>
              <a:gd name="connsiteY320" fmla="*/ 809178 h 6158386"/>
              <a:gd name="connsiteX321" fmla="*/ 822758 w 8052023"/>
              <a:gd name="connsiteY321" fmla="*/ 853074 h 6158386"/>
              <a:gd name="connsiteX322" fmla="*/ 844706 w 8052023"/>
              <a:gd name="connsiteY322" fmla="*/ 959436 h 6158386"/>
              <a:gd name="connsiteX323" fmla="*/ 844706 w 8052023"/>
              <a:gd name="connsiteY323" fmla="*/ 979695 h 6158386"/>
              <a:gd name="connsiteX324" fmla="*/ 894792 w 8052023"/>
              <a:gd name="connsiteY324" fmla="*/ 1046101 h 6158386"/>
              <a:gd name="connsiteX325" fmla="*/ 969639 w 8052023"/>
              <a:gd name="connsiteY325" fmla="*/ 1226185 h 6158386"/>
              <a:gd name="connsiteX326" fmla="*/ 917303 w 8052023"/>
              <a:gd name="connsiteY326" fmla="*/ 1369127 h 6158386"/>
              <a:gd name="connsiteX327" fmla="*/ 908298 w 8052023"/>
              <a:gd name="connsiteY327" fmla="*/ 1455793 h 6158386"/>
              <a:gd name="connsiteX328" fmla="*/ 910549 w 8052023"/>
              <a:gd name="connsiteY328" fmla="*/ 1460857 h 6158386"/>
              <a:gd name="connsiteX329" fmla="*/ 980894 w 8052023"/>
              <a:gd name="connsiteY329" fmla="*/ 1473801 h 6158386"/>
              <a:gd name="connsiteX330" fmla="*/ 1092321 w 8052023"/>
              <a:gd name="connsiteY330" fmla="*/ 1460857 h 6158386"/>
              <a:gd name="connsiteX331" fmla="*/ 1137342 w 8052023"/>
              <a:gd name="connsiteY331" fmla="*/ 1465360 h 6158386"/>
              <a:gd name="connsiteX332" fmla="*/ 1276345 w 8052023"/>
              <a:gd name="connsiteY332" fmla="*/ 1414711 h 6158386"/>
              <a:gd name="connsiteX333" fmla="*/ 1306171 w 8052023"/>
              <a:gd name="connsiteY333" fmla="*/ 1376443 h 6158386"/>
              <a:gd name="connsiteX334" fmla="*/ 1341626 w 8052023"/>
              <a:gd name="connsiteY334" fmla="*/ 1290904 h 6158386"/>
              <a:gd name="connsiteX335" fmla="*/ 1373140 w 8052023"/>
              <a:gd name="connsiteY335" fmla="*/ 1249822 h 6158386"/>
              <a:gd name="connsiteX336" fmla="*/ 1503701 w 8052023"/>
              <a:gd name="connsiteY336" fmla="*/ 1133330 h 6158386"/>
              <a:gd name="connsiteX337" fmla="*/ 1686599 w 8052023"/>
              <a:gd name="connsiteY337" fmla="*/ 1010085 h 6158386"/>
              <a:gd name="connsiteX338" fmla="*/ 1699543 w 8052023"/>
              <a:gd name="connsiteY338" fmla="*/ 969003 h 6158386"/>
              <a:gd name="connsiteX339" fmla="*/ 1675344 w 8052023"/>
              <a:gd name="connsiteY339" fmla="*/ 944241 h 6158386"/>
              <a:gd name="connsiteX340" fmla="*/ 1641578 w 8052023"/>
              <a:gd name="connsiteY340" fmla="*/ 965627 h 6158386"/>
              <a:gd name="connsiteX341" fmla="*/ 1605561 w 8052023"/>
              <a:gd name="connsiteY341" fmla="*/ 1012898 h 6158386"/>
              <a:gd name="connsiteX342" fmla="*/ 1554350 w 8052023"/>
              <a:gd name="connsiteY342" fmla="*/ 1014024 h 6158386"/>
              <a:gd name="connsiteX343" fmla="*/ 1557727 w 8052023"/>
              <a:gd name="connsiteY343" fmla="*/ 982510 h 6158386"/>
              <a:gd name="connsiteX344" fmla="*/ 1572921 w 8052023"/>
              <a:gd name="connsiteY344" fmla="*/ 949306 h 6158386"/>
              <a:gd name="connsiteX345" fmla="*/ 1597682 w 8052023"/>
              <a:gd name="connsiteY345" fmla="*/ 864892 h 6158386"/>
              <a:gd name="connsiteX346" fmla="*/ 1588116 w 8052023"/>
              <a:gd name="connsiteY346" fmla="*/ 833377 h 6158386"/>
              <a:gd name="connsiteX347" fmla="*/ 1553224 w 8052023"/>
              <a:gd name="connsiteY347" fmla="*/ 832814 h 6158386"/>
              <a:gd name="connsiteX348" fmla="*/ 1517208 w 8052023"/>
              <a:gd name="connsiteY348" fmla="*/ 881775 h 6158386"/>
              <a:gd name="connsiteX349" fmla="*/ 1503701 w 8052023"/>
              <a:gd name="connsiteY349" fmla="*/ 887402 h 6158386"/>
              <a:gd name="connsiteX350" fmla="*/ 1481191 w 8052023"/>
              <a:gd name="connsiteY350" fmla="*/ 830001 h 6158386"/>
              <a:gd name="connsiteX351" fmla="*/ 1519459 w 8052023"/>
              <a:gd name="connsiteY351" fmla="*/ 758529 h 6158386"/>
              <a:gd name="connsiteX352" fmla="*/ 1568982 w 8052023"/>
              <a:gd name="connsiteY352" fmla="*/ 705067 h 6158386"/>
              <a:gd name="connsiteX353" fmla="*/ 1572358 w 8052023"/>
              <a:gd name="connsiteY353" fmla="*/ 656670 h 6158386"/>
              <a:gd name="connsiteX354" fmla="*/ 1525649 w 8052023"/>
              <a:gd name="connsiteY354" fmla="*/ 627969 h 6158386"/>
              <a:gd name="connsiteX355" fmla="*/ 1451364 w 8052023"/>
              <a:gd name="connsiteY355" fmla="*/ 616151 h 6158386"/>
              <a:gd name="connsiteX356" fmla="*/ 1373140 w 8052023"/>
              <a:gd name="connsiteY356" fmla="*/ 575069 h 6158386"/>
              <a:gd name="connsiteX357" fmla="*/ 1318552 w 8052023"/>
              <a:gd name="connsiteY357" fmla="*/ 539615 h 6158386"/>
              <a:gd name="connsiteX358" fmla="*/ 1297730 w 8052023"/>
              <a:gd name="connsiteY358" fmla="*/ 496282 h 6158386"/>
              <a:gd name="connsiteX359" fmla="*/ 1301107 w 8052023"/>
              <a:gd name="connsiteY359" fmla="*/ 431002 h 6158386"/>
              <a:gd name="connsiteX360" fmla="*/ 1323617 w 8052023"/>
              <a:gd name="connsiteY360" fmla="*/ 368535 h 6158386"/>
              <a:gd name="connsiteX361" fmla="*/ 1360760 w 8052023"/>
              <a:gd name="connsiteY361" fmla="*/ 348276 h 6158386"/>
              <a:gd name="connsiteX362" fmla="*/ 1346690 w 8052023"/>
              <a:gd name="connsiteY362" fmla="*/ 418621 h 6158386"/>
              <a:gd name="connsiteX363" fmla="*/ 1362448 w 8052023"/>
              <a:gd name="connsiteY363" fmla="*/ 430439 h 6158386"/>
              <a:gd name="connsiteX364" fmla="*/ 1401841 w 8052023"/>
              <a:gd name="connsiteY364" fmla="*/ 445071 h 6158386"/>
              <a:gd name="connsiteX365" fmla="*/ 1417598 w 8052023"/>
              <a:gd name="connsiteY365" fmla="*/ 464767 h 6158386"/>
              <a:gd name="connsiteX366" fmla="*/ 1489632 w 8052023"/>
              <a:gd name="connsiteY366" fmla="*/ 499659 h 6158386"/>
              <a:gd name="connsiteX367" fmla="*/ 1631448 w 8052023"/>
              <a:gd name="connsiteY367" fmla="*/ 505286 h 6158386"/>
              <a:gd name="connsiteX368" fmla="*/ 1656773 w 8052023"/>
              <a:gd name="connsiteY368" fmla="*/ 493469 h 6158386"/>
              <a:gd name="connsiteX369" fmla="*/ 1754693 w 8052023"/>
              <a:gd name="connsiteY369" fmla="*/ 385980 h 6158386"/>
              <a:gd name="connsiteX370" fmla="*/ 1776078 w 8052023"/>
              <a:gd name="connsiteY370" fmla="*/ 337583 h 6158386"/>
              <a:gd name="connsiteX371" fmla="*/ 1786771 w 8052023"/>
              <a:gd name="connsiteY371" fmla="*/ 276242 h 6158386"/>
              <a:gd name="connsiteX372" fmla="*/ 1825039 w 8052023"/>
              <a:gd name="connsiteY372" fmla="*/ 221091 h 6158386"/>
              <a:gd name="connsiteX373" fmla="*/ 1898198 w 8052023"/>
              <a:gd name="connsiteY373" fmla="*/ 172131 h 6158386"/>
              <a:gd name="connsiteX374" fmla="*/ 1955037 w 8052023"/>
              <a:gd name="connsiteY374" fmla="*/ 89405 h 6158386"/>
              <a:gd name="connsiteX375" fmla="*/ 2050707 w 8052023"/>
              <a:gd name="connsiteY375" fmla="*/ 1614 h 615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</a:cxnLst>
            <a:rect l="l" t="t" r="r" b="b"/>
            <a:pathLst>
              <a:path w="8052023" h="6158386">
                <a:moveTo>
                  <a:pt x="2736152" y="2383226"/>
                </a:moveTo>
                <a:cubicBezTo>
                  <a:pt x="2743467" y="2396170"/>
                  <a:pt x="2750784" y="2409113"/>
                  <a:pt x="2758099" y="2421494"/>
                </a:cubicBezTo>
                <a:cubicBezTo>
                  <a:pt x="2797493" y="2486212"/>
                  <a:pt x="2852643" y="2527856"/>
                  <a:pt x="2928053" y="2541362"/>
                </a:cubicBezTo>
                <a:cubicBezTo>
                  <a:pt x="2961819" y="2547552"/>
                  <a:pt x="2995585" y="2555431"/>
                  <a:pt x="3027100" y="2572314"/>
                </a:cubicBezTo>
                <a:cubicBezTo>
                  <a:pt x="2992208" y="2511536"/>
                  <a:pt x="2947750" y="2460887"/>
                  <a:pt x="2880781" y="2435000"/>
                </a:cubicBezTo>
                <a:cubicBezTo>
                  <a:pt x="2833509" y="2416991"/>
                  <a:pt x="2786800" y="2398420"/>
                  <a:pt x="2736152" y="2383226"/>
                </a:cubicBezTo>
                <a:close/>
                <a:moveTo>
                  <a:pt x="1466418" y="1504472"/>
                </a:moveTo>
                <a:cubicBezTo>
                  <a:pt x="1462620" y="1504753"/>
                  <a:pt x="1458962" y="1506441"/>
                  <a:pt x="1454741" y="1509818"/>
                </a:cubicBezTo>
                <a:cubicBezTo>
                  <a:pt x="1421538" y="1535143"/>
                  <a:pt x="1386084" y="1556527"/>
                  <a:pt x="1357383" y="1587479"/>
                </a:cubicBezTo>
                <a:cubicBezTo>
                  <a:pt x="1346690" y="1599297"/>
                  <a:pt x="1330933" y="1599860"/>
                  <a:pt x="1316301" y="1599297"/>
                </a:cubicBezTo>
                <a:cubicBezTo>
                  <a:pt x="1308422" y="1598735"/>
                  <a:pt x="1301107" y="1598172"/>
                  <a:pt x="1287600" y="1596483"/>
                </a:cubicBezTo>
                <a:cubicBezTo>
                  <a:pt x="1302795" y="1614492"/>
                  <a:pt x="1316301" y="1626310"/>
                  <a:pt x="1333747" y="1633626"/>
                </a:cubicBezTo>
                <a:cubicBezTo>
                  <a:pt x="1413096" y="1665704"/>
                  <a:pt x="1493009" y="1697218"/>
                  <a:pt x="1572358" y="1729295"/>
                </a:cubicBezTo>
                <a:cubicBezTo>
                  <a:pt x="1584176" y="1734360"/>
                  <a:pt x="1592055" y="1733798"/>
                  <a:pt x="1599933" y="1722542"/>
                </a:cubicBezTo>
                <a:cubicBezTo>
                  <a:pt x="1607250" y="1711850"/>
                  <a:pt x="1616254" y="1702845"/>
                  <a:pt x="1624695" y="1693279"/>
                </a:cubicBezTo>
                <a:cubicBezTo>
                  <a:pt x="1649457" y="1664578"/>
                  <a:pt x="1680971" y="1650509"/>
                  <a:pt x="1718677" y="1647132"/>
                </a:cubicBezTo>
                <a:cubicBezTo>
                  <a:pt x="1763135" y="1642630"/>
                  <a:pt x="1808156" y="1643193"/>
                  <a:pt x="1853177" y="1642630"/>
                </a:cubicBezTo>
                <a:cubicBezTo>
                  <a:pt x="1870623" y="1642630"/>
                  <a:pt x="1888068" y="1638128"/>
                  <a:pt x="1894259" y="1623496"/>
                </a:cubicBezTo>
                <a:cubicBezTo>
                  <a:pt x="1901012" y="1607739"/>
                  <a:pt x="1894821" y="1589730"/>
                  <a:pt x="1884129" y="1575098"/>
                </a:cubicBezTo>
                <a:cubicBezTo>
                  <a:pt x="1873436" y="1561030"/>
                  <a:pt x="1858242" y="1554276"/>
                  <a:pt x="1842484" y="1549211"/>
                </a:cubicBezTo>
                <a:cubicBezTo>
                  <a:pt x="1815472" y="1540770"/>
                  <a:pt x="1787334" y="1537956"/>
                  <a:pt x="1759196" y="1536268"/>
                </a:cubicBezTo>
                <a:cubicBezTo>
                  <a:pt x="1737248" y="1535143"/>
                  <a:pt x="1732745" y="1543584"/>
                  <a:pt x="1740062" y="1564406"/>
                </a:cubicBezTo>
                <a:cubicBezTo>
                  <a:pt x="1754693" y="1606613"/>
                  <a:pt x="1765386" y="1604925"/>
                  <a:pt x="1711360" y="1603237"/>
                </a:cubicBezTo>
                <a:cubicBezTo>
                  <a:pt x="1679846" y="1602674"/>
                  <a:pt x="1650020" y="1593669"/>
                  <a:pt x="1621318" y="1579037"/>
                </a:cubicBezTo>
                <a:cubicBezTo>
                  <a:pt x="1574046" y="1554839"/>
                  <a:pt x="1526212" y="1531765"/>
                  <a:pt x="1478940" y="1507567"/>
                </a:cubicBezTo>
                <a:cubicBezTo>
                  <a:pt x="1474156" y="1505316"/>
                  <a:pt x="1470217" y="1504190"/>
                  <a:pt x="1466418" y="1504472"/>
                </a:cubicBezTo>
                <a:close/>
                <a:moveTo>
                  <a:pt x="680942" y="1316791"/>
                </a:moveTo>
                <a:cubicBezTo>
                  <a:pt x="669124" y="1328608"/>
                  <a:pt x="658432" y="1339864"/>
                  <a:pt x="646051" y="1352807"/>
                </a:cubicBezTo>
                <a:cubicBezTo>
                  <a:pt x="660683" y="1353370"/>
                  <a:pt x="674751" y="1354495"/>
                  <a:pt x="691072" y="1355621"/>
                </a:cubicBezTo>
                <a:cubicBezTo>
                  <a:pt x="687132" y="1341552"/>
                  <a:pt x="684319" y="1329171"/>
                  <a:pt x="680942" y="1316791"/>
                </a:cubicBezTo>
                <a:close/>
                <a:moveTo>
                  <a:pt x="2946484" y="1254887"/>
                </a:moveTo>
                <a:cubicBezTo>
                  <a:pt x="2915110" y="1256434"/>
                  <a:pt x="2884158" y="1262484"/>
                  <a:pt x="2853206" y="1272332"/>
                </a:cubicBezTo>
                <a:cubicBezTo>
                  <a:pt x="2820566" y="1283025"/>
                  <a:pt x="2787926" y="1294280"/>
                  <a:pt x="2753035" y="1298782"/>
                </a:cubicBezTo>
                <a:cubicBezTo>
                  <a:pt x="2794679" y="1313414"/>
                  <a:pt x="2836323" y="1315665"/>
                  <a:pt x="2877405" y="1302721"/>
                </a:cubicBezTo>
                <a:cubicBezTo>
                  <a:pt x="2917361" y="1290341"/>
                  <a:pt x="2957317" y="1275709"/>
                  <a:pt x="2999525" y="1272332"/>
                </a:cubicBezTo>
                <a:cubicBezTo>
                  <a:pt x="3013031" y="1271207"/>
                  <a:pt x="3027100" y="1271207"/>
                  <a:pt x="3042295" y="1264453"/>
                </a:cubicBezTo>
                <a:cubicBezTo>
                  <a:pt x="3009654" y="1256293"/>
                  <a:pt x="2977858" y="1253339"/>
                  <a:pt x="2946484" y="1254887"/>
                </a:cubicBezTo>
                <a:close/>
                <a:moveTo>
                  <a:pt x="3407280" y="302128"/>
                </a:moveTo>
                <a:lnTo>
                  <a:pt x="8052023" y="302128"/>
                </a:lnTo>
                <a:lnTo>
                  <a:pt x="8052023" y="6158386"/>
                </a:lnTo>
                <a:lnTo>
                  <a:pt x="3407280" y="6158386"/>
                </a:lnTo>
                <a:lnTo>
                  <a:pt x="3407280" y="2532934"/>
                </a:lnTo>
                <a:lnTo>
                  <a:pt x="3628131" y="2621275"/>
                </a:lnTo>
                <a:cubicBezTo>
                  <a:pt x="3636009" y="2624651"/>
                  <a:pt x="3639949" y="2629716"/>
                  <a:pt x="3642762" y="2637594"/>
                </a:cubicBezTo>
                <a:cubicBezTo>
                  <a:pt x="3649516" y="2656728"/>
                  <a:pt x="3657394" y="2707940"/>
                  <a:pt x="3702978" y="2741706"/>
                </a:cubicBezTo>
                <a:cubicBezTo>
                  <a:pt x="3732242" y="2760277"/>
                  <a:pt x="3751376" y="2759151"/>
                  <a:pt x="3771635" y="2732139"/>
                </a:cubicBezTo>
                <a:cubicBezTo>
                  <a:pt x="3788518" y="2709066"/>
                  <a:pt x="3802025" y="2725386"/>
                  <a:pt x="3817219" y="2729888"/>
                </a:cubicBezTo>
                <a:cubicBezTo>
                  <a:pt x="3834665" y="2735515"/>
                  <a:pt x="3829600" y="2748459"/>
                  <a:pt x="3826786" y="2759714"/>
                </a:cubicBezTo>
                <a:cubicBezTo>
                  <a:pt x="3817219" y="2794606"/>
                  <a:pt x="3820033" y="2830059"/>
                  <a:pt x="3824535" y="2861012"/>
                </a:cubicBezTo>
                <a:cubicBezTo>
                  <a:pt x="3829037" y="2888587"/>
                  <a:pt x="3853236" y="2931920"/>
                  <a:pt x="3930897" y="2947677"/>
                </a:cubicBezTo>
                <a:cubicBezTo>
                  <a:pt x="3983234" y="2963997"/>
                  <a:pt x="4031069" y="2989884"/>
                  <a:pt x="4065960" y="3032091"/>
                </a:cubicBezTo>
                <a:cubicBezTo>
                  <a:pt x="4118297" y="3095121"/>
                  <a:pt x="4210027" y="3118757"/>
                  <a:pt x="4302883" y="3121008"/>
                </a:cubicBezTo>
                <a:cubicBezTo>
                  <a:pt x="4355220" y="3121570"/>
                  <a:pt x="4403618" y="3134514"/>
                  <a:pt x="4449202" y="3161527"/>
                </a:cubicBezTo>
                <a:cubicBezTo>
                  <a:pt x="4517859" y="3202046"/>
                  <a:pt x="4599459" y="3214427"/>
                  <a:pt x="4786859" y="3231309"/>
                </a:cubicBezTo>
                <a:cubicBezTo>
                  <a:pt x="4786859" y="3222305"/>
                  <a:pt x="4776166" y="3220617"/>
                  <a:pt x="4773353" y="3211050"/>
                </a:cubicBezTo>
                <a:cubicBezTo>
                  <a:pt x="4803179" y="3202608"/>
                  <a:pt x="4833568" y="3209361"/>
                  <a:pt x="4863957" y="3205422"/>
                </a:cubicBezTo>
                <a:cubicBezTo>
                  <a:pt x="4808807" y="3192478"/>
                  <a:pt x="4761535" y="3166029"/>
                  <a:pt x="4717639" y="3130575"/>
                </a:cubicBezTo>
                <a:cubicBezTo>
                  <a:pt x="4728332" y="3123259"/>
                  <a:pt x="4737899" y="3132263"/>
                  <a:pt x="4748592" y="3130012"/>
                </a:cubicBezTo>
                <a:cubicBezTo>
                  <a:pt x="4750279" y="3120445"/>
                  <a:pt x="4740150" y="3118194"/>
                  <a:pt x="4736773" y="3109753"/>
                </a:cubicBezTo>
                <a:cubicBezTo>
                  <a:pt x="4764911" y="3097371"/>
                  <a:pt x="4795300" y="3107502"/>
                  <a:pt x="4829066" y="3104687"/>
                </a:cubicBezTo>
                <a:cubicBezTo>
                  <a:pt x="4795863" y="3087242"/>
                  <a:pt x="4763786" y="3076549"/>
                  <a:pt x="4744652" y="3045598"/>
                </a:cubicBezTo>
                <a:cubicBezTo>
                  <a:pt x="4764349" y="3046160"/>
                  <a:pt x="4777292" y="3063043"/>
                  <a:pt x="4798114" y="3061355"/>
                </a:cubicBezTo>
                <a:cubicBezTo>
                  <a:pt x="4777855" y="3042784"/>
                  <a:pt x="4754219" y="3030403"/>
                  <a:pt x="4737899" y="3009581"/>
                </a:cubicBezTo>
                <a:cubicBezTo>
                  <a:pt x="4786859" y="3020273"/>
                  <a:pt x="4829066" y="3047849"/>
                  <a:pt x="4876338" y="3061918"/>
                </a:cubicBezTo>
                <a:cubicBezTo>
                  <a:pt x="4839196" y="3028715"/>
                  <a:pt x="4796426" y="3002828"/>
                  <a:pt x="4762660" y="2963434"/>
                </a:cubicBezTo>
                <a:cubicBezTo>
                  <a:pt x="4798114" y="2952179"/>
                  <a:pt x="4831880" y="2967373"/>
                  <a:pt x="4869023" y="2959495"/>
                </a:cubicBezTo>
                <a:cubicBezTo>
                  <a:pt x="4839196" y="2937547"/>
                  <a:pt x="4806556" y="2924603"/>
                  <a:pt x="4780669" y="2897028"/>
                </a:cubicBezTo>
                <a:cubicBezTo>
                  <a:pt x="4798677" y="2898716"/>
                  <a:pt x="4809932" y="2911660"/>
                  <a:pt x="4827378" y="2911660"/>
                </a:cubicBezTo>
                <a:cubicBezTo>
                  <a:pt x="4816685" y="2897591"/>
                  <a:pt x="4807681" y="2885210"/>
                  <a:pt x="4795300" y="2868890"/>
                </a:cubicBezTo>
                <a:cubicBezTo>
                  <a:pt x="4838070" y="2884084"/>
                  <a:pt x="4873525" y="2901530"/>
                  <a:pt x="4910667" y="2917287"/>
                </a:cubicBezTo>
                <a:cubicBezTo>
                  <a:pt x="4876338" y="2871704"/>
                  <a:pt x="4845387" y="2822744"/>
                  <a:pt x="4786859" y="2802484"/>
                </a:cubicBezTo>
                <a:cubicBezTo>
                  <a:pt x="4736211" y="2785038"/>
                  <a:pt x="4688939" y="2758589"/>
                  <a:pt x="4643355" y="2729888"/>
                </a:cubicBezTo>
                <a:cubicBezTo>
                  <a:pt x="4549936" y="2671360"/>
                  <a:pt x="4448076" y="2636469"/>
                  <a:pt x="4338900" y="2620149"/>
                </a:cubicBezTo>
                <a:cubicBezTo>
                  <a:pt x="4274182" y="2610582"/>
                  <a:pt x="4210590" y="2593699"/>
                  <a:pt x="4148123" y="2571188"/>
                </a:cubicBezTo>
                <a:cubicBezTo>
                  <a:pt x="4068774" y="2542488"/>
                  <a:pt x="3988299" y="2541362"/>
                  <a:pt x="3914577" y="2592011"/>
                </a:cubicBezTo>
                <a:cubicBezTo>
                  <a:pt x="3901071" y="2601578"/>
                  <a:pt x="3880811" y="2603266"/>
                  <a:pt x="3881374" y="2626339"/>
                </a:cubicBezTo>
                <a:cubicBezTo>
                  <a:pt x="3881374" y="2629716"/>
                  <a:pt x="3878560" y="2630841"/>
                  <a:pt x="3874621" y="2630841"/>
                </a:cubicBezTo>
                <a:cubicBezTo>
                  <a:pt x="3857175" y="2630279"/>
                  <a:pt x="3833539" y="2617898"/>
                  <a:pt x="3830163" y="2599890"/>
                </a:cubicBezTo>
                <a:cubicBezTo>
                  <a:pt x="3822847" y="2561622"/>
                  <a:pt x="3802025" y="2533484"/>
                  <a:pt x="3764319" y="2540237"/>
                </a:cubicBezTo>
                <a:cubicBezTo>
                  <a:pt x="3733930" y="2539111"/>
                  <a:pt x="3704666" y="2548115"/>
                  <a:pt x="3677091" y="2559933"/>
                </a:cubicBezTo>
                <a:cubicBezTo>
                  <a:pt x="3658520" y="2567812"/>
                  <a:pt x="3643888" y="2566124"/>
                  <a:pt x="3625880" y="2558808"/>
                </a:cubicBezTo>
                <a:cubicBezTo>
                  <a:pt x="3596194" y="2546568"/>
                  <a:pt x="3558243" y="2530986"/>
                  <a:pt x="3517918" y="2514455"/>
                </a:cubicBezTo>
                <a:lnTo>
                  <a:pt x="3407280" y="2469143"/>
                </a:lnTo>
                <a:lnTo>
                  <a:pt x="3407280" y="2282234"/>
                </a:lnTo>
                <a:lnTo>
                  <a:pt x="3443053" y="2263744"/>
                </a:lnTo>
                <a:cubicBezTo>
                  <a:pt x="3467357" y="2252630"/>
                  <a:pt x="3492224" y="2242395"/>
                  <a:pt x="3517267" y="2232405"/>
                </a:cubicBezTo>
                <a:cubicBezTo>
                  <a:pt x="3491380" y="2231843"/>
                  <a:pt x="3458458" y="2232968"/>
                  <a:pt x="3427225" y="2234656"/>
                </a:cubicBezTo>
                <a:lnTo>
                  <a:pt x="3407280" y="2235918"/>
                </a:lnTo>
                <a:lnTo>
                  <a:pt x="3407280" y="2186030"/>
                </a:lnTo>
                <a:lnTo>
                  <a:pt x="3417095" y="2185133"/>
                </a:lnTo>
                <a:cubicBezTo>
                  <a:pt x="3450861" y="2176692"/>
                  <a:pt x="3484626" y="2178380"/>
                  <a:pt x="3517267" y="2189635"/>
                </a:cubicBezTo>
                <a:cubicBezTo>
                  <a:pt x="3556097" y="2203142"/>
                  <a:pt x="3592114" y="2199203"/>
                  <a:pt x="3629819" y="2180631"/>
                </a:cubicBezTo>
                <a:cubicBezTo>
                  <a:pt x="3699039" y="2146303"/>
                  <a:pt x="3771635" y="2120416"/>
                  <a:pt x="3850985" y="2095654"/>
                </a:cubicBezTo>
                <a:cubicBezTo>
                  <a:pt x="3803150" y="2086087"/>
                  <a:pt x="3656269" y="2132234"/>
                  <a:pt x="3583673" y="2138424"/>
                </a:cubicBezTo>
                <a:cubicBezTo>
                  <a:pt x="3526271" y="2143067"/>
                  <a:pt x="3472351" y="2136947"/>
                  <a:pt x="3422151" y="2113891"/>
                </a:cubicBezTo>
                <a:lnTo>
                  <a:pt x="3407280" y="2105103"/>
                </a:lnTo>
                <a:close/>
                <a:moveTo>
                  <a:pt x="2050707" y="1614"/>
                </a:moveTo>
                <a:cubicBezTo>
                  <a:pt x="2074343" y="6116"/>
                  <a:pt x="2095728" y="15683"/>
                  <a:pt x="2117675" y="24687"/>
                </a:cubicBezTo>
                <a:cubicBezTo>
                  <a:pt x="2144688" y="36505"/>
                  <a:pt x="2171700" y="43821"/>
                  <a:pt x="2201527" y="41007"/>
                </a:cubicBezTo>
                <a:cubicBezTo>
                  <a:pt x="2217284" y="39319"/>
                  <a:pt x="2233604" y="41570"/>
                  <a:pt x="2249362" y="44946"/>
                </a:cubicBezTo>
                <a:cubicBezTo>
                  <a:pt x="2276374" y="51137"/>
                  <a:pt x="2303950" y="60141"/>
                  <a:pt x="2327586" y="35380"/>
                </a:cubicBezTo>
                <a:cubicBezTo>
                  <a:pt x="2328148" y="34817"/>
                  <a:pt x="2328711" y="34817"/>
                  <a:pt x="2329274" y="34254"/>
                </a:cubicBezTo>
                <a:cubicBezTo>
                  <a:pt x="2335465" y="32003"/>
                  <a:pt x="2342218" y="29752"/>
                  <a:pt x="2347282" y="34254"/>
                </a:cubicBezTo>
                <a:cubicBezTo>
                  <a:pt x="2353473" y="39882"/>
                  <a:pt x="2349533" y="46072"/>
                  <a:pt x="2347282" y="51699"/>
                </a:cubicBezTo>
                <a:cubicBezTo>
                  <a:pt x="2329837" y="98971"/>
                  <a:pt x="2253864" y="141179"/>
                  <a:pt x="2203778" y="129924"/>
                </a:cubicBezTo>
                <a:cubicBezTo>
                  <a:pt x="2184644" y="125422"/>
                  <a:pt x="2168887" y="128798"/>
                  <a:pt x="2157632" y="146807"/>
                </a:cubicBezTo>
                <a:cubicBezTo>
                  <a:pt x="2149190" y="160875"/>
                  <a:pt x="2138498" y="173819"/>
                  <a:pt x="2129493" y="187888"/>
                </a:cubicBezTo>
                <a:cubicBezTo>
                  <a:pt x="2118238" y="205334"/>
                  <a:pt x="2106420" y="224468"/>
                  <a:pt x="2109796" y="244727"/>
                </a:cubicBezTo>
                <a:cubicBezTo>
                  <a:pt x="2117675" y="289748"/>
                  <a:pt x="2103043" y="330830"/>
                  <a:pt x="2095165" y="373600"/>
                </a:cubicBezTo>
                <a:cubicBezTo>
                  <a:pt x="2091226" y="396110"/>
                  <a:pt x="2081096" y="415807"/>
                  <a:pt x="2065339" y="432690"/>
                </a:cubicBezTo>
                <a:cubicBezTo>
                  <a:pt x="2050707" y="447884"/>
                  <a:pt x="2037200" y="464205"/>
                  <a:pt x="2024257" y="481088"/>
                </a:cubicBezTo>
                <a:cubicBezTo>
                  <a:pt x="2009625" y="499659"/>
                  <a:pt x="2003997" y="520481"/>
                  <a:pt x="2007937" y="544117"/>
                </a:cubicBezTo>
                <a:cubicBezTo>
                  <a:pt x="2010188" y="558749"/>
                  <a:pt x="2013001" y="573381"/>
                  <a:pt x="2014690" y="588013"/>
                </a:cubicBezTo>
                <a:cubicBezTo>
                  <a:pt x="2017503" y="614462"/>
                  <a:pt x="2031010" y="629094"/>
                  <a:pt x="2056897" y="635285"/>
                </a:cubicBezTo>
                <a:cubicBezTo>
                  <a:pt x="2106420" y="647102"/>
                  <a:pt x="2155943" y="661172"/>
                  <a:pt x="2204341" y="678618"/>
                </a:cubicBezTo>
                <a:cubicBezTo>
                  <a:pt x="2247674" y="694374"/>
                  <a:pt x="2289318" y="714634"/>
                  <a:pt x="2326460" y="742772"/>
                </a:cubicBezTo>
                <a:cubicBezTo>
                  <a:pt x="2337153" y="751214"/>
                  <a:pt x="2334902" y="754590"/>
                  <a:pt x="2324209" y="758529"/>
                </a:cubicBezTo>
                <a:cubicBezTo>
                  <a:pt x="2298885" y="768097"/>
                  <a:pt x="2272998" y="768097"/>
                  <a:pt x="2246548" y="765283"/>
                </a:cubicBezTo>
                <a:cubicBezTo>
                  <a:pt x="2230228" y="763595"/>
                  <a:pt x="2214470" y="761907"/>
                  <a:pt x="2195336" y="759655"/>
                </a:cubicBezTo>
                <a:cubicBezTo>
                  <a:pt x="2218410" y="797360"/>
                  <a:pt x="2250487" y="813681"/>
                  <a:pt x="2289318" y="817057"/>
                </a:cubicBezTo>
                <a:cubicBezTo>
                  <a:pt x="2319144" y="819871"/>
                  <a:pt x="2350659" y="814806"/>
                  <a:pt x="2379360" y="822122"/>
                </a:cubicBezTo>
                <a:cubicBezTo>
                  <a:pt x="2431134" y="835066"/>
                  <a:pt x="2475030" y="818183"/>
                  <a:pt x="2521176" y="799611"/>
                </a:cubicBezTo>
                <a:cubicBezTo>
                  <a:pt x="2562821" y="782728"/>
                  <a:pt x="2593210" y="757405"/>
                  <a:pt x="2613469" y="718011"/>
                </a:cubicBezTo>
                <a:cubicBezTo>
                  <a:pt x="2621348" y="702816"/>
                  <a:pt x="2628101" y="687059"/>
                  <a:pt x="2640482" y="672990"/>
                </a:cubicBezTo>
                <a:cubicBezTo>
                  <a:pt x="2631478" y="727015"/>
                  <a:pt x="2592647" y="789482"/>
                  <a:pt x="2547626" y="824373"/>
                </a:cubicBezTo>
                <a:cubicBezTo>
                  <a:pt x="2538059" y="831689"/>
                  <a:pt x="2528492" y="835628"/>
                  <a:pt x="2516111" y="836191"/>
                </a:cubicBezTo>
                <a:cubicBezTo>
                  <a:pt x="2489662" y="837316"/>
                  <a:pt x="2464900" y="843507"/>
                  <a:pt x="2442390" y="860952"/>
                </a:cubicBezTo>
                <a:cubicBezTo>
                  <a:pt x="2504293" y="868268"/>
                  <a:pt x="2570699" y="851386"/>
                  <a:pt x="2607842" y="814806"/>
                </a:cubicBezTo>
                <a:cubicBezTo>
                  <a:pt x="2670871" y="753465"/>
                  <a:pt x="2753035" y="749525"/>
                  <a:pt x="2838011" y="739959"/>
                </a:cubicBezTo>
                <a:cubicBezTo>
                  <a:pt x="2819441" y="768097"/>
                  <a:pt x="2798056" y="784980"/>
                  <a:pt x="2770480" y="793421"/>
                </a:cubicBezTo>
                <a:cubicBezTo>
                  <a:pt x="2750220" y="799611"/>
                  <a:pt x="2729399" y="804114"/>
                  <a:pt x="2709139" y="808616"/>
                </a:cubicBezTo>
                <a:cubicBezTo>
                  <a:pt x="2669746" y="817620"/>
                  <a:pt x="2636542" y="836754"/>
                  <a:pt x="2612344" y="869957"/>
                </a:cubicBezTo>
                <a:cubicBezTo>
                  <a:pt x="2606716" y="877835"/>
                  <a:pt x="2599400" y="881775"/>
                  <a:pt x="2590396" y="884026"/>
                </a:cubicBezTo>
                <a:cubicBezTo>
                  <a:pt x="2552128" y="894156"/>
                  <a:pt x="2513298" y="901471"/>
                  <a:pt x="2473341" y="902034"/>
                </a:cubicBezTo>
                <a:cubicBezTo>
                  <a:pt x="2483471" y="909913"/>
                  <a:pt x="2495289" y="911601"/>
                  <a:pt x="2507107" y="912726"/>
                </a:cubicBezTo>
                <a:cubicBezTo>
                  <a:pt x="2543124" y="916103"/>
                  <a:pt x="2578578" y="912726"/>
                  <a:pt x="2614595" y="910475"/>
                </a:cubicBezTo>
                <a:cubicBezTo>
                  <a:pt x="2661304" y="907662"/>
                  <a:pt x="2708014" y="905411"/>
                  <a:pt x="2754723" y="912164"/>
                </a:cubicBezTo>
                <a:cubicBezTo>
                  <a:pt x="2779484" y="916103"/>
                  <a:pt x="2803683" y="921731"/>
                  <a:pt x="2825068" y="935800"/>
                </a:cubicBezTo>
                <a:cubicBezTo>
                  <a:pt x="2764290" y="931861"/>
                  <a:pt x="2704637" y="939177"/>
                  <a:pt x="2644421" y="938613"/>
                </a:cubicBezTo>
                <a:cubicBezTo>
                  <a:pt x="2619660" y="938613"/>
                  <a:pt x="2594898" y="940865"/>
                  <a:pt x="2573513" y="952120"/>
                </a:cubicBezTo>
                <a:cubicBezTo>
                  <a:pt x="2535808" y="971817"/>
                  <a:pt x="2498103" y="971254"/>
                  <a:pt x="2457584" y="963375"/>
                </a:cubicBezTo>
                <a:cubicBezTo>
                  <a:pt x="2432260" y="958311"/>
                  <a:pt x="2406373" y="954371"/>
                  <a:pt x="2379360" y="959436"/>
                </a:cubicBezTo>
                <a:cubicBezTo>
                  <a:pt x="2383862" y="966752"/>
                  <a:pt x="2390615" y="967877"/>
                  <a:pt x="2395680" y="970129"/>
                </a:cubicBezTo>
                <a:cubicBezTo>
                  <a:pt x="2465463" y="1001643"/>
                  <a:pt x="2539747" y="1008959"/>
                  <a:pt x="2615157" y="1006145"/>
                </a:cubicBezTo>
                <a:cubicBezTo>
                  <a:pt x="2664681" y="1003895"/>
                  <a:pt x="2713641" y="1001643"/>
                  <a:pt x="2763164" y="1004457"/>
                </a:cubicBezTo>
                <a:cubicBezTo>
                  <a:pt x="2781735" y="1005583"/>
                  <a:pt x="2800869" y="1006145"/>
                  <a:pt x="2818877" y="1014024"/>
                </a:cubicBezTo>
                <a:cubicBezTo>
                  <a:pt x="2809873" y="1015150"/>
                  <a:pt x="2801432" y="1015712"/>
                  <a:pt x="2792990" y="1015150"/>
                </a:cubicBezTo>
                <a:cubicBezTo>
                  <a:pt x="2753597" y="1012336"/>
                  <a:pt x="2714767" y="1014024"/>
                  <a:pt x="2675936" y="1019651"/>
                </a:cubicBezTo>
                <a:cubicBezTo>
                  <a:pt x="2602214" y="1029781"/>
                  <a:pt x="2528492" y="1037660"/>
                  <a:pt x="2456458" y="1007834"/>
                </a:cubicBezTo>
                <a:cubicBezTo>
                  <a:pt x="2437324" y="999955"/>
                  <a:pt x="2416502" y="1001080"/>
                  <a:pt x="2395117" y="1007834"/>
                </a:cubicBezTo>
                <a:cubicBezTo>
                  <a:pt x="2403559" y="1020777"/>
                  <a:pt x="2414251" y="1029219"/>
                  <a:pt x="2424381" y="1037097"/>
                </a:cubicBezTo>
                <a:cubicBezTo>
                  <a:pt x="2475030" y="1075365"/>
                  <a:pt x="2533557" y="1089434"/>
                  <a:pt x="2595461" y="1092248"/>
                </a:cubicBezTo>
                <a:cubicBezTo>
                  <a:pt x="2678187" y="1095625"/>
                  <a:pt x="2756974" y="1077616"/>
                  <a:pt x="2834072" y="1049478"/>
                </a:cubicBezTo>
                <a:cubicBezTo>
                  <a:pt x="2881344" y="1032033"/>
                  <a:pt x="2928616" y="1028093"/>
                  <a:pt x="2977577" y="1039348"/>
                </a:cubicBezTo>
                <a:cubicBezTo>
                  <a:pt x="3013031" y="1047227"/>
                  <a:pt x="3046797" y="1060171"/>
                  <a:pt x="3077186" y="1080430"/>
                </a:cubicBezTo>
                <a:cubicBezTo>
                  <a:pt x="3049610" y="1077616"/>
                  <a:pt x="3022598" y="1072552"/>
                  <a:pt x="2995585" y="1067487"/>
                </a:cubicBezTo>
                <a:cubicBezTo>
                  <a:pt x="2955066" y="1060171"/>
                  <a:pt x="2916798" y="1062421"/>
                  <a:pt x="2882470" y="1088309"/>
                </a:cubicBezTo>
                <a:cubicBezTo>
                  <a:pt x="2867275" y="1099564"/>
                  <a:pt x="2850392" y="1109693"/>
                  <a:pt x="2831821" y="1115884"/>
                </a:cubicBezTo>
                <a:cubicBezTo>
                  <a:pt x="2747407" y="1143459"/>
                  <a:pt x="2663555" y="1174411"/>
                  <a:pt x="2572950" y="1173849"/>
                </a:cubicBezTo>
                <a:cubicBezTo>
                  <a:pt x="2568448" y="1173849"/>
                  <a:pt x="2562821" y="1171597"/>
                  <a:pt x="2558319" y="1178351"/>
                </a:cubicBezTo>
                <a:cubicBezTo>
                  <a:pt x="2579704" y="1194108"/>
                  <a:pt x="2602214" y="1206489"/>
                  <a:pt x="2625850" y="1218307"/>
                </a:cubicBezTo>
                <a:cubicBezTo>
                  <a:pt x="2672559" y="1242506"/>
                  <a:pt x="2721520" y="1250947"/>
                  <a:pt x="2772731" y="1238566"/>
                </a:cubicBezTo>
                <a:cubicBezTo>
                  <a:pt x="2828445" y="1225060"/>
                  <a:pt x="2885283" y="1221683"/>
                  <a:pt x="2942685" y="1224498"/>
                </a:cubicBezTo>
                <a:cubicBezTo>
                  <a:pt x="3019221" y="1227874"/>
                  <a:pt x="3096320" y="1230125"/>
                  <a:pt x="3171730" y="1247008"/>
                </a:cubicBezTo>
                <a:cubicBezTo>
                  <a:pt x="3191989" y="1251510"/>
                  <a:pt x="3212249" y="1257138"/>
                  <a:pt x="3229132" y="1272332"/>
                </a:cubicBezTo>
                <a:cubicBezTo>
                  <a:pt x="3167790" y="1254324"/>
                  <a:pt x="3117142" y="1276272"/>
                  <a:pt x="3064805" y="1305535"/>
                </a:cubicBezTo>
                <a:cubicBezTo>
                  <a:pt x="2997836" y="1343240"/>
                  <a:pt x="2926365" y="1367439"/>
                  <a:pt x="2848141" y="1371378"/>
                </a:cubicBezTo>
                <a:cubicBezTo>
                  <a:pt x="2802558" y="1373629"/>
                  <a:pt x="2757537" y="1373067"/>
                  <a:pt x="2711953" y="1379820"/>
                </a:cubicBezTo>
                <a:cubicBezTo>
                  <a:pt x="2691131" y="1382634"/>
                  <a:pt x="2681563" y="1393326"/>
                  <a:pt x="2676499" y="1411897"/>
                </a:cubicBezTo>
                <a:cubicBezTo>
                  <a:pt x="2673122" y="1424278"/>
                  <a:pt x="2671434" y="1438347"/>
                  <a:pt x="2661867" y="1446788"/>
                </a:cubicBezTo>
                <a:cubicBezTo>
                  <a:pt x="2651174" y="1456356"/>
                  <a:pt x="2654551" y="1463109"/>
                  <a:pt x="2660178" y="1472676"/>
                </a:cubicBezTo>
                <a:cubicBezTo>
                  <a:pt x="2686066" y="1518260"/>
                  <a:pt x="2723771" y="1550337"/>
                  <a:pt x="2769354" y="1575098"/>
                </a:cubicBezTo>
                <a:cubicBezTo>
                  <a:pt x="2817189" y="1601548"/>
                  <a:pt x="2868964" y="1618431"/>
                  <a:pt x="2919612" y="1638690"/>
                </a:cubicBezTo>
                <a:cubicBezTo>
                  <a:pt x="2977577" y="1662327"/>
                  <a:pt x="3034978" y="1688214"/>
                  <a:pt x="3076623" y="1736049"/>
                </a:cubicBezTo>
                <a:cubicBezTo>
                  <a:pt x="3104198" y="1767001"/>
                  <a:pt x="3135150" y="1775442"/>
                  <a:pt x="3173418" y="1773753"/>
                </a:cubicBezTo>
                <a:cubicBezTo>
                  <a:pt x="3236447" y="1770940"/>
                  <a:pt x="3351251" y="1730983"/>
                  <a:pt x="3399649" y="1739988"/>
                </a:cubicBezTo>
                <a:cubicBezTo>
                  <a:pt x="3329304" y="1767563"/>
                  <a:pt x="3262898" y="1796264"/>
                  <a:pt x="3193115" y="1814835"/>
                </a:cubicBezTo>
                <a:cubicBezTo>
                  <a:pt x="3167228" y="1821589"/>
                  <a:pt x="3142466" y="1818774"/>
                  <a:pt x="3118830" y="1805831"/>
                </a:cubicBezTo>
                <a:cubicBezTo>
                  <a:pt x="3078874" y="1784446"/>
                  <a:pt x="3036104" y="1772065"/>
                  <a:pt x="2991646" y="1764749"/>
                </a:cubicBezTo>
                <a:cubicBezTo>
                  <a:pt x="2938183" y="1755746"/>
                  <a:pt x="2884158" y="1752931"/>
                  <a:pt x="2834072" y="1727607"/>
                </a:cubicBezTo>
                <a:cubicBezTo>
                  <a:pt x="2807060" y="1714101"/>
                  <a:pt x="2774982" y="1715789"/>
                  <a:pt x="2740091" y="1718603"/>
                </a:cubicBezTo>
                <a:cubicBezTo>
                  <a:pt x="2764290" y="1734923"/>
                  <a:pt x="2785112" y="1747304"/>
                  <a:pt x="2801995" y="1764749"/>
                </a:cubicBezTo>
                <a:cubicBezTo>
                  <a:pt x="2858834" y="1823277"/>
                  <a:pt x="2853769" y="1904877"/>
                  <a:pt x="2789614" y="1953837"/>
                </a:cubicBezTo>
                <a:cubicBezTo>
                  <a:pt x="2777233" y="1963405"/>
                  <a:pt x="2679312" y="2022495"/>
                  <a:pt x="2646110" y="2046694"/>
                </a:cubicBezTo>
                <a:cubicBezTo>
                  <a:pt x="2637668" y="2052884"/>
                  <a:pt x="2630352" y="2059074"/>
                  <a:pt x="2628101" y="2070330"/>
                </a:cubicBezTo>
                <a:cubicBezTo>
                  <a:pt x="2641044" y="2072581"/>
                  <a:pt x="2652863" y="2070893"/>
                  <a:pt x="2664681" y="2069204"/>
                </a:cubicBezTo>
                <a:cubicBezTo>
                  <a:pt x="2725459" y="2061889"/>
                  <a:pt x="2783424" y="2044443"/>
                  <a:pt x="2843077" y="2030936"/>
                </a:cubicBezTo>
                <a:cubicBezTo>
                  <a:pt x="2895976" y="2019119"/>
                  <a:pt x="2948876" y="2002798"/>
                  <a:pt x="3004027" y="2007300"/>
                </a:cubicBezTo>
                <a:cubicBezTo>
                  <a:pt x="3051861" y="2011240"/>
                  <a:pt x="3099696" y="2012365"/>
                  <a:pt x="3148094" y="2012928"/>
                </a:cubicBezTo>
                <a:cubicBezTo>
                  <a:pt x="3230257" y="2014053"/>
                  <a:pt x="3306793" y="2036001"/>
                  <a:pt x="3373199" y="2084962"/>
                </a:cubicBezTo>
                <a:lnTo>
                  <a:pt x="3407280" y="2105103"/>
                </a:lnTo>
                <a:lnTo>
                  <a:pt x="3407280" y="2186030"/>
                </a:lnTo>
                <a:lnTo>
                  <a:pt x="3364758" y="2189917"/>
                </a:lnTo>
                <a:cubicBezTo>
                  <a:pt x="3347593" y="2188650"/>
                  <a:pt x="3330710" y="2184289"/>
                  <a:pt x="3314109" y="2176129"/>
                </a:cubicBezTo>
                <a:cubicBezTo>
                  <a:pt x="3302853" y="2170501"/>
                  <a:pt x="3270213" y="2169939"/>
                  <a:pt x="3257832" y="2168813"/>
                </a:cubicBezTo>
                <a:cubicBezTo>
                  <a:pt x="3215625" y="2164311"/>
                  <a:pt x="3125583" y="2128294"/>
                  <a:pt x="3105886" y="2128857"/>
                </a:cubicBezTo>
                <a:cubicBezTo>
                  <a:pt x="3112077" y="2132234"/>
                  <a:pt x="3233071" y="2173315"/>
                  <a:pt x="3306793" y="2232405"/>
                </a:cubicBezTo>
                <a:cubicBezTo>
                  <a:pt x="3319174" y="2240846"/>
                  <a:pt x="3333243" y="2241409"/>
                  <a:pt x="3347312" y="2240284"/>
                </a:cubicBezTo>
                <a:cubicBezTo>
                  <a:pt x="3356879" y="2239440"/>
                  <a:pt x="3369049" y="2238455"/>
                  <a:pt x="3382731" y="2237470"/>
                </a:cubicBezTo>
                <a:lnTo>
                  <a:pt x="3407280" y="2235918"/>
                </a:lnTo>
                <a:lnTo>
                  <a:pt x="3407280" y="2282234"/>
                </a:lnTo>
                <a:lnTo>
                  <a:pt x="3372214" y="2300359"/>
                </a:lnTo>
                <a:cubicBezTo>
                  <a:pt x="3326630" y="2327371"/>
                  <a:pt x="3284845" y="2360434"/>
                  <a:pt x="3249954" y="2404611"/>
                </a:cubicBezTo>
                <a:cubicBezTo>
                  <a:pt x="3253049" y="2406018"/>
                  <a:pt x="3317345" y="2432327"/>
                  <a:pt x="3395710" y="2464405"/>
                </a:cubicBezTo>
                <a:lnTo>
                  <a:pt x="3407280" y="2469143"/>
                </a:lnTo>
                <a:lnTo>
                  <a:pt x="3407280" y="2532934"/>
                </a:lnTo>
                <a:lnTo>
                  <a:pt x="3220128" y="2458073"/>
                </a:lnTo>
                <a:cubicBezTo>
                  <a:pt x="3212811" y="2455259"/>
                  <a:pt x="3207747" y="2453571"/>
                  <a:pt x="3203807" y="2463138"/>
                </a:cubicBezTo>
                <a:cubicBezTo>
                  <a:pt x="3194803" y="2483960"/>
                  <a:pt x="3178483" y="2498029"/>
                  <a:pt x="3159912" y="2510410"/>
                </a:cubicBezTo>
                <a:cubicBezTo>
                  <a:pt x="3144717" y="2520540"/>
                  <a:pt x="3130086" y="2530670"/>
                  <a:pt x="3114891" y="2540237"/>
                </a:cubicBezTo>
                <a:cubicBezTo>
                  <a:pt x="3106450" y="2545864"/>
                  <a:pt x="3103073" y="2551492"/>
                  <a:pt x="3106450" y="2562747"/>
                </a:cubicBezTo>
                <a:cubicBezTo>
                  <a:pt x="3115454" y="2593136"/>
                  <a:pt x="3135150" y="2615647"/>
                  <a:pt x="3158224" y="2634781"/>
                </a:cubicBezTo>
                <a:cubicBezTo>
                  <a:pt x="3180171" y="2653352"/>
                  <a:pt x="3199868" y="2677551"/>
                  <a:pt x="3234196" y="2671923"/>
                </a:cubicBezTo>
                <a:cubicBezTo>
                  <a:pt x="3237010" y="2671360"/>
                  <a:pt x="3240949" y="2671360"/>
                  <a:pt x="3240949" y="2676425"/>
                </a:cubicBezTo>
                <a:cubicBezTo>
                  <a:pt x="3204933" y="2682616"/>
                  <a:pt x="3168916" y="2688806"/>
                  <a:pt x="3133462" y="2695559"/>
                </a:cubicBezTo>
                <a:cubicBezTo>
                  <a:pt x="3070995" y="2707377"/>
                  <a:pt x="3011905" y="2703438"/>
                  <a:pt x="2956755" y="2666858"/>
                </a:cubicBezTo>
                <a:cubicBezTo>
                  <a:pt x="2925802" y="2646036"/>
                  <a:pt x="2889786" y="2634218"/>
                  <a:pt x="2853769" y="2626339"/>
                </a:cubicBezTo>
                <a:cubicBezTo>
                  <a:pt x="2785112" y="2611145"/>
                  <a:pt x="2726584" y="2576816"/>
                  <a:pt x="2682689" y="2523354"/>
                </a:cubicBezTo>
                <a:cubicBezTo>
                  <a:pt x="2653988" y="2489025"/>
                  <a:pt x="2617408" y="2483960"/>
                  <a:pt x="2578578" y="2478895"/>
                </a:cubicBezTo>
                <a:cubicBezTo>
                  <a:pt x="2569574" y="2477770"/>
                  <a:pt x="2567323" y="2481146"/>
                  <a:pt x="2569574" y="2489588"/>
                </a:cubicBezTo>
                <a:cubicBezTo>
                  <a:pt x="2572950" y="2505345"/>
                  <a:pt x="2582517" y="2517163"/>
                  <a:pt x="2594898" y="2526730"/>
                </a:cubicBezTo>
                <a:cubicBezTo>
                  <a:pt x="2613469" y="2541362"/>
                  <a:pt x="2632603" y="2555431"/>
                  <a:pt x="2651174" y="2570063"/>
                </a:cubicBezTo>
                <a:cubicBezTo>
                  <a:pt x="2684378" y="2596513"/>
                  <a:pt x="2701260" y="2630841"/>
                  <a:pt x="2697884" y="2674174"/>
                </a:cubicBezTo>
                <a:cubicBezTo>
                  <a:pt x="2696195" y="2693308"/>
                  <a:pt x="2700697" y="2710754"/>
                  <a:pt x="2709139" y="2728200"/>
                </a:cubicBezTo>
                <a:cubicBezTo>
                  <a:pt x="2714767" y="2739455"/>
                  <a:pt x="2720394" y="2751272"/>
                  <a:pt x="2726584" y="2762528"/>
                </a:cubicBezTo>
                <a:cubicBezTo>
                  <a:pt x="2730524" y="2769281"/>
                  <a:pt x="2729961" y="2774909"/>
                  <a:pt x="2724896" y="2781099"/>
                </a:cubicBezTo>
                <a:cubicBezTo>
                  <a:pt x="2706325" y="2805298"/>
                  <a:pt x="2708014" y="2819367"/>
                  <a:pt x="2728835" y="2841315"/>
                </a:cubicBezTo>
                <a:cubicBezTo>
                  <a:pt x="2740654" y="2853695"/>
                  <a:pt x="2755286" y="2862700"/>
                  <a:pt x="2768229" y="2873955"/>
                </a:cubicBezTo>
                <a:cubicBezTo>
                  <a:pt x="2731650" y="2872267"/>
                  <a:pt x="2699009" y="2862137"/>
                  <a:pt x="2677624" y="2829497"/>
                </a:cubicBezTo>
                <a:cubicBezTo>
                  <a:pt x="2664118" y="2809237"/>
                  <a:pt x="2652300" y="2787289"/>
                  <a:pt x="2637105" y="2768718"/>
                </a:cubicBezTo>
                <a:cubicBezTo>
                  <a:pt x="2619660" y="2746770"/>
                  <a:pt x="2610093" y="2722572"/>
                  <a:pt x="2608404" y="2694996"/>
                </a:cubicBezTo>
                <a:cubicBezTo>
                  <a:pt x="2607279" y="2674174"/>
                  <a:pt x="2597149" y="2658979"/>
                  <a:pt x="2579141" y="2648287"/>
                </a:cubicBezTo>
                <a:cubicBezTo>
                  <a:pt x="2525678" y="2615084"/>
                  <a:pt x="2467714" y="2604392"/>
                  <a:pt x="2405810" y="2611707"/>
                </a:cubicBezTo>
                <a:cubicBezTo>
                  <a:pt x="2387801" y="2613958"/>
                  <a:pt x="2385550" y="2620149"/>
                  <a:pt x="2395117" y="2635343"/>
                </a:cubicBezTo>
                <a:cubicBezTo>
                  <a:pt x="2402996" y="2647724"/>
                  <a:pt x="2415939" y="2654478"/>
                  <a:pt x="2427195" y="2662356"/>
                </a:cubicBezTo>
                <a:cubicBezTo>
                  <a:pt x="2448017" y="2677551"/>
                  <a:pt x="2460398" y="2696122"/>
                  <a:pt x="2454207" y="2722572"/>
                </a:cubicBezTo>
                <a:cubicBezTo>
                  <a:pt x="2450831" y="2737204"/>
                  <a:pt x="2453082" y="2750147"/>
                  <a:pt x="2460960" y="2763091"/>
                </a:cubicBezTo>
                <a:cubicBezTo>
                  <a:pt x="2466026" y="2770969"/>
                  <a:pt x="2464900" y="2777160"/>
                  <a:pt x="2456458" y="2781662"/>
                </a:cubicBezTo>
                <a:cubicBezTo>
                  <a:pt x="2450831" y="2785038"/>
                  <a:pt x="2445203" y="2788415"/>
                  <a:pt x="2441264" y="2792917"/>
                </a:cubicBezTo>
                <a:cubicBezTo>
                  <a:pt x="2428320" y="2806423"/>
                  <a:pt x="2418190" y="2804735"/>
                  <a:pt x="2404684" y="2792354"/>
                </a:cubicBezTo>
                <a:cubicBezTo>
                  <a:pt x="2383862" y="2773221"/>
                  <a:pt x="2372044" y="2775472"/>
                  <a:pt x="2353473" y="2797419"/>
                </a:cubicBezTo>
                <a:cubicBezTo>
                  <a:pt x="2337716" y="2815427"/>
                  <a:pt x="2327023" y="2836812"/>
                  <a:pt x="2314080" y="2856509"/>
                </a:cubicBezTo>
                <a:cubicBezTo>
                  <a:pt x="2295508" y="2885210"/>
                  <a:pt x="2274123" y="2911097"/>
                  <a:pt x="2244297" y="2929106"/>
                </a:cubicBezTo>
                <a:cubicBezTo>
                  <a:pt x="2203778" y="2953867"/>
                  <a:pt x="2161008" y="2952179"/>
                  <a:pt x="2118801" y="2935859"/>
                </a:cubicBezTo>
                <a:cubicBezTo>
                  <a:pt x="2083909" y="2922915"/>
                  <a:pt x="2072654" y="2865514"/>
                  <a:pt x="2099104" y="2845817"/>
                </a:cubicBezTo>
                <a:cubicBezTo>
                  <a:pt x="2100792" y="2866076"/>
                  <a:pt x="2111485" y="2877894"/>
                  <a:pt x="2130619" y="2881833"/>
                </a:cubicBezTo>
                <a:cubicBezTo>
                  <a:pt x="2149753" y="2885773"/>
                  <a:pt x="2163259" y="2878457"/>
                  <a:pt x="2174514" y="2862700"/>
                </a:cubicBezTo>
                <a:cubicBezTo>
                  <a:pt x="2189709" y="2841315"/>
                  <a:pt x="2205466" y="2819930"/>
                  <a:pt x="2213345" y="2794606"/>
                </a:cubicBezTo>
                <a:cubicBezTo>
                  <a:pt x="2223475" y="2760277"/>
                  <a:pt x="2239232" y="2729325"/>
                  <a:pt x="2260054" y="2700624"/>
                </a:cubicBezTo>
                <a:cubicBezTo>
                  <a:pt x="2269059" y="2688243"/>
                  <a:pt x="2276374" y="2673611"/>
                  <a:pt x="2272998" y="2657291"/>
                </a:cubicBezTo>
                <a:cubicBezTo>
                  <a:pt x="2261742" y="2600452"/>
                  <a:pt x="2240920" y="2549803"/>
                  <a:pt x="2177891" y="2532358"/>
                </a:cubicBezTo>
                <a:cubicBezTo>
                  <a:pt x="2175077" y="2531233"/>
                  <a:pt x="2172263" y="2529544"/>
                  <a:pt x="2168887" y="2528418"/>
                </a:cubicBezTo>
                <a:cubicBezTo>
                  <a:pt x="2131745" y="2511536"/>
                  <a:pt x="2099667" y="2489588"/>
                  <a:pt x="2087849" y="2446818"/>
                </a:cubicBezTo>
                <a:cubicBezTo>
                  <a:pt x="2085035" y="2437251"/>
                  <a:pt x="2079407" y="2428247"/>
                  <a:pt x="2071529" y="2420930"/>
                </a:cubicBezTo>
                <a:cubicBezTo>
                  <a:pt x="2068152" y="2417554"/>
                  <a:pt x="2064213" y="2413052"/>
                  <a:pt x="2058585" y="2413052"/>
                </a:cubicBezTo>
                <a:cubicBezTo>
                  <a:pt x="2041139" y="2413615"/>
                  <a:pt x="2023694" y="2413052"/>
                  <a:pt x="2013564" y="2432186"/>
                </a:cubicBezTo>
                <a:cubicBezTo>
                  <a:pt x="2002309" y="2452446"/>
                  <a:pt x="2002309" y="2466515"/>
                  <a:pt x="2016941" y="2483397"/>
                </a:cubicBezTo>
                <a:cubicBezTo>
                  <a:pt x="2023131" y="2490714"/>
                  <a:pt x="2029884" y="2497467"/>
                  <a:pt x="2037200" y="2504220"/>
                </a:cubicBezTo>
                <a:cubicBezTo>
                  <a:pt x="2052395" y="2518852"/>
                  <a:pt x="2056897" y="2535172"/>
                  <a:pt x="2053520" y="2556557"/>
                </a:cubicBezTo>
                <a:cubicBezTo>
                  <a:pt x="2049018" y="2584133"/>
                  <a:pt x="2033261" y="2609456"/>
                  <a:pt x="2033261" y="2635907"/>
                </a:cubicBezTo>
                <a:cubicBezTo>
                  <a:pt x="2032698" y="2666858"/>
                  <a:pt x="2016378" y="2678114"/>
                  <a:pt x="1992179" y="2685430"/>
                </a:cubicBezTo>
                <a:cubicBezTo>
                  <a:pt x="1988803" y="2686555"/>
                  <a:pt x="1984863" y="2687681"/>
                  <a:pt x="1981487" y="2689932"/>
                </a:cubicBezTo>
                <a:cubicBezTo>
                  <a:pt x="1967418" y="2697810"/>
                  <a:pt x="1960102" y="2697248"/>
                  <a:pt x="1952786" y="2679239"/>
                </a:cubicBezTo>
                <a:cubicBezTo>
                  <a:pt x="1935903" y="2637594"/>
                  <a:pt x="1901012" y="2630841"/>
                  <a:pt x="1866683" y="2659543"/>
                </a:cubicBezTo>
                <a:cubicBezTo>
                  <a:pt x="1864432" y="2661794"/>
                  <a:pt x="1861618" y="2663482"/>
                  <a:pt x="1859367" y="2665733"/>
                </a:cubicBezTo>
                <a:cubicBezTo>
                  <a:pt x="1840233" y="2685992"/>
                  <a:pt x="1817160" y="2697810"/>
                  <a:pt x="1789022" y="2700061"/>
                </a:cubicBezTo>
                <a:cubicBezTo>
                  <a:pt x="1755256" y="2702875"/>
                  <a:pt x="1722616" y="2713005"/>
                  <a:pt x="1688287" y="2709628"/>
                </a:cubicBezTo>
                <a:cubicBezTo>
                  <a:pt x="1665777" y="2707377"/>
                  <a:pt x="1649457" y="2696685"/>
                  <a:pt x="1641578" y="2675300"/>
                </a:cubicBezTo>
                <a:cubicBezTo>
                  <a:pt x="1632574" y="2652226"/>
                  <a:pt x="1634825" y="2629716"/>
                  <a:pt x="1650582" y="2606080"/>
                </a:cubicBezTo>
                <a:cubicBezTo>
                  <a:pt x="1652271" y="2613396"/>
                  <a:pt x="1653959" y="2617898"/>
                  <a:pt x="1654522" y="2621837"/>
                </a:cubicBezTo>
                <a:cubicBezTo>
                  <a:pt x="1659024" y="2644911"/>
                  <a:pt x="1664088" y="2649413"/>
                  <a:pt x="1688287" y="2648850"/>
                </a:cubicBezTo>
                <a:cubicBezTo>
                  <a:pt x="1711924" y="2648287"/>
                  <a:pt x="1731620" y="2638720"/>
                  <a:pt x="1747940" y="2621837"/>
                </a:cubicBezTo>
                <a:cubicBezTo>
                  <a:pt x="1762572" y="2606643"/>
                  <a:pt x="1776078" y="2590322"/>
                  <a:pt x="1789585" y="2574003"/>
                </a:cubicBezTo>
                <a:cubicBezTo>
                  <a:pt x="1815472" y="2543613"/>
                  <a:pt x="1846987" y="2523354"/>
                  <a:pt x="1888068" y="2520540"/>
                </a:cubicBezTo>
                <a:cubicBezTo>
                  <a:pt x="1897072" y="2519977"/>
                  <a:pt x="1901012" y="2516038"/>
                  <a:pt x="1901012" y="2507597"/>
                </a:cubicBezTo>
                <a:cubicBezTo>
                  <a:pt x="1903263" y="2457510"/>
                  <a:pt x="1907202" y="2407987"/>
                  <a:pt x="1907202" y="2357902"/>
                </a:cubicBezTo>
                <a:cubicBezTo>
                  <a:pt x="1907202" y="2318508"/>
                  <a:pt x="1885254" y="2286430"/>
                  <a:pt x="1862181" y="2256041"/>
                </a:cubicBezTo>
                <a:cubicBezTo>
                  <a:pt x="1834043" y="2218899"/>
                  <a:pt x="1800840" y="2184008"/>
                  <a:pt x="1783394" y="2140675"/>
                </a:cubicBezTo>
                <a:cubicBezTo>
                  <a:pt x="1762009" y="2088901"/>
                  <a:pt x="1727118" y="2050070"/>
                  <a:pt x="1682660" y="2017992"/>
                </a:cubicBezTo>
                <a:cubicBezTo>
                  <a:pt x="1652833" y="1996045"/>
                  <a:pt x="1623007" y="1973534"/>
                  <a:pt x="1598245" y="1945959"/>
                </a:cubicBezTo>
                <a:cubicBezTo>
                  <a:pt x="1562791" y="1906003"/>
                  <a:pt x="1548722" y="1859856"/>
                  <a:pt x="1558852" y="1807519"/>
                </a:cubicBezTo>
                <a:cubicBezTo>
                  <a:pt x="1561103" y="1794576"/>
                  <a:pt x="1558289" y="1789511"/>
                  <a:pt x="1546471" y="1785009"/>
                </a:cubicBezTo>
                <a:cubicBezTo>
                  <a:pt x="1469936" y="1754620"/>
                  <a:pt x="1392837" y="1724793"/>
                  <a:pt x="1316864" y="1692716"/>
                </a:cubicBezTo>
                <a:cubicBezTo>
                  <a:pt x="1290977" y="1681461"/>
                  <a:pt x="1268466" y="1679772"/>
                  <a:pt x="1244830" y="1695530"/>
                </a:cubicBezTo>
                <a:cubicBezTo>
                  <a:pt x="1234701" y="1701720"/>
                  <a:pt x="1222882" y="1706222"/>
                  <a:pt x="1211627" y="1701720"/>
                </a:cubicBezTo>
                <a:cubicBezTo>
                  <a:pt x="1181801" y="1690465"/>
                  <a:pt x="1151412" y="1678647"/>
                  <a:pt x="1132278" y="1650509"/>
                </a:cubicBezTo>
                <a:cubicBezTo>
                  <a:pt x="1127776" y="1643756"/>
                  <a:pt x="1122711" y="1641504"/>
                  <a:pt x="1114832" y="1640379"/>
                </a:cubicBezTo>
                <a:cubicBezTo>
                  <a:pt x="1083317" y="1635877"/>
                  <a:pt x="1083880" y="1635877"/>
                  <a:pt x="1090070" y="1605488"/>
                </a:cubicBezTo>
                <a:cubicBezTo>
                  <a:pt x="1090070" y="1604925"/>
                  <a:pt x="1088945" y="1603800"/>
                  <a:pt x="1087257" y="1602111"/>
                </a:cubicBezTo>
                <a:cubicBezTo>
                  <a:pt x="1079378" y="1607739"/>
                  <a:pt x="1072062" y="1613366"/>
                  <a:pt x="1064183" y="1618994"/>
                </a:cubicBezTo>
                <a:cubicBezTo>
                  <a:pt x="1055179" y="1625747"/>
                  <a:pt x="1045612" y="1630812"/>
                  <a:pt x="1034920" y="1631938"/>
                </a:cubicBezTo>
                <a:cubicBezTo>
                  <a:pt x="993275" y="1634751"/>
                  <a:pt x="953882" y="1631938"/>
                  <a:pt x="926869" y="1593107"/>
                </a:cubicBezTo>
                <a:cubicBezTo>
                  <a:pt x="923493" y="1588042"/>
                  <a:pt x="918428" y="1583540"/>
                  <a:pt x="913363" y="1579601"/>
                </a:cubicBezTo>
                <a:cubicBezTo>
                  <a:pt x="903233" y="1572285"/>
                  <a:pt x="902671" y="1563843"/>
                  <a:pt x="907735" y="1553151"/>
                </a:cubicBezTo>
                <a:cubicBezTo>
                  <a:pt x="910549" y="1546960"/>
                  <a:pt x="916739" y="1539644"/>
                  <a:pt x="912800" y="1531765"/>
                </a:cubicBezTo>
                <a:cubicBezTo>
                  <a:pt x="909424" y="1525575"/>
                  <a:pt x="868905" y="1514883"/>
                  <a:pt x="861026" y="1517697"/>
                </a:cubicBezTo>
                <a:cubicBezTo>
                  <a:pt x="819944" y="1535143"/>
                  <a:pt x="777174" y="1535143"/>
                  <a:pt x="734967" y="1524450"/>
                </a:cubicBezTo>
                <a:cubicBezTo>
                  <a:pt x="688258" y="1512069"/>
                  <a:pt x="646613" y="1489558"/>
                  <a:pt x="611722" y="1454667"/>
                </a:cubicBezTo>
                <a:cubicBezTo>
                  <a:pt x="680379" y="1461983"/>
                  <a:pt x="741721" y="1509818"/>
                  <a:pt x="818819" y="1492935"/>
                </a:cubicBezTo>
                <a:cubicBezTo>
                  <a:pt x="809252" y="1488995"/>
                  <a:pt x="803061" y="1485619"/>
                  <a:pt x="796871" y="1483368"/>
                </a:cubicBezTo>
                <a:cubicBezTo>
                  <a:pt x="550381" y="1385447"/>
                  <a:pt x="302766" y="1288653"/>
                  <a:pt x="59089" y="1183416"/>
                </a:cubicBezTo>
                <a:cubicBezTo>
                  <a:pt x="38830" y="1174411"/>
                  <a:pt x="17445" y="1167096"/>
                  <a:pt x="0" y="1152463"/>
                </a:cubicBezTo>
                <a:cubicBezTo>
                  <a:pt x="0" y="1146273"/>
                  <a:pt x="0" y="1139520"/>
                  <a:pt x="0" y="1133330"/>
                </a:cubicBezTo>
                <a:cubicBezTo>
                  <a:pt x="5627" y="1122637"/>
                  <a:pt x="16883" y="1110256"/>
                  <a:pt x="34891" y="1112507"/>
                </a:cubicBezTo>
                <a:cubicBezTo>
                  <a:pt x="45583" y="1113633"/>
                  <a:pt x="56275" y="1117573"/>
                  <a:pt x="65842" y="1121512"/>
                </a:cubicBezTo>
                <a:cubicBezTo>
                  <a:pt x="216100" y="1181727"/>
                  <a:pt x="366358" y="1242506"/>
                  <a:pt x="516615" y="1302721"/>
                </a:cubicBezTo>
                <a:cubicBezTo>
                  <a:pt x="534624" y="1310038"/>
                  <a:pt x="552070" y="1324669"/>
                  <a:pt x="573454" y="1310038"/>
                </a:cubicBezTo>
                <a:cubicBezTo>
                  <a:pt x="574580" y="1308912"/>
                  <a:pt x="577394" y="1309474"/>
                  <a:pt x="579082" y="1310038"/>
                </a:cubicBezTo>
                <a:cubicBezTo>
                  <a:pt x="596528" y="1317353"/>
                  <a:pt x="603843" y="1306098"/>
                  <a:pt x="610034" y="1293717"/>
                </a:cubicBezTo>
                <a:cubicBezTo>
                  <a:pt x="623540" y="1266142"/>
                  <a:pt x="631419" y="1236315"/>
                  <a:pt x="642674" y="1207615"/>
                </a:cubicBezTo>
                <a:cubicBezTo>
                  <a:pt x="656743" y="1171597"/>
                  <a:pt x="657306" y="1137269"/>
                  <a:pt x="643237" y="1101252"/>
                </a:cubicBezTo>
                <a:cubicBezTo>
                  <a:pt x="633107" y="1075365"/>
                  <a:pt x="634796" y="1048916"/>
                  <a:pt x="644925" y="1022465"/>
                </a:cubicBezTo>
                <a:cubicBezTo>
                  <a:pt x="652804" y="1000517"/>
                  <a:pt x="662934" y="979695"/>
                  <a:pt x="674189" y="959999"/>
                </a:cubicBezTo>
                <a:cubicBezTo>
                  <a:pt x="682068" y="946492"/>
                  <a:pt x="683193" y="936926"/>
                  <a:pt x="671375" y="925108"/>
                </a:cubicBezTo>
                <a:cubicBezTo>
                  <a:pt x="658432" y="912164"/>
                  <a:pt x="649990" y="896407"/>
                  <a:pt x="648302" y="877835"/>
                </a:cubicBezTo>
                <a:cubicBezTo>
                  <a:pt x="647739" y="872771"/>
                  <a:pt x="646613" y="866017"/>
                  <a:pt x="652804" y="864892"/>
                </a:cubicBezTo>
                <a:cubicBezTo>
                  <a:pt x="680942" y="857576"/>
                  <a:pt x="705141" y="839005"/>
                  <a:pt x="734404" y="837316"/>
                </a:cubicBezTo>
                <a:cubicBezTo>
                  <a:pt x="749036" y="836754"/>
                  <a:pt x="756352" y="831126"/>
                  <a:pt x="759729" y="817620"/>
                </a:cubicBezTo>
                <a:cubicBezTo>
                  <a:pt x="760855" y="813118"/>
                  <a:pt x="763106" y="809178"/>
                  <a:pt x="765357" y="805239"/>
                </a:cubicBezTo>
                <a:cubicBezTo>
                  <a:pt x="772110" y="795672"/>
                  <a:pt x="773798" y="776538"/>
                  <a:pt x="785616" y="778226"/>
                </a:cubicBezTo>
                <a:cubicBezTo>
                  <a:pt x="796871" y="779915"/>
                  <a:pt x="801373" y="796798"/>
                  <a:pt x="804750" y="809178"/>
                </a:cubicBezTo>
                <a:cubicBezTo>
                  <a:pt x="809252" y="824373"/>
                  <a:pt x="810378" y="840693"/>
                  <a:pt x="822758" y="853074"/>
                </a:cubicBezTo>
                <a:cubicBezTo>
                  <a:pt x="854273" y="883463"/>
                  <a:pt x="857650" y="920043"/>
                  <a:pt x="844706" y="959436"/>
                </a:cubicBezTo>
                <a:cubicBezTo>
                  <a:pt x="842455" y="966189"/>
                  <a:pt x="841892" y="972942"/>
                  <a:pt x="844706" y="979695"/>
                </a:cubicBezTo>
                <a:cubicBezTo>
                  <a:pt x="855399" y="1006145"/>
                  <a:pt x="870030" y="1030907"/>
                  <a:pt x="894792" y="1046101"/>
                </a:cubicBezTo>
                <a:cubicBezTo>
                  <a:pt x="963449" y="1087746"/>
                  <a:pt x="970202" y="1156966"/>
                  <a:pt x="969639" y="1226185"/>
                </a:cubicBezTo>
                <a:cubicBezTo>
                  <a:pt x="969077" y="1277960"/>
                  <a:pt x="940939" y="1324106"/>
                  <a:pt x="917303" y="1369127"/>
                </a:cubicBezTo>
                <a:cubicBezTo>
                  <a:pt x="902671" y="1397265"/>
                  <a:pt x="908861" y="1426529"/>
                  <a:pt x="908298" y="1455793"/>
                </a:cubicBezTo>
                <a:cubicBezTo>
                  <a:pt x="908298" y="1457481"/>
                  <a:pt x="909424" y="1459732"/>
                  <a:pt x="910549" y="1460857"/>
                </a:cubicBezTo>
                <a:cubicBezTo>
                  <a:pt x="921242" y="1473239"/>
                  <a:pt x="967388" y="1482805"/>
                  <a:pt x="980894" y="1473801"/>
                </a:cubicBezTo>
                <a:cubicBezTo>
                  <a:pt x="1016349" y="1450728"/>
                  <a:pt x="1052928" y="1446226"/>
                  <a:pt x="1092321" y="1460857"/>
                </a:cubicBezTo>
                <a:cubicBezTo>
                  <a:pt x="1106391" y="1465922"/>
                  <a:pt x="1122711" y="1471550"/>
                  <a:pt x="1137342" y="1465360"/>
                </a:cubicBezTo>
                <a:cubicBezTo>
                  <a:pt x="1182927" y="1446226"/>
                  <a:pt x="1229636" y="1431031"/>
                  <a:pt x="1276345" y="1414711"/>
                </a:cubicBezTo>
                <a:cubicBezTo>
                  <a:pt x="1293791" y="1408521"/>
                  <a:pt x="1307297" y="1395577"/>
                  <a:pt x="1306171" y="1376443"/>
                </a:cubicBezTo>
                <a:cubicBezTo>
                  <a:pt x="1303920" y="1340989"/>
                  <a:pt x="1320241" y="1315665"/>
                  <a:pt x="1341626" y="1290904"/>
                </a:cubicBezTo>
                <a:cubicBezTo>
                  <a:pt x="1352881" y="1277960"/>
                  <a:pt x="1363011" y="1263891"/>
                  <a:pt x="1373140" y="1249822"/>
                </a:cubicBezTo>
                <a:cubicBezTo>
                  <a:pt x="1408032" y="1201424"/>
                  <a:pt x="1450802" y="1162594"/>
                  <a:pt x="1503701" y="1133330"/>
                </a:cubicBezTo>
                <a:cubicBezTo>
                  <a:pt x="1568419" y="1097876"/>
                  <a:pt x="1630886" y="1059608"/>
                  <a:pt x="1686599" y="1010085"/>
                </a:cubicBezTo>
                <a:cubicBezTo>
                  <a:pt x="1699543" y="998267"/>
                  <a:pt x="1704045" y="985323"/>
                  <a:pt x="1699543" y="969003"/>
                </a:cubicBezTo>
                <a:cubicBezTo>
                  <a:pt x="1696166" y="956622"/>
                  <a:pt x="1689413" y="946492"/>
                  <a:pt x="1675344" y="944241"/>
                </a:cubicBezTo>
                <a:cubicBezTo>
                  <a:pt x="1658461" y="941428"/>
                  <a:pt x="1650020" y="954371"/>
                  <a:pt x="1641578" y="965627"/>
                </a:cubicBezTo>
                <a:cubicBezTo>
                  <a:pt x="1629760" y="981384"/>
                  <a:pt x="1620756" y="999392"/>
                  <a:pt x="1605561" y="1012898"/>
                </a:cubicBezTo>
                <a:cubicBezTo>
                  <a:pt x="1592618" y="1024153"/>
                  <a:pt x="1567293" y="1025842"/>
                  <a:pt x="1554350" y="1014024"/>
                </a:cubicBezTo>
                <a:cubicBezTo>
                  <a:pt x="1544783" y="1004457"/>
                  <a:pt x="1554350" y="992639"/>
                  <a:pt x="1557727" y="982510"/>
                </a:cubicBezTo>
                <a:cubicBezTo>
                  <a:pt x="1561666" y="971254"/>
                  <a:pt x="1567293" y="959999"/>
                  <a:pt x="1572921" y="949306"/>
                </a:cubicBezTo>
                <a:cubicBezTo>
                  <a:pt x="1586427" y="922856"/>
                  <a:pt x="1594306" y="894718"/>
                  <a:pt x="1597682" y="864892"/>
                </a:cubicBezTo>
                <a:cubicBezTo>
                  <a:pt x="1598808" y="853074"/>
                  <a:pt x="1598808" y="841256"/>
                  <a:pt x="1588116" y="833377"/>
                </a:cubicBezTo>
                <a:cubicBezTo>
                  <a:pt x="1576860" y="825498"/>
                  <a:pt x="1565042" y="827186"/>
                  <a:pt x="1553224" y="832814"/>
                </a:cubicBezTo>
                <a:cubicBezTo>
                  <a:pt x="1532402" y="842381"/>
                  <a:pt x="1521147" y="859264"/>
                  <a:pt x="1517208" y="881775"/>
                </a:cubicBezTo>
                <a:cubicBezTo>
                  <a:pt x="1515519" y="891904"/>
                  <a:pt x="1512142" y="893030"/>
                  <a:pt x="1503701" y="887402"/>
                </a:cubicBezTo>
                <a:cubicBezTo>
                  <a:pt x="1482316" y="873333"/>
                  <a:pt x="1478377" y="853074"/>
                  <a:pt x="1481191" y="830001"/>
                </a:cubicBezTo>
                <a:cubicBezTo>
                  <a:pt x="1484567" y="801300"/>
                  <a:pt x="1500325" y="778789"/>
                  <a:pt x="1519459" y="758529"/>
                </a:cubicBezTo>
                <a:cubicBezTo>
                  <a:pt x="1535778" y="740522"/>
                  <a:pt x="1554912" y="725327"/>
                  <a:pt x="1568982" y="705067"/>
                </a:cubicBezTo>
                <a:cubicBezTo>
                  <a:pt x="1579674" y="689873"/>
                  <a:pt x="1583051" y="672990"/>
                  <a:pt x="1572358" y="656670"/>
                </a:cubicBezTo>
                <a:cubicBezTo>
                  <a:pt x="1561666" y="639787"/>
                  <a:pt x="1550410" y="624592"/>
                  <a:pt x="1525649" y="627969"/>
                </a:cubicBezTo>
                <a:cubicBezTo>
                  <a:pt x="1500325" y="631346"/>
                  <a:pt x="1473875" y="630783"/>
                  <a:pt x="1451364" y="616151"/>
                </a:cubicBezTo>
                <a:cubicBezTo>
                  <a:pt x="1426603" y="600393"/>
                  <a:pt x="1399590" y="588013"/>
                  <a:pt x="1373140" y="575069"/>
                </a:cubicBezTo>
                <a:cubicBezTo>
                  <a:pt x="1353443" y="565502"/>
                  <a:pt x="1334872" y="554809"/>
                  <a:pt x="1318552" y="539615"/>
                </a:cubicBezTo>
                <a:cubicBezTo>
                  <a:pt x="1305609" y="527797"/>
                  <a:pt x="1297730" y="514853"/>
                  <a:pt x="1297730" y="496282"/>
                </a:cubicBezTo>
                <a:cubicBezTo>
                  <a:pt x="1297730" y="474335"/>
                  <a:pt x="1298293" y="452950"/>
                  <a:pt x="1301107" y="431002"/>
                </a:cubicBezTo>
                <a:cubicBezTo>
                  <a:pt x="1304483" y="408491"/>
                  <a:pt x="1310111" y="387106"/>
                  <a:pt x="1323617" y="368535"/>
                </a:cubicBezTo>
                <a:cubicBezTo>
                  <a:pt x="1334872" y="352778"/>
                  <a:pt x="1345565" y="347150"/>
                  <a:pt x="1360760" y="348276"/>
                </a:cubicBezTo>
                <a:cubicBezTo>
                  <a:pt x="1345565" y="369661"/>
                  <a:pt x="1344439" y="393859"/>
                  <a:pt x="1346690" y="418621"/>
                </a:cubicBezTo>
                <a:cubicBezTo>
                  <a:pt x="1347816" y="429313"/>
                  <a:pt x="1351755" y="434941"/>
                  <a:pt x="1362448" y="430439"/>
                </a:cubicBezTo>
                <a:cubicBezTo>
                  <a:pt x="1381019" y="421997"/>
                  <a:pt x="1392274" y="429313"/>
                  <a:pt x="1401841" y="445071"/>
                </a:cubicBezTo>
                <a:cubicBezTo>
                  <a:pt x="1406343" y="452386"/>
                  <a:pt x="1413096" y="457452"/>
                  <a:pt x="1417598" y="464767"/>
                </a:cubicBezTo>
                <a:cubicBezTo>
                  <a:pt x="1434481" y="491217"/>
                  <a:pt x="1459243" y="500222"/>
                  <a:pt x="1489632" y="499659"/>
                </a:cubicBezTo>
                <a:cubicBezTo>
                  <a:pt x="1536904" y="498533"/>
                  <a:pt x="1584176" y="501347"/>
                  <a:pt x="1631448" y="505286"/>
                </a:cubicBezTo>
                <a:cubicBezTo>
                  <a:pt x="1643266" y="506412"/>
                  <a:pt x="1650020" y="503035"/>
                  <a:pt x="1656773" y="493469"/>
                </a:cubicBezTo>
                <a:cubicBezTo>
                  <a:pt x="1684348" y="452950"/>
                  <a:pt x="1714737" y="414682"/>
                  <a:pt x="1754693" y="385980"/>
                </a:cubicBezTo>
                <a:cubicBezTo>
                  <a:pt x="1773264" y="372474"/>
                  <a:pt x="1777766" y="358405"/>
                  <a:pt x="1776078" y="337583"/>
                </a:cubicBezTo>
                <a:cubicBezTo>
                  <a:pt x="1773827" y="316761"/>
                  <a:pt x="1773827" y="295376"/>
                  <a:pt x="1786771" y="276242"/>
                </a:cubicBezTo>
                <a:cubicBezTo>
                  <a:pt x="1799151" y="257671"/>
                  <a:pt x="1812095" y="239100"/>
                  <a:pt x="1825039" y="221091"/>
                </a:cubicBezTo>
                <a:cubicBezTo>
                  <a:pt x="1843047" y="195767"/>
                  <a:pt x="1866683" y="179447"/>
                  <a:pt x="1898198" y="172131"/>
                </a:cubicBezTo>
                <a:cubicBezTo>
                  <a:pt x="1948284" y="160875"/>
                  <a:pt x="1961227" y="141179"/>
                  <a:pt x="1955037" y="89405"/>
                </a:cubicBezTo>
                <a:cubicBezTo>
                  <a:pt x="1948846" y="34817"/>
                  <a:pt x="1997244" y="-9079"/>
                  <a:pt x="2050707" y="16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38752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1">
            <a:extLst>
              <a:ext uri="{FF2B5EF4-FFF2-40B4-BE49-F238E27FC236}">
                <a16:creationId xmlns:a16="http://schemas.microsoft.com/office/drawing/2014/main" id="{C9D2EE33-C36F-4D28-AA7D-A0D95048CA8B}"/>
              </a:ext>
            </a:extLst>
          </p:cNvPr>
          <p:cNvSpPr/>
          <p:nvPr userDrawn="1"/>
        </p:nvSpPr>
        <p:spPr>
          <a:xfrm rot="16200000">
            <a:off x="3398984" y="-1936774"/>
            <a:ext cx="5396539" cy="12206911"/>
          </a:xfrm>
          <a:custGeom>
            <a:avLst/>
            <a:gdLst>
              <a:gd name="connsiteX0" fmla="*/ 0 w 5652120"/>
              <a:gd name="connsiteY0" fmla="*/ 5652120 h 5652120"/>
              <a:gd name="connsiteX1" fmla="*/ 0 w 5652120"/>
              <a:gd name="connsiteY1" fmla="*/ 0 h 5652120"/>
              <a:gd name="connsiteX2" fmla="*/ 5652120 w 5652120"/>
              <a:gd name="connsiteY2" fmla="*/ 5652120 h 5652120"/>
              <a:gd name="connsiteX3" fmla="*/ 0 w 5652120"/>
              <a:gd name="connsiteY3" fmla="*/ 5652120 h 5652120"/>
              <a:gd name="connsiteX0" fmla="*/ 9525 w 5661645"/>
              <a:gd name="connsiteY0" fmla="*/ 9195420 h 9195420"/>
              <a:gd name="connsiteX1" fmla="*/ 0 w 5661645"/>
              <a:gd name="connsiteY1" fmla="*/ 0 h 9195420"/>
              <a:gd name="connsiteX2" fmla="*/ 5661645 w 5661645"/>
              <a:gd name="connsiteY2" fmla="*/ 9195420 h 9195420"/>
              <a:gd name="connsiteX3" fmla="*/ 9525 w 5661645"/>
              <a:gd name="connsiteY3" fmla="*/ 9195420 h 9195420"/>
              <a:gd name="connsiteX0" fmla="*/ 9525 w 5661645"/>
              <a:gd name="connsiteY0" fmla="*/ 9373173 h 9373173"/>
              <a:gd name="connsiteX1" fmla="*/ 0 w 5661645"/>
              <a:gd name="connsiteY1" fmla="*/ 177753 h 9373173"/>
              <a:gd name="connsiteX2" fmla="*/ 1419226 w 5661645"/>
              <a:gd name="connsiteY2" fmla="*/ 229173 h 9373173"/>
              <a:gd name="connsiteX3" fmla="*/ 5661645 w 5661645"/>
              <a:gd name="connsiteY3" fmla="*/ 9373173 h 9373173"/>
              <a:gd name="connsiteX4" fmla="*/ 9525 w 5661645"/>
              <a:gd name="connsiteY4" fmla="*/ 9373173 h 9373173"/>
              <a:gd name="connsiteX0" fmla="*/ 9525 w 5661645"/>
              <a:gd name="connsiteY0" fmla="*/ 9195420 h 9195420"/>
              <a:gd name="connsiteX1" fmla="*/ 0 w 5661645"/>
              <a:gd name="connsiteY1" fmla="*/ 0 h 9195420"/>
              <a:gd name="connsiteX2" fmla="*/ 1419226 w 5661645"/>
              <a:gd name="connsiteY2" fmla="*/ 51420 h 9195420"/>
              <a:gd name="connsiteX3" fmla="*/ 5661645 w 5661645"/>
              <a:gd name="connsiteY3" fmla="*/ 9195420 h 9195420"/>
              <a:gd name="connsiteX4" fmla="*/ 9525 w 5661645"/>
              <a:gd name="connsiteY4" fmla="*/ 9195420 h 9195420"/>
              <a:gd name="connsiteX0" fmla="*/ 9525 w 5661645"/>
              <a:gd name="connsiteY0" fmla="*/ 9195420 h 9195420"/>
              <a:gd name="connsiteX1" fmla="*/ 0 w 5661645"/>
              <a:gd name="connsiteY1" fmla="*/ 0 h 9195420"/>
              <a:gd name="connsiteX2" fmla="*/ 1419226 w 5661645"/>
              <a:gd name="connsiteY2" fmla="*/ 51420 h 9195420"/>
              <a:gd name="connsiteX3" fmla="*/ 5661645 w 5661645"/>
              <a:gd name="connsiteY3" fmla="*/ 9195420 h 9195420"/>
              <a:gd name="connsiteX4" fmla="*/ 9525 w 5661645"/>
              <a:gd name="connsiteY4" fmla="*/ 9195420 h 9195420"/>
              <a:gd name="connsiteX0" fmla="*/ 19050 w 5671170"/>
              <a:gd name="connsiteY0" fmla="*/ 9145220 h 9145220"/>
              <a:gd name="connsiteX1" fmla="*/ 0 w 5671170"/>
              <a:gd name="connsiteY1" fmla="*/ 16475 h 9145220"/>
              <a:gd name="connsiteX2" fmla="*/ 1428751 w 5671170"/>
              <a:gd name="connsiteY2" fmla="*/ 1220 h 9145220"/>
              <a:gd name="connsiteX3" fmla="*/ 5671170 w 5671170"/>
              <a:gd name="connsiteY3" fmla="*/ 9145220 h 9145220"/>
              <a:gd name="connsiteX4" fmla="*/ 19050 w 5671170"/>
              <a:gd name="connsiteY4" fmla="*/ 9145220 h 9145220"/>
              <a:gd name="connsiteX0" fmla="*/ 0 w 5652120"/>
              <a:gd name="connsiteY0" fmla="*/ 9166845 h 9166845"/>
              <a:gd name="connsiteX1" fmla="*/ 0 w 5652120"/>
              <a:gd name="connsiteY1" fmla="*/ 0 h 9166845"/>
              <a:gd name="connsiteX2" fmla="*/ 1409701 w 5652120"/>
              <a:gd name="connsiteY2" fmla="*/ 22845 h 9166845"/>
              <a:gd name="connsiteX3" fmla="*/ 5652120 w 5652120"/>
              <a:gd name="connsiteY3" fmla="*/ 9166845 h 9166845"/>
              <a:gd name="connsiteX4" fmla="*/ 0 w 5652120"/>
              <a:gd name="connsiteY4" fmla="*/ 9166845 h 9166845"/>
              <a:gd name="connsiteX0" fmla="*/ 0 w 5652120"/>
              <a:gd name="connsiteY0" fmla="*/ 9166845 h 9166845"/>
              <a:gd name="connsiteX1" fmla="*/ 0 w 5652120"/>
              <a:gd name="connsiteY1" fmla="*/ 0 h 9166845"/>
              <a:gd name="connsiteX2" fmla="*/ 1409701 w 5652120"/>
              <a:gd name="connsiteY2" fmla="*/ 22845 h 9166845"/>
              <a:gd name="connsiteX3" fmla="*/ 5652120 w 5652120"/>
              <a:gd name="connsiteY3" fmla="*/ 9166845 h 9166845"/>
              <a:gd name="connsiteX4" fmla="*/ 0 w 5652120"/>
              <a:gd name="connsiteY4" fmla="*/ 9166845 h 9166845"/>
              <a:gd name="connsiteX0" fmla="*/ 0 w 5652120"/>
              <a:gd name="connsiteY0" fmla="*/ 9145072 h 9145072"/>
              <a:gd name="connsiteX1" fmla="*/ 0 w 5652120"/>
              <a:gd name="connsiteY1" fmla="*/ 35377 h 9145072"/>
              <a:gd name="connsiteX2" fmla="*/ 1409701 w 5652120"/>
              <a:gd name="connsiteY2" fmla="*/ 1072 h 9145072"/>
              <a:gd name="connsiteX3" fmla="*/ 5652120 w 5652120"/>
              <a:gd name="connsiteY3" fmla="*/ 9145072 h 9145072"/>
              <a:gd name="connsiteX4" fmla="*/ 0 w 5652120"/>
              <a:gd name="connsiteY4" fmla="*/ 9145072 h 9145072"/>
              <a:gd name="connsiteX0" fmla="*/ 0 w 5652120"/>
              <a:gd name="connsiteY0" fmla="*/ 9157320 h 9157320"/>
              <a:gd name="connsiteX1" fmla="*/ 19050 w 5652120"/>
              <a:gd name="connsiteY1" fmla="*/ 0 h 9157320"/>
              <a:gd name="connsiteX2" fmla="*/ 1409701 w 5652120"/>
              <a:gd name="connsiteY2" fmla="*/ 13320 h 9157320"/>
              <a:gd name="connsiteX3" fmla="*/ 5652120 w 5652120"/>
              <a:gd name="connsiteY3" fmla="*/ 9157320 h 9157320"/>
              <a:gd name="connsiteX4" fmla="*/ 0 w 5652120"/>
              <a:gd name="connsiteY4" fmla="*/ 9157320 h 9157320"/>
              <a:gd name="connsiteX0" fmla="*/ 11285 w 5663405"/>
              <a:gd name="connsiteY0" fmla="*/ 9152986 h 9152986"/>
              <a:gd name="connsiteX1" fmla="*/ 0 w 5663405"/>
              <a:gd name="connsiteY1" fmla="*/ 0 h 9152986"/>
              <a:gd name="connsiteX2" fmla="*/ 1420986 w 5663405"/>
              <a:gd name="connsiteY2" fmla="*/ 8986 h 9152986"/>
              <a:gd name="connsiteX3" fmla="*/ 5663405 w 5663405"/>
              <a:gd name="connsiteY3" fmla="*/ 9152986 h 9152986"/>
              <a:gd name="connsiteX4" fmla="*/ 11285 w 5663405"/>
              <a:gd name="connsiteY4" fmla="*/ 9152986 h 9152986"/>
              <a:gd name="connsiteX0" fmla="*/ 6951 w 5659071"/>
              <a:gd name="connsiteY0" fmla="*/ 9145466 h 9145466"/>
              <a:gd name="connsiteX1" fmla="*/ 0 w 5659071"/>
              <a:gd name="connsiteY1" fmla="*/ 14148 h 9145466"/>
              <a:gd name="connsiteX2" fmla="*/ 1416652 w 5659071"/>
              <a:gd name="connsiteY2" fmla="*/ 1466 h 9145466"/>
              <a:gd name="connsiteX3" fmla="*/ 5659071 w 5659071"/>
              <a:gd name="connsiteY3" fmla="*/ 9145466 h 9145466"/>
              <a:gd name="connsiteX4" fmla="*/ 6951 w 5659071"/>
              <a:gd name="connsiteY4" fmla="*/ 9145466 h 9145466"/>
              <a:gd name="connsiteX0" fmla="*/ 6951 w 5659071"/>
              <a:gd name="connsiteY0" fmla="*/ 9148652 h 9148652"/>
              <a:gd name="connsiteX1" fmla="*/ 0 w 5659071"/>
              <a:gd name="connsiteY1" fmla="*/ 0 h 9148652"/>
              <a:gd name="connsiteX2" fmla="*/ 1416652 w 5659071"/>
              <a:gd name="connsiteY2" fmla="*/ 4652 h 9148652"/>
              <a:gd name="connsiteX3" fmla="*/ 5659071 w 5659071"/>
              <a:gd name="connsiteY3" fmla="*/ 9148652 h 9148652"/>
              <a:gd name="connsiteX4" fmla="*/ 6951 w 5659071"/>
              <a:gd name="connsiteY4" fmla="*/ 9148652 h 9148652"/>
              <a:gd name="connsiteX0" fmla="*/ 6951 w 5659071"/>
              <a:gd name="connsiteY0" fmla="*/ 9148652 h 9148652"/>
              <a:gd name="connsiteX1" fmla="*/ 0 w 5659071"/>
              <a:gd name="connsiteY1" fmla="*/ 0 h 9148652"/>
              <a:gd name="connsiteX2" fmla="*/ 1416652 w 5659071"/>
              <a:gd name="connsiteY2" fmla="*/ 4652 h 9148652"/>
              <a:gd name="connsiteX3" fmla="*/ 5659071 w 5659071"/>
              <a:gd name="connsiteY3" fmla="*/ 9148652 h 9148652"/>
              <a:gd name="connsiteX4" fmla="*/ 6951 w 5659071"/>
              <a:gd name="connsiteY4" fmla="*/ 9148652 h 9148652"/>
              <a:gd name="connsiteX0" fmla="*/ 6951 w 5659071"/>
              <a:gd name="connsiteY0" fmla="*/ 9148652 h 9148652"/>
              <a:gd name="connsiteX1" fmla="*/ 0 w 5659071"/>
              <a:gd name="connsiteY1" fmla="*/ 0 h 9148652"/>
              <a:gd name="connsiteX2" fmla="*/ 1416652 w 5659071"/>
              <a:gd name="connsiteY2" fmla="*/ 4652 h 9148652"/>
              <a:gd name="connsiteX3" fmla="*/ 5659071 w 5659071"/>
              <a:gd name="connsiteY3" fmla="*/ 9148652 h 9148652"/>
              <a:gd name="connsiteX4" fmla="*/ 6951 w 5659071"/>
              <a:gd name="connsiteY4" fmla="*/ 9148652 h 9148652"/>
              <a:gd name="connsiteX0" fmla="*/ 6951 w 5659071"/>
              <a:gd name="connsiteY0" fmla="*/ 9150135 h 9150135"/>
              <a:gd name="connsiteX1" fmla="*/ 0 w 5659071"/>
              <a:gd name="connsiteY1" fmla="*/ 1483 h 9150135"/>
              <a:gd name="connsiteX2" fmla="*/ 1416652 w 5659071"/>
              <a:gd name="connsiteY2" fmla="*/ 6135 h 9150135"/>
              <a:gd name="connsiteX3" fmla="*/ 5659071 w 5659071"/>
              <a:gd name="connsiteY3" fmla="*/ 9150135 h 9150135"/>
              <a:gd name="connsiteX4" fmla="*/ 6951 w 5659071"/>
              <a:gd name="connsiteY4" fmla="*/ 9150135 h 9150135"/>
              <a:gd name="connsiteX0" fmla="*/ 6951 w 5659071"/>
              <a:gd name="connsiteY0" fmla="*/ 9161156 h 9161156"/>
              <a:gd name="connsiteX1" fmla="*/ 0 w 5659071"/>
              <a:gd name="connsiteY1" fmla="*/ 12504 h 9161156"/>
              <a:gd name="connsiteX2" fmla="*/ 1412318 w 5659071"/>
              <a:gd name="connsiteY2" fmla="*/ 4155 h 9161156"/>
              <a:gd name="connsiteX3" fmla="*/ 5659071 w 5659071"/>
              <a:gd name="connsiteY3" fmla="*/ 9161156 h 9161156"/>
              <a:gd name="connsiteX4" fmla="*/ 6951 w 5659071"/>
              <a:gd name="connsiteY4" fmla="*/ 9161156 h 9161156"/>
              <a:gd name="connsiteX0" fmla="*/ 6951 w 5659071"/>
              <a:gd name="connsiteY0" fmla="*/ 9157001 h 9157001"/>
              <a:gd name="connsiteX1" fmla="*/ 0 w 5659071"/>
              <a:gd name="connsiteY1" fmla="*/ 8349 h 9157001"/>
              <a:gd name="connsiteX2" fmla="*/ 1412318 w 5659071"/>
              <a:gd name="connsiteY2" fmla="*/ 0 h 9157001"/>
              <a:gd name="connsiteX3" fmla="*/ 5659071 w 5659071"/>
              <a:gd name="connsiteY3" fmla="*/ 9157001 h 9157001"/>
              <a:gd name="connsiteX4" fmla="*/ 6951 w 5659071"/>
              <a:gd name="connsiteY4" fmla="*/ 9157001 h 9157001"/>
              <a:gd name="connsiteX0" fmla="*/ 6951 w 5659071"/>
              <a:gd name="connsiteY0" fmla="*/ 9157001 h 9157001"/>
              <a:gd name="connsiteX1" fmla="*/ 0 w 5659071"/>
              <a:gd name="connsiteY1" fmla="*/ 8349 h 9157001"/>
              <a:gd name="connsiteX2" fmla="*/ 1412318 w 5659071"/>
              <a:gd name="connsiteY2" fmla="*/ 0 h 9157001"/>
              <a:gd name="connsiteX3" fmla="*/ 5659071 w 5659071"/>
              <a:gd name="connsiteY3" fmla="*/ 9157001 h 9157001"/>
              <a:gd name="connsiteX4" fmla="*/ 6951 w 5659071"/>
              <a:gd name="connsiteY4" fmla="*/ 9157001 h 9157001"/>
              <a:gd name="connsiteX0" fmla="*/ 6951 w 5659071"/>
              <a:gd name="connsiteY0" fmla="*/ 9150469 h 9150469"/>
              <a:gd name="connsiteX1" fmla="*/ 0 w 5659071"/>
              <a:gd name="connsiteY1" fmla="*/ 1817 h 9150469"/>
              <a:gd name="connsiteX2" fmla="*/ 1220231 w 5659071"/>
              <a:gd name="connsiteY2" fmla="*/ 0 h 9150469"/>
              <a:gd name="connsiteX3" fmla="*/ 5659071 w 5659071"/>
              <a:gd name="connsiteY3" fmla="*/ 9150469 h 9150469"/>
              <a:gd name="connsiteX4" fmla="*/ 6951 w 5659071"/>
              <a:gd name="connsiteY4" fmla="*/ 9150469 h 9150469"/>
              <a:gd name="connsiteX0" fmla="*/ 6951 w 5659071"/>
              <a:gd name="connsiteY0" fmla="*/ 9150469 h 9150469"/>
              <a:gd name="connsiteX1" fmla="*/ 0 w 5659071"/>
              <a:gd name="connsiteY1" fmla="*/ 1817 h 9150469"/>
              <a:gd name="connsiteX2" fmla="*/ 1119613 w 5659071"/>
              <a:gd name="connsiteY2" fmla="*/ 0 h 9150469"/>
              <a:gd name="connsiteX3" fmla="*/ 5659071 w 5659071"/>
              <a:gd name="connsiteY3" fmla="*/ 9150469 h 9150469"/>
              <a:gd name="connsiteX4" fmla="*/ 6951 w 5659071"/>
              <a:gd name="connsiteY4" fmla="*/ 9150469 h 9150469"/>
              <a:gd name="connsiteX0" fmla="*/ 6951 w 5896893"/>
              <a:gd name="connsiteY0" fmla="*/ 9150469 h 9157000"/>
              <a:gd name="connsiteX1" fmla="*/ 0 w 5896893"/>
              <a:gd name="connsiteY1" fmla="*/ 1817 h 9157000"/>
              <a:gd name="connsiteX2" fmla="*/ 1119613 w 5896893"/>
              <a:gd name="connsiteY2" fmla="*/ 0 h 9157000"/>
              <a:gd name="connsiteX3" fmla="*/ 5896893 w 5896893"/>
              <a:gd name="connsiteY3" fmla="*/ 9157000 h 9157000"/>
              <a:gd name="connsiteX4" fmla="*/ 6951 w 5896893"/>
              <a:gd name="connsiteY4" fmla="*/ 9150469 h 9157000"/>
              <a:gd name="connsiteX0" fmla="*/ 6951 w 5896893"/>
              <a:gd name="connsiteY0" fmla="*/ 9150469 h 9157000"/>
              <a:gd name="connsiteX1" fmla="*/ 0 w 5896893"/>
              <a:gd name="connsiteY1" fmla="*/ 1817 h 9157000"/>
              <a:gd name="connsiteX2" fmla="*/ 836056 w 5896893"/>
              <a:gd name="connsiteY2" fmla="*/ 0 h 9157000"/>
              <a:gd name="connsiteX3" fmla="*/ 5896893 w 5896893"/>
              <a:gd name="connsiteY3" fmla="*/ 9157000 h 9157000"/>
              <a:gd name="connsiteX4" fmla="*/ 6951 w 5896893"/>
              <a:gd name="connsiteY4" fmla="*/ 9150469 h 9157000"/>
              <a:gd name="connsiteX0" fmla="*/ 6951 w 5896893"/>
              <a:gd name="connsiteY0" fmla="*/ 9148652 h 9155183"/>
              <a:gd name="connsiteX1" fmla="*/ 0 w 5896893"/>
              <a:gd name="connsiteY1" fmla="*/ 0 h 9155183"/>
              <a:gd name="connsiteX2" fmla="*/ 744587 w 5896893"/>
              <a:gd name="connsiteY2" fmla="*/ 4715 h 9155183"/>
              <a:gd name="connsiteX3" fmla="*/ 5896893 w 5896893"/>
              <a:gd name="connsiteY3" fmla="*/ 9155183 h 9155183"/>
              <a:gd name="connsiteX4" fmla="*/ 6951 w 5896893"/>
              <a:gd name="connsiteY4" fmla="*/ 9148652 h 9155183"/>
              <a:gd name="connsiteX0" fmla="*/ 6951 w 5668219"/>
              <a:gd name="connsiteY0" fmla="*/ 9148652 h 9155183"/>
              <a:gd name="connsiteX1" fmla="*/ 0 w 5668219"/>
              <a:gd name="connsiteY1" fmla="*/ 0 h 9155183"/>
              <a:gd name="connsiteX2" fmla="*/ 744587 w 5668219"/>
              <a:gd name="connsiteY2" fmla="*/ 4715 h 9155183"/>
              <a:gd name="connsiteX3" fmla="*/ 5668219 w 5668219"/>
              <a:gd name="connsiteY3" fmla="*/ 9155183 h 9155183"/>
              <a:gd name="connsiteX4" fmla="*/ 6951 w 5668219"/>
              <a:gd name="connsiteY4" fmla="*/ 9148652 h 9155183"/>
              <a:gd name="connsiteX0" fmla="*/ 6951 w 5668219"/>
              <a:gd name="connsiteY0" fmla="*/ 9148652 h 9155183"/>
              <a:gd name="connsiteX1" fmla="*/ 0 w 5668219"/>
              <a:gd name="connsiteY1" fmla="*/ 0 h 9155183"/>
              <a:gd name="connsiteX2" fmla="*/ 744587 w 5668219"/>
              <a:gd name="connsiteY2" fmla="*/ 4715 h 9155183"/>
              <a:gd name="connsiteX3" fmla="*/ 5668219 w 5668219"/>
              <a:gd name="connsiteY3" fmla="*/ 9155183 h 9155183"/>
              <a:gd name="connsiteX4" fmla="*/ 6951 w 5668219"/>
              <a:gd name="connsiteY4" fmla="*/ 9148652 h 9155183"/>
              <a:gd name="connsiteX0" fmla="*/ 6951 w 5668219"/>
              <a:gd name="connsiteY0" fmla="*/ 9148652 h 9155183"/>
              <a:gd name="connsiteX1" fmla="*/ 0 w 5668219"/>
              <a:gd name="connsiteY1" fmla="*/ 0 h 9155183"/>
              <a:gd name="connsiteX2" fmla="*/ 744587 w 5668219"/>
              <a:gd name="connsiteY2" fmla="*/ 4715 h 9155183"/>
              <a:gd name="connsiteX3" fmla="*/ 5668219 w 5668219"/>
              <a:gd name="connsiteY3" fmla="*/ 9155183 h 9155183"/>
              <a:gd name="connsiteX4" fmla="*/ 6951 w 5668219"/>
              <a:gd name="connsiteY4" fmla="*/ 9148652 h 9155183"/>
              <a:gd name="connsiteX0" fmla="*/ 6951 w 5668219"/>
              <a:gd name="connsiteY0" fmla="*/ 9148652 h 9155183"/>
              <a:gd name="connsiteX1" fmla="*/ 0 w 5668219"/>
              <a:gd name="connsiteY1" fmla="*/ 0 h 9155183"/>
              <a:gd name="connsiteX2" fmla="*/ 744587 w 5668219"/>
              <a:gd name="connsiteY2" fmla="*/ 4715 h 9155183"/>
              <a:gd name="connsiteX3" fmla="*/ 5668219 w 5668219"/>
              <a:gd name="connsiteY3" fmla="*/ 9155183 h 9155183"/>
              <a:gd name="connsiteX4" fmla="*/ 6951 w 5668219"/>
              <a:gd name="connsiteY4" fmla="*/ 9148652 h 9155183"/>
              <a:gd name="connsiteX0" fmla="*/ 6951 w 5668219"/>
              <a:gd name="connsiteY0" fmla="*/ 9148652 h 9155183"/>
              <a:gd name="connsiteX1" fmla="*/ 0 w 5668219"/>
              <a:gd name="connsiteY1" fmla="*/ 0 h 9155183"/>
              <a:gd name="connsiteX2" fmla="*/ 744587 w 5668219"/>
              <a:gd name="connsiteY2" fmla="*/ 4715 h 9155183"/>
              <a:gd name="connsiteX3" fmla="*/ 5668219 w 5668219"/>
              <a:gd name="connsiteY3" fmla="*/ 9155183 h 9155183"/>
              <a:gd name="connsiteX4" fmla="*/ 6951 w 5668219"/>
              <a:gd name="connsiteY4" fmla="*/ 9148652 h 91551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8219" h="9155183">
                <a:moveTo>
                  <a:pt x="6951" y="9148652"/>
                </a:moveTo>
                <a:cubicBezTo>
                  <a:pt x="3189" y="6097657"/>
                  <a:pt x="3762" y="3050995"/>
                  <a:pt x="0" y="0"/>
                </a:cubicBezTo>
                <a:cubicBezTo>
                  <a:pt x="429979" y="8171"/>
                  <a:pt x="216803" y="1306"/>
                  <a:pt x="744587" y="4715"/>
                </a:cubicBezTo>
                <a:cubicBezTo>
                  <a:pt x="2385798" y="3054871"/>
                  <a:pt x="4036157" y="6065838"/>
                  <a:pt x="5668219" y="9155183"/>
                </a:cubicBezTo>
                <a:lnTo>
                  <a:pt x="6951" y="914865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D861BFF3-DEA6-4D7A-9706-C790D31E1FB7}"/>
              </a:ext>
            </a:extLst>
          </p:cNvPr>
          <p:cNvGrpSpPr/>
          <p:nvPr userDrawn="1"/>
        </p:nvGrpSpPr>
        <p:grpSpPr>
          <a:xfrm>
            <a:off x="8766546" y="1684865"/>
            <a:ext cx="2664296" cy="4683693"/>
            <a:chOff x="445712" y="1449040"/>
            <a:chExt cx="2113018" cy="3924176"/>
          </a:xfrm>
        </p:grpSpPr>
        <p:sp>
          <p:nvSpPr>
            <p:cNvPr id="5" name="Rounded Rectangle 5">
              <a:extLst>
                <a:ext uri="{FF2B5EF4-FFF2-40B4-BE49-F238E27FC236}">
                  <a16:creationId xmlns:a16="http://schemas.microsoft.com/office/drawing/2014/main" id="{B0F8EC1D-21D9-4DEE-8001-0B01CA049449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E558C9C6-45DF-4233-8FE1-E0FC4B2CE20E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7" name="Group 7">
              <a:extLst>
                <a:ext uri="{FF2B5EF4-FFF2-40B4-BE49-F238E27FC236}">
                  <a16:creationId xmlns:a16="http://schemas.microsoft.com/office/drawing/2014/main" id="{ED12ECEC-ED56-4532-907F-EBB3AD51705C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8" name="Oval 8">
                <a:extLst>
                  <a:ext uri="{FF2B5EF4-FFF2-40B4-BE49-F238E27FC236}">
                    <a16:creationId xmlns:a16="http://schemas.microsoft.com/office/drawing/2014/main" id="{34575752-70E6-4B39-99A4-43C524309C82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9" name="Rounded Rectangle 10">
                <a:extLst>
                  <a:ext uri="{FF2B5EF4-FFF2-40B4-BE49-F238E27FC236}">
                    <a16:creationId xmlns:a16="http://schemas.microsoft.com/office/drawing/2014/main" id="{BAE0B94C-99F9-4C80-99FF-2A09E5F66714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34367006-12F8-402B-8836-47FC50B002CC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8954464" y="2096435"/>
            <a:ext cx="2288460" cy="3753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F699816-9DCB-411D-A022-73711CB2B5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1518"/>
            <a:ext cx="11573197" cy="84023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lvl1pPr marL="0" indent="0" algn="ctr">
              <a:buFontTx/>
              <a:buNone/>
              <a:defRPr lang="en-US" altLang="ko-KR" sz="5400" dirty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marL="0" lvl="0"/>
            <a:r>
              <a:rPr lang="en-US" altLang="ko-KR" dirty="0"/>
              <a:t>BASIC LAYOUT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5DACF69-E74B-4A9D-B7D9-2E629714320D}"/>
              </a:ext>
            </a:extLst>
          </p:cNvPr>
          <p:cNvGrpSpPr/>
          <p:nvPr userDrawn="1"/>
        </p:nvGrpSpPr>
        <p:grpSpPr>
          <a:xfrm>
            <a:off x="0" y="0"/>
            <a:ext cx="2037955" cy="1776813"/>
            <a:chOff x="2835165" y="0"/>
            <a:chExt cx="2037955" cy="1776813"/>
          </a:xfrm>
          <a:solidFill>
            <a:schemeClr val="tx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AA63072-69E6-4C2A-B439-699922399480}"/>
                </a:ext>
              </a:extLst>
            </p:cNvPr>
            <p:cNvSpPr/>
            <p:nvPr/>
          </p:nvSpPr>
          <p:spPr>
            <a:xfrm>
              <a:off x="2835165" y="3561"/>
              <a:ext cx="705028" cy="1773252"/>
            </a:xfrm>
            <a:custGeom>
              <a:avLst/>
              <a:gdLst>
                <a:gd name="connsiteX0" fmla="*/ 134596 w 705028"/>
                <a:gd name="connsiteY0" fmla="*/ 79049 h 1773252"/>
                <a:gd name="connsiteX1" fmla="*/ 153824 w 705028"/>
                <a:gd name="connsiteY1" fmla="*/ 153112 h 1773252"/>
                <a:gd name="connsiteX2" fmla="*/ 153824 w 705028"/>
                <a:gd name="connsiteY2" fmla="*/ 301951 h 1773252"/>
                <a:gd name="connsiteX3" fmla="*/ 153824 w 705028"/>
                <a:gd name="connsiteY3" fmla="*/ 397379 h 1773252"/>
                <a:gd name="connsiteX4" fmla="*/ 80473 w 705028"/>
                <a:gd name="connsiteY4" fmla="*/ 499929 h 1773252"/>
                <a:gd name="connsiteX5" fmla="*/ 34183 w 705028"/>
                <a:gd name="connsiteY5" fmla="*/ 519157 h 1773252"/>
                <a:gd name="connsiteX6" fmla="*/ 34183 w 705028"/>
                <a:gd name="connsiteY6" fmla="*/ 519157 h 1773252"/>
                <a:gd name="connsiteX7" fmla="*/ 34183 w 705028"/>
                <a:gd name="connsiteY7" fmla="*/ 519157 h 1773252"/>
                <a:gd name="connsiteX8" fmla="*/ 62669 w 705028"/>
                <a:gd name="connsiteY8" fmla="*/ 654465 h 1773252"/>
                <a:gd name="connsiteX9" fmla="*/ 73351 w 705028"/>
                <a:gd name="connsiteY9" fmla="*/ 947871 h 1773252"/>
                <a:gd name="connsiteX10" fmla="*/ 74776 w 705028"/>
                <a:gd name="connsiteY10" fmla="*/ 950008 h 1773252"/>
                <a:gd name="connsiteX11" fmla="*/ 77624 w 705028"/>
                <a:gd name="connsiteY11" fmla="*/ 949295 h 1773252"/>
                <a:gd name="connsiteX12" fmla="*/ 84746 w 705028"/>
                <a:gd name="connsiteY12" fmla="*/ 847458 h 1773252"/>
                <a:gd name="connsiteX13" fmla="*/ 84746 w 705028"/>
                <a:gd name="connsiteY13" fmla="*/ 847458 h 1773252"/>
                <a:gd name="connsiteX14" fmla="*/ 118929 w 705028"/>
                <a:gd name="connsiteY14" fmla="*/ 551916 h 1773252"/>
                <a:gd name="connsiteX15" fmla="*/ 148127 w 705028"/>
                <a:gd name="connsiteY15" fmla="*/ 522718 h 1773252"/>
                <a:gd name="connsiteX16" fmla="*/ 172340 w 705028"/>
                <a:gd name="connsiteY16" fmla="*/ 517021 h 1773252"/>
                <a:gd name="connsiteX17" fmla="*/ 272753 w 705028"/>
                <a:gd name="connsiteY17" fmla="*/ 549067 h 1773252"/>
                <a:gd name="connsiteX18" fmla="*/ 310497 w 705028"/>
                <a:gd name="connsiteY18" fmla="*/ 596069 h 1773252"/>
                <a:gd name="connsiteX19" fmla="*/ 294830 w 705028"/>
                <a:gd name="connsiteY19" fmla="*/ 682951 h 1773252"/>
                <a:gd name="connsiteX20" fmla="*/ 246404 w 705028"/>
                <a:gd name="connsiteY20" fmla="*/ 709301 h 1773252"/>
                <a:gd name="connsiteX21" fmla="*/ 246404 w 705028"/>
                <a:gd name="connsiteY21" fmla="*/ 709301 h 1773252"/>
                <a:gd name="connsiteX22" fmla="*/ 246404 w 705028"/>
                <a:gd name="connsiteY22" fmla="*/ 1041163 h 1773252"/>
                <a:gd name="connsiteX23" fmla="*/ 254949 w 705028"/>
                <a:gd name="connsiteY23" fmla="*/ 1188578 h 1773252"/>
                <a:gd name="connsiteX24" fmla="*/ 254949 w 705028"/>
                <a:gd name="connsiteY24" fmla="*/ 1188578 h 1773252"/>
                <a:gd name="connsiteX25" fmla="*/ 255662 w 705028"/>
                <a:gd name="connsiteY25" fmla="*/ 1170062 h 1773252"/>
                <a:gd name="connsiteX26" fmla="*/ 264920 w 705028"/>
                <a:gd name="connsiteY26" fmla="*/ 995585 h 1773252"/>
                <a:gd name="connsiteX27" fmla="*/ 269905 w 705028"/>
                <a:gd name="connsiteY27" fmla="*/ 930780 h 1773252"/>
                <a:gd name="connsiteX28" fmla="*/ 280587 w 705028"/>
                <a:gd name="connsiteY28" fmla="*/ 825381 h 1773252"/>
                <a:gd name="connsiteX29" fmla="*/ 293405 w 705028"/>
                <a:gd name="connsiteY29" fmla="*/ 745621 h 1773252"/>
                <a:gd name="connsiteX30" fmla="*/ 332574 w 705028"/>
                <a:gd name="connsiteY30" fmla="*/ 705028 h 1773252"/>
                <a:gd name="connsiteX31" fmla="*/ 416607 w 705028"/>
                <a:gd name="connsiteY31" fmla="*/ 712150 h 1773252"/>
                <a:gd name="connsiteX32" fmla="*/ 441533 w 705028"/>
                <a:gd name="connsiteY32" fmla="*/ 759864 h 1773252"/>
                <a:gd name="connsiteX33" fmla="*/ 482125 w 705028"/>
                <a:gd name="connsiteY33" fmla="*/ 962826 h 1773252"/>
                <a:gd name="connsiteX34" fmla="*/ 482125 w 705028"/>
                <a:gd name="connsiteY34" fmla="*/ 962826 h 1773252"/>
                <a:gd name="connsiteX35" fmla="*/ 493520 w 705028"/>
                <a:gd name="connsiteY35" fmla="*/ 893748 h 1773252"/>
                <a:gd name="connsiteX36" fmla="*/ 509187 w 705028"/>
                <a:gd name="connsiteY36" fmla="*/ 873095 h 1773252"/>
                <a:gd name="connsiteX37" fmla="*/ 529127 w 705028"/>
                <a:gd name="connsiteY37" fmla="*/ 892323 h 1773252"/>
                <a:gd name="connsiteX38" fmla="*/ 544082 w 705028"/>
                <a:gd name="connsiteY38" fmla="*/ 953568 h 1773252"/>
                <a:gd name="connsiteX39" fmla="*/ 549779 w 705028"/>
                <a:gd name="connsiteY39" fmla="*/ 1233443 h 1773252"/>
                <a:gd name="connsiteX40" fmla="*/ 549779 w 705028"/>
                <a:gd name="connsiteY40" fmla="*/ 1233443 h 1773252"/>
                <a:gd name="connsiteX41" fmla="*/ 557613 w 705028"/>
                <a:gd name="connsiteY41" fmla="*/ 1514030 h 1773252"/>
                <a:gd name="connsiteX42" fmla="*/ 557613 w 705028"/>
                <a:gd name="connsiteY42" fmla="*/ 1514030 h 1773252"/>
                <a:gd name="connsiteX43" fmla="*/ 568295 w 705028"/>
                <a:gd name="connsiteY43" fmla="*/ 1779662 h 1773252"/>
                <a:gd name="connsiteX44" fmla="*/ 568295 w 705028"/>
                <a:gd name="connsiteY44" fmla="*/ 1779662 h 1773252"/>
                <a:gd name="connsiteX45" fmla="*/ 574705 w 705028"/>
                <a:gd name="connsiteY45" fmla="*/ 1644353 h 1773252"/>
                <a:gd name="connsiteX46" fmla="*/ 588948 w 705028"/>
                <a:gd name="connsiteY46" fmla="*/ 1046860 h 1773252"/>
                <a:gd name="connsiteX47" fmla="*/ 586099 w 705028"/>
                <a:gd name="connsiteY47" fmla="*/ 930067 h 1773252"/>
                <a:gd name="connsiteX48" fmla="*/ 549067 w 705028"/>
                <a:gd name="connsiteY48" fmla="*/ 860989 h 1773252"/>
                <a:gd name="connsiteX49" fmla="*/ 498505 w 705028"/>
                <a:gd name="connsiteY49" fmla="*/ 804729 h 1773252"/>
                <a:gd name="connsiteX50" fmla="*/ 491383 w 705028"/>
                <a:gd name="connsiteY50" fmla="*/ 771970 h 1773252"/>
                <a:gd name="connsiteX51" fmla="*/ 450078 w 705028"/>
                <a:gd name="connsiteY51" fmla="*/ 675830 h 1773252"/>
                <a:gd name="connsiteX52" fmla="*/ 376015 w 705028"/>
                <a:gd name="connsiteY52" fmla="*/ 609600 h 1773252"/>
                <a:gd name="connsiteX53" fmla="*/ 299103 w 705028"/>
                <a:gd name="connsiteY53" fmla="*/ 402365 h 1773252"/>
                <a:gd name="connsiteX54" fmla="*/ 291269 w 705028"/>
                <a:gd name="connsiteY54" fmla="*/ 228600 h 1773252"/>
                <a:gd name="connsiteX55" fmla="*/ 300527 w 705028"/>
                <a:gd name="connsiteY55" fmla="*/ 206523 h 1773252"/>
                <a:gd name="connsiteX56" fmla="*/ 311921 w 705028"/>
                <a:gd name="connsiteY56" fmla="*/ 227888 h 1773252"/>
                <a:gd name="connsiteX57" fmla="*/ 325452 w 705028"/>
                <a:gd name="connsiteY57" fmla="*/ 304800 h 1773252"/>
                <a:gd name="connsiteX58" fmla="*/ 325452 w 705028"/>
                <a:gd name="connsiteY58" fmla="*/ 304800 h 1773252"/>
                <a:gd name="connsiteX59" fmla="*/ 325452 w 705028"/>
                <a:gd name="connsiteY59" fmla="*/ 304800 h 1773252"/>
                <a:gd name="connsiteX60" fmla="*/ 325452 w 705028"/>
                <a:gd name="connsiteY60" fmla="*/ 224327 h 1773252"/>
                <a:gd name="connsiteX61" fmla="*/ 350377 w 705028"/>
                <a:gd name="connsiteY61" fmla="*/ 198690 h 1773252"/>
                <a:gd name="connsiteX62" fmla="*/ 452927 w 705028"/>
                <a:gd name="connsiteY62" fmla="*/ 228600 h 1773252"/>
                <a:gd name="connsiteX63" fmla="*/ 529839 w 705028"/>
                <a:gd name="connsiteY63" fmla="*/ 309785 h 1773252"/>
                <a:gd name="connsiteX64" fmla="*/ 545507 w 705028"/>
                <a:gd name="connsiteY64" fmla="*/ 385273 h 1773252"/>
                <a:gd name="connsiteX65" fmla="*/ 545507 w 705028"/>
                <a:gd name="connsiteY65" fmla="*/ 385273 h 1773252"/>
                <a:gd name="connsiteX66" fmla="*/ 561174 w 705028"/>
                <a:gd name="connsiteY66" fmla="*/ 464322 h 1773252"/>
                <a:gd name="connsiteX67" fmla="*/ 578978 w 705028"/>
                <a:gd name="connsiteY67" fmla="*/ 539809 h 1773252"/>
                <a:gd name="connsiteX68" fmla="*/ 588236 w 705028"/>
                <a:gd name="connsiteY68" fmla="*/ 420168 h 1773252"/>
                <a:gd name="connsiteX69" fmla="*/ 618858 w 705028"/>
                <a:gd name="connsiteY69" fmla="*/ 403789 h 1773252"/>
                <a:gd name="connsiteX70" fmla="*/ 670845 w 705028"/>
                <a:gd name="connsiteY70" fmla="*/ 482837 h 1773252"/>
                <a:gd name="connsiteX71" fmla="*/ 698619 w 705028"/>
                <a:gd name="connsiteY71" fmla="*/ 682951 h 1773252"/>
                <a:gd name="connsiteX72" fmla="*/ 710013 w 705028"/>
                <a:gd name="connsiteY72" fmla="*/ 551204 h 1773252"/>
                <a:gd name="connsiteX73" fmla="*/ 710725 w 705028"/>
                <a:gd name="connsiteY73" fmla="*/ 457200 h 1773252"/>
                <a:gd name="connsiteX74" fmla="*/ 640935 w 705028"/>
                <a:gd name="connsiteY74" fmla="*/ 371030 h 1773252"/>
                <a:gd name="connsiteX75" fmla="*/ 640935 w 705028"/>
                <a:gd name="connsiteY75" fmla="*/ 371030 h 1773252"/>
                <a:gd name="connsiteX76" fmla="*/ 634525 w 705028"/>
                <a:gd name="connsiteY76" fmla="*/ 363196 h 1773252"/>
                <a:gd name="connsiteX77" fmla="*/ 600342 w 705028"/>
                <a:gd name="connsiteY77" fmla="*/ 289133 h 1773252"/>
                <a:gd name="connsiteX78" fmla="*/ 570432 w 705028"/>
                <a:gd name="connsiteY78" fmla="*/ 225039 h 1773252"/>
                <a:gd name="connsiteX79" fmla="*/ 499217 w 705028"/>
                <a:gd name="connsiteY79" fmla="*/ 169492 h 1773252"/>
                <a:gd name="connsiteX80" fmla="*/ 435123 w 705028"/>
                <a:gd name="connsiteY80" fmla="*/ 145991 h 1773252"/>
                <a:gd name="connsiteX81" fmla="*/ 395955 w 705028"/>
                <a:gd name="connsiteY81" fmla="*/ 116080 h 1773252"/>
                <a:gd name="connsiteX82" fmla="*/ 400228 w 705028"/>
                <a:gd name="connsiteY82" fmla="*/ 87594 h 1773252"/>
                <a:gd name="connsiteX83" fmla="*/ 400228 w 705028"/>
                <a:gd name="connsiteY83" fmla="*/ 87594 h 1773252"/>
                <a:gd name="connsiteX84" fmla="*/ 496368 w 705028"/>
                <a:gd name="connsiteY84" fmla="*/ 0 h 1773252"/>
                <a:gd name="connsiteX85" fmla="*/ 0 w 705028"/>
                <a:gd name="connsiteY85" fmla="*/ 0 h 1773252"/>
                <a:gd name="connsiteX86" fmla="*/ 29198 w 705028"/>
                <a:gd name="connsiteY86" fmla="*/ 17804 h 1773252"/>
                <a:gd name="connsiteX87" fmla="*/ 134596 w 705028"/>
                <a:gd name="connsiteY87" fmla="*/ 79049 h 177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705028" h="1773252">
                  <a:moveTo>
                    <a:pt x="134596" y="79049"/>
                  </a:moveTo>
                  <a:cubicBezTo>
                    <a:pt x="153824" y="100413"/>
                    <a:pt x="153112" y="127475"/>
                    <a:pt x="153824" y="153112"/>
                  </a:cubicBezTo>
                  <a:cubicBezTo>
                    <a:pt x="154536" y="202963"/>
                    <a:pt x="153824" y="252101"/>
                    <a:pt x="153824" y="301951"/>
                  </a:cubicBezTo>
                  <a:cubicBezTo>
                    <a:pt x="160946" y="333998"/>
                    <a:pt x="169492" y="365333"/>
                    <a:pt x="153824" y="397379"/>
                  </a:cubicBezTo>
                  <a:cubicBezTo>
                    <a:pt x="140293" y="439396"/>
                    <a:pt x="112520" y="471443"/>
                    <a:pt x="80473" y="499929"/>
                  </a:cubicBezTo>
                  <a:cubicBezTo>
                    <a:pt x="71927" y="507763"/>
                    <a:pt x="37032" y="518445"/>
                    <a:pt x="34183" y="519157"/>
                  </a:cubicBezTo>
                  <a:cubicBezTo>
                    <a:pt x="34183" y="519157"/>
                    <a:pt x="34183" y="519157"/>
                    <a:pt x="34183" y="519157"/>
                  </a:cubicBezTo>
                  <a:lnTo>
                    <a:pt x="34183" y="519157"/>
                  </a:lnTo>
                  <a:cubicBezTo>
                    <a:pt x="48426" y="563310"/>
                    <a:pt x="62669" y="607464"/>
                    <a:pt x="62669" y="654465"/>
                  </a:cubicBezTo>
                  <a:cubicBezTo>
                    <a:pt x="66230" y="752030"/>
                    <a:pt x="69791" y="850307"/>
                    <a:pt x="73351" y="947871"/>
                  </a:cubicBezTo>
                  <a:cubicBezTo>
                    <a:pt x="74064" y="948583"/>
                    <a:pt x="74064" y="949295"/>
                    <a:pt x="74776" y="950008"/>
                  </a:cubicBezTo>
                  <a:cubicBezTo>
                    <a:pt x="76200" y="952144"/>
                    <a:pt x="77624" y="951432"/>
                    <a:pt x="77624" y="949295"/>
                  </a:cubicBezTo>
                  <a:cubicBezTo>
                    <a:pt x="79761" y="915112"/>
                    <a:pt x="81897" y="881641"/>
                    <a:pt x="84746" y="847458"/>
                  </a:cubicBezTo>
                  <a:cubicBezTo>
                    <a:pt x="84746" y="847458"/>
                    <a:pt x="84746" y="847458"/>
                    <a:pt x="84746" y="847458"/>
                  </a:cubicBezTo>
                  <a:cubicBezTo>
                    <a:pt x="89731" y="748469"/>
                    <a:pt x="93292" y="648768"/>
                    <a:pt x="118929" y="551916"/>
                  </a:cubicBezTo>
                  <a:cubicBezTo>
                    <a:pt x="123202" y="534824"/>
                    <a:pt x="130323" y="524854"/>
                    <a:pt x="148127" y="522718"/>
                  </a:cubicBezTo>
                  <a:cubicBezTo>
                    <a:pt x="156673" y="522006"/>
                    <a:pt x="165219" y="520581"/>
                    <a:pt x="172340" y="517021"/>
                  </a:cubicBezTo>
                  <a:cubicBezTo>
                    <a:pt x="216493" y="495656"/>
                    <a:pt x="245692" y="519869"/>
                    <a:pt x="272753" y="549067"/>
                  </a:cubicBezTo>
                  <a:cubicBezTo>
                    <a:pt x="286284" y="564022"/>
                    <a:pt x="298391" y="580402"/>
                    <a:pt x="310497" y="596069"/>
                  </a:cubicBezTo>
                  <a:cubicBezTo>
                    <a:pt x="336847" y="628828"/>
                    <a:pt x="331150" y="660163"/>
                    <a:pt x="294830" y="682951"/>
                  </a:cubicBezTo>
                  <a:cubicBezTo>
                    <a:pt x="279162" y="692922"/>
                    <a:pt x="262071" y="700755"/>
                    <a:pt x="246404" y="709301"/>
                  </a:cubicBezTo>
                  <a:cubicBezTo>
                    <a:pt x="246404" y="709301"/>
                    <a:pt x="246404" y="709301"/>
                    <a:pt x="246404" y="709301"/>
                  </a:cubicBezTo>
                  <a:cubicBezTo>
                    <a:pt x="247116" y="808290"/>
                    <a:pt x="247116" y="1029056"/>
                    <a:pt x="246404" y="1041163"/>
                  </a:cubicBezTo>
                  <a:cubicBezTo>
                    <a:pt x="246404" y="1041163"/>
                    <a:pt x="249965" y="1176471"/>
                    <a:pt x="254949" y="1188578"/>
                  </a:cubicBezTo>
                  <a:cubicBezTo>
                    <a:pt x="254949" y="1188578"/>
                    <a:pt x="254949" y="1188578"/>
                    <a:pt x="254949" y="1188578"/>
                  </a:cubicBezTo>
                  <a:cubicBezTo>
                    <a:pt x="254949" y="1182168"/>
                    <a:pt x="255662" y="1170062"/>
                    <a:pt x="255662" y="1170062"/>
                  </a:cubicBezTo>
                  <a:cubicBezTo>
                    <a:pt x="253525" y="1116651"/>
                    <a:pt x="263495" y="1000570"/>
                    <a:pt x="264920" y="995585"/>
                  </a:cubicBezTo>
                  <a:cubicBezTo>
                    <a:pt x="264920" y="975645"/>
                    <a:pt x="269192" y="932204"/>
                    <a:pt x="269905" y="930780"/>
                  </a:cubicBezTo>
                  <a:cubicBezTo>
                    <a:pt x="269192" y="904430"/>
                    <a:pt x="276314" y="833927"/>
                    <a:pt x="280587" y="825381"/>
                  </a:cubicBezTo>
                  <a:cubicBezTo>
                    <a:pt x="281299" y="798320"/>
                    <a:pt x="287708" y="771970"/>
                    <a:pt x="293405" y="745621"/>
                  </a:cubicBezTo>
                  <a:cubicBezTo>
                    <a:pt x="298391" y="723544"/>
                    <a:pt x="316907" y="715710"/>
                    <a:pt x="332574" y="705028"/>
                  </a:cubicBezTo>
                  <a:cubicBezTo>
                    <a:pt x="378151" y="672269"/>
                    <a:pt x="377439" y="672981"/>
                    <a:pt x="416607" y="712150"/>
                  </a:cubicBezTo>
                  <a:cubicBezTo>
                    <a:pt x="430850" y="725680"/>
                    <a:pt x="437972" y="741348"/>
                    <a:pt x="441533" y="759864"/>
                  </a:cubicBezTo>
                  <a:cubicBezTo>
                    <a:pt x="454351" y="827518"/>
                    <a:pt x="468594" y="895172"/>
                    <a:pt x="482125" y="962826"/>
                  </a:cubicBezTo>
                  <a:lnTo>
                    <a:pt x="482125" y="962826"/>
                  </a:lnTo>
                  <a:cubicBezTo>
                    <a:pt x="484262" y="957841"/>
                    <a:pt x="487822" y="911551"/>
                    <a:pt x="493520" y="893748"/>
                  </a:cubicBezTo>
                  <a:cubicBezTo>
                    <a:pt x="496368" y="885202"/>
                    <a:pt x="497792" y="874520"/>
                    <a:pt x="509187" y="873095"/>
                  </a:cubicBezTo>
                  <a:cubicBezTo>
                    <a:pt x="522006" y="871671"/>
                    <a:pt x="525566" y="883065"/>
                    <a:pt x="529127" y="892323"/>
                  </a:cubicBezTo>
                  <a:cubicBezTo>
                    <a:pt x="536961" y="911551"/>
                    <a:pt x="543370" y="932204"/>
                    <a:pt x="544082" y="953568"/>
                  </a:cubicBezTo>
                  <a:cubicBezTo>
                    <a:pt x="549067" y="1046860"/>
                    <a:pt x="549779" y="1140151"/>
                    <a:pt x="549779" y="1233443"/>
                  </a:cubicBezTo>
                  <a:cubicBezTo>
                    <a:pt x="549779" y="1233443"/>
                    <a:pt x="549779" y="1233443"/>
                    <a:pt x="549779" y="1233443"/>
                  </a:cubicBezTo>
                  <a:cubicBezTo>
                    <a:pt x="556189" y="1295400"/>
                    <a:pt x="557613" y="1514030"/>
                    <a:pt x="557613" y="1514030"/>
                  </a:cubicBezTo>
                  <a:lnTo>
                    <a:pt x="557613" y="1514030"/>
                  </a:lnTo>
                  <a:cubicBezTo>
                    <a:pt x="559750" y="1588806"/>
                    <a:pt x="562598" y="1766131"/>
                    <a:pt x="568295" y="1779662"/>
                  </a:cubicBezTo>
                  <a:lnTo>
                    <a:pt x="568295" y="1779662"/>
                  </a:lnTo>
                  <a:cubicBezTo>
                    <a:pt x="570432" y="1734796"/>
                    <a:pt x="574705" y="1644353"/>
                    <a:pt x="574705" y="1644353"/>
                  </a:cubicBezTo>
                  <a:cubicBezTo>
                    <a:pt x="574705" y="1642929"/>
                    <a:pt x="587523" y="1178607"/>
                    <a:pt x="588948" y="1046860"/>
                  </a:cubicBezTo>
                  <a:cubicBezTo>
                    <a:pt x="589660" y="1012677"/>
                    <a:pt x="586099" y="934340"/>
                    <a:pt x="586099" y="930067"/>
                  </a:cubicBezTo>
                  <a:cubicBezTo>
                    <a:pt x="580402" y="903718"/>
                    <a:pt x="564735" y="882353"/>
                    <a:pt x="549067" y="860989"/>
                  </a:cubicBezTo>
                  <a:cubicBezTo>
                    <a:pt x="549067" y="860989"/>
                    <a:pt x="512035" y="818260"/>
                    <a:pt x="498505" y="804729"/>
                  </a:cubicBezTo>
                  <a:cubicBezTo>
                    <a:pt x="488535" y="794759"/>
                    <a:pt x="488535" y="783365"/>
                    <a:pt x="491383" y="771970"/>
                  </a:cubicBezTo>
                  <a:cubicBezTo>
                    <a:pt x="501353" y="729953"/>
                    <a:pt x="489959" y="699331"/>
                    <a:pt x="450078" y="675830"/>
                  </a:cubicBezTo>
                  <a:cubicBezTo>
                    <a:pt x="422305" y="659450"/>
                    <a:pt x="391682" y="641647"/>
                    <a:pt x="376015" y="609600"/>
                  </a:cubicBezTo>
                  <a:cubicBezTo>
                    <a:pt x="333286" y="546931"/>
                    <a:pt x="294118" y="484262"/>
                    <a:pt x="299103" y="402365"/>
                  </a:cubicBezTo>
                  <a:cubicBezTo>
                    <a:pt x="301951" y="344680"/>
                    <a:pt x="294118" y="286996"/>
                    <a:pt x="291269" y="228600"/>
                  </a:cubicBezTo>
                  <a:cubicBezTo>
                    <a:pt x="290557" y="220054"/>
                    <a:pt x="286996" y="207236"/>
                    <a:pt x="300527" y="206523"/>
                  </a:cubicBezTo>
                  <a:cubicBezTo>
                    <a:pt x="313346" y="205811"/>
                    <a:pt x="310497" y="219342"/>
                    <a:pt x="311921" y="227888"/>
                  </a:cubicBezTo>
                  <a:cubicBezTo>
                    <a:pt x="317619" y="253525"/>
                    <a:pt x="314058" y="279875"/>
                    <a:pt x="325452" y="304800"/>
                  </a:cubicBezTo>
                  <a:lnTo>
                    <a:pt x="325452" y="304800"/>
                  </a:lnTo>
                  <a:lnTo>
                    <a:pt x="325452" y="304800"/>
                  </a:lnTo>
                  <a:cubicBezTo>
                    <a:pt x="325452" y="277738"/>
                    <a:pt x="326164" y="251389"/>
                    <a:pt x="325452" y="224327"/>
                  </a:cubicBezTo>
                  <a:cubicBezTo>
                    <a:pt x="324740" y="206523"/>
                    <a:pt x="331150" y="199402"/>
                    <a:pt x="350377" y="198690"/>
                  </a:cubicBezTo>
                  <a:cubicBezTo>
                    <a:pt x="388122" y="196553"/>
                    <a:pt x="419456" y="216493"/>
                    <a:pt x="452927" y="228600"/>
                  </a:cubicBezTo>
                  <a:cubicBezTo>
                    <a:pt x="493520" y="242843"/>
                    <a:pt x="519157" y="269193"/>
                    <a:pt x="529839" y="309785"/>
                  </a:cubicBezTo>
                  <a:cubicBezTo>
                    <a:pt x="539809" y="333998"/>
                    <a:pt x="541234" y="360348"/>
                    <a:pt x="545507" y="385273"/>
                  </a:cubicBezTo>
                  <a:cubicBezTo>
                    <a:pt x="545507" y="385273"/>
                    <a:pt x="545507" y="385273"/>
                    <a:pt x="545507" y="385273"/>
                  </a:cubicBezTo>
                  <a:cubicBezTo>
                    <a:pt x="550492" y="411622"/>
                    <a:pt x="556189" y="437972"/>
                    <a:pt x="561174" y="464322"/>
                  </a:cubicBezTo>
                  <a:cubicBezTo>
                    <a:pt x="566159" y="489247"/>
                    <a:pt x="570432" y="514884"/>
                    <a:pt x="578978" y="539809"/>
                  </a:cubicBezTo>
                  <a:cubicBezTo>
                    <a:pt x="581826" y="499929"/>
                    <a:pt x="584675" y="460049"/>
                    <a:pt x="588236" y="420168"/>
                  </a:cubicBezTo>
                  <a:cubicBezTo>
                    <a:pt x="591084" y="389546"/>
                    <a:pt x="593933" y="388834"/>
                    <a:pt x="618858" y="403789"/>
                  </a:cubicBezTo>
                  <a:cubicBezTo>
                    <a:pt x="649480" y="421593"/>
                    <a:pt x="665860" y="450079"/>
                    <a:pt x="670845" y="482837"/>
                  </a:cubicBezTo>
                  <a:cubicBezTo>
                    <a:pt x="677966" y="525566"/>
                    <a:pt x="688648" y="658738"/>
                    <a:pt x="698619" y="682951"/>
                  </a:cubicBezTo>
                  <a:cubicBezTo>
                    <a:pt x="702891" y="663723"/>
                    <a:pt x="705740" y="576841"/>
                    <a:pt x="710013" y="551204"/>
                  </a:cubicBezTo>
                  <a:cubicBezTo>
                    <a:pt x="710013" y="551204"/>
                    <a:pt x="710725" y="488535"/>
                    <a:pt x="710725" y="457200"/>
                  </a:cubicBezTo>
                  <a:cubicBezTo>
                    <a:pt x="687224" y="428714"/>
                    <a:pt x="640935" y="371030"/>
                    <a:pt x="640935" y="371030"/>
                  </a:cubicBezTo>
                  <a:cubicBezTo>
                    <a:pt x="640935" y="371030"/>
                    <a:pt x="640935" y="371030"/>
                    <a:pt x="640935" y="371030"/>
                  </a:cubicBezTo>
                  <a:cubicBezTo>
                    <a:pt x="638798" y="368181"/>
                    <a:pt x="636662" y="365333"/>
                    <a:pt x="634525" y="363196"/>
                  </a:cubicBezTo>
                  <a:cubicBezTo>
                    <a:pt x="634525" y="363196"/>
                    <a:pt x="593933" y="322604"/>
                    <a:pt x="600342" y="289133"/>
                  </a:cubicBezTo>
                  <a:cubicBezTo>
                    <a:pt x="606039" y="260647"/>
                    <a:pt x="591796" y="241419"/>
                    <a:pt x="570432" y="225039"/>
                  </a:cubicBezTo>
                  <a:cubicBezTo>
                    <a:pt x="546931" y="206523"/>
                    <a:pt x="523430" y="188007"/>
                    <a:pt x="499217" y="169492"/>
                  </a:cubicBezTo>
                  <a:cubicBezTo>
                    <a:pt x="479989" y="155961"/>
                    <a:pt x="461473" y="143854"/>
                    <a:pt x="435123" y="145991"/>
                  </a:cubicBezTo>
                  <a:cubicBezTo>
                    <a:pt x="415183" y="147415"/>
                    <a:pt x="403789" y="133172"/>
                    <a:pt x="395955" y="116080"/>
                  </a:cubicBezTo>
                  <a:cubicBezTo>
                    <a:pt x="391682" y="106110"/>
                    <a:pt x="386697" y="95428"/>
                    <a:pt x="400228" y="87594"/>
                  </a:cubicBezTo>
                  <a:lnTo>
                    <a:pt x="400228" y="87594"/>
                  </a:lnTo>
                  <a:cubicBezTo>
                    <a:pt x="432275" y="58396"/>
                    <a:pt x="464321" y="29198"/>
                    <a:pt x="496368" y="0"/>
                  </a:cubicBezTo>
                  <a:cubicBezTo>
                    <a:pt x="331150" y="0"/>
                    <a:pt x="165931" y="0"/>
                    <a:pt x="0" y="0"/>
                  </a:cubicBezTo>
                  <a:cubicBezTo>
                    <a:pt x="9970" y="5697"/>
                    <a:pt x="19228" y="12107"/>
                    <a:pt x="29198" y="17804"/>
                  </a:cubicBezTo>
                  <a:cubicBezTo>
                    <a:pt x="65518" y="36320"/>
                    <a:pt x="105398" y="48426"/>
                    <a:pt x="134596" y="790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DD76845-D999-4788-B62E-409B978F3ABB}"/>
                </a:ext>
              </a:extLst>
            </p:cNvPr>
            <p:cNvSpPr/>
            <p:nvPr/>
          </p:nvSpPr>
          <p:spPr>
            <a:xfrm>
              <a:off x="3622803" y="3561"/>
              <a:ext cx="213645" cy="1118075"/>
            </a:xfrm>
            <a:custGeom>
              <a:avLst/>
              <a:gdLst>
                <a:gd name="connsiteX0" fmla="*/ 43441 w 213644"/>
                <a:gd name="connsiteY0" fmla="*/ 69791 h 1118074"/>
                <a:gd name="connsiteX1" fmla="*/ 86170 w 213644"/>
                <a:gd name="connsiteY1" fmla="*/ 183735 h 1118074"/>
                <a:gd name="connsiteX2" fmla="*/ 104686 w 213644"/>
                <a:gd name="connsiteY2" fmla="*/ 251389 h 1118074"/>
                <a:gd name="connsiteX3" fmla="*/ 104686 w 213644"/>
                <a:gd name="connsiteY3" fmla="*/ 251389 h 1118074"/>
                <a:gd name="connsiteX4" fmla="*/ 104686 w 213644"/>
                <a:gd name="connsiteY4" fmla="*/ 271329 h 1118074"/>
                <a:gd name="connsiteX5" fmla="*/ 104686 w 213644"/>
                <a:gd name="connsiteY5" fmla="*/ 271329 h 1118074"/>
                <a:gd name="connsiteX6" fmla="*/ 104686 w 213644"/>
                <a:gd name="connsiteY6" fmla="*/ 271329 h 1118074"/>
                <a:gd name="connsiteX7" fmla="*/ 104686 w 213644"/>
                <a:gd name="connsiteY7" fmla="*/ 468594 h 1118074"/>
                <a:gd name="connsiteX8" fmla="*/ 104686 w 213644"/>
                <a:gd name="connsiteY8" fmla="*/ 468594 h 1118074"/>
                <a:gd name="connsiteX9" fmla="*/ 105398 w 213644"/>
                <a:gd name="connsiteY9" fmla="*/ 517733 h 1118074"/>
                <a:gd name="connsiteX10" fmla="*/ 105398 w 213644"/>
                <a:gd name="connsiteY10" fmla="*/ 517733 h 1118074"/>
                <a:gd name="connsiteX11" fmla="*/ 49851 w 213644"/>
                <a:gd name="connsiteY11" fmla="*/ 690785 h 1118074"/>
                <a:gd name="connsiteX12" fmla="*/ 49851 w 213644"/>
                <a:gd name="connsiteY12" fmla="*/ 690785 h 1118074"/>
                <a:gd name="connsiteX13" fmla="*/ 19228 w 213644"/>
                <a:gd name="connsiteY13" fmla="*/ 727105 h 1118074"/>
                <a:gd name="connsiteX14" fmla="*/ 1424 w 213644"/>
                <a:gd name="connsiteY14" fmla="*/ 794759 h 1118074"/>
                <a:gd name="connsiteX15" fmla="*/ 13531 w 213644"/>
                <a:gd name="connsiteY15" fmla="*/ 1001994 h 1118074"/>
                <a:gd name="connsiteX16" fmla="*/ 13531 w 213644"/>
                <a:gd name="connsiteY16" fmla="*/ 1001994 h 1118074"/>
                <a:gd name="connsiteX17" fmla="*/ 14955 w 213644"/>
                <a:gd name="connsiteY17" fmla="*/ 974221 h 1118074"/>
                <a:gd name="connsiteX18" fmla="*/ 19228 w 213644"/>
                <a:gd name="connsiteY18" fmla="*/ 907279 h 1118074"/>
                <a:gd name="connsiteX19" fmla="*/ 24925 w 213644"/>
                <a:gd name="connsiteY19" fmla="*/ 831791 h 1118074"/>
                <a:gd name="connsiteX20" fmla="*/ 24925 w 213644"/>
                <a:gd name="connsiteY20" fmla="*/ 831791 h 1118074"/>
                <a:gd name="connsiteX21" fmla="*/ 39880 w 213644"/>
                <a:gd name="connsiteY21" fmla="*/ 766273 h 1118074"/>
                <a:gd name="connsiteX22" fmla="*/ 39880 w 213644"/>
                <a:gd name="connsiteY22" fmla="*/ 766273 h 1118074"/>
                <a:gd name="connsiteX23" fmla="*/ 39880 w 213644"/>
                <a:gd name="connsiteY23" fmla="*/ 766273 h 1118074"/>
                <a:gd name="connsiteX24" fmla="*/ 103974 w 213644"/>
                <a:gd name="connsiteY24" fmla="*/ 694346 h 1118074"/>
                <a:gd name="connsiteX25" fmla="*/ 116792 w 213644"/>
                <a:gd name="connsiteY25" fmla="*/ 700755 h 1118074"/>
                <a:gd name="connsiteX26" fmla="*/ 124626 w 213644"/>
                <a:gd name="connsiteY26" fmla="*/ 816836 h 1118074"/>
                <a:gd name="connsiteX27" fmla="*/ 124626 w 213644"/>
                <a:gd name="connsiteY27" fmla="*/ 816836 h 1118074"/>
                <a:gd name="connsiteX28" fmla="*/ 124626 w 213644"/>
                <a:gd name="connsiteY28" fmla="*/ 816836 h 1118074"/>
                <a:gd name="connsiteX29" fmla="*/ 141006 w 213644"/>
                <a:gd name="connsiteY29" fmla="*/ 1123060 h 1118074"/>
                <a:gd name="connsiteX30" fmla="*/ 141006 w 213644"/>
                <a:gd name="connsiteY30" fmla="*/ 1123060 h 1118074"/>
                <a:gd name="connsiteX31" fmla="*/ 151688 w 213644"/>
                <a:gd name="connsiteY31" fmla="*/ 883065 h 1118074"/>
                <a:gd name="connsiteX32" fmla="*/ 151688 w 213644"/>
                <a:gd name="connsiteY32" fmla="*/ 883065 h 1118074"/>
                <a:gd name="connsiteX33" fmla="*/ 175189 w 213644"/>
                <a:gd name="connsiteY33" fmla="*/ 622419 h 1118074"/>
                <a:gd name="connsiteX34" fmla="*/ 184447 w 213644"/>
                <a:gd name="connsiteY34" fmla="*/ 599630 h 1118074"/>
                <a:gd name="connsiteX35" fmla="*/ 181598 w 213644"/>
                <a:gd name="connsiteY35" fmla="*/ 527703 h 1118074"/>
                <a:gd name="connsiteX36" fmla="*/ 160946 w 213644"/>
                <a:gd name="connsiteY36" fmla="*/ 432275 h 1118074"/>
                <a:gd name="connsiteX37" fmla="*/ 172340 w 213644"/>
                <a:gd name="connsiteY37" fmla="*/ 340407 h 1118074"/>
                <a:gd name="connsiteX38" fmla="*/ 202963 w 213644"/>
                <a:gd name="connsiteY38" fmla="*/ 155249 h 1118074"/>
                <a:gd name="connsiteX39" fmla="*/ 205811 w 213644"/>
                <a:gd name="connsiteY39" fmla="*/ 112520 h 1118074"/>
                <a:gd name="connsiteX40" fmla="*/ 210796 w 213644"/>
                <a:gd name="connsiteY40" fmla="*/ 98277 h 1118074"/>
                <a:gd name="connsiteX41" fmla="*/ 209372 w 213644"/>
                <a:gd name="connsiteY41" fmla="*/ 2136 h 1118074"/>
                <a:gd name="connsiteX42" fmla="*/ 206523 w 213644"/>
                <a:gd name="connsiteY42" fmla="*/ 0 h 1118074"/>
                <a:gd name="connsiteX43" fmla="*/ 32759 w 213644"/>
                <a:gd name="connsiteY43" fmla="*/ 0 h 1118074"/>
                <a:gd name="connsiteX44" fmla="*/ 43441 w 213644"/>
                <a:gd name="connsiteY44" fmla="*/ 69791 h 111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13644" h="1118074">
                  <a:moveTo>
                    <a:pt x="43441" y="69791"/>
                  </a:moveTo>
                  <a:cubicBezTo>
                    <a:pt x="39880" y="115368"/>
                    <a:pt x="59108" y="150976"/>
                    <a:pt x="86170" y="183735"/>
                  </a:cubicBezTo>
                  <a:cubicBezTo>
                    <a:pt x="102549" y="203675"/>
                    <a:pt x="110383" y="225751"/>
                    <a:pt x="104686" y="251389"/>
                  </a:cubicBezTo>
                  <a:lnTo>
                    <a:pt x="104686" y="251389"/>
                  </a:lnTo>
                  <a:cubicBezTo>
                    <a:pt x="104686" y="257798"/>
                    <a:pt x="104686" y="264920"/>
                    <a:pt x="104686" y="271329"/>
                  </a:cubicBezTo>
                  <a:lnTo>
                    <a:pt x="104686" y="271329"/>
                  </a:lnTo>
                  <a:lnTo>
                    <a:pt x="104686" y="271329"/>
                  </a:lnTo>
                  <a:cubicBezTo>
                    <a:pt x="107535" y="331862"/>
                    <a:pt x="104686" y="465034"/>
                    <a:pt x="104686" y="468594"/>
                  </a:cubicBezTo>
                  <a:cubicBezTo>
                    <a:pt x="104686" y="468594"/>
                    <a:pt x="104686" y="468594"/>
                    <a:pt x="104686" y="468594"/>
                  </a:cubicBezTo>
                  <a:cubicBezTo>
                    <a:pt x="104686" y="484974"/>
                    <a:pt x="105398" y="501353"/>
                    <a:pt x="105398" y="517733"/>
                  </a:cubicBezTo>
                  <a:cubicBezTo>
                    <a:pt x="105398" y="517733"/>
                    <a:pt x="105398" y="517733"/>
                    <a:pt x="105398" y="517733"/>
                  </a:cubicBezTo>
                  <a:cubicBezTo>
                    <a:pt x="128187" y="588948"/>
                    <a:pt x="98277" y="643071"/>
                    <a:pt x="49851" y="690785"/>
                  </a:cubicBezTo>
                  <a:lnTo>
                    <a:pt x="49851" y="690785"/>
                  </a:lnTo>
                  <a:cubicBezTo>
                    <a:pt x="42729" y="705740"/>
                    <a:pt x="31334" y="717135"/>
                    <a:pt x="19228" y="727105"/>
                  </a:cubicBezTo>
                  <a:cubicBezTo>
                    <a:pt x="0" y="746333"/>
                    <a:pt x="-2136" y="769122"/>
                    <a:pt x="1424" y="794759"/>
                  </a:cubicBezTo>
                  <a:cubicBezTo>
                    <a:pt x="3561" y="806865"/>
                    <a:pt x="12107" y="993449"/>
                    <a:pt x="13531" y="1001994"/>
                  </a:cubicBezTo>
                  <a:lnTo>
                    <a:pt x="13531" y="1001994"/>
                  </a:lnTo>
                  <a:cubicBezTo>
                    <a:pt x="14243" y="992737"/>
                    <a:pt x="14955" y="974221"/>
                    <a:pt x="14955" y="974221"/>
                  </a:cubicBezTo>
                  <a:lnTo>
                    <a:pt x="19228" y="907279"/>
                  </a:lnTo>
                  <a:cubicBezTo>
                    <a:pt x="19228" y="905854"/>
                    <a:pt x="24925" y="831791"/>
                    <a:pt x="24925" y="831791"/>
                  </a:cubicBezTo>
                  <a:cubicBezTo>
                    <a:pt x="24925" y="831791"/>
                    <a:pt x="24925" y="831791"/>
                    <a:pt x="24925" y="831791"/>
                  </a:cubicBezTo>
                  <a:cubicBezTo>
                    <a:pt x="29910" y="809714"/>
                    <a:pt x="34895" y="787637"/>
                    <a:pt x="39880" y="766273"/>
                  </a:cubicBezTo>
                  <a:lnTo>
                    <a:pt x="39880" y="766273"/>
                  </a:lnTo>
                  <a:lnTo>
                    <a:pt x="39880" y="766273"/>
                  </a:lnTo>
                  <a:cubicBezTo>
                    <a:pt x="49851" y="732090"/>
                    <a:pt x="78337" y="714286"/>
                    <a:pt x="103974" y="694346"/>
                  </a:cubicBezTo>
                  <a:cubicBezTo>
                    <a:pt x="111808" y="687936"/>
                    <a:pt x="116080" y="692209"/>
                    <a:pt x="116792" y="700755"/>
                  </a:cubicBezTo>
                  <a:cubicBezTo>
                    <a:pt x="117505" y="712150"/>
                    <a:pt x="123202" y="789774"/>
                    <a:pt x="124626" y="816836"/>
                  </a:cubicBezTo>
                  <a:cubicBezTo>
                    <a:pt x="124626" y="816836"/>
                    <a:pt x="124626" y="816836"/>
                    <a:pt x="124626" y="816836"/>
                  </a:cubicBezTo>
                  <a:lnTo>
                    <a:pt x="124626" y="816836"/>
                  </a:lnTo>
                  <a:cubicBezTo>
                    <a:pt x="128187" y="907991"/>
                    <a:pt x="141006" y="1112378"/>
                    <a:pt x="141006" y="1123060"/>
                  </a:cubicBezTo>
                  <a:cubicBezTo>
                    <a:pt x="141006" y="1123060"/>
                    <a:pt x="141006" y="1123060"/>
                    <a:pt x="141006" y="1123060"/>
                  </a:cubicBezTo>
                  <a:cubicBezTo>
                    <a:pt x="147415" y="1105968"/>
                    <a:pt x="149552" y="945735"/>
                    <a:pt x="151688" y="883065"/>
                  </a:cubicBezTo>
                  <a:lnTo>
                    <a:pt x="151688" y="883065"/>
                  </a:lnTo>
                  <a:cubicBezTo>
                    <a:pt x="155249" y="796183"/>
                    <a:pt x="156673" y="708589"/>
                    <a:pt x="175189" y="622419"/>
                  </a:cubicBezTo>
                  <a:cubicBezTo>
                    <a:pt x="177325" y="613873"/>
                    <a:pt x="178037" y="606039"/>
                    <a:pt x="184447" y="599630"/>
                  </a:cubicBezTo>
                  <a:cubicBezTo>
                    <a:pt x="192992" y="575417"/>
                    <a:pt x="188007" y="551916"/>
                    <a:pt x="181598" y="527703"/>
                  </a:cubicBezTo>
                  <a:cubicBezTo>
                    <a:pt x="173052" y="496368"/>
                    <a:pt x="160946" y="465746"/>
                    <a:pt x="160946" y="432275"/>
                  </a:cubicBezTo>
                  <a:cubicBezTo>
                    <a:pt x="156673" y="400940"/>
                    <a:pt x="160234" y="369606"/>
                    <a:pt x="172340" y="340407"/>
                  </a:cubicBezTo>
                  <a:cubicBezTo>
                    <a:pt x="196553" y="280587"/>
                    <a:pt x="205811" y="218630"/>
                    <a:pt x="202963" y="155249"/>
                  </a:cubicBezTo>
                  <a:cubicBezTo>
                    <a:pt x="202250" y="141006"/>
                    <a:pt x="201538" y="126763"/>
                    <a:pt x="205811" y="112520"/>
                  </a:cubicBezTo>
                  <a:cubicBezTo>
                    <a:pt x="205811" y="112520"/>
                    <a:pt x="209372" y="103262"/>
                    <a:pt x="210796" y="98277"/>
                  </a:cubicBezTo>
                  <a:cubicBezTo>
                    <a:pt x="222191" y="65518"/>
                    <a:pt x="219342" y="33471"/>
                    <a:pt x="209372" y="2136"/>
                  </a:cubicBezTo>
                  <a:cubicBezTo>
                    <a:pt x="208660" y="1424"/>
                    <a:pt x="207235" y="712"/>
                    <a:pt x="206523" y="0"/>
                  </a:cubicBezTo>
                  <a:cubicBezTo>
                    <a:pt x="148839" y="0"/>
                    <a:pt x="90443" y="0"/>
                    <a:pt x="32759" y="0"/>
                  </a:cubicBezTo>
                  <a:cubicBezTo>
                    <a:pt x="40593" y="22789"/>
                    <a:pt x="45577" y="47002"/>
                    <a:pt x="43441" y="6979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85D199-B9B0-4E02-BA67-BD9CBF4BC24C}"/>
                </a:ext>
              </a:extLst>
            </p:cNvPr>
            <p:cNvSpPr/>
            <p:nvPr/>
          </p:nvSpPr>
          <p:spPr>
            <a:xfrm>
              <a:off x="4267459" y="0"/>
              <a:ext cx="284860" cy="605327"/>
            </a:xfrm>
            <a:custGeom>
              <a:avLst/>
              <a:gdLst>
                <a:gd name="connsiteX0" fmla="*/ 16379 w 284859"/>
                <a:gd name="connsiteY0" fmla="*/ 8546 h 605327"/>
                <a:gd name="connsiteX1" fmla="*/ 101125 w 284859"/>
                <a:gd name="connsiteY1" fmla="*/ 63381 h 605327"/>
                <a:gd name="connsiteX2" fmla="*/ 95428 w 284859"/>
                <a:gd name="connsiteY2" fmla="*/ 98277 h 605327"/>
                <a:gd name="connsiteX3" fmla="*/ 37744 w 284859"/>
                <a:gd name="connsiteY3" fmla="*/ 178750 h 605327"/>
                <a:gd name="connsiteX4" fmla="*/ 64093 w 284859"/>
                <a:gd name="connsiteY4" fmla="*/ 399516 h 605327"/>
                <a:gd name="connsiteX5" fmla="*/ 64805 w 284859"/>
                <a:gd name="connsiteY5" fmla="*/ 439396 h 605327"/>
                <a:gd name="connsiteX6" fmla="*/ 64805 w 284859"/>
                <a:gd name="connsiteY6" fmla="*/ 439396 h 605327"/>
                <a:gd name="connsiteX7" fmla="*/ 74064 w 284859"/>
                <a:gd name="connsiteY7" fmla="*/ 414471 h 605327"/>
                <a:gd name="connsiteX8" fmla="*/ 80473 w 284859"/>
                <a:gd name="connsiteY8" fmla="*/ 321892 h 605327"/>
                <a:gd name="connsiteX9" fmla="*/ 174477 w 284859"/>
                <a:gd name="connsiteY9" fmla="*/ 497793 h 605327"/>
                <a:gd name="connsiteX10" fmla="*/ 174477 w 284859"/>
                <a:gd name="connsiteY10" fmla="*/ 605327 h 605327"/>
                <a:gd name="connsiteX11" fmla="*/ 182310 w 284859"/>
                <a:gd name="connsiteY11" fmla="*/ 606039 h 605327"/>
                <a:gd name="connsiteX12" fmla="*/ 186583 w 284859"/>
                <a:gd name="connsiteY12" fmla="*/ 573280 h 605327"/>
                <a:gd name="connsiteX13" fmla="*/ 196553 w 284859"/>
                <a:gd name="connsiteY13" fmla="*/ 503490 h 605327"/>
                <a:gd name="connsiteX14" fmla="*/ 198690 w 284859"/>
                <a:gd name="connsiteY14" fmla="*/ 469307 h 605327"/>
                <a:gd name="connsiteX15" fmla="*/ 188007 w 284859"/>
                <a:gd name="connsiteY15" fmla="*/ 442957 h 605327"/>
                <a:gd name="connsiteX16" fmla="*/ 188720 w 284859"/>
                <a:gd name="connsiteY16" fmla="*/ 425153 h 605327"/>
                <a:gd name="connsiteX17" fmla="*/ 165219 w 284859"/>
                <a:gd name="connsiteY17" fmla="*/ 383849 h 605327"/>
                <a:gd name="connsiteX18" fmla="*/ 75488 w 284859"/>
                <a:gd name="connsiteY18" fmla="*/ 254237 h 605327"/>
                <a:gd name="connsiteX19" fmla="*/ 84746 w 284859"/>
                <a:gd name="connsiteY19" fmla="*/ 195841 h 605327"/>
                <a:gd name="connsiteX20" fmla="*/ 111095 w 284859"/>
                <a:gd name="connsiteY20" fmla="*/ 158809 h 605327"/>
                <a:gd name="connsiteX21" fmla="*/ 128899 w 284859"/>
                <a:gd name="connsiteY21" fmla="*/ 148127 h 605327"/>
                <a:gd name="connsiteX22" fmla="*/ 143142 w 284859"/>
                <a:gd name="connsiteY22" fmla="*/ 166643 h 605327"/>
                <a:gd name="connsiteX23" fmla="*/ 144566 w 284859"/>
                <a:gd name="connsiteY23" fmla="*/ 193705 h 605327"/>
                <a:gd name="connsiteX24" fmla="*/ 202963 w 284859"/>
                <a:gd name="connsiteY24" fmla="*/ 51987 h 605327"/>
                <a:gd name="connsiteX25" fmla="*/ 210796 w 284859"/>
                <a:gd name="connsiteY25" fmla="*/ 45578 h 605327"/>
                <a:gd name="connsiteX26" fmla="*/ 284860 w 284859"/>
                <a:gd name="connsiteY26" fmla="*/ 0 h 605327"/>
                <a:gd name="connsiteX27" fmla="*/ 0 w 284859"/>
                <a:gd name="connsiteY27" fmla="*/ 0 h 605327"/>
                <a:gd name="connsiteX28" fmla="*/ 16379 w 284859"/>
                <a:gd name="connsiteY28" fmla="*/ 8546 h 605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4859" h="605327">
                  <a:moveTo>
                    <a:pt x="16379" y="8546"/>
                  </a:moveTo>
                  <a:cubicBezTo>
                    <a:pt x="54835" y="9258"/>
                    <a:pt x="81897" y="29910"/>
                    <a:pt x="101125" y="63381"/>
                  </a:cubicBezTo>
                  <a:cubicBezTo>
                    <a:pt x="108959" y="77624"/>
                    <a:pt x="107534" y="86882"/>
                    <a:pt x="95428" y="98277"/>
                  </a:cubicBezTo>
                  <a:cubicBezTo>
                    <a:pt x="71215" y="121065"/>
                    <a:pt x="43441" y="141718"/>
                    <a:pt x="37744" y="178750"/>
                  </a:cubicBezTo>
                  <a:cubicBezTo>
                    <a:pt x="55548" y="251389"/>
                    <a:pt x="57684" y="325452"/>
                    <a:pt x="64093" y="399516"/>
                  </a:cubicBezTo>
                  <a:cubicBezTo>
                    <a:pt x="65518" y="413047"/>
                    <a:pt x="64805" y="425865"/>
                    <a:pt x="64805" y="439396"/>
                  </a:cubicBezTo>
                  <a:cubicBezTo>
                    <a:pt x="64805" y="439396"/>
                    <a:pt x="64805" y="439396"/>
                    <a:pt x="64805" y="439396"/>
                  </a:cubicBezTo>
                  <a:cubicBezTo>
                    <a:pt x="79048" y="435123"/>
                    <a:pt x="73351" y="423017"/>
                    <a:pt x="74064" y="414471"/>
                  </a:cubicBezTo>
                  <a:cubicBezTo>
                    <a:pt x="76912" y="385985"/>
                    <a:pt x="78336" y="356787"/>
                    <a:pt x="80473" y="321892"/>
                  </a:cubicBezTo>
                  <a:cubicBezTo>
                    <a:pt x="132460" y="375303"/>
                    <a:pt x="176613" y="424441"/>
                    <a:pt x="174477" y="497793"/>
                  </a:cubicBezTo>
                  <a:cubicBezTo>
                    <a:pt x="174477" y="533400"/>
                    <a:pt x="174477" y="569007"/>
                    <a:pt x="174477" y="605327"/>
                  </a:cubicBezTo>
                  <a:cubicBezTo>
                    <a:pt x="177325" y="605327"/>
                    <a:pt x="179462" y="606039"/>
                    <a:pt x="182310" y="606039"/>
                  </a:cubicBezTo>
                  <a:cubicBezTo>
                    <a:pt x="183734" y="595357"/>
                    <a:pt x="185159" y="583963"/>
                    <a:pt x="186583" y="573280"/>
                  </a:cubicBezTo>
                  <a:cubicBezTo>
                    <a:pt x="190144" y="549779"/>
                    <a:pt x="192992" y="526279"/>
                    <a:pt x="196553" y="503490"/>
                  </a:cubicBezTo>
                  <a:cubicBezTo>
                    <a:pt x="197265" y="492095"/>
                    <a:pt x="197977" y="480701"/>
                    <a:pt x="198690" y="469307"/>
                  </a:cubicBezTo>
                  <a:cubicBezTo>
                    <a:pt x="192280" y="462185"/>
                    <a:pt x="188007" y="452215"/>
                    <a:pt x="188007" y="442957"/>
                  </a:cubicBezTo>
                  <a:cubicBezTo>
                    <a:pt x="188007" y="437260"/>
                    <a:pt x="188007" y="431563"/>
                    <a:pt x="188720" y="425153"/>
                  </a:cubicBezTo>
                  <a:cubicBezTo>
                    <a:pt x="190144" y="405925"/>
                    <a:pt x="180886" y="392394"/>
                    <a:pt x="165219" y="383849"/>
                  </a:cubicBezTo>
                  <a:cubicBezTo>
                    <a:pt x="114656" y="354650"/>
                    <a:pt x="94004" y="304800"/>
                    <a:pt x="75488" y="254237"/>
                  </a:cubicBezTo>
                  <a:cubicBezTo>
                    <a:pt x="68366" y="235009"/>
                    <a:pt x="74776" y="214357"/>
                    <a:pt x="84746" y="195841"/>
                  </a:cubicBezTo>
                  <a:cubicBezTo>
                    <a:pt x="91867" y="183022"/>
                    <a:pt x="101837" y="170916"/>
                    <a:pt x="111095" y="158809"/>
                  </a:cubicBezTo>
                  <a:cubicBezTo>
                    <a:pt x="115368" y="153112"/>
                    <a:pt x="121777" y="146703"/>
                    <a:pt x="128899" y="148127"/>
                  </a:cubicBezTo>
                  <a:cubicBezTo>
                    <a:pt x="137445" y="149551"/>
                    <a:pt x="141006" y="158097"/>
                    <a:pt x="143142" y="166643"/>
                  </a:cubicBezTo>
                  <a:cubicBezTo>
                    <a:pt x="145278" y="175901"/>
                    <a:pt x="144566" y="184447"/>
                    <a:pt x="144566" y="193705"/>
                  </a:cubicBezTo>
                  <a:cubicBezTo>
                    <a:pt x="151688" y="141006"/>
                    <a:pt x="170916" y="94004"/>
                    <a:pt x="202963" y="51987"/>
                  </a:cubicBezTo>
                  <a:cubicBezTo>
                    <a:pt x="205099" y="49138"/>
                    <a:pt x="207235" y="46290"/>
                    <a:pt x="210796" y="45578"/>
                  </a:cubicBezTo>
                  <a:cubicBezTo>
                    <a:pt x="240706" y="37744"/>
                    <a:pt x="263495" y="19940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1424" y="4273"/>
                    <a:pt x="4985" y="8546"/>
                    <a:pt x="16379" y="8546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C8EB7AA-0433-410D-8109-1CE459E1DD80}"/>
                </a:ext>
              </a:extLst>
            </p:cNvPr>
            <p:cNvSpPr/>
            <p:nvPr/>
          </p:nvSpPr>
          <p:spPr>
            <a:xfrm>
              <a:off x="3904150" y="3561"/>
              <a:ext cx="334710" cy="277738"/>
            </a:xfrm>
            <a:custGeom>
              <a:avLst/>
              <a:gdLst>
                <a:gd name="connsiteX0" fmla="*/ 13482 w 334710"/>
                <a:gd name="connsiteY0" fmla="*/ 26350 h 277738"/>
                <a:gd name="connsiteX1" fmla="*/ 4937 w 334710"/>
                <a:gd name="connsiteY1" fmla="*/ 121065 h 277738"/>
                <a:gd name="connsiteX2" fmla="*/ 4937 w 334710"/>
                <a:gd name="connsiteY2" fmla="*/ 121065 h 277738"/>
                <a:gd name="connsiteX3" fmla="*/ 4937 w 334710"/>
                <a:gd name="connsiteY3" fmla="*/ 121065 h 277738"/>
                <a:gd name="connsiteX4" fmla="*/ 31286 w 334710"/>
                <a:gd name="connsiteY4" fmla="*/ 217918 h 277738"/>
                <a:gd name="connsiteX5" fmla="*/ 51226 w 334710"/>
                <a:gd name="connsiteY5" fmla="*/ 242131 h 277738"/>
                <a:gd name="connsiteX6" fmla="*/ 232112 w 334710"/>
                <a:gd name="connsiteY6" fmla="*/ 280587 h 277738"/>
                <a:gd name="connsiteX7" fmla="*/ 335374 w 334710"/>
                <a:gd name="connsiteY7" fmla="*/ 160946 h 277738"/>
                <a:gd name="connsiteX8" fmla="*/ 335374 w 334710"/>
                <a:gd name="connsiteY8" fmla="*/ 160946 h 277738"/>
                <a:gd name="connsiteX9" fmla="*/ 338934 w 334710"/>
                <a:gd name="connsiteY9" fmla="*/ 148127 h 277738"/>
                <a:gd name="connsiteX10" fmla="*/ 329677 w 334710"/>
                <a:gd name="connsiteY10" fmla="*/ 141718 h 277738"/>
                <a:gd name="connsiteX11" fmla="*/ 280538 w 334710"/>
                <a:gd name="connsiteY11" fmla="*/ 14243 h 277738"/>
                <a:gd name="connsiteX12" fmla="*/ 278402 w 334710"/>
                <a:gd name="connsiteY12" fmla="*/ 712 h 277738"/>
                <a:gd name="connsiteX13" fmla="*/ 202914 w 334710"/>
                <a:gd name="connsiteY13" fmla="*/ 712 h 277738"/>
                <a:gd name="connsiteX14" fmla="*/ 182974 w 334710"/>
                <a:gd name="connsiteY14" fmla="*/ 7121 h 277738"/>
                <a:gd name="connsiteX15" fmla="*/ 160185 w 334710"/>
                <a:gd name="connsiteY15" fmla="*/ 20652 h 277738"/>
                <a:gd name="connsiteX16" fmla="*/ 122441 w 334710"/>
                <a:gd name="connsiteY16" fmla="*/ 87594 h 277738"/>
                <a:gd name="connsiteX17" fmla="*/ 121017 w 334710"/>
                <a:gd name="connsiteY17" fmla="*/ 153112 h 277738"/>
                <a:gd name="connsiteX18" fmla="*/ 151639 w 334710"/>
                <a:gd name="connsiteY18" fmla="*/ 188007 h 277738"/>
                <a:gd name="connsiteX19" fmla="*/ 186535 w 334710"/>
                <a:gd name="connsiteY19" fmla="*/ 192280 h 277738"/>
                <a:gd name="connsiteX20" fmla="*/ 240658 w 334710"/>
                <a:gd name="connsiteY20" fmla="*/ 185159 h 277738"/>
                <a:gd name="connsiteX21" fmla="*/ 265583 w 334710"/>
                <a:gd name="connsiteY21" fmla="*/ 92579 h 277738"/>
                <a:gd name="connsiteX22" fmla="*/ 216445 w 334710"/>
                <a:gd name="connsiteY22" fmla="*/ 65518 h 277738"/>
                <a:gd name="connsiteX23" fmla="*/ 181550 w 334710"/>
                <a:gd name="connsiteY23" fmla="*/ 88307 h 277738"/>
                <a:gd name="connsiteX24" fmla="*/ 177276 w 334710"/>
                <a:gd name="connsiteY24" fmla="*/ 100413 h 277738"/>
                <a:gd name="connsiteX25" fmla="*/ 181550 w 334710"/>
                <a:gd name="connsiteY25" fmla="*/ 141718 h 277738"/>
                <a:gd name="connsiteX26" fmla="*/ 226415 w 334710"/>
                <a:gd name="connsiteY26" fmla="*/ 122490 h 277738"/>
                <a:gd name="connsiteX27" fmla="*/ 203626 w 334710"/>
                <a:gd name="connsiteY27" fmla="*/ 100413 h 277738"/>
                <a:gd name="connsiteX28" fmla="*/ 218581 w 334710"/>
                <a:gd name="connsiteY28" fmla="*/ 86170 h 277738"/>
                <a:gd name="connsiteX29" fmla="*/ 239946 w 334710"/>
                <a:gd name="connsiteY29" fmla="*/ 107535 h 277738"/>
                <a:gd name="connsiteX30" fmla="*/ 215733 w 334710"/>
                <a:gd name="connsiteY30" fmla="*/ 170204 h 277738"/>
                <a:gd name="connsiteX31" fmla="*/ 147367 w 334710"/>
                <a:gd name="connsiteY31" fmla="*/ 147415 h 277738"/>
                <a:gd name="connsiteX32" fmla="*/ 143806 w 334710"/>
                <a:gd name="connsiteY32" fmla="*/ 138157 h 277738"/>
                <a:gd name="connsiteX33" fmla="*/ 252052 w 334710"/>
                <a:gd name="connsiteY33" fmla="*/ 12819 h 277738"/>
                <a:gd name="connsiteX34" fmla="*/ 279114 w 334710"/>
                <a:gd name="connsiteY34" fmla="*/ 32047 h 277738"/>
                <a:gd name="connsiteX35" fmla="*/ 313297 w 334710"/>
                <a:gd name="connsiteY35" fmla="*/ 132460 h 277738"/>
                <a:gd name="connsiteX36" fmla="*/ 308312 w 334710"/>
                <a:gd name="connsiteY36" fmla="*/ 155961 h 277738"/>
                <a:gd name="connsiteX37" fmla="*/ 244931 w 334710"/>
                <a:gd name="connsiteY37" fmla="*/ 234297 h 277738"/>
                <a:gd name="connsiteX38" fmla="*/ 204338 w 334710"/>
                <a:gd name="connsiteY38" fmla="*/ 247828 h 277738"/>
                <a:gd name="connsiteX39" fmla="*/ 99652 w 334710"/>
                <a:gd name="connsiteY39" fmla="*/ 220766 h 277738"/>
                <a:gd name="connsiteX40" fmla="*/ 66893 w 334710"/>
                <a:gd name="connsiteY40" fmla="*/ 114656 h 277738"/>
                <a:gd name="connsiteX41" fmla="*/ 78288 w 334710"/>
                <a:gd name="connsiteY41" fmla="*/ 82609 h 277738"/>
                <a:gd name="connsiteX42" fmla="*/ 100364 w 334710"/>
                <a:gd name="connsiteY42" fmla="*/ 27774 h 277738"/>
                <a:gd name="connsiteX43" fmla="*/ 123865 w 334710"/>
                <a:gd name="connsiteY43" fmla="*/ 0 h 277738"/>
                <a:gd name="connsiteX44" fmla="*/ 18467 w 334710"/>
                <a:gd name="connsiteY44" fmla="*/ 0 h 277738"/>
                <a:gd name="connsiteX45" fmla="*/ 13482 w 334710"/>
                <a:gd name="connsiteY45" fmla="*/ 26350 h 27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4710" h="277738">
                  <a:moveTo>
                    <a:pt x="13482" y="26350"/>
                  </a:moveTo>
                  <a:cubicBezTo>
                    <a:pt x="-4322" y="56972"/>
                    <a:pt x="-1473" y="89019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13482" y="153112"/>
                    <a:pt x="22740" y="185871"/>
                    <a:pt x="31286" y="217918"/>
                  </a:cubicBezTo>
                  <a:cubicBezTo>
                    <a:pt x="34135" y="229312"/>
                    <a:pt x="39832" y="237858"/>
                    <a:pt x="51226" y="242131"/>
                  </a:cubicBezTo>
                  <a:cubicBezTo>
                    <a:pt x="110335" y="262783"/>
                    <a:pt x="169443" y="280587"/>
                    <a:pt x="232112" y="280587"/>
                  </a:cubicBezTo>
                  <a:cubicBezTo>
                    <a:pt x="271993" y="245692"/>
                    <a:pt x="301191" y="201538"/>
                    <a:pt x="335374" y="160946"/>
                  </a:cubicBezTo>
                  <a:cubicBezTo>
                    <a:pt x="335374" y="160946"/>
                    <a:pt x="335374" y="160946"/>
                    <a:pt x="335374" y="160946"/>
                  </a:cubicBezTo>
                  <a:cubicBezTo>
                    <a:pt x="336798" y="156673"/>
                    <a:pt x="337510" y="152400"/>
                    <a:pt x="338934" y="148127"/>
                  </a:cubicBezTo>
                  <a:cubicBezTo>
                    <a:pt x="336086" y="145991"/>
                    <a:pt x="332525" y="143854"/>
                    <a:pt x="329677" y="141718"/>
                  </a:cubicBezTo>
                  <a:cubicBezTo>
                    <a:pt x="315434" y="98277"/>
                    <a:pt x="301903" y="54836"/>
                    <a:pt x="280538" y="14243"/>
                  </a:cubicBezTo>
                  <a:cubicBezTo>
                    <a:pt x="277690" y="9258"/>
                    <a:pt x="276977" y="4273"/>
                    <a:pt x="278402" y="712"/>
                  </a:cubicBezTo>
                  <a:cubicBezTo>
                    <a:pt x="253477" y="712"/>
                    <a:pt x="228551" y="712"/>
                    <a:pt x="202914" y="712"/>
                  </a:cubicBezTo>
                  <a:cubicBezTo>
                    <a:pt x="196505" y="4273"/>
                    <a:pt x="190095" y="5697"/>
                    <a:pt x="182974" y="7121"/>
                  </a:cubicBezTo>
                  <a:cubicBezTo>
                    <a:pt x="175853" y="12107"/>
                    <a:pt x="168731" y="17092"/>
                    <a:pt x="160185" y="20652"/>
                  </a:cubicBezTo>
                  <a:cubicBezTo>
                    <a:pt x="130987" y="34183"/>
                    <a:pt x="121729" y="57684"/>
                    <a:pt x="122441" y="87594"/>
                  </a:cubicBezTo>
                  <a:cubicBezTo>
                    <a:pt x="122441" y="109671"/>
                    <a:pt x="122441" y="131036"/>
                    <a:pt x="121017" y="153112"/>
                  </a:cubicBezTo>
                  <a:cubicBezTo>
                    <a:pt x="119593" y="175189"/>
                    <a:pt x="130275" y="185871"/>
                    <a:pt x="151639" y="188007"/>
                  </a:cubicBezTo>
                  <a:cubicBezTo>
                    <a:pt x="163033" y="189432"/>
                    <a:pt x="175140" y="191568"/>
                    <a:pt x="186535" y="192280"/>
                  </a:cubicBezTo>
                  <a:cubicBezTo>
                    <a:pt x="205050" y="193705"/>
                    <a:pt x="227839" y="204387"/>
                    <a:pt x="240658" y="185159"/>
                  </a:cubicBezTo>
                  <a:cubicBezTo>
                    <a:pt x="258462" y="158097"/>
                    <a:pt x="272705" y="126050"/>
                    <a:pt x="265583" y="92579"/>
                  </a:cubicBezTo>
                  <a:cubicBezTo>
                    <a:pt x="260598" y="69079"/>
                    <a:pt x="236385" y="67654"/>
                    <a:pt x="216445" y="65518"/>
                  </a:cubicBezTo>
                  <a:cubicBezTo>
                    <a:pt x="199353" y="64093"/>
                    <a:pt x="187247" y="71215"/>
                    <a:pt x="181550" y="88307"/>
                  </a:cubicBezTo>
                  <a:cubicBezTo>
                    <a:pt x="180125" y="92579"/>
                    <a:pt x="178701" y="96140"/>
                    <a:pt x="177276" y="100413"/>
                  </a:cubicBezTo>
                  <a:cubicBezTo>
                    <a:pt x="174428" y="114656"/>
                    <a:pt x="165882" y="133172"/>
                    <a:pt x="181550" y="141718"/>
                  </a:cubicBezTo>
                  <a:cubicBezTo>
                    <a:pt x="196505" y="150264"/>
                    <a:pt x="208611" y="135308"/>
                    <a:pt x="226415" y="122490"/>
                  </a:cubicBezTo>
                  <a:cubicBezTo>
                    <a:pt x="203626" y="123914"/>
                    <a:pt x="200778" y="113944"/>
                    <a:pt x="203626" y="100413"/>
                  </a:cubicBezTo>
                  <a:cubicBezTo>
                    <a:pt x="205050" y="92579"/>
                    <a:pt x="209323" y="85458"/>
                    <a:pt x="218581" y="86170"/>
                  </a:cubicBezTo>
                  <a:cubicBezTo>
                    <a:pt x="231400" y="86882"/>
                    <a:pt x="237097" y="96140"/>
                    <a:pt x="239946" y="107535"/>
                  </a:cubicBezTo>
                  <a:cubicBezTo>
                    <a:pt x="247067" y="133884"/>
                    <a:pt x="236385" y="161658"/>
                    <a:pt x="215733" y="170204"/>
                  </a:cubicBezTo>
                  <a:cubicBezTo>
                    <a:pt x="200778" y="176613"/>
                    <a:pt x="156624" y="162370"/>
                    <a:pt x="147367" y="147415"/>
                  </a:cubicBezTo>
                  <a:cubicBezTo>
                    <a:pt x="145942" y="144566"/>
                    <a:pt x="144518" y="141718"/>
                    <a:pt x="143806" y="138157"/>
                  </a:cubicBezTo>
                  <a:cubicBezTo>
                    <a:pt x="133124" y="85458"/>
                    <a:pt x="197217" y="11394"/>
                    <a:pt x="252052" y="12819"/>
                  </a:cubicBezTo>
                  <a:cubicBezTo>
                    <a:pt x="265583" y="12819"/>
                    <a:pt x="274841" y="20652"/>
                    <a:pt x="279114" y="32047"/>
                  </a:cubicBezTo>
                  <a:cubicBezTo>
                    <a:pt x="291220" y="64806"/>
                    <a:pt x="301903" y="98989"/>
                    <a:pt x="313297" y="132460"/>
                  </a:cubicBezTo>
                  <a:cubicBezTo>
                    <a:pt x="316146" y="141718"/>
                    <a:pt x="313297" y="148839"/>
                    <a:pt x="308312" y="155961"/>
                  </a:cubicBezTo>
                  <a:cubicBezTo>
                    <a:pt x="288372" y="183022"/>
                    <a:pt x="268432" y="210084"/>
                    <a:pt x="244931" y="234297"/>
                  </a:cubicBezTo>
                  <a:cubicBezTo>
                    <a:pt x="233536" y="246404"/>
                    <a:pt x="221430" y="250677"/>
                    <a:pt x="204338" y="247828"/>
                  </a:cubicBezTo>
                  <a:cubicBezTo>
                    <a:pt x="168731" y="241419"/>
                    <a:pt x="133836" y="232873"/>
                    <a:pt x="99652" y="220766"/>
                  </a:cubicBezTo>
                  <a:cubicBezTo>
                    <a:pt x="57635" y="205811"/>
                    <a:pt x="40544" y="151688"/>
                    <a:pt x="66893" y="114656"/>
                  </a:cubicBezTo>
                  <a:cubicBezTo>
                    <a:pt x="74015" y="104686"/>
                    <a:pt x="79712" y="94716"/>
                    <a:pt x="78288" y="82609"/>
                  </a:cubicBezTo>
                  <a:cubicBezTo>
                    <a:pt x="75439" y="60533"/>
                    <a:pt x="80424" y="42017"/>
                    <a:pt x="100364" y="27774"/>
                  </a:cubicBezTo>
                  <a:cubicBezTo>
                    <a:pt x="109622" y="20652"/>
                    <a:pt x="116744" y="9970"/>
                    <a:pt x="123865" y="0"/>
                  </a:cubicBezTo>
                  <a:cubicBezTo>
                    <a:pt x="88970" y="0"/>
                    <a:pt x="54075" y="0"/>
                    <a:pt x="18467" y="0"/>
                  </a:cubicBezTo>
                  <a:cubicBezTo>
                    <a:pt x="17755" y="9970"/>
                    <a:pt x="17755" y="19228"/>
                    <a:pt x="13482" y="26350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ACCBB61-F58C-484E-B3E8-9E44D37037BB}"/>
                </a:ext>
              </a:extLst>
            </p:cNvPr>
            <p:cNvSpPr/>
            <p:nvPr/>
          </p:nvSpPr>
          <p:spPr>
            <a:xfrm>
              <a:off x="4588260" y="0"/>
              <a:ext cx="284860" cy="477140"/>
            </a:xfrm>
            <a:custGeom>
              <a:avLst/>
              <a:gdLst>
                <a:gd name="connsiteX0" fmla="*/ 23501 w 284859"/>
                <a:gd name="connsiteY0" fmla="*/ 3561 h 477140"/>
                <a:gd name="connsiteX1" fmla="*/ 85458 w 284859"/>
                <a:gd name="connsiteY1" fmla="*/ 37032 h 477140"/>
                <a:gd name="connsiteX2" fmla="*/ 131036 w 284859"/>
                <a:gd name="connsiteY2" fmla="*/ 267056 h 477140"/>
                <a:gd name="connsiteX3" fmla="*/ 121065 w 284859"/>
                <a:gd name="connsiteY3" fmla="*/ 280587 h 477140"/>
                <a:gd name="connsiteX4" fmla="*/ 124626 w 284859"/>
                <a:gd name="connsiteY4" fmla="*/ 334710 h 477140"/>
                <a:gd name="connsiteX5" fmla="*/ 134596 w 284859"/>
                <a:gd name="connsiteY5" fmla="*/ 479989 h 477140"/>
                <a:gd name="connsiteX6" fmla="*/ 136020 w 284859"/>
                <a:gd name="connsiteY6" fmla="*/ 408062 h 477140"/>
                <a:gd name="connsiteX7" fmla="*/ 136733 w 284859"/>
                <a:gd name="connsiteY7" fmla="*/ 202963 h 477140"/>
                <a:gd name="connsiteX8" fmla="*/ 192992 w 284859"/>
                <a:gd name="connsiteY8" fmla="*/ 64806 h 477140"/>
                <a:gd name="connsiteX9" fmla="*/ 225039 w 284859"/>
                <a:gd name="connsiteY9" fmla="*/ 46290 h 477140"/>
                <a:gd name="connsiteX10" fmla="*/ 284860 w 284859"/>
                <a:gd name="connsiteY10" fmla="*/ 0 h 477140"/>
                <a:gd name="connsiteX11" fmla="*/ 0 w 284859"/>
                <a:gd name="connsiteY11" fmla="*/ 0 h 477140"/>
                <a:gd name="connsiteX12" fmla="*/ 23501 w 284859"/>
                <a:gd name="connsiteY12" fmla="*/ 3561 h 47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859" h="477140">
                  <a:moveTo>
                    <a:pt x="23501" y="3561"/>
                  </a:moveTo>
                  <a:cubicBezTo>
                    <a:pt x="51987" y="-712"/>
                    <a:pt x="69791" y="12107"/>
                    <a:pt x="85458" y="37032"/>
                  </a:cubicBezTo>
                  <a:cubicBezTo>
                    <a:pt x="130323" y="108247"/>
                    <a:pt x="135308" y="186583"/>
                    <a:pt x="131036" y="267056"/>
                  </a:cubicBezTo>
                  <a:cubicBezTo>
                    <a:pt x="131036" y="270617"/>
                    <a:pt x="123202" y="279163"/>
                    <a:pt x="121065" y="280587"/>
                  </a:cubicBezTo>
                  <a:cubicBezTo>
                    <a:pt x="127475" y="298391"/>
                    <a:pt x="123914" y="316907"/>
                    <a:pt x="124626" y="334710"/>
                  </a:cubicBezTo>
                  <a:cubicBezTo>
                    <a:pt x="129611" y="358923"/>
                    <a:pt x="133884" y="455776"/>
                    <a:pt x="134596" y="479989"/>
                  </a:cubicBezTo>
                  <a:cubicBezTo>
                    <a:pt x="139581" y="456488"/>
                    <a:pt x="135308" y="432275"/>
                    <a:pt x="136020" y="408062"/>
                  </a:cubicBezTo>
                  <a:cubicBezTo>
                    <a:pt x="138157" y="339695"/>
                    <a:pt x="134596" y="271329"/>
                    <a:pt x="136733" y="202963"/>
                  </a:cubicBezTo>
                  <a:cubicBezTo>
                    <a:pt x="138157" y="150264"/>
                    <a:pt x="152400" y="101837"/>
                    <a:pt x="192992" y="64806"/>
                  </a:cubicBezTo>
                  <a:cubicBezTo>
                    <a:pt x="202251" y="56260"/>
                    <a:pt x="212220" y="48426"/>
                    <a:pt x="225039" y="46290"/>
                  </a:cubicBezTo>
                  <a:cubicBezTo>
                    <a:pt x="249252" y="42017"/>
                    <a:pt x="282011" y="2136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7121" y="4273"/>
                    <a:pt x="14243" y="4985"/>
                    <a:pt x="23501" y="356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BA3AB5D-02D0-4C49-900C-9409827858B0}"/>
                </a:ext>
              </a:extLst>
            </p:cNvPr>
            <p:cNvSpPr/>
            <p:nvPr/>
          </p:nvSpPr>
          <p:spPr>
            <a:xfrm>
              <a:off x="3533405" y="3561"/>
              <a:ext cx="42729" cy="44865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6E0FBC3-876F-4B0A-8E05-70D7B711E488}"/>
              </a:ext>
            </a:extLst>
          </p:cNvPr>
          <p:cNvGrpSpPr/>
          <p:nvPr userDrawn="1"/>
        </p:nvGrpSpPr>
        <p:grpSpPr>
          <a:xfrm flipH="1">
            <a:off x="9793478" y="0"/>
            <a:ext cx="2443962" cy="2011772"/>
            <a:chOff x="2656796" y="0"/>
            <a:chExt cx="1803524" cy="1484591"/>
          </a:xfrm>
          <a:solidFill>
            <a:schemeClr val="tx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D8BE398-BA65-407E-8774-462D4FF7358F}"/>
                </a:ext>
              </a:extLst>
            </p:cNvPr>
            <p:cNvSpPr/>
            <p:nvPr/>
          </p:nvSpPr>
          <p:spPr>
            <a:xfrm>
              <a:off x="2799167" y="0"/>
              <a:ext cx="590259" cy="1484591"/>
            </a:xfrm>
            <a:custGeom>
              <a:avLst/>
              <a:gdLst>
                <a:gd name="connsiteX0" fmla="*/ 134596 w 705028"/>
                <a:gd name="connsiteY0" fmla="*/ 79049 h 1773252"/>
                <a:gd name="connsiteX1" fmla="*/ 153824 w 705028"/>
                <a:gd name="connsiteY1" fmla="*/ 153112 h 1773252"/>
                <a:gd name="connsiteX2" fmla="*/ 153824 w 705028"/>
                <a:gd name="connsiteY2" fmla="*/ 301951 h 1773252"/>
                <a:gd name="connsiteX3" fmla="*/ 153824 w 705028"/>
                <a:gd name="connsiteY3" fmla="*/ 397379 h 1773252"/>
                <a:gd name="connsiteX4" fmla="*/ 80473 w 705028"/>
                <a:gd name="connsiteY4" fmla="*/ 499929 h 1773252"/>
                <a:gd name="connsiteX5" fmla="*/ 34183 w 705028"/>
                <a:gd name="connsiteY5" fmla="*/ 519157 h 1773252"/>
                <a:gd name="connsiteX6" fmla="*/ 34183 w 705028"/>
                <a:gd name="connsiteY6" fmla="*/ 519157 h 1773252"/>
                <a:gd name="connsiteX7" fmla="*/ 34183 w 705028"/>
                <a:gd name="connsiteY7" fmla="*/ 519157 h 1773252"/>
                <a:gd name="connsiteX8" fmla="*/ 62669 w 705028"/>
                <a:gd name="connsiteY8" fmla="*/ 654465 h 1773252"/>
                <a:gd name="connsiteX9" fmla="*/ 73351 w 705028"/>
                <a:gd name="connsiteY9" fmla="*/ 947871 h 1773252"/>
                <a:gd name="connsiteX10" fmla="*/ 74776 w 705028"/>
                <a:gd name="connsiteY10" fmla="*/ 950008 h 1773252"/>
                <a:gd name="connsiteX11" fmla="*/ 77624 w 705028"/>
                <a:gd name="connsiteY11" fmla="*/ 949295 h 1773252"/>
                <a:gd name="connsiteX12" fmla="*/ 84746 w 705028"/>
                <a:gd name="connsiteY12" fmla="*/ 847458 h 1773252"/>
                <a:gd name="connsiteX13" fmla="*/ 84746 w 705028"/>
                <a:gd name="connsiteY13" fmla="*/ 847458 h 1773252"/>
                <a:gd name="connsiteX14" fmla="*/ 118929 w 705028"/>
                <a:gd name="connsiteY14" fmla="*/ 551916 h 1773252"/>
                <a:gd name="connsiteX15" fmla="*/ 148127 w 705028"/>
                <a:gd name="connsiteY15" fmla="*/ 522718 h 1773252"/>
                <a:gd name="connsiteX16" fmla="*/ 172340 w 705028"/>
                <a:gd name="connsiteY16" fmla="*/ 517021 h 1773252"/>
                <a:gd name="connsiteX17" fmla="*/ 272753 w 705028"/>
                <a:gd name="connsiteY17" fmla="*/ 549067 h 1773252"/>
                <a:gd name="connsiteX18" fmla="*/ 310497 w 705028"/>
                <a:gd name="connsiteY18" fmla="*/ 596069 h 1773252"/>
                <a:gd name="connsiteX19" fmla="*/ 294830 w 705028"/>
                <a:gd name="connsiteY19" fmla="*/ 682951 h 1773252"/>
                <a:gd name="connsiteX20" fmla="*/ 246404 w 705028"/>
                <a:gd name="connsiteY20" fmla="*/ 709301 h 1773252"/>
                <a:gd name="connsiteX21" fmla="*/ 246404 w 705028"/>
                <a:gd name="connsiteY21" fmla="*/ 709301 h 1773252"/>
                <a:gd name="connsiteX22" fmla="*/ 246404 w 705028"/>
                <a:gd name="connsiteY22" fmla="*/ 1041163 h 1773252"/>
                <a:gd name="connsiteX23" fmla="*/ 254949 w 705028"/>
                <a:gd name="connsiteY23" fmla="*/ 1188578 h 1773252"/>
                <a:gd name="connsiteX24" fmla="*/ 254949 w 705028"/>
                <a:gd name="connsiteY24" fmla="*/ 1188578 h 1773252"/>
                <a:gd name="connsiteX25" fmla="*/ 255662 w 705028"/>
                <a:gd name="connsiteY25" fmla="*/ 1170062 h 1773252"/>
                <a:gd name="connsiteX26" fmla="*/ 264920 w 705028"/>
                <a:gd name="connsiteY26" fmla="*/ 995585 h 1773252"/>
                <a:gd name="connsiteX27" fmla="*/ 269905 w 705028"/>
                <a:gd name="connsiteY27" fmla="*/ 930780 h 1773252"/>
                <a:gd name="connsiteX28" fmla="*/ 280587 w 705028"/>
                <a:gd name="connsiteY28" fmla="*/ 825381 h 1773252"/>
                <a:gd name="connsiteX29" fmla="*/ 293405 w 705028"/>
                <a:gd name="connsiteY29" fmla="*/ 745621 h 1773252"/>
                <a:gd name="connsiteX30" fmla="*/ 332574 w 705028"/>
                <a:gd name="connsiteY30" fmla="*/ 705028 h 1773252"/>
                <a:gd name="connsiteX31" fmla="*/ 416607 w 705028"/>
                <a:gd name="connsiteY31" fmla="*/ 712150 h 1773252"/>
                <a:gd name="connsiteX32" fmla="*/ 441533 w 705028"/>
                <a:gd name="connsiteY32" fmla="*/ 759864 h 1773252"/>
                <a:gd name="connsiteX33" fmla="*/ 482125 w 705028"/>
                <a:gd name="connsiteY33" fmla="*/ 962826 h 1773252"/>
                <a:gd name="connsiteX34" fmla="*/ 482125 w 705028"/>
                <a:gd name="connsiteY34" fmla="*/ 962826 h 1773252"/>
                <a:gd name="connsiteX35" fmla="*/ 493520 w 705028"/>
                <a:gd name="connsiteY35" fmla="*/ 893748 h 1773252"/>
                <a:gd name="connsiteX36" fmla="*/ 509187 w 705028"/>
                <a:gd name="connsiteY36" fmla="*/ 873095 h 1773252"/>
                <a:gd name="connsiteX37" fmla="*/ 529127 w 705028"/>
                <a:gd name="connsiteY37" fmla="*/ 892323 h 1773252"/>
                <a:gd name="connsiteX38" fmla="*/ 544082 w 705028"/>
                <a:gd name="connsiteY38" fmla="*/ 953568 h 1773252"/>
                <a:gd name="connsiteX39" fmla="*/ 549779 w 705028"/>
                <a:gd name="connsiteY39" fmla="*/ 1233443 h 1773252"/>
                <a:gd name="connsiteX40" fmla="*/ 549779 w 705028"/>
                <a:gd name="connsiteY40" fmla="*/ 1233443 h 1773252"/>
                <a:gd name="connsiteX41" fmla="*/ 557613 w 705028"/>
                <a:gd name="connsiteY41" fmla="*/ 1514030 h 1773252"/>
                <a:gd name="connsiteX42" fmla="*/ 557613 w 705028"/>
                <a:gd name="connsiteY42" fmla="*/ 1514030 h 1773252"/>
                <a:gd name="connsiteX43" fmla="*/ 568295 w 705028"/>
                <a:gd name="connsiteY43" fmla="*/ 1779662 h 1773252"/>
                <a:gd name="connsiteX44" fmla="*/ 568295 w 705028"/>
                <a:gd name="connsiteY44" fmla="*/ 1779662 h 1773252"/>
                <a:gd name="connsiteX45" fmla="*/ 574705 w 705028"/>
                <a:gd name="connsiteY45" fmla="*/ 1644353 h 1773252"/>
                <a:gd name="connsiteX46" fmla="*/ 588948 w 705028"/>
                <a:gd name="connsiteY46" fmla="*/ 1046860 h 1773252"/>
                <a:gd name="connsiteX47" fmla="*/ 586099 w 705028"/>
                <a:gd name="connsiteY47" fmla="*/ 930067 h 1773252"/>
                <a:gd name="connsiteX48" fmla="*/ 549067 w 705028"/>
                <a:gd name="connsiteY48" fmla="*/ 860989 h 1773252"/>
                <a:gd name="connsiteX49" fmla="*/ 498505 w 705028"/>
                <a:gd name="connsiteY49" fmla="*/ 804729 h 1773252"/>
                <a:gd name="connsiteX50" fmla="*/ 491383 w 705028"/>
                <a:gd name="connsiteY50" fmla="*/ 771970 h 1773252"/>
                <a:gd name="connsiteX51" fmla="*/ 450078 w 705028"/>
                <a:gd name="connsiteY51" fmla="*/ 675830 h 1773252"/>
                <a:gd name="connsiteX52" fmla="*/ 376015 w 705028"/>
                <a:gd name="connsiteY52" fmla="*/ 609600 h 1773252"/>
                <a:gd name="connsiteX53" fmla="*/ 299103 w 705028"/>
                <a:gd name="connsiteY53" fmla="*/ 402365 h 1773252"/>
                <a:gd name="connsiteX54" fmla="*/ 291269 w 705028"/>
                <a:gd name="connsiteY54" fmla="*/ 228600 h 1773252"/>
                <a:gd name="connsiteX55" fmla="*/ 300527 w 705028"/>
                <a:gd name="connsiteY55" fmla="*/ 206523 h 1773252"/>
                <a:gd name="connsiteX56" fmla="*/ 311921 w 705028"/>
                <a:gd name="connsiteY56" fmla="*/ 227888 h 1773252"/>
                <a:gd name="connsiteX57" fmla="*/ 325452 w 705028"/>
                <a:gd name="connsiteY57" fmla="*/ 304800 h 1773252"/>
                <a:gd name="connsiteX58" fmla="*/ 325452 w 705028"/>
                <a:gd name="connsiteY58" fmla="*/ 304800 h 1773252"/>
                <a:gd name="connsiteX59" fmla="*/ 325452 w 705028"/>
                <a:gd name="connsiteY59" fmla="*/ 304800 h 1773252"/>
                <a:gd name="connsiteX60" fmla="*/ 325452 w 705028"/>
                <a:gd name="connsiteY60" fmla="*/ 224327 h 1773252"/>
                <a:gd name="connsiteX61" fmla="*/ 350377 w 705028"/>
                <a:gd name="connsiteY61" fmla="*/ 198690 h 1773252"/>
                <a:gd name="connsiteX62" fmla="*/ 452927 w 705028"/>
                <a:gd name="connsiteY62" fmla="*/ 228600 h 1773252"/>
                <a:gd name="connsiteX63" fmla="*/ 529839 w 705028"/>
                <a:gd name="connsiteY63" fmla="*/ 309785 h 1773252"/>
                <a:gd name="connsiteX64" fmla="*/ 545507 w 705028"/>
                <a:gd name="connsiteY64" fmla="*/ 385273 h 1773252"/>
                <a:gd name="connsiteX65" fmla="*/ 545507 w 705028"/>
                <a:gd name="connsiteY65" fmla="*/ 385273 h 1773252"/>
                <a:gd name="connsiteX66" fmla="*/ 561174 w 705028"/>
                <a:gd name="connsiteY66" fmla="*/ 464322 h 1773252"/>
                <a:gd name="connsiteX67" fmla="*/ 578978 w 705028"/>
                <a:gd name="connsiteY67" fmla="*/ 539809 h 1773252"/>
                <a:gd name="connsiteX68" fmla="*/ 588236 w 705028"/>
                <a:gd name="connsiteY68" fmla="*/ 420168 h 1773252"/>
                <a:gd name="connsiteX69" fmla="*/ 618858 w 705028"/>
                <a:gd name="connsiteY69" fmla="*/ 403789 h 1773252"/>
                <a:gd name="connsiteX70" fmla="*/ 670845 w 705028"/>
                <a:gd name="connsiteY70" fmla="*/ 482837 h 1773252"/>
                <a:gd name="connsiteX71" fmla="*/ 698619 w 705028"/>
                <a:gd name="connsiteY71" fmla="*/ 682951 h 1773252"/>
                <a:gd name="connsiteX72" fmla="*/ 710013 w 705028"/>
                <a:gd name="connsiteY72" fmla="*/ 551204 h 1773252"/>
                <a:gd name="connsiteX73" fmla="*/ 710725 w 705028"/>
                <a:gd name="connsiteY73" fmla="*/ 457200 h 1773252"/>
                <a:gd name="connsiteX74" fmla="*/ 640935 w 705028"/>
                <a:gd name="connsiteY74" fmla="*/ 371030 h 1773252"/>
                <a:gd name="connsiteX75" fmla="*/ 640935 w 705028"/>
                <a:gd name="connsiteY75" fmla="*/ 371030 h 1773252"/>
                <a:gd name="connsiteX76" fmla="*/ 634525 w 705028"/>
                <a:gd name="connsiteY76" fmla="*/ 363196 h 1773252"/>
                <a:gd name="connsiteX77" fmla="*/ 600342 w 705028"/>
                <a:gd name="connsiteY77" fmla="*/ 289133 h 1773252"/>
                <a:gd name="connsiteX78" fmla="*/ 570432 w 705028"/>
                <a:gd name="connsiteY78" fmla="*/ 225039 h 1773252"/>
                <a:gd name="connsiteX79" fmla="*/ 499217 w 705028"/>
                <a:gd name="connsiteY79" fmla="*/ 169492 h 1773252"/>
                <a:gd name="connsiteX80" fmla="*/ 435123 w 705028"/>
                <a:gd name="connsiteY80" fmla="*/ 145991 h 1773252"/>
                <a:gd name="connsiteX81" fmla="*/ 395955 w 705028"/>
                <a:gd name="connsiteY81" fmla="*/ 116080 h 1773252"/>
                <a:gd name="connsiteX82" fmla="*/ 400228 w 705028"/>
                <a:gd name="connsiteY82" fmla="*/ 87594 h 1773252"/>
                <a:gd name="connsiteX83" fmla="*/ 400228 w 705028"/>
                <a:gd name="connsiteY83" fmla="*/ 87594 h 1773252"/>
                <a:gd name="connsiteX84" fmla="*/ 496368 w 705028"/>
                <a:gd name="connsiteY84" fmla="*/ 0 h 1773252"/>
                <a:gd name="connsiteX85" fmla="*/ 0 w 705028"/>
                <a:gd name="connsiteY85" fmla="*/ 0 h 1773252"/>
                <a:gd name="connsiteX86" fmla="*/ 29198 w 705028"/>
                <a:gd name="connsiteY86" fmla="*/ 17804 h 1773252"/>
                <a:gd name="connsiteX87" fmla="*/ 134596 w 705028"/>
                <a:gd name="connsiteY87" fmla="*/ 79049 h 177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705028" h="1773252">
                  <a:moveTo>
                    <a:pt x="134596" y="79049"/>
                  </a:moveTo>
                  <a:cubicBezTo>
                    <a:pt x="153824" y="100413"/>
                    <a:pt x="153112" y="127475"/>
                    <a:pt x="153824" y="153112"/>
                  </a:cubicBezTo>
                  <a:cubicBezTo>
                    <a:pt x="154536" y="202963"/>
                    <a:pt x="153824" y="252101"/>
                    <a:pt x="153824" y="301951"/>
                  </a:cubicBezTo>
                  <a:cubicBezTo>
                    <a:pt x="160946" y="333998"/>
                    <a:pt x="169492" y="365333"/>
                    <a:pt x="153824" y="397379"/>
                  </a:cubicBezTo>
                  <a:cubicBezTo>
                    <a:pt x="140293" y="439396"/>
                    <a:pt x="112520" y="471443"/>
                    <a:pt x="80473" y="499929"/>
                  </a:cubicBezTo>
                  <a:cubicBezTo>
                    <a:pt x="71927" y="507763"/>
                    <a:pt x="37032" y="518445"/>
                    <a:pt x="34183" y="519157"/>
                  </a:cubicBezTo>
                  <a:cubicBezTo>
                    <a:pt x="34183" y="519157"/>
                    <a:pt x="34183" y="519157"/>
                    <a:pt x="34183" y="519157"/>
                  </a:cubicBezTo>
                  <a:lnTo>
                    <a:pt x="34183" y="519157"/>
                  </a:lnTo>
                  <a:cubicBezTo>
                    <a:pt x="48426" y="563310"/>
                    <a:pt x="62669" y="607464"/>
                    <a:pt x="62669" y="654465"/>
                  </a:cubicBezTo>
                  <a:cubicBezTo>
                    <a:pt x="66230" y="752030"/>
                    <a:pt x="69791" y="850307"/>
                    <a:pt x="73351" y="947871"/>
                  </a:cubicBezTo>
                  <a:cubicBezTo>
                    <a:pt x="74064" y="948583"/>
                    <a:pt x="74064" y="949295"/>
                    <a:pt x="74776" y="950008"/>
                  </a:cubicBezTo>
                  <a:cubicBezTo>
                    <a:pt x="76200" y="952144"/>
                    <a:pt x="77624" y="951432"/>
                    <a:pt x="77624" y="949295"/>
                  </a:cubicBezTo>
                  <a:cubicBezTo>
                    <a:pt x="79761" y="915112"/>
                    <a:pt x="81897" y="881641"/>
                    <a:pt x="84746" y="847458"/>
                  </a:cubicBezTo>
                  <a:cubicBezTo>
                    <a:pt x="84746" y="847458"/>
                    <a:pt x="84746" y="847458"/>
                    <a:pt x="84746" y="847458"/>
                  </a:cubicBezTo>
                  <a:cubicBezTo>
                    <a:pt x="89731" y="748469"/>
                    <a:pt x="93292" y="648768"/>
                    <a:pt x="118929" y="551916"/>
                  </a:cubicBezTo>
                  <a:cubicBezTo>
                    <a:pt x="123202" y="534824"/>
                    <a:pt x="130323" y="524854"/>
                    <a:pt x="148127" y="522718"/>
                  </a:cubicBezTo>
                  <a:cubicBezTo>
                    <a:pt x="156673" y="522006"/>
                    <a:pt x="165219" y="520581"/>
                    <a:pt x="172340" y="517021"/>
                  </a:cubicBezTo>
                  <a:cubicBezTo>
                    <a:pt x="216493" y="495656"/>
                    <a:pt x="245692" y="519869"/>
                    <a:pt x="272753" y="549067"/>
                  </a:cubicBezTo>
                  <a:cubicBezTo>
                    <a:pt x="286284" y="564022"/>
                    <a:pt x="298391" y="580402"/>
                    <a:pt x="310497" y="596069"/>
                  </a:cubicBezTo>
                  <a:cubicBezTo>
                    <a:pt x="336847" y="628828"/>
                    <a:pt x="331150" y="660163"/>
                    <a:pt x="294830" y="682951"/>
                  </a:cubicBezTo>
                  <a:cubicBezTo>
                    <a:pt x="279162" y="692922"/>
                    <a:pt x="262071" y="700755"/>
                    <a:pt x="246404" y="709301"/>
                  </a:cubicBezTo>
                  <a:cubicBezTo>
                    <a:pt x="246404" y="709301"/>
                    <a:pt x="246404" y="709301"/>
                    <a:pt x="246404" y="709301"/>
                  </a:cubicBezTo>
                  <a:cubicBezTo>
                    <a:pt x="247116" y="808290"/>
                    <a:pt x="247116" y="1029056"/>
                    <a:pt x="246404" y="1041163"/>
                  </a:cubicBezTo>
                  <a:cubicBezTo>
                    <a:pt x="246404" y="1041163"/>
                    <a:pt x="249965" y="1176471"/>
                    <a:pt x="254949" y="1188578"/>
                  </a:cubicBezTo>
                  <a:cubicBezTo>
                    <a:pt x="254949" y="1188578"/>
                    <a:pt x="254949" y="1188578"/>
                    <a:pt x="254949" y="1188578"/>
                  </a:cubicBezTo>
                  <a:cubicBezTo>
                    <a:pt x="254949" y="1182168"/>
                    <a:pt x="255662" y="1170062"/>
                    <a:pt x="255662" y="1170062"/>
                  </a:cubicBezTo>
                  <a:cubicBezTo>
                    <a:pt x="253525" y="1116651"/>
                    <a:pt x="263495" y="1000570"/>
                    <a:pt x="264920" y="995585"/>
                  </a:cubicBezTo>
                  <a:cubicBezTo>
                    <a:pt x="264920" y="975645"/>
                    <a:pt x="269192" y="932204"/>
                    <a:pt x="269905" y="930780"/>
                  </a:cubicBezTo>
                  <a:cubicBezTo>
                    <a:pt x="269192" y="904430"/>
                    <a:pt x="276314" y="833927"/>
                    <a:pt x="280587" y="825381"/>
                  </a:cubicBezTo>
                  <a:cubicBezTo>
                    <a:pt x="281299" y="798320"/>
                    <a:pt x="287708" y="771970"/>
                    <a:pt x="293405" y="745621"/>
                  </a:cubicBezTo>
                  <a:cubicBezTo>
                    <a:pt x="298391" y="723544"/>
                    <a:pt x="316907" y="715710"/>
                    <a:pt x="332574" y="705028"/>
                  </a:cubicBezTo>
                  <a:cubicBezTo>
                    <a:pt x="378151" y="672269"/>
                    <a:pt x="377439" y="672981"/>
                    <a:pt x="416607" y="712150"/>
                  </a:cubicBezTo>
                  <a:cubicBezTo>
                    <a:pt x="430850" y="725680"/>
                    <a:pt x="437972" y="741348"/>
                    <a:pt x="441533" y="759864"/>
                  </a:cubicBezTo>
                  <a:cubicBezTo>
                    <a:pt x="454351" y="827518"/>
                    <a:pt x="468594" y="895172"/>
                    <a:pt x="482125" y="962826"/>
                  </a:cubicBezTo>
                  <a:lnTo>
                    <a:pt x="482125" y="962826"/>
                  </a:lnTo>
                  <a:cubicBezTo>
                    <a:pt x="484262" y="957841"/>
                    <a:pt x="487822" y="911551"/>
                    <a:pt x="493520" y="893748"/>
                  </a:cubicBezTo>
                  <a:cubicBezTo>
                    <a:pt x="496368" y="885202"/>
                    <a:pt x="497792" y="874520"/>
                    <a:pt x="509187" y="873095"/>
                  </a:cubicBezTo>
                  <a:cubicBezTo>
                    <a:pt x="522006" y="871671"/>
                    <a:pt x="525566" y="883065"/>
                    <a:pt x="529127" y="892323"/>
                  </a:cubicBezTo>
                  <a:cubicBezTo>
                    <a:pt x="536961" y="911551"/>
                    <a:pt x="543370" y="932204"/>
                    <a:pt x="544082" y="953568"/>
                  </a:cubicBezTo>
                  <a:cubicBezTo>
                    <a:pt x="549067" y="1046860"/>
                    <a:pt x="549779" y="1140151"/>
                    <a:pt x="549779" y="1233443"/>
                  </a:cubicBezTo>
                  <a:cubicBezTo>
                    <a:pt x="549779" y="1233443"/>
                    <a:pt x="549779" y="1233443"/>
                    <a:pt x="549779" y="1233443"/>
                  </a:cubicBezTo>
                  <a:cubicBezTo>
                    <a:pt x="556189" y="1295400"/>
                    <a:pt x="557613" y="1514030"/>
                    <a:pt x="557613" y="1514030"/>
                  </a:cubicBezTo>
                  <a:lnTo>
                    <a:pt x="557613" y="1514030"/>
                  </a:lnTo>
                  <a:cubicBezTo>
                    <a:pt x="559750" y="1588806"/>
                    <a:pt x="562598" y="1766131"/>
                    <a:pt x="568295" y="1779662"/>
                  </a:cubicBezTo>
                  <a:lnTo>
                    <a:pt x="568295" y="1779662"/>
                  </a:lnTo>
                  <a:cubicBezTo>
                    <a:pt x="570432" y="1734796"/>
                    <a:pt x="574705" y="1644353"/>
                    <a:pt x="574705" y="1644353"/>
                  </a:cubicBezTo>
                  <a:cubicBezTo>
                    <a:pt x="574705" y="1642929"/>
                    <a:pt x="587523" y="1178607"/>
                    <a:pt x="588948" y="1046860"/>
                  </a:cubicBezTo>
                  <a:cubicBezTo>
                    <a:pt x="589660" y="1012677"/>
                    <a:pt x="586099" y="934340"/>
                    <a:pt x="586099" y="930067"/>
                  </a:cubicBezTo>
                  <a:cubicBezTo>
                    <a:pt x="580402" y="903718"/>
                    <a:pt x="564735" y="882353"/>
                    <a:pt x="549067" y="860989"/>
                  </a:cubicBezTo>
                  <a:cubicBezTo>
                    <a:pt x="549067" y="860989"/>
                    <a:pt x="512035" y="818260"/>
                    <a:pt x="498505" y="804729"/>
                  </a:cubicBezTo>
                  <a:cubicBezTo>
                    <a:pt x="488535" y="794759"/>
                    <a:pt x="488535" y="783365"/>
                    <a:pt x="491383" y="771970"/>
                  </a:cubicBezTo>
                  <a:cubicBezTo>
                    <a:pt x="501353" y="729953"/>
                    <a:pt x="489959" y="699331"/>
                    <a:pt x="450078" y="675830"/>
                  </a:cubicBezTo>
                  <a:cubicBezTo>
                    <a:pt x="422305" y="659450"/>
                    <a:pt x="391682" y="641647"/>
                    <a:pt x="376015" y="609600"/>
                  </a:cubicBezTo>
                  <a:cubicBezTo>
                    <a:pt x="333286" y="546931"/>
                    <a:pt x="294118" y="484262"/>
                    <a:pt x="299103" y="402365"/>
                  </a:cubicBezTo>
                  <a:cubicBezTo>
                    <a:pt x="301951" y="344680"/>
                    <a:pt x="294118" y="286996"/>
                    <a:pt x="291269" y="228600"/>
                  </a:cubicBezTo>
                  <a:cubicBezTo>
                    <a:pt x="290557" y="220054"/>
                    <a:pt x="286996" y="207236"/>
                    <a:pt x="300527" y="206523"/>
                  </a:cubicBezTo>
                  <a:cubicBezTo>
                    <a:pt x="313346" y="205811"/>
                    <a:pt x="310497" y="219342"/>
                    <a:pt x="311921" y="227888"/>
                  </a:cubicBezTo>
                  <a:cubicBezTo>
                    <a:pt x="317619" y="253525"/>
                    <a:pt x="314058" y="279875"/>
                    <a:pt x="325452" y="304800"/>
                  </a:cubicBezTo>
                  <a:lnTo>
                    <a:pt x="325452" y="304800"/>
                  </a:lnTo>
                  <a:lnTo>
                    <a:pt x="325452" y="304800"/>
                  </a:lnTo>
                  <a:cubicBezTo>
                    <a:pt x="325452" y="277738"/>
                    <a:pt x="326164" y="251389"/>
                    <a:pt x="325452" y="224327"/>
                  </a:cubicBezTo>
                  <a:cubicBezTo>
                    <a:pt x="324740" y="206523"/>
                    <a:pt x="331150" y="199402"/>
                    <a:pt x="350377" y="198690"/>
                  </a:cubicBezTo>
                  <a:cubicBezTo>
                    <a:pt x="388122" y="196553"/>
                    <a:pt x="419456" y="216493"/>
                    <a:pt x="452927" y="228600"/>
                  </a:cubicBezTo>
                  <a:cubicBezTo>
                    <a:pt x="493520" y="242843"/>
                    <a:pt x="519157" y="269193"/>
                    <a:pt x="529839" y="309785"/>
                  </a:cubicBezTo>
                  <a:cubicBezTo>
                    <a:pt x="539809" y="333998"/>
                    <a:pt x="541234" y="360348"/>
                    <a:pt x="545507" y="385273"/>
                  </a:cubicBezTo>
                  <a:cubicBezTo>
                    <a:pt x="545507" y="385273"/>
                    <a:pt x="545507" y="385273"/>
                    <a:pt x="545507" y="385273"/>
                  </a:cubicBezTo>
                  <a:cubicBezTo>
                    <a:pt x="550492" y="411622"/>
                    <a:pt x="556189" y="437972"/>
                    <a:pt x="561174" y="464322"/>
                  </a:cubicBezTo>
                  <a:cubicBezTo>
                    <a:pt x="566159" y="489247"/>
                    <a:pt x="570432" y="514884"/>
                    <a:pt x="578978" y="539809"/>
                  </a:cubicBezTo>
                  <a:cubicBezTo>
                    <a:pt x="581826" y="499929"/>
                    <a:pt x="584675" y="460049"/>
                    <a:pt x="588236" y="420168"/>
                  </a:cubicBezTo>
                  <a:cubicBezTo>
                    <a:pt x="591084" y="389546"/>
                    <a:pt x="593933" y="388834"/>
                    <a:pt x="618858" y="403789"/>
                  </a:cubicBezTo>
                  <a:cubicBezTo>
                    <a:pt x="649480" y="421593"/>
                    <a:pt x="665860" y="450079"/>
                    <a:pt x="670845" y="482837"/>
                  </a:cubicBezTo>
                  <a:cubicBezTo>
                    <a:pt x="677966" y="525566"/>
                    <a:pt x="688648" y="658738"/>
                    <a:pt x="698619" y="682951"/>
                  </a:cubicBezTo>
                  <a:cubicBezTo>
                    <a:pt x="702891" y="663723"/>
                    <a:pt x="705740" y="576841"/>
                    <a:pt x="710013" y="551204"/>
                  </a:cubicBezTo>
                  <a:cubicBezTo>
                    <a:pt x="710013" y="551204"/>
                    <a:pt x="710725" y="488535"/>
                    <a:pt x="710725" y="457200"/>
                  </a:cubicBezTo>
                  <a:cubicBezTo>
                    <a:pt x="687224" y="428714"/>
                    <a:pt x="640935" y="371030"/>
                    <a:pt x="640935" y="371030"/>
                  </a:cubicBezTo>
                  <a:cubicBezTo>
                    <a:pt x="640935" y="371030"/>
                    <a:pt x="640935" y="371030"/>
                    <a:pt x="640935" y="371030"/>
                  </a:cubicBezTo>
                  <a:cubicBezTo>
                    <a:pt x="638798" y="368181"/>
                    <a:pt x="636662" y="365333"/>
                    <a:pt x="634525" y="363196"/>
                  </a:cubicBezTo>
                  <a:cubicBezTo>
                    <a:pt x="634525" y="363196"/>
                    <a:pt x="593933" y="322604"/>
                    <a:pt x="600342" y="289133"/>
                  </a:cubicBezTo>
                  <a:cubicBezTo>
                    <a:pt x="606039" y="260647"/>
                    <a:pt x="591796" y="241419"/>
                    <a:pt x="570432" y="225039"/>
                  </a:cubicBezTo>
                  <a:cubicBezTo>
                    <a:pt x="546931" y="206523"/>
                    <a:pt x="523430" y="188007"/>
                    <a:pt x="499217" y="169492"/>
                  </a:cubicBezTo>
                  <a:cubicBezTo>
                    <a:pt x="479989" y="155961"/>
                    <a:pt x="461473" y="143854"/>
                    <a:pt x="435123" y="145991"/>
                  </a:cubicBezTo>
                  <a:cubicBezTo>
                    <a:pt x="415183" y="147415"/>
                    <a:pt x="403789" y="133172"/>
                    <a:pt x="395955" y="116080"/>
                  </a:cubicBezTo>
                  <a:cubicBezTo>
                    <a:pt x="391682" y="106110"/>
                    <a:pt x="386697" y="95428"/>
                    <a:pt x="400228" y="87594"/>
                  </a:cubicBezTo>
                  <a:lnTo>
                    <a:pt x="400228" y="87594"/>
                  </a:lnTo>
                  <a:cubicBezTo>
                    <a:pt x="432275" y="58396"/>
                    <a:pt x="464321" y="29198"/>
                    <a:pt x="496368" y="0"/>
                  </a:cubicBezTo>
                  <a:cubicBezTo>
                    <a:pt x="331150" y="0"/>
                    <a:pt x="165931" y="0"/>
                    <a:pt x="0" y="0"/>
                  </a:cubicBezTo>
                  <a:cubicBezTo>
                    <a:pt x="9970" y="5697"/>
                    <a:pt x="19228" y="12107"/>
                    <a:pt x="29198" y="17804"/>
                  </a:cubicBezTo>
                  <a:cubicBezTo>
                    <a:pt x="65518" y="36320"/>
                    <a:pt x="105398" y="48426"/>
                    <a:pt x="134596" y="790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5115723-172D-4A93-9F55-F2D7D2B00609}"/>
                </a:ext>
              </a:extLst>
            </p:cNvPr>
            <p:cNvSpPr/>
            <p:nvPr/>
          </p:nvSpPr>
          <p:spPr>
            <a:xfrm flipH="1">
              <a:off x="3389426" y="0"/>
              <a:ext cx="213646" cy="1118075"/>
            </a:xfrm>
            <a:custGeom>
              <a:avLst/>
              <a:gdLst>
                <a:gd name="connsiteX0" fmla="*/ 43441 w 213644"/>
                <a:gd name="connsiteY0" fmla="*/ 69791 h 1118074"/>
                <a:gd name="connsiteX1" fmla="*/ 86170 w 213644"/>
                <a:gd name="connsiteY1" fmla="*/ 183735 h 1118074"/>
                <a:gd name="connsiteX2" fmla="*/ 104686 w 213644"/>
                <a:gd name="connsiteY2" fmla="*/ 251389 h 1118074"/>
                <a:gd name="connsiteX3" fmla="*/ 104686 w 213644"/>
                <a:gd name="connsiteY3" fmla="*/ 251389 h 1118074"/>
                <a:gd name="connsiteX4" fmla="*/ 104686 w 213644"/>
                <a:gd name="connsiteY4" fmla="*/ 271329 h 1118074"/>
                <a:gd name="connsiteX5" fmla="*/ 104686 w 213644"/>
                <a:gd name="connsiteY5" fmla="*/ 271329 h 1118074"/>
                <a:gd name="connsiteX6" fmla="*/ 104686 w 213644"/>
                <a:gd name="connsiteY6" fmla="*/ 271329 h 1118074"/>
                <a:gd name="connsiteX7" fmla="*/ 104686 w 213644"/>
                <a:gd name="connsiteY7" fmla="*/ 468594 h 1118074"/>
                <a:gd name="connsiteX8" fmla="*/ 104686 w 213644"/>
                <a:gd name="connsiteY8" fmla="*/ 468594 h 1118074"/>
                <a:gd name="connsiteX9" fmla="*/ 105398 w 213644"/>
                <a:gd name="connsiteY9" fmla="*/ 517733 h 1118074"/>
                <a:gd name="connsiteX10" fmla="*/ 105398 w 213644"/>
                <a:gd name="connsiteY10" fmla="*/ 517733 h 1118074"/>
                <a:gd name="connsiteX11" fmla="*/ 49851 w 213644"/>
                <a:gd name="connsiteY11" fmla="*/ 690785 h 1118074"/>
                <a:gd name="connsiteX12" fmla="*/ 49851 w 213644"/>
                <a:gd name="connsiteY12" fmla="*/ 690785 h 1118074"/>
                <a:gd name="connsiteX13" fmla="*/ 19228 w 213644"/>
                <a:gd name="connsiteY13" fmla="*/ 727105 h 1118074"/>
                <a:gd name="connsiteX14" fmla="*/ 1424 w 213644"/>
                <a:gd name="connsiteY14" fmla="*/ 794759 h 1118074"/>
                <a:gd name="connsiteX15" fmla="*/ 13531 w 213644"/>
                <a:gd name="connsiteY15" fmla="*/ 1001994 h 1118074"/>
                <a:gd name="connsiteX16" fmla="*/ 13531 w 213644"/>
                <a:gd name="connsiteY16" fmla="*/ 1001994 h 1118074"/>
                <a:gd name="connsiteX17" fmla="*/ 14955 w 213644"/>
                <a:gd name="connsiteY17" fmla="*/ 974221 h 1118074"/>
                <a:gd name="connsiteX18" fmla="*/ 19228 w 213644"/>
                <a:gd name="connsiteY18" fmla="*/ 907279 h 1118074"/>
                <a:gd name="connsiteX19" fmla="*/ 24925 w 213644"/>
                <a:gd name="connsiteY19" fmla="*/ 831791 h 1118074"/>
                <a:gd name="connsiteX20" fmla="*/ 24925 w 213644"/>
                <a:gd name="connsiteY20" fmla="*/ 831791 h 1118074"/>
                <a:gd name="connsiteX21" fmla="*/ 39880 w 213644"/>
                <a:gd name="connsiteY21" fmla="*/ 766273 h 1118074"/>
                <a:gd name="connsiteX22" fmla="*/ 39880 w 213644"/>
                <a:gd name="connsiteY22" fmla="*/ 766273 h 1118074"/>
                <a:gd name="connsiteX23" fmla="*/ 39880 w 213644"/>
                <a:gd name="connsiteY23" fmla="*/ 766273 h 1118074"/>
                <a:gd name="connsiteX24" fmla="*/ 103974 w 213644"/>
                <a:gd name="connsiteY24" fmla="*/ 694346 h 1118074"/>
                <a:gd name="connsiteX25" fmla="*/ 116792 w 213644"/>
                <a:gd name="connsiteY25" fmla="*/ 700755 h 1118074"/>
                <a:gd name="connsiteX26" fmla="*/ 124626 w 213644"/>
                <a:gd name="connsiteY26" fmla="*/ 816836 h 1118074"/>
                <a:gd name="connsiteX27" fmla="*/ 124626 w 213644"/>
                <a:gd name="connsiteY27" fmla="*/ 816836 h 1118074"/>
                <a:gd name="connsiteX28" fmla="*/ 124626 w 213644"/>
                <a:gd name="connsiteY28" fmla="*/ 816836 h 1118074"/>
                <a:gd name="connsiteX29" fmla="*/ 141006 w 213644"/>
                <a:gd name="connsiteY29" fmla="*/ 1123060 h 1118074"/>
                <a:gd name="connsiteX30" fmla="*/ 141006 w 213644"/>
                <a:gd name="connsiteY30" fmla="*/ 1123060 h 1118074"/>
                <a:gd name="connsiteX31" fmla="*/ 151688 w 213644"/>
                <a:gd name="connsiteY31" fmla="*/ 883065 h 1118074"/>
                <a:gd name="connsiteX32" fmla="*/ 151688 w 213644"/>
                <a:gd name="connsiteY32" fmla="*/ 883065 h 1118074"/>
                <a:gd name="connsiteX33" fmla="*/ 175189 w 213644"/>
                <a:gd name="connsiteY33" fmla="*/ 622419 h 1118074"/>
                <a:gd name="connsiteX34" fmla="*/ 184447 w 213644"/>
                <a:gd name="connsiteY34" fmla="*/ 599630 h 1118074"/>
                <a:gd name="connsiteX35" fmla="*/ 181598 w 213644"/>
                <a:gd name="connsiteY35" fmla="*/ 527703 h 1118074"/>
                <a:gd name="connsiteX36" fmla="*/ 160946 w 213644"/>
                <a:gd name="connsiteY36" fmla="*/ 432275 h 1118074"/>
                <a:gd name="connsiteX37" fmla="*/ 172340 w 213644"/>
                <a:gd name="connsiteY37" fmla="*/ 340407 h 1118074"/>
                <a:gd name="connsiteX38" fmla="*/ 202963 w 213644"/>
                <a:gd name="connsiteY38" fmla="*/ 155249 h 1118074"/>
                <a:gd name="connsiteX39" fmla="*/ 205811 w 213644"/>
                <a:gd name="connsiteY39" fmla="*/ 112520 h 1118074"/>
                <a:gd name="connsiteX40" fmla="*/ 210796 w 213644"/>
                <a:gd name="connsiteY40" fmla="*/ 98277 h 1118074"/>
                <a:gd name="connsiteX41" fmla="*/ 209372 w 213644"/>
                <a:gd name="connsiteY41" fmla="*/ 2136 h 1118074"/>
                <a:gd name="connsiteX42" fmla="*/ 206523 w 213644"/>
                <a:gd name="connsiteY42" fmla="*/ 0 h 1118074"/>
                <a:gd name="connsiteX43" fmla="*/ 32759 w 213644"/>
                <a:gd name="connsiteY43" fmla="*/ 0 h 1118074"/>
                <a:gd name="connsiteX44" fmla="*/ 43441 w 213644"/>
                <a:gd name="connsiteY44" fmla="*/ 69791 h 111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13644" h="1118074">
                  <a:moveTo>
                    <a:pt x="43441" y="69791"/>
                  </a:moveTo>
                  <a:cubicBezTo>
                    <a:pt x="39880" y="115368"/>
                    <a:pt x="59108" y="150976"/>
                    <a:pt x="86170" y="183735"/>
                  </a:cubicBezTo>
                  <a:cubicBezTo>
                    <a:pt x="102549" y="203675"/>
                    <a:pt x="110383" y="225751"/>
                    <a:pt x="104686" y="251389"/>
                  </a:cubicBezTo>
                  <a:lnTo>
                    <a:pt x="104686" y="251389"/>
                  </a:lnTo>
                  <a:cubicBezTo>
                    <a:pt x="104686" y="257798"/>
                    <a:pt x="104686" y="264920"/>
                    <a:pt x="104686" y="271329"/>
                  </a:cubicBezTo>
                  <a:lnTo>
                    <a:pt x="104686" y="271329"/>
                  </a:lnTo>
                  <a:lnTo>
                    <a:pt x="104686" y="271329"/>
                  </a:lnTo>
                  <a:cubicBezTo>
                    <a:pt x="107535" y="331862"/>
                    <a:pt x="104686" y="465034"/>
                    <a:pt x="104686" y="468594"/>
                  </a:cubicBezTo>
                  <a:cubicBezTo>
                    <a:pt x="104686" y="468594"/>
                    <a:pt x="104686" y="468594"/>
                    <a:pt x="104686" y="468594"/>
                  </a:cubicBezTo>
                  <a:cubicBezTo>
                    <a:pt x="104686" y="484974"/>
                    <a:pt x="105398" y="501353"/>
                    <a:pt x="105398" y="517733"/>
                  </a:cubicBezTo>
                  <a:cubicBezTo>
                    <a:pt x="105398" y="517733"/>
                    <a:pt x="105398" y="517733"/>
                    <a:pt x="105398" y="517733"/>
                  </a:cubicBezTo>
                  <a:cubicBezTo>
                    <a:pt x="128187" y="588948"/>
                    <a:pt x="98277" y="643071"/>
                    <a:pt x="49851" y="690785"/>
                  </a:cubicBezTo>
                  <a:lnTo>
                    <a:pt x="49851" y="690785"/>
                  </a:lnTo>
                  <a:cubicBezTo>
                    <a:pt x="42729" y="705740"/>
                    <a:pt x="31334" y="717135"/>
                    <a:pt x="19228" y="727105"/>
                  </a:cubicBezTo>
                  <a:cubicBezTo>
                    <a:pt x="0" y="746333"/>
                    <a:pt x="-2136" y="769122"/>
                    <a:pt x="1424" y="794759"/>
                  </a:cubicBezTo>
                  <a:cubicBezTo>
                    <a:pt x="3561" y="806865"/>
                    <a:pt x="12107" y="993449"/>
                    <a:pt x="13531" y="1001994"/>
                  </a:cubicBezTo>
                  <a:lnTo>
                    <a:pt x="13531" y="1001994"/>
                  </a:lnTo>
                  <a:cubicBezTo>
                    <a:pt x="14243" y="992737"/>
                    <a:pt x="14955" y="974221"/>
                    <a:pt x="14955" y="974221"/>
                  </a:cubicBezTo>
                  <a:lnTo>
                    <a:pt x="19228" y="907279"/>
                  </a:lnTo>
                  <a:cubicBezTo>
                    <a:pt x="19228" y="905854"/>
                    <a:pt x="24925" y="831791"/>
                    <a:pt x="24925" y="831791"/>
                  </a:cubicBezTo>
                  <a:cubicBezTo>
                    <a:pt x="24925" y="831791"/>
                    <a:pt x="24925" y="831791"/>
                    <a:pt x="24925" y="831791"/>
                  </a:cubicBezTo>
                  <a:cubicBezTo>
                    <a:pt x="29910" y="809714"/>
                    <a:pt x="34895" y="787637"/>
                    <a:pt x="39880" y="766273"/>
                  </a:cubicBezTo>
                  <a:lnTo>
                    <a:pt x="39880" y="766273"/>
                  </a:lnTo>
                  <a:lnTo>
                    <a:pt x="39880" y="766273"/>
                  </a:lnTo>
                  <a:cubicBezTo>
                    <a:pt x="49851" y="732090"/>
                    <a:pt x="78337" y="714286"/>
                    <a:pt x="103974" y="694346"/>
                  </a:cubicBezTo>
                  <a:cubicBezTo>
                    <a:pt x="111808" y="687936"/>
                    <a:pt x="116080" y="692209"/>
                    <a:pt x="116792" y="700755"/>
                  </a:cubicBezTo>
                  <a:cubicBezTo>
                    <a:pt x="117505" y="712150"/>
                    <a:pt x="123202" y="789774"/>
                    <a:pt x="124626" y="816836"/>
                  </a:cubicBezTo>
                  <a:cubicBezTo>
                    <a:pt x="124626" y="816836"/>
                    <a:pt x="124626" y="816836"/>
                    <a:pt x="124626" y="816836"/>
                  </a:cubicBezTo>
                  <a:lnTo>
                    <a:pt x="124626" y="816836"/>
                  </a:lnTo>
                  <a:cubicBezTo>
                    <a:pt x="128187" y="907991"/>
                    <a:pt x="141006" y="1112378"/>
                    <a:pt x="141006" y="1123060"/>
                  </a:cubicBezTo>
                  <a:cubicBezTo>
                    <a:pt x="141006" y="1123060"/>
                    <a:pt x="141006" y="1123060"/>
                    <a:pt x="141006" y="1123060"/>
                  </a:cubicBezTo>
                  <a:cubicBezTo>
                    <a:pt x="147415" y="1105968"/>
                    <a:pt x="149552" y="945735"/>
                    <a:pt x="151688" y="883065"/>
                  </a:cubicBezTo>
                  <a:lnTo>
                    <a:pt x="151688" y="883065"/>
                  </a:lnTo>
                  <a:cubicBezTo>
                    <a:pt x="155249" y="796183"/>
                    <a:pt x="156673" y="708589"/>
                    <a:pt x="175189" y="622419"/>
                  </a:cubicBezTo>
                  <a:cubicBezTo>
                    <a:pt x="177325" y="613873"/>
                    <a:pt x="178037" y="606039"/>
                    <a:pt x="184447" y="599630"/>
                  </a:cubicBezTo>
                  <a:cubicBezTo>
                    <a:pt x="192992" y="575417"/>
                    <a:pt x="188007" y="551916"/>
                    <a:pt x="181598" y="527703"/>
                  </a:cubicBezTo>
                  <a:cubicBezTo>
                    <a:pt x="173052" y="496368"/>
                    <a:pt x="160946" y="465746"/>
                    <a:pt x="160946" y="432275"/>
                  </a:cubicBezTo>
                  <a:cubicBezTo>
                    <a:pt x="156673" y="400940"/>
                    <a:pt x="160234" y="369606"/>
                    <a:pt x="172340" y="340407"/>
                  </a:cubicBezTo>
                  <a:cubicBezTo>
                    <a:pt x="196553" y="280587"/>
                    <a:pt x="205811" y="218630"/>
                    <a:pt x="202963" y="155249"/>
                  </a:cubicBezTo>
                  <a:cubicBezTo>
                    <a:pt x="202250" y="141006"/>
                    <a:pt x="201538" y="126763"/>
                    <a:pt x="205811" y="112520"/>
                  </a:cubicBezTo>
                  <a:cubicBezTo>
                    <a:pt x="205811" y="112520"/>
                    <a:pt x="209372" y="103262"/>
                    <a:pt x="210796" y="98277"/>
                  </a:cubicBezTo>
                  <a:cubicBezTo>
                    <a:pt x="222191" y="65518"/>
                    <a:pt x="219342" y="33471"/>
                    <a:pt x="209372" y="2136"/>
                  </a:cubicBezTo>
                  <a:cubicBezTo>
                    <a:pt x="208660" y="1424"/>
                    <a:pt x="207235" y="712"/>
                    <a:pt x="206523" y="0"/>
                  </a:cubicBezTo>
                  <a:cubicBezTo>
                    <a:pt x="148839" y="0"/>
                    <a:pt x="90443" y="0"/>
                    <a:pt x="32759" y="0"/>
                  </a:cubicBezTo>
                  <a:cubicBezTo>
                    <a:pt x="40593" y="22789"/>
                    <a:pt x="45577" y="47002"/>
                    <a:pt x="43441" y="6979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5D8E0BF-E010-41E9-8A80-DFD0AC57D0C4}"/>
                </a:ext>
              </a:extLst>
            </p:cNvPr>
            <p:cNvSpPr/>
            <p:nvPr/>
          </p:nvSpPr>
          <p:spPr>
            <a:xfrm>
              <a:off x="3663188" y="0"/>
              <a:ext cx="284860" cy="605327"/>
            </a:xfrm>
            <a:custGeom>
              <a:avLst/>
              <a:gdLst>
                <a:gd name="connsiteX0" fmla="*/ 16379 w 284859"/>
                <a:gd name="connsiteY0" fmla="*/ 8546 h 605327"/>
                <a:gd name="connsiteX1" fmla="*/ 101125 w 284859"/>
                <a:gd name="connsiteY1" fmla="*/ 63381 h 605327"/>
                <a:gd name="connsiteX2" fmla="*/ 95428 w 284859"/>
                <a:gd name="connsiteY2" fmla="*/ 98277 h 605327"/>
                <a:gd name="connsiteX3" fmla="*/ 37744 w 284859"/>
                <a:gd name="connsiteY3" fmla="*/ 178750 h 605327"/>
                <a:gd name="connsiteX4" fmla="*/ 64093 w 284859"/>
                <a:gd name="connsiteY4" fmla="*/ 399516 h 605327"/>
                <a:gd name="connsiteX5" fmla="*/ 64805 w 284859"/>
                <a:gd name="connsiteY5" fmla="*/ 439396 h 605327"/>
                <a:gd name="connsiteX6" fmla="*/ 64805 w 284859"/>
                <a:gd name="connsiteY6" fmla="*/ 439396 h 605327"/>
                <a:gd name="connsiteX7" fmla="*/ 74064 w 284859"/>
                <a:gd name="connsiteY7" fmla="*/ 414471 h 605327"/>
                <a:gd name="connsiteX8" fmla="*/ 80473 w 284859"/>
                <a:gd name="connsiteY8" fmla="*/ 321892 h 605327"/>
                <a:gd name="connsiteX9" fmla="*/ 174477 w 284859"/>
                <a:gd name="connsiteY9" fmla="*/ 497793 h 605327"/>
                <a:gd name="connsiteX10" fmla="*/ 174477 w 284859"/>
                <a:gd name="connsiteY10" fmla="*/ 605327 h 605327"/>
                <a:gd name="connsiteX11" fmla="*/ 182310 w 284859"/>
                <a:gd name="connsiteY11" fmla="*/ 606039 h 605327"/>
                <a:gd name="connsiteX12" fmla="*/ 186583 w 284859"/>
                <a:gd name="connsiteY12" fmla="*/ 573280 h 605327"/>
                <a:gd name="connsiteX13" fmla="*/ 196553 w 284859"/>
                <a:gd name="connsiteY13" fmla="*/ 503490 h 605327"/>
                <a:gd name="connsiteX14" fmla="*/ 198690 w 284859"/>
                <a:gd name="connsiteY14" fmla="*/ 469307 h 605327"/>
                <a:gd name="connsiteX15" fmla="*/ 188007 w 284859"/>
                <a:gd name="connsiteY15" fmla="*/ 442957 h 605327"/>
                <a:gd name="connsiteX16" fmla="*/ 188720 w 284859"/>
                <a:gd name="connsiteY16" fmla="*/ 425153 h 605327"/>
                <a:gd name="connsiteX17" fmla="*/ 165219 w 284859"/>
                <a:gd name="connsiteY17" fmla="*/ 383849 h 605327"/>
                <a:gd name="connsiteX18" fmla="*/ 75488 w 284859"/>
                <a:gd name="connsiteY18" fmla="*/ 254237 h 605327"/>
                <a:gd name="connsiteX19" fmla="*/ 84746 w 284859"/>
                <a:gd name="connsiteY19" fmla="*/ 195841 h 605327"/>
                <a:gd name="connsiteX20" fmla="*/ 111095 w 284859"/>
                <a:gd name="connsiteY20" fmla="*/ 158809 h 605327"/>
                <a:gd name="connsiteX21" fmla="*/ 128899 w 284859"/>
                <a:gd name="connsiteY21" fmla="*/ 148127 h 605327"/>
                <a:gd name="connsiteX22" fmla="*/ 143142 w 284859"/>
                <a:gd name="connsiteY22" fmla="*/ 166643 h 605327"/>
                <a:gd name="connsiteX23" fmla="*/ 144566 w 284859"/>
                <a:gd name="connsiteY23" fmla="*/ 193705 h 605327"/>
                <a:gd name="connsiteX24" fmla="*/ 202963 w 284859"/>
                <a:gd name="connsiteY24" fmla="*/ 51987 h 605327"/>
                <a:gd name="connsiteX25" fmla="*/ 210796 w 284859"/>
                <a:gd name="connsiteY25" fmla="*/ 45578 h 605327"/>
                <a:gd name="connsiteX26" fmla="*/ 284860 w 284859"/>
                <a:gd name="connsiteY26" fmla="*/ 0 h 605327"/>
                <a:gd name="connsiteX27" fmla="*/ 0 w 284859"/>
                <a:gd name="connsiteY27" fmla="*/ 0 h 605327"/>
                <a:gd name="connsiteX28" fmla="*/ 16379 w 284859"/>
                <a:gd name="connsiteY28" fmla="*/ 8546 h 605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4859" h="605327">
                  <a:moveTo>
                    <a:pt x="16379" y="8546"/>
                  </a:moveTo>
                  <a:cubicBezTo>
                    <a:pt x="54835" y="9258"/>
                    <a:pt x="81897" y="29910"/>
                    <a:pt x="101125" y="63381"/>
                  </a:cubicBezTo>
                  <a:cubicBezTo>
                    <a:pt x="108959" y="77624"/>
                    <a:pt x="107534" y="86882"/>
                    <a:pt x="95428" y="98277"/>
                  </a:cubicBezTo>
                  <a:cubicBezTo>
                    <a:pt x="71215" y="121065"/>
                    <a:pt x="43441" y="141718"/>
                    <a:pt x="37744" y="178750"/>
                  </a:cubicBezTo>
                  <a:cubicBezTo>
                    <a:pt x="55548" y="251389"/>
                    <a:pt x="57684" y="325452"/>
                    <a:pt x="64093" y="399516"/>
                  </a:cubicBezTo>
                  <a:cubicBezTo>
                    <a:pt x="65518" y="413047"/>
                    <a:pt x="64805" y="425865"/>
                    <a:pt x="64805" y="439396"/>
                  </a:cubicBezTo>
                  <a:cubicBezTo>
                    <a:pt x="64805" y="439396"/>
                    <a:pt x="64805" y="439396"/>
                    <a:pt x="64805" y="439396"/>
                  </a:cubicBezTo>
                  <a:cubicBezTo>
                    <a:pt x="79048" y="435123"/>
                    <a:pt x="73351" y="423017"/>
                    <a:pt x="74064" y="414471"/>
                  </a:cubicBezTo>
                  <a:cubicBezTo>
                    <a:pt x="76912" y="385985"/>
                    <a:pt x="78336" y="356787"/>
                    <a:pt x="80473" y="321892"/>
                  </a:cubicBezTo>
                  <a:cubicBezTo>
                    <a:pt x="132460" y="375303"/>
                    <a:pt x="176613" y="424441"/>
                    <a:pt x="174477" y="497793"/>
                  </a:cubicBezTo>
                  <a:cubicBezTo>
                    <a:pt x="174477" y="533400"/>
                    <a:pt x="174477" y="569007"/>
                    <a:pt x="174477" y="605327"/>
                  </a:cubicBezTo>
                  <a:cubicBezTo>
                    <a:pt x="177325" y="605327"/>
                    <a:pt x="179462" y="606039"/>
                    <a:pt x="182310" y="606039"/>
                  </a:cubicBezTo>
                  <a:cubicBezTo>
                    <a:pt x="183734" y="595357"/>
                    <a:pt x="185159" y="583963"/>
                    <a:pt x="186583" y="573280"/>
                  </a:cubicBezTo>
                  <a:cubicBezTo>
                    <a:pt x="190144" y="549779"/>
                    <a:pt x="192992" y="526279"/>
                    <a:pt x="196553" y="503490"/>
                  </a:cubicBezTo>
                  <a:cubicBezTo>
                    <a:pt x="197265" y="492095"/>
                    <a:pt x="197977" y="480701"/>
                    <a:pt x="198690" y="469307"/>
                  </a:cubicBezTo>
                  <a:cubicBezTo>
                    <a:pt x="192280" y="462185"/>
                    <a:pt x="188007" y="452215"/>
                    <a:pt x="188007" y="442957"/>
                  </a:cubicBezTo>
                  <a:cubicBezTo>
                    <a:pt x="188007" y="437260"/>
                    <a:pt x="188007" y="431563"/>
                    <a:pt x="188720" y="425153"/>
                  </a:cubicBezTo>
                  <a:cubicBezTo>
                    <a:pt x="190144" y="405925"/>
                    <a:pt x="180886" y="392394"/>
                    <a:pt x="165219" y="383849"/>
                  </a:cubicBezTo>
                  <a:cubicBezTo>
                    <a:pt x="114656" y="354650"/>
                    <a:pt x="94004" y="304800"/>
                    <a:pt x="75488" y="254237"/>
                  </a:cubicBezTo>
                  <a:cubicBezTo>
                    <a:pt x="68366" y="235009"/>
                    <a:pt x="74776" y="214357"/>
                    <a:pt x="84746" y="195841"/>
                  </a:cubicBezTo>
                  <a:cubicBezTo>
                    <a:pt x="91867" y="183022"/>
                    <a:pt x="101837" y="170916"/>
                    <a:pt x="111095" y="158809"/>
                  </a:cubicBezTo>
                  <a:cubicBezTo>
                    <a:pt x="115368" y="153112"/>
                    <a:pt x="121777" y="146703"/>
                    <a:pt x="128899" y="148127"/>
                  </a:cubicBezTo>
                  <a:cubicBezTo>
                    <a:pt x="137445" y="149551"/>
                    <a:pt x="141006" y="158097"/>
                    <a:pt x="143142" y="166643"/>
                  </a:cubicBezTo>
                  <a:cubicBezTo>
                    <a:pt x="145278" y="175901"/>
                    <a:pt x="144566" y="184447"/>
                    <a:pt x="144566" y="193705"/>
                  </a:cubicBezTo>
                  <a:cubicBezTo>
                    <a:pt x="151688" y="141006"/>
                    <a:pt x="170916" y="94004"/>
                    <a:pt x="202963" y="51987"/>
                  </a:cubicBezTo>
                  <a:cubicBezTo>
                    <a:pt x="205099" y="49138"/>
                    <a:pt x="207235" y="46290"/>
                    <a:pt x="210796" y="45578"/>
                  </a:cubicBezTo>
                  <a:cubicBezTo>
                    <a:pt x="240706" y="37744"/>
                    <a:pt x="263495" y="19940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1424" y="4273"/>
                    <a:pt x="4985" y="8546"/>
                    <a:pt x="16379" y="8546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3DA2A4C-F1BF-4515-B915-ECF07D8F4800}"/>
                </a:ext>
              </a:extLst>
            </p:cNvPr>
            <p:cNvSpPr/>
            <p:nvPr/>
          </p:nvSpPr>
          <p:spPr>
            <a:xfrm>
              <a:off x="4125610" y="0"/>
              <a:ext cx="334710" cy="277737"/>
            </a:xfrm>
            <a:custGeom>
              <a:avLst/>
              <a:gdLst>
                <a:gd name="connsiteX0" fmla="*/ 13482 w 334710"/>
                <a:gd name="connsiteY0" fmla="*/ 26350 h 277738"/>
                <a:gd name="connsiteX1" fmla="*/ 4937 w 334710"/>
                <a:gd name="connsiteY1" fmla="*/ 121065 h 277738"/>
                <a:gd name="connsiteX2" fmla="*/ 4937 w 334710"/>
                <a:gd name="connsiteY2" fmla="*/ 121065 h 277738"/>
                <a:gd name="connsiteX3" fmla="*/ 4937 w 334710"/>
                <a:gd name="connsiteY3" fmla="*/ 121065 h 277738"/>
                <a:gd name="connsiteX4" fmla="*/ 31286 w 334710"/>
                <a:gd name="connsiteY4" fmla="*/ 217918 h 277738"/>
                <a:gd name="connsiteX5" fmla="*/ 51226 w 334710"/>
                <a:gd name="connsiteY5" fmla="*/ 242131 h 277738"/>
                <a:gd name="connsiteX6" fmla="*/ 232112 w 334710"/>
                <a:gd name="connsiteY6" fmla="*/ 280587 h 277738"/>
                <a:gd name="connsiteX7" fmla="*/ 335374 w 334710"/>
                <a:gd name="connsiteY7" fmla="*/ 160946 h 277738"/>
                <a:gd name="connsiteX8" fmla="*/ 335374 w 334710"/>
                <a:gd name="connsiteY8" fmla="*/ 160946 h 277738"/>
                <a:gd name="connsiteX9" fmla="*/ 338934 w 334710"/>
                <a:gd name="connsiteY9" fmla="*/ 148127 h 277738"/>
                <a:gd name="connsiteX10" fmla="*/ 329677 w 334710"/>
                <a:gd name="connsiteY10" fmla="*/ 141718 h 277738"/>
                <a:gd name="connsiteX11" fmla="*/ 280538 w 334710"/>
                <a:gd name="connsiteY11" fmla="*/ 14243 h 277738"/>
                <a:gd name="connsiteX12" fmla="*/ 278402 w 334710"/>
                <a:gd name="connsiteY12" fmla="*/ 712 h 277738"/>
                <a:gd name="connsiteX13" fmla="*/ 202914 w 334710"/>
                <a:gd name="connsiteY13" fmla="*/ 712 h 277738"/>
                <a:gd name="connsiteX14" fmla="*/ 182974 w 334710"/>
                <a:gd name="connsiteY14" fmla="*/ 7121 h 277738"/>
                <a:gd name="connsiteX15" fmla="*/ 160185 w 334710"/>
                <a:gd name="connsiteY15" fmla="*/ 20652 h 277738"/>
                <a:gd name="connsiteX16" fmla="*/ 122441 w 334710"/>
                <a:gd name="connsiteY16" fmla="*/ 87594 h 277738"/>
                <a:gd name="connsiteX17" fmla="*/ 121017 w 334710"/>
                <a:gd name="connsiteY17" fmla="*/ 153112 h 277738"/>
                <a:gd name="connsiteX18" fmla="*/ 151639 w 334710"/>
                <a:gd name="connsiteY18" fmla="*/ 188007 h 277738"/>
                <a:gd name="connsiteX19" fmla="*/ 186535 w 334710"/>
                <a:gd name="connsiteY19" fmla="*/ 192280 h 277738"/>
                <a:gd name="connsiteX20" fmla="*/ 240658 w 334710"/>
                <a:gd name="connsiteY20" fmla="*/ 185159 h 277738"/>
                <a:gd name="connsiteX21" fmla="*/ 265583 w 334710"/>
                <a:gd name="connsiteY21" fmla="*/ 92579 h 277738"/>
                <a:gd name="connsiteX22" fmla="*/ 216445 w 334710"/>
                <a:gd name="connsiteY22" fmla="*/ 65518 h 277738"/>
                <a:gd name="connsiteX23" fmla="*/ 181550 w 334710"/>
                <a:gd name="connsiteY23" fmla="*/ 88307 h 277738"/>
                <a:gd name="connsiteX24" fmla="*/ 177276 w 334710"/>
                <a:gd name="connsiteY24" fmla="*/ 100413 h 277738"/>
                <a:gd name="connsiteX25" fmla="*/ 181550 w 334710"/>
                <a:gd name="connsiteY25" fmla="*/ 141718 h 277738"/>
                <a:gd name="connsiteX26" fmla="*/ 226415 w 334710"/>
                <a:gd name="connsiteY26" fmla="*/ 122490 h 277738"/>
                <a:gd name="connsiteX27" fmla="*/ 203626 w 334710"/>
                <a:gd name="connsiteY27" fmla="*/ 100413 h 277738"/>
                <a:gd name="connsiteX28" fmla="*/ 218581 w 334710"/>
                <a:gd name="connsiteY28" fmla="*/ 86170 h 277738"/>
                <a:gd name="connsiteX29" fmla="*/ 239946 w 334710"/>
                <a:gd name="connsiteY29" fmla="*/ 107535 h 277738"/>
                <a:gd name="connsiteX30" fmla="*/ 215733 w 334710"/>
                <a:gd name="connsiteY30" fmla="*/ 170204 h 277738"/>
                <a:gd name="connsiteX31" fmla="*/ 147367 w 334710"/>
                <a:gd name="connsiteY31" fmla="*/ 147415 h 277738"/>
                <a:gd name="connsiteX32" fmla="*/ 143806 w 334710"/>
                <a:gd name="connsiteY32" fmla="*/ 138157 h 277738"/>
                <a:gd name="connsiteX33" fmla="*/ 252052 w 334710"/>
                <a:gd name="connsiteY33" fmla="*/ 12819 h 277738"/>
                <a:gd name="connsiteX34" fmla="*/ 279114 w 334710"/>
                <a:gd name="connsiteY34" fmla="*/ 32047 h 277738"/>
                <a:gd name="connsiteX35" fmla="*/ 313297 w 334710"/>
                <a:gd name="connsiteY35" fmla="*/ 132460 h 277738"/>
                <a:gd name="connsiteX36" fmla="*/ 308312 w 334710"/>
                <a:gd name="connsiteY36" fmla="*/ 155961 h 277738"/>
                <a:gd name="connsiteX37" fmla="*/ 244931 w 334710"/>
                <a:gd name="connsiteY37" fmla="*/ 234297 h 277738"/>
                <a:gd name="connsiteX38" fmla="*/ 204338 w 334710"/>
                <a:gd name="connsiteY38" fmla="*/ 247828 h 277738"/>
                <a:gd name="connsiteX39" fmla="*/ 99652 w 334710"/>
                <a:gd name="connsiteY39" fmla="*/ 220766 h 277738"/>
                <a:gd name="connsiteX40" fmla="*/ 66893 w 334710"/>
                <a:gd name="connsiteY40" fmla="*/ 114656 h 277738"/>
                <a:gd name="connsiteX41" fmla="*/ 78288 w 334710"/>
                <a:gd name="connsiteY41" fmla="*/ 82609 h 277738"/>
                <a:gd name="connsiteX42" fmla="*/ 100364 w 334710"/>
                <a:gd name="connsiteY42" fmla="*/ 27774 h 277738"/>
                <a:gd name="connsiteX43" fmla="*/ 123865 w 334710"/>
                <a:gd name="connsiteY43" fmla="*/ 0 h 277738"/>
                <a:gd name="connsiteX44" fmla="*/ 18467 w 334710"/>
                <a:gd name="connsiteY44" fmla="*/ 0 h 277738"/>
                <a:gd name="connsiteX45" fmla="*/ 13482 w 334710"/>
                <a:gd name="connsiteY45" fmla="*/ 26350 h 27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4710" h="277738">
                  <a:moveTo>
                    <a:pt x="13482" y="26350"/>
                  </a:moveTo>
                  <a:cubicBezTo>
                    <a:pt x="-4322" y="56972"/>
                    <a:pt x="-1473" y="89019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13482" y="153112"/>
                    <a:pt x="22740" y="185871"/>
                    <a:pt x="31286" y="217918"/>
                  </a:cubicBezTo>
                  <a:cubicBezTo>
                    <a:pt x="34135" y="229312"/>
                    <a:pt x="39832" y="237858"/>
                    <a:pt x="51226" y="242131"/>
                  </a:cubicBezTo>
                  <a:cubicBezTo>
                    <a:pt x="110335" y="262783"/>
                    <a:pt x="169443" y="280587"/>
                    <a:pt x="232112" y="280587"/>
                  </a:cubicBezTo>
                  <a:cubicBezTo>
                    <a:pt x="271993" y="245692"/>
                    <a:pt x="301191" y="201538"/>
                    <a:pt x="335374" y="160946"/>
                  </a:cubicBezTo>
                  <a:cubicBezTo>
                    <a:pt x="335374" y="160946"/>
                    <a:pt x="335374" y="160946"/>
                    <a:pt x="335374" y="160946"/>
                  </a:cubicBezTo>
                  <a:cubicBezTo>
                    <a:pt x="336798" y="156673"/>
                    <a:pt x="337510" y="152400"/>
                    <a:pt x="338934" y="148127"/>
                  </a:cubicBezTo>
                  <a:cubicBezTo>
                    <a:pt x="336086" y="145991"/>
                    <a:pt x="332525" y="143854"/>
                    <a:pt x="329677" y="141718"/>
                  </a:cubicBezTo>
                  <a:cubicBezTo>
                    <a:pt x="315434" y="98277"/>
                    <a:pt x="301903" y="54836"/>
                    <a:pt x="280538" y="14243"/>
                  </a:cubicBezTo>
                  <a:cubicBezTo>
                    <a:pt x="277690" y="9258"/>
                    <a:pt x="276977" y="4273"/>
                    <a:pt x="278402" y="712"/>
                  </a:cubicBezTo>
                  <a:cubicBezTo>
                    <a:pt x="253477" y="712"/>
                    <a:pt x="228551" y="712"/>
                    <a:pt x="202914" y="712"/>
                  </a:cubicBezTo>
                  <a:cubicBezTo>
                    <a:pt x="196505" y="4273"/>
                    <a:pt x="190095" y="5697"/>
                    <a:pt x="182974" y="7121"/>
                  </a:cubicBezTo>
                  <a:cubicBezTo>
                    <a:pt x="175853" y="12107"/>
                    <a:pt x="168731" y="17092"/>
                    <a:pt x="160185" y="20652"/>
                  </a:cubicBezTo>
                  <a:cubicBezTo>
                    <a:pt x="130987" y="34183"/>
                    <a:pt x="121729" y="57684"/>
                    <a:pt x="122441" y="87594"/>
                  </a:cubicBezTo>
                  <a:cubicBezTo>
                    <a:pt x="122441" y="109671"/>
                    <a:pt x="122441" y="131036"/>
                    <a:pt x="121017" y="153112"/>
                  </a:cubicBezTo>
                  <a:cubicBezTo>
                    <a:pt x="119593" y="175189"/>
                    <a:pt x="130275" y="185871"/>
                    <a:pt x="151639" y="188007"/>
                  </a:cubicBezTo>
                  <a:cubicBezTo>
                    <a:pt x="163033" y="189432"/>
                    <a:pt x="175140" y="191568"/>
                    <a:pt x="186535" y="192280"/>
                  </a:cubicBezTo>
                  <a:cubicBezTo>
                    <a:pt x="205050" y="193705"/>
                    <a:pt x="227839" y="204387"/>
                    <a:pt x="240658" y="185159"/>
                  </a:cubicBezTo>
                  <a:cubicBezTo>
                    <a:pt x="258462" y="158097"/>
                    <a:pt x="272705" y="126050"/>
                    <a:pt x="265583" y="92579"/>
                  </a:cubicBezTo>
                  <a:cubicBezTo>
                    <a:pt x="260598" y="69079"/>
                    <a:pt x="236385" y="67654"/>
                    <a:pt x="216445" y="65518"/>
                  </a:cubicBezTo>
                  <a:cubicBezTo>
                    <a:pt x="199353" y="64093"/>
                    <a:pt x="187247" y="71215"/>
                    <a:pt x="181550" y="88307"/>
                  </a:cubicBezTo>
                  <a:cubicBezTo>
                    <a:pt x="180125" y="92579"/>
                    <a:pt x="178701" y="96140"/>
                    <a:pt x="177276" y="100413"/>
                  </a:cubicBezTo>
                  <a:cubicBezTo>
                    <a:pt x="174428" y="114656"/>
                    <a:pt x="165882" y="133172"/>
                    <a:pt x="181550" y="141718"/>
                  </a:cubicBezTo>
                  <a:cubicBezTo>
                    <a:pt x="196505" y="150264"/>
                    <a:pt x="208611" y="135308"/>
                    <a:pt x="226415" y="122490"/>
                  </a:cubicBezTo>
                  <a:cubicBezTo>
                    <a:pt x="203626" y="123914"/>
                    <a:pt x="200778" y="113944"/>
                    <a:pt x="203626" y="100413"/>
                  </a:cubicBezTo>
                  <a:cubicBezTo>
                    <a:pt x="205050" y="92579"/>
                    <a:pt x="209323" y="85458"/>
                    <a:pt x="218581" y="86170"/>
                  </a:cubicBezTo>
                  <a:cubicBezTo>
                    <a:pt x="231400" y="86882"/>
                    <a:pt x="237097" y="96140"/>
                    <a:pt x="239946" y="107535"/>
                  </a:cubicBezTo>
                  <a:cubicBezTo>
                    <a:pt x="247067" y="133884"/>
                    <a:pt x="236385" y="161658"/>
                    <a:pt x="215733" y="170204"/>
                  </a:cubicBezTo>
                  <a:cubicBezTo>
                    <a:pt x="200778" y="176613"/>
                    <a:pt x="156624" y="162370"/>
                    <a:pt x="147367" y="147415"/>
                  </a:cubicBezTo>
                  <a:cubicBezTo>
                    <a:pt x="145942" y="144566"/>
                    <a:pt x="144518" y="141718"/>
                    <a:pt x="143806" y="138157"/>
                  </a:cubicBezTo>
                  <a:cubicBezTo>
                    <a:pt x="133124" y="85458"/>
                    <a:pt x="197217" y="11394"/>
                    <a:pt x="252052" y="12819"/>
                  </a:cubicBezTo>
                  <a:cubicBezTo>
                    <a:pt x="265583" y="12819"/>
                    <a:pt x="274841" y="20652"/>
                    <a:pt x="279114" y="32047"/>
                  </a:cubicBezTo>
                  <a:cubicBezTo>
                    <a:pt x="291220" y="64806"/>
                    <a:pt x="301903" y="98989"/>
                    <a:pt x="313297" y="132460"/>
                  </a:cubicBezTo>
                  <a:cubicBezTo>
                    <a:pt x="316146" y="141718"/>
                    <a:pt x="313297" y="148839"/>
                    <a:pt x="308312" y="155961"/>
                  </a:cubicBezTo>
                  <a:cubicBezTo>
                    <a:pt x="288372" y="183022"/>
                    <a:pt x="268432" y="210084"/>
                    <a:pt x="244931" y="234297"/>
                  </a:cubicBezTo>
                  <a:cubicBezTo>
                    <a:pt x="233536" y="246404"/>
                    <a:pt x="221430" y="250677"/>
                    <a:pt x="204338" y="247828"/>
                  </a:cubicBezTo>
                  <a:cubicBezTo>
                    <a:pt x="168731" y="241419"/>
                    <a:pt x="133836" y="232873"/>
                    <a:pt x="99652" y="220766"/>
                  </a:cubicBezTo>
                  <a:cubicBezTo>
                    <a:pt x="57635" y="205811"/>
                    <a:pt x="40544" y="151688"/>
                    <a:pt x="66893" y="114656"/>
                  </a:cubicBezTo>
                  <a:cubicBezTo>
                    <a:pt x="74015" y="104686"/>
                    <a:pt x="79712" y="94716"/>
                    <a:pt x="78288" y="82609"/>
                  </a:cubicBezTo>
                  <a:cubicBezTo>
                    <a:pt x="75439" y="60533"/>
                    <a:pt x="80424" y="42017"/>
                    <a:pt x="100364" y="27774"/>
                  </a:cubicBezTo>
                  <a:cubicBezTo>
                    <a:pt x="109622" y="20652"/>
                    <a:pt x="116744" y="9970"/>
                    <a:pt x="123865" y="0"/>
                  </a:cubicBezTo>
                  <a:cubicBezTo>
                    <a:pt x="88970" y="0"/>
                    <a:pt x="54075" y="0"/>
                    <a:pt x="18467" y="0"/>
                  </a:cubicBezTo>
                  <a:cubicBezTo>
                    <a:pt x="17755" y="9970"/>
                    <a:pt x="17755" y="19228"/>
                    <a:pt x="13482" y="26350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BE54F74-7150-4AEB-93AC-0B9D3D7C8204}"/>
                </a:ext>
              </a:extLst>
            </p:cNvPr>
            <p:cNvSpPr/>
            <p:nvPr/>
          </p:nvSpPr>
          <p:spPr>
            <a:xfrm>
              <a:off x="3865734" y="0"/>
              <a:ext cx="284860" cy="477141"/>
            </a:xfrm>
            <a:custGeom>
              <a:avLst/>
              <a:gdLst>
                <a:gd name="connsiteX0" fmla="*/ 23501 w 284859"/>
                <a:gd name="connsiteY0" fmla="*/ 3561 h 477140"/>
                <a:gd name="connsiteX1" fmla="*/ 85458 w 284859"/>
                <a:gd name="connsiteY1" fmla="*/ 37032 h 477140"/>
                <a:gd name="connsiteX2" fmla="*/ 131036 w 284859"/>
                <a:gd name="connsiteY2" fmla="*/ 267056 h 477140"/>
                <a:gd name="connsiteX3" fmla="*/ 121065 w 284859"/>
                <a:gd name="connsiteY3" fmla="*/ 280587 h 477140"/>
                <a:gd name="connsiteX4" fmla="*/ 124626 w 284859"/>
                <a:gd name="connsiteY4" fmla="*/ 334710 h 477140"/>
                <a:gd name="connsiteX5" fmla="*/ 134596 w 284859"/>
                <a:gd name="connsiteY5" fmla="*/ 479989 h 477140"/>
                <a:gd name="connsiteX6" fmla="*/ 136020 w 284859"/>
                <a:gd name="connsiteY6" fmla="*/ 408062 h 477140"/>
                <a:gd name="connsiteX7" fmla="*/ 136733 w 284859"/>
                <a:gd name="connsiteY7" fmla="*/ 202963 h 477140"/>
                <a:gd name="connsiteX8" fmla="*/ 192992 w 284859"/>
                <a:gd name="connsiteY8" fmla="*/ 64806 h 477140"/>
                <a:gd name="connsiteX9" fmla="*/ 225039 w 284859"/>
                <a:gd name="connsiteY9" fmla="*/ 46290 h 477140"/>
                <a:gd name="connsiteX10" fmla="*/ 284860 w 284859"/>
                <a:gd name="connsiteY10" fmla="*/ 0 h 477140"/>
                <a:gd name="connsiteX11" fmla="*/ 0 w 284859"/>
                <a:gd name="connsiteY11" fmla="*/ 0 h 477140"/>
                <a:gd name="connsiteX12" fmla="*/ 23501 w 284859"/>
                <a:gd name="connsiteY12" fmla="*/ 3561 h 47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859" h="477140">
                  <a:moveTo>
                    <a:pt x="23501" y="3561"/>
                  </a:moveTo>
                  <a:cubicBezTo>
                    <a:pt x="51987" y="-712"/>
                    <a:pt x="69791" y="12107"/>
                    <a:pt x="85458" y="37032"/>
                  </a:cubicBezTo>
                  <a:cubicBezTo>
                    <a:pt x="130323" y="108247"/>
                    <a:pt x="135308" y="186583"/>
                    <a:pt x="131036" y="267056"/>
                  </a:cubicBezTo>
                  <a:cubicBezTo>
                    <a:pt x="131036" y="270617"/>
                    <a:pt x="123202" y="279163"/>
                    <a:pt x="121065" y="280587"/>
                  </a:cubicBezTo>
                  <a:cubicBezTo>
                    <a:pt x="127475" y="298391"/>
                    <a:pt x="123914" y="316907"/>
                    <a:pt x="124626" y="334710"/>
                  </a:cubicBezTo>
                  <a:cubicBezTo>
                    <a:pt x="129611" y="358923"/>
                    <a:pt x="133884" y="455776"/>
                    <a:pt x="134596" y="479989"/>
                  </a:cubicBezTo>
                  <a:cubicBezTo>
                    <a:pt x="139581" y="456488"/>
                    <a:pt x="135308" y="432275"/>
                    <a:pt x="136020" y="408062"/>
                  </a:cubicBezTo>
                  <a:cubicBezTo>
                    <a:pt x="138157" y="339695"/>
                    <a:pt x="134596" y="271329"/>
                    <a:pt x="136733" y="202963"/>
                  </a:cubicBezTo>
                  <a:cubicBezTo>
                    <a:pt x="138157" y="150264"/>
                    <a:pt x="152400" y="101837"/>
                    <a:pt x="192992" y="64806"/>
                  </a:cubicBezTo>
                  <a:cubicBezTo>
                    <a:pt x="202251" y="56260"/>
                    <a:pt x="212220" y="48426"/>
                    <a:pt x="225039" y="46290"/>
                  </a:cubicBezTo>
                  <a:cubicBezTo>
                    <a:pt x="249252" y="42017"/>
                    <a:pt x="282011" y="2136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7121" y="4273"/>
                    <a:pt x="14243" y="4985"/>
                    <a:pt x="23501" y="356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29DE364-E560-41A9-8EFC-4D0EEBB84DED}"/>
                </a:ext>
              </a:extLst>
            </p:cNvPr>
            <p:cNvSpPr/>
            <p:nvPr/>
          </p:nvSpPr>
          <p:spPr>
            <a:xfrm>
              <a:off x="3591944" y="0"/>
              <a:ext cx="42729" cy="44865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D6EA9D0-2C1D-45F4-9499-DA59775F3E64}"/>
                </a:ext>
              </a:extLst>
            </p:cNvPr>
            <p:cNvSpPr/>
            <p:nvPr userDrawn="1"/>
          </p:nvSpPr>
          <p:spPr>
            <a:xfrm>
              <a:off x="2656796" y="0"/>
              <a:ext cx="284860" cy="477140"/>
            </a:xfrm>
            <a:custGeom>
              <a:avLst/>
              <a:gdLst>
                <a:gd name="connsiteX0" fmla="*/ 23501 w 284859"/>
                <a:gd name="connsiteY0" fmla="*/ 3561 h 477140"/>
                <a:gd name="connsiteX1" fmla="*/ 85458 w 284859"/>
                <a:gd name="connsiteY1" fmla="*/ 37032 h 477140"/>
                <a:gd name="connsiteX2" fmla="*/ 131036 w 284859"/>
                <a:gd name="connsiteY2" fmla="*/ 267056 h 477140"/>
                <a:gd name="connsiteX3" fmla="*/ 121065 w 284859"/>
                <a:gd name="connsiteY3" fmla="*/ 280587 h 477140"/>
                <a:gd name="connsiteX4" fmla="*/ 124626 w 284859"/>
                <a:gd name="connsiteY4" fmla="*/ 334710 h 477140"/>
                <a:gd name="connsiteX5" fmla="*/ 134596 w 284859"/>
                <a:gd name="connsiteY5" fmla="*/ 479989 h 477140"/>
                <a:gd name="connsiteX6" fmla="*/ 136020 w 284859"/>
                <a:gd name="connsiteY6" fmla="*/ 408062 h 477140"/>
                <a:gd name="connsiteX7" fmla="*/ 136733 w 284859"/>
                <a:gd name="connsiteY7" fmla="*/ 202963 h 477140"/>
                <a:gd name="connsiteX8" fmla="*/ 192992 w 284859"/>
                <a:gd name="connsiteY8" fmla="*/ 64806 h 477140"/>
                <a:gd name="connsiteX9" fmla="*/ 225039 w 284859"/>
                <a:gd name="connsiteY9" fmla="*/ 46290 h 477140"/>
                <a:gd name="connsiteX10" fmla="*/ 284860 w 284859"/>
                <a:gd name="connsiteY10" fmla="*/ 0 h 477140"/>
                <a:gd name="connsiteX11" fmla="*/ 0 w 284859"/>
                <a:gd name="connsiteY11" fmla="*/ 0 h 477140"/>
                <a:gd name="connsiteX12" fmla="*/ 23501 w 284859"/>
                <a:gd name="connsiteY12" fmla="*/ 3561 h 47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859" h="477140">
                  <a:moveTo>
                    <a:pt x="23501" y="3561"/>
                  </a:moveTo>
                  <a:cubicBezTo>
                    <a:pt x="51987" y="-712"/>
                    <a:pt x="69791" y="12107"/>
                    <a:pt x="85458" y="37032"/>
                  </a:cubicBezTo>
                  <a:cubicBezTo>
                    <a:pt x="130323" y="108247"/>
                    <a:pt x="135308" y="186583"/>
                    <a:pt x="131036" y="267056"/>
                  </a:cubicBezTo>
                  <a:cubicBezTo>
                    <a:pt x="131036" y="270617"/>
                    <a:pt x="123202" y="279163"/>
                    <a:pt x="121065" y="280587"/>
                  </a:cubicBezTo>
                  <a:cubicBezTo>
                    <a:pt x="127475" y="298391"/>
                    <a:pt x="123914" y="316907"/>
                    <a:pt x="124626" y="334710"/>
                  </a:cubicBezTo>
                  <a:cubicBezTo>
                    <a:pt x="129611" y="358923"/>
                    <a:pt x="133884" y="455776"/>
                    <a:pt x="134596" y="479989"/>
                  </a:cubicBezTo>
                  <a:cubicBezTo>
                    <a:pt x="139581" y="456488"/>
                    <a:pt x="135308" y="432275"/>
                    <a:pt x="136020" y="408062"/>
                  </a:cubicBezTo>
                  <a:cubicBezTo>
                    <a:pt x="138157" y="339695"/>
                    <a:pt x="134596" y="271329"/>
                    <a:pt x="136733" y="202963"/>
                  </a:cubicBezTo>
                  <a:cubicBezTo>
                    <a:pt x="138157" y="150264"/>
                    <a:pt x="152400" y="101837"/>
                    <a:pt x="192992" y="64806"/>
                  </a:cubicBezTo>
                  <a:cubicBezTo>
                    <a:pt x="202251" y="56260"/>
                    <a:pt x="212220" y="48426"/>
                    <a:pt x="225039" y="46290"/>
                  </a:cubicBezTo>
                  <a:cubicBezTo>
                    <a:pt x="249252" y="42017"/>
                    <a:pt x="282011" y="2136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7121" y="4273"/>
                    <a:pt x="14243" y="4985"/>
                    <a:pt x="23501" y="356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841E8C-EB6C-4C21-96F7-2C3F5FE40620}"/>
                </a:ext>
              </a:extLst>
            </p:cNvPr>
            <p:cNvSpPr/>
            <p:nvPr userDrawn="1"/>
          </p:nvSpPr>
          <p:spPr>
            <a:xfrm>
              <a:off x="3162895" y="669422"/>
              <a:ext cx="55615" cy="376479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C64B5B3-2944-4D4E-B281-D7816678CB00}"/>
                </a:ext>
              </a:extLst>
            </p:cNvPr>
            <p:cNvSpPr/>
            <p:nvPr userDrawn="1"/>
          </p:nvSpPr>
          <p:spPr>
            <a:xfrm>
              <a:off x="3096303" y="113548"/>
              <a:ext cx="55615" cy="25788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7AAD892-8BB4-4F79-9FCF-605ED69CAC8B}"/>
                </a:ext>
              </a:extLst>
            </p:cNvPr>
            <p:cNvSpPr/>
            <p:nvPr userDrawn="1"/>
          </p:nvSpPr>
          <p:spPr>
            <a:xfrm>
              <a:off x="2939011" y="269315"/>
              <a:ext cx="42729" cy="44865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9DDDBB4-3BAC-453C-BEAA-9390F5838CBA}"/>
                </a:ext>
              </a:extLst>
            </p:cNvPr>
            <p:cNvSpPr/>
            <p:nvPr userDrawn="1"/>
          </p:nvSpPr>
          <p:spPr>
            <a:xfrm flipH="1">
              <a:off x="3213331" y="0"/>
              <a:ext cx="284860" cy="605327"/>
            </a:xfrm>
            <a:custGeom>
              <a:avLst/>
              <a:gdLst>
                <a:gd name="connsiteX0" fmla="*/ 16379 w 284859"/>
                <a:gd name="connsiteY0" fmla="*/ 8546 h 605327"/>
                <a:gd name="connsiteX1" fmla="*/ 101125 w 284859"/>
                <a:gd name="connsiteY1" fmla="*/ 63381 h 605327"/>
                <a:gd name="connsiteX2" fmla="*/ 95428 w 284859"/>
                <a:gd name="connsiteY2" fmla="*/ 98277 h 605327"/>
                <a:gd name="connsiteX3" fmla="*/ 37744 w 284859"/>
                <a:gd name="connsiteY3" fmla="*/ 178750 h 605327"/>
                <a:gd name="connsiteX4" fmla="*/ 64093 w 284859"/>
                <a:gd name="connsiteY4" fmla="*/ 399516 h 605327"/>
                <a:gd name="connsiteX5" fmla="*/ 64805 w 284859"/>
                <a:gd name="connsiteY5" fmla="*/ 439396 h 605327"/>
                <a:gd name="connsiteX6" fmla="*/ 64805 w 284859"/>
                <a:gd name="connsiteY6" fmla="*/ 439396 h 605327"/>
                <a:gd name="connsiteX7" fmla="*/ 74064 w 284859"/>
                <a:gd name="connsiteY7" fmla="*/ 414471 h 605327"/>
                <a:gd name="connsiteX8" fmla="*/ 80473 w 284859"/>
                <a:gd name="connsiteY8" fmla="*/ 321892 h 605327"/>
                <a:gd name="connsiteX9" fmla="*/ 174477 w 284859"/>
                <a:gd name="connsiteY9" fmla="*/ 497793 h 605327"/>
                <a:gd name="connsiteX10" fmla="*/ 174477 w 284859"/>
                <a:gd name="connsiteY10" fmla="*/ 605327 h 605327"/>
                <a:gd name="connsiteX11" fmla="*/ 182310 w 284859"/>
                <a:gd name="connsiteY11" fmla="*/ 606039 h 605327"/>
                <a:gd name="connsiteX12" fmla="*/ 186583 w 284859"/>
                <a:gd name="connsiteY12" fmla="*/ 573280 h 605327"/>
                <a:gd name="connsiteX13" fmla="*/ 196553 w 284859"/>
                <a:gd name="connsiteY13" fmla="*/ 503490 h 605327"/>
                <a:gd name="connsiteX14" fmla="*/ 198690 w 284859"/>
                <a:gd name="connsiteY14" fmla="*/ 469307 h 605327"/>
                <a:gd name="connsiteX15" fmla="*/ 188007 w 284859"/>
                <a:gd name="connsiteY15" fmla="*/ 442957 h 605327"/>
                <a:gd name="connsiteX16" fmla="*/ 188720 w 284859"/>
                <a:gd name="connsiteY16" fmla="*/ 425153 h 605327"/>
                <a:gd name="connsiteX17" fmla="*/ 165219 w 284859"/>
                <a:gd name="connsiteY17" fmla="*/ 383849 h 605327"/>
                <a:gd name="connsiteX18" fmla="*/ 75488 w 284859"/>
                <a:gd name="connsiteY18" fmla="*/ 254237 h 605327"/>
                <a:gd name="connsiteX19" fmla="*/ 84746 w 284859"/>
                <a:gd name="connsiteY19" fmla="*/ 195841 h 605327"/>
                <a:gd name="connsiteX20" fmla="*/ 111095 w 284859"/>
                <a:gd name="connsiteY20" fmla="*/ 158809 h 605327"/>
                <a:gd name="connsiteX21" fmla="*/ 128899 w 284859"/>
                <a:gd name="connsiteY21" fmla="*/ 148127 h 605327"/>
                <a:gd name="connsiteX22" fmla="*/ 143142 w 284859"/>
                <a:gd name="connsiteY22" fmla="*/ 166643 h 605327"/>
                <a:gd name="connsiteX23" fmla="*/ 144566 w 284859"/>
                <a:gd name="connsiteY23" fmla="*/ 193705 h 605327"/>
                <a:gd name="connsiteX24" fmla="*/ 202963 w 284859"/>
                <a:gd name="connsiteY24" fmla="*/ 51987 h 605327"/>
                <a:gd name="connsiteX25" fmla="*/ 210796 w 284859"/>
                <a:gd name="connsiteY25" fmla="*/ 45578 h 605327"/>
                <a:gd name="connsiteX26" fmla="*/ 284860 w 284859"/>
                <a:gd name="connsiteY26" fmla="*/ 0 h 605327"/>
                <a:gd name="connsiteX27" fmla="*/ 0 w 284859"/>
                <a:gd name="connsiteY27" fmla="*/ 0 h 605327"/>
                <a:gd name="connsiteX28" fmla="*/ 16379 w 284859"/>
                <a:gd name="connsiteY28" fmla="*/ 8546 h 605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4859" h="605327">
                  <a:moveTo>
                    <a:pt x="16379" y="8546"/>
                  </a:moveTo>
                  <a:cubicBezTo>
                    <a:pt x="54835" y="9258"/>
                    <a:pt x="81897" y="29910"/>
                    <a:pt x="101125" y="63381"/>
                  </a:cubicBezTo>
                  <a:cubicBezTo>
                    <a:pt x="108959" y="77624"/>
                    <a:pt x="107534" y="86882"/>
                    <a:pt x="95428" y="98277"/>
                  </a:cubicBezTo>
                  <a:cubicBezTo>
                    <a:pt x="71215" y="121065"/>
                    <a:pt x="43441" y="141718"/>
                    <a:pt x="37744" y="178750"/>
                  </a:cubicBezTo>
                  <a:cubicBezTo>
                    <a:pt x="55548" y="251389"/>
                    <a:pt x="57684" y="325452"/>
                    <a:pt x="64093" y="399516"/>
                  </a:cubicBezTo>
                  <a:cubicBezTo>
                    <a:pt x="65518" y="413047"/>
                    <a:pt x="64805" y="425865"/>
                    <a:pt x="64805" y="439396"/>
                  </a:cubicBezTo>
                  <a:cubicBezTo>
                    <a:pt x="64805" y="439396"/>
                    <a:pt x="64805" y="439396"/>
                    <a:pt x="64805" y="439396"/>
                  </a:cubicBezTo>
                  <a:cubicBezTo>
                    <a:pt x="79048" y="435123"/>
                    <a:pt x="73351" y="423017"/>
                    <a:pt x="74064" y="414471"/>
                  </a:cubicBezTo>
                  <a:cubicBezTo>
                    <a:pt x="76912" y="385985"/>
                    <a:pt x="78336" y="356787"/>
                    <a:pt x="80473" y="321892"/>
                  </a:cubicBezTo>
                  <a:cubicBezTo>
                    <a:pt x="132460" y="375303"/>
                    <a:pt x="176613" y="424441"/>
                    <a:pt x="174477" y="497793"/>
                  </a:cubicBezTo>
                  <a:cubicBezTo>
                    <a:pt x="174477" y="533400"/>
                    <a:pt x="174477" y="569007"/>
                    <a:pt x="174477" y="605327"/>
                  </a:cubicBezTo>
                  <a:cubicBezTo>
                    <a:pt x="177325" y="605327"/>
                    <a:pt x="179462" y="606039"/>
                    <a:pt x="182310" y="606039"/>
                  </a:cubicBezTo>
                  <a:cubicBezTo>
                    <a:pt x="183734" y="595357"/>
                    <a:pt x="185159" y="583963"/>
                    <a:pt x="186583" y="573280"/>
                  </a:cubicBezTo>
                  <a:cubicBezTo>
                    <a:pt x="190144" y="549779"/>
                    <a:pt x="192992" y="526279"/>
                    <a:pt x="196553" y="503490"/>
                  </a:cubicBezTo>
                  <a:cubicBezTo>
                    <a:pt x="197265" y="492095"/>
                    <a:pt x="197977" y="480701"/>
                    <a:pt x="198690" y="469307"/>
                  </a:cubicBezTo>
                  <a:cubicBezTo>
                    <a:pt x="192280" y="462185"/>
                    <a:pt x="188007" y="452215"/>
                    <a:pt x="188007" y="442957"/>
                  </a:cubicBezTo>
                  <a:cubicBezTo>
                    <a:pt x="188007" y="437260"/>
                    <a:pt x="188007" y="431563"/>
                    <a:pt x="188720" y="425153"/>
                  </a:cubicBezTo>
                  <a:cubicBezTo>
                    <a:pt x="190144" y="405925"/>
                    <a:pt x="180886" y="392394"/>
                    <a:pt x="165219" y="383849"/>
                  </a:cubicBezTo>
                  <a:cubicBezTo>
                    <a:pt x="114656" y="354650"/>
                    <a:pt x="94004" y="304800"/>
                    <a:pt x="75488" y="254237"/>
                  </a:cubicBezTo>
                  <a:cubicBezTo>
                    <a:pt x="68366" y="235009"/>
                    <a:pt x="74776" y="214357"/>
                    <a:pt x="84746" y="195841"/>
                  </a:cubicBezTo>
                  <a:cubicBezTo>
                    <a:pt x="91867" y="183022"/>
                    <a:pt x="101837" y="170916"/>
                    <a:pt x="111095" y="158809"/>
                  </a:cubicBezTo>
                  <a:cubicBezTo>
                    <a:pt x="115368" y="153112"/>
                    <a:pt x="121777" y="146703"/>
                    <a:pt x="128899" y="148127"/>
                  </a:cubicBezTo>
                  <a:cubicBezTo>
                    <a:pt x="137445" y="149551"/>
                    <a:pt x="141006" y="158097"/>
                    <a:pt x="143142" y="166643"/>
                  </a:cubicBezTo>
                  <a:cubicBezTo>
                    <a:pt x="145278" y="175901"/>
                    <a:pt x="144566" y="184447"/>
                    <a:pt x="144566" y="193705"/>
                  </a:cubicBezTo>
                  <a:cubicBezTo>
                    <a:pt x="151688" y="141006"/>
                    <a:pt x="170916" y="94004"/>
                    <a:pt x="202963" y="51987"/>
                  </a:cubicBezTo>
                  <a:cubicBezTo>
                    <a:pt x="205099" y="49138"/>
                    <a:pt x="207235" y="46290"/>
                    <a:pt x="210796" y="45578"/>
                  </a:cubicBezTo>
                  <a:cubicBezTo>
                    <a:pt x="240706" y="37744"/>
                    <a:pt x="263495" y="19940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1424" y="4273"/>
                    <a:pt x="4985" y="8546"/>
                    <a:pt x="16379" y="8546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47203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DBA264F-7B4D-4FCD-B887-5D6AA9742DA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563363" y="875488"/>
            <a:ext cx="4904362" cy="5567836"/>
          </a:xfrm>
          <a:prstGeom prst="rect">
            <a:avLst/>
          </a:prstGeom>
          <a:solidFill>
            <a:schemeClr val="bg1">
              <a:lumMod val="95000"/>
            </a:schemeClr>
          </a:solidFill>
          <a:ln w="22860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06187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160D36E7-D689-4C7D-9ADA-04ACD3EF74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1518"/>
            <a:ext cx="11573197" cy="84023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lvl1pPr marL="0" indent="0" algn="ctr">
              <a:buFontTx/>
              <a:buNone/>
              <a:defRPr lang="en-US" altLang="ko-KR" sz="5400" dirty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marL="0"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8EBDBB6-2F98-40B6-BBAE-12D0E6D9C090}"/>
              </a:ext>
            </a:extLst>
          </p:cNvPr>
          <p:cNvGrpSpPr/>
          <p:nvPr userDrawn="1"/>
        </p:nvGrpSpPr>
        <p:grpSpPr>
          <a:xfrm>
            <a:off x="0" y="0"/>
            <a:ext cx="2037955" cy="1776813"/>
            <a:chOff x="2835165" y="0"/>
            <a:chExt cx="2037955" cy="1776813"/>
          </a:xfrm>
          <a:solidFill>
            <a:schemeClr val="tx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5B56912-6634-4F7F-9F21-4F243565B316}"/>
                </a:ext>
              </a:extLst>
            </p:cNvPr>
            <p:cNvSpPr/>
            <p:nvPr/>
          </p:nvSpPr>
          <p:spPr>
            <a:xfrm>
              <a:off x="2835165" y="3561"/>
              <a:ext cx="705028" cy="1773252"/>
            </a:xfrm>
            <a:custGeom>
              <a:avLst/>
              <a:gdLst>
                <a:gd name="connsiteX0" fmla="*/ 134596 w 705028"/>
                <a:gd name="connsiteY0" fmla="*/ 79049 h 1773252"/>
                <a:gd name="connsiteX1" fmla="*/ 153824 w 705028"/>
                <a:gd name="connsiteY1" fmla="*/ 153112 h 1773252"/>
                <a:gd name="connsiteX2" fmla="*/ 153824 w 705028"/>
                <a:gd name="connsiteY2" fmla="*/ 301951 h 1773252"/>
                <a:gd name="connsiteX3" fmla="*/ 153824 w 705028"/>
                <a:gd name="connsiteY3" fmla="*/ 397379 h 1773252"/>
                <a:gd name="connsiteX4" fmla="*/ 80473 w 705028"/>
                <a:gd name="connsiteY4" fmla="*/ 499929 h 1773252"/>
                <a:gd name="connsiteX5" fmla="*/ 34183 w 705028"/>
                <a:gd name="connsiteY5" fmla="*/ 519157 h 1773252"/>
                <a:gd name="connsiteX6" fmla="*/ 34183 w 705028"/>
                <a:gd name="connsiteY6" fmla="*/ 519157 h 1773252"/>
                <a:gd name="connsiteX7" fmla="*/ 34183 w 705028"/>
                <a:gd name="connsiteY7" fmla="*/ 519157 h 1773252"/>
                <a:gd name="connsiteX8" fmla="*/ 62669 w 705028"/>
                <a:gd name="connsiteY8" fmla="*/ 654465 h 1773252"/>
                <a:gd name="connsiteX9" fmla="*/ 73351 w 705028"/>
                <a:gd name="connsiteY9" fmla="*/ 947871 h 1773252"/>
                <a:gd name="connsiteX10" fmla="*/ 74776 w 705028"/>
                <a:gd name="connsiteY10" fmla="*/ 950008 h 1773252"/>
                <a:gd name="connsiteX11" fmla="*/ 77624 w 705028"/>
                <a:gd name="connsiteY11" fmla="*/ 949295 h 1773252"/>
                <a:gd name="connsiteX12" fmla="*/ 84746 w 705028"/>
                <a:gd name="connsiteY12" fmla="*/ 847458 h 1773252"/>
                <a:gd name="connsiteX13" fmla="*/ 84746 w 705028"/>
                <a:gd name="connsiteY13" fmla="*/ 847458 h 1773252"/>
                <a:gd name="connsiteX14" fmla="*/ 118929 w 705028"/>
                <a:gd name="connsiteY14" fmla="*/ 551916 h 1773252"/>
                <a:gd name="connsiteX15" fmla="*/ 148127 w 705028"/>
                <a:gd name="connsiteY15" fmla="*/ 522718 h 1773252"/>
                <a:gd name="connsiteX16" fmla="*/ 172340 w 705028"/>
                <a:gd name="connsiteY16" fmla="*/ 517021 h 1773252"/>
                <a:gd name="connsiteX17" fmla="*/ 272753 w 705028"/>
                <a:gd name="connsiteY17" fmla="*/ 549067 h 1773252"/>
                <a:gd name="connsiteX18" fmla="*/ 310497 w 705028"/>
                <a:gd name="connsiteY18" fmla="*/ 596069 h 1773252"/>
                <a:gd name="connsiteX19" fmla="*/ 294830 w 705028"/>
                <a:gd name="connsiteY19" fmla="*/ 682951 h 1773252"/>
                <a:gd name="connsiteX20" fmla="*/ 246404 w 705028"/>
                <a:gd name="connsiteY20" fmla="*/ 709301 h 1773252"/>
                <a:gd name="connsiteX21" fmla="*/ 246404 w 705028"/>
                <a:gd name="connsiteY21" fmla="*/ 709301 h 1773252"/>
                <a:gd name="connsiteX22" fmla="*/ 246404 w 705028"/>
                <a:gd name="connsiteY22" fmla="*/ 1041163 h 1773252"/>
                <a:gd name="connsiteX23" fmla="*/ 254949 w 705028"/>
                <a:gd name="connsiteY23" fmla="*/ 1188578 h 1773252"/>
                <a:gd name="connsiteX24" fmla="*/ 254949 w 705028"/>
                <a:gd name="connsiteY24" fmla="*/ 1188578 h 1773252"/>
                <a:gd name="connsiteX25" fmla="*/ 255662 w 705028"/>
                <a:gd name="connsiteY25" fmla="*/ 1170062 h 1773252"/>
                <a:gd name="connsiteX26" fmla="*/ 264920 w 705028"/>
                <a:gd name="connsiteY26" fmla="*/ 995585 h 1773252"/>
                <a:gd name="connsiteX27" fmla="*/ 269905 w 705028"/>
                <a:gd name="connsiteY27" fmla="*/ 930780 h 1773252"/>
                <a:gd name="connsiteX28" fmla="*/ 280587 w 705028"/>
                <a:gd name="connsiteY28" fmla="*/ 825381 h 1773252"/>
                <a:gd name="connsiteX29" fmla="*/ 293405 w 705028"/>
                <a:gd name="connsiteY29" fmla="*/ 745621 h 1773252"/>
                <a:gd name="connsiteX30" fmla="*/ 332574 w 705028"/>
                <a:gd name="connsiteY30" fmla="*/ 705028 h 1773252"/>
                <a:gd name="connsiteX31" fmla="*/ 416607 w 705028"/>
                <a:gd name="connsiteY31" fmla="*/ 712150 h 1773252"/>
                <a:gd name="connsiteX32" fmla="*/ 441533 w 705028"/>
                <a:gd name="connsiteY32" fmla="*/ 759864 h 1773252"/>
                <a:gd name="connsiteX33" fmla="*/ 482125 w 705028"/>
                <a:gd name="connsiteY33" fmla="*/ 962826 h 1773252"/>
                <a:gd name="connsiteX34" fmla="*/ 482125 w 705028"/>
                <a:gd name="connsiteY34" fmla="*/ 962826 h 1773252"/>
                <a:gd name="connsiteX35" fmla="*/ 493520 w 705028"/>
                <a:gd name="connsiteY35" fmla="*/ 893748 h 1773252"/>
                <a:gd name="connsiteX36" fmla="*/ 509187 w 705028"/>
                <a:gd name="connsiteY36" fmla="*/ 873095 h 1773252"/>
                <a:gd name="connsiteX37" fmla="*/ 529127 w 705028"/>
                <a:gd name="connsiteY37" fmla="*/ 892323 h 1773252"/>
                <a:gd name="connsiteX38" fmla="*/ 544082 w 705028"/>
                <a:gd name="connsiteY38" fmla="*/ 953568 h 1773252"/>
                <a:gd name="connsiteX39" fmla="*/ 549779 w 705028"/>
                <a:gd name="connsiteY39" fmla="*/ 1233443 h 1773252"/>
                <a:gd name="connsiteX40" fmla="*/ 549779 w 705028"/>
                <a:gd name="connsiteY40" fmla="*/ 1233443 h 1773252"/>
                <a:gd name="connsiteX41" fmla="*/ 557613 w 705028"/>
                <a:gd name="connsiteY41" fmla="*/ 1514030 h 1773252"/>
                <a:gd name="connsiteX42" fmla="*/ 557613 w 705028"/>
                <a:gd name="connsiteY42" fmla="*/ 1514030 h 1773252"/>
                <a:gd name="connsiteX43" fmla="*/ 568295 w 705028"/>
                <a:gd name="connsiteY43" fmla="*/ 1779662 h 1773252"/>
                <a:gd name="connsiteX44" fmla="*/ 568295 w 705028"/>
                <a:gd name="connsiteY44" fmla="*/ 1779662 h 1773252"/>
                <a:gd name="connsiteX45" fmla="*/ 574705 w 705028"/>
                <a:gd name="connsiteY45" fmla="*/ 1644353 h 1773252"/>
                <a:gd name="connsiteX46" fmla="*/ 588948 w 705028"/>
                <a:gd name="connsiteY46" fmla="*/ 1046860 h 1773252"/>
                <a:gd name="connsiteX47" fmla="*/ 586099 w 705028"/>
                <a:gd name="connsiteY47" fmla="*/ 930067 h 1773252"/>
                <a:gd name="connsiteX48" fmla="*/ 549067 w 705028"/>
                <a:gd name="connsiteY48" fmla="*/ 860989 h 1773252"/>
                <a:gd name="connsiteX49" fmla="*/ 498505 w 705028"/>
                <a:gd name="connsiteY49" fmla="*/ 804729 h 1773252"/>
                <a:gd name="connsiteX50" fmla="*/ 491383 w 705028"/>
                <a:gd name="connsiteY50" fmla="*/ 771970 h 1773252"/>
                <a:gd name="connsiteX51" fmla="*/ 450078 w 705028"/>
                <a:gd name="connsiteY51" fmla="*/ 675830 h 1773252"/>
                <a:gd name="connsiteX52" fmla="*/ 376015 w 705028"/>
                <a:gd name="connsiteY52" fmla="*/ 609600 h 1773252"/>
                <a:gd name="connsiteX53" fmla="*/ 299103 w 705028"/>
                <a:gd name="connsiteY53" fmla="*/ 402365 h 1773252"/>
                <a:gd name="connsiteX54" fmla="*/ 291269 w 705028"/>
                <a:gd name="connsiteY54" fmla="*/ 228600 h 1773252"/>
                <a:gd name="connsiteX55" fmla="*/ 300527 w 705028"/>
                <a:gd name="connsiteY55" fmla="*/ 206523 h 1773252"/>
                <a:gd name="connsiteX56" fmla="*/ 311921 w 705028"/>
                <a:gd name="connsiteY56" fmla="*/ 227888 h 1773252"/>
                <a:gd name="connsiteX57" fmla="*/ 325452 w 705028"/>
                <a:gd name="connsiteY57" fmla="*/ 304800 h 1773252"/>
                <a:gd name="connsiteX58" fmla="*/ 325452 w 705028"/>
                <a:gd name="connsiteY58" fmla="*/ 304800 h 1773252"/>
                <a:gd name="connsiteX59" fmla="*/ 325452 w 705028"/>
                <a:gd name="connsiteY59" fmla="*/ 304800 h 1773252"/>
                <a:gd name="connsiteX60" fmla="*/ 325452 w 705028"/>
                <a:gd name="connsiteY60" fmla="*/ 224327 h 1773252"/>
                <a:gd name="connsiteX61" fmla="*/ 350377 w 705028"/>
                <a:gd name="connsiteY61" fmla="*/ 198690 h 1773252"/>
                <a:gd name="connsiteX62" fmla="*/ 452927 w 705028"/>
                <a:gd name="connsiteY62" fmla="*/ 228600 h 1773252"/>
                <a:gd name="connsiteX63" fmla="*/ 529839 w 705028"/>
                <a:gd name="connsiteY63" fmla="*/ 309785 h 1773252"/>
                <a:gd name="connsiteX64" fmla="*/ 545507 w 705028"/>
                <a:gd name="connsiteY64" fmla="*/ 385273 h 1773252"/>
                <a:gd name="connsiteX65" fmla="*/ 545507 w 705028"/>
                <a:gd name="connsiteY65" fmla="*/ 385273 h 1773252"/>
                <a:gd name="connsiteX66" fmla="*/ 561174 w 705028"/>
                <a:gd name="connsiteY66" fmla="*/ 464322 h 1773252"/>
                <a:gd name="connsiteX67" fmla="*/ 578978 w 705028"/>
                <a:gd name="connsiteY67" fmla="*/ 539809 h 1773252"/>
                <a:gd name="connsiteX68" fmla="*/ 588236 w 705028"/>
                <a:gd name="connsiteY68" fmla="*/ 420168 h 1773252"/>
                <a:gd name="connsiteX69" fmla="*/ 618858 w 705028"/>
                <a:gd name="connsiteY69" fmla="*/ 403789 h 1773252"/>
                <a:gd name="connsiteX70" fmla="*/ 670845 w 705028"/>
                <a:gd name="connsiteY70" fmla="*/ 482837 h 1773252"/>
                <a:gd name="connsiteX71" fmla="*/ 698619 w 705028"/>
                <a:gd name="connsiteY71" fmla="*/ 682951 h 1773252"/>
                <a:gd name="connsiteX72" fmla="*/ 710013 w 705028"/>
                <a:gd name="connsiteY72" fmla="*/ 551204 h 1773252"/>
                <a:gd name="connsiteX73" fmla="*/ 710725 w 705028"/>
                <a:gd name="connsiteY73" fmla="*/ 457200 h 1773252"/>
                <a:gd name="connsiteX74" fmla="*/ 640935 w 705028"/>
                <a:gd name="connsiteY74" fmla="*/ 371030 h 1773252"/>
                <a:gd name="connsiteX75" fmla="*/ 640935 w 705028"/>
                <a:gd name="connsiteY75" fmla="*/ 371030 h 1773252"/>
                <a:gd name="connsiteX76" fmla="*/ 634525 w 705028"/>
                <a:gd name="connsiteY76" fmla="*/ 363196 h 1773252"/>
                <a:gd name="connsiteX77" fmla="*/ 600342 w 705028"/>
                <a:gd name="connsiteY77" fmla="*/ 289133 h 1773252"/>
                <a:gd name="connsiteX78" fmla="*/ 570432 w 705028"/>
                <a:gd name="connsiteY78" fmla="*/ 225039 h 1773252"/>
                <a:gd name="connsiteX79" fmla="*/ 499217 w 705028"/>
                <a:gd name="connsiteY79" fmla="*/ 169492 h 1773252"/>
                <a:gd name="connsiteX80" fmla="*/ 435123 w 705028"/>
                <a:gd name="connsiteY80" fmla="*/ 145991 h 1773252"/>
                <a:gd name="connsiteX81" fmla="*/ 395955 w 705028"/>
                <a:gd name="connsiteY81" fmla="*/ 116080 h 1773252"/>
                <a:gd name="connsiteX82" fmla="*/ 400228 w 705028"/>
                <a:gd name="connsiteY82" fmla="*/ 87594 h 1773252"/>
                <a:gd name="connsiteX83" fmla="*/ 400228 w 705028"/>
                <a:gd name="connsiteY83" fmla="*/ 87594 h 1773252"/>
                <a:gd name="connsiteX84" fmla="*/ 496368 w 705028"/>
                <a:gd name="connsiteY84" fmla="*/ 0 h 1773252"/>
                <a:gd name="connsiteX85" fmla="*/ 0 w 705028"/>
                <a:gd name="connsiteY85" fmla="*/ 0 h 1773252"/>
                <a:gd name="connsiteX86" fmla="*/ 29198 w 705028"/>
                <a:gd name="connsiteY86" fmla="*/ 17804 h 1773252"/>
                <a:gd name="connsiteX87" fmla="*/ 134596 w 705028"/>
                <a:gd name="connsiteY87" fmla="*/ 79049 h 177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705028" h="1773252">
                  <a:moveTo>
                    <a:pt x="134596" y="79049"/>
                  </a:moveTo>
                  <a:cubicBezTo>
                    <a:pt x="153824" y="100413"/>
                    <a:pt x="153112" y="127475"/>
                    <a:pt x="153824" y="153112"/>
                  </a:cubicBezTo>
                  <a:cubicBezTo>
                    <a:pt x="154536" y="202963"/>
                    <a:pt x="153824" y="252101"/>
                    <a:pt x="153824" y="301951"/>
                  </a:cubicBezTo>
                  <a:cubicBezTo>
                    <a:pt x="160946" y="333998"/>
                    <a:pt x="169492" y="365333"/>
                    <a:pt x="153824" y="397379"/>
                  </a:cubicBezTo>
                  <a:cubicBezTo>
                    <a:pt x="140293" y="439396"/>
                    <a:pt x="112520" y="471443"/>
                    <a:pt x="80473" y="499929"/>
                  </a:cubicBezTo>
                  <a:cubicBezTo>
                    <a:pt x="71927" y="507763"/>
                    <a:pt x="37032" y="518445"/>
                    <a:pt x="34183" y="519157"/>
                  </a:cubicBezTo>
                  <a:cubicBezTo>
                    <a:pt x="34183" y="519157"/>
                    <a:pt x="34183" y="519157"/>
                    <a:pt x="34183" y="519157"/>
                  </a:cubicBezTo>
                  <a:lnTo>
                    <a:pt x="34183" y="519157"/>
                  </a:lnTo>
                  <a:cubicBezTo>
                    <a:pt x="48426" y="563310"/>
                    <a:pt x="62669" y="607464"/>
                    <a:pt x="62669" y="654465"/>
                  </a:cubicBezTo>
                  <a:cubicBezTo>
                    <a:pt x="66230" y="752030"/>
                    <a:pt x="69791" y="850307"/>
                    <a:pt x="73351" y="947871"/>
                  </a:cubicBezTo>
                  <a:cubicBezTo>
                    <a:pt x="74064" y="948583"/>
                    <a:pt x="74064" y="949295"/>
                    <a:pt x="74776" y="950008"/>
                  </a:cubicBezTo>
                  <a:cubicBezTo>
                    <a:pt x="76200" y="952144"/>
                    <a:pt x="77624" y="951432"/>
                    <a:pt x="77624" y="949295"/>
                  </a:cubicBezTo>
                  <a:cubicBezTo>
                    <a:pt x="79761" y="915112"/>
                    <a:pt x="81897" y="881641"/>
                    <a:pt x="84746" y="847458"/>
                  </a:cubicBezTo>
                  <a:cubicBezTo>
                    <a:pt x="84746" y="847458"/>
                    <a:pt x="84746" y="847458"/>
                    <a:pt x="84746" y="847458"/>
                  </a:cubicBezTo>
                  <a:cubicBezTo>
                    <a:pt x="89731" y="748469"/>
                    <a:pt x="93292" y="648768"/>
                    <a:pt x="118929" y="551916"/>
                  </a:cubicBezTo>
                  <a:cubicBezTo>
                    <a:pt x="123202" y="534824"/>
                    <a:pt x="130323" y="524854"/>
                    <a:pt x="148127" y="522718"/>
                  </a:cubicBezTo>
                  <a:cubicBezTo>
                    <a:pt x="156673" y="522006"/>
                    <a:pt x="165219" y="520581"/>
                    <a:pt x="172340" y="517021"/>
                  </a:cubicBezTo>
                  <a:cubicBezTo>
                    <a:pt x="216493" y="495656"/>
                    <a:pt x="245692" y="519869"/>
                    <a:pt x="272753" y="549067"/>
                  </a:cubicBezTo>
                  <a:cubicBezTo>
                    <a:pt x="286284" y="564022"/>
                    <a:pt x="298391" y="580402"/>
                    <a:pt x="310497" y="596069"/>
                  </a:cubicBezTo>
                  <a:cubicBezTo>
                    <a:pt x="336847" y="628828"/>
                    <a:pt x="331150" y="660163"/>
                    <a:pt x="294830" y="682951"/>
                  </a:cubicBezTo>
                  <a:cubicBezTo>
                    <a:pt x="279162" y="692922"/>
                    <a:pt x="262071" y="700755"/>
                    <a:pt x="246404" y="709301"/>
                  </a:cubicBezTo>
                  <a:cubicBezTo>
                    <a:pt x="246404" y="709301"/>
                    <a:pt x="246404" y="709301"/>
                    <a:pt x="246404" y="709301"/>
                  </a:cubicBezTo>
                  <a:cubicBezTo>
                    <a:pt x="247116" y="808290"/>
                    <a:pt x="247116" y="1029056"/>
                    <a:pt x="246404" y="1041163"/>
                  </a:cubicBezTo>
                  <a:cubicBezTo>
                    <a:pt x="246404" y="1041163"/>
                    <a:pt x="249965" y="1176471"/>
                    <a:pt x="254949" y="1188578"/>
                  </a:cubicBezTo>
                  <a:cubicBezTo>
                    <a:pt x="254949" y="1188578"/>
                    <a:pt x="254949" y="1188578"/>
                    <a:pt x="254949" y="1188578"/>
                  </a:cubicBezTo>
                  <a:cubicBezTo>
                    <a:pt x="254949" y="1182168"/>
                    <a:pt x="255662" y="1170062"/>
                    <a:pt x="255662" y="1170062"/>
                  </a:cubicBezTo>
                  <a:cubicBezTo>
                    <a:pt x="253525" y="1116651"/>
                    <a:pt x="263495" y="1000570"/>
                    <a:pt x="264920" y="995585"/>
                  </a:cubicBezTo>
                  <a:cubicBezTo>
                    <a:pt x="264920" y="975645"/>
                    <a:pt x="269192" y="932204"/>
                    <a:pt x="269905" y="930780"/>
                  </a:cubicBezTo>
                  <a:cubicBezTo>
                    <a:pt x="269192" y="904430"/>
                    <a:pt x="276314" y="833927"/>
                    <a:pt x="280587" y="825381"/>
                  </a:cubicBezTo>
                  <a:cubicBezTo>
                    <a:pt x="281299" y="798320"/>
                    <a:pt x="287708" y="771970"/>
                    <a:pt x="293405" y="745621"/>
                  </a:cubicBezTo>
                  <a:cubicBezTo>
                    <a:pt x="298391" y="723544"/>
                    <a:pt x="316907" y="715710"/>
                    <a:pt x="332574" y="705028"/>
                  </a:cubicBezTo>
                  <a:cubicBezTo>
                    <a:pt x="378151" y="672269"/>
                    <a:pt x="377439" y="672981"/>
                    <a:pt x="416607" y="712150"/>
                  </a:cubicBezTo>
                  <a:cubicBezTo>
                    <a:pt x="430850" y="725680"/>
                    <a:pt x="437972" y="741348"/>
                    <a:pt x="441533" y="759864"/>
                  </a:cubicBezTo>
                  <a:cubicBezTo>
                    <a:pt x="454351" y="827518"/>
                    <a:pt x="468594" y="895172"/>
                    <a:pt x="482125" y="962826"/>
                  </a:cubicBezTo>
                  <a:lnTo>
                    <a:pt x="482125" y="962826"/>
                  </a:lnTo>
                  <a:cubicBezTo>
                    <a:pt x="484262" y="957841"/>
                    <a:pt x="487822" y="911551"/>
                    <a:pt x="493520" y="893748"/>
                  </a:cubicBezTo>
                  <a:cubicBezTo>
                    <a:pt x="496368" y="885202"/>
                    <a:pt x="497792" y="874520"/>
                    <a:pt x="509187" y="873095"/>
                  </a:cubicBezTo>
                  <a:cubicBezTo>
                    <a:pt x="522006" y="871671"/>
                    <a:pt x="525566" y="883065"/>
                    <a:pt x="529127" y="892323"/>
                  </a:cubicBezTo>
                  <a:cubicBezTo>
                    <a:pt x="536961" y="911551"/>
                    <a:pt x="543370" y="932204"/>
                    <a:pt x="544082" y="953568"/>
                  </a:cubicBezTo>
                  <a:cubicBezTo>
                    <a:pt x="549067" y="1046860"/>
                    <a:pt x="549779" y="1140151"/>
                    <a:pt x="549779" y="1233443"/>
                  </a:cubicBezTo>
                  <a:cubicBezTo>
                    <a:pt x="549779" y="1233443"/>
                    <a:pt x="549779" y="1233443"/>
                    <a:pt x="549779" y="1233443"/>
                  </a:cubicBezTo>
                  <a:cubicBezTo>
                    <a:pt x="556189" y="1295400"/>
                    <a:pt x="557613" y="1514030"/>
                    <a:pt x="557613" y="1514030"/>
                  </a:cubicBezTo>
                  <a:lnTo>
                    <a:pt x="557613" y="1514030"/>
                  </a:lnTo>
                  <a:cubicBezTo>
                    <a:pt x="559750" y="1588806"/>
                    <a:pt x="562598" y="1766131"/>
                    <a:pt x="568295" y="1779662"/>
                  </a:cubicBezTo>
                  <a:lnTo>
                    <a:pt x="568295" y="1779662"/>
                  </a:lnTo>
                  <a:cubicBezTo>
                    <a:pt x="570432" y="1734796"/>
                    <a:pt x="574705" y="1644353"/>
                    <a:pt x="574705" y="1644353"/>
                  </a:cubicBezTo>
                  <a:cubicBezTo>
                    <a:pt x="574705" y="1642929"/>
                    <a:pt x="587523" y="1178607"/>
                    <a:pt x="588948" y="1046860"/>
                  </a:cubicBezTo>
                  <a:cubicBezTo>
                    <a:pt x="589660" y="1012677"/>
                    <a:pt x="586099" y="934340"/>
                    <a:pt x="586099" y="930067"/>
                  </a:cubicBezTo>
                  <a:cubicBezTo>
                    <a:pt x="580402" y="903718"/>
                    <a:pt x="564735" y="882353"/>
                    <a:pt x="549067" y="860989"/>
                  </a:cubicBezTo>
                  <a:cubicBezTo>
                    <a:pt x="549067" y="860989"/>
                    <a:pt x="512035" y="818260"/>
                    <a:pt x="498505" y="804729"/>
                  </a:cubicBezTo>
                  <a:cubicBezTo>
                    <a:pt x="488535" y="794759"/>
                    <a:pt x="488535" y="783365"/>
                    <a:pt x="491383" y="771970"/>
                  </a:cubicBezTo>
                  <a:cubicBezTo>
                    <a:pt x="501353" y="729953"/>
                    <a:pt x="489959" y="699331"/>
                    <a:pt x="450078" y="675830"/>
                  </a:cubicBezTo>
                  <a:cubicBezTo>
                    <a:pt x="422305" y="659450"/>
                    <a:pt x="391682" y="641647"/>
                    <a:pt x="376015" y="609600"/>
                  </a:cubicBezTo>
                  <a:cubicBezTo>
                    <a:pt x="333286" y="546931"/>
                    <a:pt x="294118" y="484262"/>
                    <a:pt x="299103" y="402365"/>
                  </a:cubicBezTo>
                  <a:cubicBezTo>
                    <a:pt x="301951" y="344680"/>
                    <a:pt x="294118" y="286996"/>
                    <a:pt x="291269" y="228600"/>
                  </a:cubicBezTo>
                  <a:cubicBezTo>
                    <a:pt x="290557" y="220054"/>
                    <a:pt x="286996" y="207236"/>
                    <a:pt x="300527" y="206523"/>
                  </a:cubicBezTo>
                  <a:cubicBezTo>
                    <a:pt x="313346" y="205811"/>
                    <a:pt x="310497" y="219342"/>
                    <a:pt x="311921" y="227888"/>
                  </a:cubicBezTo>
                  <a:cubicBezTo>
                    <a:pt x="317619" y="253525"/>
                    <a:pt x="314058" y="279875"/>
                    <a:pt x="325452" y="304800"/>
                  </a:cubicBezTo>
                  <a:lnTo>
                    <a:pt x="325452" y="304800"/>
                  </a:lnTo>
                  <a:lnTo>
                    <a:pt x="325452" y="304800"/>
                  </a:lnTo>
                  <a:cubicBezTo>
                    <a:pt x="325452" y="277738"/>
                    <a:pt x="326164" y="251389"/>
                    <a:pt x="325452" y="224327"/>
                  </a:cubicBezTo>
                  <a:cubicBezTo>
                    <a:pt x="324740" y="206523"/>
                    <a:pt x="331150" y="199402"/>
                    <a:pt x="350377" y="198690"/>
                  </a:cubicBezTo>
                  <a:cubicBezTo>
                    <a:pt x="388122" y="196553"/>
                    <a:pt x="419456" y="216493"/>
                    <a:pt x="452927" y="228600"/>
                  </a:cubicBezTo>
                  <a:cubicBezTo>
                    <a:pt x="493520" y="242843"/>
                    <a:pt x="519157" y="269193"/>
                    <a:pt x="529839" y="309785"/>
                  </a:cubicBezTo>
                  <a:cubicBezTo>
                    <a:pt x="539809" y="333998"/>
                    <a:pt x="541234" y="360348"/>
                    <a:pt x="545507" y="385273"/>
                  </a:cubicBezTo>
                  <a:cubicBezTo>
                    <a:pt x="545507" y="385273"/>
                    <a:pt x="545507" y="385273"/>
                    <a:pt x="545507" y="385273"/>
                  </a:cubicBezTo>
                  <a:cubicBezTo>
                    <a:pt x="550492" y="411622"/>
                    <a:pt x="556189" y="437972"/>
                    <a:pt x="561174" y="464322"/>
                  </a:cubicBezTo>
                  <a:cubicBezTo>
                    <a:pt x="566159" y="489247"/>
                    <a:pt x="570432" y="514884"/>
                    <a:pt x="578978" y="539809"/>
                  </a:cubicBezTo>
                  <a:cubicBezTo>
                    <a:pt x="581826" y="499929"/>
                    <a:pt x="584675" y="460049"/>
                    <a:pt x="588236" y="420168"/>
                  </a:cubicBezTo>
                  <a:cubicBezTo>
                    <a:pt x="591084" y="389546"/>
                    <a:pt x="593933" y="388834"/>
                    <a:pt x="618858" y="403789"/>
                  </a:cubicBezTo>
                  <a:cubicBezTo>
                    <a:pt x="649480" y="421593"/>
                    <a:pt x="665860" y="450079"/>
                    <a:pt x="670845" y="482837"/>
                  </a:cubicBezTo>
                  <a:cubicBezTo>
                    <a:pt x="677966" y="525566"/>
                    <a:pt x="688648" y="658738"/>
                    <a:pt x="698619" y="682951"/>
                  </a:cubicBezTo>
                  <a:cubicBezTo>
                    <a:pt x="702891" y="663723"/>
                    <a:pt x="705740" y="576841"/>
                    <a:pt x="710013" y="551204"/>
                  </a:cubicBezTo>
                  <a:cubicBezTo>
                    <a:pt x="710013" y="551204"/>
                    <a:pt x="710725" y="488535"/>
                    <a:pt x="710725" y="457200"/>
                  </a:cubicBezTo>
                  <a:cubicBezTo>
                    <a:pt x="687224" y="428714"/>
                    <a:pt x="640935" y="371030"/>
                    <a:pt x="640935" y="371030"/>
                  </a:cubicBezTo>
                  <a:cubicBezTo>
                    <a:pt x="640935" y="371030"/>
                    <a:pt x="640935" y="371030"/>
                    <a:pt x="640935" y="371030"/>
                  </a:cubicBezTo>
                  <a:cubicBezTo>
                    <a:pt x="638798" y="368181"/>
                    <a:pt x="636662" y="365333"/>
                    <a:pt x="634525" y="363196"/>
                  </a:cubicBezTo>
                  <a:cubicBezTo>
                    <a:pt x="634525" y="363196"/>
                    <a:pt x="593933" y="322604"/>
                    <a:pt x="600342" y="289133"/>
                  </a:cubicBezTo>
                  <a:cubicBezTo>
                    <a:pt x="606039" y="260647"/>
                    <a:pt x="591796" y="241419"/>
                    <a:pt x="570432" y="225039"/>
                  </a:cubicBezTo>
                  <a:cubicBezTo>
                    <a:pt x="546931" y="206523"/>
                    <a:pt x="523430" y="188007"/>
                    <a:pt x="499217" y="169492"/>
                  </a:cubicBezTo>
                  <a:cubicBezTo>
                    <a:pt x="479989" y="155961"/>
                    <a:pt x="461473" y="143854"/>
                    <a:pt x="435123" y="145991"/>
                  </a:cubicBezTo>
                  <a:cubicBezTo>
                    <a:pt x="415183" y="147415"/>
                    <a:pt x="403789" y="133172"/>
                    <a:pt x="395955" y="116080"/>
                  </a:cubicBezTo>
                  <a:cubicBezTo>
                    <a:pt x="391682" y="106110"/>
                    <a:pt x="386697" y="95428"/>
                    <a:pt x="400228" y="87594"/>
                  </a:cubicBezTo>
                  <a:lnTo>
                    <a:pt x="400228" y="87594"/>
                  </a:lnTo>
                  <a:cubicBezTo>
                    <a:pt x="432275" y="58396"/>
                    <a:pt x="464321" y="29198"/>
                    <a:pt x="496368" y="0"/>
                  </a:cubicBezTo>
                  <a:cubicBezTo>
                    <a:pt x="331150" y="0"/>
                    <a:pt x="165931" y="0"/>
                    <a:pt x="0" y="0"/>
                  </a:cubicBezTo>
                  <a:cubicBezTo>
                    <a:pt x="9970" y="5697"/>
                    <a:pt x="19228" y="12107"/>
                    <a:pt x="29198" y="17804"/>
                  </a:cubicBezTo>
                  <a:cubicBezTo>
                    <a:pt x="65518" y="36320"/>
                    <a:pt x="105398" y="48426"/>
                    <a:pt x="134596" y="790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3C65652-959B-4C1F-8BAD-F6A561CA745D}"/>
                </a:ext>
              </a:extLst>
            </p:cNvPr>
            <p:cNvSpPr/>
            <p:nvPr/>
          </p:nvSpPr>
          <p:spPr>
            <a:xfrm>
              <a:off x="3622803" y="3561"/>
              <a:ext cx="213645" cy="1118075"/>
            </a:xfrm>
            <a:custGeom>
              <a:avLst/>
              <a:gdLst>
                <a:gd name="connsiteX0" fmla="*/ 43441 w 213644"/>
                <a:gd name="connsiteY0" fmla="*/ 69791 h 1118074"/>
                <a:gd name="connsiteX1" fmla="*/ 86170 w 213644"/>
                <a:gd name="connsiteY1" fmla="*/ 183735 h 1118074"/>
                <a:gd name="connsiteX2" fmla="*/ 104686 w 213644"/>
                <a:gd name="connsiteY2" fmla="*/ 251389 h 1118074"/>
                <a:gd name="connsiteX3" fmla="*/ 104686 w 213644"/>
                <a:gd name="connsiteY3" fmla="*/ 251389 h 1118074"/>
                <a:gd name="connsiteX4" fmla="*/ 104686 w 213644"/>
                <a:gd name="connsiteY4" fmla="*/ 271329 h 1118074"/>
                <a:gd name="connsiteX5" fmla="*/ 104686 w 213644"/>
                <a:gd name="connsiteY5" fmla="*/ 271329 h 1118074"/>
                <a:gd name="connsiteX6" fmla="*/ 104686 w 213644"/>
                <a:gd name="connsiteY6" fmla="*/ 271329 h 1118074"/>
                <a:gd name="connsiteX7" fmla="*/ 104686 w 213644"/>
                <a:gd name="connsiteY7" fmla="*/ 468594 h 1118074"/>
                <a:gd name="connsiteX8" fmla="*/ 104686 w 213644"/>
                <a:gd name="connsiteY8" fmla="*/ 468594 h 1118074"/>
                <a:gd name="connsiteX9" fmla="*/ 105398 w 213644"/>
                <a:gd name="connsiteY9" fmla="*/ 517733 h 1118074"/>
                <a:gd name="connsiteX10" fmla="*/ 105398 w 213644"/>
                <a:gd name="connsiteY10" fmla="*/ 517733 h 1118074"/>
                <a:gd name="connsiteX11" fmla="*/ 49851 w 213644"/>
                <a:gd name="connsiteY11" fmla="*/ 690785 h 1118074"/>
                <a:gd name="connsiteX12" fmla="*/ 49851 w 213644"/>
                <a:gd name="connsiteY12" fmla="*/ 690785 h 1118074"/>
                <a:gd name="connsiteX13" fmla="*/ 19228 w 213644"/>
                <a:gd name="connsiteY13" fmla="*/ 727105 h 1118074"/>
                <a:gd name="connsiteX14" fmla="*/ 1424 w 213644"/>
                <a:gd name="connsiteY14" fmla="*/ 794759 h 1118074"/>
                <a:gd name="connsiteX15" fmla="*/ 13531 w 213644"/>
                <a:gd name="connsiteY15" fmla="*/ 1001994 h 1118074"/>
                <a:gd name="connsiteX16" fmla="*/ 13531 w 213644"/>
                <a:gd name="connsiteY16" fmla="*/ 1001994 h 1118074"/>
                <a:gd name="connsiteX17" fmla="*/ 14955 w 213644"/>
                <a:gd name="connsiteY17" fmla="*/ 974221 h 1118074"/>
                <a:gd name="connsiteX18" fmla="*/ 19228 w 213644"/>
                <a:gd name="connsiteY18" fmla="*/ 907279 h 1118074"/>
                <a:gd name="connsiteX19" fmla="*/ 24925 w 213644"/>
                <a:gd name="connsiteY19" fmla="*/ 831791 h 1118074"/>
                <a:gd name="connsiteX20" fmla="*/ 24925 w 213644"/>
                <a:gd name="connsiteY20" fmla="*/ 831791 h 1118074"/>
                <a:gd name="connsiteX21" fmla="*/ 39880 w 213644"/>
                <a:gd name="connsiteY21" fmla="*/ 766273 h 1118074"/>
                <a:gd name="connsiteX22" fmla="*/ 39880 w 213644"/>
                <a:gd name="connsiteY22" fmla="*/ 766273 h 1118074"/>
                <a:gd name="connsiteX23" fmla="*/ 39880 w 213644"/>
                <a:gd name="connsiteY23" fmla="*/ 766273 h 1118074"/>
                <a:gd name="connsiteX24" fmla="*/ 103974 w 213644"/>
                <a:gd name="connsiteY24" fmla="*/ 694346 h 1118074"/>
                <a:gd name="connsiteX25" fmla="*/ 116792 w 213644"/>
                <a:gd name="connsiteY25" fmla="*/ 700755 h 1118074"/>
                <a:gd name="connsiteX26" fmla="*/ 124626 w 213644"/>
                <a:gd name="connsiteY26" fmla="*/ 816836 h 1118074"/>
                <a:gd name="connsiteX27" fmla="*/ 124626 w 213644"/>
                <a:gd name="connsiteY27" fmla="*/ 816836 h 1118074"/>
                <a:gd name="connsiteX28" fmla="*/ 124626 w 213644"/>
                <a:gd name="connsiteY28" fmla="*/ 816836 h 1118074"/>
                <a:gd name="connsiteX29" fmla="*/ 141006 w 213644"/>
                <a:gd name="connsiteY29" fmla="*/ 1123060 h 1118074"/>
                <a:gd name="connsiteX30" fmla="*/ 141006 w 213644"/>
                <a:gd name="connsiteY30" fmla="*/ 1123060 h 1118074"/>
                <a:gd name="connsiteX31" fmla="*/ 151688 w 213644"/>
                <a:gd name="connsiteY31" fmla="*/ 883065 h 1118074"/>
                <a:gd name="connsiteX32" fmla="*/ 151688 w 213644"/>
                <a:gd name="connsiteY32" fmla="*/ 883065 h 1118074"/>
                <a:gd name="connsiteX33" fmla="*/ 175189 w 213644"/>
                <a:gd name="connsiteY33" fmla="*/ 622419 h 1118074"/>
                <a:gd name="connsiteX34" fmla="*/ 184447 w 213644"/>
                <a:gd name="connsiteY34" fmla="*/ 599630 h 1118074"/>
                <a:gd name="connsiteX35" fmla="*/ 181598 w 213644"/>
                <a:gd name="connsiteY35" fmla="*/ 527703 h 1118074"/>
                <a:gd name="connsiteX36" fmla="*/ 160946 w 213644"/>
                <a:gd name="connsiteY36" fmla="*/ 432275 h 1118074"/>
                <a:gd name="connsiteX37" fmla="*/ 172340 w 213644"/>
                <a:gd name="connsiteY37" fmla="*/ 340407 h 1118074"/>
                <a:gd name="connsiteX38" fmla="*/ 202963 w 213644"/>
                <a:gd name="connsiteY38" fmla="*/ 155249 h 1118074"/>
                <a:gd name="connsiteX39" fmla="*/ 205811 w 213644"/>
                <a:gd name="connsiteY39" fmla="*/ 112520 h 1118074"/>
                <a:gd name="connsiteX40" fmla="*/ 210796 w 213644"/>
                <a:gd name="connsiteY40" fmla="*/ 98277 h 1118074"/>
                <a:gd name="connsiteX41" fmla="*/ 209372 w 213644"/>
                <a:gd name="connsiteY41" fmla="*/ 2136 h 1118074"/>
                <a:gd name="connsiteX42" fmla="*/ 206523 w 213644"/>
                <a:gd name="connsiteY42" fmla="*/ 0 h 1118074"/>
                <a:gd name="connsiteX43" fmla="*/ 32759 w 213644"/>
                <a:gd name="connsiteY43" fmla="*/ 0 h 1118074"/>
                <a:gd name="connsiteX44" fmla="*/ 43441 w 213644"/>
                <a:gd name="connsiteY44" fmla="*/ 69791 h 111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13644" h="1118074">
                  <a:moveTo>
                    <a:pt x="43441" y="69791"/>
                  </a:moveTo>
                  <a:cubicBezTo>
                    <a:pt x="39880" y="115368"/>
                    <a:pt x="59108" y="150976"/>
                    <a:pt x="86170" y="183735"/>
                  </a:cubicBezTo>
                  <a:cubicBezTo>
                    <a:pt x="102549" y="203675"/>
                    <a:pt x="110383" y="225751"/>
                    <a:pt x="104686" y="251389"/>
                  </a:cubicBezTo>
                  <a:lnTo>
                    <a:pt x="104686" y="251389"/>
                  </a:lnTo>
                  <a:cubicBezTo>
                    <a:pt x="104686" y="257798"/>
                    <a:pt x="104686" y="264920"/>
                    <a:pt x="104686" y="271329"/>
                  </a:cubicBezTo>
                  <a:lnTo>
                    <a:pt x="104686" y="271329"/>
                  </a:lnTo>
                  <a:lnTo>
                    <a:pt x="104686" y="271329"/>
                  </a:lnTo>
                  <a:cubicBezTo>
                    <a:pt x="107535" y="331862"/>
                    <a:pt x="104686" y="465034"/>
                    <a:pt x="104686" y="468594"/>
                  </a:cubicBezTo>
                  <a:cubicBezTo>
                    <a:pt x="104686" y="468594"/>
                    <a:pt x="104686" y="468594"/>
                    <a:pt x="104686" y="468594"/>
                  </a:cubicBezTo>
                  <a:cubicBezTo>
                    <a:pt x="104686" y="484974"/>
                    <a:pt x="105398" y="501353"/>
                    <a:pt x="105398" y="517733"/>
                  </a:cubicBezTo>
                  <a:cubicBezTo>
                    <a:pt x="105398" y="517733"/>
                    <a:pt x="105398" y="517733"/>
                    <a:pt x="105398" y="517733"/>
                  </a:cubicBezTo>
                  <a:cubicBezTo>
                    <a:pt x="128187" y="588948"/>
                    <a:pt x="98277" y="643071"/>
                    <a:pt x="49851" y="690785"/>
                  </a:cubicBezTo>
                  <a:lnTo>
                    <a:pt x="49851" y="690785"/>
                  </a:lnTo>
                  <a:cubicBezTo>
                    <a:pt x="42729" y="705740"/>
                    <a:pt x="31334" y="717135"/>
                    <a:pt x="19228" y="727105"/>
                  </a:cubicBezTo>
                  <a:cubicBezTo>
                    <a:pt x="0" y="746333"/>
                    <a:pt x="-2136" y="769122"/>
                    <a:pt x="1424" y="794759"/>
                  </a:cubicBezTo>
                  <a:cubicBezTo>
                    <a:pt x="3561" y="806865"/>
                    <a:pt x="12107" y="993449"/>
                    <a:pt x="13531" y="1001994"/>
                  </a:cubicBezTo>
                  <a:lnTo>
                    <a:pt x="13531" y="1001994"/>
                  </a:lnTo>
                  <a:cubicBezTo>
                    <a:pt x="14243" y="992737"/>
                    <a:pt x="14955" y="974221"/>
                    <a:pt x="14955" y="974221"/>
                  </a:cubicBezTo>
                  <a:lnTo>
                    <a:pt x="19228" y="907279"/>
                  </a:lnTo>
                  <a:cubicBezTo>
                    <a:pt x="19228" y="905854"/>
                    <a:pt x="24925" y="831791"/>
                    <a:pt x="24925" y="831791"/>
                  </a:cubicBezTo>
                  <a:cubicBezTo>
                    <a:pt x="24925" y="831791"/>
                    <a:pt x="24925" y="831791"/>
                    <a:pt x="24925" y="831791"/>
                  </a:cubicBezTo>
                  <a:cubicBezTo>
                    <a:pt x="29910" y="809714"/>
                    <a:pt x="34895" y="787637"/>
                    <a:pt x="39880" y="766273"/>
                  </a:cubicBezTo>
                  <a:lnTo>
                    <a:pt x="39880" y="766273"/>
                  </a:lnTo>
                  <a:lnTo>
                    <a:pt x="39880" y="766273"/>
                  </a:lnTo>
                  <a:cubicBezTo>
                    <a:pt x="49851" y="732090"/>
                    <a:pt x="78337" y="714286"/>
                    <a:pt x="103974" y="694346"/>
                  </a:cubicBezTo>
                  <a:cubicBezTo>
                    <a:pt x="111808" y="687936"/>
                    <a:pt x="116080" y="692209"/>
                    <a:pt x="116792" y="700755"/>
                  </a:cubicBezTo>
                  <a:cubicBezTo>
                    <a:pt x="117505" y="712150"/>
                    <a:pt x="123202" y="789774"/>
                    <a:pt x="124626" y="816836"/>
                  </a:cubicBezTo>
                  <a:cubicBezTo>
                    <a:pt x="124626" y="816836"/>
                    <a:pt x="124626" y="816836"/>
                    <a:pt x="124626" y="816836"/>
                  </a:cubicBezTo>
                  <a:lnTo>
                    <a:pt x="124626" y="816836"/>
                  </a:lnTo>
                  <a:cubicBezTo>
                    <a:pt x="128187" y="907991"/>
                    <a:pt x="141006" y="1112378"/>
                    <a:pt x="141006" y="1123060"/>
                  </a:cubicBezTo>
                  <a:cubicBezTo>
                    <a:pt x="141006" y="1123060"/>
                    <a:pt x="141006" y="1123060"/>
                    <a:pt x="141006" y="1123060"/>
                  </a:cubicBezTo>
                  <a:cubicBezTo>
                    <a:pt x="147415" y="1105968"/>
                    <a:pt x="149552" y="945735"/>
                    <a:pt x="151688" y="883065"/>
                  </a:cubicBezTo>
                  <a:lnTo>
                    <a:pt x="151688" y="883065"/>
                  </a:lnTo>
                  <a:cubicBezTo>
                    <a:pt x="155249" y="796183"/>
                    <a:pt x="156673" y="708589"/>
                    <a:pt x="175189" y="622419"/>
                  </a:cubicBezTo>
                  <a:cubicBezTo>
                    <a:pt x="177325" y="613873"/>
                    <a:pt x="178037" y="606039"/>
                    <a:pt x="184447" y="599630"/>
                  </a:cubicBezTo>
                  <a:cubicBezTo>
                    <a:pt x="192992" y="575417"/>
                    <a:pt x="188007" y="551916"/>
                    <a:pt x="181598" y="527703"/>
                  </a:cubicBezTo>
                  <a:cubicBezTo>
                    <a:pt x="173052" y="496368"/>
                    <a:pt x="160946" y="465746"/>
                    <a:pt x="160946" y="432275"/>
                  </a:cubicBezTo>
                  <a:cubicBezTo>
                    <a:pt x="156673" y="400940"/>
                    <a:pt x="160234" y="369606"/>
                    <a:pt x="172340" y="340407"/>
                  </a:cubicBezTo>
                  <a:cubicBezTo>
                    <a:pt x="196553" y="280587"/>
                    <a:pt x="205811" y="218630"/>
                    <a:pt x="202963" y="155249"/>
                  </a:cubicBezTo>
                  <a:cubicBezTo>
                    <a:pt x="202250" y="141006"/>
                    <a:pt x="201538" y="126763"/>
                    <a:pt x="205811" y="112520"/>
                  </a:cubicBezTo>
                  <a:cubicBezTo>
                    <a:pt x="205811" y="112520"/>
                    <a:pt x="209372" y="103262"/>
                    <a:pt x="210796" y="98277"/>
                  </a:cubicBezTo>
                  <a:cubicBezTo>
                    <a:pt x="222191" y="65518"/>
                    <a:pt x="219342" y="33471"/>
                    <a:pt x="209372" y="2136"/>
                  </a:cubicBezTo>
                  <a:cubicBezTo>
                    <a:pt x="208660" y="1424"/>
                    <a:pt x="207235" y="712"/>
                    <a:pt x="206523" y="0"/>
                  </a:cubicBezTo>
                  <a:cubicBezTo>
                    <a:pt x="148839" y="0"/>
                    <a:pt x="90443" y="0"/>
                    <a:pt x="32759" y="0"/>
                  </a:cubicBezTo>
                  <a:cubicBezTo>
                    <a:pt x="40593" y="22789"/>
                    <a:pt x="45577" y="47002"/>
                    <a:pt x="43441" y="6979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755A0D5-2404-488E-90FC-7C8F77A947C6}"/>
                </a:ext>
              </a:extLst>
            </p:cNvPr>
            <p:cNvSpPr/>
            <p:nvPr/>
          </p:nvSpPr>
          <p:spPr>
            <a:xfrm>
              <a:off x="4267459" y="0"/>
              <a:ext cx="284860" cy="605327"/>
            </a:xfrm>
            <a:custGeom>
              <a:avLst/>
              <a:gdLst>
                <a:gd name="connsiteX0" fmla="*/ 16379 w 284859"/>
                <a:gd name="connsiteY0" fmla="*/ 8546 h 605327"/>
                <a:gd name="connsiteX1" fmla="*/ 101125 w 284859"/>
                <a:gd name="connsiteY1" fmla="*/ 63381 h 605327"/>
                <a:gd name="connsiteX2" fmla="*/ 95428 w 284859"/>
                <a:gd name="connsiteY2" fmla="*/ 98277 h 605327"/>
                <a:gd name="connsiteX3" fmla="*/ 37744 w 284859"/>
                <a:gd name="connsiteY3" fmla="*/ 178750 h 605327"/>
                <a:gd name="connsiteX4" fmla="*/ 64093 w 284859"/>
                <a:gd name="connsiteY4" fmla="*/ 399516 h 605327"/>
                <a:gd name="connsiteX5" fmla="*/ 64805 w 284859"/>
                <a:gd name="connsiteY5" fmla="*/ 439396 h 605327"/>
                <a:gd name="connsiteX6" fmla="*/ 64805 w 284859"/>
                <a:gd name="connsiteY6" fmla="*/ 439396 h 605327"/>
                <a:gd name="connsiteX7" fmla="*/ 74064 w 284859"/>
                <a:gd name="connsiteY7" fmla="*/ 414471 h 605327"/>
                <a:gd name="connsiteX8" fmla="*/ 80473 w 284859"/>
                <a:gd name="connsiteY8" fmla="*/ 321892 h 605327"/>
                <a:gd name="connsiteX9" fmla="*/ 174477 w 284859"/>
                <a:gd name="connsiteY9" fmla="*/ 497793 h 605327"/>
                <a:gd name="connsiteX10" fmla="*/ 174477 w 284859"/>
                <a:gd name="connsiteY10" fmla="*/ 605327 h 605327"/>
                <a:gd name="connsiteX11" fmla="*/ 182310 w 284859"/>
                <a:gd name="connsiteY11" fmla="*/ 606039 h 605327"/>
                <a:gd name="connsiteX12" fmla="*/ 186583 w 284859"/>
                <a:gd name="connsiteY12" fmla="*/ 573280 h 605327"/>
                <a:gd name="connsiteX13" fmla="*/ 196553 w 284859"/>
                <a:gd name="connsiteY13" fmla="*/ 503490 h 605327"/>
                <a:gd name="connsiteX14" fmla="*/ 198690 w 284859"/>
                <a:gd name="connsiteY14" fmla="*/ 469307 h 605327"/>
                <a:gd name="connsiteX15" fmla="*/ 188007 w 284859"/>
                <a:gd name="connsiteY15" fmla="*/ 442957 h 605327"/>
                <a:gd name="connsiteX16" fmla="*/ 188720 w 284859"/>
                <a:gd name="connsiteY16" fmla="*/ 425153 h 605327"/>
                <a:gd name="connsiteX17" fmla="*/ 165219 w 284859"/>
                <a:gd name="connsiteY17" fmla="*/ 383849 h 605327"/>
                <a:gd name="connsiteX18" fmla="*/ 75488 w 284859"/>
                <a:gd name="connsiteY18" fmla="*/ 254237 h 605327"/>
                <a:gd name="connsiteX19" fmla="*/ 84746 w 284859"/>
                <a:gd name="connsiteY19" fmla="*/ 195841 h 605327"/>
                <a:gd name="connsiteX20" fmla="*/ 111095 w 284859"/>
                <a:gd name="connsiteY20" fmla="*/ 158809 h 605327"/>
                <a:gd name="connsiteX21" fmla="*/ 128899 w 284859"/>
                <a:gd name="connsiteY21" fmla="*/ 148127 h 605327"/>
                <a:gd name="connsiteX22" fmla="*/ 143142 w 284859"/>
                <a:gd name="connsiteY22" fmla="*/ 166643 h 605327"/>
                <a:gd name="connsiteX23" fmla="*/ 144566 w 284859"/>
                <a:gd name="connsiteY23" fmla="*/ 193705 h 605327"/>
                <a:gd name="connsiteX24" fmla="*/ 202963 w 284859"/>
                <a:gd name="connsiteY24" fmla="*/ 51987 h 605327"/>
                <a:gd name="connsiteX25" fmla="*/ 210796 w 284859"/>
                <a:gd name="connsiteY25" fmla="*/ 45578 h 605327"/>
                <a:gd name="connsiteX26" fmla="*/ 284860 w 284859"/>
                <a:gd name="connsiteY26" fmla="*/ 0 h 605327"/>
                <a:gd name="connsiteX27" fmla="*/ 0 w 284859"/>
                <a:gd name="connsiteY27" fmla="*/ 0 h 605327"/>
                <a:gd name="connsiteX28" fmla="*/ 16379 w 284859"/>
                <a:gd name="connsiteY28" fmla="*/ 8546 h 605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4859" h="605327">
                  <a:moveTo>
                    <a:pt x="16379" y="8546"/>
                  </a:moveTo>
                  <a:cubicBezTo>
                    <a:pt x="54835" y="9258"/>
                    <a:pt x="81897" y="29910"/>
                    <a:pt x="101125" y="63381"/>
                  </a:cubicBezTo>
                  <a:cubicBezTo>
                    <a:pt x="108959" y="77624"/>
                    <a:pt x="107534" y="86882"/>
                    <a:pt x="95428" y="98277"/>
                  </a:cubicBezTo>
                  <a:cubicBezTo>
                    <a:pt x="71215" y="121065"/>
                    <a:pt x="43441" y="141718"/>
                    <a:pt x="37744" y="178750"/>
                  </a:cubicBezTo>
                  <a:cubicBezTo>
                    <a:pt x="55548" y="251389"/>
                    <a:pt x="57684" y="325452"/>
                    <a:pt x="64093" y="399516"/>
                  </a:cubicBezTo>
                  <a:cubicBezTo>
                    <a:pt x="65518" y="413047"/>
                    <a:pt x="64805" y="425865"/>
                    <a:pt x="64805" y="439396"/>
                  </a:cubicBezTo>
                  <a:cubicBezTo>
                    <a:pt x="64805" y="439396"/>
                    <a:pt x="64805" y="439396"/>
                    <a:pt x="64805" y="439396"/>
                  </a:cubicBezTo>
                  <a:cubicBezTo>
                    <a:pt x="79048" y="435123"/>
                    <a:pt x="73351" y="423017"/>
                    <a:pt x="74064" y="414471"/>
                  </a:cubicBezTo>
                  <a:cubicBezTo>
                    <a:pt x="76912" y="385985"/>
                    <a:pt x="78336" y="356787"/>
                    <a:pt x="80473" y="321892"/>
                  </a:cubicBezTo>
                  <a:cubicBezTo>
                    <a:pt x="132460" y="375303"/>
                    <a:pt x="176613" y="424441"/>
                    <a:pt x="174477" y="497793"/>
                  </a:cubicBezTo>
                  <a:cubicBezTo>
                    <a:pt x="174477" y="533400"/>
                    <a:pt x="174477" y="569007"/>
                    <a:pt x="174477" y="605327"/>
                  </a:cubicBezTo>
                  <a:cubicBezTo>
                    <a:pt x="177325" y="605327"/>
                    <a:pt x="179462" y="606039"/>
                    <a:pt x="182310" y="606039"/>
                  </a:cubicBezTo>
                  <a:cubicBezTo>
                    <a:pt x="183734" y="595357"/>
                    <a:pt x="185159" y="583963"/>
                    <a:pt x="186583" y="573280"/>
                  </a:cubicBezTo>
                  <a:cubicBezTo>
                    <a:pt x="190144" y="549779"/>
                    <a:pt x="192992" y="526279"/>
                    <a:pt x="196553" y="503490"/>
                  </a:cubicBezTo>
                  <a:cubicBezTo>
                    <a:pt x="197265" y="492095"/>
                    <a:pt x="197977" y="480701"/>
                    <a:pt x="198690" y="469307"/>
                  </a:cubicBezTo>
                  <a:cubicBezTo>
                    <a:pt x="192280" y="462185"/>
                    <a:pt x="188007" y="452215"/>
                    <a:pt x="188007" y="442957"/>
                  </a:cubicBezTo>
                  <a:cubicBezTo>
                    <a:pt x="188007" y="437260"/>
                    <a:pt x="188007" y="431563"/>
                    <a:pt x="188720" y="425153"/>
                  </a:cubicBezTo>
                  <a:cubicBezTo>
                    <a:pt x="190144" y="405925"/>
                    <a:pt x="180886" y="392394"/>
                    <a:pt x="165219" y="383849"/>
                  </a:cubicBezTo>
                  <a:cubicBezTo>
                    <a:pt x="114656" y="354650"/>
                    <a:pt x="94004" y="304800"/>
                    <a:pt x="75488" y="254237"/>
                  </a:cubicBezTo>
                  <a:cubicBezTo>
                    <a:pt x="68366" y="235009"/>
                    <a:pt x="74776" y="214357"/>
                    <a:pt x="84746" y="195841"/>
                  </a:cubicBezTo>
                  <a:cubicBezTo>
                    <a:pt x="91867" y="183022"/>
                    <a:pt x="101837" y="170916"/>
                    <a:pt x="111095" y="158809"/>
                  </a:cubicBezTo>
                  <a:cubicBezTo>
                    <a:pt x="115368" y="153112"/>
                    <a:pt x="121777" y="146703"/>
                    <a:pt x="128899" y="148127"/>
                  </a:cubicBezTo>
                  <a:cubicBezTo>
                    <a:pt x="137445" y="149551"/>
                    <a:pt x="141006" y="158097"/>
                    <a:pt x="143142" y="166643"/>
                  </a:cubicBezTo>
                  <a:cubicBezTo>
                    <a:pt x="145278" y="175901"/>
                    <a:pt x="144566" y="184447"/>
                    <a:pt x="144566" y="193705"/>
                  </a:cubicBezTo>
                  <a:cubicBezTo>
                    <a:pt x="151688" y="141006"/>
                    <a:pt x="170916" y="94004"/>
                    <a:pt x="202963" y="51987"/>
                  </a:cubicBezTo>
                  <a:cubicBezTo>
                    <a:pt x="205099" y="49138"/>
                    <a:pt x="207235" y="46290"/>
                    <a:pt x="210796" y="45578"/>
                  </a:cubicBezTo>
                  <a:cubicBezTo>
                    <a:pt x="240706" y="37744"/>
                    <a:pt x="263495" y="19940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1424" y="4273"/>
                    <a:pt x="4985" y="8546"/>
                    <a:pt x="16379" y="8546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3A0FE9-BA04-4CA4-BA62-E985B2891B91}"/>
                </a:ext>
              </a:extLst>
            </p:cNvPr>
            <p:cNvSpPr/>
            <p:nvPr/>
          </p:nvSpPr>
          <p:spPr>
            <a:xfrm>
              <a:off x="3904150" y="3561"/>
              <a:ext cx="334710" cy="277738"/>
            </a:xfrm>
            <a:custGeom>
              <a:avLst/>
              <a:gdLst>
                <a:gd name="connsiteX0" fmla="*/ 13482 w 334710"/>
                <a:gd name="connsiteY0" fmla="*/ 26350 h 277738"/>
                <a:gd name="connsiteX1" fmla="*/ 4937 w 334710"/>
                <a:gd name="connsiteY1" fmla="*/ 121065 h 277738"/>
                <a:gd name="connsiteX2" fmla="*/ 4937 w 334710"/>
                <a:gd name="connsiteY2" fmla="*/ 121065 h 277738"/>
                <a:gd name="connsiteX3" fmla="*/ 4937 w 334710"/>
                <a:gd name="connsiteY3" fmla="*/ 121065 h 277738"/>
                <a:gd name="connsiteX4" fmla="*/ 31286 w 334710"/>
                <a:gd name="connsiteY4" fmla="*/ 217918 h 277738"/>
                <a:gd name="connsiteX5" fmla="*/ 51226 w 334710"/>
                <a:gd name="connsiteY5" fmla="*/ 242131 h 277738"/>
                <a:gd name="connsiteX6" fmla="*/ 232112 w 334710"/>
                <a:gd name="connsiteY6" fmla="*/ 280587 h 277738"/>
                <a:gd name="connsiteX7" fmla="*/ 335374 w 334710"/>
                <a:gd name="connsiteY7" fmla="*/ 160946 h 277738"/>
                <a:gd name="connsiteX8" fmla="*/ 335374 w 334710"/>
                <a:gd name="connsiteY8" fmla="*/ 160946 h 277738"/>
                <a:gd name="connsiteX9" fmla="*/ 338934 w 334710"/>
                <a:gd name="connsiteY9" fmla="*/ 148127 h 277738"/>
                <a:gd name="connsiteX10" fmla="*/ 329677 w 334710"/>
                <a:gd name="connsiteY10" fmla="*/ 141718 h 277738"/>
                <a:gd name="connsiteX11" fmla="*/ 280538 w 334710"/>
                <a:gd name="connsiteY11" fmla="*/ 14243 h 277738"/>
                <a:gd name="connsiteX12" fmla="*/ 278402 w 334710"/>
                <a:gd name="connsiteY12" fmla="*/ 712 h 277738"/>
                <a:gd name="connsiteX13" fmla="*/ 202914 w 334710"/>
                <a:gd name="connsiteY13" fmla="*/ 712 h 277738"/>
                <a:gd name="connsiteX14" fmla="*/ 182974 w 334710"/>
                <a:gd name="connsiteY14" fmla="*/ 7121 h 277738"/>
                <a:gd name="connsiteX15" fmla="*/ 160185 w 334710"/>
                <a:gd name="connsiteY15" fmla="*/ 20652 h 277738"/>
                <a:gd name="connsiteX16" fmla="*/ 122441 w 334710"/>
                <a:gd name="connsiteY16" fmla="*/ 87594 h 277738"/>
                <a:gd name="connsiteX17" fmla="*/ 121017 w 334710"/>
                <a:gd name="connsiteY17" fmla="*/ 153112 h 277738"/>
                <a:gd name="connsiteX18" fmla="*/ 151639 w 334710"/>
                <a:gd name="connsiteY18" fmla="*/ 188007 h 277738"/>
                <a:gd name="connsiteX19" fmla="*/ 186535 w 334710"/>
                <a:gd name="connsiteY19" fmla="*/ 192280 h 277738"/>
                <a:gd name="connsiteX20" fmla="*/ 240658 w 334710"/>
                <a:gd name="connsiteY20" fmla="*/ 185159 h 277738"/>
                <a:gd name="connsiteX21" fmla="*/ 265583 w 334710"/>
                <a:gd name="connsiteY21" fmla="*/ 92579 h 277738"/>
                <a:gd name="connsiteX22" fmla="*/ 216445 w 334710"/>
                <a:gd name="connsiteY22" fmla="*/ 65518 h 277738"/>
                <a:gd name="connsiteX23" fmla="*/ 181550 w 334710"/>
                <a:gd name="connsiteY23" fmla="*/ 88307 h 277738"/>
                <a:gd name="connsiteX24" fmla="*/ 177276 w 334710"/>
                <a:gd name="connsiteY24" fmla="*/ 100413 h 277738"/>
                <a:gd name="connsiteX25" fmla="*/ 181550 w 334710"/>
                <a:gd name="connsiteY25" fmla="*/ 141718 h 277738"/>
                <a:gd name="connsiteX26" fmla="*/ 226415 w 334710"/>
                <a:gd name="connsiteY26" fmla="*/ 122490 h 277738"/>
                <a:gd name="connsiteX27" fmla="*/ 203626 w 334710"/>
                <a:gd name="connsiteY27" fmla="*/ 100413 h 277738"/>
                <a:gd name="connsiteX28" fmla="*/ 218581 w 334710"/>
                <a:gd name="connsiteY28" fmla="*/ 86170 h 277738"/>
                <a:gd name="connsiteX29" fmla="*/ 239946 w 334710"/>
                <a:gd name="connsiteY29" fmla="*/ 107535 h 277738"/>
                <a:gd name="connsiteX30" fmla="*/ 215733 w 334710"/>
                <a:gd name="connsiteY30" fmla="*/ 170204 h 277738"/>
                <a:gd name="connsiteX31" fmla="*/ 147367 w 334710"/>
                <a:gd name="connsiteY31" fmla="*/ 147415 h 277738"/>
                <a:gd name="connsiteX32" fmla="*/ 143806 w 334710"/>
                <a:gd name="connsiteY32" fmla="*/ 138157 h 277738"/>
                <a:gd name="connsiteX33" fmla="*/ 252052 w 334710"/>
                <a:gd name="connsiteY33" fmla="*/ 12819 h 277738"/>
                <a:gd name="connsiteX34" fmla="*/ 279114 w 334710"/>
                <a:gd name="connsiteY34" fmla="*/ 32047 h 277738"/>
                <a:gd name="connsiteX35" fmla="*/ 313297 w 334710"/>
                <a:gd name="connsiteY35" fmla="*/ 132460 h 277738"/>
                <a:gd name="connsiteX36" fmla="*/ 308312 w 334710"/>
                <a:gd name="connsiteY36" fmla="*/ 155961 h 277738"/>
                <a:gd name="connsiteX37" fmla="*/ 244931 w 334710"/>
                <a:gd name="connsiteY37" fmla="*/ 234297 h 277738"/>
                <a:gd name="connsiteX38" fmla="*/ 204338 w 334710"/>
                <a:gd name="connsiteY38" fmla="*/ 247828 h 277738"/>
                <a:gd name="connsiteX39" fmla="*/ 99652 w 334710"/>
                <a:gd name="connsiteY39" fmla="*/ 220766 h 277738"/>
                <a:gd name="connsiteX40" fmla="*/ 66893 w 334710"/>
                <a:gd name="connsiteY40" fmla="*/ 114656 h 277738"/>
                <a:gd name="connsiteX41" fmla="*/ 78288 w 334710"/>
                <a:gd name="connsiteY41" fmla="*/ 82609 h 277738"/>
                <a:gd name="connsiteX42" fmla="*/ 100364 w 334710"/>
                <a:gd name="connsiteY42" fmla="*/ 27774 h 277738"/>
                <a:gd name="connsiteX43" fmla="*/ 123865 w 334710"/>
                <a:gd name="connsiteY43" fmla="*/ 0 h 277738"/>
                <a:gd name="connsiteX44" fmla="*/ 18467 w 334710"/>
                <a:gd name="connsiteY44" fmla="*/ 0 h 277738"/>
                <a:gd name="connsiteX45" fmla="*/ 13482 w 334710"/>
                <a:gd name="connsiteY45" fmla="*/ 26350 h 27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4710" h="277738">
                  <a:moveTo>
                    <a:pt x="13482" y="26350"/>
                  </a:moveTo>
                  <a:cubicBezTo>
                    <a:pt x="-4322" y="56972"/>
                    <a:pt x="-1473" y="89019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13482" y="153112"/>
                    <a:pt x="22740" y="185871"/>
                    <a:pt x="31286" y="217918"/>
                  </a:cubicBezTo>
                  <a:cubicBezTo>
                    <a:pt x="34135" y="229312"/>
                    <a:pt x="39832" y="237858"/>
                    <a:pt x="51226" y="242131"/>
                  </a:cubicBezTo>
                  <a:cubicBezTo>
                    <a:pt x="110335" y="262783"/>
                    <a:pt x="169443" y="280587"/>
                    <a:pt x="232112" y="280587"/>
                  </a:cubicBezTo>
                  <a:cubicBezTo>
                    <a:pt x="271993" y="245692"/>
                    <a:pt x="301191" y="201538"/>
                    <a:pt x="335374" y="160946"/>
                  </a:cubicBezTo>
                  <a:cubicBezTo>
                    <a:pt x="335374" y="160946"/>
                    <a:pt x="335374" y="160946"/>
                    <a:pt x="335374" y="160946"/>
                  </a:cubicBezTo>
                  <a:cubicBezTo>
                    <a:pt x="336798" y="156673"/>
                    <a:pt x="337510" y="152400"/>
                    <a:pt x="338934" y="148127"/>
                  </a:cubicBezTo>
                  <a:cubicBezTo>
                    <a:pt x="336086" y="145991"/>
                    <a:pt x="332525" y="143854"/>
                    <a:pt x="329677" y="141718"/>
                  </a:cubicBezTo>
                  <a:cubicBezTo>
                    <a:pt x="315434" y="98277"/>
                    <a:pt x="301903" y="54836"/>
                    <a:pt x="280538" y="14243"/>
                  </a:cubicBezTo>
                  <a:cubicBezTo>
                    <a:pt x="277690" y="9258"/>
                    <a:pt x="276977" y="4273"/>
                    <a:pt x="278402" y="712"/>
                  </a:cubicBezTo>
                  <a:cubicBezTo>
                    <a:pt x="253477" y="712"/>
                    <a:pt x="228551" y="712"/>
                    <a:pt x="202914" y="712"/>
                  </a:cubicBezTo>
                  <a:cubicBezTo>
                    <a:pt x="196505" y="4273"/>
                    <a:pt x="190095" y="5697"/>
                    <a:pt x="182974" y="7121"/>
                  </a:cubicBezTo>
                  <a:cubicBezTo>
                    <a:pt x="175853" y="12107"/>
                    <a:pt x="168731" y="17092"/>
                    <a:pt x="160185" y="20652"/>
                  </a:cubicBezTo>
                  <a:cubicBezTo>
                    <a:pt x="130987" y="34183"/>
                    <a:pt x="121729" y="57684"/>
                    <a:pt x="122441" y="87594"/>
                  </a:cubicBezTo>
                  <a:cubicBezTo>
                    <a:pt x="122441" y="109671"/>
                    <a:pt x="122441" y="131036"/>
                    <a:pt x="121017" y="153112"/>
                  </a:cubicBezTo>
                  <a:cubicBezTo>
                    <a:pt x="119593" y="175189"/>
                    <a:pt x="130275" y="185871"/>
                    <a:pt x="151639" y="188007"/>
                  </a:cubicBezTo>
                  <a:cubicBezTo>
                    <a:pt x="163033" y="189432"/>
                    <a:pt x="175140" y="191568"/>
                    <a:pt x="186535" y="192280"/>
                  </a:cubicBezTo>
                  <a:cubicBezTo>
                    <a:pt x="205050" y="193705"/>
                    <a:pt x="227839" y="204387"/>
                    <a:pt x="240658" y="185159"/>
                  </a:cubicBezTo>
                  <a:cubicBezTo>
                    <a:pt x="258462" y="158097"/>
                    <a:pt x="272705" y="126050"/>
                    <a:pt x="265583" y="92579"/>
                  </a:cubicBezTo>
                  <a:cubicBezTo>
                    <a:pt x="260598" y="69079"/>
                    <a:pt x="236385" y="67654"/>
                    <a:pt x="216445" y="65518"/>
                  </a:cubicBezTo>
                  <a:cubicBezTo>
                    <a:pt x="199353" y="64093"/>
                    <a:pt x="187247" y="71215"/>
                    <a:pt x="181550" y="88307"/>
                  </a:cubicBezTo>
                  <a:cubicBezTo>
                    <a:pt x="180125" y="92579"/>
                    <a:pt x="178701" y="96140"/>
                    <a:pt x="177276" y="100413"/>
                  </a:cubicBezTo>
                  <a:cubicBezTo>
                    <a:pt x="174428" y="114656"/>
                    <a:pt x="165882" y="133172"/>
                    <a:pt x="181550" y="141718"/>
                  </a:cubicBezTo>
                  <a:cubicBezTo>
                    <a:pt x="196505" y="150264"/>
                    <a:pt x="208611" y="135308"/>
                    <a:pt x="226415" y="122490"/>
                  </a:cubicBezTo>
                  <a:cubicBezTo>
                    <a:pt x="203626" y="123914"/>
                    <a:pt x="200778" y="113944"/>
                    <a:pt x="203626" y="100413"/>
                  </a:cubicBezTo>
                  <a:cubicBezTo>
                    <a:pt x="205050" y="92579"/>
                    <a:pt x="209323" y="85458"/>
                    <a:pt x="218581" y="86170"/>
                  </a:cubicBezTo>
                  <a:cubicBezTo>
                    <a:pt x="231400" y="86882"/>
                    <a:pt x="237097" y="96140"/>
                    <a:pt x="239946" y="107535"/>
                  </a:cubicBezTo>
                  <a:cubicBezTo>
                    <a:pt x="247067" y="133884"/>
                    <a:pt x="236385" y="161658"/>
                    <a:pt x="215733" y="170204"/>
                  </a:cubicBezTo>
                  <a:cubicBezTo>
                    <a:pt x="200778" y="176613"/>
                    <a:pt x="156624" y="162370"/>
                    <a:pt x="147367" y="147415"/>
                  </a:cubicBezTo>
                  <a:cubicBezTo>
                    <a:pt x="145942" y="144566"/>
                    <a:pt x="144518" y="141718"/>
                    <a:pt x="143806" y="138157"/>
                  </a:cubicBezTo>
                  <a:cubicBezTo>
                    <a:pt x="133124" y="85458"/>
                    <a:pt x="197217" y="11394"/>
                    <a:pt x="252052" y="12819"/>
                  </a:cubicBezTo>
                  <a:cubicBezTo>
                    <a:pt x="265583" y="12819"/>
                    <a:pt x="274841" y="20652"/>
                    <a:pt x="279114" y="32047"/>
                  </a:cubicBezTo>
                  <a:cubicBezTo>
                    <a:pt x="291220" y="64806"/>
                    <a:pt x="301903" y="98989"/>
                    <a:pt x="313297" y="132460"/>
                  </a:cubicBezTo>
                  <a:cubicBezTo>
                    <a:pt x="316146" y="141718"/>
                    <a:pt x="313297" y="148839"/>
                    <a:pt x="308312" y="155961"/>
                  </a:cubicBezTo>
                  <a:cubicBezTo>
                    <a:pt x="288372" y="183022"/>
                    <a:pt x="268432" y="210084"/>
                    <a:pt x="244931" y="234297"/>
                  </a:cubicBezTo>
                  <a:cubicBezTo>
                    <a:pt x="233536" y="246404"/>
                    <a:pt x="221430" y="250677"/>
                    <a:pt x="204338" y="247828"/>
                  </a:cubicBezTo>
                  <a:cubicBezTo>
                    <a:pt x="168731" y="241419"/>
                    <a:pt x="133836" y="232873"/>
                    <a:pt x="99652" y="220766"/>
                  </a:cubicBezTo>
                  <a:cubicBezTo>
                    <a:pt x="57635" y="205811"/>
                    <a:pt x="40544" y="151688"/>
                    <a:pt x="66893" y="114656"/>
                  </a:cubicBezTo>
                  <a:cubicBezTo>
                    <a:pt x="74015" y="104686"/>
                    <a:pt x="79712" y="94716"/>
                    <a:pt x="78288" y="82609"/>
                  </a:cubicBezTo>
                  <a:cubicBezTo>
                    <a:pt x="75439" y="60533"/>
                    <a:pt x="80424" y="42017"/>
                    <a:pt x="100364" y="27774"/>
                  </a:cubicBezTo>
                  <a:cubicBezTo>
                    <a:pt x="109622" y="20652"/>
                    <a:pt x="116744" y="9970"/>
                    <a:pt x="123865" y="0"/>
                  </a:cubicBezTo>
                  <a:cubicBezTo>
                    <a:pt x="88970" y="0"/>
                    <a:pt x="54075" y="0"/>
                    <a:pt x="18467" y="0"/>
                  </a:cubicBezTo>
                  <a:cubicBezTo>
                    <a:pt x="17755" y="9970"/>
                    <a:pt x="17755" y="19228"/>
                    <a:pt x="13482" y="26350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646058E-07F5-428A-A807-C511AA8F9355}"/>
                </a:ext>
              </a:extLst>
            </p:cNvPr>
            <p:cNvSpPr/>
            <p:nvPr/>
          </p:nvSpPr>
          <p:spPr>
            <a:xfrm>
              <a:off x="4588260" y="0"/>
              <a:ext cx="284860" cy="477140"/>
            </a:xfrm>
            <a:custGeom>
              <a:avLst/>
              <a:gdLst>
                <a:gd name="connsiteX0" fmla="*/ 23501 w 284859"/>
                <a:gd name="connsiteY0" fmla="*/ 3561 h 477140"/>
                <a:gd name="connsiteX1" fmla="*/ 85458 w 284859"/>
                <a:gd name="connsiteY1" fmla="*/ 37032 h 477140"/>
                <a:gd name="connsiteX2" fmla="*/ 131036 w 284859"/>
                <a:gd name="connsiteY2" fmla="*/ 267056 h 477140"/>
                <a:gd name="connsiteX3" fmla="*/ 121065 w 284859"/>
                <a:gd name="connsiteY3" fmla="*/ 280587 h 477140"/>
                <a:gd name="connsiteX4" fmla="*/ 124626 w 284859"/>
                <a:gd name="connsiteY4" fmla="*/ 334710 h 477140"/>
                <a:gd name="connsiteX5" fmla="*/ 134596 w 284859"/>
                <a:gd name="connsiteY5" fmla="*/ 479989 h 477140"/>
                <a:gd name="connsiteX6" fmla="*/ 136020 w 284859"/>
                <a:gd name="connsiteY6" fmla="*/ 408062 h 477140"/>
                <a:gd name="connsiteX7" fmla="*/ 136733 w 284859"/>
                <a:gd name="connsiteY7" fmla="*/ 202963 h 477140"/>
                <a:gd name="connsiteX8" fmla="*/ 192992 w 284859"/>
                <a:gd name="connsiteY8" fmla="*/ 64806 h 477140"/>
                <a:gd name="connsiteX9" fmla="*/ 225039 w 284859"/>
                <a:gd name="connsiteY9" fmla="*/ 46290 h 477140"/>
                <a:gd name="connsiteX10" fmla="*/ 284860 w 284859"/>
                <a:gd name="connsiteY10" fmla="*/ 0 h 477140"/>
                <a:gd name="connsiteX11" fmla="*/ 0 w 284859"/>
                <a:gd name="connsiteY11" fmla="*/ 0 h 477140"/>
                <a:gd name="connsiteX12" fmla="*/ 23501 w 284859"/>
                <a:gd name="connsiteY12" fmla="*/ 3561 h 47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859" h="477140">
                  <a:moveTo>
                    <a:pt x="23501" y="3561"/>
                  </a:moveTo>
                  <a:cubicBezTo>
                    <a:pt x="51987" y="-712"/>
                    <a:pt x="69791" y="12107"/>
                    <a:pt x="85458" y="37032"/>
                  </a:cubicBezTo>
                  <a:cubicBezTo>
                    <a:pt x="130323" y="108247"/>
                    <a:pt x="135308" y="186583"/>
                    <a:pt x="131036" y="267056"/>
                  </a:cubicBezTo>
                  <a:cubicBezTo>
                    <a:pt x="131036" y="270617"/>
                    <a:pt x="123202" y="279163"/>
                    <a:pt x="121065" y="280587"/>
                  </a:cubicBezTo>
                  <a:cubicBezTo>
                    <a:pt x="127475" y="298391"/>
                    <a:pt x="123914" y="316907"/>
                    <a:pt x="124626" y="334710"/>
                  </a:cubicBezTo>
                  <a:cubicBezTo>
                    <a:pt x="129611" y="358923"/>
                    <a:pt x="133884" y="455776"/>
                    <a:pt x="134596" y="479989"/>
                  </a:cubicBezTo>
                  <a:cubicBezTo>
                    <a:pt x="139581" y="456488"/>
                    <a:pt x="135308" y="432275"/>
                    <a:pt x="136020" y="408062"/>
                  </a:cubicBezTo>
                  <a:cubicBezTo>
                    <a:pt x="138157" y="339695"/>
                    <a:pt x="134596" y="271329"/>
                    <a:pt x="136733" y="202963"/>
                  </a:cubicBezTo>
                  <a:cubicBezTo>
                    <a:pt x="138157" y="150264"/>
                    <a:pt x="152400" y="101837"/>
                    <a:pt x="192992" y="64806"/>
                  </a:cubicBezTo>
                  <a:cubicBezTo>
                    <a:pt x="202251" y="56260"/>
                    <a:pt x="212220" y="48426"/>
                    <a:pt x="225039" y="46290"/>
                  </a:cubicBezTo>
                  <a:cubicBezTo>
                    <a:pt x="249252" y="42017"/>
                    <a:pt x="282011" y="2136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7121" y="4273"/>
                    <a:pt x="14243" y="4985"/>
                    <a:pt x="23501" y="356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DF32683-D774-49C9-8517-C3D60E2DBE2F}"/>
                </a:ext>
              </a:extLst>
            </p:cNvPr>
            <p:cNvSpPr/>
            <p:nvPr/>
          </p:nvSpPr>
          <p:spPr>
            <a:xfrm>
              <a:off x="3533405" y="3561"/>
              <a:ext cx="42729" cy="44865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B213D25-4118-4E1B-9949-D0497A64C334}"/>
              </a:ext>
            </a:extLst>
          </p:cNvPr>
          <p:cNvGrpSpPr/>
          <p:nvPr userDrawn="1"/>
        </p:nvGrpSpPr>
        <p:grpSpPr>
          <a:xfrm flipH="1">
            <a:off x="9793478" y="0"/>
            <a:ext cx="2443962" cy="2011772"/>
            <a:chOff x="2656796" y="0"/>
            <a:chExt cx="1803524" cy="1484591"/>
          </a:xfrm>
          <a:solidFill>
            <a:schemeClr val="tx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0BD66FD-3DE5-4E52-86B2-9CF833545D26}"/>
                </a:ext>
              </a:extLst>
            </p:cNvPr>
            <p:cNvSpPr/>
            <p:nvPr/>
          </p:nvSpPr>
          <p:spPr>
            <a:xfrm>
              <a:off x="2799167" y="0"/>
              <a:ext cx="590259" cy="1484591"/>
            </a:xfrm>
            <a:custGeom>
              <a:avLst/>
              <a:gdLst>
                <a:gd name="connsiteX0" fmla="*/ 134596 w 705028"/>
                <a:gd name="connsiteY0" fmla="*/ 79049 h 1773252"/>
                <a:gd name="connsiteX1" fmla="*/ 153824 w 705028"/>
                <a:gd name="connsiteY1" fmla="*/ 153112 h 1773252"/>
                <a:gd name="connsiteX2" fmla="*/ 153824 w 705028"/>
                <a:gd name="connsiteY2" fmla="*/ 301951 h 1773252"/>
                <a:gd name="connsiteX3" fmla="*/ 153824 w 705028"/>
                <a:gd name="connsiteY3" fmla="*/ 397379 h 1773252"/>
                <a:gd name="connsiteX4" fmla="*/ 80473 w 705028"/>
                <a:gd name="connsiteY4" fmla="*/ 499929 h 1773252"/>
                <a:gd name="connsiteX5" fmla="*/ 34183 w 705028"/>
                <a:gd name="connsiteY5" fmla="*/ 519157 h 1773252"/>
                <a:gd name="connsiteX6" fmla="*/ 34183 w 705028"/>
                <a:gd name="connsiteY6" fmla="*/ 519157 h 1773252"/>
                <a:gd name="connsiteX7" fmla="*/ 34183 w 705028"/>
                <a:gd name="connsiteY7" fmla="*/ 519157 h 1773252"/>
                <a:gd name="connsiteX8" fmla="*/ 62669 w 705028"/>
                <a:gd name="connsiteY8" fmla="*/ 654465 h 1773252"/>
                <a:gd name="connsiteX9" fmla="*/ 73351 w 705028"/>
                <a:gd name="connsiteY9" fmla="*/ 947871 h 1773252"/>
                <a:gd name="connsiteX10" fmla="*/ 74776 w 705028"/>
                <a:gd name="connsiteY10" fmla="*/ 950008 h 1773252"/>
                <a:gd name="connsiteX11" fmla="*/ 77624 w 705028"/>
                <a:gd name="connsiteY11" fmla="*/ 949295 h 1773252"/>
                <a:gd name="connsiteX12" fmla="*/ 84746 w 705028"/>
                <a:gd name="connsiteY12" fmla="*/ 847458 h 1773252"/>
                <a:gd name="connsiteX13" fmla="*/ 84746 w 705028"/>
                <a:gd name="connsiteY13" fmla="*/ 847458 h 1773252"/>
                <a:gd name="connsiteX14" fmla="*/ 118929 w 705028"/>
                <a:gd name="connsiteY14" fmla="*/ 551916 h 1773252"/>
                <a:gd name="connsiteX15" fmla="*/ 148127 w 705028"/>
                <a:gd name="connsiteY15" fmla="*/ 522718 h 1773252"/>
                <a:gd name="connsiteX16" fmla="*/ 172340 w 705028"/>
                <a:gd name="connsiteY16" fmla="*/ 517021 h 1773252"/>
                <a:gd name="connsiteX17" fmla="*/ 272753 w 705028"/>
                <a:gd name="connsiteY17" fmla="*/ 549067 h 1773252"/>
                <a:gd name="connsiteX18" fmla="*/ 310497 w 705028"/>
                <a:gd name="connsiteY18" fmla="*/ 596069 h 1773252"/>
                <a:gd name="connsiteX19" fmla="*/ 294830 w 705028"/>
                <a:gd name="connsiteY19" fmla="*/ 682951 h 1773252"/>
                <a:gd name="connsiteX20" fmla="*/ 246404 w 705028"/>
                <a:gd name="connsiteY20" fmla="*/ 709301 h 1773252"/>
                <a:gd name="connsiteX21" fmla="*/ 246404 w 705028"/>
                <a:gd name="connsiteY21" fmla="*/ 709301 h 1773252"/>
                <a:gd name="connsiteX22" fmla="*/ 246404 w 705028"/>
                <a:gd name="connsiteY22" fmla="*/ 1041163 h 1773252"/>
                <a:gd name="connsiteX23" fmla="*/ 254949 w 705028"/>
                <a:gd name="connsiteY23" fmla="*/ 1188578 h 1773252"/>
                <a:gd name="connsiteX24" fmla="*/ 254949 w 705028"/>
                <a:gd name="connsiteY24" fmla="*/ 1188578 h 1773252"/>
                <a:gd name="connsiteX25" fmla="*/ 255662 w 705028"/>
                <a:gd name="connsiteY25" fmla="*/ 1170062 h 1773252"/>
                <a:gd name="connsiteX26" fmla="*/ 264920 w 705028"/>
                <a:gd name="connsiteY26" fmla="*/ 995585 h 1773252"/>
                <a:gd name="connsiteX27" fmla="*/ 269905 w 705028"/>
                <a:gd name="connsiteY27" fmla="*/ 930780 h 1773252"/>
                <a:gd name="connsiteX28" fmla="*/ 280587 w 705028"/>
                <a:gd name="connsiteY28" fmla="*/ 825381 h 1773252"/>
                <a:gd name="connsiteX29" fmla="*/ 293405 w 705028"/>
                <a:gd name="connsiteY29" fmla="*/ 745621 h 1773252"/>
                <a:gd name="connsiteX30" fmla="*/ 332574 w 705028"/>
                <a:gd name="connsiteY30" fmla="*/ 705028 h 1773252"/>
                <a:gd name="connsiteX31" fmla="*/ 416607 w 705028"/>
                <a:gd name="connsiteY31" fmla="*/ 712150 h 1773252"/>
                <a:gd name="connsiteX32" fmla="*/ 441533 w 705028"/>
                <a:gd name="connsiteY32" fmla="*/ 759864 h 1773252"/>
                <a:gd name="connsiteX33" fmla="*/ 482125 w 705028"/>
                <a:gd name="connsiteY33" fmla="*/ 962826 h 1773252"/>
                <a:gd name="connsiteX34" fmla="*/ 482125 w 705028"/>
                <a:gd name="connsiteY34" fmla="*/ 962826 h 1773252"/>
                <a:gd name="connsiteX35" fmla="*/ 493520 w 705028"/>
                <a:gd name="connsiteY35" fmla="*/ 893748 h 1773252"/>
                <a:gd name="connsiteX36" fmla="*/ 509187 w 705028"/>
                <a:gd name="connsiteY36" fmla="*/ 873095 h 1773252"/>
                <a:gd name="connsiteX37" fmla="*/ 529127 w 705028"/>
                <a:gd name="connsiteY37" fmla="*/ 892323 h 1773252"/>
                <a:gd name="connsiteX38" fmla="*/ 544082 w 705028"/>
                <a:gd name="connsiteY38" fmla="*/ 953568 h 1773252"/>
                <a:gd name="connsiteX39" fmla="*/ 549779 w 705028"/>
                <a:gd name="connsiteY39" fmla="*/ 1233443 h 1773252"/>
                <a:gd name="connsiteX40" fmla="*/ 549779 w 705028"/>
                <a:gd name="connsiteY40" fmla="*/ 1233443 h 1773252"/>
                <a:gd name="connsiteX41" fmla="*/ 557613 w 705028"/>
                <a:gd name="connsiteY41" fmla="*/ 1514030 h 1773252"/>
                <a:gd name="connsiteX42" fmla="*/ 557613 w 705028"/>
                <a:gd name="connsiteY42" fmla="*/ 1514030 h 1773252"/>
                <a:gd name="connsiteX43" fmla="*/ 568295 w 705028"/>
                <a:gd name="connsiteY43" fmla="*/ 1779662 h 1773252"/>
                <a:gd name="connsiteX44" fmla="*/ 568295 w 705028"/>
                <a:gd name="connsiteY44" fmla="*/ 1779662 h 1773252"/>
                <a:gd name="connsiteX45" fmla="*/ 574705 w 705028"/>
                <a:gd name="connsiteY45" fmla="*/ 1644353 h 1773252"/>
                <a:gd name="connsiteX46" fmla="*/ 588948 w 705028"/>
                <a:gd name="connsiteY46" fmla="*/ 1046860 h 1773252"/>
                <a:gd name="connsiteX47" fmla="*/ 586099 w 705028"/>
                <a:gd name="connsiteY47" fmla="*/ 930067 h 1773252"/>
                <a:gd name="connsiteX48" fmla="*/ 549067 w 705028"/>
                <a:gd name="connsiteY48" fmla="*/ 860989 h 1773252"/>
                <a:gd name="connsiteX49" fmla="*/ 498505 w 705028"/>
                <a:gd name="connsiteY49" fmla="*/ 804729 h 1773252"/>
                <a:gd name="connsiteX50" fmla="*/ 491383 w 705028"/>
                <a:gd name="connsiteY50" fmla="*/ 771970 h 1773252"/>
                <a:gd name="connsiteX51" fmla="*/ 450078 w 705028"/>
                <a:gd name="connsiteY51" fmla="*/ 675830 h 1773252"/>
                <a:gd name="connsiteX52" fmla="*/ 376015 w 705028"/>
                <a:gd name="connsiteY52" fmla="*/ 609600 h 1773252"/>
                <a:gd name="connsiteX53" fmla="*/ 299103 w 705028"/>
                <a:gd name="connsiteY53" fmla="*/ 402365 h 1773252"/>
                <a:gd name="connsiteX54" fmla="*/ 291269 w 705028"/>
                <a:gd name="connsiteY54" fmla="*/ 228600 h 1773252"/>
                <a:gd name="connsiteX55" fmla="*/ 300527 w 705028"/>
                <a:gd name="connsiteY55" fmla="*/ 206523 h 1773252"/>
                <a:gd name="connsiteX56" fmla="*/ 311921 w 705028"/>
                <a:gd name="connsiteY56" fmla="*/ 227888 h 1773252"/>
                <a:gd name="connsiteX57" fmla="*/ 325452 w 705028"/>
                <a:gd name="connsiteY57" fmla="*/ 304800 h 1773252"/>
                <a:gd name="connsiteX58" fmla="*/ 325452 w 705028"/>
                <a:gd name="connsiteY58" fmla="*/ 304800 h 1773252"/>
                <a:gd name="connsiteX59" fmla="*/ 325452 w 705028"/>
                <a:gd name="connsiteY59" fmla="*/ 304800 h 1773252"/>
                <a:gd name="connsiteX60" fmla="*/ 325452 w 705028"/>
                <a:gd name="connsiteY60" fmla="*/ 224327 h 1773252"/>
                <a:gd name="connsiteX61" fmla="*/ 350377 w 705028"/>
                <a:gd name="connsiteY61" fmla="*/ 198690 h 1773252"/>
                <a:gd name="connsiteX62" fmla="*/ 452927 w 705028"/>
                <a:gd name="connsiteY62" fmla="*/ 228600 h 1773252"/>
                <a:gd name="connsiteX63" fmla="*/ 529839 w 705028"/>
                <a:gd name="connsiteY63" fmla="*/ 309785 h 1773252"/>
                <a:gd name="connsiteX64" fmla="*/ 545507 w 705028"/>
                <a:gd name="connsiteY64" fmla="*/ 385273 h 1773252"/>
                <a:gd name="connsiteX65" fmla="*/ 545507 w 705028"/>
                <a:gd name="connsiteY65" fmla="*/ 385273 h 1773252"/>
                <a:gd name="connsiteX66" fmla="*/ 561174 w 705028"/>
                <a:gd name="connsiteY66" fmla="*/ 464322 h 1773252"/>
                <a:gd name="connsiteX67" fmla="*/ 578978 w 705028"/>
                <a:gd name="connsiteY67" fmla="*/ 539809 h 1773252"/>
                <a:gd name="connsiteX68" fmla="*/ 588236 w 705028"/>
                <a:gd name="connsiteY68" fmla="*/ 420168 h 1773252"/>
                <a:gd name="connsiteX69" fmla="*/ 618858 w 705028"/>
                <a:gd name="connsiteY69" fmla="*/ 403789 h 1773252"/>
                <a:gd name="connsiteX70" fmla="*/ 670845 w 705028"/>
                <a:gd name="connsiteY70" fmla="*/ 482837 h 1773252"/>
                <a:gd name="connsiteX71" fmla="*/ 698619 w 705028"/>
                <a:gd name="connsiteY71" fmla="*/ 682951 h 1773252"/>
                <a:gd name="connsiteX72" fmla="*/ 710013 w 705028"/>
                <a:gd name="connsiteY72" fmla="*/ 551204 h 1773252"/>
                <a:gd name="connsiteX73" fmla="*/ 710725 w 705028"/>
                <a:gd name="connsiteY73" fmla="*/ 457200 h 1773252"/>
                <a:gd name="connsiteX74" fmla="*/ 640935 w 705028"/>
                <a:gd name="connsiteY74" fmla="*/ 371030 h 1773252"/>
                <a:gd name="connsiteX75" fmla="*/ 640935 w 705028"/>
                <a:gd name="connsiteY75" fmla="*/ 371030 h 1773252"/>
                <a:gd name="connsiteX76" fmla="*/ 634525 w 705028"/>
                <a:gd name="connsiteY76" fmla="*/ 363196 h 1773252"/>
                <a:gd name="connsiteX77" fmla="*/ 600342 w 705028"/>
                <a:gd name="connsiteY77" fmla="*/ 289133 h 1773252"/>
                <a:gd name="connsiteX78" fmla="*/ 570432 w 705028"/>
                <a:gd name="connsiteY78" fmla="*/ 225039 h 1773252"/>
                <a:gd name="connsiteX79" fmla="*/ 499217 w 705028"/>
                <a:gd name="connsiteY79" fmla="*/ 169492 h 1773252"/>
                <a:gd name="connsiteX80" fmla="*/ 435123 w 705028"/>
                <a:gd name="connsiteY80" fmla="*/ 145991 h 1773252"/>
                <a:gd name="connsiteX81" fmla="*/ 395955 w 705028"/>
                <a:gd name="connsiteY81" fmla="*/ 116080 h 1773252"/>
                <a:gd name="connsiteX82" fmla="*/ 400228 w 705028"/>
                <a:gd name="connsiteY82" fmla="*/ 87594 h 1773252"/>
                <a:gd name="connsiteX83" fmla="*/ 400228 w 705028"/>
                <a:gd name="connsiteY83" fmla="*/ 87594 h 1773252"/>
                <a:gd name="connsiteX84" fmla="*/ 496368 w 705028"/>
                <a:gd name="connsiteY84" fmla="*/ 0 h 1773252"/>
                <a:gd name="connsiteX85" fmla="*/ 0 w 705028"/>
                <a:gd name="connsiteY85" fmla="*/ 0 h 1773252"/>
                <a:gd name="connsiteX86" fmla="*/ 29198 w 705028"/>
                <a:gd name="connsiteY86" fmla="*/ 17804 h 1773252"/>
                <a:gd name="connsiteX87" fmla="*/ 134596 w 705028"/>
                <a:gd name="connsiteY87" fmla="*/ 79049 h 177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705028" h="1773252">
                  <a:moveTo>
                    <a:pt x="134596" y="79049"/>
                  </a:moveTo>
                  <a:cubicBezTo>
                    <a:pt x="153824" y="100413"/>
                    <a:pt x="153112" y="127475"/>
                    <a:pt x="153824" y="153112"/>
                  </a:cubicBezTo>
                  <a:cubicBezTo>
                    <a:pt x="154536" y="202963"/>
                    <a:pt x="153824" y="252101"/>
                    <a:pt x="153824" y="301951"/>
                  </a:cubicBezTo>
                  <a:cubicBezTo>
                    <a:pt x="160946" y="333998"/>
                    <a:pt x="169492" y="365333"/>
                    <a:pt x="153824" y="397379"/>
                  </a:cubicBezTo>
                  <a:cubicBezTo>
                    <a:pt x="140293" y="439396"/>
                    <a:pt x="112520" y="471443"/>
                    <a:pt x="80473" y="499929"/>
                  </a:cubicBezTo>
                  <a:cubicBezTo>
                    <a:pt x="71927" y="507763"/>
                    <a:pt x="37032" y="518445"/>
                    <a:pt x="34183" y="519157"/>
                  </a:cubicBezTo>
                  <a:cubicBezTo>
                    <a:pt x="34183" y="519157"/>
                    <a:pt x="34183" y="519157"/>
                    <a:pt x="34183" y="519157"/>
                  </a:cubicBezTo>
                  <a:lnTo>
                    <a:pt x="34183" y="519157"/>
                  </a:lnTo>
                  <a:cubicBezTo>
                    <a:pt x="48426" y="563310"/>
                    <a:pt x="62669" y="607464"/>
                    <a:pt x="62669" y="654465"/>
                  </a:cubicBezTo>
                  <a:cubicBezTo>
                    <a:pt x="66230" y="752030"/>
                    <a:pt x="69791" y="850307"/>
                    <a:pt x="73351" y="947871"/>
                  </a:cubicBezTo>
                  <a:cubicBezTo>
                    <a:pt x="74064" y="948583"/>
                    <a:pt x="74064" y="949295"/>
                    <a:pt x="74776" y="950008"/>
                  </a:cubicBezTo>
                  <a:cubicBezTo>
                    <a:pt x="76200" y="952144"/>
                    <a:pt x="77624" y="951432"/>
                    <a:pt x="77624" y="949295"/>
                  </a:cubicBezTo>
                  <a:cubicBezTo>
                    <a:pt x="79761" y="915112"/>
                    <a:pt x="81897" y="881641"/>
                    <a:pt x="84746" y="847458"/>
                  </a:cubicBezTo>
                  <a:cubicBezTo>
                    <a:pt x="84746" y="847458"/>
                    <a:pt x="84746" y="847458"/>
                    <a:pt x="84746" y="847458"/>
                  </a:cubicBezTo>
                  <a:cubicBezTo>
                    <a:pt x="89731" y="748469"/>
                    <a:pt x="93292" y="648768"/>
                    <a:pt x="118929" y="551916"/>
                  </a:cubicBezTo>
                  <a:cubicBezTo>
                    <a:pt x="123202" y="534824"/>
                    <a:pt x="130323" y="524854"/>
                    <a:pt x="148127" y="522718"/>
                  </a:cubicBezTo>
                  <a:cubicBezTo>
                    <a:pt x="156673" y="522006"/>
                    <a:pt x="165219" y="520581"/>
                    <a:pt x="172340" y="517021"/>
                  </a:cubicBezTo>
                  <a:cubicBezTo>
                    <a:pt x="216493" y="495656"/>
                    <a:pt x="245692" y="519869"/>
                    <a:pt x="272753" y="549067"/>
                  </a:cubicBezTo>
                  <a:cubicBezTo>
                    <a:pt x="286284" y="564022"/>
                    <a:pt x="298391" y="580402"/>
                    <a:pt x="310497" y="596069"/>
                  </a:cubicBezTo>
                  <a:cubicBezTo>
                    <a:pt x="336847" y="628828"/>
                    <a:pt x="331150" y="660163"/>
                    <a:pt x="294830" y="682951"/>
                  </a:cubicBezTo>
                  <a:cubicBezTo>
                    <a:pt x="279162" y="692922"/>
                    <a:pt x="262071" y="700755"/>
                    <a:pt x="246404" y="709301"/>
                  </a:cubicBezTo>
                  <a:cubicBezTo>
                    <a:pt x="246404" y="709301"/>
                    <a:pt x="246404" y="709301"/>
                    <a:pt x="246404" y="709301"/>
                  </a:cubicBezTo>
                  <a:cubicBezTo>
                    <a:pt x="247116" y="808290"/>
                    <a:pt x="247116" y="1029056"/>
                    <a:pt x="246404" y="1041163"/>
                  </a:cubicBezTo>
                  <a:cubicBezTo>
                    <a:pt x="246404" y="1041163"/>
                    <a:pt x="249965" y="1176471"/>
                    <a:pt x="254949" y="1188578"/>
                  </a:cubicBezTo>
                  <a:cubicBezTo>
                    <a:pt x="254949" y="1188578"/>
                    <a:pt x="254949" y="1188578"/>
                    <a:pt x="254949" y="1188578"/>
                  </a:cubicBezTo>
                  <a:cubicBezTo>
                    <a:pt x="254949" y="1182168"/>
                    <a:pt x="255662" y="1170062"/>
                    <a:pt x="255662" y="1170062"/>
                  </a:cubicBezTo>
                  <a:cubicBezTo>
                    <a:pt x="253525" y="1116651"/>
                    <a:pt x="263495" y="1000570"/>
                    <a:pt x="264920" y="995585"/>
                  </a:cubicBezTo>
                  <a:cubicBezTo>
                    <a:pt x="264920" y="975645"/>
                    <a:pt x="269192" y="932204"/>
                    <a:pt x="269905" y="930780"/>
                  </a:cubicBezTo>
                  <a:cubicBezTo>
                    <a:pt x="269192" y="904430"/>
                    <a:pt x="276314" y="833927"/>
                    <a:pt x="280587" y="825381"/>
                  </a:cubicBezTo>
                  <a:cubicBezTo>
                    <a:pt x="281299" y="798320"/>
                    <a:pt x="287708" y="771970"/>
                    <a:pt x="293405" y="745621"/>
                  </a:cubicBezTo>
                  <a:cubicBezTo>
                    <a:pt x="298391" y="723544"/>
                    <a:pt x="316907" y="715710"/>
                    <a:pt x="332574" y="705028"/>
                  </a:cubicBezTo>
                  <a:cubicBezTo>
                    <a:pt x="378151" y="672269"/>
                    <a:pt x="377439" y="672981"/>
                    <a:pt x="416607" y="712150"/>
                  </a:cubicBezTo>
                  <a:cubicBezTo>
                    <a:pt x="430850" y="725680"/>
                    <a:pt x="437972" y="741348"/>
                    <a:pt x="441533" y="759864"/>
                  </a:cubicBezTo>
                  <a:cubicBezTo>
                    <a:pt x="454351" y="827518"/>
                    <a:pt x="468594" y="895172"/>
                    <a:pt x="482125" y="962826"/>
                  </a:cubicBezTo>
                  <a:lnTo>
                    <a:pt x="482125" y="962826"/>
                  </a:lnTo>
                  <a:cubicBezTo>
                    <a:pt x="484262" y="957841"/>
                    <a:pt x="487822" y="911551"/>
                    <a:pt x="493520" y="893748"/>
                  </a:cubicBezTo>
                  <a:cubicBezTo>
                    <a:pt x="496368" y="885202"/>
                    <a:pt x="497792" y="874520"/>
                    <a:pt x="509187" y="873095"/>
                  </a:cubicBezTo>
                  <a:cubicBezTo>
                    <a:pt x="522006" y="871671"/>
                    <a:pt x="525566" y="883065"/>
                    <a:pt x="529127" y="892323"/>
                  </a:cubicBezTo>
                  <a:cubicBezTo>
                    <a:pt x="536961" y="911551"/>
                    <a:pt x="543370" y="932204"/>
                    <a:pt x="544082" y="953568"/>
                  </a:cubicBezTo>
                  <a:cubicBezTo>
                    <a:pt x="549067" y="1046860"/>
                    <a:pt x="549779" y="1140151"/>
                    <a:pt x="549779" y="1233443"/>
                  </a:cubicBezTo>
                  <a:cubicBezTo>
                    <a:pt x="549779" y="1233443"/>
                    <a:pt x="549779" y="1233443"/>
                    <a:pt x="549779" y="1233443"/>
                  </a:cubicBezTo>
                  <a:cubicBezTo>
                    <a:pt x="556189" y="1295400"/>
                    <a:pt x="557613" y="1514030"/>
                    <a:pt x="557613" y="1514030"/>
                  </a:cubicBezTo>
                  <a:lnTo>
                    <a:pt x="557613" y="1514030"/>
                  </a:lnTo>
                  <a:cubicBezTo>
                    <a:pt x="559750" y="1588806"/>
                    <a:pt x="562598" y="1766131"/>
                    <a:pt x="568295" y="1779662"/>
                  </a:cubicBezTo>
                  <a:lnTo>
                    <a:pt x="568295" y="1779662"/>
                  </a:lnTo>
                  <a:cubicBezTo>
                    <a:pt x="570432" y="1734796"/>
                    <a:pt x="574705" y="1644353"/>
                    <a:pt x="574705" y="1644353"/>
                  </a:cubicBezTo>
                  <a:cubicBezTo>
                    <a:pt x="574705" y="1642929"/>
                    <a:pt x="587523" y="1178607"/>
                    <a:pt x="588948" y="1046860"/>
                  </a:cubicBezTo>
                  <a:cubicBezTo>
                    <a:pt x="589660" y="1012677"/>
                    <a:pt x="586099" y="934340"/>
                    <a:pt x="586099" y="930067"/>
                  </a:cubicBezTo>
                  <a:cubicBezTo>
                    <a:pt x="580402" y="903718"/>
                    <a:pt x="564735" y="882353"/>
                    <a:pt x="549067" y="860989"/>
                  </a:cubicBezTo>
                  <a:cubicBezTo>
                    <a:pt x="549067" y="860989"/>
                    <a:pt x="512035" y="818260"/>
                    <a:pt x="498505" y="804729"/>
                  </a:cubicBezTo>
                  <a:cubicBezTo>
                    <a:pt x="488535" y="794759"/>
                    <a:pt x="488535" y="783365"/>
                    <a:pt x="491383" y="771970"/>
                  </a:cubicBezTo>
                  <a:cubicBezTo>
                    <a:pt x="501353" y="729953"/>
                    <a:pt x="489959" y="699331"/>
                    <a:pt x="450078" y="675830"/>
                  </a:cubicBezTo>
                  <a:cubicBezTo>
                    <a:pt x="422305" y="659450"/>
                    <a:pt x="391682" y="641647"/>
                    <a:pt x="376015" y="609600"/>
                  </a:cubicBezTo>
                  <a:cubicBezTo>
                    <a:pt x="333286" y="546931"/>
                    <a:pt x="294118" y="484262"/>
                    <a:pt x="299103" y="402365"/>
                  </a:cubicBezTo>
                  <a:cubicBezTo>
                    <a:pt x="301951" y="344680"/>
                    <a:pt x="294118" y="286996"/>
                    <a:pt x="291269" y="228600"/>
                  </a:cubicBezTo>
                  <a:cubicBezTo>
                    <a:pt x="290557" y="220054"/>
                    <a:pt x="286996" y="207236"/>
                    <a:pt x="300527" y="206523"/>
                  </a:cubicBezTo>
                  <a:cubicBezTo>
                    <a:pt x="313346" y="205811"/>
                    <a:pt x="310497" y="219342"/>
                    <a:pt x="311921" y="227888"/>
                  </a:cubicBezTo>
                  <a:cubicBezTo>
                    <a:pt x="317619" y="253525"/>
                    <a:pt x="314058" y="279875"/>
                    <a:pt x="325452" y="304800"/>
                  </a:cubicBezTo>
                  <a:lnTo>
                    <a:pt x="325452" y="304800"/>
                  </a:lnTo>
                  <a:lnTo>
                    <a:pt x="325452" y="304800"/>
                  </a:lnTo>
                  <a:cubicBezTo>
                    <a:pt x="325452" y="277738"/>
                    <a:pt x="326164" y="251389"/>
                    <a:pt x="325452" y="224327"/>
                  </a:cubicBezTo>
                  <a:cubicBezTo>
                    <a:pt x="324740" y="206523"/>
                    <a:pt x="331150" y="199402"/>
                    <a:pt x="350377" y="198690"/>
                  </a:cubicBezTo>
                  <a:cubicBezTo>
                    <a:pt x="388122" y="196553"/>
                    <a:pt x="419456" y="216493"/>
                    <a:pt x="452927" y="228600"/>
                  </a:cubicBezTo>
                  <a:cubicBezTo>
                    <a:pt x="493520" y="242843"/>
                    <a:pt x="519157" y="269193"/>
                    <a:pt x="529839" y="309785"/>
                  </a:cubicBezTo>
                  <a:cubicBezTo>
                    <a:pt x="539809" y="333998"/>
                    <a:pt x="541234" y="360348"/>
                    <a:pt x="545507" y="385273"/>
                  </a:cubicBezTo>
                  <a:cubicBezTo>
                    <a:pt x="545507" y="385273"/>
                    <a:pt x="545507" y="385273"/>
                    <a:pt x="545507" y="385273"/>
                  </a:cubicBezTo>
                  <a:cubicBezTo>
                    <a:pt x="550492" y="411622"/>
                    <a:pt x="556189" y="437972"/>
                    <a:pt x="561174" y="464322"/>
                  </a:cubicBezTo>
                  <a:cubicBezTo>
                    <a:pt x="566159" y="489247"/>
                    <a:pt x="570432" y="514884"/>
                    <a:pt x="578978" y="539809"/>
                  </a:cubicBezTo>
                  <a:cubicBezTo>
                    <a:pt x="581826" y="499929"/>
                    <a:pt x="584675" y="460049"/>
                    <a:pt x="588236" y="420168"/>
                  </a:cubicBezTo>
                  <a:cubicBezTo>
                    <a:pt x="591084" y="389546"/>
                    <a:pt x="593933" y="388834"/>
                    <a:pt x="618858" y="403789"/>
                  </a:cubicBezTo>
                  <a:cubicBezTo>
                    <a:pt x="649480" y="421593"/>
                    <a:pt x="665860" y="450079"/>
                    <a:pt x="670845" y="482837"/>
                  </a:cubicBezTo>
                  <a:cubicBezTo>
                    <a:pt x="677966" y="525566"/>
                    <a:pt x="688648" y="658738"/>
                    <a:pt x="698619" y="682951"/>
                  </a:cubicBezTo>
                  <a:cubicBezTo>
                    <a:pt x="702891" y="663723"/>
                    <a:pt x="705740" y="576841"/>
                    <a:pt x="710013" y="551204"/>
                  </a:cubicBezTo>
                  <a:cubicBezTo>
                    <a:pt x="710013" y="551204"/>
                    <a:pt x="710725" y="488535"/>
                    <a:pt x="710725" y="457200"/>
                  </a:cubicBezTo>
                  <a:cubicBezTo>
                    <a:pt x="687224" y="428714"/>
                    <a:pt x="640935" y="371030"/>
                    <a:pt x="640935" y="371030"/>
                  </a:cubicBezTo>
                  <a:cubicBezTo>
                    <a:pt x="640935" y="371030"/>
                    <a:pt x="640935" y="371030"/>
                    <a:pt x="640935" y="371030"/>
                  </a:cubicBezTo>
                  <a:cubicBezTo>
                    <a:pt x="638798" y="368181"/>
                    <a:pt x="636662" y="365333"/>
                    <a:pt x="634525" y="363196"/>
                  </a:cubicBezTo>
                  <a:cubicBezTo>
                    <a:pt x="634525" y="363196"/>
                    <a:pt x="593933" y="322604"/>
                    <a:pt x="600342" y="289133"/>
                  </a:cubicBezTo>
                  <a:cubicBezTo>
                    <a:pt x="606039" y="260647"/>
                    <a:pt x="591796" y="241419"/>
                    <a:pt x="570432" y="225039"/>
                  </a:cubicBezTo>
                  <a:cubicBezTo>
                    <a:pt x="546931" y="206523"/>
                    <a:pt x="523430" y="188007"/>
                    <a:pt x="499217" y="169492"/>
                  </a:cubicBezTo>
                  <a:cubicBezTo>
                    <a:pt x="479989" y="155961"/>
                    <a:pt x="461473" y="143854"/>
                    <a:pt x="435123" y="145991"/>
                  </a:cubicBezTo>
                  <a:cubicBezTo>
                    <a:pt x="415183" y="147415"/>
                    <a:pt x="403789" y="133172"/>
                    <a:pt x="395955" y="116080"/>
                  </a:cubicBezTo>
                  <a:cubicBezTo>
                    <a:pt x="391682" y="106110"/>
                    <a:pt x="386697" y="95428"/>
                    <a:pt x="400228" y="87594"/>
                  </a:cubicBezTo>
                  <a:lnTo>
                    <a:pt x="400228" y="87594"/>
                  </a:lnTo>
                  <a:cubicBezTo>
                    <a:pt x="432275" y="58396"/>
                    <a:pt x="464321" y="29198"/>
                    <a:pt x="496368" y="0"/>
                  </a:cubicBezTo>
                  <a:cubicBezTo>
                    <a:pt x="331150" y="0"/>
                    <a:pt x="165931" y="0"/>
                    <a:pt x="0" y="0"/>
                  </a:cubicBezTo>
                  <a:cubicBezTo>
                    <a:pt x="9970" y="5697"/>
                    <a:pt x="19228" y="12107"/>
                    <a:pt x="29198" y="17804"/>
                  </a:cubicBezTo>
                  <a:cubicBezTo>
                    <a:pt x="65518" y="36320"/>
                    <a:pt x="105398" y="48426"/>
                    <a:pt x="134596" y="790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706695B-8C40-4754-B643-470FD0E3FD59}"/>
                </a:ext>
              </a:extLst>
            </p:cNvPr>
            <p:cNvSpPr/>
            <p:nvPr/>
          </p:nvSpPr>
          <p:spPr>
            <a:xfrm flipH="1">
              <a:off x="3389426" y="0"/>
              <a:ext cx="213646" cy="1118075"/>
            </a:xfrm>
            <a:custGeom>
              <a:avLst/>
              <a:gdLst>
                <a:gd name="connsiteX0" fmla="*/ 43441 w 213644"/>
                <a:gd name="connsiteY0" fmla="*/ 69791 h 1118074"/>
                <a:gd name="connsiteX1" fmla="*/ 86170 w 213644"/>
                <a:gd name="connsiteY1" fmla="*/ 183735 h 1118074"/>
                <a:gd name="connsiteX2" fmla="*/ 104686 w 213644"/>
                <a:gd name="connsiteY2" fmla="*/ 251389 h 1118074"/>
                <a:gd name="connsiteX3" fmla="*/ 104686 w 213644"/>
                <a:gd name="connsiteY3" fmla="*/ 251389 h 1118074"/>
                <a:gd name="connsiteX4" fmla="*/ 104686 w 213644"/>
                <a:gd name="connsiteY4" fmla="*/ 271329 h 1118074"/>
                <a:gd name="connsiteX5" fmla="*/ 104686 w 213644"/>
                <a:gd name="connsiteY5" fmla="*/ 271329 h 1118074"/>
                <a:gd name="connsiteX6" fmla="*/ 104686 w 213644"/>
                <a:gd name="connsiteY6" fmla="*/ 271329 h 1118074"/>
                <a:gd name="connsiteX7" fmla="*/ 104686 w 213644"/>
                <a:gd name="connsiteY7" fmla="*/ 468594 h 1118074"/>
                <a:gd name="connsiteX8" fmla="*/ 104686 w 213644"/>
                <a:gd name="connsiteY8" fmla="*/ 468594 h 1118074"/>
                <a:gd name="connsiteX9" fmla="*/ 105398 w 213644"/>
                <a:gd name="connsiteY9" fmla="*/ 517733 h 1118074"/>
                <a:gd name="connsiteX10" fmla="*/ 105398 w 213644"/>
                <a:gd name="connsiteY10" fmla="*/ 517733 h 1118074"/>
                <a:gd name="connsiteX11" fmla="*/ 49851 w 213644"/>
                <a:gd name="connsiteY11" fmla="*/ 690785 h 1118074"/>
                <a:gd name="connsiteX12" fmla="*/ 49851 w 213644"/>
                <a:gd name="connsiteY12" fmla="*/ 690785 h 1118074"/>
                <a:gd name="connsiteX13" fmla="*/ 19228 w 213644"/>
                <a:gd name="connsiteY13" fmla="*/ 727105 h 1118074"/>
                <a:gd name="connsiteX14" fmla="*/ 1424 w 213644"/>
                <a:gd name="connsiteY14" fmla="*/ 794759 h 1118074"/>
                <a:gd name="connsiteX15" fmla="*/ 13531 w 213644"/>
                <a:gd name="connsiteY15" fmla="*/ 1001994 h 1118074"/>
                <a:gd name="connsiteX16" fmla="*/ 13531 w 213644"/>
                <a:gd name="connsiteY16" fmla="*/ 1001994 h 1118074"/>
                <a:gd name="connsiteX17" fmla="*/ 14955 w 213644"/>
                <a:gd name="connsiteY17" fmla="*/ 974221 h 1118074"/>
                <a:gd name="connsiteX18" fmla="*/ 19228 w 213644"/>
                <a:gd name="connsiteY18" fmla="*/ 907279 h 1118074"/>
                <a:gd name="connsiteX19" fmla="*/ 24925 w 213644"/>
                <a:gd name="connsiteY19" fmla="*/ 831791 h 1118074"/>
                <a:gd name="connsiteX20" fmla="*/ 24925 w 213644"/>
                <a:gd name="connsiteY20" fmla="*/ 831791 h 1118074"/>
                <a:gd name="connsiteX21" fmla="*/ 39880 w 213644"/>
                <a:gd name="connsiteY21" fmla="*/ 766273 h 1118074"/>
                <a:gd name="connsiteX22" fmla="*/ 39880 w 213644"/>
                <a:gd name="connsiteY22" fmla="*/ 766273 h 1118074"/>
                <a:gd name="connsiteX23" fmla="*/ 39880 w 213644"/>
                <a:gd name="connsiteY23" fmla="*/ 766273 h 1118074"/>
                <a:gd name="connsiteX24" fmla="*/ 103974 w 213644"/>
                <a:gd name="connsiteY24" fmla="*/ 694346 h 1118074"/>
                <a:gd name="connsiteX25" fmla="*/ 116792 w 213644"/>
                <a:gd name="connsiteY25" fmla="*/ 700755 h 1118074"/>
                <a:gd name="connsiteX26" fmla="*/ 124626 w 213644"/>
                <a:gd name="connsiteY26" fmla="*/ 816836 h 1118074"/>
                <a:gd name="connsiteX27" fmla="*/ 124626 w 213644"/>
                <a:gd name="connsiteY27" fmla="*/ 816836 h 1118074"/>
                <a:gd name="connsiteX28" fmla="*/ 124626 w 213644"/>
                <a:gd name="connsiteY28" fmla="*/ 816836 h 1118074"/>
                <a:gd name="connsiteX29" fmla="*/ 141006 w 213644"/>
                <a:gd name="connsiteY29" fmla="*/ 1123060 h 1118074"/>
                <a:gd name="connsiteX30" fmla="*/ 141006 w 213644"/>
                <a:gd name="connsiteY30" fmla="*/ 1123060 h 1118074"/>
                <a:gd name="connsiteX31" fmla="*/ 151688 w 213644"/>
                <a:gd name="connsiteY31" fmla="*/ 883065 h 1118074"/>
                <a:gd name="connsiteX32" fmla="*/ 151688 w 213644"/>
                <a:gd name="connsiteY32" fmla="*/ 883065 h 1118074"/>
                <a:gd name="connsiteX33" fmla="*/ 175189 w 213644"/>
                <a:gd name="connsiteY33" fmla="*/ 622419 h 1118074"/>
                <a:gd name="connsiteX34" fmla="*/ 184447 w 213644"/>
                <a:gd name="connsiteY34" fmla="*/ 599630 h 1118074"/>
                <a:gd name="connsiteX35" fmla="*/ 181598 w 213644"/>
                <a:gd name="connsiteY35" fmla="*/ 527703 h 1118074"/>
                <a:gd name="connsiteX36" fmla="*/ 160946 w 213644"/>
                <a:gd name="connsiteY36" fmla="*/ 432275 h 1118074"/>
                <a:gd name="connsiteX37" fmla="*/ 172340 w 213644"/>
                <a:gd name="connsiteY37" fmla="*/ 340407 h 1118074"/>
                <a:gd name="connsiteX38" fmla="*/ 202963 w 213644"/>
                <a:gd name="connsiteY38" fmla="*/ 155249 h 1118074"/>
                <a:gd name="connsiteX39" fmla="*/ 205811 w 213644"/>
                <a:gd name="connsiteY39" fmla="*/ 112520 h 1118074"/>
                <a:gd name="connsiteX40" fmla="*/ 210796 w 213644"/>
                <a:gd name="connsiteY40" fmla="*/ 98277 h 1118074"/>
                <a:gd name="connsiteX41" fmla="*/ 209372 w 213644"/>
                <a:gd name="connsiteY41" fmla="*/ 2136 h 1118074"/>
                <a:gd name="connsiteX42" fmla="*/ 206523 w 213644"/>
                <a:gd name="connsiteY42" fmla="*/ 0 h 1118074"/>
                <a:gd name="connsiteX43" fmla="*/ 32759 w 213644"/>
                <a:gd name="connsiteY43" fmla="*/ 0 h 1118074"/>
                <a:gd name="connsiteX44" fmla="*/ 43441 w 213644"/>
                <a:gd name="connsiteY44" fmla="*/ 69791 h 111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13644" h="1118074">
                  <a:moveTo>
                    <a:pt x="43441" y="69791"/>
                  </a:moveTo>
                  <a:cubicBezTo>
                    <a:pt x="39880" y="115368"/>
                    <a:pt x="59108" y="150976"/>
                    <a:pt x="86170" y="183735"/>
                  </a:cubicBezTo>
                  <a:cubicBezTo>
                    <a:pt x="102549" y="203675"/>
                    <a:pt x="110383" y="225751"/>
                    <a:pt x="104686" y="251389"/>
                  </a:cubicBezTo>
                  <a:lnTo>
                    <a:pt x="104686" y="251389"/>
                  </a:lnTo>
                  <a:cubicBezTo>
                    <a:pt x="104686" y="257798"/>
                    <a:pt x="104686" y="264920"/>
                    <a:pt x="104686" y="271329"/>
                  </a:cubicBezTo>
                  <a:lnTo>
                    <a:pt x="104686" y="271329"/>
                  </a:lnTo>
                  <a:lnTo>
                    <a:pt x="104686" y="271329"/>
                  </a:lnTo>
                  <a:cubicBezTo>
                    <a:pt x="107535" y="331862"/>
                    <a:pt x="104686" y="465034"/>
                    <a:pt x="104686" y="468594"/>
                  </a:cubicBezTo>
                  <a:cubicBezTo>
                    <a:pt x="104686" y="468594"/>
                    <a:pt x="104686" y="468594"/>
                    <a:pt x="104686" y="468594"/>
                  </a:cubicBezTo>
                  <a:cubicBezTo>
                    <a:pt x="104686" y="484974"/>
                    <a:pt x="105398" y="501353"/>
                    <a:pt x="105398" y="517733"/>
                  </a:cubicBezTo>
                  <a:cubicBezTo>
                    <a:pt x="105398" y="517733"/>
                    <a:pt x="105398" y="517733"/>
                    <a:pt x="105398" y="517733"/>
                  </a:cubicBezTo>
                  <a:cubicBezTo>
                    <a:pt x="128187" y="588948"/>
                    <a:pt x="98277" y="643071"/>
                    <a:pt x="49851" y="690785"/>
                  </a:cubicBezTo>
                  <a:lnTo>
                    <a:pt x="49851" y="690785"/>
                  </a:lnTo>
                  <a:cubicBezTo>
                    <a:pt x="42729" y="705740"/>
                    <a:pt x="31334" y="717135"/>
                    <a:pt x="19228" y="727105"/>
                  </a:cubicBezTo>
                  <a:cubicBezTo>
                    <a:pt x="0" y="746333"/>
                    <a:pt x="-2136" y="769122"/>
                    <a:pt x="1424" y="794759"/>
                  </a:cubicBezTo>
                  <a:cubicBezTo>
                    <a:pt x="3561" y="806865"/>
                    <a:pt x="12107" y="993449"/>
                    <a:pt x="13531" y="1001994"/>
                  </a:cubicBezTo>
                  <a:lnTo>
                    <a:pt x="13531" y="1001994"/>
                  </a:lnTo>
                  <a:cubicBezTo>
                    <a:pt x="14243" y="992737"/>
                    <a:pt x="14955" y="974221"/>
                    <a:pt x="14955" y="974221"/>
                  </a:cubicBezTo>
                  <a:lnTo>
                    <a:pt x="19228" y="907279"/>
                  </a:lnTo>
                  <a:cubicBezTo>
                    <a:pt x="19228" y="905854"/>
                    <a:pt x="24925" y="831791"/>
                    <a:pt x="24925" y="831791"/>
                  </a:cubicBezTo>
                  <a:cubicBezTo>
                    <a:pt x="24925" y="831791"/>
                    <a:pt x="24925" y="831791"/>
                    <a:pt x="24925" y="831791"/>
                  </a:cubicBezTo>
                  <a:cubicBezTo>
                    <a:pt x="29910" y="809714"/>
                    <a:pt x="34895" y="787637"/>
                    <a:pt x="39880" y="766273"/>
                  </a:cubicBezTo>
                  <a:lnTo>
                    <a:pt x="39880" y="766273"/>
                  </a:lnTo>
                  <a:lnTo>
                    <a:pt x="39880" y="766273"/>
                  </a:lnTo>
                  <a:cubicBezTo>
                    <a:pt x="49851" y="732090"/>
                    <a:pt x="78337" y="714286"/>
                    <a:pt x="103974" y="694346"/>
                  </a:cubicBezTo>
                  <a:cubicBezTo>
                    <a:pt x="111808" y="687936"/>
                    <a:pt x="116080" y="692209"/>
                    <a:pt x="116792" y="700755"/>
                  </a:cubicBezTo>
                  <a:cubicBezTo>
                    <a:pt x="117505" y="712150"/>
                    <a:pt x="123202" y="789774"/>
                    <a:pt x="124626" y="816836"/>
                  </a:cubicBezTo>
                  <a:cubicBezTo>
                    <a:pt x="124626" y="816836"/>
                    <a:pt x="124626" y="816836"/>
                    <a:pt x="124626" y="816836"/>
                  </a:cubicBezTo>
                  <a:lnTo>
                    <a:pt x="124626" y="816836"/>
                  </a:lnTo>
                  <a:cubicBezTo>
                    <a:pt x="128187" y="907991"/>
                    <a:pt x="141006" y="1112378"/>
                    <a:pt x="141006" y="1123060"/>
                  </a:cubicBezTo>
                  <a:cubicBezTo>
                    <a:pt x="141006" y="1123060"/>
                    <a:pt x="141006" y="1123060"/>
                    <a:pt x="141006" y="1123060"/>
                  </a:cubicBezTo>
                  <a:cubicBezTo>
                    <a:pt x="147415" y="1105968"/>
                    <a:pt x="149552" y="945735"/>
                    <a:pt x="151688" y="883065"/>
                  </a:cubicBezTo>
                  <a:lnTo>
                    <a:pt x="151688" y="883065"/>
                  </a:lnTo>
                  <a:cubicBezTo>
                    <a:pt x="155249" y="796183"/>
                    <a:pt x="156673" y="708589"/>
                    <a:pt x="175189" y="622419"/>
                  </a:cubicBezTo>
                  <a:cubicBezTo>
                    <a:pt x="177325" y="613873"/>
                    <a:pt x="178037" y="606039"/>
                    <a:pt x="184447" y="599630"/>
                  </a:cubicBezTo>
                  <a:cubicBezTo>
                    <a:pt x="192992" y="575417"/>
                    <a:pt x="188007" y="551916"/>
                    <a:pt x="181598" y="527703"/>
                  </a:cubicBezTo>
                  <a:cubicBezTo>
                    <a:pt x="173052" y="496368"/>
                    <a:pt x="160946" y="465746"/>
                    <a:pt x="160946" y="432275"/>
                  </a:cubicBezTo>
                  <a:cubicBezTo>
                    <a:pt x="156673" y="400940"/>
                    <a:pt x="160234" y="369606"/>
                    <a:pt x="172340" y="340407"/>
                  </a:cubicBezTo>
                  <a:cubicBezTo>
                    <a:pt x="196553" y="280587"/>
                    <a:pt x="205811" y="218630"/>
                    <a:pt x="202963" y="155249"/>
                  </a:cubicBezTo>
                  <a:cubicBezTo>
                    <a:pt x="202250" y="141006"/>
                    <a:pt x="201538" y="126763"/>
                    <a:pt x="205811" y="112520"/>
                  </a:cubicBezTo>
                  <a:cubicBezTo>
                    <a:pt x="205811" y="112520"/>
                    <a:pt x="209372" y="103262"/>
                    <a:pt x="210796" y="98277"/>
                  </a:cubicBezTo>
                  <a:cubicBezTo>
                    <a:pt x="222191" y="65518"/>
                    <a:pt x="219342" y="33471"/>
                    <a:pt x="209372" y="2136"/>
                  </a:cubicBezTo>
                  <a:cubicBezTo>
                    <a:pt x="208660" y="1424"/>
                    <a:pt x="207235" y="712"/>
                    <a:pt x="206523" y="0"/>
                  </a:cubicBezTo>
                  <a:cubicBezTo>
                    <a:pt x="148839" y="0"/>
                    <a:pt x="90443" y="0"/>
                    <a:pt x="32759" y="0"/>
                  </a:cubicBezTo>
                  <a:cubicBezTo>
                    <a:pt x="40593" y="22789"/>
                    <a:pt x="45577" y="47002"/>
                    <a:pt x="43441" y="6979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97076AD-7083-4E1B-BFB7-BB0D2DE6BC10}"/>
                </a:ext>
              </a:extLst>
            </p:cNvPr>
            <p:cNvSpPr/>
            <p:nvPr/>
          </p:nvSpPr>
          <p:spPr>
            <a:xfrm>
              <a:off x="3663188" y="0"/>
              <a:ext cx="284860" cy="605327"/>
            </a:xfrm>
            <a:custGeom>
              <a:avLst/>
              <a:gdLst>
                <a:gd name="connsiteX0" fmla="*/ 16379 w 284859"/>
                <a:gd name="connsiteY0" fmla="*/ 8546 h 605327"/>
                <a:gd name="connsiteX1" fmla="*/ 101125 w 284859"/>
                <a:gd name="connsiteY1" fmla="*/ 63381 h 605327"/>
                <a:gd name="connsiteX2" fmla="*/ 95428 w 284859"/>
                <a:gd name="connsiteY2" fmla="*/ 98277 h 605327"/>
                <a:gd name="connsiteX3" fmla="*/ 37744 w 284859"/>
                <a:gd name="connsiteY3" fmla="*/ 178750 h 605327"/>
                <a:gd name="connsiteX4" fmla="*/ 64093 w 284859"/>
                <a:gd name="connsiteY4" fmla="*/ 399516 h 605327"/>
                <a:gd name="connsiteX5" fmla="*/ 64805 w 284859"/>
                <a:gd name="connsiteY5" fmla="*/ 439396 h 605327"/>
                <a:gd name="connsiteX6" fmla="*/ 64805 w 284859"/>
                <a:gd name="connsiteY6" fmla="*/ 439396 h 605327"/>
                <a:gd name="connsiteX7" fmla="*/ 74064 w 284859"/>
                <a:gd name="connsiteY7" fmla="*/ 414471 h 605327"/>
                <a:gd name="connsiteX8" fmla="*/ 80473 w 284859"/>
                <a:gd name="connsiteY8" fmla="*/ 321892 h 605327"/>
                <a:gd name="connsiteX9" fmla="*/ 174477 w 284859"/>
                <a:gd name="connsiteY9" fmla="*/ 497793 h 605327"/>
                <a:gd name="connsiteX10" fmla="*/ 174477 w 284859"/>
                <a:gd name="connsiteY10" fmla="*/ 605327 h 605327"/>
                <a:gd name="connsiteX11" fmla="*/ 182310 w 284859"/>
                <a:gd name="connsiteY11" fmla="*/ 606039 h 605327"/>
                <a:gd name="connsiteX12" fmla="*/ 186583 w 284859"/>
                <a:gd name="connsiteY12" fmla="*/ 573280 h 605327"/>
                <a:gd name="connsiteX13" fmla="*/ 196553 w 284859"/>
                <a:gd name="connsiteY13" fmla="*/ 503490 h 605327"/>
                <a:gd name="connsiteX14" fmla="*/ 198690 w 284859"/>
                <a:gd name="connsiteY14" fmla="*/ 469307 h 605327"/>
                <a:gd name="connsiteX15" fmla="*/ 188007 w 284859"/>
                <a:gd name="connsiteY15" fmla="*/ 442957 h 605327"/>
                <a:gd name="connsiteX16" fmla="*/ 188720 w 284859"/>
                <a:gd name="connsiteY16" fmla="*/ 425153 h 605327"/>
                <a:gd name="connsiteX17" fmla="*/ 165219 w 284859"/>
                <a:gd name="connsiteY17" fmla="*/ 383849 h 605327"/>
                <a:gd name="connsiteX18" fmla="*/ 75488 w 284859"/>
                <a:gd name="connsiteY18" fmla="*/ 254237 h 605327"/>
                <a:gd name="connsiteX19" fmla="*/ 84746 w 284859"/>
                <a:gd name="connsiteY19" fmla="*/ 195841 h 605327"/>
                <a:gd name="connsiteX20" fmla="*/ 111095 w 284859"/>
                <a:gd name="connsiteY20" fmla="*/ 158809 h 605327"/>
                <a:gd name="connsiteX21" fmla="*/ 128899 w 284859"/>
                <a:gd name="connsiteY21" fmla="*/ 148127 h 605327"/>
                <a:gd name="connsiteX22" fmla="*/ 143142 w 284859"/>
                <a:gd name="connsiteY22" fmla="*/ 166643 h 605327"/>
                <a:gd name="connsiteX23" fmla="*/ 144566 w 284859"/>
                <a:gd name="connsiteY23" fmla="*/ 193705 h 605327"/>
                <a:gd name="connsiteX24" fmla="*/ 202963 w 284859"/>
                <a:gd name="connsiteY24" fmla="*/ 51987 h 605327"/>
                <a:gd name="connsiteX25" fmla="*/ 210796 w 284859"/>
                <a:gd name="connsiteY25" fmla="*/ 45578 h 605327"/>
                <a:gd name="connsiteX26" fmla="*/ 284860 w 284859"/>
                <a:gd name="connsiteY26" fmla="*/ 0 h 605327"/>
                <a:gd name="connsiteX27" fmla="*/ 0 w 284859"/>
                <a:gd name="connsiteY27" fmla="*/ 0 h 605327"/>
                <a:gd name="connsiteX28" fmla="*/ 16379 w 284859"/>
                <a:gd name="connsiteY28" fmla="*/ 8546 h 605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4859" h="605327">
                  <a:moveTo>
                    <a:pt x="16379" y="8546"/>
                  </a:moveTo>
                  <a:cubicBezTo>
                    <a:pt x="54835" y="9258"/>
                    <a:pt x="81897" y="29910"/>
                    <a:pt x="101125" y="63381"/>
                  </a:cubicBezTo>
                  <a:cubicBezTo>
                    <a:pt x="108959" y="77624"/>
                    <a:pt x="107534" y="86882"/>
                    <a:pt x="95428" y="98277"/>
                  </a:cubicBezTo>
                  <a:cubicBezTo>
                    <a:pt x="71215" y="121065"/>
                    <a:pt x="43441" y="141718"/>
                    <a:pt x="37744" y="178750"/>
                  </a:cubicBezTo>
                  <a:cubicBezTo>
                    <a:pt x="55548" y="251389"/>
                    <a:pt x="57684" y="325452"/>
                    <a:pt x="64093" y="399516"/>
                  </a:cubicBezTo>
                  <a:cubicBezTo>
                    <a:pt x="65518" y="413047"/>
                    <a:pt x="64805" y="425865"/>
                    <a:pt x="64805" y="439396"/>
                  </a:cubicBezTo>
                  <a:cubicBezTo>
                    <a:pt x="64805" y="439396"/>
                    <a:pt x="64805" y="439396"/>
                    <a:pt x="64805" y="439396"/>
                  </a:cubicBezTo>
                  <a:cubicBezTo>
                    <a:pt x="79048" y="435123"/>
                    <a:pt x="73351" y="423017"/>
                    <a:pt x="74064" y="414471"/>
                  </a:cubicBezTo>
                  <a:cubicBezTo>
                    <a:pt x="76912" y="385985"/>
                    <a:pt x="78336" y="356787"/>
                    <a:pt x="80473" y="321892"/>
                  </a:cubicBezTo>
                  <a:cubicBezTo>
                    <a:pt x="132460" y="375303"/>
                    <a:pt x="176613" y="424441"/>
                    <a:pt x="174477" y="497793"/>
                  </a:cubicBezTo>
                  <a:cubicBezTo>
                    <a:pt x="174477" y="533400"/>
                    <a:pt x="174477" y="569007"/>
                    <a:pt x="174477" y="605327"/>
                  </a:cubicBezTo>
                  <a:cubicBezTo>
                    <a:pt x="177325" y="605327"/>
                    <a:pt x="179462" y="606039"/>
                    <a:pt x="182310" y="606039"/>
                  </a:cubicBezTo>
                  <a:cubicBezTo>
                    <a:pt x="183734" y="595357"/>
                    <a:pt x="185159" y="583963"/>
                    <a:pt x="186583" y="573280"/>
                  </a:cubicBezTo>
                  <a:cubicBezTo>
                    <a:pt x="190144" y="549779"/>
                    <a:pt x="192992" y="526279"/>
                    <a:pt x="196553" y="503490"/>
                  </a:cubicBezTo>
                  <a:cubicBezTo>
                    <a:pt x="197265" y="492095"/>
                    <a:pt x="197977" y="480701"/>
                    <a:pt x="198690" y="469307"/>
                  </a:cubicBezTo>
                  <a:cubicBezTo>
                    <a:pt x="192280" y="462185"/>
                    <a:pt x="188007" y="452215"/>
                    <a:pt x="188007" y="442957"/>
                  </a:cubicBezTo>
                  <a:cubicBezTo>
                    <a:pt x="188007" y="437260"/>
                    <a:pt x="188007" y="431563"/>
                    <a:pt x="188720" y="425153"/>
                  </a:cubicBezTo>
                  <a:cubicBezTo>
                    <a:pt x="190144" y="405925"/>
                    <a:pt x="180886" y="392394"/>
                    <a:pt x="165219" y="383849"/>
                  </a:cubicBezTo>
                  <a:cubicBezTo>
                    <a:pt x="114656" y="354650"/>
                    <a:pt x="94004" y="304800"/>
                    <a:pt x="75488" y="254237"/>
                  </a:cubicBezTo>
                  <a:cubicBezTo>
                    <a:pt x="68366" y="235009"/>
                    <a:pt x="74776" y="214357"/>
                    <a:pt x="84746" y="195841"/>
                  </a:cubicBezTo>
                  <a:cubicBezTo>
                    <a:pt x="91867" y="183022"/>
                    <a:pt x="101837" y="170916"/>
                    <a:pt x="111095" y="158809"/>
                  </a:cubicBezTo>
                  <a:cubicBezTo>
                    <a:pt x="115368" y="153112"/>
                    <a:pt x="121777" y="146703"/>
                    <a:pt x="128899" y="148127"/>
                  </a:cubicBezTo>
                  <a:cubicBezTo>
                    <a:pt x="137445" y="149551"/>
                    <a:pt x="141006" y="158097"/>
                    <a:pt x="143142" y="166643"/>
                  </a:cubicBezTo>
                  <a:cubicBezTo>
                    <a:pt x="145278" y="175901"/>
                    <a:pt x="144566" y="184447"/>
                    <a:pt x="144566" y="193705"/>
                  </a:cubicBezTo>
                  <a:cubicBezTo>
                    <a:pt x="151688" y="141006"/>
                    <a:pt x="170916" y="94004"/>
                    <a:pt x="202963" y="51987"/>
                  </a:cubicBezTo>
                  <a:cubicBezTo>
                    <a:pt x="205099" y="49138"/>
                    <a:pt x="207235" y="46290"/>
                    <a:pt x="210796" y="45578"/>
                  </a:cubicBezTo>
                  <a:cubicBezTo>
                    <a:pt x="240706" y="37744"/>
                    <a:pt x="263495" y="19940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1424" y="4273"/>
                    <a:pt x="4985" y="8546"/>
                    <a:pt x="16379" y="8546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F1F647A-E427-46D9-B840-DD9EC44CD5B5}"/>
                </a:ext>
              </a:extLst>
            </p:cNvPr>
            <p:cNvSpPr/>
            <p:nvPr/>
          </p:nvSpPr>
          <p:spPr>
            <a:xfrm>
              <a:off x="4125610" y="0"/>
              <a:ext cx="334710" cy="277737"/>
            </a:xfrm>
            <a:custGeom>
              <a:avLst/>
              <a:gdLst>
                <a:gd name="connsiteX0" fmla="*/ 13482 w 334710"/>
                <a:gd name="connsiteY0" fmla="*/ 26350 h 277738"/>
                <a:gd name="connsiteX1" fmla="*/ 4937 w 334710"/>
                <a:gd name="connsiteY1" fmla="*/ 121065 h 277738"/>
                <a:gd name="connsiteX2" fmla="*/ 4937 w 334710"/>
                <a:gd name="connsiteY2" fmla="*/ 121065 h 277738"/>
                <a:gd name="connsiteX3" fmla="*/ 4937 w 334710"/>
                <a:gd name="connsiteY3" fmla="*/ 121065 h 277738"/>
                <a:gd name="connsiteX4" fmla="*/ 31286 w 334710"/>
                <a:gd name="connsiteY4" fmla="*/ 217918 h 277738"/>
                <a:gd name="connsiteX5" fmla="*/ 51226 w 334710"/>
                <a:gd name="connsiteY5" fmla="*/ 242131 h 277738"/>
                <a:gd name="connsiteX6" fmla="*/ 232112 w 334710"/>
                <a:gd name="connsiteY6" fmla="*/ 280587 h 277738"/>
                <a:gd name="connsiteX7" fmla="*/ 335374 w 334710"/>
                <a:gd name="connsiteY7" fmla="*/ 160946 h 277738"/>
                <a:gd name="connsiteX8" fmla="*/ 335374 w 334710"/>
                <a:gd name="connsiteY8" fmla="*/ 160946 h 277738"/>
                <a:gd name="connsiteX9" fmla="*/ 338934 w 334710"/>
                <a:gd name="connsiteY9" fmla="*/ 148127 h 277738"/>
                <a:gd name="connsiteX10" fmla="*/ 329677 w 334710"/>
                <a:gd name="connsiteY10" fmla="*/ 141718 h 277738"/>
                <a:gd name="connsiteX11" fmla="*/ 280538 w 334710"/>
                <a:gd name="connsiteY11" fmla="*/ 14243 h 277738"/>
                <a:gd name="connsiteX12" fmla="*/ 278402 w 334710"/>
                <a:gd name="connsiteY12" fmla="*/ 712 h 277738"/>
                <a:gd name="connsiteX13" fmla="*/ 202914 w 334710"/>
                <a:gd name="connsiteY13" fmla="*/ 712 h 277738"/>
                <a:gd name="connsiteX14" fmla="*/ 182974 w 334710"/>
                <a:gd name="connsiteY14" fmla="*/ 7121 h 277738"/>
                <a:gd name="connsiteX15" fmla="*/ 160185 w 334710"/>
                <a:gd name="connsiteY15" fmla="*/ 20652 h 277738"/>
                <a:gd name="connsiteX16" fmla="*/ 122441 w 334710"/>
                <a:gd name="connsiteY16" fmla="*/ 87594 h 277738"/>
                <a:gd name="connsiteX17" fmla="*/ 121017 w 334710"/>
                <a:gd name="connsiteY17" fmla="*/ 153112 h 277738"/>
                <a:gd name="connsiteX18" fmla="*/ 151639 w 334710"/>
                <a:gd name="connsiteY18" fmla="*/ 188007 h 277738"/>
                <a:gd name="connsiteX19" fmla="*/ 186535 w 334710"/>
                <a:gd name="connsiteY19" fmla="*/ 192280 h 277738"/>
                <a:gd name="connsiteX20" fmla="*/ 240658 w 334710"/>
                <a:gd name="connsiteY20" fmla="*/ 185159 h 277738"/>
                <a:gd name="connsiteX21" fmla="*/ 265583 w 334710"/>
                <a:gd name="connsiteY21" fmla="*/ 92579 h 277738"/>
                <a:gd name="connsiteX22" fmla="*/ 216445 w 334710"/>
                <a:gd name="connsiteY22" fmla="*/ 65518 h 277738"/>
                <a:gd name="connsiteX23" fmla="*/ 181550 w 334710"/>
                <a:gd name="connsiteY23" fmla="*/ 88307 h 277738"/>
                <a:gd name="connsiteX24" fmla="*/ 177276 w 334710"/>
                <a:gd name="connsiteY24" fmla="*/ 100413 h 277738"/>
                <a:gd name="connsiteX25" fmla="*/ 181550 w 334710"/>
                <a:gd name="connsiteY25" fmla="*/ 141718 h 277738"/>
                <a:gd name="connsiteX26" fmla="*/ 226415 w 334710"/>
                <a:gd name="connsiteY26" fmla="*/ 122490 h 277738"/>
                <a:gd name="connsiteX27" fmla="*/ 203626 w 334710"/>
                <a:gd name="connsiteY27" fmla="*/ 100413 h 277738"/>
                <a:gd name="connsiteX28" fmla="*/ 218581 w 334710"/>
                <a:gd name="connsiteY28" fmla="*/ 86170 h 277738"/>
                <a:gd name="connsiteX29" fmla="*/ 239946 w 334710"/>
                <a:gd name="connsiteY29" fmla="*/ 107535 h 277738"/>
                <a:gd name="connsiteX30" fmla="*/ 215733 w 334710"/>
                <a:gd name="connsiteY30" fmla="*/ 170204 h 277738"/>
                <a:gd name="connsiteX31" fmla="*/ 147367 w 334710"/>
                <a:gd name="connsiteY31" fmla="*/ 147415 h 277738"/>
                <a:gd name="connsiteX32" fmla="*/ 143806 w 334710"/>
                <a:gd name="connsiteY32" fmla="*/ 138157 h 277738"/>
                <a:gd name="connsiteX33" fmla="*/ 252052 w 334710"/>
                <a:gd name="connsiteY33" fmla="*/ 12819 h 277738"/>
                <a:gd name="connsiteX34" fmla="*/ 279114 w 334710"/>
                <a:gd name="connsiteY34" fmla="*/ 32047 h 277738"/>
                <a:gd name="connsiteX35" fmla="*/ 313297 w 334710"/>
                <a:gd name="connsiteY35" fmla="*/ 132460 h 277738"/>
                <a:gd name="connsiteX36" fmla="*/ 308312 w 334710"/>
                <a:gd name="connsiteY36" fmla="*/ 155961 h 277738"/>
                <a:gd name="connsiteX37" fmla="*/ 244931 w 334710"/>
                <a:gd name="connsiteY37" fmla="*/ 234297 h 277738"/>
                <a:gd name="connsiteX38" fmla="*/ 204338 w 334710"/>
                <a:gd name="connsiteY38" fmla="*/ 247828 h 277738"/>
                <a:gd name="connsiteX39" fmla="*/ 99652 w 334710"/>
                <a:gd name="connsiteY39" fmla="*/ 220766 h 277738"/>
                <a:gd name="connsiteX40" fmla="*/ 66893 w 334710"/>
                <a:gd name="connsiteY40" fmla="*/ 114656 h 277738"/>
                <a:gd name="connsiteX41" fmla="*/ 78288 w 334710"/>
                <a:gd name="connsiteY41" fmla="*/ 82609 h 277738"/>
                <a:gd name="connsiteX42" fmla="*/ 100364 w 334710"/>
                <a:gd name="connsiteY42" fmla="*/ 27774 h 277738"/>
                <a:gd name="connsiteX43" fmla="*/ 123865 w 334710"/>
                <a:gd name="connsiteY43" fmla="*/ 0 h 277738"/>
                <a:gd name="connsiteX44" fmla="*/ 18467 w 334710"/>
                <a:gd name="connsiteY44" fmla="*/ 0 h 277738"/>
                <a:gd name="connsiteX45" fmla="*/ 13482 w 334710"/>
                <a:gd name="connsiteY45" fmla="*/ 26350 h 27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4710" h="277738">
                  <a:moveTo>
                    <a:pt x="13482" y="26350"/>
                  </a:moveTo>
                  <a:cubicBezTo>
                    <a:pt x="-4322" y="56972"/>
                    <a:pt x="-1473" y="89019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13482" y="153112"/>
                    <a:pt x="22740" y="185871"/>
                    <a:pt x="31286" y="217918"/>
                  </a:cubicBezTo>
                  <a:cubicBezTo>
                    <a:pt x="34135" y="229312"/>
                    <a:pt x="39832" y="237858"/>
                    <a:pt x="51226" y="242131"/>
                  </a:cubicBezTo>
                  <a:cubicBezTo>
                    <a:pt x="110335" y="262783"/>
                    <a:pt x="169443" y="280587"/>
                    <a:pt x="232112" y="280587"/>
                  </a:cubicBezTo>
                  <a:cubicBezTo>
                    <a:pt x="271993" y="245692"/>
                    <a:pt x="301191" y="201538"/>
                    <a:pt x="335374" y="160946"/>
                  </a:cubicBezTo>
                  <a:cubicBezTo>
                    <a:pt x="335374" y="160946"/>
                    <a:pt x="335374" y="160946"/>
                    <a:pt x="335374" y="160946"/>
                  </a:cubicBezTo>
                  <a:cubicBezTo>
                    <a:pt x="336798" y="156673"/>
                    <a:pt x="337510" y="152400"/>
                    <a:pt x="338934" y="148127"/>
                  </a:cubicBezTo>
                  <a:cubicBezTo>
                    <a:pt x="336086" y="145991"/>
                    <a:pt x="332525" y="143854"/>
                    <a:pt x="329677" y="141718"/>
                  </a:cubicBezTo>
                  <a:cubicBezTo>
                    <a:pt x="315434" y="98277"/>
                    <a:pt x="301903" y="54836"/>
                    <a:pt x="280538" y="14243"/>
                  </a:cubicBezTo>
                  <a:cubicBezTo>
                    <a:pt x="277690" y="9258"/>
                    <a:pt x="276977" y="4273"/>
                    <a:pt x="278402" y="712"/>
                  </a:cubicBezTo>
                  <a:cubicBezTo>
                    <a:pt x="253477" y="712"/>
                    <a:pt x="228551" y="712"/>
                    <a:pt x="202914" y="712"/>
                  </a:cubicBezTo>
                  <a:cubicBezTo>
                    <a:pt x="196505" y="4273"/>
                    <a:pt x="190095" y="5697"/>
                    <a:pt x="182974" y="7121"/>
                  </a:cubicBezTo>
                  <a:cubicBezTo>
                    <a:pt x="175853" y="12107"/>
                    <a:pt x="168731" y="17092"/>
                    <a:pt x="160185" y="20652"/>
                  </a:cubicBezTo>
                  <a:cubicBezTo>
                    <a:pt x="130987" y="34183"/>
                    <a:pt x="121729" y="57684"/>
                    <a:pt x="122441" y="87594"/>
                  </a:cubicBezTo>
                  <a:cubicBezTo>
                    <a:pt x="122441" y="109671"/>
                    <a:pt x="122441" y="131036"/>
                    <a:pt x="121017" y="153112"/>
                  </a:cubicBezTo>
                  <a:cubicBezTo>
                    <a:pt x="119593" y="175189"/>
                    <a:pt x="130275" y="185871"/>
                    <a:pt x="151639" y="188007"/>
                  </a:cubicBezTo>
                  <a:cubicBezTo>
                    <a:pt x="163033" y="189432"/>
                    <a:pt x="175140" y="191568"/>
                    <a:pt x="186535" y="192280"/>
                  </a:cubicBezTo>
                  <a:cubicBezTo>
                    <a:pt x="205050" y="193705"/>
                    <a:pt x="227839" y="204387"/>
                    <a:pt x="240658" y="185159"/>
                  </a:cubicBezTo>
                  <a:cubicBezTo>
                    <a:pt x="258462" y="158097"/>
                    <a:pt x="272705" y="126050"/>
                    <a:pt x="265583" y="92579"/>
                  </a:cubicBezTo>
                  <a:cubicBezTo>
                    <a:pt x="260598" y="69079"/>
                    <a:pt x="236385" y="67654"/>
                    <a:pt x="216445" y="65518"/>
                  </a:cubicBezTo>
                  <a:cubicBezTo>
                    <a:pt x="199353" y="64093"/>
                    <a:pt x="187247" y="71215"/>
                    <a:pt x="181550" y="88307"/>
                  </a:cubicBezTo>
                  <a:cubicBezTo>
                    <a:pt x="180125" y="92579"/>
                    <a:pt x="178701" y="96140"/>
                    <a:pt x="177276" y="100413"/>
                  </a:cubicBezTo>
                  <a:cubicBezTo>
                    <a:pt x="174428" y="114656"/>
                    <a:pt x="165882" y="133172"/>
                    <a:pt x="181550" y="141718"/>
                  </a:cubicBezTo>
                  <a:cubicBezTo>
                    <a:pt x="196505" y="150264"/>
                    <a:pt x="208611" y="135308"/>
                    <a:pt x="226415" y="122490"/>
                  </a:cubicBezTo>
                  <a:cubicBezTo>
                    <a:pt x="203626" y="123914"/>
                    <a:pt x="200778" y="113944"/>
                    <a:pt x="203626" y="100413"/>
                  </a:cubicBezTo>
                  <a:cubicBezTo>
                    <a:pt x="205050" y="92579"/>
                    <a:pt x="209323" y="85458"/>
                    <a:pt x="218581" y="86170"/>
                  </a:cubicBezTo>
                  <a:cubicBezTo>
                    <a:pt x="231400" y="86882"/>
                    <a:pt x="237097" y="96140"/>
                    <a:pt x="239946" y="107535"/>
                  </a:cubicBezTo>
                  <a:cubicBezTo>
                    <a:pt x="247067" y="133884"/>
                    <a:pt x="236385" y="161658"/>
                    <a:pt x="215733" y="170204"/>
                  </a:cubicBezTo>
                  <a:cubicBezTo>
                    <a:pt x="200778" y="176613"/>
                    <a:pt x="156624" y="162370"/>
                    <a:pt x="147367" y="147415"/>
                  </a:cubicBezTo>
                  <a:cubicBezTo>
                    <a:pt x="145942" y="144566"/>
                    <a:pt x="144518" y="141718"/>
                    <a:pt x="143806" y="138157"/>
                  </a:cubicBezTo>
                  <a:cubicBezTo>
                    <a:pt x="133124" y="85458"/>
                    <a:pt x="197217" y="11394"/>
                    <a:pt x="252052" y="12819"/>
                  </a:cubicBezTo>
                  <a:cubicBezTo>
                    <a:pt x="265583" y="12819"/>
                    <a:pt x="274841" y="20652"/>
                    <a:pt x="279114" y="32047"/>
                  </a:cubicBezTo>
                  <a:cubicBezTo>
                    <a:pt x="291220" y="64806"/>
                    <a:pt x="301903" y="98989"/>
                    <a:pt x="313297" y="132460"/>
                  </a:cubicBezTo>
                  <a:cubicBezTo>
                    <a:pt x="316146" y="141718"/>
                    <a:pt x="313297" y="148839"/>
                    <a:pt x="308312" y="155961"/>
                  </a:cubicBezTo>
                  <a:cubicBezTo>
                    <a:pt x="288372" y="183022"/>
                    <a:pt x="268432" y="210084"/>
                    <a:pt x="244931" y="234297"/>
                  </a:cubicBezTo>
                  <a:cubicBezTo>
                    <a:pt x="233536" y="246404"/>
                    <a:pt x="221430" y="250677"/>
                    <a:pt x="204338" y="247828"/>
                  </a:cubicBezTo>
                  <a:cubicBezTo>
                    <a:pt x="168731" y="241419"/>
                    <a:pt x="133836" y="232873"/>
                    <a:pt x="99652" y="220766"/>
                  </a:cubicBezTo>
                  <a:cubicBezTo>
                    <a:pt x="57635" y="205811"/>
                    <a:pt x="40544" y="151688"/>
                    <a:pt x="66893" y="114656"/>
                  </a:cubicBezTo>
                  <a:cubicBezTo>
                    <a:pt x="74015" y="104686"/>
                    <a:pt x="79712" y="94716"/>
                    <a:pt x="78288" y="82609"/>
                  </a:cubicBezTo>
                  <a:cubicBezTo>
                    <a:pt x="75439" y="60533"/>
                    <a:pt x="80424" y="42017"/>
                    <a:pt x="100364" y="27774"/>
                  </a:cubicBezTo>
                  <a:cubicBezTo>
                    <a:pt x="109622" y="20652"/>
                    <a:pt x="116744" y="9970"/>
                    <a:pt x="123865" y="0"/>
                  </a:cubicBezTo>
                  <a:cubicBezTo>
                    <a:pt x="88970" y="0"/>
                    <a:pt x="54075" y="0"/>
                    <a:pt x="18467" y="0"/>
                  </a:cubicBezTo>
                  <a:cubicBezTo>
                    <a:pt x="17755" y="9970"/>
                    <a:pt x="17755" y="19228"/>
                    <a:pt x="13482" y="26350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C5DA28C-66AE-46C4-B704-B0631F053597}"/>
                </a:ext>
              </a:extLst>
            </p:cNvPr>
            <p:cNvSpPr/>
            <p:nvPr/>
          </p:nvSpPr>
          <p:spPr>
            <a:xfrm>
              <a:off x="3865734" y="0"/>
              <a:ext cx="284860" cy="477141"/>
            </a:xfrm>
            <a:custGeom>
              <a:avLst/>
              <a:gdLst>
                <a:gd name="connsiteX0" fmla="*/ 23501 w 284859"/>
                <a:gd name="connsiteY0" fmla="*/ 3561 h 477140"/>
                <a:gd name="connsiteX1" fmla="*/ 85458 w 284859"/>
                <a:gd name="connsiteY1" fmla="*/ 37032 h 477140"/>
                <a:gd name="connsiteX2" fmla="*/ 131036 w 284859"/>
                <a:gd name="connsiteY2" fmla="*/ 267056 h 477140"/>
                <a:gd name="connsiteX3" fmla="*/ 121065 w 284859"/>
                <a:gd name="connsiteY3" fmla="*/ 280587 h 477140"/>
                <a:gd name="connsiteX4" fmla="*/ 124626 w 284859"/>
                <a:gd name="connsiteY4" fmla="*/ 334710 h 477140"/>
                <a:gd name="connsiteX5" fmla="*/ 134596 w 284859"/>
                <a:gd name="connsiteY5" fmla="*/ 479989 h 477140"/>
                <a:gd name="connsiteX6" fmla="*/ 136020 w 284859"/>
                <a:gd name="connsiteY6" fmla="*/ 408062 h 477140"/>
                <a:gd name="connsiteX7" fmla="*/ 136733 w 284859"/>
                <a:gd name="connsiteY7" fmla="*/ 202963 h 477140"/>
                <a:gd name="connsiteX8" fmla="*/ 192992 w 284859"/>
                <a:gd name="connsiteY8" fmla="*/ 64806 h 477140"/>
                <a:gd name="connsiteX9" fmla="*/ 225039 w 284859"/>
                <a:gd name="connsiteY9" fmla="*/ 46290 h 477140"/>
                <a:gd name="connsiteX10" fmla="*/ 284860 w 284859"/>
                <a:gd name="connsiteY10" fmla="*/ 0 h 477140"/>
                <a:gd name="connsiteX11" fmla="*/ 0 w 284859"/>
                <a:gd name="connsiteY11" fmla="*/ 0 h 477140"/>
                <a:gd name="connsiteX12" fmla="*/ 23501 w 284859"/>
                <a:gd name="connsiteY12" fmla="*/ 3561 h 47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859" h="477140">
                  <a:moveTo>
                    <a:pt x="23501" y="3561"/>
                  </a:moveTo>
                  <a:cubicBezTo>
                    <a:pt x="51987" y="-712"/>
                    <a:pt x="69791" y="12107"/>
                    <a:pt x="85458" y="37032"/>
                  </a:cubicBezTo>
                  <a:cubicBezTo>
                    <a:pt x="130323" y="108247"/>
                    <a:pt x="135308" y="186583"/>
                    <a:pt x="131036" y="267056"/>
                  </a:cubicBezTo>
                  <a:cubicBezTo>
                    <a:pt x="131036" y="270617"/>
                    <a:pt x="123202" y="279163"/>
                    <a:pt x="121065" y="280587"/>
                  </a:cubicBezTo>
                  <a:cubicBezTo>
                    <a:pt x="127475" y="298391"/>
                    <a:pt x="123914" y="316907"/>
                    <a:pt x="124626" y="334710"/>
                  </a:cubicBezTo>
                  <a:cubicBezTo>
                    <a:pt x="129611" y="358923"/>
                    <a:pt x="133884" y="455776"/>
                    <a:pt x="134596" y="479989"/>
                  </a:cubicBezTo>
                  <a:cubicBezTo>
                    <a:pt x="139581" y="456488"/>
                    <a:pt x="135308" y="432275"/>
                    <a:pt x="136020" y="408062"/>
                  </a:cubicBezTo>
                  <a:cubicBezTo>
                    <a:pt x="138157" y="339695"/>
                    <a:pt x="134596" y="271329"/>
                    <a:pt x="136733" y="202963"/>
                  </a:cubicBezTo>
                  <a:cubicBezTo>
                    <a:pt x="138157" y="150264"/>
                    <a:pt x="152400" y="101837"/>
                    <a:pt x="192992" y="64806"/>
                  </a:cubicBezTo>
                  <a:cubicBezTo>
                    <a:pt x="202251" y="56260"/>
                    <a:pt x="212220" y="48426"/>
                    <a:pt x="225039" y="46290"/>
                  </a:cubicBezTo>
                  <a:cubicBezTo>
                    <a:pt x="249252" y="42017"/>
                    <a:pt x="282011" y="2136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7121" y="4273"/>
                    <a:pt x="14243" y="4985"/>
                    <a:pt x="23501" y="356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4F8001B-8FAA-4896-A019-4BF2A6CDB3B0}"/>
                </a:ext>
              </a:extLst>
            </p:cNvPr>
            <p:cNvSpPr/>
            <p:nvPr/>
          </p:nvSpPr>
          <p:spPr>
            <a:xfrm>
              <a:off x="3591944" y="0"/>
              <a:ext cx="42729" cy="44865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EB10CC3-A655-4E94-B2A4-2F287F15A7A0}"/>
                </a:ext>
              </a:extLst>
            </p:cNvPr>
            <p:cNvSpPr/>
            <p:nvPr userDrawn="1"/>
          </p:nvSpPr>
          <p:spPr>
            <a:xfrm>
              <a:off x="2656796" y="0"/>
              <a:ext cx="284860" cy="477140"/>
            </a:xfrm>
            <a:custGeom>
              <a:avLst/>
              <a:gdLst>
                <a:gd name="connsiteX0" fmla="*/ 23501 w 284859"/>
                <a:gd name="connsiteY0" fmla="*/ 3561 h 477140"/>
                <a:gd name="connsiteX1" fmla="*/ 85458 w 284859"/>
                <a:gd name="connsiteY1" fmla="*/ 37032 h 477140"/>
                <a:gd name="connsiteX2" fmla="*/ 131036 w 284859"/>
                <a:gd name="connsiteY2" fmla="*/ 267056 h 477140"/>
                <a:gd name="connsiteX3" fmla="*/ 121065 w 284859"/>
                <a:gd name="connsiteY3" fmla="*/ 280587 h 477140"/>
                <a:gd name="connsiteX4" fmla="*/ 124626 w 284859"/>
                <a:gd name="connsiteY4" fmla="*/ 334710 h 477140"/>
                <a:gd name="connsiteX5" fmla="*/ 134596 w 284859"/>
                <a:gd name="connsiteY5" fmla="*/ 479989 h 477140"/>
                <a:gd name="connsiteX6" fmla="*/ 136020 w 284859"/>
                <a:gd name="connsiteY6" fmla="*/ 408062 h 477140"/>
                <a:gd name="connsiteX7" fmla="*/ 136733 w 284859"/>
                <a:gd name="connsiteY7" fmla="*/ 202963 h 477140"/>
                <a:gd name="connsiteX8" fmla="*/ 192992 w 284859"/>
                <a:gd name="connsiteY8" fmla="*/ 64806 h 477140"/>
                <a:gd name="connsiteX9" fmla="*/ 225039 w 284859"/>
                <a:gd name="connsiteY9" fmla="*/ 46290 h 477140"/>
                <a:gd name="connsiteX10" fmla="*/ 284860 w 284859"/>
                <a:gd name="connsiteY10" fmla="*/ 0 h 477140"/>
                <a:gd name="connsiteX11" fmla="*/ 0 w 284859"/>
                <a:gd name="connsiteY11" fmla="*/ 0 h 477140"/>
                <a:gd name="connsiteX12" fmla="*/ 23501 w 284859"/>
                <a:gd name="connsiteY12" fmla="*/ 3561 h 47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859" h="477140">
                  <a:moveTo>
                    <a:pt x="23501" y="3561"/>
                  </a:moveTo>
                  <a:cubicBezTo>
                    <a:pt x="51987" y="-712"/>
                    <a:pt x="69791" y="12107"/>
                    <a:pt x="85458" y="37032"/>
                  </a:cubicBezTo>
                  <a:cubicBezTo>
                    <a:pt x="130323" y="108247"/>
                    <a:pt x="135308" y="186583"/>
                    <a:pt x="131036" y="267056"/>
                  </a:cubicBezTo>
                  <a:cubicBezTo>
                    <a:pt x="131036" y="270617"/>
                    <a:pt x="123202" y="279163"/>
                    <a:pt x="121065" y="280587"/>
                  </a:cubicBezTo>
                  <a:cubicBezTo>
                    <a:pt x="127475" y="298391"/>
                    <a:pt x="123914" y="316907"/>
                    <a:pt x="124626" y="334710"/>
                  </a:cubicBezTo>
                  <a:cubicBezTo>
                    <a:pt x="129611" y="358923"/>
                    <a:pt x="133884" y="455776"/>
                    <a:pt x="134596" y="479989"/>
                  </a:cubicBezTo>
                  <a:cubicBezTo>
                    <a:pt x="139581" y="456488"/>
                    <a:pt x="135308" y="432275"/>
                    <a:pt x="136020" y="408062"/>
                  </a:cubicBezTo>
                  <a:cubicBezTo>
                    <a:pt x="138157" y="339695"/>
                    <a:pt x="134596" y="271329"/>
                    <a:pt x="136733" y="202963"/>
                  </a:cubicBezTo>
                  <a:cubicBezTo>
                    <a:pt x="138157" y="150264"/>
                    <a:pt x="152400" y="101837"/>
                    <a:pt x="192992" y="64806"/>
                  </a:cubicBezTo>
                  <a:cubicBezTo>
                    <a:pt x="202251" y="56260"/>
                    <a:pt x="212220" y="48426"/>
                    <a:pt x="225039" y="46290"/>
                  </a:cubicBezTo>
                  <a:cubicBezTo>
                    <a:pt x="249252" y="42017"/>
                    <a:pt x="282011" y="2136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7121" y="4273"/>
                    <a:pt x="14243" y="4985"/>
                    <a:pt x="23501" y="356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6BDFAC5-8565-439B-820F-C35489836C64}"/>
                </a:ext>
              </a:extLst>
            </p:cNvPr>
            <p:cNvSpPr/>
            <p:nvPr userDrawn="1"/>
          </p:nvSpPr>
          <p:spPr>
            <a:xfrm>
              <a:off x="3162895" y="669422"/>
              <a:ext cx="55615" cy="376479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E69740F-8797-44D7-A717-E89B8DF4D431}"/>
                </a:ext>
              </a:extLst>
            </p:cNvPr>
            <p:cNvSpPr/>
            <p:nvPr userDrawn="1"/>
          </p:nvSpPr>
          <p:spPr>
            <a:xfrm>
              <a:off x="3096303" y="113548"/>
              <a:ext cx="55615" cy="25788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C9C8FD0-E378-41CD-A374-75140CE1AC3F}"/>
                </a:ext>
              </a:extLst>
            </p:cNvPr>
            <p:cNvSpPr/>
            <p:nvPr userDrawn="1"/>
          </p:nvSpPr>
          <p:spPr>
            <a:xfrm>
              <a:off x="2939011" y="269315"/>
              <a:ext cx="42729" cy="44865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2218CB4-300E-44A0-9452-6178ACC5984C}"/>
                </a:ext>
              </a:extLst>
            </p:cNvPr>
            <p:cNvSpPr/>
            <p:nvPr userDrawn="1"/>
          </p:nvSpPr>
          <p:spPr>
            <a:xfrm flipH="1">
              <a:off x="3213331" y="0"/>
              <a:ext cx="284860" cy="605327"/>
            </a:xfrm>
            <a:custGeom>
              <a:avLst/>
              <a:gdLst>
                <a:gd name="connsiteX0" fmla="*/ 16379 w 284859"/>
                <a:gd name="connsiteY0" fmla="*/ 8546 h 605327"/>
                <a:gd name="connsiteX1" fmla="*/ 101125 w 284859"/>
                <a:gd name="connsiteY1" fmla="*/ 63381 h 605327"/>
                <a:gd name="connsiteX2" fmla="*/ 95428 w 284859"/>
                <a:gd name="connsiteY2" fmla="*/ 98277 h 605327"/>
                <a:gd name="connsiteX3" fmla="*/ 37744 w 284859"/>
                <a:gd name="connsiteY3" fmla="*/ 178750 h 605327"/>
                <a:gd name="connsiteX4" fmla="*/ 64093 w 284859"/>
                <a:gd name="connsiteY4" fmla="*/ 399516 h 605327"/>
                <a:gd name="connsiteX5" fmla="*/ 64805 w 284859"/>
                <a:gd name="connsiteY5" fmla="*/ 439396 h 605327"/>
                <a:gd name="connsiteX6" fmla="*/ 64805 w 284859"/>
                <a:gd name="connsiteY6" fmla="*/ 439396 h 605327"/>
                <a:gd name="connsiteX7" fmla="*/ 74064 w 284859"/>
                <a:gd name="connsiteY7" fmla="*/ 414471 h 605327"/>
                <a:gd name="connsiteX8" fmla="*/ 80473 w 284859"/>
                <a:gd name="connsiteY8" fmla="*/ 321892 h 605327"/>
                <a:gd name="connsiteX9" fmla="*/ 174477 w 284859"/>
                <a:gd name="connsiteY9" fmla="*/ 497793 h 605327"/>
                <a:gd name="connsiteX10" fmla="*/ 174477 w 284859"/>
                <a:gd name="connsiteY10" fmla="*/ 605327 h 605327"/>
                <a:gd name="connsiteX11" fmla="*/ 182310 w 284859"/>
                <a:gd name="connsiteY11" fmla="*/ 606039 h 605327"/>
                <a:gd name="connsiteX12" fmla="*/ 186583 w 284859"/>
                <a:gd name="connsiteY12" fmla="*/ 573280 h 605327"/>
                <a:gd name="connsiteX13" fmla="*/ 196553 w 284859"/>
                <a:gd name="connsiteY13" fmla="*/ 503490 h 605327"/>
                <a:gd name="connsiteX14" fmla="*/ 198690 w 284859"/>
                <a:gd name="connsiteY14" fmla="*/ 469307 h 605327"/>
                <a:gd name="connsiteX15" fmla="*/ 188007 w 284859"/>
                <a:gd name="connsiteY15" fmla="*/ 442957 h 605327"/>
                <a:gd name="connsiteX16" fmla="*/ 188720 w 284859"/>
                <a:gd name="connsiteY16" fmla="*/ 425153 h 605327"/>
                <a:gd name="connsiteX17" fmla="*/ 165219 w 284859"/>
                <a:gd name="connsiteY17" fmla="*/ 383849 h 605327"/>
                <a:gd name="connsiteX18" fmla="*/ 75488 w 284859"/>
                <a:gd name="connsiteY18" fmla="*/ 254237 h 605327"/>
                <a:gd name="connsiteX19" fmla="*/ 84746 w 284859"/>
                <a:gd name="connsiteY19" fmla="*/ 195841 h 605327"/>
                <a:gd name="connsiteX20" fmla="*/ 111095 w 284859"/>
                <a:gd name="connsiteY20" fmla="*/ 158809 h 605327"/>
                <a:gd name="connsiteX21" fmla="*/ 128899 w 284859"/>
                <a:gd name="connsiteY21" fmla="*/ 148127 h 605327"/>
                <a:gd name="connsiteX22" fmla="*/ 143142 w 284859"/>
                <a:gd name="connsiteY22" fmla="*/ 166643 h 605327"/>
                <a:gd name="connsiteX23" fmla="*/ 144566 w 284859"/>
                <a:gd name="connsiteY23" fmla="*/ 193705 h 605327"/>
                <a:gd name="connsiteX24" fmla="*/ 202963 w 284859"/>
                <a:gd name="connsiteY24" fmla="*/ 51987 h 605327"/>
                <a:gd name="connsiteX25" fmla="*/ 210796 w 284859"/>
                <a:gd name="connsiteY25" fmla="*/ 45578 h 605327"/>
                <a:gd name="connsiteX26" fmla="*/ 284860 w 284859"/>
                <a:gd name="connsiteY26" fmla="*/ 0 h 605327"/>
                <a:gd name="connsiteX27" fmla="*/ 0 w 284859"/>
                <a:gd name="connsiteY27" fmla="*/ 0 h 605327"/>
                <a:gd name="connsiteX28" fmla="*/ 16379 w 284859"/>
                <a:gd name="connsiteY28" fmla="*/ 8546 h 605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4859" h="605327">
                  <a:moveTo>
                    <a:pt x="16379" y="8546"/>
                  </a:moveTo>
                  <a:cubicBezTo>
                    <a:pt x="54835" y="9258"/>
                    <a:pt x="81897" y="29910"/>
                    <a:pt x="101125" y="63381"/>
                  </a:cubicBezTo>
                  <a:cubicBezTo>
                    <a:pt x="108959" y="77624"/>
                    <a:pt x="107534" y="86882"/>
                    <a:pt x="95428" y="98277"/>
                  </a:cubicBezTo>
                  <a:cubicBezTo>
                    <a:pt x="71215" y="121065"/>
                    <a:pt x="43441" y="141718"/>
                    <a:pt x="37744" y="178750"/>
                  </a:cubicBezTo>
                  <a:cubicBezTo>
                    <a:pt x="55548" y="251389"/>
                    <a:pt x="57684" y="325452"/>
                    <a:pt x="64093" y="399516"/>
                  </a:cubicBezTo>
                  <a:cubicBezTo>
                    <a:pt x="65518" y="413047"/>
                    <a:pt x="64805" y="425865"/>
                    <a:pt x="64805" y="439396"/>
                  </a:cubicBezTo>
                  <a:cubicBezTo>
                    <a:pt x="64805" y="439396"/>
                    <a:pt x="64805" y="439396"/>
                    <a:pt x="64805" y="439396"/>
                  </a:cubicBezTo>
                  <a:cubicBezTo>
                    <a:pt x="79048" y="435123"/>
                    <a:pt x="73351" y="423017"/>
                    <a:pt x="74064" y="414471"/>
                  </a:cubicBezTo>
                  <a:cubicBezTo>
                    <a:pt x="76912" y="385985"/>
                    <a:pt x="78336" y="356787"/>
                    <a:pt x="80473" y="321892"/>
                  </a:cubicBezTo>
                  <a:cubicBezTo>
                    <a:pt x="132460" y="375303"/>
                    <a:pt x="176613" y="424441"/>
                    <a:pt x="174477" y="497793"/>
                  </a:cubicBezTo>
                  <a:cubicBezTo>
                    <a:pt x="174477" y="533400"/>
                    <a:pt x="174477" y="569007"/>
                    <a:pt x="174477" y="605327"/>
                  </a:cubicBezTo>
                  <a:cubicBezTo>
                    <a:pt x="177325" y="605327"/>
                    <a:pt x="179462" y="606039"/>
                    <a:pt x="182310" y="606039"/>
                  </a:cubicBezTo>
                  <a:cubicBezTo>
                    <a:pt x="183734" y="595357"/>
                    <a:pt x="185159" y="583963"/>
                    <a:pt x="186583" y="573280"/>
                  </a:cubicBezTo>
                  <a:cubicBezTo>
                    <a:pt x="190144" y="549779"/>
                    <a:pt x="192992" y="526279"/>
                    <a:pt x="196553" y="503490"/>
                  </a:cubicBezTo>
                  <a:cubicBezTo>
                    <a:pt x="197265" y="492095"/>
                    <a:pt x="197977" y="480701"/>
                    <a:pt x="198690" y="469307"/>
                  </a:cubicBezTo>
                  <a:cubicBezTo>
                    <a:pt x="192280" y="462185"/>
                    <a:pt x="188007" y="452215"/>
                    <a:pt x="188007" y="442957"/>
                  </a:cubicBezTo>
                  <a:cubicBezTo>
                    <a:pt x="188007" y="437260"/>
                    <a:pt x="188007" y="431563"/>
                    <a:pt x="188720" y="425153"/>
                  </a:cubicBezTo>
                  <a:cubicBezTo>
                    <a:pt x="190144" y="405925"/>
                    <a:pt x="180886" y="392394"/>
                    <a:pt x="165219" y="383849"/>
                  </a:cubicBezTo>
                  <a:cubicBezTo>
                    <a:pt x="114656" y="354650"/>
                    <a:pt x="94004" y="304800"/>
                    <a:pt x="75488" y="254237"/>
                  </a:cubicBezTo>
                  <a:cubicBezTo>
                    <a:pt x="68366" y="235009"/>
                    <a:pt x="74776" y="214357"/>
                    <a:pt x="84746" y="195841"/>
                  </a:cubicBezTo>
                  <a:cubicBezTo>
                    <a:pt x="91867" y="183022"/>
                    <a:pt x="101837" y="170916"/>
                    <a:pt x="111095" y="158809"/>
                  </a:cubicBezTo>
                  <a:cubicBezTo>
                    <a:pt x="115368" y="153112"/>
                    <a:pt x="121777" y="146703"/>
                    <a:pt x="128899" y="148127"/>
                  </a:cubicBezTo>
                  <a:cubicBezTo>
                    <a:pt x="137445" y="149551"/>
                    <a:pt x="141006" y="158097"/>
                    <a:pt x="143142" y="166643"/>
                  </a:cubicBezTo>
                  <a:cubicBezTo>
                    <a:pt x="145278" y="175901"/>
                    <a:pt x="144566" y="184447"/>
                    <a:pt x="144566" y="193705"/>
                  </a:cubicBezTo>
                  <a:cubicBezTo>
                    <a:pt x="151688" y="141006"/>
                    <a:pt x="170916" y="94004"/>
                    <a:pt x="202963" y="51987"/>
                  </a:cubicBezTo>
                  <a:cubicBezTo>
                    <a:pt x="205099" y="49138"/>
                    <a:pt x="207235" y="46290"/>
                    <a:pt x="210796" y="45578"/>
                  </a:cubicBezTo>
                  <a:cubicBezTo>
                    <a:pt x="240706" y="37744"/>
                    <a:pt x="263495" y="19940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1424" y="4273"/>
                    <a:pt x="4985" y="8546"/>
                    <a:pt x="16379" y="8546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7D97949A-A66A-42E8-80D3-B272FE9A16B9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904853" y="1701470"/>
            <a:ext cx="187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7BE2335F-7758-4D59-A1AD-8EF638D9650C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4193017" y="3201685"/>
            <a:ext cx="187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59784AB1-A963-4572-AD15-0EDEF7727085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04853" y="4730760"/>
            <a:ext cx="187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35C2B895-B4E4-4B6E-BA4A-5D772EEAC7C2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6149181" y="1701470"/>
            <a:ext cx="187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348D716D-24D6-4C49-B8D4-C6928920BA0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9437344" y="3201685"/>
            <a:ext cx="187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8" name="Picture Placeholder 2">
            <a:extLst>
              <a:ext uri="{FF2B5EF4-FFF2-40B4-BE49-F238E27FC236}">
                <a16:creationId xmlns:a16="http://schemas.microsoft.com/office/drawing/2014/main" id="{0A82950B-EA1C-4999-979A-3124E822CC0D}"/>
              </a:ext>
            </a:extLst>
          </p:cNvPr>
          <p:cNvSpPr>
            <a:spLocks noGrp="1"/>
          </p:cNvSpPr>
          <p:nvPr>
            <p:ph type="pic" idx="19" hasCustomPrompt="1"/>
          </p:nvPr>
        </p:nvSpPr>
        <p:spPr>
          <a:xfrm>
            <a:off x="6149181" y="4730760"/>
            <a:ext cx="1872000" cy="1440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9" name="Rectangle 11">
            <a:extLst>
              <a:ext uri="{FF2B5EF4-FFF2-40B4-BE49-F238E27FC236}">
                <a16:creationId xmlns:a16="http://schemas.microsoft.com/office/drawing/2014/main" id="{5B0694A9-088B-4E06-8716-3F8414D14073}"/>
              </a:ext>
            </a:extLst>
          </p:cNvPr>
          <p:cNvSpPr/>
          <p:nvPr userDrawn="1"/>
        </p:nvSpPr>
        <p:spPr>
          <a:xfrm>
            <a:off x="2861017" y="1701470"/>
            <a:ext cx="3204000" cy="144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0" name="Rectangle 12">
            <a:extLst>
              <a:ext uri="{FF2B5EF4-FFF2-40B4-BE49-F238E27FC236}">
                <a16:creationId xmlns:a16="http://schemas.microsoft.com/office/drawing/2014/main" id="{8DCFDB39-F51F-4D1E-A939-466304AADC38}"/>
              </a:ext>
            </a:extLst>
          </p:cNvPr>
          <p:cNvSpPr/>
          <p:nvPr userDrawn="1"/>
        </p:nvSpPr>
        <p:spPr>
          <a:xfrm>
            <a:off x="8105344" y="1701470"/>
            <a:ext cx="3204000" cy="14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1" name="Rectangle 13">
            <a:extLst>
              <a:ext uri="{FF2B5EF4-FFF2-40B4-BE49-F238E27FC236}">
                <a16:creationId xmlns:a16="http://schemas.microsoft.com/office/drawing/2014/main" id="{5382403E-E734-4424-A368-A11B0ABAF735}"/>
              </a:ext>
            </a:extLst>
          </p:cNvPr>
          <p:cNvSpPr/>
          <p:nvPr userDrawn="1"/>
        </p:nvSpPr>
        <p:spPr>
          <a:xfrm>
            <a:off x="6149181" y="3201685"/>
            <a:ext cx="3204000" cy="144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2" name="Rectangle 14">
            <a:extLst>
              <a:ext uri="{FF2B5EF4-FFF2-40B4-BE49-F238E27FC236}">
                <a16:creationId xmlns:a16="http://schemas.microsoft.com/office/drawing/2014/main" id="{9586F2FB-E3CF-45D2-A716-9E3FF6CF405C}"/>
              </a:ext>
            </a:extLst>
          </p:cNvPr>
          <p:cNvSpPr/>
          <p:nvPr userDrawn="1"/>
        </p:nvSpPr>
        <p:spPr>
          <a:xfrm>
            <a:off x="904853" y="3201685"/>
            <a:ext cx="3204000" cy="1440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3" name="Rectangle 15">
            <a:extLst>
              <a:ext uri="{FF2B5EF4-FFF2-40B4-BE49-F238E27FC236}">
                <a16:creationId xmlns:a16="http://schemas.microsoft.com/office/drawing/2014/main" id="{B685AA39-F7D7-4E48-BCAB-5CE2A97FC969}"/>
              </a:ext>
            </a:extLst>
          </p:cNvPr>
          <p:cNvSpPr/>
          <p:nvPr userDrawn="1"/>
        </p:nvSpPr>
        <p:spPr>
          <a:xfrm>
            <a:off x="8105344" y="4730760"/>
            <a:ext cx="3204000" cy="1440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34" name="Rectangle 16">
            <a:extLst>
              <a:ext uri="{FF2B5EF4-FFF2-40B4-BE49-F238E27FC236}">
                <a16:creationId xmlns:a16="http://schemas.microsoft.com/office/drawing/2014/main" id="{AA4E736B-B3B1-40EE-A3CF-495C66139C08}"/>
              </a:ext>
            </a:extLst>
          </p:cNvPr>
          <p:cNvSpPr/>
          <p:nvPr userDrawn="1"/>
        </p:nvSpPr>
        <p:spPr>
          <a:xfrm>
            <a:off x="2861017" y="4730760"/>
            <a:ext cx="3204000" cy="1440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97048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3CD10489-647D-4424-92F3-2E31185A69B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227514" y="0"/>
            <a:ext cx="7964489" cy="6858000"/>
          </a:xfrm>
          <a:custGeom>
            <a:avLst/>
            <a:gdLst>
              <a:gd name="connsiteX0" fmla="*/ 7895557 w 7964489"/>
              <a:gd name="connsiteY0" fmla="*/ 1035541 h 6858000"/>
              <a:gd name="connsiteX1" fmla="*/ 6561027 w 7964489"/>
              <a:gd name="connsiteY1" fmla="*/ 6858000 h 6858000"/>
              <a:gd name="connsiteX2" fmla="*/ 3421268 w 7964489"/>
              <a:gd name="connsiteY2" fmla="*/ 6858000 h 6858000"/>
              <a:gd name="connsiteX3" fmla="*/ 4816845 w 7964489"/>
              <a:gd name="connsiteY3" fmla="*/ 380744 h 6858000"/>
              <a:gd name="connsiteX4" fmla="*/ 3224260 w 7964489"/>
              <a:gd name="connsiteY4" fmla="*/ 6858000 h 6858000"/>
              <a:gd name="connsiteX5" fmla="*/ 0 w 7964489"/>
              <a:gd name="connsiteY5" fmla="*/ 6858000 h 6858000"/>
              <a:gd name="connsiteX6" fmla="*/ 5167647 w 7964489"/>
              <a:gd name="connsiteY6" fmla="*/ 0 h 6858000"/>
              <a:gd name="connsiteX7" fmla="*/ 7964489 w 7964489"/>
              <a:gd name="connsiteY7" fmla="*/ 0 h 6858000"/>
              <a:gd name="connsiteX8" fmla="*/ 7964489 w 7964489"/>
              <a:gd name="connsiteY8" fmla="*/ 581734 h 6858000"/>
              <a:gd name="connsiteX9" fmla="*/ 3748483 w 7964489"/>
              <a:gd name="connsiteY9" fmla="*/ 59826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64489" h="6858000">
                <a:moveTo>
                  <a:pt x="7895557" y="1035541"/>
                </a:moveTo>
                <a:lnTo>
                  <a:pt x="6561027" y="6858000"/>
                </a:lnTo>
                <a:lnTo>
                  <a:pt x="3421268" y="6858000"/>
                </a:lnTo>
                <a:close/>
                <a:moveTo>
                  <a:pt x="4816845" y="380744"/>
                </a:moveTo>
                <a:lnTo>
                  <a:pt x="3224260" y="6858000"/>
                </a:lnTo>
                <a:lnTo>
                  <a:pt x="0" y="6858000"/>
                </a:lnTo>
                <a:close/>
                <a:moveTo>
                  <a:pt x="5167647" y="0"/>
                </a:moveTo>
                <a:lnTo>
                  <a:pt x="7964489" y="0"/>
                </a:lnTo>
                <a:lnTo>
                  <a:pt x="7964489" y="581734"/>
                </a:lnTo>
                <a:lnTo>
                  <a:pt x="3748483" y="598267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32221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9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F08ABD4-23F8-4929-B179-3E451D25B5B9}"/>
              </a:ext>
            </a:extLst>
          </p:cNvPr>
          <p:cNvGrpSpPr/>
          <p:nvPr userDrawn="1"/>
        </p:nvGrpSpPr>
        <p:grpSpPr>
          <a:xfrm>
            <a:off x="3124328" y="0"/>
            <a:ext cx="9067674" cy="6858000"/>
            <a:chOff x="3124328" y="0"/>
            <a:chExt cx="9067674" cy="6858000"/>
          </a:xfrm>
          <a:solidFill>
            <a:schemeClr val="accent2"/>
          </a:solidFill>
        </p:grpSpPr>
        <p:sp>
          <p:nvSpPr>
            <p:cNvPr id="2" name="평행 사변형 1">
              <a:extLst>
                <a:ext uri="{FF2B5EF4-FFF2-40B4-BE49-F238E27FC236}">
                  <a16:creationId xmlns:a16="http://schemas.microsoft.com/office/drawing/2014/main" id="{0B2EC8C8-1D31-406E-9522-F5BD9F2EE900}"/>
                </a:ext>
              </a:extLst>
            </p:cNvPr>
            <p:cNvSpPr/>
            <p:nvPr userDrawn="1"/>
          </p:nvSpPr>
          <p:spPr>
            <a:xfrm>
              <a:off x="5228064" y="0"/>
              <a:ext cx="6816002" cy="6858000"/>
            </a:xfrm>
            <a:prstGeom prst="parallelogram">
              <a:avLst>
                <a:gd name="adj" fmla="val 716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C34E18EF-0A23-49D3-BE55-C967867B939E}"/>
                </a:ext>
              </a:extLst>
            </p:cNvPr>
            <p:cNvSpPr/>
            <p:nvPr userDrawn="1"/>
          </p:nvSpPr>
          <p:spPr>
            <a:xfrm>
              <a:off x="7331801" y="28280"/>
              <a:ext cx="4860201" cy="6829720"/>
            </a:xfrm>
            <a:custGeom>
              <a:avLst/>
              <a:gdLst>
                <a:gd name="connsiteX0" fmla="*/ 4860201 w 4860201"/>
                <a:gd name="connsiteY0" fmla="*/ 0 h 6829720"/>
                <a:gd name="connsiteX1" fmla="*/ 4860201 w 4860201"/>
                <a:gd name="connsiteY1" fmla="*/ 2720078 h 6829720"/>
                <a:gd name="connsiteX2" fmla="*/ 1935676 w 4860201"/>
                <a:gd name="connsiteY2" fmla="*/ 6829720 h 6829720"/>
                <a:gd name="connsiteX3" fmla="*/ 0 w 4860201"/>
                <a:gd name="connsiteY3" fmla="*/ 6829720 h 682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60201" h="6829720">
                  <a:moveTo>
                    <a:pt x="4860201" y="0"/>
                  </a:moveTo>
                  <a:lnTo>
                    <a:pt x="4860201" y="2720078"/>
                  </a:lnTo>
                  <a:lnTo>
                    <a:pt x="1935676" y="6829720"/>
                  </a:lnTo>
                  <a:lnTo>
                    <a:pt x="0" y="68297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평행 사변형 4">
              <a:extLst>
                <a:ext uri="{FF2B5EF4-FFF2-40B4-BE49-F238E27FC236}">
                  <a16:creationId xmlns:a16="http://schemas.microsoft.com/office/drawing/2014/main" id="{C777F669-33CB-4306-84ED-D46D2611FBDF}"/>
                </a:ext>
              </a:extLst>
            </p:cNvPr>
            <p:cNvSpPr/>
            <p:nvPr userDrawn="1"/>
          </p:nvSpPr>
          <p:spPr>
            <a:xfrm>
              <a:off x="3124328" y="0"/>
              <a:ext cx="6816002" cy="6858000"/>
            </a:xfrm>
            <a:prstGeom prst="parallelogram">
              <a:avLst>
                <a:gd name="adj" fmla="val 7160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51" name="그림 개체 틀 50">
            <a:extLst>
              <a:ext uri="{FF2B5EF4-FFF2-40B4-BE49-F238E27FC236}">
                <a16:creationId xmlns:a16="http://schemas.microsoft.com/office/drawing/2014/main" id="{C2FB80DA-3777-4D88-AD1D-ED9B0608C35B}"/>
              </a:ext>
            </a:extLst>
          </p:cNvPr>
          <p:cNvSpPr>
            <a:spLocks noGrp="1"/>
          </p:cNvSpPr>
          <p:nvPr userDrawn="1">
            <p:ph type="pic" sz="quarter" idx="10" hasCustomPrompt="1"/>
          </p:nvPr>
        </p:nvSpPr>
        <p:spPr>
          <a:xfrm>
            <a:off x="6201592" y="1070572"/>
            <a:ext cx="4498434" cy="5174054"/>
          </a:xfrm>
          <a:custGeom>
            <a:avLst/>
            <a:gdLst>
              <a:gd name="connsiteX0" fmla="*/ 4498434 w 4498434"/>
              <a:gd name="connsiteY0" fmla="*/ 4010522 h 5174054"/>
              <a:gd name="connsiteX1" fmla="*/ 4498434 w 4498434"/>
              <a:gd name="connsiteY1" fmla="*/ 4716855 h 5174054"/>
              <a:gd name="connsiteX2" fmla="*/ 3995790 w 4498434"/>
              <a:gd name="connsiteY2" fmla="*/ 4716855 h 5174054"/>
              <a:gd name="connsiteX3" fmla="*/ 4167697 w 4498434"/>
              <a:gd name="connsiteY3" fmla="*/ 1511480 h 5174054"/>
              <a:gd name="connsiteX4" fmla="*/ 4167697 w 4498434"/>
              <a:gd name="connsiteY4" fmla="*/ 4231558 h 5174054"/>
              <a:gd name="connsiteX5" fmla="*/ 3496993 w 4498434"/>
              <a:gd name="connsiteY5" fmla="*/ 5174054 h 5174054"/>
              <a:gd name="connsiteX6" fmla="*/ 1561317 w 4498434"/>
              <a:gd name="connsiteY6" fmla="*/ 5174054 h 5174054"/>
              <a:gd name="connsiteX7" fmla="*/ 710479 w 4498434"/>
              <a:gd name="connsiteY7" fmla="*/ 457199 h 5174054"/>
              <a:gd name="connsiteX8" fmla="*/ 2646154 w 4498434"/>
              <a:gd name="connsiteY8" fmla="*/ 457199 h 5174054"/>
              <a:gd name="connsiteX9" fmla="*/ 0 w 4498434"/>
              <a:gd name="connsiteY9" fmla="*/ 4175666 h 5174054"/>
              <a:gd name="connsiteX10" fmla="*/ 0 w 4498434"/>
              <a:gd name="connsiteY10" fmla="*/ 1455589 h 5174054"/>
              <a:gd name="connsiteX11" fmla="*/ 3135223 w 4498434"/>
              <a:gd name="connsiteY11" fmla="*/ 0 h 5174054"/>
              <a:gd name="connsiteX12" fmla="*/ 4488706 w 4498434"/>
              <a:gd name="connsiteY12" fmla="*/ 0 h 5174054"/>
              <a:gd name="connsiteX13" fmla="*/ 4488706 w 4498434"/>
              <a:gd name="connsiteY13" fmla="*/ 818118 h 5174054"/>
              <a:gd name="connsiteX14" fmla="*/ 1714266 w 4498434"/>
              <a:gd name="connsiteY14" fmla="*/ 4716855 h 5174054"/>
              <a:gd name="connsiteX15" fmla="*/ 321009 w 4498434"/>
              <a:gd name="connsiteY15" fmla="*/ 4716855 h 5174054"/>
              <a:gd name="connsiteX16" fmla="*/ 321009 w 4498434"/>
              <a:gd name="connsiteY16" fmla="*/ 3954632 h 5174054"/>
              <a:gd name="connsiteX17" fmla="*/ 330737 w 4498434"/>
              <a:gd name="connsiteY17" fmla="*/ 0 h 5174054"/>
              <a:gd name="connsiteX18" fmla="*/ 873155 w 4498434"/>
              <a:gd name="connsiteY18" fmla="*/ 0 h 5174054"/>
              <a:gd name="connsiteX19" fmla="*/ 330737 w 4498434"/>
              <a:gd name="connsiteY19" fmla="*/ 762226 h 5174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498434" h="5174054">
                <a:moveTo>
                  <a:pt x="4498434" y="4010522"/>
                </a:moveTo>
                <a:lnTo>
                  <a:pt x="4498434" y="4716855"/>
                </a:lnTo>
                <a:lnTo>
                  <a:pt x="3995790" y="4716855"/>
                </a:lnTo>
                <a:close/>
                <a:moveTo>
                  <a:pt x="4167697" y="1511480"/>
                </a:moveTo>
                <a:lnTo>
                  <a:pt x="4167697" y="4231558"/>
                </a:lnTo>
                <a:lnTo>
                  <a:pt x="3496993" y="5174054"/>
                </a:lnTo>
                <a:lnTo>
                  <a:pt x="1561317" y="5174054"/>
                </a:lnTo>
                <a:close/>
                <a:moveTo>
                  <a:pt x="710479" y="457199"/>
                </a:moveTo>
                <a:lnTo>
                  <a:pt x="2646154" y="457199"/>
                </a:lnTo>
                <a:lnTo>
                  <a:pt x="0" y="4175666"/>
                </a:lnTo>
                <a:lnTo>
                  <a:pt x="0" y="1455589"/>
                </a:lnTo>
                <a:close/>
                <a:moveTo>
                  <a:pt x="3135223" y="0"/>
                </a:moveTo>
                <a:lnTo>
                  <a:pt x="4488706" y="0"/>
                </a:lnTo>
                <a:lnTo>
                  <a:pt x="4488706" y="818118"/>
                </a:lnTo>
                <a:lnTo>
                  <a:pt x="1714266" y="4716855"/>
                </a:lnTo>
                <a:lnTo>
                  <a:pt x="321009" y="4716855"/>
                </a:lnTo>
                <a:lnTo>
                  <a:pt x="321009" y="3954632"/>
                </a:lnTo>
                <a:close/>
                <a:moveTo>
                  <a:pt x="330737" y="0"/>
                </a:moveTo>
                <a:lnTo>
                  <a:pt x="873155" y="0"/>
                </a:lnTo>
                <a:lnTo>
                  <a:pt x="330737" y="76222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92784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4508BE4A-C145-4375-8C32-766F1E8E935D}"/>
              </a:ext>
            </a:extLst>
          </p:cNvPr>
          <p:cNvSpPr/>
          <p:nvPr userDrawn="1"/>
        </p:nvSpPr>
        <p:spPr>
          <a:xfrm>
            <a:off x="4499906" y="650965"/>
            <a:ext cx="7047679" cy="1735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44020B8D-2B31-48A8-B50F-B3EE95030C2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4414" y="650965"/>
            <a:ext cx="3183451" cy="5556069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그림 개체 틀 5">
            <a:extLst>
              <a:ext uri="{FF2B5EF4-FFF2-40B4-BE49-F238E27FC236}">
                <a16:creationId xmlns:a16="http://schemas.microsoft.com/office/drawing/2014/main" id="{E08E8461-766A-490C-BD0A-CC598CF2CAC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9907" y="4127864"/>
            <a:ext cx="3183451" cy="2079169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그림 개체 틀 5">
            <a:extLst>
              <a:ext uri="{FF2B5EF4-FFF2-40B4-BE49-F238E27FC236}">
                <a16:creationId xmlns:a16="http://schemas.microsoft.com/office/drawing/2014/main" id="{25E334DC-E734-48FE-998D-1F0180BC638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55401" y="4127863"/>
            <a:ext cx="3183451" cy="2079169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5900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32242875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01739210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1518"/>
            <a:ext cx="11573197" cy="84023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lvl1pPr marL="0" indent="0" algn="ctr">
              <a:buFontTx/>
              <a:buNone/>
              <a:defRPr lang="en-US" altLang="ko-KR" sz="5400" dirty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marL="0"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A27A2E5-0A16-4612-B3A5-B1318C91BC18}"/>
              </a:ext>
            </a:extLst>
          </p:cNvPr>
          <p:cNvGrpSpPr/>
          <p:nvPr userDrawn="1"/>
        </p:nvGrpSpPr>
        <p:grpSpPr>
          <a:xfrm>
            <a:off x="9598936" y="-289961"/>
            <a:ext cx="3048984" cy="7116074"/>
            <a:chOff x="9598936" y="-289961"/>
            <a:chExt cx="3048984" cy="7116074"/>
          </a:xfrm>
          <a:solidFill>
            <a:schemeClr val="accent6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8E0A6B4-BDB7-4DEA-A23F-0E063AC4B853}"/>
                </a:ext>
              </a:extLst>
            </p:cNvPr>
            <p:cNvSpPr/>
            <p:nvPr userDrawn="1"/>
          </p:nvSpPr>
          <p:spPr>
            <a:xfrm rot="17552937" flipH="1">
              <a:off x="11424920" y="6197767"/>
              <a:ext cx="698975" cy="557718"/>
            </a:xfrm>
            <a:custGeom>
              <a:avLst/>
              <a:gdLst>
                <a:gd name="connsiteX0" fmla="*/ 50601 w 583555"/>
                <a:gd name="connsiteY0" fmla="*/ 33311 h 465623"/>
                <a:gd name="connsiteX1" fmla="*/ 67484 w 583555"/>
                <a:gd name="connsiteY1" fmla="*/ 24033 h 465623"/>
                <a:gd name="connsiteX2" fmla="*/ 291222 w 583555"/>
                <a:gd name="connsiteY2" fmla="*/ 79471 h 465623"/>
                <a:gd name="connsiteX3" fmla="*/ 329423 w 583555"/>
                <a:gd name="connsiteY3" fmla="*/ 138495 h 465623"/>
                <a:gd name="connsiteX4" fmla="*/ 365541 w 583555"/>
                <a:gd name="connsiteY4" fmla="*/ 57393 h 465623"/>
                <a:gd name="connsiteX5" fmla="*/ 426571 w 583555"/>
                <a:gd name="connsiteY5" fmla="*/ 4553 h 465623"/>
                <a:gd name="connsiteX6" fmla="*/ 443348 w 583555"/>
                <a:gd name="connsiteY6" fmla="*/ 3375 h 465623"/>
                <a:gd name="connsiteX7" fmla="*/ 433006 w 583555"/>
                <a:gd name="connsiteY7" fmla="*/ 14555 h 465623"/>
                <a:gd name="connsiteX8" fmla="*/ 359584 w 583555"/>
                <a:gd name="connsiteY8" fmla="*/ 107042 h 465623"/>
                <a:gd name="connsiteX9" fmla="*/ 351192 w 583555"/>
                <a:gd name="connsiteY9" fmla="*/ 150791 h 465623"/>
                <a:gd name="connsiteX10" fmla="*/ 412300 w 583555"/>
                <a:gd name="connsiteY10" fmla="*/ 113457 h 465623"/>
                <a:gd name="connsiteX11" fmla="*/ 571168 w 583555"/>
                <a:gd name="connsiteY11" fmla="*/ 109384 h 465623"/>
                <a:gd name="connsiteX12" fmla="*/ 583500 w 583555"/>
                <a:gd name="connsiteY12" fmla="*/ 116947 h 465623"/>
                <a:gd name="connsiteX13" fmla="*/ 570025 w 583555"/>
                <a:gd name="connsiteY13" fmla="*/ 121940 h 465623"/>
                <a:gd name="connsiteX14" fmla="*/ 402429 w 583555"/>
                <a:gd name="connsiteY14" fmla="*/ 131346 h 465623"/>
                <a:gd name="connsiteX15" fmla="*/ 365215 w 583555"/>
                <a:gd name="connsiteY15" fmla="*/ 168015 h 465623"/>
                <a:gd name="connsiteX16" fmla="*/ 431899 w 583555"/>
                <a:gd name="connsiteY16" fmla="*/ 195703 h 465623"/>
                <a:gd name="connsiteX17" fmla="*/ 484715 w 583555"/>
                <a:gd name="connsiteY17" fmla="*/ 237179 h 465623"/>
                <a:gd name="connsiteX18" fmla="*/ 485657 w 583555"/>
                <a:gd name="connsiteY18" fmla="*/ 250599 h 465623"/>
                <a:gd name="connsiteX19" fmla="*/ 474137 w 583555"/>
                <a:gd name="connsiteY19" fmla="*/ 245003 h 465623"/>
                <a:gd name="connsiteX20" fmla="*/ 407781 w 583555"/>
                <a:gd name="connsiteY20" fmla="*/ 202792 h 465623"/>
                <a:gd name="connsiteX21" fmla="*/ 377860 w 583555"/>
                <a:gd name="connsiteY21" fmla="*/ 194439 h 465623"/>
                <a:gd name="connsiteX22" fmla="*/ 363220 w 583555"/>
                <a:gd name="connsiteY22" fmla="*/ 192432 h 465623"/>
                <a:gd name="connsiteX23" fmla="*/ 367635 w 583555"/>
                <a:gd name="connsiteY23" fmla="*/ 207296 h 465623"/>
                <a:gd name="connsiteX24" fmla="*/ 364998 w 583555"/>
                <a:gd name="connsiteY24" fmla="*/ 227376 h 465623"/>
                <a:gd name="connsiteX25" fmla="*/ 363032 w 583555"/>
                <a:gd name="connsiteY25" fmla="*/ 228188 h 465623"/>
                <a:gd name="connsiteX26" fmla="*/ 341771 w 583555"/>
                <a:gd name="connsiteY26" fmla="*/ 251936 h 465623"/>
                <a:gd name="connsiteX27" fmla="*/ 346422 w 583555"/>
                <a:gd name="connsiteY27" fmla="*/ 270154 h 465623"/>
                <a:gd name="connsiteX28" fmla="*/ 439031 w 583555"/>
                <a:gd name="connsiteY28" fmla="*/ 302092 h 465623"/>
                <a:gd name="connsiteX29" fmla="*/ 452636 w 583555"/>
                <a:gd name="connsiteY29" fmla="*/ 308554 h 465623"/>
                <a:gd name="connsiteX30" fmla="*/ 437484 w 583555"/>
                <a:gd name="connsiteY30" fmla="*/ 313664 h 465623"/>
                <a:gd name="connsiteX31" fmla="*/ 343550 w 583555"/>
                <a:gd name="connsiteY31" fmla="*/ 286878 h 465623"/>
                <a:gd name="connsiteX32" fmla="*/ 316984 w 583555"/>
                <a:gd name="connsiteY32" fmla="*/ 278290 h 465623"/>
                <a:gd name="connsiteX33" fmla="*/ 304593 w 583555"/>
                <a:gd name="connsiteY33" fmla="*/ 317937 h 465623"/>
                <a:gd name="connsiteX34" fmla="*/ 401374 w 583555"/>
                <a:gd name="connsiteY34" fmla="*/ 447705 h 465623"/>
                <a:gd name="connsiteX35" fmla="*/ 410128 w 583555"/>
                <a:gd name="connsiteY35" fmla="*/ 461926 h 465623"/>
                <a:gd name="connsiteX36" fmla="*/ 395370 w 583555"/>
                <a:gd name="connsiteY36" fmla="*/ 458242 h 465623"/>
                <a:gd name="connsiteX37" fmla="*/ 285156 w 583555"/>
                <a:gd name="connsiteY37" fmla="*/ 319639 h 465623"/>
                <a:gd name="connsiteX38" fmla="*/ 292842 w 583555"/>
                <a:gd name="connsiteY38" fmla="*/ 265823 h 465623"/>
                <a:gd name="connsiteX39" fmla="*/ 179705 w 583555"/>
                <a:gd name="connsiteY39" fmla="*/ 383353 h 465623"/>
                <a:gd name="connsiteX40" fmla="*/ 168668 w 583555"/>
                <a:gd name="connsiteY40" fmla="*/ 394243 h 465623"/>
                <a:gd name="connsiteX41" fmla="*/ 169692 w 583555"/>
                <a:gd name="connsiteY41" fmla="*/ 380009 h 465623"/>
                <a:gd name="connsiteX42" fmla="*/ 243272 w 583555"/>
                <a:gd name="connsiteY42" fmla="*/ 275373 h 465623"/>
                <a:gd name="connsiteX43" fmla="*/ 110857 w 583555"/>
                <a:gd name="connsiteY43" fmla="*/ 243195 h 465623"/>
                <a:gd name="connsiteX44" fmla="*/ 5867 w 583555"/>
                <a:gd name="connsiteY44" fmla="*/ 164584 h 465623"/>
                <a:gd name="connsiteX45" fmla="*/ 1110 w 583555"/>
                <a:gd name="connsiteY45" fmla="*/ 154464 h 465623"/>
                <a:gd name="connsiteX46" fmla="*/ 13089 w 583555"/>
                <a:gd name="connsiteY46" fmla="*/ 156995 h 465623"/>
                <a:gd name="connsiteX47" fmla="*/ 132078 w 583555"/>
                <a:gd name="connsiteY47" fmla="*/ 233276 h 465623"/>
                <a:gd name="connsiteX48" fmla="*/ 184410 w 583555"/>
                <a:gd name="connsiteY48" fmla="*/ 258263 h 465623"/>
                <a:gd name="connsiteX49" fmla="*/ 238673 w 583555"/>
                <a:gd name="connsiteY49" fmla="*/ 253105 h 465623"/>
                <a:gd name="connsiteX50" fmla="*/ 157146 w 583555"/>
                <a:gd name="connsiteY50" fmla="*/ 153288 h 465623"/>
                <a:gd name="connsiteX51" fmla="*/ 151523 w 583555"/>
                <a:gd name="connsiteY51" fmla="*/ 146793 h 465623"/>
                <a:gd name="connsiteX52" fmla="*/ 157709 w 583555"/>
                <a:gd name="connsiteY52" fmla="*/ 131894 h 465623"/>
                <a:gd name="connsiteX53" fmla="*/ 161257 w 583555"/>
                <a:gd name="connsiteY53" fmla="*/ 132599 h 465623"/>
                <a:gd name="connsiteX54" fmla="*/ 185866 w 583555"/>
                <a:gd name="connsiteY54" fmla="*/ 125308 h 465623"/>
                <a:gd name="connsiteX55" fmla="*/ 291507 w 583555"/>
                <a:gd name="connsiteY55" fmla="*/ 121937 h 465623"/>
                <a:gd name="connsiteX56" fmla="*/ 272204 w 583555"/>
                <a:gd name="connsiteY56" fmla="*/ 91934 h 465623"/>
                <a:gd name="connsiteX57" fmla="*/ 86068 w 583555"/>
                <a:gd name="connsiteY57" fmla="*/ 34193 h 465623"/>
                <a:gd name="connsiteX58" fmla="*/ 50601 w 583555"/>
                <a:gd name="connsiteY58" fmla="*/ 33311 h 465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83555" h="465623">
                  <a:moveTo>
                    <a:pt x="50601" y="33311"/>
                  </a:moveTo>
                  <a:cubicBezTo>
                    <a:pt x="53655" y="23992"/>
                    <a:pt x="61061" y="23809"/>
                    <a:pt x="67484" y="24033"/>
                  </a:cubicBezTo>
                  <a:cubicBezTo>
                    <a:pt x="146976" y="22835"/>
                    <a:pt x="221866" y="42529"/>
                    <a:pt x="291222" y="79471"/>
                  </a:cubicBezTo>
                  <a:cubicBezTo>
                    <a:pt x="311197" y="90208"/>
                    <a:pt x="316896" y="113748"/>
                    <a:pt x="329423" y="138495"/>
                  </a:cubicBezTo>
                  <a:cubicBezTo>
                    <a:pt x="335573" y="106030"/>
                    <a:pt x="347228" y="79923"/>
                    <a:pt x="365541" y="57393"/>
                  </a:cubicBezTo>
                  <a:cubicBezTo>
                    <a:pt x="382581" y="35966"/>
                    <a:pt x="401824" y="17081"/>
                    <a:pt x="426571" y="4553"/>
                  </a:cubicBezTo>
                  <a:cubicBezTo>
                    <a:pt x="432063" y="1133"/>
                    <a:pt x="439521" y="-3099"/>
                    <a:pt x="443348" y="3375"/>
                  </a:cubicBezTo>
                  <a:cubicBezTo>
                    <a:pt x="447986" y="11817"/>
                    <a:pt x="437515" y="11541"/>
                    <a:pt x="433006" y="14555"/>
                  </a:cubicBezTo>
                  <a:cubicBezTo>
                    <a:pt x="397104" y="36295"/>
                    <a:pt x="375159" y="69531"/>
                    <a:pt x="359584" y="107042"/>
                  </a:cubicBezTo>
                  <a:cubicBezTo>
                    <a:pt x="354681" y="118850"/>
                    <a:pt x="349490" y="131353"/>
                    <a:pt x="351192" y="150791"/>
                  </a:cubicBezTo>
                  <a:cubicBezTo>
                    <a:pt x="365390" y="122481"/>
                    <a:pt x="388642" y="117478"/>
                    <a:pt x="412300" y="113457"/>
                  </a:cubicBezTo>
                  <a:cubicBezTo>
                    <a:pt x="465226" y="103671"/>
                    <a:pt x="517929" y="100308"/>
                    <a:pt x="571168" y="109384"/>
                  </a:cubicBezTo>
                  <a:cubicBezTo>
                    <a:pt x="576318" y="110707"/>
                    <a:pt x="584301" y="109136"/>
                    <a:pt x="583500" y="116947"/>
                  </a:cubicBezTo>
                  <a:cubicBezTo>
                    <a:pt x="583105" y="125742"/>
                    <a:pt x="574770" y="122280"/>
                    <a:pt x="570025" y="121940"/>
                  </a:cubicBezTo>
                  <a:cubicBezTo>
                    <a:pt x="513838" y="114082"/>
                    <a:pt x="458251" y="124392"/>
                    <a:pt x="402429" y="131346"/>
                  </a:cubicBezTo>
                  <a:cubicBezTo>
                    <a:pt x="378076" y="135079"/>
                    <a:pt x="378336" y="157990"/>
                    <a:pt x="365215" y="168015"/>
                  </a:cubicBezTo>
                  <a:lnTo>
                    <a:pt x="431899" y="195703"/>
                  </a:lnTo>
                  <a:cubicBezTo>
                    <a:pt x="452738" y="204356"/>
                    <a:pt x="471270" y="218565"/>
                    <a:pt x="484715" y="237179"/>
                  </a:cubicBezTo>
                  <a:cubicBezTo>
                    <a:pt x="487323" y="240705"/>
                    <a:pt x="490454" y="246892"/>
                    <a:pt x="485657" y="250599"/>
                  </a:cubicBezTo>
                  <a:cubicBezTo>
                    <a:pt x="479877" y="254715"/>
                    <a:pt x="475762" y="248935"/>
                    <a:pt x="474137" y="245003"/>
                  </a:cubicBezTo>
                  <a:cubicBezTo>
                    <a:pt x="461086" y="217595"/>
                    <a:pt x="432094" y="212887"/>
                    <a:pt x="407781" y="202792"/>
                  </a:cubicBezTo>
                  <a:cubicBezTo>
                    <a:pt x="398464" y="199736"/>
                    <a:pt x="387755" y="196105"/>
                    <a:pt x="377860" y="194439"/>
                  </a:cubicBezTo>
                  <a:cubicBezTo>
                    <a:pt x="372709" y="193115"/>
                    <a:pt x="367493" y="186064"/>
                    <a:pt x="363220" y="192432"/>
                  </a:cubicBezTo>
                  <a:cubicBezTo>
                    <a:pt x="359235" y="198107"/>
                    <a:pt x="363638" y="203193"/>
                    <a:pt x="367635" y="207296"/>
                  </a:cubicBezTo>
                  <a:cubicBezTo>
                    <a:pt x="374240" y="214925"/>
                    <a:pt x="386284" y="223183"/>
                    <a:pt x="364998" y="227376"/>
                  </a:cubicBezTo>
                  <a:lnTo>
                    <a:pt x="363032" y="228188"/>
                  </a:lnTo>
                  <a:cubicBezTo>
                    <a:pt x="372782" y="251781"/>
                    <a:pt x="350384" y="244924"/>
                    <a:pt x="341771" y="251936"/>
                  </a:cubicBezTo>
                  <a:cubicBezTo>
                    <a:pt x="335703" y="256745"/>
                    <a:pt x="337968" y="265015"/>
                    <a:pt x="346422" y="270154"/>
                  </a:cubicBezTo>
                  <a:cubicBezTo>
                    <a:pt x="375544" y="286318"/>
                    <a:pt x="405990" y="297331"/>
                    <a:pt x="439031" y="302092"/>
                  </a:cubicBezTo>
                  <a:cubicBezTo>
                    <a:pt x="444470" y="302722"/>
                    <a:pt x="452570" y="302827"/>
                    <a:pt x="452636" y="308554"/>
                  </a:cubicBezTo>
                  <a:cubicBezTo>
                    <a:pt x="452242" y="317349"/>
                    <a:pt x="442923" y="314294"/>
                    <a:pt x="437484" y="313664"/>
                  </a:cubicBezTo>
                  <a:cubicBezTo>
                    <a:pt x="404441" y="308904"/>
                    <a:pt x="372383" y="303736"/>
                    <a:pt x="343550" y="286878"/>
                  </a:cubicBezTo>
                  <a:cubicBezTo>
                    <a:pt x="335097" y="281740"/>
                    <a:pt x="324783" y="269313"/>
                    <a:pt x="316984" y="278290"/>
                  </a:cubicBezTo>
                  <a:cubicBezTo>
                    <a:pt x="307913" y="288369"/>
                    <a:pt x="297924" y="304580"/>
                    <a:pt x="304593" y="317937"/>
                  </a:cubicBezTo>
                  <a:cubicBezTo>
                    <a:pt x="329242" y="366448"/>
                    <a:pt x="352332" y="416754"/>
                    <a:pt x="401374" y="447705"/>
                  </a:cubicBezTo>
                  <a:cubicBezTo>
                    <a:pt x="407048" y="451689"/>
                    <a:pt x="413130" y="456657"/>
                    <a:pt x="410128" y="461926"/>
                  </a:cubicBezTo>
                  <a:cubicBezTo>
                    <a:pt x="404700" y="471074"/>
                    <a:pt x="399249" y="460666"/>
                    <a:pt x="395370" y="458242"/>
                  </a:cubicBezTo>
                  <a:cubicBezTo>
                    <a:pt x="343431" y="424460"/>
                    <a:pt x="313802" y="372253"/>
                    <a:pt x="285156" y="319639"/>
                  </a:cubicBezTo>
                  <a:cubicBezTo>
                    <a:pt x="276572" y="303045"/>
                    <a:pt x="286850" y="286138"/>
                    <a:pt x="292842" y="265823"/>
                  </a:cubicBezTo>
                  <a:cubicBezTo>
                    <a:pt x="243532" y="298283"/>
                    <a:pt x="201337" y="331256"/>
                    <a:pt x="179705" y="383353"/>
                  </a:cubicBezTo>
                  <a:cubicBezTo>
                    <a:pt x="177398" y="388910"/>
                    <a:pt x="177003" y="397704"/>
                    <a:pt x="168668" y="394243"/>
                  </a:cubicBezTo>
                  <a:cubicBezTo>
                    <a:pt x="162417" y="391648"/>
                    <a:pt x="167673" y="384873"/>
                    <a:pt x="169692" y="380009"/>
                  </a:cubicBezTo>
                  <a:cubicBezTo>
                    <a:pt x="187928" y="341976"/>
                    <a:pt x="207264" y="305214"/>
                    <a:pt x="243272" y="275373"/>
                  </a:cubicBezTo>
                  <a:cubicBezTo>
                    <a:pt x="189544" y="292970"/>
                    <a:pt x="151093" y="263974"/>
                    <a:pt x="110857" y="243195"/>
                  </a:cubicBezTo>
                  <a:cubicBezTo>
                    <a:pt x="71316" y="222706"/>
                    <a:pt x="40728" y="190460"/>
                    <a:pt x="5867" y="164584"/>
                  </a:cubicBezTo>
                  <a:cubicBezTo>
                    <a:pt x="2970" y="161752"/>
                    <a:pt x="-2298" y="158750"/>
                    <a:pt x="1110" y="154464"/>
                  </a:cubicBezTo>
                  <a:cubicBezTo>
                    <a:pt x="5095" y="148790"/>
                    <a:pt x="9499" y="153875"/>
                    <a:pt x="13089" y="156995"/>
                  </a:cubicBezTo>
                  <a:cubicBezTo>
                    <a:pt x="50559" y="186398"/>
                    <a:pt x="89470" y="212327"/>
                    <a:pt x="132078" y="233276"/>
                  </a:cubicBezTo>
                  <a:cubicBezTo>
                    <a:pt x="149155" y="241181"/>
                    <a:pt x="166927" y="249375"/>
                    <a:pt x="184410" y="258263"/>
                  </a:cubicBezTo>
                  <a:cubicBezTo>
                    <a:pt x="202589" y="267440"/>
                    <a:pt x="218842" y="263601"/>
                    <a:pt x="238673" y="253105"/>
                  </a:cubicBezTo>
                  <a:cubicBezTo>
                    <a:pt x="188607" y="236388"/>
                    <a:pt x="165189" y="200604"/>
                    <a:pt x="157146" y="153288"/>
                  </a:cubicBezTo>
                  <a:lnTo>
                    <a:pt x="151523" y="146793"/>
                  </a:lnTo>
                  <a:lnTo>
                    <a:pt x="157709" y="131894"/>
                  </a:lnTo>
                  <a:lnTo>
                    <a:pt x="161257" y="132599"/>
                  </a:lnTo>
                  <a:cubicBezTo>
                    <a:pt x="169255" y="132459"/>
                    <a:pt x="177281" y="130294"/>
                    <a:pt x="185866" y="125308"/>
                  </a:cubicBezTo>
                  <a:cubicBezTo>
                    <a:pt x="219513" y="105075"/>
                    <a:pt x="255557" y="104567"/>
                    <a:pt x="291507" y="121937"/>
                  </a:cubicBezTo>
                  <a:cubicBezTo>
                    <a:pt x="289923" y="104177"/>
                    <a:pt x="286215" y="99380"/>
                    <a:pt x="272204" y="91934"/>
                  </a:cubicBezTo>
                  <a:cubicBezTo>
                    <a:pt x="213384" y="60996"/>
                    <a:pt x="151745" y="42732"/>
                    <a:pt x="86068" y="34193"/>
                  </a:cubicBezTo>
                  <a:cubicBezTo>
                    <a:pt x="74494" y="32644"/>
                    <a:pt x="62816" y="39197"/>
                    <a:pt x="50601" y="3331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869950B-0C36-4495-9763-6E79788C2B1F}"/>
                </a:ext>
              </a:extLst>
            </p:cNvPr>
            <p:cNvSpPr/>
            <p:nvPr userDrawn="1"/>
          </p:nvSpPr>
          <p:spPr>
            <a:xfrm rot="21037740" flipH="1">
              <a:off x="9598936" y="-289961"/>
              <a:ext cx="3048984" cy="6654708"/>
            </a:xfrm>
            <a:custGeom>
              <a:avLst/>
              <a:gdLst>
                <a:gd name="connsiteX0" fmla="*/ 578446 w 2343790"/>
                <a:gd name="connsiteY0" fmla="*/ 1099038 h 6379654"/>
                <a:gd name="connsiteX1" fmla="*/ 578046 w 2343790"/>
                <a:gd name="connsiteY1" fmla="*/ 1101103 h 6379654"/>
                <a:gd name="connsiteX2" fmla="*/ 578985 w 2343790"/>
                <a:gd name="connsiteY2" fmla="*/ 1100191 h 6379654"/>
                <a:gd name="connsiteX3" fmla="*/ 482693 w 2343790"/>
                <a:gd name="connsiteY3" fmla="*/ 954791 h 6379654"/>
                <a:gd name="connsiteX4" fmla="*/ 517019 w 2343790"/>
                <a:gd name="connsiteY4" fmla="*/ 959557 h 6379654"/>
                <a:gd name="connsiteX5" fmla="*/ 572960 w 2343790"/>
                <a:gd name="connsiteY5" fmla="*/ 1001089 h 6379654"/>
                <a:gd name="connsiteX6" fmla="*/ 577198 w 2343790"/>
                <a:gd name="connsiteY6" fmla="*/ 1020582 h 6379654"/>
                <a:gd name="connsiteX7" fmla="*/ 557704 w 2343790"/>
                <a:gd name="connsiteY7" fmla="*/ 1141786 h 6379654"/>
                <a:gd name="connsiteX8" fmla="*/ 339029 w 2343790"/>
                <a:gd name="connsiteY8" fmla="*/ 1113816 h 6379654"/>
                <a:gd name="connsiteX9" fmla="*/ 453452 w 2343790"/>
                <a:gd name="connsiteY9" fmla="*/ 969729 h 6379654"/>
                <a:gd name="connsiteX10" fmla="*/ 482693 w 2343790"/>
                <a:gd name="connsiteY10" fmla="*/ 954791 h 6379654"/>
                <a:gd name="connsiteX11" fmla="*/ 604757 w 2343790"/>
                <a:gd name="connsiteY11" fmla="*/ 805140 h 6379654"/>
                <a:gd name="connsiteX12" fmla="*/ 615338 w 2343790"/>
                <a:gd name="connsiteY12" fmla="*/ 805299 h 6379654"/>
                <a:gd name="connsiteX13" fmla="*/ 636528 w 2343790"/>
                <a:gd name="connsiteY13" fmla="*/ 838355 h 6379654"/>
                <a:gd name="connsiteX14" fmla="*/ 584827 w 2343790"/>
                <a:gd name="connsiteY14" fmla="*/ 995157 h 6379654"/>
                <a:gd name="connsiteX15" fmla="*/ 468709 w 2343790"/>
                <a:gd name="connsiteY15" fmla="*/ 948539 h 6379654"/>
                <a:gd name="connsiteX16" fmla="*/ 578894 w 2343790"/>
                <a:gd name="connsiteY16" fmla="*/ 818013 h 6379654"/>
                <a:gd name="connsiteX17" fmla="*/ 604757 w 2343790"/>
                <a:gd name="connsiteY17" fmla="*/ 805140 h 6379654"/>
                <a:gd name="connsiteX18" fmla="*/ 757731 w 2343790"/>
                <a:gd name="connsiteY18" fmla="*/ 763769 h 6379654"/>
                <a:gd name="connsiteX19" fmla="*/ 781463 w 2343790"/>
                <a:gd name="connsiteY19" fmla="*/ 784111 h 6379654"/>
                <a:gd name="connsiteX20" fmla="*/ 789091 w 2343790"/>
                <a:gd name="connsiteY20" fmla="*/ 841746 h 6379654"/>
                <a:gd name="connsiteX21" fmla="*/ 780616 w 2343790"/>
                <a:gd name="connsiteY21" fmla="*/ 857002 h 6379654"/>
                <a:gd name="connsiteX22" fmla="*/ 612796 w 2343790"/>
                <a:gd name="connsiteY22" fmla="*/ 947692 h 6379654"/>
                <a:gd name="connsiteX23" fmla="*/ 659412 w 2343790"/>
                <a:gd name="connsiteY23" fmla="*/ 821404 h 6379654"/>
                <a:gd name="connsiteX24" fmla="*/ 757731 w 2343790"/>
                <a:gd name="connsiteY24" fmla="*/ 763769 h 6379654"/>
                <a:gd name="connsiteX25" fmla="*/ 647759 w 2343790"/>
                <a:gd name="connsiteY25" fmla="*/ 743215 h 6379654"/>
                <a:gd name="connsiteX26" fmla="*/ 661956 w 2343790"/>
                <a:gd name="connsiteY26" fmla="*/ 746817 h 6379654"/>
                <a:gd name="connsiteX27" fmla="*/ 667041 w 2343790"/>
                <a:gd name="connsiteY27" fmla="*/ 773940 h 6379654"/>
                <a:gd name="connsiteX28" fmla="*/ 659413 w 2343790"/>
                <a:gd name="connsiteY28" fmla="*/ 788348 h 6379654"/>
                <a:gd name="connsiteX29" fmla="*/ 629747 w 2343790"/>
                <a:gd name="connsiteY29" fmla="*/ 799367 h 6379654"/>
                <a:gd name="connsiteX30" fmla="*/ 598387 w 2343790"/>
                <a:gd name="connsiteY30" fmla="*/ 794281 h 6379654"/>
                <a:gd name="connsiteX31" fmla="*/ 634834 w 2343790"/>
                <a:gd name="connsiteY31" fmla="*/ 751055 h 6379654"/>
                <a:gd name="connsiteX32" fmla="*/ 647759 w 2343790"/>
                <a:gd name="connsiteY32" fmla="*/ 743215 h 6379654"/>
                <a:gd name="connsiteX33" fmla="*/ 713181 w 2343790"/>
                <a:gd name="connsiteY33" fmla="*/ 659027 h 6379654"/>
                <a:gd name="connsiteX34" fmla="*/ 717047 w 2343790"/>
                <a:gd name="connsiteY34" fmla="*/ 659517 h 6379654"/>
                <a:gd name="connsiteX35" fmla="*/ 718742 w 2343790"/>
                <a:gd name="connsiteY35" fmla="*/ 673926 h 6379654"/>
                <a:gd name="connsiteX36" fmla="*/ 679754 w 2343790"/>
                <a:gd name="connsiteY36" fmla="*/ 747665 h 6379654"/>
                <a:gd name="connsiteX37" fmla="*/ 672973 w 2343790"/>
                <a:gd name="connsiteY37" fmla="*/ 705286 h 6379654"/>
                <a:gd name="connsiteX38" fmla="*/ 706029 w 2343790"/>
                <a:gd name="connsiteY38" fmla="*/ 666298 h 6379654"/>
                <a:gd name="connsiteX39" fmla="*/ 713181 w 2343790"/>
                <a:gd name="connsiteY39" fmla="*/ 659027 h 6379654"/>
                <a:gd name="connsiteX40" fmla="*/ 1088072 w 2343790"/>
                <a:gd name="connsiteY40" fmla="*/ 590970 h 6379654"/>
                <a:gd name="connsiteX41" fmla="*/ 1133206 w 2343790"/>
                <a:gd name="connsiteY41" fmla="*/ 586625 h 6379654"/>
                <a:gd name="connsiteX42" fmla="*/ 821299 w 2343790"/>
                <a:gd name="connsiteY42" fmla="*/ 902772 h 6379654"/>
                <a:gd name="connsiteX43" fmla="*/ 809434 w 2343790"/>
                <a:gd name="connsiteY43" fmla="*/ 856154 h 6379654"/>
                <a:gd name="connsiteX44" fmla="*/ 1049296 w 2343790"/>
                <a:gd name="connsiteY44" fmla="*/ 603578 h 6379654"/>
                <a:gd name="connsiteX45" fmla="*/ 1088072 w 2343790"/>
                <a:gd name="connsiteY45" fmla="*/ 590970 h 6379654"/>
                <a:gd name="connsiteX46" fmla="*/ 762366 w 2343790"/>
                <a:gd name="connsiteY46" fmla="*/ 635586 h 6379654"/>
                <a:gd name="connsiteX47" fmla="*/ 768751 w 2343790"/>
                <a:gd name="connsiteY47" fmla="*/ 635785 h 6379654"/>
                <a:gd name="connsiteX48" fmla="*/ 777226 w 2343790"/>
                <a:gd name="connsiteY48" fmla="*/ 652736 h 6379654"/>
                <a:gd name="connsiteX49" fmla="*/ 778921 w 2343790"/>
                <a:gd name="connsiteY49" fmla="*/ 741733 h 6379654"/>
                <a:gd name="connsiteX50" fmla="*/ 765360 w 2343790"/>
                <a:gd name="connsiteY50" fmla="*/ 754446 h 6379654"/>
                <a:gd name="connsiteX51" fmla="*/ 680603 w 2343790"/>
                <a:gd name="connsiteY51" fmla="*/ 775635 h 6379654"/>
                <a:gd name="connsiteX52" fmla="*/ 749255 w 2343790"/>
                <a:gd name="connsiteY52" fmla="*/ 645955 h 6379654"/>
                <a:gd name="connsiteX53" fmla="*/ 762366 w 2343790"/>
                <a:gd name="connsiteY53" fmla="*/ 635586 h 6379654"/>
                <a:gd name="connsiteX54" fmla="*/ 934953 w 2343790"/>
                <a:gd name="connsiteY54" fmla="*/ 606253 h 6379654"/>
                <a:gd name="connsiteX55" fmla="*/ 1052687 w 2343790"/>
                <a:gd name="connsiteY55" fmla="*/ 590865 h 6379654"/>
                <a:gd name="connsiteX56" fmla="*/ 802653 w 2343790"/>
                <a:gd name="connsiteY56" fmla="*/ 843441 h 6379654"/>
                <a:gd name="connsiteX57" fmla="*/ 934953 w 2343790"/>
                <a:gd name="connsiteY57" fmla="*/ 606253 h 6379654"/>
                <a:gd name="connsiteX58" fmla="*/ 747498 w 2343790"/>
                <a:gd name="connsiteY58" fmla="*/ 618782 h 6379654"/>
                <a:gd name="connsiteX59" fmla="*/ 731638 w 2343790"/>
                <a:gd name="connsiteY59" fmla="*/ 653605 h 6379654"/>
                <a:gd name="connsiteX60" fmla="*/ 720835 w 2343790"/>
                <a:gd name="connsiteY60" fmla="*/ 646228 h 6379654"/>
                <a:gd name="connsiteX61" fmla="*/ 747498 w 2343790"/>
                <a:gd name="connsiteY61" fmla="*/ 618782 h 6379654"/>
                <a:gd name="connsiteX62" fmla="*/ 911393 w 2343790"/>
                <a:gd name="connsiteY62" fmla="*/ 586931 h 6379654"/>
                <a:gd name="connsiteX63" fmla="*/ 934026 w 2343790"/>
                <a:gd name="connsiteY63" fmla="*/ 590016 h 6379654"/>
                <a:gd name="connsiteX64" fmla="*/ 792481 w 2343790"/>
                <a:gd name="connsiteY64" fmla="*/ 718847 h 6379654"/>
                <a:gd name="connsiteX65" fmla="*/ 850964 w 2343790"/>
                <a:gd name="connsiteY65" fmla="*/ 598492 h 6379654"/>
                <a:gd name="connsiteX66" fmla="*/ 911393 w 2343790"/>
                <a:gd name="connsiteY66" fmla="*/ 586931 h 6379654"/>
                <a:gd name="connsiteX67" fmla="*/ 834437 w 2343790"/>
                <a:gd name="connsiteY67" fmla="*/ 581924 h 6379654"/>
                <a:gd name="connsiteX68" fmla="*/ 862830 w 2343790"/>
                <a:gd name="connsiteY68" fmla="*/ 584083 h 6379654"/>
                <a:gd name="connsiteX69" fmla="*/ 792482 w 2343790"/>
                <a:gd name="connsiteY69" fmla="*/ 621377 h 6379654"/>
                <a:gd name="connsiteX70" fmla="*/ 834437 w 2343790"/>
                <a:gd name="connsiteY70" fmla="*/ 581924 h 6379654"/>
                <a:gd name="connsiteX71" fmla="*/ 780209 w 2343790"/>
                <a:gd name="connsiteY71" fmla="*/ 588134 h 6379654"/>
                <a:gd name="connsiteX72" fmla="*/ 783562 w 2343790"/>
                <a:gd name="connsiteY72" fmla="*/ 627142 h 6379654"/>
                <a:gd name="connsiteX73" fmla="*/ 762818 w 2343790"/>
                <a:gd name="connsiteY73" fmla="*/ 623211 h 6379654"/>
                <a:gd name="connsiteX74" fmla="*/ 780209 w 2343790"/>
                <a:gd name="connsiteY74" fmla="*/ 588134 h 6379654"/>
                <a:gd name="connsiteX75" fmla="*/ 518715 w 2343790"/>
                <a:gd name="connsiteY75" fmla="*/ 623918 h 6379654"/>
                <a:gd name="connsiteX76" fmla="*/ 578893 w 2343790"/>
                <a:gd name="connsiteY76" fmla="*/ 615443 h 6379654"/>
                <a:gd name="connsiteX77" fmla="*/ 604320 w 2343790"/>
                <a:gd name="connsiteY77" fmla="*/ 629004 h 6379654"/>
                <a:gd name="connsiteX78" fmla="*/ 602625 w 2343790"/>
                <a:gd name="connsiteY78" fmla="*/ 769702 h 6379654"/>
                <a:gd name="connsiteX79" fmla="*/ 567027 w 2343790"/>
                <a:gd name="connsiteY79" fmla="*/ 810385 h 6379654"/>
                <a:gd name="connsiteX80" fmla="*/ 561942 w 2343790"/>
                <a:gd name="connsiteY80" fmla="*/ 709524 h 6379654"/>
                <a:gd name="connsiteX81" fmla="*/ 518715 w 2343790"/>
                <a:gd name="connsiteY81" fmla="*/ 623918 h 6379654"/>
                <a:gd name="connsiteX82" fmla="*/ 663651 w 2343790"/>
                <a:gd name="connsiteY82" fmla="*/ 599340 h 6379654"/>
                <a:gd name="connsiteX83" fmla="*/ 669914 w 2343790"/>
                <a:gd name="connsiteY83" fmla="*/ 599128 h 6379654"/>
                <a:gd name="connsiteX84" fmla="*/ 683144 w 2343790"/>
                <a:gd name="connsiteY84" fmla="*/ 608662 h 6379654"/>
                <a:gd name="connsiteX85" fmla="*/ 680602 w 2343790"/>
                <a:gd name="connsiteY85" fmla="*/ 676469 h 6379654"/>
                <a:gd name="connsiteX86" fmla="*/ 639918 w 2343790"/>
                <a:gd name="connsiteY86" fmla="*/ 724780 h 6379654"/>
                <a:gd name="connsiteX87" fmla="*/ 633985 w 2343790"/>
                <a:gd name="connsiteY87" fmla="*/ 727323 h 6379654"/>
                <a:gd name="connsiteX88" fmla="*/ 605167 w 2343790"/>
                <a:gd name="connsiteY88" fmla="*/ 612902 h 6379654"/>
                <a:gd name="connsiteX89" fmla="*/ 715963 w 2343790"/>
                <a:gd name="connsiteY89" fmla="*/ 585512 h 6379654"/>
                <a:gd name="connsiteX90" fmla="*/ 730608 w 2343790"/>
                <a:gd name="connsiteY90" fmla="*/ 592560 h 6379654"/>
                <a:gd name="connsiteX91" fmla="*/ 708572 w 2343790"/>
                <a:gd name="connsiteY91" fmla="*/ 646803 h 6379654"/>
                <a:gd name="connsiteX92" fmla="*/ 687382 w 2343790"/>
                <a:gd name="connsiteY92" fmla="*/ 595949 h 6379654"/>
                <a:gd name="connsiteX93" fmla="*/ 715963 w 2343790"/>
                <a:gd name="connsiteY93" fmla="*/ 585512 h 6379654"/>
                <a:gd name="connsiteX94" fmla="*/ 758539 w 2343790"/>
                <a:gd name="connsiteY94" fmla="*/ 575529 h 6379654"/>
                <a:gd name="connsiteX95" fmla="*/ 767055 w 2343790"/>
                <a:gd name="connsiteY95" fmla="*/ 575607 h 6379654"/>
                <a:gd name="connsiteX96" fmla="*/ 745865 w 2343790"/>
                <a:gd name="connsiteY96" fmla="*/ 596797 h 6379654"/>
                <a:gd name="connsiteX97" fmla="*/ 740779 w 2343790"/>
                <a:gd name="connsiteY97" fmla="*/ 585779 h 6379654"/>
                <a:gd name="connsiteX98" fmla="*/ 758539 w 2343790"/>
                <a:gd name="connsiteY98" fmla="*/ 575529 h 6379654"/>
                <a:gd name="connsiteX99" fmla="*/ 370390 w 2343790"/>
                <a:gd name="connsiteY99" fmla="*/ 639175 h 6379654"/>
                <a:gd name="connsiteX100" fmla="*/ 493288 w 2343790"/>
                <a:gd name="connsiteY100" fmla="*/ 627309 h 6379654"/>
                <a:gd name="connsiteX101" fmla="*/ 520411 w 2343790"/>
                <a:gd name="connsiteY101" fmla="*/ 643414 h 6379654"/>
                <a:gd name="connsiteX102" fmla="*/ 551770 w 2343790"/>
                <a:gd name="connsiteY102" fmla="*/ 824794 h 6379654"/>
                <a:gd name="connsiteX103" fmla="*/ 544142 w 2343790"/>
                <a:gd name="connsiteY103" fmla="*/ 839203 h 6379654"/>
                <a:gd name="connsiteX104" fmla="*/ 460233 w 2343790"/>
                <a:gd name="connsiteY104" fmla="*/ 940911 h 6379654"/>
                <a:gd name="connsiteX105" fmla="*/ 370390 w 2343790"/>
                <a:gd name="connsiteY105" fmla="*/ 639175 h 6379654"/>
                <a:gd name="connsiteX106" fmla="*/ 846620 w 2343790"/>
                <a:gd name="connsiteY106" fmla="*/ 547319 h 6379654"/>
                <a:gd name="connsiteX107" fmla="*/ 853507 w 2343790"/>
                <a:gd name="connsiteY107" fmla="*/ 550181 h 6379654"/>
                <a:gd name="connsiteX108" fmla="*/ 851812 w 2343790"/>
                <a:gd name="connsiteY108" fmla="*/ 560352 h 6379654"/>
                <a:gd name="connsiteX109" fmla="*/ 839097 w 2343790"/>
                <a:gd name="connsiteY109" fmla="*/ 566284 h 6379654"/>
                <a:gd name="connsiteX110" fmla="*/ 813670 w 2343790"/>
                <a:gd name="connsiteY110" fmla="*/ 559503 h 6379654"/>
                <a:gd name="connsiteX111" fmla="*/ 839098 w 2343790"/>
                <a:gd name="connsiteY111" fmla="*/ 550180 h 6379654"/>
                <a:gd name="connsiteX112" fmla="*/ 846620 w 2343790"/>
                <a:gd name="connsiteY112" fmla="*/ 547319 h 6379654"/>
                <a:gd name="connsiteX113" fmla="*/ 260205 w 2343790"/>
                <a:gd name="connsiteY113" fmla="*/ 640871 h 6379654"/>
                <a:gd name="connsiteX114" fmla="*/ 348354 w 2343790"/>
                <a:gd name="connsiteY114" fmla="*/ 640871 h 6379654"/>
                <a:gd name="connsiteX115" fmla="*/ 369544 w 2343790"/>
                <a:gd name="connsiteY115" fmla="*/ 654432 h 6379654"/>
                <a:gd name="connsiteX116" fmla="*/ 450909 w 2343790"/>
                <a:gd name="connsiteY116" fmla="*/ 826490 h 6379654"/>
                <a:gd name="connsiteX117" fmla="*/ 454301 w 2343790"/>
                <a:gd name="connsiteY117" fmla="*/ 863782 h 6379654"/>
                <a:gd name="connsiteX118" fmla="*/ 410227 w 2343790"/>
                <a:gd name="connsiteY118" fmla="*/ 1006174 h 6379654"/>
                <a:gd name="connsiteX119" fmla="*/ 342419 w 2343790"/>
                <a:gd name="connsiteY119" fmla="*/ 1090932 h 6379654"/>
                <a:gd name="connsiteX120" fmla="*/ 260205 w 2343790"/>
                <a:gd name="connsiteY120" fmla="*/ 640871 h 6379654"/>
                <a:gd name="connsiteX121" fmla="*/ 899276 w 2343790"/>
                <a:gd name="connsiteY121" fmla="*/ 532382 h 6379654"/>
                <a:gd name="connsiteX122" fmla="*/ 892495 w 2343790"/>
                <a:gd name="connsiteY122" fmla="*/ 562046 h 6379654"/>
                <a:gd name="connsiteX123" fmla="*/ 870458 w 2343790"/>
                <a:gd name="connsiteY123" fmla="*/ 569674 h 6379654"/>
                <a:gd name="connsiteX124" fmla="*/ 866220 w 2343790"/>
                <a:gd name="connsiteY124" fmla="*/ 553571 h 6379654"/>
                <a:gd name="connsiteX125" fmla="*/ 899276 w 2343790"/>
                <a:gd name="connsiteY125" fmla="*/ 532382 h 6379654"/>
                <a:gd name="connsiteX126" fmla="*/ 954367 w 2343790"/>
                <a:gd name="connsiteY126" fmla="*/ 513735 h 6379654"/>
                <a:gd name="connsiteX127" fmla="*/ 943349 w 2343790"/>
                <a:gd name="connsiteY127" fmla="*/ 556961 h 6379654"/>
                <a:gd name="connsiteX128" fmla="*/ 934026 w 2343790"/>
                <a:gd name="connsiteY128" fmla="*/ 575607 h 6379654"/>
                <a:gd name="connsiteX129" fmla="*/ 905208 w 2343790"/>
                <a:gd name="connsiteY129" fmla="*/ 571369 h 6379654"/>
                <a:gd name="connsiteX130" fmla="*/ 906904 w 2343790"/>
                <a:gd name="connsiteY130" fmla="*/ 546791 h 6379654"/>
                <a:gd name="connsiteX131" fmla="*/ 954367 w 2343790"/>
                <a:gd name="connsiteY131" fmla="*/ 513735 h 6379654"/>
                <a:gd name="connsiteX132" fmla="*/ 159345 w 2343790"/>
                <a:gd name="connsiteY132" fmla="*/ 644260 h 6379654"/>
                <a:gd name="connsiteX133" fmla="*/ 233932 w 2343790"/>
                <a:gd name="connsiteY133" fmla="*/ 644261 h 6379654"/>
                <a:gd name="connsiteX134" fmla="*/ 257662 w 2343790"/>
                <a:gd name="connsiteY134" fmla="*/ 664601 h 6379654"/>
                <a:gd name="connsiteX135" fmla="*/ 298345 w 2343790"/>
                <a:gd name="connsiteY135" fmla="*/ 781567 h 6379654"/>
                <a:gd name="connsiteX136" fmla="*/ 329707 w 2343790"/>
                <a:gd name="connsiteY136" fmla="*/ 999394 h 6379654"/>
                <a:gd name="connsiteX137" fmla="*/ 279699 w 2343790"/>
                <a:gd name="connsiteY137" fmla="*/ 1179080 h 6379654"/>
                <a:gd name="connsiteX138" fmla="*/ 238169 w 2343790"/>
                <a:gd name="connsiteY138" fmla="*/ 1238410 h 6379654"/>
                <a:gd name="connsiteX139" fmla="*/ 202571 w 2343790"/>
                <a:gd name="connsiteY139" fmla="*/ 756141 h 6379654"/>
                <a:gd name="connsiteX140" fmla="*/ 159345 w 2343790"/>
                <a:gd name="connsiteY140" fmla="*/ 644260 h 6379654"/>
                <a:gd name="connsiteX141" fmla="*/ 750951 w 2343790"/>
                <a:gd name="connsiteY141" fmla="*/ 544247 h 6379654"/>
                <a:gd name="connsiteX142" fmla="*/ 757321 w 2343790"/>
                <a:gd name="connsiteY142" fmla="*/ 543479 h 6379654"/>
                <a:gd name="connsiteX143" fmla="*/ 777225 w 2343790"/>
                <a:gd name="connsiteY143" fmla="*/ 556112 h 6379654"/>
                <a:gd name="connsiteX144" fmla="*/ 749255 w 2343790"/>
                <a:gd name="connsiteY144" fmla="*/ 561198 h 6379654"/>
                <a:gd name="connsiteX145" fmla="*/ 750951 w 2343790"/>
                <a:gd name="connsiteY145" fmla="*/ 544247 h 6379654"/>
                <a:gd name="connsiteX146" fmla="*/ 1029802 w 2343790"/>
                <a:gd name="connsiteY146" fmla="*/ 484917 h 6379654"/>
                <a:gd name="connsiteX147" fmla="*/ 995899 w 2343790"/>
                <a:gd name="connsiteY147" fmla="*/ 567979 h 6379654"/>
                <a:gd name="connsiteX148" fmla="*/ 975558 w 2343790"/>
                <a:gd name="connsiteY148" fmla="*/ 577303 h 6379654"/>
                <a:gd name="connsiteX149" fmla="*/ 952673 w 2343790"/>
                <a:gd name="connsiteY149" fmla="*/ 563742 h 6379654"/>
                <a:gd name="connsiteX150" fmla="*/ 997595 w 2343790"/>
                <a:gd name="connsiteY150" fmla="*/ 495935 h 6379654"/>
                <a:gd name="connsiteX151" fmla="*/ 1029802 w 2343790"/>
                <a:gd name="connsiteY151" fmla="*/ 484917 h 6379654"/>
                <a:gd name="connsiteX152" fmla="*/ 848422 w 2343790"/>
                <a:gd name="connsiteY152" fmla="*/ 502717 h 6379654"/>
                <a:gd name="connsiteX153" fmla="*/ 812823 w 2343790"/>
                <a:gd name="connsiteY153" fmla="*/ 544247 h 6379654"/>
                <a:gd name="connsiteX154" fmla="*/ 848422 w 2343790"/>
                <a:gd name="connsiteY154" fmla="*/ 502717 h 6379654"/>
                <a:gd name="connsiteX155" fmla="*/ 711115 w 2343790"/>
                <a:gd name="connsiteY155" fmla="*/ 514582 h 6379654"/>
                <a:gd name="connsiteX156" fmla="*/ 738237 w 2343790"/>
                <a:gd name="connsiteY156" fmla="*/ 555265 h 6379654"/>
                <a:gd name="connsiteX157" fmla="*/ 690773 w 2343790"/>
                <a:gd name="connsiteY157" fmla="*/ 579844 h 6379654"/>
                <a:gd name="connsiteX158" fmla="*/ 711115 w 2343790"/>
                <a:gd name="connsiteY158" fmla="*/ 514582 h 6379654"/>
                <a:gd name="connsiteX159" fmla="*/ 1159481 w 2343790"/>
                <a:gd name="connsiteY159" fmla="*/ 439997 h 6379654"/>
                <a:gd name="connsiteX160" fmla="*/ 1110321 w 2343790"/>
                <a:gd name="connsiteY160" fmla="*/ 496783 h 6379654"/>
                <a:gd name="connsiteX161" fmla="*/ 1081503 w 2343790"/>
                <a:gd name="connsiteY161" fmla="*/ 562893 h 6379654"/>
                <a:gd name="connsiteX162" fmla="*/ 1063705 w 2343790"/>
                <a:gd name="connsiteY162" fmla="*/ 578151 h 6379654"/>
                <a:gd name="connsiteX163" fmla="*/ 1033192 w 2343790"/>
                <a:gd name="connsiteY163" fmla="*/ 578150 h 6379654"/>
                <a:gd name="connsiteX164" fmla="*/ 1006917 w 2343790"/>
                <a:gd name="connsiteY164" fmla="*/ 547637 h 6379654"/>
                <a:gd name="connsiteX165" fmla="*/ 1059466 w 2343790"/>
                <a:gd name="connsiteY165" fmla="*/ 475594 h 6379654"/>
                <a:gd name="connsiteX166" fmla="*/ 1159481 w 2343790"/>
                <a:gd name="connsiteY166" fmla="*/ 439997 h 6379654"/>
                <a:gd name="connsiteX167" fmla="*/ 789091 w 2343790"/>
                <a:gd name="connsiteY167" fmla="*/ 499326 h 6379654"/>
                <a:gd name="connsiteX168" fmla="*/ 795766 w 2343790"/>
                <a:gd name="connsiteY168" fmla="*/ 498478 h 6379654"/>
                <a:gd name="connsiteX169" fmla="*/ 801804 w 2343790"/>
                <a:gd name="connsiteY169" fmla="*/ 500173 h 6379654"/>
                <a:gd name="connsiteX170" fmla="*/ 793329 w 2343790"/>
                <a:gd name="connsiteY170" fmla="*/ 528991 h 6379654"/>
                <a:gd name="connsiteX171" fmla="*/ 789091 w 2343790"/>
                <a:gd name="connsiteY171" fmla="*/ 499326 h 6379654"/>
                <a:gd name="connsiteX172" fmla="*/ 901819 w 2343790"/>
                <a:gd name="connsiteY172" fmla="*/ 454404 h 6379654"/>
                <a:gd name="connsiteX173" fmla="*/ 910294 w 2343790"/>
                <a:gd name="connsiteY173" fmla="*/ 484917 h 6379654"/>
                <a:gd name="connsiteX174" fmla="*/ 918770 w 2343790"/>
                <a:gd name="connsiteY174" fmla="*/ 508649 h 6379654"/>
                <a:gd name="connsiteX175" fmla="*/ 873000 w 2343790"/>
                <a:gd name="connsiteY175" fmla="*/ 523906 h 6379654"/>
                <a:gd name="connsiteX176" fmla="*/ 869610 w 2343790"/>
                <a:gd name="connsiteY176" fmla="*/ 482376 h 6379654"/>
                <a:gd name="connsiteX177" fmla="*/ 901819 w 2343790"/>
                <a:gd name="connsiteY177" fmla="*/ 454404 h 6379654"/>
                <a:gd name="connsiteX178" fmla="*/ 764511 w 2343790"/>
                <a:gd name="connsiteY178" fmla="*/ 475594 h 6379654"/>
                <a:gd name="connsiteX179" fmla="*/ 760274 w 2343790"/>
                <a:gd name="connsiteY179" fmla="*/ 518820 h 6379654"/>
                <a:gd name="connsiteX180" fmla="*/ 722981 w 2343790"/>
                <a:gd name="connsiteY180" fmla="*/ 510344 h 6379654"/>
                <a:gd name="connsiteX181" fmla="*/ 764511 w 2343790"/>
                <a:gd name="connsiteY181" fmla="*/ 475594 h 6379654"/>
                <a:gd name="connsiteX182" fmla="*/ 1407431 w 2343790"/>
                <a:gd name="connsiteY182" fmla="*/ 364332 h 6379654"/>
                <a:gd name="connsiteX183" fmla="*/ 1178975 w 2343790"/>
                <a:gd name="connsiteY183" fmla="*/ 556961 h 6379654"/>
                <a:gd name="connsiteX184" fmla="*/ 1134901 w 2343790"/>
                <a:gd name="connsiteY184" fmla="*/ 572217 h 6379654"/>
                <a:gd name="connsiteX185" fmla="*/ 1093370 w 2343790"/>
                <a:gd name="connsiteY185" fmla="*/ 571370 h 6379654"/>
                <a:gd name="connsiteX186" fmla="*/ 1103541 w 2343790"/>
                <a:gd name="connsiteY186" fmla="*/ 528143 h 6379654"/>
                <a:gd name="connsiteX187" fmla="*/ 1240000 w 2343790"/>
                <a:gd name="connsiteY187" fmla="*/ 410330 h 6379654"/>
                <a:gd name="connsiteX188" fmla="*/ 1407431 w 2343790"/>
                <a:gd name="connsiteY188" fmla="*/ 364332 h 6379654"/>
                <a:gd name="connsiteX189" fmla="*/ 848846 w 2343790"/>
                <a:gd name="connsiteY189" fmla="*/ 454617 h 6379654"/>
                <a:gd name="connsiteX190" fmla="*/ 861982 w 2343790"/>
                <a:gd name="connsiteY190" fmla="*/ 459490 h 6379654"/>
                <a:gd name="connsiteX191" fmla="*/ 874696 w 2343790"/>
                <a:gd name="connsiteY191" fmla="*/ 466271 h 6379654"/>
                <a:gd name="connsiteX192" fmla="*/ 860287 w 2343790"/>
                <a:gd name="connsiteY192" fmla="*/ 474746 h 6379654"/>
                <a:gd name="connsiteX193" fmla="*/ 834861 w 2343790"/>
                <a:gd name="connsiteY193" fmla="*/ 484069 h 6379654"/>
                <a:gd name="connsiteX194" fmla="*/ 838250 w 2343790"/>
                <a:gd name="connsiteY194" fmla="*/ 463729 h 6379654"/>
                <a:gd name="connsiteX195" fmla="*/ 848846 w 2343790"/>
                <a:gd name="connsiteY195" fmla="*/ 454617 h 6379654"/>
                <a:gd name="connsiteX196" fmla="*/ 772141 w 2343790"/>
                <a:gd name="connsiteY196" fmla="*/ 451014 h 6379654"/>
                <a:gd name="connsiteX197" fmla="*/ 825536 w 2343790"/>
                <a:gd name="connsiteY197" fmla="*/ 458643 h 6379654"/>
                <a:gd name="connsiteX198" fmla="*/ 794177 w 2343790"/>
                <a:gd name="connsiteY198" fmla="*/ 488307 h 6379654"/>
                <a:gd name="connsiteX199" fmla="*/ 772141 w 2343790"/>
                <a:gd name="connsiteY199" fmla="*/ 451014 h 6379654"/>
                <a:gd name="connsiteX200" fmla="*/ 642461 w 2343790"/>
                <a:gd name="connsiteY200" fmla="*/ 456099 h 6379654"/>
                <a:gd name="connsiteX201" fmla="*/ 691620 w 2343790"/>
                <a:gd name="connsiteY201" fmla="*/ 496782 h 6379654"/>
                <a:gd name="connsiteX202" fmla="*/ 699249 w 2343790"/>
                <a:gd name="connsiteY202" fmla="*/ 524754 h 6379654"/>
                <a:gd name="connsiteX203" fmla="*/ 628900 w 2343790"/>
                <a:gd name="connsiteY203" fmla="*/ 595949 h 6379654"/>
                <a:gd name="connsiteX204" fmla="*/ 602625 w 2343790"/>
                <a:gd name="connsiteY204" fmla="*/ 601035 h 6379654"/>
                <a:gd name="connsiteX205" fmla="*/ 642461 w 2343790"/>
                <a:gd name="connsiteY205" fmla="*/ 456099 h 6379654"/>
                <a:gd name="connsiteX206" fmla="*/ 978099 w 2343790"/>
                <a:gd name="connsiteY206" fmla="*/ 397618 h 6379654"/>
                <a:gd name="connsiteX207" fmla="*/ 977253 w 2343790"/>
                <a:gd name="connsiteY207" fmla="*/ 478136 h 6379654"/>
                <a:gd name="connsiteX208" fmla="*/ 967929 w 2343790"/>
                <a:gd name="connsiteY208" fmla="*/ 492545 h 6379654"/>
                <a:gd name="connsiteX209" fmla="*/ 927245 w 2343790"/>
                <a:gd name="connsiteY209" fmla="*/ 495087 h 6379654"/>
                <a:gd name="connsiteX210" fmla="*/ 934874 w 2343790"/>
                <a:gd name="connsiteY210" fmla="*/ 428978 h 6379654"/>
                <a:gd name="connsiteX211" fmla="*/ 978099 w 2343790"/>
                <a:gd name="connsiteY211" fmla="*/ 397618 h 6379654"/>
                <a:gd name="connsiteX212" fmla="*/ 752646 w 2343790"/>
                <a:gd name="connsiteY212" fmla="*/ 425586 h 6379654"/>
                <a:gd name="connsiteX213" fmla="*/ 732303 w 2343790"/>
                <a:gd name="connsiteY213" fmla="*/ 492546 h 6379654"/>
                <a:gd name="connsiteX214" fmla="*/ 678906 w 2343790"/>
                <a:gd name="connsiteY214" fmla="*/ 471355 h 6379654"/>
                <a:gd name="connsiteX215" fmla="*/ 752646 w 2343790"/>
                <a:gd name="connsiteY215" fmla="*/ 425586 h 6379654"/>
                <a:gd name="connsiteX216" fmla="*/ 890535 w 2343790"/>
                <a:gd name="connsiteY216" fmla="*/ 392638 h 6379654"/>
                <a:gd name="connsiteX217" fmla="*/ 895038 w 2343790"/>
                <a:gd name="connsiteY217" fmla="*/ 393379 h 6379654"/>
                <a:gd name="connsiteX218" fmla="*/ 954367 w 2343790"/>
                <a:gd name="connsiteY218" fmla="*/ 399312 h 6379654"/>
                <a:gd name="connsiteX219" fmla="*/ 895039 w 2343790"/>
                <a:gd name="connsiteY219" fmla="*/ 444234 h 6379654"/>
                <a:gd name="connsiteX220" fmla="*/ 867916 w 2343790"/>
                <a:gd name="connsiteY220" fmla="*/ 449318 h 6379654"/>
                <a:gd name="connsiteX221" fmla="*/ 859439 w 2343790"/>
                <a:gd name="connsiteY221" fmla="*/ 429825 h 6379654"/>
                <a:gd name="connsiteX222" fmla="*/ 881476 w 2343790"/>
                <a:gd name="connsiteY222" fmla="*/ 399312 h 6379654"/>
                <a:gd name="connsiteX223" fmla="*/ 890535 w 2343790"/>
                <a:gd name="connsiteY223" fmla="*/ 392638 h 6379654"/>
                <a:gd name="connsiteX224" fmla="*/ 766207 w 2343790"/>
                <a:gd name="connsiteY224" fmla="*/ 407788 h 6379654"/>
                <a:gd name="connsiteX225" fmla="*/ 850964 w 2343790"/>
                <a:gd name="connsiteY225" fmla="*/ 412874 h 6379654"/>
                <a:gd name="connsiteX226" fmla="*/ 799262 w 2343790"/>
                <a:gd name="connsiteY226" fmla="*/ 448472 h 6379654"/>
                <a:gd name="connsiteX227" fmla="*/ 766207 w 2343790"/>
                <a:gd name="connsiteY227" fmla="*/ 407788 h 6379654"/>
                <a:gd name="connsiteX228" fmla="*/ 1038279 w 2343790"/>
                <a:gd name="connsiteY228" fmla="*/ 361172 h 6379654"/>
                <a:gd name="connsiteX229" fmla="*/ 1067095 w 2343790"/>
                <a:gd name="connsiteY229" fmla="*/ 456948 h 6379654"/>
                <a:gd name="connsiteX230" fmla="*/ 1011157 w 2343790"/>
                <a:gd name="connsiteY230" fmla="*/ 478136 h 6379654"/>
                <a:gd name="connsiteX231" fmla="*/ 983185 w 2343790"/>
                <a:gd name="connsiteY231" fmla="*/ 462880 h 6379654"/>
                <a:gd name="connsiteX232" fmla="*/ 1038279 w 2343790"/>
                <a:gd name="connsiteY232" fmla="*/ 361172 h 6379654"/>
                <a:gd name="connsiteX233" fmla="*/ 589911 w 2343790"/>
                <a:gd name="connsiteY233" fmla="*/ 413721 h 6379654"/>
                <a:gd name="connsiteX234" fmla="*/ 628053 w 2343790"/>
                <a:gd name="connsiteY234" fmla="*/ 537466 h 6379654"/>
                <a:gd name="connsiteX235" fmla="*/ 531430 w 2343790"/>
                <a:gd name="connsiteY235" fmla="*/ 606967 h 6379654"/>
                <a:gd name="connsiteX236" fmla="*/ 589911 w 2343790"/>
                <a:gd name="connsiteY236" fmla="*/ 413721 h 6379654"/>
                <a:gd name="connsiteX237" fmla="*/ 941061 w 2343790"/>
                <a:gd name="connsiteY237" fmla="*/ 335182 h 6379654"/>
                <a:gd name="connsiteX238" fmla="*/ 949323 w 2343790"/>
                <a:gd name="connsiteY238" fmla="*/ 335281 h 6379654"/>
                <a:gd name="connsiteX239" fmla="*/ 962843 w 2343790"/>
                <a:gd name="connsiteY239" fmla="*/ 340830 h 6379654"/>
                <a:gd name="connsiteX240" fmla="*/ 1032344 w 2343790"/>
                <a:gd name="connsiteY240" fmla="*/ 348458 h 6379654"/>
                <a:gd name="connsiteX241" fmla="*/ 915381 w 2343790"/>
                <a:gd name="connsiteY241" fmla="*/ 389988 h 6379654"/>
                <a:gd name="connsiteX242" fmla="*/ 906057 w 2343790"/>
                <a:gd name="connsiteY242" fmla="*/ 369647 h 6379654"/>
                <a:gd name="connsiteX243" fmla="*/ 921313 w 2343790"/>
                <a:gd name="connsiteY243" fmla="*/ 351847 h 6379654"/>
                <a:gd name="connsiteX244" fmla="*/ 941061 w 2343790"/>
                <a:gd name="connsiteY244" fmla="*/ 335182 h 6379654"/>
                <a:gd name="connsiteX245" fmla="*/ 1167955 w 2343790"/>
                <a:gd name="connsiteY245" fmla="*/ 283194 h 6379654"/>
                <a:gd name="connsiteX246" fmla="*/ 1205249 w 2343790"/>
                <a:gd name="connsiteY246" fmla="*/ 407788 h 6379654"/>
                <a:gd name="connsiteX247" fmla="*/ 1089133 w 2343790"/>
                <a:gd name="connsiteY247" fmla="*/ 449318 h 6379654"/>
                <a:gd name="connsiteX248" fmla="*/ 1041668 w 2343790"/>
                <a:gd name="connsiteY248" fmla="*/ 396769 h 6379654"/>
                <a:gd name="connsiteX249" fmla="*/ 1074723 w 2343790"/>
                <a:gd name="connsiteY249" fmla="*/ 337440 h 6379654"/>
                <a:gd name="connsiteX250" fmla="*/ 1167955 w 2343790"/>
                <a:gd name="connsiteY250" fmla="*/ 283194 h 6379654"/>
                <a:gd name="connsiteX251" fmla="*/ 755189 w 2343790"/>
                <a:gd name="connsiteY251" fmla="*/ 346763 h 6379654"/>
                <a:gd name="connsiteX252" fmla="*/ 912837 w 2343790"/>
                <a:gd name="connsiteY252" fmla="*/ 340829 h 6379654"/>
                <a:gd name="connsiteX253" fmla="*/ 817908 w 2343790"/>
                <a:gd name="connsiteY253" fmla="*/ 406941 h 6379654"/>
                <a:gd name="connsiteX254" fmla="*/ 755189 w 2343790"/>
                <a:gd name="connsiteY254" fmla="*/ 346763 h 6379654"/>
                <a:gd name="connsiteX255" fmla="*/ 738237 w 2343790"/>
                <a:gd name="connsiteY255" fmla="*/ 344220 h 6379654"/>
                <a:gd name="connsiteX256" fmla="*/ 714506 w 2343790"/>
                <a:gd name="connsiteY256" fmla="*/ 450167 h 6379654"/>
                <a:gd name="connsiteX257" fmla="*/ 619577 w 2343790"/>
                <a:gd name="connsiteY257" fmla="*/ 417111 h 6379654"/>
                <a:gd name="connsiteX258" fmla="*/ 738237 w 2343790"/>
                <a:gd name="connsiteY258" fmla="*/ 344220 h 6379654"/>
                <a:gd name="connsiteX259" fmla="*/ 1272208 w 2343790"/>
                <a:gd name="connsiteY259" fmla="*/ 226407 h 6379654"/>
                <a:gd name="connsiteX260" fmla="*/ 1310348 w 2343790"/>
                <a:gd name="connsiteY260" fmla="*/ 375581 h 6379654"/>
                <a:gd name="connsiteX261" fmla="*/ 1238305 w 2343790"/>
                <a:gd name="connsiteY261" fmla="*/ 397616 h 6379654"/>
                <a:gd name="connsiteX262" fmla="*/ 1195078 w 2343790"/>
                <a:gd name="connsiteY262" fmla="*/ 381513 h 6379654"/>
                <a:gd name="connsiteX263" fmla="*/ 1181517 w 2343790"/>
                <a:gd name="connsiteY263" fmla="*/ 290824 h 6379654"/>
                <a:gd name="connsiteX264" fmla="*/ 1197622 w 2343790"/>
                <a:gd name="connsiteY264" fmla="*/ 268786 h 6379654"/>
                <a:gd name="connsiteX265" fmla="*/ 1272208 w 2343790"/>
                <a:gd name="connsiteY265" fmla="*/ 226407 h 6379654"/>
                <a:gd name="connsiteX266" fmla="*/ 508544 w 2343790"/>
                <a:gd name="connsiteY266" fmla="*/ 340829 h 6379654"/>
                <a:gd name="connsiteX267" fmla="*/ 578893 w 2343790"/>
                <a:gd name="connsiteY267" fmla="*/ 476441 h 6379654"/>
                <a:gd name="connsiteX268" fmla="*/ 567875 w 2343790"/>
                <a:gd name="connsiteY268" fmla="*/ 523905 h 6379654"/>
                <a:gd name="connsiteX269" fmla="*/ 449215 w 2343790"/>
                <a:gd name="connsiteY269" fmla="*/ 619681 h 6379654"/>
                <a:gd name="connsiteX270" fmla="*/ 392428 w 2343790"/>
                <a:gd name="connsiteY270" fmla="*/ 624767 h 6379654"/>
                <a:gd name="connsiteX271" fmla="*/ 508544 w 2343790"/>
                <a:gd name="connsiteY271" fmla="*/ 340829 h 6379654"/>
                <a:gd name="connsiteX272" fmla="*/ 1080658 w 2343790"/>
                <a:gd name="connsiteY272" fmla="*/ 199285 h 6379654"/>
                <a:gd name="connsiteX273" fmla="*/ 1174738 w 2343790"/>
                <a:gd name="connsiteY273" fmla="*/ 266243 h 6379654"/>
                <a:gd name="connsiteX274" fmla="*/ 993357 w 2343790"/>
                <a:gd name="connsiteY274" fmla="*/ 335744 h 6379654"/>
                <a:gd name="connsiteX275" fmla="*/ 984032 w 2343790"/>
                <a:gd name="connsiteY275" fmla="*/ 334896 h 6379654"/>
                <a:gd name="connsiteX276" fmla="*/ 953521 w 2343790"/>
                <a:gd name="connsiteY276" fmla="*/ 321336 h 6379654"/>
                <a:gd name="connsiteX277" fmla="*/ 970472 w 2343790"/>
                <a:gd name="connsiteY277" fmla="*/ 298450 h 6379654"/>
                <a:gd name="connsiteX278" fmla="*/ 1080658 w 2343790"/>
                <a:gd name="connsiteY278" fmla="*/ 199285 h 6379654"/>
                <a:gd name="connsiteX279" fmla="*/ 1449350 w 2343790"/>
                <a:gd name="connsiteY279" fmla="*/ 136564 h 6379654"/>
                <a:gd name="connsiteX280" fmla="*/ 1413753 w 2343790"/>
                <a:gd name="connsiteY280" fmla="*/ 286585 h 6379654"/>
                <a:gd name="connsiteX281" fmla="*/ 1419157 w 2343790"/>
                <a:gd name="connsiteY281" fmla="*/ 310529 h 6379654"/>
                <a:gd name="connsiteX282" fmla="*/ 1436046 w 2343790"/>
                <a:gd name="connsiteY282" fmla="*/ 341883 h 6379654"/>
                <a:gd name="connsiteX283" fmla="*/ 1368822 w 2343790"/>
                <a:gd name="connsiteY283" fmla="*/ 359484 h 6379654"/>
                <a:gd name="connsiteX284" fmla="*/ 1335776 w 2343790"/>
                <a:gd name="connsiteY284" fmla="*/ 368800 h 6379654"/>
                <a:gd name="connsiteX285" fmla="*/ 1310348 w 2343790"/>
                <a:gd name="connsiteY285" fmla="*/ 361172 h 6379654"/>
                <a:gd name="connsiteX286" fmla="*/ 1285768 w 2343790"/>
                <a:gd name="connsiteY286" fmla="*/ 225560 h 6379654"/>
                <a:gd name="connsiteX287" fmla="*/ 1296787 w 2343790"/>
                <a:gd name="connsiteY287" fmla="*/ 213693 h 6379654"/>
                <a:gd name="connsiteX288" fmla="*/ 1371373 w 2343790"/>
                <a:gd name="connsiteY288" fmla="*/ 174705 h 6379654"/>
                <a:gd name="connsiteX289" fmla="*/ 744170 w 2343790"/>
                <a:gd name="connsiteY289" fmla="*/ 230646 h 6379654"/>
                <a:gd name="connsiteX290" fmla="*/ 1040820 w 2343790"/>
                <a:gd name="connsiteY290" fmla="*/ 214542 h 6379654"/>
                <a:gd name="connsiteX291" fmla="*/ 914532 w 2343790"/>
                <a:gd name="connsiteY291" fmla="*/ 326422 h 6379654"/>
                <a:gd name="connsiteX292" fmla="*/ 784006 w 2343790"/>
                <a:gd name="connsiteY292" fmla="*/ 343373 h 6379654"/>
                <a:gd name="connsiteX293" fmla="*/ 747559 w 2343790"/>
                <a:gd name="connsiteY293" fmla="*/ 302690 h 6379654"/>
                <a:gd name="connsiteX294" fmla="*/ 744170 w 2343790"/>
                <a:gd name="connsiteY294" fmla="*/ 230646 h 6379654"/>
                <a:gd name="connsiteX295" fmla="*/ 728066 w 2343790"/>
                <a:gd name="connsiteY295" fmla="*/ 227255 h 6379654"/>
                <a:gd name="connsiteX296" fmla="*/ 736541 w 2343790"/>
                <a:gd name="connsiteY296" fmla="*/ 311166 h 6379654"/>
                <a:gd name="connsiteX297" fmla="*/ 733152 w 2343790"/>
                <a:gd name="connsiteY297" fmla="*/ 331506 h 6379654"/>
                <a:gd name="connsiteX298" fmla="*/ 620425 w 2343790"/>
                <a:gd name="connsiteY298" fmla="*/ 406093 h 6379654"/>
                <a:gd name="connsiteX299" fmla="*/ 594150 w 2343790"/>
                <a:gd name="connsiteY299" fmla="*/ 398464 h 6379654"/>
                <a:gd name="connsiteX300" fmla="*/ 533972 w 2343790"/>
                <a:gd name="connsiteY300" fmla="*/ 344219 h 6379654"/>
                <a:gd name="connsiteX301" fmla="*/ 728066 w 2343790"/>
                <a:gd name="connsiteY301" fmla="*/ 227255 h 6379654"/>
                <a:gd name="connsiteX302" fmla="*/ 427177 w 2343790"/>
                <a:gd name="connsiteY302" fmla="*/ 247597 h 6379654"/>
                <a:gd name="connsiteX303" fmla="*/ 487355 w 2343790"/>
                <a:gd name="connsiteY303" fmla="*/ 315403 h 6379654"/>
                <a:gd name="connsiteX304" fmla="*/ 497526 w 2343790"/>
                <a:gd name="connsiteY304" fmla="*/ 345915 h 6379654"/>
                <a:gd name="connsiteX305" fmla="*/ 405140 w 2343790"/>
                <a:gd name="connsiteY305" fmla="*/ 594254 h 6379654"/>
                <a:gd name="connsiteX306" fmla="*/ 328859 w 2343790"/>
                <a:gd name="connsiteY306" fmla="*/ 628157 h 6379654"/>
                <a:gd name="connsiteX307" fmla="*/ 258511 w 2343790"/>
                <a:gd name="connsiteY307" fmla="*/ 631548 h 6379654"/>
                <a:gd name="connsiteX308" fmla="*/ 419549 w 2343790"/>
                <a:gd name="connsiteY308" fmla="*/ 255225 h 6379654"/>
                <a:gd name="connsiteX309" fmla="*/ 1213302 w 2343790"/>
                <a:gd name="connsiteY309" fmla="*/ 103933 h 6379654"/>
                <a:gd name="connsiteX310" fmla="*/ 1218811 w 2343790"/>
                <a:gd name="connsiteY310" fmla="*/ 111138 h 6379654"/>
                <a:gd name="connsiteX311" fmla="*/ 1281531 w 2343790"/>
                <a:gd name="connsiteY311" fmla="*/ 206913 h 6379654"/>
                <a:gd name="connsiteX312" fmla="*/ 1197622 w 2343790"/>
                <a:gd name="connsiteY312" fmla="*/ 252681 h 6379654"/>
                <a:gd name="connsiteX313" fmla="*/ 1095065 w 2343790"/>
                <a:gd name="connsiteY313" fmla="*/ 206913 h 6379654"/>
                <a:gd name="connsiteX314" fmla="*/ 1100999 w 2343790"/>
                <a:gd name="connsiteY314" fmla="*/ 182335 h 6379654"/>
                <a:gd name="connsiteX315" fmla="*/ 1205250 w 2343790"/>
                <a:gd name="connsiteY315" fmla="*/ 106899 h 6379654"/>
                <a:gd name="connsiteX316" fmla="*/ 1213302 w 2343790"/>
                <a:gd name="connsiteY316" fmla="*/ 103933 h 6379654"/>
                <a:gd name="connsiteX317" fmla="*/ 1236610 w 2343790"/>
                <a:gd name="connsiteY317" fmla="*/ 88081 h 6379654"/>
                <a:gd name="connsiteX318" fmla="*/ 1245933 w 2343790"/>
                <a:gd name="connsiteY318" fmla="*/ 88252 h 6379654"/>
                <a:gd name="connsiteX319" fmla="*/ 1440028 w 2343790"/>
                <a:gd name="connsiteY319" fmla="*/ 123004 h 6379654"/>
                <a:gd name="connsiteX320" fmla="*/ 1441723 w 2343790"/>
                <a:gd name="connsiteY320" fmla="*/ 126394 h 6379654"/>
                <a:gd name="connsiteX321" fmla="*/ 1304416 w 2343790"/>
                <a:gd name="connsiteY321" fmla="*/ 195895 h 6379654"/>
                <a:gd name="connsiteX322" fmla="*/ 1280684 w 2343790"/>
                <a:gd name="connsiteY322" fmla="*/ 192505 h 6379654"/>
                <a:gd name="connsiteX323" fmla="*/ 1228980 w 2343790"/>
                <a:gd name="connsiteY323" fmla="*/ 107748 h 6379654"/>
                <a:gd name="connsiteX324" fmla="*/ 1236610 w 2343790"/>
                <a:gd name="connsiteY324" fmla="*/ 88081 h 6379654"/>
                <a:gd name="connsiteX325" fmla="*/ 722133 w 2343790"/>
                <a:gd name="connsiteY325" fmla="*/ 128090 h 6379654"/>
                <a:gd name="connsiteX326" fmla="*/ 594997 w 2343790"/>
                <a:gd name="connsiteY326" fmla="*/ 332354 h 6379654"/>
                <a:gd name="connsiteX327" fmla="*/ 491592 w 2343790"/>
                <a:gd name="connsiteY327" fmla="*/ 303536 h 6379654"/>
                <a:gd name="connsiteX328" fmla="*/ 436501 w 2343790"/>
                <a:gd name="connsiteY328" fmla="*/ 243358 h 6379654"/>
                <a:gd name="connsiteX329" fmla="*/ 722133 w 2343790"/>
                <a:gd name="connsiteY329" fmla="*/ 128090 h 6379654"/>
                <a:gd name="connsiteX330" fmla="*/ 742262 w 2343790"/>
                <a:gd name="connsiteY330" fmla="*/ 119719 h 6379654"/>
                <a:gd name="connsiteX331" fmla="*/ 752645 w 2343790"/>
                <a:gd name="connsiteY331" fmla="*/ 120461 h 6379654"/>
                <a:gd name="connsiteX332" fmla="*/ 1017089 w 2343790"/>
                <a:gd name="connsiteY332" fmla="*/ 135717 h 6379654"/>
                <a:gd name="connsiteX333" fmla="*/ 1190841 w 2343790"/>
                <a:gd name="connsiteY333" fmla="*/ 98424 h 6379654"/>
                <a:gd name="connsiteX334" fmla="*/ 825537 w 2343790"/>
                <a:gd name="connsiteY334" fmla="*/ 242511 h 6379654"/>
                <a:gd name="connsiteX335" fmla="*/ 738236 w 2343790"/>
                <a:gd name="connsiteY335" fmla="*/ 129785 h 6379654"/>
                <a:gd name="connsiteX336" fmla="*/ 742262 w 2343790"/>
                <a:gd name="connsiteY336" fmla="*/ 119719 h 6379654"/>
                <a:gd name="connsiteX337" fmla="*/ 745052 w 2343790"/>
                <a:gd name="connsiteY337" fmla="*/ 102454 h 6379654"/>
                <a:gd name="connsiteX338" fmla="*/ 725051 w 2343790"/>
                <a:gd name="connsiteY338" fmla="*/ 105754 h 6379654"/>
                <a:gd name="connsiteX339" fmla="*/ 721921 w 2343790"/>
                <a:gd name="connsiteY339" fmla="*/ 113362 h 6379654"/>
                <a:gd name="connsiteX340" fmla="*/ 711962 w 2343790"/>
                <a:gd name="connsiteY340" fmla="*/ 126394 h 6379654"/>
                <a:gd name="connsiteX341" fmla="*/ 505154 w 2343790"/>
                <a:gd name="connsiteY341" fmla="*/ 234035 h 6379654"/>
                <a:gd name="connsiteX342" fmla="*/ 357677 w 2343790"/>
                <a:gd name="connsiteY342" fmla="*/ 173010 h 6379654"/>
                <a:gd name="connsiteX343" fmla="*/ 352453 w 2343790"/>
                <a:gd name="connsiteY343" fmla="*/ 167244 h 6379654"/>
                <a:gd name="connsiteX344" fmla="*/ 339643 w 2343790"/>
                <a:gd name="connsiteY344" fmla="*/ 169358 h 6379654"/>
                <a:gd name="connsiteX345" fmla="*/ 386495 w 2343790"/>
                <a:gd name="connsiteY345" fmla="*/ 217932 h 6379654"/>
                <a:gd name="connsiteX346" fmla="*/ 405140 w 2343790"/>
                <a:gd name="connsiteY346" fmla="*/ 265395 h 6379654"/>
                <a:gd name="connsiteX347" fmla="*/ 306823 w 2343790"/>
                <a:gd name="connsiteY347" fmla="*/ 547637 h 6379654"/>
                <a:gd name="connsiteX348" fmla="*/ 146630 w 2343790"/>
                <a:gd name="connsiteY348" fmla="*/ 630699 h 6379654"/>
                <a:gd name="connsiteX349" fmla="*/ 2 w 2343790"/>
                <a:gd name="connsiteY349" fmla="*/ 613748 h 6379654"/>
                <a:gd name="connsiteX350" fmla="*/ 0 w 2343790"/>
                <a:gd name="connsiteY350" fmla="*/ 628157 h 6379654"/>
                <a:gd name="connsiteX351" fmla="*/ 133070 w 2343790"/>
                <a:gd name="connsiteY351" fmla="*/ 641718 h 6379654"/>
                <a:gd name="connsiteX352" fmla="*/ 155954 w 2343790"/>
                <a:gd name="connsiteY352" fmla="*/ 659517 h 6379654"/>
                <a:gd name="connsiteX353" fmla="*/ 200028 w 2343790"/>
                <a:gd name="connsiteY353" fmla="*/ 796825 h 6379654"/>
                <a:gd name="connsiteX354" fmla="*/ 237321 w 2343790"/>
                <a:gd name="connsiteY354" fmla="*/ 1108730 h 6379654"/>
                <a:gd name="connsiteX355" fmla="*/ 234779 w 2343790"/>
                <a:gd name="connsiteY355" fmla="*/ 1188403 h 6379654"/>
                <a:gd name="connsiteX356" fmla="*/ 189857 w 2343790"/>
                <a:gd name="connsiteY356" fmla="*/ 1317234 h 6379654"/>
                <a:gd name="connsiteX357" fmla="*/ 162608 w 2343790"/>
                <a:gd name="connsiteY357" fmla="*/ 1362540 h 6379654"/>
                <a:gd name="connsiteX358" fmla="*/ 165656 w 2343790"/>
                <a:gd name="connsiteY358" fmla="*/ 1381013 h 6379654"/>
                <a:gd name="connsiteX359" fmla="*/ 195790 w 2343790"/>
                <a:gd name="connsiteY359" fmla="*/ 1329311 h 6379654"/>
                <a:gd name="connsiteX360" fmla="*/ 311060 w 2343790"/>
                <a:gd name="connsiteY360" fmla="*/ 1155348 h 6379654"/>
                <a:gd name="connsiteX361" fmla="*/ 337335 w 2343790"/>
                <a:gd name="connsiteY361" fmla="*/ 1129072 h 6379654"/>
                <a:gd name="connsiteX362" fmla="*/ 536514 w 2343790"/>
                <a:gd name="connsiteY362" fmla="*/ 1138397 h 6379654"/>
                <a:gd name="connsiteX363" fmla="*/ 557703 w 2343790"/>
                <a:gd name="connsiteY363" fmla="*/ 1179927 h 6379654"/>
                <a:gd name="connsiteX364" fmla="*/ 1444878 w 2343790"/>
                <a:gd name="connsiteY364" fmla="*/ 6379638 h 6379654"/>
                <a:gd name="connsiteX365" fmla="*/ 1459875 w 2343790"/>
                <a:gd name="connsiteY365" fmla="*/ 6379654 h 6379654"/>
                <a:gd name="connsiteX366" fmla="*/ 571265 w 2343790"/>
                <a:gd name="connsiteY366" fmla="*/ 1167213 h 6379654"/>
                <a:gd name="connsiteX367" fmla="*/ 577732 w 2343790"/>
                <a:gd name="connsiteY367" fmla="*/ 1097510 h 6379654"/>
                <a:gd name="connsiteX368" fmla="*/ 578446 w 2343790"/>
                <a:gd name="connsiteY368" fmla="*/ 1099038 h 6379654"/>
                <a:gd name="connsiteX369" fmla="*/ 596321 w 2343790"/>
                <a:gd name="connsiteY369" fmla="*/ 1006904 h 6379654"/>
                <a:gd name="connsiteX370" fmla="*/ 771292 w 2343790"/>
                <a:gd name="connsiteY370" fmla="*/ 869714 h 6379654"/>
                <a:gd name="connsiteX371" fmla="*/ 782960 w 2343790"/>
                <a:gd name="connsiteY371" fmla="*/ 868695 h 6379654"/>
                <a:gd name="connsiteX372" fmla="*/ 800957 w 2343790"/>
                <a:gd name="connsiteY372" fmla="*/ 888361 h 6379654"/>
                <a:gd name="connsiteX373" fmla="*/ 811976 w 2343790"/>
                <a:gd name="connsiteY373" fmla="*/ 927351 h 6379654"/>
                <a:gd name="connsiteX374" fmla="*/ 776378 w 2343790"/>
                <a:gd name="connsiteY374" fmla="*/ 944302 h 6379654"/>
                <a:gd name="connsiteX375" fmla="*/ 670537 w 2343790"/>
                <a:gd name="connsiteY375" fmla="*/ 1011260 h 6379654"/>
                <a:gd name="connsiteX376" fmla="*/ 578985 w 2343790"/>
                <a:gd name="connsiteY376" fmla="*/ 1100191 h 6379654"/>
                <a:gd name="connsiteX377" fmla="*/ 582907 w 2343790"/>
                <a:gd name="connsiteY377" fmla="*/ 1108576 h 6379654"/>
                <a:gd name="connsiteX378" fmla="*/ 590759 w 2343790"/>
                <a:gd name="connsiteY378" fmla="*/ 1110426 h 6379654"/>
                <a:gd name="connsiteX379" fmla="*/ 802653 w 2343790"/>
                <a:gd name="connsiteY379" fmla="*/ 951930 h 6379654"/>
                <a:gd name="connsiteX380" fmla="*/ 837403 w 2343790"/>
                <a:gd name="connsiteY380" fmla="*/ 914637 h 6379654"/>
                <a:gd name="connsiteX381" fmla="*/ 860289 w 2343790"/>
                <a:gd name="connsiteY381" fmla="*/ 871410 h 6379654"/>
                <a:gd name="connsiteX382" fmla="*/ 936569 w 2343790"/>
                <a:gd name="connsiteY382" fmla="*/ 770549 h 6379654"/>
                <a:gd name="connsiteX383" fmla="*/ 1128969 w 2343790"/>
                <a:gd name="connsiteY383" fmla="*/ 608662 h 6379654"/>
                <a:gd name="connsiteX384" fmla="*/ 1202707 w 2343790"/>
                <a:gd name="connsiteY384" fmla="*/ 551875 h 6379654"/>
                <a:gd name="connsiteX385" fmla="*/ 1367090 w 2343790"/>
                <a:gd name="connsiteY385" fmla="*/ 409299 h 6379654"/>
                <a:gd name="connsiteX386" fmla="*/ 1445379 w 2343790"/>
                <a:gd name="connsiteY386" fmla="*/ 352902 h 6379654"/>
                <a:gd name="connsiteX387" fmla="*/ 2340034 w 2343790"/>
                <a:gd name="connsiteY387" fmla="*/ 210 h 6379654"/>
                <a:gd name="connsiteX388" fmla="*/ 1443831 w 2343790"/>
                <a:gd name="connsiteY388" fmla="*/ 338172 h 6379654"/>
                <a:gd name="connsiteX389" fmla="*/ 1450541 w 2343790"/>
                <a:gd name="connsiteY389" fmla="*/ 152371 h 6379654"/>
                <a:gd name="connsiteX390" fmla="*/ 1490882 w 2343790"/>
                <a:gd name="connsiteY390" fmla="*/ 117071 h 6379654"/>
                <a:gd name="connsiteX391" fmla="*/ 1774946 w 2343790"/>
                <a:gd name="connsiteY391" fmla="*/ 1545 h 6379654"/>
                <a:gd name="connsiteX392" fmla="*/ 1752571 w 2343790"/>
                <a:gd name="connsiteY392" fmla="*/ 1547 h 6379654"/>
                <a:gd name="connsiteX393" fmla="*/ 1471387 w 2343790"/>
                <a:gd name="connsiteY393" fmla="*/ 112834 h 6379654"/>
                <a:gd name="connsiteX394" fmla="*/ 1448504 w 2343790"/>
                <a:gd name="connsiteY394" fmla="*/ 113680 h 6379654"/>
                <a:gd name="connsiteX395" fmla="*/ 1256951 w 2343790"/>
                <a:gd name="connsiteY395" fmla="*/ 80625 h 6379654"/>
                <a:gd name="connsiteX396" fmla="*/ 1269665 w 2343790"/>
                <a:gd name="connsiteY396" fmla="*/ 67064 h 6379654"/>
                <a:gd name="connsiteX397" fmla="*/ 1372222 w 2343790"/>
                <a:gd name="connsiteY397" fmla="*/ 6886 h 6379654"/>
                <a:gd name="connsiteX398" fmla="*/ 1348490 w 2343790"/>
                <a:gd name="connsiteY398" fmla="*/ 6886 h 6379654"/>
                <a:gd name="connsiteX399" fmla="*/ 1029802 w 2343790"/>
                <a:gd name="connsiteY399" fmla="*/ 124699 h 6379654"/>
                <a:gd name="connsiteX400" fmla="*/ 784853 w 2343790"/>
                <a:gd name="connsiteY400" fmla="*/ 120461 h 6379654"/>
                <a:gd name="connsiteX401" fmla="*/ 767055 w 2343790"/>
                <a:gd name="connsiteY401" fmla="*/ 115375 h 6379654"/>
                <a:gd name="connsiteX402" fmla="*/ 745124 w 2343790"/>
                <a:gd name="connsiteY402" fmla="*/ 102979 h 6379654"/>
                <a:gd name="connsiteX0" fmla="*/ 578446 w 2343790"/>
                <a:gd name="connsiteY0" fmla="*/ 1254340 h 6534956"/>
                <a:gd name="connsiteX1" fmla="*/ 578046 w 2343790"/>
                <a:gd name="connsiteY1" fmla="*/ 1256405 h 6534956"/>
                <a:gd name="connsiteX2" fmla="*/ 578985 w 2343790"/>
                <a:gd name="connsiteY2" fmla="*/ 1255493 h 6534956"/>
                <a:gd name="connsiteX3" fmla="*/ 578446 w 2343790"/>
                <a:gd name="connsiteY3" fmla="*/ 1254340 h 6534956"/>
                <a:gd name="connsiteX4" fmla="*/ 482693 w 2343790"/>
                <a:gd name="connsiteY4" fmla="*/ 1110093 h 6534956"/>
                <a:gd name="connsiteX5" fmla="*/ 517019 w 2343790"/>
                <a:gd name="connsiteY5" fmla="*/ 1114859 h 6534956"/>
                <a:gd name="connsiteX6" fmla="*/ 572960 w 2343790"/>
                <a:gd name="connsiteY6" fmla="*/ 1156391 h 6534956"/>
                <a:gd name="connsiteX7" fmla="*/ 577198 w 2343790"/>
                <a:gd name="connsiteY7" fmla="*/ 1175884 h 6534956"/>
                <a:gd name="connsiteX8" fmla="*/ 557704 w 2343790"/>
                <a:gd name="connsiteY8" fmla="*/ 1297088 h 6534956"/>
                <a:gd name="connsiteX9" fmla="*/ 339029 w 2343790"/>
                <a:gd name="connsiteY9" fmla="*/ 1269118 h 6534956"/>
                <a:gd name="connsiteX10" fmla="*/ 453452 w 2343790"/>
                <a:gd name="connsiteY10" fmla="*/ 1125031 h 6534956"/>
                <a:gd name="connsiteX11" fmla="*/ 482693 w 2343790"/>
                <a:gd name="connsiteY11" fmla="*/ 1110093 h 6534956"/>
                <a:gd name="connsiteX12" fmla="*/ 604757 w 2343790"/>
                <a:gd name="connsiteY12" fmla="*/ 960442 h 6534956"/>
                <a:gd name="connsiteX13" fmla="*/ 615338 w 2343790"/>
                <a:gd name="connsiteY13" fmla="*/ 960601 h 6534956"/>
                <a:gd name="connsiteX14" fmla="*/ 636528 w 2343790"/>
                <a:gd name="connsiteY14" fmla="*/ 993657 h 6534956"/>
                <a:gd name="connsiteX15" fmla="*/ 584827 w 2343790"/>
                <a:gd name="connsiteY15" fmla="*/ 1150459 h 6534956"/>
                <a:gd name="connsiteX16" fmla="*/ 468709 w 2343790"/>
                <a:gd name="connsiteY16" fmla="*/ 1103841 h 6534956"/>
                <a:gd name="connsiteX17" fmla="*/ 578894 w 2343790"/>
                <a:gd name="connsiteY17" fmla="*/ 973315 h 6534956"/>
                <a:gd name="connsiteX18" fmla="*/ 604757 w 2343790"/>
                <a:gd name="connsiteY18" fmla="*/ 960442 h 6534956"/>
                <a:gd name="connsiteX19" fmla="*/ 757731 w 2343790"/>
                <a:gd name="connsiteY19" fmla="*/ 919071 h 6534956"/>
                <a:gd name="connsiteX20" fmla="*/ 781463 w 2343790"/>
                <a:gd name="connsiteY20" fmla="*/ 939413 h 6534956"/>
                <a:gd name="connsiteX21" fmla="*/ 789091 w 2343790"/>
                <a:gd name="connsiteY21" fmla="*/ 997048 h 6534956"/>
                <a:gd name="connsiteX22" fmla="*/ 780616 w 2343790"/>
                <a:gd name="connsiteY22" fmla="*/ 1012304 h 6534956"/>
                <a:gd name="connsiteX23" fmla="*/ 612796 w 2343790"/>
                <a:gd name="connsiteY23" fmla="*/ 1102994 h 6534956"/>
                <a:gd name="connsiteX24" fmla="*/ 659412 w 2343790"/>
                <a:gd name="connsiteY24" fmla="*/ 976706 h 6534956"/>
                <a:gd name="connsiteX25" fmla="*/ 757731 w 2343790"/>
                <a:gd name="connsiteY25" fmla="*/ 919071 h 6534956"/>
                <a:gd name="connsiteX26" fmla="*/ 647759 w 2343790"/>
                <a:gd name="connsiteY26" fmla="*/ 898517 h 6534956"/>
                <a:gd name="connsiteX27" fmla="*/ 661956 w 2343790"/>
                <a:gd name="connsiteY27" fmla="*/ 902119 h 6534956"/>
                <a:gd name="connsiteX28" fmla="*/ 667041 w 2343790"/>
                <a:gd name="connsiteY28" fmla="*/ 929242 h 6534956"/>
                <a:gd name="connsiteX29" fmla="*/ 659413 w 2343790"/>
                <a:gd name="connsiteY29" fmla="*/ 943650 h 6534956"/>
                <a:gd name="connsiteX30" fmla="*/ 629747 w 2343790"/>
                <a:gd name="connsiteY30" fmla="*/ 954669 h 6534956"/>
                <a:gd name="connsiteX31" fmla="*/ 598387 w 2343790"/>
                <a:gd name="connsiteY31" fmla="*/ 949583 h 6534956"/>
                <a:gd name="connsiteX32" fmla="*/ 634834 w 2343790"/>
                <a:gd name="connsiteY32" fmla="*/ 906357 h 6534956"/>
                <a:gd name="connsiteX33" fmla="*/ 647759 w 2343790"/>
                <a:gd name="connsiteY33" fmla="*/ 898517 h 6534956"/>
                <a:gd name="connsiteX34" fmla="*/ 713181 w 2343790"/>
                <a:gd name="connsiteY34" fmla="*/ 814329 h 6534956"/>
                <a:gd name="connsiteX35" fmla="*/ 717047 w 2343790"/>
                <a:gd name="connsiteY35" fmla="*/ 814819 h 6534956"/>
                <a:gd name="connsiteX36" fmla="*/ 718742 w 2343790"/>
                <a:gd name="connsiteY36" fmla="*/ 829228 h 6534956"/>
                <a:gd name="connsiteX37" fmla="*/ 679754 w 2343790"/>
                <a:gd name="connsiteY37" fmla="*/ 902967 h 6534956"/>
                <a:gd name="connsiteX38" fmla="*/ 672973 w 2343790"/>
                <a:gd name="connsiteY38" fmla="*/ 860588 h 6534956"/>
                <a:gd name="connsiteX39" fmla="*/ 706029 w 2343790"/>
                <a:gd name="connsiteY39" fmla="*/ 821600 h 6534956"/>
                <a:gd name="connsiteX40" fmla="*/ 713181 w 2343790"/>
                <a:gd name="connsiteY40" fmla="*/ 814329 h 6534956"/>
                <a:gd name="connsiteX41" fmla="*/ 1088072 w 2343790"/>
                <a:gd name="connsiteY41" fmla="*/ 746272 h 6534956"/>
                <a:gd name="connsiteX42" fmla="*/ 1133206 w 2343790"/>
                <a:gd name="connsiteY42" fmla="*/ 741927 h 6534956"/>
                <a:gd name="connsiteX43" fmla="*/ 821299 w 2343790"/>
                <a:gd name="connsiteY43" fmla="*/ 1058074 h 6534956"/>
                <a:gd name="connsiteX44" fmla="*/ 809434 w 2343790"/>
                <a:gd name="connsiteY44" fmla="*/ 1011456 h 6534956"/>
                <a:gd name="connsiteX45" fmla="*/ 1049296 w 2343790"/>
                <a:gd name="connsiteY45" fmla="*/ 758880 h 6534956"/>
                <a:gd name="connsiteX46" fmla="*/ 1088072 w 2343790"/>
                <a:gd name="connsiteY46" fmla="*/ 746272 h 6534956"/>
                <a:gd name="connsiteX47" fmla="*/ 762366 w 2343790"/>
                <a:gd name="connsiteY47" fmla="*/ 790888 h 6534956"/>
                <a:gd name="connsiteX48" fmla="*/ 768751 w 2343790"/>
                <a:gd name="connsiteY48" fmla="*/ 791087 h 6534956"/>
                <a:gd name="connsiteX49" fmla="*/ 777226 w 2343790"/>
                <a:gd name="connsiteY49" fmla="*/ 808038 h 6534956"/>
                <a:gd name="connsiteX50" fmla="*/ 778921 w 2343790"/>
                <a:gd name="connsiteY50" fmla="*/ 897035 h 6534956"/>
                <a:gd name="connsiteX51" fmla="*/ 765360 w 2343790"/>
                <a:gd name="connsiteY51" fmla="*/ 909748 h 6534956"/>
                <a:gd name="connsiteX52" fmla="*/ 680603 w 2343790"/>
                <a:gd name="connsiteY52" fmla="*/ 930937 h 6534956"/>
                <a:gd name="connsiteX53" fmla="*/ 749255 w 2343790"/>
                <a:gd name="connsiteY53" fmla="*/ 801257 h 6534956"/>
                <a:gd name="connsiteX54" fmla="*/ 762366 w 2343790"/>
                <a:gd name="connsiteY54" fmla="*/ 790888 h 6534956"/>
                <a:gd name="connsiteX55" fmla="*/ 934953 w 2343790"/>
                <a:gd name="connsiteY55" fmla="*/ 761555 h 6534956"/>
                <a:gd name="connsiteX56" fmla="*/ 1052687 w 2343790"/>
                <a:gd name="connsiteY56" fmla="*/ 746167 h 6534956"/>
                <a:gd name="connsiteX57" fmla="*/ 802653 w 2343790"/>
                <a:gd name="connsiteY57" fmla="*/ 998743 h 6534956"/>
                <a:gd name="connsiteX58" fmla="*/ 934953 w 2343790"/>
                <a:gd name="connsiteY58" fmla="*/ 761555 h 6534956"/>
                <a:gd name="connsiteX59" fmla="*/ 747498 w 2343790"/>
                <a:gd name="connsiteY59" fmla="*/ 774084 h 6534956"/>
                <a:gd name="connsiteX60" fmla="*/ 731638 w 2343790"/>
                <a:gd name="connsiteY60" fmla="*/ 808907 h 6534956"/>
                <a:gd name="connsiteX61" fmla="*/ 720835 w 2343790"/>
                <a:gd name="connsiteY61" fmla="*/ 801530 h 6534956"/>
                <a:gd name="connsiteX62" fmla="*/ 747498 w 2343790"/>
                <a:gd name="connsiteY62" fmla="*/ 774084 h 6534956"/>
                <a:gd name="connsiteX63" fmla="*/ 911393 w 2343790"/>
                <a:gd name="connsiteY63" fmla="*/ 742233 h 6534956"/>
                <a:gd name="connsiteX64" fmla="*/ 934026 w 2343790"/>
                <a:gd name="connsiteY64" fmla="*/ 745318 h 6534956"/>
                <a:gd name="connsiteX65" fmla="*/ 792481 w 2343790"/>
                <a:gd name="connsiteY65" fmla="*/ 874149 h 6534956"/>
                <a:gd name="connsiteX66" fmla="*/ 850964 w 2343790"/>
                <a:gd name="connsiteY66" fmla="*/ 753794 h 6534956"/>
                <a:gd name="connsiteX67" fmla="*/ 911393 w 2343790"/>
                <a:gd name="connsiteY67" fmla="*/ 742233 h 6534956"/>
                <a:gd name="connsiteX68" fmla="*/ 834437 w 2343790"/>
                <a:gd name="connsiteY68" fmla="*/ 737226 h 6534956"/>
                <a:gd name="connsiteX69" fmla="*/ 862830 w 2343790"/>
                <a:gd name="connsiteY69" fmla="*/ 739385 h 6534956"/>
                <a:gd name="connsiteX70" fmla="*/ 792482 w 2343790"/>
                <a:gd name="connsiteY70" fmla="*/ 776679 h 6534956"/>
                <a:gd name="connsiteX71" fmla="*/ 834437 w 2343790"/>
                <a:gd name="connsiteY71" fmla="*/ 737226 h 6534956"/>
                <a:gd name="connsiteX72" fmla="*/ 780209 w 2343790"/>
                <a:gd name="connsiteY72" fmla="*/ 743436 h 6534956"/>
                <a:gd name="connsiteX73" fmla="*/ 783562 w 2343790"/>
                <a:gd name="connsiteY73" fmla="*/ 782444 h 6534956"/>
                <a:gd name="connsiteX74" fmla="*/ 762818 w 2343790"/>
                <a:gd name="connsiteY74" fmla="*/ 778513 h 6534956"/>
                <a:gd name="connsiteX75" fmla="*/ 780209 w 2343790"/>
                <a:gd name="connsiteY75" fmla="*/ 743436 h 6534956"/>
                <a:gd name="connsiteX76" fmla="*/ 518715 w 2343790"/>
                <a:gd name="connsiteY76" fmla="*/ 779220 h 6534956"/>
                <a:gd name="connsiteX77" fmla="*/ 578893 w 2343790"/>
                <a:gd name="connsiteY77" fmla="*/ 770745 h 6534956"/>
                <a:gd name="connsiteX78" fmla="*/ 604320 w 2343790"/>
                <a:gd name="connsiteY78" fmla="*/ 784306 h 6534956"/>
                <a:gd name="connsiteX79" fmla="*/ 602625 w 2343790"/>
                <a:gd name="connsiteY79" fmla="*/ 925004 h 6534956"/>
                <a:gd name="connsiteX80" fmla="*/ 567027 w 2343790"/>
                <a:gd name="connsiteY80" fmla="*/ 965687 h 6534956"/>
                <a:gd name="connsiteX81" fmla="*/ 561942 w 2343790"/>
                <a:gd name="connsiteY81" fmla="*/ 864826 h 6534956"/>
                <a:gd name="connsiteX82" fmla="*/ 518715 w 2343790"/>
                <a:gd name="connsiteY82" fmla="*/ 779220 h 6534956"/>
                <a:gd name="connsiteX83" fmla="*/ 663651 w 2343790"/>
                <a:gd name="connsiteY83" fmla="*/ 754642 h 6534956"/>
                <a:gd name="connsiteX84" fmla="*/ 669914 w 2343790"/>
                <a:gd name="connsiteY84" fmla="*/ 754430 h 6534956"/>
                <a:gd name="connsiteX85" fmla="*/ 683144 w 2343790"/>
                <a:gd name="connsiteY85" fmla="*/ 763964 h 6534956"/>
                <a:gd name="connsiteX86" fmla="*/ 680602 w 2343790"/>
                <a:gd name="connsiteY86" fmla="*/ 831771 h 6534956"/>
                <a:gd name="connsiteX87" fmla="*/ 639918 w 2343790"/>
                <a:gd name="connsiteY87" fmla="*/ 880082 h 6534956"/>
                <a:gd name="connsiteX88" fmla="*/ 633985 w 2343790"/>
                <a:gd name="connsiteY88" fmla="*/ 882625 h 6534956"/>
                <a:gd name="connsiteX89" fmla="*/ 605167 w 2343790"/>
                <a:gd name="connsiteY89" fmla="*/ 768204 h 6534956"/>
                <a:gd name="connsiteX90" fmla="*/ 663651 w 2343790"/>
                <a:gd name="connsiteY90" fmla="*/ 754642 h 6534956"/>
                <a:gd name="connsiteX91" fmla="*/ 715963 w 2343790"/>
                <a:gd name="connsiteY91" fmla="*/ 740814 h 6534956"/>
                <a:gd name="connsiteX92" fmla="*/ 730608 w 2343790"/>
                <a:gd name="connsiteY92" fmla="*/ 747862 h 6534956"/>
                <a:gd name="connsiteX93" fmla="*/ 708572 w 2343790"/>
                <a:gd name="connsiteY93" fmla="*/ 802105 h 6534956"/>
                <a:gd name="connsiteX94" fmla="*/ 687382 w 2343790"/>
                <a:gd name="connsiteY94" fmla="*/ 751251 h 6534956"/>
                <a:gd name="connsiteX95" fmla="*/ 715963 w 2343790"/>
                <a:gd name="connsiteY95" fmla="*/ 740814 h 6534956"/>
                <a:gd name="connsiteX96" fmla="*/ 758539 w 2343790"/>
                <a:gd name="connsiteY96" fmla="*/ 730831 h 6534956"/>
                <a:gd name="connsiteX97" fmla="*/ 767055 w 2343790"/>
                <a:gd name="connsiteY97" fmla="*/ 730909 h 6534956"/>
                <a:gd name="connsiteX98" fmla="*/ 745865 w 2343790"/>
                <a:gd name="connsiteY98" fmla="*/ 752099 h 6534956"/>
                <a:gd name="connsiteX99" fmla="*/ 740779 w 2343790"/>
                <a:gd name="connsiteY99" fmla="*/ 741081 h 6534956"/>
                <a:gd name="connsiteX100" fmla="*/ 758539 w 2343790"/>
                <a:gd name="connsiteY100" fmla="*/ 730831 h 6534956"/>
                <a:gd name="connsiteX101" fmla="*/ 370390 w 2343790"/>
                <a:gd name="connsiteY101" fmla="*/ 794477 h 6534956"/>
                <a:gd name="connsiteX102" fmla="*/ 493288 w 2343790"/>
                <a:gd name="connsiteY102" fmla="*/ 782611 h 6534956"/>
                <a:gd name="connsiteX103" fmla="*/ 520411 w 2343790"/>
                <a:gd name="connsiteY103" fmla="*/ 798716 h 6534956"/>
                <a:gd name="connsiteX104" fmla="*/ 551770 w 2343790"/>
                <a:gd name="connsiteY104" fmla="*/ 980096 h 6534956"/>
                <a:gd name="connsiteX105" fmla="*/ 544142 w 2343790"/>
                <a:gd name="connsiteY105" fmla="*/ 994505 h 6534956"/>
                <a:gd name="connsiteX106" fmla="*/ 460233 w 2343790"/>
                <a:gd name="connsiteY106" fmla="*/ 1096213 h 6534956"/>
                <a:gd name="connsiteX107" fmla="*/ 370390 w 2343790"/>
                <a:gd name="connsiteY107" fmla="*/ 794477 h 6534956"/>
                <a:gd name="connsiteX108" fmla="*/ 846620 w 2343790"/>
                <a:gd name="connsiteY108" fmla="*/ 702621 h 6534956"/>
                <a:gd name="connsiteX109" fmla="*/ 853507 w 2343790"/>
                <a:gd name="connsiteY109" fmla="*/ 705483 h 6534956"/>
                <a:gd name="connsiteX110" fmla="*/ 851812 w 2343790"/>
                <a:gd name="connsiteY110" fmla="*/ 715654 h 6534956"/>
                <a:gd name="connsiteX111" fmla="*/ 839097 w 2343790"/>
                <a:gd name="connsiteY111" fmla="*/ 721586 h 6534956"/>
                <a:gd name="connsiteX112" fmla="*/ 813670 w 2343790"/>
                <a:gd name="connsiteY112" fmla="*/ 714805 h 6534956"/>
                <a:gd name="connsiteX113" fmla="*/ 839098 w 2343790"/>
                <a:gd name="connsiteY113" fmla="*/ 705482 h 6534956"/>
                <a:gd name="connsiteX114" fmla="*/ 846620 w 2343790"/>
                <a:gd name="connsiteY114" fmla="*/ 702621 h 6534956"/>
                <a:gd name="connsiteX115" fmla="*/ 260205 w 2343790"/>
                <a:gd name="connsiteY115" fmla="*/ 796173 h 6534956"/>
                <a:gd name="connsiteX116" fmla="*/ 348354 w 2343790"/>
                <a:gd name="connsiteY116" fmla="*/ 796173 h 6534956"/>
                <a:gd name="connsiteX117" fmla="*/ 369544 w 2343790"/>
                <a:gd name="connsiteY117" fmla="*/ 809734 h 6534956"/>
                <a:gd name="connsiteX118" fmla="*/ 450909 w 2343790"/>
                <a:gd name="connsiteY118" fmla="*/ 981792 h 6534956"/>
                <a:gd name="connsiteX119" fmla="*/ 454301 w 2343790"/>
                <a:gd name="connsiteY119" fmla="*/ 1019084 h 6534956"/>
                <a:gd name="connsiteX120" fmla="*/ 410227 w 2343790"/>
                <a:gd name="connsiteY120" fmla="*/ 1161476 h 6534956"/>
                <a:gd name="connsiteX121" fmla="*/ 342419 w 2343790"/>
                <a:gd name="connsiteY121" fmla="*/ 1246234 h 6534956"/>
                <a:gd name="connsiteX122" fmla="*/ 260205 w 2343790"/>
                <a:gd name="connsiteY122" fmla="*/ 796173 h 6534956"/>
                <a:gd name="connsiteX123" fmla="*/ 899276 w 2343790"/>
                <a:gd name="connsiteY123" fmla="*/ 687684 h 6534956"/>
                <a:gd name="connsiteX124" fmla="*/ 892495 w 2343790"/>
                <a:gd name="connsiteY124" fmla="*/ 717348 h 6534956"/>
                <a:gd name="connsiteX125" fmla="*/ 870458 w 2343790"/>
                <a:gd name="connsiteY125" fmla="*/ 724976 h 6534956"/>
                <a:gd name="connsiteX126" fmla="*/ 866220 w 2343790"/>
                <a:gd name="connsiteY126" fmla="*/ 708873 h 6534956"/>
                <a:gd name="connsiteX127" fmla="*/ 899276 w 2343790"/>
                <a:gd name="connsiteY127" fmla="*/ 687684 h 6534956"/>
                <a:gd name="connsiteX128" fmla="*/ 954367 w 2343790"/>
                <a:gd name="connsiteY128" fmla="*/ 669037 h 6534956"/>
                <a:gd name="connsiteX129" fmla="*/ 943349 w 2343790"/>
                <a:gd name="connsiteY129" fmla="*/ 712263 h 6534956"/>
                <a:gd name="connsiteX130" fmla="*/ 934026 w 2343790"/>
                <a:gd name="connsiteY130" fmla="*/ 730909 h 6534956"/>
                <a:gd name="connsiteX131" fmla="*/ 905208 w 2343790"/>
                <a:gd name="connsiteY131" fmla="*/ 726671 h 6534956"/>
                <a:gd name="connsiteX132" fmla="*/ 906904 w 2343790"/>
                <a:gd name="connsiteY132" fmla="*/ 702093 h 6534956"/>
                <a:gd name="connsiteX133" fmla="*/ 954367 w 2343790"/>
                <a:gd name="connsiteY133" fmla="*/ 669037 h 6534956"/>
                <a:gd name="connsiteX134" fmla="*/ 159345 w 2343790"/>
                <a:gd name="connsiteY134" fmla="*/ 799562 h 6534956"/>
                <a:gd name="connsiteX135" fmla="*/ 233932 w 2343790"/>
                <a:gd name="connsiteY135" fmla="*/ 799563 h 6534956"/>
                <a:gd name="connsiteX136" fmla="*/ 257662 w 2343790"/>
                <a:gd name="connsiteY136" fmla="*/ 819903 h 6534956"/>
                <a:gd name="connsiteX137" fmla="*/ 298345 w 2343790"/>
                <a:gd name="connsiteY137" fmla="*/ 936869 h 6534956"/>
                <a:gd name="connsiteX138" fmla="*/ 329707 w 2343790"/>
                <a:gd name="connsiteY138" fmla="*/ 1154696 h 6534956"/>
                <a:gd name="connsiteX139" fmla="*/ 279699 w 2343790"/>
                <a:gd name="connsiteY139" fmla="*/ 1334382 h 6534956"/>
                <a:gd name="connsiteX140" fmla="*/ 238169 w 2343790"/>
                <a:gd name="connsiteY140" fmla="*/ 1393712 h 6534956"/>
                <a:gd name="connsiteX141" fmla="*/ 202571 w 2343790"/>
                <a:gd name="connsiteY141" fmla="*/ 911443 h 6534956"/>
                <a:gd name="connsiteX142" fmla="*/ 159345 w 2343790"/>
                <a:gd name="connsiteY142" fmla="*/ 799562 h 6534956"/>
                <a:gd name="connsiteX143" fmla="*/ 750951 w 2343790"/>
                <a:gd name="connsiteY143" fmla="*/ 699549 h 6534956"/>
                <a:gd name="connsiteX144" fmla="*/ 757321 w 2343790"/>
                <a:gd name="connsiteY144" fmla="*/ 698781 h 6534956"/>
                <a:gd name="connsiteX145" fmla="*/ 777225 w 2343790"/>
                <a:gd name="connsiteY145" fmla="*/ 711414 h 6534956"/>
                <a:gd name="connsiteX146" fmla="*/ 749255 w 2343790"/>
                <a:gd name="connsiteY146" fmla="*/ 716500 h 6534956"/>
                <a:gd name="connsiteX147" fmla="*/ 750951 w 2343790"/>
                <a:gd name="connsiteY147" fmla="*/ 699549 h 6534956"/>
                <a:gd name="connsiteX148" fmla="*/ 1029802 w 2343790"/>
                <a:gd name="connsiteY148" fmla="*/ 640219 h 6534956"/>
                <a:gd name="connsiteX149" fmla="*/ 995899 w 2343790"/>
                <a:gd name="connsiteY149" fmla="*/ 723281 h 6534956"/>
                <a:gd name="connsiteX150" fmla="*/ 975558 w 2343790"/>
                <a:gd name="connsiteY150" fmla="*/ 732605 h 6534956"/>
                <a:gd name="connsiteX151" fmla="*/ 952673 w 2343790"/>
                <a:gd name="connsiteY151" fmla="*/ 719044 h 6534956"/>
                <a:gd name="connsiteX152" fmla="*/ 997595 w 2343790"/>
                <a:gd name="connsiteY152" fmla="*/ 651237 h 6534956"/>
                <a:gd name="connsiteX153" fmla="*/ 1029802 w 2343790"/>
                <a:gd name="connsiteY153" fmla="*/ 640219 h 6534956"/>
                <a:gd name="connsiteX154" fmla="*/ 848422 w 2343790"/>
                <a:gd name="connsiteY154" fmla="*/ 658019 h 6534956"/>
                <a:gd name="connsiteX155" fmla="*/ 812823 w 2343790"/>
                <a:gd name="connsiteY155" fmla="*/ 699549 h 6534956"/>
                <a:gd name="connsiteX156" fmla="*/ 848422 w 2343790"/>
                <a:gd name="connsiteY156" fmla="*/ 658019 h 6534956"/>
                <a:gd name="connsiteX157" fmla="*/ 711115 w 2343790"/>
                <a:gd name="connsiteY157" fmla="*/ 669884 h 6534956"/>
                <a:gd name="connsiteX158" fmla="*/ 738237 w 2343790"/>
                <a:gd name="connsiteY158" fmla="*/ 710567 h 6534956"/>
                <a:gd name="connsiteX159" fmla="*/ 690773 w 2343790"/>
                <a:gd name="connsiteY159" fmla="*/ 735146 h 6534956"/>
                <a:gd name="connsiteX160" fmla="*/ 711115 w 2343790"/>
                <a:gd name="connsiteY160" fmla="*/ 669884 h 6534956"/>
                <a:gd name="connsiteX161" fmla="*/ 1159481 w 2343790"/>
                <a:gd name="connsiteY161" fmla="*/ 595299 h 6534956"/>
                <a:gd name="connsiteX162" fmla="*/ 1110321 w 2343790"/>
                <a:gd name="connsiteY162" fmla="*/ 652085 h 6534956"/>
                <a:gd name="connsiteX163" fmla="*/ 1081503 w 2343790"/>
                <a:gd name="connsiteY163" fmla="*/ 718195 h 6534956"/>
                <a:gd name="connsiteX164" fmla="*/ 1063705 w 2343790"/>
                <a:gd name="connsiteY164" fmla="*/ 733453 h 6534956"/>
                <a:gd name="connsiteX165" fmla="*/ 1033192 w 2343790"/>
                <a:gd name="connsiteY165" fmla="*/ 733452 h 6534956"/>
                <a:gd name="connsiteX166" fmla="*/ 1006917 w 2343790"/>
                <a:gd name="connsiteY166" fmla="*/ 702939 h 6534956"/>
                <a:gd name="connsiteX167" fmla="*/ 1059466 w 2343790"/>
                <a:gd name="connsiteY167" fmla="*/ 630896 h 6534956"/>
                <a:gd name="connsiteX168" fmla="*/ 1159481 w 2343790"/>
                <a:gd name="connsiteY168" fmla="*/ 595299 h 6534956"/>
                <a:gd name="connsiteX169" fmla="*/ 789091 w 2343790"/>
                <a:gd name="connsiteY169" fmla="*/ 654628 h 6534956"/>
                <a:gd name="connsiteX170" fmla="*/ 795766 w 2343790"/>
                <a:gd name="connsiteY170" fmla="*/ 653780 h 6534956"/>
                <a:gd name="connsiteX171" fmla="*/ 801804 w 2343790"/>
                <a:gd name="connsiteY171" fmla="*/ 655475 h 6534956"/>
                <a:gd name="connsiteX172" fmla="*/ 793329 w 2343790"/>
                <a:gd name="connsiteY172" fmla="*/ 684293 h 6534956"/>
                <a:gd name="connsiteX173" fmla="*/ 789091 w 2343790"/>
                <a:gd name="connsiteY173" fmla="*/ 654628 h 6534956"/>
                <a:gd name="connsiteX174" fmla="*/ 901819 w 2343790"/>
                <a:gd name="connsiteY174" fmla="*/ 609706 h 6534956"/>
                <a:gd name="connsiteX175" fmla="*/ 910294 w 2343790"/>
                <a:gd name="connsiteY175" fmla="*/ 640219 h 6534956"/>
                <a:gd name="connsiteX176" fmla="*/ 918770 w 2343790"/>
                <a:gd name="connsiteY176" fmla="*/ 663951 h 6534956"/>
                <a:gd name="connsiteX177" fmla="*/ 873000 w 2343790"/>
                <a:gd name="connsiteY177" fmla="*/ 679208 h 6534956"/>
                <a:gd name="connsiteX178" fmla="*/ 869610 w 2343790"/>
                <a:gd name="connsiteY178" fmla="*/ 637678 h 6534956"/>
                <a:gd name="connsiteX179" fmla="*/ 901819 w 2343790"/>
                <a:gd name="connsiteY179" fmla="*/ 609706 h 6534956"/>
                <a:gd name="connsiteX180" fmla="*/ 764511 w 2343790"/>
                <a:gd name="connsiteY180" fmla="*/ 630896 h 6534956"/>
                <a:gd name="connsiteX181" fmla="*/ 760274 w 2343790"/>
                <a:gd name="connsiteY181" fmla="*/ 674122 h 6534956"/>
                <a:gd name="connsiteX182" fmla="*/ 722981 w 2343790"/>
                <a:gd name="connsiteY182" fmla="*/ 665646 h 6534956"/>
                <a:gd name="connsiteX183" fmla="*/ 764511 w 2343790"/>
                <a:gd name="connsiteY183" fmla="*/ 630896 h 6534956"/>
                <a:gd name="connsiteX184" fmla="*/ 1407431 w 2343790"/>
                <a:gd name="connsiteY184" fmla="*/ 519634 h 6534956"/>
                <a:gd name="connsiteX185" fmla="*/ 1178975 w 2343790"/>
                <a:gd name="connsiteY185" fmla="*/ 712263 h 6534956"/>
                <a:gd name="connsiteX186" fmla="*/ 1134901 w 2343790"/>
                <a:gd name="connsiteY186" fmla="*/ 727519 h 6534956"/>
                <a:gd name="connsiteX187" fmla="*/ 1093370 w 2343790"/>
                <a:gd name="connsiteY187" fmla="*/ 726672 h 6534956"/>
                <a:gd name="connsiteX188" fmla="*/ 1103541 w 2343790"/>
                <a:gd name="connsiteY188" fmla="*/ 683445 h 6534956"/>
                <a:gd name="connsiteX189" fmla="*/ 1240000 w 2343790"/>
                <a:gd name="connsiteY189" fmla="*/ 565632 h 6534956"/>
                <a:gd name="connsiteX190" fmla="*/ 1407431 w 2343790"/>
                <a:gd name="connsiteY190" fmla="*/ 519634 h 6534956"/>
                <a:gd name="connsiteX191" fmla="*/ 848846 w 2343790"/>
                <a:gd name="connsiteY191" fmla="*/ 609919 h 6534956"/>
                <a:gd name="connsiteX192" fmla="*/ 861982 w 2343790"/>
                <a:gd name="connsiteY192" fmla="*/ 614792 h 6534956"/>
                <a:gd name="connsiteX193" fmla="*/ 874696 w 2343790"/>
                <a:gd name="connsiteY193" fmla="*/ 621573 h 6534956"/>
                <a:gd name="connsiteX194" fmla="*/ 860287 w 2343790"/>
                <a:gd name="connsiteY194" fmla="*/ 630048 h 6534956"/>
                <a:gd name="connsiteX195" fmla="*/ 834861 w 2343790"/>
                <a:gd name="connsiteY195" fmla="*/ 639371 h 6534956"/>
                <a:gd name="connsiteX196" fmla="*/ 838250 w 2343790"/>
                <a:gd name="connsiteY196" fmla="*/ 619031 h 6534956"/>
                <a:gd name="connsiteX197" fmla="*/ 848846 w 2343790"/>
                <a:gd name="connsiteY197" fmla="*/ 609919 h 6534956"/>
                <a:gd name="connsiteX198" fmla="*/ 772141 w 2343790"/>
                <a:gd name="connsiteY198" fmla="*/ 606316 h 6534956"/>
                <a:gd name="connsiteX199" fmla="*/ 825536 w 2343790"/>
                <a:gd name="connsiteY199" fmla="*/ 613945 h 6534956"/>
                <a:gd name="connsiteX200" fmla="*/ 794177 w 2343790"/>
                <a:gd name="connsiteY200" fmla="*/ 643609 h 6534956"/>
                <a:gd name="connsiteX201" fmla="*/ 772141 w 2343790"/>
                <a:gd name="connsiteY201" fmla="*/ 606316 h 6534956"/>
                <a:gd name="connsiteX202" fmla="*/ 642461 w 2343790"/>
                <a:gd name="connsiteY202" fmla="*/ 611401 h 6534956"/>
                <a:gd name="connsiteX203" fmla="*/ 691620 w 2343790"/>
                <a:gd name="connsiteY203" fmla="*/ 652084 h 6534956"/>
                <a:gd name="connsiteX204" fmla="*/ 699249 w 2343790"/>
                <a:gd name="connsiteY204" fmla="*/ 680056 h 6534956"/>
                <a:gd name="connsiteX205" fmla="*/ 628900 w 2343790"/>
                <a:gd name="connsiteY205" fmla="*/ 751251 h 6534956"/>
                <a:gd name="connsiteX206" fmla="*/ 602625 w 2343790"/>
                <a:gd name="connsiteY206" fmla="*/ 756337 h 6534956"/>
                <a:gd name="connsiteX207" fmla="*/ 642461 w 2343790"/>
                <a:gd name="connsiteY207" fmla="*/ 611401 h 6534956"/>
                <a:gd name="connsiteX208" fmla="*/ 978099 w 2343790"/>
                <a:gd name="connsiteY208" fmla="*/ 552920 h 6534956"/>
                <a:gd name="connsiteX209" fmla="*/ 977253 w 2343790"/>
                <a:gd name="connsiteY209" fmla="*/ 633438 h 6534956"/>
                <a:gd name="connsiteX210" fmla="*/ 967929 w 2343790"/>
                <a:gd name="connsiteY210" fmla="*/ 647847 h 6534956"/>
                <a:gd name="connsiteX211" fmla="*/ 927245 w 2343790"/>
                <a:gd name="connsiteY211" fmla="*/ 650389 h 6534956"/>
                <a:gd name="connsiteX212" fmla="*/ 934874 w 2343790"/>
                <a:gd name="connsiteY212" fmla="*/ 584280 h 6534956"/>
                <a:gd name="connsiteX213" fmla="*/ 978099 w 2343790"/>
                <a:gd name="connsiteY213" fmla="*/ 552920 h 6534956"/>
                <a:gd name="connsiteX214" fmla="*/ 752646 w 2343790"/>
                <a:gd name="connsiteY214" fmla="*/ 580888 h 6534956"/>
                <a:gd name="connsiteX215" fmla="*/ 732303 w 2343790"/>
                <a:gd name="connsiteY215" fmla="*/ 647848 h 6534956"/>
                <a:gd name="connsiteX216" fmla="*/ 678906 w 2343790"/>
                <a:gd name="connsiteY216" fmla="*/ 626657 h 6534956"/>
                <a:gd name="connsiteX217" fmla="*/ 752646 w 2343790"/>
                <a:gd name="connsiteY217" fmla="*/ 580888 h 6534956"/>
                <a:gd name="connsiteX218" fmla="*/ 890535 w 2343790"/>
                <a:gd name="connsiteY218" fmla="*/ 547940 h 6534956"/>
                <a:gd name="connsiteX219" fmla="*/ 895038 w 2343790"/>
                <a:gd name="connsiteY219" fmla="*/ 548681 h 6534956"/>
                <a:gd name="connsiteX220" fmla="*/ 954367 w 2343790"/>
                <a:gd name="connsiteY220" fmla="*/ 554614 h 6534956"/>
                <a:gd name="connsiteX221" fmla="*/ 895039 w 2343790"/>
                <a:gd name="connsiteY221" fmla="*/ 599536 h 6534956"/>
                <a:gd name="connsiteX222" fmla="*/ 867916 w 2343790"/>
                <a:gd name="connsiteY222" fmla="*/ 604620 h 6534956"/>
                <a:gd name="connsiteX223" fmla="*/ 859439 w 2343790"/>
                <a:gd name="connsiteY223" fmla="*/ 585127 h 6534956"/>
                <a:gd name="connsiteX224" fmla="*/ 881476 w 2343790"/>
                <a:gd name="connsiteY224" fmla="*/ 554614 h 6534956"/>
                <a:gd name="connsiteX225" fmla="*/ 890535 w 2343790"/>
                <a:gd name="connsiteY225" fmla="*/ 547940 h 6534956"/>
                <a:gd name="connsiteX226" fmla="*/ 766207 w 2343790"/>
                <a:gd name="connsiteY226" fmla="*/ 563090 h 6534956"/>
                <a:gd name="connsiteX227" fmla="*/ 850964 w 2343790"/>
                <a:gd name="connsiteY227" fmla="*/ 568176 h 6534956"/>
                <a:gd name="connsiteX228" fmla="*/ 799262 w 2343790"/>
                <a:gd name="connsiteY228" fmla="*/ 603774 h 6534956"/>
                <a:gd name="connsiteX229" fmla="*/ 766207 w 2343790"/>
                <a:gd name="connsiteY229" fmla="*/ 563090 h 6534956"/>
                <a:gd name="connsiteX230" fmla="*/ 1038279 w 2343790"/>
                <a:gd name="connsiteY230" fmla="*/ 516474 h 6534956"/>
                <a:gd name="connsiteX231" fmla="*/ 1067095 w 2343790"/>
                <a:gd name="connsiteY231" fmla="*/ 612250 h 6534956"/>
                <a:gd name="connsiteX232" fmla="*/ 1011157 w 2343790"/>
                <a:gd name="connsiteY232" fmla="*/ 633438 h 6534956"/>
                <a:gd name="connsiteX233" fmla="*/ 983185 w 2343790"/>
                <a:gd name="connsiteY233" fmla="*/ 618182 h 6534956"/>
                <a:gd name="connsiteX234" fmla="*/ 1038279 w 2343790"/>
                <a:gd name="connsiteY234" fmla="*/ 516474 h 6534956"/>
                <a:gd name="connsiteX235" fmla="*/ 589911 w 2343790"/>
                <a:gd name="connsiteY235" fmla="*/ 569023 h 6534956"/>
                <a:gd name="connsiteX236" fmla="*/ 628053 w 2343790"/>
                <a:gd name="connsiteY236" fmla="*/ 692768 h 6534956"/>
                <a:gd name="connsiteX237" fmla="*/ 531430 w 2343790"/>
                <a:gd name="connsiteY237" fmla="*/ 762269 h 6534956"/>
                <a:gd name="connsiteX238" fmla="*/ 589911 w 2343790"/>
                <a:gd name="connsiteY238" fmla="*/ 569023 h 6534956"/>
                <a:gd name="connsiteX239" fmla="*/ 941061 w 2343790"/>
                <a:gd name="connsiteY239" fmla="*/ 490484 h 6534956"/>
                <a:gd name="connsiteX240" fmla="*/ 949323 w 2343790"/>
                <a:gd name="connsiteY240" fmla="*/ 490583 h 6534956"/>
                <a:gd name="connsiteX241" fmla="*/ 962843 w 2343790"/>
                <a:gd name="connsiteY241" fmla="*/ 496132 h 6534956"/>
                <a:gd name="connsiteX242" fmla="*/ 1032344 w 2343790"/>
                <a:gd name="connsiteY242" fmla="*/ 503760 h 6534956"/>
                <a:gd name="connsiteX243" fmla="*/ 915381 w 2343790"/>
                <a:gd name="connsiteY243" fmla="*/ 545290 h 6534956"/>
                <a:gd name="connsiteX244" fmla="*/ 906057 w 2343790"/>
                <a:gd name="connsiteY244" fmla="*/ 524949 h 6534956"/>
                <a:gd name="connsiteX245" fmla="*/ 921313 w 2343790"/>
                <a:gd name="connsiteY245" fmla="*/ 507149 h 6534956"/>
                <a:gd name="connsiteX246" fmla="*/ 941061 w 2343790"/>
                <a:gd name="connsiteY246" fmla="*/ 490484 h 6534956"/>
                <a:gd name="connsiteX247" fmla="*/ 1167955 w 2343790"/>
                <a:gd name="connsiteY247" fmla="*/ 438496 h 6534956"/>
                <a:gd name="connsiteX248" fmla="*/ 1205249 w 2343790"/>
                <a:gd name="connsiteY248" fmla="*/ 563090 h 6534956"/>
                <a:gd name="connsiteX249" fmla="*/ 1089133 w 2343790"/>
                <a:gd name="connsiteY249" fmla="*/ 604620 h 6534956"/>
                <a:gd name="connsiteX250" fmla="*/ 1041668 w 2343790"/>
                <a:gd name="connsiteY250" fmla="*/ 552071 h 6534956"/>
                <a:gd name="connsiteX251" fmla="*/ 1074723 w 2343790"/>
                <a:gd name="connsiteY251" fmla="*/ 492742 h 6534956"/>
                <a:gd name="connsiteX252" fmla="*/ 1167955 w 2343790"/>
                <a:gd name="connsiteY252" fmla="*/ 438496 h 6534956"/>
                <a:gd name="connsiteX253" fmla="*/ 755189 w 2343790"/>
                <a:gd name="connsiteY253" fmla="*/ 502065 h 6534956"/>
                <a:gd name="connsiteX254" fmla="*/ 912837 w 2343790"/>
                <a:gd name="connsiteY254" fmla="*/ 496131 h 6534956"/>
                <a:gd name="connsiteX255" fmla="*/ 817908 w 2343790"/>
                <a:gd name="connsiteY255" fmla="*/ 562243 h 6534956"/>
                <a:gd name="connsiteX256" fmla="*/ 755189 w 2343790"/>
                <a:gd name="connsiteY256" fmla="*/ 502065 h 6534956"/>
                <a:gd name="connsiteX257" fmla="*/ 738237 w 2343790"/>
                <a:gd name="connsiteY257" fmla="*/ 499522 h 6534956"/>
                <a:gd name="connsiteX258" fmla="*/ 714506 w 2343790"/>
                <a:gd name="connsiteY258" fmla="*/ 605469 h 6534956"/>
                <a:gd name="connsiteX259" fmla="*/ 619577 w 2343790"/>
                <a:gd name="connsiteY259" fmla="*/ 572413 h 6534956"/>
                <a:gd name="connsiteX260" fmla="*/ 738237 w 2343790"/>
                <a:gd name="connsiteY260" fmla="*/ 499522 h 6534956"/>
                <a:gd name="connsiteX261" fmla="*/ 1272208 w 2343790"/>
                <a:gd name="connsiteY261" fmla="*/ 381709 h 6534956"/>
                <a:gd name="connsiteX262" fmla="*/ 1310348 w 2343790"/>
                <a:gd name="connsiteY262" fmla="*/ 530883 h 6534956"/>
                <a:gd name="connsiteX263" fmla="*/ 1238305 w 2343790"/>
                <a:gd name="connsiteY263" fmla="*/ 552918 h 6534956"/>
                <a:gd name="connsiteX264" fmla="*/ 1195078 w 2343790"/>
                <a:gd name="connsiteY264" fmla="*/ 536815 h 6534956"/>
                <a:gd name="connsiteX265" fmla="*/ 1181517 w 2343790"/>
                <a:gd name="connsiteY265" fmla="*/ 446126 h 6534956"/>
                <a:gd name="connsiteX266" fmla="*/ 1197622 w 2343790"/>
                <a:gd name="connsiteY266" fmla="*/ 424088 h 6534956"/>
                <a:gd name="connsiteX267" fmla="*/ 1272208 w 2343790"/>
                <a:gd name="connsiteY267" fmla="*/ 381709 h 6534956"/>
                <a:gd name="connsiteX268" fmla="*/ 508544 w 2343790"/>
                <a:gd name="connsiteY268" fmla="*/ 496131 h 6534956"/>
                <a:gd name="connsiteX269" fmla="*/ 578893 w 2343790"/>
                <a:gd name="connsiteY269" fmla="*/ 631743 h 6534956"/>
                <a:gd name="connsiteX270" fmla="*/ 567875 w 2343790"/>
                <a:gd name="connsiteY270" fmla="*/ 679207 h 6534956"/>
                <a:gd name="connsiteX271" fmla="*/ 449215 w 2343790"/>
                <a:gd name="connsiteY271" fmla="*/ 774983 h 6534956"/>
                <a:gd name="connsiteX272" fmla="*/ 392428 w 2343790"/>
                <a:gd name="connsiteY272" fmla="*/ 780069 h 6534956"/>
                <a:gd name="connsiteX273" fmla="*/ 508544 w 2343790"/>
                <a:gd name="connsiteY273" fmla="*/ 496131 h 6534956"/>
                <a:gd name="connsiteX274" fmla="*/ 1080658 w 2343790"/>
                <a:gd name="connsiteY274" fmla="*/ 354587 h 6534956"/>
                <a:gd name="connsiteX275" fmla="*/ 1174738 w 2343790"/>
                <a:gd name="connsiteY275" fmla="*/ 421545 h 6534956"/>
                <a:gd name="connsiteX276" fmla="*/ 993357 w 2343790"/>
                <a:gd name="connsiteY276" fmla="*/ 491046 h 6534956"/>
                <a:gd name="connsiteX277" fmla="*/ 984032 w 2343790"/>
                <a:gd name="connsiteY277" fmla="*/ 490198 h 6534956"/>
                <a:gd name="connsiteX278" fmla="*/ 953521 w 2343790"/>
                <a:gd name="connsiteY278" fmla="*/ 476638 h 6534956"/>
                <a:gd name="connsiteX279" fmla="*/ 970472 w 2343790"/>
                <a:gd name="connsiteY279" fmla="*/ 453752 h 6534956"/>
                <a:gd name="connsiteX280" fmla="*/ 1080658 w 2343790"/>
                <a:gd name="connsiteY280" fmla="*/ 354587 h 6534956"/>
                <a:gd name="connsiteX281" fmla="*/ 1449350 w 2343790"/>
                <a:gd name="connsiteY281" fmla="*/ 291866 h 6534956"/>
                <a:gd name="connsiteX282" fmla="*/ 1413753 w 2343790"/>
                <a:gd name="connsiteY282" fmla="*/ 441887 h 6534956"/>
                <a:gd name="connsiteX283" fmla="*/ 1419157 w 2343790"/>
                <a:gd name="connsiteY283" fmla="*/ 465831 h 6534956"/>
                <a:gd name="connsiteX284" fmla="*/ 1436046 w 2343790"/>
                <a:gd name="connsiteY284" fmla="*/ 497185 h 6534956"/>
                <a:gd name="connsiteX285" fmla="*/ 1368822 w 2343790"/>
                <a:gd name="connsiteY285" fmla="*/ 514786 h 6534956"/>
                <a:gd name="connsiteX286" fmla="*/ 1335776 w 2343790"/>
                <a:gd name="connsiteY286" fmla="*/ 524102 h 6534956"/>
                <a:gd name="connsiteX287" fmla="*/ 1310348 w 2343790"/>
                <a:gd name="connsiteY287" fmla="*/ 516474 h 6534956"/>
                <a:gd name="connsiteX288" fmla="*/ 1285768 w 2343790"/>
                <a:gd name="connsiteY288" fmla="*/ 380862 h 6534956"/>
                <a:gd name="connsiteX289" fmla="*/ 1296787 w 2343790"/>
                <a:gd name="connsiteY289" fmla="*/ 368995 h 6534956"/>
                <a:gd name="connsiteX290" fmla="*/ 1371373 w 2343790"/>
                <a:gd name="connsiteY290" fmla="*/ 330007 h 6534956"/>
                <a:gd name="connsiteX291" fmla="*/ 1449350 w 2343790"/>
                <a:gd name="connsiteY291" fmla="*/ 291866 h 6534956"/>
                <a:gd name="connsiteX292" fmla="*/ 744170 w 2343790"/>
                <a:gd name="connsiteY292" fmla="*/ 385948 h 6534956"/>
                <a:gd name="connsiteX293" fmla="*/ 1040820 w 2343790"/>
                <a:gd name="connsiteY293" fmla="*/ 369844 h 6534956"/>
                <a:gd name="connsiteX294" fmla="*/ 914532 w 2343790"/>
                <a:gd name="connsiteY294" fmla="*/ 481724 h 6534956"/>
                <a:gd name="connsiteX295" fmla="*/ 784006 w 2343790"/>
                <a:gd name="connsiteY295" fmla="*/ 498675 h 6534956"/>
                <a:gd name="connsiteX296" fmla="*/ 747559 w 2343790"/>
                <a:gd name="connsiteY296" fmla="*/ 457992 h 6534956"/>
                <a:gd name="connsiteX297" fmla="*/ 744170 w 2343790"/>
                <a:gd name="connsiteY297" fmla="*/ 385948 h 6534956"/>
                <a:gd name="connsiteX298" fmla="*/ 728066 w 2343790"/>
                <a:gd name="connsiteY298" fmla="*/ 382557 h 6534956"/>
                <a:gd name="connsiteX299" fmla="*/ 736541 w 2343790"/>
                <a:gd name="connsiteY299" fmla="*/ 466468 h 6534956"/>
                <a:gd name="connsiteX300" fmla="*/ 733152 w 2343790"/>
                <a:gd name="connsiteY300" fmla="*/ 486808 h 6534956"/>
                <a:gd name="connsiteX301" fmla="*/ 620425 w 2343790"/>
                <a:gd name="connsiteY301" fmla="*/ 561395 h 6534956"/>
                <a:gd name="connsiteX302" fmla="*/ 594150 w 2343790"/>
                <a:gd name="connsiteY302" fmla="*/ 553766 h 6534956"/>
                <a:gd name="connsiteX303" fmla="*/ 533972 w 2343790"/>
                <a:gd name="connsiteY303" fmla="*/ 499521 h 6534956"/>
                <a:gd name="connsiteX304" fmla="*/ 728066 w 2343790"/>
                <a:gd name="connsiteY304" fmla="*/ 382557 h 6534956"/>
                <a:gd name="connsiteX305" fmla="*/ 427177 w 2343790"/>
                <a:gd name="connsiteY305" fmla="*/ 402899 h 6534956"/>
                <a:gd name="connsiteX306" fmla="*/ 487355 w 2343790"/>
                <a:gd name="connsiteY306" fmla="*/ 470705 h 6534956"/>
                <a:gd name="connsiteX307" fmla="*/ 497526 w 2343790"/>
                <a:gd name="connsiteY307" fmla="*/ 501217 h 6534956"/>
                <a:gd name="connsiteX308" fmla="*/ 405140 w 2343790"/>
                <a:gd name="connsiteY308" fmla="*/ 749556 h 6534956"/>
                <a:gd name="connsiteX309" fmla="*/ 328859 w 2343790"/>
                <a:gd name="connsiteY309" fmla="*/ 783459 h 6534956"/>
                <a:gd name="connsiteX310" fmla="*/ 258511 w 2343790"/>
                <a:gd name="connsiteY310" fmla="*/ 786850 h 6534956"/>
                <a:gd name="connsiteX311" fmla="*/ 419549 w 2343790"/>
                <a:gd name="connsiteY311" fmla="*/ 410527 h 6534956"/>
                <a:gd name="connsiteX312" fmla="*/ 427177 w 2343790"/>
                <a:gd name="connsiteY312" fmla="*/ 402899 h 6534956"/>
                <a:gd name="connsiteX313" fmla="*/ 1213302 w 2343790"/>
                <a:gd name="connsiteY313" fmla="*/ 259235 h 6534956"/>
                <a:gd name="connsiteX314" fmla="*/ 1218811 w 2343790"/>
                <a:gd name="connsiteY314" fmla="*/ 266440 h 6534956"/>
                <a:gd name="connsiteX315" fmla="*/ 1281531 w 2343790"/>
                <a:gd name="connsiteY315" fmla="*/ 362215 h 6534956"/>
                <a:gd name="connsiteX316" fmla="*/ 1197622 w 2343790"/>
                <a:gd name="connsiteY316" fmla="*/ 407983 h 6534956"/>
                <a:gd name="connsiteX317" fmla="*/ 1095065 w 2343790"/>
                <a:gd name="connsiteY317" fmla="*/ 362215 h 6534956"/>
                <a:gd name="connsiteX318" fmla="*/ 1100999 w 2343790"/>
                <a:gd name="connsiteY318" fmla="*/ 337637 h 6534956"/>
                <a:gd name="connsiteX319" fmla="*/ 1205250 w 2343790"/>
                <a:gd name="connsiteY319" fmla="*/ 262201 h 6534956"/>
                <a:gd name="connsiteX320" fmla="*/ 1213302 w 2343790"/>
                <a:gd name="connsiteY320" fmla="*/ 259235 h 6534956"/>
                <a:gd name="connsiteX321" fmla="*/ 1236610 w 2343790"/>
                <a:gd name="connsiteY321" fmla="*/ 243383 h 6534956"/>
                <a:gd name="connsiteX322" fmla="*/ 1245933 w 2343790"/>
                <a:gd name="connsiteY322" fmla="*/ 243554 h 6534956"/>
                <a:gd name="connsiteX323" fmla="*/ 1440028 w 2343790"/>
                <a:gd name="connsiteY323" fmla="*/ 278306 h 6534956"/>
                <a:gd name="connsiteX324" fmla="*/ 1441723 w 2343790"/>
                <a:gd name="connsiteY324" fmla="*/ 281696 h 6534956"/>
                <a:gd name="connsiteX325" fmla="*/ 1304416 w 2343790"/>
                <a:gd name="connsiteY325" fmla="*/ 351197 h 6534956"/>
                <a:gd name="connsiteX326" fmla="*/ 1280684 w 2343790"/>
                <a:gd name="connsiteY326" fmla="*/ 347807 h 6534956"/>
                <a:gd name="connsiteX327" fmla="*/ 1228980 w 2343790"/>
                <a:gd name="connsiteY327" fmla="*/ 263050 h 6534956"/>
                <a:gd name="connsiteX328" fmla="*/ 1236610 w 2343790"/>
                <a:gd name="connsiteY328" fmla="*/ 243383 h 6534956"/>
                <a:gd name="connsiteX329" fmla="*/ 722133 w 2343790"/>
                <a:gd name="connsiteY329" fmla="*/ 283392 h 6534956"/>
                <a:gd name="connsiteX330" fmla="*/ 594997 w 2343790"/>
                <a:gd name="connsiteY330" fmla="*/ 487656 h 6534956"/>
                <a:gd name="connsiteX331" fmla="*/ 491592 w 2343790"/>
                <a:gd name="connsiteY331" fmla="*/ 458838 h 6534956"/>
                <a:gd name="connsiteX332" fmla="*/ 436501 w 2343790"/>
                <a:gd name="connsiteY332" fmla="*/ 398660 h 6534956"/>
                <a:gd name="connsiteX333" fmla="*/ 722133 w 2343790"/>
                <a:gd name="connsiteY333" fmla="*/ 283392 h 6534956"/>
                <a:gd name="connsiteX334" fmla="*/ 742262 w 2343790"/>
                <a:gd name="connsiteY334" fmla="*/ 275021 h 6534956"/>
                <a:gd name="connsiteX335" fmla="*/ 752645 w 2343790"/>
                <a:gd name="connsiteY335" fmla="*/ 275763 h 6534956"/>
                <a:gd name="connsiteX336" fmla="*/ 1017089 w 2343790"/>
                <a:gd name="connsiteY336" fmla="*/ 291019 h 6534956"/>
                <a:gd name="connsiteX337" fmla="*/ 1190841 w 2343790"/>
                <a:gd name="connsiteY337" fmla="*/ 253726 h 6534956"/>
                <a:gd name="connsiteX338" fmla="*/ 825537 w 2343790"/>
                <a:gd name="connsiteY338" fmla="*/ 397813 h 6534956"/>
                <a:gd name="connsiteX339" fmla="*/ 738236 w 2343790"/>
                <a:gd name="connsiteY339" fmla="*/ 285087 h 6534956"/>
                <a:gd name="connsiteX340" fmla="*/ 742262 w 2343790"/>
                <a:gd name="connsiteY340" fmla="*/ 275021 h 6534956"/>
                <a:gd name="connsiteX341" fmla="*/ 745052 w 2343790"/>
                <a:gd name="connsiteY341" fmla="*/ 257756 h 6534956"/>
                <a:gd name="connsiteX342" fmla="*/ 725051 w 2343790"/>
                <a:gd name="connsiteY342" fmla="*/ 261056 h 6534956"/>
                <a:gd name="connsiteX343" fmla="*/ 721921 w 2343790"/>
                <a:gd name="connsiteY343" fmla="*/ 268664 h 6534956"/>
                <a:gd name="connsiteX344" fmla="*/ 711962 w 2343790"/>
                <a:gd name="connsiteY344" fmla="*/ 281696 h 6534956"/>
                <a:gd name="connsiteX345" fmla="*/ 505154 w 2343790"/>
                <a:gd name="connsiteY345" fmla="*/ 389337 h 6534956"/>
                <a:gd name="connsiteX346" fmla="*/ 357677 w 2343790"/>
                <a:gd name="connsiteY346" fmla="*/ 328312 h 6534956"/>
                <a:gd name="connsiteX347" fmla="*/ 352453 w 2343790"/>
                <a:gd name="connsiteY347" fmla="*/ 322546 h 6534956"/>
                <a:gd name="connsiteX348" fmla="*/ 339643 w 2343790"/>
                <a:gd name="connsiteY348" fmla="*/ 324660 h 6534956"/>
                <a:gd name="connsiteX349" fmla="*/ 386495 w 2343790"/>
                <a:gd name="connsiteY349" fmla="*/ 373234 h 6534956"/>
                <a:gd name="connsiteX350" fmla="*/ 405140 w 2343790"/>
                <a:gd name="connsiteY350" fmla="*/ 420697 h 6534956"/>
                <a:gd name="connsiteX351" fmla="*/ 306823 w 2343790"/>
                <a:gd name="connsiteY351" fmla="*/ 702939 h 6534956"/>
                <a:gd name="connsiteX352" fmla="*/ 146630 w 2343790"/>
                <a:gd name="connsiteY352" fmla="*/ 786001 h 6534956"/>
                <a:gd name="connsiteX353" fmla="*/ 2 w 2343790"/>
                <a:gd name="connsiteY353" fmla="*/ 769050 h 6534956"/>
                <a:gd name="connsiteX354" fmla="*/ 0 w 2343790"/>
                <a:gd name="connsiteY354" fmla="*/ 783459 h 6534956"/>
                <a:gd name="connsiteX355" fmla="*/ 133070 w 2343790"/>
                <a:gd name="connsiteY355" fmla="*/ 797020 h 6534956"/>
                <a:gd name="connsiteX356" fmla="*/ 155954 w 2343790"/>
                <a:gd name="connsiteY356" fmla="*/ 814819 h 6534956"/>
                <a:gd name="connsiteX357" fmla="*/ 200028 w 2343790"/>
                <a:gd name="connsiteY357" fmla="*/ 952127 h 6534956"/>
                <a:gd name="connsiteX358" fmla="*/ 237321 w 2343790"/>
                <a:gd name="connsiteY358" fmla="*/ 1264032 h 6534956"/>
                <a:gd name="connsiteX359" fmla="*/ 234779 w 2343790"/>
                <a:gd name="connsiteY359" fmla="*/ 1343705 h 6534956"/>
                <a:gd name="connsiteX360" fmla="*/ 189857 w 2343790"/>
                <a:gd name="connsiteY360" fmla="*/ 1472536 h 6534956"/>
                <a:gd name="connsiteX361" fmla="*/ 162608 w 2343790"/>
                <a:gd name="connsiteY361" fmla="*/ 1517842 h 6534956"/>
                <a:gd name="connsiteX362" fmla="*/ 165656 w 2343790"/>
                <a:gd name="connsiteY362" fmla="*/ 1536315 h 6534956"/>
                <a:gd name="connsiteX363" fmla="*/ 195790 w 2343790"/>
                <a:gd name="connsiteY363" fmla="*/ 1484613 h 6534956"/>
                <a:gd name="connsiteX364" fmla="*/ 311060 w 2343790"/>
                <a:gd name="connsiteY364" fmla="*/ 1310650 h 6534956"/>
                <a:gd name="connsiteX365" fmla="*/ 337335 w 2343790"/>
                <a:gd name="connsiteY365" fmla="*/ 1284374 h 6534956"/>
                <a:gd name="connsiteX366" fmla="*/ 536514 w 2343790"/>
                <a:gd name="connsiteY366" fmla="*/ 1293699 h 6534956"/>
                <a:gd name="connsiteX367" fmla="*/ 557703 w 2343790"/>
                <a:gd name="connsiteY367" fmla="*/ 1335229 h 6534956"/>
                <a:gd name="connsiteX368" fmla="*/ 1444878 w 2343790"/>
                <a:gd name="connsiteY368" fmla="*/ 6534940 h 6534956"/>
                <a:gd name="connsiteX369" fmla="*/ 1459875 w 2343790"/>
                <a:gd name="connsiteY369" fmla="*/ 6534956 h 6534956"/>
                <a:gd name="connsiteX370" fmla="*/ 571265 w 2343790"/>
                <a:gd name="connsiteY370" fmla="*/ 1322515 h 6534956"/>
                <a:gd name="connsiteX371" fmla="*/ 577732 w 2343790"/>
                <a:gd name="connsiteY371" fmla="*/ 1252812 h 6534956"/>
                <a:gd name="connsiteX372" fmla="*/ 578446 w 2343790"/>
                <a:gd name="connsiteY372" fmla="*/ 1254340 h 6534956"/>
                <a:gd name="connsiteX373" fmla="*/ 596321 w 2343790"/>
                <a:gd name="connsiteY373" fmla="*/ 1162206 h 6534956"/>
                <a:gd name="connsiteX374" fmla="*/ 771292 w 2343790"/>
                <a:gd name="connsiteY374" fmla="*/ 1025016 h 6534956"/>
                <a:gd name="connsiteX375" fmla="*/ 782960 w 2343790"/>
                <a:gd name="connsiteY375" fmla="*/ 1023997 h 6534956"/>
                <a:gd name="connsiteX376" fmla="*/ 800957 w 2343790"/>
                <a:gd name="connsiteY376" fmla="*/ 1043663 h 6534956"/>
                <a:gd name="connsiteX377" fmla="*/ 811976 w 2343790"/>
                <a:gd name="connsiteY377" fmla="*/ 1082653 h 6534956"/>
                <a:gd name="connsiteX378" fmla="*/ 776378 w 2343790"/>
                <a:gd name="connsiteY378" fmla="*/ 1099604 h 6534956"/>
                <a:gd name="connsiteX379" fmla="*/ 670537 w 2343790"/>
                <a:gd name="connsiteY379" fmla="*/ 1166562 h 6534956"/>
                <a:gd name="connsiteX380" fmla="*/ 578985 w 2343790"/>
                <a:gd name="connsiteY380" fmla="*/ 1255493 h 6534956"/>
                <a:gd name="connsiteX381" fmla="*/ 582907 w 2343790"/>
                <a:gd name="connsiteY381" fmla="*/ 1263878 h 6534956"/>
                <a:gd name="connsiteX382" fmla="*/ 590759 w 2343790"/>
                <a:gd name="connsiteY382" fmla="*/ 1265728 h 6534956"/>
                <a:gd name="connsiteX383" fmla="*/ 802653 w 2343790"/>
                <a:gd name="connsiteY383" fmla="*/ 1107232 h 6534956"/>
                <a:gd name="connsiteX384" fmla="*/ 837403 w 2343790"/>
                <a:gd name="connsiteY384" fmla="*/ 1069939 h 6534956"/>
                <a:gd name="connsiteX385" fmla="*/ 860289 w 2343790"/>
                <a:gd name="connsiteY385" fmla="*/ 1026712 h 6534956"/>
                <a:gd name="connsiteX386" fmla="*/ 936569 w 2343790"/>
                <a:gd name="connsiteY386" fmla="*/ 925851 h 6534956"/>
                <a:gd name="connsiteX387" fmla="*/ 1128969 w 2343790"/>
                <a:gd name="connsiteY387" fmla="*/ 763964 h 6534956"/>
                <a:gd name="connsiteX388" fmla="*/ 1202707 w 2343790"/>
                <a:gd name="connsiteY388" fmla="*/ 707177 h 6534956"/>
                <a:gd name="connsiteX389" fmla="*/ 1367090 w 2343790"/>
                <a:gd name="connsiteY389" fmla="*/ 564601 h 6534956"/>
                <a:gd name="connsiteX390" fmla="*/ 1445379 w 2343790"/>
                <a:gd name="connsiteY390" fmla="*/ 508204 h 6534956"/>
                <a:gd name="connsiteX391" fmla="*/ 2340034 w 2343790"/>
                <a:gd name="connsiteY391" fmla="*/ 155512 h 6534956"/>
                <a:gd name="connsiteX392" fmla="*/ 1443831 w 2343790"/>
                <a:gd name="connsiteY392" fmla="*/ 493474 h 6534956"/>
                <a:gd name="connsiteX393" fmla="*/ 1450541 w 2343790"/>
                <a:gd name="connsiteY393" fmla="*/ 307673 h 6534956"/>
                <a:gd name="connsiteX394" fmla="*/ 1490882 w 2343790"/>
                <a:gd name="connsiteY394" fmla="*/ 272373 h 6534956"/>
                <a:gd name="connsiteX395" fmla="*/ 1774946 w 2343790"/>
                <a:gd name="connsiteY395" fmla="*/ 156847 h 6534956"/>
                <a:gd name="connsiteX396" fmla="*/ 2210395 w 2343790"/>
                <a:gd name="connsiteY396" fmla="*/ 0 h 6534956"/>
                <a:gd name="connsiteX397" fmla="*/ 1471387 w 2343790"/>
                <a:gd name="connsiteY397" fmla="*/ 268136 h 6534956"/>
                <a:gd name="connsiteX398" fmla="*/ 1448504 w 2343790"/>
                <a:gd name="connsiteY398" fmla="*/ 268982 h 6534956"/>
                <a:gd name="connsiteX399" fmla="*/ 1256951 w 2343790"/>
                <a:gd name="connsiteY399" fmla="*/ 235927 h 6534956"/>
                <a:gd name="connsiteX400" fmla="*/ 1269665 w 2343790"/>
                <a:gd name="connsiteY400" fmla="*/ 222366 h 6534956"/>
                <a:gd name="connsiteX401" fmla="*/ 1372222 w 2343790"/>
                <a:gd name="connsiteY401" fmla="*/ 162188 h 6534956"/>
                <a:gd name="connsiteX402" fmla="*/ 1348490 w 2343790"/>
                <a:gd name="connsiteY402" fmla="*/ 162188 h 6534956"/>
                <a:gd name="connsiteX403" fmla="*/ 1029802 w 2343790"/>
                <a:gd name="connsiteY403" fmla="*/ 280001 h 6534956"/>
                <a:gd name="connsiteX404" fmla="*/ 784853 w 2343790"/>
                <a:gd name="connsiteY404" fmla="*/ 275763 h 6534956"/>
                <a:gd name="connsiteX405" fmla="*/ 767055 w 2343790"/>
                <a:gd name="connsiteY405" fmla="*/ 270677 h 6534956"/>
                <a:gd name="connsiteX406" fmla="*/ 745124 w 2343790"/>
                <a:gd name="connsiteY406" fmla="*/ 258281 h 6534956"/>
                <a:gd name="connsiteX407" fmla="*/ 745052 w 2343790"/>
                <a:gd name="connsiteY407" fmla="*/ 257756 h 6534956"/>
                <a:gd name="connsiteX0" fmla="*/ 578446 w 2343790"/>
                <a:gd name="connsiteY0" fmla="*/ 1254340 h 6534956"/>
                <a:gd name="connsiteX1" fmla="*/ 578046 w 2343790"/>
                <a:gd name="connsiteY1" fmla="*/ 1256405 h 6534956"/>
                <a:gd name="connsiteX2" fmla="*/ 578985 w 2343790"/>
                <a:gd name="connsiteY2" fmla="*/ 1255493 h 6534956"/>
                <a:gd name="connsiteX3" fmla="*/ 578446 w 2343790"/>
                <a:gd name="connsiteY3" fmla="*/ 1254340 h 6534956"/>
                <a:gd name="connsiteX4" fmla="*/ 482693 w 2343790"/>
                <a:gd name="connsiteY4" fmla="*/ 1110093 h 6534956"/>
                <a:gd name="connsiteX5" fmla="*/ 517019 w 2343790"/>
                <a:gd name="connsiteY5" fmla="*/ 1114859 h 6534956"/>
                <a:gd name="connsiteX6" fmla="*/ 572960 w 2343790"/>
                <a:gd name="connsiteY6" fmla="*/ 1156391 h 6534956"/>
                <a:gd name="connsiteX7" fmla="*/ 577198 w 2343790"/>
                <a:gd name="connsiteY7" fmla="*/ 1175884 h 6534956"/>
                <a:gd name="connsiteX8" fmla="*/ 557704 w 2343790"/>
                <a:gd name="connsiteY8" fmla="*/ 1297088 h 6534956"/>
                <a:gd name="connsiteX9" fmla="*/ 339029 w 2343790"/>
                <a:gd name="connsiteY9" fmla="*/ 1269118 h 6534956"/>
                <a:gd name="connsiteX10" fmla="*/ 453452 w 2343790"/>
                <a:gd name="connsiteY10" fmla="*/ 1125031 h 6534956"/>
                <a:gd name="connsiteX11" fmla="*/ 482693 w 2343790"/>
                <a:gd name="connsiteY11" fmla="*/ 1110093 h 6534956"/>
                <a:gd name="connsiteX12" fmla="*/ 604757 w 2343790"/>
                <a:gd name="connsiteY12" fmla="*/ 960442 h 6534956"/>
                <a:gd name="connsiteX13" fmla="*/ 615338 w 2343790"/>
                <a:gd name="connsiteY13" fmla="*/ 960601 h 6534956"/>
                <a:gd name="connsiteX14" fmla="*/ 636528 w 2343790"/>
                <a:gd name="connsiteY14" fmla="*/ 993657 h 6534956"/>
                <a:gd name="connsiteX15" fmla="*/ 584827 w 2343790"/>
                <a:gd name="connsiteY15" fmla="*/ 1150459 h 6534956"/>
                <a:gd name="connsiteX16" fmla="*/ 468709 w 2343790"/>
                <a:gd name="connsiteY16" fmla="*/ 1103841 h 6534956"/>
                <a:gd name="connsiteX17" fmla="*/ 578894 w 2343790"/>
                <a:gd name="connsiteY17" fmla="*/ 973315 h 6534956"/>
                <a:gd name="connsiteX18" fmla="*/ 604757 w 2343790"/>
                <a:gd name="connsiteY18" fmla="*/ 960442 h 6534956"/>
                <a:gd name="connsiteX19" fmla="*/ 757731 w 2343790"/>
                <a:gd name="connsiteY19" fmla="*/ 919071 h 6534956"/>
                <a:gd name="connsiteX20" fmla="*/ 781463 w 2343790"/>
                <a:gd name="connsiteY20" fmla="*/ 939413 h 6534956"/>
                <a:gd name="connsiteX21" fmla="*/ 789091 w 2343790"/>
                <a:gd name="connsiteY21" fmla="*/ 997048 h 6534956"/>
                <a:gd name="connsiteX22" fmla="*/ 780616 w 2343790"/>
                <a:gd name="connsiteY22" fmla="*/ 1012304 h 6534956"/>
                <a:gd name="connsiteX23" fmla="*/ 612796 w 2343790"/>
                <a:gd name="connsiteY23" fmla="*/ 1102994 h 6534956"/>
                <a:gd name="connsiteX24" fmla="*/ 659412 w 2343790"/>
                <a:gd name="connsiteY24" fmla="*/ 976706 h 6534956"/>
                <a:gd name="connsiteX25" fmla="*/ 757731 w 2343790"/>
                <a:gd name="connsiteY25" fmla="*/ 919071 h 6534956"/>
                <a:gd name="connsiteX26" fmla="*/ 647759 w 2343790"/>
                <a:gd name="connsiteY26" fmla="*/ 898517 h 6534956"/>
                <a:gd name="connsiteX27" fmla="*/ 661956 w 2343790"/>
                <a:gd name="connsiteY27" fmla="*/ 902119 h 6534956"/>
                <a:gd name="connsiteX28" fmla="*/ 667041 w 2343790"/>
                <a:gd name="connsiteY28" fmla="*/ 929242 h 6534956"/>
                <a:gd name="connsiteX29" fmla="*/ 659413 w 2343790"/>
                <a:gd name="connsiteY29" fmla="*/ 943650 h 6534956"/>
                <a:gd name="connsiteX30" fmla="*/ 629747 w 2343790"/>
                <a:gd name="connsiteY30" fmla="*/ 954669 h 6534956"/>
                <a:gd name="connsiteX31" fmla="*/ 598387 w 2343790"/>
                <a:gd name="connsiteY31" fmla="*/ 949583 h 6534956"/>
                <a:gd name="connsiteX32" fmla="*/ 634834 w 2343790"/>
                <a:gd name="connsiteY32" fmla="*/ 906357 h 6534956"/>
                <a:gd name="connsiteX33" fmla="*/ 647759 w 2343790"/>
                <a:gd name="connsiteY33" fmla="*/ 898517 h 6534956"/>
                <a:gd name="connsiteX34" fmla="*/ 713181 w 2343790"/>
                <a:gd name="connsiteY34" fmla="*/ 814329 h 6534956"/>
                <a:gd name="connsiteX35" fmla="*/ 717047 w 2343790"/>
                <a:gd name="connsiteY35" fmla="*/ 814819 h 6534956"/>
                <a:gd name="connsiteX36" fmla="*/ 718742 w 2343790"/>
                <a:gd name="connsiteY36" fmla="*/ 829228 h 6534956"/>
                <a:gd name="connsiteX37" fmla="*/ 679754 w 2343790"/>
                <a:gd name="connsiteY37" fmla="*/ 902967 h 6534956"/>
                <a:gd name="connsiteX38" fmla="*/ 672973 w 2343790"/>
                <a:gd name="connsiteY38" fmla="*/ 860588 h 6534956"/>
                <a:gd name="connsiteX39" fmla="*/ 706029 w 2343790"/>
                <a:gd name="connsiteY39" fmla="*/ 821600 h 6534956"/>
                <a:gd name="connsiteX40" fmla="*/ 713181 w 2343790"/>
                <a:gd name="connsiteY40" fmla="*/ 814329 h 6534956"/>
                <a:gd name="connsiteX41" fmla="*/ 1088072 w 2343790"/>
                <a:gd name="connsiteY41" fmla="*/ 746272 h 6534956"/>
                <a:gd name="connsiteX42" fmla="*/ 1133206 w 2343790"/>
                <a:gd name="connsiteY42" fmla="*/ 741927 h 6534956"/>
                <a:gd name="connsiteX43" fmla="*/ 821299 w 2343790"/>
                <a:gd name="connsiteY43" fmla="*/ 1058074 h 6534956"/>
                <a:gd name="connsiteX44" fmla="*/ 809434 w 2343790"/>
                <a:gd name="connsiteY44" fmla="*/ 1011456 h 6534956"/>
                <a:gd name="connsiteX45" fmla="*/ 1049296 w 2343790"/>
                <a:gd name="connsiteY45" fmla="*/ 758880 h 6534956"/>
                <a:gd name="connsiteX46" fmla="*/ 1088072 w 2343790"/>
                <a:gd name="connsiteY46" fmla="*/ 746272 h 6534956"/>
                <a:gd name="connsiteX47" fmla="*/ 762366 w 2343790"/>
                <a:gd name="connsiteY47" fmla="*/ 790888 h 6534956"/>
                <a:gd name="connsiteX48" fmla="*/ 768751 w 2343790"/>
                <a:gd name="connsiteY48" fmla="*/ 791087 h 6534956"/>
                <a:gd name="connsiteX49" fmla="*/ 777226 w 2343790"/>
                <a:gd name="connsiteY49" fmla="*/ 808038 h 6534956"/>
                <a:gd name="connsiteX50" fmla="*/ 778921 w 2343790"/>
                <a:gd name="connsiteY50" fmla="*/ 897035 h 6534956"/>
                <a:gd name="connsiteX51" fmla="*/ 765360 w 2343790"/>
                <a:gd name="connsiteY51" fmla="*/ 909748 h 6534956"/>
                <a:gd name="connsiteX52" fmla="*/ 680603 w 2343790"/>
                <a:gd name="connsiteY52" fmla="*/ 930937 h 6534956"/>
                <a:gd name="connsiteX53" fmla="*/ 749255 w 2343790"/>
                <a:gd name="connsiteY53" fmla="*/ 801257 h 6534956"/>
                <a:gd name="connsiteX54" fmla="*/ 762366 w 2343790"/>
                <a:gd name="connsiteY54" fmla="*/ 790888 h 6534956"/>
                <a:gd name="connsiteX55" fmla="*/ 934953 w 2343790"/>
                <a:gd name="connsiteY55" fmla="*/ 761555 h 6534956"/>
                <a:gd name="connsiteX56" fmla="*/ 1052687 w 2343790"/>
                <a:gd name="connsiteY56" fmla="*/ 746167 h 6534956"/>
                <a:gd name="connsiteX57" fmla="*/ 802653 w 2343790"/>
                <a:gd name="connsiteY57" fmla="*/ 998743 h 6534956"/>
                <a:gd name="connsiteX58" fmla="*/ 934953 w 2343790"/>
                <a:gd name="connsiteY58" fmla="*/ 761555 h 6534956"/>
                <a:gd name="connsiteX59" fmla="*/ 747498 w 2343790"/>
                <a:gd name="connsiteY59" fmla="*/ 774084 h 6534956"/>
                <a:gd name="connsiteX60" fmla="*/ 731638 w 2343790"/>
                <a:gd name="connsiteY60" fmla="*/ 808907 h 6534956"/>
                <a:gd name="connsiteX61" fmla="*/ 720835 w 2343790"/>
                <a:gd name="connsiteY61" fmla="*/ 801530 h 6534956"/>
                <a:gd name="connsiteX62" fmla="*/ 747498 w 2343790"/>
                <a:gd name="connsiteY62" fmla="*/ 774084 h 6534956"/>
                <a:gd name="connsiteX63" fmla="*/ 911393 w 2343790"/>
                <a:gd name="connsiteY63" fmla="*/ 742233 h 6534956"/>
                <a:gd name="connsiteX64" fmla="*/ 934026 w 2343790"/>
                <a:gd name="connsiteY64" fmla="*/ 745318 h 6534956"/>
                <a:gd name="connsiteX65" fmla="*/ 792481 w 2343790"/>
                <a:gd name="connsiteY65" fmla="*/ 874149 h 6534956"/>
                <a:gd name="connsiteX66" fmla="*/ 850964 w 2343790"/>
                <a:gd name="connsiteY66" fmla="*/ 753794 h 6534956"/>
                <a:gd name="connsiteX67" fmla="*/ 911393 w 2343790"/>
                <a:gd name="connsiteY67" fmla="*/ 742233 h 6534956"/>
                <a:gd name="connsiteX68" fmla="*/ 834437 w 2343790"/>
                <a:gd name="connsiteY68" fmla="*/ 737226 h 6534956"/>
                <a:gd name="connsiteX69" fmla="*/ 862830 w 2343790"/>
                <a:gd name="connsiteY69" fmla="*/ 739385 h 6534956"/>
                <a:gd name="connsiteX70" fmla="*/ 792482 w 2343790"/>
                <a:gd name="connsiteY70" fmla="*/ 776679 h 6534956"/>
                <a:gd name="connsiteX71" fmla="*/ 834437 w 2343790"/>
                <a:gd name="connsiteY71" fmla="*/ 737226 h 6534956"/>
                <a:gd name="connsiteX72" fmla="*/ 780209 w 2343790"/>
                <a:gd name="connsiteY72" fmla="*/ 743436 h 6534956"/>
                <a:gd name="connsiteX73" fmla="*/ 783562 w 2343790"/>
                <a:gd name="connsiteY73" fmla="*/ 782444 h 6534956"/>
                <a:gd name="connsiteX74" fmla="*/ 762818 w 2343790"/>
                <a:gd name="connsiteY74" fmla="*/ 778513 h 6534956"/>
                <a:gd name="connsiteX75" fmla="*/ 780209 w 2343790"/>
                <a:gd name="connsiteY75" fmla="*/ 743436 h 6534956"/>
                <a:gd name="connsiteX76" fmla="*/ 518715 w 2343790"/>
                <a:gd name="connsiteY76" fmla="*/ 779220 h 6534956"/>
                <a:gd name="connsiteX77" fmla="*/ 578893 w 2343790"/>
                <a:gd name="connsiteY77" fmla="*/ 770745 h 6534956"/>
                <a:gd name="connsiteX78" fmla="*/ 604320 w 2343790"/>
                <a:gd name="connsiteY78" fmla="*/ 784306 h 6534956"/>
                <a:gd name="connsiteX79" fmla="*/ 602625 w 2343790"/>
                <a:gd name="connsiteY79" fmla="*/ 925004 h 6534956"/>
                <a:gd name="connsiteX80" fmla="*/ 567027 w 2343790"/>
                <a:gd name="connsiteY80" fmla="*/ 965687 h 6534956"/>
                <a:gd name="connsiteX81" fmla="*/ 561942 w 2343790"/>
                <a:gd name="connsiteY81" fmla="*/ 864826 h 6534956"/>
                <a:gd name="connsiteX82" fmla="*/ 518715 w 2343790"/>
                <a:gd name="connsiteY82" fmla="*/ 779220 h 6534956"/>
                <a:gd name="connsiteX83" fmla="*/ 663651 w 2343790"/>
                <a:gd name="connsiteY83" fmla="*/ 754642 h 6534956"/>
                <a:gd name="connsiteX84" fmla="*/ 669914 w 2343790"/>
                <a:gd name="connsiteY84" fmla="*/ 754430 h 6534956"/>
                <a:gd name="connsiteX85" fmla="*/ 683144 w 2343790"/>
                <a:gd name="connsiteY85" fmla="*/ 763964 h 6534956"/>
                <a:gd name="connsiteX86" fmla="*/ 680602 w 2343790"/>
                <a:gd name="connsiteY86" fmla="*/ 831771 h 6534956"/>
                <a:gd name="connsiteX87" fmla="*/ 639918 w 2343790"/>
                <a:gd name="connsiteY87" fmla="*/ 880082 h 6534956"/>
                <a:gd name="connsiteX88" fmla="*/ 633985 w 2343790"/>
                <a:gd name="connsiteY88" fmla="*/ 882625 h 6534956"/>
                <a:gd name="connsiteX89" fmla="*/ 605167 w 2343790"/>
                <a:gd name="connsiteY89" fmla="*/ 768204 h 6534956"/>
                <a:gd name="connsiteX90" fmla="*/ 663651 w 2343790"/>
                <a:gd name="connsiteY90" fmla="*/ 754642 h 6534956"/>
                <a:gd name="connsiteX91" fmla="*/ 715963 w 2343790"/>
                <a:gd name="connsiteY91" fmla="*/ 740814 h 6534956"/>
                <a:gd name="connsiteX92" fmla="*/ 730608 w 2343790"/>
                <a:gd name="connsiteY92" fmla="*/ 747862 h 6534956"/>
                <a:gd name="connsiteX93" fmla="*/ 708572 w 2343790"/>
                <a:gd name="connsiteY93" fmla="*/ 802105 h 6534956"/>
                <a:gd name="connsiteX94" fmla="*/ 687382 w 2343790"/>
                <a:gd name="connsiteY94" fmla="*/ 751251 h 6534956"/>
                <a:gd name="connsiteX95" fmla="*/ 715963 w 2343790"/>
                <a:gd name="connsiteY95" fmla="*/ 740814 h 6534956"/>
                <a:gd name="connsiteX96" fmla="*/ 758539 w 2343790"/>
                <a:gd name="connsiteY96" fmla="*/ 730831 h 6534956"/>
                <a:gd name="connsiteX97" fmla="*/ 767055 w 2343790"/>
                <a:gd name="connsiteY97" fmla="*/ 730909 h 6534956"/>
                <a:gd name="connsiteX98" fmla="*/ 745865 w 2343790"/>
                <a:gd name="connsiteY98" fmla="*/ 752099 h 6534956"/>
                <a:gd name="connsiteX99" fmla="*/ 740779 w 2343790"/>
                <a:gd name="connsiteY99" fmla="*/ 741081 h 6534956"/>
                <a:gd name="connsiteX100" fmla="*/ 758539 w 2343790"/>
                <a:gd name="connsiteY100" fmla="*/ 730831 h 6534956"/>
                <a:gd name="connsiteX101" fmla="*/ 370390 w 2343790"/>
                <a:gd name="connsiteY101" fmla="*/ 794477 h 6534956"/>
                <a:gd name="connsiteX102" fmla="*/ 493288 w 2343790"/>
                <a:gd name="connsiteY102" fmla="*/ 782611 h 6534956"/>
                <a:gd name="connsiteX103" fmla="*/ 520411 w 2343790"/>
                <a:gd name="connsiteY103" fmla="*/ 798716 h 6534956"/>
                <a:gd name="connsiteX104" fmla="*/ 551770 w 2343790"/>
                <a:gd name="connsiteY104" fmla="*/ 980096 h 6534956"/>
                <a:gd name="connsiteX105" fmla="*/ 544142 w 2343790"/>
                <a:gd name="connsiteY105" fmla="*/ 994505 h 6534956"/>
                <a:gd name="connsiteX106" fmla="*/ 460233 w 2343790"/>
                <a:gd name="connsiteY106" fmla="*/ 1096213 h 6534956"/>
                <a:gd name="connsiteX107" fmla="*/ 370390 w 2343790"/>
                <a:gd name="connsiteY107" fmla="*/ 794477 h 6534956"/>
                <a:gd name="connsiteX108" fmla="*/ 846620 w 2343790"/>
                <a:gd name="connsiteY108" fmla="*/ 702621 h 6534956"/>
                <a:gd name="connsiteX109" fmla="*/ 853507 w 2343790"/>
                <a:gd name="connsiteY109" fmla="*/ 705483 h 6534956"/>
                <a:gd name="connsiteX110" fmla="*/ 851812 w 2343790"/>
                <a:gd name="connsiteY110" fmla="*/ 715654 h 6534956"/>
                <a:gd name="connsiteX111" fmla="*/ 839097 w 2343790"/>
                <a:gd name="connsiteY111" fmla="*/ 721586 h 6534956"/>
                <a:gd name="connsiteX112" fmla="*/ 813670 w 2343790"/>
                <a:gd name="connsiteY112" fmla="*/ 714805 h 6534956"/>
                <a:gd name="connsiteX113" fmla="*/ 839098 w 2343790"/>
                <a:gd name="connsiteY113" fmla="*/ 705482 h 6534956"/>
                <a:gd name="connsiteX114" fmla="*/ 846620 w 2343790"/>
                <a:gd name="connsiteY114" fmla="*/ 702621 h 6534956"/>
                <a:gd name="connsiteX115" fmla="*/ 260205 w 2343790"/>
                <a:gd name="connsiteY115" fmla="*/ 796173 h 6534956"/>
                <a:gd name="connsiteX116" fmla="*/ 348354 w 2343790"/>
                <a:gd name="connsiteY116" fmla="*/ 796173 h 6534956"/>
                <a:gd name="connsiteX117" fmla="*/ 369544 w 2343790"/>
                <a:gd name="connsiteY117" fmla="*/ 809734 h 6534956"/>
                <a:gd name="connsiteX118" fmla="*/ 450909 w 2343790"/>
                <a:gd name="connsiteY118" fmla="*/ 981792 h 6534956"/>
                <a:gd name="connsiteX119" fmla="*/ 454301 w 2343790"/>
                <a:gd name="connsiteY119" fmla="*/ 1019084 h 6534956"/>
                <a:gd name="connsiteX120" fmla="*/ 410227 w 2343790"/>
                <a:gd name="connsiteY120" fmla="*/ 1161476 h 6534956"/>
                <a:gd name="connsiteX121" fmla="*/ 342419 w 2343790"/>
                <a:gd name="connsiteY121" fmla="*/ 1246234 h 6534956"/>
                <a:gd name="connsiteX122" fmla="*/ 260205 w 2343790"/>
                <a:gd name="connsiteY122" fmla="*/ 796173 h 6534956"/>
                <a:gd name="connsiteX123" fmla="*/ 899276 w 2343790"/>
                <a:gd name="connsiteY123" fmla="*/ 687684 h 6534956"/>
                <a:gd name="connsiteX124" fmla="*/ 892495 w 2343790"/>
                <a:gd name="connsiteY124" fmla="*/ 717348 h 6534956"/>
                <a:gd name="connsiteX125" fmla="*/ 870458 w 2343790"/>
                <a:gd name="connsiteY125" fmla="*/ 724976 h 6534956"/>
                <a:gd name="connsiteX126" fmla="*/ 866220 w 2343790"/>
                <a:gd name="connsiteY126" fmla="*/ 708873 h 6534956"/>
                <a:gd name="connsiteX127" fmla="*/ 899276 w 2343790"/>
                <a:gd name="connsiteY127" fmla="*/ 687684 h 6534956"/>
                <a:gd name="connsiteX128" fmla="*/ 954367 w 2343790"/>
                <a:gd name="connsiteY128" fmla="*/ 669037 h 6534956"/>
                <a:gd name="connsiteX129" fmla="*/ 943349 w 2343790"/>
                <a:gd name="connsiteY129" fmla="*/ 712263 h 6534956"/>
                <a:gd name="connsiteX130" fmla="*/ 934026 w 2343790"/>
                <a:gd name="connsiteY130" fmla="*/ 730909 h 6534956"/>
                <a:gd name="connsiteX131" fmla="*/ 905208 w 2343790"/>
                <a:gd name="connsiteY131" fmla="*/ 726671 h 6534956"/>
                <a:gd name="connsiteX132" fmla="*/ 906904 w 2343790"/>
                <a:gd name="connsiteY132" fmla="*/ 702093 h 6534956"/>
                <a:gd name="connsiteX133" fmla="*/ 954367 w 2343790"/>
                <a:gd name="connsiteY133" fmla="*/ 669037 h 6534956"/>
                <a:gd name="connsiteX134" fmla="*/ 159345 w 2343790"/>
                <a:gd name="connsiteY134" fmla="*/ 799562 h 6534956"/>
                <a:gd name="connsiteX135" fmla="*/ 233932 w 2343790"/>
                <a:gd name="connsiteY135" fmla="*/ 799563 h 6534956"/>
                <a:gd name="connsiteX136" fmla="*/ 257662 w 2343790"/>
                <a:gd name="connsiteY136" fmla="*/ 819903 h 6534956"/>
                <a:gd name="connsiteX137" fmla="*/ 298345 w 2343790"/>
                <a:gd name="connsiteY137" fmla="*/ 936869 h 6534956"/>
                <a:gd name="connsiteX138" fmla="*/ 329707 w 2343790"/>
                <a:gd name="connsiteY138" fmla="*/ 1154696 h 6534956"/>
                <a:gd name="connsiteX139" fmla="*/ 279699 w 2343790"/>
                <a:gd name="connsiteY139" fmla="*/ 1334382 h 6534956"/>
                <a:gd name="connsiteX140" fmla="*/ 238169 w 2343790"/>
                <a:gd name="connsiteY140" fmla="*/ 1393712 h 6534956"/>
                <a:gd name="connsiteX141" fmla="*/ 202571 w 2343790"/>
                <a:gd name="connsiteY141" fmla="*/ 911443 h 6534956"/>
                <a:gd name="connsiteX142" fmla="*/ 159345 w 2343790"/>
                <a:gd name="connsiteY142" fmla="*/ 799562 h 6534956"/>
                <a:gd name="connsiteX143" fmla="*/ 750951 w 2343790"/>
                <a:gd name="connsiteY143" fmla="*/ 699549 h 6534956"/>
                <a:gd name="connsiteX144" fmla="*/ 757321 w 2343790"/>
                <a:gd name="connsiteY144" fmla="*/ 698781 h 6534956"/>
                <a:gd name="connsiteX145" fmla="*/ 777225 w 2343790"/>
                <a:gd name="connsiteY145" fmla="*/ 711414 h 6534956"/>
                <a:gd name="connsiteX146" fmla="*/ 749255 w 2343790"/>
                <a:gd name="connsiteY146" fmla="*/ 716500 h 6534956"/>
                <a:gd name="connsiteX147" fmla="*/ 750951 w 2343790"/>
                <a:gd name="connsiteY147" fmla="*/ 699549 h 6534956"/>
                <a:gd name="connsiteX148" fmla="*/ 1029802 w 2343790"/>
                <a:gd name="connsiteY148" fmla="*/ 640219 h 6534956"/>
                <a:gd name="connsiteX149" fmla="*/ 995899 w 2343790"/>
                <a:gd name="connsiteY149" fmla="*/ 723281 h 6534956"/>
                <a:gd name="connsiteX150" fmla="*/ 975558 w 2343790"/>
                <a:gd name="connsiteY150" fmla="*/ 732605 h 6534956"/>
                <a:gd name="connsiteX151" fmla="*/ 952673 w 2343790"/>
                <a:gd name="connsiteY151" fmla="*/ 719044 h 6534956"/>
                <a:gd name="connsiteX152" fmla="*/ 997595 w 2343790"/>
                <a:gd name="connsiteY152" fmla="*/ 651237 h 6534956"/>
                <a:gd name="connsiteX153" fmla="*/ 1029802 w 2343790"/>
                <a:gd name="connsiteY153" fmla="*/ 640219 h 6534956"/>
                <a:gd name="connsiteX154" fmla="*/ 848422 w 2343790"/>
                <a:gd name="connsiteY154" fmla="*/ 658019 h 6534956"/>
                <a:gd name="connsiteX155" fmla="*/ 812823 w 2343790"/>
                <a:gd name="connsiteY155" fmla="*/ 699549 h 6534956"/>
                <a:gd name="connsiteX156" fmla="*/ 848422 w 2343790"/>
                <a:gd name="connsiteY156" fmla="*/ 658019 h 6534956"/>
                <a:gd name="connsiteX157" fmla="*/ 711115 w 2343790"/>
                <a:gd name="connsiteY157" fmla="*/ 669884 h 6534956"/>
                <a:gd name="connsiteX158" fmla="*/ 738237 w 2343790"/>
                <a:gd name="connsiteY158" fmla="*/ 710567 h 6534956"/>
                <a:gd name="connsiteX159" fmla="*/ 690773 w 2343790"/>
                <a:gd name="connsiteY159" fmla="*/ 735146 h 6534956"/>
                <a:gd name="connsiteX160" fmla="*/ 711115 w 2343790"/>
                <a:gd name="connsiteY160" fmla="*/ 669884 h 6534956"/>
                <a:gd name="connsiteX161" fmla="*/ 1159481 w 2343790"/>
                <a:gd name="connsiteY161" fmla="*/ 595299 h 6534956"/>
                <a:gd name="connsiteX162" fmla="*/ 1110321 w 2343790"/>
                <a:gd name="connsiteY162" fmla="*/ 652085 h 6534956"/>
                <a:gd name="connsiteX163" fmla="*/ 1081503 w 2343790"/>
                <a:gd name="connsiteY163" fmla="*/ 718195 h 6534956"/>
                <a:gd name="connsiteX164" fmla="*/ 1063705 w 2343790"/>
                <a:gd name="connsiteY164" fmla="*/ 733453 h 6534956"/>
                <a:gd name="connsiteX165" fmla="*/ 1033192 w 2343790"/>
                <a:gd name="connsiteY165" fmla="*/ 733452 h 6534956"/>
                <a:gd name="connsiteX166" fmla="*/ 1006917 w 2343790"/>
                <a:gd name="connsiteY166" fmla="*/ 702939 h 6534956"/>
                <a:gd name="connsiteX167" fmla="*/ 1059466 w 2343790"/>
                <a:gd name="connsiteY167" fmla="*/ 630896 h 6534956"/>
                <a:gd name="connsiteX168" fmla="*/ 1159481 w 2343790"/>
                <a:gd name="connsiteY168" fmla="*/ 595299 h 6534956"/>
                <a:gd name="connsiteX169" fmla="*/ 789091 w 2343790"/>
                <a:gd name="connsiteY169" fmla="*/ 654628 h 6534956"/>
                <a:gd name="connsiteX170" fmla="*/ 795766 w 2343790"/>
                <a:gd name="connsiteY170" fmla="*/ 653780 h 6534956"/>
                <a:gd name="connsiteX171" fmla="*/ 801804 w 2343790"/>
                <a:gd name="connsiteY171" fmla="*/ 655475 h 6534956"/>
                <a:gd name="connsiteX172" fmla="*/ 793329 w 2343790"/>
                <a:gd name="connsiteY172" fmla="*/ 684293 h 6534956"/>
                <a:gd name="connsiteX173" fmla="*/ 789091 w 2343790"/>
                <a:gd name="connsiteY173" fmla="*/ 654628 h 6534956"/>
                <a:gd name="connsiteX174" fmla="*/ 901819 w 2343790"/>
                <a:gd name="connsiteY174" fmla="*/ 609706 h 6534956"/>
                <a:gd name="connsiteX175" fmla="*/ 910294 w 2343790"/>
                <a:gd name="connsiteY175" fmla="*/ 640219 h 6534956"/>
                <a:gd name="connsiteX176" fmla="*/ 918770 w 2343790"/>
                <a:gd name="connsiteY176" fmla="*/ 663951 h 6534956"/>
                <a:gd name="connsiteX177" fmla="*/ 873000 w 2343790"/>
                <a:gd name="connsiteY177" fmla="*/ 679208 h 6534956"/>
                <a:gd name="connsiteX178" fmla="*/ 869610 w 2343790"/>
                <a:gd name="connsiteY178" fmla="*/ 637678 h 6534956"/>
                <a:gd name="connsiteX179" fmla="*/ 901819 w 2343790"/>
                <a:gd name="connsiteY179" fmla="*/ 609706 h 6534956"/>
                <a:gd name="connsiteX180" fmla="*/ 764511 w 2343790"/>
                <a:gd name="connsiteY180" fmla="*/ 630896 h 6534956"/>
                <a:gd name="connsiteX181" fmla="*/ 760274 w 2343790"/>
                <a:gd name="connsiteY181" fmla="*/ 674122 h 6534956"/>
                <a:gd name="connsiteX182" fmla="*/ 722981 w 2343790"/>
                <a:gd name="connsiteY182" fmla="*/ 665646 h 6534956"/>
                <a:gd name="connsiteX183" fmla="*/ 764511 w 2343790"/>
                <a:gd name="connsiteY183" fmla="*/ 630896 h 6534956"/>
                <a:gd name="connsiteX184" fmla="*/ 1407431 w 2343790"/>
                <a:gd name="connsiteY184" fmla="*/ 519634 h 6534956"/>
                <a:gd name="connsiteX185" fmla="*/ 1178975 w 2343790"/>
                <a:gd name="connsiteY185" fmla="*/ 712263 h 6534956"/>
                <a:gd name="connsiteX186" fmla="*/ 1134901 w 2343790"/>
                <a:gd name="connsiteY186" fmla="*/ 727519 h 6534956"/>
                <a:gd name="connsiteX187" fmla="*/ 1093370 w 2343790"/>
                <a:gd name="connsiteY187" fmla="*/ 726672 h 6534956"/>
                <a:gd name="connsiteX188" fmla="*/ 1103541 w 2343790"/>
                <a:gd name="connsiteY188" fmla="*/ 683445 h 6534956"/>
                <a:gd name="connsiteX189" fmla="*/ 1240000 w 2343790"/>
                <a:gd name="connsiteY189" fmla="*/ 565632 h 6534956"/>
                <a:gd name="connsiteX190" fmla="*/ 1407431 w 2343790"/>
                <a:gd name="connsiteY190" fmla="*/ 519634 h 6534956"/>
                <a:gd name="connsiteX191" fmla="*/ 848846 w 2343790"/>
                <a:gd name="connsiteY191" fmla="*/ 609919 h 6534956"/>
                <a:gd name="connsiteX192" fmla="*/ 861982 w 2343790"/>
                <a:gd name="connsiteY192" fmla="*/ 614792 h 6534956"/>
                <a:gd name="connsiteX193" fmla="*/ 874696 w 2343790"/>
                <a:gd name="connsiteY193" fmla="*/ 621573 h 6534956"/>
                <a:gd name="connsiteX194" fmla="*/ 860287 w 2343790"/>
                <a:gd name="connsiteY194" fmla="*/ 630048 h 6534956"/>
                <a:gd name="connsiteX195" fmla="*/ 834861 w 2343790"/>
                <a:gd name="connsiteY195" fmla="*/ 639371 h 6534956"/>
                <a:gd name="connsiteX196" fmla="*/ 838250 w 2343790"/>
                <a:gd name="connsiteY196" fmla="*/ 619031 h 6534956"/>
                <a:gd name="connsiteX197" fmla="*/ 848846 w 2343790"/>
                <a:gd name="connsiteY197" fmla="*/ 609919 h 6534956"/>
                <a:gd name="connsiteX198" fmla="*/ 772141 w 2343790"/>
                <a:gd name="connsiteY198" fmla="*/ 606316 h 6534956"/>
                <a:gd name="connsiteX199" fmla="*/ 825536 w 2343790"/>
                <a:gd name="connsiteY199" fmla="*/ 613945 h 6534956"/>
                <a:gd name="connsiteX200" fmla="*/ 794177 w 2343790"/>
                <a:gd name="connsiteY200" fmla="*/ 643609 h 6534956"/>
                <a:gd name="connsiteX201" fmla="*/ 772141 w 2343790"/>
                <a:gd name="connsiteY201" fmla="*/ 606316 h 6534956"/>
                <a:gd name="connsiteX202" fmla="*/ 642461 w 2343790"/>
                <a:gd name="connsiteY202" fmla="*/ 611401 h 6534956"/>
                <a:gd name="connsiteX203" fmla="*/ 691620 w 2343790"/>
                <a:gd name="connsiteY203" fmla="*/ 652084 h 6534956"/>
                <a:gd name="connsiteX204" fmla="*/ 699249 w 2343790"/>
                <a:gd name="connsiteY204" fmla="*/ 680056 h 6534956"/>
                <a:gd name="connsiteX205" fmla="*/ 628900 w 2343790"/>
                <a:gd name="connsiteY205" fmla="*/ 751251 h 6534956"/>
                <a:gd name="connsiteX206" fmla="*/ 602625 w 2343790"/>
                <a:gd name="connsiteY206" fmla="*/ 756337 h 6534956"/>
                <a:gd name="connsiteX207" fmla="*/ 642461 w 2343790"/>
                <a:gd name="connsiteY207" fmla="*/ 611401 h 6534956"/>
                <a:gd name="connsiteX208" fmla="*/ 978099 w 2343790"/>
                <a:gd name="connsiteY208" fmla="*/ 552920 h 6534956"/>
                <a:gd name="connsiteX209" fmla="*/ 977253 w 2343790"/>
                <a:gd name="connsiteY209" fmla="*/ 633438 h 6534956"/>
                <a:gd name="connsiteX210" fmla="*/ 967929 w 2343790"/>
                <a:gd name="connsiteY210" fmla="*/ 647847 h 6534956"/>
                <a:gd name="connsiteX211" fmla="*/ 927245 w 2343790"/>
                <a:gd name="connsiteY211" fmla="*/ 650389 h 6534956"/>
                <a:gd name="connsiteX212" fmla="*/ 934874 w 2343790"/>
                <a:gd name="connsiteY212" fmla="*/ 584280 h 6534956"/>
                <a:gd name="connsiteX213" fmla="*/ 978099 w 2343790"/>
                <a:gd name="connsiteY213" fmla="*/ 552920 h 6534956"/>
                <a:gd name="connsiteX214" fmla="*/ 752646 w 2343790"/>
                <a:gd name="connsiteY214" fmla="*/ 580888 h 6534956"/>
                <a:gd name="connsiteX215" fmla="*/ 732303 w 2343790"/>
                <a:gd name="connsiteY215" fmla="*/ 647848 h 6534956"/>
                <a:gd name="connsiteX216" fmla="*/ 678906 w 2343790"/>
                <a:gd name="connsiteY216" fmla="*/ 626657 h 6534956"/>
                <a:gd name="connsiteX217" fmla="*/ 752646 w 2343790"/>
                <a:gd name="connsiteY217" fmla="*/ 580888 h 6534956"/>
                <a:gd name="connsiteX218" fmla="*/ 890535 w 2343790"/>
                <a:gd name="connsiteY218" fmla="*/ 547940 h 6534956"/>
                <a:gd name="connsiteX219" fmla="*/ 895038 w 2343790"/>
                <a:gd name="connsiteY219" fmla="*/ 548681 h 6534956"/>
                <a:gd name="connsiteX220" fmla="*/ 954367 w 2343790"/>
                <a:gd name="connsiteY220" fmla="*/ 554614 h 6534956"/>
                <a:gd name="connsiteX221" fmla="*/ 895039 w 2343790"/>
                <a:gd name="connsiteY221" fmla="*/ 599536 h 6534956"/>
                <a:gd name="connsiteX222" fmla="*/ 867916 w 2343790"/>
                <a:gd name="connsiteY222" fmla="*/ 604620 h 6534956"/>
                <a:gd name="connsiteX223" fmla="*/ 859439 w 2343790"/>
                <a:gd name="connsiteY223" fmla="*/ 585127 h 6534956"/>
                <a:gd name="connsiteX224" fmla="*/ 881476 w 2343790"/>
                <a:gd name="connsiteY224" fmla="*/ 554614 h 6534956"/>
                <a:gd name="connsiteX225" fmla="*/ 890535 w 2343790"/>
                <a:gd name="connsiteY225" fmla="*/ 547940 h 6534956"/>
                <a:gd name="connsiteX226" fmla="*/ 766207 w 2343790"/>
                <a:gd name="connsiteY226" fmla="*/ 563090 h 6534956"/>
                <a:gd name="connsiteX227" fmla="*/ 850964 w 2343790"/>
                <a:gd name="connsiteY227" fmla="*/ 568176 h 6534956"/>
                <a:gd name="connsiteX228" fmla="*/ 799262 w 2343790"/>
                <a:gd name="connsiteY228" fmla="*/ 603774 h 6534956"/>
                <a:gd name="connsiteX229" fmla="*/ 766207 w 2343790"/>
                <a:gd name="connsiteY229" fmla="*/ 563090 h 6534956"/>
                <a:gd name="connsiteX230" fmla="*/ 1038279 w 2343790"/>
                <a:gd name="connsiteY230" fmla="*/ 516474 h 6534956"/>
                <a:gd name="connsiteX231" fmla="*/ 1067095 w 2343790"/>
                <a:gd name="connsiteY231" fmla="*/ 612250 h 6534956"/>
                <a:gd name="connsiteX232" fmla="*/ 1011157 w 2343790"/>
                <a:gd name="connsiteY232" fmla="*/ 633438 h 6534956"/>
                <a:gd name="connsiteX233" fmla="*/ 983185 w 2343790"/>
                <a:gd name="connsiteY233" fmla="*/ 618182 h 6534956"/>
                <a:gd name="connsiteX234" fmla="*/ 1038279 w 2343790"/>
                <a:gd name="connsiteY234" fmla="*/ 516474 h 6534956"/>
                <a:gd name="connsiteX235" fmla="*/ 589911 w 2343790"/>
                <a:gd name="connsiteY235" fmla="*/ 569023 h 6534956"/>
                <a:gd name="connsiteX236" fmla="*/ 628053 w 2343790"/>
                <a:gd name="connsiteY236" fmla="*/ 692768 h 6534956"/>
                <a:gd name="connsiteX237" fmla="*/ 531430 w 2343790"/>
                <a:gd name="connsiteY237" fmla="*/ 762269 h 6534956"/>
                <a:gd name="connsiteX238" fmla="*/ 589911 w 2343790"/>
                <a:gd name="connsiteY238" fmla="*/ 569023 h 6534956"/>
                <a:gd name="connsiteX239" fmla="*/ 941061 w 2343790"/>
                <a:gd name="connsiteY239" fmla="*/ 490484 h 6534956"/>
                <a:gd name="connsiteX240" fmla="*/ 949323 w 2343790"/>
                <a:gd name="connsiteY240" fmla="*/ 490583 h 6534956"/>
                <a:gd name="connsiteX241" fmla="*/ 962843 w 2343790"/>
                <a:gd name="connsiteY241" fmla="*/ 496132 h 6534956"/>
                <a:gd name="connsiteX242" fmla="*/ 1032344 w 2343790"/>
                <a:gd name="connsiteY242" fmla="*/ 503760 h 6534956"/>
                <a:gd name="connsiteX243" fmla="*/ 915381 w 2343790"/>
                <a:gd name="connsiteY243" fmla="*/ 545290 h 6534956"/>
                <a:gd name="connsiteX244" fmla="*/ 906057 w 2343790"/>
                <a:gd name="connsiteY244" fmla="*/ 524949 h 6534956"/>
                <a:gd name="connsiteX245" fmla="*/ 921313 w 2343790"/>
                <a:gd name="connsiteY245" fmla="*/ 507149 h 6534956"/>
                <a:gd name="connsiteX246" fmla="*/ 941061 w 2343790"/>
                <a:gd name="connsiteY246" fmla="*/ 490484 h 6534956"/>
                <a:gd name="connsiteX247" fmla="*/ 1167955 w 2343790"/>
                <a:gd name="connsiteY247" fmla="*/ 438496 h 6534956"/>
                <a:gd name="connsiteX248" fmla="*/ 1205249 w 2343790"/>
                <a:gd name="connsiteY248" fmla="*/ 563090 h 6534956"/>
                <a:gd name="connsiteX249" fmla="*/ 1089133 w 2343790"/>
                <a:gd name="connsiteY249" fmla="*/ 604620 h 6534956"/>
                <a:gd name="connsiteX250" fmla="*/ 1041668 w 2343790"/>
                <a:gd name="connsiteY250" fmla="*/ 552071 h 6534956"/>
                <a:gd name="connsiteX251" fmla="*/ 1074723 w 2343790"/>
                <a:gd name="connsiteY251" fmla="*/ 492742 h 6534956"/>
                <a:gd name="connsiteX252" fmla="*/ 1167955 w 2343790"/>
                <a:gd name="connsiteY252" fmla="*/ 438496 h 6534956"/>
                <a:gd name="connsiteX253" fmla="*/ 755189 w 2343790"/>
                <a:gd name="connsiteY253" fmla="*/ 502065 h 6534956"/>
                <a:gd name="connsiteX254" fmla="*/ 912837 w 2343790"/>
                <a:gd name="connsiteY254" fmla="*/ 496131 h 6534956"/>
                <a:gd name="connsiteX255" fmla="*/ 817908 w 2343790"/>
                <a:gd name="connsiteY255" fmla="*/ 562243 h 6534956"/>
                <a:gd name="connsiteX256" fmla="*/ 755189 w 2343790"/>
                <a:gd name="connsiteY256" fmla="*/ 502065 h 6534956"/>
                <a:gd name="connsiteX257" fmla="*/ 738237 w 2343790"/>
                <a:gd name="connsiteY257" fmla="*/ 499522 h 6534956"/>
                <a:gd name="connsiteX258" fmla="*/ 714506 w 2343790"/>
                <a:gd name="connsiteY258" fmla="*/ 605469 h 6534956"/>
                <a:gd name="connsiteX259" fmla="*/ 619577 w 2343790"/>
                <a:gd name="connsiteY259" fmla="*/ 572413 h 6534956"/>
                <a:gd name="connsiteX260" fmla="*/ 738237 w 2343790"/>
                <a:gd name="connsiteY260" fmla="*/ 499522 h 6534956"/>
                <a:gd name="connsiteX261" fmla="*/ 1272208 w 2343790"/>
                <a:gd name="connsiteY261" fmla="*/ 381709 h 6534956"/>
                <a:gd name="connsiteX262" fmla="*/ 1310348 w 2343790"/>
                <a:gd name="connsiteY262" fmla="*/ 530883 h 6534956"/>
                <a:gd name="connsiteX263" fmla="*/ 1238305 w 2343790"/>
                <a:gd name="connsiteY263" fmla="*/ 552918 h 6534956"/>
                <a:gd name="connsiteX264" fmla="*/ 1195078 w 2343790"/>
                <a:gd name="connsiteY264" fmla="*/ 536815 h 6534956"/>
                <a:gd name="connsiteX265" fmla="*/ 1181517 w 2343790"/>
                <a:gd name="connsiteY265" fmla="*/ 446126 h 6534956"/>
                <a:gd name="connsiteX266" fmla="*/ 1197622 w 2343790"/>
                <a:gd name="connsiteY266" fmla="*/ 424088 h 6534956"/>
                <a:gd name="connsiteX267" fmla="*/ 1272208 w 2343790"/>
                <a:gd name="connsiteY267" fmla="*/ 381709 h 6534956"/>
                <a:gd name="connsiteX268" fmla="*/ 508544 w 2343790"/>
                <a:gd name="connsiteY268" fmla="*/ 496131 h 6534956"/>
                <a:gd name="connsiteX269" fmla="*/ 578893 w 2343790"/>
                <a:gd name="connsiteY269" fmla="*/ 631743 h 6534956"/>
                <a:gd name="connsiteX270" fmla="*/ 567875 w 2343790"/>
                <a:gd name="connsiteY270" fmla="*/ 679207 h 6534956"/>
                <a:gd name="connsiteX271" fmla="*/ 449215 w 2343790"/>
                <a:gd name="connsiteY271" fmla="*/ 774983 h 6534956"/>
                <a:gd name="connsiteX272" fmla="*/ 392428 w 2343790"/>
                <a:gd name="connsiteY272" fmla="*/ 780069 h 6534956"/>
                <a:gd name="connsiteX273" fmla="*/ 508544 w 2343790"/>
                <a:gd name="connsiteY273" fmla="*/ 496131 h 6534956"/>
                <a:gd name="connsiteX274" fmla="*/ 1080658 w 2343790"/>
                <a:gd name="connsiteY274" fmla="*/ 354587 h 6534956"/>
                <a:gd name="connsiteX275" fmla="*/ 1174738 w 2343790"/>
                <a:gd name="connsiteY275" fmla="*/ 421545 h 6534956"/>
                <a:gd name="connsiteX276" fmla="*/ 993357 w 2343790"/>
                <a:gd name="connsiteY276" fmla="*/ 491046 h 6534956"/>
                <a:gd name="connsiteX277" fmla="*/ 984032 w 2343790"/>
                <a:gd name="connsiteY277" fmla="*/ 490198 h 6534956"/>
                <a:gd name="connsiteX278" fmla="*/ 953521 w 2343790"/>
                <a:gd name="connsiteY278" fmla="*/ 476638 h 6534956"/>
                <a:gd name="connsiteX279" fmla="*/ 970472 w 2343790"/>
                <a:gd name="connsiteY279" fmla="*/ 453752 h 6534956"/>
                <a:gd name="connsiteX280" fmla="*/ 1080658 w 2343790"/>
                <a:gd name="connsiteY280" fmla="*/ 354587 h 6534956"/>
                <a:gd name="connsiteX281" fmla="*/ 1449350 w 2343790"/>
                <a:gd name="connsiteY281" fmla="*/ 291866 h 6534956"/>
                <a:gd name="connsiteX282" fmla="*/ 1413753 w 2343790"/>
                <a:gd name="connsiteY282" fmla="*/ 441887 h 6534956"/>
                <a:gd name="connsiteX283" fmla="*/ 1419157 w 2343790"/>
                <a:gd name="connsiteY283" fmla="*/ 465831 h 6534956"/>
                <a:gd name="connsiteX284" fmla="*/ 1436046 w 2343790"/>
                <a:gd name="connsiteY284" fmla="*/ 497185 h 6534956"/>
                <a:gd name="connsiteX285" fmla="*/ 1368822 w 2343790"/>
                <a:gd name="connsiteY285" fmla="*/ 514786 h 6534956"/>
                <a:gd name="connsiteX286" fmla="*/ 1335776 w 2343790"/>
                <a:gd name="connsiteY286" fmla="*/ 524102 h 6534956"/>
                <a:gd name="connsiteX287" fmla="*/ 1310348 w 2343790"/>
                <a:gd name="connsiteY287" fmla="*/ 516474 h 6534956"/>
                <a:gd name="connsiteX288" fmla="*/ 1285768 w 2343790"/>
                <a:gd name="connsiteY288" fmla="*/ 380862 h 6534956"/>
                <a:gd name="connsiteX289" fmla="*/ 1296787 w 2343790"/>
                <a:gd name="connsiteY289" fmla="*/ 368995 h 6534956"/>
                <a:gd name="connsiteX290" fmla="*/ 1371373 w 2343790"/>
                <a:gd name="connsiteY290" fmla="*/ 330007 h 6534956"/>
                <a:gd name="connsiteX291" fmla="*/ 1449350 w 2343790"/>
                <a:gd name="connsiteY291" fmla="*/ 291866 h 6534956"/>
                <a:gd name="connsiteX292" fmla="*/ 744170 w 2343790"/>
                <a:gd name="connsiteY292" fmla="*/ 385948 h 6534956"/>
                <a:gd name="connsiteX293" fmla="*/ 1040820 w 2343790"/>
                <a:gd name="connsiteY293" fmla="*/ 369844 h 6534956"/>
                <a:gd name="connsiteX294" fmla="*/ 914532 w 2343790"/>
                <a:gd name="connsiteY294" fmla="*/ 481724 h 6534956"/>
                <a:gd name="connsiteX295" fmla="*/ 784006 w 2343790"/>
                <a:gd name="connsiteY295" fmla="*/ 498675 h 6534956"/>
                <a:gd name="connsiteX296" fmla="*/ 747559 w 2343790"/>
                <a:gd name="connsiteY296" fmla="*/ 457992 h 6534956"/>
                <a:gd name="connsiteX297" fmla="*/ 744170 w 2343790"/>
                <a:gd name="connsiteY297" fmla="*/ 385948 h 6534956"/>
                <a:gd name="connsiteX298" fmla="*/ 728066 w 2343790"/>
                <a:gd name="connsiteY298" fmla="*/ 382557 h 6534956"/>
                <a:gd name="connsiteX299" fmla="*/ 736541 w 2343790"/>
                <a:gd name="connsiteY299" fmla="*/ 466468 h 6534956"/>
                <a:gd name="connsiteX300" fmla="*/ 733152 w 2343790"/>
                <a:gd name="connsiteY300" fmla="*/ 486808 h 6534956"/>
                <a:gd name="connsiteX301" fmla="*/ 620425 w 2343790"/>
                <a:gd name="connsiteY301" fmla="*/ 561395 h 6534956"/>
                <a:gd name="connsiteX302" fmla="*/ 594150 w 2343790"/>
                <a:gd name="connsiteY302" fmla="*/ 553766 h 6534956"/>
                <a:gd name="connsiteX303" fmla="*/ 533972 w 2343790"/>
                <a:gd name="connsiteY303" fmla="*/ 499521 h 6534956"/>
                <a:gd name="connsiteX304" fmla="*/ 728066 w 2343790"/>
                <a:gd name="connsiteY304" fmla="*/ 382557 h 6534956"/>
                <a:gd name="connsiteX305" fmla="*/ 427177 w 2343790"/>
                <a:gd name="connsiteY305" fmla="*/ 402899 h 6534956"/>
                <a:gd name="connsiteX306" fmla="*/ 487355 w 2343790"/>
                <a:gd name="connsiteY306" fmla="*/ 470705 h 6534956"/>
                <a:gd name="connsiteX307" fmla="*/ 497526 w 2343790"/>
                <a:gd name="connsiteY307" fmla="*/ 501217 h 6534956"/>
                <a:gd name="connsiteX308" fmla="*/ 405140 w 2343790"/>
                <a:gd name="connsiteY308" fmla="*/ 749556 h 6534956"/>
                <a:gd name="connsiteX309" fmla="*/ 328859 w 2343790"/>
                <a:gd name="connsiteY309" fmla="*/ 783459 h 6534956"/>
                <a:gd name="connsiteX310" fmla="*/ 258511 w 2343790"/>
                <a:gd name="connsiteY310" fmla="*/ 786850 h 6534956"/>
                <a:gd name="connsiteX311" fmla="*/ 419549 w 2343790"/>
                <a:gd name="connsiteY311" fmla="*/ 410527 h 6534956"/>
                <a:gd name="connsiteX312" fmla="*/ 427177 w 2343790"/>
                <a:gd name="connsiteY312" fmla="*/ 402899 h 6534956"/>
                <a:gd name="connsiteX313" fmla="*/ 1213302 w 2343790"/>
                <a:gd name="connsiteY313" fmla="*/ 259235 h 6534956"/>
                <a:gd name="connsiteX314" fmla="*/ 1218811 w 2343790"/>
                <a:gd name="connsiteY314" fmla="*/ 266440 h 6534956"/>
                <a:gd name="connsiteX315" fmla="*/ 1281531 w 2343790"/>
                <a:gd name="connsiteY315" fmla="*/ 362215 h 6534956"/>
                <a:gd name="connsiteX316" fmla="*/ 1197622 w 2343790"/>
                <a:gd name="connsiteY316" fmla="*/ 407983 h 6534956"/>
                <a:gd name="connsiteX317" fmla="*/ 1095065 w 2343790"/>
                <a:gd name="connsiteY317" fmla="*/ 362215 h 6534956"/>
                <a:gd name="connsiteX318" fmla="*/ 1100999 w 2343790"/>
                <a:gd name="connsiteY318" fmla="*/ 337637 h 6534956"/>
                <a:gd name="connsiteX319" fmla="*/ 1205250 w 2343790"/>
                <a:gd name="connsiteY319" fmla="*/ 262201 h 6534956"/>
                <a:gd name="connsiteX320" fmla="*/ 1213302 w 2343790"/>
                <a:gd name="connsiteY320" fmla="*/ 259235 h 6534956"/>
                <a:gd name="connsiteX321" fmla="*/ 1236610 w 2343790"/>
                <a:gd name="connsiteY321" fmla="*/ 243383 h 6534956"/>
                <a:gd name="connsiteX322" fmla="*/ 1245933 w 2343790"/>
                <a:gd name="connsiteY322" fmla="*/ 243554 h 6534956"/>
                <a:gd name="connsiteX323" fmla="*/ 1440028 w 2343790"/>
                <a:gd name="connsiteY323" fmla="*/ 278306 h 6534956"/>
                <a:gd name="connsiteX324" fmla="*/ 1441723 w 2343790"/>
                <a:gd name="connsiteY324" fmla="*/ 281696 h 6534956"/>
                <a:gd name="connsiteX325" fmla="*/ 1304416 w 2343790"/>
                <a:gd name="connsiteY325" fmla="*/ 351197 h 6534956"/>
                <a:gd name="connsiteX326" fmla="*/ 1280684 w 2343790"/>
                <a:gd name="connsiteY326" fmla="*/ 347807 h 6534956"/>
                <a:gd name="connsiteX327" fmla="*/ 1228980 w 2343790"/>
                <a:gd name="connsiteY327" fmla="*/ 263050 h 6534956"/>
                <a:gd name="connsiteX328" fmla="*/ 1236610 w 2343790"/>
                <a:gd name="connsiteY328" fmla="*/ 243383 h 6534956"/>
                <a:gd name="connsiteX329" fmla="*/ 722133 w 2343790"/>
                <a:gd name="connsiteY329" fmla="*/ 283392 h 6534956"/>
                <a:gd name="connsiteX330" fmla="*/ 594997 w 2343790"/>
                <a:gd name="connsiteY330" fmla="*/ 487656 h 6534956"/>
                <a:gd name="connsiteX331" fmla="*/ 491592 w 2343790"/>
                <a:gd name="connsiteY331" fmla="*/ 458838 h 6534956"/>
                <a:gd name="connsiteX332" fmla="*/ 436501 w 2343790"/>
                <a:gd name="connsiteY332" fmla="*/ 398660 h 6534956"/>
                <a:gd name="connsiteX333" fmla="*/ 722133 w 2343790"/>
                <a:gd name="connsiteY333" fmla="*/ 283392 h 6534956"/>
                <a:gd name="connsiteX334" fmla="*/ 742262 w 2343790"/>
                <a:gd name="connsiteY334" fmla="*/ 275021 h 6534956"/>
                <a:gd name="connsiteX335" fmla="*/ 752645 w 2343790"/>
                <a:gd name="connsiteY335" fmla="*/ 275763 h 6534956"/>
                <a:gd name="connsiteX336" fmla="*/ 1017089 w 2343790"/>
                <a:gd name="connsiteY336" fmla="*/ 291019 h 6534956"/>
                <a:gd name="connsiteX337" fmla="*/ 1190841 w 2343790"/>
                <a:gd name="connsiteY337" fmla="*/ 253726 h 6534956"/>
                <a:gd name="connsiteX338" fmla="*/ 825537 w 2343790"/>
                <a:gd name="connsiteY338" fmla="*/ 397813 h 6534956"/>
                <a:gd name="connsiteX339" fmla="*/ 738236 w 2343790"/>
                <a:gd name="connsiteY339" fmla="*/ 285087 h 6534956"/>
                <a:gd name="connsiteX340" fmla="*/ 742262 w 2343790"/>
                <a:gd name="connsiteY340" fmla="*/ 275021 h 6534956"/>
                <a:gd name="connsiteX341" fmla="*/ 745052 w 2343790"/>
                <a:gd name="connsiteY341" fmla="*/ 257756 h 6534956"/>
                <a:gd name="connsiteX342" fmla="*/ 725051 w 2343790"/>
                <a:gd name="connsiteY342" fmla="*/ 261056 h 6534956"/>
                <a:gd name="connsiteX343" fmla="*/ 721921 w 2343790"/>
                <a:gd name="connsiteY343" fmla="*/ 268664 h 6534956"/>
                <a:gd name="connsiteX344" fmla="*/ 711962 w 2343790"/>
                <a:gd name="connsiteY344" fmla="*/ 281696 h 6534956"/>
                <a:gd name="connsiteX345" fmla="*/ 505154 w 2343790"/>
                <a:gd name="connsiteY345" fmla="*/ 389337 h 6534956"/>
                <a:gd name="connsiteX346" fmla="*/ 357677 w 2343790"/>
                <a:gd name="connsiteY346" fmla="*/ 328312 h 6534956"/>
                <a:gd name="connsiteX347" fmla="*/ 352453 w 2343790"/>
                <a:gd name="connsiteY347" fmla="*/ 322546 h 6534956"/>
                <a:gd name="connsiteX348" fmla="*/ 339643 w 2343790"/>
                <a:gd name="connsiteY348" fmla="*/ 324660 h 6534956"/>
                <a:gd name="connsiteX349" fmla="*/ 386495 w 2343790"/>
                <a:gd name="connsiteY349" fmla="*/ 373234 h 6534956"/>
                <a:gd name="connsiteX350" fmla="*/ 405140 w 2343790"/>
                <a:gd name="connsiteY350" fmla="*/ 420697 h 6534956"/>
                <a:gd name="connsiteX351" fmla="*/ 306823 w 2343790"/>
                <a:gd name="connsiteY351" fmla="*/ 702939 h 6534956"/>
                <a:gd name="connsiteX352" fmla="*/ 146630 w 2343790"/>
                <a:gd name="connsiteY352" fmla="*/ 786001 h 6534956"/>
                <a:gd name="connsiteX353" fmla="*/ 2 w 2343790"/>
                <a:gd name="connsiteY353" fmla="*/ 769050 h 6534956"/>
                <a:gd name="connsiteX354" fmla="*/ 0 w 2343790"/>
                <a:gd name="connsiteY354" fmla="*/ 783459 h 6534956"/>
                <a:gd name="connsiteX355" fmla="*/ 133070 w 2343790"/>
                <a:gd name="connsiteY355" fmla="*/ 797020 h 6534956"/>
                <a:gd name="connsiteX356" fmla="*/ 155954 w 2343790"/>
                <a:gd name="connsiteY356" fmla="*/ 814819 h 6534956"/>
                <a:gd name="connsiteX357" fmla="*/ 200028 w 2343790"/>
                <a:gd name="connsiteY357" fmla="*/ 952127 h 6534956"/>
                <a:gd name="connsiteX358" fmla="*/ 237321 w 2343790"/>
                <a:gd name="connsiteY358" fmla="*/ 1264032 h 6534956"/>
                <a:gd name="connsiteX359" fmla="*/ 234779 w 2343790"/>
                <a:gd name="connsiteY359" fmla="*/ 1343705 h 6534956"/>
                <a:gd name="connsiteX360" fmla="*/ 189857 w 2343790"/>
                <a:gd name="connsiteY360" fmla="*/ 1472536 h 6534956"/>
                <a:gd name="connsiteX361" fmla="*/ 162608 w 2343790"/>
                <a:gd name="connsiteY361" fmla="*/ 1517842 h 6534956"/>
                <a:gd name="connsiteX362" fmla="*/ 165656 w 2343790"/>
                <a:gd name="connsiteY362" fmla="*/ 1536315 h 6534956"/>
                <a:gd name="connsiteX363" fmla="*/ 195790 w 2343790"/>
                <a:gd name="connsiteY363" fmla="*/ 1484613 h 6534956"/>
                <a:gd name="connsiteX364" fmla="*/ 311060 w 2343790"/>
                <a:gd name="connsiteY364" fmla="*/ 1310650 h 6534956"/>
                <a:gd name="connsiteX365" fmla="*/ 337335 w 2343790"/>
                <a:gd name="connsiteY365" fmla="*/ 1284374 h 6534956"/>
                <a:gd name="connsiteX366" fmla="*/ 536514 w 2343790"/>
                <a:gd name="connsiteY366" fmla="*/ 1293699 h 6534956"/>
                <a:gd name="connsiteX367" fmla="*/ 557703 w 2343790"/>
                <a:gd name="connsiteY367" fmla="*/ 1335229 h 6534956"/>
                <a:gd name="connsiteX368" fmla="*/ 1444878 w 2343790"/>
                <a:gd name="connsiteY368" fmla="*/ 6534940 h 6534956"/>
                <a:gd name="connsiteX369" fmla="*/ 1459875 w 2343790"/>
                <a:gd name="connsiteY369" fmla="*/ 6534956 h 6534956"/>
                <a:gd name="connsiteX370" fmla="*/ 571265 w 2343790"/>
                <a:gd name="connsiteY370" fmla="*/ 1322515 h 6534956"/>
                <a:gd name="connsiteX371" fmla="*/ 577732 w 2343790"/>
                <a:gd name="connsiteY371" fmla="*/ 1252812 h 6534956"/>
                <a:gd name="connsiteX372" fmla="*/ 578446 w 2343790"/>
                <a:gd name="connsiteY372" fmla="*/ 1254340 h 6534956"/>
                <a:gd name="connsiteX373" fmla="*/ 596321 w 2343790"/>
                <a:gd name="connsiteY373" fmla="*/ 1162206 h 6534956"/>
                <a:gd name="connsiteX374" fmla="*/ 771292 w 2343790"/>
                <a:gd name="connsiteY374" fmla="*/ 1025016 h 6534956"/>
                <a:gd name="connsiteX375" fmla="*/ 782960 w 2343790"/>
                <a:gd name="connsiteY375" fmla="*/ 1023997 h 6534956"/>
                <a:gd name="connsiteX376" fmla="*/ 800957 w 2343790"/>
                <a:gd name="connsiteY376" fmla="*/ 1043663 h 6534956"/>
                <a:gd name="connsiteX377" fmla="*/ 811976 w 2343790"/>
                <a:gd name="connsiteY377" fmla="*/ 1082653 h 6534956"/>
                <a:gd name="connsiteX378" fmla="*/ 776378 w 2343790"/>
                <a:gd name="connsiteY378" fmla="*/ 1099604 h 6534956"/>
                <a:gd name="connsiteX379" fmla="*/ 670537 w 2343790"/>
                <a:gd name="connsiteY379" fmla="*/ 1166562 h 6534956"/>
                <a:gd name="connsiteX380" fmla="*/ 578985 w 2343790"/>
                <a:gd name="connsiteY380" fmla="*/ 1255493 h 6534956"/>
                <a:gd name="connsiteX381" fmla="*/ 582907 w 2343790"/>
                <a:gd name="connsiteY381" fmla="*/ 1263878 h 6534956"/>
                <a:gd name="connsiteX382" fmla="*/ 590759 w 2343790"/>
                <a:gd name="connsiteY382" fmla="*/ 1265728 h 6534956"/>
                <a:gd name="connsiteX383" fmla="*/ 802653 w 2343790"/>
                <a:gd name="connsiteY383" fmla="*/ 1107232 h 6534956"/>
                <a:gd name="connsiteX384" fmla="*/ 837403 w 2343790"/>
                <a:gd name="connsiteY384" fmla="*/ 1069939 h 6534956"/>
                <a:gd name="connsiteX385" fmla="*/ 860289 w 2343790"/>
                <a:gd name="connsiteY385" fmla="*/ 1026712 h 6534956"/>
                <a:gd name="connsiteX386" fmla="*/ 936569 w 2343790"/>
                <a:gd name="connsiteY386" fmla="*/ 925851 h 6534956"/>
                <a:gd name="connsiteX387" fmla="*/ 1128969 w 2343790"/>
                <a:gd name="connsiteY387" fmla="*/ 763964 h 6534956"/>
                <a:gd name="connsiteX388" fmla="*/ 1202707 w 2343790"/>
                <a:gd name="connsiteY388" fmla="*/ 707177 h 6534956"/>
                <a:gd name="connsiteX389" fmla="*/ 1367090 w 2343790"/>
                <a:gd name="connsiteY389" fmla="*/ 564601 h 6534956"/>
                <a:gd name="connsiteX390" fmla="*/ 1445379 w 2343790"/>
                <a:gd name="connsiteY390" fmla="*/ 508204 h 6534956"/>
                <a:gd name="connsiteX391" fmla="*/ 2340034 w 2343790"/>
                <a:gd name="connsiteY391" fmla="*/ 155512 h 6534956"/>
                <a:gd name="connsiteX392" fmla="*/ 1443831 w 2343790"/>
                <a:gd name="connsiteY392" fmla="*/ 493474 h 6534956"/>
                <a:gd name="connsiteX393" fmla="*/ 1450541 w 2343790"/>
                <a:gd name="connsiteY393" fmla="*/ 307673 h 6534956"/>
                <a:gd name="connsiteX394" fmla="*/ 1490882 w 2343790"/>
                <a:gd name="connsiteY394" fmla="*/ 272373 h 6534956"/>
                <a:gd name="connsiteX395" fmla="*/ 2063271 w 2343790"/>
                <a:gd name="connsiteY395" fmla="*/ 32034 h 6534956"/>
                <a:gd name="connsiteX396" fmla="*/ 2210395 w 2343790"/>
                <a:gd name="connsiteY396" fmla="*/ 0 h 6534956"/>
                <a:gd name="connsiteX397" fmla="*/ 1471387 w 2343790"/>
                <a:gd name="connsiteY397" fmla="*/ 268136 h 6534956"/>
                <a:gd name="connsiteX398" fmla="*/ 1448504 w 2343790"/>
                <a:gd name="connsiteY398" fmla="*/ 268982 h 6534956"/>
                <a:gd name="connsiteX399" fmla="*/ 1256951 w 2343790"/>
                <a:gd name="connsiteY399" fmla="*/ 235927 h 6534956"/>
                <a:gd name="connsiteX400" fmla="*/ 1269665 w 2343790"/>
                <a:gd name="connsiteY400" fmla="*/ 222366 h 6534956"/>
                <a:gd name="connsiteX401" fmla="*/ 1372222 w 2343790"/>
                <a:gd name="connsiteY401" fmla="*/ 162188 h 6534956"/>
                <a:gd name="connsiteX402" fmla="*/ 1348490 w 2343790"/>
                <a:gd name="connsiteY402" fmla="*/ 162188 h 6534956"/>
                <a:gd name="connsiteX403" fmla="*/ 1029802 w 2343790"/>
                <a:gd name="connsiteY403" fmla="*/ 280001 h 6534956"/>
                <a:gd name="connsiteX404" fmla="*/ 784853 w 2343790"/>
                <a:gd name="connsiteY404" fmla="*/ 275763 h 6534956"/>
                <a:gd name="connsiteX405" fmla="*/ 767055 w 2343790"/>
                <a:gd name="connsiteY405" fmla="*/ 270677 h 6534956"/>
                <a:gd name="connsiteX406" fmla="*/ 745124 w 2343790"/>
                <a:gd name="connsiteY406" fmla="*/ 258281 h 6534956"/>
                <a:gd name="connsiteX407" fmla="*/ 745052 w 2343790"/>
                <a:gd name="connsiteY407" fmla="*/ 257756 h 6534956"/>
                <a:gd name="connsiteX0" fmla="*/ 578446 w 2343790"/>
                <a:gd name="connsiteY0" fmla="*/ 1254340 h 6534956"/>
                <a:gd name="connsiteX1" fmla="*/ 578046 w 2343790"/>
                <a:gd name="connsiteY1" fmla="*/ 1256405 h 6534956"/>
                <a:gd name="connsiteX2" fmla="*/ 578985 w 2343790"/>
                <a:gd name="connsiteY2" fmla="*/ 1255493 h 6534956"/>
                <a:gd name="connsiteX3" fmla="*/ 578446 w 2343790"/>
                <a:gd name="connsiteY3" fmla="*/ 1254340 h 6534956"/>
                <a:gd name="connsiteX4" fmla="*/ 482693 w 2343790"/>
                <a:gd name="connsiteY4" fmla="*/ 1110093 h 6534956"/>
                <a:gd name="connsiteX5" fmla="*/ 517019 w 2343790"/>
                <a:gd name="connsiteY5" fmla="*/ 1114859 h 6534956"/>
                <a:gd name="connsiteX6" fmla="*/ 572960 w 2343790"/>
                <a:gd name="connsiteY6" fmla="*/ 1156391 h 6534956"/>
                <a:gd name="connsiteX7" fmla="*/ 577198 w 2343790"/>
                <a:gd name="connsiteY7" fmla="*/ 1175884 h 6534956"/>
                <a:gd name="connsiteX8" fmla="*/ 557704 w 2343790"/>
                <a:gd name="connsiteY8" fmla="*/ 1297088 h 6534956"/>
                <a:gd name="connsiteX9" fmla="*/ 339029 w 2343790"/>
                <a:gd name="connsiteY9" fmla="*/ 1269118 h 6534956"/>
                <a:gd name="connsiteX10" fmla="*/ 453452 w 2343790"/>
                <a:gd name="connsiteY10" fmla="*/ 1125031 h 6534956"/>
                <a:gd name="connsiteX11" fmla="*/ 482693 w 2343790"/>
                <a:gd name="connsiteY11" fmla="*/ 1110093 h 6534956"/>
                <a:gd name="connsiteX12" fmla="*/ 604757 w 2343790"/>
                <a:gd name="connsiteY12" fmla="*/ 960442 h 6534956"/>
                <a:gd name="connsiteX13" fmla="*/ 615338 w 2343790"/>
                <a:gd name="connsiteY13" fmla="*/ 960601 h 6534956"/>
                <a:gd name="connsiteX14" fmla="*/ 636528 w 2343790"/>
                <a:gd name="connsiteY14" fmla="*/ 993657 h 6534956"/>
                <a:gd name="connsiteX15" fmla="*/ 584827 w 2343790"/>
                <a:gd name="connsiteY15" fmla="*/ 1150459 h 6534956"/>
                <a:gd name="connsiteX16" fmla="*/ 468709 w 2343790"/>
                <a:gd name="connsiteY16" fmla="*/ 1103841 h 6534956"/>
                <a:gd name="connsiteX17" fmla="*/ 578894 w 2343790"/>
                <a:gd name="connsiteY17" fmla="*/ 973315 h 6534956"/>
                <a:gd name="connsiteX18" fmla="*/ 604757 w 2343790"/>
                <a:gd name="connsiteY18" fmla="*/ 960442 h 6534956"/>
                <a:gd name="connsiteX19" fmla="*/ 757731 w 2343790"/>
                <a:gd name="connsiteY19" fmla="*/ 919071 h 6534956"/>
                <a:gd name="connsiteX20" fmla="*/ 781463 w 2343790"/>
                <a:gd name="connsiteY20" fmla="*/ 939413 h 6534956"/>
                <a:gd name="connsiteX21" fmla="*/ 789091 w 2343790"/>
                <a:gd name="connsiteY21" fmla="*/ 997048 h 6534956"/>
                <a:gd name="connsiteX22" fmla="*/ 780616 w 2343790"/>
                <a:gd name="connsiteY22" fmla="*/ 1012304 h 6534956"/>
                <a:gd name="connsiteX23" fmla="*/ 612796 w 2343790"/>
                <a:gd name="connsiteY23" fmla="*/ 1102994 h 6534956"/>
                <a:gd name="connsiteX24" fmla="*/ 659412 w 2343790"/>
                <a:gd name="connsiteY24" fmla="*/ 976706 h 6534956"/>
                <a:gd name="connsiteX25" fmla="*/ 757731 w 2343790"/>
                <a:gd name="connsiteY25" fmla="*/ 919071 h 6534956"/>
                <a:gd name="connsiteX26" fmla="*/ 647759 w 2343790"/>
                <a:gd name="connsiteY26" fmla="*/ 898517 h 6534956"/>
                <a:gd name="connsiteX27" fmla="*/ 661956 w 2343790"/>
                <a:gd name="connsiteY27" fmla="*/ 902119 h 6534956"/>
                <a:gd name="connsiteX28" fmla="*/ 667041 w 2343790"/>
                <a:gd name="connsiteY28" fmla="*/ 929242 h 6534956"/>
                <a:gd name="connsiteX29" fmla="*/ 659413 w 2343790"/>
                <a:gd name="connsiteY29" fmla="*/ 943650 h 6534956"/>
                <a:gd name="connsiteX30" fmla="*/ 629747 w 2343790"/>
                <a:gd name="connsiteY30" fmla="*/ 954669 h 6534956"/>
                <a:gd name="connsiteX31" fmla="*/ 598387 w 2343790"/>
                <a:gd name="connsiteY31" fmla="*/ 949583 h 6534956"/>
                <a:gd name="connsiteX32" fmla="*/ 634834 w 2343790"/>
                <a:gd name="connsiteY32" fmla="*/ 906357 h 6534956"/>
                <a:gd name="connsiteX33" fmla="*/ 647759 w 2343790"/>
                <a:gd name="connsiteY33" fmla="*/ 898517 h 6534956"/>
                <a:gd name="connsiteX34" fmla="*/ 713181 w 2343790"/>
                <a:gd name="connsiteY34" fmla="*/ 814329 h 6534956"/>
                <a:gd name="connsiteX35" fmla="*/ 717047 w 2343790"/>
                <a:gd name="connsiteY35" fmla="*/ 814819 h 6534956"/>
                <a:gd name="connsiteX36" fmla="*/ 718742 w 2343790"/>
                <a:gd name="connsiteY36" fmla="*/ 829228 h 6534956"/>
                <a:gd name="connsiteX37" fmla="*/ 679754 w 2343790"/>
                <a:gd name="connsiteY37" fmla="*/ 902967 h 6534956"/>
                <a:gd name="connsiteX38" fmla="*/ 672973 w 2343790"/>
                <a:gd name="connsiteY38" fmla="*/ 860588 h 6534956"/>
                <a:gd name="connsiteX39" fmla="*/ 706029 w 2343790"/>
                <a:gd name="connsiteY39" fmla="*/ 821600 h 6534956"/>
                <a:gd name="connsiteX40" fmla="*/ 713181 w 2343790"/>
                <a:gd name="connsiteY40" fmla="*/ 814329 h 6534956"/>
                <a:gd name="connsiteX41" fmla="*/ 1088072 w 2343790"/>
                <a:gd name="connsiteY41" fmla="*/ 746272 h 6534956"/>
                <a:gd name="connsiteX42" fmla="*/ 1133206 w 2343790"/>
                <a:gd name="connsiteY42" fmla="*/ 741927 h 6534956"/>
                <a:gd name="connsiteX43" fmla="*/ 821299 w 2343790"/>
                <a:gd name="connsiteY43" fmla="*/ 1058074 h 6534956"/>
                <a:gd name="connsiteX44" fmla="*/ 809434 w 2343790"/>
                <a:gd name="connsiteY44" fmla="*/ 1011456 h 6534956"/>
                <a:gd name="connsiteX45" fmla="*/ 1049296 w 2343790"/>
                <a:gd name="connsiteY45" fmla="*/ 758880 h 6534956"/>
                <a:gd name="connsiteX46" fmla="*/ 1088072 w 2343790"/>
                <a:gd name="connsiteY46" fmla="*/ 746272 h 6534956"/>
                <a:gd name="connsiteX47" fmla="*/ 762366 w 2343790"/>
                <a:gd name="connsiteY47" fmla="*/ 790888 h 6534956"/>
                <a:gd name="connsiteX48" fmla="*/ 768751 w 2343790"/>
                <a:gd name="connsiteY48" fmla="*/ 791087 h 6534956"/>
                <a:gd name="connsiteX49" fmla="*/ 777226 w 2343790"/>
                <a:gd name="connsiteY49" fmla="*/ 808038 h 6534956"/>
                <a:gd name="connsiteX50" fmla="*/ 778921 w 2343790"/>
                <a:gd name="connsiteY50" fmla="*/ 897035 h 6534956"/>
                <a:gd name="connsiteX51" fmla="*/ 765360 w 2343790"/>
                <a:gd name="connsiteY51" fmla="*/ 909748 h 6534956"/>
                <a:gd name="connsiteX52" fmla="*/ 680603 w 2343790"/>
                <a:gd name="connsiteY52" fmla="*/ 930937 h 6534956"/>
                <a:gd name="connsiteX53" fmla="*/ 749255 w 2343790"/>
                <a:gd name="connsiteY53" fmla="*/ 801257 h 6534956"/>
                <a:gd name="connsiteX54" fmla="*/ 762366 w 2343790"/>
                <a:gd name="connsiteY54" fmla="*/ 790888 h 6534956"/>
                <a:gd name="connsiteX55" fmla="*/ 934953 w 2343790"/>
                <a:gd name="connsiteY55" fmla="*/ 761555 h 6534956"/>
                <a:gd name="connsiteX56" fmla="*/ 1052687 w 2343790"/>
                <a:gd name="connsiteY56" fmla="*/ 746167 h 6534956"/>
                <a:gd name="connsiteX57" fmla="*/ 802653 w 2343790"/>
                <a:gd name="connsiteY57" fmla="*/ 998743 h 6534956"/>
                <a:gd name="connsiteX58" fmla="*/ 934953 w 2343790"/>
                <a:gd name="connsiteY58" fmla="*/ 761555 h 6534956"/>
                <a:gd name="connsiteX59" fmla="*/ 747498 w 2343790"/>
                <a:gd name="connsiteY59" fmla="*/ 774084 h 6534956"/>
                <a:gd name="connsiteX60" fmla="*/ 731638 w 2343790"/>
                <a:gd name="connsiteY60" fmla="*/ 808907 h 6534956"/>
                <a:gd name="connsiteX61" fmla="*/ 720835 w 2343790"/>
                <a:gd name="connsiteY61" fmla="*/ 801530 h 6534956"/>
                <a:gd name="connsiteX62" fmla="*/ 747498 w 2343790"/>
                <a:gd name="connsiteY62" fmla="*/ 774084 h 6534956"/>
                <a:gd name="connsiteX63" fmla="*/ 911393 w 2343790"/>
                <a:gd name="connsiteY63" fmla="*/ 742233 h 6534956"/>
                <a:gd name="connsiteX64" fmla="*/ 934026 w 2343790"/>
                <a:gd name="connsiteY64" fmla="*/ 745318 h 6534956"/>
                <a:gd name="connsiteX65" fmla="*/ 792481 w 2343790"/>
                <a:gd name="connsiteY65" fmla="*/ 874149 h 6534956"/>
                <a:gd name="connsiteX66" fmla="*/ 850964 w 2343790"/>
                <a:gd name="connsiteY66" fmla="*/ 753794 h 6534956"/>
                <a:gd name="connsiteX67" fmla="*/ 911393 w 2343790"/>
                <a:gd name="connsiteY67" fmla="*/ 742233 h 6534956"/>
                <a:gd name="connsiteX68" fmla="*/ 834437 w 2343790"/>
                <a:gd name="connsiteY68" fmla="*/ 737226 h 6534956"/>
                <a:gd name="connsiteX69" fmla="*/ 862830 w 2343790"/>
                <a:gd name="connsiteY69" fmla="*/ 739385 h 6534956"/>
                <a:gd name="connsiteX70" fmla="*/ 792482 w 2343790"/>
                <a:gd name="connsiteY70" fmla="*/ 776679 h 6534956"/>
                <a:gd name="connsiteX71" fmla="*/ 834437 w 2343790"/>
                <a:gd name="connsiteY71" fmla="*/ 737226 h 6534956"/>
                <a:gd name="connsiteX72" fmla="*/ 780209 w 2343790"/>
                <a:gd name="connsiteY72" fmla="*/ 743436 h 6534956"/>
                <a:gd name="connsiteX73" fmla="*/ 783562 w 2343790"/>
                <a:gd name="connsiteY73" fmla="*/ 782444 h 6534956"/>
                <a:gd name="connsiteX74" fmla="*/ 762818 w 2343790"/>
                <a:gd name="connsiteY74" fmla="*/ 778513 h 6534956"/>
                <a:gd name="connsiteX75" fmla="*/ 780209 w 2343790"/>
                <a:gd name="connsiteY75" fmla="*/ 743436 h 6534956"/>
                <a:gd name="connsiteX76" fmla="*/ 518715 w 2343790"/>
                <a:gd name="connsiteY76" fmla="*/ 779220 h 6534956"/>
                <a:gd name="connsiteX77" fmla="*/ 578893 w 2343790"/>
                <a:gd name="connsiteY77" fmla="*/ 770745 h 6534956"/>
                <a:gd name="connsiteX78" fmla="*/ 604320 w 2343790"/>
                <a:gd name="connsiteY78" fmla="*/ 784306 h 6534956"/>
                <a:gd name="connsiteX79" fmla="*/ 602625 w 2343790"/>
                <a:gd name="connsiteY79" fmla="*/ 925004 h 6534956"/>
                <a:gd name="connsiteX80" fmla="*/ 567027 w 2343790"/>
                <a:gd name="connsiteY80" fmla="*/ 965687 h 6534956"/>
                <a:gd name="connsiteX81" fmla="*/ 561942 w 2343790"/>
                <a:gd name="connsiteY81" fmla="*/ 864826 h 6534956"/>
                <a:gd name="connsiteX82" fmla="*/ 518715 w 2343790"/>
                <a:gd name="connsiteY82" fmla="*/ 779220 h 6534956"/>
                <a:gd name="connsiteX83" fmla="*/ 663651 w 2343790"/>
                <a:gd name="connsiteY83" fmla="*/ 754642 h 6534956"/>
                <a:gd name="connsiteX84" fmla="*/ 669914 w 2343790"/>
                <a:gd name="connsiteY84" fmla="*/ 754430 h 6534956"/>
                <a:gd name="connsiteX85" fmla="*/ 683144 w 2343790"/>
                <a:gd name="connsiteY85" fmla="*/ 763964 h 6534956"/>
                <a:gd name="connsiteX86" fmla="*/ 680602 w 2343790"/>
                <a:gd name="connsiteY86" fmla="*/ 831771 h 6534956"/>
                <a:gd name="connsiteX87" fmla="*/ 639918 w 2343790"/>
                <a:gd name="connsiteY87" fmla="*/ 880082 h 6534956"/>
                <a:gd name="connsiteX88" fmla="*/ 633985 w 2343790"/>
                <a:gd name="connsiteY88" fmla="*/ 882625 h 6534956"/>
                <a:gd name="connsiteX89" fmla="*/ 605167 w 2343790"/>
                <a:gd name="connsiteY89" fmla="*/ 768204 h 6534956"/>
                <a:gd name="connsiteX90" fmla="*/ 663651 w 2343790"/>
                <a:gd name="connsiteY90" fmla="*/ 754642 h 6534956"/>
                <a:gd name="connsiteX91" fmla="*/ 715963 w 2343790"/>
                <a:gd name="connsiteY91" fmla="*/ 740814 h 6534956"/>
                <a:gd name="connsiteX92" fmla="*/ 730608 w 2343790"/>
                <a:gd name="connsiteY92" fmla="*/ 747862 h 6534956"/>
                <a:gd name="connsiteX93" fmla="*/ 708572 w 2343790"/>
                <a:gd name="connsiteY93" fmla="*/ 802105 h 6534956"/>
                <a:gd name="connsiteX94" fmla="*/ 687382 w 2343790"/>
                <a:gd name="connsiteY94" fmla="*/ 751251 h 6534956"/>
                <a:gd name="connsiteX95" fmla="*/ 715963 w 2343790"/>
                <a:gd name="connsiteY95" fmla="*/ 740814 h 6534956"/>
                <a:gd name="connsiteX96" fmla="*/ 758539 w 2343790"/>
                <a:gd name="connsiteY96" fmla="*/ 730831 h 6534956"/>
                <a:gd name="connsiteX97" fmla="*/ 767055 w 2343790"/>
                <a:gd name="connsiteY97" fmla="*/ 730909 h 6534956"/>
                <a:gd name="connsiteX98" fmla="*/ 745865 w 2343790"/>
                <a:gd name="connsiteY98" fmla="*/ 752099 h 6534956"/>
                <a:gd name="connsiteX99" fmla="*/ 740779 w 2343790"/>
                <a:gd name="connsiteY99" fmla="*/ 741081 h 6534956"/>
                <a:gd name="connsiteX100" fmla="*/ 758539 w 2343790"/>
                <a:gd name="connsiteY100" fmla="*/ 730831 h 6534956"/>
                <a:gd name="connsiteX101" fmla="*/ 370390 w 2343790"/>
                <a:gd name="connsiteY101" fmla="*/ 794477 h 6534956"/>
                <a:gd name="connsiteX102" fmla="*/ 493288 w 2343790"/>
                <a:gd name="connsiteY102" fmla="*/ 782611 h 6534956"/>
                <a:gd name="connsiteX103" fmla="*/ 520411 w 2343790"/>
                <a:gd name="connsiteY103" fmla="*/ 798716 h 6534956"/>
                <a:gd name="connsiteX104" fmla="*/ 551770 w 2343790"/>
                <a:gd name="connsiteY104" fmla="*/ 980096 h 6534956"/>
                <a:gd name="connsiteX105" fmla="*/ 544142 w 2343790"/>
                <a:gd name="connsiteY105" fmla="*/ 994505 h 6534956"/>
                <a:gd name="connsiteX106" fmla="*/ 460233 w 2343790"/>
                <a:gd name="connsiteY106" fmla="*/ 1096213 h 6534956"/>
                <a:gd name="connsiteX107" fmla="*/ 370390 w 2343790"/>
                <a:gd name="connsiteY107" fmla="*/ 794477 h 6534956"/>
                <a:gd name="connsiteX108" fmla="*/ 846620 w 2343790"/>
                <a:gd name="connsiteY108" fmla="*/ 702621 h 6534956"/>
                <a:gd name="connsiteX109" fmla="*/ 853507 w 2343790"/>
                <a:gd name="connsiteY109" fmla="*/ 705483 h 6534956"/>
                <a:gd name="connsiteX110" fmla="*/ 851812 w 2343790"/>
                <a:gd name="connsiteY110" fmla="*/ 715654 h 6534956"/>
                <a:gd name="connsiteX111" fmla="*/ 839097 w 2343790"/>
                <a:gd name="connsiteY111" fmla="*/ 721586 h 6534956"/>
                <a:gd name="connsiteX112" fmla="*/ 813670 w 2343790"/>
                <a:gd name="connsiteY112" fmla="*/ 714805 h 6534956"/>
                <a:gd name="connsiteX113" fmla="*/ 839098 w 2343790"/>
                <a:gd name="connsiteY113" fmla="*/ 705482 h 6534956"/>
                <a:gd name="connsiteX114" fmla="*/ 846620 w 2343790"/>
                <a:gd name="connsiteY114" fmla="*/ 702621 h 6534956"/>
                <a:gd name="connsiteX115" fmla="*/ 260205 w 2343790"/>
                <a:gd name="connsiteY115" fmla="*/ 796173 h 6534956"/>
                <a:gd name="connsiteX116" fmla="*/ 348354 w 2343790"/>
                <a:gd name="connsiteY116" fmla="*/ 796173 h 6534956"/>
                <a:gd name="connsiteX117" fmla="*/ 369544 w 2343790"/>
                <a:gd name="connsiteY117" fmla="*/ 809734 h 6534956"/>
                <a:gd name="connsiteX118" fmla="*/ 450909 w 2343790"/>
                <a:gd name="connsiteY118" fmla="*/ 981792 h 6534956"/>
                <a:gd name="connsiteX119" fmla="*/ 454301 w 2343790"/>
                <a:gd name="connsiteY119" fmla="*/ 1019084 h 6534956"/>
                <a:gd name="connsiteX120" fmla="*/ 410227 w 2343790"/>
                <a:gd name="connsiteY120" fmla="*/ 1161476 h 6534956"/>
                <a:gd name="connsiteX121" fmla="*/ 342419 w 2343790"/>
                <a:gd name="connsiteY121" fmla="*/ 1246234 h 6534956"/>
                <a:gd name="connsiteX122" fmla="*/ 260205 w 2343790"/>
                <a:gd name="connsiteY122" fmla="*/ 796173 h 6534956"/>
                <a:gd name="connsiteX123" fmla="*/ 899276 w 2343790"/>
                <a:gd name="connsiteY123" fmla="*/ 687684 h 6534956"/>
                <a:gd name="connsiteX124" fmla="*/ 892495 w 2343790"/>
                <a:gd name="connsiteY124" fmla="*/ 717348 h 6534956"/>
                <a:gd name="connsiteX125" fmla="*/ 870458 w 2343790"/>
                <a:gd name="connsiteY125" fmla="*/ 724976 h 6534956"/>
                <a:gd name="connsiteX126" fmla="*/ 866220 w 2343790"/>
                <a:gd name="connsiteY126" fmla="*/ 708873 h 6534956"/>
                <a:gd name="connsiteX127" fmla="*/ 899276 w 2343790"/>
                <a:gd name="connsiteY127" fmla="*/ 687684 h 6534956"/>
                <a:gd name="connsiteX128" fmla="*/ 954367 w 2343790"/>
                <a:gd name="connsiteY128" fmla="*/ 669037 h 6534956"/>
                <a:gd name="connsiteX129" fmla="*/ 943349 w 2343790"/>
                <a:gd name="connsiteY129" fmla="*/ 712263 h 6534956"/>
                <a:gd name="connsiteX130" fmla="*/ 934026 w 2343790"/>
                <a:gd name="connsiteY130" fmla="*/ 730909 h 6534956"/>
                <a:gd name="connsiteX131" fmla="*/ 905208 w 2343790"/>
                <a:gd name="connsiteY131" fmla="*/ 726671 h 6534956"/>
                <a:gd name="connsiteX132" fmla="*/ 906904 w 2343790"/>
                <a:gd name="connsiteY132" fmla="*/ 702093 h 6534956"/>
                <a:gd name="connsiteX133" fmla="*/ 954367 w 2343790"/>
                <a:gd name="connsiteY133" fmla="*/ 669037 h 6534956"/>
                <a:gd name="connsiteX134" fmla="*/ 159345 w 2343790"/>
                <a:gd name="connsiteY134" fmla="*/ 799562 h 6534956"/>
                <a:gd name="connsiteX135" fmla="*/ 233932 w 2343790"/>
                <a:gd name="connsiteY135" fmla="*/ 799563 h 6534956"/>
                <a:gd name="connsiteX136" fmla="*/ 257662 w 2343790"/>
                <a:gd name="connsiteY136" fmla="*/ 819903 h 6534956"/>
                <a:gd name="connsiteX137" fmla="*/ 298345 w 2343790"/>
                <a:gd name="connsiteY137" fmla="*/ 936869 h 6534956"/>
                <a:gd name="connsiteX138" fmla="*/ 329707 w 2343790"/>
                <a:gd name="connsiteY138" fmla="*/ 1154696 h 6534956"/>
                <a:gd name="connsiteX139" fmla="*/ 279699 w 2343790"/>
                <a:gd name="connsiteY139" fmla="*/ 1334382 h 6534956"/>
                <a:gd name="connsiteX140" fmla="*/ 238169 w 2343790"/>
                <a:gd name="connsiteY140" fmla="*/ 1393712 h 6534956"/>
                <a:gd name="connsiteX141" fmla="*/ 202571 w 2343790"/>
                <a:gd name="connsiteY141" fmla="*/ 911443 h 6534956"/>
                <a:gd name="connsiteX142" fmla="*/ 159345 w 2343790"/>
                <a:gd name="connsiteY142" fmla="*/ 799562 h 6534956"/>
                <a:gd name="connsiteX143" fmla="*/ 750951 w 2343790"/>
                <a:gd name="connsiteY143" fmla="*/ 699549 h 6534956"/>
                <a:gd name="connsiteX144" fmla="*/ 757321 w 2343790"/>
                <a:gd name="connsiteY144" fmla="*/ 698781 h 6534956"/>
                <a:gd name="connsiteX145" fmla="*/ 777225 w 2343790"/>
                <a:gd name="connsiteY145" fmla="*/ 711414 h 6534956"/>
                <a:gd name="connsiteX146" fmla="*/ 749255 w 2343790"/>
                <a:gd name="connsiteY146" fmla="*/ 716500 h 6534956"/>
                <a:gd name="connsiteX147" fmla="*/ 750951 w 2343790"/>
                <a:gd name="connsiteY147" fmla="*/ 699549 h 6534956"/>
                <a:gd name="connsiteX148" fmla="*/ 1029802 w 2343790"/>
                <a:gd name="connsiteY148" fmla="*/ 640219 h 6534956"/>
                <a:gd name="connsiteX149" fmla="*/ 995899 w 2343790"/>
                <a:gd name="connsiteY149" fmla="*/ 723281 h 6534956"/>
                <a:gd name="connsiteX150" fmla="*/ 975558 w 2343790"/>
                <a:gd name="connsiteY150" fmla="*/ 732605 h 6534956"/>
                <a:gd name="connsiteX151" fmla="*/ 952673 w 2343790"/>
                <a:gd name="connsiteY151" fmla="*/ 719044 h 6534956"/>
                <a:gd name="connsiteX152" fmla="*/ 997595 w 2343790"/>
                <a:gd name="connsiteY152" fmla="*/ 651237 h 6534956"/>
                <a:gd name="connsiteX153" fmla="*/ 1029802 w 2343790"/>
                <a:gd name="connsiteY153" fmla="*/ 640219 h 6534956"/>
                <a:gd name="connsiteX154" fmla="*/ 848422 w 2343790"/>
                <a:gd name="connsiteY154" fmla="*/ 658019 h 6534956"/>
                <a:gd name="connsiteX155" fmla="*/ 812823 w 2343790"/>
                <a:gd name="connsiteY155" fmla="*/ 699549 h 6534956"/>
                <a:gd name="connsiteX156" fmla="*/ 848422 w 2343790"/>
                <a:gd name="connsiteY156" fmla="*/ 658019 h 6534956"/>
                <a:gd name="connsiteX157" fmla="*/ 711115 w 2343790"/>
                <a:gd name="connsiteY157" fmla="*/ 669884 h 6534956"/>
                <a:gd name="connsiteX158" fmla="*/ 738237 w 2343790"/>
                <a:gd name="connsiteY158" fmla="*/ 710567 h 6534956"/>
                <a:gd name="connsiteX159" fmla="*/ 690773 w 2343790"/>
                <a:gd name="connsiteY159" fmla="*/ 735146 h 6534956"/>
                <a:gd name="connsiteX160" fmla="*/ 711115 w 2343790"/>
                <a:gd name="connsiteY160" fmla="*/ 669884 h 6534956"/>
                <a:gd name="connsiteX161" fmla="*/ 1159481 w 2343790"/>
                <a:gd name="connsiteY161" fmla="*/ 595299 h 6534956"/>
                <a:gd name="connsiteX162" fmla="*/ 1110321 w 2343790"/>
                <a:gd name="connsiteY162" fmla="*/ 652085 h 6534956"/>
                <a:gd name="connsiteX163" fmla="*/ 1081503 w 2343790"/>
                <a:gd name="connsiteY163" fmla="*/ 718195 h 6534956"/>
                <a:gd name="connsiteX164" fmla="*/ 1063705 w 2343790"/>
                <a:gd name="connsiteY164" fmla="*/ 733453 h 6534956"/>
                <a:gd name="connsiteX165" fmla="*/ 1033192 w 2343790"/>
                <a:gd name="connsiteY165" fmla="*/ 733452 h 6534956"/>
                <a:gd name="connsiteX166" fmla="*/ 1006917 w 2343790"/>
                <a:gd name="connsiteY166" fmla="*/ 702939 h 6534956"/>
                <a:gd name="connsiteX167" fmla="*/ 1059466 w 2343790"/>
                <a:gd name="connsiteY167" fmla="*/ 630896 h 6534956"/>
                <a:gd name="connsiteX168" fmla="*/ 1159481 w 2343790"/>
                <a:gd name="connsiteY168" fmla="*/ 595299 h 6534956"/>
                <a:gd name="connsiteX169" fmla="*/ 789091 w 2343790"/>
                <a:gd name="connsiteY169" fmla="*/ 654628 h 6534956"/>
                <a:gd name="connsiteX170" fmla="*/ 795766 w 2343790"/>
                <a:gd name="connsiteY170" fmla="*/ 653780 h 6534956"/>
                <a:gd name="connsiteX171" fmla="*/ 801804 w 2343790"/>
                <a:gd name="connsiteY171" fmla="*/ 655475 h 6534956"/>
                <a:gd name="connsiteX172" fmla="*/ 793329 w 2343790"/>
                <a:gd name="connsiteY172" fmla="*/ 684293 h 6534956"/>
                <a:gd name="connsiteX173" fmla="*/ 789091 w 2343790"/>
                <a:gd name="connsiteY173" fmla="*/ 654628 h 6534956"/>
                <a:gd name="connsiteX174" fmla="*/ 901819 w 2343790"/>
                <a:gd name="connsiteY174" fmla="*/ 609706 h 6534956"/>
                <a:gd name="connsiteX175" fmla="*/ 910294 w 2343790"/>
                <a:gd name="connsiteY175" fmla="*/ 640219 h 6534956"/>
                <a:gd name="connsiteX176" fmla="*/ 918770 w 2343790"/>
                <a:gd name="connsiteY176" fmla="*/ 663951 h 6534956"/>
                <a:gd name="connsiteX177" fmla="*/ 873000 w 2343790"/>
                <a:gd name="connsiteY177" fmla="*/ 679208 h 6534956"/>
                <a:gd name="connsiteX178" fmla="*/ 869610 w 2343790"/>
                <a:gd name="connsiteY178" fmla="*/ 637678 h 6534956"/>
                <a:gd name="connsiteX179" fmla="*/ 901819 w 2343790"/>
                <a:gd name="connsiteY179" fmla="*/ 609706 h 6534956"/>
                <a:gd name="connsiteX180" fmla="*/ 764511 w 2343790"/>
                <a:gd name="connsiteY180" fmla="*/ 630896 h 6534956"/>
                <a:gd name="connsiteX181" fmla="*/ 760274 w 2343790"/>
                <a:gd name="connsiteY181" fmla="*/ 674122 h 6534956"/>
                <a:gd name="connsiteX182" fmla="*/ 722981 w 2343790"/>
                <a:gd name="connsiteY182" fmla="*/ 665646 h 6534956"/>
                <a:gd name="connsiteX183" fmla="*/ 764511 w 2343790"/>
                <a:gd name="connsiteY183" fmla="*/ 630896 h 6534956"/>
                <a:gd name="connsiteX184" fmla="*/ 1407431 w 2343790"/>
                <a:gd name="connsiteY184" fmla="*/ 519634 h 6534956"/>
                <a:gd name="connsiteX185" fmla="*/ 1178975 w 2343790"/>
                <a:gd name="connsiteY185" fmla="*/ 712263 h 6534956"/>
                <a:gd name="connsiteX186" fmla="*/ 1134901 w 2343790"/>
                <a:gd name="connsiteY186" fmla="*/ 727519 h 6534956"/>
                <a:gd name="connsiteX187" fmla="*/ 1093370 w 2343790"/>
                <a:gd name="connsiteY187" fmla="*/ 726672 h 6534956"/>
                <a:gd name="connsiteX188" fmla="*/ 1103541 w 2343790"/>
                <a:gd name="connsiteY188" fmla="*/ 683445 h 6534956"/>
                <a:gd name="connsiteX189" fmla="*/ 1240000 w 2343790"/>
                <a:gd name="connsiteY189" fmla="*/ 565632 h 6534956"/>
                <a:gd name="connsiteX190" fmla="*/ 1407431 w 2343790"/>
                <a:gd name="connsiteY190" fmla="*/ 519634 h 6534956"/>
                <a:gd name="connsiteX191" fmla="*/ 848846 w 2343790"/>
                <a:gd name="connsiteY191" fmla="*/ 609919 h 6534956"/>
                <a:gd name="connsiteX192" fmla="*/ 861982 w 2343790"/>
                <a:gd name="connsiteY192" fmla="*/ 614792 h 6534956"/>
                <a:gd name="connsiteX193" fmla="*/ 874696 w 2343790"/>
                <a:gd name="connsiteY193" fmla="*/ 621573 h 6534956"/>
                <a:gd name="connsiteX194" fmla="*/ 860287 w 2343790"/>
                <a:gd name="connsiteY194" fmla="*/ 630048 h 6534956"/>
                <a:gd name="connsiteX195" fmla="*/ 834861 w 2343790"/>
                <a:gd name="connsiteY195" fmla="*/ 639371 h 6534956"/>
                <a:gd name="connsiteX196" fmla="*/ 838250 w 2343790"/>
                <a:gd name="connsiteY196" fmla="*/ 619031 h 6534956"/>
                <a:gd name="connsiteX197" fmla="*/ 848846 w 2343790"/>
                <a:gd name="connsiteY197" fmla="*/ 609919 h 6534956"/>
                <a:gd name="connsiteX198" fmla="*/ 772141 w 2343790"/>
                <a:gd name="connsiteY198" fmla="*/ 606316 h 6534956"/>
                <a:gd name="connsiteX199" fmla="*/ 825536 w 2343790"/>
                <a:gd name="connsiteY199" fmla="*/ 613945 h 6534956"/>
                <a:gd name="connsiteX200" fmla="*/ 794177 w 2343790"/>
                <a:gd name="connsiteY200" fmla="*/ 643609 h 6534956"/>
                <a:gd name="connsiteX201" fmla="*/ 772141 w 2343790"/>
                <a:gd name="connsiteY201" fmla="*/ 606316 h 6534956"/>
                <a:gd name="connsiteX202" fmla="*/ 642461 w 2343790"/>
                <a:gd name="connsiteY202" fmla="*/ 611401 h 6534956"/>
                <a:gd name="connsiteX203" fmla="*/ 691620 w 2343790"/>
                <a:gd name="connsiteY203" fmla="*/ 652084 h 6534956"/>
                <a:gd name="connsiteX204" fmla="*/ 699249 w 2343790"/>
                <a:gd name="connsiteY204" fmla="*/ 680056 h 6534956"/>
                <a:gd name="connsiteX205" fmla="*/ 628900 w 2343790"/>
                <a:gd name="connsiteY205" fmla="*/ 751251 h 6534956"/>
                <a:gd name="connsiteX206" fmla="*/ 602625 w 2343790"/>
                <a:gd name="connsiteY206" fmla="*/ 756337 h 6534956"/>
                <a:gd name="connsiteX207" fmla="*/ 642461 w 2343790"/>
                <a:gd name="connsiteY207" fmla="*/ 611401 h 6534956"/>
                <a:gd name="connsiteX208" fmla="*/ 978099 w 2343790"/>
                <a:gd name="connsiteY208" fmla="*/ 552920 h 6534956"/>
                <a:gd name="connsiteX209" fmla="*/ 977253 w 2343790"/>
                <a:gd name="connsiteY209" fmla="*/ 633438 h 6534956"/>
                <a:gd name="connsiteX210" fmla="*/ 967929 w 2343790"/>
                <a:gd name="connsiteY210" fmla="*/ 647847 h 6534956"/>
                <a:gd name="connsiteX211" fmla="*/ 927245 w 2343790"/>
                <a:gd name="connsiteY211" fmla="*/ 650389 h 6534956"/>
                <a:gd name="connsiteX212" fmla="*/ 934874 w 2343790"/>
                <a:gd name="connsiteY212" fmla="*/ 584280 h 6534956"/>
                <a:gd name="connsiteX213" fmla="*/ 978099 w 2343790"/>
                <a:gd name="connsiteY213" fmla="*/ 552920 h 6534956"/>
                <a:gd name="connsiteX214" fmla="*/ 752646 w 2343790"/>
                <a:gd name="connsiteY214" fmla="*/ 580888 h 6534956"/>
                <a:gd name="connsiteX215" fmla="*/ 732303 w 2343790"/>
                <a:gd name="connsiteY215" fmla="*/ 647848 h 6534956"/>
                <a:gd name="connsiteX216" fmla="*/ 678906 w 2343790"/>
                <a:gd name="connsiteY216" fmla="*/ 626657 h 6534956"/>
                <a:gd name="connsiteX217" fmla="*/ 752646 w 2343790"/>
                <a:gd name="connsiteY217" fmla="*/ 580888 h 6534956"/>
                <a:gd name="connsiteX218" fmla="*/ 890535 w 2343790"/>
                <a:gd name="connsiteY218" fmla="*/ 547940 h 6534956"/>
                <a:gd name="connsiteX219" fmla="*/ 895038 w 2343790"/>
                <a:gd name="connsiteY219" fmla="*/ 548681 h 6534956"/>
                <a:gd name="connsiteX220" fmla="*/ 954367 w 2343790"/>
                <a:gd name="connsiteY220" fmla="*/ 554614 h 6534956"/>
                <a:gd name="connsiteX221" fmla="*/ 895039 w 2343790"/>
                <a:gd name="connsiteY221" fmla="*/ 599536 h 6534956"/>
                <a:gd name="connsiteX222" fmla="*/ 867916 w 2343790"/>
                <a:gd name="connsiteY222" fmla="*/ 604620 h 6534956"/>
                <a:gd name="connsiteX223" fmla="*/ 859439 w 2343790"/>
                <a:gd name="connsiteY223" fmla="*/ 585127 h 6534956"/>
                <a:gd name="connsiteX224" fmla="*/ 881476 w 2343790"/>
                <a:gd name="connsiteY224" fmla="*/ 554614 h 6534956"/>
                <a:gd name="connsiteX225" fmla="*/ 890535 w 2343790"/>
                <a:gd name="connsiteY225" fmla="*/ 547940 h 6534956"/>
                <a:gd name="connsiteX226" fmla="*/ 766207 w 2343790"/>
                <a:gd name="connsiteY226" fmla="*/ 563090 h 6534956"/>
                <a:gd name="connsiteX227" fmla="*/ 850964 w 2343790"/>
                <a:gd name="connsiteY227" fmla="*/ 568176 h 6534956"/>
                <a:gd name="connsiteX228" fmla="*/ 799262 w 2343790"/>
                <a:gd name="connsiteY228" fmla="*/ 603774 h 6534956"/>
                <a:gd name="connsiteX229" fmla="*/ 766207 w 2343790"/>
                <a:gd name="connsiteY229" fmla="*/ 563090 h 6534956"/>
                <a:gd name="connsiteX230" fmla="*/ 1038279 w 2343790"/>
                <a:gd name="connsiteY230" fmla="*/ 516474 h 6534956"/>
                <a:gd name="connsiteX231" fmla="*/ 1067095 w 2343790"/>
                <a:gd name="connsiteY231" fmla="*/ 612250 h 6534956"/>
                <a:gd name="connsiteX232" fmla="*/ 1011157 w 2343790"/>
                <a:gd name="connsiteY232" fmla="*/ 633438 h 6534956"/>
                <a:gd name="connsiteX233" fmla="*/ 983185 w 2343790"/>
                <a:gd name="connsiteY233" fmla="*/ 618182 h 6534956"/>
                <a:gd name="connsiteX234" fmla="*/ 1038279 w 2343790"/>
                <a:gd name="connsiteY234" fmla="*/ 516474 h 6534956"/>
                <a:gd name="connsiteX235" fmla="*/ 589911 w 2343790"/>
                <a:gd name="connsiteY235" fmla="*/ 569023 h 6534956"/>
                <a:gd name="connsiteX236" fmla="*/ 628053 w 2343790"/>
                <a:gd name="connsiteY236" fmla="*/ 692768 h 6534956"/>
                <a:gd name="connsiteX237" fmla="*/ 531430 w 2343790"/>
                <a:gd name="connsiteY237" fmla="*/ 762269 h 6534956"/>
                <a:gd name="connsiteX238" fmla="*/ 589911 w 2343790"/>
                <a:gd name="connsiteY238" fmla="*/ 569023 h 6534956"/>
                <a:gd name="connsiteX239" fmla="*/ 941061 w 2343790"/>
                <a:gd name="connsiteY239" fmla="*/ 490484 h 6534956"/>
                <a:gd name="connsiteX240" fmla="*/ 949323 w 2343790"/>
                <a:gd name="connsiteY240" fmla="*/ 490583 h 6534956"/>
                <a:gd name="connsiteX241" fmla="*/ 962843 w 2343790"/>
                <a:gd name="connsiteY241" fmla="*/ 496132 h 6534956"/>
                <a:gd name="connsiteX242" fmla="*/ 1032344 w 2343790"/>
                <a:gd name="connsiteY242" fmla="*/ 503760 h 6534956"/>
                <a:gd name="connsiteX243" fmla="*/ 915381 w 2343790"/>
                <a:gd name="connsiteY243" fmla="*/ 545290 h 6534956"/>
                <a:gd name="connsiteX244" fmla="*/ 906057 w 2343790"/>
                <a:gd name="connsiteY244" fmla="*/ 524949 h 6534956"/>
                <a:gd name="connsiteX245" fmla="*/ 921313 w 2343790"/>
                <a:gd name="connsiteY245" fmla="*/ 507149 h 6534956"/>
                <a:gd name="connsiteX246" fmla="*/ 941061 w 2343790"/>
                <a:gd name="connsiteY246" fmla="*/ 490484 h 6534956"/>
                <a:gd name="connsiteX247" fmla="*/ 1167955 w 2343790"/>
                <a:gd name="connsiteY247" fmla="*/ 438496 h 6534956"/>
                <a:gd name="connsiteX248" fmla="*/ 1205249 w 2343790"/>
                <a:gd name="connsiteY248" fmla="*/ 563090 h 6534956"/>
                <a:gd name="connsiteX249" fmla="*/ 1089133 w 2343790"/>
                <a:gd name="connsiteY249" fmla="*/ 604620 h 6534956"/>
                <a:gd name="connsiteX250" fmla="*/ 1041668 w 2343790"/>
                <a:gd name="connsiteY250" fmla="*/ 552071 h 6534956"/>
                <a:gd name="connsiteX251" fmla="*/ 1074723 w 2343790"/>
                <a:gd name="connsiteY251" fmla="*/ 492742 h 6534956"/>
                <a:gd name="connsiteX252" fmla="*/ 1167955 w 2343790"/>
                <a:gd name="connsiteY252" fmla="*/ 438496 h 6534956"/>
                <a:gd name="connsiteX253" fmla="*/ 755189 w 2343790"/>
                <a:gd name="connsiteY253" fmla="*/ 502065 h 6534956"/>
                <a:gd name="connsiteX254" fmla="*/ 912837 w 2343790"/>
                <a:gd name="connsiteY254" fmla="*/ 496131 h 6534956"/>
                <a:gd name="connsiteX255" fmla="*/ 817908 w 2343790"/>
                <a:gd name="connsiteY255" fmla="*/ 562243 h 6534956"/>
                <a:gd name="connsiteX256" fmla="*/ 755189 w 2343790"/>
                <a:gd name="connsiteY256" fmla="*/ 502065 h 6534956"/>
                <a:gd name="connsiteX257" fmla="*/ 738237 w 2343790"/>
                <a:gd name="connsiteY257" fmla="*/ 499522 h 6534956"/>
                <a:gd name="connsiteX258" fmla="*/ 714506 w 2343790"/>
                <a:gd name="connsiteY258" fmla="*/ 605469 h 6534956"/>
                <a:gd name="connsiteX259" fmla="*/ 619577 w 2343790"/>
                <a:gd name="connsiteY259" fmla="*/ 572413 h 6534956"/>
                <a:gd name="connsiteX260" fmla="*/ 738237 w 2343790"/>
                <a:gd name="connsiteY260" fmla="*/ 499522 h 6534956"/>
                <a:gd name="connsiteX261" fmla="*/ 1272208 w 2343790"/>
                <a:gd name="connsiteY261" fmla="*/ 381709 h 6534956"/>
                <a:gd name="connsiteX262" fmla="*/ 1310348 w 2343790"/>
                <a:gd name="connsiteY262" fmla="*/ 530883 h 6534956"/>
                <a:gd name="connsiteX263" fmla="*/ 1238305 w 2343790"/>
                <a:gd name="connsiteY263" fmla="*/ 552918 h 6534956"/>
                <a:gd name="connsiteX264" fmla="*/ 1195078 w 2343790"/>
                <a:gd name="connsiteY264" fmla="*/ 536815 h 6534956"/>
                <a:gd name="connsiteX265" fmla="*/ 1181517 w 2343790"/>
                <a:gd name="connsiteY265" fmla="*/ 446126 h 6534956"/>
                <a:gd name="connsiteX266" fmla="*/ 1197622 w 2343790"/>
                <a:gd name="connsiteY266" fmla="*/ 424088 h 6534956"/>
                <a:gd name="connsiteX267" fmla="*/ 1272208 w 2343790"/>
                <a:gd name="connsiteY267" fmla="*/ 381709 h 6534956"/>
                <a:gd name="connsiteX268" fmla="*/ 508544 w 2343790"/>
                <a:gd name="connsiteY268" fmla="*/ 496131 h 6534956"/>
                <a:gd name="connsiteX269" fmla="*/ 578893 w 2343790"/>
                <a:gd name="connsiteY269" fmla="*/ 631743 h 6534956"/>
                <a:gd name="connsiteX270" fmla="*/ 567875 w 2343790"/>
                <a:gd name="connsiteY270" fmla="*/ 679207 h 6534956"/>
                <a:gd name="connsiteX271" fmla="*/ 449215 w 2343790"/>
                <a:gd name="connsiteY271" fmla="*/ 774983 h 6534956"/>
                <a:gd name="connsiteX272" fmla="*/ 392428 w 2343790"/>
                <a:gd name="connsiteY272" fmla="*/ 780069 h 6534956"/>
                <a:gd name="connsiteX273" fmla="*/ 508544 w 2343790"/>
                <a:gd name="connsiteY273" fmla="*/ 496131 h 6534956"/>
                <a:gd name="connsiteX274" fmla="*/ 1080658 w 2343790"/>
                <a:gd name="connsiteY274" fmla="*/ 354587 h 6534956"/>
                <a:gd name="connsiteX275" fmla="*/ 1174738 w 2343790"/>
                <a:gd name="connsiteY275" fmla="*/ 421545 h 6534956"/>
                <a:gd name="connsiteX276" fmla="*/ 993357 w 2343790"/>
                <a:gd name="connsiteY276" fmla="*/ 491046 h 6534956"/>
                <a:gd name="connsiteX277" fmla="*/ 984032 w 2343790"/>
                <a:gd name="connsiteY277" fmla="*/ 490198 h 6534956"/>
                <a:gd name="connsiteX278" fmla="*/ 953521 w 2343790"/>
                <a:gd name="connsiteY278" fmla="*/ 476638 h 6534956"/>
                <a:gd name="connsiteX279" fmla="*/ 970472 w 2343790"/>
                <a:gd name="connsiteY279" fmla="*/ 453752 h 6534956"/>
                <a:gd name="connsiteX280" fmla="*/ 1080658 w 2343790"/>
                <a:gd name="connsiteY280" fmla="*/ 354587 h 6534956"/>
                <a:gd name="connsiteX281" fmla="*/ 1449350 w 2343790"/>
                <a:gd name="connsiteY281" fmla="*/ 291866 h 6534956"/>
                <a:gd name="connsiteX282" fmla="*/ 1413753 w 2343790"/>
                <a:gd name="connsiteY282" fmla="*/ 441887 h 6534956"/>
                <a:gd name="connsiteX283" fmla="*/ 1419157 w 2343790"/>
                <a:gd name="connsiteY283" fmla="*/ 465831 h 6534956"/>
                <a:gd name="connsiteX284" fmla="*/ 1436046 w 2343790"/>
                <a:gd name="connsiteY284" fmla="*/ 497185 h 6534956"/>
                <a:gd name="connsiteX285" fmla="*/ 1368822 w 2343790"/>
                <a:gd name="connsiteY285" fmla="*/ 514786 h 6534956"/>
                <a:gd name="connsiteX286" fmla="*/ 1335776 w 2343790"/>
                <a:gd name="connsiteY286" fmla="*/ 524102 h 6534956"/>
                <a:gd name="connsiteX287" fmla="*/ 1310348 w 2343790"/>
                <a:gd name="connsiteY287" fmla="*/ 516474 h 6534956"/>
                <a:gd name="connsiteX288" fmla="*/ 1285768 w 2343790"/>
                <a:gd name="connsiteY288" fmla="*/ 380862 h 6534956"/>
                <a:gd name="connsiteX289" fmla="*/ 1296787 w 2343790"/>
                <a:gd name="connsiteY289" fmla="*/ 368995 h 6534956"/>
                <a:gd name="connsiteX290" fmla="*/ 1371373 w 2343790"/>
                <a:gd name="connsiteY290" fmla="*/ 330007 h 6534956"/>
                <a:gd name="connsiteX291" fmla="*/ 1449350 w 2343790"/>
                <a:gd name="connsiteY291" fmla="*/ 291866 h 6534956"/>
                <a:gd name="connsiteX292" fmla="*/ 744170 w 2343790"/>
                <a:gd name="connsiteY292" fmla="*/ 385948 h 6534956"/>
                <a:gd name="connsiteX293" fmla="*/ 1040820 w 2343790"/>
                <a:gd name="connsiteY293" fmla="*/ 369844 h 6534956"/>
                <a:gd name="connsiteX294" fmla="*/ 914532 w 2343790"/>
                <a:gd name="connsiteY294" fmla="*/ 481724 h 6534956"/>
                <a:gd name="connsiteX295" fmla="*/ 784006 w 2343790"/>
                <a:gd name="connsiteY295" fmla="*/ 498675 h 6534956"/>
                <a:gd name="connsiteX296" fmla="*/ 747559 w 2343790"/>
                <a:gd name="connsiteY296" fmla="*/ 457992 h 6534956"/>
                <a:gd name="connsiteX297" fmla="*/ 744170 w 2343790"/>
                <a:gd name="connsiteY297" fmla="*/ 385948 h 6534956"/>
                <a:gd name="connsiteX298" fmla="*/ 728066 w 2343790"/>
                <a:gd name="connsiteY298" fmla="*/ 382557 h 6534956"/>
                <a:gd name="connsiteX299" fmla="*/ 736541 w 2343790"/>
                <a:gd name="connsiteY299" fmla="*/ 466468 h 6534956"/>
                <a:gd name="connsiteX300" fmla="*/ 733152 w 2343790"/>
                <a:gd name="connsiteY300" fmla="*/ 486808 h 6534956"/>
                <a:gd name="connsiteX301" fmla="*/ 620425 w 2343790"/>
                <a:gd name="connsiteY301" fmla="*/ 561395 h 6534956"/>
                <a:gd name="connsiteX302" fmla="*/ 594150 w 2343790"/>
                <a:gd name="connsiteY302" fmla="*/ 553766 h 6534956"/>
                <a:gd name="connsiteX303" fmla="*/ 533972 w 2343790"/>
                <a:gd name="connsiteY303" fmla="*/ 499521 h 6534956"/>
                <a:gd name="connsiteX304" fmla="*/ 728066 w 2343790"/>
                <a:gd name="connsiteY304" fmla="*/ 382557 h 6534956"/>
                <a:gd name="connsiteX305" fmla="*/ 427177 w 2343790"/>
                <a:gd name="connsiteY305" fmla="*/ 402899 h 6534956"/>
                <a:gd name="connsiteX306" fmla="*/ 487355 w 2343790"/>
                <a:gd name="connsiteY306" fmla="*/ 470705 h 6534956"/>
                <a:gd name="connsiteX307" fmla="*/ 497526 w 2343790"/>
                <a:gd name="connsiteY307" fmla="*/ 501217 h 6534956"/>
                <a:gd name="connsiteX308" fmla="*/ 405140 w 2343790"/>
                <a:gd name="connsiteY308" fmla="*/ 749556 h 6534956"/>
                <a:gd name="connsiteX309" fmla="*/ 328859 w 2343790"/>
                <a:gd name="connsiteY309" fmla="*/ 783459 h 6534956"/>
                <a:gd name="connsiteX310" fmla="*/ 258511 w 2343790"/>
                <a:gd name="connsiteY310" fmla="*/ 786850 h 6534956"/>
                <a:gd name="connsiteX311" fmla="*/ 419549 w 2343790"/>
                <a:gd name="connsiteY311" fmla="*/ 410527 h 6534956"/>
                <a:gd name="connsiteX312" fmla="*/ 427177 w 2343790"/>
                <a:gd name="connsiteY312" fmla="*/ 402899 h 6534956"/>
                <a:gd name="connsiteX313" fmla="*/ 1213302 w 2343790"/>
                <a:gd name="connsiteY313" fmla="*/ 259235 h 6534956"/>
                <a:gd name="connsiteX314" fmla="*/ 1218811 w 2343790"/>
                <a:gd name="connsiteY314" fmla="*/ 266440 h 6534956"/>
                <a:gd name="connsiteX315" fmla="*/ 1281531 w 2343790"/>
                <a:gd name="connsiteY315" fmla="*/ 362215 h 6534956"/>
                <a:gd name="connsiteX316" fmla="*/ 1197622 w 2343790"/>
                <a:gd name="connsiteY316" fmla="*/ 407983 h 6534956"/>
                <a:gd name="connsiteX317" fmla="*/ 1095065 w 2343790"/>
                <a:gd name="connsiteY317" fmla="*/ 362215 h 6534956"/>
                <a:gd name="connsiteX318" fmla="*/ 1100999 w 2343790"/>
                <a:gd name="connsiteY318" fmla="*/ 337637 h 6534956"/>
                <a:gd name="connsiteX319" fmla="*/ 1205250 w 2343790"/>
                <a:gd name="connsiteY319" fmla="*/ 262201 h 6534956"/>
                <a:gd name="connsiteX320" fmla="*/ 1213302 w 2343790"/>
                <a:gd name="connsiteY320" fmla="*/ 259235 h 6534956"/>
                <a:gd name="connsiteX321" fmla="*/ 1236610 w 2343790"/>
                <a:gd name="connsiteY321" fmla="*/ 243383 h 6534956"/>
                <a:gd name="connsiteX322" fmla="*/ 1245933 w 2343790"/>
                <a:gd name="connsiteY322" fmla="*/ 243554 h 6534956"/>
                <a:gd name="connsiteX323" fmla="*/ 1440028 w 2343790"/>
                <a:gd name="connsiteY323" fmla="*/ 278306 h 6534956"/>
                <a:gd name="connsiteX324" fmla="*/ 1441723 w 2343790"/>
                <a:gd name="connsiteY324" fmla="*/ 281696 h 6534956"/>
                <a:gd name="connsiteX325" fmla="*/ 1304416 w 2343790"/>
                <a:gd name="connsiteY325" fmla="*/ 351197 h 6534956"/>
                <a:gd name="connsiteX326" fmla="*/ 1280684 w 2343790"/>
                <a:gd name="connsiteY326" fmla="*/ 347807 h 6534956"/>
                <a:gd name="connsiteX327" fmla="*/ 1228980 w 2343790"/>
                <a:gd name="connsiteY327" fmla="*/ 263050 h 6534956"/>
                <a:gd name="connsiteX328" fmla="*/ 1236610 w 2343790"/>
                <a:gd name="connsiteY328" fmla="*/ 243383 h 6534956"/>
                <a:gd name="connsiteX329" fmla="*/ 722133 w 2343790"/>
                <a:gd name="connsiteY329" fmla="*/ 283392 h 6534956"/>
                <a:gd name="connsiteX330" fmla="*/ 594997 w 2343790"/>
                <a:gd name="connsiteY330" fmla="*/ 487656 h 6534956"/>
                <a:gd name="connsiteX331" fmla="*/ 491592 w 2343790"/>
                <a:gd name="connsiteY331" fmla="*/ 458838 h 6534956"/>
                <a:gd name="connsiteX332" fmla="*/ 436501 w 2343790"/>
                <a:gd name="connsiteY332" fmla="*/ 398660 h 6534956"/>
                <a:gd name="connsiteX333" fmla="*/ 722133 w 2343790"/>
                <a:gd name="connsiteY333" fmla="*/ 283392 h 6534956"/>
                <a:gd name="connsiteX334" fmla="*/ 742262 w 2343790"/>
                <a:gd name="connsiteY334" fmla="*/ 275021 h 6534956"/>
                <a:gd name="connsiteX335" fmla="*/ 752645 w 2343790"/>
                <a:gd name="connsiteY335" fmla="*/ 275763 h 6534956"/>
                <a:gd name="connsiteX336" fmla="*/ 1017089 w 2343790"/>
                <a:gd name="connsiteY336" fmla="*/ 291019 h 6534956"/>
                <a:gd name="connsiteX337" fmla="*/ 1190841 w 2343790"/>
                <a:gd name="connsiteY337" fmla="*/ 253726 h 6534956"/>
                <a:gd name="connsiteX338" fmla="*/ 825537 w 2343790"/>
                <a:gd name="connsiteY338" fmla="*/ 397813 h 6534956"/>
                <a:gd name="connsiteX339" fmla="*/ 738236 w 2343790"/>
                <a:gd name="connsiteY339" fmla="*/ 285087 h 6534956"/>
                <a:gd name="connsiteX340" fmla="*/ 742262 w 2343790"/>
                <a:gd name="connsiteY340" fmla="*/ 275021 h 6534956"/>
                <a:gd name="connsiteX341" fmla="*/ 745052 w 2343790"/>
                <a:gd name="connsiteY341" fmla="*/ 257756 h 6534956"/>
                <a:gd name="connsiteX342" fmla="*/ 725051 w 2343790"/>
                <a:gd name="connsiteY342" fmla="*/ 261056 h 6534956"/>
                <a:gd name="connsiteX343" fmla="*/ 721921 w 2343790"/>
                <a:gd name="connsiteY343" fmla="*/ 268664 h 6534956"/>
                <a:gd name="connsiteX344" fmla="*/ 711962 w 2343790"/>
                <a:gd name="connsiteY344" fmla="*/ 281696 h 6534956"/>
                <a:gd name="connsiteX345" fmla="*/ 505154 w 2343790"/>
                <a:gd name="connsiteY345" fmla="*/ 389337 h 6534956"/>
                <a:gd name="connsiteX346" fmla="*/ 357677 w 2343790"/>
                <a:gd name="connsiteY346" fmla="*/ 328312 h 6534956"/>
                <a:gd name="connsiteX347" fmla="*/ 352453 w 2343790"/>
                <a:gd name="connsiteY347" fmla="*/ 322546 h 6534956"/>
                <a:gd name="connsiteX348" fmla="*/ 339643 w 2343790"/>
                <a:gd name="connsiteY348" fmla="*/ 324660 h 6534956"/>
                <a:gd name="connsiteX349" fmla="*/ 386495 w 2343790"/>
                <a:gd name="connsiteY349" fmla="*/ 373234 h 6534956"/>
                <a:gd name="connsiteX350" fmla="*/ 405140 w 2343790"/>
                <a:gd name="connsiteY350" fmla="*/ 420697 h 6534956"/>
                <a:gd name="connsiteX351" fmla="*/ 306823 w 2343790"/>
                <a:gd name="connsiteY351" fmla="*/ 702939 h 6534956"/>
                <a:gd name="connsiteX352" fmla="*/ 146630 w 2343790"/>
                <a:gd name="connsiteY352" fmla="*/ 786001 h 6534956"/>
                <a:gd name="connsiteX353" fmla="*/ 2 w 2343790"/>
                <a:gd name="connsiteY353" fmla="*/ 769050 h 6534956"/>
                <a:gd name="connsiteX354" fmla="*/ 0 w 2343790"/>
                <a:gd name="connsiteY354" fmla="*/ 783459 h 6534956"/>
                <a:gd name="connsiteX355" fmla="*/ 133070 w 2343790"/>
                <a:gd name="connsiteY355" fmla="*/ 797020 h 6534956"/>
                <a:gd name="connsiteX356" fmla="*/ 155954 w 2343790"/>
                <a:gd name="connsiteY356" fmla="*/ 814819 h 6534956"/>
                <a:gd name="connsiteX357" fmla="*/ 200028 w 2343790"/>
                <a:gd name="connsiteY357" fmla="*/ 952127 h 6534956"/>
                <a:gd name="connsiteX358" fmla="*/ 237321 w 2343790"/>
                <a:gd name="connsiteY358" fmla="*/ 1264032 h 6534956"/>
                <a:gd name="connsiteX359" fmla="*/ 234779 w 2343790"/>
                <a:gd name="connsiteY359" fmla="*/ 1343705 h 6534956"/>
                <a:gd name="connsiteX360" fmla="*/ 189857 w 2343790"/>
                <a:gd name="connsiteY360" fmla="*/ 1472536 h 6534956"/>
                <a:gd name="connsiteX361" fmla="*/ 162608 w 2343790"/>
                <a:gd name="connsiteY361" fmla="*/ 1517842 h 6534956"/>
                <a:gd name="connsiteX362" fmla="*/ 165656 w 2343790"/>
                <a:gd name="connsiteY362" fmla="*/ 1536315 h 6534956"/>
                <a:gd name="connsiteX363" fmla="*/ 195790 w 2343790"/>
                <a:gd name="connsiteY363" fmla="*/ 1484613 h 6534956"/>
                <a:gd name="connsiteX364" fmla="*/ 311060 w 2343790"/>
                <a:gd name="connsiteY364" fmla="*/ 1310650 h 6534956"/>
                <a:gd name="connsiteX365" fmla="*/ 337335 w 2343790"/>
                <a:gd name="connsiteY365" fmla="*/ 1284374 h 6534956"/>
                <a:gd name="connsiteX366" fmla="*/ 536514 w 2343790"/>
                <a:gd name="connsiteY366" fmla="*/ 1293699 h 6534956"/>
                <a:gd name="connsiteX367" fmla="*/ 557703 w 2343790"/>
                <a:gd name="connsiteY367" fmla="*/ 1335229 h 6534956"/>
                <a:gd name="connsiteX368" fmla="*/ 1444878 w 2343790"/>
                <a:gd name="connsiteY368" fmla="*/ 6534940 h 6534956"/>
                <a:gd name="connsiteX369" fmla="*/ 1459875 w 2343790"/>
                <a:gd name="connsiteY369" fmla="*/ 6534956 h 6534956"/>
                <a:gd name="connsiteX370" fmla="*/ 571265 w 2343790"/>
                <a:gd name="connsiteY370" fmla="*/ 1322515 h 6534956"/>
                <a:gd name="connsiteX371" fmla="*/ 577732 w 2343790"/>
                <a:gd name="connsiteY371" fmla="*/ 1252812 h 6534956"/>
                <a:gd name="connsiteX372" fmla="*/ 578446 w 2343790"/>
                <a:gd name="connsiteY372" fmla="*/ 1254340 h 6534956"/>
                <a:gd name="connsiteX373" fmla="*/ 596321 w 2343790"/>
                <a:gd name="connsiteY373" fmla="*/ 1162206 h 6534956"/>
                <a:gd name="connsiteX374" fmla="*/ 771292 w 2343790"/>
                <a:gd name="connsiteY374" fmla="*/ 1025016 h 6534956"/>
                <a:gd name="connsiteX375" fmla="*/ 782960 w 2343790"/>
                <a:gd name="connsiteY375" fmla="*/ 1023997 h 6534956"/>
                <a:gd name="connsiteX376" fmla="*/ 800957 w 2343790"/>
                <a:gd name="connsiteY376" fmla="*/ 1043663 h 6534956"/>
                <a:gd name="connsiteX377" fmla="*/ 811976 w 2343790"/>
                <a:gd name="connsiteY377" fmla="*/ 1082653 h 6534956"/>
                <a:gd name="connsiteX378" fmla="*/ 776378 w 2343790"/>
                <a:gd name="connsiteY378" fmla="*/ 1099604 h 6534956"/>
                <a:gd name="connsiteX379" fmla="*/ 670537 w 2343790"/>
                <a:gd name="connsiteY379" fmla="*/ 1166562 h 6534956"/>
                <a:gd name="connsiteX380" fmla="*/ 578985 w 2343790"/>
                <a:gd name="connsiteY380" fmla="*/ 1255493 h 6534956"/>
                <a:gd name="connsiteX381" fmla="*/ 582907 w 2343790"/>
                <a:gd name="connsiteY381" fmla="*/ 1263878 h 6534956"/>
                <a:gd name="connsiteX382" fmla="*/ 590759 w 2343790"/>
                <a:gd name="connsiteY382" fmla="*/ 1265728 h 6534956"/>
                <a:gd name="connsiteX383" fmla="*/ 802653 w 2343790"/>
                <a:gd name="connsiteY383" fmla="*/ 1107232 h 6534956"/>
                <a:gd name="connsiteX384" fmla="*/ 837403 w 2343790"/>
                <a:gd name="connsiteY384" fmla="*/ 1069939 h 6534956"/>
                <a:gd name="connsiteX385" fmla="*/ 860289 w 2343790"/>
                <a:gd name="connsiteY385" fmla="*/ 1026712 h 6534956"/>
                <a:gd name="connsiteX386" fmla="*/ 936569 w 2343790"/>
                <a:gd name="connsiteY386" fmla="*/ 925851 h 6534956"/>
                <a:gd name="connsiteX387" fmla="*/ 1128969 w 2343790"/>
                <a:gd name="connsiteY387" fmla="*/ 763964 h 6534956"/>
                <a:gd name="connsiteX388" fmla="*/ 1202707 w 2343790"/>
                <a:gd name="connsiteY388" fmla="*/ 707177 h 6534956"/>
                <a:gd name="connsiteX389" fmla="*/ 1367090 w 2343790"/>
                <a:gd name="connsiteY389" fmla="*/ 564601 h 6534956"/>
                <a:gd name="connsiteX390" fmla="*/ 1445379 w 2343790"/>
                <a:gd name="connsiteY390" fmla="*/ 508204 h 6534956"/>
                <a:gd name="connsiteX391" fmla="*/ 2340034 w 2343790"/>
                <a:gd name="connsiteY391" fmla="*/ 155512 h 6534956"/>
                <a:gd name="connsiteX392" fmla="*/ 1443831 w 2343790"/>
                <a:gd name="connsiteY392" fmla="*/ 493474 h 6534956"/>
                <a:gd name="connsiteX393" fmla="*/ 1450541 w 2343790"/>
                <a:gd name="connsiteY393" fmla="*/ 307673 h 6534956"/>
                <a:gd name="connsiteX394" fmla="*/ 1490882 w 2343790"/>
                <a:gd name="connsiteY394" fmla="*/ 272373 h 6534956"/>
                <a:gd name="connsiteX395" fmla="*/ 2063271 w 2343790"/>
                <a:gd name="connsiteY395" fmla="*/ 32034 h 6534956"/>
                <a:gd name="connsiteX396" fmla="*/ 2210395 w 2343790"/>
                <a:gd name="connsiteY396" fmla="*/ 0 h 6534956"/>
                <a:gd name="connsiteX397" fmla="*/ 1471387 w 2343790"/>
                <a:gd name="connsiteY397" fmla="*/ 268136 h 6534956"/>
                <a:gd name="connsiteX398" fmla="*/ 1448504 w 2343790"/>
                <a:gd name="connsiteY398" fmla="*/ 268982 h 6534956"/>
                <a:gd name="connsiteX399" fmla="*/ 1256951 w 2343790"/>
                <a:gd name="connsiteY399" fmla="*/ 235927 h 6534956"/>
                <a:gd name="connsiteX400" fmla="*/ 1269665 w 2343790"/>
                <a:gd name="connsiteY400" fmla="*/ 222366 h 6534956"/>
                <a:gd name="connsiteX401" fmla="*/ 1372222 w 2343790"/>
                <a:gd name="connsiteY401" fmla="*/ 162188 h 6534956"/>
                <a:gd name="connsiteX402" fmla="*/ 1348490 w 2343790"/>
                <a:gd name="connsiteY402" fmla="*/ 162188 h 6534956"/>
                <a:gd name="connsiteX403" fmla="*/ 1029802 w 2343790"/>
                <a:gd name="connsiteY403" fmla="*/ 280001 h 6534956"/>
                <a:gd name="connsiteX404" fmla="*/ 784853 w 2343790"/>
                <a:gd name="connsiteY404" fmla="*/ 275763 h 6534956"/>
                <a:gd name="connsiteX405" fmla="*/ 767055 w 2343790"/>
                <a:gd name="connsiteY405" fmla="*/ 270677 h 6534956"/>
                <a:gd name="connsiteX406" fmla="*/ 745124 w 2343790"/>
                <a:gd name="connsiteY406" fmla="*/ 258281 h 6534956"/>
                <a:gd name="connsiteX407" fmla="*/ 745052 w 2343790"/>
                <a:gd name="connsiteY407" fmla="*/ 257756 h 6534956"/>
                <a:gd name="connsiteX0" fmla="*/ 578446 w 2343790"/>
                <a:gd name="connsiteY0" fmla="*/ 1254340 h 6534956"/>
                <a:gd name="connsiteX1" fmla="*/ 578046 w 2343790"/>
                <a:gd name="connsiteY1" fmla="*/ 1256405 h 6534956"/>
                <a:gd name="connsiteX2" fmla="*/ 578985 w 2343790"/>
                <a:gd name="connsiteY2" fmla="*/ 1255493 h 6534956"/>
                <a:gd name="connsiteX3" fmla="*/ 578446 w 2343790"/>
                <a:gd name="connsiteY3" fmla="*/ 1254340 h 6534956"/>
                <a:gd name="connsiteX4" fmla="*/ 482693 w 2343790"/>
                <a:gd name="connsiteY4" fmla="*/ 1110093 h 6534956"/>
                <a:gd name="connsiteX5" fmla="*/ 517019 w 2343790"/>
                <a:gd name="connsiteY5" fmla="*/ 1114859 h 6534956"/>
                <a:gd name="connsiteX6" fmla="*/ 572960 w 2343790"/>
                <a:gd name="connsiteY6" fmla="*/ 1156391 h 6534956"/>
                <a:gd name="connsiteX7" fmla="*/ 577198 w 2343790"/>
                <a:gd name="connsiteY7" fmla="*/ 1175884 h 6534956"/>
                <a:gd name="connsiteX8" fmla="*/ 557704 w 2343790"/>
                <a:gd name="connsiteY8" fmla="*/ 1297088 h 6534956"/>
                <a:gd name="connsiteX9" fmla="*/ 339029 w 2343790"/>
                <a:gd name="connsiteY9" fmla="*/ 1269118 h 6534956"/>
                <a:gd name="connsiteX10" fmla="*/ 453452 w 2343790"/>
                <a:gd name="connsiteY10" fmla="*/ 1125031 h 6534956"/>
                <a:gd name="connsiteX11" fmla="*/ 482693 w 2343790"/>
                <a:gd name="connsiteY11" fmla="*/ 1110093 h 6534956"/>
                <a:gd name="connsiteX12" fmla="*/ 604757 w 2343790"/>
                <a:gd name="connsiteY12" fmla="*/ 960442 h 6534956"/>
                <a:gd name="connsiteX13" fmla="*/ 615338 w 2343790"/>
                <a:gd name="connsiteY13" fmla="*/ 960601 h 6534956"/>
                <a:gd name="connsiteX14" fmla="*/ 636528 w 2343790"/>
                <a:gd name="connsiteY14" fmla="*/ 993657 h 6534956"/>
                <a:gd name="connsiteX15" fmla="*/ 584827 w 2343790"/>
                <a:gd name="connsiteY15" fmla="*/ 1150459 h 6534956"/>
                <a:gd name="connsiteX16" fmla="*/ 468709 w 2343790"/>
                <a:gd name="connsiteY16" fmla="*/ 1103841 h 6534956"/>
                <a:gd name="connsiteX17" fmla="*/ 578894 w 2343790"/>
                <a:gd name="connsiteY17" fmla="*/ 973315 h 6534956"/>
                <a:gd name="connsiteX18" fmla="*/ 604757 w 2343790"/>
                <a:gd name="connsiteY18" fmla="*/ 960442 h 6534956"/>
                <a:gd name="connsiteX19" fmla="*/ 757731 w 2343790"/>
                <a:gd name="connsiteY19" fmla="*/ 919071 h 6534956"/>
                <a:gd name="connsiteX20" fmla="*/ 781463 w 2343790"/>
                <a:gd name="connsiteY20" fmla="*/ 939413 h 6534956"/>
                <a:gd name="connsiteX21" fmla="*/ 789091 w 2343790"/>
                <a:gd name="connsiteY21" fmla="*/ 997048 h 6534956"/>
                <a:gd name="connsiteX22" fmla="*/ 780616 w 2343790"/>
                <a:gd name="connsiteY22" fmla="*/ 1012304 h 6534956"/>
                <a:gd name="connsiteX23" fmla="*/ 612796 w 2343790"/>
                <a:gd name="connsiteY23" fmla="*/ 1102994 h 6534956"/>
                <a:gd name="connsiteX24" fmla="*/ 659412 w 2343790"/>
                <a:gd name="connsiteY24" fmla="*/ 976706 h 6534956"/>
                <a:gd name="connsiteX25" fmla="*/ 757731 w 2343790"/>
                <a:gd name="connsiteY25" fmla="*/ 919071 h 6534956"/>
                <a:gd name="connsiteX26" fmla="*/ 647759 w 2343790"/>
                <a:gd name="connsiteY26" fmla="*/ 898517 h 6534956"/>
                <a:gd name="connsiteX27" fmla="*/ 661956 w 2343790"/>
                <a:gd name="connsiteY27" fmla="*/ 902119 h 6534956"/>
                <a:gd name="connsiteX28" fmla="*/ 667041 w 2343790"/>
                <a:gd name="connsiteY28" fmla="*/ 929242 h 6534956"/>
                <a:gd name="connsiteX29" fmla="*/ 659413 w 2343790"/>
                <a:gd name="connsiteY29" fmla="*/ 943650 h 6534956"/>
                <a:gd name="connsiteX30" fmla="*/ 629747 w 2343790"/>
                <a:gd name="connsiteY30" fmla="*/ 954669 h 6534956"/>
                <a:gd name="connsiteX31" fmla="*/ 598387 w 2343790"/>
                <a:gd name="connsiteY31" fmla="*/ 949583 h 6534956"/>
                <a:gd name="connsiteX32" fmla="*/ 634834 w 2343790"/>
                <a:gd name="connsiteY32" fmla="*/ 906357 h 6534956"/>
                <a:gd name="connsiteX33" fmla="*/ 647759 w 2343790"/>
                <a:gd name="connsiteY33" fmla="*/ 898517 h 6534956"/>
                <a:gd name="connsiteX34" fmla="*/ 713181 w 2343790"/>
                <a:gd name="connsiteY34" fmla="*/ 814329 h 6534956"/>
                <a:gd name="connsiteX35" fmla="*/ 717047 w 2343790"/>
                <a:gd name="connsiteY35" fmla="*/ 814819 h 6534956"/>
                <a:gd name="connsiteX36" fmla="*/ 718742 w 2343790"/>
                <a:gd name="connsiteY36" fmla="*/ 829228 h 6534956"/>
                <a:gd name="connsiteX37" fmla="*/ 679754 w 2343790"/>
                <a:gd name="connsiteY37" fmla="*/ 902967 h 6534956"/>
                <a:gd name="connsiteX38" fmla="*/ 672973 w 2343790"/>
                <a:gd name="connsiteY38" fmla="*/ 860588 h 6534956"/>
                <a:gd name="connsiteX39" fmla="*/ 706029 w 2343790"/>
                <a:gd name="connsiteY39" fmla="*/ 821600 h 6534956"/>
                <a:gd name="connsiteX40" fmla="*/ 713181 w 2343790"/>
                <a:gd name="connsiteY40" fmla="*/ 814329 h 6534956"/>
                <a:gd name="connsiteX41" fmla="*/ 1088072 w 2343790"/>
                <a:gd name="connsiteY41" fmla="*/ 746272 h 6534956"/>
                <a:gd name="connsiteX42" fmla="*/ 1133206 w 2343790"/>
                <a:gd name="connsiteY42" fmla="*/ 741927 h 6534956"/>
                <a:gd name="connsiteX43" fmla="*/ 821299 w 2343790"/>
                <a:gd name="connsiteY43" fmla="*/ 1058074 h 6534956"/>
                <a:gd name="connsiteX44" fmla="*/ 809434 w 2343790"/>
                <a:gd name="connsiteY44" fmla="*/ 1011456 h 6534956"/>
                <a:gd name="connsiteX45" fmla="*/ 1049296 w 2343790"/>
                <a:gd name="connsiteY45" fmla="*/ 758880 h 6534956"/>
                <a:gd name="connsiteX46" fmla="*/ 1088072 w 2343790"/>
                <a:gd name="connsiteY46" fmla="*/ 746272 h 6534956"/>
                <a:gd name="connsiteX47" fmla="*/ 762366 w 2343790"/>
                <a:gd name="connsiteY47" fmla="*/ 790888 h 6534956"/>
                <a:gd name="connsiteX48" fmla="*/ 768751 w 2343790"/>
                <a:gd name="connsiteY48" fmla="*/ 791087 h 6534956"/>
                <a:gd name="connsiteX49" fmla="*/ 777226 w 2343790"/>
                <a:gd name="connsiteY49" fmla="*/ 808038 h 6534956"/>
                <a:gd name="connsiteX50" fmla="*/ 778921 w 2343790"/>
                <a:gd name="connsiteY50" fmla="*/ 897035 h 6534956"/>
                <a:gd name="connsiteX51" fmla="*/ 765360 w 2343790"/>
                <a:gd name="connsiteY51" fmla="*/ 909748 h 6534956"/>
                <a:gd name="connsiteX52" fmla="*/ 680603 w 2343790"/>
                <a:gd name="connsiteY52" fmla="*/ 930937 h 6534956"/>
                <a:gd name="connsiteX53" fmla="*/ 749255 w 2343790"/>
                <a:gd name="connsiteY53" fmla="*/ 801257 h 6534956"/>
                <a:gd name="connsiteX54" fmla="*/ 762366 w 2343790"/>
                <a:gd name="connsiteY54" fmla="*/ 790888 h 6534956"/>
                <a:gd name="connsiteX55" fmla="*/ 934953 w 2343790"/>
                <a:gd name="connsiteY55" fmla="*/ 761555 h 6534956"/>
                <a:gd name="connsiteX56" fmla="*/ 1052687 w 2343790"/>
                <a:gd name="connsiteY56" fmla="*/ 746167 h 6534956"/>
                <a:gd name="connsiteX57" fmla="*/ 802653 w 2343790"/>
                <a:gd name="connsiteY57" fmla="*/ 998743 h 6534956"/>
                <a:gd name="connsiteX58" fmla="*/ 934953 w 2343790"/>
                <a:gd name="connsiteY58" fmla="*/ 761555 h 6534956"/>
                <a:gd name="connsiteX59" fmla="*/ 747498 w 2343790"/>
                <a:gd name="connsiteY59" fmla="*/ 774084 h 6534956"/>
                <a:gd name="connsiteX60" fmla="*/ 731638 w 2343790"/>
                <a:gd name="connsiteY60" fmla="*/ 808907 h 6534956"/>
                <a:gd name="connsiteX61" fmla="*/ 720835 w 2343790"/>
                <a:gd name="connsiteY61" fmla="*/ 801530 h 6534956"/>
                <a:gd name="connsiteX62" fmla="*/ 747498 w 2343790"/>
                <a:gd name="connsiteY62" fmla="*/ 774084 h 6534956"/>
                <a:gd name="connsiteX63" fmla="*/ 911393 w 2343790"/>
                <a:gd name="connsiteY63" fmla="*/ 742233 h 6534956"/>
                <a:gd name="connsiteX64" fmla="*/ 934026 w 2343790"/>
                <a:gd name="connsiteY64" fmla="*/ 745318 h 6534956"/>
                <a:gd name="connsiteX65" fmla="*/ 792481 w 2343790"/>
                <a:gd name="connsiteY65" fmla="*/ 874149 h 6534956"/>
                <a:gd name="connsiteX66" fmla="*/ 850964 w 2343790"/>
                <a:gd name="connsiteY66" fmla="*/ 753794 h 6534956"/>
                <a:gd name="connsiteX67" fmla="*/ 911393 w 2343790"/>
                <a:gd name="connsiteY67" fmla="*/ 742233 h 6534956"/>
                <a:gd name="connsiteX68" fmla="*/ 834437 w 2343790"/>
                <a:gd name="connsiteY68" fmla="*/ 737226 h 6534956"/>
                <a:gd name="connsiteX69" fmla="*/ 862830 w 2343790"/>
                <a:gd name="connsiteY69" fmla="*/ 739385 h 6534956"/>
                <a:gd name="connsiteX70" fmla="*/ 792482 w 2343790"/>
                <a:gd name="connsiteY70" fmla="*/ 776679 h 6534956"/>
                <a:gd name="connsiteX71" fmla="*/ 834437 w 2343790"/>
                <a:gd name="connsiteY71" fmla="*/ 737226 h 6534956"/>
                <a:gd name="connsiteX72" fmla="*/ 780209 w 2343790"/>
                <a:gd name="connsiteY72" fmla="*/ 743436 h 6534956"/>
                <a:gd name="connsiteX73" fmla="*/ 783562 w 2343790"/>
                <a:gd name="connsiteY73" fmla="*/ 782444 h 6534956"/>
                <a:gd name="connsiteX74" fmla="*/ 762818 w 2343790"/>
                <a:gd name="connsiteY74" fmla="*/ 778513 h 6534956"/>
                <a:gd name="connsiteX75" fmla="*/ 780209 w 2343790"/>
                <a:gd name="connsiteY75" fmla="*/ 743436 h 6534956"/>
                <a:gd name="connsiteX76" fmla="*/ 518715 w 2343790"/>
                <a:gd name="connsiteY76" fmla="*/ 779220 h 6534956"/>
                <a:gd name="connsiteX77" fmla="*/ 578893 w 2343790"/>
                <a:gd name="connsiteY77" fmla="*/ 770745 h 6534956"/>
                <a:gd name="connsiteX78" fmla="*/ 604320 w 2343790"/>
                <a:gd name="connsiteY78" fmla="*/ 784306 h 6534956"/>
                <a:gd name="connsiteX79" fmla="*/ 602625 w 2343790"/>
                <a:gd name="connsiteY79" fmla="*/ 925004 h 6534956"/>
                <a:gd name="connsiteX80" fmla="*/ 567027 w 2343790"/>
                <a:gd name="connsiteY80" fmla="*/ 965687 h 6534956"/>
                <a:gd name="connsiteX81" fmla="*/ 561942 w 2343790"/>
                <a:gd name="connsiteY81" fmla="*/ 864826 h 6534956"/>
                <a:gd name="connsiteX82" fmla="*/ 518715 w 2343790"/>
                <a:gd name="connsiteY82" fmla="*/ 779220 h 6534956"/>
                <a:gd name="connsiteX83" fmla="*/ 663651 w 2343790"/>
                <a:gd name="connsiteY83" fmla="*/ 754642 h 6534956"/>
                <a:gd name="connsiteX84" fmla="*/ 669914 w 2343790"/>
                <a:gd name="connsiteY84" fmla="*/ 754430 h 6534956"/>
                <a:gd name="connsiteX85" fmla="*/ 683144 w 2343790"/>
                <a:gd name="connsiteY85" fmla="*/ 763964 h 6534956"/>
                <a:gd name="connsiteX86" fmla="*/ 680602 w 2343790"/>
                <a:gd name="connsiteY86" fmla="*/ 831771 h 6534956"/>
                <a:gd name="connsiteX87" fmla="*/ 639918 w 2343790"/>
                <a:gd name="connsiteY87" fmla="*/ 880082 h 6534956"/>
                <a:gd name="connsiteX88" fmla="*/ 633985 w 2343790"/>
                <a:gd name="connsiteY88" fmla="*/ 882625 h 6534956"/>
                <a:gd name="connsiteX89" fmla="*/ 605167 w 2343790"/>
                <a:gd name="connsiteY89" fmla="*/ 768204 h 6534956"/>
                <a:gd name="connsiteX90" fmla="*/ 663651 w 2343790"/>
                <a:gd name="connsiteY90" fmla="*/ 754642 h 6534956"/>
                <a:gd name="connsiteX91" fmla="*/ 715963 w 2343790"/>
                <a:gd name="connsiteY91" fmla="*/ 740814 h 6534956"/>
                <a:gd name="connsiteX92" fmla="*/ 730608 w 2343790"/>
                <a:gd name="connsiteY92" fmla="*/ 747862 h 6534956"/>
                <a:gd name="connsiteX93" fmla="*/ 708572 w 2343790"/>
                <a:gd name="connsiteY93" fmla="*/ 802105 h 6534956"/>
                <a:gd name="connsiteX94" fmla="*/ 687382 w 2343790"/>
                <a:gd name="connsiteY94" fmla="*/ 751251 h 6534956"/>
                <a:gd name="connsiteX95" fmla="*/ 715963 w 2343790"/>
                <a:gd name="connsiteY95" fmla="*/ 740814 h 6534956"/>
                <a:gd name="connsiteX96" fmla="*/ 758539 w 2343790"/>
                <a:gd name="connsiteY96" fmla="*/ 730831 h 6534956"/>
                <a:gd name="connsiteX97" fmla="*/ 767055 w 2343790"/>
                <a:gd name="connsiteY97" fmla="*/ 730909 h 6534956"/>
                <a:gd name="connsiteX98" fmla="*/ 745865 w 2343790"/>
                <a:gd name="connsiteY98" fmla="*/ 752099 h 6534956"/>
                <a:gd name="connsiteX99" fmla="*/ 740779 w 2343790"/>
                <a:gd name="connsiteY99" fmla="*/ 741081 h 6534956"/>
                <a:gd name="connsiteX100" fmla="*/ 758539 w 2343790"/>
                <a:gd name="connsiteY100" fmla="*/ 730831 h 6534956"/>
                <a:gd name="connsiteX101" fmla="*/ 370390 w 2343790"/>
                <a:gd name="connsiteY101" fmla="*/ 794477 h 6534956"/>
                <a:gd name="connsiteX102" fmla="*/ 493288 w 2343790"/>
                <a:gd name="connsiteY102" fmla="*/ 782611 h 6534956"/>
                <a:gd name="connsiteX103" fmla="*/ 520411 w 2343790"/>
                <a:gd name="connsiteY103" fmla="*/ 798716 h 6534956"/>
                <a:gd name="connsiteX104" fmla="*/ 551770 w 2343790"/>
                <a:gd name="connsiteY104" fmla="*/ 980096 h 6534956"/>
                <a:gd name="connsiteX105" fmla="*/ 544142 w 2343790"/>
                <a:gd name="connsiteY105" fmla="*/ 994505 h 6534956"/>
                <a:gd name="connsiteX106" fmla="*/ 460233 w 2343790"/>
                <a:gd name="connsiteY106" fmla="*/ 1096213 h 6534956"/>
                <a:gd name="connsiteX107" fmla="*/ 370390 w 2343790"/>
                <a:gd name="connsiteY107" fmla="*/ 794477 h 6534956"/>
                <a:gd name="connsiteX108" fmla="*/ 846620 w 2343790"/>
                <a:gd name="connsiteY108" fmla="*/ 702621 h 6534956"/>
                <a:gd name="connsiteX109" fmla="*/ 853507 w 2343790"/>
                <a:gd name="connsiteY109" fmla="*/ 705483 h 6534956"/>
                <a:gd name="connsiteX110" fmla="*/ 851812 w 2343790"/>
                <a:gd name="connsiteY110" fmla="*/ 715654 h 6534956"/>
                <a:gd name="connsiteX111" fmla="*/ 839097 w 2343790"/>
                <a:gd name="connsiteY111" fmla="*/ 721586 h 6534956"/>
                <a:gd name="connsiteX112" fmla="*/ 813670 w 2343790"/>
                <a:gd name="connsiteY112" fmla="*/ 714805 h 6534956"/>
                <a:gd name="connsiteX113" fmla="*/ 839098 w 2343790"/>
                <a:gd name="connsiteY113" fmla="*/ 705482 h 6534956"/>
                <a:gd name="connsiteX114" fmla="*/ 846620 w 2343790"/>
                <a:gd name="connsiteY114" fmla="*/ 702621 h 6534956"/>
                <a:gd name="connsiteX115" fmla="*/ 260205 w 2343790"/>
                <a:gd name="connsiteY115" fmla="*/ 796173 h 6534956"/>
                <a:gd name="connsiteX116" fmla="*/ 348354 w 2343790"/>
                <a:gd name="connsiteY116" fmla="*/ 796173 h 6534956"/>
                <a:gd name="connsiteX117" fmla="*/ 369544 w 2343790"/>
                <a:gd name="connsiteY117" fmla="*/ 809734 h 6534956"/>
                <a:gd name="connsiteX118" fmla="*/ 450909 w 2343790"/>
                <a:gd name="connsiteY118" fmla="*/ 981792 h 6534956"/>
                <a:gd name="connsiteX119" fmla="*/ 454301 w 2343790"/>
                <a:gd name="connsiteY119" fmla="*/ 1019084 h 6534956"/>
                <a:gd name="connsiteX120" fmla="*/ 410227 w 2343790"/>
                <a:gd name="connsiteY120" fmla="*/ 1161476 h 6534956"/>
                <a:gd name="connsiteX121" fmla="*/ 342419 w 2343790"/>
                <a:gd name="connsiteY121" fmla="*/ 1246234 h 6534956"/>
                <a:gd name="connsiteX122" fmla="*/ 260205 w 2343790"/>
                <a:gd name="connsiteY122" fmla="*/ 796173 h 6534956"/>
                <a:gd name="connsiteX123" fmla="*/ 899276 w 2343790"/>
                <a:gd name="connsiteY123" fmla="*/ 687684 h 6534956"/>
                <a:gd name="connsiteX124" fmla="*/ 892495 w 2343790"/>
                <a:gd name="connsiteY124" fmla="*/ 717348 h 6534956"/>
                <a:gd name="connsiteX125" fmla="*/ 870458 w 2343790"/>
                <a:gd name="connsiteY125" fmla="*/ 724976 h 6534956"/>
                <a:gd name="connsiteX126" fmla="*/ 866220 w 2343790"/>
                <a:gd name="connsiteY126" fmla="*/ 708873 h 6534956"/>
                <a:gd name="connsiteX127" fmla="*/ 899276 w 2343790"/>
                <a:gd name="connsiteY127" fmla="*/ 687684 h 6534956"/>
                <a:gd name="connsiteX128" fmla="*/ 954367 w 2343790"/>
                <a:gd name="connsiteY128" fmla="*/ 669037 h 6534956"/>
                <a:gd name="connsiteX129" fmla="*/ 943349 w 2343790"/>
                <a:gd name="connsiteY129" fmla="*/ 712263 h 6534956"/>
                <a:gd name="connsiteX130" fmla="*/ 934026 w 2343790"/>
                <a:gd name="connsiteY130" fmla="*/ 730909 h 6534956"/>
                <a:gd name="connsiteX131" fmla="*/ 905208 w 2343790"/>
                <a:gd name="connsiteY131" fmla="*/ 726671 h 6534956"/>
                <a:gd name="connsiteX132" fmla="*/ 906904 w 2343790"/>
                <a:gd name="connsiteY132" fmla="*/ 702093 h 6534956"/>
                <a:gd name="connsiteX133" fmla="*/ 954367 w 2343790"/>
                <a:gd name="connsiteY133" fmla="*/ 669037 h 6534956"/>
                <a:gd name="connsiteX134" fmla="*/ 159345 w 2343790"/>
                <a:gd name="connsiteY134" fmla="*/ 799562 h 6534956"/>
                <a:gd name="connsiteX135" fmla="*/ 233932 w 2343790"/>
                <a:gd name="connsiteY135" fmla="*/ 799563 h 6534956"/>
                <a:gd name="connsiteX136" fmla="*/ 257662 w 2343790"/>
                <a:gd name="connsiteY136" fmla="*/ 819903 h 6534956"/>
                <a:gd name="connsiteX137" fmla="*/ 298345 w 2343790"/>
                <a:gd name="connsiteY137" fmla="*/ 936869 h 6534956"/>
                <a:gd name="connsiteX138" fmla="*/ 329707 w 2343790"/>
                <a:gd name="connsiteY138" fmla="*/ 1154696 h 6534956"/>
                <a:gd name="connsiteX139" fmla="*/ 279699 w 2343790"/>
                <a:gd name="connsiteY139" fmla="*/ 1334382 h 6534956"/>
                <a:gd name="connsiteX140" fmla="*/ 238169 w 2343790"/>
                <a:gd name="connsiteY140" fmla="*/ 1393712 h 6534956"/>
                <a:gd name="connsiteX141" fmla="*/ 202571 w 2343790"/>
                <a:gd name="connsiteY141" fmla="*/ 911443 h 6534956"/>
                <a:gd name="connsiteX142" fmla="*/ 159345 w 2343790"/>
                <a:gd name="connsiteY142" fmla="*/ 799562 h 6534956"/>
                <a:gd name="connsiteX143" fmla="*/ 750951 w 2343790"/>
                <a:gd name="connsiteY143" fmla="*/ 699549 h 6534956"/>
                <a:gd name="connsiteX144" fmla="*/ 757321 w 2343790"/>
                <a:gd name="connsiteY144" fmla="*/ 698781 h 6534956"/>
                <a:gd name="connsiteX145" fmla="*/ 777225 w 2343790"/>
                <a:gd name="connsiteY145" fmla="*/ 711414 h 6534956"/>
                <a:gd name="connsiteX146" fmla="*/ 749255 w 2343790"/>
                <a:gd name="connsiteY146" fmla="*/ 716500 h 6534956"/>
                <a:gd name="connsiteX147" fmla="*/ 750951 w 2343790"/>
                <a:gd name="connsiteY147" fmla="*/ 699549 h 6534956"/>
                <a:gd name="connsiteX148" fmla="*/ 1029802 w 2343790"/>
                <a:gd name="connsiteY148" fmla="*/ 640219 h 6534956"/>
                <a:gd name="connsiteX149" fmla="*/ 995899 w 2343790"/>
                <a:gd name="connsiteY149" fmla="*/ 723281 h 6534956"/>
                <a:gd name="connsiteX150" fmla="*/ 975558 w 2343790"/>
                <a:gd name="connsiteY150" fmla="*/ 732605 h 6534956"/>
                <a:gd name="connsiteX151" fmla="*/ 952673 w 2343790"/>
                <a:gd name="connsiteY151" fmla="*/ 719044 h 6534956"/>
                <a:gd name="connsiteX152" fmla="*/ 997595 w 2343790"/>
                <a:gd name="connsiteY152" fmla="*/ 651237 h 6534956"/>
                <a:gd name="connsiteX153" fmla="*/ 1029802 w 2343790"/>
                <a:gd name="connsiteY153" fmla="*/ 640219 h 6534956"/>
                <a:gd name="connsiteX154" fmla="*/ 848422 w 2343790"/>
                <a:gd name="connsiteY154" fmla="*/ 658019 h 6534956"/>
                <a:gd name="connsiteX155" fmla="*/ 812823 w 2343790"/>
                <a:gd name="connsiteY155" fmla="*/ 699549 h 6534956"/>
                <a:gd name="connsiteX156" fmla="*/ 848422 w 2343790"/>
                <a:gd name="connsiteY156" fmla="*/ 658019 h 6534956"/>
                <a:gd name="connsiteX157" fmla="*/ 711115 w 2343790"/>
                <a:gd name="connsiteY157" fmla="*/ 669884 h 6534956"/>
                <a:gd name="connsiteX158" fmla="*/ 738237 w 2343790"/>
                <a:gd name="connsiteY158" fmla="*/ 710567 h 6534956"/>
                <a:gd name="connsiteX159" fmla="*/ 690773 w 2343790"/>
                <a:gd name="connsiteY159" fmla="*/ 735146 h 6534956"/>
                <a:gd name="connsiteX160" fmla="*/ 711115 w 2343790"/>
                <a:gd name="connsiteY160" fmla="*/ 669884 h 6534956"/>
                <a:gd name="connsiteX161" fmla="*/ 1159481 w 2343790"/>
                <a:gd name="connsiteY161" fmla="*/ 595299 h 6534956"/>
                <a:gd name="connsiteX162" fmla="*/ 1110321 w 2343790"/>
                <a:gd name="connsiteY162" fmla="*/ 652085 h 6534956"/>
                <a:gd name="connsiteX163" fmla="*/ 1081503 w 2343790"/>
                <a:gd name="connsiteY163" fmla="*/ 718195 h 6534956"/>
                <a:gd name="connsiteX164" fmla="*/ 1063705 w 2343790"/>
                <a:gd name="connsiteY164" fmla="*/ 733453 h 6534956"/>
                <a:gd name="connsiteX165" fmla="*/ 1033192 w 2343790"/>
                <a:gd name="connsiteY165" fmla="*/ 733452 h 6534956"/>
                <a:gd name="connsiteX166" fmla="*/ 1006917 w 2343790"/>
                <a:gd name="connsiteY166" fmla="*/ 702939 h 6534956"/>
                <a:gd name="connsiteX167" fmla="*/ 1059466 w 2343790"/>
                <a:gd name="connsiteY167" fmla="*/ 630896 h 6534956"/>
                <a:gd name="connsiteX168" fmla="*/ 1159481 w 2343790"/>
                <a:gd name="connsiteY168" fmla="*/ 595299 h 6534956"/>
                <a:gd name="connsiteX169" fmla="*/ 789091 w 2343790"/>
                <a:gd name="connsiteY169" fmla="*/ 654628 h 6534956"/>
                <a:gd name="connsiteX170" fmla="*/ 795766 w 2343790"/>
                <a:gd name="connsiteY170" fmla="*/ 653780 h 6534956"/>
                <a:gd name="connsiteX171" fmla="*/ 801804 w 2343790"/>
                <a:gd name="connsiteY171" fmla="*/ 655475 h 6534956"/>
                <a:gd name="connsiteX172" fmla="*/ 793329 w 2343790"/>
                <a:gd name="connsiteY172" fmla="*/ 684293 h 6534956"/>
                <a:gd name="connsiteX173" fmla="*/ 789091 w 2343790"/>
                <a:gd name="connsiteY173" fmla="*/ 654628 h 6534956"/>
                <a:gd name="connsiteX174" fmla="*/ 901819 w 2343790"/>
                <a:gd name="connsiteY174" fmla="*/ 609706 h 6534956"/>
                <a:gd name="connsiteX175" fmla="*/ 910294 w 2343790"/>
                <a:gd name="connsiteY175" fmla="*/ 640219 h 6534956"/>
                <a:gd name="connsiteX176" fmla="*/ 918770 w 2343790"/>
                <a:gd name="connsiteY176" fmla="*/ 663951 h 6534956"/>
                <a:gd name="connsiteX177" fmla="*/ 873000 w 2343790"/>
                <a:gd name="connsiteY177" fmla="*/ 679208 h 6534956"/>
                <a:gd name="connsiteX178" fmla="*/ 869610 w 2343790"/>
                <a:gd name="connsiteY178" fmla="*/ 637678 h 6534956"/>
                <a:gd name="connsiteX179" fmla="*/ 901819 w 2343790"/>
                <a:gd name="connsiteY179" fmla="*/ 609706 h 6534956"/>
                <a:gd name="connsiteX180" fmla="*/ 764511 w 2343790"/>
                <a:gd name="connsiteY180" fmla="*/ 630896 h 6534956"/>
                <a:gd name="connsiteX181" fmla="*/ 760274 w 2343790"/>
                <a:gd name="connsiteY181" fmla="*/ 674122 h 6534956"/>
                <a:gd name="connsiteX182" fmla="*/ 722981 w 2343790"/>
                <a:gd name="connsiteY182" fmla="*/ 665646 h 6534956"/>
                <a:gd name="connsiteX183" fmla="*/ 764511 w 2343790"/>
                <a:gd name="connsiteY183" fmla="*/ 630896 h 6534956"/>
                <a:gd name="connsiteX184" fmla="*/ 1407431 w 2343790"/>
                <a:gd name="connsiteY184" fmla="*/ 519634 h 6534956"/>
                <a:gd name="connsiteX185" fmla="*/ 1178975 w 2343790"/>
                <a:gd name="connsiteY185" fmla="*/ 712263 h 6534956"/>
                <a:gd name="connsiteX186" fmla="*/ 1134901 w 2343790"/>
                <a:gd name="connsiteY186" fmla="*/ 727519 h 6534956"/>
                <a:gd name="connsiteX187" fmla="*/ 1093370 w 2343790"/>
                <a:gd name="connsiteY187" fmla="*/ 726672 h 6534956"/>
                <a:gd name="connsiteX188" fmla="*/ 1103541 w 2343790"/>
                <a:gd name="connsiteY188" fmla="*/ 683445 h 6534956"/>
                <a:gd name="connsiteX189" fmla="*/ 1240000 w 2343790"/>
                <a:gd name="connsiteY189" fmla="*/ 565632 h 6534956"/>
                <a:gd name="connsiteX190" fmla="*/ 1407431 w 2343790"/>
                <a:gd name="connsiteY190" fmla="*/ 519634 h 6534956"/>
                <a:gd name="connsiteX191" fmla="*/ 848846 w 2343790"/>
                <a:gd name="connsiteY191" fmla="*/ 609919 h 6534956"/>
                <a:gd name="connsiteX192" fmla="*/ 861982 w 2343790"/>
                <a:gd name="connsiteY192" fmla="*/ 614792 h 6534956"/>
                <a:gd name="connsiteX193" fmla="*/ 874696 w 2343790"/>
                <a:gd name="connsiteY193" fmla="*/ 621573 h 6534956"/>
                <a:gd name="connsiteX194" fmla="*/ 860287 w 2343790"/>
                <a:gd name="connsiteY194" fmla="*/ 630048 h 6534956"/>
                <a:gd name="connsiteX195" fmla="*/ 834861 w 2343790"/>
                <a:gd name="connsiteY195" fmla="*/ 639371 h 6534956"/>
                <a:gd name="connsiteX196" fmla="*/ 838250 w 2343790"/>
                <a:gd name="connsiteY196" fmla="*/ 619031 h 6534956"/>
                <a:gd name="connsiteX197" fmla="*/ 848846 w 2343790"/>
                <a:gd name="connsiteY197" fmla="*/ 609919 h 6534956"/>
                <a:gd name="connsiteX198" fmla="*/ 772141 w 2343790"/>
                <a:gd name="connsiteY198" fmla="*/ 606316 h 6534956"/>
                <a:gd name="connsiteX199" fmla="*/ 825536 w 2343790"/>
                <a:gd name="connsiteY199" fmla="*/ 613945 h 6534956"/>
                <a:gd name="connsiteX200" fmla="*/ 794177 w 2343790"/>
                <a:gd name="connsiteY200" fmla="*/ 643609 h 6534956"/>
                <a:gd name="connsiteX201" fmla="*/ 772141 w 2343790"/>
                <a:gd name="connsiteY201" fmla="*/ 606316 h 6534956"/>
                <a:gd name="connsiteX202" fmla="*/ 642461 w 2343790"/>
                <a:gd name="connsiteY202" fmla="*/ 611401 h 6534956"/>
                <a:gd name="connsiteX203" fmla="*/ 691620 w 2343790"/>
                <a:gd name="connsiteY203" fmla="*/ 652084 h 6534956"/>
                <a:gd name="connsiteX204" fmla="*/ 699249 w 2343790"/>
                <a:gd name="connsiteY204" fmla="*/ 680056 h 6534956"/>
                <a:gd name="connsiteX205" fmla="*/ 628900 w 2343790"/>
                <a:gd name="connsiteY205" fmla="*/ 751251 h 6534956"/>
                <a:gd name="connsiteX206" fmla="*/ 602625 w 2343790"/>
                <a:gd name="connsiteY206" fmla="*/ 756337 h 6534956"/>
                <a:gd name="connsiteX207" fmla="*/ 642461 w 2343790"/>
                <a:gd name="connsiteY207" fmla="*/ 611401 h 6534956"/>
                <a:gd name="connsiteX208" fmla="*/ 978099 w 2343790"/>
                <a:gd name="connsiteY208" fmla="*/ 552920 h 6534956"/>
                <a:gd name="connsiteX209" fmla="*/ 977253 w 2343790"/>
                <a:gd name="connsiteY209" fmla="*/ 633438 h 6534956"/>
                <a:gd name="connsiteX210" fmla="*/ 967929 w 2343790"/>
                <a:gd name="connsiteY210" fmla="*/ 647847 h 6534956"/>
                <a:gd name="connsiteX211" fmla="*/ 927245 w 2343790"/>
                <a:gd name="connsiteY211" fmla="*/ 650389 h 6534956"/>
                <a:gd name="connsiteX212" fmla="*/ 934874 w 2343790"/>
                <a:gd name="connsiteY212" fmla="*/ 584280 h 6534956"/>
                <a:gd name="connsiteX213" fmla="*/ 978099 w 2343790"/>
                <a:gd name="connsiteY213" fmla="*/ 552920 h 6534956"/>
                <a:gd name="connsiteX214" fmla="*/ 752646 w 2343790"/>
                <a:gd name="connsiteY214" fmla="*/ 580888 h 6534956"/>
                <a:gd name="connsiteX215" fmla="*/ 732303 w 2343790"/>
                <a:gd name="connsiteY215" fmla="*/ 647848 h 6534956"/>
                <a:gd name="connsiteX216" fmla="*/ 678906 w 2343790"/>
                <a:gd name="connsiteY216" fmla="*/ 626657 h 6534956"/>
                <a:gd name="connsiteX217" fmla="*/ 752646 w 2343790"/>
                <a:gd name="connsiteY217" fmla="*/ 580888 h 6534956"/>
                <a:gd name="connsiteX218" fmla="*/ 890535 w 2343790"/>
                <a:gd name="connsiteY218" fmla="*/ 547940 h 6534956"/>
                <a:gd name="connsiteX219" fmla="*/ 895038 w 2343790"/>
                <a:gd name="connsiteY219" fmla="*/ 548681 h 6534956"/>
                <a:gd name="connsiteX220" fmla="*/ 954367 w 2343790"/>
                <a:gd name="connsiteY220" fmla="*/ 554614 h 6534956"/>
                <a:gd name="connsiteX221" fmla="*/ 895039 w 2343790"/>
                <a:gd name="connsiteY221" fmla="*/ 599536 h 6534956"/>
                <a:gd name="connsiteX222" fmla="*/ 867916 w 2343790"/>
                <a:gd name="connsiteY222" fmla="*/ 604620 h 6534956"/>
                <a:gd name="connsiteX223" fmla="*/ 859439 w 2343790"/>
                <a:gd name="connsiteY223" fmla="*/ 585127 h 6534956"/>
                <a:gd name="connsiteX224" fmla="*/ 881476 w 2343790"/>
                <a:gd name="connsiteY224" fmla="*/ 554614 h 6534956"/>
                <a:gd name="connsiteX225" fmla="*/ 890535 w 2343790"/>
                <a:gd name="connsiteY225" fmla="*/ 547940 h 6534956"/>
                <a:gd name="connsiteX226" fmla="*/ 766207 w 2343790"/>
                <a:gd name="connsiteY226" fmla="*/ 563090 h 6534956"/>
                <a:gd name="connsiteX227" fmla="*/ 850964 w 2343790"/>
                <a:gd name="connsiteY227" fmla="*/ 568176 h 6534956"/>
                <a:gd name="connsiteX228" fmla="*/ 799262 w 2343790"/>
                <a:gd name="connsiteY228" fmla="*/ 603774 h 6534956"/>
                <a:gd name="connsiteX229" fmla="*/ 766207 w 2343790"/>
                <a:gd name="connsiteY229" fmla="*/ 563090 h 6534956"/>
                <a:gd name="connsiteX230" fmla="*/ 1038279 w 2343790"/>
                <a:gd name="connsiteY230" fmla="*/ 516474 h 6534956"/>
                <a:gd name="connsiteX231" fmla="*/ 1067095 w 2343790"/>
                <a:gd name="connsiteY231" fmla="*/ 612250 h 6534956"/>
                <a:gd name="connsiteX232" fmla="*/ 1011157 w 2343790"/>
                <a:gd name="connsiteY232" fmla="*/ 633438 h 6534956"/>
                <a:gd name="connsiteX233" fmla="*/ 983185 w 2343790"/>
                <a:gd name="connsiteY233" fmla="*/ 618182 h 6534956"/>
                <a:gd name="connsiteX234" fmla="*/ 1038279 w 2343790"/>
                <a:gd name="connsiteY234" fmla="*/ 516474 h 6534956"/>
                <a:gd name="connsiteX235" fmla="*/ 589911 w 2343790"/>
                <a:gd name="connsiteY235" fmla="*/ 569023 h 6534956"/>
                <a:gd name="connsiteX236" fmla="*/ 628053 w 2343790"/>
                <a:gd name="connsiteY236" fmla="*/ 692768 h 6534956"/>
                <a:gd name="connsiteX237" fmla="*/ 531430 w 2343790"/>
                <a:gd name="connsiteY237" fmla="*/ 762269 h 6534956"/>
                <a:gd name="connsiteX238" fmla="*/ 589911 w 2343790"/>
                <a:gd name="connsiteY238" fmla="*/ 569023 h 6534956"/>
                <a:gd name="connsiteX239" fmla="*/ 941061 w 2343790"/>
                <a:gd name="connsiteY239" fmla="*/ 490484 h 6534956"/>
                <a:gd name="connsiteX240" fmla="*/ 949323 w 2343790"/>
                <a:gd name="connsiteY240" fmla="*/ 490583 h 6534956"/>
                <a:gd name="connsiteX241" fmla="*/ 962843 w 2343790"/>
                <a:gd name="connsiteY241" fmla="*/ 496132 h 6534956"/>
                <a:gd name="connsiteX242" fmla="*/ 1032344 w 2343790"/>
                <a:gd name="connsiteY242" fmla="*/ 503760 h 6534956"/>
                <a:gd name="connsiteX243" fmla="*/ 915381 w 2343790"/>
                <a:gd name="connsiteY243" fmla="*/ 545290 h 6534956"/>
                <a:gd name="connsiteX244" fmla="*/ 906057 w 2343790"/>
                <a:gd name="connsiteY244" fmla="*/ 524949 h 6534956"/>
                <a:gd name="connsiteX245" fmla="*/ 921313 w 2343790"/>
                <a:gd name="connsiteY245" fmla="*/ 507149 h 6534956"/>
                <a:gd name="connsiteX246" fmla="*/ 941061 w 2343790"/>
                <a:gd name="connsiteY246" fmla="*/ 490484 h 6534956"/>
                <a:gd name="connsiteX247" fmla="*/ 1167955 w 2343790"/>
                <a:gd name="connsiteY247" fmla="*/ 438496 h 6534956"/>
                <a:gd name="connsiteX248" fmla="*/ 1205249 w 2343790"/>
                <a:gd name="connsiteY248" fmla="*/ 563090 h 6534956"/>
                <a:gd name="connsiteX249" fmla="*/ 1089133 w 2343790"/>
                <a:gd name="connsiteY249" fmla="*/ 604620 h 6534956"/>
                <a:gd name="connsiteX250" fmla="*/ 1041668 w 2343790"/>
                <a:gd name="connsiteY250" fmla="*/ 552071 h 6534956"/>
                <a:gd name="connsiteX251" fmla="*/ 1074723 w 2343790"/>
                <a:gd name="connsiteY251" fmla="*/ 492742 h 6534956"/>
                <a:gd name="connsiteX252" fmla="*/ 1167955 w 2343790"/>
                <a:gd name="connsiteY252" fmla="*/ 438496 h 6534956"/>
                <a:gd name="connsiteX253" fmla="*/ 755189 w 2343790"/>
                <a:gd name="connsiteY253" fmla="*/ 502065 h 6534956"/>
                <a:gd name="connsiteX254" fmla="*/ 912837 w 2343790"/>
                <a:gd name="connsiteY254" fmla="*/ 496131 h 6534956"/>
                <a:gd name="connsiteX255" fmla="*/ 817908 w 2343790"/>
                <a:gd name="connsiteY255" fmla="*/ 562243 h 6534956"/>
                <a:gd name="connsiteX256" fmla="*/ 755189 w 2343790"/>
                <a:gd name="connsiteY256" fmla="*/ 502065 h 6534956"/>
                <a:gd name="connsiteX257" fmla="*/ 738237 w 2343790"/>
                <a:gd name="connsiteY257" fmla="*/ 499522 h 6534956"/>
                <a:gd name="connsiteX258" fmla="*/ 714506 w 2343790"/>
                <a:gd name="connsiteY258" fmla="*/ 605469 h 6534956"/>
                <a:gd name="connsiteX259" fmla="*/ 619577 w 2343790"/>
                <a:gd name="connsiteY259" fmla="*/ 572413 h 6534956"/>
                <a:gd name="connsiteX260" fmla="*/ 738237 w 2343790"/>
                <a:gd name="connsiteY260" fmla="*/ 499522 h 6534956"/>
                <a:gd name="connsiteX261" fmla="*/ 1272208 w 2343790"/>
                <a:gd name="connsiteY261" fmla="*/ 381709 h 6534956"/>
                <a:gd name="connsiteX262" fmla="*/ 1310348 w 2343790"/>
                <a:gd name="connsiteY262" fmla="*/ 530883 h 6534956"/>
                <a:gd name="connsiteX263" fmla="*/ 1238305 w 2343790"/>
                <a:gd name="connsiteY263" fmla="*/ 552918 h 6534956"/>
                <a:gd name="connsiteX264" fmla="*/ 1195078 w 2343790"/>
                <a:gd name="connsiteY264" fmla="*/ 536815 h 6534956"/>
                <a:gd name="connsiteX265" fmla="*/ 1181517 w 2343790"/>
                <a:gd name="connsiteY265" fmla="*/ 446126 h 6534956"/>
                <a:gd name="connsiteX266" fmla="*/ 1197622 w 2343790"/>
                <a:gd name="connsiteY266" fmla="*/ 424088 h 6534956"/>
                <a:gd name="connsiteX267" fmla="*/ 1272208 w 2343790"/>
                <a:gd name="connsiteY267" fmla="*/ 381709 h 6534956"/>
                <a:gd name="connsiteX268" fmla="*/ 508544 w 2343790"/>
                <a:gd name="connsiteY268" fmla="*/ 496131 h 6534956"/>
                <a:gd name="connsiteX269" fmla="*/ 578893 w 2343790"/>
                <a:gd name="connsiteY269" fmla="*/ 631743 h 6534956"/>
                <a:gd name="connsiteX270" fmla="*/ 567875 w 2343790"/>
                <a:gd name="connsiteY270" fmla="*/ 679207 h 6534956"/>
                <a:gd name="connsiteX271" fmla="*/ 449215 w 2343790"/>
                <a:gd name="connsiteY271" fmla="*/ 774983 h 6534956"/>
                <a:gd name="connsiteX272" fmla="*/ 392428 w 2343790"/>
                <a:gd name="connsiteY272" fmla="*/ 780069 h 6534956"/>
                <a:gd name="connsiteX273" fmla="*/ 508544 w 2343790"/>
                <a:gd name="connsiteY273" fmla="*/ 496131 h 6534956"/>
                <a:gd name="connsiteX274" fmla="*/ 1080658 w 2343790"/>
                <a:gd name="connsiteY274" fmla="*/ 354587 h 6534956"/>
                <a:gd name="connsiteX275" fmla="*/ 1174738 w 2343790"/>
                <a:gd name="connsiteY275" fmla="*/ 421545 h 6534956"/>
                <a:gd name="connsiteX276" fmla="*/ 993357 w 2343790"/>
                <a:gd name="connsiteY276" fmla="*/ 491046 h 6534956"/>
                <a:gd name="connsiteX277" fmla="*/ 984032 w 2343790"/>
                <a:gd name="connsiteY277" fmla="*/ 490198 h 6534956"/>
                <a:gd name="connsiteX278" fmla="*/ 953521 w 2343790"/>
                <a:gd name="connsiteY278" fmla="*/ 476638 h 6534956"/>
                <a:gd name="connsiteX279" fmla="*/ 970472 w 2343790"/>
                <a:gd name="connsiteY279" fmla="*/ 453752 h 6534956"/>
                <a:gd name="connsiteX280" fmla="*/ 1080658 w 2343790"/>
                <a:gd name="connsiteY280" fmla="*/ 354587 h 6534956"/>
                <a:gd name="connsiteX281" fmla="*/ 1449350 w 2343790"/>
                <a:gd name="connsiteY281" fmla="*/ 291866 h 6534956"/>
                <a:gd name="connsiteX282" fmla="*/ 1413753 w 2343790"/>
                <a:gd name="connsiteY282" fmla="*/ 441887 h 6534956"/>
                <a:gd name="connsiteX283" fmla="*/ 1419157 w 2343790"/>
                <a:gd name="connsiteY283" fmla="*/ 465831 h 6534956"/>
                <a:gd name="connsiteX284" fmla="*/ 1436046 w 2343790"/>
                <a:gd name="connsiteY284" fmla="*/ 497185 h 6534956"/>
                <a:gd name="connsiteX285" fmla="*/ 1368822 w 2343790"/>
                <a:gd name="connsiteY285" fmla="*/ 514786 h 6534956"/>
                <a:gd name="connsiteX286" fmla="*/ 1335776 w 2343790"/>
                <a:gd name="connsiteY286" fmla="*/ 524102 h 6534956"/>
                <a:gd name="connsiteX287" fmla="*/ 1310348 w 2343790"/>
                <a:gd name="connsiteY287" fmla="*/ 516474 h 6534956"/>
                <a:gd name="connsiteX288" fmla="*/ 1285768 w 2343790"/>
                <a:gd name="connsiteY288" fmla="*/ 380862 h 6534956"/>
                <a:gd name="connsiteX289" fmla="*/ 1296787 w 2343790"/>
                <a:gd name="connsiteY289" fmla="*/ 368995 h 6534956"/>
                <a:gd name="connsiteX290" fmla="*/ 1371373 w 2343790"/>
                <a:gd name="connsiteY290" fmla="*/ 330007 h 6534956"/>
                <a:gd name="connsiteX291" fmla="*/ 1449350 w 2343790"/>
                <a:gd name="connsiteY291" fmla="*/ 291866 h 6534956"/>
                <a:gd name="connsiteX292" fmla="*/ 744170 w 2343790"/>
                <a:gd name="connsiteY292" fmla="*/ 385948 h 6534956"/>
                <a:gd name="connsiteX293" fmla="*/ 1040820 w 2343790"/>
                <a:gd name="connsiteY293" fmla="*/ 369844 h 6534956"/>
                <a:gd name="connsiteX294" fmla="*/ 914532 w 2343790"/>
                <a:gd name="connsiteY294" fmla="*/ 481724 h 6534956"/>
                <a:gd name="connsiteX295" fmla="*/ 784006 w 2343790"/>
                <a:gd name="connsiteY295" fmla="*/ 498675 h 6534956"/>
                <a:gd name="connsiteX296" fmla="*/ 747559 w 2343790"/>
                <a:gd name="connsiteY296" fmla="*/ 457992 h 6534956"/>
                <a:gd name="connsiteX297" fmla="*/ 744170 w 2343790"/>
                <a:gd name="connsiteY297" fmla="*/ 385948 h 6534956"/>
                <a:gd name="connsiteX298" fmla="*/ 728066 w 2343790"/>
                <a:gd name="connsiteY298" fmla="*/ 382557 h 6534956"/>
                <a:gd name="connsiteX299" fmla="*/ 736541 w 2343790"/>
                <a:gd name="connsiteY299" fmla="*/ 466468 h 6534956"/>
                <a:gd name="connsiteX300" fmla="*/ 733152 w 2343790"/>
                <a:gd name="connsiteY300" fmla="*/ 486808 h 6534956"/>
                <a:gd name="connsiteX301" fmla="*/ 620425 w 2343790"/>
                <a:gd name="connsiteY301" fmla="*/ 561395 h 6534956"/>
                <a:gd name="connsiteX302" fmla="*/ 594150 w 2343790"/>
                <a:gd name="connsiteY302" fmla="*/ 553766 h 6534956"/>
                <a:gd name="connsiteX303" fmla="*/ 533972 w 2343790"/>
                <a:gd name="connsiteY303" fmla="*/ 499521 h 6534956"/>
                <a:gd name="connsiteX304" fmla="*/ 728066 w 2343790"/>
                <a:gd name="connsiteY304" fmla="*/ 382557 h 6534956"/>
                <a:gd name="connsiteX305" fmla="*/ 427177 w 2343790"/>
                <a:gd name="connsiteY305" fmla="*/ 402899 h 6534956"/>
                <a:gd name="connsiteX306" fmla="*/ 487355 w 2343790"/>
                <a:gd name="connsiteY306" fmla="*/ 470705 h 6534956"/>
                <a:gd name="connsiteX307" fmla="*/ 497526 w 2343790"/>
                <a:gd name="connsiteY307" fmla="*/ 501217 h 6534956"/>
                <a:gd name="connsiteX308" fmla="*/ 405140 w 2343790"/>
                <a:gd name="connsiteY308" fmla="*/ 749556 h 6534956"/>
                <a:gd name="connsiteX309" fmla="*/ 328859 w 2343790"/>
                <a:gd name="connsiteY309" fmla="*/ 783459 h 6534956"/>
                <a:gd name="connsiteX310" fmla="*/ 258511 w 2343790"/>
                <a:gd name="connsiteY310" fmla="*/ 786850 h 6534956"/>
                <a:gd name="connsiteX311" fmla="*/ 419549 w 2343790"/>
                <a:gd name="connsiteY311" fmla="*/ 410527 h 6534956"/>
                <a:gd name="connsiteX312" fmla="*/ 427177 w 2343790"/>
                <a:gd name="connsiteY312" fmla="*/ 402899 h 6534956"/>
                <a:gd name="connsiteX313" fmla="*/ 1213302 w 2343790"/>
                <a:gd name="connsiteY313" fmla="*/ 259235 h 6534956"/>
                <a:gd name="connsiteX314" fmla="*/ 1218811 w 2343790"/>
                <a:gd name="connsiteY314" fmla="*/ 266440 h 6534956"/>
                <a:gd name="connsiteX315" fmla="*/ 1281531 w 2343790"/>
                <a:gd name="connsiteY315" fmla="*/ 362215 h 6534956"/>
                <a:gd name="connsiteX316" fmla="*/ 1197622 w 2343790"/>
                <a:gd name="connsiteY316" fmla="*/ 407983 h 6534956"/>
                <a:gd name="connsiteX317" fmla="*/ 1095065 w 2343790"/>
                <a:gd name="connsiteY317" fmla="*/ 362215 h 6534956"/>
                <a:gd name="connsiteX318" fmla="*/ 1100999 w 2343790"/>
                <a:gd name="connsiteY318" fmla="*/ 337637 h 6534956"/>
                <a:gd name="connsiteX319" fmla="*/ 1205250 w 2343790"/>
                <a:gd name="connsiteY319" fmla="*/ 262201 h 6534956"/>
                <a:gd name="connsiteX320" fmla="*/ 1213302 w 2343790"/>
                <a:gd name="connsiteY320" fmla="*/ 259235 h 6534956"/>
                <a:gd name="connsiteX321" fmla="*/ 1236610 w 2343790"/>
                <a:gd name="connsiteY321" fmla="*/ 243383 h 6534956"/>
                <a:gd name="connsiteX322" fmla="*/ 1245933 w 2343790"/>
                <a:gd name="connsiteY322" fmla="*/ 243554 h 6534956"/>
                <a:gd name="connsiteX323" fmla="*/ 1440028 w 2343790"/>
                <a:gd name="connsiteY323" fmla="*/ 278306 h 6534956"/>
                <a:gd name="connsiteX324" fmla="*/ 1441723 w 2343790"/>
                <a:gd name="connsiteY324" fmla="*/ 281696 h 6534956"/>
                <a:gd name="connsiteX325" fmla="*/ 1304416 w 2343790"/>
                <a:gd name="connsiteY325" fmla="*/ 351197 h 6534956"/>
                <a:gd name="connsiteX326" fmla="*/ 1280684 w 2343790"/>
                <a:gd name="connsiteY326" fmla="*/ 347807 h 6534956"/>
                <a:gd name="connsiteX327" fmla="*/ 1228980 w 2343790"/>
                <a:gd name="connsiteY327" fmla="*/ 263050 h 6534956"/>
                <a:gd name="connsiteX328" fmla="*/ 1236610 w 2343790"/>
                <a:gd name="connsiteY328" fmla="*/ 243383 h 6534956"/>
                <a:gd name="connsiteX329" fmla="*/ 722133 w 2343790"/>
                <a:gd name="connsiteY329" fmla="*/ 283392 h 6534956"/>
                <a:gd name="connsiteX330" fmla="*/ 594997 w 2343790"/>
                <a:gd name="connsiteY330" fmla="*/ 487656 h 6534956"/>
                <a:gd name="connsiteX331" fmla="*/ 491592 w 2343790"/>
                <a:gd name="connsiteY331" fmla="*/ 458838 h 6534956"/>
                <a:gd name="connsiteX332" fmla="*/ 436501 w 2343790"/>
                <a:gd name="connsiteY332" fmla="*/ 398660 h 6534956"/>
                <a:gd name="connsiteX333" fmla="*/ 722133 w 2343790"/>
                <a:gd name="connsiteY333" fmla="*/ 283392 h 6534956"/>
                <a:gd name="connsiteX334" fmla="*/ 742262 w 2343790"/>
                <a:gd name="connsiteY334" fmla="*/ 275021 h 6534956"/>
                <a:gd name="connsiteX335" fmla="*/ 752645 w 2343790"/>
                <a:gd name="connsiteY335" fmla="*/ 275763 h 6534956"/>
                <a:gd name="connsiteX336" fmla="*/ 1017089 w 2343790"/>
                <a:gd name="connsiteY336" fmla="*/ 291019 h 6534956"/>
                <a:gd name="connsiteX337" fmla="*/ 1190841 w 2343790"/>
                <a:gd name="connsiteY337" fmla="*/ 253726 h 6534956"/>
                <a:gd name="connsiteX338" fmla="*/ 825537 w 2343790"/>
                <a:gd name="connsiteY338" fmla="*/ 397813 h 6534956"/>
                <a:gd name="connsiteX339" fmla="*/ 738236 w 2343790"/>
                <a:gd name="connsiteY339" fmla="*/ 285087 h 6534956"/>
                <a:gd name="connsiteX340" fmla="*/ 742262 w 2343790"/>
                <a:gd name="connsiteY340" fmla="*/ 275021 h 6534956"/>
                <a:gd name="connsiteX341" fmla="*/ 745052 w 2343790"/>
                <a:gd name="connsiteY341" fmla="*/ 257756 h 6534956"/>
                <a:gd name="connsiteX342" fmla="*/ 725051 w 2343790"/>
                <a:gd name="connsiteY342" fmla="*/ 261056 h 6534956"/>
                <a:gd name="connsiteX343" fmla="*/ 721921 w 2343790"/>
                <a:gd name="connsiteY343" fmla="*/ 268664 h 6534956"/>
                <a:gd name="connsiteX344" fmla="*/ 711962 w 2343790"/>
                <a:gd name="connsiteY344" fmla="*/ 281696 h 6534956"/>
                <a:gd name="connsiteX345" fmla="*/ 505154 w 2343790"/>
                <a:gd name="connsiteY345" fmla="*/ 389337 h 6534956"/>
                <a:gd name="connsiteX346" fmla="*/ 357677 w 2343790"/>
                <a:gd name="connsiteY346" fmla="*/ 328312 h 6534956"/>
                <a:gd name="connsiteX347" fmla="*/ 352453 w 2343790"/>
                <a:gd name="connsiteY347" fmla="*/ 322546 h 6534956"/>
                <a:gd name="connsiteX348" fmla="*/ 339643 w 2343790"/>
                <a:gd name="connsiteY348" fmla="*/ 324660 h 6534956"/>
                <a:gd name="connsiteX349" fmla="*/ 386495 w 2343790"/>
                <a:gd name="connsiteY349" fmla="*/ 373234 h 6534956"/>
                <a:gd name="connsiteX350" fmla="*/ 405140 w 2343790"/>
                <a:gd name="connsiteY350" fmla="*/ 420697 h 6534956"/>
                <a:gd name="connsiteX351" fmla="*/ 306823 w 2343790"/>
                <a:gd name="connsiteY351" fmla="*/ 702939 h 6534956"/>
                <a:gd name="connsiteX352" fmla="*/ 146630 w 2343790"/>
                <a:gd name="connsiteY352" fmla="*/ 786001 h 6534956"/>
                <a:gd name="connsiteX353" fmla="*/ 2 w 2343790"/>
                <a:gd name="connsiteY353" fmla="*/ 769050 h 6534956"/>
                <a:gd name="connsiteX354" fmla="*/ 0 w 2343790"/>
                <a:gd name="connsiteY354" fmla="*/ 783459 h 6534956"/>
                <a:gd name="connsiteX355" fmla="*/ 133070 w 2343790"/>
                <a:gd name="connsiteY355" fmla="*/ 797020 h 6534956"/>
                <a:gd name="connsiteX356" fmla="*/ 155954 w 2343790"/>
                <a:gd name="connsiteY356" fmla="*/ 814819 h 6534956"/>
                <a:gd name="connsiteX357" fmla="*/ 200028 w 2343790"/>
                <a:gd name="connsiteY357" fmla="*/ 952127 h 6534956"/>
                <a:gd name="connsiteX358" fmla="*/ 237321 w 2343790"/>
                <a:gd name="connsiteY358" fmla="*/ 1264032 h 6534956"/>
                <a:gd name="connsiteX359" fmla="*/ 234779 w 2343790"/>
                <a:gd name="connsiteY359" fmla="*/ 1343705 h 6534956"/>
                <a:gd name="connsiteX360" fmla="*/ 189857 w 2343790"/>
                <a:gd name="connsiteY360" fmla="*/ 1472536 h 6534956"/>
                <a:gd name="connsiteX361" fmla="*/ 162608 w 2343790"/>
                <a:gd name="connsiteY361" fmla="*/ 1517842 h 6534956"/>
                <a:gd name="connsiteX362" fmla="*/ 165656 w 2343790"/>
                <a:gd name="connsiteY362" fmla="*/ 1536315 h 6534956"/>
                <a:gd name="connsiteX363" fmla="*/ 195790 w 2343790"/>
                <a:gd name="connsiteY363" fmla="*/ 1484613 h 6534956"/>
                <a:gd name="connsiteX364" fmla="*/ 311060 w 2343790"/>
                <a:gd name="connsiteY364" fmla="*/ 1310650 h 6534956"/>
                <a:gd name="connsiteX365" fmla="*/ 337335 w 2343790"/>
                <a:gd name="connsiteY365" fmla="*/ 1284374 h 6534956"/>
                <a:gd name="connsiteX366" fmla="*/ 536514 w 2343790"/>
                <a:gd name="connsiteY366" fmla="*/ 1293699 h 6534956"/>
                <a:gd name="connsiteX367" fmla="*/ 557703 w 2343790"/>
                <a:gd name="connsiteY367" fmla="*/ 1335229 h 6534956"/>
                <a:gd name="connsiteX368" fmla="*/ 1444878 w 2343790"/>
                <a:gd name="connsiteY368" fmla="*/ 6534940 h 6534956"/>
                <a:gd name="connsiteX369" fmla="*/ 1459875 w 2343790"/>
                <a:gd name="connsiteY369" fmla="*/ 6534956 h 6534956"/>
                <a:gd name="connsiteX370" fmla="*/ 571265 w 2343790"/>
                <a:gd name="connsiteY370" fmla="*/ 1322515 h 6534956"/>
                <a:gd name="connsiteX371" fmla="*/ 577732 w 2343790"/>
                <a:gd name="connsiteY371" fmla="*/ 1252812 h 6534956"/>
                <a:gd name="connsiteX372" fmla="*/ 578446 w 2343790"/>
                <a:gd name="connsiteY372" fmla="*/ 1254340 h 6534956"/>
                <a:gd name="connsiteX373" fmla="*/ 596321 w 2343790"/>
                <a:gd name="connsiteY373" fmla="*/ 1162206 h 6534956"/>
                <a:gd name="connsiteX374" fmla="*/ 771292 w 2343790"/>
                <a:gd name="connsiteY374" fmla="*/ 1025016 h 6534956"/>
                <a:gd name="connsiteX375" fmla="*/ 782960 w 2343790"/>
                <a:gd name="connsiteY375" fmla="*/ 1023997 h 6534956"/>
                <a:gd name="connsiteX376" fmla="*/ 800957 w 2343790"/>
                <a:gd name="connsiteY376" fmla="*/ 1043663 h 6534956"/>
                <a:gd name="connsiteX377" fmla="*/ 811976 w 2343790"/>
                <a:gd name="connsiteY377" fmla="*/ 1082653 h 6534956"/>
                <a:gd name="connsiteX378" fmla="*/ 776378 w 2343790"/>
                <a:gd name="connsiteY378" fmla="*/ 1099604 h 6534956"/>
                <a:gd name="connsiteX379" fmla="*/ 670537 w 2343790"/>
                <a:gd name="connsiteY379" fmla="*/ 1166562 h 6534956"/>
                <a:gd name="connsiteX380" fmla="*/ 578985 w 2343790"/>
                <a:gd name="connsiteY380" fmla="*/ 1255493 h 6534956"/>
                <a:gd name="connsiteX381" fmla="*/ 582907 w 2343790"/>
                <a:gd name="connsiteY381" fmla="*/ 1263878 h 6534956"/>
                <a:gd name="connsiteX382" fmla="*/ 590759 w 2343790"/>
                <a:gd name="connsiteY382" fmla="*/ 1265728 h 6534956"/>
                <a:gd name="connsiteX383" fmla="*/ 802653 w 2343790"/>
                <a:gd name="connsiteY383" fmla="*/ 1107232 h 6534956"/>
                <a:gd name="connsiteX384" fmla="*/ 837403 w 2343790"/>
                <a:gd name="connsiteY384" fmla="*/ 1069939 h 6534956"/>
                <a:gd name="connsiteX385" fmla="*/ 860289 w 2343790"/>
                <a:gd name="connsiteY385" fmla="*/ 1026712 h 6534956"/>
                <a:gd name="connsiteX386" fmla="*/ 936569 w 2343790"/>
                <a:gd name="connsiteY386" fmla="*/ 925851 h 6534956"/>
                <a:gd name="connsiteX387" fmla="*/ 1128969 w 2343790"/>
                <a:gd name="connsiteY387" fmla="*/ 763964 h 6534956"/>
                <a:gd name="connsiteX388" fmla="*/ 1202707 w 2343790"/>
                <a:gd name="connsiteY388" fmla="*/ 707177 h 6534956"/>
                <a:gd name="connsiteX389" fmla="*/ 1367090 w 2343790"/>
                <a:gd name="connsiteY389" fmla="*/ 564601 h 6534956"/>
                <a:gd name="connsiteX390" fmla="*/ 1445379 w 2343790"/>
                <a:gd name="connsiteY390" fmla="*/ 508204 h 6534956"/>
                <a:gd name="connsiteX391" fmla="*/ 2340034 w 2343790"/>
                <a:gd name="connsiteY391" fmla="*/ 155512 h 6534956"/>
                <a:gd name="connsiteX392" fmla="*/ 1443831 w 2343790"/>
                <a:gd name="connsiteY392" fmla="*/ 493474 h 6534956"/>
                <a:gd name="connsiteX393" fmla="*/ 1450541 w 2343790"/>
                <a:gd name="connsiteY393" fmla="*/ 307673 h 6534956"/>
                <a:gd name="connsiteX394" fmla="*/ 1490882 w 2343790"/>
                <a:gd name="connsiteY394" fmla="*/ 272373 h 6534956"/>
                <a:gd name="connsiteX395" fmla="*/ 2294082 w 2343790"/>
                <a:gd name="connsiteY395" fmla="*/ 2072 h 6534956"/>
                <a:gd name="connsiteX396" fmla="*/ 2210395 w 2343790"/>
                <a:gd name="connsiteY396" fmla="*/ 0 h 6534956"/>
                <a:gd name="connsiteX397" fmla="*/ 1471387 w 2343790"/>
                <a:gd name="connsiteY397" fmla="*/ 268136 h 6534956"/>
                <a:gd name="connsiteX398" fmla="*/ 1448504 w 2343790"/>
                <a:gd name="connsiteY398" fmla="*/ 268982 h 6534956"/>
                <a:gd name="connsiteX399" fmla="*/ 1256951 w 2343790"/>
                <a:gd name="connsiteY399" fmla="*/ 235927 h 6534956"/>
                <a:gd name="connsiteX400" fmla="*/ 1269665 w 2343790"/>
                <a:gd name="connsiteY400" fmla="*/ 222366 h 6534956"/>
                <a:gd name="connsiteX401" fmla="*/ 1372222 w 2343790"/>
                <a:gd name="connsiteY401" fmla="*/ 162188 h 6534956"/>
                <a:gd name="connsiteX402" fmla="*/ 1348490 w 2343790"/>
                <a:gd name="connsiteY402" fmla="*/ 162188 h 6534956"/>
                <a:gd name="connsiteX403" fmla="*/ 1029802 w 2343790"/>
                <a:gd name="connsiteY403" fmla="*/ 280001 h 6534956"/>
                <a:gd name="connsiteX404" fmla="*/ 784853 w 2343790"/>
                <a:gd name="connsiteY404" fmla="*/ 275763 h 6534956"/>
                <a:gd name="connsiteX405" fmla="*/ 767055 w 2343790"/>
                <a:gd name="connsiteY405" fmla="*/ 270677 h 6534956"/>
                <a:gd name="connsiteX406" fmla="*/ 745124 w 2343790"/>
                <a:gd name="connsiteY406" fmla="*/ 258281 h 6534956"/>
                <a:gd name="connsiteX407" fmla="*/ 745052 w 2343790"/>
                <a:gd name="connsiteY407" fmla="*/ 257756 h 6534956"/>
                <a:gd name="connsiteX0" fmla="*/ 578446 w 2343790"/>
                <a:gd name="connsiteY0" fmla="*/ 1252268 h 6532884"/>
                <a:gd name="connsiteX1" fmla="*/ 578046 w 2343790"/>
                <a:gd name="connsiteY1" fmla="*/ 1254333 h 6532884"/>
                <a:gd name="connsiteX2" fmla="*/ 578985 w 2343790"/>
                <a:gd name="connsiteY2" fmla="*/ 1253421 h 6532884"/>
                <a:gd name="connsiteX3" fmla="*/ 578446 w 2343790"/>
                <a:gd name="connsiteY3" fmla="*/ 1252268 h 6532884"/>
                <a:gd name="connsiteX4" fmla="*/ 482693 w 2343790"/>
                <a:gd name="connsiteY4" fmla="*/ 1108021 h 6532884"/>
                <a:gd name="connsiteX5" fmla="*/ 517019 w 2343790"/>
                <a:gd name="connsiteY5" fmla="*/ 1112787 h 6532884"/>
                <a:gd name="connsiteX6" fmla="*/ 572960 w 2343790"/>
                <a:gd name="connsiteY6" fmla="*/ 1154319 h 6532884"/>
                <a:gd name="connsiteX7" fmla="*/ 577198 w 2343790"/>
                <a:gd name="connsiteY7" fmla="*/ 1173812 h 6532884"/>
                <a:gd name="connsiteX8" fmla="*/ 557704 w 2343790"/>
                <a:gd name="connsiteY8" fmla="*/ 1295016 h 6532884"/>
                <a:gd name="connsiteX9" fmla="*/ 339029 w 2343790"/>
                <a:gd name="connsiteY9" fmla="*/ 1267046 h 6532884"/>
                <a:gd name="connsiteX10" fmla="*/ 453452 w 2343790"/>
                <a:gd name="connsiteY10" fmla="*/ 1122959 h 6532884"/>
                <a:gd name="connsiteX11" fmla="*/ 482693 w 2343790"/>
                <a:gd name="connsiteY11" fmla="*/ 1108021 h 6532884"/>
                <a:gd name="connsiteX12" fmla="*/ 604757 w 2343790"/>
                <a:gd name="connsiteY12" fmla="*/ 958370 h 6532884"/>
                <a:gd name="connsiteX13" fmla="*/ 615338 w 2343790"/>
                <a:gd name="connsiteY13" fmla="*/ 958529 h 6532884"/>
                <a:gd name="connsiteX14" fmla="*/ 636528 w 2343790"/>
                <a:gd name="connsiteY14" fmla="*/ 991585 h 6532884"/>
                <a:gd name="connsiteX15" fmla="*/ 584827 w 2343790"/>
                <a:gd name="connsiteY15" fmla="*/ 1148387 h 6532884"/>
                <a:gd name="connsiteX16" fmla="*/ 468709 w 2343790"/>
                <a:gd name="connsiteY16" fmla="*/ 1101769 h 6532884"/>
                <a:gd name="connsiteX17" fmla="*/ 578894 w 2343790"/>
                <a:gd name="connsiteY17" fmla="*/ 971243 h 6532884"/>
                <a:gd name="connsiteX18" fmla="*/ 604757 w 2343790"/>
                <a:gd name="connsiteY18" fmla="*/ 958370 h 6532884"/>
                <a:gd name="connsiteX19" fmla="*/ 757731 w 2343790"/>
                <a:gd name="connsiteY19" fmla="*/ 916999 h 6532884"/>
                <a:gd name="connsiteX20" fmla="*/ 781463 w 2343790"/>
                <a:gd name="connsiteY20" fmla="*/ 937341 h 6532884"/>
                <a:gd name="connsiteX21" fmla="*/ 789091 w 2343790"/>
                <a:gd name="connsiteY21" fmla="*/ 994976 h 6532884"/>
                <a:gd name="connsiteX22" fmla="*/ 780616 w 2343790"/>
                <a:gd name="connsiteY22" fmla="*/ 1010232 h 6532884"/>
                <a:gd name="connsiteX23" fmla="*/ 612796 w 2343790"/>
                <a:gd name="connsiteY23" fmla="*/ 1100922 h 6532884"/>
                <a:gd name="connsiteX24" fmla="*/ 659412 w 2343790"/>
                <a:gd name="connsiteY24" fmla="*/ 974634 h 6532884"/>
                <a:gd name="connsiteX25" fmla="*/ 757731 w 2343790"/>
                <a:gd name="connsiteY25" fmla="*/ 916999 h 6532884"/>
                <a:gd name="connsiteX26" fmla="*/ 647759 w 2343790"/>
                <a:gd name="connsiteY26" fmla="*/ 896445 h 6532884"/>
                <a:gd name="connsiteX27" fmla="*/ 661956 w 2343790"/>
                <a:gd name="connsiteY27" fmla="*/ 900047 h 6532884"/>
                <a:gd name="connsiteX28" fmla="*/ 667041 w 2343790"/>
                <a:gd name="connsiteY28" fmla="*/ 927170 h 6532884"/>
                <a:gd name="connsiteX29" fmla="*/ 659413 w 2343790"/>
                <a:gd name="connsiteY29" fmla="*/ 941578 h 6532884"/>
                <a:gd name="connsiteX30" fmla="*/ 629747 w 2343790"/>
                <a:gd name="connsiteY30" fmla="*/ 952597 h 6532884"/>
                <a:gd name="connsiteX31" fmla="*/ 598387 w 2343790"/>
                <a:gd name="connsiteY31" fmla="*/ 947511 h 6532884"/>
                <a:gd name="connsiteX32" fmla="*/ 634834 w 2343790"/>
                <a:gd name="connsiteY32" fmla="*/ 904285 h 6532884"/>
                <a:gd name="connsiteX33" fmla="*/ 647759 w 2343790"/>
                <a:gd name="connsiteY33" fmla="*/ 896445 h 6532884"/>
                <a:gd name="connsiteX34" fmla="*/ 713181 w 2343790"/>
                <a:gd name="connsiteY34" fmla="*/ 812257 h 6532884"/>
                <a:gd name="connsiteX35" fmla="*/ 717047 w 2343790"/>
                <a:gd name="connsiteY35" fmla="*/ 812747 h 6532884"/>
                <a:gd name="connsiteX36" fmla="*/ 718742 w 2343790"/>
                <a:gd name="connsiteY36" fmla="*/ 827156 h 6532884"/>
                <a:gd name="connsiteX37" fmla="*/ 679754 w 2343790"/>
                <a:gd name="connsiteY37" fmla="*/ 900895 h 6532884"/>
                <a:gd name="connsiteX38" fmla="*/ 672973 w 2343790"/>
                <a:gd name="connsiteY38" fmla="*/ 858516 h 6532884"/>
                <a:gd name="connsiteX39" fmla="*/ 706029 w 2343790"/>
                <a:gd name="connsiteY39" fmla="*/ 819528 h 6532884"/>
                <a:gd name="connsiteX40" fmla="*/ 713181 w 2343790"/>
                <a:gd name="connsiteY40" fmla="*/ 812257 h 6532884"/>
                <a:gd name="connsiteX41" fmla="*/ 1088072 w 2343790"/>
                <a:gd name="connsiteY41" fmla="*/ 744200 h 6532884"/>
                <a:gd name="connsiteX42" fmla="*/ 1133206 w 2343790"/>
                <a:gd name="connsiteY42" fmla="*/ 739855 h 6532884"/>
                <a:gd name="connsiteX43" fmla="*/ 821299 w 2343790"/>
                <a:gd name="connsiteY43" fmla="*/ 1056002 h 6532884"/>
                <a:gd name="connsiteX44" fmla="*/ 809434 w 2343790"/>
                <a:gd name="connsiteY44" fmla="*/ 1009384 h 6532884"/>
                <a:gd name="connsiteX45" fmla="*/ 1049296 w 2343790"/>
                <a:gd name="connsiteY45" fmla="*/ 756808 h 6532884"/>
                <a:gd name="connsiteX46" fmla="*/ 1088072 w 2343790"/>
                <a:gd name="connsiteY46" fmla="*/ 744200 h 6532884"/>
                <a:gd name="connsiteX47" fmla="*/ 762366 w 2343790"/>
                <a:gd name="connsiteY47" fmla="*/ 788816 h 6532884"/>
                <a:gd name="connsiteX48" fmla="*/ 768751 w 2343790"/>
                <a:gd name="connsiteY48" fmla="*/ 789015 h 6532884"/>
                <a:gd name="connsiteX49" fmla="*/ 777226 w 2343790"/>
                <a:gd name="connsiteY49" fmla="*/ 805966 h 6532884"/>
                <a:gd name="connsiteX50" fmla="*/ 778921 w 2343790"/>
                <a:gd name="connsiteY50" fmla="*/ 894963 h 6532884"/>
                <a:gd name="connsiteX51" fmla="*/ 765360 w 2343790"/>
                <a:gd name="connsiteY51" fmla="*/ 907676 h 6532884"/>
                <a:gd name="connsiteX52" fmla="*/ 680603 w 2343790"/>
                <a:gd name="connsiteY52" fmla="*/ 928865 h 6532884"/>
                <a:gd name="connsiteX53" fmla="*/ 749255 w 2343790"/>
                <a:gd name="connsiteY53" fmla="*/ 799185 h 6532884"/>
                <a:gd name="connsiteX54" fmla="*/ 762366 w 2343790"/>
                <a:gd name="connsiteY54" fmla="*/ 788816 h 6532884"/>
                <a:gd name="connsiteX55" fmla="*/ 934953 w 2343790"/>
                <a:gd name="connsiteY55" fmla="*/ 759483 h 6532884"/>
                <a:gd name="connsiteX56" fmla="*/ 1052687 w 2343790"/>
                <a:gd name="connsiteY56" fmla="*/ 744095 h 6532884"/>
                <a:gd name="connsiteX57" fmla="*/ 802653 w 2343790"/>
                <a:gd name="connsiteY57" fmla="*/ 996671 h 6532884"/>
                <a:gd name="connsiteX58" fmla="*/ 934953 w 2343790"/>
                <a:gd name="connsiteY58" fmla="*/ 759483 h 6532884"/>
                <a:gd name="connsiteX59" fmla="*/ 747498 w 2343790"/>
                <a:gd name="connsiteY59" fmla="*/ 772012 h 6532884"/>
                <a:gd name="connsiteX60" fmla="*/ 731638 w 2343790"/>
                <a:gd name="connsiteY60" fmla="*/ 806835 h 6532884"/>
                <a:gd name="connsiteX61" fmla="*/ 720835 w 2343790"/>
                <a:gd name="connsiteY61" fmla="*/ 799458 h 6532884"/>
                <a:gd name="connsiteX62" fmla="*/ 747498 w 2343790"/>
                <a:gd name="connsiteY62" fmla="*/ 772012 h 6532884"/>
                <a:gd name="connsiteX63" fmla="*/ 911393 w 2343790"/>
                <a:gd name="connsiteY63" fmla="*/ 740161 h 6532884"/>
                <a:gd name="connsiteX64" fmla="*/ 934026 w 2343790"/>
                <a:gd name="connsiteY64" fmla="*/ 743246 h 6532884"/>
                <a:gd name="connsiteX65" fmla="*/ 792481 w 2343790"/>
                <a:gd name="connsiteY65" fmla="*/ 872077 h 6532884"/>
                <a:gd name="connsiteX66" fmla="*/ 850964 w 2343790"/>
                <a:gd name="connsiteY66" fmla="*/ 751722 h 6532884"/>
                <a:gd name="connsiteX67" fmla="*/ 911393 w 2343790"/>
                <a:gd name="connsiteY67" fmla="*/ 740161 h 6532884"/>
                <a:gd name="connsiteX68" fmla="*/ 834437 w 2343790"/>
                <a:gd name="connsiteY68" fmla="*/ 735154 h 6532884"/>
                <a:gd name="connsiteX69" fmla="*/ 862830 w 2343790"/>
                <a:gd name="connsiteY69" fmla="*/ 737313 h 6532884"/>
                <a:gd name="connsiteX70" fmla="*/ 792482 w 2343790"/>
                <a:gd name="connsiteY70" fmla="*/ 774607 h 6532884"/>
                <a:gd name="connsiteX71" fmla="*/ 834437 w 2343790"/>
                <a:gd name="connsiteY71" fmla="*/ 735154 h 6532884"/>
                <a:gd name="connsiteX72" fmla="*/ 780209 w 2343790"/>
                <a:gd name="connsiteY72" fmla="*/ 741364 h 6532884"/>
                <a:gd name="connsiteX73" fmla="*/ 783562 w 2343790"/>
                <a:gd name="connsiteY73" fmla="*/ 780372 h 6532884"/>
                <a:gd name="connsiteX74" fmla="*/ 762818 w 2343790"/>
                <a:gd name="connsiteY74" fmla="*/ 776441 h 6532884"/>
                <a:gd name="connsiteX75" fmla="*/ 780209 w 2343790"/>
                <a:gd name="connsiteY75" fmla="*/ 741364 h 6532884"/>
                <a:gd name="connsiteX76" fmla="*/ 518715 w 2343790"/>
                <a:gd name="connsiteY76" fmla="*/ 777148 h 6532884"/>
                <a:gd name="connsiteX77" fmla="*/ 578893 w 2343790"/>
                <a:gd name="connsiteY77" fmla="*/ 768673 h 6532884"/>
                <a:gd name="connsiteX78" fmla="*/ 604320 w 2343790"/>
                <a:gd name="connsiteY78" fmla="*/ 782234 h 6532884"/>
                <a:gd name="connsiteX79" fmla="*/ 602625 w 2343790"/>
                <a:gd name="connsiteY79" fmla="*/ 922932 h 6532884"/>
                <a:gd name="connsiteX80" fmla="*/ 567027 w 2343790"/>
                <a:gd name="connsiteY80" fmla="*/ 963615 h 6532884"/>
                <a:gd name="connsiteX81" fmla="*/ 561942 w 2343790"/>
                <a:gd name="connsiteY81" fmla="*/ 862754 h 6532884"/>
                <a:gd name="connsiteX82" fmla="*/ 518715 w 2343790"/>
                <a:gd name="connsiteY82" fmla="*/ 777148 h 6532884"/>
                <a:gd name="connsiteX83" fmla="*/ 663651 w 2343790"/>
                <a:gd name="connsiteY83" fmla="*/ 752570 h 6532884"/>
                <a:gd name="connsiteX84" fmla="*/ 669914 w 2343790"/>
                <a:gd name="connsiteY84" fmla="*/ 752358 h 6532884"/>
                <a:gd name="connsiteX85" fmla="*/ 683144 w 2343790"/>
                <a:gd name="connsiteY85" fmla="*/ 761892 h 6532884"/>
                <a:gd name="connsiteX86" fmla="*/ 680602 w 2343790"/>
                <a:gd name="connsiteY86" fmla="*/ 829699 h 6532884"/>
                <a:gd name="connsiteX87" fmla="*/ 639918 w 2343790"/>
                <a:gd name="connsiteY87" fmla="*/ 878010 h 6532884"/>
                <a:gd name="connsiteX88" fmla="*/ 633985 w 2343790"/>
                <a:gd name="connsiteY88" fmla="*/ 880553 h 6532884"/>
                <a:gd name="connsiteX89" fmla="*/ 605167 w 2343790"/>
                <a:gd name="connsiteY89" fmla="*/ 766132 h 6532884"/>
                <a:gd name="connsiteX90" fmla="*/ 663651 w 2343790"/>
                <a:gd name="connsiteY90" fmla="*/ 752570 h 6532884"/>
                <a:gd name="connsiteX91" fmla="*/ 715963 w 2343790"/>
                <a:gd name="connsiteY91" fmla="*/ 738742 h 6532884"/>
                <a:gd name="connsiteX92" fmla="*/ 730608 w 2343790"/>
                <a:gd name="connsiteY92" fmla="*/ 745790 h 6532884"/>
                <a:gd name="connsiteX93" fmla="*/ 708572 w 2343790"/>
                <a:gd name="connsiteY93" fmla="*/ 800033 h 6532884"/>
                <a:gd name="connsiteX94" fmla="*/ 687382 w 2343790"/>
                <a:gd name="connsiteY94" fmla="*/ 749179 h 6532884"/>
                <a:gd name="connsiteX95" fmla="*/ 715963 w 2343790"/>
                <a:gd name="connsiteY95" fmla="*/ 738742 h 6532884"/>
                <a:gd name="connsiteX96" fmla="*/ 758539 w 2343790"/>
                <a:gd name="connsiteY96" fmla="*/ 728759 h 6532884"/>
                <a:gd name="connsiteX97" fmla="*/ 767055 w 2343790"/>
                <a:gd name="connsiteY97" fmla="*/ 728837 h 6532884"/>
                <a:gd name="connsiteX98" fmla="*/ 745865 w 2343790"/>
                <a:gd name="connsiteY98" fmla="*/ 750027 h 6532884"/>
                <a:gd name="connsiteX99" fmla="*/ 740779 w 2343790"/>
                <a:gd name="connsiteY99" fmla="*/ 739009 h 6532884"/>
                <a:gd name="connsiteX100" fmla="*/ 758539 w 2343790"/>
                <a:gd name="connsiteY100" fmla="*/ 728759 h 6532884"/>
                <a:gd name="connsiteX101" fmla="*/ 370390 w 2343790"/>
                <a:gd name="connsiteY101" fmla="*/ 792405 h 6532884"/>
                <a:gd name="connsiteX102" fmla="*/ 493288 w 2343790"/>
                <a:gd name="connsiteY102" fmla="*/ 780539 h 6532884"/>
                <a:gd name="connsiteX103" fmla="*/ 520411 w 2343790"/>
                <a:gd name="connsiteY103" fmla="*/ 796644 h 6532884"/>
                <a:gd name="connsiteX104" fmla="*/ 551770 w 2343790"/>
                <a:gd name="connsiteY104" fmla="*/ 978024 h 6532884"/>
                <a:gd name="connsiteX105" fmla="*/ 544142 w 2343790"/>
                <a:gd name="connsiteY105" fmla="*/ 992433 h 6532884"/>
                <a:gd name="connsiteX106" fmla="*/ 460233 w 2343790"/>
                <a:gd name="connsiteY106" fmla="*/ 1094141 h 6532884"/>
                <a:gd name="connsiteX107" fmla="*/ 370390 w 2343790"/>
                <a:gd name="connsiteY107" fmla="*/ 792405 h 6532884"/>
                <a:gd name="connsiteX108" fmla="*/ 846620 w 2343790"/>
                <a:gd name="connsiteY108" fmla="*/ 700549 h 6532884"/>
                <a:gd name="connsiteX109" fmla="*/ 853507 w 2343790"/>
                <a:gd name="connsiteY109" fmla="*/ 703411 h 6532884"/>
                <a:gd name="connsiteX110" fmla="*/ 851812 w 2343790"/>
                <a:gd name="connsiteY110" fmla="*/ 713582 h 6532884"/>
                <a:gd name="connsiteX111" fmla="*/ 839097 w 2343790"/>
                <a:gd name="connsiteY111" fmla="*/ 719514 h 6532884"/>
                <a:gd name="connsiteX112" fmla="*/ 813670 w 2343790"/>
                <a:gd name="connsiteY112" fmla="*/ 712733 h 6532884"/>
                <a:gd name="connsiteX113" fmla="*/ 839098 w 2343790"/>
                <a:gd name="connsiteY113" fmla="*/ 703410 h 6532884"/>
                <a:gd name="connsiteX114" fmla="*/ 846620 w 2343790"/>
                <a:gd name="connsiteY114" fmla="*/ 700549 h 6532884"/>
                <a:gd name="connsiteX115" fmla="*/ 260205 w 2343790"/>
                <a:gd name="connsiteY115" fmla="*/ 794101 h 6532884"/>
                <a:gd name="connsiteX116" fmla="*/ 348354 w 2343790"/>
                <a:gd name="connsiteY116" fmla="*/ 794101 h 6532884"/>
                <a:gd name="connsiteX117" fmla="*/ 369544 w 2343790"/>
                <a:gd name="connsiteY117" fmla="*/ 807662 h 6532884"/>
                <a:gd name="connsiteX118" fmla="*/ 450909 w 2343790"/>
                <a:gd name="connsiteY118" fmla="*/ 979720 h 6532884"/>
                <a:gd name="connsiteX119" fmla="*/ 454301 w 2343790"/>
                <a:gd name="connsiteY119" fmla="*/ 1017012 h 6532884"/>
                <a:gd name="connsiteX120" fmla="*/ 410227 w 2343790"/>
                <a:gd name="connsiteY120" fmla="*/ 1159404 h 6532884"/>
                <a:gd name="connsiteX121" fmla="*/ 342419 w 2343790"/>
                <a:gd name="connsiteY121" fmla="*/ 1244162 h 6532884"/>
                <a:gd name="connsiteX122" fmla="*/ 260205 w 2343790"/>
                <a:gd name="connsiteY122" fmla="*/ 794101 h 6532884"/>
                <a:gd name="connsiteX123" fmla="*/ 899276 w 2343790"/>
                <a:gd name="connsiteY123" fmla="*/ 685612 h 6532884"/>
                <a:gd name="connsiteX124" fmla="*/ 892495 w 2343790"/>
                <a:gd name="connsiteY124" fmla="*/ 715276 h 6532884"/>
                <a:gd name="connsiteX125" fmla="*/ 870458 w 2343790"/>
                <a:gd name="connsiteY125" fmla="*/ 722904 h 6532884"/>
                <a:gd name="connsiteX126" fmla="*/ 866220 w 2343790"/>
                <a:gd name="connsiteY126" fmla="*/ 706801 h 6532884"/>
                <a:gd name="connsiteX127" fmla="*/ 899276 w 2343790"/>
                <a:gd name="connsiteY127" fmla="*/ 685612 h 6532884"/>
                <a:gd name="connsiteX128" fmla="*/ 954367 w 2343790"/>
                <a:gd name="connsiteY128" fmla="*/ 666965 h 6532884"/>
                <a:gd name="connsiteX129" fmla="*/ 943349 w 2343790"/>
                <a:gd name="connsiteY129" fmla="*/ 710191 h 6532884"/>
                <a:gd name="connsiteX130" fmla="*/ 934026 w 2343790"/>
                <a:gd name="connsiteY130" fmla="*/ 728837 h 6532884"/>
                <a:gd name="connsiteX131" fmla="*/ 905208 w 2343790"/>
                <a:gd name="connsiteY131" fmla="*/ 724599 h 6532884"/>
                <a:gd name="connsiteX132" fmla="*/ 906904 w 2343790"/>
                <a:gd name="connsiteY132" fmla="*/ 700021 h 6532884"/>
                <a:gd name="connsiteX133" fmla="*/ 954367 w 2343790"/>
                <a:gd name="connsiteY133" fmla="*/ 666965 h 6532884"/>
                <a:gd name="connsiteX134" fmla="*/ 159345 w 2343790"/>
                <a:gd name="connsiteY134" fmla="*/ 797490 h 6532884"/>
                <a:gd name="connsiteX135" fmla="*/ 233932 w 2343790"/>
                <a:gd name="connsiteY135" fmla="*/ 797491 h 6532884"/>
                <a:gd name="connsiteX136" fmla="*/ 257662 w 2343790"/>
                <a:gd name="connsiteY136" fmla="*/ 817831 h 6532884"/>
                <a:gd name="connsiteX137" fmla="*/ 298345 w 2343790"/>
                <a:gd name="connsiteY137" fmla="*/ 934797 h 6532884"/>
                <a:gd name="connsiteX138" fmla="*/ 329707 w 2343790"/>
                <a:gd name="connsiteY138" fmla="*/ 1152624 h 6532884"/>
                <a:gd name="connsiteX139" fmla="*/ 279699 w 2343790"/>
                <a:gd name="connsiteY139" fmla="*/ 1332310 h 6532884"/>
                <a:gd name="connsiteX140" fmla="*/ 238169 w 2343790"/>
                <a:gd name="connsiteY140" fmla="*/ 1391640 h 6532884"/>
                <a:gd name="connsiteX141" fmla="*/ 202571 w 2343790"/>
                <a:gd name="connsiteY141" fmla="*/ 909371 h 6532884"/>
                <a:gd name="connsiteX142" fmla="*/ 159345 w 2343790"/>
                <a:gd name="connsiteY142" fmla="*/ 797490 h 6532884"/>
                <a:gd name="connsiteX143" fmla="*/ 750951 w 2343790"/>
                <a:gd name="connsiteY143" fmla="*/ 697477 h 6532884"/>
                <a:gd name="connsiteX144" fmla="*/ 757321 w 2343790"/>
                <a:gd name="connsiteY144" fmla="*/ 696709 h 6532884"/>
                <a:gd name="connsiteX145" fmla="*/ 777225 w 2343790"/>
                <a:gd name="connsiteY145" fmla="*/ 709342 h 6532884"/>
                <a:gd name="connsiteX146" fmla="*/ 749255 w 2343790"/>
                <a:gd name="connsiteY146" fmla="*/ 714428 h 6532884"/>
                <a:gd name="connsiteX147" fmla="*/ 750951 w 2343790"/>
                <a:gd name="connsiteY147" fmla="*/ 697477 h 6532884"/>
                <a:gd name="connsiteX148" fmla="*/ 1029802 w 2343790"/>
                <a:gd name="connsiteY148" fmla="*/ 638147 h 6532884"/>
                <a:gd name="connsiteX149" fmla="*/ 995899 w 2343790"/>
                <a:gd name="connsiteY149" fmla="*/ 721209 h 6532884"/>
                <a:gd name="connsiteX150" fmla="*/ 975558 w 2343790"/>
                <a:gd name="connsiteY150" fmla="*/ 730533 h 6532884"/>
                <a:gd name="connsiteX151" fmla="*/ 952673 w 2343790"/>
                <a:gd name="connsiteY151" fmla="*/ 716972 h 6532884"/>
                <a:gd name="connsiteX152" fmla="*/ 997595 w 2343790"/>
                <a:gd name="connsiteY152" fmla="*/ 649165 h 6532884"/>
                <a:gd name="connsiteX153" fmla="*/ 1029802 w 2343790"/>
                <a:gd name="connsiteY153" fmla="*/ 638147 h 6532884"/>
                <a:gd name="connsiteX154" fmla="*/ 848422 w 2343790"/>
                <a:gd name="connsiteY154" fmla="*/ 655947 h 6532884"/>
                <a:gd name="connsiteX155" fmla="*/ 812823 w 2343790"/>
                <a:gd name="connsiteY155" fmla="*/ 697477 h 6532884"/>
                <a:gd name="connsiteX156" fmla="*/ 848422 w 2343790"/>
                <a:gd name="connsiteY156" fmla="*/ 655947 h 6532884"/>
                <a:gd name="connsiteX157" fmla="*/ 711115 w 2343790"/>
                <a:gd name="connsiteY157" fmla="*/ 667812 h 6532884"/>
                <a:gd name="connsiteX158" fmla="*/ 738237 w 2343790"/>
                <a:gd name="connsiteY158" fmla="*/ 708495 h 6532884"/>
                <a:gd name="connsiteX159" fmla="*/ 690773 w 2343790"/>
                <a:gd name="connsiteY159" fmla="*/ 733074 h 6532884"/>
                <a:gd name="connsiteX160" fmla="*/ 711115 w 2343790"/>
                <a:gd name="connsiteY160" fmla="*/ 667812 h 6532884"/>
                <a:gd name="connsiteX161" fmla="*/ 1159481 w 2343790"/>
                <a:gd name="connsiteY161" fmla="*/ 593227 h 6532884"/>
                <a:gd name="connsiteX162" fmla="*/ 1110321 w 2343790"/>
                <a:gd name="connsiteY162" fmla="*/ 650013 h 6532884"/>
                <a:gd name="connsiteX163" fmla="*/ 1081503 w 2343790"/>
                <a:gd name="connsiteY163" fmla="*/ 716123 h 6532884"/>
                <a:gd name="connsiteX164" fmla="*/ 1063705 w 2343790"/>
                <a:gd name="connsiteY164" fmla="*/ 731381 h 6532884"/>
                <a:gd name="connsiteX165" fmla="*/ 1033192 w 2343790"/>
                <a:gd name="connsiteY165" fmla="*/ 731380 h 6532884"/>
                <a:gd name="connsiteX166" fmla="*/ 1006917 w 2343790"/>
                <a:gd name="connsiteY166" fmla="*/ 700867 h 6532884"/>
                <a:gd name="connsiteX167" fmla="*/ 1059466 w 2343790"/>
                <a:gd name="connsiteY167" fmla="*/ 628824 h 6532884"/>
                <a:gd name="connsiteX168" fmla="*/ 1159481 w 2343790"/>
                <a:gd name="connsiteY168" fmla="*/ 593227 h 6532884"/>
                <a:gd name="connsiteX169" fmla="*/ 789091 w 2343790"/>
                <a:gd name="connsiteY169" fmla="*/ 652556 h 6532884"/>
                <a:gd name="connsiteX170" fmla="*/ 795766 w 2343790"/>
                <a:gd name="connsiteY170" fmla="*/ 651708 h 6532884"/>
                <a:gd name="connsiteX171" fmla="*/ 801804 w 2343790"/>
                <a:gd name="connsiteY171" fmla="*/ 653403 h 6532884"/>
                <a:gd name="connsiteX172" fmla="*/ 793329 w 2343790"/>
                <a:gd name="connsiteY172" fmla="*/ 682221 h 6532884"/>
                <a:gd name="connsiteX173" fmla="*/ 789091 w 2343790"/>
                <a:gd name="connsiteY173" fmla="*/ 652556 h 6532884"/>
                <a:gd name="connsiteX174" fmla="*/ 901819 w 2343790"/>
                <a:gd name="connsiteY174" fmla="*/ 607634 h 6532884"/>
                <a:gd name="connsiteX175" fmla="*/ 910294 w 2343790"/>
                <a:gd name="connsiteY175" fmla="*/ 638147 h 6532884"/>
                <a:gd name="connsiteX176" fmla="*/ 918770 w 2343790"/>
                <a:gd name="connsiteY176" fmla="*/ 661879 h 6532884"/>
                <a:gd name="connsiteX177" fmla="*/ 873000 w 2343790"/>
                <a:gd name="connsiteY177" fmla="*/ 677136 h 6532884"/>
                <a:gd name="connsiteX178" fmla="*/ 869610 w 2343790"/>
                <a:gd name="connsiteY178" fmla="*/ 635606 h 6532884"/>
                <a:gd name="connsiteX179" fmla="*/ 901819 w 2343790"/>
                <a:gd name="connsiteY179" fmla="*/ 607634 h 6532884"/>
                <a:gd name="connsiteX180" fmla="*/ 764511 w 2343790"/>
                <a:gd name="connsiteY180" fmla="*/ 628824 h 6532884"/>
                <a:gd name="connsiteX181" fmla="*/ 760274 w 2343790"/>
                <a:gd name="connsiteY181" fmla="*/ 672050 h 6532884"/>
                <a:gd name="connsiteX182" fmla="*/ 722981 w 2343790"/>
                <a:gd name="connsiteY182" fmla="*/ 663574 h 6532884"/>
                <a:gd name="connsiteX183" fmla="*/ 764511 w 2343790"/>
                <a:gd name="connsiteY183" fmla="*/ 628824 h 6532884"/>
                <a:gd name="connsiteX184" fmla="*/ 1407431 w 2343790"/>
                <a:gd name="connsiteY184" fmla="*/ 517562 h 6532884"/>
                <a:gd name="connsiteX185" fmla="*/ 1178975 w 2343790"/>
                <a:gd name="connsiteY185" fmla="*/ 710191 h 6532884"/>
                <a:gd name="connsiteX186" fmla="*/ 1134901 w 2343790"/>
                <a:gd name="connsiteY186" fmla="*/ 725447 h 6532884"/>
                <a:gd name="connsiteX187" fmla="*/ 1093370 w 2343790"/>
                <a:gd name="connsiteY187" fmla="*/ 724600 h 6532884"/>
                <a:gd name="connsiteX188" fmla="*/ 1103541 w 2343790"/>
                <a:gd name="connsiteY188" fmla="*/ 681373 h 6532884"/>
                <a:gd name="connsiteX189" fmla="*/ 1240000 w 2343790"/>
                <a:gd name="connsiteY189" fmla="*/ 563560 h 6532884"/>
                <a:gd name="connsiteX190" fmla="*/ 1407431 w 2343790"/>
                <a:gd name="connsiteY190" fmla="*/ 517562 h 6532884"/>
                <a:gd name="connsiteX191" fmla="*/ 848846 w 2343790"/>
                <a:gd name="connsiteY191" fmla="*/ 607847 h 6532884"/>
                <a:gd name="connsiteX192" fmla="*/ 861982 w 2343790"/>
                <a:gd name="connsiteY192" fmla="*/ 612720 h 6532884"/>
                <a:gd name="connsiteX193" fmla="*/ 874696 w 2343790"/>
                <a:gd name="connsiteY193" fmla="*/ 619501 h 6532884"/>
                <a:gd name="connsiteX194" fmla="*/ 860287 w 2343790"/>
                <a:gd name="connsiteY194" fmla="*/ 627976 h 6532884"/>
                <a:gd name="connsiteX195" fmla="*/ 834861 w 2343790"/>
                <a:gd name="connsiteY195" fmla="*/ 637299 h 6532884"/>
                <a:gd name="connsiteX196" fmla="*/ 838250 w 2343790"/>
                <a:gd name="connsiteY196" fmla="*/ 616959 h 6532884"/>
                <a:gd name="connsiteX197" fmla="*/ 848846 w 2343790"/>
                <a:gd name="connsiteY197" fmla="*/ 607847 h 6532884"/>
                <a:gd name="connsiteX198" fmla="*/ 772141 w 2343790"/>
                <a:gd name="connsiteY198" fmla="*/ 604244 h 6532884"/>
                <a:gd name="connsiteX199" fmla="*/ 825536 w 2343790"/>
                <a:gd name="connsiteY199" fmla="*/ 611873 h 6532884"/>
                <a:gd name="connsiteX200" fmla="*/ 794177 w 2343790"/>
                <a:gd name="connsiteY200" fmla="*/ 641537 h 6532884"/>
                <a:gd name="connsiteX201" fmla="*/ 772141 w 2343790"/>
                <a:gd name="connsiteY201" fmla="*/ 604244 h 6532884"/>
                <a:gd name="connsiteX202" fmla="*/ 642461 w 2343790"/>
                <a:gd name="connsiteY202" fmla="*/ 609329 h 6532884"/>
                <a:gd name="connsiteX203" fmla="*/ 691620 w 2343790"/>
                <a:gd name="connsiteY203" fmla="*/ 650012 h 6532884"/>
                <a:gd name="connsiteX204" fmla="*/ 699249 w 2343790"/>
                <a:gd name="connsiteY204" fmla="*/ 677984 h 6532884"/>
                <a:gd name="connsiteX205" fmla="*/ 628900 w 2343790"/>
                <a:gd name="connsiteY205" fmla="*/ 749179 h 6532884"/>
                <a:gd name="connsiteX206" fmla="*/ 602625 w 2343790"/>
                <a:gd name="connsiteY206" fmla="*/ 754265 h 6532884"/>
                <a:gd name="connsiteX207" fmla="*/ 642461 w 2343790"/>
                <a:gd name="connsiteY207" fmla="*/ 609329 h 6532884"/>
                <a:gd name="connsiteX208" fmla="*/ 978099 w 2343790"/>
                <a:gd name="connsiteY208" fmla="*/ 550848 h 6532884"/>
                <a:gd name="connsiteX209" fmla="*/ 977253 w 2343790"/>
                <a:gd name="connsiteY209" fmla="*/ 631366 h 6532884"/>
                <a:gd name="connsiteX210" fmla="*/ 967929 w 2343790"/>
                <a:gd name="connsiteY210" fmla="*/ 645775 h 6532884"/>
                <a:gd name="connsiteX211" fmla="*/ 927245 w 2343790"/>
                <a:gd name="connsiteY211" fmla="*/ 648317 h 6532884"/>
                <a:gd name="connsiteX212" fmla="*/ 934874 w 2343790"/>
                <a:gd name="connsiteY212" fmla="*/ 582208 h 6532884"/>
                <a:gd name="connsiteX213" fmla="*/ 978099 w 2343790"/>
                <a:gd name="connsiteY213" fmla="*/ 550848 h 6532884"/>
                <a:gd name="connsiteX214" fmla="*/ 752646 w 2343790"/>
                <a:gd name="connsiteY214" fmla="*/ 578816 h 6532884"/>
                <a:gd name="connsiteX215" fmla="*/ 732303 w 2343790"/>
                <a:gd name="connsiteY215" fmla="*/ 645776 h 6532884"/>
                <a:gd name="connsiteX216" fmla="*/ 678906 w 2343790"/>
                <a:gd name="connsiteY216" fmla="*/ 624585 h 6532884"/>
                <a:gd name="connsiteX217" fmla="*/ 752646 w 2343790"/>
                <a:gd name="connsiteY217" fmla="*/ 578816 h 6532884"/>
                <a:gd name="connsiteX218" fmla="*/ 890535 w 2343790"/>
                <a:gd name="connsiteY218" fmla="*/ 545868 h 6532884"/>
                <a:gd name="connsiteX219" fmla="*/ 895038 w 2343790"/>
                <a:gd name="connsiteY219" fmla="*/ 546609 h 6532884"/>
                <a:gd name="connsiteX220" fmla="*/ 954367 w 2343790"/>
                <a:gd name="connsiteY220" fmla="*/ 552542 h 6532884"/>
                <a:gd name="connsiteX221" fmla="*/ 895039 w 2343790"/>
                <a:gd name="connsiteY221" fmla="*/ 597464 h 6532884"/>
                <a:gd name="connsiteX222" fmla="*/ 867916 w 2343790"/>
                <a:gd name="connsiteY222" fmla="*/ 602548 h 6532884"/>
                <a:gd name="connsiteX223" fmla="*/ 859439 w 2343790"/>
                <a:gd name="connsiteY223" fmla="*/ 583055 h 6532884"/>
                <a:gd name="connsiteX224" fmla="*/ 881476 w 2343790"/>
                <a:gd name="connsiteY224" fmla="*/ 552542 h 6532884"/>
                <a:gd name="connsiteX225" fmla="*/ 890535 w 2343790"/>
                <a:gd name="connsiteY225" fmla="*/ 545868 h 6532884"/>
                <a:gd name="connsiteX226" fmla="*/ 766207 w 2343790"/>
                <a:gd name="connsiteY226" fmla="*/ 561018 h 6532884"/>
                <a:gd name="connsiteX227" fmla="*/ 850964 w 2343790"/>
                <a:gd name="connsiteY227" fmla="*/ 566104 h 6532884"/>
                <a:gd name="connsiteX228" fmla="*/ 799262 w 2343790"/>
                <a:gd name="connsiteY228" fmla="*/ 601702 h 6532884"/>
                <a:gd name="connsiteX229" fmla="*/ 766207 w 2343790"/>
                <a:gd name="connsiteY229" fmla="*/ 561018 h 6532884"/>
                <a:gd name="connsiteX230" fmla="*/ 1038279 w 2343790"/>
                <a:gd name="connsiteY230" fmla="*/ 514402 h 6532884"/>
                <a:gd name="connsiteX231" fmla="*/ 1067095 w 2343790"/>
                <a:gd name="connsiteY231" fmla="*/ 610178 h 6532884"/>
                <a:gd name="connsiteX232" fmla="*/ 1011157 w 2343790"/>
                <a:gd name="connsiteY232" fmla="*/ 631366 h 6532884"/>
                <a:gd name="connsiteX233" fmla="*/ 983185 w 2343790"/>
                <a:gd name="connsiteY233" fmla="*/ 616110 h 6532884"/>
                <a:gd name="connsiteX234" fmla="*/ 1038279 w 2343790"/>
                <a:gd name="connsiteY234" fmla="*/ 514402 h 6532884"/>
                <a:gd name="connsiteX235" fmla="*/ 589911 w 2343790"/>
                <a:gd name="connsiteY235" fmla="*/ 566951 h 6532884"/>
                <a:gd name="connsiteX236" fmla="*/ 628053 w 2343790"/>
                <a:gd name="connsiteY236" fmla="*/ 690696 h 6532884"/>
                <a:gd name="connsiteX237" fmla="*/ 531430 w 2343790"/>
                <a:gd name="connsiteY237" fmla="*/ 760197 h 6532884"/>
                <a:gd name="connsiteX238" fmla="*/ 589911 w 2343790"/>
                <a:gd name="connsiteY238" fmla="*/ 566951 h 6532884"/>
                <a:gd name="connsiteX239" fmla="*/ 941061 w 2343790"/>
                <a:gd name="connsiteY239" fmla="*/ 488412 h 6532884"/>
                <a:gd name="connsiteX240" fmla="*/ 949323 w 2343790"/>
                <a:gd name="connsiteY240" fmla="*/ 488511 h 6532884"/>
                <a:gd name="connsiteX241" fmla="*/ 962843 w 2343790"/>
                <a:gd name="connsiteY241" fmla="*/ 494060 h 6532884"/>
                <a:gd name="connsiteX242" fmla="*/ 1032344 w 2343790"/>
                <a:gd name="connsiteY242" fmla="*/ 501688 h 6532884"/>
                <a:gd name="connsiteX243" fmla="*/ 915381 w 2343790"/>
                <a:gd name="connsiteY243" fmla="*/ 543218 h 6532884"/>
                <a:gd name="connsiteX244" fmla="*/ 906057 w 2343790"/>
                <a:gd name="connsiteY244" fmla="*/ 522877 h 6532884"/>
                <a:gd name="connsiteX245" fmla="*/ 921313 w 2343790"/>
                <a:gd name="connsiteY245" fmla="*/ 505077 h 6532884"/>
                <a:gd name="connsiteX246" fmla="*/ 941061 w 2343790"/>
                <a:gd name="connsiteY246" fmla="*/ 488412 h 6532884"/>
                <a:gd name="connsiteX247" fmla="*/ 1167955 w 2343790"/>
                <a:gd name="connsiteY247" fmla="*/ 436424 h 6532884"/>
                <a:gd name="connsiteX248" fmla="*/ 1205249 w 2343790"/>
                <a:gd name="connsiteY248" fmla="*/ 561018 h 6532884"/>
                <a:gd name="connsiteX249" fmla="*/ 1089133 w 2343790"/>
                <a:gd name="connsiteY249" fmla="*/ 602548 h 6532884"/>
                <a:gd name="connsiteX250" fmla="*/ 1041668 w 2343790"/>
                <a:gd name="connsiteY250" fmla="*/ 549999 h 6532884"/>
                <a:gd name="connsiteX251" fmla="*/ 1074723 w 2343790"/>
                <a:gd name="connsiteY251" fmla="*/ 490670 h 6532884"/>
                <a:gd name="connsiteX252" fmla="*/ 1167955 w 2343790"/>
                <a:gd name="connsiteY252" fmla="*/ 436424 h 6532884"/>
                <a:gd name="connsiteX253" fmla="*/ 755189 w 2343790"/>
                <a:gd name="connsiteY253" fmla="*/ 499993 h 6532884"/>
                <a:gd name="connsiteX254" fmla="*/ 912837 w 2343790"/>
                <a:gd name="connsiteY254" fmla="*/ 494059 h 6532884"/>
                <a:gd name="connsiteX255" fmla="*/ 817908 w 2343790"/>
                <a:gd name="connsiteY255" fmla="*/ 560171 h 6532884"/>
                <a:gd name="connsiteX256" fmla="*/ 755189 w 2343790"/>
                <a:gd name="connsiteY256" fmla="*/ 499993 h 6532884"/>
                <a:gd name="connsiteX257" fmla="*/ 738237 w 2343790"/>
                <a:gd name="connsiteY257" fmla="*/ 497450 h 6532884"/>
                <a:gd name="connsiteX258" fmla="*/ 714506 w 2343790"/>
                <a:gd name="connsiteY258" fmla="*/ 603397 h 6532884"/>
                <a:gd name="connsiteX259" fmla="*/ 619577 w 2343790"/>
                <a:gd name="connsiteY259" fmla="*/ 570341 h 6532884"/>
                <a:gd name="connsiteX260" fmla="*/ 738237 w 2343790"/>
                <a:gd name="connsiteY260" fmla="*/ 497450 h 6532884"/>
                <a:gd name="connsiteX261" fmla="*/ 1272208 w 2343790"/>
                <a:gd name="connsiteY261" fmla="*/ 379637 h 6532884"/>
                <a:gd name="connsiteX262" fmla="*/ 1310348 w 2343790"/>
                <a:gd name="connsiteY262" fmla="*/ 528811 h 6532884"/>
                <a:gd name="connsiteX263" fmla="*/ 1238305 w 2343790"/>
                <a:gd name="connsiteY263" fmla="*/ 550846 h 6532884"/>
                <a:gd name="connsiteX264" fmla="*/ 1195078 w 2343790"/>
                <a:gd name="connsiteY264" fmla="*/ 534743 h 6532884"/>
                <a:gd name="connsiteX265" fmla="*/ 1181517 w 2343790"/>
                <a:gd name="connsiteY265" fmla="*/ 444054 h 6532884"/>
                <a:gd name="connsiteX266" fmla="*/ 1197622 w 2343790"/>
                <a:gd name="connsiteY266" fmla="*/ 422016 h 6532884"/>
                <a:gd name="connsiteX267" fmla="*/ 1272208 w 2343790"/>
                <a:gd name="connsiteY267" fmla="*/ 379637 h 6532884"/>
                <a:gd name="connsiteX268" fmla="*/ 508544 w 2343790"/>
                <a:gd name="connsiteY268" fmla="*/ 494059 h 6532884"/>
                <a:gd name="connsiteX269" fmla="*/ 578893 w 2343790"/>
                <a:gd name="connsiteY269" fmla="*/ 629671 h 6532884"/>
                <a:gd name="connsiteX270" fmla="*/ 567875 w 2343790"/>
                <a:gd name="connsiteY270" fmla="*/ 677135 h 6532884"/>
                <a:gd name="connsiteX271" fmla="*/ 449215 w 2343790"/>
                <a:gd name="connsiteY271" fmla="*/ 772911 h 6532884"/>
                <a:gd name="connsiteX272" fmla="*/ 392428 w 2343790"/>
                <a:gd name="connsiteY272" fmla="*/ 777997 h 6532884"/>
                <a:gd name="connsiteX273" fmla="*/ 508544 w 2343790"/>
                <a:gd name="connsiteY273" fmla="*/ 494059 h 6532884"/>
                <a:gd name="connsiteX274" fmla="*/ 1080658 w 2343790"/>
                <a:gd name="connsiteY274" fmla="*/ 352515 h 6532884"/>
                <a:gd name="connsiteX275" fmla="*/ 1174738 w 2343790"/>
                <a:gd name="connsiteY275" fmla="*/ 419473 h 6532884"/>
                <a:gd name="connsiteX276" fmla="*/ 993357 w 2343790"/>
                <a:gd name="connsiteY276" fmla="*/ 488974 h 6532884"/>
                <a:gd name="connsiteX277" fmla="*/ 984032 w 2343790"/>
                <a:gd name="connsiteY277" fmla="*/ 488126 h 6532884"/>
                <a:gd name="connsiteX278" fmla="*/ 953521 w 2343790"/>
                <a:gd name="connsiteY278" fmla="*/ 474566 h 6532884"/>
                <a:gd name="connsiteX279" fmla="*/ 970472 w 2343790"/>
                <a:gd name="connsiteY279" fmla="*/ 451680 h 6532884"/>
                <a:gd name="connsiteX280" fmla="*/ 1080658 w 2343790"/>
                <a:gd name="connsiteY280" fmla="*/ 352515 h 6532884"/>
                <a:gd name="connsiteX281" fmla="*/ 1449350 w 2343790"/>
                <a:gd name="connsiteY281" fmla="*/ 289794 h 6532884"/>
                <a:gd name="connsiteX282" fmla="*/ 1413753 w 2343790"/>
                <a:gd name="connsiteY282" fmla="*/ 439815 h 6532884"/>
                <a:gd name="connsiteX283" fmla="*/ 1419157 w 2343790"/>
                <a:gd name="connsiteY283" fmla="*/ 463759 h 6532884"/>
                <a:gd name="connsiteX284" fmla="*/ 1436046 w 2343790"/>
                <a:gd name="connsiteY284" fmla="*/ 495113 h 6532884"/>
                <a:gd name="connsiteX285" fmla="*/ 1368822 w 2343790"/>
                <a:gd name="connsiteY285" fmla="*/ 512714 h 6532884"/>
                <a:gd name="connsiteX286" fmla="*/ 1335776 w 2343790"/>
                <a:gd name="connsiteY286" fmla="*/ 522030 h 6532884"/>
                <a:gd name="connsiteX287" fmla="*/ 1310348 w 2343790"/>
                <a:gd name="connsiteY287" fmla="*/ 514402 h 6532884"/>
                <a:gd name="connsiteX288" fmla="*/ 1285768 w 2343790"/>
                <a:gd name="connsiteY288" fmla="*/ 378790 h 6532884"/>
                <a:gd name="connsiteX289" fmla="*/ 1296787 w 2343790"/>
                <a:gd name="connsiteY289" fmla="*/ 366923 h 6532884"/>
                <a:gd name="connsiteX290" fmla="*/ 1371373 w 2343790"/>
                <a:gd name="connsiteY290" fmla="*/ 327935 h 6532884"/>
                <a:gd name="connsiteX291" fmla="*/ 1449350 w 2343790"/>
                <a:gd name="connsiteY291" fmla="*/ 289794 h 6532884"/>
                <a:gd name="connsiteX292" fmla="*/ 744170 w 2343790"/>
                <a:gd name="connsiteY292" fmla="*/ 383876 h 6532884"/>
                <a:gd name="connsiteX293" fmla="*/ 1040820 w 2343790"/>
                <a:gd name="connsiteY293" fmla="*/ 367772 h 6532884"/>
                <a:gd name="connsiteX294" fmla="*/ 914532 w 2343790"/>
                <a:gd name="connsiteY294" fmla="*/ 479652 h 6532884"/>
                <a:gd name="connsiteX295" fmla="*/ 784006 w 2343790"/>
                <a:gd name="connsiteY295" fmla="*/ 496603 h 6532884"/>
                <a:gd name="connsiteX296" fmla="*/ 747559 w 2343790"/>
                <a:gd name="connsiteY296" fmla="*/ 455920 h 6532884"/>
                <a:gd name="connsiteX297" fmla="*/ 744170 w 2343790"/>
                <a:gd name="connsiteY297" fmla="*/ 383876 h 6532884"/>
                <a:gd name="connsiteX298" fmla="*/ 728066 w 2343790"/>
                <a:gd name="connsiteY298" fmla="*/ 380485 h 6532884"/>
                <a:gd name="connsiteX299" fmla="*/ 736541 w 2343790"/>
                <a:gd name="connsiteY299" fmla="*/ 464396 h 6532884"/>
                <a:gd name="connsiteX300" fmla="*/ 733152 w 2343790"/>
                <a:gd name="connsiteY300" fmla="*/ 484736 h 6532884"/>
                <a:gd name="connsiteX301" fmla="*/ 620425 w 2343790"/>
                <a:gd name="connsiteY301" fmla="*/ 559323 h 6532884"/>
                <a:gd name="connsiteX302" fmla="*/ 594150 w 2343790"/>
                <a:gd name="connsiteY302" fmla="*/ 551694 h 6532884"/>
                <a:gd name="connsiteX303" fmla="*/ 533972 w 2343790"/>
                <a:gd name="connsiteY303" fmla="*/ 497449 h 6532884"/>
                <a:gd name="connsiteX304" fmla="*/ 728066 w 2343790"/>
                <a:gd name="connsiteY304" fmla="*/ 380485 h 6532884"/>
                <a:gd name="connsiteX305" fmla="*/ 427177 w 2343790"/>
                <a:gd name="connsiteY305" fmla="*/ 400827 h 6532884"/>
                <a:gd name="connsiteX306" fmla="*/ 487355 w 2343790"/>
                <a:gd name="connsiteY306" fmla="*/ 468633 h 6532884"/>
                <a:gd name="connsiteX307" fmla="*/ 497526 w 2343790"/>
                <a:gd name="connsiteY307" fmla="*/ 499145 h 6532884"/>
                <a:gd name="connsiteX308" fmla="*/ 405140 w 2343790"/>
                <a:gd name="connsiteY308" fmla="*/ 747484 h 6532884"/>
                <a:gd name="connsiteX309" fmla="*/ 328859 w 2343790"/>
                <a:gd name="connsiteY309" fmla="*/ 781387 h 6532884"/>
                <a:gd name="connsiteX310" fmla="*/ 258511 w 2343790"/>
                <a:gd name="connsiteY310" fmla="*/ 784778 h 6532884"/>
                <a:gd name="connsiteX311" fmla="*/ 419549 w 2343790"/>
                <a:gd name="connsiteY311" fmla="*/ 408455 h 6532884"/>
                <a:gd name="connsiteX312" fmla="*/ 427177 w 2343790"/>
                <a:gd name="connsiteY312" fmla="*/ 400827 h 6532884"/>
                <a:gd name="connsiteX313" fmla="*/ 1213302 w 2343790"/>
                <a:gd name="connsiteY313" fmla="*/ 257163 h 6532884"/>
                <a:gd name="connsiteX314" fmla="*/ 1218811 w 2343790"/>
                <a:gd name="connsiteY314" fmla="*/ 264368 h 6532884"/>
                <a:gd name="connsiteX315" fmla="*/ 1281531 w 2343790"/>
                <a:gd name="connsiteY315" fmla="*/ 360143 h 6532884"/>
                <a:gd name="connsiteX316" fmla="*/ 1197622 w 2343790"/>
                <a:gd name="connsiteY316" fmla="*/ 405911 h 6532884"/>
                <a:gd name="connsiteX317" fmla="*/ 1095065 w 2343790"/>
                <a:gd name="connsiteY317" fmla="*/ 360143 h 6532884"/>
                <a:gd name="connsiteX318" fmla="*/ 1100999 w 2343790"/>
                <a:gd name="connsiteY318" fmla="*/ 335565 h 6532884"/>
                <a:gd name="connsiteX319" fmla="*/ 1205250 w 2343790"/>
                <a:gd name="connsiteY319" fmla="*/ 260129 h 6532884"/>
                <a:gd name="connsiteX320" fmla="*/ 1213302 w 2343790"/>
                <a:gd name="connsiteY320" fmla="*/ 257163 h 6532884"/>
                <a:gd name="connsiteX321" fmla="*/ 1236610 w 2343790"/>
                <a:gd name="connsiteY321" fmla="*/ 241311 h 6532884"/>
                <a:gd name="connsiteX322" fmla="*/ 1245933 w 2343790"/>
                <a:gd name="connsiteY322" fmla="*/ 241482 h 6532884"/>
                <a:gd name="connsiteX323" fmla="*/ 1440028 w 2343790"/>
                <a:gd name="connsiteY323" fmla="*/ 276234 h 6532884"/>
                <a:gd name="connsiteX324" fmla="*/ 1441723 w 2343790"/>
                <a:gd name="connsiteY324" fmla="*/ 279624 h 6532884"/>
                <a:gd name="connsiteX325" fmla="*/ 1304416 w 2343790"/>
                <a:gd name="connsiteY325" fmla="*/ 349125 h 6532884"/>
                <a:gd name="connsiteX326" fmla="*/ 1280684 w 2343790"/>
                <a:gd name="connsiteY326" fmla="*/ 345735 h 6532884"/>
                <a:gd name="connsiteX327" fmla="*/ 1228980 w 2343790"/>
                <a:gd name="connsiteY327" fmla="*/ 260978 h 6532884"/>
                <a:gd name="connsiteX328" fmla="*/ 1236610 w 2343790"/>
                <a:gd name="connsiteY328" fmla="*/ 241311 h 6532884"/>
                <a:gd name="connsiteX329" fmla="*/ 722133 w 2343790"/>
                <a:gd name="connsiteY329" fmla="*/ 281320 h 6532884"/>
                <a:gd name="connsiteX330" fmla="*/ 594997 w 2343790"/>
                <a:gd name="connsiteY330" fmla="*/ 485584 h 6532884"/>
                <a:gd name="connsiteX331" fmla="*/ 491592 w 2343790"/>
                <a:gd name="connsiteY331" fmla="*/ 456766 h 6532884"/>
                <a:gd name="connsiteX332" fmla="*/ 436501 w 2343790"/>
                <a:gd name="connsiteY332" fmla="*/ 396588 h 6532884"/>
                <a:gd name="connsiteX333" fmla="*/ 722133 w 2343790"/>
                <a:gd name="connsiteY333" fmla="*/ 281320 h 6532884"/>
                <a:gd name="connsiteX334" fmla="*/ 742262 w 2343790"/>
                <a:gd name="connsiteY334" fmla="*/ 272949 h 6532884"/>
                <a:gd name="connsiteX335" fmla="*/ 752645 w 2343790"/>
                <a:gd name="connsiteY335" fmla="*/ 273691 h 6532884"/>
                <a:gd name="connsiteX336" fmla="*/ 1017089 w 2343790"/>
                <a:gd name="connsiteY336" fmla="*/ 288947 h 6532884"/>
                <a:gd name="connsiteX337" fmla="*/ 1190841 w 2343790"/>
                <a:gd name="connsiteY337" fmla="*/ 251654 h 6532884"/>
                <a:gd name="connsiteX338" fmla="*/ 825537 w 2343790"/>
                <a:gd name="connsiteY338" fmla="*/ 395741 h 6532884"/>
                <a:gd name="connsiteX339" fmla="*/ 738236 w 2343790"/>
                <a:gd name="connsiteY339" fmla="*/ 283015 h 6532884"/>
                <a:gd name="connsiteX340" fmla="*/ 742262 w 2343790"/>
                <a:gd name="connsiteY340" fmla="*/ 272949 h 6532884"/>
                <a:gd name="connsiteX341" fmla="*/ 745052 w 2343790"/>
                <a:gd name="connsiteY341" fmla="*/ 255684 h 6532884"/>
                <a:gd name="connsiteX342" fmla="*/ 725051 w 2343790"/>
                <a:gd name="connsiteY342" fmla="*/ 258984 h 6532884"/>
                <a:gd name="connsiteX343" fmla="*/ 721921 w 2343790"/>
                <a:gd name="connsiteY343" fmla="*/ 266592 h 6532884"/>
                <a:gd name="connsiteX344" fmla="*/ 711962 w 2343790"/>
                <a:gd name="connsiteY344" fmla="*/ 279624 h 6532884"/>
                <a:gd name="connsiteX345" fmla="*/ 505154 w 2343790"/>
                <a:gd name="connsiteY345" fmla="*/ 387265 h 6532884"/>
                <a:gd name="connsiteX346" fmla="*/ 357677 w 2343790"/>
                <a:gd name="connsiteY346" fmla="*/ 326240 h 6532884"/>
                <a:gd name="connsiteX347" fmla="*/ 352453 w 2343790"/>
                <a:gd name="connsiteY347" fmla="*/ 320474 h 6532884"/>
                <a:gd name="connsiteX348" fmla="*/ 339643 w 2343790"/>
                <a:gd name="connsiteY348" fmla="*/ 322588 h 6532884"/>
                <a:gd name="connsiteX349" fmla="*/ 386495 w 2343790"/>
                <a:gd name="connsiteY349" fmla="*/ 371162 h 6532884"/>
                <a:gd name="connsiteX350" fmla="*/ 405140 w 2343790"/>
                <a:gd name="connsiteY350" fmla="*/ 418625 h 6532884"/>
                <a:gd name="connsiteX351" fmla="*/ 306823 w 2343790"/>
                <a:gd name="connsiteY351" fmla="*/ 700867 h 6532884"/>
                <a:gd name="connsiteX352" fmla="*/ 146630 w 2343790"/>
                <a:gd name="connsiteY352" fmla="*/ 783929 h 6532884"/>
                <a:gd name="connsiteX353" fmla="*/ 2 w 2343790"/>
                <a:gd name="connsiteY353" fmla="*/ 766978 h 6532884"/>
                <a:gd name="connsiteX354" fmla="*/ 0 w 2343790"/>
                <a:gd name="connsiteY354" fmla="*/ 781387 h 6532884"/>
                <a:gd name="connsiteX355" fmla="*/ 133070 w 2343790"/>
                <a:gd name="connsiteY355" fmla="*/ 794948 h 6532884"/>
                <a:gd name="connsiteX356" fmla="*/ 155954 w 2343790"/>
                <a:gd name="connsiteY356" fmla="*/ 812747 h 6532884"/>
                <a:gd name="connsiteX357" fmla="*/ 200028 w 2343790"/>
                <a:gd name="connsiteY357" fmla="*/ 950055 h 6532884"/>
                <a:gd name="connsiteX358" fmla="*/ 237321 w 2343790"/>
                <a:gd name="connsiteY358" fmla="*/ 1261960 h 6532884"/>
                <a:gd name="connsiteX359" fmla="*/ 234779 w 2343790"/>
                <a:gd name="connsiteY359" fmla="*/ 1341633 h 6532884"/>
                <a:gd name="connsiteX360" fmla="*/ 189857 w 2343790"/>
                <a:gd name="connsiteY360" fmla="*/ 1470464 h 6532884"/>
                <a:gd name="connsiteX361" fmla="*/ 162608 w 2343790"/>
                <a:gd name="connsiteY361" fmla="*/ 1515770 h 6532884"/>
                <a:gd name="connsiteX362" fmla="*/ 165656 w 2343790"/>
                <a:gd name="connsiteY362" fmla="*/ 1534243 h 6532884"/>
                <a:gd name="connsiteX363" fmla="*/ 195790 w 2343790"/>
                <a:gd name="connsiteY363" fmla="*/ 1482541 h 6532884"/>
                <a:gd name="connsiteX364" fmla="*/ 311060 w 2343790"/>
                <a:gd name="connsiteY364" fmla="*/ 1308578 h 6532884"/>
                <a:gd name="connsiteX365" fmla="*/ 337335 w 2343790"/>
                <a:gd name="connsiteY365" fmla="*/ 1282302 h 6532884"/>
                <a:gd name="connsiteX366" fmla="*/ 536514 w 2343790"/>
                <a:gd name="connsiteY366" fmla="*/ 1291627 h 6532884"/>
                <a:gd name="connsiteX367" fmla="*/ 557703 w 2343790"/>
                <a:gd name="connsiteY367" fmla="*/ 1333157 h 6532884"/>
                <a:gd name="connsiteX368" fmla="*/ 1444878 w 2343790"/>
                <a:gd name="connsiteY368" fmla="*/ 6532868 h 6532884"/>
                <a:gd name="connsiteX369" fmla="*/ 1459875 w 2343790"/>
                <a:gd name="connsiteY369" fmla="*/ 6532884 h 6532884"/>
                <a:gd name="connsiteX370" fmla="*/ 571265 w 2343790"/>
                <a:gd name="connsiteY370" fmla="*/ 1320443 h 6532884"/>
                <a:gd name="connsiteX371" fmla="*/ 577732 w 2343790"/>
                <a:gd name="connsiteY371" fmla="*/ 1250740 h 6532884"/>
                <a:gd name="connsiteX372" fmla="*/ 578446 w 2343790"/>
                <a:gd name="connsiteY372" fmla="*/ 1252268 h 6532884"/>
                <a:gd name="connsiteX373" fmla="*/ 596321 w 2343790"/>
                <a:gd name="connsiteY373" fmla="*/ 1160134 h 6532884"/>
                <a:gd name="connsiteX374" fmla="*/ 771292 w 2343790"/>
                <a:gd name="connsiteY374" fmla="*/ 1022944 h 6532884"/>
                <a:gd name="connsiteX375" fmla="*/ 782960 w 2343790"/>
                <a:gd name="connsiteY375" fmla="*/ 1021925 h 6532884"/>
                <a:gd name="connsiteX376" fmla="*/ 800957 w 2343790"/>
                <a:gd name="connsiteY376" fmla="*/ 1041591 h 6532884"/>
                <a:gd name="connsiteX377" fmla="*/ 811976 w 2343790"/>
                <a:gd name="connsiteY377" fmla="*/ 1080581 h 6532884"/>
                <a:gd name="connsiteX378" fmla="*/ 776378 w 2343790"/>
                <a:gd name="connsiteY378" fmla="*/ 1097532 h 6532884"/>
                <a:gd name="connsiteX379" fmla="*/ 670537 w 2343790"/>
                <a:gd name="connsiteY379" fmla="*/ 1164490 h 6532884"/>
                <a:gd name="connsiteX380" fmla="*/ 578985 w 2343790"/>
                <a:gd name="connsiteY380" fmla="*/ 1253421 h 6532884"/>
                <a:gd name="connsiteX381" fmla="*/ 582907 w 2343790"/>
                <a:gd name="connsiteY381" fmla="*/ 1261806 h 6532884"/>
                <a:gd name="connsiteX382" fmla="*/ 590759 w 2343790"/>
                <a:gd name="connsiteY382" fmla="*/ 1263656 h 6532884"/>
                <a:gd name="connsiteX383" fmla="*/ 802653 w 2343790"/>
                <a:gd name="connsiteY383" fmla="*/ 1105160 h 6532884"/>
                <a:gd name="connsiteX384" fmla="*/ 837403 w 2343790"/>
                <a:gd name="connsiteY384" fmla="*/ 1067867 h 6532884"/>
                <a:gd name="connsiteX385" fmla="*/ 860289 w 2343790"/>
                <a:gd name="connsiteY385" fmla="*/ 1024640 h 6532884"/>
                <a:gd name="connsiteX386" fmla="*/ 936569 w 2343790"/>
                <a:gd name="connsiteY386" fmla="*/ 923779 h 6532884"/>
                <a:gd name="connsiteX387" fmla="*/ 1128969 w 2343790"/>
                <a:gd name="connsiteY387" fmla="*/ 761892 h 6532884"/>
                <a:gd name="connsiteX388" fmla="*/ 1202707 w 2343790"/>
                <a:gd name="connsiteY388" fmla="*/ 705105 h 6532884"/>
                <a:gd name="connsiteX389" fmla="*/ 1367090 w 2343790"/>
                <a:gd name="connsiteY389" fmla="*/ 562529 h 6532884"/>
                <a:gd name="connsiteX390" fmla="*/ 1445379 w 2343790"/>
                <a:gd name="connsiteY390" fmla="*/ 506132 h 6532884"/>
                <a:gd name="connsiteX391" fmla="*/ 2340034 w 2343790"/>
                <a:gd name="connsiteY391" fmla="*/ 153440 h 6532884"/>
                <a:gd name="connsiteX392" fmla="*/ 1443831 w 2343790"/>
                <a:gd name="connsiteY392" fmla="*/ 491402 h 6532884"/>
                <a:gd name="connsiteX393" fmla="*/ 1450541 w 2343790"/>
                <a:gd name="connsiteY393" fmla="*/ 305601 h 6532884"/>
                <a:gd name="connsiteX394" fmla="*/ 1490882 w 2343790"/>
                <a:gd name="connsiteY394" fmla="*/ 270301 h 6532884"/>
                <a:gd name="connsiteX395" fmla="*/ 2294082 w 2343790"/>
                <a:gd name="connsiteY395" fmla="*/ 0 h 6532884"/>
                <a:gd name="connsiteX396" fmla="*/ 2136518 w 2343790"/>
                <a:gd name="connsiteY396" fmla="*/ 18250 h 6532884"/>
                <a:gd name="connsiteX397" fmla="*/ 1471387 w 2343790"/>
                <a:gd name="connsiteY397" fmla="*/ 266064 h 6532884"/>
                <a:gd name="connsiteX398" fmla="*/ 1448504 w 2343790"/>
                <a:gd name="connsiteY398" fmla="*/ 266910 h 6532884"/>
                <a:gd name="connsiteX399" fmla="*/ 1256951 w 2343790"/>
                <a:gd name="connsiteY399" fmla="*/ 233855 h 6532884"/>
                <a:gd name="connsiteX400" fmla="*/ 1269665 w 2343790"/>
                <a:gd name="connsiteY400" fmla="*/ 220294 h 6532884"/>
                <a:gd name="connsiteX401" fmla="*/ 1372222 w 2343790"/>
                <a:gd name="connsiteY401" fmla="*/ 160116 h 6532884"/>
                <a:gd name="connsiteX402" fmla="*/ 1348490 w 2343790"/>
                <a:gd name="connsiteY402" fmla="*/ 160116 h 6532884"/>
                <a:gd name="connsiteX403" fmla="*/ 1029802 w 2343790"/>
                <a:gd name="connsiteY403" fmla="*/ 277929 h 6532884"/>
                <a:gd name="connsiteX404" fmla="*/ 784853 w 2343790"/>
                <a:gd name="connsiteY404" fmla="*/ 273691 h 6532884"/>
                <a:gd name="connsiteX405" fmla="*/ 767055 w 2343790"/>
                <a:gd name="connsiteY405" fmla="*/ 268605 h 6532884"/>
                <a:gd name="connsiteX406" fmla="*/ 745124 w 2343790"/>
                <a:gd name="connsiteY406" fmla="*/ 256209 h 6532884"/>
                <a:gd name="connsiteX407" fmla="*/ 745052 w 2343790"/>
                <a:gd name="connsiteY407" fmla="*/ 255684 h 6532884"/>
                <a:gd name="connsiteX0" fmla="*/ 578446 w 2343790"/>
                <a:gd name="connsiteY0" fmla="*/ 1242551 h 6523167"/>
                <a:gd name="connsiteX1" fmla="*/ 578046 w 2343790"/>
                <a:gd name="connsiteY1" fmla="*/ 1244616 h 6523167"/>
                <a:gd name="connsiteX2" fmla="*/ 578985 w 2343790"/>
                <a:gd name="connsiteY2" fmla="*/ 1243704 h 6523167"/>
                <a:gd name="connsiteX3" fmla="*/ 578446 w 2343790"/>
                <a:gd name="connsiteY3" fmla="*/ 1242551 h 6523167"/>
                <a:gd name="connsiteX4" fmla="*/ 482693 w 2343790"/>
                <a:gd name="connsiteY4" fmla="*/ 1098304 h 6523167"/>
                <a:gd name="connsiteX5" fmla="*/ 517019 w 2343790"/>
                <a:gd name="connsiteY5" fmla="*/ 1103070 h 6523167"/>
                <a:gd name="connsiteX6" fmla="*/ 572960 w 2343790"/>
                <a:gd name="connsiteY6" fmla="*/ 1144602 h 6523167"/>
                <a:gd name="connsiteX7" fmla="*/ 577198 w 2343790"/>
                <a:gd name="connsiteY7" fmla="*/ 1164095 h 6523167"/>
                <a:gd name="connsiteX8" fmla="*/ 557704 w 2343790"/>
                <a:gd name="connsiteY8" fmla="*/ 1285299 h 6523167"/>
                <a:gd name="connsiteX9" fmla="*/ 339029 w 2343790"/>
                <a:gd name="connsiteY9" fmla="*/ 1257329 h 6523167"/>
                <a:gd name="connsiteX10" fmla="*/ 453452 w 2343790"/>
                <a:gd name="connsiteY10" fmla="*/ 1113242 h 6523167"/>
                <a:gd name="connsiteX11" fmla="*/ 482693 w 2343790"/>
                <a:gd name="connsiteY11" fmla="*/ 1098304 h 6523167"/>
                <a:gd name="connsiteX12" fmla="*/ 604757 w 2343790"/>
                <a:gd name="connsiteY12" fmla="*/ 948653 h 6523167"/>
                <a:gd name="connsiteX13" fmla="*/ 615338 w 2343790"/>
                <a:gd name="connsiteY13" fmla="*/ 948812 h 6523167"/>
                <a:gd name="connsiteX14" fmla="*/ 636528 w 2343790"/>
                <a:gd name="connsiteY14" fmla="*/ 981868 h 6523167"/>
                <a:gd name="connsiteX15" fmla="*/ 584827 w 2343790"/>
                <a:gd name="connsiteY15" fmla="*/ 1138670 h 6523167"/>
                <a:gd name="connsiteX16" fmla="*/ 468709 w 2343790"/>
                <a:gd name="connsiteY16" fmla="*/ 1092052 h 6523167"/>
                <a:gd name="connsiteX17" fmla="*/ 578894 w 2343790"/>
                <a:gd name="connsiteY17" fmla="*/ 961526 h 6523167"/>
                <a:gd name="connsiteX18" fmla="*/ 604757 w 2343790"/>
                <a:gd name="connsiteY18" fmla="*/ 948653 h 6523167"/>
                <a:gd name="connsiteX19" fmla="*/ 757731 w 2343790"/>
                <a:gd name="connsiteY19" fmla="*/ 907282 h 6523167"/>
                <a:gd name="connsiteX20" fmla="*/ 781463 w 2343790"/>
                <a:gd name="connsiteY20" fmla="*/ 927624 h 6523167"/>
                <a:gd name="connsiteX21" fmla="*/ 789091 w 2343790"/>
                <a:gd name="connsiteY21" fmla="*/ 985259 h 6523167"/>
                <a:gd name="connsiteX22" fmla="*/ 780616 w 2343790"/>
                <a:gd name="connsiteY22" fmla="*/ 1000515 h 6523167"/>
                <a:gd name="connsiteX23" fmla="*/ 612796 w 2343790"/>
                <a:gd name="connsiteY23" fmla="*/ 1091205 h 6523167"/>
                <a:gd name="connsiteX24" fmla="*/ 659412 w 2343790"/>
                <a:gd name="connsiteY24" fmla="*/ 964917 h 6523167"/>
                <a:gd name="connsiteX25" fmla="*/ 757731 w 2343790"/>
                <a:gd name="connsiteY25" fmla="*/ 907282 h 6523167"/>
                <a:gd name="connsiteX26" fmla="*/ 647759 w 2343790"/>
                <a:gd name="connsiteY26" fmla="*/ 886728 h 6523167"/>
                <a:gd name="connsiteX27" fmla="*/ 661956 w 2343790"/>
                <a:gd name="connsiteY27" fmla="*/ 890330 h 6523167"/>
                <a:gd name="connsiteX28" fmla="*/ 667041 w 2343790"/>
                <a:gd name="connsiteY28" fmla="*/ 917453 h 6523167"/>
                <a:gd name="connsiteX29" fmla="*/ 659413 w 2343790"/>
                <a:gd name="connsiteY29" fmla="*/ 931861 h 6523167"/>
                <a:gd name="connsiteX30" fmla="*/ 629747 w 2343790"/>
                <a:gd name="connsiteY30" fmla="*/ 942880 h 6523167"/>
                <a:gd name="connsiteX31" fmla="*/ 598387 w 2343790"/>
                <a:gd name="connsiteY31" fmla="*/ 937794 h 6523167"/>
                <a:gd name="connsiteX32" fmla="*/ 634834 w 2343790"/>
                <a:gd name="connsiteY32" fmla="*/ 894568 h 6523167"/>
                <a:gd name="connsiteX33" fmla="*/ 647759 w 2343790"/>
                <a:gd name="connsiteY33" fmla="*/ 886728 h 6523167"/>
                <a:gd name="connsiteX34" fmla="*/ 713181 w 2343790"/>
                <a:gd name="connsiteY34" fmla="*/ 802540 h 6523167"/>
                <a:gd name="connsiteX35" fmla="*/ 717047 w 2343790"/>
                <a:gd name="connsiteY35" fmla="*/ 803030 h 6523167"/>
                <a:gd name="connsiteX36" fmla="*/ 718742 w 2343790"/>
                <a:gd name="connsiteY36" fmla="*/ 817439 h 6523167"/>
                <a:gd name="connsiteX37" fmla="*/ 679754 w 2343790"/>
                <a:gd name="connsiteY37" fmla="*/ 891178 h 6523167"/>
                <a:gd name="connsiteX38" fmla="*/ 672973 w 2343790"/>
                <a:gd name="connsiteY38" fmla="*/ 848799 h 6523167"/>
                <a:gd name="connsiteX39" fmla="*/ 706029 w 2343790"/>
                <a:gd name="connsiteY39" fmla="*/ 809811 h 6523167"/>
                <a:gd name="connsiteX40" fmla="*/ 713181 w 2343790"/>
                <a:gd name="connsiteY40" fmla="*/ 802540 h 6523167"/>
                <a:gd name="connsiteX41" fmla="*/ 1088072 w 2343790"/>
                <a:gd name="connsiteY41" fmla="*/ 734483 h 6523167"/>
                <a:gd name="connsiteX42" fmla="*/ 1133206 w 2343790"/>
                <a:gd name="connsiteY42" fmla="*/ 730138 h 6523167"/>
                <a:gd name="connsiteX43" fmla="*/ 821299 w 2343790"/>
                <a:gd name="connsiteY43" fmla="*/ 1046285 h 6523167"/>
                <a:gd name="connsiteX44" fmla="*/ 809434 w 2343790"/>
                <a:gd name="connsiteY44" fmla="*/ 999667 h 6523167"/>
                <a:gd name="connsiteX45" fmla="*/ 1049296 w 2343790"/>
                <a:gd name="connsiteY45" fmla="*/ 747091 h 6523167"/>
                <a:gd name="connsiteX46" fmla="*/ 1088072 w 2343790"/>
                <a:gd name="connsiteY46" fmla="*/ 734483 h 6523167"/>
                <a:gd name="connsiteX47" fmla="*/ 762366 w 2343790"/>
                <a:gd name="connsiteY47" fmla="*/ 779099 h 6523167"/>
                <a:gd name="connsiteX48" fmla="*/ 768751 w 2343790"/>
                <a:gd name="connsiteY48" fmla="*/ 779298 h 6523167"/>
                <a:gd name="connsiteX49" fmla="*/ 777226 w 2343790"/>
                <a:gd name="connsiteY49" fmla="*/ 796249 h 6523167"/>
                <a:gd name="connsiteX50" fmla="*/ 778921 w 2343790"/>
                <a:gd name="connsiteY50" fmla="*/ 885246 h 6523167"/>
                <a:gd name="connsiteX51" fmla="*/ 765360 w 2343790"/>
                <a:gd name="connsiteY51" fmla="*/ 897959 h 6523167"/>
                <a:gd name="connsiteX52" fmla="*/ 680603 w 2343790"/>
                <a:gd name="connsiteY52" fmla="*/ 919148 h 6523167"/>
                <a:gd name="connsiteX53" fmla="*/ 749255 w 2343790"/>
                <a:gd name="connsiteY53" fmla="*/ 789468 h 6523167"/>
                <a:gd name="connsiteX54" fmla="*/ 762366 w 2343790"/>
                <a:gd name="connsiteY54" fmla="*/ 779099 h 6523167"/>
                <a:gd name="connsiteX55" fmla="*/ 934953 w 2343790"/>
                <a:gd name="connsiteY55" fmla="*/ 749766 h 6523167"/>
                <a:gd name="connsiteX56" fmla="*/ 1052687 w 2343790"/>
                <a:gd name="connsiteY56" fmla="*/ 734378 h 6523167"/>
                <a:gd name="connsiteX57" fmla="*/ 802653 w 2343790"/>
                <a:gd name="connsiteY57" fmla="*/ 986954 h 6523167"/>
                <a:gd name="connsiteX58" fmla="*/ 934953 w 2343790"/>
                <a:gd name="connsiteY58" fmla="*/ 749766 h 6523167"/>
                <a:gd name="connsiteX59" fmla="*/ 747498 w 2343790"/>
                <a:gd name="connsiteY59" fmla="*/ 762295 h 6523167"/>
                <a:gd name="connsiteX60" fmla="*/ 731638 w 2343790"/>
                <a:gd name="connsiteY60" fmla="*/ 797118 h 6523167"/>
                <a:gd name="connsiteX61" fmla="*/ 720835 w 2343790"/>
                <a:gd name="connsiteY61" fmla="*/ 789741 h 6523167"/>
                <a:gd name="connsiteX62" fmla="*/ 747498 w 2343790"/>
                <a:gd name="connsiteY62" fmla="*/ 762295 h 6523167"/>
                <a:gd name="connsiteX63" fmla="*/ 911393 w 2343790"/>
                <a:gd name="connsiteY63" fmla="*/ 730444 h 6523167"/>
                <a:gd name="connsiteX64" fmla="*/ 934026 w 2343790"/>
                <a:gd name="connsiteY64" fmla="*/ 733529 h 6523167"/>
                <a:gd name="connsiteX65" fmla="*/ 792481 w 2343790"/>
                <a:gd name="connsiteY65" fmla="*/ 862360 h 6523167"/>
                <a:gd name="connsiteX66" fmla="*/ 850964 w 2343790"/>
                <a:gd name="connsiteY66" fmla="*/ 742005 h 6523167"/>
                <a:gd name="connsiteX67" fmla="*/ 911393 w 2343790"/>
                <a:gd name="connsiteY67" fmla="*/ 730444 h 6523167"/>
                <a:gd name="connsiteX68" fmla="*/ 834437 w 2343790"/>
                <a:gd name="connsiteY68" fmla="*/ 725437 h 6523167"/>
                <a:gd name="connsiteX69" fmla="*/ 862830 w 2343790"/>
                <a:gd name="connsiteY69" fmla="*/ 727596 h 6523167"/>
                <a:gd name="connsiteX70" fmla="*/ 792482 w 2343790"/>
                <a:gd name="connsiteY70" fmla="*/ 764890 h 6523167"/>
                <a:gd name="connsiteX71" fmla="*/ 834437 w 2343790"/>
                <a:gd name="connsiteY71" fmla="*/ 725437 h 6523167"/>
                <a:gd name="connsiteX72" fmla="*/ 780209 w 2343790"/>
                <a:gd name="connsiteY72" fmla="*/ 731647 h 6523167"/>
                <a:gd name="connsiteX73" fmla="*/ 783562 w 2343790"/>
                <a:gd name="connsiteY73" fmla="*/ 770655 h 6523167"/>
                <a:gd name="connsiteX74" fmla="*/ 762818 w 2343790"/>
                <a:gd name="connsiteY74" fmla="*/ 766724 h 6523167"/>
                <a:gd name="connsiteX75" fmla="*/ 780209 w 2343790"/>
                <a:gd name="connsiteY75" fmla="*/ 731647 h 6523167"/>
                <a:gd name="connsiteX76" fmla="*/ 518715 w 2343790"/>
                <a:gd name="connsiteY76" fmla="*/ 767431 h 6523167"/>
                <a:gd name="connsiteX77" fmla="*/ 578893 w 2343790"/>
                <a:gd name="connsiteY77" fmla="*/ 758956 h 6523167"/>
                <a:gd name="connsiteX78" fmla="*/ 604320 w 2343790"/>
                <a:gd name="connsiteY78" fmla="*/ 772517 h 6523167"/>
                <a:gd name="connsiteX79" fmla="*/ 602625 w 2343790"/>
                <a:gd name="connsiteY79" fmla="*/ 913215 h 6523167"/>
                <a:gd name="connsiteX80" fmla="*/ 567027 w 2343790"/>
                <a:gd name="connsiteY80" fmla="*/ 953898 h 6523167"/>
                <a:gd name="connsiteX81" fmla="*/ 561942 w 2343790"/>
                <a:gd name="connsiteY81" fmla="*/ 853037 h 6523167"/>
                <a:gd name="connsiteX82" fmla="*/ 518715 w 2343790"/>
                <a:gd name="connsiteY82" fmla="*/ 767431 h 6523167"/>
                <a:gd name="connsiteX83" fmla="*/ 663651 w 2343790"/>
                <a:gd name="connsiteY83" fmla="*/ 742853 h 6523167"/>
                <a:gd name="connsiteX84" fmla="*/ 669914 w 2343790"/>
                <a:gd name="connsiteY84" fmla="*/ 742641 h 6523167"/>
                <a:gd name="connsiteX85" fmla="*/ 683144 w 2343790"/>
                <a:gd name="connsiteY85" fmla="*/ 752175 h 6523167"/>
                <a:gd name="connsiteX86" fmla="*/ 680602 w 2343790"/>
                <a:gd name="connsiteY86" fmla="*/ 819982 h 6523167"/>
                <a:gd name="connsiteX87" fmla="*/ 639918 w 2343790"/>
                <a:gd name="connsiteY87" fmla="*/ 868293 h 6523167"/>
                <a:gd name="connsiteX88" fmla="*/ 633985 w 2343790"/>
                <a:gd name="connsiteY88" fmla="*/ 870836 h 6523167"/>
                <a:gd name="connsiteX89" fmla="*/ 605167 w 2343790"/>
                <a:gd name="connsiteY89" fmla="*/ 756415 h 6523167"/>
                <a:gd name="connsiteX90" fmla="*/ 663651 w 2343790"/>
                <a:gd name="connsiteY90" fmla="*/ 742853 h 6523167"/>
                <a:gd name="connsiteX91" fmla="*/ 715963 w 2343790"/>
                <a:gd name="connsiteY91" fmla="*/ 729025 h 6523167"/>
                <a:gd name="connsiteX92" fmla="*/ 730608 w 2343790"/>
                <a:gd name="connsiteY92" fmla="*/ 736073 h 6523167"/>
                <a:gd name="connsiteX93" fmla="*/ 708572 w 2343790"/>
                <a:gd name="connsiteY93" fmla="*/ 790316 h 6523167"/>
                <a:gd name="connsiteX94" fmla="*/ 687382 w 2343790"/>
                <a:gd name="connsiteY94" fmla="*/ 739462 h 6523167"/>
                <a:gd name="connsiteX95" fmla="*/ 715963 w 2343790"/>
                <a:gd name="connsiteY95" fmla="*/ 729025 h 6523167"/>
                <a:gd name="connsiteX96" fmla="*/ 758539 w 2343790"/>
                <a:gd name="connsiteY96" fmla="*/ 719042 h 6523167"/>
                <a:gd name="connsiteX97" fmla="*/ 767055 w 2343790"/>
                <a:gd name="connsiteY97" fmla="*/ 719120 h 6523167"/>
                <a:gd name="connsiteX98" fmla="*/ 745865 w 2343790"/>
                <a:gd name="connsiteY98" fmla="*/ 740310 h 6523167"/>
                <a:gd name="connsiteX99" fmla="*/ 740779 w 2343790"/>
                <a:gd name="connsiteY99" fmla="*/ 729292 h 6523167"/>
                <a:gd name="connsiteX100" fmla="*/ 758539 w 2343790"/>
                <a:gd name="connsiteY100" fmla="*/ 719042 h 6523167"/>
                <a:gd name="connsiteX101" fmla="*/ 370390 w 2343790"/>
                <a:gd name="connsiteY101" fmla="*/ 782688 h 6523167"/>
                <a:gd name="connsiteX102" fmla="*/ 493288 w 2343790"/>
                <a:gd name="connsiteY102" fmla="*/ 770822 h 6523167"/>
                <a:gd name="connsiteX103" fmla="*/ 520411 w 2343790"/>
                <a:gd name="connsiteY103" fmla="*/ 786927 h 6523167"/>
                <a:gd name="connsiteX104" fmla="*/ 551770 w 2343790"/>
                <a:gd name="connsiteY104" fmla="*/ 968307 h 6523167"/>
                <a:gd name="connsiteX105" fmla="*/ 544142 w 2343790"/>
                <a:gd name="connsiteY105" fmla="*/ 982716 h 6523167"/>
                <a:gd name="connsiteX106" fmla="*/ 460233 w 2343790"/>
                <a:gd name="connsiteY106" fmla="*/ 1084424 h 6523167"/>
                <a:gd name="connsiteX107" fmla="*/ 370390 w 2343790"/>
                <a:gd name="connsiteY107" fmla="*/ 782688 h 6523167"/>
                <a:gd name="connsiteX108" fmla="*/ 846620 w 2343790"/>
                <a:gd name="connsiteY108" fmla="*/ 690832 h 6523167"/>
                <a:gd name="connsiteX109" fmla="*/ 853507 w 2343790"/>
                <a:gd name="connsiteY109" fmla="*/ 693694 h 6523167"/>
                <a:gd name="connsiteX110" fmla="*/ 851812 w 2343790"/>
                <a:gd name="connsiteY110" fmla="*/ 703865 h 6523167"/>
                <a:gd name="connsiteX111" fmla="*/ 839097 w 2343790"/>
                <a:gd name="connsiteY111" fmla="*/ 709797 h 6523167"/>
                <a:gd name="connsiteX112" fmla="*/ 813670 w 2343790"/>
                <a:gd name="connsiteY112" fmla="*/ 703016 h 6523167"/>
                <a:gd name="connsiteX113" fmla="*/ 839098 w 2343790"/>
                <a:gd name="connsiteY113" fmla="*/ 693693 h 6523167"/>
                <a:gd name="connsiteX114" fmla="*/ 846620 w 2343790"/>
                <a:gd name="connsiteY114" fmla="*/ 690832 h 6523167"/>
                <a:gd name="connsiteX115" fmla="*/ 260205 w 2343790"/>
                <a:gd name="connsiteY115" fmla="*/ 784384 h 6523167"/>
                <a:gd name="connsiteX116" fmla="*/ 348354 w 2343790"/>
                <a:gd name="connsiteY116" fmla="*/ 784384 h 6523167"/>
                <a:gd name="connsiteX117" fmla="*/ 369544 w 2343790"/>
                <a:gd name="connsiteY117" fmla="*/ 797945 h 6523167"/>
                <a:gd name="connsiteX118" fmla="*/ 450909 w 2343790"/>
                <a:gd name="connsiteY118" fmla="*/ 970003 h 6523167"/>
                <a:gd name="connsiteX119" fmla="*/ 454301 w 2343790"/>
                <a:gd name="connsiteY119" fmla="*/ 1007295 h 6523167"/>
                <a:gd name="connsiteX120" fmla="*/ 410227 w 2343790"/>
                <a:gd name="connsiteY120" fmla="*/ 1149687 h 6523167"/>
                <a:gd name="connsiteX121" fmla="*/ 342419 w 2343790"/>
                <a:gd name="connsiteY121" fmla="*/ 1234445 h 6523167"/>
                <a:gd name="connsiteX122" fmla="*/ 260205 w 2343790"/>
                <a:gd name="connsiteY122" fmla="*/ 784384 h 6523167"/>
                <a:gd name="connsiteX123" fmla="*/ 899276 w 2343790"/>
                <a:gd name="connsiteY123" fmla="*/ 675895 h 6523167"/>
                <a:gd name="connsiteX124" fmla="*/ 892495 w 2343790"/>
                <a:gd name="connsiteY124" fmla="*/ 705559 h 6523167"/>
                <a:gd name="connsiteX125" fmla="*/ 870458 w 2343790"/>
                <a:gd name="connsiteY125" fmla="*/ 713187 h 6523167"/>
                <a:gd name="connsiteX126" fmla="*/ 866220 w 2343790"/>
                <a:gd name="connsiteY126" fmla="*/ 697084 h 6523167"/>
                <a:gd name="connsiteX127" fmla="*/ 899276 w 2343790"/>
                <a:gd name="connsiteY127" fmla="*/ 675895 h 6523167"/>
                <a:gd name="connsiteX128" fmla="*/ 954367 w 2343790"/>
                <a:gd name="connsiteY128" fmla="*/ 657248 h 6523167"/>
                <a:gd name="connsiteX129" fmla="*/ 943349 w 2343790"/>
                <a:gd name="connsiteY129" fmla="*/ 700474 h 6523167"/>
                <a:gd name="connsiteX130" fmla="*/ 934026 w 2343790"/>
                <a:gd name="connsiteY130" fmla="*/ 719120 h 6523167"/>
                <a:gd name="connsiteX131" fmla="*/ 905208 w 2343790"/>
                <a:gd name="connsiteY131" fmla="*/ 714882 h 6523167"/>
                <a:gd name="connsiteX132" fmla="*/ 906904 w 2343790"/>
                <a:gd name="connsiteY132" fmla="*/ 690304 h 6523167"/>
                <a:gd name="connsiteX133" fmla="*/ 954367 w 2343790"/>
                <a:gd name="connsiteY133" fmla="*/ 657248 h 6523167"/>
                <a:gd name="connsiteX134" fmla="*/ 159345 w 2343790"/>
                <a:gd name="connsiteY134" fmla="*/ 787773 h 6523167"/>
                <a:gd name="connsiteX135" fmla="*/ 233932 w 2343790"/>
                <a:gd name="connsiteY135" fmla="*/ 787774 h 6523167"/>
                <a:gd name="connsiteX136" fmla="*/ 257662 w 2343790"/>
                <a:gd name="connsiteY136" fmla="*/ 808114 h 6523167"/>
                <a:gd name="connsiteX137" fmla="*/ 298345 w 2343790"/>
                <a:gd name="connsiteY137" fmla="*/ 925080 h 6523167"/>
                <a:gd name="connsiteX138" fmla="*/ 329707 w 2343790"/>
                <a:gd name="connsiteY138" fmla="*/ 1142907 h 6523167"/>
                <a:gd name="connsiteX139" fmla="*/ 279699 w 2343790"/>
                <a:gd name="connsiteY139" fmla="*/ 1322593 h 6523167"/>
                <a:gd name="connsiteX140" fmla="*/ 238169 w 2343790"/>
                <a:gd name="connsiteY140" fmla="*/ 1381923 h 6523167"/>
                <a:gd name="connsiteX141" fmla="*/ 202571 w 2343790"/>
                <a:gd name="connsiteY141" fmla="*/ 899654 h 6523167"/>
                <a:gd name="connsiteX142" fmla="*/ 159345 w 2343790"/>
                <a:gd name="connsiteY142" fmla="*/ 787773 h 6523167"/>
                <a:gd name="connsiteX143" fmla="*/ 750951 w 2343790"/>
                <a:gd name="connsiteY143" fmla="*/ 687760 h 6523167"/>
                <a:gd name="connsiteX144" fmla="*/ 757321 w 2343790"/>
                <a:gd name="connsiteY144" fmla="*/ 686992 h 6523167"/>
                <a:gd name="connsiteX145" fmla="*/ 777225 w 2343790"/>
                <a:gd name="connsiteY145" fmla="*/ 699625 h 6523167"/>
                <a:gd name="connsiteX146" fmla="*/ 749255 w 2343790"/>
                <a:gd name="connsiteY146" fmla="*/ 704711 h 6523167"/>
                <a:gd name="connsiteX147" fmla="*/ 750951 w 2343790"/>
                <a:gd name="connsiteY147" fmla="*/ 687760 h 6523167"/>
                <a:gd name="connsiteX148" fmla="*/ 1029802 w 2343790"/>
                <a:gd name="connsiteY148" fmla="*/ 628430 h 6523167"/>
                <a:gd name="connsiteX149" fmla="*/ 995899 w 2343790"/>
                <a:gd name="connsiteY149" fmla="*/ 711492 h 6523167"/>
                <a:gd name="connsiteX150" fmla="*/ 975558 w 2343790"/>
                <a:gd name="connsiteY150" fmla="*/ 720816 h 6523167"/>
                <a:gd name="connsiteX151" fmla="*/ 952673 w 2343790"/>
                <a:gd name="connsiteY151" fmla="*/ 707255 h 6523167"/>
                <a:gd name="connsiteX152" fmla="*/ 997595 w 2343790"/>
                <a:gd name="connsiteY152" fmla="*/ 639448 h 6523167"/>
                <a:gd name="connsiteX153" fmla="*/ 1029802 w 2343790"/>
                <a:gd name="connsiteY153" fmla="*/ 628430 h 6523167"/>
                <a:gd name="connsiteX154" fmla="*/ 848422 w 2343790"/>
                <a:gd name="connsiteY154" fmla="*/ 646230 h 6523167"/>
                <a:gd name="connsiteX155" fmla="*/ 812823 w 2343790"/>
                <a:gd name="connsiteY155" fmla="*/ 687760 h 6523167"/>
                <a:gd name="connsiteX156" fmla="*/ 848422 w 2343790"/>
                <a:gd name="connsiteY156" fmla="*/ 646230 h 6523167"/>
                <a:gd name="connsiteX157" fmla="*/ 711115 w 2343790"/>
                <a:gd name="connsiteY157" fmla="*/ 658095 h 6523167"/>
                <a:gd name="connsiteX158" fmla="*/ 738237 w 2343790"/>
                <a:gd name="connsiteY158" fmla="*/ 698778 h 6523167"/>
                <a:gd name="connsiteX159" fmla="*/ 690773 w 2343790"/>
                <a:gd name="connsiteY159" fmla="*/ 723357 h 6523167"/>
                <a:gd name="connsiteX160" fmla="*/ 711115 w 2343790"/>
                <a:gd name="connsiteY160" fmla="*/ 658095 h 6523167"/>
                <a:gd name="connsiteX161" fmla="*/ 1159481 w 2343790"/>
                <a:gd name="connsiteY161" fmla="*/ 583510 h 6523167"/>
                <a:gd name="connsiteX162" fmla="*/ 1110321 w 2343790"/>
                <a:gd name="connsiteY162" fmla="*/ 640296 h 6523167"/>
                <a:gd name="connsiteX163" fmla="*/ 1081503 w 2343790"/>
                <a:gd name="connsiteY163" fmla="*/ 706406 h 6523167"/>
                <a:gd name="connsiteX164" fmla="*/ 1063705 w 2343790"/>
                <a:gd name="connsiteY164" fmla="*/ 721664 h 6523167"/>
                <a:gd name="connsiteX165" fmla="*/ 1033192 w 2343790"/>
                <a:gd name="connsiteY165" fmla="*/ 721663 h 6523167"/>
                <a:gd name="connsiteX166" fmla="*/ 1006917 w 2343790"/>
                <a:gd name="connsiteY166" fmla="*/ 691150 h 6523167"/>
                <a:gd name="connsiteX167" fmla="*/ 1059466 w 2343790"/>
                <a:gd name="connsiteY167" fmla="*/ 619107 h 6523167"/>
                <a:gd name="connsiteX168" fmla="*/ 1159481 w 2343790"/>
                <a:gd name="connsiteY168" fmla="*/ 583510 h 6523167"/>
                <a:gd name="connsiteX169" fmla="*/ 789091 w 2343790"/>
                <a:gd name="connsiteY169" fmla="*/ 642839 h 6523167"/>
                <a:gd name="connsiteX170" fmla="*/ 795766 w 2343790"/>
                <a:gd name="connsiteY170" fmla="*/ 641991 h 6523167"/>
                <a:gd name="connsiteX171" fmla="*/ 801804 w 2343790"/>
                <a:gd name="connsiteY171" fmla="*/ 643686 h 6523167"/>
                <a:gd name="connsiteX172" fmla="*/ 793329 w 2343790"/>
                <a:gd name="connsiteY172" fmla="*/ 672504 h 6523167"/>
                <a:gd name="connsiteX173" fmla="*/ 789091 w 2343790"/>
                <a:gd name="connsiteY173" fmla="*/ 642839 h 6523167"/>
                <a:gd name="connsiteX174" fmla="*/ 901819 w 2343790"/>
                <a:gd name="connsiteY174" fmla="*/ 597917 h 6523167"/>
                <a:gd name="connsiteX175" fmla="*/ 910294 w 2343790"/>
                <a:gd name="connsiteY175" fmla="*/ 628430 h 6523167"/>
                <a:gd name="connsiteX176" fmla="*/ 918770 w 2343790"/>
                <a:gd name="connsiteY176" fmla="*/ 652162 h 6523167"/>
                <a:gd name="connsiteX177" fmla="*/ 873000 w 2343790"/>
                <a:gd name="connsiteY177" fmla="*/ 667419 h 6523167"/>
                <a:gd name="connsiteX178" fmla="*/ 869610 w 2343790"/>
                <a:gd name="connsiteY178" fmla="*/ 625889 h 6523167"/>
                <a:gd name="connsiteX179" fmla="*/ 901819 w 2343790"/>
                <a:gd name="connsiteY179" fmla="*/ 597917 h 6523167"/>
                <a:gd name="connsiteX180" fmla="*/ 764511 w 2343790"/>
                <a:gd name="connsiteY180" fmla="*/ 619107 h 6523167"/>
                <a:gd name="connsiteX181" fmla="*/ 760274 w 2343790"/>
                <a:gd name="connsiteY181" fmla="*/ 662333 h 6523167"/>
                <a:gd name="connsiteX182" fmla="*/ 722981 w 2343790"/>
                <a:gd name="connsiteY182" fmla="*/ 653857 h 6523167"/>
                <a:gd name="connsiteX183" fmla="*/ 764511 w 2343790"/>
                <a:gd name="connsiteY183" fmla="*/ 619107 h 6523167"/>
                <a:gd name="connsiteX184" fmla="*/ 1407431 w 2343790"/>
                <a:gd name="connsiteY184" fmla="*/ 507845 h 6523167"/>
                <a:gd name="connsiteX185" fmla="*/ 1178975 w 2343790"/>
                <a:gd name="connsiteY185" fmla="*/ 700474 h 6523167"/>
                <a:gd name="connsiteX186" fmla="*/ 1134901 w 2343790"/>
                <a:gd name="connsiteY186" fmla="*/ 715730 h 6523167"/>
                <a:gd name="connsiteX187" fmla="*/ 1093370 w 2343790"/>
                <a:gd name="connsiteY187" fmla="*/ 714883 h 6523167"/>
                <a:gd name="connsiteX188" fmla="*/ 1103541 w 2343790"/>
                <a:gd name="connsiteY188" fmla="*/ 671656 h 6523167"/>
                <a:gd name="connsiteX189" fmla="*/ 1240000 w 2343790"/>
                <a:gd name="connsiteY189" fmla="*/ 553843 h 6523167"/>
                <a:gd name="connsiteX190" fmla="*/ 1407431 w 2343790"/>
                <a:gd name="connsiteY190" fmla="*/ 507845 h 6523167"/>
                <a:gd name="connsiteX191" fmla="*/ 848846 w 2343790"/>
                <a:gd name="connsiteY191" fmla="*/ 598130 h 6523167"/>
                <a:gd name="connsiteX192" fmla="*/ 861982 w 2343790"/>
                <a:gd name="connsiteY192" fmla="*/ 603003 h 6523167"/>
                <a:gd name="connsiteX193" fmla="*/ 874696 w 2343790"/>
                <a:gd name="connsiteY193" fmla="*/ 609784 h 6523167"/>
                <a:gd name="connsiteX194" fmla="*/ 860287 w 2343790"/>
                <a:gd name="connsiteY194" fmla="*/ 618259 h 6523167"/>
                <a:gd name="connsiteX195" fmla="*/ 834861 w 2343790"/>
                <a:gd name="connsiteY195" fmla="*/ 627582 h 6523167"/>
                <a:gd name="connsiteX196" fmla="*/ 838250 w 2343790"/>
                <a:gd name="connsiteY196" fmla="*/ 607242 h 6523167"/>
                <a:gd name="connsiteX197" fmla="*/ 848846 w 2343790"/>
                <a:gd name="connsiteY197" fmla="*/ 598130 h 6523167"/>
                <a:gd name="connsiteX198" fmla="*/ 772141 w 2343790"/>
                <a:gd name="connsiteY198" fmla="*/ 594527 h 6523167"/>
                <a:gd name="connsiteX199" fmla="*/ 825536 w 2343790"/>
                <a:gd name="connsiteY199" fmla="*/ 602156 h 6523167"/>
                <a:gd name="connsiteX200" fmla="*/ 794177 w 2343790"/>
                <a:gd name="connsiteY200" fmla="*/ 631820 h 6523167"/>
                <a:gd name="connsiteX201" fmla="*/ 772141 w 2343790"/>
                <a:gd name="connsiteY201" fmla="*/ 594527 h 6523167"/>
                <a:gd name="connsiteX202" fmla="*/ 642461 w 2343790"/>
                <a:gd name="connsiteY202" fmla="*/ 599612 h 6523167"/>
                <a:gd name="connsiteX203" fmla="*/ 691620 w 2343790"/>
                <a:gd name="connsiteY203" fmla="*/ 640295 h 6523167"/>
                <a:gd name="connsiteX204" fmla="*/ 699249 w 2343790"/>
                <a:gd name="connsiteY204" fmla="*/ 668267 h 6523167"/>
                <a:gd name="connsiteX205" fmla="*/ 628900 w 2343790"/>
                <a:gd name="connsiteY205" fmla="*/ 739462 h 6523167"/>
                <a:gd name="connsiteX206" fmla="*/ 602625 w 2343790"/>
                <a:gd name="connsiteY206" fmla="*/ 744548 h 6523167"/>
                <a:gd name="connsiteX207" fmla="*/ 642461 w 2343790"/>
                <a:gd name="connsiteY207" fmla="*/ 599612 h 6523167"/>
                <a:gd name="connsiteX208" fmla="*/ 978099 w 2343790"/>
                <a:gd name="connsiteY208" fmla="*/ 541131 h 6523167"/>
                <a:gd name="connsiteX209" fmla="*/ 977253 w 2343790"/>
                <a:gd name="connsiteY209" fmla="*/ 621649 h 6523167"/>
                <a:gd name="connsiteX210" fmla="*/ 967929 w 2343790"/>
                <a:gd name="connsiteY210" fmla="*/ 636058 h 6523167"/>
                <a:gd name="connsiteX211" fmla="*/ 927245 w 2343790"/>
                <a:gd name="connsiteY211" fmla="*/ 638600 h 6523167"/>
                <a:gd name="connsiteX212" fmla="*/ 934874 w 2343790"/>
                <a:gd name="connsiteY212" fmla="*/ 572491 h 6523167"/>
                <a:gd name="connsiteX213" fmla="*/ 978099 w 2343790"/>
                <a:gd name="connsiteY213" fmla="*/ 541131 h 6523167"/>
                <a:gd name="connsiteX214" fmla="*/ 752646 w 2343790"/>
                <a:gd name="connsiteY214" fmla="*/ 569099 h 6523167"/>
                <a:gd name="connsiteX215" fmla="*/ 732303 w 2343790"/>
                <a:gd name="connsiteY215" fmla="*/ 636059 h 6523167"/>
                <a:gd name="connsiteX216" fmla="*/ 678906 w 2343790"/>
                <a:gd name="connsiteY216" fmla="*/ 614868 h 6523167"/>
                <a:gd name="connsiteX217" fmla="*/ 752646 w 2343790"/>
                <a:gd name="connsiteY217" fmla="*/ 569099 h 6523167"/>
                <a:gd name="connsiteX218" fmla="*/ 890535 w 2343790"/>
                <a:gd name="connsiteY218" fmla="*/ 536151 h 6523167"/>
                <a:gd name="connsiteX219" fmla="*/ 895038 w 2343790"/>
                <a:gd name="connsiteY219" fmla="*/ 536892 h 6523167"/>
                <a:gd name="connsiteX220" fmla="*/ 954367 w 2343790"/>
                <a:gd name="connsiteY220" fmla="*/ 542825 h 6523167"/>
                <a:gd name="connsiteX221" fmla="*/ 895039 w 2343790"/>
                <a:gd name="connsiteY221" fmla="*/ 587747 h 6523167"/>
                <a:gd name="connsiteX222" fmla="*/ 867916 w 2343790"/>
                <a:gd name="connsiteY222" fmla="*/ 592831 h 6523167"/>
                <a:gd name="connsiteX223" fmla="*/ 859439 w 2343790"/>
                <a:gd name="connsiteY223" fmla="*/ 573338 h 6523167"/>
                <a:gd name="connsiteX224" fmla="*/ 881476 w 2343790"/>
                <a:gd name="connsiteY224" fmla="*/ 542825 h 6523167"/>
                <a:gd name="connsiteX225" fmla="*/ 890535 w 2343790"/>
                <a:gd name="connsiteY225" fmla="*/ 536151 h 6523167"/>
                <a:gd name="connsiteX226" fmla="*/ 766207 w 2343790"/>
                <a:gd name="connsiteY226" fmla="*/ 551301 h 6523167"/>
                <a:gd name="connsiteX227" fmla="*/ 850964 w 2343790"/>
                <a:gd name="connsiteY227" fmla="*/ 556387 h 6523167"/>
                <a:gd name="connsiteX228" fmla="*/ 799262 w 2343790"/>
                <a:gd name="connsiteY228" fmla="*/ 591985 h 6523167"/>
                <a:gd name="connsiteX229" fmla="*/ 766207 w 2343790"/>
                <a:gd name="connsiteY229" fmla="*/ 551301 h 6523167"/>
                <a:gd name="connsiteX230" fmla="*/ 1038279 w 2343790"/>
                <a:gd name="connsiteY230" fmla="*/ 504685 h 6523167"/>
                <a:gd name="connsiteX231" fmla="*/ 1067095 w 2343790"/>
                <a:gd name="connsiteY231" fmla="*/ 600461 h 6523167"/>
                <a:gd name="connsiteX232" fmla="*/ 1011157 w 2343790"/>
                <a:gd name="connsiteY232" fmla="*/ 621649 h 6523167"/>
                <a:gd name="connsiteX233" fmla="*/ 983185 w 2343790"/>
                <a:gd name="connsiteY233" fmla="*/ 606393 h 6523167"/>
                <a:gd name="connsiteX234" fmla="*/ 1038279 w 2343790"/>
                <a:gd name="connsiteY234" fmla="*/ 504685 h 6523167"/>
                <a:gd name="connsiteX235" fmla="*/ 589911 w 2343790"/>
                <a:gd name="connsiteY235" fmla="*/ 557234 h 6523167"/>
                <a:gd name="connsiteX236" fmla="*/ 628053 w 2343790"/>
                <a:gd name="connsiteY236" fmla="*/ 680979 h 6523167"/>
                <a:gd name="connsiteX237" fmla="*/ 531430 w 2343790"/>
                <a:gd name="connsiteY237" fmla="*/ 750480 h 6523167"/>
                <a:gd name="connsiteX238" fmla="*/ 589911 w 2343790"/>
                <a:gd name="connsiteY238" fmla="*/ 557234 h 6523167"/>
                <a:gd name="connsiteX239" fmla="*/ 941061 w 2343790"/>
                <a:gd name="connsiteY239" fmla="*/ 478695 h 6523167"/>
                <a:gd name="connsiteX240" fmla="*/ 949323 w 2343790"/>
                <a:gd name="connsiteY240" fmla="*/ 478794 h 6523167"/>
                <a:gd name="connsiteX241" fmla="*/ 962843 w 2343790"/>
                <a:gd name="connsiteY241" fmla="*/ 484343 h 6523167"/>
                <a:gd name="connsiteX242" fmla="*/ 1032344 w 2343790"/>
                <a:gd name="connsiteY242" fmla="*/ 491971 h 6523167"/>
                <a:gd name="connsiteX243" fmla="*/ 915381 w 2343790"/>
                <a:gd name="connsiteY243" fmla="*/ 533501 h 6523167"/>
                <a:gd name="connsiteX244" fmla="*/ 906057 w 2343790"/>
                <a:gd name="connsiteY244" fmla="*/ 513160 h 6523167"/>
                <a:gd name="connsiteX245" fmla="*/ 921313 w 2343790"/>
                <a:gd name="connsiteY245" fmla="*/ 495360 h 6523167"/>
                <a:gd name="connsiteX246" fmla="*/ 941061 w 2343790"/>
                <a:gd name="connsiteY246" fmla="*/ 478695 h 6523167"/>
                <a:gd name="connsiteX247" fmla="*/ 1167955 w 2343790"/>
                <a:gd name="connsiteY247" fmla="*/ 426707 h 6523167"/>
                <a:gd name="connsiteX248" fmla="*/ 1205249 w 2343790"/>
                <a:gd name="connsiteY248" fmla="*/ 551301 h 6523167"/>
                <a:gd name="connsiteX249" fmla="*/ 1089133 w 2343790"/>
                <a:gd name="connsiteY249" fmla="*/ 592831 h 6523167"/>
                <a:gd name="connsiteX250" fmla="*/ 1041668 w 2343790"/>
                <a:gd name="connsiteY250" fmla="*/ 540282 h 6523167"/>
                <a:gd name="connsiteX251" fmla="*/ 1074723 w 2343790"/>
                <a:gd name="connsiteY251" fmla="*/ 480953 h 6523167"/>
                <a:gd name="connsiteX252" fmla="*/ 1167955 w 2343790"/>
                <a:gd name="connsiteY252" fmla="*/ 426707 h 6523167"/>
                <a:gd name="connsiteX253" fmla="*/ 755189 w 2343790"/>
                <a:gd name="connsiteY253" fmla="*/ 490276 h 6523167"/>
                <a:gd name="connsiteX254" fmla="*/ 912837 w 2343790"/>
                <a:gd name="connsiteY254" fmla="*/ 484342 h 6523167"/>
                <a:gd name="connsiteX255" fmla="*/ 817908 w 2343790"/>
                <a:gd name="connsiteY255" fmla="*/ 550454 h 6523167"/>
                <a:gd name="connsiteX256" fmla="*/ 755189 w 2343790"/>
                <a:gd name="connsiteY256" fmla="*/ 490276 h 6523167"/>
                <a:gd name="connsiteX257" fmla="*/ 738237 w 2343790"/>
                <a:gd name="connsiteY257" fmla="*/ 487733 h 6523167"/>
                <a:gd name="connsiteX258" fmla="*/ 714506 w 2343790"/>
                <a:gd name="connsiteY258" fmla="*/ 593680 h 6523167"/>
                <a:gd name="connsiteX259" fmla="*/ 619577 w 2343790"/>
                <a:gd name="connsiteY259" fmla="*/ 560624 h 6523167"/>
                <a:gd name="connsiteX260" fmla="*/ 738237 w 2343790"/>
                <a:gd name="connsiteY260" fmla="*/ 487733 h 6523167"/>
                <a:gd name="connsiteX261" fmla="*/ 1272208 w 2343790"/>
                <a:gd name="connsiteY261" fmla="*/ 369920 h 6523167"/>
                <a:gd name="connsiteX262" fmla="*/ 1310348 w 2343790"/>
                <a:gd name="connsiteY262" fmla="*/ 519094 h 6523167"/>
                <a:gd name="connsiteX263" fmla="*/ 1238305 w 2343790"/>
                <a:gd name="connsiteY263" fmla="*/ 541129 h 6523167"/>
                <a:gd name="connsiteX264" fmla="*/ 1195078 w 2343790"/>
                <a:gd name="connsiteY264" fmla="*/ 525026 h 6523167"/>
                <a:gd name="connsiteX265" fmla="*/ 1181517 w 2343790"/>
                <a:gd name="connsiteY265" fmla="*/ 434337 h 6523167"/>
                <a:gd name="connsiteX266" fmla="*/ 1197622 w 2343790"/>
                <a:gd name="connsiteY266" fmla="*/ 412299 h 6523167"/>
                <a:gd name="connsiteX267" fmla="*/ 1272208 w 2343790"/>
                <a:gd name="connsiteY267" fmla="*/ 369920 h 6523167"/>
                <a:gd name="connsiteX268" fmla="*/ 508544 w 2343790"/>
                <a:gd name="connsiteY268" fmla="*/ 484342 h 6523167"/>
                <a:gd name="connsiteX269" fmla="*/ 578893 w 2343790"/>
                <a:gd name="connsiteY269" fmla="*/ 619954 h 6523167"/>
                <a:gd name="connsiteX270" fmla="*/ 567875 w 2343790"/>
                <a:gd name="connsiteY270" fmla="*/ 667418 h 6523167"/>
                <a:gd name="connsiteX271" fmla="*/ 449215 w 2343790"/>
                <a:gd name="connsiteY271" fmla="*/ 763194 h 6523167"/>
                <a:gd name="connsiteX272" fmla="*/ 392428 w 2343790"/>
                <a:gd name="connsiteY272" fmla="*/ 768280 h 6523167"/>
                <a:gd name="connsiteX273" fmla="*/ 508544 w 2343790"/>
                <a:gd name="connsiteY273" fmla="*/ 484342 h 6523167"/>
                <a:gd name="connsiteX274" fmla="*/ 1080658 w 2343790"/>
                <a:gd name="connsiteY274" fmla="*/ 342798 h 6523167"/>
                <a:gd name="connsiteX275" fmla="*/ 1174738 w 2343790"/>
                <a:gd name="connsiteY275" fmla="*/ 409756 h 6523167"/>
                <a:gd name="connsiteX276" fmla="*/ 993357 w 2343790"/>
                <a:gd name="connsiteY276" fmla="*/ 479257 h 6523167"/>
                <a:gd name="connsiteX277" fmla="*/ 984032 w 2343790"/>
                <a:gd name="connsiteY277" fmla="*/ 478409 h 6523167"/>
                <a:gd name="connsiteX278" fmla="*/ 953521 w 2343790"/>
                <a:gd name="connsiteY278" fmla="*/ 464849 h 6523167"/>
                <a:gd name="connsiteX279" fmla="*/ 970472 w 2343790"/>
                <a:gd name="connsiteY279" fmla="*/ 441963 h 6523167"/>
                <a:gd name="connsiteX280" fmla="*/ 1080658 w 2343790"/>
                <a:gd name="connsiteY280" fmla="*/ 342798 h 6523167"/>
                <a:gd name="connsiteX281" fmla="*/ 1449350 w 2343790"/>
                <a:gd name="connsiteY281" fmla="*/ 280077 h 6523167"/>
                <a:gd name="connsiteX282" fmla="*/ 1413753 w 2343790"/>
                <a:gd name="connsiteY282" fmla="*/ 430098 h 6523167"/>
                <a:gd name="connsiteX283" fmla="*/ 1419157 w 2343790"/>
                <a:gd name="connsiteY283" fmla="*/ 454042 h 6523167"/>
                <a:gd name="connsiteX284" fmla="*/ 1436046 w 2343790"/>
                <a:gd name="connsiteY284" fmla="*/ 485396 h 6523167"/>
                <a:gd name="connsiteX285" fmla="*/ 1368822 w 2343790"/>
                <a:gd name="connsiteY285" fmla="*/ 502997 h 6523167"/>
                <a:gd name="connsiteX286" fmla="*/ 1335776 w 2343790"/>
                <a:gd name="connsiteY286" fmla="*/ 512313 h 6523167"/>
                <a:gd name="connsiteX287" fmla="*/ 1310348 w 2343790"/>
                <a:gd name="connsiteY287" fmla="*/ 504685 h 6523167"/>
                <a:gd name="connsiteX288" fmla="*/ 1285768 w 2343790"/>
                <a:gd name="connsiteY288" fmla="*/ 369073 h 6523167"/>
                <a:gd name="connsiteX289" fmla="*/ 1296787 w 2343790"/>
                <a:gd name="connsiteY289" fmla="*/ 357206 h 6523167"/>
                <a:gd name="connsiteX290" fmla="*/ 1371373 w 2343790"/>
                <a:gd name="connsiteY290" fmla="*/ 318218 h 6523167"/>
                <a:gd name="connsiteX291" fmla="*/ 1449350 w 2343790"/>
                <a:gd name="connsiteY291" fmla="*/ 280077 h 6523167"/>
                <a:gd name="connsiteX292" fmla="*/ 744170 w 2343790"/>
                <a:gd name="connsiteY292" fmla="*/ 374159 h 6523167"/>
                <a:gd name="connsiteX293" fmla="*/ 1040820 w 2343790"/>
                <a:gd name="connsiteY293" fmla="*/ 358055 h 6523167"/>
                <a:gd name="connsiteX294" fmla="*/ 914532 w 2343790"/>
                <a:gd name="connsiteY294" fmla="*/ 469935 h 6523167"/>
                <a:gd name="connsiteX295" fmla="*/ 784006 w 2343790"/>
                <a:gd name="connsiteY295" fmla="*/ 486886 h 6523167"/>
                <a:gd name="connsiteX296" fmla="*/ 747559 w 2343790"/>
                <a:gd name="connsiteY296" fmla="*/ 446203 h 6523167"/>
                <a:gd name="connsiteX297" fmla="*/ 744170 w 2343790"/>
                <a:gd name="connsiteY297" fmla="*/ 374159 h 6523167"/>
                <a:gd name="connsiteX298" fmla="*/ 728066 w 2343790"/>
                <a:gd name="connsiteY298" fmla="*/ 370768 h 6523167"/>
                <a:gd name="connsiteX299" fmla="*/ 736541 w 2343790"/>
                <a:gd name="connsiteY299" fmla="*/ 454679 h 6523167"/>
                <a:gd name="connsiteX300" fmla="*/ 733152 w 2343790"/>
                <a:gd name="connsiteY300" fmla="*/ 475019 h 6523167"/>
                <a:gd name="connsiteX301" fmla="*/ 620425 w 2343790"/>
                <a:gd name="connsiteY301" fmla="*/ 549606 h 6523167"/>
                <a:gd name="connsiteX302" fmla="*/ 594150 w 2343790"/>
                <a:gd name="connsiteY302" fmla="*/ 541977 h 6523167"/>
                <a:gd name="connsiteX303" fmla="*/ 533972 w 2343790"/>
                <a:gd name="connsiteY303" fmla="*/ 487732 h 6523167"/>
                <a:gd name="connsiteX304" fmla="*/ 728066 w 2343790"/>
                <a:gd name="connsiteY304" fmla="*/ 370768 h 6523167"/>
                <a:gd name="connsiteX305" fmla="*/ 427177 w 2343790"/>
                <a:gd name="connsiteY305" fmla="*/ 391110 h 6523167"/>
                <a:gd name="connsiteX306" fmla="*/ 487355 w 2343790"/>
                <a:gd name="connsiteY306" fmla="*/ 458916 h 6523167"/>
                <a:gd name="connsiteX307" fmla="*/ 497526 w 2343790"/>
                <a:gd name="connsiteY307" fmla="*/ 489428 h 6523167"/>
                <a:gd name="connsiteX308" fmla="*/ 405140 w 2343790"/>
                <a:gd name="connsiteY308" fmla="*/ 737767 h 6523167"/>
                <a:gd name="connsiteX309" fmla="*/ 328859 w 2343790"/>
                <a:gd name="connsiteY309" fmla="*/ 771670 h 6523167"/>
                <a:gd name="connsiteX310" fmla="*/ 258511 w 2343790"/>
                <a:gd name="connsiteY310" fmla="*/ 775061 h 6523167"/>
                <a:gd name="connsiteX311" fmla="*/ 419549 w 2343790"/>
                <a:gd name="connsiteY311" fmla="*/ 398738 h 6523167"/>
                <a:gd name="connsiteX312" fmla="*/ 427177 w 2343790"/>
                <a:gd name="connsiteY312" fmla="*/ 391110 h 6523167"/>
                <a:gd name="connsiteX313" fmla="*/ 1213302 w 2343790"/>
                <a:gd name="connsiteY313" fmla="*/ 247446 h 6523167"/>
                <a:gd name="connsiteX314" fmla="*/ 1218811 w 2343790"/>
                <a:gd name="connsiteY314" fmla="*/ 254651 h 6523167"/>
                <a:gd name="connsiteX315" fmla="*/ 1281531 w 2343790"/>
                <a:gd name="connsiteY315" fmla="*/ 350426 h 6523167"/>
                <a:gd name="connsiteX316" fmla="*/ 1197622 w 2343790"/>
                <a:gd name="connsiteY316" fmla="*/ 396194 h 6523167"/>
                <a:gd name="connsiteX317" fmla="*/ 1095065 w 2343790"/>
                <a:gd name="connsiteY317" fmla="*/ 350426 h 6523167"/>
                <a:gd name="connsiteX318" fmla="*/ 1100999 w 2343790"/>
                <a:gd name="connsiteY318" fmla="*/ 325848 h 6523167"/>
                <a:gd name="connsiteX319" fmla="*/ 1205250 w 2343790"/>
                <a:gd name="connsiteY319" fmla="*/ 250412 h 6523167"/>
                <a:gd name="connsiteX320" fmla="*/ 1213302 w 2343790"/>
                <a:gd name="connsiteY320" fmla="*/ 247446 h 6523167"/>
                <a:gd name="connsiteX321" fmla="*/ 1236610 w 2343790"/>
                <a:gd name="connsiteY321" fmla="*/ 231594 h 6523167"/>
                <a:gd name="connsiteX322" fmla="*/ 1245933 w 2343790"/>
                <a:gd name="connsiteY322" fmla="*/ 231765 h 6523167"/>
                <a:gd name="connsiteX323" fmla="*/ 1440028 w 2343790"/>
                <a:gd name="connsiteY323" fmla="*/ 266517 h 6523167"/>
                <a:gd name="connsiteX324" fmla="*/ 1441723 w 2343790"/>
                <a:gd name="connsiteY324" fmla="*/ 269907 h 6523167"/>
                <a:gd name="connsiteX325" fmla="*/ 1304416 w 2343790"/>
                <a:gd name="connsiteY325" fmla="*/ 339408 h 6523167"/>
                <a:gd name="connsiteX326" fmla="*/ 1280684 w 2343790"/>
                <a:gd name="connsiteY326" fmla="*/ 336018 h 6523167"/>
                <a:gd name="connsiteX327" fmla="*/ 1228980 w 2343790"/>
                <a:gd name="connsiteY327" fmla="*/ 251261 h 6523167"/>
                <a:gd name="connsiteX328" fmla="*/ 1236610 w 2343790"/>
                <a:gd name="connsiteY328" fmla="*/ 231594 h 6523167"/>
                <a:gd name="connsiteX329" fmla="*/ 722133 w 2343790"/>
                <a:gd name="connsiteY329" fmla="*/ 271603 h 6523167"/>
                <a:gd name="connsiteX330" fmla="*/ 594997 w 2343790"/>
                <a:gd name="connsiteY330" fmla="*/ 475867 h 6523167"/>
                <a:gd name="connsiteX331" fmla="*/ 491592 w 2343790"/>
                <a:gd name="connsiteY331" fmla="*/ 447049 h 6523167"/>
                <a:gd name="connsiteX332" fmla="*/ 436501 w 2343790"/>
                <a:gd name="connsiteY332" fmla="*/ 386871 h 6523167"/>
                <a:gd name="connsiteX333" fmla="*/ 722133 w 2343790"/>
                <a:gd name="connsiteY333" fmla="*/ 271603 h 6523167"/>
                <a:gd name="connsiteX334" fmla="*/ 742262 w 2343790"/>
                <a:gd name="connsiteY334" fmla="*/ 263232 h 6523167"/>
                <a:gd name="connsiteX335" fmla="*/ 752645 w 2343790"/>
                <a:gd name="connsiteY335" fmla="*/ 263974 h 6523167"/>
                <a:gd name="connsiteX336" fmla="*/ 1017089 w 2343790"/>
                <a:gd name="connsiteY336" fmla="*/ 279230 h 6523167"/>
                <a:gd name="connsiteX337" fmla="*/ 1190841 w 2343790"/>
                <a:gd name="connsiteY337" fmla="*/ 241937 h 6523167"/>
                <a:gd name="connsiteX338" fmla="*/ 825537 w 2343790"/>
                <a:gd name="connsiteY338" fmla="*/ 386024 h 6523167"/>
                <a:gd name="connsiteX339" fmla="*/ 738236 w 2343790"/>
                <a:gd name="connsiteY339" fmla="*/ 273298 h 6523167"/>
                <a:gd name="connsiteX340" fmla="*/ 742262 w 2343790"/>
                <a:gd name="connsiteY340" fmla="*/ 263232 h 6523167"/>
                <a:gd name="connsiteX341" fmla="*/ 745052 w 2343790"/>
                <a:gd name="connsiteY341" fmla="*/ 245967 h 6523167"/>
                <a:gd name="connsiteX342" fmla="*/ 725051 w 2343790"/>
                <a:gd name="connsiteY342" fmla="*/ 249267 h 6523167"/>
                <a:gd name="connsiteX343" fmla="*/ 721921 w 2343790"/>
                <a:gd name="connsiteY343" fmla="*/ 256875 h 6523167"/>
                <a:gd name="connsiteX344" fmla="*/ 711962 w 2343790"/>
                <a:gd name="connsiteY344" fmla="*/ 269907 h 6523167"/>
                <a:gd name="connsiteX345" fmla="*/ 505154 w 2343790"/>
                <a:gd name="connsiteY345" fmla="*/ 377548 h 6523167"/>
                <a:gd name="connsiteX346" fmla="*/ 357677 w 2343790"/>
                <a:gd name="connsiteY346" fmla="*/ 316523 h 6523167"/>
                <a:gd name="connsiteX347" fmla="*/ 352453 w 2343790"/>
                <a:gd name="connsiteY347" fmla="*/ 310757 h 6523167"/>
                <a:gd name="connsiteX348" fmla="*/ 339643 w 2343790"/>
                <a:gd name="connsiteY348" fmla="*/ 312871 h 6523167"/>
                <a:gd name="connsiteX349" fmla="*/ 386495 w 2343790"/>
                <a:gd name="connsiteY349" fmla="*/ 361445 h 6523167"/>
                <a:gd name="connsiteX350" fmla="*/ 405140 w 2343790"/>
                <a:gd name="connsiteY350" fmla="*/ 408908 h 6523167"/>
                <a:gd name="connsiteX351" fmla="*/ 306823 w 2343790"/>
                <a:gd name="connsiteY351" fmla="*/ 691150 h 6523167"/>
                <a:gd name="connsiteX352" fmla="*/ 146630 w 2343790"/>
                <a:gd name="connsiteY352" fmla="*/ 774212 h 6523167"/>
                <a:gd name="connsiteX353" fmla="*/ 2 w 2343790"/>
                <a:gd name="connsiteY353" fmla="*/ 757261 h 6523167"/>
                <a:gd name="connsiteX354" fmla="*/ 0 w 2343790"/>
                <a:gd name="connsiteY354" fmla="*/ 771670 h 6523167"/>
                <a:gd name="connsiteX355" fmla="*/ 133070 w 2343790"/>
                <a:gd name="connsiteY355" fmla="*/ 785231 h 6523167"/>
                <a:gd name="connsiteX356" fmla="*/ 155954 w 2343790"/>
                <a:gd name="connsiteY356" fmla="*/ 803030 h 6523167"/>
                <a:gd name="connsiteX357" fmla="*/ 200028 w 2343790"/>
                <a:gd name="connsiteY357" fmla="*/ 940338 h 6523167"/>
                <a:gd name="connsiteX358" fmla="*/ 237321 w 2343790"/>
                <a:gd name="connsiteY358" fmla="*/ 1252243 h 6523167"/>
                <a:gd name="connsiteX359" fmla="*/ 234779 w 2343790"/>
                <a:gd name="connsiteY359" fmla="*/ 1331916 h 6523167"/>
                <a:gd name="connsiteX360" fmla="*/ 189857 w 2343790"/>
                <a:gd name="connsiteY360" fmla="*/ 1460747 h 6523167"/>
                <a:gd name="connsiteX361" fmla="*/ 162608 w 2343790"/>
                <a:gd name="connsiteY361" fmla="*/ 1506053 h 6523167"/>
                <a:gd name="connsiteX362" fmla="*/ 165656 w 2343790"/>
                <a:gd name="connsiteY362" fmla="*/ 1524526 h 6523167"/>
                <a:gd name="connsiteX363" fmla="*/ 195790 w 2343790"/>
                <a:gd name="connsiteY363" fmla="*/ 1472824 h 6523167"/>
                <a:gd name="connsiteX364" fmla="*/ 311060 w 2343790"/>
                <a:gd name="connsiteY364" fmla="*/ 1298861 h 6523167"/>
                <a:gd name="connsiteX365" fmla="*/ 337335 w 2343790"/>
                <a:gd name="connsiteY365" fmla="*/ 1272585 h 6523167"/>
                <a:gd name="connsiteX366" fmla="*/ 536514 w 2343790"/>
                <a:gd name="connsiteY366" fmla="*/ 1281910 h 6523167"/>
                <a:gd name="connsiteX367" fmla="*/ 557703 w 2343790"/>
                <a:gd name="connsiteY367" fmla="*/ 1323440 h 6523167"/>
                <a:gd name="connsiteX368" fmla="*/ 1444878 w 2343790"/>
                <a:gd name="connsiteY368" fmla="*/ 6523151 h 6523167"/>
                <a:gd name="connsiteX369" fmla="*/ 1459875 w 2343790"/>
                <a:gd name="connsiteY369" fmla="*/ 6523167 h 6523167"/>
                <a:gd name="connsiteX370" fmla="*/ 571265 w 2343790"/>
                <a:gd name="connsiteY370" fmla="*/ 1310726 h 6523167"/>
                <a:gd name="connsiteX371" fmla="*/ 577732 w 2343790"/>
                <a:gd name="connsiteY371" fmla="*/ 1241023 h 6523167"/>
                <a:gd name="connsiteX372" fmla="*/ 578446 w 2343790"/>
                <a:gd name="connsiteY372" fmla="*/ 1242551 h 6523167"/>
                <a:gd name="connsiteX373" fmla="*/ 596321 w 2343790"/>
                <a:gd name="connsiteY373" fmla="*/ 1150417 h 6523167"/>
                <a:gd name="connsiteX374" fmla="*/ 771292 w 2343790"/>
                <a:gd name="connsiteY374" fmla="*/ 1013227 h 6523167"/>
                <a:gd name="connsiteX375" fmla="*/ 782960 w 2343790"/>
                <a:gd name="connsiteY375" fmla="*/ 1012208 h 6523167"/>
                <a:gd name="connsiteX376" fmla="*/ 800957 w 2343790"/>
                <a:gd name="connsiteY376" fmla="*/ 1031874 h 6523167"/>
                <a:gd name="connsiteX377" fmla="*/ 811976 w 2343790"/>
                <a:gd name="connsiteY377" fmla="*/ 1070864 h 6523167"/>
                <a:gd name="connsiteX378" fmla="*/ 776378 w 2343790"/>
                <a:gd name="connsiteY378" fmla="*/ 1087815 h 6523167"/>
                <a:gd name="connsiteX379" fmla="*/ 670537 w 2343790"/>
                <a:gd name="connsiteY379" fmla="*/ 1154773 h 6523167"/>
                <a:gd name="connsiteX380" fmla="*/ 578985 w 2343790"/>
                <a:gd name="connsiteY380" fmla="*/ 1243704 h 6523167"/>
                <a:gd name="connsiteX381" fmla="*/ 582907 w 2343790"/>
                <a:gd name="connsiteY381" fmla="*/ 1252089 h 6523167"/>
                <a:gd name="connsiteX382" fmla="*/ 590759 w 2343790"/>
                <a:gd name="connsiteY382" fmla="*/ 1253939 h 6523167"/>
                <a:gd name="connsiteX383" fmla="*/ 802653 w 2343790"/>
                <a:gd name="connsiteY383" fmla="*/ 1095443 h 6523167"/>
                <a:gd name="connsiteX384" fmla="*/ 837403 w 2343790"/>
                <a:gd name="connsiteY384" fmla="*/ 1058150 h 6523167"/>
                <a:gd name="connsiteX385" fmla="*/ 860289 w 2343790"/>
                <a:gd name="connsiteY385" fmla="*/ 1014923 h 6523167"/>
                <a:gd name="connsiteX386" fmla="*/ 936569 w 2343790"/>
                <a:gd name="connsiteY386" fmla="*/ 914062 h 6523167"/>
                <a:gd name="connsiteX387" fmla="*/ 1128969 w 2343790"/>
                <a:gd name="connsiteY387" fmla="*/ 752175 h 6523167"/>
                <a:gd name="connsiteX388" fmla="*/ 1202707 w 2343790"/>
                <a:gd name="connsiteY388" fmla="*/ 695388 h 6523167"/>
                <a:gd name="connsiteX389" fmla="*/ 1367090 w 2343790"/>
                <a:gd name="connsiteY389" fmla="*/ 552812 h 6523167"/>
                <a:gd name="connsiteX390" fmla="*/ 1445379 w 2343790"/>
                <a:gd name="connsiteY390" fmla="*/ 496415 h 6523167"/>
                <a:gd name="connsiteX391" fmla="*/ 2340034 w 2343790"/>
                <a:gd name="connsiteY391" fmla="*/ 143723 h 6523167"/>
                <a:gd name="connsiteX392" fmla="*/ 1443831 w 2343790"/>
                <a:gd name="connsiteY392" fmla="*/ 481685 h 6523167"/>
                <a:gd name="connsiteX393" fmla="*/ 1450541 w 2343790"/>
                <a:gd name="connsiteY393" fmla="*/ 295884 h 6523167"/>
                <a:gd name="connsiteX394" fmla="*/ 1490882 w 2343790"/>
                <a:gd name="connsiteY394" fmla="*/ 260584 h 6523167"/>
                <a:gd name="connsiteX395" fmla="*/ 2185937 w 2343790"/>
                <a:gd name="connsiteY395" fmla="*/ 0 h 6523167"/>
                <a:gd name="connsiteX396" fmla="*/ 2136518 w 2343790"/>
                <a:gd name="connsiteY396" fmla="*/ 8533 h 6523167"/>
                <a:gd name="connsiteX397" fmla="*/ 1471387 w 2343790"/>
                <a:gd name="connsiteY397" fmla="*/ 256347 h 6523167"/>
                <a:gd name="connsiteX398" fmla="*/ 1448504 w 2343790"/>
                <a:gd name="connsiteY398" fmla="*/ 257193 h 6523167"/>
                <a:gd name="connsiteX399" fmla="*/ 1256951 w 2343790"/>
                <a:gd name="connsiteY399" fmla="*/ 224138 h 6523167"/>
                <a:gd name="connsiteX400" fmla="*/ 1269665 w 2343790"/>
                <a:gd name="connsiteY400" fmla="*/ 210577 h 6523167"/>
                <a:gd name="connsiteX401" fmla="*/ 1372222 w 2343790"/>
                <a:gd name="connsiteY401" fmla="*/ 150399 h 6523167"/>
                <a:gd name="connsiteX402" fmla="*/ 1348490 w 2343790"/>
                <a:gd name="connsiteY402" fmla="*/ 150399 h 6523167"/>
                <a:gd name="connsiteX403" fmla="*/ 1029802 w 2343790"/>
                <a:gd name="connsiteY403" fmla="*/ 268212 h 6523167"/>
                <a:gd name="connsiteX404" fmla="*/ 784853 w 2343790"/>
                <a:gd name="connsiteY404" fmla="*/ 263974 h 6523167"/>
                <a:gd name="connsiteX405" fmla="*/ 767055 w 2343790"/>
                <a:gd name="connsiteY405" fmla="*/ 258888 h 6523167"/>
                <a:gd name="connsiteX406" fmla="*/ 745124 w 2343790"/>
                <a:gd name="connsiteY406" fmla="*/ 246492 h 6523167"/>
                <a:gd name="connsiteX407" fmla="*/ 745052 w 2343790"/>
                <a:gd name="connsiteY407" fmla="*/ 245967 h 6523167"/>
                <a:gd name="connsiteX0" fmla="*/ 578446 w 2343790"/>
                <a:gd name="connsiteY0" fmla="*/ 1242551 h 6523167"/>
                <a:gd name="connsiteX1" fmla="*/ 578046 w 2343790"/>
                <a:gd name="connsiteY1" fmla="*/ 1244616 h 6523167"/>
                <a:gd name="connsiteX2" fmla="*/ 578985 w 2343790"/>
                <a:gd name="connsiteY2" fmla="*/ 1243704 h 6523167"/>
                <a:gd name="connsiteX3" fmla="*/ 578446 w 2343790"/>
                <a:gd name="connsiteY3" fmla="*/ 1242551 h 6523167"/>
                <a:gd name="connsiteX4" fmla="*/ 482693 w 2343790"/>
                <a:gd name="connsiteY4" fmla="*/ 1098304 h 6523167"/>
                <a:gd name="connsiteX5" fmla="*/ 517019 w 2343790"/>
                <a:gd name="connsiteY5" fmla="*/ 1103070 h 6523167"/>
                <a:gd name="connsiteX6" fmla="*/ 572960 w 2343790"/>
                <a:gd name="connsiteY6" fmla="*/ 1144602 h 6523167"/>
                <a:gd name="connsiteX7" fmla="*/ 577198 w 2343790"/>
                <a:gd name="connsiteY7" fmla="*/ 1164095 h 6523167"/>
                <a:gd name="connsiteX8" fmla="*/ 557704 w 2343790"/>
                <a:gd name="connsiteY8" fmla="*/ 1285299 h 6523167"/>
                <a:gd name="connsiteX9" fmla="*/ 339029 w 2343790"/>
                <a:gd name="connsiteY9" fmla="*/ 1257329 h 6523167"/>
                <a:gd name="connsiteX10" fmla="*/ 453452 w 2343790"/>
                <a:gd name="connsiteY10" fmla="*/ 1113242 h 6523167"/>
                <a:gd name="connsiteX11" fmla="*/ 482693 w 2343790"/>
                <a:gd name="connsiteY11" fmla="*/ 1098304 h 6523167"/>
                <a:gd name="connsiteX12" fmla="*/ 604757 w 2343790"/>
                <a:gd name="connsiteY12" fmla="*/ 948653 h 6523167"/>
                <a:gd name="connsiteX13" fmla="*/ 615338 w 2343790"/>
                <a:gd name="connsiteY13" fmla="*/ 948812 h 6523167"/>
                <a:gd name="connsiteX14" fmla="*/ 636528 w 2343790"/>
                <a:gd name="connsiteY14" fmla="*/ 981868 h 6523167"/>
                <a:gd name="connsiteX15" fmla="*/ 584827 w 2343790"/>
                <a:gd name="connsiteY15" fmla="*/ 1138670 h 6523167"/>
                <a:gd name="connsiteX16" fmla="*/ 468709 w 2343790"/>
                <a:gd name="connsiteY16" fmla="*/ 1092052 h 6523167"/>
                <a:gd name="connsiteX17" fmla="*/ 578894 w 2343790"/>
                <a:gd name="connsiteY17" fmla="*/ 961526 h 6523167"/>
                <a:gd name="connsiteX18" fmla="*/ 604757 w 2343790"/>
                <a:gd name="connsiteY18" fmla="*/ 948653 h 6523167"/>
                <a:gd name="connsiteX19" fmla="*/ 757731 w 2343790"/>
                <a:gd name="connsiteY19" fmla="*/ 907282 h 6523167"/>
                <a:gd name="connsiteX20" fmla="*/ 781463 w 2343790"/>
                <a:gd name="connsiteY20" fmla="*/ 927624 h 6523167"/>
                <a:gd name="connsiteX21" fmla="*/ 789091 w 2343790"/>
                <a:gd name="connsiteY21" fmla="*/ 985259 h 6523167"/>
                <a:gd name="connsiteX22" fmla="*/ 780616 w 2343790"/>
                <a:gd name="connsiteY22" fmla="*/ 1000515 h 6523167"/>
                <a:gd name="connsiteX23" fmla="*/ 612796 w 2343790"/>
                <a:gd name="connsiteY23" fmla="*/ 1091205 h 6523167"/>
                <a:gd name="connsiteX24" fmla="*/ 659412 w 2343790"/>
                <a:gd name="connsiteY24" fmla="*/ 964917 h 6523167"/>
                <a:gd name="connsiteX25" fmla="*/ 757731 w 2343790"/>
                <a:gd name="connsiteY25" fmla="*/ 907282 h 6523167"/>
                <a:gd name="connsiteX26" fmla="*/ 647759 w 2343790"/>
                <a:gd name="connsiteY26" fmla="*/ 886728 h 6523167"/>
                <a:gd name="connsiteX27" fmla="*/ 661956 w 2343790"/>
                <a:gd name="connsiteY27" fmla="*/ 890330 h 6523167"/>
                <a:gd name="connsiteX28" fmla="*/ 667041 w 2343790"/>
                <a:gd name="connsiteY28" fmla="*/ 917453 h 6523167"/>
                <a:gd name="connsiteX29" fmla="*/ 659413 w 2343790"/>
                <a:gd name="connsiteY29" fmla="*/ 931861 h 6523167"/>
                <a:gd name="connsiteX30" fmla="*/ 629747 w 2343790"/>
                <a:gd name="connsiteY30" fmla="*/ 942880 h 6523167"/>
                <a:gd name="connsiteX31" fmla="*/ 598387 w 2343790"/>
                <a:gd name="connsiteY31" fmla="*/ 937794 h 6523167"/>
                <a:gd name="connsiteX32" fmla="*/ 634834 w 2343790"/>
                <a:gd name="connsiteY32" fmla="*/ 894568 h 6523167"/>
                <a:gd name="connsiteX33" fmla="*/ 647759 w 2343790"/>
                <a:gd name="connsiteY33" fmla="*/ 886728 h 6523167"/>
                <a:gd name="connsiteX34" fmla="*/ 713181 w 2343790"/>
                <a:gd name="connsiteY34" fmla="*/ 802540 h 6523167"/>
                <a:gd name="connsiteX35" fmla="*/ 717047 w 2343790"/>
                <a:gd name="connsiteY35" fmla="*/ 803030 h 6523167"/>
                <a:gd name="connsiteX36" fmla="*/ 718742 w 2343790"/>
                <a:gd name="connsiteY36" fmla="*/ 817439 h 6523167"/>
                <a:gd name="connsiteX37" fmla="*/ 679754 w 2343790"/>
                <a:gd name="connsiteY37" fmla="*/ 891178 h 6523167"/>
                <a:gd name="connsiteX38" fmla="*/ 672973 w 2343790"/>
                <a:gd name="connsiteY38" fmla="*/ 848799 h 6523167"/>
                <a:gd name="connsiteX39" fmla="*/ 706029 w 2343790"/>
                <a:gd name="connsiteY39" fmla="*/ 809811 h 6523167"/>
                <a:gd name="connsiteX40" fmla="*/ 713181 w 2343790"/>
                <a:gd name="connsiteY40" fmla="*/ 802540 h 6523167"/>
                <a:gd name="connsiteX41" fmla="*/ 1088072 w 2343790"/>
                <a:gd name="connsiteY41" fmla="*/ 734483 h 6523167"/>
                <a:gd name="connsiteX42" fmla="*/ 1133206 w 2343790"/>
                <a:gd name="connsiteY42" fmla="*/ 730138 h 6523167"/>
                <a:gd name="connsiteX43" fmla="*/ 821299 w 2343790"/>
                <a:gd name="connsiteY43" fmla="*/ 1046285 h 6523167"/>
                <a:gd name="connsiteX44" fmla="*/ 809434 w 2343790"/>
                <a:gd name="connsiteY44" fmla="*/ 999667 h 6523167"/>
                <a:gd name="connsiteX45" fmla="*/ 1049296 w 2343790"/>
                <a:gd name="connsiteY45" fmla="*/ 747091 h 6523167"/>
                <a:gd name="connsiteX46" fmla="*/ 1088072 w 2343790"/>
                <a:gd name="connsiteY46" fmla="*/ 734483 h 6523167"/>
                <a:gd name="connsiteX47" fmla="*/ 762366 w 2343790"/>
                <a:gd name="connsiteY47" fmla="*/ 779099 h 6523167"/>
                <a:gd name="connsiteX48" fmla="*/ 768751 w 2343790"/>
                <a:gd name="connsiteY48" fmla="*/ 779298 h 6523167"/>
                <a:gd name="connsiteX49" fmla="*/ 777226 w 2343790"/>
                <a:gd name="connsiteY49" fmla="*/ 796249 h 6523167"/>
                <a:gd name="connsiteX50" fmla="*/ 778921 w 2343790"/>
                <a:gd name="connsiteY50" fmla="*/ 885246 h 6523167"/>
                <a:gd name="connsiteX51" fmla="*/ 765360 w 2343790"/>
                <a:gd name="connsiteY51" fmla="*/ 897959 h 6523167"/>
                <a:gd name="connsiteX52" fmla="*/ 680603 w 2343790"/>
                <a:gd name="connsiteY52" fmla="*/ 919148 h 6523167"/>
                <a:gd name="connsiteX53" fmla="*/ 749255 w 2343790"/>
                <a:gd name="connsiteY53" fmla="*/ 789468 h 6523167"/>
                <a:gd name="connsiteX54" fmla="*/ 762366 w 2343790"/>
                <a:gd name="connsiteY54" fmla="*/ 779099 h 6523167"/>
                <a:gd name="connsiteX55" fmla="*/ 934953 w 2343790"/>
                <a:gd name="connsiteY55" fmla="*/ 749766 h 6523167"/>
                <a:gd name="connsiteX56" fmla="*/ 1052687 w 2343790"/>
                <a:gd name="connsiteY56" fmla="*/ 734378 h 6523167"/>
                <a:gd name="connsiteX57" fmla="*/ 802653 w 2343790"/>
                <a:gd name="connsiteY57" fmla="*/ 986954 h 6523167"/>
                <a:gd name="connsiteX58" fmla="*/ 934953 w 2343790"/>
                <a:gd name="connsiteY58" fmla="*/ 749766 h 6523167"/>
                <a:gd name="connsiteX59" fmla="*/ 747498 w 2343790"/>
                <a:gd name="connsiteY59" fmla="*/ 762295 h 6523167"/>
                <a:gd name="connsiteX60" fmla="*/ 731638 w 2343790"/>
                <a:gd name="connsiteY60" fmla="*/ 797118 h 6523167"/>
                <a:gd name="connsiteX61" fmla="*/ 720835 w 2343790"/>
                <a:gd name="connsiteY61" fmla="*/ 789741 h 6523167"/>
                <a:gd name="connsiteX62" fmla="*/ 747498 w 2343790"/>
                <a:gd name="connsiteY62" fmla="*/ 762295 h 6523167"/>
                <a:gd name="connsiteX63" fmla="*/ 911393 w 2343790"/>
                <a:gd name="connsiteY63" fmla="*/ 730444 h 6523167"/>
                <a:gd name="connsiteX64" fmla="*/ 934026 w 2343790"/>
                <a:gd name="connsiteY64" fmla="*/ 733529 h 6523167"/>
                <a:gd name="connsiteX65" fmla="*/ 792481 w 2343790"/>
                <a:gd name="connsiteY65" fmla="*/ 862360 h 6523167"/>
                <a:gd name="connsiteX66" fmla="*/ 850964 w 2343790"/>
                <a:gd name="connsiteY66" fmla="*/ 742005 h 6523167"/>
                <a:gd name="connsiteX67" fmla="*/ 911393 w 2343790"/>
                <a:gd name="connsiteY67" fmla="*/ 730444 h 6523167"/>
                <a:gd name="connsiteX68" fmla="*/ 834437 w 2343790"/>
                <a:gd name="connsiteY68" fmla="*/ 725437 h 6523167"/>
                <a:gd name="connsiteX69" fmla="*/ 862830 w 2343790"/>
                <a:gd name="connsiteY69" fmla="*/ 727596 h 6523167"/>
                <a:gd name="connsiteX70" fmla="*/ 792482 w 2343790"/>
                <a:gd name="connsiteY70" fmla="*/ 764890 h 6523167"/>
                <a:gd name="connsiteX71" fmla="*/ 834437 w 2343790"/>
                <a:gd name="connsiteY71" fmla="*/ 725437 h 6523167"/>
                <a:gd name="connsiteX72" fmla="*/ 780209 w 2343790"/>
                <a:gd name="connsiteY72" fmla="*/ 731647 h 6523167"/>
                <a:gd name="connsiteX73" fmla="*/ 783562 w 2343790"/>
                <a:gd name="connsiteY73" fmla="*/ 770655 h 6523167"/>
                <a:gd name="connsiteX74" fmla="*/ 762818 w 2343790"/>
                <a:gd name="connsiteY74" fmla="*/ 766724 h 6523167"/>
                <a:gd name="connsiteX75" fmla="*/ 780209 w 2343790"/>
                <a:gd name="connsiteY75" fmla="*/ 731647 h 6523167"/>
                <a:gd name="connsiteX76" fmla="*/ 518715 w 2343790"/>
                <a:gd name="connsiteY76" fmla="*/ 767431 h 6523167"/>
                <a:gd name="connsiteX77" fmla="*/ 578893 w 2343790"/>
                <a:gd name="connsiteY77" fmla="*/ 758956 h 6523167"/>
                <a:gd name="connsiteX78" fmla="*/ 604320 w 2343790"/>
                <a:gd name="connsiteY78" fmla="*/ 772517 h 6523167"/>
                <a:gd name="connsiteX79" fmla="*/ 602625 w 2343790"/>
                <a:gd name="connsiteY79" fmla="*/ 913215 h 6523167"/>
                <a:gd name="connsiteX80" fmla="*/ 567027 w 2343790"/>
                <a:gd name="connsiteY80" fmla="*/ 953898 h 6523167"/>
                <a:gd name="connsiteX81" fmla="*/ 561942 w 2343790"/>
                <a:gd name="connsiteY81" fmla="*/ 853037 h 6523167"/>
                <a:gd name="connsiteX82" fmla="*/ 518715 w 2343790"/>
                <a:gd name="connsiteY82" fmla="*/ 767431 h 6523167"/>
                <a:gd name="connsiteX83" fmla="*/ 663651 w 2343790"/>
                <a:gd name="connsiteY83" fmla="*/ 742853 h 6523167"/>
                <a:gd name="connsiteX84" fmla="*/ 669914 w 2343790"/>
                <a:gd name="connsiteY84" fmla="*/ 742641 h 6523167"/>
                <a:gd name="connsiteX85" fmla="*/ 683144 w 2343790"/>
                <a:gd name="connsiteY85" fmla="*/ 752175 h 6523167"/>
                <a:gd name="connsiteX86" fmla="*/ 680602 w 2343790"/>
                <a:gd name="connsiteY86" fmla="*/ 819982 h 6523167"/>
                <a:gd name="connsiteX87" fmla="*/ 639918 w 2343790"/>
                <a:gd name="connsiteY87" fmla="*/ 868293 h 6523167"/>
                <a:gd name="connsiteX88" fmla="*/ 633985 w 2343790"/>
                <a:gd name="connsiteY88" fmla="*/ 870836 h 6523167"/>
                <a:gd name="connsiteX89" fmla="*/ 605167 w 2343790"/>
                <a:gd name="connsiteY89" fmla="*/ 756415 h 6523167"/>
                <a:gd name="connsiteX90" fmla="*/ 663651 w 2343790"/>
                <a:gd name="connsiteY90" fmla="*/ 742853 h 6523167"/>
                <a:gd name="connsiteX91" fmla="*/ 715963 w 2343790"/>
                <a:gd name="connsiteY91" fmla="*/ 729025 h 6523167"/>
                <a:gd name="connsiteX92" fmla="*/ 730608 w 2343790"/>
                <a:gd name="connsiteY92" fmla="*/ 736073 h 6523167"/>
                <a:gd name="connsiteX93" fmla="*/ 708572 w 2343790"/>
                <a:gd name="connsiteY93" fmla="*/ 790316 h 6523167"/>
                <a:gd name="connsiteX94" fmla="*/ 687382 w 2343790"/>
                <a:gd name="connsiteY94" fmla="*/ 739462 h 6523167"/>
                <a:gd name="connsiteX95" fmla="*/ 715963 w 2343790"/>
                <a:gd name="connsiteY95" fmla="*/ 729025 h 6523167"/>
                <a:gd name="connsiteX96" fmla="*/ 758539 w 2343790"/>
                <a:gd name="connsiteY96" fmla="*/ 719042 h 6523167"/>
                <a:gd name="connsiteX97" fmla="*/ 767055 w 2343790"/>
                <a:gd name="connsiteY97" fmla="*/ 719120 h 6523167"/>
                <a:gd name="connsiteX98" fmla="*/ 745865 w 2343790"/>
                <a:gd name="connsiteY98" fmla="*/ 740310 h 6523167"/>
                <a:gd name="connsiteX99" fmla="*/ 740779 w 2343790"/>
                <a:gd name="connsiteY99" fmla="*/ 729292 h 6523167"/>
                <a:gd name="connsiteX100" fmla="*/ 758539 w 2343790"/>
                <a:gd name="connsiteY100" fmla="*/ 719042 h 6523167"/>
                <a:gd name="connsiteX101" fmla="*/ 370390 w 2343790"/>
                <a:gd name="connsiteY101" fmla="*/ 782688 h 6523167"/>
                <a:gd name="connsiteX102" fmla="*/ 493288 w 2343790"/>
                <a:gd name="connsiteY102" fmla="*/ 770822 h 6523167"/>
                <a:gd name="connsiteX103" fmla="*/ 520411 w 2343790"/>
                <a:gd name="connsiteY103" fmla="*/ 786927 h 6523167"/>
                <a:gd name="connsiteX104" fmla="*/ 551770 w 2343790"/>
                <a:gd name="connsiteY104" fmla="*/ 968307 h 6523167"/>
                <a:gd name="connsiteX105" fmla="*/ 544142 w 2343790"/>
                <a:gd name="connsiteY105" fmla="*/ 982716 h 6523167"/>
                <a:gd name="connsiteX106" fmla="*/ 460233 w 2343790"/>
                <a:gd name="connsiteY106" fmla="*/ 1084424 h 6523167"/>
                <a:gd name="connsiteX107" fmla="*/ 370390 w 2343790"/>
                <a:gd name="connsiteY107" fmla="*/ 782688 h 6523167"/>
                <a:gd name="connsiteX108" fmla="*/ 846620 w 2343790"/>
                <a:gd name="connsiteY108" fmla="*/ 690832 h 6523167"/>
                <a:gd name="connsiteX109" fmla="*/ 853507 w 2343790"/>
                <a:gd name="connsiteY109" fmla="*/ 693694 h 6523167"/>
                <a:gd name="connsiteX110" fmla="*/ 851812 w 2343790"/>
                <a:gd name="connsiteY110" fmla="*/ 703865 h 6523167"/>
                <a:gd name="connsiteX111" fmla="*/ 839097 w 2343790"/>
                <a:gd name="connsiteY111" fmla="*/ 709797 h 6523167"/>
                <a:gd name="connsiteX112" fmla="*/ 813670 w 2343790"/>
                <a:gd name="connsiteY112" fmla="*/ 703016 h 6523167"/>
                <a:gd name="connsiteX113" fmla="*/ 839098 w 2343790"/>
                <a:gd name="connsiteY113" fmla="*/ 693693 h 6523167"/>
                <a:gd name="connsiteX114" fmla="*/ 846620 w 2343790"/>
                <a:gd name="connsiteY114" fmla="*/ 690832 h 6523167"/>
                <a:gd name="connsiteX115" fmla="*/ 260205 w 2343790"/>
                <a:gd name="connsiteY115" fmla="*/ 784384 h 6523167"/>
                <a:gd name="connsiteX116" fmla="*/ 348354 w 2343790"/>
                <a:gd name="connsiteY116" fmla="*/ 784384 h 6523167"/>
                <a:gd name="connsiteX117" fmla="*/ 369544 w 2343790"/>
                <a:gd name="connsiteY117" fmla="*/ 797945 h 6523167"/>
                <a:gd name="connsiteX118" fmla="*/ 450909 w 2343790"/>
                <a:gd name="connsiteY118" fmla="*/ 970003 h 6523167"/>
                <a:gd name="connsiteX119" fmla="*/ 454301 w 2343790"/>
                <a:gd name="connsiteY119" fmla="*/ 1007295 h 6523167"/>
                <a:gd name="connsiteX120" fmla="*/ 410227 w 2343790"/>
                <a:gd name="connsiteY120" fmla="*/ 1149687 h 6523167"/>
                <a:gd name="connsiteX121" fmla="*/ 342419 w 2343790"/>
                <a:gd name="connsiteY121" fmla="*/ 1234445 h 6523167"/>
                <a:gd name="connsiteX122" fmla="*/ 260205 w 2343790"/>
                <a:gd name="connsiteY122" fmla="*/ 784384 h 6523167"/>
                <a:gd name="connsiteX123" fmla="*/ 899276 w 2343790"/>
                <a:gd name="connsiteY123" fmla="*/ 675895 h 6523167"/>
                <a:gd name="connsiteX124" fmla="*/ 892495 w 2343790"/>
                <a:gd name="connsiteY124" fmla="*/ 705559 h 6523167"/>
                <a:gd name="connsiteX125" fmla="*/ 870458 w 2343790"/>
                <a:gd name="connsiteY125" fmla="*/ 713187 h 6523167"/>
                <a:gd name="connsiteX126" fmla="*/ 866220 w 2343790"/>
                <a:gd name="connsiteY126" fmla="*/ 697084 h 6523167"/>
                <a:gd name="connsiteX127" fmla="*/ 899276 w 2343790"/>
                <a:gd name="connsiteY127" fmla="*/ 675895 h 6523167"/>
                <a:gd name="connsiteX128" fmla="*/ 954367 w 2343790"/>
                <a:gd name="connsiteY128" fmla="*/ 657248 h 6523167"/>
                <a:gd name="connsiteX129" fmla="*/ 943349 w 2343790"/>
                <a:gd name="connsiteY129" fmla="*/ 700474 h 6523167"/>
                <a:gd name="connsiteX130" fmla="*/ 934026 w 2343790"/>
                <a:gd name="connsiteY130" fmla="*/ 719120 h 6523167"/>
                <a:gd name="connsiteX131" fmla="*/ 905208 w 2343790"/>
                <a:gd name="connsiteY131" fmla="*/ 714882 h 6523167"/>
                <a:gd name="connsiteX132" fmla="*/ 906904 w 2343790"/>
                <a:gd name="connsiteY132" fmla="*/ 690304 h 6523167"/>
                <a:gd name="connsiteX133" fmla="*/ 954367 w 2343790"/>
                <a:gd name="connsiteY133" fmla="*/ 657248 h 6523167"/>
                <a:gd name="connsiteX134" fmla="*/ 159345 w 2343790"/>
                <a:gd name="connsiteY134" fmla="*/ 787773 h 6523167"/>
                <a:gd name="connsiteX135" fmla="*/ 233932 w 2343790"/>
                <a:gd name="connsiteY135" fmla="*/ 787774 h 6523167"/>
                <a:gd name="connsiteX136" fmla="*/ 257662 w 2343790"/>
                <a:gd name="connsiteY136" fmla="*/ 808114 h 6523167"/>
                <a:gd name="connsiteX137" fmla="*/ 298345 w 2343790"/>
                <a:gd name="connsiteY137" fmla="*/ 925080 h 6523167"/>
                <a:gd name="connsiteX138" fmla="*/ 329707 w 2343790"/>
                <a:gd name="connsiteY138" fmla="*/ 1142907 h 6523167"/>
                <a:gd name="connsiteX139" fmla="*/ 279699 w 2343790"/>
                <a:gd name="connsiteY139" fmla="*/ 1322593 h 6523167"/>
                <a:gd name="connsiteX140" fmla="*/ 238169 w 2343790"/>
                <a:gd name="connsiteY140" fmla="*/ 1381923 h 6523167"/>
                <a:gd name="connsiteX141" fmla="*/ 202571 w 2343790"/>
                <a:gd name="connsiteY141" fmla="*/ 899654 h 6523167"/>
                <a:gd name="connsiteX142" fmla="*/ 159345 w 2343790"/>
                <a:gd name="connsiteY142" fmla="*/ 787773 h 6523167"/>
                <a:gd name="connsiteX143" fmla="*/ 750951 w 2343790"/>
                <a:gd name="connsiteY143" fmla="*/ 687760 h 6523167"/>
                <a:gd name="connsiteX144" fmla="*/ 757321 w 2343790"/>
                <a:gd name="connsiteY144" fmla="*/ 686992 h 6523167"/>
                <a:gd name="connsiteX145" fmla="*/ 777225 w 2343790"/>
                <a:gd name="connsiteY145" fmla="*/ 699625 h 6523167"/>
                <a:gd name="connsiteX146" fmla="*/ 749255 w 2343790"/>
                <a:gd name="connsiteY146" fmla="*/ 704711 h 6523167"/>
                <a:gd name="connsiteX147" fmla="*/ 750951 w 2343790"/>
                <a:gd name="connsiteY147" fmla="*/ 687760 h 6523167"/>
                <a:gd name="connsiteX148" fmla="*/ 1029802 w 2343790"/>
                <a:gd name="connsiteY148" fmla="*/ 628430 h 6523167"/>
                <a:gd name="connsiteX149" fmla="*/ 995899 w 2343790"/>
                <a:gd name="connsiteY149" fmla="*/ 711492 h 6523167"/>
                <a:gd name="connsiteX150" fmla="*/ 975558 w 2343790"/>
                <a:gd name="connsiteY150" fmla="*/ 720816 h 6523167"/>
                <a:gd name="connsiteX151" fmla="*/ 952673 w 2343790"/>
                <a:gd name="connsiteY151" fmla="*/ 707255 h 6523167"/>
                <a:gd name="connsiteX152" fmla="*/ 997595 w 2343790"/>
                <a:gd name="connsiteY152" fmla="*/ 639448 h 6523167"/>
                <a:gd name="connsiteX153" fmla="*/ 1029802 w 2343790"/>
                <a:gd name="connsiteY153" fmla="*/ 628430 h 6523167"/>
                <a:gd name="connsiteX154" fmla="*/ 848422 w 2343790"/>
                <a:gd name="connsiteY154" fmla="*/ 646230 h 6523167"/>
                <a:gd name="connsiteX155" fmla="*/ 812823 w 2343790"/>
                <a:gd name="connsiteY155" fmla="*/ 687760 h 6523167"/>
                <a:gd name="connsiteX156" fmla="*/ 848422 w 2343790"/>
                <a:gd name="connsiteY156" fmla="*/ 646230 h 6523167"/>
                <a:gd name="connsiteX157" fmla="*/ 711115 w 2343790"/>
                <a:gd name="connsiteY157" fmla="*/ 658095 h 6523167"/>
                <a:gd name="connsiteX158" fmla="*/ 738237 w 2343790"/>
                <a:gd name="connsiteY158" fmla="*/ 698778 h 6523167"/>
                <a:gd name="connsiteX159" fmla="*/ 690773 w 2343790"/>
                <a:gd name="connsiteY159" fmla="*/ 723357 h 6523167"/>
                <a:gd name="connsiteX160" fmla="*/ 711115 w 2343790"/>
                <a:gd name="connsiteY160" fmla="*/ 658095 h 6523167"/>
                <a:gd name="connsiteX161" fmla="*/ 1159481 w 2343790"/>
                <a:gd name="connsiteY161" fmla="*/ 583510 h 6523167"/>
                <a:gd name="connsiteX162" fmla="*/ 1110321 w 2343790"/>
                <a:gd name="connsiteY162" fmla="*/ 640296 h 6523167"/>
                <a:gd name="connsiteX163" fmla="*/ 1081503 w 2343790"/>
                <a:gd name="connsiteY163" fmla="*/ 706406 h 6523167"/>
                <a:gd name="connsiteX164" fmla="*/ 1063705 w 2343790"/>
                <a:gd name="connsiteY164" fmla="*/ 721664 h 6523167"/>
                <a:gd name="connsiteX165" fmla="*/ 1033192 w 2343790"/>
                <a:gd name="connsiteY165" fmla="*/ 721663 h 6523167"/>
                <a:gd name="connsiteX166" fmla="*/ 1006917 w 2343790"/>
                <a:gd name="connsiteY166" fmla="*/ 691150 h 6523167"/>
                <a:gd name="connsiteX167" fmla="*/ 1059466 w 2343790"/>
                <a:gd name="connsiteY167" fmla="*/ 619107 h 6523167"/>
                <a:gd name="connsiteX168" fmla="*/ 1159481 w 2343790"/>
                <a:gd name="connsiteY168" fmla="*/ 583510 h 6523167"/>
                <a:gd name="connsiteX169" fmla="*/ 789091 w 2343790"/>
                <a:gd name="connsiteY169" fmla="*/ 642839 h 6523167"/>
                <a:gd name="connsiteX170" fmla="*/ 795766 w 2343790"/>
                <a:gd name="connsiteY170" fmla="*/ 641991 h 6523167"/>
                <a:gd name="connsiteX171" fmla="*/ 801804 w 2343790"/>
                <a:gd name="connsiteY171" fmla="*/ 643686 h 6523167"/>
                <a:gd name="connsiteX172" fmla="*/ 793329 w 2343790"/>
                <a:gd name="connsiteY172" fmla="*/ 672504 h 6523167"/>
                <a:gd name="connsiteX173" fmla="*/ 789091 w 2343790"/>
                <a:gd name="connsiteY173" fmla="*/ 642839 h 6523167"/>
                <a:gd name="connsiteX174" fmla="*/ 901819 w 2343790"/>
                <a:gd name="connsiteY174" fmla="*/ 597917 h 6523167"/>
                <a:gd name="connsiteX175" fmla="*/ 910294 w 2343790"/>
                <a:gd name="connsiteY175" fmla="*/ 628430 h 6523167"/>
                <a:gd name="connsiteX176" fmla="*/ 918770 w 2343790"/>
                <a:gd name="connsiteY176" fmla="*/ 652162 h 6523167"/>
                <a:gd name="connsiteX177" fmla="*/ 873000 w 2343790"/>
                <a:gd name="connsiteY177" fmla="*/ 667419 h 6523167"/>
                <a:gd name="connsiteX178" fmla="*/ 869610 w 2343790"/>
                <a:gd name="connsiteY178" fmla="*/ 625889 h 6523167"/>
                <a:gd name="connsiteX179" fmla="*/ 901819 w 2343790"/>
                <a:gd name="connsiteY179" fmla="*/ 597917 h 6523167"/>
                <a:gd name="connsiteX180" fmla="*/ 764511 w 2343790"/>
                <a:gd name="connsiteY180" fmla="*/ 619107 h 6523167"/>
                <a:gd name="connsiteX181" fmla="*/ 760274 w 2343790"/>
                <a:gd name="connsiteY181" fmla="*/ 662333 h 6523167"/>
                <a:gd name="connsiteX182" fmla="*/ 722981 w 2343790"/>
                <a:gd name="connsiteY182" fmla="*/ 653857 h 6523167"/>
                <a:gd name="connsiteX183" fmla="*/ 764511 w 2343790"/>
                <a:gd name="connsiteY183" fmla="*/ 619107 h 6523167"/>
                <a:gd name="connsiteX184" fmla="*/ 1407431 w 2343790"/>
                <a:gd name="connsiteY184" fmla="*/ 507845 h 6523167"/>
                <a:gd name="connsiteX185" fmla="*/ 1178975 w 2343790"/>
                <a:gd name="connsiteY185" fmla="*/ 700474 h 6523167"/>
                <a:gd name="connsiteX186" fmla="*/ 1134901 w 2343790"/>
                <a:gd name="connsiteY186" fmla="*/ 715730 h 6523167"/>
                <a:gd name="connsiteX187" fmla="*/ 1093370 w 2343790"/>
                <a:gd name="connsiteY187" fmla="*/ 714883 h 6523167"/>
                <a:gd name="connsiteX188" fmla="*/ 1103541 w 2343790"/>
                <a:gd name="connsiteY188" fmla="*/ 671656 h 6523167"/>
                <a:gd name="connsiteX189" fmla="*/ 1240000 w 2343790"/>
                <a:gd name="connsiteY189" fmla="*/ 553843 h 6523167"/>
                <a:gd name="connsiteX190" fmla="*/ 1407431 w 2343790"/>
                <a:gd name="connsiteY190" fmla="*/ 507845 h 6523167"/>
                <a:gd name="connsiteX191" fmla="*/ 848846 w 2343790"/>
                <a:gd name="connsiteY191" fmla="*/ 598130 h 6523167"/>
                <a:gd name="connsiteX192" fmla="*/ 861982 w 2343790"/>
                <a:gd name="connsiteY192" fmla="*/ 603003 h 6523167"/>
                <a:gd name="connsiteX193" fmla="*/ 874696 w 2343790"/>
                <a:gd name="connsiteY193" fmla="*/ 609784 h 6523167"/>
                <a:gd name="connsiteX194" fmla="*/ 860287 w 2343790"/>
                <a:gd name="connsiteY194" fmla="*/ 618259 h 6523167"/>
                <a:gd name="connsiteX195" fmla="*/ 834861 w 2343790"/>
                <a:gd name="connsiteY195" fmla="*/ 627582 h 6523167"/>
                <a:gd name="connsiteX196" fmla="*/ 838250 w 2343790"/>
                <a:gd name="connsiteY196" fmla="*/ 607242 h 6523167"/>
                <a:gd name="connsiteX197" fmla="*/ 848846 w 2343790"/>
                <a:gd name="connsiteY197" fmla="*/ 598130 h 6523167"/>
                <a:gd name="connsiteX198" fmla="*/ 772141 w 2343790"/>
                <a:gd name="connsiteY198" fmla="*/ 594527 h 6523167"/>
                <a:gd name="connsiteX199" fmla="*/ 825536 w 2343790"/>
                <a:gd name="connsiteY199" fmla="*/ 602156 h 6523167"/>
                <a:gd name="connsiteX200" fmla="*/ 794177 w 2343790"/>
                <a:gd name="connsiteY200" fmla="*/ 631820 h 6523167"/>
                <a:gd name="connsiteX201" fmla="*/ 772141 w 2343790"/>
                <a:gd name="connsiteY201" fmla="*/ 594527 h 6523167"/>
                <a:gd name="connsiteX202" fmla="*/ 642461 w 2343790"/>
                <a:gd name="connsiteY202" fmla="*/ 599612 h 6523167"/>
                <a:gd name="connsiteX203" fmla="*/ 691620 w 2343790"/>
                <a:gd name="connsiteY203" fmla="*/ 640295 h 6523167"/>
                <a:gd name="connsiteX204" fmla="*/ 699249 w 2343790"/>
                <a:gd name="connsiteY204" fmla="*/ 668267 h 6523167"/>
                <a:gd name="connsiteX205" fmla="*/ 628900 w 2343790"/>
                <a:gd name="connsiteY205" fmla="*/ 739462 h 6523167"/>
                <a:gd name="connsiteX206" fmla="*/ 602625 w 2343790"/>
                <a:gd name="connsiteY206" fmla="*/ 744548 h 6523167"/>
                <a:gd name="connsiteX207" fmla="*/ 642461 w 2343790"/>
                <a:gd name="connsiteY207" fmla="*/ 599612 h 6523167"/>
                <a:gd name="connsiteX208" fmla="*/ 978099 w 2343790"/>
                <a:gd name="connsiteY208" fmla="*/ 541131 h 6523167"/>
                <a:gd name="connsiteX209" fmla="*/ 977253 w 2343790"/>
                <a:gd name="connsiteY209" fmla="*/ 621649 h 6523167"/>
                <a:gd name="connsiteX210" fmla="*/ 967929 w 2343790"/>
                <a:gd name="connsiteY210" fmla="*/ 636058 h 6523167"/>
                <a:gd name="connsiteX211" fmla="*/ 927245 w 2343790"/>
                <a:gd name="connsiteY211" fmla="*/ 638600 h 6523167"/>
                <a:gd name="connsiteX212" fmla="*/ 934874 w 2343790"/>
                <a:gd name="connsiteY212" fmla="*/ 572491 h 6523167"/>
                <a:gd name="connsiteX213" fmla="*/ 978099 w 2343790"/>
                <a:gd name="connsiteY213" fmla="*/ 541131 h 6523167"/>
                <a:gd name="connsiteX214" fmla="*/ 752646 w 2343790"/>
                <a:gd name="connsiteY214" fmla="*/ 569099 h 6523167"/>
                <a:gd name="connsiteX215" fmla="*/ 732303 w 2343790"/>
                <a:gd name="connsiteY215" fmla="*/ 636059 h 6523167"/>
                <a:gd name="connsiteX216" fmla="*/ 678906 w 2343790"/>
                <a:gd name="connsiteY216" fmla="*/ 614868 h 6523167"/>
                <a:gd name="connsiteX217" fmla="*/ 752646 w 2343790"/>
                <a:gd name="connsiteY217" fmla="*/ 569099 h 6523167"/>
                <a:gd name="connsiteX218" fmla="*/ 890535 w 2343790"/>
                <a:gd name="connsiteY218" fmla="*/ 536151 h 6523167"/>
                <a:gd name="connsiteX219" fmla="*/ 895038 w 2343790"/>
                <a:gd name="connsiteY219" fmla="*/ 536892 h 6523167"/>
                <a:gd name="connsiteX220" fmla="*/ 954367 w 2343790"/>
                <a:gd name="connsiteY220" fmla="*/ 542825 h 6523167"/>
                <a:gd name="connsiteX221" fmla="*/ 895039 w 2343790"/>
                <a:gd name="connsiteY221" fmla="*/ 587747 h 6523167"/>
                <a:gd name="connsiteX222" fmla="*/ 867916 w 2343790"/>
                <a:gd name="connsiteY222" fmla="*/ 592831 h 6523167"/>
                <a:gd name="connsiteX223" fmla="*/ 859439 w 2343790"/>
                <a:gd name="connsiteY223" fmla="*/ 573338 h 6523167"/>
                <a:gd name="connsiteX224" fmla="*/ 881476 w 2343790"/>
                <a:gd name="connsiteY224" fmla="*/ 542825 h 6523167"/>
                <a:gd name="connsiteX225" fmla="*/ 890535 w 2343790"/>
                <a:gd name="connsiteY225" fmla="*/ 536151 h 6523167"/>
                <a:gd name="connsiteX226" fmla="*/ 766207 w 2343790"/>
                <a:gd name="connsiteY226" fmla="*/ 551301 h 6523167"/>
                <a:gd name="connsiteX227" fmla="*/ 850964 w 2343790"/>
                <a:gd name="connsiteY227" fmla="*/ 556387 h 6523167"/>
                <a:gd name="connsiteX228" fmla="*/ 799262 w 2343790"/>
                <a:gd name="connsiteY228" fmla="*/ 591985 h 6523167"/>
                <a:gd name="connsiteX229" fmla="*/ 766207 w 2343790"/>
                <a:gd name="connsiteY229" fmla="*/ 551301 h 6523167"/>
                <a:gd name="connsiteX230" fmla="*/ 1038279 w 2343790"/>
                <a:gd name="connsiteY230" fmla="*/ 504685 h 6523167"/>
                <a:gd name="connsiteX231" fmla="*/ 1067095 w 2343790"/>
                <a:gd name="connsiteY231" fmla="*/ 600461 h 6523167"/>
                <a:gd name="connsiteX232" fmla="*/ 1011157 w 2343790"/>
                <a:gd name="connsiteY232" fmla="*/ 621649 h 6523167"/>
                <a:gd name="connsiteX233" fmla="*/ 983185 w 2343790"/>
                <a:gd name="connsiteY233" fmla="*/ 606393 h 6523167"/>
                <a:gd name="connsiteX234" fmla="*/ 1038279 w 2343790"/>
                <a:gd name="connsiteY234" fmla="*/ 504685 h 6523167"/>
                <a:gd name="connsiteX235" fmla="*/ 589911 w 2343790"/>
                <a:gd name="connsiteY235" fmla="*/ 557234 h 6523167"/>
                <a:gd name="connsiteX236" fmla="*/ 628053 w 2343790"/>
                <a:gd name="connsiteY236" fmla="*/ 680979 h 6523167"/>
                <a:gd name="connsiteX237" fmla="*/ 531430 w 2343790"/>
                <a:gd name="connsiteY237" fmla="*/ 750480 h 6523167"/>
                <a:gd name="connsiteX238" fmla="*/ 589911 w 2343790"/>
                <a:gd name="connsiteY238" fmla="*/ 557234 h 6523167"/>
                <a:gd name="connsiteX239" fmla="*/ 941061 w 2343790"/>
                <a:gd name="connsiteY239" fmla="*/ 478695 h 6523167"/>
                <a:gd name="connsiteX240" fmla="*/ 949323 w 2343790"/>
                <a:gd name="connsiteY240" fmla="*/ 478794 h 6523167"/>
                <a:gd name="connsiteX241" fmla="*/ 962843 w 2343790"/>
                <a:gd name="connsiteY241" fmla="*/ 484343 h 6523167"/>
                <a:gd name="connsiteX242" fmla="*/ 1032344 w 2343790"/>
                <a:gd name="connsiteY242" fmla="*/ 491971 h 6523167"/>
                <a:gd name="connsiteX243" fmla="*/ 915381 w 2343790"/>
                <a:gd name="connsiteY243" fmla="*/ 533501 h 6523167"/>
                <a:gd name="connsiteX244" fmla="*/ 906057 w 2343790"/>
                <a:gd name="connsiteY244" fmla="*/ 513160 h 6523167"/>
                <a:gd name="connsiteX245" fmla="*/ 921313 w 2343790"/>
                <a:gd name="connsiteY245" fmla="*/ 495360 h 6523167"/>
                <a:gd name="connsiteX246" fmla="*/ 941061 w 2343790"/>
                <a:gd name="connsiteY246" fmla="*/ 478695 h 6523167"/>
                <a:gd name="connsiteX247" fmla="*/ 1167955 w 2343790"/>
                <a:gd name="connsiteY247" fmla="*/ 426707 h 6523167"/>
                <a:gd name="connsiteX248" fmla="*/ 1205249 w 2343790"/>
                <a:gd name="connsiteY248" fmla="*/ 551301 h 6523167"/>
                <a:gd name="connsiteX249" fmla="*/ 1089133 w 2343790"/>
                <a:gd name="connsiteY249" fmla="*/ 592831 h 6523167"/>
                <a:gd name="connsiteX250" fmla="*/ 1041668 w 2343790"/>
                <a:gd name="connsiteY250" fmla="*/ 540282 h 6523167"/>
                <a:gd name="connsiteX251" fmla="*/ 1074723 w 2343790"/>
                <a:gd name="connsiteY251" fmla="*/ 480953 h 6523167"/>
                <a:gd name="connsiteX252" fmla="*/ 1167955 w 2343790"/>
                <a:gd name="connsiteY252" fmla="*/ 426707 h 6523167"/>
                <a:gd name="connsiteX253" fmla="*/ 755189 w 2343790"/>
                <a:gd name="connsiteY253" fmla="*/ 490276 h 6523167"/>
                <a:gd name="connsiteX254" fmla="*/ 912837 w 2343790"/>
                <a:gd name="connsiteY254" fmla="*/ 484342 h 6523167"/>
                <a:gd name="connsiteX255" fmla="*/ 817908 w 2343790"/>
                <a:gd name="connsiteY255" fmla="*/ 550454 h 6523167"/>
                <a:gd name="connsiteX256" fmla="*/ 755189 w 2343790"/>
                <a:gd name="connsiteY256" fmla="*/ 490276 h 6523167"/>
                <a:gd name="connsiteX257" fmla="*/ 738237 w 2343790"/>
                <a:gd name="connsiteY257" fmla="*/ 487733 h 6523167"/>
                <a:gd name="connsiteX258" fmla="*/ 714506 w 2343790"/>
                <a:gd name="connsiteY258" fmla="*/ 593680 h 6523167"/>
                <a:gd name="connsiteX259" fmla="*/ 619577 w 2343790"/>
                <a:gd name="connsiteY259" fmla="*/ 560624 h 6523167"/>
                <a:gd name="connsiteX260" fmla="*/ 738237 w 2343790"/>
                <a:gd name="connsiteY260" fmla="*/ 487733 h 6523167"/>
                <a:gd name="connsiteX261" fmla="*/ 1272208 w 2343790"/>
                <a:gd name="connsiteY261" fmla="*/ 369920 h 6523167"/>
                <a:gd name="connsiteX262" fmla="*/ 1310348 w 2343790"/>
                <a:gd name="connsiteY262" fmla="*/ 519094 h 6523167"/>
                <a:gd name="connsiteX263" fmla="*/ 1238305 w 2343790"/>
                <a:gd name="connsiteY263" fmla="*/ 541129 h 6523167"/>
                <a:gd name="connsiteX264" fmla="*/ 1195078 w 2343790"/>
                <a:gd name="connsiteY264" fmla="*/ 525026 h 6523167"/>
                <a:gd name="connsiteX265" fmla="*/ 1181517 w 2343790"/>
                <a:gd name="connsiteY265" fmla="*/ 434337 h 6523167"/>
                <a:gd name="connsiteX266" fmla="*/ 1197622 w 2343790"/>
                <a:gd name="connsiteY266" fmla="*/ 412299 h 6523167"/>
                <a:gd name="connsiteX267" fmla="*/ 1272208 w 2343790"/>
                <a:gd name="connsiteY267" fmla="*/ 369920 h 6523167"/>
                <a:gd name="connsiteX268" fmla="*/ 508544 w 2343790"/>
                <a:gd name="connsiteY268" fmla="*/ 484342 h 6523167"/>
                <a:gd name="connsiteX269" fmla="*/ 578893 w 2343790"/>
                <a:gd name="connsiteY269" fmla="*/ 619954 h 6523167"/>
                <a:gd name="connsiteX270" fmla="*/ 567875 w 2343790"/>
                <a:gd name="connsiteY270" fmla="*/ 667418 h 6523167"/>
                <a:gd name="connsiteX271" fmla="*/ 449215 w 2343790"/>
                <a:gd name="connsiteY271" fmla="*/ 763194 h 6523167"/>
                <a:gd name="connsiteX272" fmla="*/ 392428 w 2343790"/>
                <a:gd name="connsiteY272" fmla="*/ 768280 h 6523167"/>
                <a:gd name="connsiteX273" fmla="*/ 508544 w 2343790"/>
                <a:gd name="connsiteY273" fmla="*/ 484342 h 6523167"/>
                <a:gd name="connsiteX274" fmla="*/ 1080658 w 2343790"/>
                <a:gd name="connsiteY274" fmla="*/ 342798 h 6523167"/>
                <a:gd name="connsiteX275" fmla="*/ 1174738 w 2343790"/>
                <a:gd name="connsiteY275" fmla="*/ 409756 h 6523167"/>
                <a:gd name="connsiteX276" fmla="*/ 993357 w 2343790"/>
                <a:gd name="connsiteY276" fmla="*/ 479257 h 6523167"/>
                <a:gd name="connsiteX277" fmla="*/ 984032 w 2343790"/>
                <a:gd name="connsiteY277" fmla="*/ 478409 h 6523167"/>
                <a:gd name="connsiteX278" fmla="*/ 953521 w 2343790"/>
                <a:gd name="connsiteY278" fmla="*/ 464849 h 6523167"/>
                <a:gd name="connsiteX279" fmla="*/ 970472 w 2343790"/>
                <a:gd name="connsiteY279" fmla="*/ 441963 h 6523167"/>
                <a:gd name="connsiteX280" fmla="*/ 1080658 w 2343790"/>
                <a:gd name="connsiteY280" fmla="*/ 342798 h 6523167"/>
                <a:gd name="connsiteX281" fmla="*/ 1449350 w 2343790"/>
                <a:gd name="connsiteY281" fmla="*/ 280077 h 6523167"/>
                <a:gd name="connsiteX282" fmla="*/ 1413753 w 2343790"/>
                <a:gd name="connsiteY282" fmla="*/ 430098 h 6523167"/>
                <a:gd name="connsiteX283" fmla="*/ 1419157 w 2343790"/>
                <a:gd name="connsiteY283" fmla="*/ 454042 h 6523167"/>
                <a:gd name="connsiteX284" fmla="*/ 1436046 w 2343790"/>
                <a:gd name="connsiteY284" fmla="*/ 485396 h 6523167"/>
                <a:gd name="connsiteX285" fmla="*/ 1368822 w 2343790"/>
                <a:gd name="connsiteY285" fmla="*/ 502997 h 6523167"/>
                <a:gd name="connsiteX286" fmla="*/ 1335776 w 2343790"/>
                <a:gd name="connsiteY286" fmla="*/ 512313 h 6523167"/>
                <a:gd name="connsiteX287" fmla="*/ 1310348 w 2343790"/>
                <a:gd name="connsiteY287" fmla="*/ 504685 h 6523167"/>
                <a:gd name="connsiteX288" fmla="*/ 1285768 w 2343790"/>
                <a:gd name="connsiteY288" fmla="*/ 369073 h 6523167"/>
                <a:gd name="connsiteX289" fmla="*/ 1296787 w 2343790"/>
                <a:gd name="connsiteY289" fmla="*/ 357206 h 6523167"/>
                <a:gd name="connsiteX290" fmla="*/ 1371373 w 2343790"/>
                <a:gd name="connsiteY290" fmla="*/ 318218 h 6523167"/>
                <a:gd name="connsiteX291" fmla="*/ 1449350 w 2343790"/>
                <a:gd name="connsiteY291" fmla="*/ 280077 h 6523167"/>
                <a:gd name="connsiteX292" fmla="*/ 744170 w 2343790"/>
                <a:gd name="connsiteY292" fmla="*/ 374159 h 6523167"/>
                <a:gd name="connsiteX293" fmla="*/ 1040820 w 2343790"/>
                <a:gd name="connsiteY293" fmla="*/ 358055 h 6523167"/>
                <a:gd name="connsiteX294" fmla="*/ 914532 w 2343790"/>
                <a:gd name="connsiteY294" fmla="*/ 469935 h 6523167"/>
                <a:gd name="connsiteX295" fmla="*/ 784006 w 2343790"/>
                <a:gd name="connsiteY295" fmla="*/ 486886 h 6523167"/>
                <a:gd name="connsiteX296" fmla="*/ 747559 w 2343790"/>
                <a:gd name="connsiteY296" fmla="*/ 446203 h 6523167"/>
                <a:gd name="connsiteX297" fmla="*/ 744170 w 2343790"/>
                <a:gd name="connsiteY297" fmla="*/ 374159 h 6523167"/>
                <a:gd name="connsiteX298" fmla="*/ 728066 w 2343790"/>
                <a:gd name="connsiteY298" fmla="*/ 370768 h 6523167"/>
                <a:gd name="connsiteX299" fmla="*/ 736541 w 2343790"/>
                <a:gd name="connsiteY299" fmla="*/ 454679 h 6523167"/>
                <a:gd name="connsiteX300" fmla="*/ 733152 w 2343790"/>
                <a:gd name="connsiteY300" fmla="*/ 475019 h 6523167"/>
                <a:gd name="connsiteX301" fmla="*/ 620425 w 2343790"/>
                <a:gd name="connsiteY301" fmla="*/ 549606 h 6523167"/>
                <a:gd name="connsiteX302" fmla="*/ 594150 w 2343790"/>
                <a:gd name="connsiteY302" fmla="*/ 541977 h 6523167"/>
                <a:gd name="connsiteX303" fmla="*/ 533972 w 2343790"/>
                <a:gd name="connsiteY303" fmla="*/ 487732 h 6523167"/>
                <a:gd name="connsiteX304" fmla="*/ 728066 w 2343790"/>
                <a:gd name="connsiteY304" fmla="*/ 370768 h 6523167"/>
                <a:gd name="connsiteX305" fmla="*/ 427177 w 2343790"/>
                <a:gd name="connsiteY305" fmla="*/ 391110 h 6523167"/>
                <a:gd name="connsiteX306" fmla="*/ 487355 w 2343790"/>
                <a:gd name="connsiteY306" fmla="*/ 458916 h 6523167"/>
                <a:gd name="connsiteX307" fmla="*/ 497526 w 2343790"/>
                <a:gd name="connsiteY307" fmla="*/ 489428 h 6523167"/>
                <a:gd name="connsiteX308" fmla="*/ 405140 w 2343790"/>
                <a:gd name="connsiteY308" fmla="*/ 737767 h 6523167"/>
                <a:gd name="connsiteX309" fmla="*/ 328859 w 2343790"/>
                <a:gd name="connsiteY309" fmla="*/ 771670 h 6523167"/>
                <a:gd name="connsiteX310" fmla="*/ 258511 w 2343790"/>
                <a:gd name="connsiteY310" fmla="*/ 775061 h 6523167"/>
                <a:gd name="connsiteX311" fmla="*/ 419549 w 2343790"/>
                <a:gd name="connsiteY311" fmla="*/ 398738 h 6523167"/>
                <a:gd name="connsiteX312" fmla="*/ 427177 w 2343790"/>
                <a:gd name="connsiteY312" fmla="*/ 391110 h 6523167"/>
                <a:gd name="connsiteX313" fmla="*/ 1213302 w 2343790"/>
                <a:gd name="connsiteY313" fmla="*/ 247446 h 6523167"/>
                <a:gd name="connsiteX314" fmla="*/ 1218811 w 2343790"/>
                <a:gd name="connsiteY314" fmla="*/ 254651 h 6523167"/>
                <a:gd name="connsiteX315" fmla="*/ 1281531 w 2343790"/>
                <a:gd name="connsiteY315" fmla="*/ 350426 h 6523167"/>
                <a:gd name="connsiteX316" fmla="*/ 1197622 w 2343790"/>
                <a:gd name="connsiteY316" fmla="*/ 396194 h 6523167"/>
                <a:gd name="connsiteX317" fmla="*/ 1095065 w 2343790"/>
                <a:gd name="connsiteY317" fmla="*/ 350426 h 6523167"/>
                <a:gd name="connsiteX318" fmla="*/ 1100999 w 2343790"/>
                <a:gd name="connsiteY318" fmla="*/ 325848 h 6523167"/>
                <a:gd name="connsiteX319" fmla="*/ 1205250 w 2343790"/>
                <a:gd name="connsiteY319" fmla="*/ 250412 h 6523167"/>
                <a:gd name="connsiteX320" fmla="*/ 1213302 w 2343790"/>
                <a:gd name="connsiteY320" fmla="*/ 247446 h 6523167"/>
                <a:gd name="connsiteX321" fmla="*/ 1236610 w 2343790"/>
                <a:gd name="connsiteY321" fmla="*/ 231594 h 6523167"/>
                <a:gd name="connsiteX322" fmla="*/ 1245933 w 2343790"/>
                <a:gd name="connsiteY322" fmla="*/ 231765 h 6523167"/>
                <a:gd name="connsiteX323" fmla="*/ 1440028 w 2343790"/>
                <a:gd name="connsiteY323" fmla="*/ 266517 h 6523167"/>
                <a:gd name="connsiteX324" fmla="*/ 1441723 w 2343790"/>
                <a:gd name="connsiteY324" fmla="*/ 269907 h 6523167"/>
                <a:gd name="connsiteX325" fmla="*/ 1304416 w 2343790"/>
                <a:gd name="connsiteY325" fmla="*/ 339408 h 6523167"/>
                <a:gd name="connsiteX326" fmla="*/ 1280684 w 2343790"/>
                <a:gd name="connsiteY326" fmla="*/ 336018 h 6523167"/>
                <a:gd name="connsiteX327" fmla="*/ 1228980 w 2343790"/>
                <a:gd name="connsiteY327" fmla="*/ 251261 h 6523167"/>
                <a:gd name="connsiteX328" fmla="*/ 1236610 w 2343790"/>
                <a:gd name="connsiteY328" fmla="*/ 231594 h 6523167"/>
                <a:gd name="connsiteX329" fmla="*/ 722133 w 2343790"/>
                <a:gd name="connsiteY329" fmla="*/ 271603 h 6523167"/>
                <a:gd name="connsiteX330" fmla="*/ 594997 w 2343790"/>
                <a:gd name="connsiteY330" fmla="*/ 475867 h 6523167"/>
                <a:gd name="connsiteX331" fmla="*/ 491592 w 2343790"/>
                <a:gd name="connsiteY331" fmla="*/ 447049 h 6523167"/>
                <a:gd name="connsiteX332" fmla="*/ 436501 w 2343790"/>
                <a:gd name="connsiteY332" fmla="*/ 386871 h 6523167"/>
                <a:gd name="connsiteX333" fmla="*/ 722133 w 2343790"/>
                <a:gd name="connsiteY333" fmla="*/ 271603 h 6523167"/>
                <a:gd name="connsiteX334" fmla="*/ 742262 w 2343790"/>
                <a:gd name="connsiteY334" fmla="*/ 263232 h 6523167"/>
                <a:gd name="connsiteX335" fmla="*/ 752645 w 2343790"/>
                <a:gd name="connsiteY335" fmla="*/ 263974 h 6523167"/>
                <a:gd name="connsiteX336" fmla="*/ 1017089 w 2343790"/>
                <a:gd name="connsiteY336" fmla="*/ 279230 h 6523167"/>
                <a:gd name="connsiteX337" fmla="*/ 1190841 w 2343790"/>
                <a:gd name="connsiteY337" fmla="*/ 241937 h 6523167"/>
                <a:gd name="connsiteX338" fmla="*/ 825537 w 2343790"/>
                <a:gd name="connsiteY338" fmla="*/ 386024 h 6523167"/>
                <a:gd name="connsiteX339" fmla="*/ 738236 w 2343790"/>
                <a:gd name="connsiteY339" fmla="*/ 273298 h 6523167"/>
                <a:gd name="connsiteX340" fmla="*/ 742262 w 2343790"/>
                <a:gd name="connsiteY340" fmla="*/ 263232 h 6523167"/>
                <a:gd name="connsiteX341" fmla="*/ 745052 w 2343790"/>
                <a:gd name="connsiteY341" fmla="*/ 245967 h 6523167"/>
                <a:gd name="connsiteX342" fmla="*/ 725051 w 2343790"/>
                <a:gd name="connsiteY342" fmla="*/ 249267 h 6523167"/>
                <a:gd name="connsiteX343" fmla="*/ 721921 w 2343790"/>
                <a:gd name="connsiteY343" fmla="*/ 256875 h 6523167"/>
                <a:gd name="connsiteX344" fmla="*/ 711962 w 2343790"/>
                <a:gd name="connsiteY344" fmla="*/ 269907 h 6523167"/>
                <a:gd name="connsiteX345" fmla="*/ 505154 w 2343790"/>
                <a:gd name="connsiteY345" fmla="*/ 377548 h 6523167"/>
                <a:gd name="connsiteX346" fmla="*/ 357677 w 2343790"/>
                <a:gd name="connsiteY346" fmla="*/ 316523 h 6523167"/>
                <a:gd name="connsiteX347" fmla="*/ 352453 w 2343790"/>
                <a:gd name="connsiteY347" fmla="*/ 310757 h 6523167"/>
                <a:gd name="connsiteX348" fmla="*/ 339643 w 2343790"/>
                <a:gd name="connsiteY348" fmla="*/ 312871 h 6523167"/>
                <a:gd name="connsiteX349" fmla="*/ 386495 w 2343790"/>
                <a:gd name="connsiteY349" fmla="*/ 361445 h 6523167"/>
                <a:gd name="connsiteX350" fmla="*/ 405140 w 2343790"/>
                <a:gd name="connsiteY350" fmla="*/ 408908 h 6523167"/>
                <a:gd name="connsiteX351" fmla="*/ 306823 w 2343790"/>
                <a:gd name="connsiteY351" fmla="*/ 691150 h 6523167"/>
                <a:gd name="connsiteX352" fmla="*/ 146630 w 2343790"/>
                <a:gd name="connsiteY352" fmla="*/ 774212 h 6523167"/>
                <a:gd name="connsiteX353" fmla="*/ 2 w 2343790"/>
                <a:gd name="connsiteY353" fmla="*/ 757261 h 6523167"/>
                <a:gd name="connsiteX354" fmla="*/ 0 w 2343790"/>
                <a:gd name="connsiteY354" fmla="*/ 771670 h 6523167"/>
                <a:gd name="connsiteX355" fmla="*/ 133070 w 2343790"/>
                <a:gd name="connsiteY355" fmla="*/ 785231 h 6523167"/>
                <a:gd name="connsiteX356" fmla="*/ 155954 w 2343790"/>
                <a:gd name="connsiteY356" fmla="*/ 803030 h 6523167"/>
                <a:gd name="connsiteX357" fmla="*/ 200028 w 2343790"/>
                <a:gd name="connsiteY357" fmla="*/ 940338 h 6523167"/>
                <a:gd name="connsiteX358" fmla="*/ 237321 w 2343790"/>
                <a:gd name="connsiteY358" fmla="*/ 1252243 h 6523167"/>
                <a:gd name="connsiteX359" fmla="*/ 234779 w 2343790"/>
                <a:gd name="connsiteY359" fmla="*/ 1331916 h 6523167"/>
                <a:gd name="connsiteX360" fmla="*/ 189857 w 2343790"/>
                <a:gd name="connsiteY360" fmla="*/ 1460747 h 6523167"/>
                <a:gd name="connsiteX361" fmla="*/ 162608 w 2343790"/>
                <a:gd name="connsiteY361" fmla="*/ 1506053 h 6523167"/>
                <a:gd name="connsiteX362" fmla="*/ 165656 w 2343790"/>
                <a:gd name="connsiteY362" fmla="*/ 1524526 h 6523167"/>
                <a:gd name="connsiteX363" fmla="*/ 195790 w 2343790"/>
                <a:gd name="connsiteY363" fmla="*/ 1472824 h 6523167"/>
                <a:gd name="connsiteX364" fmla="*/ 311060 w 2343790"/>
                <a:gd name="connsiteY364" fmla="*/ 1298861 h 6523167"/>
                <a:gd name="connsiteX365" fmla="*/ 337335 w 2343790"/>
                <a:gd name="connsiteY365" fmla="*/ 1272585 h 6523167"/>
                <a:gd name="connsiteX366" fmla="*/ 536514 w 2343790"/>
                <a:gd name="connsiteY366" fmla="*/ 1281910 h 6523167"/>
                <a:gd name="connsiteX367" fmla="*/ 557703 w 2343790"/>
                <a:gd name="connsiteY367" fmla="*/ 1323440 h 6523167"/>
                <a:gd name="connsiteX368" fmla="*/ 1444878 w 2343790"/>
                <a:gd name="connsiteY368" fmla="*/ 6523151 h 6523167"/>
                <a:gd name="connsiteX369" fmla="*/ 1459875 w 2343790"/>
                <a:gd name="connsiteY369" fmla="*/ 6523167 h 6523167"/>
                <a:gd name="connsiteX370" fmla="*/ 571265 w 2343790"/>
                <a:gd name="connsiteY370" fmla="*/ 1310726 h 6523167"/>
                <a:gd name="connsiteX371" fmla="*/ 577732 w 2343790"/>
                <a:gd name="connsiteY371" fmla="*/ 1241023 h 6523167"/>
                <a:gd name="connsiteX372" fmla="*/ 578446 w 2343790"/>
                <a:gd name="connsiteY372" fmla="*/ 1242551 h 6523167"/>
                <a:gd name="connsiteX373" fmla="*/ 596321 w 2343790"/>
                <a:gd name="connsiteY373" fmla="*/ 1150417 h 6523167"/>
                <a:gd name="connsiteX374" fmla="*/ 771292 w 2343790"/>
                <a:gd name="connsiteY374" fmla="*/ 1013227 h 6523167"/>
                <a:gd name="connsiteX375" fmla="*/ 782960 w 2343790"/>
                <a:gd name="connsiteY375" fmla="*/ 1012208 h 6523167"/>
                <a:gd name="connsiteX376" fmla="*/ 800957 w 2343790"/>
                <a:gd name="connsiteY376" fmla="*/ 1031874 h 6523167"/>
                <a:gd name="connsiteX377" fmla="*/ 811976 w 2343790"/>
                <a:gd name="connsiteY377" fmla="*/ 1070864 h 6523167"/>
                <a:gd name="connsiteX378" fmla="*/ 776378 w 2343790"/>
                <a:gd name="connsiteY378" fmla="*/ 1087815 h 6523167"/>
                <a:gd name="connsiteX379" fmla="*/ 670537 w 2343790"/>
                <a:gd name="connsiteY379" fmla="*/ 1154773 h 6523167"/>
                <a:gd name="connsiteX380" fmla="*/ 578985 w 2343790"/>
                <a:gd name="connsiteY380" fmla="*/ 1243704 h 6523167"/>
                <a:gd name="connsiteX381" fmla="*/ 582907 w 2343790"/>
                <a:gd name="connsiteY381" fmla="*/ 1252089 h 6523167"/>
                <a:gd name="connsiteX382" fmla="*/ 590759 w 2343790"/>
                <a:gd name="connsiteY382" fmla="*/ 1253939 h 6523167"/>
                <a:gd name="connsiteX383" fmla="*/ 802653 w 2343790"/>
                <a:gd name="connsiteY383" fmla="*/ 1095443 h 6523167"/>
                <a:gd name="connsiteX384" fmla="*/ 837403 w 2343790"/>
                <a:gd name="connsiteY384" fmla="*/ 1058150 h 6523167"/>
                <a:gd name="connsiteX385" fmla="*/ 860289 w 2343790"/>
                <a:gd name="connsiteY385" fmla="*/ 1014923 h 6523167"/>
                <a:gd name="connsiteX386" fmla="*/ 936569 w 2343790"/>
                <a:gd name="connsiteY386" fmla="*/ 914062 h 6523167"/>
                <a:gd name="connsiteX387" fmla="*/ 1128969 w 2343790"/>
                <a:gd name="connsiteY387" fmla="*/ 752175 h 6523167"/>
                <a:gd name="connsiteX388" fmla="*/ 1202707 w 2343790"/>
                <a:gd name="connsiteY388" fmla="*/ 695388 h 6523167"/>
                <a:gd name="connsiteX389" fmla="*/ 1367090 w 2343790"/>
                <a:gd name="connsiteY389" fmla="*/ 552812 h 6523167"/>
                <a:gd name="connsiteX390" fmla="*/ 1445379 w 2343790"/>
                <a:gd name="connsiteY390" fmla="*/ 496415 h 6523167"/>
                <a:gd name="connsiteX391" fmla="*/ 2340034 w 2343790"/>
                <a:gd name="connsiteY391" fmla="*/ 143723 h 6523167"/>
                <a:gd name="connsiteX392" fmla="*/ 1443831 w 2343790"/>
                <a:gd name="connsiteY392" fmla="*/ 481685 h 6523167"/>
                <a:gd name="connsiteX393" fmla="*/ 1450541 w 2343790"/>
                <a:gd name="connsiteY393" fmla="*/ 295884 h 6523167"/>
                <a:gd name="connsiteX394" fmla="*/ 1490882 w 2343790"/>
                <a:gd name="connsiteY394" fmla="*/ 260584 h 6523167"/>
                <a:gd name="connsiteX395" fmla="*/ 2185937 w 2343790"/>
                <a:gd name="connsiteY395" fmla="*/ 0 h 6523167"/>
                <a:gd name="connsiteX396" fmla="*/ 2136518 w 2343790"/>
                <a:gd name="connsiteY396" fmla="*/ 8533 h 6523167"/>
                <a:gd name="connsiteX397" fmla="*/ 1471387 w 2343790"/>
                <a:gd name="connsiteY397" fmla="*/ 256347 h 6523167"/>
                <a:gd name="connsiteX398" fmla="*/ 1448504 w 2343790"/>
                <a:gd name="connsiteY398" fmla="*/ 257193 h 6523167"/>
                <a:gd name="connsiteX399" fmla="*/ 1256951 w 2343790"/>
                <a:gd name="connsiteY399" fmla="*/ 224138 h 6523167"/>
                <a:gd name="connsiteX400" fmla="*/ 1269665 w 2343790"/>
                <a:gd name="connsiteY400" fmla="*/ 210577 h 6523167"/>
                <a:gd name="connsiteX401" fmla="*/ 1372222 w 2343790"/>
                <a:gd name="connsiteY401" fmla="*/ 150399 h 6523167"/>
                <a:gd name="connsiteX402" fmla="*/ 1348490 w 2343790"/>
                <a:gd name="connsiteY402" fmla="*/ 150399 h 6523167"/>
                <a:gd name="connsiteX403" fmla="*/ 1029802 w 2343790"/>
                <a:gd name="connsiteY403" fmla="*/ 268212 h 6523167"/>
                <a:gd name="connsiteX404" fmla="*/ 784853 w 2343790"/>
                <a:gd name="connsiteY404" fmla="*/ 263974 h 6523167"/>
                <a:gd name="connsiteX405" fmla="*/ 767055 w 2343790"/>
                <a:gd name="connsiteY405" fmla="*/ 258888 h 6523167"/>
                <a:gd name="connsiteX406" fmla="*/ 745124 w 2343790"/>
                <a:gd name="connsiteY406" fmla="*/ 246492 h 6523167"/>
                <a:gd name="connsiteX407" fmla="*/ 745052 w 2343790"/>
                <a:gd name="connsiteY407" fmla="*/ 245967 h 6523167"/>
                <a:gd name="connsiteX0" fmla="*/ 578446 w 2343790"/>
                <a:gd name="connsiteY0" fmla="*/ 1242551 h 6523167"/>
                <a:gd name="connsiteX1" fmla="*/ 578046 w 2343790"/>
                <a:gd name="connsiteY1" fmla="*/ 1244616 h 6523167"/>
                <a:gd name="connsiteX2" fmla="*/ 578985 w 2343790"/>
                <a:gd name="connsiteY2" fmla="*/ 1243704 h 6523167"/>
                <a:gd name="connsiteX3" fmla="*/ 578446 w 2343790"/>
                <a:gd name="connsiteY3" fmla="*/ 1242551 h 6523167"/>
                <a:gd name="connsiteX4" fmla="*/ 482693 w 2343790"/>
                <a:gd name="connsiteY4" fmla="*/ 1098304 h 6523167"/>
                <a:gd name="connsiteX5" fmla="*/ 517019 w 2343790"/>
                <a:gd name="connsiteY5" fmla="*/ 1103070 h 6523167"/>
                <a:gd name="connsiteX6" fmla="*/ 572960 w 2343790"/>
                <a:gd name="connsiteY6" fmla="*/ 1144602 h 6523167"/>
                <a:gd name="connsiteX7" fmla="*/ 577198 w 2343790"/>
                <a:gd name="connsiteY7" fmla="*/ 1164095 h 6523167"/>
                <a:gd name="connsiteX8" fmla="*/ 557704 w 2343790"/>
                <a:gd name="connsiteY8" fmla="*/ 1285299 h 6523167"/>
                <a:gd name="connsiteX9" fmla="*/ 339029 w 2343790"/>
                <a:gd name="connsiteY9" fmla="*/ 1257329 h 6523167"/>
                <a:gd name="connsiteX10" fmla="*/ 453452 w 2343790"/>
                <a:gd name="connsiteY10" fmla="*/ 1113242 h 6523167"/>
                <a:gd name="connsiteX11" fmla="*/ 482693 w 2343790"/>
                <a:gd name="connsiteY11" fmla="*/ 1098304 h 6523167"/>
                <a:gd name="connsiteX12" fmla="*/ 604757 w 2343790"/>
                <a:gd name="connsiteY12" fmla="*/ 948653 h 6523167"/>
                <a:gd name="connsiteX13" fmla="*/ 615338 w 2343790"/>
                <a:gd name="connsiteY13" fmla="*/ 948812 h 6523167"/>
                <a:gd name="connsiteX14" fmla="*/ 636528 w 2343790"/>
                <a:gd name="connsiteY14" fmla="*/ 981868 h 6523167"/>
                <a:gd name="connsiteX15" fmla="*/ 584827 w 2343790"/>
                <a:gd name="connsiteY15" fmla="*/ 1138670 h 6523167"/>
                <a:gd name="connsiteX16" fmla="*/ 468709 w 2343790"/>
                <a:gd name="connsiteY16" fmla="*/ 1092052 h 6523167"/>
                <a:gd name="connsiteX17" fmla="*/ 578894 w 2343790"/>
                <a:gd name="connsiteY17" fmla="*/ 961526 h 6523167"/>
                <a:gd name="connsiteX18" fmla="*/ 604757 w 2343790"/>
                <a:gd name="connsiteY18" fmla="*/ 948653 h 6523167"/>
                <a:gd name="connsiteX19" fmla="*/ 757731 w 2343790"/>
                <a:gd name="connsiteY19" fmla="*/ 907282 h 6523167"/>
                <a:gd name="connsiteX20" fmla="*/ 781463 w 2343790"/>
                <a:gd name="connsiteY20" fmla="*/ 927624 h 6523167"/>
                <a:gd name="connsiteX21" fmla="*/ 789091 w 2343790"/>
                <a:gd name="connsiteY21" fmla="*/ 985259 h 6523167"/>
                <a:gd name="connsiteX22" fmla="*/ 780616 w 2343790"/>
                <a:gd name="connsiteY22" fmla="*/ 1000515 h 6523167"/>
                <a:gd name="connsiteX23" fmla="*/ 612796 w 2343790"/>
                <a:gd name="connsiteY23" fmla="*/ 1091205 h 6523167"/>
                <a:gd name="connsiteX24" fmla="*/ 659412 w 2343790"/>
                <a:gd name="connsiteY24" fmla="*/ 964917 h 6523167"/>
                <a:gd name="connsiteX25" fmla="*/ 757731 w 2343790"/>
                <a:gd name="connsiteY25" fmla="*/ 907282 h 6523167"/>
                <a:gd name="connsiteX26" fmla="*/ 647759 w 2343790"/>
                <a:gd name="connsiteY26" fmla="*/ 886728 h 6523167"/>
                <a:gd name="connsiteX27" fmla="*/ 661956 w 2343790"/>
                <a:gd name="connsiteY27" fmla="*/ 890330 h 6523167"/>
                <a:gd name="connsiteX28" fmla="*/ 667041 w 2343790"/>
                <a:gd name="connsiteY28" fmla="*/ 917453 h 6523167"/>
                <a:gd name="connsiteX29" fmla="*/ 659413 w 2343790"/>
                <a:gd name="connsiteY29" fmla="*/ 931861 h 6523167"/>
                <a:gd name="connsiteX30" fmla="*/ 629747 w 2343790"/>
                <a:gd name="connsiteY30" fmla="*/ 942880 h 6523167"/>
                <a:gd name="connsiteX31" fmla="*/ 598387 w 2343790"/>
                <a:gd name="connsiteY31" fmla="*/ 937794 h 6523167"/>
                <a:gd name="connsiteX32" fmla="*/ 634834 w 2343790"/>
                <a:gd name="connsiteY32" fmla="*/ 894568 h 6523167"/>
                <a:gd name="connsiteX33" fmla="*/ 647759 w 2343790"/>
                <a:gd name="connsiteY33" fmla="*/ 886728 h 6523167"/>
                <a:gd name="connsiteX34" fmla="*/ 713181 w 2343790"/>
                <a:gd name="connsiteY34" fmla="*/ 802540 h 6523167"/>
                <a:gd name="connsiteX35" fmla="*/ 717047 w 2343790"/>
                <a:gd name="connsiteY35" fmla="*/ 803030 h 6523167"/>
                <a:gd name="connsiteX36" fmla="*/ 718742 w 2343790"/>
                <a:gd name="connsiteY36" fmla="*/ 817439 h 6523167"/>
                <a:gd name="connsiteX37" fmla="*/ 679754 w 2343790"/>
                <a:gd name="connsiteY37" fmla="*/ 891178 h 6523167"/>
                <a:gd name="connsiteX38" fmla="*/ 672973 w 2343790"/>
                <a:gd name="connsiteY38" fmla="*/ 848799 h 6523167"/>
                <a:gd name="connsiteX39" fmla="*/ 706029 w 2343790"/>
                <a:gd name="connsiteY39" fmla="*/ 809811 h 6523167"/>
                <a:gd name="connsiteX40" fmla="*/ 713181 w 2343790"/>
                <a:gd name="connsiteY40" fmla="*/ 802540 h 6523167"/>
                <a:gd name="connsiteX41" fmla="*/ 1088072 w 2343790"/>
                <a:gd name="connsiteY41" fmla="*/ 734483 h 6523167"/>
                <a:gd name="connsiteX42" fmla="*/ 1133206 w 2343790"/>
                <a:gd name="connsiteY42" fmla="*/ 730138 h 6523167"/>
                <a:gd name="connsiteX43" fmla="*/ 821299 w 2343790"/>
                <a:gd name="connsiteY43" fmla="*/ 1046285 h 6523167"/>
                <a:gd name="connsiteX44" fmla="*/ 809434 w 2343790"/>
                <a:gd name="connsiteY44" fmla="*/ 999667 h 6523167"/>
                <a:gd name="connsiteX45" fmla="*/ 1049296 w 2343790"/>
                <a:gd name="connsiteY45" fmla="*/ 747091 h 6523167"/>
                <a:gd name="connsiteX46" fmla="*/ 1088072 w 2343790"/>
                <a:gd name="connsiteY46" fmla="*/ 734483 h 6523167"/>
                <a:gd name="connsiteX47" fmla="*/ 762366 w 2343790"/>
                <a:gd name="connsiteY47" fmla="*/ 779099 h 6523167"/>
                <a:gd name="connsiteX48" fmla="*/ 768751 w 2343790"/>
                <a:gd name="connsiteY48" fmla="*/ 779298 h 6523167"/>
                <a:gd name="connsiteX49" fmla="*/ 777226 w 2343790"/>
                <a:gd name="connsiteY49" fmla="*/ 796249 h 6523167"/>
                <a:gd name="connsiteX50" fmla="*/ 778921 w 2343790"/>
                <a:gd name="connsiteY50" fmla="*/ 885246 h 6523167"/>
                <a:gd name="connsiteX51" fmla="*/ 765360 w 2343790"/>
                <a:gd name="connsiteY51" fmla="*/ 897959 h 6523167"/>
                <a:gd name="connsiteX52" fmla="*/ 680603 w 2343790"/>
                <a:gd name="connsiteY52" fmla="*/ 919148 h 6523167"/>
                <a:gd name="connsiteX53" fmla="*/ 749255 w 2343790"/>
                <a:gd name="connsiteY53" fmla="*/ 789468 h 6523167"/>
                <a:gd name="connsiteX54" fmla="*/ 762366 w 2343790"/>
                <a:gd name="connsiteY54" fmla="*/ 779099 h 6523167"/>
                <a:gd name="connsiteX55" fmla="*/ 934953 w 2343790"/>
                <a:gd name="connsiteY55" fmla="*/ 749766 h 6523167"/>
                <a:gd name="connsiteX56" fmla="*/ 1052687 w 2343790"/>
                <a:gd name="connsiteY56" fmla="*/ 734378 h 6523167"/>
                <a:gd name="connsiteX57" fmla="*/ 802653 w 2343790"/>
                <a:gd name="connsiteY57" fmla="*/ 986954 h 6523167"/>
                <a:gd name="connsiteX58" fmla="*/ 934953 w 2343790"/>
                <a:gd name="connsiteY58" fmla="*/ 749766 h 6523167"/>
                <a:gd name="connsiteX59" fmla="*/ 747498 w 2343790"/>
                <a:gd name="connsiteY59" fmla="*/ 762295 h 6523167"/>
                <a:gd name="connsiteX60" fmla="*/ 731638 w 2343790"/>
                <a:gd name="connsiteY60" fmla="*/ 797118 h 6523167"/>
                <a:gd name="connsiteX61" fmla="*/ 720835 w 2343790"/>
                <a:gd name="connsiteY61" fmla="*/ 789741 h 6523167"/>
                <a:gd name="connsiteX62" fmla="*/ 747498 w 2343790"/>
                <a:gd name="connsiteY62" fmla="*/ 762295 h 6523167"/>
                <a:gd name="connsiteX63" fmla="*/ 911393 w 2343790"/>
                <a:gd name="connsiteY63" fmla="*/ 730444 h 6523167"/>
                <a:gd name="connsiteX64" fmla="*/ 934026 w 2343790"/>
                <a:gd name="connsiteY64" fmla="*/ 733529 h 6523167"/>
                <a:gd name="connsiteX65" fmla="*/ 792481 w 2343790"/>
                <a:gd name="connsiteY65" fmla="*/ 862360 h 6523167"/>
                <a:gd name="connsiteX66" fmla="*/ 850964 w 2343790"/>
                <a:gd name="connsiteY66" fmla="*/ 742005 h 6523167"/>
                <a:gd name="connsiteX67" fmla="*/ 911393 w 2343790"/>
                <a:gd name="connsiteY67" fmla="*/ 730444 h 6523167"/>
                <a:gd name="connsiteX68" fmla="*/ 834437 w 2343790"/>
                <a:gd name="connsiteY68" fmla="*/ 725437 h 6523167"/>
                <a:gd name="connsiteX69" fmla="*/ 862830 w 2343790"/>
                <a:gd name="connsiteY69" fmla="*/ 727596 h 6523167"/>
                <a:gd name="connsiteX70" fmla="*/ 792482 w 2343790"/>
                <a:gd name="connsiteY70" fmla="*/ 764890 h 6523167"/>
                <a:gd name="connsiteX71" fmla="*/ 834437 w 2343790"/>
                <a:gd name="connsiteY71" fmla="*/ 725437 h 6523167"/>
                <a:gd name="connsiteX72" fmla="*/ 780209 w 2343790"/>
                <a:gd name="connsiteY72" fmla="*/ 731647 h 6523167"/>
                <a:gd name="connsiteX73" fmla="*/ 783562 w 2343790"/>
                <a:gd name="connsiteY73" fmla="*/ 770655 h 6523167"/>
                <a:gd name="connsiteX74" fmla="*/ 762818 w 2343790"/>
                <a:gd name="connsiteY74" fmla="*/ 766724 h 6523167"/>
                <a:gd name="connsiteX75" fmla="*/ 780209 w 2343790"/>
                <a:gd name="connsiteY75" fmla="*/ 731647 h 6523167"/>
                <a:gd name="connsiteX76" fmla="*/ 518715 w 2343790"/>
                <a:gd name="connsiteY76" fmla="*/ 767431 h 6523167"/>
                <a:gd name="connsiteX77" fmla="*/ 578893 w 2343790"/>
                <a:gd name="connsiteY77" fmla="*/ 758956 h 6523167"/>
                <a:gd name="connsiteX78" fmla="*/ 604320 w 2343790"/>
                <a:gd name="connsiteY78" fmla="*/ 772517 h 6523167"/>
                <a:gd name="connsiteX79" fmla="*/ 602625 w 2343790"/>
                <a:gd name="connsiteY79" fmla="*/ 913215 h 6523167"/>
                <a:gd name="connsiteX80" fmla="*/ 567027 w 2343790"/>
                <a:gd name="connsiteY80" fmla="*/ 953898 h 6523167"/>
                <a:gd name="connsiteX81" fmla="*/ 561942 w 2343790"/>
                <a:gd name="connsiteY81" fmla="*/ 853037 h 6523167"/>
                <a:gd name="connsiteX82" fmla="*/ 518715 w 2343790"/>
                <a:gd name="connsiteY82" fmla="*/ 767431 h 6523167"/>
                <a:gd name="connsiteX83" fmla="*/ 663651 w 2343790"/>
                <a:gd name="connsiteY83" fmla="*/ 742853 h 6523167"/>
                <a:gd name="connsiteX84" fmla="*/ 669914 w 2343790"/>
                <a:gd name="connsiteY84" fmla="*/ 742641 h 6523167"/>
                <a:gd name="connsiteX85" fmla="*/ 683144 w 2343790"/>
                <a:gd name="connsiteY85" fmla="*/ 752175 h 6523167"/>
                <a:gd name="connsiteX86" fmla="*/ 680602 w 2343790"/>
                <a:gd name="connsiteY86" fmla="*/ 819982 h 6523167"/>
                <a:gd name="connsiteX87" fmla="*/ 639918 w 2343790"/>
                <a:gd name="connsiteY87" fmla="*/ 868293 h 6523167"/>
                <a:gd name="connsiteX88" fmla="*/ 633985 w 2343790"/>
                <a:gd name="connsiteY88" fmla="*/ 870836 h 6523167"/>
                <a:gd name="connsiteX89" fmla="*/ 605167 w 2343790"/>
                <a:gd name="connsiteY89" fmla="*/ 756415 h 6523167"/>
                <a:gd name="connsiteX90" fmla="*/ 663651 w 2343790"/>
                <a:gd name="connsiteY90" fmla="*/ 742853 h 6523167"/>
                <a:gd name="connsiteX91" fmla="*/ 715963 w 2343790"/>
                <a:gd name="connsiteY91" fmla="*/ 729025 h 6523167"/>
                <a:gd name="connsiteX92" fmla="*/ 730608 w 2343790"/>
                <a:gd name="connsiteY92" fmla="*/ 736073 h 6523167"/>
                <a:gd name="connsiteX93" fmla="*/ 708572 w 2343790"/>
                <a:gd name="connsiteY93" fmla="*/ 790316 h 6523167"/>
                <a:gd name="connsiteX94" fmla="*/ 687382 w 2343790"/>
                <a:gd name="connsiteY94" fmla="*/ 739462 h 6523167"/>
                <a:gd name="connsiteX95" fmla="*/ 715963 w 2343790"/>
                <a:gd name="connsiteY95" fmla="*/ 729025 h 6523167"/>
                <a:gd name="connsiteX96" fmla="*/ 758539 w 2343790"/>
                <a:gd name="connsiteY96" fmla="*/ 719042 h 6523167"/>
                <a:gd name="connsiteX97" fmla="*/ 767055 w 2343790"/>
                <a:gd name="connsiteY97" fmla="*/ 719120 h 6523167"/>
                <a:gd name="connsiteX98" fmla="*/ 745865 w 2343790"/>
                <a:gd name="connsiteY98" fmla="*/ 740310 h 6523167"/>
                <a:gd name="connsiteX99" fmla="*/ 740779 w 2343790"/>
                <a:gd name="connsiteY99" fmla="*/ 729292 h 6523167"/>
                <a:gd name="connsiteX100" fmla="*/ 758539 w 2343790"/>
                <a:gd name="connsiteY100" fmla="*/ 719042 h 6523167"/>
                <a:gd name="connsiteX101" fmla="*/ 370390 w 2343790"/>
                <a:gd name="connsiteY101" fmla="*/ 782688 h 6523167"/>
                <a:gd name="connsiteX102" fmla="*/ 493288 w 2343790"/>
                <a:gd name="connsiteY102" fmla="*/ 770822 h 6523167"/>
                <a:gd name="connsiteX103" fmla="*/ 520411 w 2343790"/>
                <a:gd name="connsiteY103" fmla="*/ 786927 h 6523167"/>
                <a:gd name="connsiteX104" fmla="*/ 551770 w 2343790"/>
                <a:gd name="connsiteY104" fmla="*/ 968307 h 6523167"/>
                <a:gd name="connsiteX105" fmla="*/ 544142 w 2343790"/>
                <a:gd name="connsiteY105" fmla="*/ 982716 h 6523167"/>
                <a:gd name="connsiteX106" fmla="*/ 460233 w 2343790"/>
                <a:gd name="connsiteY106" fmla="*/ 1084424 h 6523167"/>
                <a:gd name="connsiteX107" fmla="*/ 370390 w 2343790"/>
                <a:gd name="connsiteY107" fmla="*/ 782688 h 6523167"/>
                <a:gd name="connsiteX108" fmla="*/ 846620 w 2343790"/>
                <a:gd name="connsiteY108" fmla="*/ 690832 h 6523167"/>
                <a:gd name="connsiteX109" fmla="*/ 853507 w 2343790"/>
                <a:gd name="connsiteY109" fmla="*/ 693694 h 6523167"/>
                <a:gd name="connsiteX110" fmla="*/ 851812 w 2343790"/>
                <a:gd name="connsiteY110" fmla="*/ 703865 h 6523167"/>
                <a:gd name="connsiteX111" fmla="*/ 839097 w 2343790"/>
                <a:gd name="connsiteY111" fmla="*/ 709797 h 6523167"/>
                <a:gd name="connsiteX112" fmla="*/ 813670 w 2343790"/>
                <a:gd name="connsiteY112" fmla="*/ 703016 h 6523167"/>
                <a:gd name="connsiteX113" fmla="*/ 839098 w 2343790"/>
                <a:gd name="connsiteY113" fmla="*/ 693693 h 6523167"/>
                <a:gd name="connsiteX114" fmla="*/ 846620 w 2343790"/>
                <a:gd name="connsiteY114" fmla="*/ 690832 h 6523167"/>
                <a:gd name="connsiteX115" fmla="*/ 260205 w 2343790"/>
                <a:gd name="connsiteY115" fmla="*/ 784384 h 6523167"/>
                <a:gd name="connsiteX116" fmla="*/ 348354 w 2343790"/>
                <a:gd name="connsiteY116" fmla="*/ 784384 h 6523167"/>
                <a:gd name="connsiteX117" fmla="*/ 369544 w 2343790"/>
                <a:gd name="connsiteY117" fmla="*/ 797945 h 6523167"/>
                <a:gd name="connsiteX118" fmla="*/ 450909 w 2343790"/>
                <a:gd name="connsiteY118" fmla="*/ 970003 h 6523167"/>
                <a:gd name="connsiteX119" fmla="*/ 454301 w 2343790"/>
                <a:gd name="connsiteY119" fmla="*/ 1007295 h 6523167"/>
                <a:gd name="connsiteX120" fmla="*/ 410227 w 2343790"/>
                <a:gd name="connsiteY120" fmla="*/ 1149687 h 6523167"/>
                <a:gd name="connsiteX121" fmla="*/ 342419 w 2343790"/>
                <a:gd name="connsiteY121" fmla="*/ 1234445 h 6523167"/>
                <a:gd name="connsiteX122" fmla="*/ 260205 w 2343790"/>
                <a:gd name="connsiteY122" fmla="*/ 784384 h 6523167"/>
                <a:gd name="connsiteX123" fmla="*/ 899276 w 2343790"/>
                <a:gd name="connsiteY123" fmla="*/ 675895 h 6523167"/>
                <a:gd name="connsiteX124" fmla="*/ 892495 w 2343790"/>
                <a:gd name="connsiteY124" fmla="*/ 705559 h 6523167"/>
                <a:gd name="connsiteX125" fmla="*/ 870458 w 2343790"/>
                <a:gd name="connsiteY125" fmla="*/ 713187 h 6523167"/>
                <a:gd name="connsiteX126" fmla="*/ 866220 w 2343790"/>
                <a:gd name="connsiteY126" fmla="*/ 697084 h 6523167"/>
                <a:gd name="connsiteX127" fmla="*/ 899276 w 2343790"/>
                <a:gd name="connsiteY127" fmla="*/ 675895 h 6523167"/>
                <a:gd name="connsiteX128" fmla="*/ 954367 w 2343790"/>
                <a:gd name="connsiteY128" fmla="*/ 657248 h 6523167"/>
                <a:gd name="connsiteX129" fmla="*/ 943349 w 2343790"/>
                <a:gd name="connsiteY129" fmla="*/ 700474 h 6523167"/>
                <a:gd name="connsiteX130" fmla="*/ 934026 w 2343790"/>
                <a:gd name="connsiteY130" fmla="*/ 719120 h 6523167"/>
                <a:gd name="connsiteX131" fmla="*/ 905208 w 2343790"/>
                <a:gd name="connsiteY131" fmla="*/ 714882 h 6523167"/>
                <a:gd name="connsiteX132" fmla="*/ 906904 w 2343790"/>
                <a:gd name="connsiteY132" fmla="*/ 690304 h 6523167"/>
                <a:gd name="connsiteX133" fmla="*/ 954367 w 2343790"/>
                <a:gd name="connsiteY133" fmla="*/ 657248 h 6523167"/>
                <a:gd name="connsiteX134" fmla="*/ 159345 w 2343790"/>
                <a:gd name="connsiteY134" fmla="*/ 787773 h 6523167"/>
                <a:gd name="connsiteX135" fmla="*/ 233932 w 2343790"/>
                <a:gd name="connsiteY135" fmla="*/ 787774 h 6523167"/>
                <a:gd name="connsiteX136" fmla="*/ 257662 w 2343790"/>
                <a:gd name="connsiteY136" fmla="*/ 808114 h 6523167"/>
                <a:gd name="connsiteX137" fmla="*/ 298345 w 2343790"/>
                <a:gd name="connsiteY137" fmla="*/ 925080 h 6523167"/>
                <a:gd name="connsiteX138" fmla="*/ 329707 w 2343790"/>
                <a:gd name="connsiteY138" fmla="*/ 1142907 h 6523167"/>
                <a:gd name="connsiteX139" fmla="*/ 279699 w 2343790"/>
                <a:gd name="connsiteY139" fmla="*/ 1322593 h 6523167"/>
                <a:gd name="connsiteX140" fmla="*/ 238169 w 2343790"/>
                <a:gd name="connsiteY140" fmla="*/ 1381923 h 6523167"/>
                <a:gd name="connsiteX141" fmla="*/ 202571 w 2343790"/>
                <a:gd name="connsiteY141" fmla="*/ 899654 h 6523167"/>
                <a:gd name="connsiteX142" fmla="*/ 159345 w 2343790"/>
                <a:gd name="connsiteY142" fmla="*/ 787773 h 6523167"/>
                <a:gd name="connsiteX143" fmla="*/ 750951 w 2343790"/>
                <a:gd name="connsiteY143" fmla="*/ 687760 h 6523167"/>
                <a:gd name="connsiteX144" fmla="*/ 757321 w 2343790"/>
                <a:gd name="connsiteY144" fmla="*/ 686992 h 6523167"/>
                <a:gd name="connsiteX145" fmla="*/ 777225 w 2343790"/>
                <a:gd name="connsiteY145" fmla="*/ 699625 h 6523167"/>
                <a:gd name="connsiteX146" fmla="*/ 749255 w 2343790"/>
                <a:gd name="connsiteY146" fmla="*/ 704711 h 6523167"/>
                <a:gd name="connsiteX147" fmla="*/ 750951 w 2343790"/>
                <a:gd name="connsiteY147" fmla="*/ 687760 h 6523167"/>
                <a:gd name="connsiteX148" fmla="*/ 1029802 w 2343790"/>
                <a:gd name="connsiteY148" fmla="*/ 628430 h 6523167"/>
                <a:gd name="connsiteX149" fmla="*/ 995899 w 2343790"/>
                <a:gd name="connsiteY149" fmla="*/ 711492 h 6523167"/>
                <a:gd name="connsiteX150" fmla="*/ 975558 w 2343790"/>
                <a:gd name="connsiteY150" fmla="*/ 720816 h 6523167"/>
                <a:gd name="connsiteX151" fmla="*/ 952673 w 2343790"/>
                <a:gd name="connsiteY151" fmla="*/ 707255 h 6523167"/>
                <a:gd name="connsiteX152" fmla="*/ 997595 w 2343790"/>
                <a:gd name="connsiteY152" fmla="*/ 639448 h 6523167"/>
                <a:gd name="connsiteX153" fmla="*/ 1029802 w 2343790"/>
                <a:gd name="connsiteY153" fmla="*/ 628430 h 6523167"/>
                <a:gd name="connsiteX154" fmla="*/ 848422 w 2343790"/>
                <a:gd name="connsiteY154" fmla="*/ 646230 h 6523167"/>
                <a:gd name="connsiteX155" fmla="*/ 812823 w 2343790"/>
                <a:gd name="connsiteY155" fmla="*/ 687760 h 6523167"/>
                <a:gd name="connsiteX156" fmla="*/ 848422 w 2343790"/>
                <a:gd name="connsiteY156" fmla="*/ 646230 h 6523167"/>
                <a:gd name="connsiteX157" fmla="*/ 711115 w 2343790"/>
                <a:gd name="connsiteY157" fmla="*/ 658095 h 6523167"/>
                <a:gd name="connsiteX158" fmla="*/ 738237 w 2343790"/>
                <a:gd name="connsiteY158" fmla="*/ 698778 h 6523167"/>
                <a:gd name="connsiteX159" fmla="*/ 690773 w 2343790"/>
                <a:gd name="connsiteY159" fmla="*/ 723357 h 6523167"/>
                <a:gd name="connsiteX160" fmla="*/ 711115 w 2343790"/>
                <a:gd name="connsiteY160" fmla="*/ 658095 h 6523167"/>
                <a:gd name="connsiteX161" fmla="*/ 1159481 w 2343790"/>
                <a:gd name="connsiteY161" fmla="*/ 583510 h 6523167"/>
                <a:gd name="connsiteX162" fmla="*/ 1110321 w 2343790"/>
                <a:gd name="connsiteY162" fmla="*/ 640296 h 6523167"/>
                <a:gd name="connsiteX163" fmla="*/ 1081503 w 2343790"/>
                <a:gd name="connsiteY163" fmla="*/ 706406 h 6523167"/>
                <a:gd name="connsiteX164" fmla="*/ 1063705 w 2343790"/>
                <a:gd name="connsiteY164" fmla="*/ 721664 h 6523167"/>
                <a:gd name="connsiteX165" fmla="*/ 1033192 w 2343790"/>
                <a:gd name="connsiteY165" fmla="*/ 721663 h 6523167"/>
                <a:gd name="connsiteX166" fmla="*/ 1006917 w 2343790"/>
                <a:gd name="connsiteY166" fmla="*/ 691150 h 6523167"/>
                <a:gd name="connsiteX167" fmla="*/ 1059466 w 2343790"/>
                <a:gd name="connsiteY167" fmla="*/ 619107 h 6523167"/>
                <a:gd name="connsiteX168" fmla="*/ 1159481 w 2343790"/>
                <a:gd name="connsiteY168" fmla="*/ 583510 h 6523167"/>
                <a:gd name="connsiteX169" fmla="*/ 789091 w 2343790"/>
                <a:gd name="connsiteY169" fmla="*/ 642839 h 6523167"/>
                <a:gd name="connsiteX170" fmla="*/ 795766 w 2343790"/>
                <a:gd name="connsiteY170" fmla="*/ 641991 h 6523167"/>
                <a:gd name="connsiteX171" fmla="*/ 801804 w 2343790"/>
                <a:gd name="connsiteY171" fmla="*/ 643686 h 6523167"/>
                <a:gd name="connsiteX172" fmla="*/ 793329 w 2343790"/>
                <a:gd name="connsiteY172" fmla="*/ 672504 h 6523167"/>
                <a:gd name="connsiteX173" fmla="*/ 789091 w 2343790"/>
                <a:gd name="connsiteY173" fmla="*/ 642839 h 6523167"/>
                <a:gd name="connsiteX174" fmla="*/ 901819 w 2343790"/>
                <a:gd name="connsiteY174" fmla="*/ 597917 h 6523167"/>
                <a:gd name="connsiteX175" fmla="*/ 910294 w 2343790"/>
                <a:gd name="connsiteY175" fmla="*/ 628430 h 6523167"/>
                <a:gd name="connsiteX176" fmla="*/ 918770 w 2343790"/>
                <a:gd name="connsiteY176" fmla="*/ 652162 h 6523167"/>
                <a:gd name="connsiteX177" fmla="*/ 873000 w 2343790"/>
                <a:gd name="connsiteY177" fmla="*/ 667419 h 6523167"/>
                <a:gd name="connsiteX178" fmla="*/ 869610 w 2343790"/>
                <a:gd name="connsiteY178" fmla="*/ 625889 h 6523167"/>
                <a:gd name="connsiteX179" fmla="*/ 901819 w 2343790"/>
                <a:gd name="connsiteY179" fmla="*/ 597917 h 6523167"/>
                <a:gd name="connsiteX180" fmla="*/ 764511 w 2343790"/>
                <a:gd name="connsiteY180" fmla="*/ 619107 h 6523167"/>
                <a:gd name="connsiteX181" fmla="*/ 760274 w 2343790"/>
                <a:gd name="connsiteY181" fmla="*/ 662333 h 6523167"/>
                <a:gd name="connsiteX182" fmla="*/ 722981 w 2343790"/>
                <a:gd name="connsiteY182" fmla="*/ 653857 h 6523167"/>
                <a:gd name="connsiteX183" fmla="*/ 764511 w 2343790"/>
                <a:gd name="connsiteY183" fmla="*/ 619107 h 6523167"/>
                <a:gd name="connsiteX184" fmla="*/ 1407431 w 2343790"/>
                <a:gd name="connsiteY184" fmla="*/ 507845 h 6523167"/>
                <a:gd name="connsiteX185" fmla="*/ 1178975 w 2343790"/>
                <a:gd name="connsiteY185" fmla="*/ 700474 h 6523167"/>
                <a:gd name="connsiteX186" fmla="*/ 1134901 w 2343790"/>
                <a:gd name="connsiteY186" fmla="*/ 715730 h 6523167"/>
                <a:gd name="connsiteX187" fmla="*/ 1093370 w 2343790"/>
                <a:gd name="connsiteY187" fmla="*/ 714883 h 6523167"/>
                <a:gd name="connsiteX188" fmla="*/ 1103541 w 2343790"/>
                <a:gd name="connsiteY188" fmla="*/ 671656 h 6523167"/>
                <a:gd name="connsiteX189" fmla="*/ 1240000 w 2343790"/>
                <a:gd name="connsiteY189" fmla="*/ 553843 h 6523167"/>
                <a:gd name="connsiteX190" fmla="*/ 1407431 w 2343790"/>
                <a:gd name="connsiteY190" fmla="*/ 507845 h 6523167"/>
                <a:gd name="connsiteX191" fmla="*/ 848846 w 2343790"/>
                <a:gd name="connsiteY191" fmla="*/ 598130 h 6523167"/>
                <a:gd name="connsiteX192" fmla="*/ 861982 w 2343790"/>
                <a:gd name="connsiteY192" fmla="*/ 603003 h 6523167"/>
                <a:gd name="connsiteX193" fmla="*/ 874696 w 2343790"/>
                <a:gd name="connsiteY193" fmla="*/ 609784 h 6523167"/>
                <a:gd name="connsiteX194" fmla="*/ 860287 w 2343790"/>
                <a:gd name="connsiteY194" fmla="*/ 618259 h 6523167"/>
                <a:gd name="connsiteX195" fmla="*/ 834861 w 2343790"/>
                <a:gd name="connsiteY195" fmla="*/ 627582 h 6523167"/>
                <a:gd name="connsiteX196" fmla="*/ 838250 w 2343790"/>
                <a:gd name="connsiteY196" fmla="*/ 607242 h 6523167"/>
                <a:gd name="connsiteX197" fmla="*/ 848846 w 2343790"/>
                <a:gd name="connsiteY197" fmla="*/ 598130 h 6523167"/>
                <a:gd name="connsiteX198" fmla="*/ 772141 w 2343790"/>
                <a:gd name="connsiteY198" fmla="*/ 594527 h 6523167"/>
                <a:gd name="connsiteX199" fmla="*/ 825536 w 2343790"/>
                <a:gd name="connsiteY199" fmla="*/ 602156 h 6523167"/>
                <a:gd name="connsiteX200" fmla="*/ 794177 w 2343790"/>
                <a:gd name="connsiteY200" fmla="*/ 631820 h 6523167"/>
                <a:gd name="connsiteX201" fmla="*/ 772141 w 2343790"/>
                <a:gd name="connsiteY201" fmla="*/ 594527 h 6523167"/>
                <a:gd name="connsiteX202" fmla="*/ 642461 w 2343790"/>
                <a:gd name="connsiteY202" fmla="*/ 599612 h 6523167"/>
                <a:gd name="connsiteX203" fmla="*/ 691620 w 2343790"/>
                <a:gd name="connsiteY203" fmla="*/ 640295 h 6523167"/>
                <a:gd name="connsiteX204" fmla="*/ 699249 w 2343790"/>
                <a:gd name="connsiteY204" fmla="*/ 668267 h 6523167"/>
                <a:gd name="connsiteX205" fmla="*/ 628900 w 2343790"/>
                <a:gd name="connsiteY205" fmla="*/ 739462 h 6523167"/>
                <a:gd name="connsiteX206" fmla="*/ 602625 w 2343790"/>
                <a:gd name="connsiteY206" fmla="*/ 744548 h 6523167"/>
                <a:gd name="connsiteX207" fmla="*/ 642461 w 2343790"/>
                <a:gd name="connsiteY207" fmla="*/ 599612 h 6523167"/>
                <a:gd name="connsiteX208" fmla="*/ 978099 w 2343790"/>
                <a:gd name="connsiteY208" fmla="*/ 541131 h 6523167"/>
                <a:gd name="connsiteX209" fmla="*/ 977253 w 2343790"/>
                <a:gd name="connsiteY209" fmla="*/ 621649 h 6523167"/>
                <a:gd name="connsiteX210" fmla="*/ 967929 w 2343790"/>
                <a:gd name="connsiteY210" fmla="*/ 636058 h 6523167"/>
                <a:gd name="connsiteX211" fmla="*/ 927245 w 2343790"/>
                <a:gd name="connsiteY211" fmla="*/ 638600 h 6523167"/>
                <a:gd name="connsiteX212" fmla="*/ 934874 w 2343790"/>
                <a:gd name="connsiteY212" fmla="*/ 572491 h 6523167"/>
                <a:gd name="connsiteX213" fmla="*/ 978099 w 2343790"/>
                <a:gd name="connsiteY213" fmla="*/ 541131 h 6523167"/>
                <a:gd name="connsiteX214" fmla="*/ 752646 w 2343790"/>
                <a:gd name="connsiteY214" fmla="*/ 569099 h 6523167"/>
                <a:gd name="connsiteX215" fmla="*/ 732303 w 2343790"/>
                <a:gd name="connsiteY215" fmla="*/ 636059 h 6523167"/>
                <a:gd name="connsiteX216" fmla="*/ 678906 w 2343790"/>
                <a:gd name="connsiteY216" fmla="*/ 614868 h 6523167"/>
                <a:gd name="connsiteX217" fmla="*/ 752646 w 2343790"/>
                <a:gd name="connsiteY217" fmla="*/ 569099 h 6523167"/>
                <a:gd name="connsiteX218" fmla="*/ 890535 w 2343790"/>
                <a:gd name="connsiteY218" fmla="*/ 536151 h 6523167"/>
                <a:gd name="connsiteX219" fmla="*/ 895038 w 2343790"/>
                <a:gd name="connsiteY219" fmla="*/ 536892 h 6523167"/>
                <a:gd name="connsiteX220" fmla="*/ 954367 w 2343790"/>
                <a:gd name="connsiteY220" fmla="*/ 542825 h 6523167"/>
                <a:gd name="connsiteX221" fmla="*/ 895039 w 2343790"/>
                <a:gd name="connsiteY221" fmla="*/ 587747 h 6523167"/>
                <a:gd name="connsiteX222" fmla="*/ 867916 w 2343790"/>
                <a:gd name="connsiteY222" fmla="*/ 592831 h 6523167"/>
                <a:gd name="connsiteX223" fmla="*/ 859439 w 2343790"/>
                <a:gd name="connsiteY223" fmla="*/ 573338 h 6523167"/>
                <a:gd name="connsiteX224" fmla="*/ 881476 w 2343790"/>
                <a:gd name="connsiteY224" fmla="*/ 542825 h 6523167"/>
                <a:gd name="connsiteX225" fmla="*/ 890535 w 2343790"/>
                <a:gd name="connsiteY225" fmla="*/ 536151 h 6523167"/>
                <a:gd name="connsiteX226" fmla="*/ 766207 w 2343790"/>
                <a:gd name="connsiteY226" fmla="*/ 551301 h 6523167"/>
                <a:gd name="connsiteX227" fmla="*/ 850964 w 2343790"/>
                <a:gd name="connsiteY227" fmla="*/ 556387 h 6523167"/>
                <a:gd name="connsiteX228" fmla="*/ 799262 w 2343790"/>
                <a:gd name="connsiteY228" fmla="*/ 591985 h 6523167"/>
                <a:gd name="connsiteX229" fmla="*/ 766207 w 2343790"/>
                <a:gd name="connsiteY229" fmla="*/ 551301 h 6523167"/>
                <a:gd name="connsiteX230" fmla="*/ 1038279 w 2343790"/>
                <a:gd name="connsiteY230" fmla="*/ 504685 h 6523167"/>
                <a:gd name="connsiteX231" fmla="*/ 1067095 w 2343790"/>
                <a:gd name="connsiteY231" fmla="*/ 600461 h 6523167"/>
                <a:gd name="connsiteX232" fmla="*/ 1011157 w 2343790"/>
                <a:gd name="connsiteY232" fmla="*/ 621649 h 6523167"/>
                <a:gd name="connsiteX233" fmla="*/ 983185 w 2343790"/>
                <a:gd name="connsiteY233" fmla="*/ 606393 h 6523167"/>
                <a:gd name="connsiteX234" fmla="*/ 1038279 w 2343790"/>
                <a:gd name="connsiteY234" fmla="*/ 504685 h 6523167"/>
                <a:gd name="connsiteX235" fmla="*/ 589911 w 2343790"/>
                <a:gd name="connsiteY235" fmla="*/ 557234 h 6523167"/>
                <a:gd name="connsiteX236" fmla="*/ 628053 w 2343790"/>
                <a:gd name="connsiteY236" fmla="*/ 680979 h 6523167"/>
                <a:gd name="connsiteX237" fmla="*/ 531430 w 2343790"/>
                <a:gd name="connsiteY237" fmla="*/ 750480 h 6523167"/>
                <a:gd name="connsiteX238" fmla="*/ 589911 w 2343790"/>
                <a:gd name="connsiteY238" fmla="*/ 557234 h 6523167"/>
                <a:gd name="connsiteX239" fmla="*/ 941061 w 2343790"/>
                <a:gd name="connsiteY239" fmla="*/ 478695 h 6523167"/>
                <a:gd name="connsiteX240" fmla="*/ 949323 w 2343790"/>
                <a:gd name="connsiteY240" fmla="*/ 478794 h 6523167"/>
                <a:gd name="connsiteX241" fmla="*/ 962843 w 2343790"/>
                <a:gd name="connsiteY241" fmla="*/ 484343 h 6523167"/>
                <a:gd name="connsiteX242" fmla="*/ 1032344 w 2343790"/>
                <a:gd name="connsiteY242" fmla="*/ 491971 h 6523167"/>
                <a:gd name="connsiteX243" fmla="*/ 915381 w 2343790"/>
                <a:gd name="connsiteY243" fmla="*/ 533501 h 6523167"/>
                <a:gd name="connsiteX244" fmla="*/ 906057 w 2343790"/>
                <a:gd name="connsiteY244" fmla="*/ 513160 h 6523167"/>
                <a:gd name="connsiteX245" fmla="*/ 921313 w 2343790"/>
                <a:gd name="connsiteY245" fmla="*/ 495360 h 6523167"/>
                <a:gd name="connsiteX246" fmla="*/ 941061 w 2343790"/>
                <a:gd name="connsiteY246" fmla="*/ 478695 h 6523167"/>
                <a:gd name="connsiteX247" fmla="*/ 1167955 w 2343790"/>
                <a:gd name="connsiteY247" fmla="*/ 426707 h 6523167"/>
                <a:gd name="connsiteX248" fmla="*/ 1205249 w 2343790"/>
                <a:gd name="connsiteY248" fmla="*/ 551301 h 6523167"/>
                <a:gd name="connsiteX249" fmla="*/ 1089133 w 2343790"/>
                <a:gd name="connsiteY249" fmla="*/ 592831 h 6523167"/>
                <a:gd name="connsiteX250" fmla="*/ 1041668 w 2343790"/>
                <a:gd name="connsiteY250" fmla="*/ 540282 h 6523167"/>
                <a:gd name="connsiteX251" fmla="*/ 1074723 w 2343790"/>
                <a:gd name="connsiteY251" fmla="*/ 480953 h 6523167"/>
                <a:gd name="connsiteX252" fmla="*/ 1167955 w 2343790"/>
                <a:gd name="connsiteY252" fmla="*/ 426707 h 6523167"/>
                <a:gd name="connsiteX253" fmla="*/ 755189 w 2343790"/>
                <a:gd name="connsiteY253" fmla="*/ 490276 h 6523167"/>
                <a:gd name="connsiteX254" fmla="*/ 912837 w 2343790"/>
                <a:gd name="connsiteY254" fmla="*/ 484342 h 6523167"/>
                <a:gd name="connsiteX255" fmla="*/ 817908 w 2343790"/>
                <a:gd name="connsiteY255" fmla="*/ 550454 h 6523167"/>
                <a:gd name="connsiteX256" fmla="*/ 755189 w 2343790"/>
                <a:gd name="connsiteY256" fmla="*/ 490276 h 6523167"/>
                <a:gd name="connsiteX257" fmla="*/ 738237 w 2343790"/>
                <a:gd name="connsiteY257" fmla="*/ 487733 h 6523167"/>
                <a:gd name="connsiteX258" fmla="*/ 714506 w 2343790"/>
                <a:gd name="connsiteY258" fmla="*/ 593680 h 6523167"/>
                <a:gd name="connsiteX259" fmla="*/ 619577 w 2343790"/>
                <a:gd name="connsiteY259" fmla="*/ 560624 h 6523167"/>
                <a:gd name="connsiteX260" fmla="*/ 738237 w 2343790"/>
                <a:gd name="connsiteY260" fmla="*/ 487733 h 6523167"/>
                <a:gd name="connsiteX261" fmla="*/ 1272208 w 2343790"/>
                <a:gd name="connsiteY261" fmla="*/ 369920 h 6523167"/>
                <a:gd name="connsiteX262" fmla="*/ 1310348 w 2343790"/>
                <a:gd name="connsiteY262" fmla="*/ 519094 h 6523167"/>
                <a:gd name="connsiteX263" fmla="*/ 1238305 w 2343790"/>
                <a:gd name="connsiteY263" fmla="*/ 541129 h 6523167"/>
                <a:gd name="connsiteX264" fmla="*/ 1195078 w 2343790"/>
                <a:gd name="connsiteY264" fmla="*/ 525026 h 6523167"/>
                <a:gd name="connsiteX265" fmla="*/ 1181517 w 2343790"/>
                <a:gd name="connsiteY265" fmla="*/ 434337 h 6523167"/>
                <a:gd name="connsiteX266" fmla="*/ 1197622 w 2343790"/>
                <a:gd name="connsiteY266" fmla="*/ 412299 h 6523167"/>
                <a:gd name="connsiteX267" fmla="*/ 1272208 w 2343790"/>
                <a:gd name="connsiteY267" fmla="*/ 369920 h 6523167"/>
                <a:gd name="connsiteX268" fmla="*/ 508544 w 2343790"/>
                <a:gd name="connsiteY268" fmla="*/ 484342 h 6523167"/>
                <a:gd name="connsiteX269" fmla="*/ 578893 w 2343790"/>
                <a:gd name="connsiteY269" fmla="*/ 619954 h 6523167"/>
                <a:gd name="connsiteX270" fmla="*/ 567875 w 2343790"/>
                <a:gd name="connsiteY270" fmla="*/ 667418 h 6523167"/>
                <a:gd name="connsiteX271" fmla="*/ 449215 w 2343790"/>
                <a:gd name="connsiteY271" fmla="*/ 763194 h 6523167"/>
                <a:gd name="connsiteX272" fmla="*/ 392428 w 2343790"/>
                <a:gd name="connsiteY272" fmla="*/ 768280 h 6523167"/>
                <a:gd name="connsiteX273" fmla="*/ 508544 w 2343790"/>
                <a:gd name="connsiteY273" fmla="*/ 484342 h 6523167"/>
                <a:gd name="connsiteX274" fmla="*/ 1080658 w 2343790"/>
                <a:gd name="connsiteY274" fmla="*/ 342798 h 6523167"/>
                <a:gd name="connsiteX275" fmla="*/ 1174738 w 2343790"/>
                <a:gd name="connsiteY275" fmla="*/ 409756 h 6523167"/>
                <a:gd name="connsiteX276" fmla="*/ 993357 w 2343790"/>
                <a:gd name="connsiteY276" fmla="*/ 479257 h 6523167"/>
                <a:gd name="connsiteX277" fmla="*/ 984032 w 2343790"/>
                <a:gd name="connsiteY277" fmla="*/ 478409 h 6523167"/>
                <a:gd name="connsiteX278" fmla="*/ 953521 w 2343790"/>
                <a:gd name="connsiteY278" fmla="*/ 464849 h 6523167"/>
                <a:gd name="connsiteX279" fmla="*/ 970472 w 2343790"/>
                <a:gd name="connsiteY279" fmla="*/ 441963 h 6523167"/>
                <a:gd name="connsiteX280" fmla="*/ 1080658 w 2343790"/>
                <a:gd name="connsiteY280" fmla="*/ 342798 h 6523167"/>
                <a:gd name="connsiteX281" fmla="*/ 1449350 w 2343790"/>
                <a:gd name="connsiteY281" fmla="*/ 280077 h 6523167"/>
                <a:gd name="connsiteX282" fmla="*/ 1413753 w 2343790"/>
                <a:gd name="connsiteY282" fmla="*/ 430098 h 6523167"/>
                <a:gd name="connsiteX283" fmla="*/ 1419157 w 2343790"/>
                <a:gd name="connsiteY283" fmla="*/ 454042 h 6523167"/>
                <a:gd name="connsiteX284" fmla="*/ 1436046 w 2343790"/>
                <a:gd name="connsiteY284" fmla="*/ 485396 h 6523167"/>
                <a:gd name="connsiteX285" fmla="*/ 1368822 w 2343790"/>
                <a:gd name="connsiteY285" fmla="*/ 502997 h 6523167"/>
                <a:gd name="connsiteX286" fmla="*/ 1335776 w 2343790"/>
                <a:gd name="connsiteY286" fmla="*/ 512313 h 6523167"/>
                <a:gd name="connsiteX287" fmla="*/ 1310348 w 2343790"/>
                <a:gd name="connsiteY287" fmla="*/ 504685 h 6523167"/>
                <a:gd name="connsiteX288" fmla="*/ 1285768 w 2343790"/>
                <a:gd name="connsiteY288" fmla="*/ 369073 h 6523167"/>
                <a:gd name="connsiteX289" fmla="*/ 1296787 w 2343790"/>
                <a:gd name="connsiteY289" fmla="*/ 357206 h 6523167"/>
                <a:gd name="connsiteX290" fmla="*/ 1371373 w 2343790"/>
                <a:gd name="connsiteY290" fmla="*/ 318218 h 6523167"/>
                <a:gd name="connsiteX291" fmla="*/ 1449350 w 2343790"/>
                <a:gd name="connsiteY291" fmla="*/ 280077 h 6523167"/>
                <a:gd name="connsiteX292" fmla="*/ 744170 w 2343790"/>
                <a:gd name="connsiteY292" fmla="*/ 374159 h 6523167"/>
                <a:gd name="connsiteX293" fmla="*/ 1040820 w 2343790"/>
                <a:gd name="connsiteY293" fmla="*/ 358055 h 6523167"/>
                <a:gd name="connsiteX294" fmla="*/ 914532 w 2343790"/>
                <a:gd name="connsiteY294" fmla="*/ 469935 h 6523167"/>
                <a:gd name="connsiteX295" fmla="*/ 784006 w 2343790"/>
                <a:gd name="connsiteY295" fmla="*/ 486886 h 6523167"/>
                <a:gd name="connsiteX296" fmla="*/ 747559 w 2343790"/>
                <a:gd name="connsiteY296" fmla="*/ 446203 h 6523167"/>
                <a:gd name="connsiteX297" fmla="*/ 744170 w 2343790"/>
                <a:gd name="connsiteY297" fmla="*/ 374159 h 6523167"/>
                <a:gd name="connsiteX298" fmla="*/ 728066 w 2343790"/>
                <a:gd name="connsiteY298" fmla="*/ 370768 h 6523167"/>
                <a:gd name="connsiteX299" fmla="*/ 736541 w 2343790"/>
                <a:gd name="connsiteY299" fmla="*/ 454679 h 6523167"/>
                <a:gd name="connsiteX300" fmla="*/ 733152 w 2343790"/>
                <a:gd name="connsiteY300" fmla="*/ 475019 h 6523167"/>
                <a:gd name="connsiteX301" fmla="*/ 620425 w 2343790"/>
                <a:gd name="connsiteY301" fmla="*/ 549606 h 6523167"/>
                <a:gd name="connsiteX302" fmla="*/ 594150 w 2343790"/>
                <a:gd name="connsiteY302" fmla="*/ 541977 h 6523167"/>
                <a:gd name="connsiteX303" fmla="*/ 533972 w 2343790"/>
                <a:gd name="connsiteY303" fmla="*/ 487732 h 6523167"/>
                <a:gd name="connsiteX304" fmla="*/ 728066 w 2343790"/>
                <a:gd name="connsiteY304" fmla="*/ 370768 h 6523167"/>
                <a:gd name="connsiteX305" fmla="*/ 427177 w 2343790"/>
                <a:gd name="connsiteY305" fmla="*/ 391110 h 6523167"/>
                <a:gd name="connsiteX306" fmla="*/ 487355 w 2343790"/>
                <a:gd name="connsiteY306" fmla="*/ 458916 h 6523167"/>
                <a:gd name="connsiteX307" fmla="*/ 497526 w 2343790"/>
                <a:gd name="connsiteY307" fmla="*/ 489428 h 6523167"/>
                <a:gd name="connsiteX308" fmla="*/ 405140 w 2343790"/>
                <a:gd name="connsiteY308" fmla="*/ 737767 h 6523167"/>
                <a:gd name="connsiteX309" fmla="*/ 328859 w 2343790"/>
                <a:gd name="connsiteY309" fmla="*/ 771670 h 6523167"/>
                <a:gd name="connsiteX310" fmla="*/ 258511 w 2343790"/>
                <a:gd name="connsiteY310" fmla="*/ 775061 h 6523167"/>
                <a:gd name="connsiteX311" fmla="*/ 419549 w 2343790"/>
                <a:gd name="connsiteY311" fmla="*/ 398738 h 6523167"/>
                <a:gd name="connsiteX312" fmla="*/ 427177 w 2343790"/>
                <a:gd name="connsiteY312" fmla="*/ 391110 h 6523167"/>
                <a:gd name="connsiteX313" fmla="*/ 1213302 w 2343790"/>
                <a:gd name="connsiteY313" fmla="*/ 247446 h 6523167"/>
                <a:gd name="connsiteX314" fmla="*/ 1218811 w 2343790"/>
                <a:gd name="connsiteY314" fmla="*/ 254651 h 6523167"/>
                <a:gd name="connsiteX315" fmla="*/ 1281531 w 2343790"/>
                <a:gd name="connsiteY315" fmla="*/ 350426 h 6523167"/>
                <a:gd name="connsiteX316" fmla="*/ 1197622 w 2343790"/>
                <a:gd name="connsiteY316" fmla="*/ 396194 h 6523167"/>
                <a:gd name="connsiteX317" fmla="*/ 1095065 w 2343790"/>
                <a:gd name="connsiteY317" fmla="*/ 350426 h 6523167"/>
                <a:gd name="connsiteX318" fmla="*/ 1100999 w 2343790"/>
                <a:gd name="connsiteY318" fmla="*/ 325848 h 6523167"/>
                <a:gd name="connsiteX319" fmla="*/ 1205250 w 2343790"/>
                <a:gd name="connsiteY319" fmla="*/ 250412 h 6523167"/>
                <a:gd name="connsiteX320" fmla="*/ 1213302 w 2343790"/>
                <a:gd name="connsiteY320" fmla="*/ 247446 h 6523167"/>
                <a:gd name="connsiteX321" fmla="*/ 1236610 w 2343790"/>
                <a:gd name="connsiteY321" fmla="*/ 231594 h 6523167"/>
                <a:gd name="connsiteX322" fmla="*/ 1245933 w 2343790"/>
                <a:gd name="connsiteY322" fmla="*/ 231765 h 6523167"/>
                <a:gd name="connsiteX323" fmla="*/ 1440028 w 2343790"/>
                <a:gd name="connsiteY323" fmla="*/ 266517 h 6523167"/>
                <a:gd name="connsiteX324" fmla="*/ 1441723 w 2343790"/>
                <a:gd name="connsiteY324" fmla="*/ 269907 h 6523167"/>
                <a:gd name="connsiteX325" fmla="*/ 1304416 w 2343790"/>
                <a:gd name="connsiteY325" fmla="*/ 339408 h 6523167"/>
                <a:gd name="connsiteX326" fmla="*/ 1280684 w 2343790"/>
                <a:gd name="connsiteY326" fmla="*/ 336018 h 6523167"/>
                <a:gd name="connsiteX327" fmla="*/ 1228980 w 2343790"/>
                <a:gd name="connsiteY327" fmla="*/ 251261 h 6523167"/>
                <a:gd name="connsiteX328" fmla="*/ 1236610 w 2343790"/>
                <a:gd name="connsiteY328" fmla="*/ 231594 h 6523167"/>
                <a:gd name="connsiteX329" fmla="*/ 722133 w 2343790"/>
                <a:gd name="connsiteY329" fmla="*/ 271603 h 6523167"/>
                <a:gd name="connsiteX330" fmla="*/ 594997 w 2343790"/>
                <a:gd name="connsiteY330" fmla="*/ 475867 h 6523167"/>
                <a:gd name="connsiteX331" fmla="*/ 491592 w 2343790"/>
                <a:gd name="connsiteY331" fmla="*/ 447049 h 6523167"/>
                <a:gd name="connsiteX332" fmla="*/ 436501 w 2343790"/>
                <a:gd name="connsiteY332" fmla="*/ 386871 h 6523167"/>
                <a:gd name="connsiteX333" fmla="*/ 722133 w 2343790"/>
                <a:gd name="connsiteY333" fmla="*/ 271603 h 6523167"/>
                <a:gd name="connsiteX334" fmla="*/ 742262 w 2343790"/>
                <a:gd name="connsiteY334" fmla="*/ 263232 h 6523167"/>
                <a:gd name="connsiteX335" fmla="*/ 752645 w 2343790"/>
                <a:gd name="connsiteY335" fmla="*/ 263974 h 6523167"/>
                <a:gd name="connsiteX336" fmla="*/ 1017089 w 2343790"/>
                <a:gd name="connsiteY336" fmla="*/ 279230 h 6523167"/>
                <a:gd name="connsiteX337" fmla="*/ 1190841 w 2343790"/>
                <a:gd name="connsiteY337" fmla="*/ 241937 h 6523167"/>
                <a:gd name="connsiteX338" fmla="*/ 825537 w 2343790"/>
                <a:gd name="connsiteY338" fmla="*/ 386024 h 6523167"/>
                <a:gd name="connsiteX339" fmla="*/ 738236 w 2343790"/>
                <a:gd name="connsiteY339" fmla="*/ 273298 h 6523167"/>
                <a:gd name="connsiteX340" fmla="*/ 742262 w 2343790"/>
                <a:gd name="connsiteY340" fmla="*/ 263232 h 6523167"/>
                <a:gd name="connsiteX341" fmla="*/ 745052 w 2343790"/>
                <a:gd name="connsiteY341" fmla="*/ 245967 h 6523167"/>
                <a:gd name="connsiteX342" fmla="*/ 725051 w 2343790"/>
                <a:gd name="connsiteY342" fmla="*/ 249267 h 6523167"/>
                <a:gd name="connsiteX343" fmla="*/ 721921 w 2343790"/>
                <a:gd name="connsiteY343" fmla="*/ 256875 h 6523167"/>
                <a:gd name="connsiteX344" fmla="*/ 711962 w 2343790"/>
                <a:gd name="connsiteY344" fmla="*/ 269907 h 6523167"/>
                <a:gd name="connsiteX345" fmla="*/ 505154 w 2343790"/>
                <a:gd name="connsiteY345" fmla="*/ 377548 h 6523167"/>
                <a:gd name="connsiteX346" fmla="*/ 357677 w 2343790"/>
                <a:gd name="connsiteY346" fmla="*/ 316523 h 6523167"/>
                <a:gd name="connsiteX347" fmla="*/ 352453 w 2343790"/>
                <a:gd name="connsiteY347" fmla="*/ 310757 h 6523167"/>
                <a:gd name="connsiteX348" fmla="*/ 339643 w 2343790"/>
                <a:gd name="connsiteY348" fmla="*/ 312871 h 6523167"/>
                <a:gd name="connsiteX349" fmla="*/ 386495 w 2343790"/>
                <a:gd name="connsiteY349" fmla="*/ 361445 h 6523167"/>
                <a:gd name="connsiteX350" fmla="*/ 405140 w 2343790"/>
                <a:gd name="connsiteY350" fmla="*/ 408908 h 6523167"/>
                <a:gd name="connsiteX351" fmla="*/ 306823 w 2343790"/>
                <a:gd name="connsiteY351" fmla="*/ 691150 h 6523167"/>
                <a:gd name="connsiteX352" fmla="*/ 146630 w 2343790"/>
                <a:gd name="connsiteY352" fmla="*/ 774212 h 6523167"/>
                <a:gd name="connsiteX353" fmla="*/ 2 w 2343790"/>
                <a:gd name="connsiteY353" fmla="*/ 757261 h 6523167"/>
                <a:gd name="connsiteX354" fmla="*/ 0 w 2343790"/>
                <a:gd name="connsiteY354" fmla="*/ 771670 h 6523167"/>
                <a:gd name="connsiteX355" fmla="*/ 133070 w 2343790"/>
                <a:gd name="connsiteY355" fmla="*/ 785231 h 6523167"/>
                <a:gd name="connsiteX356" fmla="*/ 155954 w 2343790"/>
                <a:gd name="connsiteY356" fmla="*/ 803030 h 6523167"/>
                <a:gd name="connsiteX357" fmla="*/ 200028 w 2343790"/>
                <a:gd name="connsiteY357" fmla="*/ 940338 h 6523167"/>
                <a:gd name="connsiteX358" fmla="*/ 237321 w 2343790"/>
                <a:gd name="connsiteY358" fmla="*/ 1252243 h 6523167"/>
                <a:gd name="connsiteX359" fmla="*/ 234779 w 2343790"/>
                <a:gd name="connsiteY359" fmla="*/ 1331916 h 6523167"/>
                <a:gd name="connsiteX360" fmla="*/ 189857 w 2343790"/>
                <a:gd name="connsiteY360" fmla="*/ 1460747 h 6523167"/>
                <a:gd name="connsiteX361" fmla="*/ 162608 w 2343790"/>
                <a:gd name="connsiteY361" fmla="*/ 1506053 h 6523167"/>
                <a:gd name="connsiteX362" fmla="*/ 165656 w 2343790"/>
                <a:gd name="connsiteY362" fmla="*/ 1524526 h 6523167"/>
                <a:gd name="connsiteX363" fmla="*/ 195790 w 2343790"/>
                <a:gd name="connsiteY363" fmla="*/ 1472824 h 6523167"/>
                <a:gd name="connsiteX364" fmla="*/ 311060 w 2343790"/>
                <a:gd name="connsiteY364" fmla="*/ 1298861 h 6523167"/>
                <a:gd name="connsiteX365" fmla="*/ 337335 w 2343790"/>
                <a:gd name="connsiteY365" fmla="*/ 1272585 h 6523167"/>
                <a:gd name="connsiteX366" fmla="*/ 536514 w 2343790"/>
                <a:gd name="connsiteY366" fmla="*/ 1281910 h 6523167"/>
                <a:gd name="connsiteX367" fmla="*/ 557703 w 2343790"/>
                <a:gd name="connsiteY367" fmla="*/ 1323440 h 6523167"/>
                <a:gd name="connsiteX368" fmla="*/ 1444878 w 2343790"/>
                <a:gd name="connsiteY368" fmla="*/ 6523151 h 6523167"/>
                <a:gd name="connsiteX369" fmla="*/ 1459875 w 2343790"/>
                <a:gd name="connsiteY369" fmla="*/ 6523167 h 6523167"/>
                <a:gd name="connsiteX370" fmla="*/ 571265 w 2343790"/>
                <a:gd name="connsiteY370" fmla="*/ 1310726 h 6523167"/>
                <a:gd name="connsiteX371" fmla="*/ 577732 w 2343790"/>
                <a:gd name="connsiteY371" fmla="*/ 1241023 h 6523167"/>
                <a:gd name="connsiteX372" fmla="*/ 578446 w 2343790"/>
                <a:gd name="connsiteY372" fmla="*/ 1242551 h 6523167"/>
                <a:gd name="connsiteX373" fmla="*/ 596321 w 2343790"/>
                <a:gd name="connsiteY373" fmla="*/ 1150417 h 6523167"/>
                <a:gd name="connsiteX374" fmla="*/ 771292 w 2343790"/>
                <a:gd name="connsiteY374" fmla="*/ 1013227 h 6523167"/>
                <a:gd name="connsiteX375" fmla="*/ 782960 w 2343790"/>
                <a:gd name="connsiteY375" fmla="*/ 1012208 h 6523167"/>
                <a:gd name="connsiteX376" fmla="*/ 800957 w 2343790"/>
                <a:gd name="connsiteY376" fmla="*/ 1031874 h 6523167"/>
                <a:gd name="connsiteX377" fmla="*/ 811976 w 2343790"/>
                <a:gd name="connsiteY377" fmla="*/ 1070864 h 6523167"/>
                <a:gd name="connsiteX378" fmla="*/ 776378 w 2343790"/>
                <a:gd name="connsiteY378" fmla="*/ 1087815 h 6523167"/>
                <a:gd name="connsiteX379" fmla="*/ 670537 w 2343790"/>
                <a:gd name="connsiteY379" fmla="*/ 1154773 h 6523167"/>
                <a:gd name="connsiteX380" fmla="*/ 578985 w 2343790"/>
                <a:gd name="connsiteY380" fmla="*/ 1243704 h 6523167"/>
                <a:gd name="connsiteX381" fmla="*/ 582907 w 2343790"/>
                <a:gd name="connsiteY381" fmla="*/ 1252089 h 6523167"/>
                <a:gd name="connsiteX382" fmla="*/ 590759 w 2343790"/>
                <a:gd name="connsiteY382" fmla="*/ 1253939 h 6523167"/>
                <a:gd name="connsiteX383" fmla="*/ 802653 w 2343790"/>
                <a:gd name="connsiteY383" fmla="*/ 1095443 h 6523167"/>
                <a:gd name="connsiteX384" fmla="*/ 837403 w 2343790"/>
                <a:gd name="connsiteY384" fmla="*/ 1058150 h 6523167"/>
                <a:gd name="connsiteX385" fmla="*/ 860289 w 2343790"/>
                <a:gd name="connsiteY385" fmla="*/ 1014923 h 6523167"/>
                <a:gd name="connsiteX386" fmla="*/ 936569 w 2343790"/>
                <a:gd name="connsiteY386" fmla="*/ 914062 h 6523167"/>
                <a:gd name="connsiteX387" fmla="*/ 1128969 w 2343790"/>
                <a:gd name="connsiteY387" fmla="*/ 752175 h 6523167"/>
                <a:gd name="connsiteX388" fmla="*/ 1202707 w 2343790"/>
                <a:gd name="connsiteY388" fmla="*/ 695388 h 6523167"/>
                <a:gd name="connsiteX389" fmla="*/ 1367090 w 2343790"/>
                <a:gd name="connsiteY389" fmla="*/ 552812 h 6523167"/>
                <a:gd name="connsiteX390" fmla="*/ 1445379 w 2343790"/>
                <a:gd name="connsiteY390" fmla="*/ 496415 h 6523167"/>
                <a:gd name="connsiteX391" fmla="*/ 2340034 w 2343790"/>
                <a:gd name="connsiteY391" fmla="*/ 143723 h 6523167"/>
                <a:gd name="connsiteX392" fmla="*/ 1443831 w 2343790"/>
                <a:gd name="connsiteY392" fmla="*/ 481685 h 6523167"/>
                <a:gd name="connsiteX393" fmla="*/ 1450541 w 2343790"/>
                <a:gd name="connsiteY393" fmla="*/ 295884 h 6523167"/>
                <a:gd name="connsiteX394" fmla="*/ 1490882 w 2343790"/>
                <a:gd name="connsiteY394" fmla="*/ 260584 h 6523167"/>
                <a:gd name="connsiteX395" fmla="*/ 2185937 w 2343790"/>
                <a:gd name="connsiteY395" fmla="*/ 0 h 6523167"/>
                <a:gd name="connsiteX396" fmla="*/ 2136518 w 2343790"/>
                <a:gd name="connsiteY396" fmla="*/ 8533 h 6523167"/>
                <a:gd name="connsiteX397" fmla="*/ 1471387 w 2343790"/>
                <a:gd name="connsiteY397" fmla="*/ 256347 h 6523167"/>
                <a:gd name="connsiteX398" fmla="*/ 1448504 w 2343790"/>
                <a:gd name="connsiteY398" fmla="*/ 257193 h 6523167"/>
                <a:gd name="connsiteX399" fmla="*/ 1256951 w 2343790"/>
                <a:gd name="connsiteY399" fmla="*/ 224138 h 6523167"/>
                <a:gd name="connsiteX400" fmla="*/ 1269665 w 2343790"/>
                <a:gd name="connsiteY400" fmla="*/ 210577 h 6523167"/>
                <a:gd name="connsiteX401" fmla="*/ 1372222 w 2343790"/>
                <a:gd name="connsiteY401" fmla="*/ 150399 h 6523167"/>
                <a:gd name="connsiteX402" fmla="*/ 1348490 w 2343790"/>
                <a:gd name="connsiteY402" fmla="*/ 150399 h 6523167"/>
                <a:gd name="connsiteX403" fmla="*/ 1029802 w 2343790"/>
                <a:gd name="connsiteY403" fmla="*/ 268212 h 6523167"/>
                <a:gd name="connsiteX404" fmla="*/ 784853 w 2343790"/>
                <a:gd name="connsiteY404" fmla="*/ 263974 h 6523167"/>
                <a:gd name="connsiteX405" fmla="*/ 767055 w 2343790"/>
                <a:gd name="connsiteY405" fmla="*/ 258888 h 6523167"/>
                <a:gd name="connsiteX406" fmla="*/ 745124 w 2343790"/>
                <a:gd name="connsiteY406" fmla="*/ 246492 h 6523167"/>
                <a:gd name="connsiteX407" fmla="*/ 745052 w 2343790"/>
                <a:gd name="connsiteY407" fmla="*/ 245967 h 6523167"/>
                <a:gd name="connsiteX0" fmla="*/ 578446 w 2323767"/>
                <a:gd name="connsiteY0" fmla="*/ 1242551 h 6523167"/>
                <a:gd name="connsiteX1" fmla="*/ 578046 w 2323767"/>
                <a:gd name="connsiteY1" fmla="*/ 1244616 h 6523167"/>
                <a:gd name="connsiteX2" fmla="*/ 578985 w 2323767"/>
                <a:gd name="connsiteY2" fmla="*/ 1243704 h 6523167"/>
                <a:gd name="connsiteX3" fmla="*/ 578446 w 2323767"/>
                <a:gd name="connsiteY3" fmla="*/ 1242551 h 6523167"/>
                <a:gd name="connsiteX4" fmla="*/ 482693 w 2323767"/>
                <a:gd name="connsiteY4" fmla="*/ 1098304 h 6523167"/>
                <a:gd name="connsiteX5" fmla="*/ 517019 w 2323767"/>
                <a:gd name="connsiteY5" fmla="*/ 1103070 h 6523167"/>
                <a:gd name="connsiteX6" fmla="*/ 572960 w 2323767"/>
                <a:gd name="connsiteY6" fmla="*/ 1144602 h 6523167"/>
                <a:gd name="connsiteX7" fmla="*/ 577198 w 2323767"/>
                <a:gd name="connsiteY7" fmla="*/ 1164095 h 6523167"/>
                <a:gd name="connsiteX8" fmla="*/ 557704 w 2323767"/>
                <a:gd name="connsiteY8" fmla="*/ 1285299 h 6523167"/>
                <a:gd name="connsiteX9" fmla="*/ 339029 w 2323767"/>
                <a:gd name="connsiteY9" fmla="*/ 1257329 h 6523167"/>
                <a:gd name="connsiteX10" fmla="*/ 453452 w 2323767"/>
                <a:gd name="connsiteY10" fmla="*/ 1113242 h 6523167"/>
                <a:gd name="connsiteX11" fmla="*/ 482693 w 2323767"/>
                <a:gd name="connsiteY11" fmla="*/ 1098304 h 6523167"/>
                <a:gd name="connsiteX12" fmla="*/ 604757 w 2323767"/>
                <a:gd name="connsiteY12" fmla="*/ 948653 h 6523167"/>
                <a:gd name="connsiteX13" fmla="*/ 615338 w 2323767"/>
                <a:gd name="connsiteY13" fmla="*/ 948812 h 6523167"/>
                <a:gd name="connsiteX14" fmla="*/ 636528 w 2323767"/>
                <a:gd name="connsiteY14" fmla="*/ 981868 h 6523167"/>
                <a:gd name="connsiteX15" fmla="*/ 584827 w 2323767"/>
                <a:gd name="connsiteY15" fmla="*/ 1138670 h 6523167"/>
                <a:gd name="connsiteX16" fmla="*/ 468709 w 2323767"/>
                <a:gd name="connsiteY16" fmla="*/ 1092052 h 6523167"/>
                <a:gd name="connsiteX17" fmla="*/ 578894 w 2323767"/>
                <a:gd name="connsiteY17" fmla="*/ 961526 h 6523167"/>
                <a:gd name="connsiteX18" fmla="*/ 604757 w 2323767"/>
                <a:gd name="connsiteY18" fmla="*/ 948653 h 6523167"/>
                <a:gd name="connsiteX19" fmla="*/ 757731 w 2323767"/>
                <a:gd name="connsiteY19" fmla="*/ 907282 h 6523167"/>
                <a:gd name="connsiteX20" fmla="*/ 781463 w 2323767"/>
                <a:gd name="connsiteY20" fmla="*/ 927624 h 6523167"/>
                <a:gd name="connsiteX21" fmla="*/ 789091 w 2323767"/>
                <a:gd name="connsiteY21" fmla="*/ 985259 h 6523167"/>
                <a:gd name="connsiteX22" fmla="*/ 780616 w 2323767"/>
                <a:gd name="connsiteY22" fmla="*/ 1000515 h 6523167"/>
                <a:gd name="connsiteX23" fmla="*/ 612796 w 2323767"/>
                <a:gd name="connsiteY23" fmla="*/ 1091205 h 6523167"/>
                <a:gd name="connsiteX24" fmla="*/ 659412 w 2323767"/>
                <a:gd name="connsiteY24" fmla="*/ 964917 h 6523167"/>
                <a:gd name="connsiteX25" fmla="*/ 757731 w 2323767"/>
                <a:gd name="connsiteY25" fmla="*/ 907282 h 6523167"/>
                <a:gd name="connsiteX26" fmla="*/ 647759 w 2323767"/>
                <a:gd name="connsiteY26" fmla="*/ 886728 h 6523167"/>
                <a:gd name="connsiteX27" fmla="*/ 661956 w 2323767"/>
                <a:gd name="connsiteY27" fmla="*/ 890330 h 6523167"/>
                <a:gd name="connsiteX28" fmla="*/ 667041 w 2323767"/>
                <a:gd name="connsiteY28" fmla="*/ 917453 h 6523167"/>
                <a:gd name="connsiteX29" fmla="*/ 659413 w 2323767"/>
                <a:gd name="connsiteY29" fmla="*/ 931861 h 6523167"/>
                <a:gd name="connsiteX30" fmla="*/ 629747 w 2323767"/>
                <a:gd name="connsiteY30" fmla="*/ 942880 h 6523167"/>
                <a:gd name="connsiteX31" fmla="*/ 598387 w 2323767"/>
                <a:gd name="connsiteY31" fmla="*/ 937794 h 6523167"/>
                <a:gd name="connsiteX32" fmla="*/ 634834 w 2323767"/>
                <a:gd name="connsiteY32" fmla="*/ 894568 h 6523167"/>
                <a:gd name="connsiteX33" fmla="*/ 647759 w 2323767"/>
                <a:gd name="connsiteY33" fmla="*/ 886728 h 6523167"/>
                <a:gd name="connsiteX34" fmla="*/ 713181 w 2323767"/>
                <a:gd name="connsiteY34" fmla="*/ 802540 h 6523167"/>
                <a:gd name="connsiteX35" fmla="*/ 717047 w 2323767"/>
                <a:gd name="connsiteY35" fmla="*/ 803030 h 6523167"/>
                <a:gd name="connsiteX36" fmla="*/ 718742 w 2323767"/>
                <a:gd name="connsiteY36" fmla="*/ 817439 h 6523167"/>
                <a:gd name="connsiteX37" fmla="*/ 679754 w 2323767"/>
                <a:gd name="connsiteY37" fmla="*/ 891178 h 6523167"/>
                <a:gd name="connsiteX38" fmla="*/ 672973 w 2323767"/>
                <a:gd name="connsiteY38" fmla="*/ 848799 h 6523167"/>
                <a:gd name="connsiteX39" fmla="*/ 706029 w 2323767"/>
                <a:gd name="connsiteY39" fmla="*/ 809811 h 6523167"/>
                <a:gd name="connsiteX40" fmla="*/ 713181 w 2323767"/>
                <a:gd name="connsiteY40" fmla="*/ 802540 h 6523167"/>
                <a:gd name="connsiteX41" fmla="*/ 1088072 w 2323767"/>
                <a:gd name="connsiteY41" fmla="*/ 734483 h 6523167"/>
                <a:gd name="connsiteX42" fmla="*/ 1133206 w 2323767"/>
                <a:gd name="connsiteY42" fmla="*/ 730138 h 6523167"/>
                <a:gd name="connsiteX43" fmla="*/ 821299 w 2323767"/>
                <a:gd name="connsiteY43" fmla="*/ 1046285 h 6523167"/>
                <a:gd name="connsiteX44" fmla="*/ 809434 w 2323767"/>
                <a:gd name="connsiteY44" fmla="*/ 999667 h 6523167"/>
                <a:gd name="connsiteX45" fmla="*/ 1049296 w 2323767"/>
                <a:gd name="connsiteY45" fmla="*/ 747091 h 6523167"/>
                <a:gd name="connsiteX46" fmla="*/ 1088072 w 2323767"/>
                <a:gd name="connsiteY46" fmla="*/ 734483 h 6523167"/>
                <a:gd name="connsiteX47" fmla="*/ 762366 w 2323767"/>
                <a:gd name="connsiteY47" fmla="*/ 779099 h 6523167"/>
                <a:gd name="connsiteX48" fmla="*/ 768751 w 2323767"/>
                <a:gd name="connsiteY48" fmla="*/ 779298 h 6523167"/>
                <a:gd name="connsiteX49" fmla="*/ 777226 w 2323767"/>
                <a:gd name="connsiteY49" fmla="*/ 796249 h 6523167"/>
                <a:gd name="connsiteX50" fmla="*/ 778921 w 2323767"/>
                <a:gd name="connsiteY50" fmla="*/ 885246 h 6523167"/>
                <a:gd name="connsiteX51" fmla="*/ 765360 w 2323767"/>
                <a:gd name="connsiteY51" fmla="*/ 897959 h 6523167"/>
                <a:gd name="connsiteX52" fmla="*/ 680603 w 2323767"/>
                <a:gd name="connsiteY52" fmla="*/ 919148 h 6523167"/>
                <a:gd name="connsiteX53" fmla="*/ 749255 w 2323767"/>
                <a:gd name="connsiteY53" fmla="*/ 789468 h 6523167"/>
                <a:gd name="connsiteX54" fmla="*/ 762366 w 2323767"/>
                <a:gd name="connsiteY54" fmla="*/ 779099 h 6523167"/>
                <a:gd name="connsiteX55" fmla="*/ 934953 w 2323767"/>
                <a:gd name="connsiteY55" fmla="*/ 749766 h 6523167"/>
                <a:gd name="connsiteX56" fmla="*/ 1052687 w 2323767"/>
                <a:gd name="connsiteY56" fmla="*/ 734378 h 6523167"/>
                <a:gd name="connsiteX57" fmla="*/ 802653 w 2323767"/>
                <a:gd name="connsiteY57" fmla="*/ 986954 h 6523167"/>
                <a:gd name="connsiteX58" fmla="*/ 934953 w 2323767"/>
                <a:gd name="connsiteY58" fmla="*/ 749766 h 6523167"/>
                <a:gd name="connsiteX59" fmla="*/ 747498 w 2323767"/>
                <a:gd name="connsiteY59" fmla="*/ 762295 h 6523167"/>
                <a:gd name="connsiteX60" fmla="*/ 731638 w 2323767"/>
                <a:gd name="connsiteY60" fmla="*/ 797118 h 6523167"/>
                <a:gd name="connsiteX61" fmla="*/ 720835 w 2323767"/>
                <a:gd name="connsiteY61" fmla="*/ 789741 h 6523167"/>
                <a:gd name="connsiteX62" fmla="*/ 747498 w 2323767"/>
                <a:gd name="connsiteY62" fmla="*/ 762295 h 6523167"/>
                <a:gd name="connsiteX63" fmla="*/ 911393 w 2323767"/>
                <a:gd name="connsiteY63" fmla="*/ 730444 h 6523167"/>
                <a:gd name="connsiteX64" fmla="*/ 934026 w 2323767"/>
                <a:gd name="connsiteY64" fmla="*/ 733529 h 6523167"/>
                <a:gd name="connsiteX65" fmla="*/ 792481 w 2323767"/>
                <a:gd name="connsiteY65" fmla="*/ 862360 h 6523167"/>
                <a:gd name="connsiteX66" fmla="*/ 850964 w 2323767"/>
                <a:gd name="connsiteY66" fmla="*/ 742005 h 6523167"/>
                <a:gd name="connsiteX67" fmla="*/ 911393 w 2323767"/>
                <a:gd name="connsiteY67" fmla="*/ 730444 h 6523167"/>
                <a:gd name="connsiteX68" fmla="*/ 834437 w 2323767"/>
                <a:gd name="connsiteY68" fmla="*/ 725437 h 6523167"/>
                <a:gd name="connsiteX69" fmla="*/ 862830 w 2323767"/>
                <a:gd name="connsiteY69" fmla="*/ 727596 h 6523167"/>
                <a:gd name="connsiteX70" fmla="*/ 792482 w 2323767"/>
                <a:gd name="connsiteY70" fmla="*/ 764890 h 6523167"/>
                <a:gd name="connsiteX71" fmla="*/ 834437 w 2323767"/>
                <a:gd name="connsiteY71" fmla="*/ 725437 h 6523167"/>
                <a:gd name="connsiteX72" fmla="*/ 780209 w 2323767"/>
                <a:gd name="connsiteY72" fmla="*/ 731647 h 6523167"/>
                <a:gd name="connsiteX73" fmla="*/ 783562 w 2323767"/>
                <a:gd name="connsiteY73" fmla="*/ 770655 h 6523167"/>
                <a:gd name="connsiteX74" fmla="*/ 762818 w 2323767"/>
                <a:gd name="connsiteY74" fmla="*/ 766724 h 6523167"/>
                <a:gd name="connsiteX75" fmla="*/ 780209 w 2323767"/>
                <a:gd name="connsiteY75" fmla="*/ 731647 h 6523167"/>
                <a:gd name="connsiteX76" fmla="*/ 518715 w 2323767"/>
                <a:gd name="connsiteY76" fmla="*/ 767431 h 6523167"/>
                <a:gd name="connsiteX77" fmla="*/ 578893 w 2323767"/>
                <a:gd name="connsiteY77" fmla="*/ 758956 h 6523167"/>
                <a:gd name="connsiteX78" fmla="*/ 604320 w 2323767"/>
                <a:gd name="connsiteY78" fmla="*/ 772517 h 6523167"/>
                <a:gd name="connsiteX79" fmla="*/ 602625 w 2323767"/>
                <a:gd name="connsiteY79" fmla="*/ 913215 h 6523167"/>
                <a:gd name="connsiteX80" fmla="*/ 567027 w 2323767"/>
                <a:gd name="connsiteY80" fmla="*/ 953898 h 6523167"/>
                <a:gd name="connsiteX81" fmla="*/ 561942 w 2323767"/>
                <a:gd name="connsiteY81" fmla="*/ 853037 h 6523167"/>
                <a:gd name="connsiteX82" fmla="*/ 518715 w 2323767"/>
                <a:gd name="connsiteY82" fmla="*/ 767431 h 6523167"/>
                <a:gd name="connsiteX83" fmla="*/ 663651 w 2323767"/>
                <a:gd name="connsiteY83" fmla="*/ 742853 h 6523167"/>
                <a:gd name="connsiteX84" fmla="*/ 669914 w 2323767"/>
                <a:gd name="connsiteY84" fmla="*/ 742641 h 6523167"/>
                <a:gd name="connsiteX85" fmla="*/ 683144 w 2323767"/>
                <a:gd name="connsiteY85" fmla="*/ 752175 h 6523167"/>
                <a:gd name="connsiteX86" fmla="*/ 680602 w 2323767"/>
                <a:gd name="connsiteY86" fmla="*/ 819982 h 6523167"/>
                <a:gd name="connsiteX87" fmla="*/ 639918 w 2323767"/>
                <a:gd name="connsiteY87" fmla="*/ 868293 h 6523167"/>
                <a:gd name="connsiteX88" fmla="*/ 633985 w 2323767"/>
                <a:gd name="connsiteY88" fmla="*/ 870836 h 6523167"/>
                <a:gd name="connsiteX89" fmla="*/ 605167 w 2323767"/>
                <a:gd name="connsiteY89" fmla="*/ 756415 h 6523167"/>
                <a:gd name="connsiteX90" fmla="*/ 663651 w 2323767"/>
                <a:gd name="connsiteY90" fmla="*/ 742853 h 6523167"/>
                <a:gd name="connsiteX91" fmla="*/ 715963 w 2323767"/>
                <a:gd name="connsiteY91" fmla="*/ 729025 h 6523167"/>
                <a:gd name="connsiteX92" fmla="*/ 730608 w 2323767"/>
                <a:gd name="connsiteY92" fmla="*/ 736073 h 6523167"/>
                <a:gd name="connsiteX93" fmla="*/ 708572 w 2323767"/>
                <a:gd name="connsiteY93" fmla="*/ 790316 h 6523167"/>
                <a:gd name="connsiteX94" fmla="*/ 687382 w 2323767"/>
                <a:gd name="connsiteY94" fmla="*/ 739462 h 6523167"/>
                <a:gd name="connsiteX95" fmla="*/ 715963 w 2323767"/>
                <a:gd name="connsiteY95" fmla="*/ 729025 h 6523167"/>
                <a:gd name="connsiteX96" fmla="*/ 758539 w 2323767"/>
                <a:gd name="connsiteY96" fmla="*/ 719042 h 6523167"/>
                <a:gd name="connsiteX97" fmla="*/ 767055 w 2323767"/>
                <a:gd name="connsiteY97" fmla="*/ 719120 h 6523167"/>
                <a:gd name="connsiteX98" fmla="*/ 745865 w 2323767"/>
                <a:gd name="connsiteY98" fmla="*/ 740310 h 6523167"/>
                <a:gd name="connsiteX99" fmla="*/ 740779 w 2323767"/>
                <a:gd name="connsiteY99" fmla="*/ 729292 h 6523167"/>
                <a:gd name="connsiteX100" fmla="*/ 758539 w 2323767"/>
                <a:gd name="connsiteY100" fmla="*/ 719042 h 6523167"/>
                <a:gd name="connsiteX101" fmla="*/ 370390 w 2323767"/>
                <a:gd name="connsiteY101" fmla="*/ 782688 h 6523167"/>
                <a:gd name="connsiteX102" fmla="*/ 493288 w 2323767"/>
                <a:gd name="connsiteY102" fmla="*/ 770822 h 6523167"/>
                <a:gd name="connsiteX103" fmla="*/ 520411 w 2323767"/>
                <a:gd name="connsiteY103" fmla="*/ 786927 h 6523167"/>
                <a:gd name="connsiteX104" fmla="*/ 551770 w 2323767"/>
                <a:gd name="connsiteY104" fmla="*/ 968307 h 6523167"/>
                <a:gd name="connsiteX105" fmla="*/ 544142 w 2323767"/>
                <a:gd name="connsiteY105" fmla="*/ 982716 h 6523167"/>
                <a:gd name="connsiteX106" fmla="*/ 460233 w 2323767"/>
                <a:gd name="connsiteY106" fmla="*/ 1084424 h 6523167"/>
                <a:gd name="connsiteX107" fmla="*/ 370390 w 2323767"/>
                <a:gd name="connsiteY107" fmla="*/ 782688 h 6523167"/>
                <a:gd name="connsiteX108" fmla="*/ 846620 w 2323767"/>
                <a:gd name="connsiteY108" fmla="*/ 690832 h 6523167"/>
                <a:gd name="connsiteX109" fmla="*/ 853507 w 2323767"/>
                <a:gd name="connsiteY109" fmla="*/ 693694 h 6523167"/>
                <a:gd name="connsiteX110" fmla="*/ 851812 w 2323767"/>
                <a:gd name="connsiteY110" fmla="*/ 703865 h 6523167"/>
                <a:gd name="connsiteX111" fmla="*/ 839097 w 2323767"/>
                <a:gd name="connsiteY111" fmla="*/ 709797 h 6523167"/>
                <a:gd name="connsiteX112" fmla="*/ 813670 w 2323767"/>
                <a:gd name="connsiteY112" fmla="*/ 703016 h 6523167"/>
                <a:gd name="connsiteX113" fmla="*/ 839098 w 2323767"/>
                <a:gd name="connsiteY113" fmla="*/ 693693 h 6523167"/>
                <a:gd name="connsiteX114" fmla="*/ 846620 w 2323767"/>
                <a:gd name="connsiteY114" fmla="*/ 690832 h 6523167"/>
                <a:gd name="connsiteX115" fmla="*/ 260205 w 2323767"/>
                <a:gd name="connsiteY115" fmla="*/ 784384 h 6523167"/>
                <a:gd name="connsiteX116" fmla="*/ 348354 w 2323767"/>
                <a:gd name="connsiteY116" fmla="*/ 784384 h 6523167"/>
                <a:gd name="connsiteX117" fmla="*/ 369544 w 2323767"/>
                <a:gd name="connsiteY117" fmla="*/ 797945 h 6523167"/>
                <a:gd name="connsiteX118" fmla="*/ 450909 w 2323767"/>
                <a:gd name="connsiteY118" fmla="*/ 970003 h 6523167"/>
                <a:gd name="connsiteX119" fmla="*/ 454301 w 2323767"/>
                <a:gd name="connsiteY119" fmla="*/ 1007295 h 6523167"/>
                <a:gd name="connsiteX120" fmla="*/ 410227 w 2323767"/>
                <a:gd name="connsiteY120" fmla="*/ 1149687 h 6523167"/>
                <a:gd name="connsiteX121" fmla="*/ 342419 w 2323767"/>
                <a:gd name="connsiteY121" fmla="*/ 1234445 h 6523167"/>
                <a:gd name="connsiteX122" fmla="*/ 260205 w 2323767"/>
                <a:gd name="connsiteY122" fmla="*/ 784384 h 6523167"/>
                <a:gd name="connsiteX123" fmla="*/ 899276 w 2323767"/>
                <a:gd name="connsiteY123" fmla="*/ 675895 h 6523167"/>
                <a:gd name="connsiteX124" fmla="*/ 892495 w 2323767"/>
                <a:gd name="connsiteY124" fmla="*/ 705559 h 6523167"/>
                <a:gd name="connsiteX125" fmla="*/ 870458 w 2323767"/>
                <a:gd name="connsiteY125" fmla="*/ 713187 h 6523167"/>
                <a:gd name="connsiteX126" fmla="*/ 866220 w 2323767"/>
                <a:gd name="connsiteY126" fmla="*/ 697084 h 6523167"/>
                <a:gd name="connsiteX127" fmla="*/ 899276 w 2323767"/>
                <a:gd name="connsiteY127" fmla="*/ 675895 h 6523167"/>
                <a:gd name="connsiteX128" fmla="*/ 954367 w 2323767"/>
                <a:gd name="connsiteY128" fmla="*/ 657248 h 6523167"/>
                <a:gd name="connsiteX129" fmla="*/ 943349 w 2323767"/>
                <a:gd name="connsiteY129" fmla="*/ 700474 h 6523167"/>
                <a:gd name="connsiteX130" fmla="*/ 934026 w 2323767"/>
                <a:gd name="connsiteY130" fmla="*/ 719120 h 6523167"/>
                <a:gd name="connsiteX131" fmla="*/ 905208 w 2323767"/>
                <a:gd name="connsiteY131" fmla="*/ 714882 h 6523167"/>
                <a:gd name="connsiteX132" fmla="*/ 906904 w 2323767"/>
                <a:gd name="connsiteY132" fmla="*/ 690304 h 6523167"/>
                <a:gd name="connsiteX133" fmla="*/ 954367 w 2323767"/>
                <a:gd name="connsiteY133" fmla="*/ 657248 h 6523167"/>
                <a:gd name="connsiteX134" fmla="*/ 159345 w 2323767"/>
                <a:gd name="connsiteY134" fmla="*/ 787773 h 6523167"/>
                <a:gd name="connsiteX135" fmla="*/ 233932 w 2323767"/>
                <a:gd name="connsiteY135" fmla="*/ 787774 h 6523167"/>
                <a:gd name="connsiteX136" fmla="*/ 257662 w 2323767"/>
                <a:gd name="connsiteY136" fmla="*/ 808114 h 6523167"/>
                <a:gd name="connsiteX137" fmla="*/ 298345 w 2323767"/>
                <a:gd name="connsiteY137" fmla="*/ 925080 h 6523167"/>
                <a:gd name="connsiteX138" fmla="*/ 329707 w 2323767"/>
                <a:gd name="connsiteY138" fmla="*/ 1142907 h 6523167"/>
                <a:gd name="connsiteX139" fmla="*/ 279699 w 2323767"/>
                <a:gd name="connsiteY139" fmla="*/ 1322593 h 6523167"/>
                <a:gd name="connsiteX140" fmla="*/ 238169 w 2323767"/>
                <a:gd name="connsiteY140" fmla="*/ 1381923 h 6523167"/>
                <a:gd name="connsiteX141" fmla="*/ 202571 w 2323767"/>
                <a:gd name="connsiteY141" fmla="*/ 899654 h 6523167"/>
                <a:gd name="connsiteX142" fmla="*/ 159345 w 2323767"/>
                <a:gd name="connsiteY142" fmla="*/ 787773 h 6523167"/>
                <a:gd name="connsiteX143" fmla="*/ 750951 w 2323767"/>
                <a:gd name="connsiteY143" fmla="*/ 687760 h 6523167"/>
                <a:gd name="connsiteX144" fmla="*/ 757321 w 2323767"/>
                <a:gd name="connsiteY144" fmla="*/ 686992 h 6523167"/>
                <a:gd name="connsiteX145" fmla="*/ 777225 w 2323767"/>
                <a:gd name="connsiteY145" fmla="*/ 699625 h 6523167"/>
                <a:gd name="connsiteX146" fmla="*/ 749255 w 2323767"/>
                <a:gd name="connsiteY146" fmla="*/ 704711 h 6523167"/>
                <a:gd name="connsiteX147" fmla="*/ 750951 w 2323767"/>
                <a:gd name="connsiteY147" fmla="*/ 687760 h 6523167"/>
                <a:gd name="connsiteX148" fmla="*/ 1029802 w 2323767"/>
                <a:gd name="connsiteY148" fmla="*/ 628430 h 6523167"/>
                <a:gd name="connsiteX149" fmla="*/ 995899 w 2323767"/>
                <a:gd name="connsiteY149" fmla="*/ 711492 h 6523167"/>
                <a:gd name="connsiteX150" fmla="*/ 975558 w 2323767"/>
                <a:gd name="connsiteY150" fmla="*/ 720816 h 6523167"/>
                <a:gd name="connsiteX151" fmla="*/ 952673 w 2323767"/>
                <a:gd name="connsiteY151" fmla="*/ 707255 h 6523167"/>
                <a:gd name="connsiteX152" fmla="*/ 997595 w 2323767"/>
                <a:gd name="connsiteY152" fmla="*/ 639448 h 6523167"/>
                <a:gd name="connsiteX153" fmla="*/ 1029802 w 2323767"/>
                <a:gd name="connsiteY153" fmla="*/ 628430 h 6523167"/>
                <a:gd name="connsiteX154" fmla="*/ 848422 w 2323767"/>
                <a:gd name="connsiteY154" fmla="*/ 646230 h 6523167"/>
                <a:gd name="connsiteX155" fmla="*/ 812823 w 2323767"/>
                <a:gd name="connsiteY155" fmla="*/ 687760 h 6523167"/>
                <a:gd name="connsiteX156" fmla="*/ 848422 w 2323767"/>
                <a:gd name="connsiteY156" fmla="*/ 646230 h 6523167"/>
                <a:gd name="connsiteX157" fmla="*/ 711115 w 2323767"/>
                <a:gd name="connsiteY157" fmla="*/ 658095 h 6523167"/>
                <a:gd name="connsiteX158" fmla="*/ 738237 w 2323767"/>
                <a:gd name="connsiteY158" fmla="*/ 698778 h 6523167"/>
                <a:gd name="connsiteX159" fmla="*/ 690773 w 2323767"/>
                <a:gd name="connsiteY159" fmla="*/ 723357 h 6523167"/>
                <a:gd name="connsiteX160" fmla="*/ 711115 w 2323767"/>
                <a:gd name="connsiteY160" fmla="*/ 658095 h 6523167"/>
                <a:gd name="connsiteX161" fmla="*/ 1159481 w 2323767"/>
                <a:gd name="connsiteY161" fmla="*/ 583510 h 6523167"/>
                <a:gd name="connsiteX162" fmla="*/ 1110321 w 2323767"/>
                <a:gd name="connsiteY162" fmla="*/ 640296 h 6523167"/>
                <a:gd name="connsiteX163" fmla="*/ 1081503 w 2323767"/>
                <a:gd name="connsiteY163" fmla="*/ 706406 h 6523167"/>
                <a:gd name="connsiteX164" fmla="*/ 1063705 w 2323767"/>
                <a:gd name="connsiteY164" fmla="*/ 721664 h 6523167"/>
                <a:gd name="connsiteX165" fmla="*/ 1033192 w 2323767"/>
                <a:gd name="connsiteY165" fmla="*/ 721663 h 6523167"/>
                <a:gd name="connsiteX166" fmla="*/ 1006917 w 2323767"/>
                <a:gd name="connsiteY166" fmla="*/ 691150 h 6523167"/>
                <a:gd name="connsiteX167" fmla="*/ 1059466 w 2323767"/>
                <a:gd name="connsiteY167" fmla="*/ 619107 h 6523167"/>
                <a:gd name="connsiteX168" fmla="*/ 1159481 w 2323767"/>
                <a:gd name="connsiteY168" fmla="*/ 583510 h 6523167"/>
                <a:gd name="connsiteX169" fmla="*/ 789091 w 2323767"/>
                <a:gd name="connsiteY169" fmla="*/ 642839 h 6523167"/>
                <a:gd name="connsiteX170" fmla="*/ 795766 w 2323767"/>
                <a:gd name="connsiteY170" fmla="*/ 641991 h 6523167"/>
                <a:gd name="connsiteX171" fmla="*/ 801804 w 2323767"/>
                <a:gd name="connsiteY171" fmla="*/ 643686 h 6523167"/>
                <a:gd name="connsiteX172" fmla="*/ 793329 w 2323767"/>
                <a:gd name="connsiteY172" fmla="*/ 672504 h 6523167"/>
                <a:gd name="connsiteX173" fmla="*/ 789091 w 2323767"/>
                <a:gd name="connsiteY173" fmla="*/ 642839 h 6523167"/>
                <a:gd name="connsiteX174" fmla="*/ 901819 w 2323767"/>
                <a:gd name="connsiteY174" fmla="*/ 597917 h 6523167"/>
                <a:gd name="connsiteX175" fmla="*/ 910294 w 2323767"/>
                <a:gd name="connsiteY175" fmla="*/ 628430 h 6523167"/>
                <a:gd name="connsiteX176" fmla="*/ 918770 w 2323767"/>
                <a:gd name="connsiteY176" fmla="*/ 652162 h 6523167"/>
                <a:gd name="connsiteX177" fmla="*/ 873000 w 2323767"/>
                <a:gd name="connsiteY177" fmla="*/ 667419 h 6523167"/>
                <a:gd name="connsiteX178" fmla="*/ 869610 w 2323767"/>
                <a:gd name="connsiteY178" fmla="*/ 625889 h 6523167"/>
                <a:gd name="connsiteX179" fmla="*/ 901819 w 2323767"/>
                <a:gd name="connsiteY179" fmla="*/ 597917 h 6523167"/>
                <a:gd name="connsiteX180" fmla="*/ 764511 w 2323767"/>
                <a:gd name="connsiteY180" fmla="*/ 619107 h 6523167"/>
                <a:gd name="connsiteX181" fmla="*/ 760274 w 2323767"/>
                <a:gd name="connsiteY181" fmla="*/ 662333 h 6523167"/>
                <a:gd name="connsiteX182" fmla="*/ 722981 w 2323767"/>
                <a:gd name="connsiteY182" fmla="*/ 653857 h 6523167"/>
                <a:gd name="connsiteX183" fmla="*/ 764511 w 2323767"/>
                <a:gd name="connsiteY183" fmla="*/ 619107 h 6523167"/>
                <a:gd name="connsiteX184" fmla="*/ 1407431 w 2323767"/>
                <a:gd name="connsiteY184" fmla="*/ 507845 h 6523167"/>
                <a:gd name="connsiteX185" fmla="*/ 1178975 w 2323767"/>
                <a:gd name="connsiteY185" fmla="*/ 700474 h 6523167"/>
                <a:gd name="connsiteX186" fmla="*/ 1134901 w 2323767"/>
                <a:gd name="connsiteY186" fmla="*/ 715730 h 6523167"/>
                <a:gd name="connsiteX187" fmla="*/ 1093370 w 2323767"/>
                <a:gd name="connsiteY187" fmla="*/ 714883 h 6523167"/>
                <a:gd name="connsiteX188" fmla="*/ 1103541 w 2323767"/>
                <a:gd name="connsiteY188" fmla="*/ 671656 h 6523167"/>
                <a:gd name="connsiteX189" fmla="*/ 1240000 w 2323767"/>
                <a:gd name="connsiteY189" fmla="*/ 553843 h 6523167"/>
                <a:gd name="connsiteX190" fmla="*/ 1407431 w 2323767"/>
                <a:gd name="connsiteY190" fmla="*/ 507845 h 6523167"/>
                <a:gd name="connsiteX191" fmla="*/ 848846 w 2323767"/>
                <a:gd name="connsiteY191" fmla="*/ 598130 h 6523167"/>
                <a:gd name="connsiteX192" fmla="*/ 861982 w 2323767"/>
                <a:gd name="connsiteY192" fmla="*/ 603003 h 6523167"/>
                <a:gd name="connsiteX193" fmla="*/ 874696 w 2323767"/>
                <a:gd name="connsiteY193" fmla="*/ 609784 h 6523167"/>
                <a:gd name="connsiteX194" fmla="*/ 860287 w 2323767"/>
                <a:gd name="connsiteY194" fmla="*/ 618259 h 6523167"/>
                <a:gd name="connsiteX195" fmla="*/ 834861 w 2323767"/>
                <a:gd name="connsiteY195" fmla="*/ 627582 h 6523167"/>
                <a:gd name="connsiteX196" fmla="*/ 838250 w 2323767"/>
                <a:gd name="connsiteY196" fmla="*/ 607242 h 6523167"/>
                <a:gd name="connsiteX197" fmla="*/ 848846 w 2323767"/>
                <a:gd name="connsiteY197" fmla="*/ 598130 h 6523167"/>
                <a:gd name="connsiteX198" fmla="*/ 772141 w 2323767"/>
                <a:gd name="connsiteY198" fmla="*/ 594527 h 6523167"/>
                <a:gd name="connsiteX199" fmla="*/ 825536 w 2323767"/>
                <a:gd name="connsiteY199" fmla="*/ 602156 h 6523167"/>
                <a:gd name="connsiteX200" fmla="*/ 794177 w 2323767"/>
                <a:gd name="connsiteY200" fmla="*/ 631820 h 6523167"/>
                <a:gd name="connsiteX201" fmla="*/ 772141 w 2323767"/>
                <a:gd name="connsiteY201" fmla="*/ 594527 h 6523167"/>
                <a:gd name="connsiteX202" fmla="*/ 642461 w 2323767"/>
                <a:gd name="connsiteY202" fmla="*/ 599612 h 6523167"/>
                <a:gd name="connsiteX203" fmla="*/ 691620 w 2323767"/>
                <a:gd name="connsiteY203" fmla="*/ 640295 h 6523167"/>
                <a:gd name="connsiteX204" fmla="*/ 699249 w 2323767"/>
                <a:gd name="connsiteY204" fmla="*/ 668267 h 6523167"/>
                <a:gd name="connsiteX205" fmla="*/ 628900 w 2323767"/>
                <a:gd name="connsiteY205" fmla="*/ 739462 h 6523167"/>
                <a:gd name="connsiteX206" fmla="*/ 602625 w 2323767"/>
                <a:gd name="connsiteY206" fmla="*/ 744548 h 6523167"/>
                <a:gd name="connsiteX207" fmla="*/ 642461 w 2323767"/>
                <a:gd name="connsiteY207" fmla="*/ 599612 h 6523167"/>
                <a:gd name="connsiteX208" fmla="*/ 978099 w 2323767"/>
                <a:gd name="connsiteY208" fmla="*/ 541131 h 6523167"/>
                <a:gd name="connsiteX209" fmla="*/ 977253 w 2323767"/>
                <a:gd name="connsiteY209" fmla="*/ 621649 h 6523167"/>
                <a:gd name="connsiteX210" fmla="*/ 967929 w 2323767"/>
                <a:gd name="connsiteY210" fmla="*/ 636058 h 6523167"/>
                <a:gd name="connsiteX211" fmla="*/ 927245 w 2323767"/>
                <a:gd name="connsiteY211" fmla="*/ 638600 h 6523167"/>
                <a:gd name="connsiteX212" fmla="*/ 934874 w 2323767"/>
                <a:gd name="connsiteY212" fmla="*/ 572491 h 6523167"/>
                <a:gd name="connsiteX213" fmla="*/ 978099 w 2323767"/>
                <a:gd name="connsiteY213" fmla="*/ 541131 h 6523167"/>
                <a:gd name="connsiteX214" fmla="*/ 752646 w 2323767"/>
                <a:gd name="connsiteY214" fmla="*/ 569099 h 6523167"/>
                <a:gd name="connsiteX215" fmla="*/ 732303 w 2323767"/>
                <a:gd name="connsiteY215" fmla="*/ 636059 h 6523167"/>
                <a:gd name="connsiteX216" fmla="*/ 678906 w 2323767"/>
                <a:gd name="connsiteY216" fmla="*/ 614868 h 6523167"/>
                <a:gd name="connsiteX217" fmla="*/ 752646 w 2323767"/>
                <a:gd name="connsiteY217" fmla="*/ 569099 h 6523167"/>
                <a:gd name="connsiteX218" fmla="*/ 890535 w 2323767"/>
                <a:gd name="connsiteY218" fmla="*/ 536151 h 6523167"/>
                <a:gd name="connsiteX219" fmla="*/ 895038 w 2323767"/>
                <a:gd name="connsiteY219" fmla="*/ 536892 h 6523167"/>
                <a:gd name="connsiteX220" fmla="*/ 954367 w 2323767"/>
                <a:gd name="connsiteY220" fmla="*/ 542825 h 6523167"/>
                <a:gd name="connsiteX221" fmla="*/ 895039 w 2323767"/>
                <a:gd name="connsiteY221" fmla="*/ 587747 h 6523167"/>
                <a:gd name="connsiteX222" fmla="*/ 867916 w 2323767"/>
                <a:gd name="connsiteY222" fmla="*/ 592831 h 6523167"/>
                <a:gd name="connsiteX223" fmla="*/ 859439 w 2323767"/>
                <a:gd name="connsiteY223" fmla="*/ 573338 h 6523167"/>
                <a:gd name="connsiteX224" fmla="*/ 881476 w 2323767"/>
                <a:gd name="connsiteY224" fmla="*/ 542825 h 6523167"/>
                <a:gd name="connsiteX225" fmla="*/ 890535 w 2323767"/>
                <a:gd name="connsiteY225" fmla="*/ 536151 h 6523167"/>
                <a:gd name="connsiteX226" fmla="*/ 766207 w 2323767"/>
                <a:gd name="connsiteY226" fmla="*/ 551301 h 6523167"/>
                <a:gd name="connsiteX227" fmla="*/ 850964 w 2323767"/>
                <a:gd name="connsiteY227" fmla="*/ 556387 h 6523167"/>
                <a:gd name="connsiteX228" fmla="*/ 799262 w 2323767"/>
                <a:gd name="connsiteY228" fmla="*/ 591985 h 6523167"/>
                <a:gd name="connsiteX229" fmla="*/ 766207 w 2323767"/>
                <a:gd name="connsiteY229" fmla="*/ 551301 h 6523167"/>
                <a:gd name="connsiteX230" fmla="*/ 1038279 w 2323767"/>
                <a:gd name="connsiteY230" fmla="*/ 504685 h 6523167"/>
                <a:gd name="connsiteX231" fmla="*/ 1067095 w 2323767"/>
                <a:gd name="connsiteY231" fmla="*/ 600461 h 6523167"/>
                <a:gd name="connsiteX232" fmla="*/ 1011157 w 2323767"/>
                <a:gd name="connsiteY232" fmla="*/ 621649 h 6523167"/>
                <a:gd name="connsiteX233" fmla="*/ 983185 w 2323767"/>
                <a:gd name="connsiteY233" fmla="*/ 606393 h 6523167"/>
                <a:gd name="connsiteX234" fmla="*/ 1038279 w 2323767"/>
                <a:gd name="connsiteY234" fmla="*/ 504685 h 6523167"/>
                <a:gd name="connsiteX235" fmla="*/ 589911 w 2323767"/>
                <a:gd name="connsiteY235" fmla="*/ 557234 h 6523167"/>
                <a:gd name="connsiteX236" fmla="*/ 628053 w 2323767"/>
                <a:gd name="connsiteY236" fmla="*/ 680979 h 6523167"/>
                <a:gd name="connsiteX237" fmla="*/ 531430 w 2323767"/>
                <a:gd name="connsiteY237" fmla="*/ 750480 h 6523167"/>
                <a:gd name="connsiteX238" fmla="*/ 589911 w 2323767"/>
                <a:gd name="connsiteY238" fmla="*/ 557234 h 6523167"/>
                <a:gd name="connsiteX239" fmla="*/ 941061 w 2323767"/>
                <a:gd name="connsiteY239" fmla="*/ 478695 h 6523167"/>
                <a:gd name="connsiteX240" fmla="*/ 949323 w 2323767"/>
                <a:gd name="connsiteY240" fmla="*/ 478794 h 6523167"/>
                <a:gd name="connsiteX241" fmla="*/ 962843 w 2323767"/>
                <a:gd name="connsiteY241" fmla="*/ 484343 h 6523167"/>
                <a:gd name="connsiteX242" fmla="*/ 1032344 w 2323767"/>
                <a:gd name="connsiteY242" fmla="*/ 491971 h 6523167"/>
                <a:gd name="connsiteX243" fmla="*/ 915381 w 2323767"/>
                <a:gd name="connsiteY243" fmla="*/ 533501 h 6523167"/>
                <a:gd name="connsiteX244" fmla="*/ 906057 w 2323767"/>
                <a:gd name="connsiteY244" fmla="*/ 513160 h 6523167"/>
                <a:gd name="connsiteX245" fmla="*/ 921313 w 2323767"/>
                <a:gd name="connsiteY245" fmla="*/ 495360 h 6523167"/>
                <a:gd name="connsiteX246" fmla="*/ 941061 w 2323767"/>
                <a:gd name="connsiteY246" fmla="*/ 478695 h 6523167"/>
                <a:gd name="connsiteX247" fmla="*/ 1167955 w 2323767"/>
                <a:gd name="connsiteY247" fmla="*/ 426707 h 6523167"/>
                <a:gd name="connsiteX248" fmla="*/ 1205249 w 2323767"/>
                <a:gd name="connsiteY248" fmla="*/ 551301 h 6523167"/>
                <a:gd name="connsiteX249" fmla="*/ 1089133 w 2323767"/>
                <a:gd name="connsiteY249" fmla="*/ 592831 h 6523167"/>
                <a:gd name="connsiteX250" fmla="*/ 1041668 w 2323767"/>
                <a:gd name="connsiteY250" fmla="*/ 540282 h 6523167"/>
                <a:gd name="connsiteX251" fmla="*/ 1074723 w 2323767"/>
                <a:gd name="connsiteY251" fmla="*/ 480953 h 6523167"/>
                <a:gd name="connsiteX252" fmla="*/ 1167955 w 2323767"/>
                <a:gd name="connsiteY252" fmla="*/ 426707 h 6523167"/>
                <a:gd name="connsiteX253" fmla="*/ 755189 w 2323767"/>
                <a:gd name="connsiteY253" fmla="*/ 490276 h 6523167"/>
                <a:gd name="connsiteX254" fmla="*/ 912837 w 2323767"/>
                <a:gd name="connsiteY254" fmla="*/ 484342 h 6523167"/>
                <a:gd name="connsiteX255" fmla="*/ 817908 w 2323767"/>
                <a:gd name="connsiteY255" fmla="*/ 550454 h 6523167"/>
                <a:gd name="connsiteX256" fmla="*/ 755189 w 2323767"/>
                <a:gd name="connsiteY256" fmla="*/ 490276 h 6523167"/>
                <a:gd name="connsiteX257" fmla="*/ 738237 w 2323767"/>
                <a:gd name="connsiteY257" fmla="*/ 487733 h 6523167"/>
                <a:gd name="connsiteX258" fmla="*/ 714506 w 2323767"/>
                <a:gd name="connsiteY258" fmla="*/ 593680 h 6523167"/>
                <a:gd name="connsiteX259" fmla="*/ 619577 w 2323767"/>
                <a:gd name="connsiteY259" fmla="*/ 560624 h 6523167"/>
                <a:gd name="connsiteX260" fmla="*/ 738237 w 2323767"/>
                <a:gd name="connsiteY260" fmla="*/ 487733 h 6523167"/>
                <a:gd name="connsiteX261" fmla="*/ 1272208 w 2323767"/>
                <a:gd name="connsiteY261" fmla="*/ 369920 h 6523167"/>
                <a:gd name="connsiteX262" fmla="*/ 1310348 w 2323767"/>
                <a:gd name="connsiteY262" fmla="*/ 519094 h 6523167"/>
                <a:gd name="connsiteX263" fmla="*/ 1238305 w 2323767"/>
                <a:gd name="connsiteY263" fmla="*/ 541129 h 6523167"/>
                <a:gd name="connsiteX264" fmla="*/ 1195078 w 2323767"/>
                <a:gd name="connsiteY264" fmla="*/ 525026 h 6523167"/>
                <a:gd name="connsiteX265" fmla="*/ 1181517 w 2323767"/>
                <a:gd name="connsiteY265" fmla="*/ 434337 h 6523167"/>
                <a:gd name="connsiteX266" fmla="*/ 1197622 w 2323767"/>
                <a:gd name="connsiteY266" fmla="*/ 412299 h 6523167"/>
                <a:gd name="connsiteX267" fmla="*/ 1272208 w 2323767"/>
                <a:gd name="connsiteY267" fmla="*/ 369920 h 6523167"/>
                <a:gd name="connsiteX268" fmla="*/ 508544 w 2323767"/>
                <a:gd name="connsiteY268" fmla="*/ 484342 h 6523167"/>
                <a:gd name="connsiteX269" fmla="*/ 578893 w 2323767"/>
                <a:gd name="connsiteY269" fmla="*/ 619954 h 6523167"/>
                <a:gd name="connsiteX270" fmla="*/ 567875 w 2323767"/>
                <a:gd name="connsiteY270" fmla="*/ 667418 h 6523167"/>
                <a:gd name="connsiteX271" fmla="*/ 449215 w 2323767"/>
                <a:gd name="connsiteY271" fmla="*/ 763194 h 6523167"/>
                <a:gd name="connsiteX272" fmla="*/ 392428 w 2323767"/>
                <a:gd name="connsiteY272" fmla="*/ 768280 h 6523167"/>
                <a:gd name="connsiteX273" fmla="*/ 508544 w 2323767"/>
                <a:gd name="connsiteY273" fmla="*/ 484342 h 6523167"/>
                <a:gd name="connsiteX274" fmla="*/ 1080658 w 2323767"/>
                <a:gd name="connsiteY274" fmla="*/ 342798 h 6523167"/>
                <a:gd name="connsiteX275" fmla="*/ 1174738 w 2323767"/>
                <a:gd name="connsiteY275" fmla="*/ 409756 h 6523167"/>
                <a:gd name="connsiteX276" fmla="*/ 993357 w 2323767"/>
                <a:gd name="connsiteY276" fmla="*/ 479257 h 6523167"/>
                <a:gd name="connsiteX277" fmla="*/ 984032 w 2323767"/>
                <a:gd name="connsiteY277" fmla="*/ 478409 h 6523167"/>
                <a:gd name="connsiteX278" fmla="*/ 953521 w 2323767"/>
                <a:gd name="connsiteY278" fmla="*/ 464849 h 6523167"/>
                <a:gd name="connsiteX279" fmla="*/ 970472 w 2323767"/>
                <a:gd name="connsiteY279" fmla="*/ 441963 h 6523167"/>
                <a:gd name="connsiteX280" fmla="*/ 1080658 w 2323767"/>
                <a:gd name="connsiteY280" fmla="*/ 342798 h 6523167"/>
                <a:gd name="connsiteX281" fmla="*/ 1449350 w 2323767"/>
                <a:gd name="connsiteY281" fmla="*/ 280077 h 6523167"/>
                <a:gd name="connsiteX282" fmla="*/ 1413753 w 2323767"/>
                <a:gd name="connsiteY282" fmla="*/ 430098 h 6523167"/>
                <a:gd name="connsiteX283" fmla="*/ 1419157 w 2323767"/>
                <a:gd name="connsiteY283" fmla="*/ 454042 h 6523167"/>
                <a:gd name="connsiteX284" fmla="*/ 1436046 w 2323767"/>
                <a:gd name="connsiteY284" fmla="*/ 485396 h 6523167"/>
                <a:gd name="connsiteX285" fmla="*/ 1368822 w 2323767"/>
                <a:gd name="connsiteY285" fmla="*/ 502997 h 6523167"/>
                <a:gd name="connsiteX286" fmla="*/ 1335776 w 2323767"/>
                <a:gd name="connsiteY286" fmla="*/ 512313 h 6523167"/>
                <a:gd name="connsiteX287" fmla="*/ 1310348 w 2323767"/>
                <a:gd name="connsiteY287" fmla="*/ 504685 h 6523167"/>
                <a:gd name="connsiteX288" fmla="*/ 1285768 w 2323767"/>
                <a:gd name="connsiteY288" fmla="*/ 369073 h 6523167"/>
                <a:gd name="connsiteX289" fmla="*/ 1296787 w 2323767"/>
                <a:gd name="connsiteY289" fmla="*/ 357206 h 6523167"/>
                <a:gd name="connsiteX290" fmla="*/ 1371373 w 2323767"/>
                <a:gd name="connsiteY290" fmla="*/ 318218 h 6523167"/>
                <a:gd name="connsiteX291" fmla="*/ 1449350 w 2323767"/>
                <a:gd name="connsiteY291" fmla="*/ 280077 h 6523167"/>
                <a:gd name="connsiteX292" fmla="*/ 744170 w 2323767"/>
                <a:gd name="connsiteY292" fmla="*/ 374159 h 6523167"/>
                <a:gd name="connsiteX293" fmla="*/ 1040820 w 2323767"/>
                <a:gd name="connsiteY293" fmla="*/ 358055 h 6523167"/>
                <a:gd name="connsiteX294" fmla="*/ 914532 w 2323767"/>
                <a:gd name="connsiteY294" fmla="*/ 469935 h 6523167"/>
                <a:gd name="connsiteX295" fmla="*/ 784006 w 2323767"/>
                <a:gd name="connsiteY295" fmla="*/ 486886 h 6523167"/>
                <a:gd name="connsiteX296" fmla="*/ 747559 w 2323767"/>
                <a:gd name="connsiteY296" fmla="*/ 446203 h 6523167"/>
                <a:gd name="connsiteX297" fmla="*/ 744170 w 2323767"/>
                <a:gd name="connsiteY297" fmla="*/ 374159 h 6523167"/>
                <a:gd name="connsiteX298" fmla="*/ 728066 w 2323767"/>
                <a:gd name="connsiteY298" fmla="*/ 370768 h 6523167"/>
                <a:gd name="connsiteX299" fmla="*/ 736541 w 2323767"/>
                <a:gd name="connsiteY299" fmla="*/ 454679 h 6523167"/>
                <a:gd name="connsiteX300" fmla="*/ 733152 w 2323767"/>
                <a:gd name="connsiteY300" fmla="*/ 475019 h 6523167"/>
                <a:gd name="connsiteX301" fmla="*/ 620425 w 2323767"/>
                <a:gd name="connsiteY301" fmla="*/ 549606 h 6523167"/>
                <a:gd name="connsiteX302" fmla="*/ 594150 w 2323767"/>
                <a:gd name="connsiteY302" fmla="*/ 541977 h 6523167"/>
                <a:gd name="connsiteX303" fmla="*/ 533972 w 2323767"/>
                <a:gd name="connsiteY303" fmla="*/ 487732 h 6523167"/>
                <a:gd name="connsiteX304" fmla="*/ 728066 w 2323767"/>
                <a:gd name="connsiteY304" fmla="*/ 370768 h 6523167"/>
                <a:gd name="connsiteX305" fmla="*/ 427177 w 2323767"/>
                <a:gd name="connsiteY305" fmla="*/ 391110 h 6523167"/>
                <a:gd name="connsiteX306" fmla="*/ 487355 w 2323767"/>
                <a:gd name="connsiteY306" fmla="*/ 458916 h 6523167"/>
                <a:gd name="connsiteX307" fmla="*/ 497526 w 2323767"/>
                <a:gd name="connsiteY307" fmla="*/ 489428 h 6523167"/>
                <a:gd name="connsiteX308" fmla="*/ 405140 w 2323767"/>
                <a:gd name="connsiteY308" fmla="*/ 737767 h 6523167"/>
                <a:gd name="connsiteX309" fmla="*/ 328859 w 2323767"/>
                <a:gd name="connsiteY309" fmla="*/ 771670 h 6523167"/>
                <a:gd name="connsiteX310" fmla="*/ 258511 w 2323767"/>
                <a:gd name="connsiteY310" fmla="*/ 775061 h 6523167"/>
                <a:gd name="connsiteX311" fmla="*/ 419549 w 2323767"/>
                <a:gd name="connsiteY311" fmla="*/ 398738 h 6523167"/>
                <a:gd name="connsiteX312" fmla="*/ 427177 w 2323767"/>
                <a:gd name="connsiteY312" fmla="*/ 391110 h 6523167"/>
                <a:gd name="connsiteX313" fmla="*/ 1213302 w 2323767"/>
                <a:gd name="connsiteY313" fmla="*/ 247446 h 6523167"/>
                <a:gd name="connsiteX314" fmla="*/ 1218811 w 2323767"/>
                <a:gd name="connsiteY314" fmla="*/ 254651 h 6523167"/>
                <a:gd name="connsiteX315" fmla="*/ 1281531 w 2323767"/>
                <a:gd name="connsiteY315" fmla="*/ 350426 h 6523167"/>
                <a:gd name="connsiteX316" fmla="*/ 1197622 w 2323767"/>
                <a:gd name="connsiteY316" fmla="*/ 396194 h 6523167"/>
                <a:gd name="connsiteX317" fmla="*/ 1095065 w 2323767"/>
                <a:gd name="connsiteY317" fmla="*/ 350426 h 6523167"/>
                <a:gd name="connsiteX318" fmla="*/ 1100999 w 2323767"/>
                <a:gd name="connsiteY318" fmla="*/ 325848 h 6523167"/>
                <a:gd name="connsiteX319" fmla="*/ 1205250 w 2323767"/>
                <a:gd name="connsiteY319" fmla="*/ 250412 h 6523167"/>
                <a:gd name="connsiteX320" fmla="*/ 1213302 w 2323767"/>
                <a:gd name="connsiteY320" fmla="*/ 247446 h 6523167"/>
                <a:gd name="connsiteX321" fmla="*/ 1236610 w 2323767"/>
                <a:gd name="connsiteY321" fmla="*/ 231594 h 6523167"/>
                <a:gd name="connsiteX322" fmla="*/ 1245933 w 2323767"/>
                <a:gd name="connsiteY322" fmla="*/ 231765 h 6523167"/>
                <a:gd name="connsiteX323" fmla="*/ 1440028 w 2323767"/>
                <a:gd name="connsiteY323" fmla="*/ 266517 h 6523167"/>
                <a:gd name="connsiteX324" fmla="*/ 1441723 w 2323767"/>
                <a:gd name="connsiteY324" fmla="*/ 269907 h 6523167"/>
                <a:gd name="connsiteX325" fmla="*/ 1304416 w 2323767"/>
                <a:gd name="connsiteY325" fmla="*/ 339408 h 6523167"/>
                <a:gd name="connsiteX326" fmla="*/ 1280684 w 2323767"/>
                <a:gd name="connsiteY326" fmla="*/ 336018 h 6523167"/>
                <a:gd name="connsiteX327" fmla="*/ 1228980 w 2323767"/>
                <a:gd name="connsiteY327" fmla="*/ 251261 h 6523167"/>
                <a:gd name="connsiteX328" fmla="*/ 1236610 w 2323767"/>
                <a:gd name="connsiteY328" fmla="*/ 231594 h 6523167"/>
                <a:gd name="connsiteX329" fmla="*/ 722133 w 2323767"/>
                <a:gd name="connsiteY329" fmla="*/ 271603 h 6523167"/>
                <a:gd name="connsiteX330" fmla="*/ 594997 w 2323767"/>
                <a:gd name="connsiteY330" fmla="*/ 475867 h 6523167"/>
                <a:gd name="connsiteX331" fmla="*/ 491592 w 2323767"/>
                <a:gd name="connsiteY331" fmla="*/ 447049 h 6523167"/>
                <a:gd name="connsiteX332" fmla="*/ 436501 w 2323767"/>
                <a:gd name="connsiteY332" fmla="*/ 386871 h 6523167"/>
                <a:gd name="connsiteX333" fmla="*/ 722133 w 2323767"/>
                <a:gd name="connsiteY333" fmla="*/ 271603 h 6523167"/>
                <a:gd name="connsiteX334" fmla="*/ 742262 w 2323767"/>
                <a:gd name="connsiteY334" fmla="*/ 263232 h 6523167"/>
                <a:gd name="connsiteX335" fmla="*/ 752645 w 2323767"/>
                <a:gd name="connsiteY335" fmla="*/ 263974 h 6523167"/>
                <a:gd name="connsiteX336" fmla="*/ 1017089 w 2323767"/>
                <a:gd name="connsiteY336" fmla="*/ 279230 h 6523167"/>
                <a:gd name="connsiteX337" fmla="*/ 1190841 w 2323767"/>
                <a:gd name="connsiteY337" fmla="*/ 241937 h 6523167"/>
                <a:gd name="connsiteX338" fmla="*/ 825537 w 2323767"/>
                <a:gd name="connsiteY338" fmla="*/ 386024 h 6523167"/>
                <a:gd name="connsiteX339" fmla="*/ 738236 w 2323767"/>
                <a:gd name="connsiteY339" fmla="*/ 273298 h 6523167"/>
                <a:gd name="connsiteX340" fmla="*/ 742262 w 2323767"/>
                <a:gd name="connsiteY340" fmla="*/ 263232 h 6523167"/>
                <a:gd name="connsiteX341" fmla="*/ 745052 w 2323767"/>
                <a:gd name="connsiteY341" fmla="*/ 245967 h 6523167"/>
                <a:gd name="connsiteX342" fmla="*/ 725051 w 2323767"/>
                <a:gd name="connsiteY342" fmla="*/ 249267 h 6523167"/>
                <a:gd name="connsiteX343" fmla="*/ 721921 w 2323767"/>
                <a:gd name="connsiteY343" fmla="*/ 256875 h 6523167"/>
                <a:gd name="connsiteX344" fmla="*/ 711962 w 2323767"/>
                <a:gd name="connsiteY344" fmla="*/ 269907 h 6523167"/>
                <a:gd name="connsiteX345" fmla="*/ 505154 w 2323767"/>
                <a:gd name="connsiteY345" fmla="*/ 377548 h 6523167"/>
                <a:gd name="connsiteX346" fmla="*/ 357677 w 2323767"/>
                <a:gd name="connsiteY346" fmla="*/ 316523 h 6523167"/>
                <a:gd name="connsiteX347" fmla="*/ 352453 w 2323767"/>
                <a:gd name="connsiteY347" fmla="*/ 310757 h 6523167"/>
                <a:gd name="connsiteX348" fmla="*/ 339643 w 2323767"/>
                <a:gd name="connsiteY348" fmla="*/ 312871 h 6523167"/>
                <a:gd name="connsiteX349" fmla="*/ 386495 w 2323767"/>
                <a:gd name="connsiteY349" fmla="*/ 361445 h 6523167"/>
                <a:gd name="connsiteX350" fmla="*/ 405140 w 2323767"/>
                <a:gd name="connsiteY350" fmla="*/ 408908 h 6523167"/>
                <a:gd name="connsiteX351" fmla="*/ 306823 w 2323767"/>
                <a:gd name="connsiteY351" fmla="*/ 691150 h 6523167"/>
                <a:gd name="connsiteX352" fmla="*/ 146630 w 2323767"/>
                <a:gd name="connsiteY352" fmla="*/ 774212 h 6523167"/>
                <a:gd name="connsiteX353" fmla="*/ 2 w 2323767"/>
                <a:gd name="connsiteY353" fmla="*/ 757261 h 6523167"/>
                <a:gd name="connsiteX354" fmla="*/ 0 w 2323767"/>
                <a:gd name="connsiteY354" fmla="*/ 771670 h 6523167"/>
                <a:gd name="connsiteX355" fmla="*/ 133070 w 2323767"/>
                <a:gd name="connsiteY355" fmla="*/ 785231 h 6523167"/>
                <a:gd name="connsiteX356" fmla="*/ 155954 w 2323767"/>
                <a:gd name="connsiteY356" fmla="*/ 803030 h 6523167"/>
                <a:gd name="connsiteX357" fmla="*/ 200028 w 2323767"/>
                <a:gd name="connsiteY357" fmla="*/ 940338 h 6523167"/>
                <a:gd name="connsiteX358" fmla="*/ 237321 w 2323767"/>
                <a:gd name="connsiteY358" fmla="*/ 1252243 h 6523167"/>
                <a:gd name="connsiteX359" fmla="*/ 234779 w 2323767"/>
                <a:gd name="connsiteY359" fmla="*/ 1331916 h 6523167"/>
                <a:gd name="connsiteX360" fmla="*/ 189857 w 2323767"/>
                <a:gd name="connsiteY360" fmla="*/ 1460747 h 6523167"/>
                <a:gd name="connsiteX361" fmla="*/ 162608 w 2323767"/>
                <a:gd name="connsiteY361" fmla="*/ 1506053 h 6523167"/>
                <a:gd name="connsiteX362" fmla="*/ 165656 w 2323767"/>
                <a:gd name="connsiteY362" fmla="*/ 1524526 h 6523167"/>
                <a:gd name="connsiteX363" fmla="*/ 195790 w 2323767"/>
                <a:gd name="connsiteY363" fmla="*/ 1472824 h 6523167"/>
                <a:gd name="connsiteX364" fmla="*/ 311060 w 2323767"/>
                <a:gd name="connsiteY364" fmla="*/ 1298861 h 6523167"/>
                <a:gd name="connsiteX365" fmla="*/ 337335 w 2323767"/>
                <a:gd name="connsiteY365" fmla="*/ 1272585 h 6523167"/>
                <a:gd name="connsiteX366" fmla="*/ 536514 w 2323767"/>
                <a:gd name="connsiteY366" fmla="*/ 1281910 h 6523167"/>
                <a:gd name="connsiteX367" fmla="*/ 557703 w 2323767"/>
                <a:gd name="connsiteY367" fmla="*/ 1323440 h 6523167"/>
                <a:gd name="connsiteX368" fmla="*/ 1444878 w 2323767"/>
                <a:gd name="connsiteY368" fmla="*/ 6523151 h 6523167"/>
                <a:gd name="connsiteX369" fmla="*/ 1459875 w 2323767"/>
                <a:gd name="connsiteY369" fmla="*/ 6523167 h 6523167"/>
                <a:gd name="connsiteX370" fmla="*/ 571265 w 2323767"/>
                <a:gd name="connsiteY370" fmla="*/ 1310726 h 6523167"/>
                <a:gd name="connsiteX371" fmla="*/ 577732 w 2323767"/>
                <a:gd name="connsiteY371" fmla="*/ 1241023 h 6523167"/>
                <a:gd name="connsiteX372" fmla="*/ 578446 w 2323767"/>
                <a:gd name="connsiteY372" fmla="*/ 1242551 h 6523167"/>
                <a:gd name="connsiteX373" fmla="*/ 596321 w 2323767"/>
                <a:gd name="connsiteY373" fmla="*/ 1150417 h 6523167"/>
                <a:gd name="connsiteX374" fmla="*/ 771292 w 2323767"/>
                <a:gd name="connsiteY374" fmla="*/ 1013227 h 6523167"/>
                <a:gd name="connsiteX375" fmla="*/ 782960 w 2323767"/>
                <a:gd name="connsiteY375" fmla="*/ 1012208 h 6523167"/>
                <a:gd name="connsiteX376" fmla="*/ 800957 w 2323767"/>
                <a:gd name="connsiteY376" fmla="*/ 1031874 h 6523167"/>
                <a:gd name="connsiteX377" fmla="*/ 811976 w 2323767"/>
                <a:gd name="connsiteY377" fmla="*/ 1070864 h 6523167"/>
                <a:gd name="connsiteX378" fmla="*/ 776378 w 2323767"/>
                <a:gd name="connsiteY378" fmla="*/ 1087815 h 6523167"/>
                <a:gd name="connsiteX379" fmla="*/ 670537 w 2323767"/>
                <a:gd name="connsiteY379" fmla="*/ 1154773 h 6523167"/>
                <a:gd name="connsiteX380" fmla="*/ 578985 w 2323767"/>
                <a:gd name="connsiteY380" fmla="*/ 1243704 h 6523167"/>
                <a:gd name="connsiteX381" fmla="*/ 582907 w 2323767"/>
                <a:gd name="connsiteY381" fmla="*/ 1252089 h 6523167"/>
                <a:gd name="connsiteX382" fmla="*/ 590759 w 2323767"/>
                <a:gd name="connsiteY382" fmla="*/ 1253939 h 6523167"/>
                <a:gd name="connsiteX383" fmla="*/ 802653 w 2323767"/>
                <a:gd name="connsiteY383" fmla="*/ 1095443 h 6523167"/>
                <a:gd name="connsiteX384" fmla="*/ 837403 w 2323767"/>
                <a:gd name="connsiteY384" fmla="*/ 1058150 h 6523167"/>
                <a:gd name="connsiteX385" fmla="*/ 860289 w 2323767"/>
                <a:gd name="connsiteY385" fmla="*/ 1014923 h 6523167"/>
                <a:gd name="connsiteX386" fmla="*/ 936569 w 2323767"/>
                <a:gd name="connsiteY386" fmla="*/ 914062 h 6523167"/>
                <a:gd name="connsiteX387" fmla="*/ 1128969 w 2323767"/>
                <a:gd name="connsiteY387" fmla="*/ 752175 h 6523167"/>
                <a:gd name="connsiteX388" fmla="*/ 1202707 w 2323767"/>
                <a:gd name="connsiteY388" fmla="*/ 695388 h 6523167"/>
                <a:gd name="connsiteX389" fmla="*/ 1367090 w 2323767"/>
                <a:gd name="connsiteY389" fmla="*/ 552812 h 6523167"/>
                <a:gd name="connsiteX390" fmla="*/ 1445379 w 2323767"/>
                <a:gd name="connsiteY390" fmla="*/ 496415 h 6523167"/>
                <a:gd name="connsiteX391" fmla="*/ 2319673 w 2323767"/>
                <a:gd name="connsiteY391" fmla="*/ 94241 h 6523167"/>
                <a:gd name="connsiteX392" fmla="*/ 1443831 w 2323767"/>
                <a:gd name="connsiteY392" fmla="*/ 481685 h 6523167"/>
                <a:gd name="connsiteX393" fmla="*/ 1450541 w 2323767"/>
                <a:gd name="connsiteY393" fmla="*/ 295884 h 6523167"/>
                <a:gd name="connsiteX394" fmla="*/ 1490882 w 2323767"/>
                <a:gd name="connsiteY394" fmla="*/ 260584 h 6523167"/>
                <a:gd name="connsiteX395" fmla="*/ 2185937 w 2323767"/>
                <a:gd name="connsiteY395" fmla="*/ 0 h 6523167"/>
                <a:gd name="connsiteX396" fmla="*/ 2136518 w 2323767"/>
                <a:gd name="connsiteY396" fmla="*/ 8533 h 6523167"/>
                <a:gd name="connsiteX397" fmla="*/ 1471387 w 2323767"/>
                <a:gd name="connsiteY397" fmla="*/ 256347 h 6523167"/>
                <a:gd name="connsiteX398" fmla="*/ 1448504 w 2323767"/>
                <a:gd name="connsiteY398" fmla="*/ 257193 h 6523167"/>
                <a:gd name="connsiteX399" fmla="*/ 1256951 w 2323767"/>
                <a:gd name="connsiteY399" fmla="*/ 224138 h 6523167"/>
                <a:gd name="connsiteX400" fmla="*/ 1269665 w 2323767"/>
                <a:gd name="connsiteY400" fmla="*/ 210577 h 6523167"/>
                <a:gd name="connsiteX401" fmla="*/ 1372222 w 2323767"/>
                <a:gd name="connsiteY401" fmla="*/ 150399 h 6523167"/>
                <a:gd name="connsiteX402" fmla="*/ 1348490 w 2323767"/>
                <a:gd name="connsiteY402" fmla="*/ 150399 h 6523167"/>
                <a:gd name="connsiteX403" fmla="*/ 1029802 w 2323767"/>
                <a:gd name="connsiteY403" fmla="*/ 268212 h 6523167"/>
                <a:gd name="connsiteX404" fmla="*/ 784853 w 2323767"/>
                <a:gd name="connsiteY404" fmla="*/ 263974 h 6523167"/>
                <a:gd name="connsiteX405" fmla="*/ 767055 w 2323767"/>
                <a:gd name="connsiteY405" fmla="*/ 258888 h 6523167"/>
                <a:gd name="connsiteX406" fmla="*/ 745124 w 2323767"/>
                <a:gd name="connsiteY406" fmla="*/ 246492 h 6523167"/>
                <a:gd name="connsiteX407" fmla="*/ 745052 w 2323767"/>
                <a:gd name="connsiteY407" fmla="*/ 245967 h 6523167"/>
                <a:gd name="connsiteX0" fmla="*/ 578446 w 2413706"/>
                <a:gd name="connsiteY0" fmla="*/ 1242551 h 6523167"/>
                <a:gd name="connsiteX1" fmla="*/ 578046 w 2413706"/>
                <a:gd name="connsiteY1" fmla="*/ 1244616 h 6523167"/>
                <a:gd name="connsiteX2" fmla="*/ 578985 w 2413706"/>
                <a:gd name="connsiteY2" fmla="*/ 1243704 h 6523167"/>
                <a:gd name="connsiteX3" fmla="*/ 578446 w 2413706"/>
                <a:gd name="connsiteY3" fmla="*/ 1242551 h 6523167"/>
                <a:gd name="connsiteX4" fmla="*/ 482693 w 2413706"/>
                <a:gd name="connsiteY4" fmla="*/ 1098304 h 6523167"/>
                <a:gd name="connsiteX5" fmla="*/ 517019 w 2413706"/>
                <a:gd name="connsiteY5" fmla="*/ 1103070 h 6523167"/>
                <a:gd name="connsiteX6" fmla="*/ 572960 w 2413706"/>
                <a:gd name="connsiteY6" fmla="*/ 1144602 h 6523167"/>
                <a:gd name="connsiteX7" fmla="*/ 577198 w 2413706"/>
                <a:gd name="connsiteY7" fmla="*/ 1164095 h 6523167"/>
                <a:gd name="connsiteX8" fmla="*/ 557704 w 2413706"/>
                <a:gd name="connsiteY8" fmla="*/ 1285299 h 6523167"/>
                <a:gd name="connsiteX9" fmla="*/ 339029 w 2413706"/>
                <a:gd name="connsiteY9" fmla="*/ 1257329 h 6523167"/>
                <a:gd name="connsiteX10" fmla="*/ 453452 w 2413706"/>
                <a:gd name="connsiteY10" fmla="*/ 1113242 h 6523167"/>
                <a:gd name="connsiteX11" fmla="*/ 482693 w 2413706"/>
                <a:gd name="connsiteY11" fmla="*/ 1098304 h 6523167"/>
                <a:gd name="connsiteX12" fmla="*/ 604757 w 2413706"/>
                <a:gd name="connsiteY12" fmla="*/ 948653 h 6523167"/>
                <a:gd name="connsiteX13" fmla="*/ 615338 w 2413706"/>
                <a:gd name="connsiteY13" fmla="*/ 948812 h 6523167"/>
                <a:gd name="connsiteX14" fmla="*/ 636528 w 2413706"/>
                <a:gd name="connsiteY14" fmla="*/ 981868 h 6523167"/>
                <a:gd name="connsiteX15" fmla="*/ 584827 w 2413706"/>
                <a:gd name="connsiteY15" fmla="*/ 1138670 h 6523167"/>
                <a:gd name="connsiteX16" fmla="*/ 468709 w 2413706"/>
                <a:gd name="connsiteY16" fmla="*/ 1092052 h 6523167"/>
                <a:gd name="connsiteX17" fmla="*/ 578894 w 2413706"/>
                <a:gd name="connsiteY17" fmla="*/ 961526 h 6523167"/>
                <a:gd name="connsiteX18" fmla="*/ 604757 w 2413706"/>
                <a:gd name="connsiteY18" fmla="*/ 948653 h 6523167"/>
                <a:gd name="connsiteX19" fmla="*/ 757731 w 2413706"/>
                <a:gd name="connsiteY19" fmla="*/ 907282 h 6523167"/>
                <a:gd name="connsiteX20" fmla="*/ 781463 w 2413706"/>
                <a:gd name="connsiteY20" fmla="*/ 927624 h 6523167"/>
                <a:gd name="connsiteX21" fmla="*/ 789091 w 2413706"/>
                <a:gd name="connsiteY21" fmla="*/ 985259 h 6523167"/>
                <a:gd name="connsiteX22" fmla="*/ 780616 w 2413706"/>
                <a:gd name="connsiteY22" fmla="*/ 1000515 h 6523167"/>
                <a:gd name="connsiteX23" fmla="*/ 612796 w 2413706"/>
                <a:gd name="connsiteY23" fmla="*/ 1091205 h 6523167"/>
                <a:gd name="connsiteX24" fmla="*/ 659412 w 2413706"/>
                <a:gd name="connsiteY24" fmla="*/ 964917 h 6523167"/>
                <a:gd name="connsiteX25" fmla="*/ 757731 w 2413706"/>
                <a:gd name="connsiteY25" fmla="*/ 907282 h 6523167"/>
                <a:gd name="connsiteX26" fmla="*/ 647759 w 2413706"/>
                <a:gd name="connsiteY26" fmla="*/ 886728 h 6523167"/>
                <a:gd name="connsiteX27" fmla="*/ 661956 w 2413706"/>
                <a:gd name="connsiteY27" fmla="*/ 890330 h 6523167"/>
                <a:gd name="connsiteX28" fmla="*/ 667041 w 2413706"/>
                <a:gd name="connsiteY28" fmla="*/ 917453 h 6523167"/>
                <a:gd name="connsiteX29" fmla="*/ 659413 w 2413706"/>
                <a:gd name="connsiteY29" fmla="*/ 931861 h 6523167"/>
                <a:gd name="connsiteX30" fmla="*/ 629747 w 2413706"/>
                <a:gd name="connsiteY30" fmla="*/ 942880 h 6523167"/>
                <a:gd name="connsiteX31" fmla="*/ 598387 w 2413706"/>
                <a:gd name="connsiteY31" fmla="*/ 937794 h 6523167"/>
                <a:gd name="connsiteX32" fmla="*/ 634834 w 2413706"/>
                <a:gd name="connsiteY32" fmla="*/ 894568 h 6523167"/>
                <a:gd name="connsiteX33" fmla="*/ 647759 w 2413706"/>
                <a:gd name="connsiteY33" fmla="*/ 886728 h 6523167"/>
                <a:gd name="connsiteX34" fmla="*/ 713181 w 2413706"/>
                <a:gd name="connsiteY34" fmla="*/ 802540 h 6523167"/>
                <a:gd name="connsiteX35" fmla="*/ 717047 w 2413706"/>
                <a:gd name="connsiteY35" fmla="*/ 803030 h 6523167"/>
                <a:gd name="connsiteX36" fmla="*/ 718742 w 2413706"/>
                <a:gd name="connsiteY36" fmla="*/ 817439 h 6523167"/>
                <a:gd name="connsiteX37" fmla="*/ 679754 w 2413706"/>
                <a:gd name="connsiteY37" fmla="*/ 891178 h 6523167"/>
                <a:gd name="connsiteX38" fmla="*/ 672973 w 2413706"/>
                <a:gd name="connsiteY38" fmla="*/ 848799 h 6523167"/>
                <a:gd name="connsiteX39" fmla="*/ 706029 w 2413706"/>
                <a:gd name="connsiteY39" fmla="*/ 809811 h 6523167"/>
                <a:gd name="connsiteX40" fmla="*/ 713181 w 2413706"/>
                <a:gd name="connsiteY40" fmla="*/ 802540 h 6523167"/>
                <a:gd name="connsiteX41" fmla="*/ 1088072 w 2413706"/>
                <a:gd name="connsiteY41" fmla="*/ 734483 h 6523167"/>
                <a:gd name="connsiteX42" fmla="*/ 1133206 w 2413706"/>
                <a:gd name="connsiteY42" fmla="*/ 730138 h 6523167"/>
                <a:gd name="connsiteX43" fmla="*/ 821299 w 2413706"/>
                <a:gd name="connsiteY43" fmla="*/ 1046285 h 6523167"/>
                <a:gd name="connsiteX44" fmla="*/ 809434 w 2413706"/>
                <a:gd name="connsiteY44" fmla="*/ 999667 h 6523167"/>
                <a:gd name="connsiteX45" fmla="*/ 1049296 w 2413706"/>
                <a:gd name="connsiteY45" fmla="*/ 747091 h 6523167"/>
                <a:gd name="connsiteX46" fmla="*/ 1088072 w 2413706"/>
                <a:gd name="connsiteY46" fmla="*/ 734483 h 6523167"/>
                <a:gd name="connsiteX47" fmla="*/ 762366 w 2413706"/>
                <a:gd name="connsiteY47" fmla="*/ 779099 h 6523167"/>
                <a:gd name="connsiteX48" fmla="*/ 768751 w 2413706"/>
                <a:gd name="connsiteY48" fmla="*/ 779298 h 6523167"/>
                <a:gd name="connsiteX49" fmla="*/ 777226 w 2413706"/>
                <a:gd name="connsiteY49" fmla="*/ 796249 h 6523167"/>
                <a:gd name="connsiteX50" fmla="*/ 778921 w 2413706"/>
                <a:gd name="connsiteY50" fmla="*/ 885246 h 6523167"/>
                <a:gd name="connsiteX51" fmla="*/ 765360 w 2413706"/>
                <a:gd name="connsiteY51" fmla="*/ 897959 h 6523167"/>
                <a:gd name="connsiteX52" fmla="*/ 680603 w 2413706"/>
                <a:gd name="connsiteY52" fmla="*/ 919148 h 6523167"/>
                <a:gd name="connsiteX53" fmla="*/ 749255 w 2413706"/>
                <a:gd name="connsiteY53" fmla="*/ 789468 h 6523167"/>
                <a:gd name="connsiteX54" fmla="*/ 762366 w 2413706"/>
                <a:gd name="connsiteY54" fmla="*/ 779099 h 6523167"/>
                <a:gd name="connsiteX55" fmla="*/ 934953 w 2413706"/>
                <a:gd name="connsiteY55" fmla="*/ 749766 h 6523167"/>
                <a:gd name="connsiteX56" fmla="*/ 1052687 w 2413706"/>
                <a:gd name="connsiteY56" fmla="*/ 734378 h 6523167"/>
                <a:gd name="connsiteX57" fmla="*/ 802653 w 2413706"/>
                <a:gd name="connsiteY57" fmla="*/ 986954 h 6523167"/>
                <a:gd name="connsiteX58" fmla="*/ 934953 w 2413706"/>
                <a:gd name="connsiteY58" fmla="*/ 749766 h 6523167"/>
                <a:gd name="connsiteX59" fmla="*/ 747498 w 2413706"/>
                <a:gd name="connsiteY59" fmla="*/ 762295 h 6523167"/>
                <a:gd name="connsiteX60" fmla="*/ 731638 w 2413706"/>
                <a:gd name="connsiteY60" fmla="*/ 797118 h 6523167"/>
                <a:gd name="connsiteX61" fmla="*/ 720835 w 2413706"/>
                <a:gd name="connsiteY61" fmla="*/ 789741 h 6523167"/>
                <a:gd name="connsiteX62" fmla="*/ 747498 w 2413706"/>
                <a:gd name="connsiteY62" fmla="*/ 762295 h 6523167"/>
                <a:gd name="connsiteX63" fmla="*/ 911393 w 2413706"/>
                <a:gd name="connsiteY63" fmla="*/ 730444 h 6523167"/>
                <a:gd name="connsiteX64" fmla="*/ 934026 w 2413706"/>
                <a:gd name="connsiteY64" fmla="*/ 733529 h 6523167"/>
                <a:gd name="connsiteX65" fmla="*/ 792481 w 2413706"/>
                <a:gd name="connsiteY65" fmla="*/ 862360 h 6523167"/>
                <a:gd name="connsiteX66" fmla="*/ 850964 w 2413706"/>
                <a:gd name="connsiteY66" fmla="*/ 742005 h 6523167"/>
                <a:gd name="connsiteX67" fmla="*/ 911393 w 2413706"/>
                <a:gd name="connsiteY67" fmla="*/ 730444 h 6523167"/>
                <a:gd name="connsiteX68" fmla="*/ 834437 w 2413706"/>
                <a:gd name="connsiteY68" fmla="*/ 725437 h 6523167"/>
                <a:gd name="connsiteX69" fmla="*/ 862830 w 2413706"/>
                <a:gd name="connsiteY69" fmla="*/ 727596 h 6523167"/>
                <a:gd name="connsiteX70" fmla="*/ 792482 w 2413706"/>
                <a:gd name="connsiteY70" fmla="*/ 764890 h 6523167"/>
                <a:gd name="connsiteX71" fmla="*/ 834437 w 2413706"/>
                <a:gd name="connsiteY71" fmla="*/ 725437 h 6523167"/>
                <a:gd name="connsiteX72" fmla="*/ 780209 w 2413706"/>
                <a:gd name="connsiteY72" fmla="*/ 731647 h 6523167"/>
                <a:gd name="connsiteX73" fmla="*/ 783562 w 2413706"/>
                <a:gd name="connsiteY73" fmla="*/ 770655 h 6523167"/>
                <a:gd name="connsiteX74" fmla="*/ 762818 w 2413706"/>
                <a:gd name="connsiteY74" fmla="*/ 766724 h 6523167"/>
                <a:gd name="connsiteX75" fmla="*/ 780209 w 2413706"/>
                <a:gd name="connsiteY75" fmla="*/ 731647 h 6523167"/>
                <a:gd name="connsiteX76" fmla="*/ 518715 w 2413706"/>
                <a:gd name="connsiteY76" fmla="*/ 767431 h 6523167"/>
                <a:gd name="connsiteX77" fmla="*/ 578893 w 2413706"/>
                <a:gd name="connsiteY77" fmla="*/ 758956 h 6523167"/>
                <a:gd name="connsiteX78" fmla="*/ 604320 w 2413706"/>
                <a:gd name="connsiteY78" fmla="*/ 772517 h 6523167"/>
                <a:gd name="connsiteX79" fmla="*/ 602625 w 2413706"/>
                <a:gd name="connsiteY79" fmla="*/ 913215 h 6523167"/>
                <a:gd name="connsiteX80" fmla="*/ 567027 w 2413706"/>
                <a:gd name="connsiteY80" fmla="*/ 953898 h 6523167"/>
                <a:gd name="connsiteX81" fmla="*/ 561942 w 2413706"/>
                <a:gd name="connsiteY81" fmla="*/ 853037 h 6523167"/>
                <a:gd name="connsiteX82" fmla="*/ 518715 w 2413706"/>
                <a:gd name="connsiteY82" fmla="*/ 767431 h 6523167"/>
                <a:gd name="connsiteX83" fmla="*/ 663651 w 2413706"/>
                <a:gd name="connsiteY83" fmla="*/ 742853 h 6523167"/>
                <a:gd name="connsiteX84" fmla="*/ 669914 w 2413706"/>
                <a:gd name="connsiteY84" fmla="*/ 742641 h 6523167"/>
                <a:gd name="connsiteX85" fmla="*/ 683144 w 2413706"/>
                <a:gd name="connsiteY85" fmla="*/ 752175 h 6523167"/>
                <a:gd name="connsiteX86" fmla="*/ 680602 w 2413706"/>
                <a:gd name="connsiteY86" fmla="*/ 819982 h 6523167"/>
                <a:gd name="connsiteX87" fmla="*/ 639918 w 2413706"/>
                <a:gd name="connsiteY87" fmla="*/ 868293 h 6523167"/>
                <a:gd name="connsiteX88" fmla="*/ 633985 w 2413706"/>
                <a:gd name="connsiteY88" fmla="*/ 870836 h 6523167"/>
                <a:gd name="connsiteX89" fmla="*/ 605167 w 2413706"/>
                <a:gd name="connsiteY89" fmla="*/ 756415 h 6523167"/>
                <a:gd name="connsiteX90" fmla="*/ 663651 w 2413706"/>
                <a:gd name="connsiteY90" fmla="*/ 742853 h 6523167"/>
                <a:gd name="connsiteX91" fmla="*/ 715963 w 2413706"/>
                <a:gd name="connsiteY91" fmla="*/ 729025 h 6523167"/>
                <a:gd name="connsiteX92" fmla="*/ 730608 w 2413706"/>
                <a:gd name="connsiteY92" fmla="*/ 736073 h 6523167"/>
                <a:gd name="connsiteX93" fmla="*/ 708572 w 2413706"/>
                <a:gd name="connsiteY93" fmla="*/ 790316 h 6523167"/>
                <a:gd name="connsiteX94" fmla="*/ 687382 w 2413706"/>
                <a:gd name="connsiteY94" fmla="*/ 739462 h 6523167"/>
                <a:gd name="connsiteX95" fmla="*/ 715963 w 2413706"/>
                <a:gd name="connsiteY95" fmla="*/ 729025 h 6523167"/>
                <a:gd name="connsiteX96" fmla="*/ 758539 w 2413706"/>
                <a:gd name="connsiteY96" fmla="*/ 719042 h 6523167"/>
                <a:gd name="connsiteX97" fmla="*/ 767055 w 2413706"/>
                <a:gd name="connsiteY97" fmla="*/ 719120 h 6523167"/>
                <a:gd name="connsiteX98" fmla="*/ 745865 w 2413706"/>
                <a:gd name="connsiteY98" fmla="*/ 740310 h 6523167"/>
                <a:gd name="connsiteX99" fmla="*/ 740779 w 2413706"/>
                <a:gd name="connsiteY99" fmla="*/ 729292 h 6523167"/>
                <a:gd name="connsiteX100" fmla="*/ 758539 w 2413706"/>
                <a:gd name="connsiteY100" fmla="*/ 719042 h 6523167"/>
                <a:gd name="connsiteX101" fmla="*/ 370390 w 2413706"/>
                <a:gd name="connsiteY101" fmla="*/ 782688 h 6523167"/>
                <a:gd name="connsiteX102" fmla="*/ 493288 w 2413706"/>
                <a:gd name="connsiteY102" fmla="*/ 770822 h 6523167"/>
                <a:gd name="connsiteX103" fmla="*/ 520411 w 2413706"/>
                <a:gd name="connsiteY103" fmla="*/ 786927 h 6523167"/>
                <a:gd name="connsiteX104" fmla="*/ 551770 w 2413706"/>
                <a:gd name="connsiteY104" fmla="*/ 968307 h 6523167"/>
                <a:gd name="connsiteX105" fmla="*/ 544142 w 2413706"/>
                <a:gd name="connsiteY105" fmla="*/ 982716 h 6523167"/>
                <a:gd name="connsiteX106" fmla="*/ 460233 w 2413706"/>
                <a:gd name="connsiteY106" fmla="*/ 1084424 h 6523167"/>
                <a:gd name="connsiteX107" fmla="*/ 370390 w 2413706"/>
                <a:gd name="connsiteY107" fmla="*/ 782688 h 6523167"/>
                <a:gd name="connsiteX108" fmla="*/ 846620 w 2413706"/>
                <a:gd name="connsiteY108" fmla="*/ 690832 h 6523167"/>
                <a:gd name="connsiteX109" fmla="*/ 853507 w 2413706"/>
                <a:gd name="connsiteY109" fmla="*/ 693694 h 6523167"/>
                <a:gd name="connsiteX110" fmla="*/ 851812 w 2413706"/>
                <a:gd name="connsiteY110" fmla="*/ 703865 h 6523167"/>
                <a:gd name="connsiteX111" fmla="*/ 839097 w 2413706"/>
                <a:gd name="connsiteY111" fmla="*/ 709797 h 6523167"/>
                <a:gd name="connsiteX112" fmla="*/ 813670 w 2413706"/>
                <a:gd name="connsiteY112" fmla="*/ 703016 h 6523167"/>
                <a:gd name="connsiteX113" fmla="*/ 839098 w 2413706"/>
                <a:gd name="connsiteY113" fmla="*/ 693693 h 6523167"/>
                <a:gd name="connsiteX114" fmla="*/ 846620 w 2413706"/>
                <a:gd name="connsiteY114" fmla="*/ 690832 h 6523167"/>
                <a:gd name="connsiteX115" fmla="*/ 260205 w 2413706"/>
                <a:gd name="connsiteY115" fmla="*/ 784384 h 6523167"/>
                <a:gd name="connsiteX116" fmla="*/ 348354 w 2413706"/>
                <a:gd name="connsiteY116" fmla="*/ 784384 h 6523167"/>
                <a:gd name="connsiteX117" fmla="*/ 369544 w 2413706"/>
                <a:gd name="connsiteY117" fmla="*/ 797945 h 6523167"/>
                <a:gd name="connsiteX118" fmla="*/ 450909 w 2413706"/>
                <a:gd name="connsiteY118" fmla="*/ 970003 h 6523167"/>
                <a:gd name="connsiteX119" fmla="*/ 454301 w 2413706"/>
                <a:gd name="connsiteY119" fmla="*/ 1007295 h 6523167"/>
                <a:gd name="connsiteX120" fmla="*/ 410227 w 2413706"/>
                <a:gd name="connsiteY120" fmla="*/ 1149687 h 6523167"/>
                <a:gd name="connsiteX121" fmla="*/ 342419 w 2413706"/>
                <a:gd name="connsiteY121" fmla="*/ 1234445 h 6523167"/>
                <a:gd name="connsiteX122" fmla="*/ 260205 w 2413706"/>
                <a:gd name="connsiteY122" fmla="*/ 784384 h 6523167"/>
                <a:gd name="connsiteX123" fmla="*/ 899276 w 2413706"/>
                <a:gd name="connsiteY123" fmla="*/ 675895 h 6523167"/>
                <a:gd name="connsiteX124" fmla="*/ 892495 w 2413706"/>
                <a:gd name="connsiteY124" fmla="*/ 705559 h 6523167"/>
                <a:gd name="connsiteX125" fmla="*/ 870458 w 2413706"/>
                <a:gd name="connsiteY125" fmla="*/ 713187 h 6523167"/>
                <a:gd name="connsiteX126" fmla="*/ 866220 w 2413706"/>
                <a:gd name="connsiteY126" fmla="*/ 697084 h 6523167"/>
                <a:gd name="connsiteX127" fmla="*/ 899276 w 2413706"/>
                <a:gd name="connsiteY127" fmla="*/ 675895 h 6523167"/>
                <a:gd name="connsiteX128" fmla="*/ 954367 w 2413706"/>
                <a:gd name="connsiteY128" fmla="*/ 657248 h 6523167"/>
                <a:gd name="connsiteX129" fmla="*/ 943349 w 2413706"/>
                <a:gd name="connsiteY129" fmla="*/ 700474 h 6523167"/>
                <a:gd name="connsiteX130" fmla="*/ 934026 w 2413706"/>
                <a:gd name="connsiteY130" fmla="*/ 719120 h 6523167"/>
                <a:gd name="connsiteX131" fmla="*/ 905208 w 2413706"/>
                <a:gd name="connsiteY131" fmla="*/ 714882 h 6523167"/>
                <a:gd name="connsiteX132" fmla="*/ 906904 w 2413706"/>
                <a:gd name="connsiteY132" fmla="*/ 690304 h 6523167"/>
                <a:gd name="connsiteX133" fmla="*/ 954367 w 2413706"/>
                <a:gd name="connsiteY133" fmla="*/ 657248 h 6523167"/>
                <a:gd name="connsiteX134" fmla="*/ 159345 w 2413706"/>
                <a:gd name="connsiteY134" fmla="*/ 787773 h 6523167"/>
                <a:gd name="connsiteX135" fmla="*/ 233932 w 2413706"/>
                <a:gd name="connsiteY135" fmla="*/ 787774 h 6523167"/>
                <a:gd name="connsiteX136" fmla="*/ 257662 w 2413706"/>
                <a:gd name="connsiteY136" fmla="*/ 808114 h 6523167"/>
                <a:gd name="connsiteX137" fmla="*/ 298345 w 2413706"/>
                <a:gd name="connsiteY137" fmla="*/ 925080 h 6523167"/>
                <a:gd name="connsiteX138" fmla="*/ 329707 w 2413706"/>
                <a:gd name="connsiteY138" fmla="*/ 1142907 h 6523167"/>
                <a:gd name="connsiteX139" fmla="*/ 279699 w 2413706"/>
                <a:gd name="connsiteY139" fmla="*/ 1322593 h 6523167"/>
                <a:gd name="connsiteX140" fmla="*/ 238169 w 2413706"/>
                <a:gd name="connsiteY140" fmla="*/ 1381923 h 6523167"/>
                <a:gd name="connsiteX141" fmla="*/ 202571 w 2413706"/>
                <a:gd name="connsiteY141" fmla="*/ 899654 h 6523167"/>
                <a:gd name="connsiteX142" fmla="*/ 159345 w 2413706"/>
                <a:gd name="connsiteY142" fmla="*/ 787773 h 6523167"/>
                <a:gd name="connsiteX143" fmla="*/ 750951 w 2413706"/>
                <a:gd name="connsiteY143" fmla="*/ 687760 h 6523167"/>
                <a:gd name="connsiteX144" fmla="*/ 757321 w 2413706"/>
                <a:gd name="connsiteY144" fmla="*/ 686992 h 6523167"/>
                <a:gd name="connsiteX145" fmla="*/ 777225 w 2413706"/>
                <a:gd name="connsiteY145" fmla="*/ 699625 h 6523167"/>
                <a:gd name="connsiteX146" fmla="*/ 749255 w 2413706"/>
                <a:gd name="connsiteY146" fmla="*/ 704711 h 6523167"/>
                <a:gd name="connsiteX147" fmla="*/ 750951 w 2413706"/>
                <a:gd name="connsiteY147" fmla="*/ 687760 h 6523167"/>
                <a:gd name="connsiteX148" fmla="*/ 1029802 w 2413706"/>
                <a:gd name="connsiteY148" fmla="*/ 628430 h 6523167"/>
                <a:gd name="connsiteX149" fmla="*/ 995899 w 2413706"/>
                <a:gd name="connsiteY149" fmla="*/ 711492 h 6523167"/>
                <a:gd name="connsiteX150" fmla="*/ 975558 w 2413706"/>
                <a:gd name="connsiteY150" fmla="*/ 720816 h 6523167"/>
                <a:gd name="connsiteX151" fmla="*/ 952673 w 2413706"/>
                <a:gd name="connsiteY151" fmla="*/ 707255 h 6523167"/>
                <a:gd name="connsiteX152" fmla="*/ 997595 w 2413706"/>
                <a:gd name="connsiteY152" fmla="*/ 639448 h 6523167"/>
                <a:gd name="connsiteX153" fmla="*/ 1029802 w 2413706"/>
                <a:gd name="connsiteY153" fmla="*/ 628430 h 6523167"/>
                <a:gd name="connsiteX154" fmla="*/ 848422 w 2413706"/>
                <a:gd name="connsiteY154" fmla="*/ 646230 h 6523167"/>
                <a:gd name="connsiteX155" fmla="*/ 812823 w 2413706"/>
                <a:gd name="connsiteY155" fmla="*/ 687760 h 6523167"/>
                <a:gd name="connsiteX156" fmla="*/ 848422 w 2413706"/>
                <a:gd name="connsiteY156" fmla="*/ 646230 h 6523167"/>
                <a:gd name="connsiteX157" fmla="*/ 711115 w 2413706"/>
                <a:gd name="connsiteY157" fmla="*/ 658095 h 6523167"/>
                <a:gd name="connsiteX158" fmla="*/ 738237 w 2413706"/>
                <a:gd name="connsiteY158" fmla="*/ 698778 h 6523167"/>
                <a:gd name="connsiteX159" fmla="*/ 690773 w 2413706"/>
                <a:gd name="connsiteY159" fmla="*/ 723357 h 6523167"/>
                <a:gd name="connsiteX160" fmla="*/ 711115 w 2413706"/>
                <a:gd name="connsiteY160" fmla="*/ 658095 h 6523167"/>
                <a:gd name="connsiteX161" fmla="*/ 1159481 w 2413706"/>
                <a:gd name="connsiteY161" fmla="*/ 583510 h 6523167"/>
                <a:gd name="connsiteX162" fmla="*/ 1110321 w 2413706"/>
                <a:gd name="connsiteY162" fmla="*/ 640296 h 6523167"/>
                <a:gd name="connsiteX163" fmla="*/ 1081503 w 2413706"/>
                <a:gd name="connsiteY163" fmla="*/ 706406 h 6523167"/>
                <a:gd name="connsiteX164" fmla="*/ 1063705 w 2413706"/>
                <a:gd name="connsiteY164" fmla="*/ 721664 h 6523167"/>
                <a:gd name="connsiteX165" fmla="*/ 1033192 w 2413706"/>
                <a:gd name="connsiteY165" fmla="*/ 721663 h 6523167"/>
                <a:gd name="connsiteX166" fmla="*/ 1006917 w 2413706"/>
                <a:gd name="connsiteY166" fmla="*/ 691150 h 6523167"/>
                <a:gd name="connsiteX167" fmla="*/ 1059466 w 2413706"/>
                <a:gd name="connsiteY167" fmla="*/ 619107 h 6523167"/>
                <a:gd name="connsiteX168" fmla="*/ 1159481 w 2413706"/>
                <a:gd name="connsiteY168" fmla="*/ 583510 h 6523167"/>
                <a:gd name="connsiteX169" fmla="*/ 789091 w 2413706"/>
                <a:gd name="connsiteY169" fmla="*/ 642839 h 6523167"/>
                <a:gd name="connsiteX170" fmla="*/ 795766 w 2413706"/>
                <a:gd name="connsiteY170" fmla="*/ 641991 h 6523167"/>
                <a:gd name="connsiteX171" fmla="*/ 801804 w 2413706"/>
                <a:gd name="connsiteY171" fmla="*/ 643686 h 6523167"/>
                <a:gd name="connsiteX172" fmla="*/ 793329 w 2413706"/>
                <a:gd name="connsiteY172" fmla="*/ 672504 h 6523167"/>
                <a:gd name="connsiteX173" fmla="*/ 789091 w 2413706"/>
                <a:gd name="connsiteY173" fmla="*/ 642839 h 6523167"/>
                <a:gd name="connsiteX174" fmla="*/ 901819 w 2413706"/>
                <a:gd name="connsiteY174" fmla="*/ 597917 h 6523167"/>
                <a:gd name="connsiteX175" fmla="*/ 910294 w 2413706"/>
                <a:gd name="connsiteY175" fmla="*/ 628430 h 6523167"/>
                <a:gd name="connsiteX176" fmla="*/ 918770 w 2413706"/>
                <a:gd name="connsiteY176" fmla="*/ 652162 h 6523167"/>
                <a:gd name="connsiteX177" fmla="*/ 873000 w 2413706"/>
                <a:gd name="connsiteY177" fmla="*/ 667419 h 6523167"/>
                <a:gd name="connsiteX178" fmla="*/ 869610 w 2413706"/>
                <a:gd name="connsiteY178" fmla="*/ 625889 h 6523167"/>
                <a:gd name="connsiteX179" fmla="*/ 901819 w 2413706"/>
                <a:gd name="connsiteY179" fmla="*/ 597917 h 6523167"/>
                <a:gd name="connsiteX180" fmla="*/ 764511 w 2413706"/>
                <a:gd name="connsiteY180" fmla="*/ 619107 h 6523167"/>
                <a:gd name="connsiteX181" fmla="*/ 760274 w 2413706"/>
                <a:gd name="connsiteY181" fmla="*/ 662333 h 6523167"/>
                <a:gd name="connsiteX182" fmla="*/ 722981 w 2413706"/>
                <a:gd name="connsiteY182" fmla="*/ 653857 h 6523167"/>
                <a:gd name="connsiteX183" fmla="*/ 764511 w 2413706"/>
                <a:gd name="connsiteY183" fmla="*/ 619107 h 6523167"/>
                <a:gd name="connsiteX184" fmla="*/ 1407431 w 2413706"/>
                <a:gd name="connsiteY184" fmla="*/ 507845 h 6523167"/>
                <a:gd name="connsiteX185" fmla="*/ 1178975 w 2413706"/>
                <a:gd name="connsiteY185" fmla="*/ 700474 h 6523167"/>
                <a:gd name="connsiteX186" fmla="*/ 1134901 w 2413706"/>
                <a:gd name="connsiteY186" fmla="*/ 715730 h 6523167"/>
                <a:gd name="connsiteX187" fmla="*/ 1093370 w 2413706"/>
                <a:gd name="connsiteY187" fmla="*/ 714883 h 6523167"/>
                <a:gd name="connsiteX188" fmla="*/ 1103541 w 2413706"/>
                <a:gd name="connsiteY188" fmla="*/ 671656 h 6523167"/>
                <a:gd name="connsiteX189" fmla="*/ 1240000 w 2413706"/>
                <a:gd name="connsiteY189" fmla="*/ 553843 h 6523167"/>
                <a:gd name="connsiteX190" fmla="*/ 1407431 w 2413706"/>
                <a:gd name="connsiteY190" fmla="*/ 507845 h 6523167"/>
                <a:gd name="connsiteX191" fmla="*/ 848846 w 2413706"/>
                <a:gd name="connsiteY191" fmla="*/ 598130 h 6523167"/>
                <a:gd name="connsiteX192" fmla="*/ 861982 w 2413706"/>
                <a:gd name="connsiteY192" fmla="*/ 603003 h 6523167"/>
                <a:gd name="connsiteX193" fmla="*/ 874696 w 2413706"/>
                <a:gd name="connsiteY193" fmla="*/ 609784 h 6523167"/>
                <a:gd name="connsiteX194" fmla="*/ 860287 w 2413706"/>
                <a:gd name="connsiteY194" fmla="*/ 618259 h 6523167"/>
                <a:gd name="connsiteX195" fmla="*/ 834861 w 2413706"/>
                <a:gd name="connsiteY195" fmla="*/ 627582 h 6523167"/>
                <a:gd name="connsiteX196" fmla="*/ 838250 w 2413706"/>
                <a:gd name="connsiteY196" fmla="*/ 607242 h 6523167"/>
                <a:gd name="connsiteX197" fmla="*/ 848846 w 2413706"/>
                <a:gd name="connsiteY197" fmla="*/ 598130 h 6523167"/>
                <a:gd name="connsiteX198" fmla="*/ 772141 w 2413706"/>
                <a:gd name="connsiteY198" fmla="*/ 594527 h 6523167"/>
                <a:gd name="connsiteX199" fmla="*/ 825536 w 2413706"/>
                <a:gd name="connsiteY199" fmla="*/ 602156 h 6523167"/>
                <a:gd name="connsiteX200" fmla="*/ 794177 w 2413706"/>
                <a:gd name="connsiteY200" fmla="*/ 631820 h 6523167"/>
                <a:gd name="connsiteX201" fmla="*/ 772141 w 2413706"/>
                <a:gd name="connsiteY201" fmla="*/ 594527 h 6523167"/>
                <a:gd name="connsiteX202" fmla="*/ 642461 w 2413706"/>
                <a:gd name="connsiteY202" fmla="*/ 599612 h 6523167"/>
                <a:gd name="connsiteX203" fmla="*/ 691620 w 2413706"/>
                <a:gd name="connsiteY203" fmla="*/ 640295 h 6523167"/>
                <a:gd name="connsiteX204" fmla="*/ 699249 w 2413706"/>
                <a:gd name="connsiteY204" fmla="*/ 668267 h 6523167"/>
                <a:gd name="connsiteX205" fmla="*/ 628900 w 2413706"/>
                <a:gd name="connsiteY205" fmla="*/ 739462 h 6523167"/>
                <a:gd name="connsiteX206" fmla="*/ 602625 w 2413706"/>
                <a:gd name="connsiteY206" fmla="*/ 744548 h 6523167"/>
                <a:gd name="connsiteX207" fmla="*/ 642461 w 2413706"/>
                <a:gd name="connsiteY207" fmla="*/ 599612 h 6523167"/>
                <a:gd name="connsiteX208" fmla="*/ 978099 w 2413706"/>
                <a:gd name="connsiteY208" fmla="*/ 541131 h 6523167"/>
                <a:gd name="connsiteX209" fmla="*/ 977253 w 2413706"/>
                <a:gd name="connsiteY209" fmla="*/ 621649 h 6523167"/>
                <a:gd name="connsiteX210" fmla="*/ 967929 w 2413706"/>
                <a:gd name="connsiteY210" fmla="*/ 636058 h 6523167"/>
                <a:gd name="connsiteX211" fmla="*/ 927245 w 2413706"/>
                <a:gd name="connsiteY211" fmla="*/ 638600 h 6523167"/>
                <a:gd name="connsiteX212" fmla="*/ 934874 w 2413706"/>
                <a:gd name="connsiteY212" fmla="*/ 572491 h 6523167"/>
                <a:gd name="connsiteX213" fmla="*/ 978099 w 2413706"/>
                <a:gd name="connsiteY213" fmla="*/ 541131 h 6523167"/>
                <a:gd name="connsiteX214" fmla="*/ 752646 w 2413706"/>
                <a:gd name="connsiteY214" fmla="*/ 569099 h 6523167"/>
                <a:gd name="connsiteX215" fmla="*/ 732303 w 2413706"/>
                <a:gd name="connsiteY215" fmla="*/ 636059 h 6523167"/>
                <a:gd name="connsiteX216" fmla="*/ 678906 w 2413706"/>
                <a:gd name="connsiteY216" fmla="*/ 614868 h 6523167"/>
                <a:gd name="connsiteX217" fmla="*/ 752646 w 2413706"/>
                <a:gd name="connsiteY217" fmla="*/ 569099 h 6523167"/>
                <a:gd name="connsiteX218" fmla="*/ 890535 w 2413706"/>
                <a:gd name="connsiteY218" fmla="*/ 536151 h 6523167"/>
                <a:gd name="connsiteX219" fmla="*/ 895038 w 2413706"/>
                <a:gd name="connsiteY219" fmla="*/ 536892 h 6523167"/>
                <a:gd name="connsiteX220" fmla="*/ 954367 w 2413706"/>
                <a:gd name="connsiteY220" fmla="*/ 542825 h 6523167"/>
                <a:gd name="connsiteX221" fmla="*/ 895039 w 2413706"/>
                <a:gd name="connsiteY221" fmla="*/ 587747 h 6523167"/>
                <a:gd name="connsiteX222" fmla="*/ 867916 w 2413706"/>
                <a:gd name="connsiteY222" fmla="*/ 592831 h 6523167"/>
                <a:gd name="connsiteX223" fmla="*/ 859439 w 2413706"/>
                <a:gd name="connsiteY223" fmla="*/ 573338 h 6523167"/>
                <a:gd name="connsiteX224" fmla="*/ 881476 w 2413706"/>
                <a:gd name="connsiteY224" fmla="*/ 542825 h 6523167"/>
                <a:gd name="connsiteX225" fmla="*/ 890535 w 2413706"/>
                <a:gd name="connsiteY225" fmla="*/ 536151 h 6523167"/>
                <a:gd name="connsiteX226" fmla="*/ 766207 w 2413706"/>
                <a:gd name="connsiteY226" fmla="*/ 551301 h 6523167"/>
                <a:gd name="connsiteX227" fmla="*/ 850964 w 2413706"/>
                <a:gd name="connsiteY227" fmla="*/ 556387 h 6523167"/>
                <a:gd name="connsiteX228" fmla="*/ 799262 w 2413706"/>
                <a:gd name="connsiteY228" fmla="*/ 591985 h 6523167"/>
                <a:gd name="connsiteX229" fmla="*/ 766207 w 2413706"/>
                <a:gd name="connsiteY229" fmla="*/ 551301 h 6523167"/>
                <a:gd name="connsiteX230" fmla="*/ 1038279 w 2413706"/>
                <a:gd name="connsiteY230" fmla="*/ 504685 h 6523167"/>
                <a:gd name="connsiteX231" fmla="*/ 1067095 w 2413706"/>
                <a:gd name="connsiteY231" fmla="*/ 600461 h 6523167"/>
                <a:gd name="connsiteX232" fmla="*/ 1011157 w 2413706"/>
                <a:gd name="connsiteY232" fmla="*/ 621649 h 6523167"/>
                <a:gd name="connsiteX233" fmla="*/ 983185 w 2413706"/>
                <a:gd name="connsiteY233" fmla="*/ 606393 h 6523167"/>
                <a:gd name="connsiteX234" fmla="*/ 1038279 w 2413706"/>
                <a:gd name="connsiteY234" fmla="*/ 504685 h 6523167"/>
                <a:gd name="connsiteX235" fmla="*/ 589911 w 2413706"/>
                <a:gd name="connsiteY235" fmla="*/ 557234 h 6523167"/>
                <a:gd name="connsiteX236" fmla="*/ 628053 w 2413706"/>
                <a:gd name="connsiteY236" fmla="*/ 680979 h 6523167"/>
                <a:gd name="connsiteX237" fmla="*/ 531430 w 2413706"/>
                <a:gd name="connsiteY237" fmla="*/ 750480 h 6523167"/>
                <a:gd name="connsiteX238" fmla="*/ 589911 w 2413706"/>
                <a:gd name="connsiteY238" fmla="*/ 557234 h 6523167"/>
                <a:gd name="connsiteX239" fmla="*/ 941061 w 2413706"/>
                <a:gd name="connsiteY239" fmla="*/ 478695 h 6523167"/>
                <a:gd name="connsiteX240" fmla="*/ 949323 w 2413706"/>
                <a:gd name="connsiteY240" fmla="*/ 478794 h 6523167"/>
                <a:gd name="connsiteX241" fmla="*/ 962843 w 2413706"/>
                <a:gd name="connsiteY241" fmla="*/ 484343 h 6523167"/>
                <a:gd name="connsiteX242" fmla="*/ 1032344 w 2413706"/>
                <a:gd name="connsiteY242" fmla="*/ 491971 h 6523167"/>
                <a:gd name="connsiteX243" fmla="*/ 915381 w 2413706"/>
                <a:gd name="connsiteY243" fmla="*/ 533501 h 6523167"/>
                <a:gd name="connsiteX244" fmla="*/ 906057 w 2413706"/>
                <a:gd name="connsiteY244" fmla="*/ 513160 h 6523167"/>
                <a:gd name="connsiteX245" fmla="*/ 921313 w 2413706"/>
                <a:gd name="connsiteY245" fmla="*/ 495360 h 6523167"/>
                <a:gd name="connsiteX246" fmla="*/ 941061 w 2413706"/>
                <a:gd name="connsiteY246" fmla="*/ 478695 h 6523167"/>
                <a:gd name="connsiteX247" fmla="*/ 1167955 w 2413706"/>
                <a:gd name="connsiteY247" fmla="*/ 426707 h 6523167"/>
                <a:gd name="connsiteX248" fmla="*/ 1205249 w 2413706"/>
                <a:gd name="connsiteY248" fmla="*/ 551301 h 6523167"/>
                <a:gd name="connsiteX249" fmla="*/ 1089133 w 2413706"/>
                <a:gd name="connsiteY249" fmla="*/ 592831 h 6523167"/>
                <a:gd name="connsiteX250" fmla="*/ 1041668 w 2413706"/>
                <a:gd name="connsiteY250" fmla="*/ 540282 h 6523167"/>
                <a:gd name="connsiteX251" fmla="*/ 1074723 w 2413706"/>
                <a:gd name="connsiteY251" fmla="*/ 480953 h 6523167"/>
                <a:gd name="connsiteX252" fmla="*/ 1167955 w 2413706"/>
                <a:gd name="connsiteY252" fmla="*/ 426707 h 6523167"/>
                <a:gd name="connsiteX253" fmla="*/ 755189 w 2413706"/>
                <a:gd name="connsiteY253" fmla="*/ 490276 h 6523167"/>
                <a:gd name="connsiteX254" fmla="*/ 912837 w 2413706"/>
                <a:gd name="connsiteY254" fmla="*/ 484342 h 6523167"/>
                <a:gd name="connsiteX255" fmla="*/ 817908 w 2413706"/>
                <a:gd name="connsiteY255" fmla="*/ 550454 h 6523167"/>
                <a:gd name="connsiteX256" fmla="*/ 755189 w 2413706"/>
                <a:gd name="connsiteY256" fmla="*/ 490276 h 6523167"/>
                <a:gd name="connsiteX257" fmla="*/ 738237 w 2413706"/>
                <a:gd name="connsiteY257" fmla="*/ 487733 h 6523167"/>
                <a:gd name="connsiteX258" fmla="*/ 714506 w 2413706"/>
                <a:gd name="connsiteY258" fmla="*/ 593680 h 6523167"/>
                <a:gd name="connsiteX259" fmla="*/ 619577 w 2413706"/>
                <a:gd name="connsiteY259" fmla="*/ 560624 h 6523167"/>
                <a:gd name="connsiteX260" fmla="*/ 738237 w 2413706"/>
                <a:gd name="connsiteY260" fmla="*/ 487733 h 6523167"/>
                <a:gd name="connsiteX261" fmla="*/ 1272208 w 2413706"/>
                <a:gd name="connsiteY261" fmla="*/ 369920 h 6523167"/>
                <a:gd name="connsiteX262" fmla="*/ 1310348 w 2413706"/>
                <a:gd name="connsiteY262" fmla="*/ 519094 h 6523167"/>
                <a:gd name="connsiteX263" fmla="*/ 1238305 w 2413706"/>
                <a:gd name="connsiteY263" fmla="*/ 541129 h 6523167"/>
                <a:gd name="connsiteX264" fmla="*/ 1195078 w 2413706"/>
                <a:gd name="connsiteY264" fmla="*/ 525026 h 6523167"/>
                <a:gd name="connsiteX265" fmla="*/ 1181517 w 2413706"/>
                <a:gd name="connsiteY265" fmla="*/ 434337 h 6523167"/>
                <a:gd name="connsiteX266" fmla="*/ 1197622 w 2413706"/>
                <a:gd name="connsiteY266" fmla="*/ 412299 h 6523167"/>
                <a:gd name="connsiteX267" fmla="*/ 1272208 w 2413706"/>
                <a:gd name="connsiteY267" fmla="*/ 369920 h 6523167"/>
                <a:gd name="connsiteX268" fmla="*/ 508544 w 2413706"/>
                <a:gd name="connsiteY268" fmla="*/ 484342 h 6523167"/>
                <a:gd name="connsiteX269" fmla="*/ 578893 w 2413706"/>
                <a:gd name="connsiteY269" fmla="*/ 619954 h 6523167"/>
                <a:gd name="connsiteX270" fmla="*/ 567875 w 2413706"/>
                <a:gd name="connsiteY270" fmla="*/ 667418 h 6523167"/>
                <a:gd name="connsiteX271" fmla="*/ 449215 w 2413706"/>
                <a:gd name="connsiteY271" fmla="*/ 763194 h 6523167"/>
                <a:gd name="connsiteX272" fmla="*/ 392428 w 2413706"/>
                <a:gd name="connsiteY272" fmla="*/ 768280 h 6523167"/>
                <a:gd name="connsiteX273" fmla="*/ 508544 w 2413706"/>
                <a:gd name="connsiteY273" fmla="*/ 484342 h 6523167"/>
                <a:gd name="connsiteX274" fmla="*/ 1080658 w 2413706"/>
                <a:gd name="connsiteY274" fmla="*/ 342798 h 6523167"/>
                <a:gd name="connsiteX275" fmla="*/ 1174738 w 2413706"/>
                <a:gd name="connsiteY275" fmla="*/ 409756 h 6523167"/>
                <a:gd name="connsiteX276" fmla="*/ 993357 w 2413706"/>
                <a:gd name="connsiteY276" fmla="*/ 479257 h 6523167"/>
                <a:gd name="connsiteX277" fmla="*/ 984032 w 2413706"/>
                <a:gd name="connsiteY277" fmla="*/ 478409 h 6523167"/>
                <a:gd name="connsiteX278" fmla="*/ 953521 w 2413706"/>
                <a:gd name="connsiteY278" fmla="*/ 464849 h 6523167"/>
                <a:gd name="connsiteX279" fmla="*/ 970472 w 2413706"/>
                <a:gd name="connsiteY279" fmla="*/ 441963 h 6523167"/>
                <a:gd name="connsiteX280" fmla="*/ 1080658 w 2413706"/>
                <a:gd name="connsiteY280" fmla="*/ 342798 h 6523167"/>
                <a:gd name="connsiteX281" fmla="*/ 1449350 w 2413706"/>
                <a:gd name="connsiteY281" fmla="*/ 280077 h 6523167"/>
                <a:gd name="connsiteX282" fmla="*/ 1413753 w 2413706"/>
                <a:gd name="connsiteY282" fmla="*/ 430098 h 6523167"/>
                <a:gd name="connsiteX283" fmla="*/ 1419157 w 2413706"/>
                <a:gd name="connsiteY283" fmla="*/ 454042 h 6523167"/>
                <a:gd name="connsiteX284" fmla="*/ 1436046 w 2413706"/>
                <a:gd name="connsiteY284" fmla="*/ 485396 h 6523167"/>
                <a:gd name="connsiteX285" fmla="*/ 1368822 w 2413706"/>
                <a:gd name="connsiteY285" fmla="*/ 502997 h 6523167"/>
                <a:gd name="connsiteX286" fmla="*/ 1335776 w 2413706"/>
                <a:gd name="connsiteY286" fmla="*/ 512313 h 6523167"/>
                <a:gd name="connsiteX287" fmla="*/ 1310348 w 2413706"/>
                <a:gd name="connsiteY287" fmla="*/ 504685 h 6523167"/>
                <a:gd name="connsiteX288" fmla="*/ 1285768 w 2413706"/>
                <a:gd name="connsiteY288" fmla="*/ 369073 h 6523167"/>
                <a:gd name="connsiteX289" fmla="*/ 1296787 w 2413706"/>
                <a:gd name="connsiteY289" fmla="*/ 357206 h 6523167"/>
                <a:gd name="connsiteX290" fmla="*/ 1371373 w 2413706"/>
                <a:gd name="connsiteY290" fmla="*/ 318218 h 6523167"/>
                <a:gd name="connsiteX291" fmla="*/ 1449350 w 2413706"/>
                <a:gd name="connsiteY291" fmla="*/ 280077 h 6523167"/>
                <a:gd name="connsiteX292" fmla="*/ 744170 w 2413706"/>
                <a:gd name="connsiteY292" fmla="*/ 374159 h 6523167"/>
                <a:gd name="connsiteX293" fmla="*/ 1040820 w 2413706"/>
                <a:gd name="connsiteY293" fmla="*/ 358055 h 6523167"/>
                <a:gd name="connsiteX294" fmla="*/ 914532 w 2413706"/>
                <a:gd name="connsiteY294" fmla="*/ 469935 h 6523167"/>
                <a:gd name="connsiteX295" fmla="*/ 784006 w 2413706"/>
                <a:gd name="connsiteY295" fmla="*/ 486886 h 6523167"/>
                <a:gd name="connsiteX296" fmla="*/ 747559 w 2413706"/>
                <a:gd name="connsiteY296" fmla="*/ 446203 h 6523167"/>
                <a:gd name="connsiteX297" fmla="*/ 744170 w 2413706"/>
                <a:gd name="connsiteY297" fmla="*/ 374159 h 6523167"/>
                <a:gd name="connsiteX298" fmla="*/ 728066 w 2413706"/>
                <a:gd name="connsiteY298" fmla="*/ 370768 h 6523167"/>
                <a:gd name="connsiteX299" fmla="*/ 736541 w 2413706"/>
                <a:gd name="connsiteY299" fmla="*/ 454679 h 6523167"/>
                <a:gd name="connsiteX300" fmla="*/ 733152 w 2413706"/>
                <a:gd name="connsiteY300" fmla="*/ 475019 h 6523167"/>
                <a:gd name="connsiteX301" fmla="*/ 620425 w 2413706"/>
                <a:gd name="connsiteY301" fmla="*/ 549606 h 6523167"/>
                <a:gd name="connsiteX302" fmla="*/ 594150 w 2413706"/>
                <a:gd name="connsiteY302" fmla="*/ 541977 h 6523167"/>
                <a:gd name="connsiteX303" fmla="*/ 533972 w 2413706"/>
                <a:gd name="connsiteY303" fmla="*/ 487732 h 6523167"/>
                <a:gd name="connsiteX304" fmla="*/ 728066 w 2413706"/>
                <a:gd name="connsiteY304" fmla="*/ 370768 h 6523167"/>
                <a:gd name="connsiteX305" fmla="*/ 427177 w 2413706"/>
                <a:gd name="connsiteY305" fmla="*/ 391110 h 6523167"/>
                <a:gd name="connsiteX306" fmla="*/ 487355 w 2413706"/>
                <a:gd name="connsiteY306" fmla="*/ 458916 h 6523167"/>
                <a:gd name="connsiteX307" fmla="*/ 497526 w 2413706"/>
                <a:gd name="connsiteY307" fmla="*/ 489428 h 6523167"/>
                <a:gd name="connsiteX308" fmla="*/ 405140 w 2413706"/>
                <a:gd name="connsiteY308" fmla="*/ 737767 h 6523167"/>
                <a:gd name="connsiteX309" fmla="*/ 328859 w 2413706"/>
                <a:gd name="connsiteY309" fmla="*/ 771670 h 6523167"/>
                <a:gd name="connsiteX310" fmla="*/ 258511 w 2413706"/>
                <a:gd name="connsiteY310" fmla="*/ 775061 h 6523167"/>
                <a:gd name="connsiteX311" fmla="*/ 419549 w 2413706"/>
                <a:gd name="connsiteY311" fmla="*/ 398738 h 6523167"/>
                <a:gd name="connsiteX312" fmla="*/ 427177 w 2413706"/>
                <a:gd name="connsiteY312" fmla="*/ 391110 h 6523167"/>
                <a:gd name="connsiteX313" fmla="*/ 1213302 w 2413706"/>
                <a:gd name="connsiteY313" fmla="*/ 247446 h 6523167"/>
                <a:gd name="connsiteX314" fmla="*/ 1218811 w 2413706"/>
                <a:gd name="connsiteY314" fmla="*/ 254651 h 6523167"/>
                <a:gd name="connsiteX315" fmla="*/ 1281531 w 2413706"/>
                <a:gd name="connsiteY315" fmla="*/ 350426 h 6523167"/>
                <a:gd name="connsiteX316" fmla="*/ 1197622 w 2413706"/>
                <a:gd name="connsiteY316" fmla="*/ 396194 h 6523167"/>
                <a:gd name="connsiteX317" fmla="*/ 1095065 w 2413706"/>
                <a:gd name="connsiteY317" fmla="*/ 350426 h 6523167"/>
                <a:gd name="connsiteX318" fmla="*/ 1100999 w 2413706"/>
                <a:gd name="connsiteY318" fmla="*/ 325848 h 6523167"/>
                <a:gd name="connsiteX319" fmla="*/ 1205250 w 2413706"/>
                <a:gd name="connsiteY319" fmla="*/ 250412 h 6523167"/>
                <a:gd name="connsiteX320" fmla="*/ 1213302 w 2413706"/>
                <a:gd name="connsiteY320" fmla="*/ 247446 h 6523167"/>
                <a:gd name="connsiteX321" fmla="*/ 1236610 w 2413706"/>
                <a:gd name="connsiteY321" fmla="*/ 231594 h 6523167"/>
                <a:gd name="connsiteX322" fmla="*/ 1245933 w 2413706"/>
                <a:gd name="connsiteY322" fmla="*/ 231765 h 6523167"/>
                <a:gd name="connsiteX323" fmla="*/ 1440028 w 2413706"/>
                <a:gd name="connsiteY323" fmla="*/ 266517 h 6523167"/>
                <a:gd name="connsiteX324" fmla="*/ 1441723 w 2413706"/>
                <a:gd name="connsiteY324" fmla="*/ 269907 h 6523167"/>
                <a:gd name="connsiteX325" fmla="*/ 1304416 w 2413706"/>
                <a:gd name="connsiteY325" fmla="*/ 339408 h 6523167"/>
                <a:gd name="connsiteX326" fmla="*/ 1280684 w 2413706"/>
                <a:gd name="connsiteY326" fmla="*/ 336018 h 6523167"/>
                <a:gd name="connsiteX327" fmla="*/ 1228980 w 2413706"/>
                <a:gd name="connsiteY327" fmla="*/ 251261 h 6523167"/>
                <a:gd name="connsiteX328" fmla="*/ 1236610 w 2413706"/>
                <a:gd name="connsiteY328" fmla="*/ 231594 h 6523167"/>
                <a:gd name="connsiteX329" fmla="*/ 722133 w 2413706"/>
                <a:gd name="connsiteY329" fmla="*/ 271603 h 6523167"/>
                <a:gd name="connsiteX330" fmla="*/ 594997 w 2413706"/>
                <a:gd name="connsiteY330" fmla="*/ 475867 h 6523167"/>
                <a:gd name="connsiteX331" fmla="*/ 491592 w 2413706"/>
                <a:gd name="connsiteY331" fmla="*/ 447049 h 6523167"/>
                <a:gd name="connsiteX332" fmla="*/ 436501 w 2413706"/>
                <a:gd name="connsiteY332" fmla="*/ 386871 h 6523167"/>
                <a:gd name="connsiteX333" fmla="*/ 722133 w 2413706"/>
                <a:gd name="connsiteY333" fmla="*/ 271603 h 6523167"/>
                <a:gd name="connsiteX334" fmla="*/ 742262 w 2413706"/>
                <a:gd name="connsiteY334" fmla="*/ 263232 h 6523167"/>
                <a:gd name="connsiteX335" fmla="*/ 752645 w 2413706"/>
                <a:gd name="connsiteY335" fmla="*/ 263974 h 6523167"/>
                <a:gd name="connsiteX336" fmla="*/ 1017089 w 2413706"/>
                <a:gd name="connsiteY336" fmla="*/ 279230 h 6523167"/>
                <a:gd name="connsiteX337" fmla="*/ 1190841 w 2413706"/>
                <a:gd name="connsiteY337" fmla="*/ 241937 h 6523167"/>
                <a:gd name="connsiteX338" fmla="*/ 825537 w 2413706"/>
                <a:gd name="connsiteY338" fmla="*/ 386024 h 6523167"/>
                <a:gd name="connsiteX339" fmla="*/ 738236 w 2413706"/>
                <a:gd name="connsiteY339" fmla="*/ 273298 h 6523167"/>
                <a:gd name="connsiteX340" fmla="*/ 742262 w 2413706"/>
                <a:gd name="connsiteY340" fmla="*/ 263232 h 6523167"/>
                <a:gd name="connsiteX341" fmla="*/ 745052 w 2413706"/>
                <a:gd name="connsiteY341" fmla="*/ 245967 h 6523167"/>
                <a:gd name="connsiteX342" fmla="*/ 725051 w 2413706"/>
                <a:gd name="connsiteY342" fmla="*/ 249267 h 6523167"/>
                <a:gd name="connsiteX343" fmla="*/ 721921 w 2413706"/>
                <a:gd name="connsiteY343" fmla="*/ 256875 h 6523167"/>
                <a:gd name="connsiteX344" fmla="*/ 711962 w 2413706"/>
                <a:gd name="connsiteY344" fmla="*/ 269907 h 6523167"/>
                <a:gd name="connsiteX345" fmla="*/ 505154 w 2413706"/>
                <a:gd name="connsiteY345" fmla="*/ 377548 h 6523167"/>
                <a:gd name="connsiteX346" fmla="*/ 357677 w 2413706"/>
                <a:gd name="connsiteY346" fmla="*/ 316523 h 6523167"/>
                <a:gd name="connsiteX347" fmla="*/ 352453 w 2413706"/>
                <a:gd name="connsiteY347" fmla="*/ 310757 h 6523167"/>
                <a:gd name="connsiteX348" fmla="*/ 339643 w 2413706"/>
                <a:gd name="connsiteY348" fmla="*/ 312871 h 6523167"/>
                <a:gd name="connsiteX349" fmla="*/ 386495 w 2413706"/>
                <a:gd name="connsiteY349" fmla="*/ 361445 h 6523167"/>
                <a:gd name="connsiteX350" fmla="*/ 405140 w 2413706"/>
                <a:gd name="connsiteY350" fmla="*/ 408908 h 6523167"/>
                <a:gd name="connsiteX351" fmla="*/ 306823 w 2413706"/>
                <a:gd name="connsiteY351" fmla="*/ 691150 h 6523167"/>
                <a:gd name="connsiteX352" fmla="*/ 146630 w 2413706"/>
                <a:gd name="connsiteY352" fmla="*/ 774212 h 6523167"/>
                <a:gd name="connsiteX353" fmla="*/ 2 w 2413706"/>
                <a:gd name="connsiteY353" fmla="*/ 757261 h 6523167"/>
                <a:gd name="connsiteX354" fmla="*/ 0 w 2413706"/>
                <a:gd name="connsiteY354" fmla="*/ 771670 h 6523167"/>
                <a:gd name="connsiteX355" fmla="*/ 133070 w 2413706"/>
                <a:gd name="connsiteY355" fmla="*/ 785231 h 6523167"/>
                <a:gd name="connsiteX356" fmla="*/ 155954 w 2413706"/>
                <a:gd name="connsiteY356" fmla="*/ 803030 h 6523167"/>
                <a:gd name="connsiteX357" fmla="*/ 200028 w 2413706"/>
                <a:gd name="connsiteY357" fmla="*/ 940338 h 6523167"/>
                <a:gd name="connsiteX358" fmla="*/ 237321 w 2413706"/>
                <a:gd name="connsiteY358" fmla="*/ 1252243 h 6523167"/>
                <a:gd name="connsiteX359" fmla="*/ 234779 w 2413706"/>
                <a:gd name="connsiteY359" fmla="*/ 1331916 h 6523167"/>
                <a:gd name="connsiteX360" fmla="*/ 189857 w 2413706"/>
                <a:gd name="connsiteY360" fmla="*/ 1460747 h 6523167"/>
                <a:gd name="connsiteX361" fmla="*/ 162608 w 2413706"/>
                <a:gd name="connsiteY361" fmla="*/ 1506053 h 6523167"/>
                <a:gd name="connsiteX362" fmla="*/ 165656 w 2413706"/>
                <a:gd name="connsiteY362" fmla="*/ 1524526 h 6523167"/>
                <a:gd name="connsiteX363" fmla="*/ 195790 w 2413706"/>
                <a:gd name="connsiteY363" fmla="*/ 1472824 h 6523167"/>
                <a:gd name="connsiteX364" fmla="*/ 311060 w 2413706"/>
                <a:gd name="connsiteY364" fmla="*/ 1298861 h 6523167"/>
                <a:gd name="connsiteX365" fmla="*/ 337335 w 2413706"/>
                <a:gd name="connsiteY365" fmla="*/ 1272585 h 6523167"/>
                <a:gd name="connsiteX366" fmla="*/ 536514 w 2413706"/>
                <a:gd name="connsiteY366" fmla="*/ 1281910 h 6523167"/>
                <a:gd name="connsiteX367" fmla="*/ 557703 w 2413706"/>
                <a:gd name="connsiteY367" fmla="*/ 1323440 h 6523167"/>
                <a:gd name="connsiteX368" fmla="*/ 1444878 w 2413706"/>
                <a:gd name="connsiteY368" fmla="*/ 6523151 h 6523167"/>
                <a:gd name="connsiteX369" fmla="*/ 1459875 w 2413706"/>
                <a:gd name="connsiteY369" fmla="*/ 6523167 h 6523167"/>
                <a:gd name="connsiteX370" fmla="*/ 571265 w 2413706"/>
                <a:gd name="connsiteY370" fmla="*/ 1310726 h 6523167"/>
                <a:gd name="connsiteX371" fmla="*/ 577732 w 2413706"/>
                <a:gd name="connsiteY371" fmla="*/ 1241023 h 6523167"/>
                <a:gd name="connsiteX372" fmla="*/ 578446 w 2413706"/>
                <a:gd name="connsiteY372" fmla="*/ 1242551 h 6523167"/>
                <a:gd name="connsiteX373" fmla="*/ 596321 w 2413706"/>
                <a:gd name="connsiteY373" fmla="*/ 1150417 h 6523167"/>
                <a:gd name="connsiteX374" fmla="*/ 771292 w 2413706"/>
                <a:gd name="connsiteY374" fmla="*/ 1013227 h 6523167"/>
                <a:gd name="connsiteX375" fmla="*/ 782960 w 2413706"/>
                <a:gd name="connsiteY375" fmla="*/ 1012208 h 6523167"/>
                <a:gd name="connsiteX376" fmla="*/ 800957 w 2413706"/>
                <a:gd name="connsiteY376" fmla="*/ 1031874 h 6523167"/>
                <a:gd name="connsiteX377" fmla="*/ 811976 w 2413706"/>
                <a:gd name="connsiteY377" fmla="*/ 1070864 h 6523167"/>
                <a:gd name="connsiteX378" fmla="*/ 776378 w 2413706"/>
                <a:gd name="connsiteY378" fmla="*/ 1087815 h 6523167"/>
                <a:gd name="connsiteX379" fmla="*/ 670537 w 2413706"/>
                <a:gd name="connsiteY379" fmla="*/ 1154773 h 6523167"/>
                <a:gd name="connsiteX380" fmla="*/ 578985 w 2413706"/>
                <a:gd name="connsiteY380" fmla="*/ 1243704 h 6523167"/>
                <a:gd name="connsiteX381" fmla="*/ 582907 w 2413706"/>
                <a:gd name="connsiteY381" fmla="*/ 1252089 h 6523167"/>
                <a:gd name="connsiteX382" fmla="*/ 590759 w 2413706"/>
                <a:gd name="connsiteY382" fmla="*/ 1253939 h 6523167"/>
                <a:gd name="connsiteX383" fmla="*/ 802653 w 2413706"/>
                <a:gd name="connsiteY383" fmla="*/ 1095443 h 6523167"/>
                <a:gd name="connsiteX384" fmla="*/ 837403 w 2413706"/>
                <a:gd name="connsiteY384" fmla="*/ 1058150 h 6523167"/>
                <a:gd name="connsiteX385" fmla="*/ 860289 w 2413706"/>
                <a:gd name="connsiteY385" fmla="*/ 1014923 h 6523167"/>
                <a:gd name="connsiteX386" fmla="*/ 936569 w 2413706"/>
                <a:gd name="connsiteY386" fmla="*/ 914062 h 6523167"/>
                <a:gd name="connsiteX387" fmla="*/ 1128969 w 2413706"/>
                <a:gd name="connsiteY387" fmla="*/ 752175 h 6523167"/>
                <a:gd name="connsiteX388" fmla="*/ 1202707 w 2413706"/>
                <a:gd name="connsiteY388" fmla="*/ 695388 h 6523167"/>
                <a:gd name="connsiteX389" fmla="*/ 1367090 w 2413706"/>
                <a:gd name="connsiteY389" fmla="*/ 552812 h 6523167"/>
                <a:gd name="connsiteX390" fmla="*/ 1445379 w 2413706"/>
                <a:gd name="connsiteY390" fmla="*/ 496415 h 6523167"/>
                <a:gd name="connsiteX391" fmla="*/ 2409953 w 2413706"/>
                <a:gd name="connsiteY391" fmla="*/ 124055 h 6523167"/>
                <a:gd name="connsiteX392" fmla="*/ 1443831 w 2413706"/>
                <a:gd name="connsiteY392" fmla="*/ 481685 h 6523167"/>
                <a:gd name="connsiteX393" fmla="*/ 1450541 w 2413706"/>
                <a:gd name="connsiteY393" fmla="*/ 295884 h 6523167"/>
                <a:gd name="connsiteX394" fmla="*/ 1490882 w 2413706"/>
                <a:gd name="connsiteY394" fmla="*/ 260584 h 6523167"/>
                <a:gd name="connsiteX395" fmla="*/ 2185937 w 2413706"/>
                <a:gd name="connsiteY395" fmla="*/ 0 h 6523167"/>
                <a:gd name="connsiteX396" fmla="*/ 2136518 w 2413706"/>
                <a:gd name="connsiteY396" fmla="*/ 8533 h 6523167"/>
                <a:gd name="connsiteX397" fmla="*/ 1471387 w 2413706"/>
                <a:gd name="connsiteY397" fmla="*/ 256347 h 6523167"/>
                <a:gd name="connsiteX398" fmla="*/ 1448504 w 2413706"/>
                <a:gd name="connsiteY398" fmla="*/ 257193 h 6523167"/>
                <a:gd name="connsiteX399" fmla="*/ 1256951 w 2413706"/>
                <a:gd name="connsiteY399" fmla="*/ 224138 h 6523167"/>
                <a:gd name="connsiteX400" fmla="*/ 1269665 w 2413706"/>
                <a:gd name="connsiteY400" fmla="*/ 210577 h 6523167"/>
                <a:gd name="connsiteX401" fmla="*/ 1372222 w 2413706"/>
                <a:gd name="connsiteY401" fmla="*/ 150399 h 6523167"/>
                <a:gd name="connsiteX402" fmla="*/ 1348490 w 2413706"/>
                <a:gd name="connsiteY402" fmla="*/ 150399 h 6523167"/>
                <a:gd name="connsiteX403" fmla="*/ 1029802 w 2413706"/>
                <a:gd name="connsiteY403" fmla="*/ 268212 h 6523167"/>
                <a:gd name="connsiteX404" fmla="*/ 784853 w 2413706"/>
                <a:gd name="connsiteY404" fmla="*/ 263974 h 6523167"/>
                <a:gd name="connsiteX405" fmla="*/ 767055 w 2413706"/>
                <a:gd name="connsiteY405" fmla="*/ 258888 h 6523167"/>
                <a:gd name="connsiteX406" fmla="*/ 745124 w 2413706"/>
                <a:gd name="connsiteY406" fmla="*/ 246492 h 6523167"/>
                <a:gd name="connsiteX407" fmla="*/ 745052 w 2413706"/>
                <a:gd name="connsiteY407" fmla="*/ 245967 h 6523167"/>
                <a:gd name="connsiteX0" fmla="*/ 578446 w 3048978"/>
                <a:gd name="connsiteY0" fmla="*/ 1374087 h 6654703"/>
                <a:gd name="connsiteX1" fmla="*/ 578046 w 3048978"/>
                <a:gd name="connsiteY1" fmla="*/ 1376152 h 6654703"/>
                <a:gd name="connsiteX2" fmla="*/ 578985 w 3048978"/>
                <a:gd name="connsiteY2" fmla="*/ 1375240 h 6654703"/>
                <a:gd name="connsiteX3" fmla="*/ 578446 w 3048978"/>
                <a:gd name="connsiteY3" fmla="*/ 1374087 h 6654703"/>
                <a:gd name="connsiteX4" fmla="*/ 482693 w 3048978"/>
                <a:gd name="connsiteY4" fmla="*/ 1229840 h 6654703"/>
                <a:gd name="connsiteX5" fmla="*/ 517019 w 3048978"/>
                <a:gd name="connsiteY5" fmla="*/ 1234606 h 6654703"/>
                <a:gd name="connsiteX6" fmla="*/ 572960 w 3048978"/>
                <a:gd name="connsiteY6" fmla="*/ 1276138 h 6654703"/>
                <a:gd name="connsiteX7" fmla="*/ 577198 w 3048978"/>
                <a:gd name="connsiteY7" fmla="*/ 1295631 h 6654703"/>
                <a:gd name="connsiteX8" fmla="*/ 557704 w 3048978"/>
                <a:gd name="connsiteY8" fmla="*/ 1416835 h 6654703"/>
                <a:gd name="connsiteX9" fmla="*/ 339029 w 3048978"/>
                <a:gd name="connsiteY9" fmla="*/ 1388865 h 6654703"/>
                <a:gd name="connsiteX10" fmla="*/ 453452 w 3048978"/>
                <a:gd name="connsiteY10" fmla="*/ 1244778 h 6654703"/>
                <a:gd name="connsiteX11" fmla="*/ 482693 w 3048978"/>
                <a:gd name="connsiteY11" fmla="*/ 1229840 h 6654703"/>
                <a:gd name="connsiteX12" fmla="*/ 604757 w 3048978"/>
                <a:gd name="connsiteY12" fmla="*/ 1080189 h 6654703"/>
                <a:gd name="connsiteX13" fmla="*/ 615338 w 3048978"/>
                <a:gd name="connsiteY13" fmla="*/ 1080348 h 6654703"/>
                <a:gd name="connsiteX14" fmla="*/ 636528 w 3048978"/>
                <a:gd name="connsiteY14" fmla="*/ 1113404 h 6654703"/>
                <a:gd name="connsiteX15" fmla="*/ 584827 w 3048978"/>
                <a:gd name="connsiteY15" fmla="*/ 1270206 h 6654703"/>
                <a:gd name="connsiteX16" fmla="*/ 468709 w 3048978"/>
                <a:gd name="connsiteY16" fmla="*/ 1223588 h 6654703"/>
                <a:gd name="connsiteX17" fmla="*/ 578894 w 3048978"/>
                <a:gd name="connsiteY17" fmla="*/ 1093062 h 6654703"/>
                <a:gd name="connsiteX18" fmla="*/ 604757 w 3048978"/>
                <a:gd name="connsiteY18" fmla="*/ 1080189 h 6654703"/>
                <a:gd name="connsiteX19" fmla="*/ 757731 w 3048978"/>
                <a:gd name="connsiteY19" fmla="*/ 1038818 h 6654703"/>
                <a:gd name="connsiteX20" fmla="*/ 781463 w 3048978"/>
                <a:gd name="connsiteY20" fmla="*/ 1059160 h 6654703"/>
                <a:gd name="connsiteX21" fmla="*/ 789091 w 3048978"/>
                <a:gd name="connsiteY21" fmla="*/ 1116795 h 6654703"/>
                <a:gd name="connsiteX22" fmla="*/ 780616 w 3048978"/>
                <a:gd name="connsiteY22" fmla="*/ 1132051 h 6654703"/>
                <a:gd name="connsiteX23" fmla="*/ 612796 w 3048978"/>
                <a:gd name="connsiteY23" fmla="*/ 1222741 h 6654703"/>
                <a:gd name="connsiteX24" fmla="*/ 659412 w 3048978"/>
                <a:gd name="connsiteY24" fmla="*/ 1096453 h 6654703"/>
                <a:gd name="connsiteX25" fmla="*/ 757731 w 3048978"/>
                <a:gd name="connsiteY25" fmla="*/ 1038818 h 6654703"/>
                <a:gd name="connsiteX26" fmla="*/ 647759 w 3048978"/>
                <a:gd name="connsiteY26" fmla="*/ 1018264 h 6654703"/>
                <a:gd name="connsiteX27" fmla="*/ 661956 w 3048978"/>
                <a:gd name="connsiteY27" fmla="*/ 1021866 h 6654703"/>
                <a:gd name="connsiteX28" fmla="*/ 667041 w 3048978"/>
                <a:gd name="connsiteY28" fmla="*/ 1048989 h 6654703"/>
                <a:gd name="connsiteX29" fmla="*/ 659413 w 3048978"/>
                <a:gd name="connsiteY29" fmla="*/ 1063397 h 6654703"/>
                <a:gd name="connsiteX30" fmla="*/ 629747 w 3048978"/>
                <a:gd name="connsiteY30" fmla="*/ 1074416 h 6654703"/>
                <a:gd name="connsiteX31" fmla="*/ 598387 w 3048978"/>
                <a:gd name="connsiteY31" fmla="*/ 1069330 h 6654703"/>
                <a:gd name="connsiteX32" fmla="*/ 634834 w 3048978"/>
                <a:gd name="connsiteY32" fmla="*/ 1026104 h 6654703"/>
                <a:gd name="connsiteX33" fmla="*/ 647759 w 3048978"/>
                <a:gd name="connsiteY33" fmla="*/ 1018264 h 6654703"/>
                <a:gd name="connsiteX34" fmla="*/ 713181 w 3048978"/>
                <a:gd name="connsiteY34" fmla="*/ 934076 h 6654703"/>
                <a:gd name="connsiteX35" fmla="*/ 717047 w 3048978"/>
                <a:gd name="connsiteY35" fmla="*/ 934566 h 6654703"/>
                <a:gd name="connsiteX36" fmla="*/ 718742 w 3048978"/>
                <a:gd name="connsiteY36" fmla="*/ 948975 h 6654703"/>
                <a:gd name="connsiteX37" fmla="*/ 679754 w 3048978"/>
                <a:gd name="connsiteY37" fmla="*/ 1022714 h 6654703"/>
                <a:gd name="connsiteX38" fmla="*/ 672973 w 3048978"/>
                <a:gd name="connsiteY38" fmla="*/ 980335 h 6654703"/>
                <a:gd name="connsiteX39" fmla="*/ 706029 w 3048978"/>
                <a:gd name="connsiteY39" fmla="*/ 941347 h 6654703"/>
                <a:gd name="connsiteX40" fmla="*/ 713181 w 3048978"/>
                <a:gd name="connsiteY40" fmla="*/ 934076 h 6654703"/>
                <a:gd name="connsiteX41" fmla="*/ 1088072 w 3048978"/>
                <a:gd name="connsiteY41" fmla="*/ 866019 h 6654703"/>
                <a:gd name="connsiteX42" fmla="*/ 1133206 w 3048978"/>
                <a:gd name="connsiteY42" fmla="*/ 861674 h 6654703"/>
                <a:gd name="connsiteX43" fmla="*/ 821299 w 3048978"/>
                <a:gd name="connsiteY43" fmla="*/ 1177821 h 6654703"/>
                <a:gd name="connsiteX44" fmla="*/ 809434 w 3048978"/>
                <a:gd name="connsiteY44" fmla="*/ 1131203 h 6654703"/>
                <a:gd name="connsiteX45" fmla="*/ 1049296 w 3048978"/>
                <a:gd name="connsiteY45" fmla="*/ 878627 h 6654703"/>
                <a:gd name="connsiteX46" fmla="*/ 1088072 w 3048978"/>
                <a:gd name="connsiteY46" fmla="*/ 866019 h 6654703"/>
                <a:gd name="connsiteX47" fmla="*/ 762366 w 3048978"/>
                <a:gd name="connsiteY47" fmla="*/ 910635 h 6654703"/>
                <a:gd name="connsiteX48" fmla="*/ 768751 w 3048978"/>
                <a:gd name="connsiteY48" fmla="*/ 910834 h 6654703"/>
                <a:gd name="connsiteX49" fmla="*/ 777226 w 3048978"/>
                <a:gd name="connsiteY49" fmla="*/ 927785 h 6654703"/>
                <a:gd name="connsiteX50" fmla="*/ 778921 w 3048978"/>
                <a:gd name="connsiteY50" fmla="*/ 1016782 h 6654703"/>
                <a:gd name="connsiteX51" fmla="*/ 765360 w 3048978"/>
                <a:gd name="connsiteY51" fmla="*/ 1029495 h 6654703"/>
                <a:gd name="connsiteX52" fmla="*/ 680603 w 3048978"/>
                <a:gd name="connsiteY52" fmla="*/ 1050684 h 6654703"/>
                <a:gd name="connsiteX53" fmla="*/ 749255 w 3048978"/>
                <a:gd name="connsiteY53" fmla="*/ 921004 h 6654703"/>
                <a:gd name="connsiteX54" fmla="*/ 762366 w 3048978"/>
                <a:gd name="connsiteY54" fmla="*/ 910635 h 6654703"/>
                <a:gd name="connsiteX55" fmla="*/ 934953 w 3048978"/>
                <a:gd name="connsiteY55" fmla="*/ 881302 h 6654703"/>
                <a:gd name="connsiteX56" fmla="*/ 1052687 w 3048978"/>
                <a:gd name="connsiteY56" fmla="*/ 865914 h 6654703"/>
                <a:gd name="connsiteX57" fmla="*/ 802653 w 3048978"/>
                <a:gd name="connsiteY57" fmla="*/ 1118490 h 6654703"/>
                <a:gd name="connsiteX58" fmla="*/ 934953 w 3048978"/>
                <a:gd name="connsiteY58" fmla="*/ 881302 h 6654703"/>
                <a:gd name="connsiteX59" fmla="*/ 747498 w 3048978"/>
                <a:gd name="connsiteY59" fmla="*/ 893831 h 6654703"/>
                <a:gd name="connsiteX60" fmla="*/ 731638 w 3048978"/>
                <a:gd name="connsiteY60" fmla="*/ 928654 h 6654703"/>
                <a:gd name="connsiteX61" fmla="*/ 720835 w 3048978"/>
                <a:gd name="connsiteY61" fmla="*/ 921277 h 6654703"/>
                <a:gd name="connsiteX62" fmla="*/ 747498 w 3048978"/>
                <a:gd name="connsiteY62" fmla="*/ 893831 h 6654703"/>
                <a:gd name="connsiteX63" fmla="*/ 911393 w 3048978"/>
                <a:gd name="connsiteY63" fmla="*/ 861980 h 6654703"/>
                <a:gd name="connsiteX64" fmla="*/ 934026 w 3048978"/>
                <a:gd name="connsiteY64" fmla="*/ 865065 h 6654703"/>
                <a:gd name="connsiteX65" fmla="*/ 792481 w 3048978"/>
                <a:gd name="connsiteY65" fmla="*/ 993896 h 6654703"/>
                <a:gd name="connsiteX66" fmla="*/ 850964 w 3048978"/>
                <a:gd name="connsiteY66" fmla="*/ 873541 h 6654703"/>
                <a:gd name="connsiteX67" fmla="*/ 911393 w 3048978"/>
                <a:gd name="connsiteY67" fmla="*/ 861980 h 6654703"/>
                <a:gd name="connsiteX68" fmla="*/ 834437 w 3048978"/>
                <a:gd name="connsiteY68" fmla="*/ 856973 h 6654703"/>
                <a:gd name="connsiteX69" fmla="*/ 862830 w 3048978"/>
                <a:gd name="connsiteY69" fmla="*/ 859132 h 6654703"/>
                <a:gd name="connsiteX70" fmla="*/ 792482 w 3048978"/>
                <a:gd name="connsiteY70" fmla="*/ 896426 h 6654703"/>
                <a:gd name="connsiteX71" fmla="*/ 834437 w 3048978"/>
                <a:gd name="connsiteY71" fmla="*/ 856973 h 6654703"/>
                <a:gd name="connsiteX72" fmla="*/ 780209 w 3048978"/>
                <a:gd name="connsiteY72" fmla="*/ 863183 h 6654703"/>
                <a:gd name="connsiteX73" fmla="*/ 783562 w 3048978"/>
                <a:gd name="connsiteY73" fmla="*/ 902191 h 6654703"/>
                <a:gd name="connsiteX74" fmla="*/ 762818 w 3048978"/>
                <a:gd name="connsiteY74" fmla="*/ 898260 h 6654703"/>
                <a:gd name="connsiteX75" fmla="*/ 780209 w 3048978"/>
                <a:gd name="connsiteY75" fmla="*/ 863183 h 6654703"/>
                <a:gd name="connsiteX76" fmla="*/ 518715 w 3048978"/>
                <a:gd name="connsiteY76" fmla="*/ 898967 h 6654703"/>
                <a:gd name="connsiteX77" fmla="*/ 578893 w 3048978"/>
                <a:gd name="connsiteY77" fmla="*/ 890492 h 6654703"/>
                <a:gd name="connsiteX78" fmla="*/ 604320 w 3048978"/>
                <a:gd name="connsiteY78" fmla="*/ 904053 h 6654703"/>
                <a:gd name="connsiteX79" fmla="*/ 602625 w 3048978"/>
                <a:gd name="connsiteY79" fmla="*/ 1044751 h 6654703"/>
                <a:gd name="connsiteX80" fmla="*/ 567027 w 3048978"/>
                <a:gd name="connsiteY80" fmla="*/ 1085434 h 6654703"/>
                <a:gd name="connsiteX81" fmla="*/ 561942 w 3048978"/>
                <a:gd name="connsiteY81" fmla="*/ 984573 h 6654703"/>
                <a:gd name="connsiteX82" fmla="*/ 518715 w 3048978"/>
                <a:gd name="connsiteY82" fmla="*/ 898967 h 6654703"/>
                <a:gd name="connsiteX83" fmla="*/ 663651 w 3048978"/>
                <a:gd name="connsiteY83" fmla="*/ 874389 h 6654703"/>
                <a:gd name="connsiteX84" fmla="*/ 669914 w 3048978"/>
                <a:gd name="connsiteY84" fmla="*/ 874177 h 6654703"/>
                <a:gd name="connsiteX85" fmla="*/ 683144 w 3048978"/>
                <a:gd name="connsiteY85" fmla="*/ 883711 h 6654703"/>
                <a:gd name="connsiteX86" fmla="*/ 680602 w 3048978"/>
                <a:gd name="connsiteY86" fmla="*/ 951518 h 6654703"/>
                <a:gd name="connsiteX87" fmla="*/ 639918 w 3048978"/>
                <a:gd name="connsiteY87" fmla="*/ 999829 h 6654703"/>
                <a:gd name="connsiteX88" fmla="*/ 633985 w 3048978"/>
                <a:gd name="connsiteY88" fmla="*/ 1002372 h 6654703"/>
                <a:gd name="connsiteX89" fmla="*/ 605167 w 3048978"/>
                <a:gd name="connsiteY89" fmla="*/ 887951 h 6654703"/>
                <a:gd name="connsiteX90" fmla="*/ 663651 w 3048978"/>
                <a:gd name="connsiteY90" fmla="*/ 874389 h 6654703"/>
                <a:gd name="connsiteX91" fmla="*/ 715963 w 3048978"/>
                <a:gd name="connsiteY91" fmla="*/ 860561 h 6654703"/>
                <a:gd name="connsiteX92" fmla="*/ 730608 w 3048978"/>
                <a:gd name="connsiteY92" fmla="*/ 867609 h 6654703"/>
                <a:gd name="connsiteX93" fmla="*/ 708572 w 3048978"/>
                <a:gd name="connsiteY93" fmla="*/ 921852 h 6654703"/>
                <a:gd name="connsiteX94" fmla="*/ 687382 w 3048978"/>
                <a:gd name="connsiteY94" fmla="*/ 870998 h 6654703"/>
                <a:gd name="connsiteX95" fmla="*/ 715963 w 3048978"/>
                <a:gd name="connsiteY95" fmla="*/ 860561 h 6654703"/>
                <a:gd name="connsiteX96" fmla="*/ 758539 w 3048978"/>
                <a:gd name="connsiteY96" fmla="*/ 850578 h 6654703"/>
                <a:gd name="connsiteX97" fmla="*/ 767055 w 3048978"/>
                <a:gd name="connsiteY97" fmla="*/ 850656 h 6654703"/>
                <a:gd name="connsiteX98" fmla="*/ 745865 w 3048978"/>
                <a:gd name="connsiteY98" fmla="*/ 871846 h 6654703"/>
                <a:gd name="connsiteX99" fmla="*/ 740779 w 3048978"/>
                <a:gd name="connsiteY99" fmla="*/ 860828 h 6654703"/>
                <a:gd name="connsiteX100" fmla="*/ 758539 w 3048978"/>
                <a:gd name="connsiteY100" fmla="*/ 850578 h 6654703"/>
                <a:gd name="connsiteX101" fmla="*/ 370390 w 3048978"/>
                <a:gd name="connsiteY101" fmla="*/ 914224 h 6654703"/>
                <a:gd name="connsiteX102" fmla="*/ 493288 w 3048978"/>
                <a:gd name="connsiteY102" fmla="*/ 902358 h 6654703"/>
                <a:gd name="connsiteX103" fmla="*/ 520411 w 3048978"/>
                <a:gd name="connsiteY103" fmla="*/ 918463 h 6654703"/>
                <a:gd name="connsiteX104" fmla="*/ 551770 w 3048978"/>
                <a:gd name="connsiteY104" fmla="*/ 1099843 h 6654703"/>
                <a:gd name="connsiteX105" fmla="*/ 544142 w 3048978"/>
                <a:gd name="connsiteY105" fmla="*/ 1114252 h 6654703"/>
                <a:gd name="connsiteX106" fmla="*/ 460233 w 3048978"/>
                <a:gd name="connsiteY106" fmla="*/ 1215960 h 6654703"/>
                <a:gd name="connsiteX107" fmla="*/ 370390 w 3048978"/>
                <a:gd name="connsiteY107" fmla="*/ 914224 h 6654703"/>
                <a:gd name="connsiteX108" fmla="*/ 846620 w 3048978"/>
                <a:gd name="connsiteY108" fmla="*/ 822368 h 6654703"/>
                <a:gd name="connsiteX109" fmla="*/ 853507 w 3048978"/>
                <a:gd name="connsiteY109" fmla="*/ 825230 h 6654703"/>
                <a:gd name="connsiteX110" fmla="*/ 851812 w 3048978"/>
                <a:gd name="connsiteY110" fmla="*/ 835401 h 6654703"/>
                <a:gd name="connsiteX111" fmla="*/ 839097 w 3048978"/>
                <a:gd name="connsiteY111" fmla="*/ 841333 h 6654703"/>
                <a:gd name="connsiteX112" fmla="*/ 813670 w 3048978"/>
                <a:gd name="connsiteY112" fmla="*/ 834552 h 6654703"/>
                <a:gd name="connsiteX113" fmla="*/ 839098 w 3048978"/>
                <a:gd name="connsiteY113" fmla="*/ 825229 h 6654703"/>
                <a:gd name="connsiteX114" fmla="*/ 846620 w 3048978"/>
                <a:gd name="connsiteY114" fmla="*/ 822368 h 6654703"/>
                <a:gd name="connsiteX115" fmla="*/ 260205 w 3048978"/>
                <a:gd name="connsiteY115" fmla="*/ 915920 h 6654703"/>
                <a:gd name="connsiteX116" fmla="*/ 348354 w 3048978"/>
                <a:gd name="connsiteY116" fmla="*/ 915920 h 6654703"/>
                <a:gd name="connsiteX117" fmla="*/ 369544 w 3048978"/>
                <a:gd name="connsiteY117" fmla="*/ 929481 h 6654703"/>
                <a:gd name="connsiteX118" fmla="*/ 450909 w 3048978"/>
                <a:gd name="connsiteY118" fmla="*/ 1101539 h 6654703"/>
                <a:gd name="connsiteX119" fmla="*/ 454301 w 3048978"/>
                <a:gd name="connsiteY119" fmla="*/ 1138831 h 6654703"/>
                <a:gd name="connsiteX120" fmla="*/ 410227 w 3048978"/>
                <a:gd name="connsiteY120" fmla="*/ 1281223 h 6654703"/>
                <a:gd name="connsiteX121" fmla="*/ 342419 w 3048978"/>
                <a:gd name="connsiteY121" fmla="*/ 1365981 h 6654703"/>
                <a:gd name="connsiteX122" fmla="*/ 260205 w 3048978"/>
                <a:gd name="connsiteY122" fmla="*/ 915920 h 6654703"/>
                <a:gd name="connsiteX123" fmla="*/ 899276 w 3048978"/>
                <a:gd name="connsiteY123" fmla="*/ 807431 h 6654703"/>
                <a:gd name="connsiteX124" fmla="*/ 892495 w 3048978"/>
                <a:gd name="connsiteY124" fmla="*/ 837095 h 6654703"/>
                <a:gd name="connsiteX125" fmla="*/ 870458 w 3048978"/>
                <a:gd name="connsiteY125" fmla="*/ 844723 h 6654703"/>
                <a:gd name="connsiteX126" fmla="*/ 866220 w 3048978"/>
                <a:gd name="connsiteY126" fmla="*/ 828620 h 6654703"/>
                <a:gd name="connsiteX127" fmla="*/ 899276 w 3048978"/>
                <a:gd name="connsiteY127" fmla="*/ 807431 h 6654703"/>
                <a:gd name="connsiteX128" fmla="*/ 954367 w 3048978"/>
                <a:gd name="connsiteY128" fmla="*/ 788784 h 6654703"/>
                <a:gd name="connsiteX129" fmla="*/ 943349 w 3048978"/>
                <a:gd name="connsiteY129" fmla="*/ 832010 h 6654703"/>
                <a:gd name="connsiteX130" fmla="*/ 934026 w 3048978"/>
                <a:gd name="connsiteY130" fmla="*/ 850656 h 6654703"/>
                <a:gd name="connsiteX131" fmla="*/ 905208 w 3048978"/>
                <a:gd name="connsiteY131" fmla="*/ 846418 h 6654703"/>
                <a:gd name="connsiteX132" fmla="*/ 906904 w 3048978"/>
                <a:gd name="connsiteY132" fmla="*/ 821840 h 6654703"/>
                <a:gd name="connsiteX133" fmla="*/ 954367 w 3048978"/>
                <a:gd name="connsiteY133" fmla="*/ 788784 h 6654703"/>
                <a:gd name="connsiteX134" fmla="*/ 159345 w 3048978"/>
                <a:gd name="connsiteY134" fmla="*/ 919309 h 6654703"/>
                <a:gd name="connsiteX135" fmla="*/ 233932 w 3048978"/>
                <a:gd name="connsiteY135" fmla="*/ 919310 h 6654703"/>
                <a:gd name="connsiteX136" fmla="*/ 257662 w 3048978"/>
                <a:gd name="connsiteY136" fmla="*/ 939650 h 6654703"/>
                <a:gd name="connsiteX137" fmla="*/ 298345 w 3048978"/>
                <a:gd name="connsiteY137" fmla="*/ 1056616 h 6654703"/>
                <a:gd name="connsiteX138" fmla="*/ 329707 w 3048978"/>
                <a:gd name="connsiteY138" fmla="*/ 1274443 h 6654703"/>
                <a:gd name="connsiteX139" fmla="*/ 279699 w 3048978"/>
                <a:gd name="connsiteY139" fmla="*/ 1454129 h 6654703"/>
                <a:gd name="connsiteX140" fmla="*/ 238169 w 3048978"/>
                <a:gd name="connsiteY140" fmla="*/ 1513459 h 6654703"/>
                <a:gd name="connsiteX141" fmla="*/ 202571 w 3048978"/>
                <a:gd name="connsiteY141" fmla="*/ 1031190 h 6654703"/>
                <a:gd name="connsiteX142" fmla="*/ 159345 w 3048978"/>
                <a:gd name="connsiteY142" fmla="*/ 919309 h 6654703"/>
                <a:gd name="connsiteX143" fmla="*/ 750951 w 3048978"/>
                <a:gd name="connsiteY143" fmla="*/ 819296 h 6654703"/>
                <a:gd name="connsiteX144" fmla="*/ 757321 w 3048978"/>
                <a:gd name="connsiteY144" fmla="*/ 818528 h 6654703"/>
                <a:gd name="connsiteX145" fmla="*/ 777225 w 3048978"/>
                <a:gd name="connsiteY145" fmla="*/ 831161 h 6654703"/>
                <a:gd name="connsiteX146" fmla="*/ 749255 w 3048978"/>
                <a:gd name="connsiteY146" fmla="*/ 836247 h 6654703"/>
                <a:gd name="connsiteX147" fmla="*/ 750951 w 3048978"/>
                <a:gd name="connsiteY147" fmla="*/ 819296 h 6654703"/>
                <a:gd name="connsiteX148" fmla="*/ 1029802 w 3048978"/>
                <a:gd name="connsiteY148" fmla="*/ 759966 h 6654703"/>
                <a:gd name="connsiteX149" fmla="*/ 995899 w 3048978"/>
                <a:gd name="connsiteY149" fmla="*/ 843028 h 6654703"/>
                <a:gd name="connsiteX150" fmla="*/ 975558 w 3048978"/>
                <a:gd name="connsiteY150" fmla="*/ 852352 h 6654703"/>
                <a:gd name="connsiteX151" fmla="*/ 952673 w 3048978"/>
                <a:gd name="connsiteY151" fmla="*/ 838791 h 6654703"/>
                <a:gd name="connsiteX152" fmla="*/ 997595 w 3048978"/>
                <a:gd name="connsiteY152" fmla="*/ 770984 h 6654703"/>
                <a:gd name="connsiteX153" fmla="*/ 1029802 w 3048978"/>
                <a:gd name="connsiteY153" fmla="*/ 759966 h 6654703"/>
                <a:gd name="connsiteX154" fmla="*/ 848422 w 3048978"/>
                <a:gd name="connsiteY154" fmla="*/ 777766 h 6654703"/>
                <a:gd name="connsiteX155" fmla="*/ 812823 w 3048978"/>
                <a:gd name="connsiteY155" fmla="*/ 819296 h 6654703"/>
                <a:gd name="connsiteX156" fmla="*/ 848422 w 3048978"/>
                <a:gd name="connsiteY156" fmla="*/ 777766 h 6654703"/>
                <a:gd name="connsiteX157" fmla="*/ 711115 w 3048978"/>
                <a:gd name="connsiteY157" fmla="*/ 789631 h 6654703"/>
                <a:gd name="connsiteX158" fmla="*/ 738237 w 3048978"/>
                <a:gd name="connsiteY158" fmla="*/ 830314 h 6654703"/>
                <a:gd name="connsiteX159" fmla="*/ 690773 w 3048978"/>
                <a:gd name="connsiteY159" fmla="*/ 854893 h 6654703"/>
                <a:gd name="connsiteX160" fmla="*/ 711115 w 3048978"/>
                <a:gd name="connsiteY160" fmla="*/ 789631 h 6654703"/>
                <a:gd name="connsiteX161" fmla="*/ 1159481 w 3048978"/>
                <a:gd name="connsiteY161" fmla="*/ 715046 h 6654703"/>
                <a:gd name="connsiteX162" fmla="*/ 1110321 w 3048978"/>
                <a:gd name="connsiteY162" fmla="*/ 771832 h 6654703"/>
                <a:gd name="connsiteX163" fmla="*/ 1081503 w 3048978"/>
                <a:gd name="connsiteY163" fmla="*/ 837942 h 6654703"/>
                <a:gd name="connsiteX164" fmla="*/ 1063705 w 3048978"/>
                <a:gd name="connsiteY164" fmla="*/ 853200 h 6654703"/>
                <a:gd name="connsiteX165" fmla="*/ 1033192 w 3048978"/>
                <a:gd name="connsiteY165" fmla="*/ 853199 h 6654703"/>
                <a:gd name="connsiteX166" fmla="*/ 1006917 w 3048978"/>
                <a:gd name="connsiteY166" fmla="*/ 822686 h 6654703"/>
                <a:gd name="connsiteX167" fmla="*/ 1059466 w 3048978"/>
                <a:gd name="connsiteY167" fmla="*/ 750643 h 6654703"/>
                <a:gd name="connsiteX168" fmla="*/ 1159481 w 3048978"/>
                <a:gd name="connsiteY168" fmla="*/ 715046 h 6654703"/>
                <a:gd name="connsiteX169" fmla="*/ 789091 w 3048978"/>
                <a:gd name="connsiteY169" fmla="*/ 774375 h 6654703"/>
                <a:gd name="connsiteX170" fmla="*/ 795766 w 3048978"/>
                <a:gd name="connsiteY170" fmla="*/ 773527 h 6654703"/>
                <a:gd name="connsiteX171" fmla="*/ 801804 w 3048978"/>
                <a:gd name="connsiteY171" fmla="*/ 775222 h 6654703"/>
                <a:gd name="connsiteX172" fmla="*/ 793329 w 3048978"/>
                <a:gd name="connsiteY172" fmla="*/ 804040 h 6654703"/>
                <a:gd name="connsiteX173" fmla="*/ 789091 w 3048978"/>
                <a:gd name="connsiteY173" fmla="*/ 774375 h 6654703"/>
                <a:gd name="connsiteX174" fmla="*/ 901819 w 3048978"/>
                <a:gd name="connsiteY174" fmla="*/ 729453 h 6654703"/>
                <a:gd name="connsiteX175" fmla="*/ 910294 w 3048978"/>
                <a:gd name="connsiteY175" fmla="*/ 759966 h 6654703"/>
                <a:gd name="connsiteX176" fmla="*/ 918770 w 3048978"/>
                <a:gd name="connsiteY176" fmla="*/ 783698 h 6654703"/>
                <a:gd name="connsiteX177" fmla="*/ 873000 w 3048978"/>
                <a:gd name="connsiteY177" fmla="*/ 798955 h 6654703"/>
                <a:gd name="connsiteX178" fmla="*/ 869610 w 3048978"/>
                <a:gd name="connsiteY178" fmla="*/ 757425 h 6654703"/>
                <a:gd name="connsiteX179" fmla="*/ 901819 w 3048978"/>
                <a:gd name="connsiteY179" fmla="*/ 729453 h 6654703"/>
                <a:gd name="connsiteX180" fmla="*/ 764511 w 3048978"/>
                <a:gd name="connsiteY180" fmla="*/ 750643 h 6654703"/>
                <a:gd name="connsiteX181" fmla="*/ 760274 w 3048978"/>
                <a:gd name="connsiteY181" fmla="*/ 793869 h 6654703"/>
                <a:gd name="connsiteX182" fmla="*/ 722981 w 3048978"/>
                <a:gd name="connsiteY182" fmla="*/ 785393 h 6654703"/>
                <a:gd name="connsiteX183" fmla="*/ 764511 w 3048978"/>
                <a:gd name="connsiteY183" fmla="*/ 750643 h 6654703"/>
                <a:gd name="connsiteX184" fmla="*/ 1407431 w 3048978"/>
                <a:gd name="connsiteY184" fmla="*/ 639381 h 6654703"/>
                <a:gd name="connsiteX185" fmla="*/ 1178975 w 3048978"/>
                <a:gd name="connsiteY185" fmla="*/ 832010 h 6654703"/>
                <a:gd name="connsiteX186" fmla="*/ 1134901 w 3048978"/>
                <a:gd name="connsiteY186" fmla="*/ 847266 h 6654703"/>
                <a:gd name="connsiteX187" fmla="*/ 1093370 w 3048978"/>
                <a:gd name="connsiteY187" fmla="*/ 846419 h 6654703"/>
                <a:gd name="connsiteX188" fmla="*/ 1103541 w 3048978"/>
                <a:gd name="connsiteY188" fmla="*/ 803192 h 6654703"/>
                <a:gd name="connsiteX189" fmla="*/ 1240000 w 3048978"/>
                <a:gd name="connsiteY189" fmla="*/ 685379 h 6654703"/>
                <a:gd name="connsiteX190" fmla="*/ 1407431 w 3048978"/>
                <a:gd name="connsiteY190" fmla="*/ 639381 h 6654703"/>
                <a:gd name="connsiteX191" fmla="*/ 848846 w 3048978"/>
                <a:gd name="connsiteY191" fmla="*/ 729666 h 6654703"/>
                <a:gd name="connsiteX192" fmla="*/ 861982 w 3048978"/>
                <a:gd name="connsiteY192" fmla="*/ 734539 h 6654703"/>
                <a:gd name="connsiteX193" fmla="*/ 874696 w 3048978"/>
                <a:gd name="connsiteY193" fmla="*/ 741320 h 6654703"/>
                <a:gd name="connsiteX194" fmla="*/ 860287 w 3048978"/>
                <a:gd name="connsiteY194" fmla="*/ 749795 h 6654703"/>
                <a:gd name="connsiteX195" fmla="*/ 834861 w 3048978"/>
                <a:gd name="connsiteY195" fmla="*/ 759118 h 6654703"/>
                <a:gd name="connsiteX196" fmla="*/ 838250 w 3048978"/>
                <a:gd name="connsiteY196" fmla="*/ 738778 h 6654703"/>
                <a:gd name="connsiteX197" fmla="*/ 848846 w 3048978"/>
                <a:gd name="connsiteY197" fmla="*/ 729666 h 6654703"/>
                <a:gd name="connsiteX198" fmla="*/ 772141 w 3048978"/>
                <a:gd name="connsiteY198" fmla="*/ 726063 h 6654703"/>
                <a:gd name="connsiteX199" fmla="*/ 825536 w 3048978"/>
                <a:gd name="connsiteY199" fmla="*/ 733692 h 6654703"/>
                <a:gd name="connsiteX200" fmla="*/ 794177 w 3048978"/>
                <a:gd name="connsiteY200" fmla="*/ 763356 h 6654703"/>
                <a:gd name="connsiteX201" fmla="*/ 772141 w 3048978"/>
                <a:gd name="connsiteY201" fmla="*/ 726063 h 6654703"/>
                <a:gd name="connsiteX202" fmla="*/ 642461 w 3048978"/>
                <a:gd name="connsiteY202" fmla="*/ 731148 h 6654703"/>
                <a:gd name="connsiteX203" fmla="*/ 691620 w 3048978"/>
                <a:gd name="connsiteY203" fmla="*/ 771831 h 6654703"/>
                <a:gd name="connsiteX204" fmla="*/ 699249 w 3048978"/>
                <a:gd name="connsiteY204" fmla="*/ 799803 h 6654703"/>
                <a:gd name="connsiteX205" fmla="*/ 628900 w 3048978"/>
                <a:gd name="connsiteY205" fmla="*/ 870998 h 6654703"/>
                <a:gd name="connsiteX206" fmla="*/ 602625 w 3048978"/>
                <a:gd name="connsiteY206" fmla="*/ 876084 h 6654703"/>
                <a:gd name="connsiteX207" fmla="*/ 642461 w 3048978"/>
                <a:gd name="connsiteY207" fmla="*/ 731148 h 6654703"/>
                <a:gd name="connsiteX208" fmla="*/ 978099 w 3048978"/>
                <a:gd name="connsiteY208" fmla="*/ 672667 h 6654703"/>
                <a:gd name="connsiteX209" fmla="*/ 977253 w 3048978"/>
                <a:gd name="connsiteY209" fmla="*/ 753185 h 6654703"/>
                <a:gd name="connsiteX210" fmla="*/ 967929 w 3048978"/>
                <a:gd name="connsiteY210" fmla="*/ 767594 h 6654703"/>
                <a:gd name="connsiteX211" fmla="*/ 927245 w 3048978"/>
                <a:gd name="connsiteY211" fmla="*/ 770136 h 6654703"/>
                <a:gd name="connsiteX212" fmla="*/ 934874 w 3048978"/>
                <a:gd name="connsiteY212" fmla="*/ 704027 h 6654703"/>
                <a:gd name="connsiteX213" fmla="*/ 978099 w 3048978"/>
                <a:gd name="connsiteY213" fmla="*/ 672667 h 6654703"/>
                <a:gd name="connsiteX214" fmla="*/ 752646 w 3048978"/>
                <a:gd name="connsiteY214" fmla="*/ 700635 h 6654703"/>
                <a:gd name="connsiteX215" fmla="*/ 732303 w 3048978"/>
                <a:gd name="connsiteY215" fmla="*/ 767595 h 6654703"/>
                <a:gd name="connsiteX216" fmla="*/ 678906 w 3048978"/>
                <a:gd name="connsiteY216" fmla="*/ 746404 h 6654703"/>
                <a:gd name="connsiteX217" fmla="*/ 752646 w 3048978"/>
                <a:gd name="connsiteY217" fmla="*/ 700635 h 6654703"/>
                <a:gd name="connsiteX218" fmla="*/ 890535 w 3048978"/>
                <a:gd name="connsiteY218" fmla="*/ 667687 h 6654703"/>
                <a:gd name="connsiteX219" fmla="*/ 895038 w 3048978"/>
                <a:gd name="connsiteY219" fmla="*/ 668428 h 6654703"/>
                <a:gd name="connsiteX220" fmla="*/ 954367 w 3048978"/>
                <a:gd name="connsiteY220" fmla="*/ 674361 h 6654703"/>
                <a:gd name="connsiteX221" fmla="*/ 895039 w 3048978"/>
                <a:gd name="connsiteY221" fmla="*/ 719283 h 6654703"/>
                <a:gd name="connsiteX222" fmla="*/ 867916 w 3048978"/>
                <a:gd name="connsiteY222" fmla="*/ 724367 h 6654703"/>
                <a:gd name="connsiteX223" fmla="*/ 859439 w 3048978"/>
                <a:gd name="connsiteY223" fmla="*/ 704874 h 6654703"/>
                <a:gd name="connsiteX224" fmla="*/ 881476 w 3048978"/>
                <a:gd name="connsiteY224" fmla="*/ 674361 h 6654703"/>
                <a:gd name="connsiteX225" fmla="*/ 890535 w 3048978"/>
                <a:gd name="connsiteY225" fmla="*/ 667687 h 6654703"/>
                <a:gd name="connsiteX226" fmla="*/ 766207 w 3048978"/>
                <a:gd name="connsiteY226" fmla="*/ 682837 h 6654703"/>
                <a:gd name="connsiteX227" fmla="*/ 850964 w 3048978"/>
                <a:gd name="connsiteY227" fmla="*/ 687923 h 6654703"/>
                <a:gd name="connsiteX228" fmla="*/ 799262 w 3048978"/>
                <a:gd name="connsiteY228" fmla="*/ 723521 h 6654703"/>
                <a:gd name="connsiteX229" fmla="*/ 766207 w 3048978"/>
                <a:gd name="connsiteY229" fmla="*/ 682837 h 6654703"/>
                <a:gd name="connsiteX230" fmla="*/ 1038279 w 3048978"/>
                <a:gd name="connsiteY230" fmla="*/ 636221 h 6654703"/>
                <a:gd name="connsiteX231" fmla="*/ 1067095 w 3048978"/>
                <a:gd name="connsiteY231" fmla="*/ 731997 h 6654703"/>
                <a:gd name="connsiteX232" fmla="*/ 1011157 w 3048978"/>
                <a:gd name="connsiteY232" fmla="*/ 753185 h 6654703"/>
                <a:gd name="connsiteX233" fmla="*/ 983185 w 3048978"/>
                <a:gd name="connsiteY233" fmla="*/ 737929 h 6654703"/>
                <a:gd name="connsiteX234" fmla="*/ 1038279 w 3048978"/>
                <a:gd name="connsiteY234" fmla="*/ 636221 h 6654703"/>
                <a:gd name="connsiteX235" fmla="*/ 589911 w 3048978"/>
                <a:gd name="connsiteY235" fmla="*/ 688770 h 6654703"/>
                <a:gd name="connsiteX236" fmla="*/ 628053 w 3048978"/>
                <a:gd name="connsiteY236" fmla="*/ 812515 h 6654703"/>
                <a:gd name="connsiteX237" fmla="*/ 531430 w 3048978"/>
                <a:gd name="connsiteY237" fmla="*/ 882016 h 6654703"/>
                <a:gd name="connsiteX238" fmla="*/ 589911 w 3048978"/>
                <a:gd name="connsiteY238" fmla="*/ 688770 h 6654703"/>
                <a:gd name="connsiteX239" fmla="*/ 941061 w 3048978"/>
                <a:gd name="connsiteY239" fmla="*/ 610231 h 6654703"/>
                <a:gd name="connsiteX240" fmla="*/ 949323 w 3048978"/>
                <a:gd name="connsiteY240" fmla="*/ 610330 h 6654703"/>
                <a:gd name="connsiteX241" fmla="*/ 962843 w 3048978"/>
                <a:gd name="connsiteY241" fmla="*/ 615879 h 6654703"/>
                <a:gd name="connsiteX242" fmla="*/ 1032344 w 3048978"/>
                <a:gd name="connsiteY242" fmla="*/ 623507 h 6654703"/>
                <a:gd name="connsiteX243" fmla="*/ 915381 w 3048978"/>
                <a:gd name="connsiteY243" fmla="*/ 665037 h 6654703"/>
                <a:gd name="connsiteX244" fmla="*/ 906057 w 3048978"/>
                <a:gd name="connsiteY244" fmla="*/ 644696 h 6654703"/>
                <a:gd name="connsiteX245" fmla="*/ 921313 w 3048978"/>
                <a:gd name="connsiteY245" fmla="*/ 626896 h 6654703"/>
                <a:gd name="connsiteX246" fmla="*/ 941061 w 3048978"/>
                <a:gd name="connsiteY246" fmla="*/ 610231 h 6654703"/>
                <a:gd name="connsiteX247" fmla="*/ 1167955 w 3048978"/>
                <a:gd name="connsiteY247" fmla="*/ 558243 h 6654703"/>
                <a:gd name="connsiteX248" fmla="*/ 1205249 w 3048978"/>
                <a:gd name="connsiteY248" fmla="*/ 682837 h 6654703"/>
                <a:gd name="connsiteX249" fmla="*/ 1089133 w 3048978"/>
                <a:gd name="connsiteY249" fmla="*/ 724367 h 6654703"/>
                <a:gd name="connsiteX250" fmla="*/ 1041668 w 3048978"/>
                <a:gd name="connsiteY250" fmla="*/ 671818 h 6654703"/>
                <a:gd name="connsiteX251" fmla="*/ 1074723 w 3048978"/>
                <a:gd name="connsiteY251" fmla="*/ 612489 h 6654703"/>
                <a:gd name="connsiteX252" fmla="*/ 1167955 w 3048978"/>
                <a:gd name="connsiteY252" fmla="*/ 558243 h 6654703"/>
                <a:gd name="connsiteX253" fmla="*/ 755189 w 3048978"/>
                <a:gd name="connsiteY253" fmla="*/ 621812 h 6654703"/>
                <a:gd name="connsiteX254" fmla="*/ 912837 w 3048978"/>
                <a:gd name="connsiteY254" fmla="*/ 615878 h 6654703"/>
                <a:gd name="connsiteX255" fmla="*/ 817908 w 3048978"/>
                <a:gd name="connsiteY255" fmla="*/ 681990 h 6654703"/>
                <a:gd name="connsiteX256" fmla="*/ 755189 w 3048978"/>
                <a:gd name="connsiteY256" fmla="*/ 621812 h 6654703"/>
                <a:gd name="connsiteX257" fmla="*/ 738237 w 3048978"/>
                <a:gd name="connsiteY257" fmla="*/ 619269 h 6654703"/>
                <a:gd name="connsiteX258" fmla="*/ 714506 w 3048978"/>
                <a:gd name="connsiteY258" fmla="*/ 725216 h 6654703"/>
                <a:gd name="connsiteX259" fmla="*/ 619577 w 3048978"/>
                <a:gd name="connsiteY259" fmla="*/ 692160 h 6654703"/>
                <a:gd name="connsiteX260" fmla="*/ 738237 w 3048978"/>
                <a:gd name="connsiteY260" fmla="*/ 619269 h 6654703"/>
                <a:gd name="connsiteX261" fmla="*/ 1272208 w 3048978"/>
                <a:gd name="connsiteY261" fmla="*/ 501456 h 6654703"/>
                <a:gd name="connsiteX262" fmla="*/ 1310348 w 3048978"/>
                <a:gd name="connsiteY262" fmla="*/ 650630 h 6654703"/>
                <a:gd name="connsiteX263" fmla="*/ 1238305 w 3048978"/>
                <a:gd name="connsiteY263" fmla="*/ 672665 h 6654703"/>
                <a:gd name="connsiteX264" fmla="*/ 1195078 w 3048978"/>
                <a:gd name="connsiteY264" fmla="*/ 656562 h 6654703"/>
                <a:gd name="connsiteX265" fmla="*/ 1181517 w 3048978"/>
                <a:gd name="connsiteY265" fmla="*/ 565873 h 6654703"/>
                <a:gd name="connsiteX266" fmla="*/ 1197622 w 3048978"/>
                <a:gd name="connsiteY266" fmla="*/ 543835 h 6654703"/>
                <a:gd name="connsiteX267" fmla="*/ 1272208 w 3048978"/>
                <a:gd name="connsiteY267" fmla="*/ 501456 h 6654703"/>
                <a:gd name="connsiteX268" fmla="*/ 508544 w 3048978"/>
                <a:gd name="connsiteY268" fmla="*/ 615878 h 6654703"/>
                <a:gd name="connsiteX269" fmla="*/ 578893 w 3048978"/>
                <a:gd name="connsiteY269" fmla="*/ 751490 h 6654703"/>
                <a:gd name="connsiteX270" fmla="*/ 567875 w 3048978"/>
                <a:gd name="connsiteY270" fmla="*/ 798954 h 6654703"/>
                <a:gd name="connsiteX271" fmla="*/ 449215 w 3048978"/>
                <a:gd name="connsiteY271" fmla="*/ 894730 h 6654703"/>
                <a:gd name="connsiteX272" fmla="*/ 392428 w 3048978"/>
                <a:gd name="connsiteY272" fmla="*/ 899816 h 6654703"/>
                <a:gd name="connsiteX273" fmla="*/ 508544 w 3048978"/>
                <a:gd name="connsiteY273" fmla="*/ 615878 h 6654703"/>
                <a:gd name="connsiteX274" fmla="*/ 1080658 w 3048978"/>
                <a:gd name="connsiteY274" fmla="*/ 474334 h 6654703"/>
                <a:gd name="connsiteX275" fmla="*/ 1174738 w 3048978"/>
                <a:gd name="connsiteY275" fmla="*/ 541292 h 6654703"/>
                <a:gd name="connsiteX276" fmla="*/ 993357 w 3048978"/>
                <a:gd name="connsiteY276" fmla="*/ 610793 h 6654703"/>
                <a:gd name="connsiteX277" fmla="*/ 984032 w 3048978"/>
                <a:gd name="connsiteY277" fmla="*/ 609945 h 6654703"/>
                <a:gd name="connsiteX278" fmla="*/ 953521 w 3048978"/>
                <a:gd name="connsiteY278" fmla="*/ 596385 h 6654703"/>
                <a:gd name="connsiteX279" fmla="*/ 970472 w 3048978"/>
                <a:gd name="connsiteY279" fmla="*/ 573499 h 6654703"/>
                <a:gd name="connsiteX280" fmla="*/ 1080658 w 3048978"/>
                <a:gd name="connsiteY280" fmla="*/ 474334 h 6654703"/>
                <a:gd name="connsiteX281" fmla="*/ 1449350 w 3048978"/>
                <a:gd name="connsiteY281" fmla="*/ 411613 h 6654703"/>
                <a:gd name="connsiteX282" fmla="*/ 1413753 w 3048978"/>
                <a:gd name="connsiteY282" fmla="*/ 561634 h 6654703"/>
                <a:gd name="connsiteX283" fmla="*/ 1419157 w 3048978"/>
                <a:gd name="connsiteY283" fmla="*/ 585578 h 6654703"/>
                <a:gd name="connsiteX284" fmla="*/ 1436046 w 3048978"/>
                <a:gd name="connsiteY284" fmla="*/ 616932 h 6654703"/>
                <a:gd name="connsiteX285" fmla="*/ 1368822 w 3048978"/>
                <a:gd name="connsiteY285" fmla="*/ 634533 h 6654703"/>
                <a:gd name="connsiteX286" fmla="*/ 1335776 w 3048978"/>
                <a:gd name="connsiteY286" fmla="*/ 643849 h 6654703"/>
                <a:gd name="connsiteX287" fmla="*/ 1310348 w 3048978"/>
                <a:gd name="connsiteY287" fmla="*/ 636221 h 6654703"/>
                <a:gd name="connsiteX288" fmla="*/ 1285768 w 3048978"/>
                <a:gd name="connsiteY288" fmla="*/ 500609 h 6654703"/>
                <a:gd name="connsiteX289" fmla="*/ 1296787 w 3048978"/>
                <a:gd name="connsiteY289" fmla="*/ 488742 h 6654703"/>
                <a:gd name="connsiteX290" fmla="*/ 1371373 w 3048978"/>
                <a:gd name="connsiteY290" fmla="*/ 449754 h 6654703"/>
                <a:gd name="connsiteX291" fmla="*/ 1449350 w 3048978"/>
                <a:gd name="connsiteY291" fmla="*/ 411613 h 6654703"/>
                <a:gd name="connsiteX292" fmla="*/ 744170 w 3048978"/>
                <a:gd name="connsiteY292" fmla="*/ 505695 h 6654703"/>
                <a:gd name="connsiteX293" fmla="*/ 1040820 w 3048978"/>
                <a:gd name="connsiteY293" fmla="*/ 489591 h 6654703"/>
                <a:gd name="connsiteX294" fmla="*/ 914532 w 3048978"/>
                <a:gd name="connsiteY294" fmla="*/ 601471 h 6654703"/>
                <a:gd name="connsiteX295" fmla="*/ 784006 w 3048978"/>
                <a:gd name="connsiteY295" fmla="*/ 618422 h 6654703"/>
                <a:gd name="connsiteX296" fmla="*/ 747559 w 3048978"/>
                <a:gd name="connsiteY296" fmla="*/ 577739 h 6654703"/>
                <a:gd name="connsiteX297" fmla="*/ 744170 w 3048978"/>
                <a:gd name="connsiteY297" fmla="*/ 505695 h 6654703"/>
                <a:gd name="connsiteX298" fmla="*/ 728066 w 3048978"/>
                <a:gd name="connsiteY298" fmla="*/ 502304 h 6654703"/>
                <a:gd name="connsiteX299" fmla="*/ 736541 w 3048978"/>
                <a:gd name="connsiteY299" fmla="*/ 586215 h 6654703"/>
                <a:gd name="connsiteX300" fmla="*/ 733152 w 3048978"/>
                <a:gd name="connsiteY300" fmla="*/ 606555 h 6654703"/>
                <a:gd name="connsiteX301" fmla="*/ 620425 w 3048978"/>
                <a:gd name="connsiteY301" fmla="*/ 681142 h 6654703"/>
                <a:gd name="connsiteX302" fmla="*/ 594150 w 3048978"/>
                <a:gd name="connsiteY302" fmla="*/ 673513 h 6654703"/>
                <a:gd name="connsiteX303" fmla="*/ 533972 w 3048978"/>
                <a:gd name="connsiteY303" fmla="*/ 619268 h 6654703"/>
                <a:gd name="connsiteX304" fmla="*/ 728066 w 3048978"/>
                <a:gd name="connsiteY304" fmla="*/ 502304 h 6654703"/>
                <a:gd name="connsiteX305" fmla="*/ 427177 w 3048978"/>
                <a:gd name="connsiteY305" fmla="*/ 522646 h 6654703"/>
                <a:gd name="connsiteX306" fmla="*/ 487355 w 3048978"/>
                <a:gd name="connsiteY306" fmla="*/ 590452 h 6654703"/>
                <a:gd name="connsiteX307" fmla="*/ 497526 w 3048978"/>
                <a:gd name="connsiteY307" fmla="*/ 620964 h 6654703"/>
                <a:gd name="connsiteX308" fmla="*/ 405140 w 3048978"/>
                <a:gd name="connsiteY308" fmla="*/ 869303 h 6654703"/>
                <a:gd name="connsiteX309" fmla="*/ 328859 w 3048978"/>
                <a:gd name="connsiteY309" fmla="*/ 903206 h 6654703"/>
                <a:gd name="connsiteX310" fmla="*/ 258511 w 3048978"/>
                <a:gd name="connsiteY310" fmla="*/ 906597 h 6654703"/>
                <a:gd name="connsiteX311" fmla="*/ 419549 w 3048978"/>
                <a:gd name="connsiteY311" fmla="*/ 530274 h 6654703"/>
                <a:gd name="connsiteX312" fmla="*/ 427177 w 3048978"/>
                <a:gd name="connsiteY312" fmla="*/ 522646 h 6654703"/>
                <a:gd name="connsiteX313" fmla="*/ 1213302 w 3048978"/>
                <a:gd name="connsiteY313" fmla="*/ 378982 h 6654703"/>
                <a:gd name="connsiteX314" fmla="*/ 1218811 w 3048978"/>
                <a:gd name="connsiteY314" fmla="*/ 386187 h 6654703"/>
                <a:gd name="connsiteX315" fmla="*/ 1281531 w 3048978"/>
                <a:gd name="connsiteY315" fmla="*/ 481962 h 6654703"/>
                <a:gd name="connsiteX316" fmla="*/ 1197622 w 3048978"/>
                <a:gd name="connsiteY316" fmla="*/ 527730 h 6654703"/>
                <a:gd name="connsiteX317" fmla="*/ 1095065 w 3048978"/>
                <a:gd name="connsiteY317" fmla="*/ 481962 h 6654703"/>
                <a:gd name="connsiteX318" fmla="*/ 1100999 w 3048978"/>
                <a:gd name="connsiteY318" fmla="*/ 457384 h 6654703"/>
                <a:gd name="connsiteX319" fmla="*/ 1205250 w 3048978"/>
                <a:gd name="connsiteY319" fmla="*/ 381948 h 6654703"/>
                <a:gd name="connsiteX320" fmla="*/ 1213302 w 3048978"/>
                <a:gd name="connsiteY320" fmla="*/ 378982 h 6654703"/>
                <a:gd name="connsiteX321" fmla="*/ 1236610 w 3048978"/>
                <a:gd name="connsiteY321" fmla="*/ 363130 h 6654703"/>
                <a:gd name="connsiteX322" fmla="*/ 1245933 w 3048978"/>
                <a:gd name="connsiteY322" fmla="*/ 363301 h 6654703"/>
                <a:gd name="connsiteX323" fmla="*/ 1440028 w 3048978"/>
                <a:gd name="connsiteY323" fmla="*/ 398053 h 6654703"/>
                <a:gd name="connsiteX324" fmla="*/ 1441723 w 3048978"/>
                <a:gd name="connsiteY324" fmla="*/ 401443 h 6654703"/>
                <a:gd name="connsiteX325" fmla="*/ 1304416 w 3048978"/>
                <a:gd name="connsiteY325" fmla="*/ 470944 h 6654703"/>
                <a:gd name="connsiteX326" fmla="*/ 1280684 w 3048978"/>
                <a:gd name="connsiteY326" fmla="*/ 467554 h 6654703"/>
                <a:gd name="connsiteX327" fmla="*/ 1228980 w 3048978"/>
                <a:gd name="connsiteY327" fmla="*/ 382797 h 6654703"/>
                <a:gd name="connsiteX328" fmla="*/ 1236610 w 3048978"/>
                <a:gd name="connsiteY328" fmla="*/ 363130 h 6654703"/>
                <a:gd name="connsiteX329" fmla="*/ 722133 w 3048978"/>
                <a:gd name="connsiteY329" fmla="*/ 403139 h 6654703"/>
                <a:gd name="connsiteX330" fmla="*/ 594997 w 3048978"/>
                <a:gd name="connsiteY330" fmla="*/ 607403 h 6654703"/>
                <a:gd name="connsiteX331" fmla="*/ 491592 w 3048978"/>
                <a:gd name="connsiteY331" fmla="*/ 578585 h 6654703"/>
                <a:gd name="connsiteX332" fmla="*/ 436501 w 3048978"/>
                <a:gd name="connsiteY332" fmla="*/ 518407 h 6654703"/>
                <a:gd name="connsiteX333" fmla="*/ 722133 w 3048978"/>
                <a:gd name="connsiteY333" fmla="*/ 403139 h 6654703"/>
                <a:gd name="connsiteX334" fmla="*/ 742262 w 3048978"/>
                <a:gd name="connsiteY334" fmla="*/ 394768 h 6654703"/>
                <a:gd name="connsiteX335" fmla="*/ 752645 w 3048978"/>
                <a:gd name="connsiteY335" fmla="*/ 395510 h 6654703"/>
                <a:gd name="connsiteX336" fmla="*/ 1017089 w 3048978"/>
                <a:gd name="connsiteY336" fmla="*/ 410766 h 6654703"/>
                <a:gd name="connsiteX337" fmla="*/ 1190841 w 3048978"/>
                <a:gd name="connsiteY337" fmla="*/ 373473 h 6654703"/>
                <a:gd name="connsiteX338" fmla="*/ 825537 w 3048978"/>
                <a:gd name="connsiteY338" fmla="*/ 517560 h 6654703"/>
                <a:gd name="connsiteX339" fmla="*/ 738236 w 3048978"/>
                <a:gd name="connsiteY339" fmla="*/ 404834 h 6654703"/>
                <a:gd name="connsiteX340" fmla="*/ 742262 w 3048978"/>
                <a:gd name="connsiteY340" fmla="*/ 394768 h 6654703"/>
                <a:gd name="connsiteX341" fmla="*/ 745052 w 3048978"/>
                <a:gd name="connsiteY341" fmla="*/ 377503 h 6654703"/>
                <a:gd name="connsiteX342" fmla="*/ 725051 w 3048978"/>
                <a:gd name="connsiteY342" fmla="*/ 380803 h 6654703"/>
                <a:gd name="connsiteX343" fmla="*/ 721921 w 3048978"/>
                <a:gd name="connsiteY343" fmla="*/ 388411 h 6654703"/>
                <a:gd name="connsiteX344" fmla="*/ 711962 w 3048978"/>
                <a:gd name="connsiteY344" fmla="*/ 401443 h 6654703"/>
                <a:gd name="connsiteX345" fmla="*/ 505154 w 3048978"/>
                <a:gd name="connsiteY345" fmla="*/ 509084 h 6654703"/>
                <a:gd name="connsiteX346" fmla="*/ 357677 w 3048978"/>
                <a:gd name="connsiteY346" fmla="*/ 448059 h 6654703"/>
                <a:gd name="connsiteX347" fmla="*/ 352453 w 3048978"/>
                <a:gd name="connsiteY347" fmla="*/ 442293 h 6654703"/>
                <a:gd name="connsiteX348" fmla="*/ 339643 w 3048978"/>
                <a:gd name="connsiteY348" fmla="*/ 444407 h 6654703"/>
                <a:gd name="connsiteX349" fmla="*/ 386495 w 3048978"/>
                <a:gd name="connsiteY349" fmla="*/ 492981 h 6654703"/>
                <a:gd name="connsiteX350" fmla="*/ 405140 w 3048978"/>
                <a:gd name="connsiteY350" fmla="*/ 540444 h 6654703"/>
                <a:gd name="connsiteX351" fmla="*/ 306823 w 3048978"/>
                <a:gd name="connsiteY351" fmla="*/ 822686 h 6654703"/>
                <a:gd name="connsiteX352" fmla="*/ 146630 w 3048978"/>
                <a:gd name="connsiteY352" fmla="*/ 905748 h 6654703"/>
                <a:gd name="connsiteX353" fmla="*/ 2 w 3048978"/>
                <a:gd name="connsiteY353" fmla="*/ 888797 h 6654703"/>
                <a:gd name="connsiteX354" fmla="*/ 0 w 3048978"/>
                <a:gd name="connsiteY354" fmla="*/ 903206 h 6654703"/>
                <a:gd name="connsiteX355" fmla="*/ 133070 w 3048978"/>
                <a:gd name="connsiteY355" fmla="*/ 916767 h 6654703"/>
                <a:gd name="connsiteX356" fmla="*/ 155954 w 3048978"/>
                <a:gd name="connsiteY356" fmla="*/ 934566 h 6654703"/>
                <a:gd name="connsiteX357" fmla="*/ 200028 w 3048978"/>
                <a:gd name="connsiteY357" fmla="*/ 1071874 h 6654703"/>
                <a:gd name="connsiteX358" fmla="*/ 237321 w 3048978"/>
                <a:gd name="connsiteY358" fmla="*/ 1383779 h 6654703"/>
                <a:gd name="connsiteX359" fmla="*/ 234779 w 3048978"/>
                <a:gd name="connsiteY359" fmla="*/ 1463452 h 6654703"/>
                <a:gd name="connsiteX360" fmla="*/ 189857 w 3048978"/>
                <a:gd name="connsiteY360" fmla="*/ 1592283 h 6654703"/>
                <a:gd name="connsiteX361" fmla="*/ 162608 w 3048978"/>
                <a:gd name="connsiteY361" fmla="*/ 1637589 h 6654703"/>
                <a:gd name="connsiteX362" fmla="*/ 165656 w 3048978"/>
                <a:gd name="connsiteY362" fmla="*/ 1656062 h 6654703"/>
                <a:gd name="connsiteX363" fmla="*/ 195790 w 3048978"/>
                <a:gd name="connsiteY363" fmla="*/ 1604360 h 6654703"/>
                <a:gd name="connsiteX364" fmla="*/ 311060 w 3048978"/>
                <a:gd name="connsiteY364" fmla="*/ 1430397 h 6654703"/>
                <a:gd name="connsiteX365" fmla="*/ 337335 w 3048978"/>
                <a:gd name="connsiteY365" fmla="*/ 1404121 h 6654703"/>
                <a:gd name="connsiteX366" fmla="*/ 536514 w 3048978"/>
                <a:gd name="connsiteY366" fmla="*/ 1413446 h 6654703"/>
                <a:gd name="connsiteX367" fmla="*/ 557703 w 3048978"/>
                <a:gd name="connsiteY367" fmla="*/ 1454976 h 6654703"/>
                <a:gd name="connsiteX368" fmla="*/ 1444878 w 3048978"/>
                <a:gd name="connsiteY368" fmla="*/ 6654687 h 6654703"/>
                <a:gd name="connsiteX369" fmla="*/ 1459875 w 3048978"/>
                <a:gd name="connsiteY369" fmla="*/ 6654703 h 6654703"/>
                <a:gd name="connsiteX370" fmla="*/ 571265 w 3048978"/>
                <a:gd name="connsiteY370" fmla="*/ 1442262 h 6654703"/>
                <a:gd name="connsiteX371" fmla="*/ 577732 w 3048978"/>
                <a:gd name="connsiteY371" fmla="*/ 1372559 h 6654703"/>
                <a:gd name="connsiteX372" fmla="*/ 578446 w 3048978"/>
                <a:gd name="connsiteY372" fmla="*/ 1374087 h 6654703"/>
                <a:gd name="connsiteX373" fmla="*/ 596321 w 3048978"/>
                <a:gd name="connsiteY373" fmla="*/ 1281953 h 6654703"/>
                <a:gd name="connsiteX374" fmla="*/ 771292 w 3048978"/>
                <a:gd name="connsiteY374" fmla="*/ 1144763 h 6654703"/>
                <a:gd name="connsiteX375" fmla="*/ 782960 w 3048978"/>
                <a:gd name="connsiteY375" fmla="*/ 1143744 h 6654703"/>
                <a:gd name="connsiteX376" fmla="*/ 800957 w 3048978"/>
                <a:gd name="connsiteY376" fmla="*/ 1163410 h 6654703"/>
                <a:gd name="connsiteX377" fmla="*/ 811976 w 3048978"/>
                <a:gd name="connsiteY377" fmla="*/ 1202400 h 6654703"/>
                <a:gd name="connsiteX378" fmla="*/ 776378 w 3048978"/>
                <a:gd name="connsiteY378" fmla="*/ 1219351 h 6654703"/>
                <a:gd name="connsiteX379" fmla="*/ 670537 w 3048978"/>
                <a:gd name="connsiteY379" fmla="*/ 1286309 h 6654703"/>
                <a:gd name="connsiteX380" fmla="*/ 578985 w 3048978"/>
                <a:gd name="connsiteY380" fmla="*/ 1375240 h 6654703"/>
                <a:gd name="connsiteX381" fmla="*/ 582907 w 3048978"/>
                <a:gd name="connsiteY381" fmla="*/ 1383625 h 6654703"/>
                <a:gd name="connsiteX382" fmla="*/ 590759 w 3048978"/>
                <a:gd name="connsiteY382" fmla="*/ 1385475 h 6654703"/>
                <a:gd name="connsiteX383" fmla="*/ 802653 w 3048978"/>
                <a:gd name="connsiteY383" fmla="*/ 1226979 h 6654703"/>
                <a:gd name="connsiteX384" fmla="*/ 837403 w 3048978"/>
                <a:gd name="connsiteY384" fmla="*/ 1189686 h 6654703"/>
                <a:gd name="connsiteX385" fmla="*/ 860289 w 3048978"/>
                <a:gd name="connsiteY385" fmla="*/ 1146459 h 6654703"/>
                <a:gd name="connsiteX386" fmla="*/ 936569 w 3048978"/>
                <a:gd name="connsiteY386" fmla="*/ 1045598 h 6654703"/>
                <a:gd name="connsiteX387" fmla="*/ 1128969 w 3048978"/>
                <a:gd name="connsiteY387" fmla="*/ 883711 h 6654703"/>
                <a:gd name="connsiteX388" fmla="*/ 1202707 w 3048978"/>
                <a:gd name="connsiteY388" fmla="*/ 826924 h 6654703"/>
                <a:gd name="connsiteX389" fmla="*/ 1367090 w 3048978"/>
                <a:gd name="connsiteY389" fmla="*/ 684348 h 6654703"/>
                <a:gd name="connsiteX390" fmla="*/ 1445379 w 3048978"/>
                <a:gd name="connsiteY390" fmla="*/ 627951 h 6654703"/>
                <a:gd name="connsiteX391" fmla="*/ 3046612 w 3048978"/>
                <a:gd name="connsiteY391" fmla="*/ 128 h 6654703"/>
                <a:gd name="connsiteX392" fmla="*/ 1443831 w 3048978"/>
                <a:gd name="connsiteY392" fmla="*/ 613221 h 6654703"/>
                <a:gd name="connsiteX393" fmla="*/ 1450541 w 3048978"/>
                <a:gd name="connsiteY393" fmla="*/ 427420 h 6654703"/>
                <a:gd name="connsiteX394" fmla="*/ 1490882 w 3048978"/>
                <a:gd name="connsiteY394" fmla="*/ 392120 h 6654703"/>
                <a:gd name="connsiteX395" fmla="*/ 2185937 w 3048978"/>
                <a:gd name="connsiteY395" fmla="*/ 131536 h 6654703"/>
                <a:gd name="connsiteX396" fmla="*/ 2136518 w 3048978"/>
                <a:gd name="connsiteY396" fmla="*/ 140069 h 6654703"/>
                <a:gd name="connsiteX397" fmla="*/ 1471387 w 3048978"/>
                <a:gd name="connsiteY397" fmla="*/ 387883 h 6654703"/>
                <a:gd name="connsiteX398" fmla="*/ 1448504 w 3048978"/>
                <a:gd name="connsiteY398" fmla="*/ 388729 h 6654703"/>
                <a:gd name="connsiteX399" fmla="*/ 1256951 w 3048978"/>
                <a:gd name="connsiteY399" fmla="*/ 355674 h 6654703"/>
                <a:gd name="connsiteX400" fmla="*/ 1269665 w 3048978"/>
                <a:gd name="connsiteY400" fmla="*/ 342113 h 6654703"/>
                <a:gd name="connsiteX401" fmla="*/ 1372222 w 3048978"/>
                <a:gd name="connsiteY401" fmla="*/ 281935 h 6654703"/>
                <a:gd name="connsiteX402" fmla="*/ 1348490 w 3048978"/>
                <a:gd name="connsiteY402" fmla="*/ 281935 h 6654703"/>
                <a:gd name="connsiteX403" fmla="*/ 1029802 w 3048978"/>
                <a:gd name="connsiteY403" fmla="*/ 399748 h 6654703"/>
                <a:gd name="connsiteX404" fmla="*/ 784853 w 3048978"/>
                <a:gd name="connsiteY404" fmla="*/ 395510 h 6654703"/>
                <a:gd name="connsiteX405" fmla="*/ 767055 w 3048978"/>
                <a:gd name="connsiteY405" fmla="*/ 390424 h 6654703"/>
                <a:gd name="connsiteX406" fmla="*/ 745124 w 3048978"/>
                <a:gd name="connsiteY406" fmla="*/ 378028 h 6654703"/>
                <a:gd name="connsiteX407" fmla="*/ 745052 w 3048978"/>
                <a:gd name="connsiteY407" fmla="*/ 377503 h 6654703"/>
                <a:gd name="connsiteX0" fmla="*/ 578446 w 3048978"/>
                <a:gd name="connsiteY0" fmla="*/ 1374087 h 6654703"/>
                <a:gd name="connsiteX1" fmla="*/ 578046 w 3048978"/>
                <a:gd name="connsiteY1" fmla="*/ 1376152 h 6654703"/>
                <a:gd name="connsiteX2" fmla="*/ 578985 w 3048978"/>
                <a:gd name="connsiteY2" fmla="*/ 1375240 h 6654703"/>
                <a:gd name="connsiteX3" fmla="*/ 578446 w 3048978"/>
                <a:gd name="connsiteY3" fmla="*/ 1374087 h 6654703"/>
                <a:gd name="connsiteX4" fmla="*/ 482693 w 3048978"/>
                <a:gd name="connsiteY4" fmla="*/ 1229840 h 6654703"/>
                <a:gd name="connsiteX5" fmla="*/ 517019 w 3048978"/>
                <a:gd name="connsiteY5" fmla="*/ 1234606 h 6654703"/>
                <a:gd name="connsiteX6" fmla="*/ 572960 w 3048978"/>
                <a:gd name="connsiteY6" fmla="*/ 1276138 h 6654703"/>
                <a:gd name="connsiteX7" fmla="*/ 577198 w 3048978"/>
                <a:gd name="connsiteY7" fmla="*/ 1295631 h 6654703"/>
                <a:gd name="connsiteX8" fmla="*/ 557704 w 3048978"/>
                <a:gd name="connsiteY8" fmla="*/ 1416835 h 6654703"/>
                <a:gd name="connsiteX9" fmla="*/ 339029 w 3048978"/>
                <a:gd name="connsiteY9" fmla="*/ 1388865 h 6654703"/>
                <a:gd name="connsiteX10" fmla="*/ 453452 w 3048978"/>
                <a:gd name="connsiteY10" fmla="*/ 1244778 h 6654703"/>
                <a:gd name="connsiteX11" fmla="*/ 482693 w 3048978"/>
                <a:gd name="connsiteY11" fmla="*/ 1229840 h 6654703"/>
                <a:gd name="connsiteX12" fmla="*/ 604757 w 3048978"/>
                <a:gd name="connsiteY12" fmla="*/ 1080189 h 6654703"/>
                <a:gd name="connsiteX13" fmla="*/ 615338 w 3048978"/>
                <a:gd name="connsiteY13" fmla="*/ 1080348 h 6654703"/>
                <a:gd name="connsiteX14" fmla="*/ 636528 w 3048978"/>
                <a:gd name="connsiteY14" fmla="*/ 1113404 h 6654703"/>
                <a:gd name="connsiteX15" fmla="*/ 584827 w 3048978"/>
                <a:gd name="connsiteY15" fmla="*/ 1270206 h 6654703"/>
                <a:gd name="connsiteX16" fmla="*/ 468709 w 3048978"/>
                <a:gd name="connsiteY16" fmla="*/ 1223588 h 6654703"/>
                <a:gd name="connsiteX17" fmla="*/ 578894 w 3048978"/>
                <a:gd name="connsiteY17" fmla="*/ 1093062 h 6654703"/>
                <a:gd name="connsiteX18" fmla="*/ 604757 w 3048978"/>
                <a:gd name="connsiteY18" fmla="*/ 1080189 h 6654703"/>
                <a:gd name="connsiteX19" fmla="*/ 757731 w 3048978"/>
                <a:gd name="connsiteY19" fmla="*/ 1038818 h 6654703"/>
                <a:gd name="connsiteX20" fmla="*/ 781463 w 3048978"/>
                <a:gd name="connsiteY20" fmla="*/ 1059160 h 6654703"/>
                <a:gd name="connsiteX21" fmla="*/ 789091 w 3048978"/>
                <a:gd name="connsiteY21" fmla="*/ 1116795 h 6654703"/>
                <a:gd name="connsiteX22" fmla="*/ 780616 w 3048978"/>
                <a:gd name="connsiteY22" fmla="*/ 1132051 h 6654703"/>
                <a:gd name="connsiteX23" fmla="*/ 612796 w 3048978"/>
                <a:gd name="connsiteY23" fmla="*/ 1222741 h 6654703"/>
                <a:gd name="connsiteX24" fmla="*/ 659412 w 3048978"/>
                <a:gd name="connsiteY24" fmla="*/ 1096453 h 6654703"/>
                <a:gd name="connsiteX25" fmla="*/ 757731 w 3048978"/>
                <a:gd name="connsiteY25" fmla="*/ 1038818 h 6654703"/>
                <a:gd name="connsiteX26" fmla="*/ 647759 w 3048978"/>
                <a:gd name="connsiteY26" fmla="*/ 1018264 h 6654703"/>
                <a:gd name="connsiteX27" fmla="*/ 661956 w 3048978"/>
                <a:gd name="connsiteY27" fmla="*/ 1021866 h 6654703"/>
                <a:gd name="connsiteX28" fmla="*/ 667041 w 3048978"/>
                <a:gd name="connsiteY28" fmla="*/ 1048989 h 6654703"/>
                <a:gd name="connsiteX29" fmla="*/ 659413 w 3048978"/>
                <a:gd name="connsiteY29" fmla="*/ 1063397 h 6654703"/>
                <a:gd name="connsiteX30" fmla="*/ 629747 w 3048978"/>
                <a:gd name="connsiteY30" fmla="*/ 1074416 h 6654703"/>
                <a:gd name="connsiteX31" fmla="*/ 598387 w 3048978"/>
                <a:gd name="connsiteY31" fmla="*/ 1069330 h 6654703"/>
                <a:gd name="connsiteX32" fmla="*/ 634834 w 3048978"/>
                <a:gd name="connsiteY32" fmla="*/ 1026104 h 6654703"/>
                <a:gd name="connsiteX33" fmla="*/ 647759 w 3048978"/>
                <a:gd name="connsiteY33" fmla="*/ 1018264 h 6654703"/>
                <a:gd name="connsiteX34" fmla="*/ 713181 w 3048978"/>
                <a:gd name="connsiteY34" fmla="*/ 934076 h 6654703"/>
                <a:gd name="connsiteX35" fmla="*/ 717047 w 3048978"/>
                <a:gd name="connsiteY35" fmla="*/ 934566 h 6654703"/>
                <a:gd name="connsiteX36" fmla="*/ 718742 w 3048978"/>
                <a:gd name="connsiteY36" fmla="*/ 948975 h 6654703"/>
                <a:gd name="connsiteX37" fmla="*/ 679754 w 3048978"/>
                <a:gd name="connsiteY37" fmla="*/ 1022714 h 6654703"/>
                <a:gd name="connsiteX38" fmla="*/ 672973 w 3048978"/>
                <a:gd name="connsiteY38" fmla="*/ 980335 h 6654703"/>
                <a:gd name="connsiteX39" fmla="*/ 706029 w 3048978"/>
                <a:gd name="connsiteY39" fmla="*/ 941347 h 6654703"/>
                <a:gd name="connsiteX40" fmla="*/ 713181 w 3048978"/>
                <a:gd name="connsiteY40" fmla="*/ 934076 h 6654703"/>
                <a:gd name="connsiteX41" fmla="*/ 1088072 w 3048978"/>
                <a:gd name="connsiteY41" fmla="*/ 866019 h 6654703"/>
                <a:gd name="connsiteX42" fmla="*/ 1133206 w 3048978"/>
                <a:gd name="connsiteY42" fmla="*/ 861674 h 6654703"/>
                <a:gd name="connsiteX43" fmla="*/ 821299 w 3048978"/>
                <a:gd name="connsiteY43" fmla="*/ 1177821 h 6654703"/>
                <a:gd name="connsiteX44" fmla="*/ 809434 w 3048978"/>
                <a:gd name="connsiteY44" fmla="*/ 1131203 h 6654703"/>
                <a:gd name="connsiteX45" fmla="*/ 1049296 w 3048978"/>
                <a:gd name="connsiteY45" fmla="*/ 878627 h 6654703"/>
                <a:gd name="connsiteX46" fmla="*/ 1088072 w 3048978"/>
                <a:gd name="connsiteY46" fmla="*/ 866019 h 6654703"/>
                <a:gd name="connsiteX47" fmla="*/ 762366 w 3048978"/>
                <a:gd name="connsiteY47" fmla="*/ 910635 h 6654703"/>
                <a:gd name="connsiteX48" fmla="*/ 768751 w 3048978"/>
                <a:gd name="connsiteY48" fmla="*/ 910834 h 6654703"/>
                <a:gd name="connsiteX49" fmla="*/ 777226 w 3048978"/>
                <a:gd name="connsiteY49" fmla="*/ 927785 h 6654703"/>
                <a:gd name="connsiteX50" fmla="*/ 778921 w 3048978"/>
                <a:gd name="connsiteY50" fmla="*/ 1016782 h 6654703"/>
                <a:gd name="connsiteX51" fmla="*/ 765360 w 3048978"/>
                <a:gd name="connsiteY51" fmla="*/ 1029495 h 6654703"/>
                <a:gd name="connsiteX52" fmla="*/ 680603 w 3048978"/>
                <a:gd name="connsiteY52" fmla="*/ 1050684 h 6654703"/>
                <a:gd name="connsiteX53" fmla="*/ 749255 w 3048978"/>
                <a:gd name="connsiteY53" fmla="*/ 921004 h 6654703"/>
                <a:gd name="connsiteX54" fmla="*/ 762366 w 3048978"/>
                <a:gd name="connsiteY54" fmla="*/ 910635 h 6654703"/>
                <a:gd name="connsiteX55" fmla="*/ 934953 w 3048978"/>
                <a:gd name="connsiteY55" fmla="*/ 881302 h 6654703"/>
                <a:gd name="connsiteX56" fmla="*/ 1052687 w 3048978"/>
                <a:gd name="connsiteY56" fmla="*/ 865914 h 6654703"/>
                <a:gd name="connsiteX57" fmla="*/ 802653 w 3048978"/>
                <a:gd name="connsiteY57" fmla="*/ 1118490 h 6654703"/>
                <a:gd name="connsiteX58" fmla="*/ 934953 w 3048978"/>
                <a:gd name="connsiteY58" fmla="*/ 881302 h 6654703"/>
                <a:gd name="connsiteX59" fmla="*/ 747498 w 3048978"/>
                <a:gd name="connsiteY59" fmla="*/ 893831 h 6654703"/>
                <a:gd name="connsiteX60" fmla="*/ 731638 w 3048978"/>
                <a:gd name="connsiteY60" fmla="*/ 928654 h 6654703"/>
                <a:gd name="connsiteX61" fmla="*/ 720835 w 3048978"/>
                <a:gd name="connsiteY61" fmla="*/ 921277 h 6654703"/>
                <a:gd name="connsiteX62" fmla="*/ 747498 w 3048978"/>
                <a:gd name="connsiteY62" fmla="*/ 893831 h 6654703"/>
                <a:gd name="connsiteX63" fmla="*/ 911393 w 3048978"/>
                <a:gd name="connsiteY63" fmla="*/ 861980 h 6654703"/>
                <a:gd name="connsiteX64" fmla="*/ 934026 w 3048978"/>
                <a:gd name="connsiteY64" fmla="*/ 865065 h 6654703"/>
                <a:gd name="connsiteX65" fmla="*/ 792481 w 3048978"/>
                <a:gd name="connsiteY65" fmla="*/ 993896 h 6654703"/>
                <a:gd name="connsiteX66" fmla="*/ 850964 w 3048978"/>
                <a:gd name="connsiteY66" fmla="*/ 873541 h 6654703"/>
                <a:gd name="connsiteX67" fmla="*/ 911393 w 3048978"/>
                <a:gd name="connsiteY67" fmla="*/ 861980 h 6654703"/>
                <a:gd name="connsiteX68" fmla="*/ 834437 w 3048978"/>
                <a:gd name="connsiteY68" fmla="*/ 856973 h 6654703"/>
                <a:gd name="connsiteX69" fmla="*/ 862830 w 3048978"/>
                <a:gd name="connsiteY69" fmla="*/ 859132 h 6654703"/>
                <a:gd name="connsiteX70" fmla="*/ 792482 w 3048978"/>
                <a:gd name="connsiteY70" fmla="*/ 896426 h 6654703"/>
                <a:gd name="connsiteX71" fmla="*/ 834437 w 3048978"/>
                <a:gd name="connsiteY71" fmla="*/ 856973 h 6654703"/>
                <a:gd name="connsiteX72" fmla="*/ 780209 w 3048978"/>
                <a:gd name="connsiteY72" fmla="*/ 863183 h 6654703"/>
                <a:gd name="connsiteX73" fmla="*/ 783562 w 3048978"/>
                <a:gd name="connsiteY73" fmla="*/ 902191 h 6654703"/>
                <a:gd name="connsiteX74" fmla="*/ 762818 w 3048978"/>
                <a:gd name="connsiteY74" fmla="*/ 898260 h 6654703"/>
                <a:gd name="connsiteX75" fmla="*/ 780209 w 3048978"/>
                <a:gd name="connsiteY75" fmla="*/ 863183 h 6654703"/>
                <a:gd name="connsiteX76" fmla="*/ 518715 w 3048978"/>
                <a:gd name="connsiteY76" fmla="*/ 898967 h 6654703"/>
                <a:gd name="connsiteX77" fmla="*/ 578893 w 3048978"/>
                <a:gd name="connsiteY77" fmla="*/ 890492 h 6654703"/>
                <a:gd name="connsiteX78" fmla="*/ 604320 w 3048978"/>
                <a:gd name="connsiteY78" fmla="*/ 904053 h 6654703"/>
                <a:gd name="connsiteX79" fmla="*/ 602625 w 3048978"/>
                <a:gd name="connsiteY79" fmla="*/ 1044751 h 6654703"/>
                <a:gd name="connsiteX80" fmla="*/ 567027 w 3048978"/>
                <a:gd name="connsiteY80" fmla="*/ 1085434 h 6654703"/>
                <a:gd name="connsiteX81" fmla="*/ 561942 w 3048978"/>
                <a:gd name="connsiteY81" fmla="*/ 984573 h 6654703"/>
                <a:gd name="connsiteX82" fmla="*/ 518715 w 3048978"/>
                <a:gd name="connsiteY82" fmla="*/ 898967 h 6654703"/>
                <a:gd name="connsiteX83" fmla="*/ 663651 w 3048978"/>
                <a:gd name="connsiteY83" fmla="*/ 874389 h 6654703"/>
                <a:gd name="connsiteX84" fmla="*/ 669914 w 3048978"/>
                <a:gd name="connsiteY84" fmla="*/ 874177 h 6654703"/>
                <a:gd name="connsiteX85" fmla="*/ 683144 w 3048978"/>
                <a:gd name="connsiteY85" fmla="*/ 883711 h 6654703"/>
                <a:gd name="connsiteX86" fmla="*/ 680602 w 3048978"/>
                <a:gd name="connsiteY86" fmla="*/ 951518 h 6654703"/>
                <a:gd name="connsiteX87" fmla="*/ 639918 w 3048978"/>
                <a:gd name="connsiteY87" fmla="*/ 999829 h 6654703"/>
                <a:gd name="connsiteX88" fmla="*/ 633985 w 3048978"/>
                <a:gd name="connsiteY88" fmla="*/ 1002372 h 6654703"/>
                <a:gd name="connsiteX89" fmla="*/ 605167 w 3048978"/>
                <a:gd name="connsiteY89" fmla="*/ 887951 h 6654703"/>
                <a:gd name="connsiteX90" fmla="*/ 663651 w 3048978"/>
                <a:gd name="connsiteY90" fmla="*/ 874389 h 6654703"/>
                <a:gd name="connsiteX91" fmla="*/ 715963 w 3048978"/>
                <a:gd name="connsiteY91" fmla="*/ 860561 h 6654703"/>
                <a:gd name="connsiteX92" fmla="*/ 730608 w 3048978"/>
                <a:gd name="connsiteY92" fmla="*/ 867609 h 6654703"/>
                <a:gd name="connsiteX93" fmla="*/ 708572 w 3048978"/>
                <a:gd name="connsiteY93" fmla="*/ 921852 h 6654703"/>
                <a:gd name="connsiteX94" fmla="*/ 687382 w 3048978"/>
                <a:gd name="connsiteY94" fmla="*/ 870998 h 6654703"/>
                <a:gd name="connsiteX95" fmla="*/ 715963 w 3048978"/>
                <a:gd name="connsiteY95" fmla="*/ 860561 h 6654703"/>
                <a:gd name="connsiteX96" fmla="*/ 758539 w 3048978"/>
                <a:gd name="connsiteY96" fmla="*/ 850578 h 6654703"/>
                <a:gd name="connsiteX97" fmla="*/ 767055 w 3048978"/>
                <a:gd name="connsiteY97" fmla="*/ 850656 h 6654703"/>
                <a:gd name="connsiteX98" fmla="*/ 745865 w 3048978"/>
                <a:gd name="connsiteY98" fmla="*/ 871846 h 6654703"/>
                <a:gd name="connsiteX99" fmla="*/ 740779 w 3048978"/>
                <a:gd name="connsiteY99" fmla="*/ 860828 h 6654703"/>
                <a:gd name="connsiteX100" fmla="*/ 758539 w 3048978"/>
                <a:gd name="connsiteY100" fmla="*/ 850578 h 6654703"/>
                <a:gd name="connsiteX101" fmla="*/ 370390 w 3048978"/>
                <a:gd name="connsiteY101" fmla="*/ 914224 h 6654703"/>
                <a:gd name="connsiteX102" fmla="*/ 493288 w 3048978"/>
                <a:gd name="connsiteY102" fmla="*/ 902358 h 6654703"/>
                <a:gd name="connsiteX103" fmla="*/ 520411 w 3048978"/>
                <a:gd name="connsiteY103" fmla="*/ 918463 h 6654703"/>
                <a:gd name="connsiteX104" fmla="*/ 551770 w 3048978"/>
                <a:gd name="connsiteY104" fmla="*/ 1099843 h 6654703"/>
                <a:gd name="connsiteX105" fmla="*/ 544142 w 3048978"/>
                <a:gd name="connsiteY105" fmla="*/ 1114252 h 6654703"/>
                <a:gd name="connsiteX106" fmla="*/ 460233 w 3048978"/>
                <a:gd name="connsiteY106" fmla="*/ 1215960 h 6654703"/>
                <a:gd name="connsiteX107" fmla="*/ 370390 w 3048978"/>
                <a:gd name="connsiteY107" fmla="*/ 914224 h 6654703"/>
                <a:gd name="connsiteX108" fmla="*/ 846620 w 3048978"/>
                <a:gd name="connsiteY108" fmla="*/ 822368 h 6654703"/>
                <a:gd name="connsiteX109" fmla="*/ 853507 w 3048978"/>
                <a:gd name="connsiteY109" fmla="*/ 825230 h 6654703"/>
                <a:gd name="connsiteX110" fmla="*/ 851812 w 3048978"/>
                <a:gd name="connsiteY110" fmla="*/ 835401 h 6654703"/>
                <a:gd name="connsiteX111" fmla="*/ 839097 w 3048978"/>
                <a:gd name="connsiteY111" fmla="*/ 841333 h 6654703"/>
                <a:gd name="connsiteX112" fmla="*/ 813670 w 3048978"/>
                <a:gd name="connsiteY112" fmla="*/ 834552 h 6654703"/>
                <a:gd name="connsiteX113" fmla="*/ 839098 w 3048978"/>
                <a:gd name="connsiteY113" fmla="*/ 825229 h 6654703"/>
                <a:gd name="connsiteX114" fmla="*/ 846620 w 3048978"/>
                <a:gd name="connsiteY114" fmla="*/ 822368 h 6654703"/>
                <a:gd name="connsiteX115" fmla="*/ 260205 w 3048978"/>
                <a:gd name="connsiteY115" fmla="*/ 915920 h 6654703"/>
                <a:gd name="connsiteX116" fmla="*/ 348354 w 3048978"/>
                <a:gd name="connsiteY116" fmla="*/ 915920 h 6654703"/>
                <a:gd name="connsiteX117" fmla="*/ 369544 w 3048978"/>
                <a:gd name="connsiteY117" fmla="*/ 929481 h 6654703"/>
                <a:gd name="connsiteX118" fmla="*/ 450909 w 3048978"/>
                <a:gd name="connsiteY118" fmla="*/ 1101539 h 6654703"/>
                <a:gd name="connsiteX119" fmla="*/ 454301 w 3048978"/>
                <a:gd name="connsiteY119" fmla="*/ 1138831 h 6654703"/>
                <a:gd name="connsiteX120" fmla="*/ 410227 w 3048978"/>
                <a:gd name="connsiteY120" fmla="*/ 1281223 h 6654703"/>
                <a:gd name="connsiteX121" fmla="*/ 342419 w 3048978"/>
                <a:gd name="connsiteY121" fmla="*/ 1365981 h 6654703"/>
                <a:gd name="connsiteX122" fmla="*/ 260205 w 3048978"/>
                <a:gd name="connsiteY122" fmla="*/ 915920 h 6654703"/>
                <a:gd name="connsiteX123" fmla="*/ 899276 w 3048978"/>
                <a:gd name="connsiteY123" fmla="*/ 807431 h 6654703"/>
                <a:gd name="connsiteX124" fmla="*/ 892495 w 3048978"/>
                <a:gd name="connsiteY124" fmla="*/ 837095 h 6654703"/>
                <a:gd name="connsiteX125" fmla="*/ 870458 w 3048978"/>
                <a:gd name="connsiteY125" fmla="*/ 844723 h 6654703"/>
                <a:gd name="connsiteX126" fmla="*/ 866220 w 3048978"/>
                <a:gd name="connsiteY126" fmla="*/ 828620 h 6654703"/>
                <a:gd name="connsiteX127" fmla="*/ 899276 w 3048978"/>
                <a:gd name="connsiteY127" fmla="*/ 807431 h 6654703"/>
                <a:gd name="connsiteX128" fmla="*/ 954367 w 3048978"/>
                <a:gd name="connsiteY128" fmla="*/ 788784 h 6654703"/>
                <a:gd name="connsiteX129" fmla="*/ 943349 w 3048978"/>
                <a:gd name="connsiteY129" fmla="*/ 832010 h 6654703"/>
                <a:gd name="connsiteX130" fmla="*/ 934026 w 3048978"/>
                <a:gd name="connsiteY130" fmla="*/ 850656 h 6654703"/>
                <a:gd name="connsiteX131" fmla="*/ 905208 w 3048978"/>
                <a:gd name="connsiteY131" fmla="*/ 846418 h 6654703"/>
                <a:gd name="connsiteX132" fmla="*/ 906904 w 3048978"/>
                <a:gd name="connsiteY132" fmla="*/ 821840 h 6654703"/>
                <a:gd name="connsiteX133" fmla="*/ 954367 w 3048978"/>
                <a:gd name="connsiteY133" fmla="*/ 788784 h 6654703"/>
                <a:gd name="connsiteX134" fmla="*/ 159345 w 3048978"/>
                <a:gd name="connsiteY134" fmla="*/ 919309 h 6654703"/>
                <a:gd name="connsiteX135" fmla="*/ 233932 w 3048978"/>
                <a:gd name="connsiteY135" fmla="*/ 919310 h 6654703"/>
                <a:gd name="connsiteX136" fmla="*/ 257662 w 3048978"/>
                <a:gd name="connsiteY136" fmla="*/ 939650 h 6654703"/>
                <a:gd name="connsiteX137" fmla="*/ 298345 w 3048978"/>
                <a:gd name="connsiteY137" fmla="*/ 1056616 h 6654703"/>
                <a:gd name="connsiteX138" fmla="*/ 329707 w 3048978"/>
                <a:gd name="connsiteY138" fmla="*/ 1274443 h 6654703"/>
                <a:gd name="connsiteX139" fmla="*/ 279699 w 3048978"/>
                <a:gd name="connsiteY139" fmla="*/ 1454129 h 6654703"/>
                <a:gd name="connsiteX140" fmla="*/ 238169 w 3048978"/>
                <a:gd name="connsiteY140" fmla="*/ 1513459 h 6654703"/>
                <a:gd name="connsiteX141" fmla="*/ 202571 w 3048978"/>
                <a:gd name="connsiteY141" fmla="*/ 1031190 h 6654703"/>
                <a:gd name="connsiteX142" fmla="*/ 159345 w 3048978"/>
                <a:gd name="connsiteY142" fmla="*/ 919309 h 6654703"/>
                <a:gd name="connsiteX143" fmla="*/ 750951 w 3048978"/>
                <a:gd name="connsiteY143" fmla="*/ 819296 h 6654703"/>
                <a:gd name="connsiteX144" fmla="*/ 757321 w 3048978"/>
                <a:gd name="connsiteY144" fmla="*/ 818528 h 6654703"/>
                <a:gd name="connsiteX145" fmla="*/ 777225 w 3048978"/>
                <a:gd name="connsiteY145" fmla="*/ 831161 h 6654703"/>
                <a:gd name="connsiteX146" fmla="*/ 749255 w 3048978"/>
                <a:gd name="connsiteY146" fmla="*/ 836247 h 6654703"/>
                <a:gd name="connsiteX147" fmla="*/ 750951 w 3048978"/>
                <a:gd name="connsiteY147" fmla="*/ 819296 h 6654703"/>
                <a:gd name="connsiteX148" fmla="*/ 1029802 w 3048978"/>
                <a:gd name="connsiteY148" fmla="*/ 759966 h 6654703"/>
                <a:gd name="connsiteX149" fmla="*/ 995899 w 3048978"/>
                <a:gd name="connsiteY149" fmla="*/ 843028 h 6654703"/>
                <a:gd name="connsiteX150" fmla="*/ 975558 w 3048978"/>
                <a:gd name="connsiteY150" fmla="*/ 852352 h 6654703"/>
                <a:gd name="connsiteX151" fmla="*/ 952673 w 3048978"/>
                <a:gd name="connsiteY151" fmla="*/ 838791 h 6654703"/>
                <a:gd name="connsiteX152" fmla="*/ 997595 w 3048978"/>
                <a:gd name="connsiteY152" fmla="*/ 770984 h 6654703"/>
                <a:gd name="connsiteX153" fmla="*/ 1029802 w 3048978"/>
                <a:gd name="connsiteY153" fmla="*/ 759966 h 6654703"/>
                <a:gd name="connsiteX154" fmla="*/ 848422 w 3048978"/>
                <a:gd name="connsiteY154" fmla="*/ 777766 h 6654703"/>
                <a:gd name="connsiteX155" fmla="*/ 812823 w 3048978"/>
                <a:gd name="connsiteY155" fmla="*/ 819296 h 6654703"/>
                <a:gd name="connsiteX156" fmla="*/ 848422 w 3048978"/>
                <a:gd name="connsiteY156" fmla="*/ 777766 h 6654703"/>
                <a:gd name="connsiteX157" fmla="*/ 711115 w 3048978"/>
                <a:gd name="connsiteY157" fmla="*/ 789631 h 6654703"/>
                <a:gd name="connsiteX158" fmla="*/ 738237 w 3048978"/>
                <a:gd name="connsiteY158" fmla="*/ 830314 h 6654703"/>
                <a:gd name="connsiteX159" fmla="*/ 690773 w 3048978"/>
                <a:gd name="connsiteY159" fmla="*/ 854893 h 6654703"/>
                <a:gd name="connsiteX160" fmla="*/ 711115 w 3048978"/>
                <a:gd name="connsiteY160" fmla="*/ 789631 h 6654703"/>
                <a:gd name="connsiteX161" fmla="*/ 1159481 w 3048978"/>
                <a:gd name="connsiteY161" fmla="*/ 715046 h 6654703"/>
                <a:gd name="connsiteX162" fmla="*/ 1110321 w 3048978"/>
                <a:gd name="connsiteY162" fmla="*/ 771832 h 6654703"/>
                <a:gd name="connsiteX163" fmla="*/ 1081503 w 3048978"/>
                <a:gd name="connsiteY163" fmla="*/ 837942 h 6654703"/>
                <a:gd name="connsiteX164" fmla="*/ 1063705 w 3048978"/>
                <a:gd name="connsiteY164" fmla="*/ 853200 h 6654703"/>
                <a:gd name="connsiteX165" fmla="*/ 1033192 w 3048978"/>
                <a:gd name="connsiteY165" fmla="*/ 853199 h 6654703"/>
                <a:gd name="connsiteX166" fmla="*/ 1006917 w 3048978"/>
                <a:gd name="connsiteY166" fmla="*/ 822686 h 6654703"/>
                <a:gd name="connsiteX167" fmla="*/ 1059466 w 3048978"/>
                <a:gd name="connsiteY167" fmla="*/ 750643 h 6654703"/>
                <a:gd name="connsiteX168" fmla="*/ 1159481 w 3048978"/>
                <a:gd name="connsiteY168" fmla="*/ 715046 h 6654703"/>
                <a:gd name="connsiteX169" fmla="*/ 789091 w 3048978"/>
                <a:gd name="connsiteY169" fmla="*/ 774375 h 6654703"/>
                <a:gd name="connsiteX170" fmla="*/ 795766 w 3048978"/>
                <a:gd name="connsiteY170" fmla="*/ 773527 h 6654703"/>
                <a:gd name="connsiteX171" fmla="*/ 801804 w 3048978"/>
                <a:gd name="connsiteY171" fmla="*/ 775222 h 6654703"/>
                <a:gd name="connsiteX172" fmla="*/ 793329 w 3048978"/>
                <a:gd name="connsiteY172" fmla="*/ 804040 h 6654703"/>
                <a:gd name="connsiteX173" fmla="*/ 789091 w 3048978"/>
                <a:gd name="connsiteY173" fmla="*/ 774375 h 6654703"/>
                <a:gd name="connsiteX174" fmla="*/ 901819 w 3048978"/>
                <a:gd name="connsiteY174" fmla="*/ 729453 h 6654703"/>
                <a:gd name="connsiteX175" fmla="*/ 910294 w 3048978"/>
                <a:gd name="connsiteY175" fmla="*/ 759966 h 6654703"/>
                <a:gd name="connsiteX176" fmla="*/ 918770 w 3048978"/>
                <a:gd name="connsiteY176" fmla="*/ 783698 h 6654703"/>
                <a:gd name="connsiteX177" fmla="*/ 873000 w 3048978"/>
                <a:gd name="connsiteY177" fmla="*/ 798955 h 6654703"/>
                <a:gd name="connsiteX178" fmla="*/ 869610 w 3048978"/>
                <a:gd name="connsiteY178" fmla="*/ 757425 h 6654703"/>
                <a:gd name="connsiteX179" fmla="*/ 901819 w 3048978"/>
                <a:gd name="connsiteY179" fmla="*/ 729453 h 6654703"/>
                <a:gd name="connsiteX180" fmla="*/ 764511 w 3048978"/>
                <a:gd name="connsiteY180" fmla="*/ 750643 h 6654703"/>
                <a:gd name="connsiteX181" fmla="*/ 760274 w 3048978"/>
                <a:gd name="connsiteY181" fmla="*/ 793869 h 6654703"/>
                <a:gd name="connsiteX182" fmla="*/ 722981 w 3048978"/>
                <a:gd name="connsiteY182" fmla="*/ 785393 h 6654703"/>
                <a:gd name="connsiteX183" fmla="*/ 764511 w 3048978"/>
                <a:gd name="connsiteY183" fmla="*/ 750643 h 6654703"/>
                <a:gd name="connsiteX184" fmla="*/ 1432703 w 3048978"/>
                <a:gd name="connsiteY184" fmla="*/ 748644 h 6654703"/>
                <a:gd name="connsiteX185" fmla="*/ 1178975 w 3048978"/>
                <a:gd name="connsiteY185" fmla="*/ 832010 h 6654703"/>
                <a:gd name="connsiteX186" fmla="*/ 1134901 w 3048978"/>
                <a:gd name="connsiteY186" fmla="*/ 847266 h 6654703"/>
                <a:gd name="connsiteX187" fmla="*/ 1093370 w 3048978"/>
                <a:gd name="connsiteY187" fmla="*/ 846419 h 6654703"/>
                <a:gd name="connsiteX188" fmla="*/ 1103541 w 3048978"/>
                <a:gd name="connsiteY188" fmla="*/ 803192 h 6654703"/>
                <a:gd name="connsiteX189" fmla="*/ 1240000 w 3048978"/>
                <a:gd name="connsiteY189" fmla="*/ 685379 h 6654703"/>
                <a:gd name="connsiteX190" fmla="*/ 1432703 w 3048978"/>
                <a:gd name="connsiteY190" fmla="*/ 748644 h 6654703"/>
                <a:gd name="connsiteX191" fmla="*/ 848846 w 3048978"/>
                <a:gd name="connsiteY191" fmla="*/ 729666 h 6654703"/>
                <a:gd name="connsiteX192" fmla="*/ 861982 w 3048978"/>
                <a:gd name="connsiteY192" fmla="*/ 734539 h 6654703"/>
                <a:gd name="connsiteX193" fmla="*/ 874696 w 3048978"/>
                <a:gd name="connsiteY193" fmla="*/ 741320 h 6654703"/>
                <a:gd name="connsiteX194" fmla="*/ 860287 w 3048978"/>
                <a:gd name="connsiteY194" fmla="*/ 749795 h 6654703"/>
                <a:gd name="connsiteX195" fmla="*/ 834861 w 3048978"/>
                <a:gd name="connsiteY195" fmla="*/ 759118 h 6654703"/>
                <a:gd name="connsiteX196" fmla="*/ 838250 w 3048978"/>
                <a:gd name="connsiteY196" fmla="*/ 738778 h 6654703"/>
                <a:gd name="connsiteX197" fmla="*/ 848846 w 3048978"/>
                <a:gd name="connsiteY197" fmla="*/ 729666 h 6654703"/>
                <a:gd name="connsiteX198" fmla="*/ 772141 w 3048978"/>
                <a:gd name="connsiteY198" fmla="*/ 726063 h 6654703"/>
                <a:gd name="connsiteX199" fmla="*/ 825536 w 3048978"/>
                <a:gd name="connsiteY199" fmla="*/ 733692 h 6654703"/>
                <a:gd name="connsiteX200" fmla="*/ 794177 w 3048978"/>
                <a:gd name="connsiteY200" fmla="*/ 763356 h 6654703"/>
                <a:gd name="connsiteX201" fmla="*/ 772141 w 3048978"/>
                <a:gd name="connsiteY201" fmla="*/ 726063 h 6654703"/>
                <a:gd name="connsiteX202" fmla="*/ 642461 w 3048978"/>
                <a:gd name="connsiteY202" fmla="*/ 731148 h 6654703"/>
                <a:gd name="connsiteX203" fmla="*/ 691620 w 3048978"/>
                <a:gd name="connsiteY203" fmla="*/ 771831 h 6654703"/>
                <a:gd name="connsiteX204" fmla="*/ 699249 w 3048978"/>
                <a:gd name="connsiteY204" fmla="*/ 799803 h 6654703"/>
                <a:gd name="connsiteX205" fmla="*/ 628900 w 3048978"/>
                <a:gd name="connsiteY205" fmla="*/ 870998 h 6654703"/>
                <a:gd name="connsiteX206" fmla="*/ 602625 w 3048978"/>
                <a:gd name="connsiteY206" fmla="*/ 876084 h 6654703"/>
                <a:gd name="connsiteX207" fmla="*/ 642461 w 3048978"/>
                <a:gd name="connsiteY207" fmla="*/ 731148 h 6654703"/>
                <a:gd name="connsiteX208" fmla="*/ 978099 w 3048978"/>
                <a:gd name="connsiteY208" fmla="*/ 672667 h 6654703"/>
                <a:gd name="connsiteX209" fmla="*/ 977253 w 3048978"/>
                <a:gd name="connsiteY209" fmla="*/ 753185 h 6654703"/>
                <a:gd name="connsiteX210" fmla="*/ 967929 w 3048978"/>
                <a:gd name="connsiteY210" fmla="*/ 767594 h 6654703"/>
                <a:gd name="connsiteX211" fmla="*/ 927245 w 3048978"/>
                <a:gd name="connsiteY211" fmla="*/ 770136 h 6654703"/>
                <a:gd name="connsiteX212" fmla="*/ 934874 w 3048978"/>
                <a:gd name="connsiteY212" fmla="*/ 704027 h 6654703"/>
                <a:gd name="connsiteX213" fmla="*/ 978099 w 3048978"/>
                <a:gd name="connsiteY213" fmla="*/ 672667 h 6654703"/>
                <a:gd name="connsiteX214" fmla="*/ 752646 w 3048978"/>
                <a:gd name="connsiteY214" fmla="*/ 700635 h 6654703"/>
                <a:gd name="connsiteX215" fmla="*/ 732303 w 3048978"/>
                <a:gd name="connsiteY215" fmla="*/ 767595 h 6654703"/>
                <a:gd name="connsiteX216" fmla="*/ 678906 w 3048978"/>
                <a:gd name="connsiteY216" fmla="*/ 746404 h 6654703"/>
                <a:gd name="connsiteX217" fmla="*/ 752646 w 3048978"/>
                <a:gd name="connsiteY217" fmla="*/ 700635 h 6654703"/>
                <a:gd name="connsiteX218" fmla="*/ 890535 w 3048978"/>
                <a:gd name="connsiteY218" fmla="*/ 667687 h 6654703"/>
                <a:gd name="connsiteX219" fmla="*/ 895038 w 3048978"/>
                <a:gd name="connsiteY219" fmla="*/ 668428 h 6654703"/>
                <a:gd name="connsiteX220" fmla="*/ 954367 w 3048978"/>
                <a:gd name="connsiteY220" fmla="*/ 674361 h 6654703"/>
                <a:gd name="connsiteX221" fmla="*/ 895039 w 3048978"/>
                <a:gd name="connsiteY221" fmla="*/ 719283 h 6654703"/>
                <a:gd name="connsiteX222" fmla="*/ 867916 w 3048978"/>
                <a:gd name="connsiteY222" fmla="*/ 724367 h 6654703"/>
                <a:gd name="connsiteX223" fmla="*/ 859439 w 3048978"/>
                <a:gd name="connsiteY223" fmla="*/ 704874 h 6654703"/>
                <a:gd name="connsiteX224" fmla="*/ 881476 w 3048978"/>
                <a:gd name="connsiteY224" fmla="*/ 674361 h 6654703"/>
                <a:gd name="connsiteX225" fmla="*/ 890535 w 3048978"/>
                <a:gd name="connsiteY225" fmla="*/ 667687 h 6654703"/>
                <a:gd name="connsiteX226" fmla="*/ 766207 w 3048978"/>
                <a:gd name="connsiteY226" fmla="*/ 682837 h 6654703"/>
                <a:gd name="connsiteX227" fmla="*/ 850964 w 3048978"/>
                <a:gd name="connsiteY227" fmla="*/ 687923 h 6654703"/>
                <a:gd name="connsiteX228" fmla="*/ 799262 w 3048978"/>
                <a:gd name="connsiteY228" fmla="*/ 723521 h 6654703"/>
                <a:gd name="connsiteX229" fmla="*/ 766207 w 3048978"/>
                <a:gd name="connsiteY229" fmla="*/ 682837 h 6654703"/>
                <a:gd name="connsiteX230" fmla="*/ 1038279 w 3048978"/>
                <a:gd name="connsiteY230" fmla="*/ 636221 h 6654703"/>
                <a:gd name="connsiteX231" fmla="*/ 1067095 w 3048978"/>
                <a:gd name="connsiteY231" fmla="*/ 731997 h 6654703"/>
                <a:gd name="connsiteX232" fmla="*/ 1011157 w 3048978"/>
                <a:gd name="connsiteY232" fmla="*/ 753185 h 6654703"/>
                <a:gd name="connsiteX233" fmla="*/ 983185 w 3048978"/>
                <a:gd name="connsiteY233" fmla="*/ 737929 h 6654703"/>
                <a:gd name="connsiteX234" fmla="*/ 1038279 w 3048978"/>
                <a:gd name="connsiteY234" fmla="*/ 636221 h 6654703"/>
                <a:gd name="connsiteX235" fmla="*/ 589911 w 3048978"/>
                <a:gd name="connsiteY235" fmla="*/ 688770 h 6654703"/>
                <a:gd name="connsiteX236" fmla="*/ 628053 w 3048978"/>
                <a:gd name="connsiteY236" fmla="*/ 812515 h 6654703"/>
                <a:gd name="connsiteX237" fmla="*/ 531430 w 3048978"/>
                <a:gd name="connsiteY237" fmla="*/ 882016 h 6654703"/>
                <a:gd name="connsiteX238" fmla="*/ 589911 w 3048978"/>
                <a:gd name="connsiteY238" fmla="*/ 688770 h 6654703"/>
                <a:gd name="connsiteX239" fmla="*/ 941061 w 3048978"/>
                <a:gd name="connsiteY239" fmla="*/ 610231 h 6654703"/>
                <a:gd name="connsiteX240" fmla="*/ 949323 w 3048978"/>
                <a:gd name="connsiteY240" fmla="*/ 610330 h 6654703"/>
                <a:gd name="connsiteX241" fmla="*/ 962843 w 3048978"/>
                <a:gd name="connsiteY241" fmla="*/ 615879 h 6654703"/>
                <a:gd name="connsiteX242" fmla="*/ 1032344 w 3048978"/>
                <a:gd name="connsiteY242" fmla="*/ 623507 h 6654703"/>
                <a:gd name="connsiteX243" fmla="*/ 915381 w 3048978"/>
                <a:gd name="connsiteY243" fmla="*/ 665037 h 6654703"/>
                <a:gd name="connsiteX244" fmla="*/ 906057 w 3048978"/>
                <a:gd name="connsiteY244" fmla="*/ 644696 h 6654703"/>
                <a:gd name="connsiteX245" fmla="*/ 921313 w 3048978"/>
                <a:gd name="connsiteY245" fmla="*/ 626896 h 6654703"/>
                <a:gd name="connsiteX246" fmla="*/ 941061 w 3048978"/>
                <a:gd name="connsiteY246" fmla="*/ 610231 h 6654703"/>
                <a:gd name="connsiteX247" fmla="*/ 1167955 w 3048978"/>
                <a:gd name="connsiteY247" fmla="*/ 558243 h 6654703"/>
                <a:gd name="connsiteX248" fmla="*/ 1205249 w 3048978"/>
                <a:gd name="connsiteY248" fmla="*/ 682837 h 6654703"/>
                <a:gd name="connsiteX249" fmla="*/ 1089133 w 3048978"/>
                <a:gd name="connsiteY249" fmla="*/ 724367 h 6654703"/>
                <a:gd name="connsiteX250" fmla="*/ 1041668 w 3048978"/>
                <a:gd name="connsiteY250" fmla="*/ 671818 h 6654703"/>
                <a:gd name="connsiteX251" fmla="*/ 1074723 w 3048978"/>
                <a:gd name="connsiteY251" fmla="*/ 612489 h 6654703"/>
                <a:gd name="connsiteX252" fmla="*/ 1167955 w 3048978"/>
                <a:gd name="connsiteY252" fmla="*/ 558243 h 6654703"/>
                <a:gd name="connsiteX253" fmla="*/ 755189 w 3048978"/>
                <a:gd name="connsiteY253" fmla="*/ 621812 h 6654703"/>
                <a:gd name="connsiteX254" fmla="*/ 912837 w 3048978"/>
                <a:gd name="connsiteY254" fmla="*/ 615878 h 6654703"/>
                <a:gd name="connsiteX255" fmla="*/ 817908 w 3048978"/>
                <a:gd name="connsiteY255" fmla="*/ 681990 h 6654703"/>
                <a:gd name="connsiteX256" fmla="*/ 755189 w 3048978"/>
                <a:gd name="connsiteY256" fmla="*/ 621812 h 6654703"/>
                <a:gd name="connsiteX257" fmla="*/ 738237 w 3048978"/>
                <a:gd name="connsiteY257" fmla="*/ 619269 h 6654703"/>
                <a:gd name="connsiteX258" fmla="*/ 714506 w 3048978"/>
                <a:gd name="connsiteY258" fmla="*/ 725216 h 6654703"/>
                <a:gd name="connsiteX259" fmla="*/ 619577 w 3048978"/>
                <a:gd name="connsiteY259" fmla="*/ 692160 h 6654703"/>
                <a:gd name="connsiteX260" fmla="*/ 738237 w 3048978"/>
                <a:gd name="connsiteY260" fmla="*/ 619269 h 6654703"/>
                <a:gd name="connsiteX261" fmla="*/ 1272208 w 3048978"/>
                <a:gd name="connsiteY261" fmla="*/ 501456 h 6654703"/>
                <a:gd name="connsiteX262" fmla="*/ 1310348 w 3048978"/>
                <a:gd name="connsiteY262" fmla="*/ 650630 h 6654703"/>
                <a:gd name="connsiteX263" fmla="*/ 1238305 w 3048978"/>
                <a:gd name="connsiteY263" fmla="*/ 672665 h 6654703"/>
                <a:gd name="connsiteX264" fmla="*/ 1195078 w 3048978"/>
                <a:gd name="connsiteY264" fmla="*/ 656562 h 6654703"/>
                <a:gd name="connsiteX265" fmla="*/ 1181517 w 3048978"/>
                <a:gd name="connsiteY265" fmla="*/ 565873 h 6654703"/>
                <a:gd name="connsiteX266" fmla="*/ 1197622 w 3048978"/>
                <a:gd name="connsiteY266" fmla="*/ 543835 h 6654703"/>
                <a:gd name="connsiteX267" fmla="*/ 1272208 w 3048978"/>
                <a:gd name="connsiteY267" fmla="*/ 501456 h 6654703"/>
                <a:gd name="connsiteX268" fmla="*/ 508544 w 3048978"/>
                <a:gd name="connsiteY268" fmla="*/ 615878 h 6654703"/>
                <a:gd name="connsiteX269" fmla="*/ 578893 w 3048978"/>
                <a:gd name="connsiteY269" fmla="*/ 751490 h 6654703"/>
                <a:gd name="connsiteX270" fmla="*/ 567875 w 3048978"/>
                <a:gd name="connsiteY270" fmla="*/ 798954 h 6654703"/>
                <a:gd name="connsiteX271" fmla="*/ 449215 w 3048978"/>
                <a:gd name="connsiteY271" fmla="*/ 894730 h 6654703"/>
                <a:gd name="connsiteX272" fmla="*/ 392428 w 3048978"/>
                <a:gd name="connsiteY272" fmla="*/ 899816 h 6654703"/>
                <a:gd name="connsiteX273" fmla="*/ 508544 w 3048978"/>
                <a:gd name="connsiteY273" fmla="*/ 615878 h 6654703"/>
                <a:gd name="connsiteX274" fmla="*/ 1080658 w 3048978"/>
                <a:gd name="connsiteY274" fmla="*/ 474334 h 6654703"/>
                <a:gd name="connsiteX275" fmla="*/ 1174738 w 3048978"/>
                <a:gd name="connsiteY275" fmla="*/ 541292 h 6654703"/>
                <a:gd name="connsiteX276" fmla="*/ 993357 w 3048978"/>
                <a:gd name="connsiteY276" fmla="*/ 610793 h 6654703"/>
                <a:gd name="connsiteX277" fmla="*/ 984032 w 3048978"/>
                <a:gd name="connsiteY277" fmla="*/ 609945 h 6654703"/>
                <a:gd name="connsiteX278" fmla="*/ 953521 w 3048978"/>
                <a:gd name="connsiteY278" fmla="*/ 596385 h 6654703"/>
                <a:gd name="connsiteX279" fmla="*/ 970472 w 3048978"/>
                <a:gd name="connsiteY279" fmla="*/ 573499 h 6654703"/>
                <a:gd name="connsiteX280" fmla="*/ 1080658 w 3048978"/>
                <a:gd name="connsiteY280" fmla="*/ 474334 h 6654703"/>
                <a:gd name="connsiteX281" fmla="*/ 1449350 w 3048978"/>
                <a:gd name="connsiteY281" fmla="*/ 411613 h 6654703"/>
                <a:gd name="connsiteX282" fmla="*/ 1413753 w 3048978"/>
                <a:gd name="connsiteY282" fmla="*/ 561634 h 6654703"/>
                <a:gd name="connsiteX283" fmla="*/ 1419157 w 3048978"/>
                <a:gd name="connsiteY283" fmla="*/ 585578 h 6654703"/>
                <a:gd name="connsiteX284" fmla="*/ 1436046 w 3048978"/>
                <a:gd name="connsiteY284" fmla="*/ 616932 h 6654703"/>
                <a:gd name="connsiteX285" fmla="*/ 1368822 w 3048978"/>
                <a:gd name="connsiteY285" fmla="*/ 634533 h 6654703"/>
                <a:gd name="connsiteX286" fmla="*/ 1335776 w 3048978"/>
                <a:gd name="connsiteY286" fmla="*/ 643849 h 6654703"/>
                <a:gd name="connsiteX287" fmla="*/ 1310348 w 3048978"/>
                <a:gd name="connsiteY287" fmla="*/ 636221 h 6654703"/>
                <a:gd name="connsiteX288" fmla="*/ 1285768 w 3048978"/>
                <a:gd name="connsiteY288" fmla="*/ 500609 h 6654703"/>
                <a:gd name="connsiteX289" fmla="*/ 1296787 w 3048978"/>
                <a:gd name="connsiteY289" fmla="*/ 488742 h 6654703"/>
                <a:gd name="connsiteX290" fmla="*/ 1371373 w 3048978"/>
                <a:gd name="connsiteY290" fmla="*/ 449754 h 6654703"/>
                <a:gd name="connsiteX291" fmla="*/ 1449350 w 3048978"/>
                <a:gd name="connsiteY291" fmla="*/ 411613 h 6654703"/>
                <a:gd name="connsiteX292" fmla="*/ 744170 w 3048978"/>
                <a:gd name="connsiteY292" fmla="*/ 505695 h 6654703"/>
                <a:gd name="connsiteX293" fmla="*/ 1040820 w 3048978"/>
                <a:gd name="connsiteY293" fmla="*/ 489591 h 6654703"/>
                <a:gd name="connsiteX294" fmla="*/ 914532 w 3048978"/>
                <a:gd name="connsiteY294" fmla="*/ 601471 h 6654703"/>
                <a:gd name="connsiteX295" fmla="*/ 784006 w 3048978"/>
                <a:gd name="connsiteY295" fmla="*/ 618422 h 6654703"/>
                <a:gd name="connsiteX296" fmla="*/ 747559 w 3048978"/>
                <a:gd name="connsiteY296" fmla="*/ 577739 h 6654703"/>
                <a:gd name="connsiteX297" fmla="*/ 744170 w 3048978"/>
                <a:gd name="connsiteY297" fmla="*/ 505695 h 6654703"/>
                <a:gd name="connsiteX298" fmla="*/ 728066 w 3048978"/>
                <a:gd name="connsiteY298" fmla="*/ 502304 h 6654703"/>
                <a:gd name="connsiteX299" fmla="*/ 736541 w 3048978"/>
                <a:gd name="connsiteY299" fmla="*/ 586215 h 6654703"/>
                <a:gd name="connsiteX300" fmla="*/ 733152 w 3048978"/>
                <a:gd name="connsiteY300" fmla="*/ 606555 h 6654703"/>
                <a:gd name="connsiteX301" fmla="*/ 620425 w 3048978"/>
                <a:gd name="connsiteY301" fmla="*/ 681142 h 6654703"/>
                <a:gd name="connsiteX302" fmla="*/ 594150 w 3048978"/>
                <a:gd name="connsiteY302" fmla="*/ 673513 h 6654703"/>
                <a:gd name="connsiteX303" fmla="*/ 533972 w 3048978"/>
                <a:gd name="connsiteY303" fmla="*/ 619268 h 6654703"/>
                <a:gd name="connsiteX304" fmla="*/ 728066 w 3048978"/>
                <a:gd name="connsiteY304" fmla="*/ 502304 h 6654703"/>
                <a:gd name="connsiteX305" fmla="*/ 427177 w 3048978"/>
                <a:gd name="connsiteY305" fmla="*/ 522646 h 6654703"/>
                <a:gd name="connsiteX306" fmla="*/ 487355 w 3048978"/>
                <a:gd name="connsiteY306" fmla="*/ 590452 h 6654703"/>
                <a:gd name="connsiteX307" fmla="*/ 497526 w 3048978"/>
                <a:gd name="connsiteY307" fmla="*/ 620964 h 6654703"/>
                <a:gd name="connsiteX308" fmla="*/ 405140 w 3048978"/>
                <a:gd name="connsiteY308" fmla="*/ 869303 h 6654703"/>
                <a:gd name="connsiteX309" fmla="*/ 328859 w 3048978"/>
                <a:gd name="connsiteY309" fmla="*/ 903206 h 6654703"/>
                <a:gd name="connsiteX310" fmla="*/ 258511 w 3048978"/>
                <a:gd name="connsiteY310" fmla="*/ 906597 h 6654703"/>
                <a:gd name="connsiteX311" fmla="*/ 419549 w 3048978"/>
                <a:gd name="connsiteY311" fmla="*/ 530274 h 6654703"/>
                <a:gd name="connsiteX312" fmla="*/ 427177 w 3048978"/>
                <a:gd name="connsiteY312" fmla="*/ 522646 h 6654703"/>
                <a:gd name="connsiteX313" fmla="*/ 1213302 w 3048978"/>
                <a:gd name="connsiteY313" fmla="*/ 378982 h 6654703"/>
                <a:gd name="connsiteX314" fmla="*/ 1218811 w 3048978"/>
                <a:gd name="connsiteY314" fmla="*/ 386187 h 6654703"/>
                <a:gd name="connsiteX315" fmla="*/ 1281531 w 3048978"/>
                <a:gd name="connsiteY315" fmla="*/ 481962 h 6654703"/>
                <a:gd name="connsiteX316" fmla="*/ 1197622 w 3048978"/>
                <a:gd name="connsiteY316" fmla="*/ 527730 h 6654703"/>
                <a:gd name="connsiteX317" fmla="*/ 1095065 w 3048978"/>
                <a:gd name="connsiteY317" fmla="*/ 481962 h 6654703"/>
                <a:gd name="connsiteX318" fmla="*/ 1100999 w 3048978"/>
                <a:gd name="connsiteY318" fmla="*/ 457384 h 6654703"/>
                <a:gd name="connsiteX319" fmla="*/ 1205250 w 3048978"/>
                <a:gd name="connsiteY319" fmla="*/ 381948 h 6654703"/>
                <a:gd name="connsiteX320" fmla="*/ 1213302 w 3048978"/>
                <a:gd name="connsiteY320" fmla="*/ 378982 h 6654703"/>
                <a:gd name="connsiteX321" fmla="*/ 1236610 w 3048978"/>
                <a:gd name="connsiteY321" fmla="*/ 363130 h 6654703"/>
                <a:gd name="connsiteX322" fmla="*/ 1245933 w 3048978"/>
                <a:gd name="connsiteY322" fmla="*/ 363301 h 6654703"/>
                <a:gd name="connsiteX323" fmla="*/ 1440028 w 3048978"/>
                <a:gd name="connsiteY323" fmla="*/ 398053 h 6654703"/>
                <a:gd name="connsiteX324" fmla="*/ 1441723 w 3048978"/>
                <a:gd name="connsiteY324" fmla="*/ 401443 h 6654703"/>
                <a:gd name="connsiteX325" fmla="*/ 1304416 w 3048978"/>
                <a:gd name="connsiteY325" fmla="*/ 470944 h 6654703"/>
                <a:gd name="connsiteX326" fmla="*/ 1280684 w 3048978"/>
                <a:gd name="connsiteY326" fmla="*/ 467554 h 6654703"/>
                <a:gd name="connsiteX327" fmla="*/ 1228980 w 3048978"/>
                <a:gd name="connsiteY327" fmla="*/ 382797 h 6654703"/>
                <a:gd name="connsiteX328" fmla="*/ 1236610 w 3048978"/>
                <a:gd name="connsiteY328" fmla="*/ 363130 h 6654703"/>
                <a:gd name="connsiteX329" fmla="*/ 722133 w 3048978"/>
                <a:gd name="connsiteY329" fmla="*/ 403139 h 6654703"/>
                <a:gd name="connsiteX330" fmla="*/ 594997 w 3048978"/>
                <a:gd name="connsiteY330" fmla="*/ 607403 h 6654703"/>
                <a:gd name="connsiteX331" fmla="*/ 491592 w 3048978"/>
                <a:gd name="connsiteY331" fmla="*/ 578585 h 6654703"/>
                <a:gd name="connsiteX332" fmla="*/ 436501 w 3048978"/>
                <a:gd name="connsiteY332" fmla="*/ 518407 h 6654703"/>
                <a:gd name="connsiteX333" fmla="*/ 722133 w 3048978"/>
                <a:gd name="connsiteY333" fmla="*/ 403139 h 6654703"/>
                <a:gd name="connsiteX334" fmla="*/ 742262 w 3048978"/>
                <a:gd name="connsiteY334" fmla="*/ 394768 h 6654703"/>
                <a:gd name="connsiteX335" fmla="*/ 752645 w 3048978"/>
                <a:gd name="connsiteY335" fmla="*/ 395510 h 6654703"/>
                <a:gd name="connsiteX336" fmla="*/ 1017089 w 3048978"/>
                <a:gd name="connsiteY336" fmla="*/ 410766 h 6654703"/>
                <a:gd name="connsiteX337" fmla="*/ 1190841 w 3048978"/>
                <a:gd name="connsiteY337" fmla="*/ 373473 h 6654703"/>
                <a:gd name="connsiteX338" fmla="*/ 825537 w 3048978"/>
                <a:gd name="connsiteY338" fmla="*/ 517560 h 6654703"/>
                <a:gd name="connsiteX339" fmla="*/ 738236 w 3048978"/>
                <a:gd name="connsiteY339" fmla="*/ 404834 h 6654703"/>
                <a:gd name="connsiteX340" fmla="*/ 742262 w 3048978"/>
                <a:gd name="connsiteY340" fmla="*/ 394768 h 6654703"/>
                <a:gd name="connsiteX341" fmla="*/ 745052 w 3048978"/>
                <a:gd name="connsiteY341" fmla="*/ 377503 h 6654703"/>
                <a:gd name="connsiteX342" fmla="*/ 725051 w 3048978"/>
                <a:gd name="connsiteY342" fmla="*/ 380803 h 6654703"/>
                <a:gd name="connsiteX343" fmla="*/ 721921 w 3048978"/>
                <a:gd name="connsiteY343" fmla="*/ 388411 h 6654703"/>
                <a:gd name="connsiteX344" fmla="*/ 711962 w 3048978"/>
                <a:gd name="connsiteY344" fmla="*/ 401443 h 6654703"/>
                <a:gd name="connsiteX345" fmla="*/ 505154 w 3048978"/>
                <a:gd name="connsiteY345" fmla="*/ 509084 h 6654703"/>
                <a:gd name="connsiteX346" fmla="*/ 357677 w 3048978"/>
                <a:gd name="connsiteY346" fmla="*/ 448059 h 6654703"/>
                <a:gd name="connsiteX347" fmla="*/ 352453 w 3048978"/>
                <a:gd name="connsiteY347" fmla="*/ 442293 h 6654703"/>
                <a:gd name="connsiteX348" fmla="*/ 339643 w 3048978"/>
                <a:gd name="connsiteY348" fmla="*/ 444407 h 6654703"/>
                <a:gd name="connsiteX349" fmla="*/ 386495 w 3048978"/>
                <a:gd name="connsiteY349" fmla="*/ 492981 h 6654703"/>
                <a:gd name="connsiteX350" fmla="*/ 405140 w 3048978"/>
                <a:gd name="connsiteY350" fmla="*/ 540444 h 6654703"/>
                <a:gd name="connsiteX351" fmla="*/ 306823 w 3048978"/>
                <a:gd name="connsiteY351" fmla="*/ 822686 h 6654703"/>
                <a:gd name="connsiteX352" fmla="*/ 146630 w 3048978"/>
                <a:gd name="connsiteY352" fmla="*/ 905748 h 6654703"/>
                <a:gd name="connsiteX353" fmla="*/ 2 w 3048978"/>
                <a:gd name="connsiteY353" fmla="*/ 888797 h 6654703"/>
                <a:gd name="connsiteX354" fmla="*/ 0 w 3048978"/>
                <a:gd name="connsiteY354" fmla="*/ 903206 h 6654703"/>
                <a:gd name="connsiteX355" fmla="*/ 133070 w 3048978"/>
                <a:gd name="connsiteY355" fmla="*/ 916767 h 6654703"/>
                <a:gd name="connsiteX356" fmla="*/ 155954 w 3048978"/>
                <a:gd name="connsiteY356" fmla="*/ 934566 h 6654703"/>
                <a:gd name="connsiteX357" fmla="*/ 200028 w 3048978"/>
                <a:gd name="connsiteY357" fmla="*/ 1071874 h 6654703"/>
                <a:gd name="connsiteX358" fmla="*/ 237321 w 3048978"/>
                <a:gd name="connsiteY358" fmla="*/ 1383779 h 6654703"/>
                <a:gd name="connsiteX359" fmla="*/ 234779 w 3048978"/>
                <a:gd name="connsiteY359" fmla="*/ 1463452 h 6654703"/>
                <a:gd name="connsiteX360" fmla="*/ 189857 w 3048978"/>
                <a:gd name="connsiteY360" fmla="*/ 1592283 h 6654703"/>
                <a:gd name="connsiteX361" fmla="*/ 162608 w 3048978"/>
                <a:gd name="connsiteY361" fmla="*/ 1637589 h 6654703"/>
                <a:gd name="connsiteX362" fmla="*/ 165656 w 3048978"/>
                <a:gd name="connsiteY362" fmla="*/ 1656062 h 6654703"/>
                <a:gd name="connsiteX363" fmla="*/ 195790 w 3048978"/>
                <a:gd name="connsiteY363" fmla="*/ 1604360 h 6654703"/>
                <a:gd name="connsiteX364" fmla="*/ 311060 w 3048978"/>
                <a:gd name="connsiteY364" fmla="*/ 1430397 h 6654703"/>
                <a:gd name="connsiteX365" fmla="*/ 337335 w 3048978"/>
                <a:gd name="connsiteY365" fmla="*/ 1404121 h 6654703"/>
                <a:gd name="connsiteX366" fmla="*/ 536514 w 3048978"/>
                <a:gd name="connsiteY366" fmla="*/ 1413446 h 6654703"/>
                <a:gd name="connsiteX367" fmla="*/ 557703 w 3048978"/>
                <a:gd name="connsiteY367" fmla="*/ 1454976 h 6654703"/>
                <a:gd name="connsiteX368" fmla="*/ 1444878 w 3048978"/>
                <a:gd name="connsiteY368" fmla="*/ 6654687 h 6654703"/>
                <a:gd name="connsiteX369" fmla="*/ 1459875 w 3048978"/>
                <a:gd name="connsiteY369" fmla="*/ 6654703 h 6654703"/>
                <a:gd name="connsiteX370" fmla="*/ 571265 w 3048978"/>
                <a:gd name="connsiteY370" fmla="*/ 1442262 h 6654703"/>
                <a:gd name="connsiteX371" fmla="*/ 577732 w 3048978"/>
                <a:gd name="connsiteY371" fmla="*/ 1372559 h 6654703"/>
                <a:gd name="connsiteX372" fmla="*/ 578446 w 3048978"/>
                <a:gd name="connsiteY372" fmla="*/ 1374087 h 6654703"/>
                <a:gd name="connsiteX373" fmla="*/ 596321 w 3048978"/>
                <a:gd name="connsiteY373" fmla="*/ 1281953 h 6654703"/>
                <a:gd name="connsiteX374" fmla="*/ 771292 w 3048978"/>
                <a:gd name="connsiteY374" fmla="*/ 1144763 h 6654703"/>
                <a:gd name="connsiteX375" fmla="*/ 782960 w 3048978"/>
                <a:gd name="connsiteY375" fmla="*/ 1143744 h 6654703"/>
                <a:gd name="connsiteX376" fmla="*/ 800957 w 3048978"/>
                <a:gd name="connsiteY376" fmla="*/ 1163410 h 6654703"/>
                <a:gd name="connsiteX377" fmla="*/ 811976 w 3048978"/>
                <a:gd name="connsiteY377" fmla="*/ 1202400 h 6654703"/>
                <a:gd name="connsiteX378" fmla="*/ 776378 w 3048978"/>
                <a:gd name="connsiteY378" fmla="*/ 1219351 h 6654703"/>
                <a:gd name="connsiteX379" fmla="*/ 670537 w 3048978"/>
                <a:gd name="connsiteY379" fmla="*/ 1286309 h 6654703"/>
                <a:gd name="connsiteX380" fmla="*/ 578985 w 3048978"/>
                <a:gd name="connsiteY380" fmla="*/ 1375240 h 6654703"/>
                <a:gd name="connsiteX381" fmla="*/ 582907 w 3048978"/>
                <a:gd name="connsiteY381" fmla="*/ 1383625 h 6654703"/>
                <a:gd name="connsiteX382" fmla="*/ 590759 w 3048978"/>
                <a:gd name="connsiteY382" fmla="*/ 1385475 h 6654703"/>
                <a:gd name="connsiteX383" fmla="*/ 802653 w 3048978"/>
                <a:gd name="connsiteY383" fmla="*/ 1226979 h 6654703"/>
                <a:gd name="connsiteX384" fmla="*/ 837403 w 3048978"/>
                <a:gd name="connsiteY384" fmla="*/ 1189686 h 6654703"/>
                <a:gd name="connsiteX385" fmla="*/ 860289 w 3048978"/>
                <a:gd name="connsiteY385" fmla="*/ 1146459 h 6654703"/>
                <a:gd name="connsiteX386" fmla="*/ 936569 w 3048978"/>
                <a:gd name="connsiteY386" fmla="*/ 1045598 h 6654703"/>
                <a:gd name="connsiteX387" fmla="*/ 1128969 w 3048978"/>
                <a:gd name="connsiteY387" fmla="*/ 883711 h 6654703"/>
                <a:gd name="connsiteX388" fmla="*/ 1202707 w 3048978"/>
                <a:gd name="connsiteY388" fmla="*/ 826924 h 6654703"/>
                <a:gd name="connsiteX389" fmla="*/ 1367090 w 3048978"/>
                <a:gd name="connsiteY389" fmla="*/ 684348 h 6654703"/>
                <a:gd name="connsiteX390" fmla="*/ 1445379 w 3048978"/>
                <a:gd name="connsiteY390" fmla="*/ 627951 h 6654703"/>
                <a:gd name="connsiteX391" fmla="*/ 3046612 w 3048978"/>
                <a:gd name="connsiteY391" fmla="*/ 128 h 6654703"/>
                <a:gd name="connsiteX392" fmla="*/ 1443831 w 3048978"/>
                <a:gd name="connsiteY392" fmla="*/ 613221 h 6654703"/>
                <a:gd name="connsiteX393" fmla="*/ 1450541 w 3048978"/>
                <a:gd name="connsiteY393" fmla="*/ 427420 h 6654703"/>
                <a:gd name="connsiteX394" fmla="*/ 1490882 w 3048978"/>
                <a:gd name="connsiteY394" fmla="*/ 392120 h 6654703"/>
                <a:gd name="connsiteX395" fmla="*/ 2185937 w 3048978"/>
                <a:gd name="connsiteY395" fmla="*/ 131536 h 6654703"/>
                <a:gd name="connsiteX396" fmla="*/ 2136518 w 3048978"/>
                <a:gd name="connsiteY396" fmla="*/ 140069 h 6654703"/>
                <a:gd name="connsiteX397" fmla="*/ 1471387 w 3048978"/>
                <a:gd name="connsiteY397" fmla="*/ 387883 h 6654703"/>
                <a:gd name="connsiteX398" fmla="*/ 1448504 w 3048978"/>
                <a:gd name="connsiteY398" fmla="*/ 388729 h 6654703"/>
                <a:gd name="connsiteX399" fmla="*/ 1256951 w 3048978"/>
                <a:gd name="connsiteY399" fmla="*/ 355674 h 6654703"/>
                <a:gd name="connsiteX400" fmla="*/ 1269665 w 3048978"/>
                <a:gd name="connsiteY400" fmla="*/ 342113 h 6654703"/>
                <a:gd name="connsiteX401" fmla="*/ 1372222 w 3048978"/>
                <a:gd name="connsiteY401" fmla="*/ 281935 h 6654703"/>
                <a:gd name="connsiteX402" fmla="*/ 1348490 w 3048978"/>
                <a:gd name="connsiteY402" fmla="*/ 281935 h 6654703"/>
                <a:gd name="connsiteX403" fmla="*/ 1029802 w 3048978"/>
                <a:gd name="connsiteY403" fmla="*/ 399748 h 6654703"/>
                <a:gd name="connsiteX404" fmla="*/ 784853 w 3048978"/>
                <a:gd name="connsiteY404" fmla="*/ 395510 h 6654703"/>
                <a:gd name="connsiteX405" fmla="*/ 767055 w 3048978"/>
                <a:gd name="connsiteY405" fmla="*/ 390424 h 6654703"/>
                <a:gd name="connsiteX406" fmla="*/ 745124 w 3048978"/>
                <a:gd name="connsiteY406" fmla="*/ 378028 h 6654703"/>
                <a:gd name="connsiteX407" fmla="*/ 745052 w 3048978"/>
                <a:gd name="connsiteY407" fmla="*/ 377503 h 6654703"/>
                <a:gd name="connsiteX0" fmla="*/ 578446 w 3048978"/>
                <a:gd name="connsiteY0" fmla="*/ 1374087 h 6654703"/>
                <a:gd name="connsiteX1" fmla="*/ 578046 w 3048978"/>
                <a:gd name="connsiteY1" fmla="*/ 1376152 h 6654703"/>
                <a:gd name="connsiteX2" fmla="*/ 578985 w 3048978"/>
                <a:gd name="connsiteY2" fmla="*/ 1375240 h 6654703"/>
                <a:gd name="connsiteX3" fmla="*/ 578446 w 3048978"/>
                <a:gd name="connsiteY3" fmla="*/ 1374087 h 6654703"/>
                <a:gd name="connsiteX4" fmla="*/ 482693 w 3048978"/>
                <a:gd name="connsiteY4" fmla="*/ 1229840 h 6654703"/>
                <a:gd name="connsiteX5" fmla="*/ 517019 w 3048978"/>
                <a:gd name="connsiteY5" fmla="*/ 1234606 h 6654703"/>
                <a:gd name="connsiteX6" fmla="*/ 572960 w 3048978"/>
                <a:gd name="connsiteY6" fmla="*/ 1276138 h 6654703"/>
                <a:gd name="connsiteX7" fmla="*/ 577198 w 3048978"/>
                <a:gd name="connsiteY7" fmla="*/ 1295631 h 6654703"/>
                <a:gd name="connsiteX8" fmla="*/ 557704 w 3048978"/>
                <a:gd name="connsiteY8" fmla="*/ 1416835 h 6654703"/>
                <a:gd name="connsiteX9" fmla="*/ 339029 w 3048978"/>
                <a:gd name="connsiteY9" fmla="*/ 1388865 h 6654703"/>
                <a:gd name="connsiteX10" fmla="*/ 453452 w 3048978"/>
                <a:gd name="connsiteY10" fmla="*/ 1244778 h 6654703"/>
                <a:gd name="connsiteX11" fmla="*/ 482693 w 3048978"/>
                <a:gd name="connsiteY11" fmla="*/ 1229840 h 6654703"/>
                <a:gd name="connsiteX12" fmla="*/ 604757 w 3048978"/>
                <a:gd name="connsiteY12" fmla="*/ 1080189 h 6654703"/>
                <a:gd name="connsiteX13" fmla="*/ 615338 w 3048978"/>
                <a:gd name="connsiteY13" fmla="*/ 1080348 h 6654703"/>
                <a:gd name="connsiteX14" fmla="*/ 636528 w 3048978"/>
                <a:gd name="connsiteY14" fmla="*/ 1113404 h 6654703"/>
                <a:gd name="connsiteX15" fmla="*/ 584827 w 3048978"/>
                <a:gd name="connsiteY15" fmla="*/ 1270206 h 6654703"/>
                <a:gd name="connsiteX16" fmla="*/ 468709 w 3048978"/>
                <a:gd name="connsiteY16" fmla="*/ 1223588 h 6654703"/>
                <a:gd name="connsiteX17" fmla="*/ 578894 w 3048978"/>
                <a:gd name="connsiteY17" fmla="*/ 1093062 h 6654703"/>
                <a:gd name="connsiteX18" fmla="*/ 604757 w 3048978"/>
                <a:gd name="connsiteY18" fmla="*/ 1080189 h 6654703"/>
                <a:gd name="connsiteX19" fmla="*/ 757731 w 3048978"/>
                <a:gd name="connsiteY19" fmla="*/ 1038818 h 6654703"/>
                <a:gd name="connsiteX20" fmla="*/ 781463 w 3048978"/>
                <a:gd name="connsiteY20" fmla="*/ 1059160 h 6654703"/>
                <a:gd name="connsiteX21" fmla="*/ 789091 w 3048978"/>
                <a:gd name="connsiteY21" fmla="*/ 1116795 h 6654703"/>
                <a:gd name="connsiteX22" fmla="*/ 780616 w 3048978"/>
                <a:gd name="connsiteY22" fmla="*/ 1132051 h 6654703"/>
                <a:gd name="connsiteX23" fmla="*/ 612796 w 3048978"/>
                <a:gd name="connsiteY23" fmla="*/ 1222741 h 6654703"/>
                <a:gd name="connsiteX24" fmla="*/ 659412 w 3048978"/>
                <a:gd name="connsiteY24" fmla="*/ 1096453 h 6654703"/>
                <a:gd name="connsiteX25" fmla="*/ 757731 w 3048978"/>
                <a:gd name="connsiteY25" fmla="*/ 1038818 h 6654703"/>
                <a:gd name="connsiteX26" fmla="*/ 647759 w 3048978"/>
                <a:gd name="connsiteY26" fmla="*/ 1018264 h 6654703"/>
                <a:gd name="connsiteX27" fmla="*/ 661956 w 3048978"/>
                <a:gd name="connsiteY27" fmla="*/ 1021866 h 6654703"/>
                <a:gd name="connsiteX28" fmla="*/ 667041 w 3048978"/>
                <a:gd name="connsiteY28" fmla="*/ 1048989 h 6654703"/>
                <a:gd name="connsiteX29" fmla="*/ 659413 w 3048978"/>
                <a:gd name="connsiteY29" fmla="*/ 1063397 h 6654703"/>
                <a:gd name="connsiteX30" fmla="*/ 629747 w 3048978"/>
                <a:gd name="connsiteY30" fmla="*/ 1074416 h 6654703"/>
                <a:gd name="connsiteX31" fmla="*/ 598387 w 3048978"/>
                <a:gd name="connsiteY31" fmla="*/ 1069330 h 6654703"/>
                <a:gd name="connsiteX32" fmla="*/ 634834 w 3048978"/>
                <a:gd name="connsiteY32" fmla="*/ 1026104 h 6654703"/>
                <a:gd name="connsiteX33" fmla="*/ 647759 w 3048978"/>
                <a:gd name="connsiteY33" fmla="*/ 1018264 h 6654703"/>
                <a:gd name="connsiteX34" fmla="*/ 713181 w 3048978"/>
                <a:gd name="connsiteY34" fmla="*/ 934076 h 6654703"/>
                <a:gd name="connsiteX35" fmla="*/ 717047 w 3048978"/>
                <a:gd name="connsiteY35" fmla="*/ 934566 h 6654703"/>
                <a:gd name="connsiteX36" fmla="*/ 718742 w 3048978"/>
                <a:gd name="connsiteY36" fmla="*/ 948975 h 6654703"/>
                <a:gd name="connsiteX37" fmla="*/ 679754 w 3048978"/>
                <a:gd name="connsiteY37" fmla="*/ 1022714 h 6654703"/>
                <a:gd name="connsiteX38" fmla="*/ 672973 w 3048978"/>
                <a:gd name="connsiteY38" fmla="*/ 980335 h 6654703"/>
                <a:gd name="connsiteX39" fmla="*/ 706029 w 3048978"/>
                <a:gd name="connsiteY39" fmla="*/ 941347 h 6654703"/>
                <a:gd name="connsiteX40" fmla="*/ 713181 w 3048978"/>
                <a:gd name="connsiteY40" fmla="*/ 934076 h 6654703"/>
                <a:gd name="connsiteX41" fmla="*/ 1088072 w 3048978"/>
                <a:gd name="connsiteY41" fmla="*/ 866019 h 6654703"/>
                <a:gd name="connsiteX42" fmla="*/ 1133206 w 3048978"/>
                <a:gd name="connsiteY42" fmla="*/ 861674 h 6654703"/>
                <a:gd name="connsiteX43" fmla="*/ 821299 w 3048978"/>
                <a:gd name="connsiteY43" fmla="*/ 1177821 h 6654703"/>
                <a:gd name="connsiteX44" fmla="*/ 809434 w 3048978"/>
                <a:gd name="connsiteY44" fmla="*/ 1131203 h 6654703"/>
                <a:gd name="connsiteX45" fmla="*/ 1049296 w 3048978"/>
                <a:gd name="connsiteY45" fmla="*/ 878627 h 6654703"/>
                <a:gd name="connsiteX46" fmla="*/ 1088072 w 3048978"/>
                <a:gd name="connsiteY46" fmla="*/ 866019 h 6654703"/>
                <a:gd name="connsiteX47" fmla="*/ 762366 w 3048978"/>
                <a:gd name="connsiteY47" fmla="*/ 910635 h 6654703"/>
                <a:gd name="connsiteX48" fmla="*/ 768751 w 3048978"/>
                <a:gd name="connsiteY48" fmla="*/ 910834 h 6654703"/>
                <a:gd name="connsiteX49" fmla="*/ 777226 w 3048978"/>
                <a:gd name="connsiteY49" fmla="*/ 927785 h 6654703"/>
                <a:gd name="connsiteX50" fmla="*/ 778921 w 3048978"/>
                <a:gd name="connsiteY50" fmla="*/ 1016782 h 6654703"/>
                <a:gd name="connsiteX51" fmla="*/ 765360 w 3048978"/>
                <a:gd name="connsiteY51" fmla="*/ 1029495 h 6654703"/>
                <a:gd name="connsiteX52" fmla="*/ 680603 w 3048978"/>
                <a:gd name="connsiteY52" fmla="*/ 1050684 h 6654703"/>
                <a:gd name="connsiteX53" fmla="*/ 749255 w 3048978"/>
                <a:gd name="connsiteY53" fmla="*/ 921004 h 6654703"/>
                <a:gd name="connsiteX54" fmla="*/ 762366 w 3048978"/>
                <a:gd name="connsiteY54" fmla="*/ 910635 h 6654703"/>
                <a:gd name="connsiteX55" fmla="*/ 934953 w 3048978"/>
                <a:gd name="connsiteY55" fmla="*/ 881302 h 6654703"/>
                <a:gd name="connsiteX56" fmla="*/ 1052687 w 3048978"/>
                <a:gd name="connsiteY56" fmla="*/ 865914 h 6654703"/>
                <a:gd name="connsiteX57" fmla="*/ 802653 w 3048978"/>
                <a:gd name="connsiteY57" fmla="*/ 1118490 h 6654703"/>
                <a:gd name="connsiteX58" fmla="*/ 934953 w 3048978"/>
                <a:gd name="connsiteY58" fmla="*/ 881302 h 6654703"/>
                <a:gd name="connsiteX59" fmla="*/ 747498 w 3048978"/>
                <a:gd name="connsiteY59" fmla="*/ 893831 h 6654703"/>
                <a:gd name="connsiteX60" fmla="*/ 731638 w 3048978"/>
                <a:gd name="connsiteY60" fmla="*/ 928654 h 6654703"/>
                <a:gd name="connsiteX61" fmla="*/ 720835 w 3048978"/>
                <a:gd name="connsiteY61" fmla="*/ 921277 h 6654703"/>
                <a:gd name="connsiteX62" fmla="*/ 747498 w 3048978"/>
                <a:gd name="connsiteY62" fmla="*/ 893831 h 6654703"/>
                <a:gd name="connsiteX63" fmla="*/ 911393 w 3048978"/>
                <a:gd name="connsiteY63" fmla="*/ 861980 h 6654703"/>
                <a:gd name="connsiteX64" fmla="*/ 934026 w 3048978"/>
                <a:gd name="connsiteY64" fmla="*/ 865065 h 6654703"/>
                <a:gd name="connsiteX65" fmla="*/ 792481 w 3048978"/>
                <a:gd name="connsiteY65" fmla="*/ 993896 h 6654703"/>
                <a:gd name="connsiteX66" fmla="*/ 850964 w 3048978"/>
                <a:gd name="connsiteY66" fmla="*/ 873541 h 6654703"/>
                <a:gd name="connsiteX67" fmla="*/ 911393 w 3048978"/>
                <a:gd name="connsiteY67" fmla="*/ 861980 h 6654703"/>
                <a:gd name="connsiteX68" fmla="*/ 834437 w 3048978"/>
                <a:gd name="connsiteY68" fmla="*/ 856973 h 6654703"/>
                <a:gd name="connsiteX69" fmla="*/ 862830 w 3048978"/>
                <a:gd name="connsiteY69" fmla="*/ 859132 h 6654703"/>
                <a:gd name="connsiteX70" fmla="*/ 792482 w 3048978"/>
                <a:gd name="connsiteY70" fmla="*/ 896426 h 6654703"/>
                <a:gd name="connsiteX71" fmla="*/ 834437 w 3048978"/>
                <a:gd name="connsiteY71" fmla="*/ 856973 h 6654703"/>
                <a:gd name="connsiteX72" fmla="*/ 780209 w 3048978"/>
                <a:gd name="connsiteY72" fmla="*/ 863183 h 6654703"/>
                <a:gd name="connsiteX73" fmla="*/ 783562 w 3048978"/>
                <a:gd name="connsiteY73" fmla="*/ 902191 h 6654703"/>
                <a:gd name="connsiteX74" fmla="*/ 762818 w 3048978"/>
                <a:gd name="connsiteY74" fmla="*/ 898260 h 6654703"/>
                <a:gd name="connsiteX75" fmla="*/ 780209 w 3048978"/>
                <a:gd name="connsiteY75" fmla="*/ 863183 h 6654703"/>
                <a:gd name="connsiteX76" fmla="*/ 518715 w 3048978"/>
                <a:gd name="connsiteY76" fmla="*/ 898967 h 6654703"/>
                <a:gd name="connsiteX77" fmla="*/ 578893 w 3048978"/>
                <a:gd name="connsiteY77" fmla="*/ 890492 h 6654703"/>
                <a:gd name="connsiteX78" fmla="*/ 604320 w 3048978"/>
                <a:gd name="connsiteY78" fmla="*/ 904053 h 6654703"/>
                <a:gd name="connsiteX79" fmla="*/ 602625 w 3048978"/>
                <a:gd name="connsiteY79" fmla="*/ 1044751 h 6654703"/>
                <a:gd name="connsiteX80" fmla="*/ 567027 w 3048978"/>
                <a:gd name="connsiteY80" fmla="*/ 1085434 h 6654703"/>
                <a:gd name="connsiteX81" fmla="*/ 561942 w 3048978"/>
                <a:gd name="connsiteY81" fmla="*/ 984573 h 6654703"/>
                <a:gd name="connsiteX82" fmla="*/ 518715 w 3048978"/>
                <a:gd name="connsiteY82" fmla="*/ 898967 h 6654703"/>
                <a:gd name="connsiteX83" fmla="*/ 663651 w 3048978"/>
                <a:gd name="connsiteY83" fmla="*/ 874389 h 6654703"/>
                <a:gd name="connsiteX84" fmla="*/ 669914 w 3048978"/>
                <a:gd name="connsiteY84" fmla="*/ 874177 h 6654703"/>
                <a:gd name="connsiteX85" fmla="*/ 683144 w 3048978"/>
                <a:gd name="connsiteY85" fmla="*/ 883711 h 6654703"/>
                <a:gd name="connsiteX86" fmla="*/ 680602 w 3048978"/>
                <a:gd name="connsiteY86" fmla="*/ 951518 h 6654703"/>
                <a:gd name="connsiteX87" fmla="*/ 639918 w 3048978"/>
                <a:gd name="connsiteY87" fmla="*/ 999829 h 6654703"/>
                <a:gd name="connsiteX88" fmla="*/ 633985 w 3048978"/>
                <a:gd name="connsiteY88" fmla="*/ 1002372 h 6654703"/>
                <a:gd name="connsiteX89" fmla="*/ 605167 w 3048978"/>
                <a:gd name="connsiteY89" fmla="*/ 887951 h 6654703"/>
                <a:gd name="connsiteX90" fmla="*/ 663651 w 3048978"/>
                <a:gd name="connsiteY90" fmla="*/ 874389 h 6654703"/>
                <a:gd name="connsiteX91" fmla="*/ 715963 w 3048978"/>
                <a:gd name="connsiteY91" fmla="*/ 860561 h 6654703"/>
                <a:gd name="connsiteX92" fmla="*/ 730608 w 3048978"/>
                <a:gd name="connsiteY92" fmla="*/ 867609 h 6654703"/>
                <a:gd name="connsiteX93" fmla="*/ 708572 w 3048978"/>
                <a:gd name="connsiteY93" fmla="*/ 921852 h 6654703"/>
                <a:gd name="connsiteX94" fmla="*/ 687382 w 3048978"/>
                <a:gd name="connsiteY94" fmla="*/ 870998 h 6654703"/>
                <a:gd name="connsiteX95" fmla="*/ 715963 w 3048978"/>
                <a:gd name="connsiteY95" fmla="*/ 860561 h 6654703"/>
                <a:gd name="connsiteX96" fmla="*/ 758539 w 3048978"/>
                <a:gd name="connsiteY96" fmla="*/ 850578 h 6654703"/>
                <a:gd name="connsiteX97" fmla="*/ 767055 w 3048978"/>
                <a:gd name="connsiteY97" fmla="*/ 850656 h 6654703"/>
                <a:gd name="connsiteX98" fmla="*/ 745865 w 3048978"/>
                <a:gd name="connsiteY98" fmla="*/ 871846 h 6654703"/>
                <a:gd name="connsiteX99" fmla="*/ 740779 w 3048978"/>
                <a:gd name="connsiteY99" fmla="*/ 860828 h 6654703"/>
                <a:gd name="connsiteX100" fmla="*/ 758539 w 3048978"/>
                <a:gd name="connsiteY100" fmla="*/ 850578 h 6654703"/>
                <a:gd name="connsiteX101" fmla="*/ 370390 w 3048978"/>
                <a:gd name="connsiteY101" fmla="*/ 914224 h 6654703"/>
                <a:gd name="connsiteX102" fmla="*/ 493288 w 3048978"/>
                <a:gd name="connsiteY102" fmla="*/ 902358 h 6654703"/>
                <a:gd name="connsiteX103" fmla="*/ 520411 w 3048978"/>
                <a:gd name="connsiteY103" fmla="*/ 918463 h 6654703"/>
                <a:gd name="connsiteX104" fmla="*/ 551770 w 3048978"/>
                <a:gd name="connsiteY104" fmla="*/ 1099843 h 6654703"/>
                <a:gd name="connsiteX105" fmla="*/ 544142 w 3048978"/>
                <a:gd name="connsiteY105" fmla="*/ 1114252 h 6654703"/>
                <a:gd name="connsiteX106" fmla="*/ 460233 w 3048978"/>
                <a:gd name="connsiteY106" fmla="*/ 1215960 h 6654703"/>
                <a:gd name="connsiteX107" fmla="*/ 370390 w 3048978"/>
                <a:gd name="connsiteY107" fmla="*/ 914224 h 6654703"/>
                <a:gd name="connsiteX108" fmla="*/ 846620 w 3048978"/>
                <a:gd name="connsiteY108" fmla="*/ 822368 h 6654703"/>
                <a:gd name="connsiteX109" fmla="*/ 853507 w 3048978"/>
                <a:gd name="connsiteY109" fmla="*/ 825230 h 6654703"/>
                <a:gd name="connsiteX110" fmla="*/ 851812 w 3048978"/>
                <a:gd name="connsiteY110" fmla="*/ 835401 h 6654703"/>
                <a:gd name="connsiteX111" fmla="*/ 839097 w 3048978"/>
                <a:gd name="connsiteY111" fmla="*/ 841333 h 6654703"/>
                <a:gd name="connsiteX112" fmla="*/ 813670 w 3048978"/>
                <a:gd name="connsiteY112" fmla="*/ 834552 h 6654703"/>
                <a:gd name="connsiteX113" fmla="*/ 839098 w 3048978"/>
                <a:gd name="connsiteY113" fmla="*/ 825229 h 6654703"/>
                <a:gd name="connsiteX114" fmla="*/ 846620 w 3048978"/>
                <a:gd name="connsiteY114" fmla="*/ 822368 h 6654703"/>
                <a:gd name="connsiteX115" fmla="*/ 260205 w 3048978"/>
                <a:gd name="connsiteY115" fmla="*/ 915920 h 6654703"/>
                <a:gd name="connsiteX116" fmla="*/ 348354 w 3048978"/>
                <a:gd name="connsiteY116" fmla="*/ 915920 h 6654703"/>
                <a:gd name="connsiteX117" fmla="*/ 369544 w 3048978"/>
                <a:gd name="connsiteY117" fmla="*/ 929481 h 6654703"/>
                <a:gd name="connsiteX118" fmla="*/ 450909 w 3048978"/>
                <a:gd name="connsiteY118" fmla="*/ 1101539 h 6654703"/>
                <a:gd name="connsiteX119" fmla="*/ 454301 w 3048978"/>
                <a:gd name="connsiteY119" fmla="*/ 1138831 h 6654703"/>
                <a:gd name="connsiteX120" fmla="*/ 410227 w 3048978"/>
                <a:gd name="connsiteY120" fmla="*/ 1281223 h 6654703"/>
                <a:gd name="connsiteX121" fmla="*/ 342419 w 3048978"/>
                <a:gd name="connsiteY121" fmla="*/ 1365981 h 6654703"/>
                <a:gd name="connsiteX122" fmla="*/ 260205 w 3048978"/>
                <a:gd name="connsiteY122" fmla="*/ 915920 h 6654703"/>
                <a:gd name="connsiteX123" fmla="*/ 899276 w 3048978"/>
                <a:gd name="connsiteY123" fmla="*/ 807431 h 6654703"/>
                <a:gd name="connsiteX124" fmla="*/ 892495 w 3048978"/>
                <a:gd name="connsiteY124" fmla="*/ 837095 h 6654703"/>
                <a:gd name="connsiteX125" fmla="*/ 870458 w 3048978"/>
                <a:gd name="connsiteY125" fmla="*/ 844723 h 6654703"/>
                <a:gd name="connsiteX126" fmla="*/ 866220 w 3048978"/>
                <a:gd name="connsiteY126" fmla="*/ 828620 h 6654703"/>
                <a:gd name="connsiteX127" fmla="*/ 899276 w 3048978"/>
                <a:gd name="connsiteY127" fmla="*/ 807431 h 6654703"/>
                <a:gd name="connsiteX128" fmla="*/ 954367 w 3048978"/>
                <a:gd name="connsiteY128" fmla="*/ 788784 h 6654703"/>
                <a:gd name="connsiteX129" fmla="*/ 943349 w 3048978"/>
                <a:gd name="connsiteY129" fmla="*/ 832010 h 6654703"/>
                <a:gd name="connsiteX130" fmla="*/ 934026 w 3048978"/>
                <a:gd name="connsiteY130" fmla="*/ 850656 h 6654703"/>
                <a:gd name="connsiteX131" fmla="*/ 905208 w 3048978"/>
                <a:gd name="connsiteY131" fmla="*/ 846418 h 6654703"/>
                <a:gd name="connsiteX132" fmla="*/ 906904 w 3048978"/>
                <a:gd name="connsiteY132" fmla="*/ 821840 h 6654703"/>
                <a:gd name="connsiteX133" fmla="*/ 954367 w 3048978"/>
                <a:gd name="connsiteY133" fmla="*/ 788784 h 6654703"/>
                <a:gd name="connsiteX134" fmla="*/ 159345 w 3048978"/>
                <a:gd name="connsiteY134" fmla="*/ 919309 h 6654703"/>
                <a:gd name="connsiteX135" fmla="*/ 233932 w 3048978"/>
                <a:gd name="connsiteY135" fmla="*/ 919310 h 6654703"/>
                <a:gd name="connsiteX136" fmla="*/ 257662 w 3048978"/>
                <a:gd name="connsiteY136" fmla="*/ 939650 h 6654703"/>
                <a:gd name="connsiteX137" fmla="*/ 298345 w 3048978"/>
                <a:gd name="connsiteY137" fmla="*/ 1056616 h 6654703"/>
                <a:gd name="connsiteX138" fmla="*/ 329707 w 3048978"/>
                <a:gd name="connsiteY138" fmla="*/ 1274443 h 6654703"/>
                <a:gd name="connsiteX139" fmla="*/ 279699 w 3048978"/>
                <a:gd name="connsiteY139" fmla="*/ 1454129 h 6654703"/>
                <a:gd name="connsiteX140" fmla="*/ 238169 w 3048978"/>
                <a:gd name="connsiteY140" fmla="*/ 1513459 h 6654703"/>
                <a:gd name="connsiteX141" fmla="*/ 202571 w 3048978"/>
                <a:gd name="connsiteY141" fmla="*/ 1031190 h 6654703"/>
                <a:gd name="connsiteX142" fmla="*/ 159345 w 3048978"/>
                <a:gd name="connsiteY142" fmla="*/ 919309 h 6654703"/>
                <a:gd name="connsiteX143" fmla="*/ 750951 w 3048978"/>
                <a:gd name="connsiteY143" fmla="*/ 819296 h 6654703"/>
                <a:gd name="connsiteX144" fmla="*/ 757321 w 3048978"/>
                <a:gd name="connsiteY144" fmla="*/ 818528 h 6654703"/>
                <a:gd name="connsiteX145" fmla="*/ 777225 w 3048978"/>
                <a:gd name="connsiteY145" fmla="*/ 831161 h 6654703"/>
                <a:gd name="connsiteX146" fmla="*/ 749255 w 3048978"/>
                <a:gd name="connsiteY146" fmla="*/ 836247 h 6654703"/>
                <a:gd name="connsiteX147" fmla="*/ 750951 w 3048978"/>
                <a:gd name="connsiteY147" fmla="*/ 819296 h 6654703"/>
                <a:gd name="connsiteX148" fmla="*/ 1029802 w 3048978"/>
                <a:gd name="connsiteY148" fmla="*/ 759966 h 6654703"/>
                <a:gd name="connsiteX149" fmla="*/ 995899 w 3048978"/>
                <a:gd name="connsiteY149" fmla="*/ 843028 h 6654703"/>
                <a:gd name="connsiteX150" fmla="*/ 975558 w 3048978"/>
                <a:gd name="connsiteY150" fmla="*/ 852352 h 6654703"/>
                <a:gd name="connsiteX151" fmla="*/ 952673 w 3048978"/>
                <a:gd name="connsiteY151" fmla="*/ 838791 h 6654703"/>
                <a:gd name="connsiteX152" fmla="*/ 997595 w 3048978"/>
                <a:gd name="connsiteY152" fmla="*/ 770984 h 6654703"/>
                <a:gd name="connsiteX153" fmla="*/ 1029802 w 3048978"/>
                <a:gd name="connsiteY153" fmla="*/ 759966 h 6654703"/>
                <a:gd name="connsiteX154" fmla="*/ 848422 w 3048978"/>
                <a:gd name="connsiteY154" fmla="*/ 777766 h 6654703"/>
                <a:gd name="connsiteX155" fmla="*/ 812823 w 3048978"/>
                <a:gd name="connsiteY155" fmla="*/ 819296 h 6654703"/>
                <a:gd name="connsiteX156" fmla="*/ 848422 w 3048978"/>
                <a:gd name="connsiteY156" fmla="*/ 777766 h 6654703"/>
                <a:gd name="connsiteX157" fmla="*/ 711115 w 3048978"/>
                <a:gd name="connsiteY157" fmla="*/ 789631 h 6654703"/>
                <a:gd name="connsiteX158" fmla="*/ 738237 w 3048978"/>
                <a:gd name="connsiteY158" fmla="*/ 830314 h 6654703"/>
                <a:gd name="connsiteX159" fmla="*/ 690773 w 3048978"/>
                <a:gd name="connsiteY159" fmla="*/ 854893 h 6654703"/>
                <a:gd name="connsiteX160" fmla="*/ 711115 w 3048978"/>
                <a:gd name="connsiteY160" fmla="*/ 789631 h 6654703"/>
                <a:gd name="connsiteX161" fmla="*/ 1159481 w 3048978"/>
                <a:gd name="connsiteY161" fmla="*/ 715046 h 6654703"/>
                <a:gd name="connsiteX162" fmla="*/ 1110321 w 3048978"/>
                <a:gd name="connsiteY162" fmla="*/ 771832 h 6654703"/>
                <a:gd name="connsiteX163" fmla="*/ 1081503 w 3048978"/>
                <a:gd name="connsiteY163" fmla="*/ 837942 h 6654703"/>
                <a:gd name="connsiteX164" fmla="*/ 1063705 w 3048978"/>
                <a:gd name="connsiteY164" fmla="*/ 853200 h 6654703"/>
                <a:gd name="connsiteX165" fmla="*/ 1033192 w 3048978"/>
                <a:gd name="connsiteY165" fmla="*/ 853199 h 6654703"/>
                <a:gd name="connsiteX166" fmla="*/ 1006917 w 3048978"/>
                <a:gd name="connsiteY166" fmla="*/ 822686 h 6654703"/>
                <a:gd name="connsiteX167" fmla="*/ 1059466 w 3048978"/>
                <a:gd name="connsiteY167" fmla="*/ 750643 h 6654703"/>
                <a:gd name="connsiteX168" fmla="*/ 1159481 w 3048978"/>
                <a:gd name="connsiteY168" fmla="*/ 715046 h 6654703"/>
                <a:gd name="connsiteX169" fmla="*/ 789091 w 3048978"/>
                <a:gd name="connsiteY169" fmla="*/ 774375 h 6654703"/>
                <a:gd name="connsiteX170" fmla="*/ 795766 w 3048978"/>
                <a:gd name="connsiteY170" fmla="*/ 773527 h 6654703"/>
                <a:gd name="connsiteX171" fmla="*/ 801804 w 3048978"/>
                <a:gd name="connsiteY171" fmla="*/ 775222 h 6654703"/>
                <a:gd name="connsiteX172" fmla="*/ 793329 w 3048978"/>
                <a:gd name="connsiteY172" fmla="*/ 804040 h 6654703"/>
                <a:gd name="connsiteX173" fmla="*/ 789091 w 3048978"/>
                <a:gd name="connsiteY173" fmla="*/ 774375 h 6654703"/>
                <a:gd name="connsiteX174" fmla="*/ 901819 w 3048978"/>
                <a:gd name="connsiteY174" fmla="*/ 729453 h 6654703"/>
                <a:gd name="connsiteX175" fmla="*/ 910294 w 3048978"/>
                <a:gd name="connsiteY175" fmla="*/ 759966 h 6654703"/>
                <a:gd name="connsiteX176" fmla="*/ 918770 w 3048978"/>
                <a:gd name="connsiteY176" fmla="*/ 783698 h 6654703"/>
                <a:gd name="connsiteX177" fmla="*/ 873000 w 3048978"/>
                <a:gd name="connsiteY177" fmla="*/ 798955 h 6654703"/>
                <a:gd name="connsiteX178" fmla="*/ 869610 w 3048978"/>
                <a:gd name="connsiteY178" fmla="*/ 757425 h 6654703"/>
                <a:gd name="connsiteX179" fmla="*/ 901819 w 3048978"/>
                <a:gd name="connsiteY179" fmla="*/ 729453 h 6654703"/>
                <a:gd name="connsiteX180" fmla="*/ 764511 w 3048978"/>
                <a:gd name="connsiteY180" fmla="*/ 750643 h 6654703"/>
                <a:gd name="connsiteX181" fmla="*/ 760274 w 3048978"/>
                <a:gd name="connsiteY181" fmla="*/ 793869 h 6654703"/>
                <a:gd name="connsiteX182" fmla="*/ 722981 w 3048978"/>
                <a:gd name="connsiteY182" fmla="*/ 785393 h 6654703"/>
                <a:gd name="connsiteX183" fmla="*/ 764511 w 3048978"/>
                <a:gd name="connsiteY183" fmla="*/ 750643 h 6654703"/>
                <a:gd name="connsiteX184" fmla="*/ 1293378 w 3048978"/>
                <a:gd name="connsiteY184" fmla="*/ 723368 h 6654703"/>
                <a:gd name="connsiteX185" fmla="*/ 1178975 w 3048978"/>
                <a:gd name="connsiteY185" fmla="*/ 832010 h 6654703"/>
                <a:gd name="connsiteX186" fmla="*/ 1134901 w 3048978"/>
                <a:gd name="connsiteY186" fmla="*/ 847266 h 6654703"/>
                <a:gd name="connsiteX187" fmla="*/ 1093370 w 3048978"/>
                <a:gd name="connsiteY187" fmla="*/ 846419 h 6654703"/>
                <a:gd name="connsiteX188" fmla="*/ 1103541 w 3048978"/>
                <a:gd name="connsiteY188" fmla="*/ 803192 h 6654703"/>
                <a:gd name="connsiteX189" fmla="*/ 1240000 w 3048978"/>
                <a:gd name="connsiteY189" fmla="*/ 685379 h 6654703"/>
                <a:gd name="connsiteX190" fmla="*/ 1293378 w 3048978"/>
                <a:gd name="connsiteY190" fmla="*/ 723368 h 6654703"/>
                <a:gd name="connsiteX191" fmla="*/ 848846 w 3048978"/>
                <a:gd name="connsiteY191" fmla="*/ 729666 h 6654703"/>
                <a:gd name="connsiteX192" fmla="*/ 861982 w 3048978"/>
                <a:gd name="connsiteY192" fmla="*/ 734539 h 6654703"/>
                <a:gd name="connsiteX193" fmla="*/ 874696 w 3048978"/>
                <a:gd name="connsiteY193" fmla="*/ 741320 h 6654703"/>
                <a:gd name="connsiteX194" fmla="*/ 860287 w 3048978"/>
                <a:gd name="connsiteY194" fmla="*/ 749795 h 6654703"/>
                <a:gd name="connsiteX195" fmla="*/ 834861 w 3048978"/>
                <a:gd name="connsiteY195" fmla="*/ 759118 h 6654703"/>
                <a:gd name="connsiteX196" fmla="*/ 838250 w 3048978"/>
                <a:gd name="connsiteY196" fmla="*/ 738778 h 6654703"/>
                <a:gd name="connsiteX197" fmla="*/ 848846 w 3048978"/>
                <a:gd name="connsiteY197" fmla="*/ 729666 h 6654703"/>
                <a:gd name="connsiteX198" fmla="*/ 772141 w 3048978"/>
                <a:gd name="connsiteY198" fmla="*/ 726063 h 6654703"/>
                <a:gd name="connsiteX199" fmla="*/ 825536 w 3048978"/>
                <a:gd name="connsiteY199" fmla="*/ 733692 h 6654703"/>
                <a:gd name="connsiteX200" fmla="*/ 794177 w 3048978"/>
                <a:gd name="connsiteY200" fmla="*/ 763356 h 6654703"/>
                <a:gd name="connsiteX201" fmla="*/ 772141 w 3048978"/>
                <a:gd name="connsiteY201" fmla="*/ 726063 h 6654703"/>
                <a:gd name="connsiteX202" fmla="*/ 642461 w 3048978"/>
                <a:gd name="connsiteY202" fmla="*/ 731148 h 6654703"/>
                <a:gd name="connsiteX203" fmla="*/ 691620 w 3048978"/>
                <a:gd name="connsiteY203" fmla="*/ 771831 h 6654703"/>
                <a:gd name="connsiteX204" fmla="*/ 699249 w 3048978"/>
                <a:gd name="connsiteY204" fmla="*/ 799803 h 6654703"/>
                <a:gd name="connsiteX205" fmla="*/ 628900 w 3048978"/>
                <a:gd name="connsiteY205" fmla="*/ 870998 h 6654703"/>
                <a:gd name="connsiteX206" fmla="*/ 602625 w 3048978"/>
                <a:gd name="connsiteY206" fmla="*/ 876084 h 6654703"/>
                <a:gd name="connsiteX207" fmla="*/ 642461 w 3048978"/>
                <a:gd name="connsiteY207" fmla="*/ 731148 h 6654703"/>
                <a:gd name="connsiteX208" fmla="*/ 978099 w 3048978"/>
                <a:gd name="connsiteY208" fmla="*/ 672667 h 6654703"/>
                <a:gd name="connsiteX209" fmla="*/ 977253 w 3048978"/>
                <a:gd name="connsiteY209" fmla="*/ 753185 h 6654703"/>
                <a:gd name="connsiteX210" fmla="*/ 967929 w 3048978"/>
                <a:gd name="connsiteY210" fmla="*/ 767594 h 6654703"/>
                <a:gd name="connsiteX211" fmla="*/ 927245 w 3048978"/>
                <a:gd name="connsiteY211" fmla="*/ 770136 h 6654703"/>
                <a:gd name="connsiteX212" fmla="*/ 934874 w 3048978"/>
                <a:gd name="connsiteY212" fmla="*/ 704027 h 6654703"/>
                <a:gd name="connsiteX213" fmla="*/ 978099 w 3048978"/>
                <a:gd name="connsiteY213" fmla="*/ 672667 h 6654703"/>
                <a:gd name="connsiteX214" fmla="*/ 752646 w 3048978"/>
                <a:gd name="connsiteY214" fmla="*/ 700635 h 6654703"/>
                <a:gd name="connsiteX215" fmla="*/ 732303 w 3048978"/>
                <a:gd name="connsiteY215" fmla="*/ 767595 h 6654703"/>
                <a:gd name="connsiteX216" fmla="*/ 678906 w 3048978"/>
                <a:gd name="connsiteY216" fmla="*/ 746404 h 6654703"/>
                <a:gd name="connsiteX217" fmla="*/ 752646 w 3048978"/>
                <a:gd name="connsiteY217" fmla="*/ 700635 h 6654703"/>
                <a:gd name="connsiteX218" fmla="*/ 890535 w 3048978"/>
                <a:gd name="connsiteY218" fmla="*/ 667687 h 6654703"/>
                <a:gd name="connsiteX219" fmla="*/ 895038 w 3048978"/>
                <a:gd name="connsiteY219" fmla="*/ 668428 h 6654703"/>
                <a:gd name="connsiteX220" fmla="*/ 954367 w 3048978"/>
                <a:gd name="connsiteY220" fmla="*/ 674361 h 6654703"/>
                <a:gd name="connsiteX221" fmla="*/ 895039 w 3048978"/>
                <a:gd name="connsiteY221" fmla="*/ 719283 h 6654703"/>
                <a:gd name="connsiteX222" fmla="*/ 867916 w 3048978"/>
                <a:gd name="connsiteY222" fmla="*/ 724367 h 6654703"/>
                <a:gd name="connsiteX223" fmla="*/ 859439 w 3048978"/>
                <a:gd name="connsiteY223" fmla="*/ 704874 h 6654703"/>
                <a:gd name="connsiteX224" fmla="*/ 881476 w 3048978"/>
                <a:gd name="connsiteY224" fmla="*/ 674361 h 6654703"/>
                <a:gd name="connsiteX225" fmla="*/ 890535 w 3048978"/>
                <a:gd name="connsiteY225" fmla="*/ 667687 h 6654703"/>
                <a:gd name="connsiteX226" fmla="*/ 766207 w 3048978"/>
                <a:gd name="connsiteY226" fmla="*/ 682837 h 6654703"/>
                <a:gd name="connsiteX227" fmla="*/ 850964 w 3048978"/>
                <a:gd name="connsiteY227" fmla="*/ 687923 h 6654703"/>
                <a:gd name="connsiteX228" fmla="*/ 799262 w 3048978"/>
                <a:gd name="connsiteY228" fmla="*/ 723521 h 6654703"/>
                <a:gd name="connsiteX229" fmla="*/ 766207 w 3048978"/>
                <a:gd name="connsiteY229" fmla="*/ 682837 h 6654703"/>
                <a:gd name="connsiteX230" fmla="*/ 1038279 w 3048978"/>
                <a:gd name="connsiteY230" fmla="*/ 636221 h 6654703"/>
                <a:gd name="connsiteX231" fmla="*/ 1067095 w 3048978"/>
                <a:gd name="connsiteY231" fmla="*/ 731997 h 6654703"/>
                <a:gd name="connsiteX232" fmla="*/ 1011157 w 3048978"/>
                <a:gd name="connsiteY232" fmla="*/ 753185 h 6654703"/>
                <a:gd name="connsiteX233" fmla="*/ 983185 w 3048978"/>
                <a:gd name="connsiteY233" fmla="*/ 737929 h 6654703"/>
                <a:gd name="connsiteX234" fmla="*/ 1038279 w 3048978"/>
                <a:gd name="connsiteY234" fmla="*/ 636221 h 6654703"/>
                <a:gd name="connsiteX235" fmla="*/ 589911 w 3048978"/>
                <a:gd name="connsiteY235" fmla="*/ 688770 h 6654703"/>
                <a:gd name="connsiteX236" fmla="*/ 628053 w 3048978"/>
                <a:gd name="connsiteY236" fmla="*/ 812515 h 6654703"/>
                <a:gd name="connsiteX237" fmla="*/ 531430 w 3048978"/>
                <a:gd name="connsiteY237" fmla="*/ 882016 h 6654703"/>
                <a:gd name="connsiteX238" fmla="*/ 589911 w 3048978"/>
                <a:gd name="connsiteY238" fmla="*/ 688770 h 6654703"/>
                <a:gd name="connsiteX239" fmla="*/ 941061 w 3048978"/>
                <a:gd name="connsiteY239" fmla="*/ 610231 h 6654703"/>
                <a:gd name="connsiteX240" fmla="*/ 949323 w 3048978"/>
                <a:gd name="connsiteY240" fmla="*/ 610330 h 6654703"/>
                <a:gd name="connsiteX241" fmla="*/ 962843 w 3048978"/>
                <a:gd name="connsiteY241" fmla="*/ 615879 h 6654703"/>
                <a:gd name="connsiteX242" fmla="*/ 1032344 w 3048978"/>
                <a:gd name="connsiteY242" fmla="*/ 623507 h 6654703"/>
                <a:gd name="connsiteX243" fmla="*/ 915381 w 3048978"/>
                <a:gd name="connsiteY243" fmla="*/ 665037 h 6654703"/>
                <a:gd name="connsiteX244" fmla="*/ 906057 w 3048978"/>
                <a:gd name="connsiteY244" fmla="*/ 644696 h 6654703"/>
                <a:gd name="connsiteX245" fmla="*/ 921313 w 3048978"/>
                <a:gd name="connsiteY245" fmla="*/ 626896 h 6654703"/>
                <a:gd name="connsiteX246" fmla="*/ 941061 w 3048978"/>
                <a:gd name="connsiteY246" fmla="*/ 610231 h 6654703"/>
                <a:gd name="connsiteX247" fmla="*/ 1167955 w 3048978"/>
                <a:gd name="connsiteY247" fmla="*/ 558243 h 6654703"/>
                <a:gd name="connsiteX248" fmla="*/ 1205249 w 3048978"/>
                <a:gd name="connsiteY248" fmla="*/ 682837 h 6654703"/>
                <a:gd name="connsiteX249" fmla="*/ 1089133 w 3048978"/>
                <a:gd name="connsiteY249" fmla="*/ 724367 h 6654703"/>
                <a:gd name="connsiteX250" fmla="*/ 1041668 w 3048978"/>
                <a:gd name="connsiteY250" fmla="*/ 671818 h 6654703"/>
                <a:gd name="connsiteX251" fmla="*/ 1074723 w 3048978"/>
                <a:gd name="connsiteY251" fmla="*/ 612489 h 6654703"/>
                <a:gd name="connsiteX252" fmla="*/ 1167955 w 3048978"/>
                <a:gd name="connsiteY252" fmla="*/ 558243 h 6654703"/>
                <a:gd name="connsiteX253" fmla="*/ 755189 w 3048978"/>
                <a:gd name="connsiteY253" fmla="*/ 621812 h 6654703"/>
                <a:gd name="connsiteX254" fmla="*/ 912837 w 3048978"/>
                <a:gd name="connsiteY254" fmla="*/ 615878 h 6654703"/>
                <a:gd name="connsiteX255" fmla="*/ 817908 w 3048978"/>
                <a:gd name="connsiteY255" fmla="*/ 681990 h 6654703"/>
                <a:gd name="connsiteX256" fmla="*/ 755189 w 3048978"/>
                <a:gd name="connsiteY256" fmla="*/ 621812 h 6654703"/>
                <a:gd name="connsiteX257" fmla="*/ 738237 w 3048978"/>
                <a:gd name="connsiteY257" fmla="*/ 619269 h 6654703"/>
                <a:gd name="connsiteX258" fmla="*/ 714506 w 3048978"/>
                <a:gd name="connsiteY258" fmla="*/ 725216 h 6654703"/>
                <a:gd name="connsiteX259" fmla="*/ 619577 w 3048978"/>
                <a:gd name="connsiteY259" fmla="*/ 692160 h 6654703"/>
                <a:gd name="connsiteX260" fmla="*/ 738237 w 3048978"/>
                <a:gd name="connsiteY260" fmla="*/ 619269 h 6654703"/>
                <a:gd name="connsiteX261" fmla="*/ 1272208 w 3048978"/>
                <a:gd name="connsiteY261" fmla="*/ 501456 h 6654703"/>
                <a:gd name="connsiteX262" fmla="*/ 1310348 w 3048978"/>
                <a:gd name="connsiteY262" fmla="*/ 650630 h 6654703"/>
                <a:gd name="connsiteX263" fmla="*/ 1238305 w 3048978"/>
                <a:gd name="connsiteY263" fmla="*/ 672665 h 6654703"/>
                <a:gd name="connsiteX264" fmla="*/ 1195078 w 3048978"/>
                <a:gd name="connsiteY264" fmla="*/ 656562 h 6654703"/>
                <a:gd name="connsiteX265" fmla="*/ 1181517 w 3048978"/>
                <a:gd name="connsiteY265" fmla="*/ 565873 h 6654703"/>
                <a:gd name="connsiteX266" fmla="*/ 1197622 w 3048978"/>
                <a:gd name="connsiteY266" fmla="*/ 543835 h 6654703"/>
                <a:gd name="connsiteX267" fmla="*/ 1272208 w 3048978"/>
                <a:gd name="connsiteY267" fmla="*/ 501456 h 6654703"/>
                <a:gd name="connsiteX268" fmla="*/ 508544 w 3048978"/>
                <a:gd name="connsiteY268" fmla="*/ 615878 h 6654703"/>
                <a:gd name="connsiteX269" fmla="*/ 578893 w 3048978"/>
                <a:gd name="connsiteY269" fmla="*/ 751490 h 6654703"/>
                <a:gd name="connsiteX270" fmla="*/ 567875 w 3048978"/>
                <a:gd name="connsiteY270" fmla="*/ 798954 h 6654703"/>
                <a:gd name="connsiteX271" fmla="*/ 449215 w 3048978"/>
                <a:gd name="connsiteY271" fmla="*/ 894730 h 6654703"/>
                <a:gd name="connsiteX272" fmla="*/ 392428 w 3048978"/>
                <a:gd name="connsiteY272" fmla="*/ 899816 h 6654703"/>
                <a:gd name="connsiteX273" fmla="*/ 508544 w 3048978"/>
                <a:gd name="connsiteY273" fmla="*/ 615878 h 6654703"/>
                <a:gd name="connsiteX274" fmla="*/ 1080658 w 3048978"/>
                <a:gd name="connsiteY274" fmla="*/ 474334 h 6654703"/>
                <a:gd name="connsiteX275" fmla="*/ 1174738 w 3048978"/>
                <a:gd name="connsiteY275" fmla="*/ 541292 h 6654703"/>
                <a:gd name="connsiteX276" fmla="*/ 993357 w 3048978"/>
                <a:gd name="connsiteY276" fmla="*/ 610793 h 6654703"/>
                <a:gd name="connsiteX277" fmla="*/ 984032 w 3048978"/>
                <a:gd name="connsiteY277" fmla="*/ 609945 h 6654703"/>
                <a:gd name="connsiteX278" fmla="*/ 953521 w 3048978"/>
                <a:gd name="connsiteY278" fmla="*/ 596385 h 6654703"/>
                <a:gd name="connsiteX279" fmla="*/ 970472 w 3048978"/>
                <a:gd name="connsiteY279" fmla="*/ 573499 h 6654703"/>
                <a:gd name="connsiteX280" fmla="*/ 1080658 w 3048978"/>
                <a:gd name="connsiteY280" fmla="*/ 474334 h 6654703"/>
                <a:gd name="connsiteX281" fmla="*/ 1449350 w 3048978"/>
                <a:gd name="connsiteY281" fmla="*/ 411613 h 6654703"/>
                <a:gd name="connsiteX282" fmla="*/ 1413753 w 3048978"/>
                <a:gd name="connsiteY282" fmla="*/ 561634 h 6654703"/>
                <a:gd name="connsiteX283" fmla="*/ 1419157 w 3048978"/>
                <a:gd name="connsiteY283" fmla="*/ 585578 h 6654703"/>
                <a:gd name="connsiteX284" fmla="*/ 1436046 w 3048978"/>
                <a:gd name="connsiteY284" fmla="*/ 616932 h 6654703"/>
                <a:gd name="connsiteX285" fmla="*/ 1368822 w 3048978"/>
                <a:gd name="connsiteY285" fmla="*/ 634533 h 6654703"/>
                <a:gd name="connsiteX286" fmla="*/ 1335776 w 3048978"/>
                <a:gd name="connsiteY286" fmla="*/ 643849 h 6654703"/>
                <a:gd name="connsiteX287" fmla="*/ 1310348 w 3048978"/>
                <a:gd name="connsiteY287" fmla="*/ 636221 h 6654703"/>
                <a:gd name="connsiteX288" fmla="*/ 1285768 w 3048978"/>
                <a:gd name="connsiteY288" fmla="*/ 500609 h 6654703"/>
                <a:gd name="connsiteX289" fmla="*/ 1296787 w 3048978"/>
                <a:gd name="connsiteY289" fmla="*/ 488742 h 6654703"/>
                <a:gd name="connsiteX290" fmla="*/ 1371373 w 3048978"/>
                <a:gd name="connsiteY290" fmla="*/ 449754 h 6654703"/>
                <a:gd name="connsiteX291" fmla="*/ 1449350 w 3048978"/>
                <a:gd name="connsiteY291" fmla="*/ 411613 h 6654703"/>
                <a:gd name="connsiteX292" fmla="*/ 744170 w 3048978"/>
                <a:gd name="connsiteY292" fmla="*/ 505695 h 6654703"/>
                <a:gd name="connsiteX293" fmla="*/ 1040820 w 3048978"/>
                <a:gd name="connsiteY293" fmla="*/ 489591 h 6654703"/>
                <a:gd name="connsiteX294" fmla="*/ 914532 w 3048978"/>
                <a:gd name="connsiteY294" fmla="*/ 601471 h 6654703"/>
                <a:gd name="connsiteX295" fmla="*/ 784006 w 3048978"/>
                <a:gd name="connsiteY295" fmla="*/ 618422 h 6654703"/>
                <a:gd name="connsiteX296" fmla="*/ 747559 w 3048978"/>
                <a:gd name="connsiteY296" fmla="*/ 577739 h 6654703"/>
                <a:gd name="connsiteX297" fmla="*/ 744170 w 3048978"/>
                <a:gd name="connsiteY297" fmla="*/ 505695 h 6654703"/>
                <a:gd name="connsiteX298" fmla="*/ 728066 w 3048978"/>
                <a:gd name="connsiteY298" fmla="*/ 502304 h 6654703"/>
                <a:gd name="connsiteX299" fmla="*/ 736541 w 3048978"/>
                <a:gd name="connsiteY299" fmla="*/ 586215 h 6654703"/>
                <a:gd name="connsiteX300" fmla="*/ 733152 w 3048978"/>
                <a:gd name="connsiteY300" fmla="*/ 606555 h 6654703"/>
                <a:gd name="connsiteX301" fmla="*/ 620425 w 3048978"/>
                <a:gd name="connsiteY301" fmla="*/ 681142 h 6654703"/>
                <a:gd name="connsiteX302" fmla="*/ 594150 w 3048978"/>
                <a:gd name="connsiteY302" fmla="*/ 673513 h 6654703"/>
                <a:gd name="connsiteX303" fmla="*/ 533972 w 3048978"/>
                <a:gd name="connsiteY303" fmla="*/ 619268 h 6654703"/>
                <a:gd name="connsiteX304" fmla="*/ 728066 w 3048978"/>
                <a:gd name="connsiteY304" fmla="*/ 502304 h 6654703"/>
                <a:gd name="connsiteX305" fmla="*/ 427177 w 3048978"/>
                <a:gd name="connsiteY305" fmla="*/ 522646 h 6654703"/>
                <a:gd name="connsiteX306" fmla="*/ 487355 w 3048978"/>
                <a:gd name="connsiteY306" fmla="*/ 590452 h 6654703"/>
                <a:gd name="connsiteX307" fmla="*/ 497526 w 3048978"/>
                <a:gd name="connsiteY307" fmla="*/ 620964 h 6654703"/>
                <a:gd name="connsiteX308" fmla="*/ 405140 w 3048978"/>
                <a:gd name="connsiteY308" fmla="*/ 869303 h 6654703"/>
                <a:gd name="connsiteX309" fmla="*/ 328859 w 3048978"/>
                <a:gd name="connsiteY309" fmla="*/ 903206 h 6654703"/>
                <a:gd name="connsiteX310" fmla="*/ 258511 w 3048978"/>
                <a:gd name="connsiteY310" fmla="*/ 906597 h 6654703"/>
                <a:gd name="connsiteX311" fmla="*/ 419549 w 3048978"/>
                <a:gd name="connsiteY311" fmla="*/ 530274 h 6654703"/>
                <a:gd name="connsiteX312" fmla="*/ 427177 w 3048978"/>
                <a:gd name="connsiteY312" fmla="*/ 522646 h 6654703"/>
                <a:gd name="connsiteX313" fmla="*/ 1213302 w 3048978"/>
                <a:gd name="connsiteY313" fmla="*/ 378982 h 6654703"/>
                <a:gd name="connsiteX314" fmla="*/ 1218811 w 3048978"/>
                <a:gd name="connsiteY314" fmla="*/ 386187 h 6654703"/>
                <a:gd name="connsiteX315" fmla="*/ 1281531 w 3048978"/>
                <a:gd name="connsiteY315" fmla="*/ 481962 h 6654703"/>
                <a:gd name="connsiteX316" fmla="*/ 1197622 w 3048978"/>
                <a:gd name="connsiteY316" fmla="*/ 527730 h 6654703"/>
                <a:gd name="connsiteX317" fmla="*/ 1095065 w 3048978"/>
                <a:gd name="connsiteY317" fmla="*/ 481962 h 6654703"/>
                <a:gd name="connsiteX318" fmla="*/ 1100999 w 3048978"/>
                <a:gd name="connsiteY318" fmla="*/ 457384 h 6654703"/>
                <a:gd name="connsiteX319" fmla="*/ 1205250 w 3048978"/>
                <a:gd name="connsiteY319" fmla="*/ 381948 h 6654703"/>
                <a:gd name="connsiteX320" fmla="*/ 1213302 w 3048978"/>
                <a:gd name="connsiteY320" fmla="*/ 378982 h 6654703"/>
                <a:gd name="connsiteX321" fmla="*/ 1236610 w 3048978"/>
                <a:gd name="connsiteY321" fmla="*/ 363130 h 6654703"/>
                <a:gd name="connsiteX322" fmla="*/ 1245933 w 3048978"/>
                <a:gd name="connsiteY322" fmla="*/ 363301 h 6654703"/>
                <a:gd name="connsiteX323" fmla="*/ 1440028 w 3048978"/>
                <a:gd name="connsiteY323" fmla="*/ 398053 h 6654703"/>
                <a:gd name="connsiteX324" fmla="*/ 1441723 w 3048978"/>
                <a:gd name="connsiteY324" fmla="*/ 401443 h 6654703"/>
                <a:gd name="connsiteX325" fmla="*/ 1304416 w 3048978"/>
                <a:gd name="connsiteY325" fmla="*/ 470944 h 6654703"/>
                <a:gd name="connsiteX326" fmla="*/ 1280684 w 3048978"/>
                <a:gd name="connsiteY326" fmla="*/ 467554 h 6654703"/>
                <a:gd name="connsiteX327" fmla="*/ 1228980 w 3048978"/>
                <a:gd name="connsiteY327" fmla="*/ 382797 h 6654703"/>
                <a:gd name="connsiteX328" fmla="*/ 1236610 w 3048978"/>
                <a:gd name="connsiteY328" fmla="*/ 363130 h 6654703"/>
                <a:gd name="connsiteX329" fmla="*/ 722133 w 3048978"/>
                <a:gd name="connsiteY329" fmla="*/ 403139 h 6654703"/>
                <a:gd name="connsiteX330" fmla="*/ 594997 w 3048978"/>
                <a:gd name="connsiteY330" fmla="*/ 607403 h 6654703"/>
                <a:gd name="connsiteX331" fmla="*/ 491592 w 3048978"/>
                <a:gd name="connsiteY331" fmla="*/ 578585 h 6654703"/>
                <a:gd name="connsiteX332" fmla="*/ 436501 w 3048978"/>
                <a:gd name="connsiteY332" fmla="*/ 518407 h 6654703"/>
                <a:gd name="connsiteX333" fmla="*/ 722133 w 3048978"/>
                <a:gd name="connsiteY333" fmla="*/ 403139 h 6654703"/>
                <a:gd name="connsiteX334" fmla="*/ 742262 w 3048978"/>
                <a:gd name="connsiteY334" fmla="*/ 394768 h 6654703"/>
                <a:gd name="connsiteX335" fmla="*/ 752645 w 3048978"/>
                <a:gd name="connsiteY335" fmla="*/ 395510 h 6654703"/>
                <a:gd name="connsiteX336" fmla="*/ 1017089 w 3048978"/>
                <a:gd name="connsiteY336" fmla="*/ 410766 h 6654703"/>
                <a:gd name="connsiteX337" fmla="*/ 1190841 w 3048978"/>
                <a:gd name="connsiteY337" fmla="*/ 373473 h 6654703"/>
                <a:gd name="connsiteX338" fmla="*/ 825537 w 3048978"/>
                <a:gd name="connsiteY338" fmla="*/ 517560 h 6654703"/>
                <a:gd name="connsiteX339" fmla="*/ 738236 w 3048978"/>
                <a:gd name="connsiteY339" fmla="*/ 404834 h 6654703"/>
                <a:gd name="connsiteX340" fmla="*/ 742262 w 3048978"/>
                <a:gd name="connsiteY340" fmla="*/ 394768 h 6654703"/>
                <a:gd name="connsiteX341" fmla="*/ 745052 w 3048978"/>
                <a:gd name="connsiteY341" fmla="*/ 377503 h 6654703"/>
                <a:gd name="connsiteX342" fmla="*/ 725051 w 3048978"/>
                <a:gd name="connsiteY342" fmla="*/ 380803 h 6654703"/>
                <a:gd name="connsiteX343" fmla="*/ 721921 w 3048978"/>
                <a:gd name="connsiteY343" fmla="*/ 388411 h 6654703"/>
                <a:gd name="connsiteX344" fmla="*/ 711962 w 3048978"/>
                <a:gd name="connsiteY344" fmla="*/ 401443 h 6654703"/>
                <a:gd name="connsiteX345" fmla="*/ 505154 w 3048978"/>
                <a:gd name="connsiteY345" fmla="*/ 509084 h 6654703"/>
                <a:gd name="connsiteX346" fmla="*/ 357677 w 3048978"/>
                <a:gd name="connsiteY346" fmla="*/ 448059 h 6654703"/>
                <a:gd name="connsiteX347" fmla="*/ 352453 w 3048978"/>
                <a:gd name="connsiteY347" fmla="*/ 442293 h 6654703"/>
                <a:gd name="connsiteX348" fmla="*/ 339643 w 3048978"/>
                <a:gd name="connsiteY348" fmla="*/ 444407 h 6654703"/>
                <a:gd name="connsiteX349" fmla="*/ 386495 w 3048978"/>
                <a:gd name="connsiteY349" fmla="*/ 492981 h 6654703"/>
                <a:gd name="connsiteX350" fmla="*/ 405140 w 3048978"/>
                <a:gd name="connsiteY350" fmla="*/ 540444 h 6654703"/>
                <a:gd name="connsiteX351" fmla="*/ 306823 w 3048978"/>
                <a:gd name="connsiteY351" fmla="*/ 822686 h 6654703"/>
                <a:gd name="connsiteX352" fmla="*/ 146630 w 3048978"/>
                <a:gd name="connsiteY352" fmla="*/ 905748 h 6654703"/>
                <a:gd name="connsiteX353" fmla="*/ 2 w 3048978"/>
                <a:gd name="connsiteY353" fmla="*/ 888797 h 6654703"/>
                <a:gd name="connsiteX354" fmla="*/ 0 w 3048978"/>
                <a:gd name="connsiteY354" fmla="*/ 903206 h 6654703"/>
                <a:gd name="connsiteX355" fmla="*/ 133070 w 3048978"/>
                <a:gd name="connsiteY355" fmla="*/ 916767 h 6654703"/>
                <a:gd name="connsiteX356" fmla="*/ 155954 w 3048978"/>
                <a:gd name="connsiteY356" fmla="*/ 934566 h 6654703"/>
                <a:gd name="connsiteX357" fmla="*/ 200028 w 3048978"/>
                <a:gd name="connsiteY357" fmla="*/ 1071874 h 6654703"/>
                <a:gd name="connsiteX358" fmla="*/ 237321 w 3048978"/>
                <a:gd name="connsiteY358" fmla="*/ 1383779 h 6654703"/>
                <a:gd name="connsiteX359" fmla="*/ 234779 w 3048978"/>
                <a:gd name="connsiteY359" fmla="*/ 1463452 h 6654703"/>
                <a:gd name="connsiteX360" fmla="*/ 189857 w 3048978"/>
                <a:gd name="connsiteY360" fmla="*/ 1592283 h 6654703"/>
                <a:gd name="connsiteX361" fmla="*/ 162608 w 3048978"/>
                <a:gd name="connsiteY361" fmla="*/ 1637589 h 6654703"/>
                <a:gd name="connsiteX362" fmla="*/ 165656 w 3048978"/>
                <a:gd name="connsiteY362" fmla="*/ 1656062 h 6654703"/>
                <a:gd name="connsiteX363" fmla="*/ 195790 w 3048978"/>
                <a:gd name="connsiteY363" fmla="*/ 1604360 h 6654703"/>
                <a:gd name="connsiteX364" fmla="*/ 311060 w 3048978"/>
                <a:gd name="connsiteY364" fmla="*/ 1430397 h 6654703"/>
                <a:gd name="connsiteX365" fmla="*/ 337335 w 3048978"/>
                <a:gd name="connsiteY365" fmla="*/ 1404121 h 6654703"/>
                <a:gd name="connsiteX366" fmla="*/ 536514 w 3048978"/>
                <a:gd name="connsiteY366" fmla="*/ 1413446 h 6654703"/>
                <a:gd name="connsiteX367" fmla="*/ 557703 w 3048978"/>
                <a:gd name="connsiteY367" fmla="*/ 1454976 h 6654703"/>
                <a:gd name="connsiteX368" fmla="*/ 1444878 w 3048978"/>
                <a:gd name="connsiteY368" fmla="*/ 6654687 h 6654703"/>
                <a:gd name="connsiteX369" fmla="*/ 1459875 w 3048978"/>
                <a:gd name="connsiteY369" fmla="*/ 6654703 h 6654703"/>
                <a:gd name="connsiteX370" fmla="*/ 571265 w 3048978"/>
                <a:gd name="connsiteY370" fmla="*/ 1442262 h 6654703"/>
                <a:gd name="connsiteX371" fmla="*/ 577732 w 3048978"/>
                <a:gd name="connsiteY371" fmla="*/ 1372559 h 6654703"/>
                <a:gd name="connsiteX372" fmla="*/ 578446 w 3048978"/>
                <a:gd name="connsiteY372" fmla="*/ 1374087 h 6654703"/>
                <a:gd name="connsiteX373" fmla="*/ 596321 w 3048978"/>
                <a:gd name="connsiteY373" fmla="*/ 1281953 h 6654703"/>
                <a:gd name="connsiteX374" fmla="*/ 771292 w 3048978"/>
                <a:gd name="connsiteY374" fmla="*/ 1144763 h 6654703"/>
                <a:gd name="connsiteX375" fmla="*/ 782960 w 3048978"/>
                <a:gd name="connsiteY375" fmla="*/ 1143744 h 6654703"/>
                <a:gd name="connsiteX376" fmla="*/ 800957 w 3048978"/>
                <a:gd name="connsiteY376" fmla="*/ 1163410 h 6654703"/>
                <a:gd name="connsiteX377" fmla="*/ 811976 w 3048978"/>
                <a:gd name="connsiteY377" fmla="*/ 1202400 h 6654703"/>
                <a:gd name="connsiteX378" fmla="*/ 776378 w 3048978"/>
                <a:gd name="connsiteY378" fmla="*/ 1219351 h 6654703"/>
                <a:gd name="connsiteX379" fmla="*/ 670537 w 3048978"/>
                <a:gd name="connsiteY379" fmla="*/ 1286309 h 6654703"/>
                <a:gd name="connsiteX380" fmla="*/ 578985 w 3048978"/>
                <a:gd name="connsiteY380" fmla="*/ 1375240 h 6654703"/>
                <a:gd name="connsiteX381" fmla="*/ 582907 w 3048978"/>
                <a:gd name="connsiteY381" fmla="*/ 1383625 h 6654703"/>
                <a:gd name="connsiteX382" fmla="*/ 590759 w 3048978"/>
                <a:gd name="connsiteY382" fmla="*/ 1385475 h 6654703"/>
                <a:gd name="connsiteX383" fmla="*/ 802653 w 3048978"/>
                <a:gd name="connsiteY383" fmla="*/ 1226979 h 6654703"/>
                <a:gd name="connsiteX384" fmla="*/ 837403 w 3048978"/>
                <a:gd name="connsiteY384" fmla="*/ 1189686 h 6654703"/>
                <a:gd name="connsiteX385" fmla="*/ 860289 w 3048978"/>
                <a:gd name="connsiteY385" fmla="*/ 1146459 h 6654703"/>
                <a:gd name="connsiteX386" fmla="*/ 936569 w 3048978"/>
                <a:gd name="connsiteY386" fmla="*/ 1045598 h 6654703"/>
                <a:gd name="connsiteX387" fmla="*/ 1128969 w 3048978"/>
                <a:gd name="connsiteY387" fmla="*/ 883711 h 6654703"/>
                <a:gd name="connsiteX388" fmla="*/ 1202707 w 3048978"/>
                <a:gd name="connsiteY388" fmla="*/ 826924 h 6654703"/>
                <a:gd name="connsiteX389" fmla="*/ 1367090 w 3048978"/>
                <a:gd name="connsiteY389" fmla="*/ 684348 h 6654703"/>
                <a:gd name="connsiteX390" fmla="*/ 1445379 w 3048978"/>
                <a:gd name="connsiteY390" fmla="*/ 627951 h 6654703"/>
                <a:gd name="connsiteX391" fmla="*/ 3046612 w 3048978"/>
                <a:gd name="connsiteY391" fmla="*/ 128 h 6654703"/>
                <a:gd name="connsiteX392" fmla="*/ 1443831 w 3048978"/>
                <a:gd name="connsiteY392" fmla="*/ 613221 h 6654703"/>
                <a:gd name="connsiteX393" fmla="*/ 1450541 w 3048978"/>
                <a:gd name="connsiteY393" fmla="*/ 427420 h 6654703"/>
                <a:gd name="connsiteX394" fmla="*/ 1490882 w 3048978"/>
                <a:gd name="connsiteY394" fmla="*/ 392120 h 6654703"/>
                <a:gd name="connsiteX395" fmla="*/ 2185937 w 3048978"/>
                <a:gd name="connsiteY395" fmla="*/ 131536 h 6654703"/>
                <a:gd name="connsiteX396" fmla="*/ 2136518 w 3048978"/>
                <a:gd name="connsiteY396" fmla="*/ 140069 h 6654703"/>
                <a:gd name="connsiteX397" fmla="*/ 1471387 w 3048978"/>
                <a:gd name="connsiteY397" fmla="*/ 387883 h 6654703"/>
                <a:gd name="connsiteX398" fmla="*/ 1448504 w 3048978"/>
                <a:gd name="connsiteY398" fmla="*/ 388729 h 6654703"/>
                <a:gd name="connsiteX399" fmla="*/ 1256951 w 3048978"/>
                <a:gd name="connsiteY399" fmla="*/ 355674 h 6654703"/>
                <a:gd name="connsiteX400" fmla="*/ 1269665 w 3048978"/>
                <a:gd name="connsiteY400" fmla="*/ 342113 h 6654703"/>
                <a:gd name="connsiteX401" fmla="*/ 1372222 w 3048978"/>
                <a:gd name="connsiteY401" fmla="*/ 281935 h 6654703"/>
                <a:gd name="connsiteX402" fmla="*/ 1348490 w 3048978"/>
                <a:gd name="connsiteY402" fmla="*/ 281935 h 6654703"/>
                <a:gd name="connsiteX403" fmla="*/ 1029802 w 3048978"/>
                <a:gd name="connsiteY403" fmla="*/ 399748 h 6654703"/>
                <a:gd name="connsiteX404" fmla="*/ 784853 w 3048978"/>
                <a:gd name="connsiteY404" fmla="*/ 395510 h 6654703"/>
                <a:gd name="connsiteX405" fmla="*/ 767055 w 3048978"/>
                <a:gd name="connsiteY405" fmla="*/ 390424 h 6654703"/>
                <a:gd name="connsiteX406" fmla="*/ 745124 w 3048978"/>
                <a:gd name="connsiteY406" fmla="*/ 378028 h 6654703"/>
                <a:gd name="connsiteX407" fmla="*/ 745052 w 3048978"/>
                <a:gd name="connsiteY407" fmla="*/ 377503 h 6654703"/>
                <a:gd name="connsiteX0" fmla="*/ 578446 w 3048935"/>
                <a:gd name="connsiteY0" fmla="*/ 1374101 h 6654717"/>
                <a:gd name="connsiteX1" fmla="*/ 578046 w 3048935"/>
                <a:gd name="connsiteY1" fmla="*/ 1376166 h 6654717"/>
                <a:gd name="connsiteX2" fmla="*/ 578985 w 3048935"/>
                <a:gd name="connsiteY2" fmla="*/ 1375254 h 6654717"/>
                <a:gd name="connsiteX3" fmla="*/ 578446 w 3048935"/>
                <a:gd name="connsiteY3" fmla="*/ 1374101 h 6654717"/>
                <a:gd name="connsiteX4" fmla="*/ 482693 w 3048935"/>
                <a:gd name="connsiteY4" fmla="*/ 1229854 h 6654717"/>
                <a:gd name="connsiteX5" fmla="*/ 517019 w 3048935"/>
                <a:gd name="connsiteY5" fmla="*/ 1234620 h 6654717"/>
                <a:gd name="connsiteX6" fmla="*/ 572960 w 3048935"/>
                <a:gd name="connsiteY6" fmla="*/ 1276152 h 6654717"/>
                <a:gd name="connsiteX7" fmla="*/ 577198 w 3048935"/>
                <a:gd name="connsiteY7" fmla="*/ 1295645 h 6654717"/>
                <a:gd name="connsiteX8" fmla="*/ 557704 w 3048935"/>
                <a:gd name="connsiteY8" fmla="*/ 1416849 h 6654717"/>
                <a:gd name="connsiteX9" fmla="*/ 339029 w 3048935"/>
                <a:gd name="connsiteY9" fmla="*/ 1388879 h 6654717"/>
                <a:gd name="connsiteX10" fmla="*/ 453452 w 3048935"/>
                <a:gd name="connsiteY10" fmla="*/ 1244792 h 6654717"/>
                <a:gd name="connsiteX11" fmla="*/ 482693 w 3048935"/>
                <a:gd name="connsiteY11" fmla="*/ 1229854 h 6654717"/>
                <a:gd name="connsiteX12" fmla="*/ 604757 w 3048935"/>
                <a:gd name="connsiteY12" fmla="*/ 1080203 h 6654717"/>
                <a:gd name="connsiteX13" fmla="*/ 615338 w 3048935"/>
                <a:gd name="connsiteY13" fmla="*/ 1080362 h 6654717"/>
                <a:gd name="connsiteX14" fmla="*/ 636528 w 3048935"/>
                <a:gd name="connsiteY14" fmla="*/ 1113418 h 6654717"/>
                <a:gd name="connsiteX15" fmla="*/ 584827 w 3048935"/>
                <a:gd name="connsiteY15" fmla="*/ 1270220 h 6654717"/>
                <a:gd name="connsiteX16" fmla="*/ 468709 w 3048935"/>
                <a:gd name="connsiteY16" fmla="*/ 1223602 h 6654717"/>
                <a:gd name="connsiteX17" fmla="*/ 578894 w 3048935"/>
                <a:gd name="connsiteY17" fmla="*/ 1093076 h 6654717"/>
                <a:gd name="connsiteX18" fmla="*/ 604757 w 3048935"/>
                <a:gd name="connsiteY18" fmla="*/ 1080203 h 6654717"/>
                <a:gd name="connsiteX19" fmla="*/ 757731 w 3048935"/>
                <a:gd name="connsiteY19" fmla="*/ 1038832 h 6654717"/>
                <a:gd name="connsiteX20" fmla="*/ 781463 w 3048935"/>
                <a:gd name="connsiteY20" fmla="*/ 1059174 h 6654717"/>
                <a:gd name="connsiteX21" fmla="*/ 789091 w 3048935"/>
                <a:gd name="connsiteY21" fmla="*/ 1116809 h 6654717"/>
                <a:gd name="connsiteX22" fmla="*/ 780616 w 3048935"/>
                <a:gd name="connsiteY22" fmla="*/ 1132065 h 6654717"/>
                <a:gd name="connsiteX23" fmla="*/ 612796 w 3048935"/>
                <a:gd name="connsiteY23" fmla="*/ 1222755 h 6654717"/>
                <a:gd name="connsiteX24" fmla="*/ 659412 w 3048935"/>
                <a:gd name="connsiteY24" fmla="*/ 1096467 h 6654717"/>
                <a:gd name="connsiteX25" fmla="*/ 757731 w 3048935"/>
                <a:gd name="connsiteY25" fmla="*/ 1038832 h 6654717"/>
                <a:gd name="connsiteX26" fmla="*/ 647759 w 3048935"/>
                <a:gd name="connsiteY26" fmla="*/ 1018278 h 6654717"/>
                <a:gd name="connsiteX27" fmla="*/ 661956 w 3048935"/>
                <a:gd name="connsiteY27" fmla="*/ 1021880 h 6654717"/>
                <a:gd name="connsiteX28" fmla="*/ 667041 w 3048935"/>
                <a:gd name="connsiteY28" fmla="*/ 1049003 h 6654717"/>
                <a:gd name="connsiteX29" fmla="*/ 659413 w 3048935"/>
                <a:gd name="connsiteY29" fmla="*/ 1063411 h 6654717"/>
                <a:gd name="connsiteX30" fmla="*/ 629747 w 3048935"/>
                <a:gd name="connsiteY30" fmla="*/ 1074430 h 6654717"/>
                <a:gd name="connsiteX31" fmla="*/ 598387 w 3048935"/>
                <a:gd name="connsiteY31" fmla="*/ 1069344 h 6654717"/>
                <a:gd name="connsiteX32" fmla="*/ 634834 w 3048935"/>
                <a:gd name="connsiteY32" fmla="*/ 1026118 h 6654717"/>
                <a:gd name="connsiteX33" fmla="*/ 647759 w 3048935"/>
                <a:gd name="connsiteY33" fmla="*/ 1018278 h 6654717"/>
                <a:gd name="connsiteX34" fmla="*/ 713181 w 3048935"/>
                <a:gd name="connsiteY34" fmla="*/ 934090 h 6654717"/>
                <a:gd name="connsiteX35" fmla="*/ 717047 w 3048935"/>
                <a:gd name="connsiteY35" fmla="*/ 934580 h 6654717"/>
                <a:gd name="connsiteX36" fmla="*/ 718742 w 3048935"/>
                <a:gd name="connsiteY36" fmla="*/ 948989 h 6654717"/>
                <a:gd name="connsiteX37" fmla="*/ 679754 w 3048935"/>
                <a:gd name="connsiteY37" fmla="*/ 1022728 h 6654717"/>
                <a:gd name="connsiteX38" fmla="*/ 672973 w 3048935"/>
                <a:gd name="connsiteY38" fmla="*/ 980349 h 6654717"/>
                <a:gd name="connsiteX39" fmla="*/ 706029 w 3048935"/>
                <a:gd name="connsiteY39" fmla="*/ 941361 h 6654717"/>
                <a:gd name="connsiteX40" fmla="*/ 713181 w 3048935"/>
                <a:gd name="connsiteY40" fmla="*/ 934090 h 6654717"/>
                <a:gd name="connsiteX41" fmla="*/ 1088072 w 3048935"/>
                <a:gd name="connsiteY41" fmla="*/ 866033 h 6654717"/>
                <a:gd name="connsiteX42" fmla="*/ 1133206 w 3048935"/>
                <a:gd name="connsiteY42" fmla="*/ 861688 h 6654717"/>
                <a:gd name="connsiteX43" fmla="*/ 821299 w 3048935"/>
                <a:gd name="connsiteY43" fmla="*/ 1177835 h 6654717"/>
                <a:gd name="connsiteX44" fmla="*/ 809434 w 3048935"/>
                <a:gd name="connsiteY44" fmla="*/ 1131217 h 6654717"/>
                <a:gd name="connsiteX45" fmla="*/ 1049296 w 3048935"/>
                <a:gd name="connsiteY45" fmla="*/ 878641 h 6654717"/>
                <a:gd name="connsiteX46" fmla="*/ 1088072 w 3048935"/>
                <a:gd name="connsiteY46" fmla="*/ 866033 h 6654717"/>
                <a:gd name="connsiteX47" fmla="*/ 762366 w 3048935"/>
                <a:gd name="connsiteY47" fmla="*/ 910649 h 6654717"/>
                <a:gd name="connsiteX48" fmla="*/ 768751 w 3048935"/>
                <a:gd name="connsiteY48" fmla="*/ 910848 h 6654717"/>
                <a:gd name="connsiteX49" fmla="*/ 777226 w 3048935"/>
                <a:gd name="connsiteY49" fmla="*/ 927799 h 6654717"/>
                <a:gd name="connsiteX50" fmla="*/ 778921 w 3048935"/>
                <a:gd name="connsiteY50" fmla="*/ 1016796 h 6654717"/>
                <a:gd name="connsiteX51" fmla="*/ 765360 w 3048935"/>
                <a:gd name="connsiteY51" fmla="*/ 1029509 h 6654717"/>
                <a:gd name="connsiteX52" fmla="*/ 680603 w 3048935"/>
                <a:gd name="connsiteY52" fmla="*/ 1050698 h 6654717"/>
                <a:gd name="connsiteX53" fmla="*/ 749255 w 3048935"/>
                <a:gd name="connsiteY53" fmla="*/ 921018 h 6654717"/>
                <a:gd name="connsiteX54" fmla="*/ 762366 w 3048935"/>
                <a:gd name="connsiteY54" fmla="*/ 910649 h 6654717"/>
                <a:gd name="connsiteX55" fmla="*/ 934953 w 3048935"/>
                <a:gd name="connsiteY55" fmla="*/ 881316 h 6654717"/>
                <a:gd name="connsiteX56" fmla="*/ 1052687 w 3048935"/>
                <a:gd name="connsiteY56" fmla="*/ 865928 h 6654717"/>
                <a:gd name="connsiteX57" fmla="*/ 802653 w 3048935"/>
                <a:gd name="connsiteY57" fmla="*/ 1118504 h 6654717"/>
                <a:gd name="connsiteX58" fmla="*/ 934953 w 3048935"/>
                <a:gd name="connsiteY58" fmla="*/ 881316 h 6654717"/>
                <a:gd name="connsiteX59" fmla="*/ 747498 w 3048935"/>
                <a:gd name="connsiteY59" fmla="*/ 893845 h 6654717"/>
                <a:gd name="connsiteX60" fmla="*/ 731638 w 3048935"/>
                <a:gd name="connsiteY60" fmla="*/ 928668 h 6654717"/>
                <a:gd name="connsiteX61" fmla="*/ 720835 w 3048935"/>
                <a:gd name="connsiteY61" fmla="*/ 921291 h 6654717"/>
                <a:gd name="connsiteX62" fmla="*/ 747498 w 3048935"/>
                <a:gd name="connsiteY62" fmla="*/ 893845 h 6654717"/>
                <a:gd name="connsiteX63" fmla="*/ 911393 w 3048935"/>
                <a:gd name="connsiteY63" fmla="*/ 861994 h 6654717"/>
                <a:gd name="connsiteX64" fmla="*/ 934026 w 3048935"/>
                <a:gd name="connsiteY64" fmla="*/ 865079 h 6654717"/>
                <a:gd name="connsiteX65" fmla="*/ 792481 w 3048935"/>
                <a:gd name="connsiteY65" fmla="*/ 993910 h 6654717"/>
                <a:gd name="connsiteX66" fmla="*/ 850964 w 3048935"/>
                <a:gd name="connsiteY66" fmla="*/ 873555 h 6654717"/>
                <a:gd name="connsiteX67" fmla="*/ 911393 w 3048935"/>
                <a:gd name="connsiteY67" fmla="*/ 861994 h 6654717"/>
                <a:gd name="connsiteX68" fmla="*/ 834437 w 3048935"/>
                <a:gd name="connsiteY68" fmla="*/ 856987 h 6654717"/>
                <a:gd name="connsiteX69" fmla="*/ 862830 w 3048935"/>
                <a:gd name="connsiteY69" fmla="*/ 859146 h 6654717"/>
                <a:gd name="connsiteX70" fmla="*/ 792482 w 3048935"/>
                <a:gd name="connsiteY70" fmla="*/ 896440 h 6654717"/>
                <a:gd name="connsiteX71" fmla="*/ 834437 w 3048935"/>
                <a:gd name="connsiteY71" fmla="*/ 856987 h 6654717"/>
                <a:gd name="connsiteX72" fmla="*/ 780209 w 3048935"/>
                <a:gd name="connsiteY72" fmla="*/ 863197 h 6654717"/>
                <a:gd name="connsiteX73" fmla="*/ 783562 w 3048935"/>
                <a:gd name="connsiteY73" fmla="*/ 902205 h 6654717"/>
                <a:gd name="connsiteX74" fmla="*/ 762818 w 3048935"/>
                <a:gd name="connsiteY74" fmla="*/ 898274 h 6654717"/>
                <a:gd name="connsiteX75" fmla="*/ 780209 w 3048935"/>
                <a:gd name="connsiteY75" fmla="*/ 863197 h 6654717"/>
                <a:gd name="connsiteX76" fmla="*/ 518715 w 3048935"/>
                <a:gd name="connsiteY76" fmla="*/ 898981 h 6654717"/>
                <a:gd name="connsiteX77" fmla="*/ 578893 w 3048935"/>
                <a:gd name="connsiteY77" fmla="*/ 890506 h 6654717"/>
                <a:gd name="connsiteX78" fmla="*/ 604320 w 3048935"/>
                <a:gd name="connsiteY78" fmla="*/ 904067 h 6654717"/>
                <a:gd name="connsiteX79" fmla="*/ 602625 w 3048935"/>
                <a:gd name="connsiteY79" fmla="*/ 1044765 h 6654717"/>
                <a:gd name="connsiteX80" fmla="*/ 567027 w 3048935"/>
                <a:gd name="connsiteY80" fmla="*/ 1085448 h 6654717"/>
                <a:gd name="connsiteX81" fmla="*/ 561942 w 3048935"/>
                <a:gd name="connsiteY81" fmla="*/ 984587 h 6654717"/>
                <a:gd name="connsiteX82" fmla="*/ 518715 w 3048935"/>
                <a:gd name="connsiteY82" fmla="*/ 898981 h 6654717"/>
                <a:gd name="connsiteX83" fmla="*/ 663651 w 3048935"/>
                <a:gd name="connsiteY83" fmla="*/ 874403 h 6654717"/>
                <a:gd name="connsiteX84" fmla="*/ 669914 w 3048935"/>
                <a:gd name="connsiteY84" fmla="*/ 874191 h 6654717"/>
                <a:gd name="connsiteX85" fmla="*/ 683144 w 3048935"/>
                <a:gd name="connsiteY85" fmla="*/ 883725 h 6654717"/>
                <a:gd name="connsiteX86" fmla="*/ 680602 w 3048935"/>
                <a:gd name="connsiteY86" fmla="*/ 951532 h 6654717"/>
                <a:gd name="connsiteX87" fmla="*/ 639918 w 3048935"/>
                <a:gd name="connsiteY87" fmla="*/ 999843 h 6654717"/>
                <a:gd name="connsiteX88" fmla="*/ 633985 w 3048935"/>
                <a:gd name="connsiteY88" fmla="*/ 1002386 h 6654717"/>
                <a:gd name="connsiteX89" fmla="*/ 605167 w 3048935"/>
                <a:gd name="connsiteY89" fmla="*/ 887965 h 6654717"/>
                <a:gd name="connsiteX90" fmla="*/ 663651 w 3048935"/>
                <a:gd name="connsiteY90" fmla="*/ 874403 h 6654717"/>
                <a:gd name="connsiteX91" fmla="*/ 715963 w 3048935"/>
                <a:gd name="connsiteY91" fmla="*/ 860575 h 6654717"/>
                <a:gd name="connsiteX92" fmla="*/ 730608 w 3048935"/>
                <a:gd name="connsiteY92" fmla="*/ 867623 h 6654717"/>
                <a:gd name="connsiteX93" fmla="*/ 708572 w 3048935"/>
                <a:gd name="connsiteY93" fmla="*/ 921866 h 6654717"/>
                <a:gd name="connsiteX94" fmla="*/ 687382 w 3048935"/>
                <a:gd name="connsiteY94" fmla="*/ 871012 h 6654717"/>
                <a:gd name="connsiteX95" fmla="*/ 715963 w 3048935"/>
                <a:gd name="connsiteY95" fmla="*/ 860575 h 6654717"/>
                <a:gd name="connsiteX96" fmla="*/ 758539 w 3048935"/>
                <a:gd name="connsiteY96" fmla="*/ 850592 h 6654717"/>
                <a:gd name="connsiteX97" fmla="*/ 767055 w 3048935"/>
                <a:gd name="connsiteY97" fmla="*/ 850670 h 6654717"/>
                <a:gd name="connsiteX98" fmla="*/ 745865 w 3048935"/>
                <a:gd name="connsiteY98" fmla="*/ 871860 h 6654717"/>
                <a:gd name="connsiteX99" fmla="*/ 740779 w 3048935"/>
                <a:gd name="connsiteY99" fmla="*/ 860842 h 6654717"/>
                <a:gd name="connsiteX100" fmla="*/ 758539 w 3048935"/>
                <a:gd name="connsiteY100" fmla="*/ 850592 h 6654717"/>
                <a:gd name="connsiteX101" fmla="*/ 370390 w 3048935"/>
                <a:gd name="connsiteY101" fmla="*/ 914238 h 6654717"/>
                <a:gd name="connsiteX102" fmla="*/ 493288 w 3048935"/>
                <a:gd name="connsiteY102" fmla="*/ 902372 h 6654717"/>
                <a:gd name="connsiteX103" fmla="*/ 520411 w 3048935"/>
                <a:gd name="connsiteY103" fmla="*/ 918477 h 6654717"/>
                <a:gd name="connsiteX104" fmla="*/ 551770 w 3048935"/>
                <a:gd name="connsiteY104" fmla="*/ 1099857 h 6654717"/>
                <a:gd name="connsiteX105" fmla="*/ 544142 w 3048935"/>
                <a:gd name="connsiteY105" fmla="*/ 1114266 h 6654717"/>
                <a:gd name="connsiteX106" fmla="*/ 460233 w 3048935"/>
                <a:gd name="connsiteY106" fmla="*/ 1215974 h 6654717"/>
                <a:gd name="connsiteX107" fmla="*/ 370390 w 3048935"/>
                <a:gd name="connsiteY107" fmla="*/ 914238 h 6654717"/>
                <a:gd name="connsiteX108" fmla="*/ 846620 w 3048935"/>
                <a:gd name="connsiteY108" fmla="*/ 822382 h 6654717"/>
                <a:gd name="connsiteX109" fmla="*/ 853507 w 3048935"/>
                <a:gd name="connsiteY109" fmla="*/ 825244 h 6654717"/>
                <a:gd name="connsiteX110" fmla="*/ 851812 w 3048935"/>
                <a:gd name="connsiteY110" fmla="*/ 835415 h 6654717"/>
                <a:gd name="connsiteX111" fmla="*/ 839097 w 3048935"/>
                <a:gd name="connsiteY111" fmla="*/ 841347 h 6654717"/>
                <a:gd name="connsiteX112" fmla="*/ 813670 w 3048935"/>
                <a:gd name="connsiteY112" fmla="*/ 834566 h 6654717"/>
                <a:gd name="connsiteX113" fmla="*/ 839098 w 3048935"/>
                <a:gd name="connsiteY113" fmla="*/ 825243 h 6654717"/>
                <a:gd name="connsiteX114" fmla="*/ 846620 w 3048935"/>
                <a:gd name="connsiteY114" fmla="*/ 822382 h 6654717"/>
                <a:gd name="connsiteX115" fmla="*/ 260205 w 3048935"/>
                <a:gd name="connsiteY115" fmla="*/ 915934 h 6654717"/>
                <a:gd name="connsiteX116" fmla="*/ 348354 w 3048935"/>
                <a:gd name="connsiteY116" fmla="*/ 915934 h 6654717"/>
                <a:gd name="connsiteX117" fmla="*/ 369544 w 3048935"/>
                <a:gd name="connsiteY117" fmla="*/ 929495 h 6654717"/>
                <a:gd name="connsiteX118" fmla="*/ 450909 w 3048935"/>
                <a:gd name="connsiteY118" fmla="*/ 1101553 h 6654717"/>
                <a:gd name="connsiteX119" fmla="*/ 454301 w 3048935"/>
                <a:gd name="connsiteY119" fmla="*/ 1138845 h 6654717"/>
                <a:gd name="connsiteX120" fmla="*/ 410227 w 3048935"/>
                <a:gd name="connsiteY120" fmla="*/ 1281237 h 6654717"/>
                <a:gd name="connsiteX121" fmla="*/ 342419 w 3048935"/>
                <a:gd name="connsiteY121" fmla="*/ 1365995 h 6654717"/>
                <a:gd name="connsiteX122" fmla="*/ 260205 w 3048935"/>
                <a:gd name="connsiteY122" fmla="*/ 915934 h 6654717"/>
                <a:gd name="connsiteX123" fmla="*/ 899276 w 3048935"/>
                <a:gd name="connsiteY123" fmla="*/ 807445 h 6654717"/>
                <a:gd name="connsiteX124" fmla="*/ 892495 w 3048935"/>
                <a:gd name="connsiteY124" fmla="*/ 837109 h 6654717"/>
                <a:gd name="connsiteX125" fmla="*/ 870458 w 3048935"/>
                <a:gd name="connsiteY125" fmla="*/ 844737 h 6654717"/>
                <a:gd name="connsiteX126" fmla="*/ 866220 w 3048935"/>
                <a:gd name="connsiteY126" fmla="*/ 828634 h 6654717"/>
                <a:gd name="connsiteX127" fmla="*/ 899276 w 3048935"/>
                <a:gd name="connsiteY127" fmla="*/ 807445 h 6654717"/>
                <a:gd name="connsiteX128" fmla="*/ 954367 w 3048935"/>
                <a:gd name="connsiteY128" fmla="*/ 788798 h 6654717"/>
                <a:gd name="connsiteX129" fmla="*/ 943349 w 3048935"/>
                <a:gd name="connsiteY129" fmla="*/ 832024 h 6654717"/>
                <a:gd name="connsiteX130" fmla="*/ 934026 w 3048935"/>
                <a:gd name="connsiteY130" fmla="*/ 850670 h 6654717"/>
                <a:gd name="connsiteX131" fmla="*/ 905208 w 3048935"/>
                <a:gd name="connsiteY131" fmla="*/ 846432 h 6654717"/>
                <a:gd name="connsiteX132" fmla="*/ 906904 w 3048935"/>
                <a:gd name="connsiteY132" fmla="*/ 821854 h 6654717"/>
                <a:gd name="connsiteX133" fmla="*/ 954367 w 3048935"/>
                <a:gd name="connsiteY133" fmla="*/ 788798 h 6654717"/>
                <a:gd name="connsiteX134" fmla="*/ 159345 w 3048935"/>
                <a:gd name="connsiteY134" fmla="*/ 919323 h 6654717"/>
                <a:gd name="connsiteX135" fmla="*/ 233932 w 3048935"/>
                <a:gd name="connsiteY135" fmla="*/ 919324 h 6654717"/>
                <a:gd name="connsiteX136" fmla="*/ 257662 w 3048935"/>
                <a:gd name="connsiteY136" fmla="*/ 939664 h 6654717"/>
                <a:gd name="connsiteX137" fmla="*/ 298345 w 3048935"/>
                <a:gd name="connsiteY137" fmla="*/ 1056630 h 6654717"/>
                <a:gd name="connsiteX138" fmla="*/ 329707 w 3048935"/>
                <a:gd name="connsiteY138" fmla="*/ 1274457 h 6654717"/>
                <a:gd name="connsiteX139" fmla="*/ 279699 w 3048935"/>
                <a:gd name="connsiteY139" fmla="*/ 1454143 h 6654717"/>
                <a:gd name="connsiteX140" fmla="*/ 238169 w 3048935"/>
                <a:gd name="connsiteY140" fmla="*/ 1513473 h 6654717"/>
                <a:gd name="connsiteX141" fmla="*/ 202571 w 3048935"/>
                <a:gd name="connsiteY141" fmla="*/ 1031204 h 6654717"/>
                <a:gd name="connsiteX142" fmla="*/ 159345 w 3048935"/>
                <a:gd name="connsiteY142" fmla="*/ 919323 h 6654717"/>
                <a:gd name="connsiteX143" fmla="*/ 750951 w 3048935"/>
                <a:gd name="connsiteY143" fmla="*/ 819310 h 6654717"/>
                <a:gd name="connsiteX144" fmla="*/ 757321 w 3048935"/>
                <a:gd name="connsiteY144" fmla="*/ 818542 h 6654717"/>
                <a:gd name="connsiteX145" fmla="*/ 777225 w 3048935"/>
                <a:gd name="connsiteY145" fmla="*/ 831175 h 6654717"/>
                <a:gd name="connsiteX146" fmla="*/ 749255 w 3048935"/>
                <a:gd name="connsiteY146" fmla="*/ 836261 h 6654717"/>
                <a:gd name="connsiteX147" fmla="*/ 750951 w 3048935"/>
                <a:gd name="connsiteY147" fmla="*/ 819310 h 6654717"/>
                <a:gd name="connsiteX148" fmla="*/ 1029802 w 3048935"/>
                <a:gd name="connsiteY148" fmla="*/ 759980 h 6654717"/>
                <a:gd name="connsiteX149" fmla="*/ 995899 w 3048935"/>
                <a:gd name="connsiteY149" fmla="*/ 843042 h 6654717"/>
                <a:gd name="connsiteX150" fmla="*/ 975558 w 3048935"/>
                <a:gd name="connsiteY150" fmla="*/ 852366 h 6654717"/>
                <a:gd name="connsiteX151" fmla="*/ 952673 w 3048935"/>
                <a:gd name="connsiteY151" fmla="*/ 838805 h 6654717"/>
                <a:gd name="connsiteX152" fmla="*/ 997595 w 3048935"/>
                <a:gd name="connsiteY152" fmla="*/ 770998 h 6654717"/>
                <a:gd name="connsiteX153" fmla="*/ 1029802 w 3048935"/>
                <a:gd name="connsiteY153" fmla="*/ 759980 h 6654717"/>
                <a:gd name="connsiteX154" fmla="*/ 848422 w 3048935"/>
                <a:gd name="connsiteY154" fmla="*/ 777780 h 6654717"/>
                <a:gd name="connsiteX155" fmla="*/ 812823 w 3048935"/>
                <a:gd name="connsiteY155" fmla="*/ 819310 h 6654717"/>
                <a:gd name="connsiteX156" fmla="*/ 848422 w 3048935"/>
                <a:gd name="connsiteY156" fmla="*/ 777780 h 6654717"/>
                <a:gd name="connsiteX157" fmla="*/ 711115 w 3048935"/>
                <a:gd name="connsiteY157" fmla="*/ 789645 h 6654717"/>
                <a:gd name="connsiteX158" fmla="*/ 738237 w 3048935"/>
                <a:gd name="connsiteY158" fmla="*/ 830328 h 6654717"/>
                <a:gd name="connsiteX159" fmla="*/ 690773 w 3048935"/>
                <a:gd name="connsiteY159" fmla="*/ 854907 h 6654717"/>
                <a:gd name="connsiteX160" fmla="*/ 711115 w 3048935"/>
                <a:gd name="connsiteY160" fmla="*/ 789645 h 6654717"/>
                <a:gd name="connsiteX161" fmla="*/ 1159481 w 3048935"/>
                <a:gd name="connsiteY161" fmla="*/ 715060 h 6654717"/>
                <a:gd name="connsiteX162" fmla="*/ 1110321 w 3048935"/>
                <a:gd name="connsiteY162" fmla="*/ 771846 h 6654717"/>
                <a:gd name="connsiteX163" fmla="*/ 1081503 w 3048935"/>
                <a:gd name="connsiteY163" fmla="*/ 837956 h 6654717"/>
                <a:gd name="connsiteX164" fmla="*/ 1063705 w 3048935"/>
                <a:gd name="connsiteY164" fmla="*/ 853214 h 6654717"/>
                <a:gd name="connsiteX165" fmla="*/ 1033192 w 3048935"/>
                <a:gd name="connsiteY165" fmla="*/ 853213 h 6654717"/>
                <a:gd name="connsiteX166" fmla="*/ 1006917 w 3048935"/>
                <a:gd name="connsiteY166" fmla="*/ 822700 h 6654717"/>
                <a:gd name="connsiteX167" fmla="*/ 1059466 w 3048935"/>
                <a:gd name="connsiteY167" fmla="*/ 750657 h 6654717"/>
                <a:gd name="connsiteX168" fmla="*/ 1159481 w 3048935"/>
                <a:gd name="connsiteY168" fmla="*/ 715060 h 6654717"/>
                <a:gd name="connsiteX169" fmla="*/ 789091 w 3048935"/>
                <a:gd name="connsiteY169" fmla="*/ 774389 h 6654717"/>
                <a:gd name="connsiteX170" fmla="*/ 795766 w 3048935"/>
                <a:gd name="connsiteY170" fmla="*/ 773541 h 6654717"/>
                <a:gd name="connsiteX171" fmla="*/ 801804 w 3048935"/>
                <a:gd name="connsiteY171" fmla="*/ 775236 h 6654717"/>
                <a:gd name="connsiteX172" fmla="*/ 793329 w 3048935"/>
                <a:gd name="connsiteY172" fmla="*/ 804054 h 6654717"/>
                <a:gd name="connsiteX173" fmla="*/ 789091 w 3048935"/>
                <a:gd name="connsiteY173" fmla="*/ 774389 h 6654717"/>
                <a:gd name="connsiteX174" fmla="*/ 901819 w 3048935"/>
                <a:gd name="connsiteY174" fmla="*/ 729467 h 6654717"/>
                <a:gd name="connsiteX175" fmla="*/ 910294 w 3048935"/>
                <a:gd name="connsiteY175" fmla="*/ 759980 h 6654717"/>
                <a:gd name="connsiteX176" fmla="*/ 918770 w 3048935"/>
                <a:gd name="connsiteY176" fmla="*/ 783712 h 6654717"/>
                <a:gd name="connsiteX177" fmla="*/ 873000 w 3048935"/>
                <a:gd name="connsiteY177" fmla="*/ 798969 h 6654717"/>
                <a:gd name="connsiteX178" fmla="*/ 869610 w 3048935"/>
                <a:gd name="connsiteY178" fmla="*/ 757439 h 6654717"/>
                <a:gd name="connsiteX179" fmla="*/ 901819 w 3048935"/>
                <a:gd name="connsiteY179" fmla="*/ 729467 h 6654717"/>
                <a:gd name="connsiteX180" fmla="*/ 764511 w 3048935"/>
                <a:gd name="connsiteY180" fmla="*/ 750657 h 6654717"/>
                <a:gd name="connsiteX181" fmla="*/ 760274 w 3048935"/>
                <a:gd name="connsiteY181" fmla="*/ 793883 h 6654717"/>
                <a:gd name="connsiteX182" fmla="*/ 722981 w 3048935"/>
                <a:gd name="connsiteY182" fmla="*/ 785407 h 6654717"/>
                <a:gd name="connsiteX183" fmla="*/ 764511 w 3048935"/>
                <a:gd name="connsiteY183" fmla="*/ 750657 h 6654717"/>
                <a:gd name="connsiteX184" fmla="*/ 1293378 w 3048935"/>
                <a:gd name="connsiteY184" fmla="*/ 723382 h 6654717"/>
                <a:gd name="connsiteX185" fmla="*/ 1178975 w 3048935"/>
                <a:gd name="connsiteY185" fmla="*/ 832024 h 6654717"/>
                <a:gd name="connsiteX186" fmla="*/ 1134901 w 3048935"/>
                <a:gd name="connsiteY186" fmla="*/ 847280 h 6654717"/>
                <a:gd name="connsiteX187" fmla="*/ 1093370 w 3048935"/>
                <a:gd name="connsiteY187" fmla="*/ 846433 h 6654717"/>
                <a:gd name="connsiteX188" fmla="*/ 1103541 w 3048935"/>
                <a:gd name="connsiteY188" fmla="*/ 803206 h 6654717"/>
                <a:gd name="connsiteX189" fmla="*/ 1240000 w 3048935"/>
                <a:gd name="connsiteY189" fmla="*/ 685393 h 6654717"/>
                <a:gd name="connsiteX190" fmla="*/ 1293378 w 3048935"/>
                <a:gd name="connsiteY190" fmla="*/ 723382 h 6654717"/>
                <a:gd name="connsiteX191" fmla="*/ 848846 w 3048935"/>
                <a:gd name="connsiteY191" fmla="*/ 729680 h 6654717"/>
                <a:gd name="connsiteX192" fmla="*/ 861982 w 3048935"/>
                <a:gd name="connsiteY192" fmla="*/ 734553 h 6654717"/>
                <a:gd name="connsiteX193" fmla="*/ 874696 w 3048935"/>
                <a:gd name="connsiteY193" fmla="*/ 741334 h 6654717"/>
                <a:gd name="connsiteX194" fmla="*/ 860287 w 3048935"/>
                <a:gd name="connsiteY194" fmla="*/ 749809 h 6654717"/>
                <a:gd name="connsiteX195" fmla="*/ 834861 w 3048935"/>
                <a:gd name="connsiteY195" fmla="*/ 759132 h 6654717"/>
                <a:gd name="connsiteX196" fmla="*/ 838250 w 3048935"/>
                <a:gd name="connsiteY196" fmla="*/ 738792 h 6654717"/>
                <a:gd name="connsiteX197" fmla="*/ 848846 w 3048935"/>
                <a:gd name="connsiteY197" fmla="*/ 729680 h 6654717"/>
                <a:gd name="connsiteX198" fmla="*/ 772141 w 3048935"/>
                <a:gd name="connsiteY198" fmla="*/ 726077 h 6654717"/>
                <a:gd name="connsiteX199" fmla="*/ 825536 w 3048935"/>
                <a:gd name="connsiteY199" fmla="*/ 733706 h 6654717"/>
                <a:gd name="connsiteX200" fmla="*/ 794177 w 3048935"/>
                <a:gd name="connsiteY200" fmla="*/ 763370 h 6654717"/>
                <a:gd name="connsiteX201" fmla="*/ 772141 w 3048935"/>
                <a:gd name="connsiteY201" fmla="*/ 726077 h 6654717"/>
                <a:gd name="connsiteX202" fmla="*/ 642461 w 3048935"/>
                <a:gd name="connsiteY202" fmla="*/ 731162 h 6654717"/>
                <a:gd name="connsiteX203" fmla="*/ 691620 w 3048935"/>
                <a:gd name="connsiteY203" fmla="*/ 771845 h 6654717"/>
                <a:gd name="connsiteX204" fmla="*/ 699249 w 3048935"/>
                <a:gd name="connsiteY204" fmla="*/ 799817 h 6654717"/>
                <a:gd name="connsiteX205" fmla="*/ 628900 w 3048935"/>
                <a:gd name="connsiteY205" fmla="*/ 871012 h 6654717"/>
                <a:gd name="connsiteX206" fmla="*/ 602625 w 3048935"/>
                <a:gd name="connsiteY206" fmla="*/ 876098 h 6654717"/>
                <a:gd name="connsiteX207" fmla="*/ 642461 w 3048935"/>
                <a:gd name="connsiteY207" fmla="*/ 731162 h 6654717"/>
                <a:gd name="connsiteX208" fmla="*/ 978099 w 3048935"/>
                <a:gd name="connsiteY208" fmla="*/ 672681 h 6654717"/>
                <a:gd name="connsiteX209" fmla="*/ 977253 w 3048935"/>
                <a:gd name="connsiteY209" fmla="*/ 753199 h 6654717"/>
                <a:gd name="connsiteX210" fmla="*/ 967929 w 3048935"/>
                <a:gd name="connsiteY210" fmla="*/ 767608 h 6654717"/>
                <a:gd name="connsiteX211" fmla="*/ 927245 w 3048935"/>
                <a:gd name="connsiteY211" fmla="*/ 770150 h 6654717"/>
                <a:gd name="connsiteX212" fmla="*/ 934874 w 3048935"/>
                <a:gd name="connsiteY212" fmla="*/ 704041 h 6654717"/>
                <a:gd name="connsiteX213" fmla="*/ 978099 w 3048935"/>
                <a:gd name="connsiteY213" fmla="*/ 672681 h 6654717"/>
                <a:gd name="connsiteX214" fmla="*/ 752646 w 3048935"/>
                <a:gd name="connsiteY214" fmla="*/ 700649 h 6654717"/>
                <a:gd name="connsiteX215" fmla="*/ 732303 w 3048935"/>
                <a:gd name="connsiteY215" fmla="*/ 767609 h 6654717"/>
                <a:gd name="connsiteX216" fmla="*/ 678906 w 3048935"/>
                <a:gd name="connsiteY216" fmla="*/ 746418 h 6654717"/>
                <a:gd name="connsiteX217" fmla="*/ 752646 w 3048935"/>
                <a:gd name="connsiteY217" fmla="*/ 700649 h 6654717"/>
                <a:gd name="connsiteX218" fmla="*/ 890535 w 3048935"/>
                <a:gd name="connsiteY218" fmla="*/ 667701 h 6654717"/>
                <a:gd name="connsiteX219" fmla="*/ 895038 w 3048935"/>
                <a:gd name="connsiteY219" fmla="*/ 668442 h 6654717"/>
                <a:gd name="connsiteX220" fmla="*/ 954367 w 3048935"/>
                <a:gd name="connsiteY220" fmla="*/ 674375 h 6654717"/>
                <a:gd name="connsiteX221" fmla="*/ 895039 w 3048935"/>
                <a:gd name="connsiteY221" fmla="*/ 719297 h 6654717"/>
                <a:gd name="connsiteX222" fmla="*/ 867916 w 3048935"/>
                <a:gd name="connsiteY222" fmla="*/ 724381 h 6654717"/>
                <a:gd name="connsiteX223" fmla="*/ 859439 w 3048935"/>
                <a:gd name="connsiteY223" fmla="*/ 704888 h 6654717"/>
                <a:gd name="connsiteX224" fmla="*/ 881476 w 3048935"/>
                <a:gd name="connsiteY224" fmla="*/ 674375 h 6654717"/>
                <a:gd name="connsiteX225" fmla="*/ 890535 w 3048935"/>
                <a:gd name="connsiteY225" fmla="*/ 667701 h 6654717"/>
                <a:gd name="connsiteX226" fmla="*/ 766207 w 3048935"/>
                <a:gd name="connsiteY226" fmla="*/ 682851 h 6654717"/>
                <a:gd name="connsiteX227" fmla="*/ 850964 w 3048935"/>
                <a:gd name="connsiteY227" fmla="*/ 687937 h 6654717"/>
                <a:gd name="connsiteX228" fmla="*/ 799262 w 3048935"/>
                <a:gd name="connsiteY228" fmla="*/ 723535 h 6654717"/>
                <a:gd name="connsiteX229" fmla="*/ 766207 w 3048935"/>
                <a:gd name="connsiteY229" fmla="*/ 682851 h 6654717"/>
                <a:gd name="connsiteX230" fmla="*/ 1038279 w 3048935"/>
                <a:gd name="connsiteY230" fmla="*/ 636235 h 6654717"/>
                <a:gd name="connsiteX231" fmla="*/ 1067095 w 3048935"/>
                <a:gd name="connsiteY231" fmla="*/ 732011 h 6654717"/>
                <a:gd name="connsiteX232" fmla="*/ 1011157 w 3048935"/>
                <a:gd name="connsiteY232" fmla="*/ 753199 h 6654717"/>
                <a:gd name="connsiteX233" fmla="*/ 983185 w 3048935"/>
                <a:gd name="connsiteY233" fmla="*/ 737943 h 6654717"/>
                <a:gd name="connsiteX234" fmla="*/ 1038279 w 3048935"/>
                <a:gd name="connsiteY234" fmla="*/ 636235 h 6654717"/>
                <a:gd name="connsiteX235" fmla="*/ 589911 w 3048935"/>
                <a:gd name="connsiteY235" fmla="*/ 688784 h 6654717"/>
                <a:gd name="connsiteX236" fmla="*/ 628053 w 3048935"/>
                <a:gd name="connsiteY236" fmla="*/ 812529 h 6654717"/>
                <a:gd name="connsiteX237" fmla="*/ 531430 w 3048935"/>
                <a:gd name="connsiteY237" fmla="*/ 882030 h 6654717"/>
                <a:gd name="connsiteX238" fmla="*/ 589911 w 3048935"/>
                <a:gd name="connsiteY238" fmla="*/ 688784 h 6654717"/>
                <a:gd name="connsiteX239" fmla="*/ 941061 w 3048935"/>
                <a:gd name="connsiteY239" fmla="*/ 610245 h 6654717"/>
                <a:gd name="connsiteX240" fmla="*/ 949323 w 3048935"/>
                <a:gd name="connsiteY240" fmla="*/ 610344 h 6654717"/>
                <a:gd name="connsiteX241" fmla="*/ 962843 w 3048935"/>
                <a:gd name="connsiteY241" fmla="*/ 615893 h 6654717"/>
                <a:gd name="connsiteX242" fmla="*/ 1032344 w 3048935"/>
                <a:gd name="connsiteY242" fmla="*/ 623521 h 6654717"/>
                <a:gd name="connsiteX243" fmla="*/ 915381 w 3048935"/>
                <a:gd name="connsiteY243" fmla="*/ 665051 h 6654717"/>
                <a:gd name="connsiteX244" fmla="*/ 906057 w 3048935"/>
                <a:gd name="connsiteY244" fmla="*/ 644710 h 6654717"/>
                <a:gd name="connsiteX245" fmla="*/ 921313 w 3048935"/>
                <a:gd name="connsiteY245" fmla="*/ 626910 h 6654717"/>
                <a:gd name="connsiteX246" fmla="*/ 941061 w 3048935"/>
                <a:gd name="connsiteY246" fmla="*/ 610245 h 6654717"/>
                <a:gd name="connsiteX247" fmla="*/ 1167955 w 3048935"/>
                <a:gd name="connsiteY247" fmla="*/ 558257 h 6654717"/>
                <a:gd name="connsiteX248" fmla="*/ 1205249 w 3048935"/>
                <a:gd name="connsiteY248" fmla="*/ 682851 h 6654717"/>
                <a:gd name="connsiteX249" fmla="*/ 1089133 w 3048935"/>
                <a:gd name="connsiteY249" fmla="*/ 724381 h 6654717"/>
                <a:gd name="connsiteX250" fmla="*/ 1041668 w 3048935"/>
                <a:gd name="connsiteY250" fmla="*/ 671832 h 6654717"/>
                <a:gd name="connsiteX251" fmla="*/ 1074723 w 3048935"/>
                <a:gd name="connsiteY251" fmla="*/ 612503 h 6654717"/>
                <a:gd name="connsiteX252" fmla="*/ 1167955 w 3048935"/>
                <a:gd name="connsiteY252" fmla="*/ 558257 h 6654717"/>
                <a:gd name="connsiteX253" fmla="*/ 755189 w 3048935"/>
                <a:gd name="connsiteY253" fmla="*/ 621826 h 6654717"/>
                <a:gd name="connsiteX254" fmla="*/ 912837 w 3048935"/>
                <a:gd name="connsiteY254" fmla="*/ 615892 h 6654717"/>
                <a:gd name="connsiteX255" fmla="*/ 817908 w 3048935"/>
                <a:gd name="connsiteY255" fmla="*/ 682004 h 6654717"/>
                <a:gd name="connsiteX256" fmla="*/ 755189 w 3048935"/>
                <a:gd name="connsiteY256" fmla="*/ 621826 h 6654717"/>
                <a:gd name="connsiteX257" fmla="*/ 738237 w 3048935"/>
                <a:gd name="connsiteY257" fmla="*/ 619283 h 6654717"/>
                <a:gd name="connsiteX258" fmla="*/ 714506 w 3048935"/>
                <a:gd name="connsiteY258" fmla="*/ 725230 h 6654717"/>
                <a:gd name="connsiteX259" fmla="*/ 619577 w 3048935"/>
                <a:gd name="connsiteY259" fmla="*/ 692174 h 6654717"/>
                <a:gd name="connsiteX260" fmla="*/ 738237 w 3048935"/>
                <a:gd name="connsiteY260" fmla="*/ 619283 h 6654717"/>
                <a:gd name="connsiteX261" fmla="*/ 1272208 w 3048935"/>
                <a:gd name="connsiteY261" fmla="*/ 501470 h 6654717"/>
                <a:gd name="connsiteX262" fmla="*/ 1310348 w 3048935"/>
                <a:gd name="connsiteY262" fmla="*/ 650644 h 6654717"/>
                <a:gd name="connsiteX263" fmla="*/ 1238305 w 3048935"/>
                <a:gd name="connsiteY263" fmla="*/ 672679 h 6654717"/>
                <a:gd name="connsiteX264" fmla="*/ 1195078 w 3048935"/>
                <a:gd name="connsiteY264" fmla="*/ 656576 h 6654717"/>
                <a:gd name="connsiteX265" fmla="*/ 1181517 w 3048935"/>
                <a:gd name="connsiteY265" fmla="*/ 565887 h 6654717"/>
                <a:gd name="connsiteX266" fmla="*/ 1197622 w 3048935"/>
                <a:gd name="connsiteY266" fmla="*/ 543849 h 6654717"/>
                <a:gd name="connsiteX267" fmla="*/ 1272208 w 3048935"/>
                <a:gd name="connsiteY267" fmla="*/ 501470 h 6654717"/>
                <a:gd name="connsiteX268" fmla="*/ 508544 w 3048935"/>
                <a:gd name="connsiteY268" fmla="*/ 615892 h 6654717"/>
                <a:gd name="connsiteX269" fmla="*/ 578893 w 3048935"/>
                <a:gd name="connsiteY269" fmla="*/ 751504 h 6654717"/>
                <a:gd name="connsiteX270" fmla="*/ 567875 w 3048935"/>
                <a:gd name="connsiteY270" fmla="*/ 798968 h 6654717"/>
                <a:gd name="connsiteX271" fmla="*/ 449215 w 3048935"/>
                <a:gd name="connsiteY271" fmla="*/ 894744 h 6654717"/>
                <a:gd name="connsiteX272" fmla="*/ 392428 w 3048935"/>
                <a:gd name="connsiteY272" fmla="*/ 899830 h 6654717"/>
                <a:gd name="connsiteX273" fmla="*/ 508544 w 3048935"/>
                <a:gd name="connsiteY273" fmla="*/ 615892 h 6654717"/>
                <a:gd name="connsiteX274" fmla="*/ 1080658 w 3048935"/>
                <a:gd name="connsiteY274" fmla="*/ 474348 h 6654717"/>
                <a:gd name="connsiteX275" fmla="*/ 1174738 w 3048935"/>
                <a:gd name="connsiteY275" fmla="*/ 541306 h 6654717"/>
                <a:gd name="connsiteX276" fmla="*/ 993357 w 3048935"/>
                <a:gd name="connsiteY276" fmla="*/ 610807 h 6654717"/>
                <a:gd name="connsiteX277" fmla="*/ 984032 w 3048935"/>
                <a:gd name="connsiteY277" fmla="*/ 609959 h 6654717"/>
                <a:gd name="connsiteX278" fmla="*/ 953521 w 3048935"/>
                <a:gd name="connsiteY278" fmla="*/ 596399 h 6654717"/>
                <a:gd name="connsiteX279" fmla="*/ 970472 w 3048935"/>
                <a:gd name="connsiteY279" fmla="*/ 573513 h 6654717"/>
                <a:gd name="connsiteX280" fmla="*/ 1080658 w 3048935"/>
                <a:gd name="connsiteY280" fmla="*/ 474348 h 6654717"/>
                <a:gd name="connsiteX281" fmla="*/ 1449350 w 3048935"/>
                <a:gd name="connsiteY281" fmla="*/ 411627 h 6654717"/>
                <a:gd name="connsiteX282" fmla="*/ 1413753 w 3048935"/>
                <a:gd name="connsiteY282" fmla="*/ 561648 h 6654717"/>
                <a:gd name="connsiteX283" fmla="*/ 1419157 w 3048935"/>
                <a:gd name="connsiteY283" fmla="*/ 585592 h 6654717"/>
                <a:gd name="connsiteX284" fmla="*/ 1436046 w 3048935"/>
                <a:gd name="connsiteY284" fmla="*/ 616946 h 6654717"/>
                <a:gd name="connsiteX285" fmla="*/ 1368822 w 3048935"/>
                <a:gd name="connsiteY285" fmla="*/ 634547 h 6654717"/>
                <a:gd name="connsiteX286" fmla="*/ 1335776 w 3048935"/>
                <a:gd name="connsiteY286" fmla="*/ 643863 h 6654717"/>
                <a:gd name="connsiteX287" fmla="*/ 1310348 w 3048935"/>
                <a:gd name="connsiteY287" fmla="*/ 636235 h 6654717"/>
                <a:gd name="connsiteX288" fmla="*/ 1285768 w 3048935"/>
                <a:gd name="connsiteY288" fmla="*/ 500623 h 6654717"/>
                <a:gd name="connsiteX289" fmla="*/ 1296787 w 3048935"/>
                <a:gd name="connsiteY289" fmla="*/ 488756 h 6654717"/>
                <a:gd name="connsiteX290" fmla="*/ 1371373 w 3048935"/>
                <a:gd name="connsiteY290" fmla="*/ 449768 h 6654717"/>
                <a:gd name="connsiteX291" fmla="*/ 1449350 w 3048935"/>
                <a:gd name="connsiteY291" fmla="*/ 411627 h 6654717"/>
                <a:gd name="connsiteX292" fmla="*/ 744170 w 3048935"/>
                <a:gd name="connsiteY292" fmla="*/ 505709 h 6654717"/>
                <a:gd name="connsiteX293" fmla="*/ 1040820 w 3048935"/>
                <a:gd name="connsiteY293" fmla="*/ 489605 h 6654717"/>
                <a:gd name="connsiteX294" fmla="*/ 914532 w 3048935"/>
                <a:gd name="connsiteY294" fmla="*/ 601485 h 6654717"/>
                <a:gd name="connsiteX295" fmla="*/ 784006 w 3048935"/>
                <a:gd name="connsiteY295" fmla="*/ 618436 h 6654717"/>
                <a:gd name="connsiteX296" fmla="*/ 747559 w 3048935"/>
                <a:gd name="connsiteY296" fmla="*/ 577753 h 6654717"/>
                <a:gd name="connsiteX297" fmla="*/ 744170 w 3048935"/>
                <a:gd name="connsiteY297" fmla="*/ 505709 h 6654717"/>
                <a:gd name="connsiteX298" fmla="*/ 728066 w 3048935"/>
                <a:gd name="connsiteY298" fmla="*/ 502318 h 6654717"/>
                <a:gd name="connsiteX299" fmla="*/ 736541 w 3048935"/>
                <a:gd name="connsiteY299" fmla="*/ 586229 h 6654717"/>
                <a:gd name="connsiteX300" fmla="*/ 733152 w 3048935"/>
                <a:gd name="connsiteY300" fmla="*/ 606569 h 6654717"/>
                <a:gd name="connsiteX301" fmla="*/ 620425 w 3048935"/>
                <a:gd name="connsiteY301" fmla="*/ 681156 h 6654717"/>
                <a:gd name="connsiteX302" fmla="*/ 594150 w 3048935"/>
                <a:gd name="connsiteY302" fmla="*/ 673527 h 6654717"/>
                <a:gd name="connsiteX303" fmla="*/ 533972 w 3048935"/>
                <a:gd name="connsiteY303" fmla="*/ 619282 h 6654717"/>
                <a:gd name="connsiteX304" fmla="*/ 728066 w 3048935"/>
                <a:gd name="connsiteY304" fmla="*/ 502318 h 6654717"/>
                <a:gd name="connsiteX305" fmla="*/ 427177 w 3048935"/>
                <a:gd name="connsiteY305" fmla="*/ 522660 h 6654717"/>
                <a:gd name="connsiteX306" fmla="*/ 487355 w 3048935"/>
                <a:gd name="connsiteY306" fmla="*/ 590466 h 6654717"/>
                <a:gd name="connsiteX307" fmla="*/ 497526 w 3048935"/>
                <a:gd name="connsiteY307" fmla="*/ 620978 h 6654717"/>
                <a:gd name="connsiteX308" fmla="*/ 405140 w 3048935"/>
                <a:gd name="connsiteY308" fmla="*/ 869317 h 6654717"/>
                <a:gd name="connsiteX309" fmla="*/ 328859 w 3048935"/>
                <a:gd name="connsiteY309" fmla="*/ 903220 h 6654717"/>
                <a:gd name="connsiteX310" fmla="*/ 258511 w 3048935"/>
                <a:gd name="connsiteY310" fmla="*/ 906611 h 6654717"/>
                <a:gd name="connsiteX311" fmla="*/ 419549 w 3048935"/>
                <a:gd name="connsiteY311" fmla="*/ 530288 h 6654717"/>
                <a:gd name="connsiteX312" fmla="*/ 427177 w 3048935"/>
                <a:gd name="connsiteY312" fmla="*/ 522660 h 6654717"/>
                <a:gd name="connsiteX313" fmla="*/ 1213302 w 3048935"/>
                <a:gd name="connsiteY313" fmla="*/ 378996 h 6654717"/>
                <a:gd name="connsiteX314" fmla="*/ 1218811 w 3048935"/>
                <a:gd name="connsiteY314" fmla="*/ 386201 h 6654717"/>
                <a:gd name="connsiteX315" fmla="*/ 1281531 w 3048935"/>
                <a:gd name="connsiteY315" fmla="*/ 481976 h 6654717"/>
                <a:gd name="connsiteX316" fmla="*/ 1197622 w 3048935"/>
                <a:gd name="connsiteY316" fmla="*/ 527744 h 6654717"/>
                <a:gd name="connsiteX317" fmla="*/ 1095065 w 3048935"/>
                <a:gd name="connsiteY317" fmla="*/ 481976 h 6654717"/>
                <a:gd name="connsiteX318" fmla="*/ 1100999 w 3048935"/>
                <a:gd name="connsiteY318" fmla="*/ 457398 h 6654717"/>
                <a:gd name="connsiteX319" fmla="*/ 1205250 w 3048935"/>
                <a:gd name="connsiteY319" fmla="*/ 381962 h 6654717"/>
                <a:gd name="connsiteX320" fmla="*/ 1213302 w 3048935"/>
                <a:gd name="connsiteY320" fmla="*/ 378996 h 6654717"/>
                <a:gd name="connsiteX321" fmla="*/ 1236610 w 3048935"/>
                <a:gd name="connsiteY321" fmla="*/ 363144 h 6654717"/>
                <a:gd name="connsiteX322" fmla="*/ 1245933 w 3048935"/>
                <a:gd name="connsiteY322" fmla="*/ 363315 h 6654717"/>
                <a:gd name="connsiteX323" fmla="*/ 1440028 w 3048935"/>
                <a:gd name="connsiteY323" fmla="*/ 398067 h 6654717"/>
                <a:gd name="connsiteX324" fmla="*/ 1441723 w 3048935"/>
                <a:gd name="connsiteY324" fmla="*/ 401457 h 6654717"/>
                <a:gd name="connsiteX325" fmla="*/ 1304416 w 3048935"/>
                <a:gd name="connsiteY325" fmla="*/ 470958 h 6654717"/>
                <a:gd name="connsiteX326" fmla="*/ 1280684 w 3048935"/>
                <a:gd name="connsiteY326" fmla="*/ 467568 h 6654717"/>
                <a:gd name="connsiteX327" fmla="*/ 1228980 w 3048935"/>
                <a:gd name="connsiteY327" fmla="*/ 382811 h 6654717"/>
                <a:gd name="connsiteX328" fmla="*/ 1236610 w 3048935"/>
                <a:gd name="connsiteY328" fmla="*/ 363144 h 6654717"/>
                <a:gd name="connsiteX329" fmla="*/ 722133 w 3048935"/>
                <a:gd name="connsiteY329" fmla="*/ 403153 h 6654717"/>
                <a:gd name="connsiteX330" fmla="*/ 594997 w 3048935"/>
                <a:gd name="connsiteY330" fmla="*/ 607417 h 6654717"/>
                <a:gd name="connsiteX331" fmla="*/ 491592 w 3048935"/>
                <a:gd name="connsiteY331" fmla="*/ 578599 h 6654717"/>
                <a:gd name="connsiteX332" fmla="*/ 436501 w 3048935"/>
                <a:gd name="connsiteY332" fmla="*/ 518421 h 6654717"/>
                <a:gd name="connsiteX333" fmla="*/ 722133 w 3048935"/>
                <a:gd name="connsiteY333" fmla="*/ 403153 h 6654717"/>
                <a:gd name="connsiteX334" fmla="*/ 742262 w 3048935"/>
                <a:gd name="connsiteY334" fmla="*/ 394782 h 6654717"/>
                <a:gd name="connsiteX335" fmla="*/ 752645 w 3048935"/>
                <a:gd name="connsiteY335" fmla="*/ 395524 h 6654717"/>
                <a:gd name="connsiteX336" fmla="*/ 1017089 w 3048935"/>
                <a:gd name="connsiteY336" fmla="*/ 410780 h 6654717"/>
                <a:gd name="connsiteX337" fmla="*/ 1190841 w 3048935"/>
                <a:gd name="connsiteY337" fmla="*/ 373487 h 6654717"/>
                <a:gd name="connsiteX338" fmla="*/ 825537 w 3048935"/>
                <a:gd name="connsiteY338" fmla="*/ 517574 h 6654717"/>
                <a:gd name="connsiteX339" fmla="*/ 738236 w 3048935"/>
                <a:gd name="connsiteY339" fmla="*/ 404848 h 6654717"/>
                <a:gd name="connsiteX340" fmla="*/ 742262 w 3048935"/>
                <a:gd name="connsiteY340" fmla="*/ 394782 h 6654717"/>
                <a:gd name="connsiteX341" fmla="*/ 745052 w 3048935"/>
                <a:gd name="connsiteY341" fmla="*/ 377517 h 6654717"/>
                <a:gd name="connsiteX342" fmla="*/ 725051 w 3048935"/>
                <a:gd name="connsiteY342" fmla="*/ 380817 h 6654717"/>
                <a:gd name="connsiteX343" fmla="*/ 721921 w 3048935"/>
                <a:gd name="connsiteY343" fmla="*/ 388425 h 6654717"/>
                <a:gd name="connsiteX344" fmla="*/ 711962 w 3048935"/>
                <a:gd name="connsiteY344" fmla="*/ 401457 h 6654717"/>
                <a:gd name="connsiteX345" fmla="*/ 505154 w 3048935"/>
                <a:gd name="connsiteY345" fmla="*/ 509098 h 6654717"/>
                <a:gd name="connsiteX346" fmla="*/ 357677 w 3048935"/>
                <a:gd name="connsiteY346" fmla="*/ 448073 h 6654717"/>
                <a:gd name="connsiteX347" fmla="*/ 352453 w 3048935"/>
                <a:gd name="connsiteY347" fmla="*/ 442307 h 6654717"/>
                <a:gd name="connsiteX348" fmla="*/ 339643 w 3048935"/>
                <a:gd name="connsiteY348" fmla="*/ 444421 h 6654717"/>
                <a:gd name="connsiteX349" fmla="*/ 386495 w 3048935"/>
                <a:gd name="connsiteY349" fmla="*/ 492995 h 6654717"/>
                <a:gd name="connsiteX350" fmla="*/ 405140 w 3048935"/>
                <a:gd name="connsiteY350" fmla="*/ 540458 h 6654717"/>
                <a:gd name="connsiteX351" fmla="*/ 306823 w 3048935"/>
                <a:gd name="connsiteY351" fmla="*/ 822700 h 6654717"/>
                <a:gd name="connsiteX352" fmla="*/ 146630 w 3048935"/>
                <a:gd name="connsiteY352" fmla="*/ 905762 h 6654717"/>
                <a:gd name="connsiteX353" fmla="*/ 2 w 3048935"/>
                <a:gd name="connsiteY353" fmla="*/ 888811 h 6654717"/>
                <a:gd name="connsiteX354" fmla="*/ 0 w 3048935"/>
                <a:gd name="connsiteY354" fmla="*/ 903220 h 6654717"/>
                <a:gd name="connsiteX355" fmla="*/ 133070 w 3048935"/>
                <a:gd name="connsiteY355" fmla="*/ 916781 h 6654717"/>
                <a:gd name="connsiteX356" fmla="*/ 155954 w 3048935"/>
                <a:gd name="connsiteY356" fmla="*/ 934580 h 6654717"/>
                <a:gd name="connsiteX357" fmla="*/ 200028 w 3048935"/>
                <a:gd name="connsiteY357" fmla="*/ 1071888 h 6654717"/>
                <a:gd name="connsiteX358" fmla="*/ 237321 w 3048935"/>
                <a:gd name="connsiteY358" fmla="*/ 1383793 h 6654717"/>
                <a:gd name="connsiteX359" fmla="*/ 234779 w 3048935"/>
                <a:gd name="connsiteY359" fmla="*/ 1463466 h 6654717"/>
                <a:gd name="connsiteX360" fmla="*/ 189857 w 3048935"/>
                <a:gd name="connsiteY360" fmla="*/ 1592297 h 6654717"/>
                <a:gd name="connsiteX361" fmla="*/ 162608 w 3048935"/>
                <a:gd name="connsiteY361" fmla="*/ 1637603 h 6654717"/>
                <a:gd name="connsiteX362" fmla="*/ 165656 w 3048935"/>
                <a:gd name="connsiteY362" fmla="*/ 1656076 h 6654717"/>
                <a:gd name="connsiteX363" fmla="*/ 195790 w 3048935"/>
                <a:gd name="connsiteY363" fmla="*/ 1604374 h 6654717"/>
                <a:gd name="connsiteX364" fmla="*/ 311060 w 3048935"/>
                <a:gd name="connsiteY364" fmla="*/ 1430411 h 6654717"/>
                <a:gd name="connsiteX365" fmla="*/ 337335 w 3048935"/>
                <a:gd name="connsiteY365" fmla="*/ 1404135 h 6654717"/>
                <a:gd name="connsiteX366" fmla="*/ 536514 w 3048935"/>
                <a:gd name="connsiteY366" fmla="*/ 1413460 h 6654717"/>
                <a:gd name="connsiteX367" fmla="*/ 557703 w 3048935"/>
                <a:gd name="connsiteY367" fmla="*/ 1454990 h 6654717"/>
                <a:gd name="connsiteX368" fmla="*/ 1444878 w 3048935"/>
                <a:gd name="connsiteY368" fmla="*/ 6654701 h 6654717"/>
                <a:gd name="connsiteX369" fmla="*/ 1459875 w 3048935"/>
                <a:gd name="connsiteY369" fmla="*/ 6654717 h 6654717"/>
                <a:gd name="connsiteX370" fmla="*/ 571265 w 3048935"/>
                <a:gd name="connsiteY370" fmla="*/ 1442276 h 6654717"/>
                <a:gd name="connsiteX371" fmla="*/ 577732 w 3048935"/>
                <a:gd name="connsiteY371" fmla="*/ 1372573 h 6654717"/>
                <a:gd name="connsiteX372" fmla="*/ 578446 w 3048935"/>
                <a:gd name="connsiteY372" fmla="*/ 1374101 h 6654717"/>
                <a:gd name="connsiteX373" fmla="*/ 596321 w 3048935"/>
                <a:gd name="connsiteY373" fmla="*/ 1281967 h 6654717"/>
                <a:gd name="connsiteX374" fmla="*/ 771292 w 3048935"/>
                <a:gd name="connsiteY374" fmla="*/ 1144777 h 6654717"/>
                <a:gd name="connsiteX375" fmla="*/ 782960 w 3048935"/>
                <a:gd name="connsiteY375" fmla="*/ 1143758 h 6654717"/>
                <a:gd name="connsiteX376" fmla="*/ 800957 w 3048935"/>
                <a:gd name="connsiteY376" fmla="*/ 1163424 h 6654717"/>
                <a:gd name="connsiteX377" fmla="*/ 811976 w 3048935"/>
                <a:gd name="connsiteY377" fmla="*/ 1202414 h 6654717"/>
                <a:gd name="connsiteX378" fmla="*/ 776378 w 3048935"/>
                <a:gd name="connsiteY378" fmla="*/ 1219365 h 6654717"/>
                <a:gd name="connsiteX379" fmla="*/ 670537 w 3048935"/>
                <a:gd name="connsiteY379" fmla="*/ 1286323 h 6654717"/>
                <a:gd name="connsiteX380" fmla="*/ 578985 w 3048935"/>
                <a:gd name="connsiteY380" fmla="*/ 1375254 h 6654717"/>
                <a:gd name="connsiteX381" fmla="*/ 582907 w 3048935"/>
                <a:gd name="connsiteY381" fmla="*/ 1383639 h 6654717"/>
                <a:gd name="connsiteX382" fmla="*/ 590759 w 3048935"/>
                <a:gd name="connsiteY382" fmla="*/ 1385489 h 6654717"/>
                <a:gd name="connsiteX383" fmla="*/ 802653 w 3048935"/>
                <a:gd name="connsiteY383" fmla="*/ 1226993 h 6654717"/>
                <a:gd name="connsiteX384" fmla="*/ 837403 w 3048935"/>
                <a:gd name="connsiteY384" fmla="*/ 1189700 h 6654717"/>
                <a:gd name="connsiteX385" fmla="*/ 860289 w 3048935"/>
                <a:gd name="connsiteY385" fmla="*/ 1146473 h 6654717"/>
                <a:gd name="connsiteX386" fmla="*/ 936569 w 3048935"/>
                <a:gd name="connsiteY386" fmla="*/ 1045612 h 6654717"/>
                <a:gd name="connsiteX387" fmla="*/ 1128969 w 3048935"/>
                <a:gd name="connsiteY387" fmla="*/ 883725 h 6654717"/>
                <a:gd name="connsiteX388" fmla="*/ 1202707 w 3048935"/>
                <a:gd name="connsiteY388" fmla="*/ 826938 h 6654717"/>
                <a:gd name="connsiteX389" fmla="*/ 1367090 w 3048935"/>
                <a:gd name="connsiteY389" fmla="*/ 684362 h 6654717"/>
                <a:gd name="connsiteX390" fmla="*/ 1445379 w 3048935"/>
                <a:gd name="connsiteY390" fmla="*/ 627965 h 6654717"/>
                <a:gd name="connsiteX391" fmla="*/ 3046612 w 3048935"/>
                <a:gd name="connsiteY391" fmla="*/ 142 h 6654717"/>
                <a:gd name="connsiteX392" fmla="*/ 1443831 w 3048935"/>
                <a:gd name="connsiteY392" fmla="*/ 613235 h 6654717"/>
                <a:gd name="connsiteX393" fmla="*/ 1450541 w 3048935"/>
                <a:gd name="connsiteY393" fmla="*/ 427434 h 6654717"/>
                <a:gd name="connsiteX394" fmla="*/ 1490882 w 3048935"/>
                <a:gd name="connsiteY394" fmla="*/ 392134 h 6654717"/>
                <a:gd name="connsiteX395" fmla="*/ 2185937 w 3048935"/>
                <a:gd name="connsiteY395" fmla="*/ 131550 h 6654717"/>
                <a:gd name="connsiteX396" fmla="*/ 2136518 w 3048935"/>
                <a:gd name="connsiteY396" fmla="*/ 140083 h 6654717"/>
                <a:gd name="connsiteX397" fmla="*/ 1471387 w 3048935"/>
                <a:gd name="connsiteY397" fmla="*/ 387897 h 6654717"/>
                <a:gd name="connsiteX398" fmla="*/ 1448504 w 3048935"/>
                <a:gd name="connsiteY398" fmla="*/ 388743 h 6654717"/>
                <a:gd name="connsiteX399" fmla="*/ 1256951 w 3048935"/>
                <a:gd name="connsiteY399" fmla="*/ 355688 h 6654717"/>
                <a:gd name="connsiteX400" fmla="*/ 1269665 w 3048935"/>
                <a:gd name="connsiteY400" fmla="*/ 342127 h 6654717"/>
                <a:gd name="connsiteX401" fmla="*/ 1372222 w 3048935"/>
                <a:gd name="connsiteY401" fmla="*/ 281949 h 6654717"/>
                <a:gd name="connsiteX402" fmla="*/ 1348490 w 3048935"/>
                <a:gd name="connsiteY402" fmla="*/ 281949 h 6654717"/>
                <a:gd name="connsiteX403" fmla="*/ 1029802 w 3048935"/>
                <a:gd name="connsiteY403" fmla="*/ 399762 h 6654717"/>
                <a:gd name="connsiteX404" fmla="*/ 784853 w 3048935"/>
                <a:gd name="connsiteY404" fmla="*/ 395524 h 6654717"/>
                <a:gd name="connsiteX405" fmla="*/ 767055 w 3048935"/>
                <a:gd name="connsiteY405" fmla="*/ 390438 h 6654717"/>
                <a:gd name="connsiteX406" fmla="*/ 745124 w 3048935"/>
                <a:gd name="connsiteY406" fmla="*/ 378042 h 6654717"/>
                <a:gd name="connsiteX407" fmla="*/ 745052 w 3048935"/>
                <a:gd name="connsiteY407" fmla="*/ 377517 h 6654717"/>
                <a:gd name="connsiteX0" fmla="*/ 578446 w 3048984"/>
                <a:gd name="connsiteY0" fmla="*/ 1374092 h 6654708"/>
                <a:gd name="connsiteX1" fmla="*/ 578046 w 3048984"/>
                <a:gd name="connsiteY1" fmla="*/ 1376157 h 6654708"/>
                <a:gd name="connsiteX2" fmla="*/ 578985 w 3048984"/>
                <a:gd name="connsiteY2" fmla="*/ 1375245 h 6654708"/>
                <a:gd name="connsiteX3" fmla="*/ 578446 w 3048984"/>
                <a:gd name="connsiteY3" fmla="*/ 1374092 h 6654708"/>
                <a:gd name="connsiteX4" fmla="*/ 482693 w 3048984"/>
                <a:gd name="connsiteY4" fmla="*/ 1229845 h 6654708"/>
                <a:gd name="connsiteX5" fmla="*/ 517019 w 3048984"/>
                <a:gd name="connsiteY5" fmla="*/ 1234611 h 6654708"/>
                <a:gd name="connsiteX6" fmla="*/ 572960 w 3048984"/>
                <a:gd name="connsiteY6" fmla="*/ 1276143 h 6654708"/>
                <a:gd name="connsiteX7" fmla="*/ 577198 w 3048984"/>
                <a:gd name="connsiteY7" fmla="*/ 1295636 h 6654708"/>
                <a:gd name="connsiteX8" fmla="*/ 557704 w 3048984"/>
                <a:gd name="connsiteY8" fmla="*/ 1416840 h 6654708"/>
                <a:gd name="connsiteX9" fmla="*/ 339029 w 3048984"/>
                <a:gd name="connsiteY9" fmla="*/ 1388870 h 6654708"/>
                <a:gd name="connsiteX10" fmla="*/ 453452 w 3048984"/>
                <a:gd name="connsiteY10" fmla="*/ 1244783 h 6654708"/>
                <a:gd name="connsiteX11" fmla="*/ 482693 w 3048984"/>
                <a:gd name="connsiteY11" fmla="*/ 1229845 h 6654708"/>
                <a:gd name="connsiteX12" fmla="*/ 604757 w 3048984"/>
                <a:gd name="connsiteY12" fmla="*/ 1080194 h 6654708"/>
                <a:gd name="connsiteX13" fmla="*/ 615338 w 3048984"/>
                <a:gd name="connsiteY13" fmla="*/ 1080353 h 6654708"/>
                <a:gd name="connsiteX14" fmla="*/ 636528 w 3048984"/>
                <a:gd name="connsiteY14" fmla="*/ 1113409 h 6654708"/>
                <a:gd name="connsiteX15" fmla="*/ 584827 w 3048984"/>
                <a:gd name="connsiteY15" fmla="*/ 1270211 h 6654708"/>
                <a:gd name="connsiteX16" fmla="*/ 468709 w 3048984"/>
                <a:gd name="connsiteY16" fmla="*/ 1223593 h 6654708"/>
                <a:gd name="connsiteX17" fmla="*/ 578894 w 3048984"/>
                <a:gd name="connsiteY17" fmla="*/ 1093067 h 6654708"/>
                <a:gd name="connsiteX18" fmla="*/ 604757 w 3048984"/>
                <a:gd name="connsiteY18" fmla="*/ 1080194 h 6654708"/>
                <a:gd name="connsiteX19" fmla="*/ 757731 w 3048984"/>
                <a:gd name="connsiteY19" fmla="*/ 1038823 h 6654708"/>
                <a:gd name="connsiteX20" fmla="*/ 781463 w 3048984"/>
                <a:gd name="connsiteY20" fmla="*/ 1059165 h 6654708"/>
                <a:gd name="connsiteX21" fmla="*/ 789091 w 3048984"/>
                <a:gd name="connsiteY21" fmla="*/ 1116800 h 6654708"/>
                <a:gd name="connsiteX22" fmla="*/ 780616 w 3048984"/>
                <a:gd name="connsiteY22" fmla="*/ 1132056 h 6654708"/>
                <a:gd name="connsiteX23" fmla="*/ 612796 w 3048984"/>
                <a:gd name="connsiteY23" fmla="*/ 1222746 h 6654708"/>
                <a:gd name="connsiteX24" fmla="*/ 659412 w 3048984"/>
                <a:gd name="connsiteY24" fmla="*/ 1096458 h 6654708"/>
                <a:gd name="connsiteX25" fmla="*/ 757731 w 3048984"/>
                <a:gd name="connsiteY25" fmla="*/ 1038823 h 6654708"/>
                <a:gd name="connsiteX26" fmla="*/ 647759 w 3048984"/>
                <a:gd name="connsiteY26" fmla="*/ 1018269 h 6654708"/>
                <a:gd name="connsiteX27" fmla="*/ 661956 w 3048984"/>
                <a:gd name="connsiteY27" fmla="*/ 1021871 h 6654708"/>
                <a:gd name="connsiteX28" fmla="*/ 667041 w 3048984"/>
                <a:gd name="connsiteY28" fmla="*/ 1048994 h 6654708"/>
                <a:gd name="connsiteX29" fmla="*/ 659413 w 3048984"/>
                <a:gd name="connsiteY29" fmla="*/ 1063402 h 6654708"/>
                <a:gd name="connsiteX30" fmla="*/ 629747 w 3048984"/>
                <a:gd name="connsiteY30" fmla="*/ 1074421 h 6654708"/>
                <a:gd name="connsiteX31" fmla="*/ 598387 w 3048984"/>
                <a:gd name="connsiteY31" fmla="*/ 1069335 h 6654708"/>
                <a:gd name="connsiteX32" fmla="*/ 634834 w 3048984"/>
                <a:gd name="connsiteY32" fmla="*/ 1026109 h 6654708"/>
                <a:gd name="connsiteX33" fmla="*/ 647759 w 3048984"/>
                <a:gd name="connsiteY33" fmla="*/ 1018269 h 6654708"/>
                <a:gd name="connsiteX34" fmla="*/ 713181 w 3048984"/>
                <a:gd name="connsiteY34" fmla="*/ 934081 h 6654708"/>
                <a:gd name="connsiteX35" fmla="*/ 717047 w 3048984"/>
                <a:gd name="connsiteY35" fmla="*/ 934571 h 6654708"/>
                <a:gd name="connsiteX36" fmla="*/ 718742 w 3048984"/>
                <a:gd name="connsiteY36" fmla="*/ 948980 h 6654708"/>
                <a:gd name="connsiteX37" fmla="*/ 679754 w 3048984"/>
                <a:gd name="connsiteY37" fmla="*/ 1022719 h 6654708"/>
                <a:gd name="connsiteX38" fmla="*/ 672973 w 3048984"/>
                <a:gd name="connsiteY38" fmla="*/ 980340 h 6654708"/>
                <a:gd name="connsiteX39" fmla="*/ 706029 w 3048984"/>
                <a:gd name="connsiteY39" fmla="*/ 941352 h 6654708"/>
                <a:gd name="connsiteX40" fmla="*/ 713181 w 3048984"/>
                <a:gd name="connsiteY40" fmla="*/ 934081 h 6654708"/>
                <a:gd name="connsiteX41" fmla="*/ 1088072 w 3048984"/>
                <a:gd name="connsiteY41" fmla="*/ 866024 h 6654708"/>
                <a:gd name="connsiteX42" fmla="*/ 1133206 w 3048984"/>
                <a:gd name="connsiteY42" fmla="*/ 861679 h 6654708"/>
                <a:gd name="connsiteX43" fmla="*/ 821299 w 3048984"/>
                <a:gd name="connsiteY43" fmla="*/ 1177826 h 6654708"/>
                <a:gd name="connsiteX44" fmla="*/ 809434 w 3048984"/>
                <a:gd name="connsiteY44" fmla="*/ 1131208 h 6654708"/>
                <a:gd name="connsiteX45" fmla="*/ 1049296 w 3048984"/>
                <a:gd name="connsiteY45" fmla="*/ 878632 h 6654708"/>
                <a:gd name="connsiteX46" fmla="*/ 1088072 w 3048984"/>
                <a:gd name="connsiteY46" fmla="*/ 866024 h 6654708"/>
                <a:gd name="connsiteX47" fmla="*/ 762366 w 3048984"/>
                <a:gd name="connsiteY47" fmla="*/ 910640 h 6654708"/>
                <a:gd name="connsiteX48" fmla="*/ 768751 w 3048984"/>
                <a:gd name="connsiteY48" fmla="*/ 910839 h 6654708"/>
                <a:gd name="connsiteX49" fmla="*/ 777226 w 3048984"/>
                <a:gd name="connsiteY49" fmla="*/ 927790 h 6654708"/>
                <a:gd name="connsiteX50" fmla="*/ 778921 w 3048984"/>
                <a:gd name="connsiteY50" fmla="*/ 1016787 h 6654708"/>
                <a:gd name="connsiteX51" fmla="*/ 765360 w 3048984"/>
                <a:gd name="connsiteY51" fmla="*/ 1029500 h 6654708"/>
                <a:gd name="connsiteX52" fmla="*/ 680603 w 3048984"/>
                <a:gd name="connsiteY52" fmla="*/ 1050689 h 6654708"/>
                <a:gd name="connsiteX53" fmla="*/ 749255 w 3048984"/>
                <a:gd name="connsiteY53" fmla="*/ 921009 h 6654708"/>
                <a:gd name="connsiteX54" fmla="*/ 762366 w 3048984"/>
                <a:gd name="connsiteY54" fmla="*/ 910640 h 6654708"/>
                <a:gd name="connsiteX55" fmla="*/ 934953 w 3048984"/>
                <a:gd name="connsiteY55" fmla="*/ 881307 h 6654708"/>
                <a:gd name="connsiteX56" fmla="*/ 1052687 w 3048984"/>
                <a:gd name="connsiteY56" fmla="*/ 865919 h 6654708"/>
                <a:gd name="connsiteX57" fmla="*/ 802653 w 3048984"/>
                <a:gd name="connsiteY57" fmla="*/ 1118495 h 6654708"/>
                <a:gd name="connsiteX58" fmla="*/ 934953 w 3048984"/>
                <a:gd name="connsiteY58" fmla="*/ 881307 h 6654708"/>
                <a:gd name="connsiteX59" fmla="*/ 747498 w 3048984"/>
                <a:gd name="connsiteY59" fmla="*/ 893836 h 6654708"/>
                <a:gd name="connsiteX60" fmla="*/ 731638 w 3048984"/>
                <a:gd name="connsiteY60" fmla="*/ 928659 h 6654708"/>
                <a:gd name="connsiteX61" fmla="*/ 720835 w 3048984"/>
                <a:gd name="connsiteY61" fmla="*/ 921282 h 6654708"/>
                <a:gd name="connsiteX62" fmla="*/ 747498 w 3048984"/>
                <a:gd name="connsiteY62" fmla="*/ 893836 h 6654708"/>
                <a:gd name="connsiteX63" fmla="*/ 911393 w 3048984"/>
                <a:gd name="connsiteY63" fmla="*/ 861985 h 6654708"/>
                <a:gd name="connsiteX64" fmla="*/ 934026 w 3048984"/>
                <a:gd name="connsiteY64" fmla="*/ 865070 h 6654708"/>
                <a:gd name="connsiteX65" fmla="*/ 792481 w 3048984"/>
                <a:gd name="connsiteY65" fmla="*/ 993901 h 6654708"/>
                <a:gd name="connsiteX66" fmla="*/ 850964 w 3048984"/>
                <a:gd name="connsiteY66" fmla="*/ 873546 h 6654708"/>
                <a:gd name="connsiteX67" fmla="*/ 911393 w 3048984"/>
                <a:gd name="connsiteY67" fmla="*/ 861985 h 6654708"/>
                <a:gd name="connsiteX68" fmla="*/ 834437 w 3048984"/>
                <a:gd name="connsiteY68" fmla="*/ 856978 h 6654708"/>
                <a:gd name="connsiteX69" fmla="*/ 862830 w 3048984"/>
                <a:gd name="connsiteY69" fmla="*/ 859137 h 6654708"/>
                <a:gd name="connsiteX70" fmla="*/ 792482 w 3048984"/>
                <a:gd name="connsiteY70" fmla="*/ 896431 h 6654708"/>
                <a:gd name="connsiteX71" fmla="*/ 834437 w 3048984"/>
                <a:gd name="connsiteY71" fmla="*/ 856978 h 6654708"/>
                <a:gd name="connsiteX72" fmla="*/ 780209 w 3048984"/>
                <a:gd name="connsiteY72" fmla="*/ 863188 h 6654708"/>
                <a:gd name="connsiteX73" fmla="*/ 783562 w 3048984"/>
                <a:gd name="connsiteY73" fmla="*/ 902196 h 6654708"/>
                <a:gd name="connsiteX74" fmla="*/ 762818 w 3048984"/>
                <a:gd name="connsiteY74" fmla="*/ 898265 h 6654708"/>
                <a:gd name="connsiteX75" fmla="*/ 780209 w 3048984"/>
                <a:gd name="connsiteY75" fmla="*/ 863188 h 6654708"/>
                <a:gd name="connsiteX76" fmla="*/ 518715 w 3048984"/>
                <a:gd name="connsiteY76" fmla="*/ 898972 h 6654708"/>
                <a:gd name="connsiteX77" fmla="*/ 578893 w 3048984"/>
                <a:gd name="connsiteY77" fmla="*/ 890497 h 6654708"/>
                <a:gd name="connsiteX78" fmla="*/ 604320 w 3048984"/>
                <a:gd name="connsiteY78" fmla="*/ 904058 h 6654708"/>
                <a:gd name="connsiteX79" fmla="*/ 602625 w 3048984"/>
                <a:gd name="connsiteY79" fmla="*/ 1044756 h 6654708"/>
                <a:gd name="connsiteX80" fmla="*/ 567027 w 3048984"/>
                <a:gd name="connsiteY80" fmla="*/ 1085439 h 6654708"/>
                <a:gd name="connsiteX81" fmla="*/ 561942 w 3048984"/>
                <a:gd name="connsiteY81" fmla="*/ 984578 h 6654708"/>
                <a:gd name="connsiteX82" fmla="*/ 518715 w 3048984"/>
                <a:gd name="connsiteY82" fmla="*/ 898972 h 6654708"/>
                <a:gd name="connsiteX83" fmla="*/ 663651 w 3048984"/>
                <a:gd name="connsiteY83" fmla="*/ 874394 h 6654708"/>
                <a:gd name="connsiteX84" fmla="*/ 669914 w 3048984"/>
                <a:gd name="connsiteY84" fmla="*/ 874182 h 6654708"/>
                <a:gd name="connsiteX85" fmla="*/ 683144 w 3048984"/>
                <a:gd name="connsiteY85" fmla="*/ 883716 h 6654708"/>
                <a:gd name="connsiteX86" fmla="*/ 680602 w 3048984"/>
                <a:gd name="connsiteY86" fmla="*/ 951523 h 6654708"/>
                <a:gd name="connsiteX87" fmla="*/ 639918 w 3048984"/>
                <a:gd name="connsiteY87" fmla="*/ 999834 h 6654708"/>
                <a:gd name="connsiteX88" fmla="*/ 633985 w 3048984"/>
                <a:gd name="connsiteY88" fmla="*/ 1002377 h 6654708"/>
                <a:gd name="connsiteX89" fmla="*/ 605167 w 3048984"/>
                <a:gd name="connsiteY89" fmla="*/ 887956 h 6654708"/>
                <a:gd name="connsiteX90" fmla="*/ 663651 w 3048984"/>
                <a:gd name="connsiteY90" fmla="*/ 874394 h 6654708"/>
                <a:gd name="connsiteX91" fmla="*/ 715963 w 3048984"/>
                <a:gd name="connsiteY91" fmla="*/ 860566 h 6654708"/>
                <a:gd name="connsiteX92" fmla="*/ 730608 w 3048984"/>
                <a:gd name="connsiteY92" fmla="*/ 867614 h 6654708"/>
                <a:gd name="connsiteX93" fmla="*/ 708572 w 3048984"/>
                <a:gd name="connsiteY93" fmla="*/ 921857 h 6654708"/>
                <a:gd name="connsiteX94" fmla="*/ 687382 w 3048984"/>
                <a:gd name="connsiteY94" fmla="*/ 871003 h 6654708"/>
                <a:gd name="connsiteX95" fmla="*/ 715963 w 3048984"/>
                <a:gd name="connsiteY95" fmla="*/ 860566 h 6654708"/>
                <a:gd name="connsiteX96" fmla="*/ 758539 w 3048984"/>
                <a:gd name="connsiteY96" fmla="*/ 850583 h 6654708"/>
                <a:gd name="connsiteX97" fmla="*/ 767055 w 3048984"/>
                <a:gd name="connsiteY97" fmla="*/ 850661 h 6654708"/>
                <a:gd name="connsiteX98" fmla="*/ 745865 w 3048984"/>
                <a:gd name="connsiteY98" fmla="*/ 871851 h 6654708"/>
                <a:gd name="connsiteX99" fmla="*/ 740779 w 3048984"/>
                <a:gd name="connsiteY99" fmla="*/ 860833 h 6654708"/>
                <a:gd name="connsiteX100" fmla="*/ 758539 w 3048984"/>
                <a:gd name="connsiteY100" fmla="*/ 850583 h 6654708"/>
                <a:gd name="connsiteX101" fmla="*/ 370390 w 3048984"/>
                <a:gd name="connsiteY101" fmla="*/ 914229 h 6654708"/>
                <a:gd name="connsiteX102" fmla="*/ 493288 w 3048984"/>
                <a:gd name="connsiteY102" fmla="*/ 902363 h 6654708"/>
                <a:gd name="connsiteX103" fmla="*/ 520411 w 3048984"/>
                <a:gd name="connsiteY103" fmla="*/ 918468 h 6654708"/>
                <a:gd name="connsiteX104" fmla="*/ 551770 w 3048984"/>
                <a:gd name="connsiteY104" fmla="*/ 1099848 h 6654708"/>
                <a:gd name="connsiteX105" fmla="*/ 544142 w 3048984"/>
                <a:gd name="connsiteY105" fmla="*/ 1114257 h 6654708"/>
                <a:gd name="connsiteX106" fmla="*/ 460233 w 3048984"/>
                <a:gd name="connsiteY106" fmla="*/ 1215965 h 6654708"/>
                <a:gd name="connsiteX107" fmla="*/ 370390 w 3048984"/>
                <a:gd name="connsiteY107" fmla="*/ 914229 h 6654708"/>
                <a:gd name="connsiteX108" fmla="*/ 846620 w 3048984"/>
                <a:gd name="connsiteY108" fmla="*/ 822373 h 6654708"/>
                <a:gd name="connsiteX109" fmla="*/ 853507 w 3048984"/>
                <a:gd name="connsiteY109" fmla="*/ 825235 h 6654708"/>
                <a:gd name="connsiteX110" fmla="*/ 851812 w 3048984"/>
                <a:gd name="connsiteY110" fmla="*/ 835406 h 6654708"/>
                <a:gd name="connsiteX111" fmla="*/ 839097 w 3048984"/>
                <a:gd name="connsiteY111" fmla="*/ 841338 h 6654708"/>
                <a:gd name="connsiteX112" fmla="*/ 813670 w 3048984"/>
                <a:gd name="connsiteY112" fmla="*/ 834557 h 6654708"/>
                <a:gd name="connsiteX113" fmla="*/ 839098 w 3048984"/>
                <a:gd name="connsiteY113" fmla="*/ 825234 h 6654708"/>
                <a:gd name="connsiteX114" fmla="*/ 846620 w 3048984"/>
                <a:gd name="connsiteY114" fmla="*/ 822373 h 6654708"/>
                <a:gd name="connsiteX115" fmla="*/ 260205 w 3048984"/>
                <a:gd name="connsiteY115" fmla="*/ 915925 h 6654708"/>
                <a:gd name="connsiteX116" fmla="*/ 348354 w 3048984"/>
                <a:gd name="connsiteY116" fmla="*/ 915925 h 6654708"/>
                <a:gd name="connsiteX117" fmla="*/ 369544 w 3048984"/>
                <a:gd name="connsiteY117" fmla="*/ 929486 h 6654708"/>
                <a:gd name="connsiteX118" fmla="*/ 450909 w 3048984"/>
                <a:gd name="connsiteY118" fmla="*/ 1101544 h 6654708"/>
                <a:gd name="connsiteX119" fmla="*/ 454301 w 3048984"/>
                <a:gd name="connsiteY119" fmla="*/ 1138836 h 6654708"/>
                <a:gd name="connsiteX120" fmla="*/ 410227 w 3048984"/>
                <a:gd name="connsiteY120" fmla="*/ 1281228 h 6654708"/>
                <a:gd name="connsiteX121" fmla="*/ 342419 w 3048984"/>
                <a:gd name="connsiteY121" fmla="*/ 1365986 h 6654708"/>
                <a:gd name="connsiteX122" fmla="*/ 260205 w 3048984"/>
                <a:gd name="connsiteY122" fmla="*/ 915925 h 6654708"/>
                <a:gd name="connsiteX123" fmla="*/ 899276 w 3048984"/>
                <a:gd name="connsiteY123" fmla="*/ 807436 h 6654708"/>
                <a:gd name="connsiteX124" fmla="*/ 892495 w 3048984"/>
                <a:gd name="connsiteY124" fmla="*/ 837100 h 6654708"/>
                <a:gd name="connsiteX125" fmla="*/ 870458 w 3048984"/>
                <a:gd name="connsiteY125" fmla="*/ 844728 h 6654708"/>
                <a:gd name="connsiteX126" fmla="*/ 866220 w 3048984"/>
                <a:gd name="connsiteY126" fmla="*/ 828625 h 6654708"/>
                <a:gd name="connsiteX127" fmla="*/ 899276 w 3048984"/>
                <a:gd name="connsiteY127" fmla="*/ 807436 h 6654708"/>
                <a:gd name="connsiteX128" fmla="*/ 954367 w 3048984"/>
                <a:gd name="connsiteY128" fmla="*/ 788789 h 6654708"/>
                <a:gd name="connsiteX129" fmla="*/ 943349 w 3048984"/>
                <a:gd name="connsiteY129" fmla="*/ 832015 h 6654708"/>
                <a:gd name="connsiteX130" fmla="*/ 934026 w 3048984"/>
                <a:gd name="connsiteY130" fmla="*/ 850661 h 6654708"/>
                <a:gd name="connsiteX131" fmla="*/ 905208 w 3048984"/>
                <a:gd name="connsiteY131" fmla="*/ 846423 h 6654708"/>
                <a:gd name="connsiteX132" fmla="*/ 906904 w 3048984"/>
                <a:gd name="connsiteY132" fmla="*/ 821845 h 6654708"/>
                <a:gd name="connsiteX133" fmla="*/ 954367 w 3048984"/>
                <a:gd name="connsiteY133" fmla="*/ 788789 h 6654708"/>
                <a:gd name="connsiteX134" fmla="*/ 159345 w 3048984"/>
                <a:gd name="connsiteY134" fmla="*/ 919314 h 6654708"/>
                <a:gd name="connsiteX135" fmla="*/ 233932 w 3048984"/>
                <a:gd name="connsiteY135" fmla="*/ 919315 h 6654708"/>
                <a:gd name="connsiteX136" fmla="*/ 257662 w 3048984"/>
                <a:gd name="connsiteY136" fmla="*/ 939655 h 6654708"/>
                <a:gd name="connsiteX137" fmla="*/ 298345 w 3048984"/>
                <a:gd name="connsiteY137" fmla="*/ 1056621 h 6654708"/>
                <a:gd name="connsiteX138" fmla="*/ 329707 w 3048984"/>
                <a:gd name="connsiteY138" fmla="*/ 1274448 h 6654708"/>
                <a:gd name="connsiteX139" fmla="*/ 279699 w 3048984"/>
                <a:gd name="connsiteY139" fmla="*/ 1454134 h 6654708"/>
                <a:gd name="connsiteX140" fmla="*/ 238169 w 3048984"/>
                <a:gd name="connsiteY140" fmla="*/ 1513464 h 6654708"/>
                <a:gd name="connsiteX141" fmla="*/ 202571 w 3048984"/>
                <a:gd name="connsiteY141" fmla="*/ 1031195 h 6654708"/>
                <a:gd name="connsiteX142" fmla="*/ 159345 w 3048984"/>
                <a:gd name="connsiteY142" fmla="*/ 919314 h 6654708"/>
                <a:gd name="connsiteX143" fmla="*/ 750951 w 3048984"/>
                <a:gd name="connsiteY143" fmla="*/ 819301 h 6654708"/>
                <a:gd name="connsiteX144" fmla="*/ 757321 w 3048984"/>
                <a:gd name="connsiteY144" fmla="*/ 818533 h 6654708"/>
                <a:gd name="connsiteX145" fmla="*/ 777225 w 3048984"/>
                <a:gd name="connsiteY145" fmla="*/ 831166 h 6654708"/>
                <a:gd name="connsiteX146" fmla="*/ 749255 w 3048984"/>
                <a:gd name="connsiteY146" fmla="*/ 836252 h 6654708"/>
                <a:gd name="connsiteX147" fmla="*/ 750951 w 3048984"/>
                <a:gd name="connsiteY147" fmla="*/ 819301 h 6654708"/>
                <a:gd name="connsiteX148" fmla="*/ 1029802 w 3048984"/>
                <a:gd name="connsiteY148" fmla="*/ 759971 h 6654708"/>
                <a:gd name="connsiteX149" fmla="*/ 995899 w 3048984"/>
                <a:gd name="connsiteY149" fmla="*/ 843033 h 6654708"/>
                <a:gd name="connsiteX150" fmla="*/ 975558 w 3048984"/>
                <a:gd name="connsiteY150" fmla="*/ 852357 h 6654708"/>
                <a:gd name="connsiteX151" fmla="*/ 952673 w 3048984"/>
                <a:gd name="connsiteY151" fmla="*/ 838796 h 6654708"/>
                <a:gd name="connsiteX152" fmla="*/ 997595 w 3048984"/>
                <a:gd name="connsiteY152" fmla="*/ 770989 h 6654708"/>
                <a:gd name="connsiteX153" fmla="*/ 1029802 w 3048984"/>
                <a:gd name="connsiteY153" fmla="*/ 759971 h 6654708"/>
                <a:gd name="connsiteX154" fmla="*/ 848422 w 3048984"/>
                <a:gd name="connsiteY154" fmla="*/ 777771 h 6654708"/>
                <a:gd name="connsiteX155" fmla="*/ 812823 w 3048984"/>
                <a:gd name="connsiteY155" fmla="*/ 819301 h 6654708"/>
                <a:gd name="connsiteX156" fmla="*/ 848422 w 3048984"/>
                <a:gd name="connsiteY156" fmla="*/ 777771 h 6654708"/>
                <a:gd name="connsiteX157" fmla="*/ 711115 w 3048984"/>
                <a:gd name="connsiteY157" fmla="*/ 789636 h 6654708"/>
                <a:gd name="connsiteX158" fmla="*/ 738237 w 3048984"/>
                <a:gd name="connsiteY158" fmla="*/ 830319 h 6654708"/>
                <a:gd name="connsiteX159" fmla="*/ 690773 w 3048984"/>
                <a:gd name="connsiteY159" fmla="*/ 854898 h 6654708"/>
                <a:gd name="connsiteX160" fmla="*/ 711115 w 3048984"/>
                <a:gd name="connsiteY160" fmla="*/ 789636 h 6654708"/>
                <a:gd name="connsiteX161" fmla="*/ 1159481 w 3048984"/>
                <a:gd name="connsiteY161" fmla="*/ 715051 h 6654708"/>
                <a:gd name="connsiteX162" fmla="*/ 1110321 w 3048984"/>
                <a:gd name="connsiteY162" fmla="*/ 771837 h 6654708"/>
                <a:gd name="connsiteX163" fmla="*/ 1081503 w 3048984"/>
                <a:gd name="connsiteY163" fmla="*/ 837947 h 6654708"/>
                <a:gd name="connsiteX164" fmla="*/ 1063705 w 3048984"/>
                <a:gd name="connsiteY164" fmla="*/ 853205 h 6654708"/>
                <a:gd name="connsiteX165" fmla="*/ 1033192 w 3048984"/>
                <a:gd name="connsiteY165" fmla="*/ 853204 h 6654708"/>
                <a:gd name="connsiteX166" fmla="*/ 1006917 w 3048984"/>
                <a:gd name="connsiteY166" fmla="*/ 822691 h 6654708"/>
                <a:gd name="connsiteX167" fmla="*/ 1059466 w 3048984"/>
                <a:gd name="connsiteY167" fmla="*/ 750648 h 6654708"/>
                <a:gd name="connsiteX168" fmla="*/ 1159481 w 3048984"/>
                <a:gd name="connsiteY168" fmla="*/ 715051 h 6654708"/>
                <a:gd name="connsiteX169" fmla="*/ 789091 w 3048984"/>
                <a:gd name="connsiteY169" fmla="*/ 774380 h 6654708"/>
                <a:gd name="connsiteX170" fmla="*/ 795766 w 3048984"/>
                <a:gd name="connsiteY170" fmla="*/ 773532 h 6654708"/>
                <a:gd name="connsiteX171" fmla="*/ 801804 w 3048984"/>
                <a:gd name="connsiteY171" fmla="*/ 775227 h 6654708"/>
                <a:gd name="connsiteX172" fmla="*/ 793329 w 3048984"/>
                <a:gd name="connsiteY172" fmla="*/ 804045 h 6654708"/>
                <a:gd name="connsiteX173" fmla="*/ 789091 w 3048984"/>
                <a:gd name="connsiteY173" fmla="*/ 774380 h 6654708"/>
                <a:gd name="connsiteX174" fmla="*/ 901819 w 3048984"/>
                <a:gd name="connsiteY174" fmla="*/ 729458 h 6654708"/>
                <a:gd name="connsiteX175" fmla="*/ 910294 w 3048984"/>
                <a:gd name="connsiteY175" fmla="*/ 759971 h 6654708"/>
                <a:gd name="connsiteX176" fmla="*/ 918770 w 3048984"/>
                <a:gd name="connsiteY176" fmla="*/ 783703 h 6654708"/>
                <a:gd name="connsiteX177" fmla="*/ 873000 w 3048984"/>
                <a:gd name="connsiteY177" fmla="*/ 798960 h 6654708"/>
                <a:gd name="connsiteX178" fmla="*/ 869610 w 3048984"/>
                <a:gd name="connsiteY178" fmla="*/ 757430 h 6654708"/>
                <a:gd name="connsiteX179" fmla="*/ 901819 w 3048984"/>
                <a:gd name="connsiteY179" fmla="*/ 729458 h 6654708"/>
                <a:gd name="connsiteX180" fmla="*/ 764511 w 3048984"/>
                <a:gd name="connsiteY180" fmla="*/ 750648 h 6654708"/>
                <a:gd name="connsiteX181" fmla="*/ 760274 w 3048984"/>
                <a:gd name="connsiteY181" fmla="*/ 793874 h 6654708"/>
                <a:gd name="connsiteX182" fmla="*/ 722981 w 3048984"/>
                <a:gd name="connsiteY182" fmla="*/ 785398 h 6654708"/>
                <a:gd name="connsiteX183" fmla="*/ 764511 w 3048984"/>
                <a:gd name="connsiteY183" fmla="*/ 750648 h 6654708"/>
                <a:gd name="connsiteX184" fmla="*/ 1293378 w 3048984"/>
                <a:gd name="connsiteY184" fmla="*/ 723373 h 6654708"/>
                <a:gd name="connsiteX185" fmla="*/ 1178975 w 3048984"/>
                <a:gd name="connsiteY185" fmla="*/ 832015 h 6654708"/>
                <a:gd name="connsiteX186" fmla="*/ 1134901 w 3048984"/>
                <a:gd name="connsiteY186" fmla="*/ 847271 h 6654708"/>
                <a:gd name="connsiteX187" fmla="*/ 1093370 w 3048984"/>
                <a:gd name="connsiteY187" fmla="*/ 846424 h 6654708"/>
                <a:gd name="connsiteX188" fmla="*/ 1103541 w 3048984"/>
                <a:gd name="connsiteY188" fmla="*/ 803197 h 6654708"/>
                <a:gd name="connsiteX189" fmla="*/ 1240000 w 3048984"/>
                <a:gd name="connsiteY189" fmla="*/ 685384 h 6654708"/>
                <a:gd name="connsiteX190" fmla="*/ 1293378 w 3048984"/>
                <a:gd name="connsiteY190" fmla="*/ 723373 h 6654708"/>
                <a:gd name="connsiteX191" fmla="*/ 848846 w 3048984"/>
                <a:gd name="connsiteY191" fmla="*/ 729671 h 6654708"/>
                <a:gd name="connsiteX192" fmla="*/ 861982 w 3048984"/>
                <a:gd name="connsiteY192" fmla="*/ 734544 h 6654708"/>
                <a:gd name="connsiteX193" fmla="*/ 874696 w 3048984"/>
                <a:gd name="connsiteY193" fmla="*/ 741325 h 6654708"/>
                <a:gd name="connsiteX194" fmla="*/ 860287 w 3048984"/>
                <a:gd name="connsiteY194" fmla="*/ 749800 h 6654708"/>
                <a:gd name="connsiteX195" fmla="*/ 834861 w 3048984"/>
                <a:gd name="connsiteY195" fmla="*/ 759123 h 6654708"/>
                <a:gd name="connsiteX196" fmla="*/ 838250 w 3048984"/>
                <a:gd name="connsiteY196" fmla="*/ 738783 h 6654708"/>
                <a:gd name="connsiteX197" fmla="*/ 848846 w 3048984"/>
                <a:gd name="connsiteY197" fmla="*/ 729671 h 6654708"/>
                <a:gd name="connsiteX198" fmla="*/ 772141 w 3048984"/>
                <a:gd name="connsiteY198" fmla="*/ 726068 h 6654708"/>
                <a:gd name="connsiteX199" fmla="*/ 825536 w 3048984"/>
                <a:gd name="connsiteY199" fmla="*/ 733697 h 6654708"/>
                <a:gd name="connsiteX200" fmla="*/ 794177 w 3048984"/>
                <a:gd name="connsiteY200" fmla="*/ 763361 h 6654708"/>
                <a:gd name="connsiteX201" fmla="*/ 772141 w 3048984"/>
                <a:gd name="connsiteY201" fmla="*/ 726068 h 6654708"/>
                <a:gd name="connsiteX202" fmla="*/ 642461 w 3048984"/>
                <a:gd name="connsiteY202" fmla="*/ 731153 h 6654708"/>
                <a:gd name="connsiteX203" fmla="*/ 691620 w 3048984"/>
                <a:gd name="connsiteY203" fmla="*/ 771836 h 6654708"/>
                <a:gd name="connsiteX204" fmla="*/ 699249 w 3048984"/>
                <a:gd name="connsiteY204" fmla="*/ 799808 h 6654708"/>
                <a:gd name="connsiteX205" fmla="*/ 628900 w 3048984"/>
                <a:gd name="connsiteY205" fmla="*/ 871003 h 6654708"/>
                <a:gd name="connsiteX206" fmla="*/ 602625 w 3048984"/>
                <a:gd name="connsiteY206" fmla="*/ 876089 h 6654708"/>
                <a:gd name="connsiteX207" fmla="*/ 642461 w 3048984"/>
                <a:gd name="connsiteY207" fmla="*/ 731153 h 6654708"/>
                <a:gd name="connsiteX208" fmla="*/ 978099 w 3048984"/>
                <a:gd name="connsiteY208" fmla="*/ 672672 h 6654708"/>
                <a:gd name="connsiteX209" fmla="*/ 977253 w 3048984"/>
                <a:gd name="connsiteY209" fmla="*/ 753190 h 6654708"/>
                <a:gd name="connsiteX210" fmla="*/ 967929 w 3048984"/>
                <a:gd name="connsiteY210" fmla="*/ 767599 h 6654708"/>
                <a:gd name="connsiteX211" fmla="*/ 927245 w 3048984"/>
                <a:gd name="connsiteY211" fmla="*/ 770141 h 6654708"/>
                <a:gd name="connsiteX212" fmla="*/ 934874 w 3048984"/>
                <a:gd name="connsiteY212" fmla="*/ 704032 h 6654708"/>
                <a:gd name="connsiteX213" fmla="*/ 978099 w 3048984"/>
                <a:gd name="connsiteY213" fmla="*/ 672672 h 6654708"/>
                <a:gd name="connsiteX214" fmla="*/ 752646 w 3048984"/>
                <a:gd name="connsiteY214" fmla="*/ 700640 h 6654708"/>
                <a:gd name="connsiteX215" fmla="*/ 732303 w 3048984"/>
                <a:gd name="connsiteY215" fmla="*/ 767600 h 6654708"/>
                <a:gd name="connsiteX216" fmla="*/ 678906 w 3048984"/>
                <a:gd name="connsiteY216" fmla="*/ 746409 h 6654708"/>
                <a:gd name="connsiteX217" fmla="*/ 752646 w 3048984"/>
                <a:gd name="connsiteY217" fmla="*/ 700640 h 6654708"/>
                <a:gd name="connsiteX218" fmla="*/ 890535 w 3048984"/>
                <a:gd name="connsiteY218" fmla="*/ 667692 h 6654708"/>
                <a:gd name="connsiteX219" fmla="*/ 895038 w 3048984"/>
                <a:gd name="connsiteY219" fmla="*/ 668433 h 6654708"/>
                <a:gd name="connsiteX220" fmla="*/ 954367 w 3048984"/>
                <a:gd name="connsiteY220" fmla="*/ 674366 h 6654708"/>
                <a:gd name="connsiteX221" fmla="*/ 895039 w 3048984"/>
                <a:gd name="connsiteY221" fmla="*/ 719288 h 6654708"/>
                <a:gd name="connsiteX222" fmla="*/ 867916 w 3048984"/>
                <a:gd name="connsiteY222" fmla="*/ 724372 h 6654708"/>
                <a:gd name="connsiteX223" fmla="*/ 859439 w 3048984"/>
                <a:gd name="connsiteY223" fmla="*/ 704879 h 6654708"/>
                <a:gd name="connsiteX224" fmla="*/ 881476 w 3048984"/>
                <a:gd name="connsiteY224" fmla="*/ 674366 h 6654708"/>
                <a:gd name="connsiteX225" fmla="*/ 890535 w 3048984"/>
                <a:gd name="connsiteY225" fmla="*/ 667692 h 6654708"/>
                <a:gd name="connsiteX226" fmla="*/ 766207 w 3048984"/>
                <a:gd name="connsiteY226" fmla="*/ 682842 h 6654708"/>
                <a:gd name="connsiteX227" fmla="*/ 850964 w 3048984"/>
                <a:gd name="connsiteY227" fmla="*/ 687928 h 6654708"/>
                <a:gd name="connsiteX228" fmla="*/ 799262 w 3048984"/>
                <a:gd name="connsiteY228" fmla="*/ 723526 h 6654708"/>
                <a:gd name="connsiteX229" fmla="*/ 766207 w 3048984"/>
                <a:gd name="connsiteY229" fmla="*/ 682842 h 6654708"/>
                <a:gd name="connsiteX230" fmla="*/ 1038279 w 3048984"/>
                <a:gd name="connsiteY230" fmla="*/ 636226 h 6654708"/>
                <a:gd name="connsiteX231" fmla="*/ 1067095 w 3048984"/>
                <a:gd name="connsiteY231" fmla="*/ 732002 h 6654708"/>
                <a:gd name="connsiteX232" fmla="*/ 1011157 w 3048984"/>
                <a:gd name="connsiteY232" fmla="*/ 753190 h 6654708"/>
                <a:gd name="connsiteX233" fmla="*/ 983185 w 3048984"/>
                <a:gd name="connsiteY233" fmla="*/ 737934 h 6654708"/>
                <a:gd name="connsiteX234" fmla="*/ 1038279 w 3048984"/>
                <a:gd name="connsiteY234" fmla="*/ 636226 h 6654708"/>
                <a:gd name="connsiteX235" fmla="*/ 589911 w 3048984"/>
                <a:gd name="connsiteY235" fmla="*/ 688775 h 6654708"/>
                <a:gd name="connsiteX236" fmla="*/ 628053 w 3048984"/>
                <a:gd name="connsiteY236" fmla="*/ 812520 h 6654708"/>
                <a:gd name="connsiteX237" fmla="*/ 531430 w 3048984"/>
                <a:gd name="connsiteY237" fmla="*/ 882021 h 6654708"/>
                <a:gd name="connsiteX238" fmla="*/ 589911 w 3048984"/>
                <a:gd name="connsiteY238" fmla="*/ 688775 h 6654708"/>
                <a:gd name="connsiteX239" fmla="*/ 941061 w 3048984"/>
                <a:gd name="connsiteY239" fmla="*/ 610236 h 6654708"/>
                <a:gd name="connsiteX240" fmla="*/ 949323 w 3048984"/>
                <a:gd name="connsiteY240" fmla="*/ 610335 h 6654708"/>
                <a:gd name="connsiteX241" fmla="*/ 962843 w 3048984"/>
                <a:gd name="connsiteY241" fmla="*/ 615884 h 6654708"/>
                <a:gd name="connsiteX242" fmla="*/ 1032344 w 3048984"/>
                <a:gd name="connsiteY242" fmla="*/ 623512 h 6654708"/>
                <a:gd name="connsiteX243" fmla="*/ 915381 w 3048984"/>
                <a:gd name="connsiteY243" fmla="*/ 665042 h 6654708"/>
                <a:gd name="connsiteX244" fmla="*/ 906057 w 3048984"/>
                <a:gd name="connsiteY244" fmla="*/ 644701 h 6654708"/>
                <a:gd name="connsiteX245" fmla="*/ 921313 w 3048984"/>
                <a:gd name="connsiteY245" fmla="*/ 626901 h 6654708"/>
                <a:gd name="connsiteX246" fmla="*/ 941061 w 3048984"/>
                <a:gd name="connsiteY246" fmla="*/ 610236 h 6654708"/>
                <a:gd name="connsiteX247" fmla="*/ 1167955 w 3048984"/>
                <a:gd name="connsiteY247" fmla="*/ 558248 h 6654708"/>
                <a:gd name="connsiteX248" fmla="*/ 1205249 w 3048984"/>
                <a:gd name="connsiteY248" fmla="*/ 682842 h 6654708"/>
                <a:gd name="connsiteX249" fmla="*/ 1089133 w 3048984"/>
                <a:gd name="connsiteY249" fmla="*/ 724372 h 6654708"/>
                <a:gd name="connsiteX250" fmla="*/ 1041668 w 3048984"/>
                <a:gd name="connsiteY250" fmla="*/ 671823 h 6654708"/>
                <a:gd name="connsiteX251" fmla="*/ 1074723 w 3048984"/>
                <a:gd name="connsiteY251" fmla="*/ 612494 h 6654708"/>
                <a:gd name="connsiteX252" fmla="*/ 1167955 w 3048984"/>
                <a:gd name="connsiteY252" fmla="*/ 558248 h 6654708"/>
                <a:gd name="connsiteX253" fmla="*/ 755189 w 3048984"/>
                <a:gd name="connsiteY253" fmla="*/ 621817 h 6654708"/>
                <a:gd name="connsiteX254" fmla="*/ 912837 w 3048984"/>
                <a:gd name="connsiteY254" fmla="*/ 615883 h 6654708"/>
                <a:gd name="connsiteX255" fmla="*/ 817908 w 3048984"/>
                <a:gd name="connsiteY255" fmla="*/ 681995 h 6654708"/>
                <a:gd name="connsiteX256" fmla="*/ 755189 w 3048984"/>
                <a:gd name="connsiteY256" fmla="*/ 621817 h 6654708"/>
                <a:gd name="connsiteX257" fmla="*/ 738237 w 3048984"/>
                <a:gd name="connsiteY257" fmla="*/ 619274 h 6654708"/>
                <a:gd name="connsiteX258" fmla="*/ 714506 w 3048984"/>
                <a:gd name="connsiteY258" fmla="*/ 725221 h 6654708"/>
                <a:gd name="connsiteX259" fmla="*/ 619577 w 3048984"/>
                <a:gd name="connsiteY259" fmla="*/ 692165 h 6654708"/>
                <a:gd name="connsiteX260" fmla="*/ 738237 w 3048984"/>
                <a:gd name="connsiteY260" fmla="*/ 619274 h 6654708"/>
                <a:gd name="connsiteX261" fmla="*/ 1272208 w 3048984"/>
                <a:gd name="connsiteY261" fmla="*/ 501461 h 6654708"/>
                <a:gd name="connsiteX262" fmla="*/ 1310348 w 3048984"/>
                <a:gd name="connsiteY262" fmla="*/ 650635 h 6654708"/>
                <a:gd name="connsiteX263" fmla="*/ 1238305 w 3048984"/>
                <a:gd name="connsiteY263" fmla="*/ 672670 h 6654708"/>
                <a:gd name="connsiteX264" fmla="*/ 1195078 w 3048984"/>
                <a:gd name="connsiteY264" fmla="*/ 656567 h 6654708"/>
                <a:gd name="connsiteX265" fmla="*/ 1181517 w 3048984"/>
                <a:gd name="connsiteY265" fmla="*/ 565878 h 6654708"/>
                <a:gd name="connsiteX266" fmla="*/ 1197622 w 3048984"/>
                <a:gd name="connsiteY266" fmla="*/ 543840 h 6654708"/>
                <a:gd name="connsiteX267" fmla="*/ 1272208 w 3048984"/>
                <a:gd name="connsiteY267" fmla="*/ 501461 h 6654708"/>
                <a:gd name="connsiteX268" fmla="*/ 508544 w 3048984"/>
                <a:gd name="connsiteY268" fmla="*/ 615883 h 6654708"/>
                <a:gd name="connsiteX269" fmla="*/ 578893 w 3048984"/>
                <a:gd name="connsiteY269" fmla="*/ 751495 h 6654708"/>
                <a:gd name="connsiteX270" fmla="*/ 567875 w 3048984"/>
                <a:gd name="connsiteY270" fmla="*/ 798959 h 6654708"/>
                <a:gd name="connsiteX271" fmla="*/ 449215 w 3048984"/>
                <a:gd name="connsiteY271" fmla="*/ 894735 h 6654708"/>
                <a:gd name="connsiteX272" fmla="*/ 392428 w 3048984"/>
                <a:gd name="connsiteY272" fmla="*/ 899821 h 6654708"/>
                <a:gd name="connsiteX273" fmla="*/ 508544 w 3048984"/>
                <a:gd name="connsiteY273" fmla="*/ 615883 h 6654708"/>
                <a:gd name="connsiteX274" fmla="*/ 1080658 w 3048984"/>
                <a:gd name="connsiteY274" fmla="*/ 474339 h 6654708"/>
                <a:gd name="connsiteX275" fmla="*/ 1174738 w 3048984"/>
                <a:gd name="connsiteY275" fmla="*/ 541297 h 6654708"/>
                <a:gd name="connsiteX276" fmla="*/ 993357 w 3048984"/>
                <a:gd name="connsiteY276" fmla="*/ 610798 h 6654708"/>
                <a:gd name="connsiteX277" fmla="*/ 984032 w 3048984"/>
                <a:gd name="connsiteY277" fmla="*/ 609950 h 6654708"/>
                <a:gd name="connsiteX278" fmla="*/ 953521 w 3048984"/>
                <a:gd name="connsiteY278" fmla="*/ 596390 h 6654708"/>
                <a:gd name="connsiteX279" fmla="*/ 970472 w 3048984"/>
                <a:gd name="connsiteY279" fmla="*/ 573504 h 6654708"/>
                <a:gd name="connsiteX280" fmla="*/ 1080658 w 3048984"/>
                <a:gd name="connsiteY280" fmla="*/ 474339 h 6654708"/>
                <a:gd name="connsiteX281" fmla="*/ 1449350 w 3048984"/>
                <a:gd name="connsiteY281" fmla="*/ 411618 h 6654708"/>
                <a:gd name="connsiteX282" fmla="*/ 1413753 w 3048984"/>
                <a:gd name="connsiteY282" fmla="*/ 561639 h 6654708"/>
                <a:gd name="connsiteX283" fmla="*/ 1419157 w 3048984"/>
                <a:gd name="connsiteY283" fmla="*/ 585583 h 6654708"/>
                <a:gd name="connsiteX284" fmla="*/ 1436046 w 3048984"/>
                <a:gd name="connsiteY284" fmla="*/ 616937 h 6654708"/>
                <a:gd name="connsiteX285" fmla="*/ 1368822 w 3048984"/>
                <a:gd name="connsiteY285" fmla="*/ 634538 h 6654708"/>
                <a:gd name="connsiteX286" fmla="*/ 1335776 w 3048984"/>
                <a:gd name="connsiteY286" fmla="*/ 643854 h 6654708"/>
                <a:gd name="connsiteX287" fmla="*/ 1310348 w 3048984"/>
                <a:gd name="connsiteY287" fmla="*/ 636226 h 6654708"/>
                <a:gd name="connsiteX288" fmla="*/ 1285768 w 3048984"/>
                <a:gd name="connsiteY288" fmla="*/ 500614 h 6654708"/>
                <a:gd name="connsiteX289" fmla="*/ 1296787 w 3048984"/>
                <a:gd name="connsiteY289" fmla="*/ 488747 h 6654708"/>
                <a:gd name="connsiteX290" fmla="*/ 1371373 w 3048984"/>
                <a:gd name="connsiteY290" fmla="*/ 449759 h 6654708"/>
                <a:gd name="connsiteX291" fmla="*/ 1449350 w 3048984"/>
                <a:gd name="connsiteY291" fmla="*/ 411618 h 6654708"/>
                <a:gd name="connsiteX292" fmla="*/ 744170 w 3048984"/>
                <a:gd name="connsiteY292" fmla="*/ 505700 h 6654708"/>
                <a:gd name="connsiteX293" fmla="*/ 1040820 w 3048984"/>
                <a:gd name="connsiteY293" fmla="*/ 489596 h 6654708"/>
                <a:gd name="connsiteX294" fmla="*/ 914532 w 3048984"/>
                <a:gd name="connsiteY294" fmla="*/ 601476 h 6654708"/>
                <a:gd name="connsiteX295" fmla="*/ 784006 w 3048984"/>
                <a:gd name="connsiteY295" fmla="*/ 618427 h 6654708"/>
                <a:gd name="connsiteX296" fmla="*/ 747559 w 3048984"/>
                <a:gd name="connsiteY296" fmla="*/ 577744 h 6654708"/>
                <a:gd name="connsiteX297" fmla="*/ 744170 w 3048984"/>
                <a:gd name="connsiteY297" fmla="*/ 505700 h 6654708"/>
                <a:gd name="connsiteX298" fmla="*/ 728066 w 3048984"/>
                <a:gd name="connsiteY298" fmla="*/ 502309 h 6654708"/>
                <a:gd name="connsiteX299" fmla="*/ 736541 w 3048984"/>
                <a:gd name="connsiteY299" fmla="*/ 586220 h 6654708"/>
                <a:gd name="connsiteX300" fmla="*/ 733152 w 3048984"/>
                <a:gd name="connsiteY300" fmla="*/ 606560 h 6654708"/>
                <a:gd name="connsiteX301" fmla="*/ 620425 w 3048984"/>
                <a:gd name="connsiteY301" fmla="*/ 681147 h 6654708"/>
                <a:gd name="connsiteX302" fmla="*/ 594150 w 3048984"/>
                <a:gd name="connsiteY302" fmla="*/ 673518 h 6654708"/>
                <a:gd name="connsiteX303" fmla="*/ 533972 w 3048984"/>
                <a:gd name="connsiteY303" fmla="*/ 619273 h 6654708"/>
                <a:gd name="connsiteX304" fmla="*/ 728066 w 3048984"/>
                <a:gd name="connsiteY304" fmla="*/ 502309 h 6654708"/>
                <a:gd name="connsiteX305" fmla="*/ 427177 w 3048984"/>
                <a:gd name="connsiteY305" fmla="*/ 522651 h 6654708"/>
                <a:gd name="connsiteX306" fmla="*/ 487355 w 3048984"/>
                <a:gd name="connsiteY306" fmla="*/ 590457 h 6654708"/>
                <a:gd name="connsiteX307" fmla="*/ 497526 w 3048984"/>
                <a:gd name="connsiteY307" fmla="*/ 620969 h 6654708"/>
                <a:gd name="connsiteX308" fmla="*/ 405140 w 3048984"/>
                <a:gd name="connsiteY308" fmla="*/ 869308 h 6654708"/>
                <a:gd name="connsiteX309" fmla="*/ 328859 w 3048984"/>
                <a:gd name="connsiteY309" fmla="*/ 903211 h 6654708"/>
                <a:gd name="connsiteX310" fmla="*/ 258511 w 3048984"/>
                <a:gd name="connsiteY310" fmla="*/ 906602 h 6654708"/>
                <a:gd name="connsiteX311" fmla="*/ 419549 w 3048984"/>
                <a:gd name="connsiteY311" fmla="*/ 530279 h 6654708"/>
                <a:gd name="connsiteX312" fmla="*/ 427177 w 3048984"/>
                <a:gd name="connsiteY312" fmla="*/ 522651 h 6654708"/>
                <a:gd name="connsiteX313" fmla="*/ 1213302 w 3048984"/>
                <a:gd name="connsiteY313" fmla="*/ 378987 h 6654708"/>
                <a:gd name="connsiteX314" fmla="*/ 1218811 w 3048984"/>
                <a:gd name="connsiteY314" fmla="*/ 386192 h 6654708"/>
                <a:gd name="connsiteX315" fmla="*/ 1281531 w 3048984"/>
                <a:gd name="connsiteY315" fmla="*/ 481967 h 6654708"/>
                <a:gd name="connsiteX316" fmla="*/ 1197622 w 3048984"/>
                <a:gd name="connsiteY316" fmla="*/ 527735 h 6654708"/>
                <a:gd name="connsiteX317" fmla="*/ 1095065 w 3048984"/>
                <a:gd name="connsiteY317" fmla="*/ 481967 h 6654708"/>
                <a:gd name="connsiteX318" fmla="*/ 1100999 w 3048984"/>
                <a:gd name="connsiteY318" fmla="*/ 457389 h 6654708"/>
                <a:gd name="connsiteX319" fmla="*/ 1205250 w 3048984"/>
                <a:gd name="connsiteY319" fmla="*/ 381953 h 6654708"/>
                <a:gd name="connsiteX320" fmla="*/ 1213302 w 3048984"/>
                <a:gd name="connsiteY320" fmla="*/ 378987 h 6654708"/>
                <a:gd name="connsiteX321" fmla="*/ 1236610 w 3048984"/>
                <a:gd name="connsiteY321" fmla="*/ 363135 h 6654708"/>
                <a:gd name="connsiteX322" fmla="*/ 1245933 w 3048984"/>
                <a:gd name="connsiteY322" fmla="*/ 363306 h 6654708"/>
                <a:gd name="connsiteX323" fmla="*/ 1440028 w 3048984"/>
                <a:gd name="connsiteY323" fmla="*/ 398058 h 6654708"/>
                <a:gd name="connsiteX324" fmla="*/ 1441723 w 3048984"/>
                <a:gd name="connsiteY324" fmla="*/ 401448 h 6654708"/>
                <a:gd name="connsiteX325" fmla="*/ 1304416 w 3048984"/>
                <a:gd name="connsiteY325" fmla="*/ 470949 h 6654708"/>
                <a:gd name="connsiteX326" fmla="*/ 1280684 w 3048984"/>
                <a:gd name="connsiteY326" fmla="*/ 467559 h 6654708"/>
                <a:gd name="connsiteX327" fmla="*/ 1228980 w 3048984"/>
                <a:gd name="connsiteY327" fmla="*/ 382802 h 6654708"/>
                <a:gd name="connsiteX328" fmla="*/ 1236610 w 3048984"/>
                <a:gd name="connsiteY328" fmla="*/ 363135 h 6654708"/>
                <a:gd name="connsiteX329" fmla="*/ 722133 w 3048984"/>
                <a:gd name="connsiteY329" fmla="*/ 403144 h 6654708"/>
                <a:gd name="connsiteX330" fmla="*/ 594997 w 3048984"/>
                <a:gd name="connsiteY330" fmla="*/ 607408 h 6654708"/>
                <a:gd name="connsiteX331" fmla="*/ 491592 w 3048984"/>
                <a:gd name="connsiteY331" fmla="*/ 578590 h 6654708"/>
                <a:gd name="connsiteX332" fmla="*/ 436501 w 3048984"/>
                <a:gd name="connsiteY332" fmla="*/ 518412 h 6654708"/>
                <a:gd name="connsiteX333" fmla="*/ 722133 w 3048984"/>
                <a:gd name="connsiteY333" fmla="*/ 403144 h 6654708"/>
                <a:gd name="connsiteX334" fmla="*/ 742262 w 3048984"/>
                <a:gd name="connsiteY334" fmla="*/ 394773 h 6654708"/>
                <a:gd name="connsiteX335" fmla="*/ 752645 w 3048984"/>
                <a:gd name="connsiteY335" fmla="*/ 395515 h 6654708"/>
                <a:gd name="connsiteX336" fmla="*/ 1017089 w 3048984"/>
                <a:gd name="connsiteY336" fmla="*/ 410771 h 6654708"/>
                <a:gd name="connsiteX337" fmla="*/ 1190841 w 3048984"/>
                <a:gd name="connsiteY337" fmla="*/ 373478 h 6654708"/>
                <a:gd name="connsiteX338" fmla="*/ 825537 w 3048984"/>
                <a:gd name="connsiteY338" fmla="*/ 517565 h 6654708"/>
                <a:gd name="connsiteX339" fmla="*/ 738236 w 3048984"/>
                <a:gd name="connsiteY339" fmla="*/ 404839 h 6654708"/>
                <a:gd name="connsiteX340" fmla="*/ 742262 w 3048984"/>
                <a:gd name="connsiteY340" fmla="*/ 394773 h 6654708"/>
                <a:gd name="connsiteX341" fmla="*/ 745052 w 3048984"/>
                <a:gd name="connsiteY341" fmla="*/ 377508 h 6654708"/>
                <a:gd name="connsiteX342" fmla="*/ 725051 w 3048984"/>
                <a:gd name="connsiteY342" fmla="*/ 380808 h 6654708"/>
                <a:gd name="connsiteX343" fmla="*/ 721921 w 3048984"/>
                <a:gd name="connsiteY343" fmla="*/ 388416 h 6654708"/>
                <a:gd name="connsiteX344" fmla="*/ 711962 w 3048984"/>
                <a:gd name="connsiteY344" fmla="*/ 401448 h 6654708"/>
                <a:gd name="connsiteX345" fmla="*/ 505154 w 3048984"/>
                <a:gd name="connsiteY345" fmla="*/ 509089 h 6654708"/>
                <a:gd name="connsiteX346" fmla="*/ 357677 w 3048984"/>
                <a:gd name="connsiteY346" fmla="*/ 448064 h 6654708"/>
                <a:gd name="connsiteX347" fmla="*/ 352453 w 3048984"/>
                <a:gd name="connsiteY347" fmla="*/ 442298 h 6654708"/>
                <a:gd name="connsiteX348" fmla="*/ 339643 w 3048984"/>
                <a:gd name="connsiteY348" fmla="*/ 444412 h 6654708"/>
                <a:gd name="connsiteX349" fmla="*/ 386495 w 3048984"/>
                <a:gd name="connsiteY349" fmla="*/ 492986 h 6654708"/>
                <a:gd name="connsiteX350" fmla="*/ 405140 w 3048984"/>
                <a:gd name="connsiteY350" fmla="*/ 540449 h 6654708"/>
                <a:gd name="connsiteX351" fmla="*/ 306823 w 3048984"/>
                <a:gd name="connsiteY351" fmla="*/ 822691 h 6654708"/>
                <a:gd name="connsiteX352" fmla="*/ 146630 w 3048984"/>
                <a:gd name="connsiteY352" fmla="*/ 905753 h 6654708"/>
                <a:gd name="connsiteX353" fmla="*/ 2 w 3048984"/>
                <a:gd name="connsiteY353" fmla="*/ 888802 h 6654708"/>
                <a:gd name="connsiteX354" fmla="*/ 0 w 3048984"/>
                <a:gd name="connsiteY354" fmla="*/ 903211 h 6654708"/>
                <a:gd name="connsiteX355" fmla="*/ 133070 w 3048984"/>
                <a:gd name="connsiteY355" fmla="*/ 916772 h 6654708"/>
                <a:gd name="connsiteX356" fmla="*/ 155954 w 3048984"/>
                <a:gd name="connsiteY356" fmla="*/ 934571 h 6654708"/>
                <a:gd name="connsiteX357" fmla="*/ 200028 w 3048984"/>
                <a:gd name="connsiteY357" fmla="*/ 1071879 h 6654708"/>
                <a:gd name="connsiteX358" fmla="*/ 237321 w 3048984"/>
                <a:gd name="connsiteY358" fmla="*/ 1383784 h 6654708"/>
                <a:gd name="connsiteX359" fmla="*/ 234779 w 3048984"/>
                <a:gd name="connsiteY359" fmla="*/ 1463457 h 6654708"/>
                <a:gd name="connsiteX360" fmla="*/ 189857 w 3048984"/>
                <a:gd name="connsiteY360" fmla="*/ 1592288 h 6654708"/>
                <a:gd name="connsiteX361" fmla="*/ 162608 w 3048984"/>
                <a:gd name="connsiteY361" fmla="*/ 1637594 h 6654708"/>
                <a:gd name="connsiteX362" fmla="*/ 165656 w 3048984"/>
                <a:gd name="connsiteY362" fmla="*/ 1656067 h 6654708"/>
                <a:gd name="connsiteX363" fmla="*/ 195790 w 3048984"/>
                <a:gd name="connsiteY363" fmla="*/ 1604365 h 6654708"/>
                <a:gd name="connsiteX364" fmla="*/ 311060 w 3048984"/>
                <a:gd name="connsiteY364" fmla="*/ 1430402 h 6654708"/>
                <a:gd name="connsiteX365" fmla="*/ 337335 w 3048984"/>
                <a:gd name="connsiteY365" fmla="*/ 1404126 h 6654708"/>
                <a:gd name="connsiteX366" fmla="*/ 536514 w 3048984"/>
                <a:gd name="connsiteY366" fmla="*/ 1413451 h 6654708"/>
                <a:gd name="connsiteX367" fmla="*/ 557703 w 3048984"/>
                <a:gd name="connsiteY367" fmla="*/ 1454981 h 6654708"/>
                <a:gd name="connsiteX368" fmla="*/ 1444878 w 3048984"/>
                <a:gd name="connsiteY368" fmla="*/ 6654692 h 6654708"/>
                <a:gd name="connsiteX369" fmla="*/ 1459875 w 3048984"/>
                <a:gd name="connsiteY369" fmla="*/ 6654708 h 6654708"/>
                <a:gd name="connsiteX370" fmla="*/ 571265 w 3048984"/>
                <a:gd name="connsiteY370" fmla="*/ 1442267 h 6654708"/>
                <a:gd name="connsiteX371" fmla="*/ 577732 w 3048984"/>
                <a:gd name="connsiteY371" fmla="*/ 1372564 h 6654708"/>
                <a:gd name="connsiteX372" fmla="*/ 578446 w 3048984"/>
                <a:gd name="connsiteY372" fmla="*/ 1374092 h 6654708"/>
                <a:gd name="connsiteX373" fmla="*/ 596321 w 3048984"/>
                <a:gd name="connsiteY373" fmla="*/ 1281958 h 6654708"/>
                <a:gd name="connsiteX374" fmla="*/ 771292 w 3048984"/>
                <a:gd name="connsiteY374" fmla="*/ 1144768 h 6654708"/>
                <a:gd name="connsiteX375" fmla="*/ 782960 w 3048984"/>
                <a:gd name="connsiteY375" fmla="*/ 1143749 h 6654708"/>
                <a:gd name="connsiteX376" fmla="*/ 800957 w 3048984"/>
                <a:gd name="connsiteY376" fmla="*/ 1163415 h 6654708"/>
                <a:gd name="connsiteX377" fmla="*/ 811976 w 3048984"/>
                <a:gd name="connsiteY377" fmla="*/ 1202405 h 6654708"/>
                <a:gd name="connsiteX378" fmla="*/ 776378 w 3048984"/>
                <a:gd name="connsiteY378" fmla="*/ 1219356 h 6654708"/>
                <a:gd name="connsiteX379" fmla="*/ 670537 w 3048984"/>
                <a:gd name="connsiteY379" fmla="*/ 1286314 h 6654708"/>
                <a:gd name="connsiteX380" fmla="*/ 578985 w 3048984"/>
                <a:gd name="connsiteY380" fmla="*/ 1375245 h 6654708"/>
                <a:gd name="connsiteX381" fmla="*/ 582907 w 3048984"/>
                <a:gd name="connsiteY381" fmla="*/ 1383630 h 6654708"/>
                <a:gd name="connsiteX382" fmla="*/ 590759 w 3048984"/>
                <a:gd name="connsiteY382" fmla="*/ 1385480 h 6654708"/>
                <a:gd name="connsiteX383" fmla="*/ 802653 w 3048984"/>
                <a:gd name="connsiteY383" fmla="*/ 1226984 h 6654708"/>
                <a:gd name="connsiteX384" fmla="*/ 837403 w 3048984"/>
                <a:gd name="connsiteY384" fmla="*/ 1189691 h 6654708"/>
                <a:gd name="connsiteX385" fmla="*/ 860289 w 3048984"/>
                <a:gd name="connsiteY385" fmla="*/ 1146464 h 6654708"/>
                <a:gd name="connsiteX386" fmla="*/ 936569 w 3048984"/>
                <a:gd name="connsiteY386" fmla="*/ 1045603 h 6654708"/>
                <a:gd name="connsiteX387" fmla="*/ 1128969 w 3048984"/>
                <a:gd name="connsiteY387" fmla="*/ 883716 h 6654708"/>
                <a:gd name="connsiteX388" fmla="*/ 1202707 w 3048984"/>
                <a:gd name="connsiteY388" fmla="*/ 826929 h 6654708"/>
                <a:gd name="connsiteX389" fmla="*/ 1367090 w 3048984"/>
                <a:gd name="connsiteY389" fmla="*/ 684353 h 6654708"/>
                <a:gd name="connsiteX390" fmla="*/ 1445379 w 3048984"/>
                <a:gd name="connsiteY390" fmla="*/ 627956 h 6654708"/>
                <a:gd name="connsiteX391" fmla="*/ 3046612 w 3048984"/>
                <a:gd name="connsiteY391" fmla="*/ 133 h 6654708"/>
                <a:gd name="connsiteX392" fmla="*/ 1443831 w 3048984"/>
                <a:gd name="connsiteY392" fmla="*/ 613226 h 6654708"/>
                <a:gd name="connsiteX393" fmla="*/ 1450541 w 3048984"/>
                <a:gd name="connsiteY393" fmla="*/ 427425 h 6654708"/>
                <a:gd name="connsiteX394" fmla="*/ 1490882 w 3048984"/>
                <a:gd name="connsiteY394" fmla="*/ 392125 h 6654708"/>
                <a:gd name="connsiteX395" fmla="*/ 2185937 w 3048984"/>
                <a:gd name="connsiteY395" fmla="*/ 131541 h 6654708"/>
                <a:gd name="connsiteX396" fmla="*/ 2136518 w 3048984"/>
                <a:gd name="connsiteY396" fmla="*/ 140074 h 6654708"/>
                <a:gd name="connsiteX397" fmla="*/ 1471387 w 3048984"/>
                <a:gd name="connsiteY397" fmla="*/ 387888 h 6654708"/>
                <a:gd name="connsiteX398" fmla="*/ 1448504 w 3048984"/>
                <a:gd name="connsiteY398" fmla="*/ 388734 h 6654708"/>
                <a:gd name="connsiteX399" fmla="*/ 1256951 w 3048984"/>
                <a:gd name="connsiteY399" fmla="*/ 355679 h 6654708"/>
                <a:gd name="connsiteX400" fmla="*/ 1269665 w 3048984"/>
                <a:gd name="connsiteY400" fmla="*/ 342118 h 6654708"/>
                <a:gd name="connsiteX401" fmla="*/ 1372222 w 3048984"/>
                <a:gd name="connsiteY401" fmla="*/ 281940 h 6654708"/>
                <a:gd name="connsiteX402" fmla="*/ 1348490 w 3048984"/>
                <a:gd name="connsiteY402" fmla="*/ 281940 h 6654708"/>
                <a:gd name="connsiteX403" fmla="*/ 1029802 w 3048984"/>
                <a:gd name="connsiteY403" fmla="*/ 399753 h 6654708"/>
                <a:gd name="connsiteX404" fmla="*/ 784853 w 3048984"/>
                <a:gd name="connsiteY404" fmla="*/ 395515 h 6654708"/>
                <a:gd name="connsiteX405" fmla="*/ 767055 w 3048984"/>
                <a:gd name="connsiteY405" fmla="*/ 390429 h 6654708"/>
                <a:gd name="connsiteX406" fmla="*/ 745124 w 3048984"/>
                <a:gd name="connsiteY406" fmla="*/ 378033 h 6654708"/>
                <a:gd name="connsiteX407" fmla="*/ 745052 w 3048984"/>
                <a:gd name="connsiteY407" fmla="*/ 377508 h 6654708"/>
                <a:gd name="connsiteX0" fmla="*/ 578446 w 3048984"/>
                <a:gd name="connsiteY0" fmla="*/ 1374092 h 6654708"/>
                <a:gd name="connsiteX1" fmla="*/ 578046 w 3048984"/>
                <a:gd name="connsiteY1" fmla="*/ 1376157 h 6654708"/>
                <a:gd name="connsiteX2" fmla="*/ 578985 w 3048984"/>
                <a:gd name="connsiteY2" fmla="*/ 1375245 h 6654708"/>
                <a:gd name="connsiteX3" fmla="*/ 578446 w 3048984"/>
                <a:gd name="connsiteY3" fmla="*/ 1374092 h 6654708"/>
                <a:gd name="connsiteX4" fmla="*/ 482693 w 3048984"/>
                <a:gd name="connsiteY4" fmla="*/ 1229845 h 6654708"/>
                <a:gd name="connsiteX5" fmla="*/ 517019 w 3048984"/>
                <a:gd name="connsiteY5" fmla="*/ 1234611 h 6654708"/>
                <a:gd name="connsiteX6" fmla="*/ 572960 w 3048984"/>
                <a:gd name="connsiteY6" fmla="*/ 1276143 h 6654708"/>
                <a:gd name="connsiteX7" fmla="*/ 577198 w 3048984"/>
                <a:gd name="connsiteY7" fmla="*/ 1295636 h 6654708"/>
                <a:gd name="connsiteX8" fmla="*/ 557704 w 3048984"/>
                <a:gd name="connsiteY8" fmla="*/ 1416840 h 6654708"/>
                <a:gd name="connsiteX9" fmla="*/ 339029 w 3048984"/>
                <a:gd name="connsiteY9" fmla="*/ 1388870 h 6654708"/>
                <a:gd name="connsiteX10" fmla="*/ 453452 w 3048984"/>
                <a:gd name="connsiteY10" fmla="*/ 1244783 h 6654708"/>
                <a:gd name="connsiteX11" fmla="*/ 482693 w 3048984"/>
                <a:gd name="connsiteY11" fmla="*/ 1229845 h 6654708"/>
                <a:gd name="connsiteX12" fmla="*/ 604757 w 3048984"/>
                <a:gd name="connsiteY12" fmla="*/ 1080194 h 6654708"/>
                <a:gd name="connsiteX13" fmla="*/ 615338 w 3048984"/>
                <a:gd name="connsiteY13" fmla="*/ 1080353 h 6654708"/>
                <a:gd name="connsiteX14" fmla="*/ 636528 w 3048984"/>
                <a:gd name="connsiteY14" fmla="*/ 1113409 h 6654708"/>
                <a:gd name="connsiteX15" fmla="*/ 584827 w 3048984"/>
                <a:gd name="connsiteY15" fmla="*/ 1270211 h 6654708"/>
                <a:gd name="connsiteX16" fmla="*/ 468709 w 3048984"/>
                <a:gd name="connsiteY16" fmla="*/ 1223593 h 6654708"/>
                <a:gd name="connsiteX17" fmla="*/ 578894 w 3048984"/>
                <a:gd name="connsiteY17" fmla="*/ 1093067 h 6654708"/>
                <a:gd name="connsiteX18" fmla="*/ 604757 w 3048984"/>
                <a:gd name="connsiteY18" fmla="*/ 1080194 h 6654708"/>
                <a:gd name="connsiteX19" fmla="*/ 757731 w 3048984"/>
                <a:gd name="connsiteY19" fmla="*/ 1038823 h 6654708"/>
                <a:gd name="connsiteX20" fmla="*/ 781463 w 3048984"/>
                <a:gd name="connsiteY20" fmla="*/ 1059165 h 6654708"/>
                <a:gd name="connsiteX21" fmla="*/ 789091 w 3048984"/>
                <a:gd name="connsiteY21" fmla="*/ 1116800 h 6654708"/>
                <a:gd name="connsiteX22" fmla="*/ 780616 w 3048984"/>
                <a:gd name="connsiteY22" fmla="*/ 1132056 h 6654708"/>
                <a:gd name="connsiteX23" fmla="*/ 612796 w 3048984"/>
                <a:gd name="connsiteY23" fmla="*/ 1222746 h 6654708"/>
                <a:gd name="connsiteX24" fmla="*/ 659412 w 3048984"/>
                <a:gd name="connsiteY24" fmla="*/ 1096458 h 6654708"/>
                <a:gd name="connsiteX25" fmla="*/ 757731 w 3048984"/>
                <a:gd name="connsiteY25" fmla="*/ 1038823 h 6654708"/>
                <a:gd name="connsiteX26" fmla="*/ 647759 w 3048984"/>
                <a:gd name="connsiteY26" fmla="*/ 1018269 h 6654708"/>
                <a:gd name="connsiteX27" fmla="*/ 661956 w 3048984"/>
                <a:gd name="connsiteY27" fmla="*/ 1021871 h 6654708"/>
                <a:gd name="connsiteX28" fmla="*/ 667041 w 3048984"/>
                <a:gd name="connsiteY28" fmla="*/ 1048994 h 6654708"/>
                <a:gd name="connsiteX29" fmla="*/ 659413 w 3048984"/>
                <a:gd name="connsiteY29" fmla="*/ 1063402 h 6654708"/>
                <a:gd name="connsiteX30" fmla="*/ 629747 w 3048984"/>
                <a:gd name="connsiteY30" fmla="*/ 1074421 h 6654708"/>
                <a:gd name="connsiteX31" fmla="*/ 598387 w 3048984"/>
                <a:gd name="connsiteY31" fmla="*/ 1069335 h 6654708"/>
                <a:gd name="connsiteX32" fmla="*/ 634834 w 3048984"/>
                <a:gd name="connsiteY32" fmla="*/ 1026109 h 6654708"/>
                <a:gd name="connsiteX33" fmla="*/ 647759 w 3048984"/>
                <a:gd name="connsiteY33" fmla="*/ 1018269 h 6654708"/>
                <a:gd name="connsiteX34" fmla="*/ 713181 w 3048984"/>
                <a:gd name="connsiteY34" fmla="*/ 934081 h 6654708"/>
                <a:gd name="connsiteX35" fmla="*/ 717047 w 3048984"/>
                <a:gd name="connsiteY35" fmla="*/ 934571 h 6654708"/>
                <a:gd name="connsiteX36" fmla="*/ 718742 w 3048984"/>
                <a:gd name="connsiteY36" fmla="*/ 948980 h 6654708"/>
                <a:gd name="connsiteX37" fmla="*/ 679754 w 3048984"/>
                <a:gd name="connsiteY37" fmla="*/ 1022719 h 6654708"/>
                <a:gd name="connsiteX38" fmla="*/ 672973 w 3048984"/>
                <a:gd name="connsiteY38" fmla="*/ 980340 h 6654708"/>
                <a:gd name="connsiteX39" fmla="*/ 706029 w 3048984"/>
                <a:gd name="connsiteY39" fmla="*/ 941352 h 6654708"/>
                <a:gd name="connsiteX40" fmla="*/ 713181 w 3048984"/>
                <a:gd name="connsiteY40" fmla="*/ 934081 h 6654708"/>
                <a:gd name="connsiteX41" fmla="*/ 1088072 w 3048984"/>
                <a:gd name="connsiteY41" fmla="*/ 866024 h 6654708"/>
                <a:gd name="connsiteX42" fmla="*/ 1133206 w 3048984"/>
                <a:gd name="connsiteY42" fmla="*/ 861679 h 6654708"/>
                <a:gd name="connsiteX43" fmla="*/ 821299 w 3048984"/>
                <a:gd name="connsiteY43" fmla="*/ 1177826 h 6654708"/>
                <a:gd name="connsiteX44" fmla="*/ 809434 w 3048984"/>
                <a:gd name="connsiteY44" fmla="*/ 1131208 h 6654708"/>
                <a:gd name="connsiteX45" fmla="*/ 1049296 w 3048984"/>
                <a:gd name="connsiteY45" fmla="*/ 878632 h 6654708"/>
                <a:gd name="connsiteX46" fmla="*/ 1088072 w 3048984"/>
                <a:gd name="connsiteY46" fmla="*/ 866024 h 6654708"/>
                <a:gd name="connsiteX47" fmla="*/ 762366 w 3048984"/>
                <a:gd name="connsiteY47" fmla="*/ 910640 h 6654708"/>
                <a:gd name="connsiteX48" fmla="*/ 768751 w 3048984"/>
                <a:gd name="connsiteY48" fmla="*/ 910839 h 6654708"/>
                <a:gd name="connsiteX49" fmla="*/ 777226 w 3048984"/>
                <a:gd name="connsiteY49" fmla="*/ 927790 h 6654708"/>
                <a:gd name="connsiteX50" fmla="*/ 778921 w 3048984"/>
                <a:gd name="connsiteY50" fmla="*/ 1016787 h 6654708"/>
                <a:gd name="connsiteX51" fmla="*/ 765360 w 3048984"/>
                <a:gd name="connsiteY51" fmla="*/ 1029500 h 6654708"/>
                <a:gd name="connsiteX52" fmla="*/ 680603 w 3048984"/>
                <a:gd name="connsiteY52" fmla="*/ 1050689 h 6654708"/>
                <a:gd name="connsiteX53" fmla="*/ 749255 w 3048984"/>
                <a:gd name="connsiteY53" fmla="*/ 921009 h 6654708"/>
                <a:gd name="connsiteX54" fmla="*/ 762366 w 3048984"/>
                <a:gd name="connsiteY54" fmla="*/ 910640 h 6654708"/>
                <a:gd name="connsiteX55" fmla="*/ 934953 w 3048984"/>
                <a:gd name="connsiteY55" fmla="*/ 881307 h 6654708"/>
                <a:gd name="connsiteX56" fmla="*/ 1052687 w 3048984"/>
                <a:gd name="connsiteY56" fmla="*/ 865919 h 6654708"/>
                <a:gd name="connsiteX57" fmla="*/ 802653 w 3048984"/>
                <a:gd name="connsiteY57" fmla="*/ 1118495 h 6654708"/>
                <a:gd name="connsiteX58" fmla="*/ 934953 w 3048984"/>
                <a:gd name="connsiteY58" fmla="*/ 881307 h 6654708"/>
                <a:gd name="connsiteX59" fmla="*/ 747498 w 3048984"/>
                <a:gd name="connsiteY59" fmla="*/ 893836 h 6654708"/>
                <a:gd name="connsiteX60" fmla="*/ 731638 w 3048984"/>
                <a:gd name="connsiteY60" fmla="*/ 928659 h 6654708"/>
                <a:gd name="connsiteX61" fmla="*/ 720835 w 3048984"/>
                <a:gd name="connsiteY61" fmla="*/ 921282 h 6654708"/>
                <a:gd name="connsiteX62" fmla="*/ 747498 w 3048984"/>
                <a:gd name="connsiteY62" fmla="*/ 893836 h 6654708"/>
                <a:gd name="connsiteX63" fmla="*/ 911393 w 3048984"/>
                <a:gd name="connsiteY63" fmla="*/ 861985 h 6654708"/>
                <a:gd name="connsiteX64" fmla="*/ 934026 w 3048984"/>
                <a:gd name="connsiteY64" fmla="*/ 865070 h 6654708"/>
                <a:gd name="connsiteX65" fmla="*/ 792481 w 3048984"/>
                <a:gd name="connsiteY65" fmla="*/ 993901 h 6654708"/>
                <a:gd name="connsiteX66" fmla="*/ 850964 w 3048984"/>
                <a:gd name="connsiteY66" fmla="*/ 873546 h 6654708"/>
                <a:gd name="connsiteX67" fmla="*/ 911393 w 3048984"/>
                <a:gd name="connsiteY67" fmla="*/ 861985 h 6654708"/>
                <a:gd name="connsiteX68" fmla="*/ 834437 w 3048984"/>
                <a:gd name="connsiteY68" fmla="*/ 856978 h 6654708"/>
                <a:gd name="connsiteX69" fmla="*/ 862830 w 3048984"/>
                <a:gd name="connsiteY69" fmla="*/ 859137 h 6654708"/>
                <a:gd name="connsiteX70" fmla="*/ 792482 w 3048984"/>
                <a:gd name="connsiteY70" fmla="*/ 896431 h 6654708"/>
                <a:gd name="connsiteX71" fmla="*/ 834437 w 3048984"/>
                <a:gd name="connsiteY71" fmla="*/ 856978 h 6654708"/>
                <a:gd name="connsiteX72" fmla="*/ 780209 w 3048984"/>
                <a:gd name="connsiteY72" fmla="*/ 863188 h 6654708"/>
                <a:gd name="connsiteX73" fmla="*/ 783562 w 3048984"/>
                <a:gd name="connsiteY73" fmla="*/ 902196 h 6654708"/>
                <a:gd name="connsiteX74" fmla="*/ 762818 w 3048984"/>
                <a:gd name="connsiteY74" fmla="*/ 898265 h 6654708"/>
                <a:gd name="connsiteX75" fmla="*/ 780209 w 3048984"/>
                <a:gd name="connsiteY75" fmla="*/ 863188 h 6654708"/>
                <a:gd name="connsiteX76" fmla="*/ 518715 w 3048984"/>
                <a:gd name="connsiteY76" fmla="*/ 898972 h 6654708"/>
                <a:gd name="connsiteX77" fmla="*/ 578893 w 3048984"/>
                <a:gd name="connsiteY77" fmla="*/ 890497 h 6654708"/>
                <a:gd name="connsiteX78" fmla="*/ 604320 w 3048984"/>
                <a:gd name="connsiteY78" fmla="*/ 904058 h 6654708"/>
                <a:gd name="connsiteX79" fmla="*/ 602625 w 3048984"/>
                <a:gd name="connsiteY79" fmla="*/ 1044756 h 6654708"/>
                <a:gd name="connsiteX80" fmla="*/ 567027 w 3048984"/>
                <a:gd name="connsiteY80" fmla="*/ 1085439 h 6654708"/>
                <a:gd name="connsiteX81" fmla="*/ 561942 w 3048984"/>
                <a:gd name="connsiteY81" fmla="*/ 984578 h 6654708"/>
                <a:gd name="connsiteX82" fmla="*/ 518715 w 3048984"/>
                <a:gd name="connsiteY82" fmla="*/ 898972 h 6654708"/>
                <a:gd name="connsiteX83" fmla="*/ 663651 w 3048984"/>
                <a:gd name="connsiteY83" fmla="*/ 874394 h 6654708"/>
                <a:gd name="connsiteX84" fmla="*/ 669914 w 3048984"/>
                <a:gd name="connsiteY84" fmla="*/ 874182 h 6654708"/>
                <a:gd name="connsiteX85" fmla="*/ 683144 w 3048984"/>
                <a:gd name="connsiteY85" fmla="*/ 883716 h 6654708"/>
                <a:gd name="connsiteX86" fmla="*/ 680602 w 3048984"/>
                <a:gd name="connsiteY86" fmla="*/ 951523 h 6654708"/>
                <a:gd name="connsiteX87" fmla="*/ 639918 w 3048984"/>
                <a:gd name="connsiteY87" fmla="*/ 999834 h 6654708"/>
                <a:gd name="connsiteX88" fmla="*/ 633985 w 3048984"/>
                <a:gd name="connsiteY88" fmla="*/ 1002377 h 6654708"/>
                <a:gd name="connsiteX89" fmla="*/ 605167 w 3048984"/>
                <a:gd name="connsiteY89" fmla="*/ 887956 h 6654708"/>
                <a:gd name="connsiteX90" fmla="*/ 663651 w 3048984"/>
                <a:gd name="connsiteY90" fmla="*/ 874394 h 6654708"/>
                <a:gd name="connsiteX91" fmla="*/ 715963 w 3048984"/>
                <a:gd name="connsiteY91" fmla="*/ 860566 h 6654708"/>
                <a:gd name="connsiteX92" fmla="*/ 730608 w 3048984"/>
                <a:gd name="connsiteY92" fmla="*/ 867614 h 6654708"/>
                <a:gd name="connsiteX93" fmla="*/ 708572 w 3048984"/>
                <a:gd name="connsiteY93" fmla="*/ 921857 h 6654708"/>
                <a:gd name="connsiteX94" fmla="*/ 687382 w 3048984"/>
                <a:gd name="connsiteY94" fmla="*/ 871003 h 6654708"/>
                <a:gd name="connsiteX95" fmla="*/ 715963 w 3048984"/>
                <a:gd name="connsiteY95" fmla="*/ 860566 h 6654708"/>
                <a:gd name="connsiteX96" fmla="*/ 758539 w 3048984"/>
                <a:gd name="connsiteY96" fmla="*/ 850583 h 6654708"/>
                <a:gd name="connsiteX97" fmla="*/ 767055 w 3048984"/>
                <a:gd name="connsiteY97" fmla="*/ 850661 h 6654708"/>
                <a:gd name="connsiteX98" fmla="*/ 745865 w 3048984"/>
                <a:gd name="connsiteY98" fmla="*/ 871851 h 6654708"/>
                <a:gd name="connsiteX99" fmla="*/ 740779 w 3048984"/>
                <a:gd name="connsiteY99" fmla="*/ 860833 h 6654708"/>
                <a:gd name="connsiteX100" fmla="*/ 758539 w 3048984"/>
                <a:gd name="connsiteY100" fmla="*/ 850583 h 6654708"/>
                <a:gd name="connsiteX101" fmla="*/ 370390 w 3048984"/>
                <a:gd name="connsiteY101" fmla="*/ 914229 h 6654708"/>
                <a:gd name="connsiteX102" fmla="*/ 493288 w 3048984"/>
                <a:gd name="connsiteY102" fmla="*/ 902363 h 6654708"/>
                <a:gd name="connsiteX103" fmla="*/ 520411 w 3048984"/>
                <a:gd name="connsiteY103" fmla="*/ 918468 h 6654708"/>
                <a:gd name="connsiteX104" fmla="*/ 551770 w 3048984"/>
                <a:gd name="connsiteY104" fmla="*/ 1099848 h 6654708"/>
                <a:gd name="connsiteX105" fmla="*/ 544142 w 3048984"/>
                <a:gd name="connsiteY105" fmla="*/ 1114257 h 6654708"/>
                <a:gd name="connsiteX106" fmla="*/ 460233 w 3048984"/>
                <a:gd name="connsiteY106" fmla="*/ 1215965 h 6654708"/>
                <a:gd name="connsiteX107" fmla="*/ 370390 w 3048984"/>
                <a:gd name="connsiteY107" fmla="*/ 914229 h 6654708"/>
                <a:gd name="connsiteX108" fmla="*/ 846620 w 3048984"/>
                <a:gd name="connsiteY108" fmla="*/ 822373 h 6654708"/>
                <a:gd name="connsiteX109" fmla="*/ 853507 w 3048984"/>
                <a:gd name="connsiteY109" fmla="*/ 825235 h 6654708"/>
                <a:gd name="connsiteX110" fmla="*/ 851812 w 3048984"/>
                <a:gd name="connsiteY110" fmla="*/ 835406 h 6654708"/>
                <a:gd name="connsiteX111" fmla="*/ 839097 w 3048984"/>
                <a:gd name="connsiteY111" fmla="*/ 841338 h 6654708"/>
                <a:gd name="connsiteX112" fmla="*/ 813670 w 3048984"/>
                <a:gd name="connsiteY112" fmla="*/ 834557 h 6654708"/>
                <a:gd name="connsiteX113" fmla="*/ 839098 w 3048984"/>
                <a:gd name="connsiteY113" fmla="*/ 825234 h 6654708"/>
                <a:gd name="connsiteX114" fmla="*/ 846620 w 3048984"/>
                <a:gd name="connsiteY114" fmla="*/ 822373 h 6654708"/>
                <a:gd name="connsiteX115" fmla="*/ 260205 w 3048984"/>
                <a:gd name="connsiteY115" fmla="*/ 915925 h 6654708"/>
                <a:gd name="connsiteX116" fmla="*/ 348354 w 3048984"/>
                <a:gd name="connsiteY116" fmla="*/ 915925 h 6654708"/>
                <a:gd name="connsiteX117" fmla="*/ 369544 w 3048984"/>
                <a:gd name="connsiteY117" fmla="*/ 929486 h 6654708"/>
                <a:gd name="connsiteX118" fmla="*/ 450909 w 3048984"/>
                <a:gd name="connsiteY118" fmla="*/ 1101544 h 6654708"/>
                <a:gd name="connsiteX119" fmla="*/ 454301 w 3048984"/>
                <a:gd name="connsiteY119" fmla="*/ 1138836 h 6654708"/>
                <a:gd name="connsiteX120" fmla="*/ 410227 w 3048984"/>
                <a:gd name="connsiteY120" fmla="*/ 1281228 h 6654708"/>
                <a:gd name="connsiteX121" fmla="*/ 342419 w 3048984"/>
                <a:gd name="connsiteY121" fmla="*/ 1365986 h 6654708"/>
                <a:gd name="connsiteX122" fmla="*/ 260205 w 3048984"/>
                <a:gd name="connsiteY122" fmla="*/ 915925 h 6654708"/>
                <a:gd name="connsiteX123" fmla="*/ 899276 w 3048984"/>
                <a:gd name="connsiteY123" fmla="*/ 807436 h 6654708"/>
                <a:gd name="connsiteX124" fmla="*/ 892495 w 3048984"/>
                <a:gd name="connsiteY124" fmla="*/ 837100 h 6654708"/>
                <a:gd name="connsiteX125" fmla="*/ 870458 w 3048984"/>
                <a:gd name="connsiteY125" fmla="*/ 844728 h 6654708"/>
                <a:gd name="connsiteX126" fmla="*/ 866220 w 3048984"/>
                <a:gd name="connsiteY126" fmla="*/ 828625 h 6654708"/>
                <a:gd name="connsiteX127" fmla="*/ 899276 w 3048984"/>
                <a:gd name="connsiteY127" fmla="*/ 807436 h 6654708"/>
                <a:gd name="connsiteX128" fmla="*/ 954367 w 3048984"/>
                <a:gd name="connsiteY128" fmla="*/ 788789 h 6654708"/>
                <a:gd name="connsiteX129" fmla="*/ 943349 w 3048984"/>
                <a:gd name="connsiteY129" fmla="*/ 832015 h 6654708"/>
                <a:gd name="connsiteX130" fmla="*/ 934026 w 3048984"/>
                <a:gd name="connsiteY130" fmla="*/ 850661 h 6654708"/>
                <a:gd name="connsiteX131" fmla="*/ 905208 w 3048984"/>
                <a:gd name="connsiteY131" fmla="*/ 846423 h 6654708"/>
                <a:gd name="connsiteX132" fmla="*/ 906904 w 3048984"/>
                <a:gd name="connsiteY132" fmla="*/ 821845 h 6654708"/>
                <a:gd name="connsiteX133" fmla="*/ 954367 w 3048984"/>
                <a:gd name="connsiteY133" fmla="*/ 788789 h 6654708"/>
                <a:gd name="connsiteX134" fmla="*/ 159345 w 3048984"/>
                <a:gd name="connsiteY134" fmla="*/ 919314 h 6654708"/>
                <a:gd name="connsiteX135" fmla="*/ 233932 w 3048984"/>
                <a:gd name="connsiteY135" fmla="*/ 919315 h 6654708"/>
                <a:gd name="connsiteX136" fmla="*/ 257662 w 3048984"/>
                <a:gd name="connsiteY136" fmla="*/ 939655 h 6654708"/>
                <a:gd name="connsiteX137" fmla="*/ 298345 w 3048984"/>
                <a:gd name="connsiteY137" fmla="*/ 1056621 h 6654708"/>
                <a:gd name="connsiteX138" fmla="*/ 329707 w 3048984"/>
                <a:gd name="connsiteY138" fmla="*/ 1274448 h 6654708"/>
                <a:gd name="connsiteX139" fmla="*/ 279699 w 3048984"/>
                <a:gd name="connsiteY139" fmla="*/ 1454134 h 6654708"/>
                <a:gd name="connsiteX140" fmla="*/ 238169 w 3048984"/>
                <a:gd name="connsiteY140" fmla="*/ 1513464 h 6654708"/>
                <a:gd name="connsiteX141" fmla="*/ 202571 w 3048984"/>
                <a:gd name="connsiteY141" fmla="*/ 1031195 h 6654708"/>
                <a:gd name="connsiteX142" fmla="*/ 159345 w 3048984"/>
                <a:gd name="connsiteY142" fmla="*/ 919314 h 6654708"/>
                <a:gd name="connsiteX143" fmla="*/ 750951 w 3048984"/>
                <a:gd name="connsiteY143" fmla="*/ 819301 h 6654708"/>
                <a:gd name="connsiteX144" fmla="*/ 757321 w 3048984"/>
                <a:gd name="connsiteY144" fmla="*/ 818533 h 6654708"/>
                <a:gd name="connsiteX145" fmla="*/ 777225 w 3048984"/>
                <a:gd name="connsiteY145" fmla="*/ 831166 h 6654708"/>
                <a:gd name="connsiteX146" fmla="*/ 749255 w 3048984"/>
                <a:gd name="connsiteY146" fmla="*/ 836252 h 6654708"/>
                <a:gd name="connsiteX147" fmla="*/ 750951 w 3048984"/>
                <a:gd name="connsiteY147" fmla="*/ 819301 h 6654708"/>
                <a:gd name="connsiteX148" fmla="*/ 1029802 w 3048984"/>
                <a:gd name="connsiteY148" fmla="*/ 759971 h 6654708"/>
                <a:gd name="connsiteX149" fmla="*/ 995899 w 3048984"/>
                <a:gd name="connsiteY149" fmla="*/ 843033 h 6654708"/>
                <a:gd name="connsiteX150" fmla="*/ 975558 w 3048984"/>
                <a:gd name="connsiteY150" fmla="*/ 852357 h 6654708"/>
                <a:gd name="connsiteX151" fmla="*/ 952673 w 3048984"/>
                <a:gd name="connsiteY151" fmla="*/ 838796 h 6654708"/>
                <a:gd name="connsiteX152" fmla="*/ 997595 w 3048984"/>
                <a:gd name="connsiteY152" fmla="*/ 770989 h 6654708"/>
                <a:gd name="connsiteX153" fmla="*/ 1029802 w 3048984"/>
                <a:gd name="connsiteY153" fmla="*/ 759971 h 6654708"/>
                <a:gd name="connsiteX154" fmla="*/ 848422 w 3048984"/>
                <a:gd name="connsiteY154" fmla="*/ 777771 h 6654708"/>
                <a:gd name="connsiteX155" fmla="*/ 812823 w 3048984"/>
                <a:gd name="connsiteY155" fmla="*/ 819301 h 6654708"/>
                <a:gd name="connsiteX156" fmla="*/ 848422 w 3048984"/>
                <a:gd name="connsiteY156" fmla="*/ 777771 h 6654708"/>
                <a:gd name="connsiteX157" fmla="*/ 711115 w 3048984"/>
                <a:gd name="connsiteY157" fmla="*/ 789636 h 6654708"/>
                <a:gd name="connsiteX158" fmla="*/ 738237 w 3048984"/>
                <a:gd name="connsiteY158" fmla="*/ 830319 h 6654708"/>
                <a:gd name="connsiteX159" fmla="*/ 690773 w 3048984"/>
                <a:gd name="connsiteY159" fmla="*/ 854898 h 6654708"/>
                <a:gd name="connsiteX160" fmla="*/ 711115 w 3048984"/>
                <a:gd name="connsiteY160" fmla="*/ 789636 h 6654708"/>
                <a:gd name="connsiteX161" fmla="*/ 1159481 w 3048984"/>
                <a:gd name="connsiteY161" fmla="*/ 715051 h 6654708"/>
                <a:gd name="connsiteX162" fmla="*/ 1110321 w 3048984"/>
                <a:gd name="connsiteY162" fmla="*/ 771837 h 6654708"/>
                <a:gd name="connsiteX163" fmla="*/ 1081503 w 3048984"/>
                <a:gd name="connsiteY163" fmla="*/ 837947 h 6654708"/>
                <a:gd name="connsiteX164" fmla="*/ 1063705 w 3048984"/>
                <a:gd name="connsiteY164" fmla="*/ 853205 h 6654708"/>
                <a:gd name="connsiteX165" fmla="*/ 1033192 w 3048984"/>
                <a:gd name="connsiteY165" fmla="*/ 853204 h 6654708"/>
                <a:gd name="connsiteX166" fmla="*/ 1006917 w 3048984"/>
                <a:gd name="connsiteY166" fmla="*/ 822691 h 6654708"/>
                <a:gd name="connsiteX167" fmla="*/ 1059466 w 3048984"/>
                <a:gd name="connsiteY167" fmla="*/ 750648 h 6654708"/>
                <a:gd name="connsiteX168" fmla="*/ 1159481 w 3048984"/>
                <a:gd name="connsiteY168" fmla="*/ 715051 h 6654708"/>
                <a:gd name="connsiteX169" fmla="*/ 789091 w 3048984"/>
                <a:gd name="connsiteY169" fmla="*/ 774380 h 6654708"/>
                <a:gd name="connsiteX170" fmla="*/ 795766 w 3048984"/>
                <a:gd name="connsiteY170" fmla="*/ 773532 h 6654708"/>
                <a:gd name="connsiteX171" fmla="*/ 801804 w 3048984"/>
                <a:gd name="connsiteY171" fmla="*/ 775227 h 6654708"/>
                <a:gd name="connsiteX172" fmla="*/ 793329 w 3048984"/>
                <a:gd name="connsiteY172" fmla="*/ 804045 h 6654708"/>
                <a:gd name="connsiteX173" fmla="*/ 789091 w 3048984"/>
                <a:gd name="connsiteY173" fmla="*/ 774380 h 6654708"/>
                <a:gd name="connsiteX174" fmla="*/ 901819 w 3048984"/>
                <a:gd name="connsiteY174" fmla="*/ 729458 h 6654708"/>
                <a:gd name="connsiteX175" fmla="*/ 910294 w 3048984"/>
                <a:gd name="connsiteY175" fmla="*/ 759971 h 6654708"/>
                <a:gd name="connsiteX176" fmla="*/ 918770 w 3048984"/>
                <a:gd name="connsiteY176" fmla="*/ 783703 h 6654708"/>
                <a:gd name="connsiteX177" fmla="*/ 873000 w 3048984"/>
                <a:gd name="connsiteY177" fmla="*/ 798960 h 6654708"/>
                <a:gd name="connsiteX178" fmla="*/ 869610 w 3048984"/>
                <a:gd name="connsiteY178" fmla="*/ 757430 h 6654708"/>
                <a:gd name="connsiteX179" fmla="*/ 901819 w 3048984"/>
                <a:gd name="connsiteY179" fmla="*/ 729458 h 6654708"/>
                <a:gd name="connsiteX180" fmla="*/ 764511 w 3048984"/>
                <a:gd name="connsiteY180" fmla="*/ 750648 h 6654708"/>
                <a:gd name="connsiteX181" fmla="*/ 760274 w 3048984"/>
                <a:gd name="connsiteY181" fmla="*/ 793874 h 6654708"/>
                <a:gd name="connsiteX182" fmla="*/ 722981 w 3048984"/>
                <a:gd name="connsiteY182" fmla="*/ 785398 h 6654708"/>
                <a:gd name="connsiteX183" fmla="*/ 764511 w 3048984"/>
                <a:gd name="connsiteY183" fmla="*/ 750648 h 6654708"/>
                <a:gd name="connsiteX184" fmla="*/ 1392946 w 3048984"/>
                <a:gd name="connsiteY184" fmla="*/ 639365 h 6654708"/>
                <a:gd name="connsiteX185" fmla="*/ 1178975 w 3048984"/>
                <a:gd name="connsiteY185" fmla="*/ 832015 h 6654708"/>
                <a:gd name="connsiteX186" fmla="*/ 1134901 w 3048984"/>
                <a:gd name="connsiteY186" fmla="*/ 847271 h 6654708"/>
                <a:gd name="connsiteX187" fmla="*/ 1093370 w 3048984"/>
                <a:gd name="connsiteY187" fmla="*/ 846424 h 6654708"/>
                <a:gd name="connsiteX188" fmla="*/ 1103541 w 3048984"/>
                <a:gd name="connsiteY188" fmla="*/ 803197 h 6654708"/>
                <a:gd name="connsiteX189" fmla="*/ 1240000 w 3048984"/>
                <a:gd name="connsiteY189" fmla="*/ 685384 h 6654708"/>
                <a:gd name="connsiteX190" fmla="*/ 1392946 w 3048984"/>
                <a:gd name="connsiteY190" fmla="*/ 639365 h 6654708"/>
                <a:gd name="connsiteX191" fmla="*/ 848846 w 3048984"/>
                <a:gd name="connsiteY191" fmla="*/ 729671 h 6654708"/>
                <a:gd name="connsiteX192" fmla="*/ 861982 w 3048984"/>
                <a:gd name="connsiteY192" fmla="*/ 734544 h 6654708"/>
                <a:gd name="connsiteX193" fmla="*/ 874696 w 3048984"/>
                <a:gd name="connsiteY193" fmla="*/ 741325 h 6654708"/>
                <a:gd name="connsiteX194" fmla="*/ 860287 w 3048984"/>
                <a:gd name="connsiteY194" fmla="*/ 749800 h 6654708"/>
                <a:gd name="connsiteX195" fmla="*/ 834861 w 3048984"/>
                <a:gd name="connsiteY195" fmla="*/ 759123 h 6654708"/>
                <a:gd name="connsiteX196" fmla="*/ 838250 w 3048984"/>
                <a:gd name="connsiteY196" fmla="*/ 738783 h 6654708"/>
                <a:gd name="connsiteX197" fmla="*/ 848846 w 3048984"/>
                <a:gd name="connsiteY197" fmla="*/ 729671 h 6654708"/>
                <a:gd name="connsiteX198" fmla="*/ 772141 w 3048984"/>
                <a:gd name="connsiteY198" fmla="*/ 726068 h 6654708"/>
                <a:gd name="connsiteX199" fmla="*/ 825536 w 3048984"/>
                <a:gd name="connsiteY199" fmla="*/ 733697 h 6654708"/>
                <a:gd name="connsiteX200" fmla="*/ 794177 w 3048984"/>
                <a:gd name="connsiteY200" fmla="*/ 763361 h 6654708"/>
                <a:gd name="connsiteX201" fmla="*/ 772141 w 3048984"/>
                <a:gd name="connsiteY201" fmla="*/ 726068 h 6654708"/>
                <a:gd name="connsiteX202" fmla="*/ 642461 w 3048984"/>
                <a:gd name="connsiteY202" fmla="*/ 731153 h 6654708"/>
                <a:gd name="connsiteX203" fmla="*/ 691620 w 3048984"/>
                <a:gd name="connsiteY203" fmla="*/ 771836 h 6654708"/>
                <a:gd name="connsiteX204" fmla="*/ 699249 w 3048984"/>
                <a:gd name="connsiteY204" fmla="*/ 799808 h 6654708"/>
                <a:gd name="connsiteX205" fmla="*/ 628900 w 3048984"/>
                <a:gd name="connsiteY205" fmla="*/ 871003 h 6654708"/>
                <a:gd name="connsiteX206" fmla="*/ 602625 w 3048984"/>
                <a:gd name="connsiteY206" fmla="*/ 876089 h 6654708"/>
                <a:gd name="connsiteX207" fmla="*/ 642461 w 3048984"/>
                <a:gd name="connsiteY207" fmla="*/ 731153 h 6654708"/>
                <a:gd name="connsiteX208" fmla="*/ 978099 w 3048984"/>
                <a:gd name="connsiteY208" fmla="*/ 672672 h 6654708"/>
                <a:gd name="connsiteX209" fmla="*/ 977253 w 3048984"/>
                <a:gd name="connsiteY209" fmla="*/ 753190 h 6654708"/>
                <a:gd name="connsiteX210" fmla="*/ 967929 w 3048984"/>
                <a:gd name="connsiteY210" fmla="*/ 767599 h 6654708"/>
                <a:gd name="connsiteX211" fmla="*/ 927245 w 3048984"/>
                <a:gd name="connsiteY211" fmla="*/ 770141 h 6654708"/>
                <a:gd name="connsiteX212" fmla="*/ 934874 w 3048984"/>
                <a:gd name="connsiteY212" fmla="*/ 704032 h 6654708"/>
                <a:gd name="connsiteX213" fmla="*/ 978099 w 3048984"/>
                <a:gd name="connsiteY213" fmla="*/ 672672 h 6654708"/>
                <a:gd name="connsiteX214" fmla="*/ 752646 w 3048984"/>
                <a:gd name="connsiteY214" fmla="*/ 700640 h 6654708"/>
                <a:gd name="connsiteX215" fmla="*/ 732303 w 3048984"/>
                <a:gd name="connsiteY215" fmla="*/ 767600 h 6654708"/>
                <a:gd name="connsiteX216" fmla="*/ 678906 w 3048984"/>
                <a:gd name="connsiteY216" fmla="*/ 746409 h 6654708"/>
                <a:gd name="connsiteX217" fmla="*/ 752646 w 3048984"/>
                <a:gd name="connsiteY217" fmla="*/ 700640 h 6654708"/>
                <a:gd name="connsiteX218" fmla="*/ 890535 w 3048984"/>
                <a:gd name="connsiteY218" fmla="*/ 667692 h 6654708"/>
                <a:gd name="connsiteX219" fmla="*/ 895038 w 3048984"/>
                <a:gd name="connsiteY219" fmla="*/ 668433 h 6654708"/>
                <a:gd name="connsiteX220" fmla="*/ 954367 w 3048984"/>
                <a:gd name="connsiteY220" fmla="*/ 674366 h 6654708"/>
                <a:gd name="connsiteX221" fmla="*/ 895039 w 3048984"/>
                <a:gd name="connsiteY221" fmla="*/ 719288 h 6654708"/>
                <a:gd name="connsiteX222" fmla="*/ 867916 w 3048984"/>
                <a:gd name="connsiteY222" fmla="*/ 724372 h 6654708"/>
                <a:gd name="connsiteX223" fmla="*/ 859439 w 3048984"/>
                <a:gd name="connsiteY223" fmla="*/ 704879 h 6654708"/>
                <a:gd name="connsiteX224" fmla="*/ 881476 w 3048984"/>
                <a:gd name="connsiteY224" fmla="*/ 674366 h 6654708"/>
                <a:gd name="connsiteX225" fmla="*/ 890535 w 3048984"/>
                <a:gd name="connsiteY225" fmla="*/ 667692 h 6654708"/>
                <a:gd name="connsiteX226" fmla="*/ 766207 w 3048984"/>
                <a:gd name="connsiteY226" fmla="*/ 682842 h 6654708"/>
                <a:gd name="connsiteX227" fmla="*/ 850964 w 3048984"/>
                <a:gd name="connsiteY227" fmla="*/ 687928 h 6654708"/>
                <a:gd name="connsiteX228" fmla="*/ 799262 w 3048984"/>
                <a:gd name="connsiteY228" fmla="*/ 723526 h 6654708"/>
                <a:gd name="connsiteX229" fmla="*/ 766207 w 3048984"/>
                <a:gd name="connsiteY229" fmla="*/ 682842 h 6654708"/>
                <a:gd name="connsiteX230" fmla="*/ 1038279 w 3048984"/>
                <a:gd name="connsiteY230" fmla="*/ 636226 h 6654708"/>
                <a:gd name="connsiteX231" fmla="*/ 1067095 w 3048984"/>
                <a:gd name="connsiteY231" fmla="*/ 732002 h 6654708"/>
                <a:gd name="connsiteX232" fmla="*/ 1011157 w 3048984"/>
                <a:gd name="connsiteY232" fmla="*/ 753190 h 6654708"/>
                <a:gd name="connsiteX233" fmla="*/ 983185 w 3048984"/>
                <a:gd name="connsiteY233" fmla="*/ 737934 h 6654708"/>
                <a:gd name="connsiteX234" fmla="*/ 1038279 w 3048984"/>
                <a:gd name="connsiteY234" fmla="*/ 636226 h 6654708"/>
                <a:gd name="connsiteX235" fmla="*/ 589911 w 3048984"/>
                <a:gd name="connsiteY235" fmla="*/ 688775 h 6654708"/>
                <a:gd name="connsiteX236" fmla="*/ 628053 w 3048984"/>
                <a:gd name="connsiteY236" fmla="*/ 812520 h 6654708"/>
                <a:gd name="connsiteX237" fmla="*/ 531430 w 3048984"/>
                <a:gd name="connsiteY237" fmla="*/ 882021 h 6654708"/>
                <a:gd name="connsiteX238" fmla="*/ 589911 w 3048984"/>
                <a:gd name="connsiteY238" fmla="*/ 688775 h 6654708"/>
                <a:gd name="connsiteX239" fmla="*/ 941061 w 3048984"/>
                <a:gd name="connsiteY239" fmla="*/ 610236 h 6654708"/>
                <a:gd name="connsiteX240" fmla="*/ 949323 w 3048984"/>
                <a:gd name="connsiteY240" fmla="*/ 610335 h 6654708"/>
                <a:gd name="connsiteX241" fmla="*/ 962843 w 3048984"/>
                <a:gd name="connsiteY241" fmla="*/ 615884 h 6654708"/>
                <a:gd name="connsiteX242" fmla="*/ 1032344 w 3048984"/>
                <a:gd name="connsiteY242" fmla="*/ 623512 h 6654708"/>
                <a:gd name="connsiteX243" fmla="*/ 915381 w 3048984"/>
                <a:gd name="connsiteY243" fmla="*/ 665042 h 6654708"/>
                <a:gd name="connsiteX244" fmla="*/ 906057 w 3048984"/>
                <a:gd name="connsiteY244" fmla="*/ 644701 h 6654708"/>
                <a:gd name="connsiteX245" fmla="*/ 921313 w 3048984"/>
                <a:gd name="connsiteY245" fmla="*/ 626901 h 6654708"/>
                <a:gd name="connsiteX246" fmla="*/ 941061 w 3048984"/>
                <a:gd name="connsiteY246" fmla="*/ 610236 h 6654708"/>
                <a:gd name="connsiteX247" fmla="*/ 1167955 w 3048984"/>
                <a:gd name="connsiteY247" fmla="*/ 558248 h 6654708"/>
                <a:gd name="connsiteX248" fmla="*/ 1205249 w 3048984"/>
                <a:gd name="connsiteY248" fmla="*/ 682842 h 6654708"/>
                <a:gd name="connsiteX249" fmla="*/ 1089133 w 3048984"/>
                <a:gd name="connsiteY249" fmla="*/ 724372 h 6654708"/>
                <a:gd name="connsiteX250" fmla="*/ 1041668 w 3048984"/>
                <a:gd name="connsiteY250" fmla="*/ 671823 h 6654708"/>
                <a:gd name="connsiteX251" fmla="*/ 1074723 w 3048984"/>
                <a:gd name="connsiteY251" fmla="*/ 612494 h 6654708"/>
                <a:gd name="connsiteX252" fmla="*/ 1167955 w 3048984"/>
                <a:gd name="connsiteY252" fmla="*/ 558248 h 6654708"/>
                <a:gd name="connsiteX253" fmla="*/ 755189 w 3048984"/>
                <a:gd name="connsiteY253" fmla="*/ 621817 h 6654708"/>
                <a:gd name="connsiteX254" fmla="*/ 912837 w 3048984"/>
                <a:gd name="connsiteY254" fmla="*/ 615883 h 6654708"/>
                <a:gd name="connsiteX255" fmla="*/ 817908 w 3048984"/>
                <a:gd name="connsiteY255" fmla="*/ 681995 h 6654708"/>
                <a:gd name="connsiteX256" fmla="*/ 755189 w 3048984"/>
                <a:gd name="connsiteY256" fmla="*/ 621817 h 6654708"/>
                <a:gd name="connsiteX257" fmla="*/ 738237 w 3048984"/>
                <a:gd name="connsiteY257" fmla="*/ 619274 h 6654708"/>
                <a:gd name="connsiteX258" fmla="*/ 714506 w 3048984"/>
                <a:gd name="connsiteY258" fmla="*/ 725221 h 6654708"/>
                <a:gd name="connsiteX259" fmla="*/ 619577 w 3048984"/>
                <a:gd name="connsiteY259" fmla="*/ 692165 h 6654708"/>
                <a:gd name="connsiteX260" fmla="*/ 738237 w 3048984"/>
                <a:gd name="connsiteY260" fmla="*/ 619274 h 6654708"/>
                <a:gd name="connsiteX261" fmla="*/ 1272208 w 3048984"/>
                <a:gd name="connsiteY261" fmla="*/ 501461 h 6654708"/>
                <a:gd name="connsiteX262" fmla="*/ 1310348 w 3048984"/>
                <a:gd name="connsiteY262" fmla="*/ 650635 h 6654708"/>
                <a:gd name="connsiteX263" fmla="*/ 1238305 w 3048984"/>
                <a:gd name="connsiteY263" fmla="*/ 672670 h 6654708"/>
                <a:gd name="connsiteX264" fmla="*/ 1195078 w 3048984"/>
                <a:gd name="connsiteY264" fmla="*/ 656567 h 6654708"/>
                <a:gd name="connsiteX265" fmla="*/ 1181517 w 3048984"/>
                <a:gd name="connsiteY265" fmla="*/ 565878 h 6654708"/>
                <a:gd name="connsiteX266" fmla="*/ 1197622 w 3048984"/>
                <a:gd name="connsiteY266" fmla="*/ 543840 h 6654708"/>
                <a:gd name="connsiteX267" fmla="*/ 1272208 w 3048984"/>
                <a:gd name="connsiteY267" fmla="*/ 501461 h 6654708"/>
                <a:gd name="connsiteX268" fmla="*/ 508544 w 3048984"/>
                <a:gd name="connsiteY268" fmla="*/ 615883 h 6654708"/>
                <a:gd name="connsiteX269" fmla="*/ 578893 w 3048984"/>
                <a:gd name="connsiteY269" fmla="*/ 751495 h 6654708"/>
                <a:gd name="connsiteX270" fmla="*/ 567875 w 3048984"/>
                <a:gd name="connsiteY270" fmla="*/ 798959 h 6654708"/>
                <a:gd name="connsiteX271" fmla="*/ 449215 w 3048984"/>
                <a:gd name="connsiteY271" fmla="*/ 894735 h 6654708"/>
                <a:gd name="connsiteX272" fmla="*/ 392428 w 3048984"/>
                <a:gd name="connsiteY272" fmla="*/ 899821 h 6654708"/>
                <a:gd name="connsiteX273" fmla="*/ 508544 w 3048984"/>
                <a:gd name="connsiteY273" fmla="*/ 615883 h 6654708"/>
                <a:gd name="connsiteX274" fmla="*/ 1080658 w 3048984"/>
                <a:gd name="connsiteY274" fmla="*/ 474339 h 6654708"/>
                <a:gd name="connsiteX275" fmla="*/ 1174738 w 3048984"/>
                <a:gd name="connsiteY275" fmla="*/ 541297 h 6654708"/>
                <a:gd name="connsiteX276" fmla="*/ 993357 w 3048984"/>
                <a:gd name="connsiteY276" fmla="*/ 610798 h 6654708"/>
                <a:gd name="connsiteX277" fmla="*/ 984032 w 3048984"/>
                <a:gd name="connsiteY277" fmla="*/ 609950 h 6654708"/>
                <a:gd name="connsiteX278" fmla="*/ 953521 w 3048984"/>
                <a:gd name="connsiteY278" fmla="*/ 596390 h 6654708"/>
                <a:gd name="connsiteX279" fmla="*/ 970472 w 3048984"/>
                <a:gd name="connsiteY279" fmla="*/ 573504 h 6654708"/>
                <a:gd name="connsiteX280" fmla="*/ 1080658 w 3048984"/>
                <a:gd name="connsiteY280" fmla="*/ 474339 h 6654708"/>
                <a:gd name="connsiteX281" fmla="*/ 1449350 w 3048984"/>
                <a:gd name="connsiteY281" fmla="*/ 411618 h 6654708"/>
                <a:gd name="connsiteX282" fmla="*/ 1413753 w 3048984"/>
                <a:gd name="connsiteY282" fmla="*/ 561639 h 6654708"/>
                <a:gd name="connsiteX283" fmla="*/ 1419157 w 3048984"/>
                <a:gd name="connsiteY283" fmla="*/ 585583 h 6654708"/>
                <a:gd name="connsiteX284" fmla="*/ 1436046 w 3048984"/>
                <a:gd name="connsiteY284" fmla="*/ 616937 h 6654708"/>
                <a:gd name="connsiteX285" fmla="*/ 1368822 w 3048984"/>
                <a:gd name="connsiteY285" fmla="*/ 634538 h 6654708"/>
                <a:gd name="connsiteX286" fmla="*/ 1335776 w 3048984"/>
                <a:gd name="connsiteY286" fmla="*/ 643854 h 6654708"/>
                <a:gd name="connsiteX287" fmla="*/ 1310348 w 3048984"/>
                <a:gd name="connsiteY287" fmla="*/ 636226 h 6654708"/>
                <a:gd name="connsiteX288" fmla="*/ 1285768 w 3048984"/>
                <a:gd name="connsiteY288" fmla="*/ 500614 h 6654708"/>
                <a:gd name="connsiteX289" fmla="*/ 1296787 w 3048984"/>
                <a:gd name="connsiteY289" fmla="*/ 488747 h 6654708"/>
                <a:gd name="connsiteX290" fmla="*/ 1371373 w 3048984"/>
                <a:gd name="connsiteY290" fmla="*/ 449759 h 6654708"/>
                <a:gd name="connsiteX291" fmla="*/ 1449350 w 3048984"/>
                <a:gd name="connsiteY291" fmla="*/ 411618 h 6654708"/>
                <a:gd name="connsiteX292" fmla="*/ 744170 w 3048984"/>
                <a:gd name="connsiteY292" fmla="*/ 505700 h 6654708"/>
                <a:gd name="connsiteX293" fmla="*/ 1040820 w 3048984"/>
                <a:gd name="connsiteY293" fmla="*/ 489596 h 6654708"/>
                <a:gd name="connsiteX294" fmla="*/ 914532 w 3048984"/>
                <a:gd name="connsiteY294" fmla="*/ 601476 h 6654708"/>
                <a:gd name="connsiteX295" fmla="*/ 784006 w 3048984"/>
                <a:gd name="connsiteY295" fmla="*/ 618427 h 6654708"/>
                <a:gd name="connsiteX296" fmla="*/ 747559 w 3048984"/>
                <a:gd name="connsiteY296" fmla="*/ 577744 h 6654708"/>
                <a:gd name="connsiteX297" fmla="*/ 744170 w 3048984"/>
                <a:gd name="connsiteY297" fmla="*/ 505700 h 6654708"/>
                <a:gd name="connsiteX298" fmla="*/ 728066 w 3048984"/>
                <a:gd name="connsiteY298" fmla="*/ 502309 h 6654708"/>
                <a:gd name="connsiteX299" fmla="*/ 736541 w 3048984"/>
                <a:gd name="connsiteY299" fmla="*/ 586220 h 6654708"/>
                <a:gd name="connsiteX300" fmla="*/ 733152 w 3048984"/>
                <a:gd name="connsiteY300" fmla="*/ 606560 h 6654708"/>
                <a:gd name="connsiteX301" fmla="*/ 620425 w 3048984"/>
                <a:gd name="connsiteY301" fmla="*/ 681147 h 6654708"/>
                <a:gd name="connsiteX302" fmla="*/ 594150 w 3048984"/>
                <a:gd name="connsiteY302" fmla="*/ 673518 h 6654708"/>
                <a:gd name="connsiteX303" fmla="*/ 533972 w 3048984"/>
                <a:gd name="connsiteY303" fmla="*/ 619273 h 6654708"/>
                <a:gd name="connsiteX304" fmla="*/ 728066 w 3048984"/>
                <a:gd name="connsiteY304" fmla="*/ 502309 h 6654708"/>
                <a:gd name="connsiteX305" fmla="*/ 427177 w 3048984"/>
                <a:gd name="connsiteY305" fmla="*/ 522651 h 6654708"/>
                <a:gd name="connsiteX306" fmla="*/ 487355 w 3048984"/>
                <a:gd name="connsiteY306" fmla="*/ 590457 h 6654708"/>
                <a:gd name="connsiteX307" fmla="*/ 497526 w 3048984"/>
                <a:gd name="connsiteY307" fmla="*/ 620969 h 6654708"/>
                <a:gd name="connsiteX308" fmla="*/ 405140 w 3048984"/>
                <a:gd name="connsiteY308" fmla="*/ 869308 h 6654708"/>
                <a:gd name="connsiteX309" fmla="*/ 328859 w 3048984"/>
                <a:gd name="connsiteY309" fmla="*/ 903211 h 6654708"/>
                <a:gd name="connsiteX310" fmla="*/ 258511 w 3048984"/>
                <a:gd name="connsiteY310" fmla="*/ 906602 h 6654708"/>
                <a:gd name="connsiteX311" fmla="*/ 419549 w 3048984"/>
                <a:gd name="connsiteY311" fmla="*/ 530279 h 6654708"/>
                <a:gd name="connsiteX312" fmla="*/ 427177 w 3048984"/>
                <a:gd name="connsiteY312" fmla="*/ 522651 h 6654708"/>
                <a:gd name="connsiteX313" fmla="*/ 1213302 w 3048984"/>
                <a:gd name="connsiteY313" fmla="*/ 378987 h 6654708"/>
                <a:gd name="connsiteX314" fmla="*/ 1218811 w 3048984"/>
                <a:gd name="connsiteY314" fmla="*/ 386192 h 6654708"/>
                <a:gd name="connsiteX315" fmla="*/ 1281531 w 3048984"/>
                <a:gd name="connsiteY315" fmla="*/ 481967 h 6654708"/>
                <a:gd name="connsiteX316" fmla="*/ 1197622 w 3048984"/>
                <a:gd name="connsiteY316" fmla="*/ 527735 h 6654708"/>
                <a:gd name="connsiteX317" fmla="*/ 1095065 w 3048984"/>
                <a:gd name="connsiteY317" fmla="*/ 481967 h 6654708"/>
                <a:gd name="connsiteX318" fmla="*/ 1100999 w 3048984"/>
                <a:gd name="connsiteY318" fmla="*/ 457389 h 6654708"/>
                <a:gd name="connsiteX319" fmla="*/ 1205250 w 3048984"/>
                <a:gd name="connsiteY319" fmla="*/ 381953 h 6654708"/>
                <a:gd name="connsiteX320" fmla="*/ 1213302 w 3048984"/>
                <a:gd name="connsiteY320" fmla="*/ 378987 h 6654708"/>
                <a:gd name="connsiteX321" fmla="*/ 1236610 w 3048984"/>
                <a:gd name="connsiteY321" fmla="*/ 363135 h 6654708"/>
                <a:gd name="connsiteX322" fmla="*/ 1245933 w 3048984"/>
                <a:gd name="connsiteY322" fmla="*/ 363306 h 6654708"/>
                <a:gd name="connsiteX323" fmla="*/ 1440028 w 3048984"/>
                <a:gd name="connsiteY323" fmla="*/ 398058 h 6654708"/>
                <a:gd name="connsiteX324" fmla="*/ 1441723 w 3048984"/>
                <a:gd name="connsiteY324" fmla="*/ 401448 h 6654708"/>
                <a:gd name="connsiteX325" fmla="*/ 1304416 w 3048984"/>
                <a:gd name="connsiteY325" fmla="*/ 470949 h 6654708"/>
                <a:gd name="connsiteX326" fmla="*/ 1280684 w 3048984"/>
                <a:gd name="connsiteY326" fmla="*/ 467559 h 6654708"/>
                <a:gd name="connsiteX327" fmla="*/ 1228980 w 3048984"/>
                <a:gd name="connsiteY327" fmla="*/ 382802 h 6654708"/>
                <a:gd name="connsiteX328" fmla="*/ 1236610 w 3048984"/>
                <a:gd name="connsiteY328" fmla="*/ 363135 h 6654708"/>
                <a:gd name="connsiteX329" fmla="*/ 722133 w 3048984"/>
                <a:gd name="connsiteY329" fmla="*/ 403144 h 6654708"/>
                <a:gd name="connsiteX330" fmla="*/ 594997 w 3048984"/>
                <a:gd name="connsiteY330" fmla="*/ 607408 h 6654708"/>
                <a:gd name="connsiteX331" fmla="*/ 491592 w 3048984"/>
                <a:gd name="connsiteY331" fmla="*/ 578590 h 6654708"/>
                <a:gd name="connsiteX332" fmla="*/ 436501 w 3048984"/>
                <a:gd name="connsiteY332" fmla="*/ 518412 h 6654708"/>
                <a:gd name="connsiteX333" fmla="*/ 722133 w 3048984"/>
                <a:gd name="connsiteY333" fmla="*/ 403144 h 6654708"/>
                <a:gd name="connsiteX334" fmla="*/ 742262 w 3048984"/>
                <a:gd name="connsiteY334" fmla="*/ 394773 h 6654708"/>
                <a:gd name="connsiteX335" fmla="*/ 752645 w 3048984"/>
                <a:gd name="connsiteY335" fmla="*/ 395515 h 6654708"/>
                <a:gd name="connsiteX336" fmla="*/ 1017089 w 3048984"/>
                <a:gd name="connsiteY336" fmla="*/ 410771 h 6654708"/>
                <a:gd name="connsiteX337" fmla="*/ 1190841 w 3048984"/>
                <a:gd name="connsiteY337" fmla="*/ 373478 h 6654708"/>
                <a:gd name="connsiteX338" fmla="*/ 825537 w 3048984"/>
                <a:gd name="connsiteY338" fmla="*/ 517565 h 6654708"/>
                <a:gd name="connsiteX339" fmla="*/ 738236 w 3048984"/>
                <a:gd name="connsiteY339" fmla="*/ 404839 h 6654708"/>
                <a:gd name="connsiteX340" fmla="*/ 742262 w 3048984"/>
                <a:gd name="connsiteY340" fmla="*/ 394773 h 6654708"/>
                <a:gd name="connsiteX341" fmla="*/ 745052 w 3048984"/>
                <a:gd name="connsiteY341" fmla="*/ 377508 h 6654708"/>
                <a:gd name="connsiteX342" fmla="*/ 725051 w 3048984"/>
                <a:gd name="connsiteY342" fmla="*/ 380808 h 6654708"/>
                <a:gd name="connsiteX343" fmla="*/ 721921 w 3048984"/>
                <a:gd name="connsiteY343" fmla="*/ 388416 h 6654708"/>
                <a:gd name="connsiteX344" fmla="*/ 711962 w 3048984"/>
                <a:gd name="connsiteY344" fmla="*/ 401448 h 6654708"/>
                <a:gd name="connsiteX345" fmla="*/ 505154 w 3048984"/>
                <a:gd name="connsiteY345" fmla="*/ 509089 h 6654708"/>
                <a:gd name="connsiteX346" fmla="*/ 357677 w 3048984"/>
                <a:gd name="connsiteY346" fmla="*/ 448064 h 6654708"/>
                <a:gd name="connsiteX347" fmla="*/ 352453 w 3048984"/>
                <a:gd name="connsiteY347" fmla="*/ 442298 h 6654708"/>
                <a:gd name="connsiteX348" fmla="*/ 339643 w 3048984"/>
                <a:gd name="connsiteY348" fmla="*/ 444412 h 6654708"/>
                <a:gd name="connsiteX349" fmla="*/ 386495 w 3048984"/>
                <a:gd name="connsiteY349" fmla="*/ 492986 h 6654708"/>
                <a:gd name="connsiteX350" fmla="*/ 405140 w 3048984"/>
                <a:gd name="connsiteY350" fmla="*/ 540449 h 6654708"/>
                <a:gd name="connsiteX351" fmla="*/ 306823 w 3048984"/>
                <a:gd name="connsiteY351" fmla="*/ 822691 h 6654708"/>
                <a:gd name="connsiteX352" fmla="*/ 146630 w 3048984"/>
                <a:gd name="connsiteY352" fmla="*/ 905753 h 6654708"/>
                <a:gd name="connsiteX353" fmla="*/ 2 w 3048984"/>
                <a:gd name="connsiteY353" fmla="*/ 888802 h 6654708"/>
                <a:gd name="connsiteX354" fmla="*/ 0 w 3048984"/>
                <a:gd name="connsiteY354" fmla="*/ 903211 h 6654708"/>
                <a:gd name="connsiteX355" fmla="*/ 133070 w 3048984"/>
                <a:gd name="connsiteY355" fmla="*/ 916772 h 6654708"/>
                <a:gd name="connsiteX356" fmla="*/ 155954 w 3048984"/>
                <a:gd name="connsiteY356" fmla="*/ 934571 h 6654708"/>
                <a:gd name="connsiteX357" fmla="*/ 200028 w 3048984"/>
                <a:gd name="connsiteY357" fmla="*/ 1071879 h 6654708"/>
                <a:gd name="connsiteX358" fmla="*/ 237321 w 3048984"/>
                <a:gd name="connsiteY358" fmla="*/ 1383784 h 6654708"/>
                <a:gd name="connsiteX359" fmla="*/ 234779 w 3048984"/>
                <a:gd name="connsiteY359" fmla="*/ 1463457 h 6654708"/>
                <a:gd name="connsiteX360" fmla="*/ 189857 w 3048984"/>
                <a:gd name="connsiteY360" fmla="*/ 1592288 h 6654708"/>
                <a:gd name="connsiteX361" fmla="*/ 162608 w 3048984"/>
                <a:gd name="connsiteY361" fmla="*/ 1637594 h 6654708"/>
                <a:gd name="connsiteX362" fmla="*/ 165656 w 3048984"/>
                <a:gd name="connsiteY362" fmla="*/ 1656067 h 6654708"/>
                <a:gd name="connsiteX363" fmla="*/ 195790 w 3048984"/>
                <a:gd name="connsiteY363" fmla="*/ 1604365 h 6654708"/>
                <a:gd name="connsiteX364" fmla="*/ 311060 w 3048984"/>
                <a:gd name="connsiteY364" fmla="*/ 1430402 h 6654708"/>
                <a:gd name="connsiteX365" fmla="*/ 337335 w 3048984"/>
                <a:gd name="connsiteY365" fmla="*/ 1404126 h 6654708"/>
                <a:gd name="connsiteX366" fmla="*/ 536514 w 3048984"/>
                <a:gd name="connsiteY366" fmla="*/ 1413451 h 6654708"/>
                <a:gd name="connsiteX367" fmla="*/ 557703 w 3048984"/>
                <a:gd name="connsiteY367" fmla="*/ 1454981 h 6654708"/>
                <a:gd name="connsiteX368" fmla="*/ 1444878 w 3048984"/>
                <a:gd name="connsiteY368" fmla="*/ 6654692 h 6654708"/>
                <a:gd name="connsiteX369" fmla="*/ 1459875 w 3048984"/>
                <a:gd name="connsiteY369" fmla="*/ 6654708 h 6654708"/>
                <a:gd name="connsiteX370" fmla="*/ 571265 w 3048984"/>
                <a:gd name="connsiteY370" fmla="*/ 1442267 h 6654708"/>
                <a:gd name="connsiteX371" fmla="*/ 577732 w 3048984"/>
                <a:gd name="connsiteY371" fmla="*/ 1372564 h 6654708"/>
                <a:gd name="connsiteX372" fmla="*/ 578446 w 3048984"/>
                <a:gd name="connsiteY372" fmla="*/ 1374092 h 6654708"/>
                <a:gd name="connsiteX373" fmla="*/ 596321 w 3048984"/>
                <a:gd name="connsiteY373" fmla="*/ 1281958 h 6654708"/>
                <a:gd name="connsiteX374" fmla="*/ 771292 w 3048984"/>
                <a:gd name="connsiteY374" fmla="*/ 1144768 h 6654708"/>
                <a:gd name="connsiteX375" fmla="*/ 782960 w 3048984"/>
                <a:gd name="connsiteY375" fmla="*/ 1143749 h 6654708"/>
                <a:gd name="connsiteX376" fmla="*/ 800957 w 3048984"/>
                <a:gd name="connsiteY376" fmla="*/ 1163415 h 6654708"/>
                <a:gd name="connsiteX377" fmla="*/ 811976 w 3048984"/>
                <a:gd name="connsiteY377" fmla="*/ 1202405 h 6654708"/>
                <a:gd name="connsiteX378" fmla="*/ 776378 w 3048984"/>
                <a:gd name="connsiteY378" fmla="*/ 1219356 h 6654708"/>
                <a:gd name="connsiteX379" fmla="*/ 670537 w 3048984"/>
                <a:gd name="connsiteY379" fmla="*/ 1286314 h 6654708"/>
                <a:gd name="connsiteX380" fmla="*/ 578985 w 3048984"/>
                <a:gd name="connsiteY380" fmla="*/ 1375245 h 6654708"/>
                <a:gd name="connsiteX381" fmla="*/ 582907 w 3048984"/>
                <a:gd name="connsiteY381" fmla="*/ 1383630 h 6654708"/>
                <a:gd name="connsiteX382" fmla="*/ 590759 w 3048984"/>
                <a:gd name="connsiteY382" fmla="*/ 1385480 h 6654708"/>
                <a:gd name="connsiteX383" fmla="*/ 802653 w 3048984"/>
                <a:gd name="connsiteY383" fmla="*/ 1226984 h 6654708"/>
                <a:gd name="connsiteX384" fmla="*/ 837403 w 3048984"/>
                <a:gd name="connsiteY384" fmla="*/ 1189691 h 6654708"/>
                <a:gd name="connsiteX385" fmla="*/ 860289 w 3048984"/>
                <a:gd name="connsiteY385" fmla="*/ 1146464 h 6654708"/>
                <a:gd name="connsiteX386" fmla="*/ 936569 w 3048984"/>
                <a:gd name="connsiteY386" fmla="*/ 1045603 h 6654708"/>
                <a:gd name="connsiteX387" fmla="*/ 1128969 w 3048984"/>
                <a:gd name="connsiteY387" fmla="*/ 883716 h 6654708"/>
                <a:gd name="connsiteX388" fmla="*/ 1202707 w 3048984"/>
                <a:gd name="connsiteY388" fmla="*/ 826929 h 6654708"/>
                <a:gd name="connsiteX389" fmla="*/ 1367090 w 3048984"/>
                <a:gd name="connsiteY389" fmla="*/ 684353 h 6654708"/>
                <a:gd name="connsiteX390" fmla="*/ 1445379 w 3048984"/>
                <a:gd name="connsiteY390" fmla="*/ 627956 h 6654708"/>
                <a:gd name="connsiteX391" fmla="*/ 3046612 w 3048984"/>
                <a:gd name="connsiteY391" fmla="*/ 133 h 6654708"/>
                <a:gd name="connsiteX392" fmla="*/ 1443831 w 3048984"/>
                <a:gd name="connsiteY392" fmla="*/ 613226 h 6654708"/>
                <a:gd name="connsiteX393" fmla="*/ 1450541 w 3048984"/>
                <a:gd name="connsiteY393" fmla="*/ 427425 h 6654708"/>
                <a:gd name="connsiteX394" fmla="*/ 1490882 w 3048984"/>
                <a:gd name="connsiteY394" fmla="*/ 392125 h 6654708"/>
                <a:gd name="connsiteX395" fmla="*/ 2185937 w 3048984"/>
                <a:gd name="connsiteY395" fmla="*/ 131541 h 6654708"/>
                <a:gd name="connsiteX396" fmla="*/ 2136518 w 3048984"/>
                <a:gd name="connsiteY396" fmla="*/ 140074 h 6654708"/>
                <a:gd name="connsiteX397" fmla="*/ 1471387 w 3048984"/>
                <a:gd name="connsiteY397" fmla="*/ 387888 h 6654708"/>
                <a:gd name="connsiteX398" fmla="*/ 1448504 w 3048984"/>
                <a:gd name="connsiteY398" fmla="*/ 388734 h 6654708"/>
                <a:gd name="connsiteX399" fmla="*/ 1256951 w 3048984"/>
                <a:gd name="connsiteY399" fmla="*/ 355679 h 6654708"/>
                <a:gd name="connsiteX400" fmla="*/ 1269665 w 3048984"/>
                <a:gd name="connsiteY400" fmla="*/ 342118 h 6654708"/>
                <a:gd name="connsiteX401" fmla="*/ 1372222 w 3048984"/>
                <a:gd name="connsiteY401" fmla="*/ 281940 h 6654708"/>
                <a:gd name="connsiteX402" fmla="*/ 1348490 w 3048984"/>
                <a:gd name="connsiteY402" fmla="*/ 281940 h 6654708"/>
                <a:gd name="connsiteX403" fmla="*/ 1029802 w 3048984"/>
                <a:gd name="connsiteY403" fmla="*/ 399753 h 6654708"/>
                <a:gd name="connsiteX404" fmla="*/ 784853 w 3048984"/>
                <a:gd name="connsiteY404" fmla="*/ 395515 h 6654708"/>
                <a:gd name="connsiteX405" fmla="*/ 767055 w 3048984"/>
                <a:gd name="connsiteY405" fmla="*/ 390429 h 6654708"/>
                <a:gd name="connsiteX406" fmla="*/ 745124 w 3048984"/>
                <a:gd name="connsiteY406" fmla="*/ 378033 h 6654708"/>
                <a:gd name="connsiteX407" fmla="*/ 745052 w 3048984"/>
                <a:gd name="connsiteY407" fmla="*/ 377508 h 6654708"/>
                <a:gd name="connsiteX0" fmla="*/ 578446 w 3048984"/>
                <a:gd name="connsiteY0" fmla="*/ 1374092 h 6654708"/>
                <a:gd name="connsiteX1" fmla="*/ 578046 w 3048984"/>
                <a:gd name="connsiteY1" fmla="*/ 1376157 h 6654708"/>
                <a:gd name="connsiteX2" fmla="*/ 578985 w 3048984"/>
                <a:gd name="connsiteY2" fmla="*/ 1375245 h 6654708"/>
                <a:gd name="connsiteX3" fmla="*/ 578446 w 3048984"/>
                <a:gd name="connsiteY3" fmla="*/ 1374092 h 6654708"/>
                <a:gd name="connsiteX4" fmla="*/ 482693 w 3048984"/>
                <a:gd name="connsiteY4" fmla="*/ 1229845 h 6654708"/>
                <a:gd name="connsiteX5" fmla="*/ 517019 w 3048984"/>
                <a:gd name="connsiteY5" fmla="*/ 1234611 h 6654708"/>
                <a:gd name="connsiteX6" fmla="*/ 572960 w 3048984"/>
                <a:gd name="connsiteY6" fmla="*/ 1276143 h 6654708"/>
                <a:gd name="connsiteX7" fmla="*/ 577198 w 3048984"/>
                <a:gd name="connsiteY7" fmla="*/ 1295636 h 6654708"/>
                <a:gd name="connsiteX8" fmla="*/ 557704 w 3048984"/>
                <a:gd name="connsiteY8" fmla="*/ 1416840 h 6654708"/>
                <a:gd name="connsiteX9" fmla="*/ 339029 w 3048984"/>
                <a:gd name="connsiteY9" fmla="*/ 1388870 h 6654708"/>
                <a:gd name="connsiteX10" fmla="*/ 453452 w 3048984"/>
                <a:gd name="connsiteY10" fmla="*/ 1244783 h 6654708"/>
                <a:gd name="connsiteX11" fmla="*/ 482693 w 3048984"/>
                <a:gd name="connsiteY11" fmla="*/ 1229845 h 6654708"/>
                <a:gd name="connsiteX12" fmla="*/ 604757 w 3048984"/>
                <a:gd name="connsiteY12" fmla="*/ 1080194 h 6654708"/>
                <a:gd name="connsiteX13" fmla="*/ 615338 w 3048984"/>
                <a:gd name="connsiteY13" fmla="*/ 1080353 h 6654708"/>
                <a:gd name="connsiteX14" fmla="*/ 636528 w 3048984"/>
                <a:gd name="connsiteY14" fmla="*/ 1113409 h 6654708"/>
                <a:gd name="connsiteX15" fmla="*/ 584827 w 3048984"/>
                <a:gd name="connsiteY15" fmla="*/ 1270211 h 6654708"/>
                <a:gd name="connsiteX16" fmla="*/ 468709 w 3048984"/>
                <a:gd name="connsiteY16" fmla="*/ 1223593 h 6654708"/>
                <a:gd name="connsiteX17" fmla="*/ 578894 w 3048984"/>
                <a:gd name="connsiteY17" fmla="*/ 1093067 h 6654708"/>
                <a:gd name="connsiteX18" fmla="*/ 604757 w 3048984"/>
                <a:gd name="connsiteY18" fmla="*/ 1080194 h 6654708"/>
                <a:gd name="connsiteX19" fmla="*/ 757731 w 3048984"/>
                <a:gd name="connsiteY19" fmla="*/ 1038823 h 6654708"/>
                <a:gd name="connsiteX20" fmla="*/ 781463 w 3048984"/>
                <a:gd name="connsiteY20" fmla="*/ 1059165 h 6654708"/>
                <a:gd name="connsiteX21" fmla="*/ 789091 w 3048984"/>
                <a:gd name="connsiteY21" fmla="*/ 1116800 h 6654708"/>
                <a:gd name="connsiteX22" fmla="*/ 780616 w 3048984"/>
                <a:gd name="connsiteY22" fmla="*/ 1132056 h 6654708"/>
                <a:gd name="connsiteX23" fmla="*/ 612796 w 3048984"/>
                <a:gd name="connsiteY23" fmla="*/ 1222746 h 6654708"/>
                <a:gd name="connsiteX24" fmla="*/ 659412 w 3048984"/>
                <a:gd name="connsiteY24" fmla="*/ 1096458 h 6654708"/>
                <a:gd name="connsiteX25" fmla="*/ 757731 w 3048984"/>
                <a:gd name="connsiteY25" fmla="*/ 1038823 h 6654708"/>
                <a:gd name="connsiteX26" fmla="*/ 647759 w 3048984"/>
                <a:gd name="connsiteY26" fmla="*/ 1018269 h 6654708"/>
                <a:gd name="connsiteX27" fmla="*/ 661956 w 3048984"/>
                <a:gd name="connsiteY27" fmla="*/ 1021871 h 6654708"/>
                <a:gd name="connsiteX28" fmla="*/ 667041 w 3048984"/>
                <a:gd name="connsiteY28" fmla="*/ 1048994 h 6654708"/>
                <a:gd name="connsiteX29" fmla="*/ 659413 w 3048984"/>
                <a:gd name="connsiteY29" fmla="*/ 1063402 h 6654708"/>
                <a:gd name="connsiteX30" fmla="*/ 629747 w 3048984"/>
                <a:gd name="connsiteY30" fmla="*/ 1074421 h 6654708"/>
                <a:gd name="connsiteX31" fmla="*/ 598387 w 3048984"/>
                <a:gd name="connsiteY31" fmla="*/ 1069335 h 6654708"/>
                <a:gd name="connsiteX32" fmla="*/ 634834 w 3048984"/>
                <a:gd name="connsiteY32" fmla="*/ 1026109 h 6654708"/>
                <a:gd name="connsiteX33" fmla="*/ 647759 w 3048984"/>
                <a:gd name="connsiteY33" fmla="*/ 1018269 h 6654708"/>
                <a:gd name="connsiteX34" fmla="*/ 713181 w 3048984"/>
                <a:gd name="connsiteY34" fmla="*/ 934081 h 6654708"/>
                <a:gd name="connsiteX35" fmla="*/ 717047 w 3048984"/>
                <a:gd name="connsiteY35" fmla="*/ 934571 h 6654708"/>
                <a:gd name="connsiteX36" fmla="*/ 718742 w 3048984"/>
                <a:gd name="connsiteY36" fmla="*/ 948980 h 6654708"/>
                <a:gd name="connsiteX37" fmla="*/ 679754 w 3048984"/>
                <a:gd name="connsiteY37" fmla="*/ 1022719 h 6654708"/>
                <a:gd name="connsiteX38" fmla="*/ 672973 w 3048984"/>
                <a:gd name="connsiteY38" fmla="*/ 980340 h 6654708"/>
                <a:gd name="connsiteX39" fmla="*/ 706029 w 3048984"/>
                <a:gd name="connsiteY39" fmla="*/ 941352 h 6654708"/>
                <a:gd name="connsiteX40" fmla="*/ 713181 w 3048984"/>
                <a:gd name="connsiteY40" fmla="*/ 934081 h 6654708"/>
                <a:gd name="connsiteX41" fmla="*/ 1088072 w 3048984"/>
                <a:gd name="connsiteY41" fmla="*/ 866024 h 6654708"/>
                <a:gd name="connsiteX42" fmla="*/ 1133206 w 3048984"/>
                <a:gd name="connsiteY42" fmla="*/ 861679 h 6654708"/>
                <a:gd name="connsiteX43" fmla="*/ 821299 w 3048984"/>
                <a:gd name="connsiteY43" fmla="*/ 1177826 h 6654708"/>
                <a:gd name="connsiteX44" fmla="*/ 809434 w 3048984"/>
                <a:gd name="connsiteY44" fmla="*/ 1131208 h 6654708"/>
                <a:gd name="connsiteX45" fmla="*/ 1049296 w 3048984"/>
                <a:gd name="connsiteY45" fmla="*/ 878632 h 6654708"/>
                <a:gd name="connsiteX46" fmla="*/ 1088072 w 3048984"/>
                <a:gd name="connsiteY46" fmla="*/ 866024 h 6654708"/>
                <a:gd name="connsiteX47" fmla="*/ 762366 w 3048984"/>
                <a:gd name="connsiteY47" fmla="*/ 910640 h 6654708"/>
                <a:gd name="connsiteX48" fmla="*/ 768751 w 3048984"/>
                <a:gd name="connsiteY48" fmla="*/ 910839 h 6654708"/>
                <a:gd name="connsiteX49" fmla="*/ 777226 w 3048984"/>
                <a:gd name="connsiteY49" fmla="*/ 927790 h 6654708"/>
                <a:gd name="connsiteX50" fmla="*/ 778921 w 3048984"/>
                <a:gd name="connsiteY50" fmla="*/ 1016787 h 6654708"/>
                <a:gd name="connsiteX51" fmla="*/ 765360 w 3048984"/>
                <a:gd name="connsiteY51" fmla="*/ 1029500 h 6654708"/>
                <a:gd name="connsiteX52" fmla="*/ 680603 w 3048984"/>
                <a:gd name="connsiteY52" fmla="*/ 1050689 h 6654708"/>
                <a:gd name="connsiteX53" fmla="*/ 749255 w 3048984"/>
                <a:gd name="connsiteY53" fmla="*/ 921009 h 6654708"/>
                <a:gd name="connsiteX54" fmla="*/ 762366 w 3048984"/>
                <a:gd name="connsiteY54" fmla="*/ 910640 h 6654708"/>
                <a:gd name="connsiteX55" fmla="*/ 934953 w 3048984"/>
                <a:gd name="connsiteY55" fmla="*/ 881307 h 6654708"/>
                <a:gd name="connsiteX56" fmla="*/ 1052687 w 3048984"/>
                <a:gd name="connsiteY56" fmla="*/ 865919 h 6654708"/>
                <a:gd name="connsiteX57" fmla="*/ 802653 w 3048984"/>
                <a:gd name="connsiteY57" fmla="*/ 1118495 h 6654708"/>
                <a:gd name="connsiteX58" fmla="*/ 934953 w 3048984"/>
                <a:gd name="connsiteY58" fmla="*/ 881307 h 6654708"/>
                <a:gd name="connsiteX59" fmla="*/ 747498 w 3048984"/>
                <a:gd name="connsiteY59" fmla="*/ 893836 h 6654708"/>
                <a:gd name="connsiteX60" fmla="*/ 731638 w 3048984"/>
                <a:gd name="connsiteY60" fmla="*/ 928659 h 6654708"/>
                <a:gd name="connsiteX61" fmla="*/ 720835 w 3048984"/>
                <a:gd name="connsiteY61" fmla="*/ 921282 h 6654708"/>
                <a:gd name="connsiteX62" fmla="*/ 747498 w 3048984"/>
                <a:gd name="connsiteY62" fmla="*/ 893836 h 6654708"/>
                <a:gd name="connsiteX63" fmla="*/ 911393 w 3048984"/>
                <a:gd name="connsiteY63" fmla="*/ 861985 h 6654708"/>
                <a:gd name="connsiteX64" fmla="*/ 934026 w 3048984"/>
                <a:gd name="connsiteY64" fmla="*/ 865070 h 6654708"/>
                <a:gd name="connsiteX65" fmla="*/ 792481 w 3048984"/>
                <a:gd name="connsiteY65" fmla="*/ 993901 h 6654708"/>
                <a:gd name="connsiteX66" fmla="*/ 850964 w 3048984"/>
                <a:gd name="connsiteY66" fmla="*/ 873546 h 6654708"/>
                <a:gd name="connsiteX67" fmla="*/ 911393 w 3048984"/>
                <a:gd name="connsiteY67" fmla="*/ 861985 h 6654708"/>
                <a:gd name="connsiteX68" fmla="*/ 834437 w 3048984"/>
                <a:gd name="connsiteY68" fmla="*/ 856978 h 6654708"/>
                <a:gd name="connsiteX69" fmla="*/ 862830 w 3048984"/>
                <a:gd name="connsiteY69" fmla="*/ 859137 h 6654708"/>
                <a:gd name="connsiteX70" fmla="*/ 792482 w 3048984"/>
                <a:gd name="connsiteY70" fmla="*/ 896431 h 6654708"/>
                <a:gd name="connsiteX71" fmla="*/ 834437 w 3048984"/>
                <a:gd name="connsiteY71" fmla="*/ 856978 h 6654708"/>
                <a:gd name="connsiteX72" fmla="*/ 780209 w 3048984"/>
                <a:gd name="connsiteY72" fmla="*/ 863188 h 6654708"/>
                <a:gd name="connsiteX73" fmla="*/ 783562 w 3048984"/>
                <a:gd name="connsiteY73" fmla="*/ 902196 h 6654708"/>
                <a:gd name="connsiteX74" fmla="*/ 762818 w 3048984"/>
                <a:gd name="connsiteY74" fmla="*/ 898265 h 6654708"/>
                <a:gd name="connsiteX75" fmla="*/ 780209 w 3048984"/>
                <a:gd name="connsiteY75" fmla="*/ 863188 h 6654708"/>
                <a:gd name="connsiteX76" fmla="*/ 518715 w 3048984"/>
                <a:gd name="connsiteY76" fmla="*/ 898972 h 6654708"/>
                <a:gd name="connsiteX77" fmla="*/ 578893 w 3048984"/>
                <a:gd name="connsiteY77" fmla="*/ 890497 h 6654708"/>
                <a:gd name="connsiteX78" fmla="*/ 604320 w 3048984"/>
                <a:gd name="connsiteY78" fmla="*/ 904058 h 6654708"/>
                <a:gd name="connsiteX79" fmla="*/ 602625 w 3048984"/>
                <a:gd name="connsiteY79" fmla="*/ 1044756 h 6654708"/>
                <a:gd name="connsiteX80" fmla="*/ 567027 w 3048984"/>
                <a:gd name="connsiteY80" fmla="*/ 1085439 h 6654708"/>
                <a:gd name="connsiteX81" fmla="*/ 561942 w 3048984"/>
                <a:gd name="connsiteY81" fmla="*/ 984578 h 6654708"/>
                <a:gd name="connsiteX82" fmla="*/ 518715 w 3048984"/>
                <a:gd name="connsiteY82" fmla="*/ 898972 h 6654708"/>
                <a:gd name="connsiteX83" fmla="*/ 663651 w 3048984"/>
                <a:gd name="connsiteY83" fmla="*/ 874394 h 6654708"/>
                <a:gd name="connsiteX84" fmla="*/ 669914 w 3048984"/>
                <a:gd name="connsiteY84" fmla="*/ 874182 h 6654708"/>
                <a:gd name="connsiteX85" fmla="*/ 683144 w 3048984"/>
                <a:gd name="connsiteY85" fmla="*/ 883716 h 6654708"/>
                <a:gd name="connsiteX86" fmla="*/ 680602 w 3048984"/>
                <a:gd name="connsiteY86" fmla="*/ 951523 h 6654708"/>
                <a:gd name="connsiteX87" fmla="*/ 639918 w 3048984"/>
                <a:gd name="connsiteY87" fmla="*/ 999834 h 6654708"/>
                <a:gd name="connsiteX88" fmla="*/ 633985 w 3048984"/>
                <a:gd name="connsiteY88" fmla="*/ 1002377 h 6654708"/>
                <a:gd name="connsiteX89" fmla="*/ 605167 w 3048984"/>
                <a:gd name="connsiteY89" fmla="*/ 887956 h 6654708"/>
                <a:gd name="connsiteX90" fmla="*/ 663651 w 3048984"/>
                <a:gd name="connsiteY90" fmla="*/ 874394 h 6654708"/>
                <a:gd name="connsiteX91" fmla="*/ 715963 w 3048984"/>
                <a:gd name="connsiteY91" fmla="*/ 860566 h 6654708"/>
                <a:gd name="connsiteX92" fmla="*/ 730608 w 3048984"/>
                <a:gd name="connsiteY92" fmla="*/ 867614 h 6654708"/>
                <a:gd name="connsiteX93" fmla="*/ 708572 w 3048984"/>
                <a:gd name="connsiteY93" fmla="*/ 921857 h 6654708"/>
                <a:gd name="connsiteX94" fmla="*/ 687382 w 3048984"/>
                <a:gd name="connsiteY94" fmla="*/ 871003 h 6654708"/>
                <a:gd name="connsiteX95" fmla="*/ 715963 w 3048984"/>
                <a:gd name="connsiteY95" fmla="*/ 860566 h 6654708"/>
                <a:gd name="connsiteX96" fmla="*/ 758539 w 3048984"/>
                <a:gd name="connsiteY96" fmla="*/ 850583 h 6654708"/>
                <a:gd name="connsiteX97" fmla="*/ 767055 w 3048984"/>
                <a:gd name="connsiteY97" fmla="*/ 850661 h 6654708"/>
                <a:gd name="connsiteX98" fmla="*/ 745865 w 3048984"/>
                <a:gd name="connsiteY98" fmla="*/ 871851 h 6654708"/>
                <a:gd name="connsiteX99" fmla="*/ 740779 w 3048984"/>
                <a:gd name="connsiteY99" fmla="*/ 860833 h 6654708"/>
                <a:gd name="connsiteX100" fmla="*/ 758539 w 3048984"/>
                <a:gd name="connsiteY100" fmla="*/ 850583 h 6654708"/>
                <a:gd name="connsiteX101" fmla="*/ 370390 w 3048984"/>
                <a:gd name="connsiteY101" fmla="*/ 914229 h 6654708"/>
                <a:gd name="connsiteX102" fmla="*/ 493288 w 3048984"/>
                <a:gd name="connsiteY102" fmla="*/ 902363 h 6654708"/>
                <a:gd name="connsiteX103" fmla="*/ 520411 w 3048984"/>
                <a:gd name="connsiteY103" fmla="*/ 918468 h 6654708"/>
                <a:gd name="connsiteX104" fmla="*/ 551770 w 3048984"/>
                <a:gd name="connsiteY104" fmla="*/ 1099848 h 6654708"/>
                <a:gd name="connsiteX105" fmla="*/ 544142 w 3048984"/>
                <a:gd name="connsiteY105" fmla="*/ 1114257 h 6654708"/>
                <a:gd name="connsiteX106" fmla="*/ 460233 w 3048984"/>
                <a:gd name="connsiteY106" fmla="*/ 1215965 h 6654708"/>
                <a:gd name="connsiteX107" fmla="*/ 370390 w 3048984"/>
                <a:gd name="connsiteY107" fmla="*/ 914229 h 6654708"/>
                <a:gd name="connsiteX108" fmla="*/ 846620 w 3048984"/>
                <a:gd name="connsiteY108" fmla="*/ 822373 h 6654708"/>
                <a:gd name="connsiteX109" fmla="*/ 853507 w 3048984"/>
                <a:gd name="connsiteY109" fmla="*/ 825235 h 6654708"/>
                <a:gd name="connsiteX110" fmla="*/ 851812 w 3048984"/>
                <a:gd name="connsiteY110" fmla="*/ 835406 h 6654708"/>
                <a:gd name="connsiteX111" fmla="*/ 839097 w 3048984"/>
                <a:gd name="connsiteY111" fmla="*/ 841338 h 6654708"/>
                <a:gd name="connsiteX112" fmla="*/ 813670 w 3048984"/>
                <a:gd name="connsiteY112" fmla="*/ 834557 h 6654708"/>
                <a:gd name="connsiteX113" fmla="*/ 839098 w 3048984"/>
                <a:gd name="connsiteY113" fmla="*/ 825234 h 6654708"/>
                <a:gd name="connsiteX114" fmla="*/ 846620 w 3048984"/>
                <a:gd name="connsiteY114" fmla="*/ 822373 h 6654708"/>
                <a:gd name="connsiteX115" fmla="*/ 260205 w 3048984"/>
                <a:gd name="connsiteY115" fmla="*/ 915925 h 6654708"/>
                <a:gd name="connsiteX116" fmla="*/ 348354 w 3048984"/>
                <a:gd name="connsiteY116" fmla="*/ 915925 h 6654708"/>
                <a:gd name="connsiteX117" fmla="*/ 369544 w 3048984"/>
                <a:gd name="connsiteY117" fmla="*/ 929486 h 6654708"/>
                <a:gd name="connsiteX118" fmla="*/ 450909 w 3048984"/>
                <a:gd name="connsiteY118" fmla="*/ 1101544 h 6654708"/>
                <a:gd name="connsiteX119" fmla="*/ 454301 w 3048984"/>
                <a:gd name="connsiteY119" fmla="*/ 1138836 h 6654708"/>
                <a:gd name="connsiteX120" fmla="*/ 410227 w 3048984"/>
                <a:gd name="connsiteY120" fmla="*/ 1281228 h 6654708"/>
                <a:gd name="connsiteX121" fmla="*/ 342419 w 3048984"/>
                <a:gd name="connsiteY121" fmla="*/ 1365986 h 6654708"/>
                <a:gd name="connsiteX122" fmla="*/ 260205 w 3048984"/>
                <a:gd name="connsiteY122" fmla="*/ 915925 h 6654708"/>
                <a:gd name="connsiteX123" fmla="*/ 899276 w 3048984"/>
                <a:gd name="connsiteY123" fmla="*/ 807436 h 6654708"/>
                <a:gd name="connsiteX124" fmla="*/ 892495 w 3048984"/>
                <a:gd name="connsiteY124" fmla="*/ 837100 h 6654708"/>
                <a:gd name="connsiteX125" fmla="*/ 870458 w 3048984"/>
                <a:gd name="connsiteY125" fmla="*/ 844728 h 6654708"/>
                <a:gd name="connsiteX126" fmla="*/ 866220 w 3048984"/>
                <a:gd name="connsiteY126" fmla="*/ 828625 h 6654708"/>
                <a:gd name="connsiteX127" fmla="*/ 899276 w 3048984"/>
                <a:gd name="connsiteY127" fmla="*/ 807436 h 6654708"/>
                <a:gd name="connsiteX128" fmla="*/ 954367 w 3048984"/>
                <a:gd name="connsiteY128" fmla="*/ 788789 h 6654708"/>
                <a:gd name="connsiteX129" fmla="*/ 943349 w 3048984"/>
                <a:gd name="connsiteY129" fmla="*/ 832015 h 6654708"/>
                <a:gd name="connsiteX130" fmla="*/ 934026 w 3048984"/>
                <a:gd name="connsiteY130" fmla="*/ 850661 h 6654708"/>
                <a:gd name="connsiteX131" fmla="*/ 905208 w 3048984"/>
                <a:gd name="connsiteY131" fmla="*/ 846423 h 6654708"/>
                <a:gd name="connsiteX132" fmla="*/ 906904 w 3048984"/>
                <a:gd name="connsiteY132" fmla="*/ 821845 h 6654708"/>
                <a:gd name="connsiteX133" fmla="*/ 954367 w 3048984"/>
                <a:gd name="connsiteY133" fmla="*/ 788789 h 6654708"/>
                <a:gd name="connsiteX134" fmla="*/ 159345 w 3048984"/>
                <a:gd name="connsiteY134" fmla="*/ 919314 h 6654708"/>
                <a:gd name="connsiteX135" fmla="*/ 233932 w 3048984"/>
                <a:gd name="connsiteY135" fmla="*/ 919315 h 6654708"/>
                <a:gd name="connsiteX136" fmla="*/ 257662 w 3048984"/>
                <a:gd name="connsiteY136" fmla="*/ 939655 h 6654708"/>
                <a:gd name="connsiteX137" fmla="*/ 298345 w 3048984"/>
                <a:gd name="connsiteY137" fmla="*/ 1056621 h 6654708"/>
                <a:gd name="connsiteX138" fmla="*/ 329707 w 3048984"/>
                <a:gd name="connsiteY138" fmla="*/ 1274448 h 6654708"/>
                <a:gd name="connsiteX139" fmla="*/ 279699 w 3048984"/>
                <a:gd name="connsiteY139" fmla="*/ 1454134 h 6654708"/>
                <a:gd name="connsiteX140" fmla="*/ 238169 w 3048984"/>
                <a:gd name="connsiteY140" fmla="*/ 1513464 h 6654708"/>
                <a:gd name="connsiteX141" fmla="*/ 202571 w 3048984"/>
                <a:gd name="connsiteY141" fmla="*/ 1031195 h 6654708"/>
                <a:gd name="connsiteX142" fmla="*/ 159345 w 3048984"/>
                <a:gd name="connsiteY142" fmla="*/ 919314 h 6654708"/>
                <a:gd name="connsiteX143" fmla="*/ 750951 w 3048984"/>
                <a:gd name="connsiteY143" fmla="*/ 819301 h 6654708"/>
                <a:gd name="connsiteX144" fmla="*/ 757321 w 3048984"/>
                <a:gd name="connsiteY144" fmla="*/ 818533 h 6654708"/>
                <a:gd name="connsiteX145" fmla="*/ 777225 w 3048984"/>
                <a:gd name="connsiteY145" fmla="*/ 831166 h 6654708"/>
                <a:gd name="connsiteX146" fmla="*/ 749255 w 3048984"/>
                <a:gd name="connsiteY146" fmla="*/ 836252 h 6654708"/>
                <a:gd name="connsiteX147" fmla="*/ 750951 w 3048984"/>
                <a:gd name="connsiteY147" fmla="*/ 819301 h 6654708"/>
                <a:gd name="connsiteX148" fmla="*/ 1029802 w 3048984"/>
                <a:gd name="connsiteY148" fmla="*/ 759971 h 6654708"/>
                <a:gd name="connsiteX149" fmla="*/ 995899 w 3048984"/>
                <a:gd name="connsiteY149" fmla="*/ 843033 h 6654708"/>
                <a:gd name="connsiteX150" fmla="*/ 975558 w 3048984"/>
                <a:gd name="connsiteY150" fmla="*/ 852357 h 6654708"/>
                <a:gd name="connsiteX151" fmla="*/ 952673 w 3048984"/>
                <a:gd name="connsiteY151" fmla="*/ 838796 h 6654708"/>
                <a:gd name="connsiteX152" fmla="*/ 997595 w 3048984"/>
                <a:gd name="connsiteY152" fmla="*/ 770989 h 6654708"/>
                <a:gd name="connsiteX153" fmla="*/ 1029802 w 3048984"/>
                <a:gd name="connsiteY153" fmla="*/ 759971 h 6654708"/>
                <a:gd name="connsiteX154" fmla="*/ 848422 w 3048984"/>
                <a:gd name="connsiteY154" fmla="*/ 777771 h 6654708"/>
                <a:gd name="connsiteX155" fmla="*/ 812823 w 3048984"/>
                <a:gd name="connsiteY155" fmla="*/ 819301 h 6654708"/>
                <a:gd name="connsiteX156" fmla="*/ 848422 w 3048984"/>
                <a:gd name="connsiteY156" fmla="*/ 777771 h 6654708"/>
                <a:gd name="connsiteX157" fmla="*/ 711115 w 3048984"/>
                <a:gd name="connsiteY157" fmla="*/ 789636 h 6654708"/>
                <a:gd name="connsiteX158" fmla="*/ 738237 w 3048984"/>
                <a:gd name="connsiteY158" fmla="*/ 830319 h 6654708"/>
                <a:gd name="connsiteX159" fmla="*/ 690773 w 3048984"/>
                <a:gd name="connsiteY159" fmla="*/ 854898 h 6654708"/>
                <a:gd name="connsiteX160" fmla="*/ 711115 w 3048984"/>
                <a:gd name="connsiteY160" fmla="*/ 789636 h 6654708"/>
                <a:gd name="connsiteX161" fmla="*/ 1159481 w 3048984"/>
                <a:gd name="connsiteY161" fmla="*/ 715051 h 6654708"/>
                <a:gd name="connsiteX162" fmla="*/ 1110321 w 3048984"/>
                <a:gd name="connsiteY162" fmla="*/ 771837 h 6654708"/>
                <a:gd name="connsiteX163" fmla="*/ 1081503 w 3048984"/>
                <a:gd name="connsiteY163" fmla="*/ 837947 h 6654708"/>
                <a:gd name="connsiteX164" fmla="*/ 1063705 w 3048984"/>
                <a:gd name="connsiteY164" fmla="*/ 853205 h 6654708"/>
                <a:gd name="connsiteX165" fmla="*/ 1033192 w 3048984"/>
                <a:gd name="connsiteY165" fmla="*/ 853204 h 6654708"/>
                <a:gd name="connsiteX166" fmla="*/ 1006917 w 3048984"/>
                <a:gd name="connsiteY166" fmla="*/ 822691 h 6654708"/>
                <a:gd name="connsiteX167" fmla="*/ 1059466 w 3048984"/>
                <a:gd name="connsiteY167" fmla="*/ 750648 h 6654708"/>
                <a:gd name="connsiteX168" fmla="*/ 1159481 w 3048984"/>
                <a:gd name="connsiteY168" fmla="*/ 715051 h 6654708"/>
                <a:gd name="connsiteX169" fmla="*/ 789091 w 3048984"/>
                <a:gd name="connsiteY169" fmla="*/ 774380 h 6654708"/>
                <a:gd name="connsiteX170" fmla="*/ 795766 w 3048984"/>
                <a:gd name="connsiteY170" fmla="*/ 773532 h 6654708"/>
                <a:gd name="connsiteX171" fmla="*/ 801804 w 3048984"/>
                <a:gd name="connsiteY171" fmla="*/ 775227 h 6654708"/>
                <a:gd name="connsiteX172" fmla="*/ 793329 w 3048984"/>
                <a:gd name="connsiteY172" fmla="*/ 804045 h 6654708"/>
                <a:gd name="connsiteX173" fmla="*/ 789091 w 3048984"/>
                <a:gd name="connsiteY173" fmla="*/ 774380 h 6654708"/>
                <a:gd name="connsiteX174" fmla="*/ 901819 w 3048984"/>
                <a:gd name="connsiteY174" fmla="*/ 729458 h 6654708"/>
                <a:gd name="connsiteX175" fmla="*/ 910294 w 3048984"/>
                <a:gd name="connsiteY175" fmla="*/ 759971 h 6654708"/>
                <a:gd name="connsiteX176" fmla="*/ 918770 w 3048984"/>
                <a:gd name="connsiteY176" fmla="*/ 783703 h 6654708"/>
                <a:gd name="connsiteX177" fmla="*/ 873000 w 3048984"/>
                <a:gd name="connsiteY177" fmla="*/ 798960 h 6654708"/>
                <a:gd name="connsiteX178" fmla="*/ 869610 w 3048984"/>
                <a:gd name="connsiteY178" fmla="*/ 757430 h 6654708"/>
                <a:gd name="connsiteX179" fmla="*/ 901819 w 3048984"/>
                <a:gd name="connsiteY179" fmla="*/ 729458 h 6654708"/>
                <a:gd name="connsiteX180" fmla="*/ 764511 w 3048984"/>
                <a:gd name="connsiteY180" fmla="*/ 750648 h 6654708"/>
                <a:gd name="connsiteX181" fmla="*/ 760274 w 3048984"/>
                <a:gd name="connsiteY181" fmla="*/ 793874 h 6654708"/>
                <a:gd name="connsiteX182" fmla="*/ 722981 w 3048984"/>
                <a:gd name="connsiteY182" fmla="*/ 785398 h 6654708"/>
                <a:gd name="connsiteX183" fmla="*/ 764511 w 3048984"/>
                <a:gd name="connsiteY183" fmla="*/ 750648 h 6654708"/>
                <a:gd name="connsiteX184" fmla="*/ 1392946 w 3048984"/>
                <a:gd name="connsiteY184" fmla="*/ 639365 h 6654708"/>
                <a:gd name="connsiteX185" fmla="*/ 1178975 w 3048984"/>
                <a:gd name="connsiteY185" fmla="*/ 832015 h 6654708"/>
                <a:gd name="connsiteX186" fmla="*/ 1134901 w 3048984"/>
                <a:gd name="connsiteY186" fmla="*/ 847271 h 6654708"/>
                <a:gd name="connsiteX187" fmla="*/ 1093370 w 3048984"/>
                <a:gd name="connsiteY187" fmla="*/ 846424 h 6654708"/>
                <a:gd name="connsiteX188" fmla="*/ 1103541 w 3048984"/>
                <a:gd name="connsiteY188" fmla="*/ 803197 h 6654708"/>
                <a:gd name="connsiteX189" fmla="*/ 1240000 w 3048984"/>
                <a:gd name="connsiteY189" fmla="*/ 685384 h 6654708"/>
                <a:gd name="connsiteX190" fmla="*/ 1392946 w 3048984"/>
                <a:gd name="connsiteY190" fmla="*/ 639365 h 6654708"/>
                <a:gd name="connsiteX191" fmla="*/ 848846 w 3048984"/>
                <a:gd name="connsiteY191" fmla="*/ 729671 h 6654708"/>
                <a:gd name="connsiteX192" fmla="*/ 861982 w 3048984"/>
                <a:gd name="connsiteY192" fmla="*/ 734544 h 6654708"/>
                <a:gd name="connsiteX193" fmla="*/ 874696 w 3048984"/>
                <a:gd name="connsiteY193" fmla="*/ 741325 h 6654708"/>
                <a:gd name="connsiteX194" fmla="*/ 860287 w 3048984"/>
                <a:gd name="connsiteY194" fmla="*/ 749800 h 6654708"/>
                <a:gd name="connsiteX195" fmla="*/ 834861 w 3048984"/>
                <a:gd name="connsiteY195" fmla="*/ 759123 h 6654708"/>
                <a:gd name="connsiteX196" fmla="*/ 838250 w 3048984"/>
                <a:gd name="connsiteY196" fmla="*/ 738783 h 6654708"/>
                <a:gd name="connsiteX197" fmla="*/ 848846 w 3048984"/>
                <a:gd name="connsiteY197" fmla="*/ 729671 h 6654708"/>
                <a:gd name="connsiteX198" fmla="*/ 772141 w 3048984"/>
                <a:gd name="connsiteY198" fmla="*/ 726068 h 6654708"/>
                <a:gd name="connsiteX199" fmla="*/ 825536 w 3048984"/>
                <a:gd name="connsiteY199" fmla="*/ 733697 h 6654708"/>
                <a:gd name="connsiteX200" fmla="*/ 794177 w 3048984"/>
                <a:gd name="connsiteY200" fmla="*/ 763361 h 6654708"/>
                <a:gd name="connsiteX201" fmla="*/ 772141 w 3048984"/>
                <a:gd name="connsiteY201" fmla="*/ 726068 h 6654708"/>
                <a:gd name="connsiteX202" fmla="*/ 642461 w 3048984"/>
                <a:gd name="connsiteY202" fmla="*/ 731153 h 6654708"/>
                <a:gd name="connsiteX203" fmla="*/ 691620 w 3048984"/>
                <a:gd name="connsiteY203" fmla="*/ 771836 h 6654708"/>
                <a:gd name="connsiteX204" fmla="*/ 699249 w 3048984"/>
                <a:gd name="connsiteY204" fmla="*/ 799808 h 6654708"/>
                <a:gd name="connsiteX205" fmla="*/ 628900 w 3048984"/>
                <a:gd name="connsiteY205" fmla="*/ 871003 h 6654708"/>
                <a:gd name="connsiteX206" fmla="*/ 602625 w 3048984"/>
                <a:gd name="connsiteY206" fmla="*/ 876089 h 6654708"/>
                <a:gd name="connsiteX207" fmla="*/ 642461 w 3048984"/>
                <a:gd name="connsiteY207" fmla="*/ 731153 h 6654708"/>
                <a:gd name="connsiteX208" fmla="*/ 978099 w 3048984"/>
                <a:gd name="connsiteY208" fmla="*/ 672672 h 6654708"/>
                <a:gd name="connsiteX209" fmla="*/ 977253 w 3048984"/>
                <a:gd name="connsiteY209" fmla="*/ 753190 h 6654708"/>
                <a:gd name="connsiteX210" fmla="*/ 967929 w 3048984"/>
                <a:gd name="connsiteY210" fmla="*/ 767599 h 6654708"/>
                <a:gd name="connsiteX211" fmla="*/ 927245 w 3048984"/>
                <a:gd name="connsiteY211" fmla="*/ 770141 h 6654708"/>
                <a:gd name="connsiteX212" fmla="*/ 934874 w 3048984"/>
                <a:gd name="connsiteY212" fmla="*/ 704032 h 6654708"/>
                <a:gd name="connsiteX213" fmla="*/ 978099 w 3048984"/>
                <a:gd name="connsiteY213" fmla="*/ 672672 h 6654708"/>
                <a:gd name="connsiteX214" fmla="*/ 752646 w 3048984"/>
                <a:gd name="connsiteY214" fmla="*/ 700640 h 6654708"/>
                <a:gd name="connsiteX215" fmla="*/ 732303 w 3048984"/>
                <a:gd name="connsiteY215" fmla="*/ 767600 h 6654708"/>
                <a:gd name="connsiteX216" fmla="*/ 678906 w 3048984"/>
                <a:gd name="connsiteY216" fmla="*/ 746409 h 6654708"/>
                <a:gd name="connsiteX217" fmla="*/ 752646 w 3048984"/>
                <a:gd name="connsiteY217" fmla="*/ 700640 h 6654708"/>
                <a:gd name="connsiteX218" fmla="*/ 890535 w 3048984"/>
                <a:gd name="connsiteY218" fmla="*/ 667692 h 6654708"/>
                <a:gd name="connsiteX219" fmla="*/ 895038 w 3048984"/>
                <a:gd name="connsiteY219" fmla="*/ 668433 h 6654708"/>
                <a:gd name="connsiteX220" fmla="*/ 954367 w 3048984"/>
                <a:gd name="connsiteY220" fmla="*/ 674366 h 6654708"/>
                <a:gd name="connsiteX221" fmla="*/ 895039 w 3048984"/>
                <a:gd name="connsiteY221" fmla="*/ 719288 h 6654708"/>
                <a:gd name="connsiteX222" fmla="*/ 867916 w 3048984"/>
                <a:gd name="connsiteY222" fmla="*/ 724372 h 6654708"/>
                <a:gd name="connsiteX223" fmla="*/ 859439 w 3048984"/>
                <a:gd name="connsiteY223" fmla="*/ 704879 h 6654708"/>
                <a:gd name="connsiteX224" fmla="*/ 881476 w 3048984"/>
                <a:gd name="connsiteY224" fmla="*/ 674366 h 6654708"/>
                <a:gd name="connsiteX225" fmla="*/ 890535 w 3048984"/>
                <a:gd name="connsiteY225" fmla="*/ 667692 h 6654708"/>
                <a:gd name="connsiteX226" fmla="*/ 766207 w 3048984"/>
                <a:gd name="connsiteY226" fmla="*/ 682842 h 6654708"/>
                <a:gd name="connsiteX227" fmla="*/ 850964 w 3048984"/>
                <a:gd name="connsiteY227" fmla="*/ 687928 h 6654708"/>
                <a:gd name="connsiteX228" fmla="*/ 799262 w 3048984"/>
                <a:gd name="connsiteY228" fmla="*/ 723526 h 6654708"/>
                <a:gd name="connsiteX229" fmla="*/ 766207 w 3048984"/>
                <a:gd name="connsiteY229" fmla="*/ 682842 h 6654708"/>
                <a:gd name="connsiteX230" fmla="*/ 1038279 w 3048984"/>
                <a:gd name="connsiteY230" fmla="*/ 636226 h 6654708"/>
                <a:gd name="connsiteX231" fmla="*/ 1067095 w 3048984"/>
                <a:gd name="connsiteY231" fmla="*/ 732002 h 6654708"/>
                <a:gd name="connsiteX232" fmla="*/ 1011157 w 3048984"/>
                <a:gd name="connsiteY232" fmla="*/ 753190 h 6654708"/>
                <a:gd name="connsiteX233" fmla="*/ 983185 w 3048984"/>
                <a:gd name="connsiteY233" fmla="*/ 737934 h 6654708"/>
                <a:gd name="connsiteX234" fmla="*/ 1038279 w 3048984"/>
                <a:gd name="connsiteY234" fmla="*/ 636226 h 6654708"/>
                <a:gd name="connsiteX235" fmla="*/ 589911 w 3048984"/>
                <a:gd name="connsiteY235" fmla="*/ 688775 h 6654708"/>
                <a:gd name="connsiteX236" fmla="*/ 628053 w 3048984"/>
                <a:gd name="connsiteY236" fmla="*/ 812520 h 6654708"/>
                <a:gd name="connsiteX237" fmla="*/ 531430 w 3048984"/>
                <a:gd name="connsiteY237" fmla="*/ 882021 h 6654708"/>
                <a:gd name="connsiteX238" fmla="*/ 589911 w 3048984"/>
                <a:gd name="connsiteY238" fmla="*/ 688775 h 6654708"/>
                <a:gd name="connsiteX239" fmla="*/ 941061 w 3048984"/>
                <a:gd name="connsiteY239" fmla="*/ 610236 h 6654708"/>
                <a:gd name="connsiteX240" fmla="*/ 949323 w 3048984"/>
                <a:gd name="connsiteY240" fmla="*/ 610335 h 6654708"/>
                <a:gd name="connsiteX241" fmla="*/ 962843 w 3048984"/>
                <a:gd name="connsiteY241" fmla="*/ 615884 h 6654708"/>
                <a:gd name="connsiteX242" fmla="*/ 1032344 w 3048984"/>
                <a:gd name="connsiteY242" fmla="*/ 623512 h 6654708"/>
                <a:gd name="connsiteX243" fmla="*/ 915381 w 3048984"/>
                <a:gd name="connsiteY243" fmla="*/ 665042 h 6654708"/>
                <a:gd name="connsiteX244" fmla="*/ 906057 w 3048984"/>
                <a:gd name="connsiteY244" fmla="*/ 644701 h 6654708"/>
                <a:gd name="connsiteX245" fmla="*/ 921313 w 3048984"/>
                <a:gd name="connsiteY245" fmla="*/ 626901 h 6654708"/>
                <a:gd name="connsiteX246" fmla="*/ 941061 w 3048984"/>
                <a:gd name="connsiteY246" fmla="*/ 610236 h 6654708"/>
                <a:gd name="connsiteX247" fmla="*/ 1167955 w 3048984"/>
                <a:gd name="connsiteY247" fmla="*/ 558248 h 6654708"/>
                <a:gd name="connsiteX248" fmla="*/ 1205249 w 3048984"/>
                <a:gd name="connsiteY248" fmla="*/ 682842 h 6654708"/>
                <a:gd name="connsiteX249" fmla="*/ 1089133 w 3048984"/>
                <a:gd name="connsiteY249" fmla="*/ 724372 h 6654708"/>
                <a:gd name="connsiteX250" fmla="*/ 1041668 w 3048984"/>
                <a:gd name="connsiteY250" fmla="*/ 671823 h 6654708"/>
                <a:gd name="connsiteX251" fmla="*/ 1074723 w 3048984"/>
                <a:gd name="connsiteY251" fmla="*/ 612494 h 6654708"/>
                <a:gd name="connsiteX252" fmla="*/ 1167955 w 3048984"/>
                <a:gd name="connsiteY252" fmla="*/ 558248 h 6654708"/>
                <a:gd name="connsiteX253" fmla="*/ 755189 w 3048984"/>
                <a:gd name="connsiteY253" fmla="*/ 621817 h 6654708"/>
                <a:gd name="connsiteX254" fmla="*/ 912837 w 3048984"/>
                <a:gd name="connsiteY254" fmla="*/ 615883 h 6654708"/>
                <a:gd name="connsiteX255" fmla="*/ 817908 w 3048984"/>
                <a:gd name="connsiteY255" fmla="*/ 681995 h 6654708"/>
                <a:gd name="connsiteX256" fmla="*/ 755189 w 3048984"/>
                <a:gd name="connsiteY256" fmla="*/ 621817 h 6654708"/>
                <a:gd name="connsiteX257" fmla="*/ 738237 w 3048984"/>
                <a:gd name="connsiteY257" fmla="*/ 619274 h 6654708"/>
                <a:gd name="connsiteX258" fmla="*/ 714506 w 3048984"/>
                <a:gd name="connsiteY258" fmla="*/ 725221 h 6654708"/>
                <a:gd name="connsiteX259" fmla="*/ 619577 w 3048984"/>
                <a:gd name="connsiteY259" fmla="*/ 692165 h 6654708"/>
                <a:gd name="connsiteX260" fmla="*/ 738237 w 3048984"/>
                <a:gd name="connsiteY260" fmla="*/ 619274 h 6654708"/>
                <a:gd name="connsiteX261" fmla="*/ 1272208 w 3048984"/>
                <a:gd name="connsiteY261" fmla="*/ 501461 h 6654708"/>
                <a:gd name="connsiteX262" fmla="*/ 1310348 w 3048984"/>
                <a:gd name="connsiteY262" fmla="*/ 650635 h 6654708"/>
                <a:gd name="connsiteX263" fmla="*/ 1238305 w 3048984"/>
                <a:gd name="connsiteY263" fmla="*/ 672670 h 6654708"/>
                <a:gd name="connsiteX264" fmla="*/ 1195078 w 3048984"/>
                <a:gd name="connsiteY264" fmla="*/ 656567 h 6654708"/>
                <a:gd name="connsiteX265" fmla="*/ 1181517 w 3048984"/>
                <a:gd name="connsiteY265" fmla="*/ 565878 h 6654708"/>
                <a:gd name="connsiteX266" fmla="*/ 1197622 w 3048984"/>
                <a:gd name="connsiteY266" fmla="*/ 543840 h 6654708"/>
                <a:gd name="connsiteX267" fmla="*/ 1272208 w 3048984"/>
                <a:gd name="connsiteY267" fmla="*/ 501461 h 6654708"/>
                <a:gd name="connsiteX268" fmla="*/ 508544 w 3048984"/>
                <a:gd name="connsiteY268" fmla="*/ 615883 h 6654708"/>
                <a:gd name="connsiteX269" fmla="*/ 578893 w 3048984"/>
                <a:gd name="connsiteY269" fmla="*/ 751495 h 6654708"/>
                <a:gd name="connsiteX270" fmla="*/ 567875 w 3048984"/>
                <a:gd name="connsiteY270" fmla="*/ 798959 h 6654708"/>
                <a:gd name="connsiteX271" fmla="*/ 449215 w 3048984"/>
                <a:gd name="connsiteY271" fmla="*/ 894735 h 6654708"/>
                <a:gd name="connsiteX272" fmla="*/ 392428 w 3048984"/>
                <a:gd name="connsiteY272" fmla="*/ 899821 h 6654708"/>
                <a:gd name="connsiteX273" fmla="*/ 508544 w 3048984"/>
                <a:gd name="connsiteY273" fmla="*/ 615883 h 6654708"/>
                <a:gd name="connsiteX274" fmla="*/ 1080658 w 3048984"/>
                <a:gd name="connsiteY274" fmla="*/ 474339 h 6654708"/>
                <a:gd name="connsiteX275" fmla="*/ 1174738 w 3048984"/>
                <a:gd name="connsiteY275" fmla="*/ 541297 h 6654708"/>
                <a:gd name="connsiteX276" fmla="*/ 993357 w 3048984"/>
                <a:gd name="connsiteY276" fmla="*/ 610798 h 6654708"/>
                <a:gd name="connsiteX277" fmla="*/ 984032 w 3048984"/>
                <a:gd name="connsiteY277" fmla="*/ 609950 h 6654708"/>
                <a:gd name="connsiteX278" fmla="*/ 953521 w 3048984"/>
                <a:gd name="connsiteY278" fmla="*/ 596390 h 6654708"/>
                <a:gd name="connsiteX279" fmla="*/ 970472 w 3048984"/>
                <a:gd name="connsiteY279" fmla="*/ 573504 h 6654708"/>
                <a:gd name="connsiteX280" fmla="*/ 1080658 w 3048984"/>
                <a:gd name="connsiteY280" fmla="*/ 474339 h 6654708"/>
                <a:gd name="connsiteX281" fmla="*/ 1449350 w 3048984"/>
                <a:gd name="connsiteY281" fmla="*/ 411618 h 6654708"/>
                <a:gd name="connsiteX282" fmla="*/ 1413753 w 3048984"/>
                <a:gd name="connsiteY282" fmla="*/ 561639 h 6654708"/>
                <a:gd name="connsiteX283" fmla="*/ 1419157 w 3048984"/>
                <a:gd name="connsiteY283" fmla="*/ 585583 h 6654708"/>
                <a:gd name="connsiteX284" fmla="*/ 1436046 w 3048984"/>
                <a:gd name="connsiteY284" fmla="*/ 616937 h 6654708"/>
                <a:gd name="connsiteX285" fmla="*/ 1368822 w 3048984"/>
                <a:gd name="connsiteY285" fmla="*/ 634538 h 6654708"/>
                <a:gd name="connsiteX286" fmla="*/ 1335776 w 3048984"/>
                <a:gd name="connsiteY286" fmla="*/ 643854 h 6654708"/>
                <a:gd name="connsiteX287" fmla="*/ 1310348 w 3048984"/>
                <a:gd name="connsiteY287" fmla="*/ 636226 h 6654708"/>
                <a:gd name="connsiteX288" fmla="*/ 1285768 w 3048984"/>
                <a:gd name="connsiteY288" fmla="*/ 500614 h 6654708"/>
                <a:gd name="connsiteX289" fmla="*/ 1296787 w 3048984"/>
                <a:gd name="connsiteY289" fmla="*/ 488747 h 6654708"/>
                <a:gd name="connsiteX290" fmla="*/ 1371373 w 3048984"/>
                <a:gd name="connsiteY290" fmla="*/ 449759 h 6654708"/>
                <a:gd name="connsiteX291" fmla="*/ 1449350 w 3048984"/>
                <a:gd name="connsiteY291" fmla="*/ 411618 h 6654708"/>
                <a:gd name="connsiteX292" fmla="*/ 744170 w 3048984"/>
                <a:gd name="connsiteY292" fmla="*/ 505700 h 6654708"/>
                <a:gd name="connsiteX293" fmla="*/ 1040820 w 3048984"/>
                <a:gd name="connsiteY293" fmla="*/ 489596 h 6654708"/>
                <a:gd name="connsiteX294" fmla="*/ 914532 w 3048984"/>
                <a:gd name="connsiteY294" fmla="*/ 601476 h 6654708"/>
                <a:gd name="connsiteX295" fmla="*/ 784006 w 3048984"/>
                <a:gd name="connsiteY295" fmla="*/ 618427 h 6654708"/>
                <a:gd name="connsiteX296" fmla="*/ 747559 w 3048984"/>
                <a:gd name="connsiteY296" fmla="*/ 577744 h 6654708"/>
                <a:gd name="connsiteX297" fmla="*/ 744170 w 3048984"/>
                <a:gd name="connsiteY297" fmla="*/ 505700 h 6654708"/>
                <a:gd name="connsiteX298" fmla="*/ 728066 w 3048984"/>
                <a:gd name="connsiteY298" fmla="*/ 502309 h 6654708"/>
                <a:gd name="connsiteX299" fmla="*/ 736541 w 3048984"/>
                <a:gd name="connsiteY299" fmla="*/ 586220 h 6654708"/>
                <a:gd name="connsiteX300" fmla="*/ 733152 w 3048984"/>
                <a:gd name="connsiteY300" fmla="*/ 606560 h 6654708"/>
                <a:gd name="connsiteX301" fmla="*/ 620425 w 3048984"/>
                <a:gd name="connsiteY301" fmla="*/ 681147 h 6654708"/>
                <a:gd name="connsiteX302" fmla="*/ 594150 w 3048984"/>
                <a:gd name="connsiteY302" fmla="*/ 673518 h 6654708"/>
                <a:gd name="connsiteX303" fmla="*/ 533972 w 3048984"/>
                <a:gd name="connsiteY303" fmla="*/ 619273 h 6654708"/>
                <a:gd name="connsiteX304" fmla="*/ 728066 w 3048984"/>
                <a:gd name="connsiteY304" fmla="*/ 502309 h 6654708"/>
                <a:gd name="connsiteX305" fmla="*/ 427177 w 3048984"/>
                <a:gd name="connsiteY305" fmla="*/ 522651 h 6654708"/>
                <a:gd name="connsiteX306" fmla="*/ 487355 w 3048984"/>
                <a:gd name="connsiteY306" fmla="*/ 590457 h 6654708"/>
                <a:gd name="connsiteX307" fmla="*/ 497526 w 3048984"/>
                <a:gd name="connsiteY307" fmla="*/ 620969 h 6654708"/>
                <a:gd name="connsiteX308" fmla="*/ 405140 w 3048984"/>
                <a:gd name="connsiteY308" fmla="*/ 869308 h 6654708"/>
                <a:gd name="connsiteX309" fmla="*/ 328859 w 3048984"/>
                <a:gd name="connsiteY309" fmla="*/ 903211 h 6654708"/>
                <a:gd name="connsiteX310" fmla="*/ 258511 w 3048984"/>
                <a:gd name="connsiteY310" fmla="*/ 906602 h 6654708"/>
                <a:gd name="connsiteX311" fmla="*/ 419549 w 3048984"/>
                <a:gd name="connsiteY311" fmla="*/ 530279 h 6654708"/>
                <a:gd name="connsiteX312" fmla="*/ 427177 w 3048984"/>
                <a:gd name="connsiteY312" fmla="*/ 522651 h 6654708"/>
                <a:gd name="connsiteX313" fmla="*/ 1213302 w 3048984"/>
                <a:gd name="connsiteY313" fmla="*/ 378987 h 6654708"/>
                <a:gd name="connsiteX314" fmla="*/ 1218811 w 3048984"/>
                <a:gd name="connsiteY314" fmla="*/ 386192 h 6654708"/>
                <a:gd name="connsiteX315" fmla="*/ 1281531 w 3048984"/>
                <a:gd name="connsiteY315" fmla="*/ 481967 h 6654708"/>
                <a:gd name="connsiteX316" fmla="*/ 1197622 w 3048984"/>
                <a:gd name="connsiteY316" fmla="*/ 527735 h 6654708"/>
                <a:gd name="connsiteX317" fmla="*/ 1095065 w 3048984"/>
                <a:gd name="connsiteY317" fmla="*/ 481967 h 6654708"/>
                <a:gd name="connsiteX318" fmla="*/ 1100999 w 3048984"/>
                <a:gd name="connsiteY318" fmla="*/ 457389 h 6654708"/>
                <a:gd name="connsiteX319" fmla="*/ 1205250 w 3048984"/>
                <a:gd name="connsiteY319" fmla="*/ 381953 h 6654708"/>
                <a:gd name="connsiteX320" fmla="*/ 1213302 w 3048984"/>
                <a:gd name="connsiteY320" fmla="*/ 378987 h 6654708"/>
                <a:gd name="connsiteX321" fmla="*/ 1236610 w 3048984"/>
                <a:gd name="connsiteY321" fmla="*/ 363135 h 6654708"/>
                <a:gd name="connsiteX322" fmla="*/ 1245933 w 3048984"/>
                <a:gd name="connsiteY322" fmla="*/ 363306 h 6654708"/>
                <a:gd name="connsiteX323" fmla="*/ 1440028 w 3048984"/>
                <a:gd name="connsiteY323" fmla="*/ 398058 h 6654708"/>
                <a:gd name="connsiteX324" fmla="*/ 1441723 w 3048984"/>
                <a:gd name="connsiteY324" fmla="*/ 401448 h 6654708"/>
                <a:gd name="connsiteX325" fmla="*/ 1304416 w 3048984"/>
                <a:gd name="connsiteY325" fmla="*/ 470949 h 6654708"/>
                <a:gd name="connsiteX326" fmla="*/ 1280684 w 3048984"/>
                <a:gd name="connsiteY326" fmla="*/ 467559 h 6654708"/>
                <a:gd name="connsiteX327" fmla="*/ 1228980 w 3048984"/>
                <a:gd name="connsiteY327" fmla="*/ 382802 h 6654708"/>
                <a:gd name="connsiteX328" fmla="*/ 1236610 w 3048984"/>
                <a:gd name="connsiteY328" fmla="*/ 363135 h 6654708"/>
                <a:gd name="connsiteX329" fmla="*/ 722133 w 3048984"/>
                <a:gd name="connsiteY329" fmla="*/ 403144 h 6654708"/>
                <a:gd name="connsiteX330" fmla="*/ 594997 w 3048984"/>
                <a:gd name="connsiteY330" fmla="*/ 607408 h 6654708"/>
                <a:gd name="connsiteX331" fmla="*/ 491592 w 3048984"/>
                <a:gd name="connsiteY331" fmla="*/ 578590 h 6654708"/>
                <a:gd name="connsiteX332" fmla="*/ 436501 w 3048984"/>
                <a:gd name="connsiteY332" fmla="*/ 518412 h 6654708"/>
                <a:gd name="connsiteX333" fmla="*/ 722133 w 3048984"/>
                <a:gd name="connsiteY333" fmla="*/ 403144 h 6654708"/>
                <a:gd name="connsiteX334" fmla="*/ 742262 w 3048984"/>
                <a:gd name="connsiteY334" fmla="*/ 394773 h 6654708"/>
                <a:gd name="connsiteX335" fmla="*/ 752645 w 3048984"/>
                <a:gd name="connsiteY335" fmla="*/ 395515 h 6654708"/>
                <a:gd name="connsiteX336" fmla="*/ 1017089 w 3048984"/>
                <a:gd name="connsiteY336" fmla="*/ 410771 h 6654708"/>
                <a:gd name="connsiteX337" fmla="*/ 1190841 w 3048984"/>
                <a:gd name="connsiteY337" fmla="*/ 373478 h 6654708"/>
                <a:gd name="connsiteX338" fmla="*/ 825537 w 3048984"/>
                <a:gd name="connsiteY338" fmla="*/ 517565 h 6654708"/>
                <a:gd name="connsiteX339" fmla="*/ 738236 w 3048984"/>
                <a:gd name="connsiteY339" fmla="*/ 404839 h 6654708"/>
                <a:gd name="connsiteX340" fmla="*/ 742262 w 3048984"/>
                <a:gd name="connsiteY340" fmla="*/ 394773 h 6654708"/>
                <a:gd name="connsiteX341" fmla="*/ 745052 w 3048984"/>
                <a:gd name="connsiteY341" fmla="*/ 377508 h 6654708"/>
                <a:gd name="connsiteX342" fmla="*/ 725051 w 3048984"/>
                <a:gd name="connsiteY342" fmla="*/ 380808 h 6654708"/>
                <a:gd name="connsiteX343" fmla="*/ 721921 w 3048984"/>
                <a:gd name="connsiteY343" fmla="*/ 388416 h 6654708"/>
                <a:gd name="connsiteX344" fmla="*/ 711962 w 3048984"/>
                <a:gd name="connsiteY344" fmla="*/ 401448 h 6654708"/>
                <a:gd name="connsiteX345" fmla="*/ 505154 w 3048984"/>
                <a:gd name="connsiteY345" fmla="*/ 509089 h 6654708"/>
                <a:gd name="connsiteX346" fmla="*/ 357677 w 3048984"/>
                <a:gd name="connsiteY346" fmla="*/ 448064 h 6654708"/>
                <a:gd name="connsiteX347" fmla="*/ 352453 w 3048984"/>
                <a:gd name="connsiteY347" fmla="*/ 442298 h 6654708"/>
                <a:gd name="connsiteX348" fmla="*/ 339643 w 3048984"/>
                <a:gd name="connsiteY348" fmla="*/ 444412 h 6654708"/>
                <a:gd name="connsiteX349" fmla="*/ 386495 w 3048984"/>
                <a:gd name="connsiteY349" fmla="*/ 492986 h 6654708"/>
                <a:gd name="connsiteX350" fmla="*/ 405140 w 3048984"/>
                <a:gd name="connsiteY350" fmla="*/ 540449 h 6654708"/>
                <a:gd name="connsiteX351" fmla="*/ 306823 w 3048984"/>
                <a:gd name="connsiteY351" fmla="*/ 822691 h 6654708"/>
                <a:gd name="connsiteX352" fmla="*/ 146630 w 3048984"/>
                <a:gd name="connsiteY352" fmla="*/ 905753 h 6654708"/>
                <a:gd name="connsiteX353" fmla="*/ 2 w 3048984"/>
                <a:gd name="connsiteY353" fmla="*/ 888802 h 6654708"/>
                <a:gd name="connsiteX354" fmla="*/ 0 w 3048984"/>
                <a:gd name="connsiteY354" fmla="*/ 903211 h 6654708"/>
                <a:gd name="connsiteX355" fmla="*/ 133070 w 3048984"/>
                <a:gd name="connsiteY355" fmla="*/ 916772 h 6654708"/>
                <a:gd name="connsiteX356" fmla="*/ 155954 w 3048984"/>
                <a:gd name="connsiteY356" fmla="*/ 934571 h 6654708"/>
                <a:gd name="connsiteX357" fmla="*/ 200028 w 3048984"/>
                <a:gd name="connsiteY357" fmla="*/ 1071879 h 6654708"/>
                <a:gd name="connsiteX358" fmla="*/ 237321 w 3048984"/>
                <a:gd name="connsiteY358" fmla="*/ 1383784 h 6654708"/>
                <a:gd name="connsiteX359" fmla="*/ 234779 w 3048984"/>
                <a:gd name="connsiteY359" fmla="*/ 1463457 h 6654708"/>
                <a:gd name="connsiteX360" fmla="*/ 189857 w 3048984"/>
                <a:gd name="connsiteY360" fmla="*/ 1592288 h 6654708"/>
                <a:gd name="connsiteX361" fmla="*/ 162608 w 3048984"/>
                <a:gd name="connsiteY361" fmla="*/ 1637594 h 6654708"/>
                <a:gd name="connsiteX362" fmla="*/ 165656 w 3048984"/>
                <a:gd name="connsiteY362" fmla="*/ 1656067 h 6654708"/>
                <a:gd name="connsiteX363" fmla="*/ 195790 w 3048984"/>
                <a:gd name="connsiteY363" fmla="*/ 1604365 h 6654708"/>
                <a:gd name="connsiteX364" fmla="*/ 311060 w 3048984"/>
                <a:gd name="connsiteY364" fmla="*/ 1430402 h 6654708"/>
                <a:gd name="connsiteX365" fmla="*/ 337335 w 3048984"/>
                <a:gd name="connsiteY365" fmla="*/ 1404126 h 6654708"/>
                <a:gd name="connsiteX366" fmla="*/ 536514 w 3048984"/>
                <a:gd name="connsiteY366" fmla="*/ 1413451 h 6654708"/>
                <a:gd name="connsiteX367" fmla="*/ 557703 w 3048984"/>
                <a:gd name="connsiteY367" fmla="*/ 1454981 h 6654708"/>
                <a:gd name="connsiteX368" fmla="*/ 1444878 w 3048984"/>
                <a:gd name="connsiteY368" fmla="*/ 6654692 h 6654708"/>
                <a:gd name="connsiteX369" fmla="*/ 1459875 w 3048984"/>
                <a:gd name="connsiteY369" fmla="*/ 6654708 h 6654708"/>
                <a:gd name="connsiteX370" fmla="*/ 571265 w 3048984"/>
                <a:gd name="connsiteY370" fmla="*/ 1442267 h 6654708"/>
                <a:gd name="connsiteX371" fmla="*/ 577732 w 3048984"/>
                <a:gd name="connsiteY371" fmla="*/ 1372564 h 6654708"/>
                <a:gd name="connsiteX372" fmla="*/ 578446 w 3048984"/>
                <a:gd name="connsiteY372" fmla="*/ 1374092 h 6654708"/>
                <a:gd name="connsiteX373" fmla="*/ 596321 w 3048984"/>
                <a:gd name="connsiteY373" fmla="*/ 1281958 h 6654708"/>
                <a:gd name="connsiteX374" fmla="*/ 771292 w 3048984"/>
                <a:gd name="connsiteY374" fmla="*/ 1144768 h 6654708"/>
                <a:gd name="connsiteX375" fmla="*/ 782960 w 3048984"/>
                <a:gd name="connsiteY375" fmla="*/ 1143749 h 6654708"/>
                <a:gd name="connsiteX376" fmla="*/ 800957 w 3048984"/>
                <a:gd name="connsiteY376" fmla="*/ 1163415 h 6654708"/>
                <a:gd name="connsiteX377" fmla="*/ 811976 w 3048984"/>
                <a:gd name="connsiteY377" fmla="*/ 1202405 h 6654708"/>
                <a:gd name="connsiteX378" fmla="*/ 776378 w 3048984"/>
                <a:gd name="connsiteY378" fmla="*/ 1219356 h 6654708"/>
                <a:gd name="connsiteX379" fmla="*/ 670537 w 3048984"/>
                <a:gd name="connsiteY379" fmla="*/ 1286314 h 6654708"/>
                <a:gd name="connsiteX380" fmla="*/ 578985 w 3048984"/>
                <a:gd name="connsiteY380" fmla="*/ 1375245 h 6654708"/>
                <a:gd name="connsiteX381" fmla="*/ 582907 w 3048984"/>
                <a:gd name="connsiteY381" fmla="*/ 1383630 h 6654708"/>
                <a:gd name="connsiteX382" fmla="*/ 590759 w 3048984"/>
                <a:gd name="connsiteY382" fmla="*/ 1385480 h 6654708"/>
                <a:gd name="connsiteX383" fmla="*/ 802653 w 3048984"/>
                <a:gd name="connsiteY383" fmla="*/ 1226984 h 6654708"/>
                <a:gd name="connsiteX384" fmla="*/ 837403 w 3048984"/>
                <a:gd name="connsiteY384" fmla="*/ 1189691 h 6654708"/>
                <a:gd name="connsiteX385" fmla="*/ 860289 w 3048984"/>
                <a:gd name="connsiteY385" fmla="*/ 1146464 h 6654708"/>
                <a:gd name="connsiteX386" fmla="*/ 936569 w 3048984"/>
                <a:gd name="connsiteY386" fmla="*/ 1045603 h 6654708"/>
                <a:gd name="connsiteX387" fmla="*/ 1128969 w 3048984"/>
                <a:gd name="connsiteY387" fmla="*/ 883716 h 6654708"/>
                <a:gd name="connsiteX388" fmla="*/ 1202707 w 3048984"/>
                <a:gd name="connsiteY388" fmla="*/ 826929 h 6654708"/>
                <a:gd name="connsiteX389" fmla="*/ 1367090 w 3048984"/>
                <a:gd name="connsiteY389" fmla="*/ 684353 h 6654708"/>
                <a:gd name="connsiteX390" fmla="*/ 1445379 w 3048984"/>
                <a:gd name="connsiteY390" fmla="*/ 627956 h 6654708"/>
                <a:gd name="connsiteX391" fmla="*/ 3046612 w 3048984"/>
                <a:gd name="connsiteY391" fmla="*/ 133 h 6654708"/>
                <a:gd name="connsiteX392" fmla="*/ 1443831 w 3048984"/>
                <a:gd name="connsiteY392" fmla="*/ 613226 h 6654708"/>
                <a:gd name="connsiteX393" fmla="*/ 1450541 w 3048984"/>
                <a:gd name="connsiteY393" fmla="*/ 427425 h 6654708"/>
                <a:gd name="connsiteX394" fmla="*/ 1490882 w 3048984"/>
                <a:gd name="connsiteY394" fmla="*/ 392125 h 6654708"/>
                <a:gd name="connsiteX395" fmla="*/ 2185937 w 3048984"/>
                <a:gd name="connsiteY395" fmla="*/ 131541 h 6654708"/>
                <a:gd name="connsiteX396" fmla="*/ 2136518 w 3048984"/>
                <a:gd name="connsiteY396" fmla="*/ 140074 h 6654708"/>
                <a:gd name="connsiteX397" fmla="*/ 1471387 w 3048984"/>
                <a:gd name="connsiteY397" fmla="*/ 387888 h 6654708"/>
                <a:gd name="connsiteX398" fmla="*/ 1448504 w 3048984"/>
                <a:gd name="connsiteY398" fmla="*/ 388734 h 6654708"/>
                <a:gd name="connsiteX399" fmla="*/ 1256951 w 3048984"/>
                <a:gd name="connsiteY399" fmla="*/ 355679 h 6654708"/>
                <a:gd name="connsiteX400" fmla="*/ 1269665 w 3048984"/>
                <a:gd name="connsiteY400" fmla="*/ 342118 h 6654708"/>
                <a:gd name="connsiteX401" fmla="*/ 1372222 w 3048984"/>
                <a:gd name="connsiteY401" fmla="*/ 281940 h 6654708"/>
                <a:gd name="connsiteX402" fmla="*/ 1348490 w 3048984"/>
                <a:gd name="connsiteY402" fmla="*/ 281940 h 6654708"/>
                <a:gd name="connsiteX403" fmla="*/ 1029802 w 3048984"/>
                <a:gd name="connsiteY403" fmla="*/ 399753 h 6654708"/>
                <a:gd name="connsiteX404" fmla="*/ 784853 w 3048984"/>
                <a:gd name="connsiteY404" fmla="*/ 395515 h 6654708"/>
                <a:gd name="connsiteX405" fmla="*/ 767055 w 3048984"/>
                <a:gd name="connsiteY405" fmla="*/ 390429 h 6654708"/>
                <a:gd name="connsiteX406" fmla="*/ 745124 w 3048984"/>
                <a:gd name="connsiteY406" fmla="*/ 378033 h 6654708"/>
                <a:gd name="connsiteX407" fmla="*/ 745052 w 3048984"/>
                <a:gd name="connsiteY407" fmla="*/ 377508 h 6654708"/>
                <a:gd name="connsiteX0" fmla="*/ 578446 w 3048984"/>
                <a:gd name="connsiteY0" fmla="*/ 1374092 h 6654708"/>
                <a:gd name="connsiteX1" fmla="*/ 578046 w 3048984"/>
                <a:gd name="connsiteY1" fmla="*/ 1376157 h 6654708"/>
                <a:gd name="connsiteX2" fmla="*/ 578985 w 3048984"/>
                <a:gd name="connsiteY2" fmla="*/ 1375245 h 6654708"/>
                <a:gd name="connsiteX3" fmla="*/ 578446 w 3048984"/>
                <a:gd name="connsiteY3" fmla="*/ 1374092 h 6654708"/>
                <a:gd name="connsiteX4" fmla="*/ 482693 w 3048984"/>
                <a:gd name="connsiteY4" fmla="*/ 1229845 h 6654708"/>
                <a:gd name="connsiteX5" fmla="*/ 517019 w 3048984"/>
                <a:gd name="connsiteY5" fmla="*/ 1234611 h 6654708"/>
                <a:gd name="connsiteX6" fmla="*/ 572960 w 3048984"/>
                <a:gd name="connsiteY6" fmla="*/ 1276143 h 6654708"/>
                <a:gd name="connsiteX7" fmla="*/ 577198 w 3048984"/>
                <a:gd name="connsiteY7" fmla="*/ 1295636 h 6654708"/>
                <a:gd name="connsiteX8" fmla="*/ 557704 w 3048984"/>
                <a:gd name="connsiteY8" fmla="*/ 1416840 h 6654708"/>
                <a:gd name="connsiteX9" fmla="*/ 339029 w 3048984"/>
                <a:gd name="connsiteY9" fmla="*/ 1388870 h 6654708"/>
                <a:gd name="connsiteX10" fmla="*/ 453452 w 3048984"/>
                <a:gd name="connsiteY10" fmla="*/ 1244783 h 6654708"/>
                <a:gd name="connsiteX11" fmla="*/ 482693 w 3048984"/>
                <a:gd name="connsiteY11" fmla="*/ 1229845 h 6654708"/>
                <a:gd name="connsiteX12" fmla="*/ 604757 w 3048984"/>
                <a:gd name="connsiteY12" fmla="*/ 1080194 h 6654708"/>
                <a:gd name="connsiteX13" fmla="*/ 615338 w 3048984"/>
                <a:gd name="connsiteY13" fmla="*/ 1080353 h 6654708"/>
                <a:gd name="connsiteX14" fmla="*/ 636528 w 3048984"/>
                <a:gd name="connsiteY14" fmla="*/ 1113409 h 6654708"/>
                <a:gd name="connsiteX15" fmla="*/ 584827 w 3048984"/>
                <a:gd name="connsiteY15" fmla="*/ 1270211 h 6654708"/>
                <a:gd name="connsiteX16" fmla="*/ 468709 w 3048984"/>
                <a:gd name="connsiteY16" fmla="*/ 1223593 h 6654708"/>
                <a:gd name="connsiteX17" fmla="*/ 578894 w 3048984"/>
                <a:gd name="connsiteY17" fmla="*/ 1093067 h 6654708"/>
                <a:gd name="connsiteX18" fmla="*/ 604757 w 3048984"/>
                <a:gd name="connsiteY18" fmla="*/ 1080194 h 6654708"/>
                <a:gd name="connsiteX19" fmla="*/ 757731 w 3048984"/>
                <a:gd name="connsiteY19" fmla="*/ 1038823 h 6654708"/>
                <a:gd name="connsiteX20" fmla="*/ 781463 w 3048984"/>
                <a:gd name="connsiteY20" fmla="*/ 1059165 h 6654708"/>
                <a:gd name="connsiteX21" fmla="*/ 789091 w 3048984"/>
                <a:gd name="connsiteY21" fmla="*/ 1116800 h 6654708"/>
                <a:gd name="connsiteX22" fmla="*/ 780616 w 3048984"/>
                <a:gd name="connsiteY22" fmla="*/ 1132056 h 6654708"/>
                <a:gd name="connsiteX23" fmla="*/ 612796 w 3048984"/>
                <a:gd name="connsiteY23" fmla="*/ 1222746 h 6654708"/>
                <a:gd name="connsiteX24" fmla="*/ 659412 w 3048984"/>
                <a:gd name="connsiteY24" fmla="*/ 1096458 h 6654708"/>
                <a:gd name="connsiteX25" fmla="*/ 757731 w 3048984"/>
                <a:gd name="connsiteY25" fmla="*/ 1038823 h 6654708"/>
                <a:gd name="connsiteX26" fmla="*/ 647759 w 3048984"/>
                <a:gd name="connsiteY26" fmla="*/ 1018269 h 6654708"/>
                <a:gd name="connsiteX27" fmla="*/ 661956 w 3048984"/>
                <a:gd name="connsiteY27" fmla="*/ 1021871 h 6654708"/>
                <a:gd name="connsiteX28" fmla="*/ 667041 w 3048984"/>
                <a:gd name="connsiteY28" fmla="*/ 1048994 h 6654708"/>
                <a:gd name="connsiteX29" fmla="*/ 659413 w 3048984"/>
                <a:gd name="connsiteY29" fmla="*/ 1063402 h 6654708"/>
                <a:gd name="connsiteX30" fmla="*/ 629747 w 3048984"/>
                <a:gd name="connsiteY30" fmla="*/ 1074421 h 6654708"/>
                <a:gd name="connsiteX31" fmla="*/ 598387 w 3048984"/>
                <a:gd name="connsiteY31" fmla="*/ 1069335 h 6654708"/>
                <a:gd name="connsiteX32" fmla="*/ 634834 w 3048984"/>
                <a:gd name="connsiteY32" fmla="*/ 1026109 h 6654708"/>
                <a:gd name="connsiteX33" fmla="*/ 647759 w 3048984"/>
                <a:gd name="connsiteY33" fmla="*/ 1018269 h 6654708"/>
                <a:gd name="connsiteX34" fmla="*/ 713181 w 3048984"/>
                <a:gd name="connsiteY34" fmla="*/ 934081 h 6654708"/>
                <a:gd name="connsiteX35" fmla="*/ 717047 w 3048984"/>
                <a:gd name="connsiteY35" fmla="*/ 934571 h 6654708"/>
                <a:gd name="connsiteX36" fmla="*/ 718742 w 3048984"/>
                <a:gd name="connsiteY36" fmla="*/ 948980 h 6654708"/>
                <a:gd name="connsiteX37" fmla="*/ 679754 w 3048984"/>
                <a:gd name="connsiteY37" fmla="*/ 1022719 h 6654708"/>
                <a:gd name="connsiteX38" fmla="*/ 672973 w 3048984"/>
                <a:gd name="connsiteY38" fmla="*/ 980340 h 6654708"/>
                <a:gd name="connsiteX39" fmla="*/ 706029 w 3048984"/>
                <a:gd name="connsiteY39" fmla="*/ 941352 h 6654708"/>
                <a:gd name="connsiteX40" fmla="*/ 713181 w 3048984"/>
                <a:gd name="connsiteY40" fmla="*/ 934081 h 6654708"/>
                <a:gd name="connsiteX41" fmla="*/ 1088072 w 3048984"/>
                <a:gd name="connsiteY41" fmla="*/ 866024 h 6654708"/>
                <a:gd name="connsiteX42" fmla="*/ 1133206 w 3048984"/>
                <a:gd name="connsiteY42" fmla="*/ 861679 h 6654708"/>
                <a:gd name="connsiteX43" fmla="*/ 821299 w 3048984"/>
                <a:gd name="connsiteY43" fmla="*/ 1177826 h 6654708"/>
                <a:gd name="connsiteX44" fmla="*/ 809434 w 3048984"/>
                <a:gd name="connsiteY44" fmla="*/ 1131208 h 6654708"/>
                <a:gd name="connsiteX45" fmla="*/ 1049296 w 3048984"/>
                <a:gd name="connsiteY45" fmla="*/ 878632 h 6654708"/>
                <a:gd name="connsiteX46" fmla="*/ 1088072 w 3048984"/>
                <a:gd name="connsiteY46" fmla="*/ 866024 h 6654708"/>
                <a:gd name="connsiteX47" fmla="*/ 762366 w 3048984"/>
                <a:gd name="connsiteY47" fmla="*/ 910640 h 6654708"/>
                <a:gd name="connsiteX48" fmla="*/ 768751 w 3048984"/>
                <a:gd name="connsiteY48" fmla="*/ 910839 h 6654708"/>
                <a:gd name="connsiteX49" fmla="*/ 777226 w 3048984"/>
                <a:gd name="connsiteY49" fmla="*/ 927790 h 6654708"/>
                <a:gd name="connsiteX50" fmla="*/ 778921 w 3048984"/>
                <a:gd name="connsiteY50" fmla="*/ 1016787 h 6654708"/>
                <a:gd name="connsiteX51" fmla="*/ 765360 w 3048984"/>
                <a:gd name="connsiteY51" fmla="*/ 1029500 h 6654708"/>
                <a:gd name="connsiteX52" fmla="*/ 680603 w 3048984"/>
                <a:gd name="connsiteY52" fmla="*/ 1050689 h 6654708"/>
                <a:gd name="connsiteX53" fmla="*/ 749255 w 3048984"/>
                <a:gd name="connsiteY53" fmla="*/ 921009 h 6654708"/>
                <a:gd name="connsiteX54" fmla="*/ 762366 w 3048984"/>
                <a:gd name="connsiteY54" fmla="*/ 910640 h 6654708"/>
                <a:gd name="connsiteX55" fmla="*/ 934953 w 3048984"/>
                <a:gd name="connsiteY55" fmla="*/ 881307 h 6654708"/>
                <a:gd name="connsiteX56" fmla="*/ 1052687 w 3048984"/>
                <a:gd name="connsiteY56" fmla="*/ 865919 h 6654708"/>
                <a:gd name="connsiteX57" fmla="*/ 802653 w 3048984"/>
                <a:gd name="connsiteY57" fmla="*/ 1118495 h 6654708"/>
                <a:gd name="connsiteX58" fmla="*/ 934953 w 3048984"/>
                <a:gd name="connsiteY58" fmla="*/ 881307 h 6654708"/>
                <a:gd name="connsiteX59" fmla="*/ 747498 w 3048984"/>
                <a:gd name="connsiteY59" fmla="*/ 893836 h 6654708"/>
                <a:gd name="connsiteX60" fmla="*/ 731638 w 3048984"/>
                <a:gd name="connsiteY60" fmla="*/ 928659 h 6654708"/>
                <a:gd name="connsiteX61" fmla="*/ 720835 w 3048984"/>
                <a:gd name="connsiteY61" fmla="*/ 921282 h 6654708"/>
                <a:gd name="connsiteX62" fmla="*/ 747498 w 3048984"/>
                <a:gd name="connsiteY62" fmla="*/ 893836 h 6654708"/>
                <a:gd name="connsiteX63" fmla="*/ 911393 w 3048984"/>
                <a:gd name="connsiteY63" fmla="*/ 861985 h 6654708"/>
                <a:gd name="connsiteX64" fmla="*/ 934026 w 3048984"/>
                <a:gd name="connsiteY64" fmla="*/ 865070 h 6654708"/>
                <a:gd name="connsiteX65" fmla="*/ 792481 w 3048984"/>
                <a:gd name="connsiteY65" fmla="*/ 993901 h 6654708"/>
                <a:gd name="connsiteX66" fmla="*/ 850964 w 3048984"/>
                <a:gd name="connsiteY66" fmla="*/ 873546 h 6654708"/>
                <a:gd name="connsiteX67" fmla="*/ 911393 w 3048984"/>
                <a:gd name="connsiteY67" fmla="*/ 861985 h 6654708"/>
                <a:gd name="connsiteX68" fmla="*/ 834437 w 3048984"/>
                <a:gd name="connsiteY68" fmla="*/ 856978 h 6654708"/>
                <a:gd name="connsiteX69" fmla="*/ 862830 w 3048984"/>
                <a:gd name="connsiteY69" fmla="*/ 859137 h 6654708"/>
                <a:gd name="connsiteX70" fmla="*/ 792482 w 3048984"/>
                <a:gd name="connsiteY70" fmla="*/ 896431 h 6654708"/>
                <a:gd name="connsiteX71" fmla="*/ 834437 w 3048984"/>
                <a:gd name="connsiteY71" fmla="*/ 856978 h 6654708"/>
                <a:gd name="connsiteX72" fmla="*/ 780209 w 3048984"/>
                <a:gd name="connsiteY72" fmla="*/ 863188 h 6654708"/>
                <a:gd name="connsiteX73" fmla="*/ 783562 w 3048984"/>
                <a:gd name="connsiteY73" fmla="*/ 902196 h 6654708"/>
                <a:gd name="connsiteX74" fmla="*/ 762818 w 3048984"/>
                <a:gd name="connsiteY74" fmla="*/ 898265 h 6654708"/>
                <a:gd name="connsiteX75" fmla="*/ 780209 w 3048984"/>
                <a:gd name="connsiteY75" fmla="*/ 863188 h 6654708"/>
                <a:gd name="connsiteX76" fmla="*/ 518715 w 3048984"/>
                <a:gd name="connsiteY76" fmla="*/ 898972 h 6654708"/>
                <a:gd name="connsiteX77" fmla="*/ 578893 w 3048984"/>
                <a:gd name="connsiteY77" fmla="*/ 890497 h 6654708"/>
                <a:gd name="connsiteX78" fmla="*/ 604320 w 3048984"/>
                <a:gd name="connsiteY78" fmla="*/ 904058 h 6654708"/>
                <a:gd name="connsiteX79" fmla="*/ 602625 w 3048984"/>
                <a:gd name="connsiteY79" fmla="*/ 1044756 h 6654708"/>
                <a:gd name="connsiteX80" fmla="*/ 567027 w 3048984"/>
                <a:gd name="connsiteY80" fmla="*/ 1085439 h 6654708"/>
                <a:gd name="connsiteX81" fmla="*/ 561942 w 3048984"/>
                <a:gd name="connsiteY81" fmla="*/ 984578 h 6654708"/>
                <a:gd name="connsiteX82" fmla="*/ 518715 w 3048984"/>
                <a:gd name="connsiteY82" fmla="*/ 898972 h 6654708"/>
                <a:gd name="connsiteX83" fmla="*/ 663651 w 3048984"/>
                <a:gd name="connsiteY83" fmla="*/ 874394 h 6654708"/>
                <a:gd name="connsiteX84" fmla="*/ 669914 w 3048984"/>
                <a:gd name="connsiteY84" fmla="*/ 874182 h 6654708"/>
                <a:gd name="connsiteX85" fmla="*/ 683144 w 3048984"/>
                <a:gd name="connsiteY85" fmla="*/ 883716 h 6654708"/>
                <a:gd name="connsiteX86" fmla="*/ 680602 w 3048984"/>
                <a:gd name="connsiteY86" fmla="*/ 951523 h 6654708"/>
                <a:gd name="connsiteX87" fmla="*/ 639918 w 3048984"/>
                <a:gd name="connsiteY87" fmla="*/ 999834 h 6654708"/>
                <a:gd name="connsiteX88" fmla="*/ 633985 w 3048984"/>
                <a:gd name="connsiteY88" fmla="*/ 1002377 h 6654708"/>
                <a:gd name="connsiteX89" fmla="*/ 605167 w 3048984"/>
                <a:gd name="connsiteY89" fmla="*/ 887956 h 6654708"/>
                <a:gd name="connsiteX90" fmla="*/ 663651 w 3048984"/>
                <a:gd name="connsiteY90" fmla="*/ 874394 h 6654708"/>
                <a:gd name="connsiteX91" fmla="*/ 715963 w 3048984"/>
                <a:gd name="connsiteY91" fmla="*/ 860566 h 6654708"/>
                <a:gd name="connsiteX92" fmla="*/ 730608 w 3048984"/>
                <a:gd name="connsiteY92" fmla="*/ 867614 h 6654708"/>
                <a:gd name="connsiteX93" fmla="*/ 708572 w 3048984"/>
                <a:gd name="connsiteY93" fmla="*/ 921857 h 6654708"/>
                <a:gd name="connsiteX94" fmla="*/ 687382 w 3048984"/>
                <a:gd name="connsiteY94" fmla="*/ 871003 h 6654708"/>
                <a:gd name="connsiteX95" fmla="*/ 715963 w 3048984"/>
                <a:gd name="connsiteY95" fmla="*/ 860566 h 6654708"/>
                <a:gd name="connsiteX96" fmla="*/ 758539 w 3048984"/>
                <a:gd name="connsiteY96" fmla="*/ 850583 h 6654708"/>
                <a:gd name="connsiteX97" fmla="*/ 767055 w 3048984"/>
                <a:gd name="connsiteY97" fmla="*/ 850661 h 6654708"/>
                <a:gd name="connsiteX98" fmla="*/ 745865 w 3048984"/>
                <a:gd name="connsiteY98" fmla="*/ 871851 h 6654708"/>
                <a:gd name="connsiteX99" fmla="*/ 740779 w 3048984"/>
                <a:gd name="connsiteY99" fmla="*/ 860833 h 6654708"/>
                <a:gd name="connsiteX100" fmla="*/ 758539 w 3048984"/>
                <a:gd name="connsiteY100" fmla="*/ 850583 h 6654708"/>
                <a:gd name="connsiteX101" fmla="*/ 370390 w 3048984"/>
                <a:gd name="connsiteY101" fmla="*/ 914229 h 6654708"/>
                <a:gd name="connsiteX102" fmla="*/ 493288 w 3048984"/>
                <a:gd name="connsiteY102" fmla="*/ 902363 h 6654708"/>
                <a:gd name="connsiteX103" fmla="*/ 520411 w 3048984"/>
                <a:gd name="connsiteY103" fmla="*/ 918468 h 6654708"/>
                <a:gd name="connsiteX104" fmla="*/ 551770 w 3048984"/>
                <a:gd name="connsiteY104" fmla="*/ 1099848 h 6654708"/>
                <a:gd name="connsiteX105" fmla="*/ 544142 w 3048984"/>
                <a:gd name="connsiteY105" fmla="*/ 1114257 h 6654708"/>
                <a:gd name="connsiteX106" fmla="*/ 460233 w 3048984"/>
                <a:gd name="connsiteY106" fmla="*/ 1215965 h 6654708"/>
                <a:gd name="connsiteX107" fmla="*/ 370390 w 3048984"/>
                <a:gd name="connsiteY107" fmla="*/ 914229 h 6654708"/>
                <a:gd name="connsiteX108" fmla="*/ 846620 w 3048984"/>
                <a:gd name="connsiteY108" fmla="*/ 822373 h 6654708"/>
                <a:gd name="connsiteX109" fmla="*/ 853507 w 3048984"/>
                <a:gd name="connsiteY109" fmla="*/ 825235 h 6654708"/>
                <a:gd name="connsiteX110" fmla="*/ 851812 w 3048984"/>
                <a:gd name="connsiteY110" fmla="*/ 835406 h 6654708"/>
                <a:gd name="connsiteX111" fmla="*/ 839097 w 3048984"/>
                <a:gd name="connsiteY111" fmla="*/ 841338 h 6654708"/>
                <a:gd name="connsiteX112" fmla="*/ 813670 w 3048984"/>
                <a:gd name="connsiteY112" fmla="*/ 834557 h 6654708"/>
                <a:gd name="connsiteX113" fmla="*/ 839098 w 3048984"/>
                <a:gd name="connsiteY113" fmla="*/ 825234 h 6654708"/>
                <a:gd name="connsiteX114" fmla="*/ 846620 w 3048984"/>
                <a:gd name="connsiteY114" fmla="*/ 822373 h 6654708"/>
                <a:gd name="connsiteX115" fmla="*/ 260205 w 3048984"/>
                <a:gd name="connsiteY115" fmla="*/ 915925 h 6654708"/>
                <a:gd name="connsiteX116" fmla="*/ 348354 w 3048984"/>
                <a:gd name="connsiteY116" fmla="*/ 915925 h 6654708"/>
                <a:gd name="connsiteX117" fmla="*/ 369544 w 3048984"/>
                <a:gd name="connsiteY117" fmla="*/ 929486 h 6654708"/>
                <a:gd name="connsiteX118" fmla="*/ 450909 w 3048984"/>
                <a:gd name="connsiteY118" fmla="*/ 1101544 h 6654708"/>
                <a:gd name="connsiteX119" fmla="*/ 454301 w 3048984"/>
                <a:gd name="connsiteY119" fmla="*/ 1138836 h 6654708"/>
                <a:gd name="connsiteX120" fmla="*/ 410227 w 3048984"/>
                <a:gd name="connsiteY120" fmla="*/ 1281228 h 6654708"/>
                <a:gd name="connsiteX121" fmla="*/ 342419 w 3048984"/>
                <a:gd name="connsiteY121" fmla="*/ 1365986 h 6654708"/>
                <a:gd name="connsiteX122" fmla="*/ 260205 w 3048984"/>
                <a:gd name="connsiteY122" fmla="*/ 915925 h 6654708"/>
                <a:gd name="connsiteX123" fmla="*/ 899276 w 3048984"/>
                <a:gd name="connsiteY123" fmla="*/ 807436 h 6654708"/>
                <a:gd name="connsiteX124" fmla="*/ 892495 w 3048984"/>
                <a:gd name="connsiteY124" fmla="*/ 837100 h 6654708"/>
                <a:gd name="connsiteX125" fmla="*/ 870458 w 3048984"/>
                <a:gd name="connsiteY125" fmla="*/ 844728 h 6654708"/>
                <a:gd name="connsiteX126" fmla="*/ 866220 w 3048984"/>
                <a:gd name="connsiteY126" fmla="*/ 828625 h 6654708"/>
                <a:gd name="connsiteX127" fmla="*/ 899276 w 3048984"/>
                <a:gd name="connsiteY127" fmla="*/ 807436 h 6654708"/>
                <a:gd name="connsiteX128" fmla="*/ 954367 w 3048984"/>
                <a:gd name="connsiteY128" fmla="*/ 788789 h 6654708"/>
                <a:gd name="connsiteX129" fmla="*/ 943349 w 3048984"/>
                <a:gd name="connsiteY129" fmla="*/ 832015 h 6654708"/>
                <a:gd name="connsiteX130" fmla="*/ 934026 w 3048984"/>
                <a:gd name="connsiteY130" fmla="*/ 850661 h 6654708"/>
                <a:gd name="connsiteX131" fmla="*/ 905208 w 3048984"/>
                <a:gd name="connsiteY131" fmla="*/ 846423 h 6654708"/>
                <a:gd name="connsiteX132" fmla="*/ 906904 w 3048984"/>
                <a:gd name="connsiteY132" fmla="*/ 821845 h 6654708"/>
                <a:gd name="connsiteX133" fmla="*/ 954367 w 3048984"/>
                <a:gd name="connsiteY133" fmla="*/ 788789 h 6654708"/>
                <a:gd name="connsiteX134" fmla="*/ 159345 w 3048984"/>
                <a:gd name="connsiteY134" fmla="*/ 919314 h 6654708"/>
                <a:gd name="connsiteX135" fmla="*/ 233932 w 3048984"/>
                <a:gd name="connsiteY135" fmla="*/ 919315 h 6654708"/>
                <a:gd name="connsiteX136" fmla="*/ 257662 w 3048984"/>
                <a:gd name="connsiteY136" fmla="*/ 939655 h 6654708"/>
                <a:gd name="connsiteX137" fmla="*/ 298345 w 3048984"/>
                <a:gd name="connsiteY137" fmla="*/ 1056621 h 6654708"/>
                <a:gd name="connsiteX138" fmla="*/ 329707 w 3048984"/>
                <a:gd name="connsiteY138" fmla="*/ 1274448 h 6654708"/>
                <a:gd name="connsiteX139" fmla="*/ 279699 w 3048984"/>
                <a:gd name="connsiteY139" fmla="*/ 1454134 h 6654708"/>
                <a:gd name="connsiteX140" fmla="*/ 238169 w 3048984"/>
                <a:gd name="connsiteY140" fmla="*/ 1513464 h 6654708"/>
                <a:gd name="connsiteX141" fmla="*/ 202571 w 3048984"/>
                <a:gd name="connsiteY141" fmla="*/ 1031195 h 6654708"/>
                <a:gd name="connsiteX142" fmla="*/ 159345 w 3048984"/>
                <a:gd name="connsiteY142" fmla="*/ 919314 h 6654708"/>
                <a:gd name="connsiteX143" fmla="*/ 750951 w 3048984"/>
                <a:gd name="connsiteY143" fmla="*/ 819301 h 6654708"/>
                <a:gd name="connsiteX144" fmla="*/ 757321 w 3048984"/>
                <a:gd name="connsiteY144" fmla="*/ 818533 h 6654708"/>
                <a:gd name="connsiteX145" fmla="*/ 777225 w 3048984"/>
                <a:gd name="connsiteY145" fmla="*/ 831166 h 6654708"/>
                <a:gd name="connsiteX146" fmla="*/ 749255 w 3048984"/>
                <a:gd name="connsiteY146" fmla="*/ 836252 h 6654708"/>
                <a:gd name="connsiteX147" fmla="*/ 750951 w 3048984"/>
                <a:gd name="connsiteY147" fmla="*/ 819301 h 6654708"/>
                <a:gd name="connsiteX148" fmla="*/ 1029802 w 3048984"/>
                <a:gd name="connsiteY148" fmla="*/ 759971 h 6654708"/>
                <a:gd name="connsiteX149" fmla="*/ 995899 w 3048984"/>
                <a:gd name="connsiteY149" fmla="*/ 843033 h 6654708"/>
                <a:gd name="connsiteX150" fmla="*/ 975558 w 3048984"/>
                <a:gd name="connsiteY150" fmla="*/ 852357 h 6654708"/>
                <a:gd name="connsiteX151" fmla="*/ 952673 w 3048984"/>
                <a:gd name="connsiteY151" fmla="*/ 838796 h 6654708"/>
                <a:gd name="connsiteX152" fmla="*/ 997595 w 3048984"/>
                <a:gd name="connsiteY152" fmla="*/ 770989 h 6654708"/>
                <a:gd name="connsiteX153" fmla="*/ 1029802 w 3048984"/>
                <a:gd name="connsiteY153" fmla="*/ 759971 h 6654708"/>
                <a:gd name="connsiteX154" fmla="*/ 848422 w 3048984"/>
                <a:gd name="connsiteY154" fmla="*/ 777771 h 6654708"/>
                <a:gd name="connsiteX155" fmla="*/ 812823 w 3048984"/>
                <a:gd name="connsiteY155" fmla="*/ 819301 h 6654708"/>
                <a:gd name="connsiteX156" fmla="*/ 848422 w 3048984"/>
                <a:gd name="connsiteY156" fmla="*/ 777771 h 6654708"/>
                <a:gd name="connsiteX157" fmla="*/ 711115 w 3048984"/>
                <a:gd name="connsiteY157" fmla="*/ 789636 h 6654708"/>
                <a:gd name="connsiteX158" fmla="*/ 738237 w 3048984"/>
                <a:gd name="connsiteY158" fmla="*/ 830319 h 6654708"/>
                <a:gd name="connsiteX159" fmla="*/ 690773 w 3048984"/>
                <a:gd name="connsiteY159" fmla="*/ 854898 h 6654708"/>
                <a:gd name="connsiteX160" fmla="*/ 711115 w 3048984"/>
                <a:gd name="connsiteY160" fmla="*/ 789636 h 6654708"/>
                <a:gd name="connsiteX161" fmla="*/ 1159481 w 3048984"/>
                <a:gd name="connsiteY161" fmla="*/ 715051 h 6654708"/>
                <a:gd name="connsiteX162" fmla="*/ 1110321 w 3048984"/>
                <a:gd name="connsiteY162" fmla="*/ 771837 h 6654708"/>
                <a:gd name="connsiteX163" fmla="*/ 1081503 w 3048984"/>
                <a:gd name="connsiteY163" fmla="*/ 837947 h 6654708"/>
                <a:gd name="connsiteX164" fmla="*/ 1063705 w 3048984"/>
                <a:gd name="connsiteY164" fmla="*/ 853205 h 6654708"/>
                <a:gd name="connsiteX165" fmla="*/ 1033192 w 3048984"/>
                <a:gd name="connsiteY165" fmla="*/ 853204 h 6654708"/>
                <a:gd name="connsiteX166" fmla="*/ 1006917 w 3048984"/>
                <a:gd name="connsiteY166" fmla="*/ 822691 h 6654708"/>
                <a:gd name="connsiteX167" fmla="*/ 1059466 w 3048984"/>
                <a:gd name="connsiteY167" fmla="*/ 750648 h 6654708"/>
                <a:gd name="connsiteX168" fmla="*/ 1159481 w 3048984"/>
                <a:gd name="connsiteY168" fmla="*/ 715051 h 6654708"/>
                <a:gd name="connsiteX169" fmla="*/ 789091 w 3048984"/>
                <a:gd name="connsiteY169" fmla="*/ 774380 h 6654708"/>
                <a:gd name="connsiteX170" fmla="*/ 795766 w 3048984"/>
                <a:gd name="connsiteY170" fmla="*/ 773532 h 6654708"/>
                <a:gd name="connsiteX171" fmla="*/ 801804 w 3048984"/>
                <a:gd name="connsiteY171" fmla="*/ 775227 h 6654708"/>
                <a:gd name="connsiteX172" fmla="*/ 793329 w 3048984"/>
                <a:gd name="connsiteY172" fmla="*/ 804045 h 6654708"/>
                <a:gd name="connsiteX173" fmla="*/ 789091 w 3048984"/>
                <a:gd name="connsiteY173" fmla="*/ 774380 h 6654708"/>
                <a:gd name="connsiteX174" fmla="*/ 901819 w 3048984"/>
                <a:gd name="connsiteY174" fmla="*/ 729458 h 6654708"/>
                <a:gd name="connsiteX175" fmla="*/ 910294 w 3048984"/>
                <a:gd name="connsiteY175" fmla="*/ 759971 h 6654708"/>
                <a:gd name="connsiteX176" fmla="*/ 918770 w 3048984"/>
                <a:gd name="connsiteY176" fmla="*/ 783703 h 6654708"/>
                <a:gd name="connsiteX177" fmla="*/ 873000 w 3048984"/>
                <a:gd name="connsiteY177" fmla="*/ 798960 h 6654708"/>
                <a:gd name="connsiteX178" fmla="*/ 869610 w 3048984"/>
                <a:gd name="connsiteY178" fmla="*/ 757430 h 6654708"/>
                <a:gd name="connsiteX179" fmla="*/ 901819 w 3048984"/>
                <a:gd name="connsiteY179" fmla="*/ 729458 h 6654708"/>
                <a:gd name="connsiteX180" fmla="*/ 764511 w 3048984"/>
                <a:gd name="connsiteY180" fmla="*/ 750648 h 6654708"/>
                <a:gd name="connsiteX181" fmla="*/ 760274 w 3048984"/>
                <a:gd name="connsiteY181" fmla="*/ 793874 h 6654708"/>
                <a:gd name="connsiteX182" fmla="*/ 722981 w 3048984"/>
                <a:gd name="connsiteY182" fmla="*/ 785398 h 6654708"/>
                <a:gd name="connsiteX183" fmla="*/ 764511 w 3048984"/>
                <a:gd name="connsiteY183" fmla="*/ 750648 h 6654708"/>
                <a:gd name="connsiteX184" fmla="*/ 1392946 w 3048984"/>
                <a:gd name="connsiteY184" fmla="*/ 639365 h 6654708"/>
                <a:gd name="connsiteX185" fmla="*/ 1178975 w 3048984"/>
                <a:gd name="connsiteY185" fmla="*/ 832015 h 6654708"/>
                <a:gd name="connsiteX186" fmla="*/ 1134901 w 3048984"/>
                <a:gd name="connsiteY186" fmla="*/ 847271 h 6654708"/>
                <a:gd name="connsiteX187" fmla="*/ 1093370 w 3048984"/>
                <a:gd name="connsiteY187" fmla="*/ 846424 h 6654708"/>
                <a:gd name="connsiteX188" fmla="*/ 1103541 w 3048984"/>
                <a:gd name="connsiteY188" fmla="*/ 803197 h 6654708"/>
                <a:gd name="connsiteX189" fmla="*/ 1240000 w 3048984"/>
                <a:gd name="connsiteY189" fmla="*/ 685384 h 6654708"/>
                <a:gd name="connsiteX190" fmla="*/ 1392946 w 3048984"/>
                <a:gd name="connsiteY190" fmla="*/ 639365 h 6654708"/>
                <a:gd name="connsiteX191" fmla="*/ 848846 w 3048984"/>
                <a:gd name="connsiteY191" fmla="*/ 729671 h 6654708"/>
                <a:gd name="connsiteX192" fmla="*/ 861982 w 3048984"/>
                <a:gd name="connsiteY192" fmla="*/ 734544 h 6654708"/>
                <a:gd name="connsiteX193" fmla="*/ 874696 w 3048984"/>
                <a:gd name="connsiteY193" fmla="*/ 741325 h 6654708"/>
                <a:gd name="connsiteX194" fmla="*/ 860287 w 3048984"/>
                <a:gd name="connsiteY194" fmla="*/ 749800 h 6654708"/>
                <a:gd name="connsiteX195" fmla="*/ 834861 w 3048984"/>
                <a:gd name="connsiteY195" fmla="*/ 759123 h 6654708"/>
                <a:gd name="connsiteX196" fmla="*/ 838250 w 3048984"/>
                <a:gd name="connsiteY196" fmla="*/ 738783 h 6654708"/>
                <a:gd name="connsiteX197" fmla="*/ 848846 w 3048984"/>
                <a:gd name="connsiteY197" fmla="*/ 729671 h 6654708"/>
                <a:gd name="connsiteX198" fmla="*/ 772141 w 3048984"/>
                <a:gd name="connsiteY198" fmla="*/ 726068 h 6654708"/>
                <a:gd name="connsiteX199" fmla="*/ 825536 w 3048984"/>
                <a:gd name="connsiteY199" fmla="*/ 733697 h 6654708"/>
                <a:gd name="connsiteX200" fmla="*/ 794177 w 3048984"/>
                <a:gd name="connsiteY200" fmla="*/ 763361 h 6654708"/>
                <a:gd name="connsiteX201" fmla="*/ 772141 w 3048984"/>
                <a:gd name="connsiteY201" fmla="*/ 726068 h 6654708"/>
                <a:gd name="connsiteX202" fmla="*/ 642461 w 3048984"/>
                <a:gd name="connsiteY202" fmla="*/ 731153 h 6654708"/>
                <a:gd name="connsiteX203" fmla="*/ 691620 w 3048984"/>
                <a:gd name="connsiteY203" fmla="*/ 771836 h 6654708"/>
                <a:gd name="connsiteX204" fmla="*/ 699249 w 3048984"/>
                <a:gd name="connsiteY204" fmla="*/ 799808 h 6654708"/>
                <a:gd name="connsiteX205" fmla="*/ 628900 w 3048984"/>
                <a:gd name="connsiteY205" fmla="*/ 871003 h 6654708"/>
                <a:gd name="connsiteX206" fmla="*/ 602625 w 3048984"/>
                <a:gd name="connsiteY206" fmla="*/ 876089 h 6654708"/>
                <a:gd name="connsiteX207" fmla="*/ 642461 w 3048984"/>
                <a:gd name="connsiteY207" fmla="*/ 731153 h 6654708"/>
                <a:gd name="connsiteX208" fmla="*/ 978099 w 3048984"/>
                <a:gd name="connsiteY208" fmla="*/ 672672 h 6654708"/>
                <a:gd name="connsiteX209" fmla="*/ 977253 w 3048984"/>
                <a:gd name="connsiteY209" fmla="*/ 753190 h 6654708"/>
                <a:gd name="connsiteX210" fmla="*/ 967929 w 3048984"/>
                <a:gd name="connsiteY210" fmla="*/ 767599 h 6654708"/>
                <a:gd name="connsiteX211" fmla="*/ 927245 w 3048984"/>
                <a:gd name="connsiteY211" fmla="*/ 770141 h 6654708"/>
                <a:gd name="connsiteX212" fmla="*/ 934874 w 3048984"/>
                <a:gd name="connsiteY212" fmla="*/ 704032 h 6654708"/>
                <a:gd name="connsiteX213" fmla="*/ 978099 w 3048984"/>
                <a:gd name="connsiteY213" fmla="*/ 672672 h 6654708"/>
                <a:gd name="connsiteX214" fmla="*/ 752646 w 3048984"/>
                <a:gd name="connsiteY214" fmla="*/ 700640 h 6654708"/>
                <a:gd name="connsiteX215" fmla="*/ 732303 w 3048984"/>
                <a:gd name="connsiteY215" fmla="*/ 767600 h 6654708"/>
                <a:gd name="connsiteX216" fmla="*/ 678906 w 3048984"/>
                <a:gd name="connsiteY216" fmla="*/ 746409 h 6654708"/>
                <a:gd name="connsiteX217" fmla="*/ 752646 w 3048984"/>
                <a:gd name="connsiteY217" fmla="*/ 700640 h 6654708"/>
                <a:gd name="connsiteX218" fmla="*/ 890535 w 3048984"/>
                <a:gd name="connsiteY218" fmla="*/ 667692 h 6654708"/>
                <a:gd name="connsiteX219" fmla="*/ 895038 w 3048984"/>
                <a:gd name="connsiteY219" fmla="*/ 668433 h 6654708"/>
                <a:gd name="connsiteX220" fmla="*/ 954367 w 3048984"/>
                <a:gd name="connsiteY220" fmla="*/ 674366 h 6654708"/>
                <a:gd name="connsiteX221" fmla="*/ 895039 w 3048984"/>
                <a:gd name="connsiteY221" fmla="*/ 719288 h 6654708"/>
                <a:gd name="connsiteX222" fmla="*/ 867916 w 3048984"/>
                <a:gd name="connsiteY222" fmla="*/ 724372 h 6654708"/>
                <a:gd name="connsiteX223" fmla="*/ 859439 w 3048984"/>
                <a:gd name="connsiteY223" fmla="*/ 704879 h 6654708"/>
                <a:gd name="connsiteX224" fmla="*/ 881476 w 3048984"/>
                <a:gd name="connsiteY224" fmla="*/ 674366 h 6654708"/>
                <a:gd name="connsiteX225" fmla="*/ 890535 w 3048984"/>
                <a:gd name="connsiteY225" fmla="*/ 667692 h 6654708"/>
                <a:gd name="connsiteX226" fmla="*/ 766207 w 3048984"/>
                <a:gd name="connsiteY226" fmla="*/ 682842 h 6654708"/>
                <a:gd name="connsiteX227" fmla="*/ 850964 w 3048984"/>
                <a:gd name="connsiteY227" fmla="*/ 687928 h 6654708"/>
                <a:gd name="connsiteX228" fmla="*/ 799262 w 3048984"/>
                <a:gd name="connsiteY228" fmla="*/ 723526 h 6654708"/>
                <a:gd name="connsiteX229" fmla="*/ 766207 w 3048984"/>
                <a:gd name="connsiteY229" fmla="*/ 682842 h 6654708"/>
                <a:gd name="connsiteX230" fmla="*/ 1038279 w 3048984"/>
                <a:gd name="connsiteY230" fmla="*/ 636226 h 6654708"/>
                <a:gd name="connsiteX231" fmla="*/ 1067095 w 3048984"/>
                <a:gd name="connsiteY231" fmla="*/ 732002 h 6654708"/>
                <a:gd name="connsiteX232" fmla="*/ 1011157 w 3048984"/>
                <a:gd name="connsiteY232" fmla="*/ 753190 h 6654708"/>
                <a:gd name="connsiteX233" fmla="*/ 983185 w 3048984"/>
                <a:gd name="connsiteY233" fmla="*/ 737934 h 6654708"/>
                <a:gd name="connsiteX234" fmla="*/ 1038279 w 3048984"/>
                <a:gd name="connsiteY234" fmla="*/ 636226 h 6654708"/>
                <a:gd name="connsiteX235" fmla="*/ 589911 w 3048984"/>
                <a:gd name="connsiteY235" fmla="*/ 688775 h 6654708"/>
                <a:gd name="connsiteX236" fmla="*/ 628053 w 3048984"/>
                <a:gd name="connsiteY236" fmla="*/ 812520 h 6654708"/>
                <a:gd name="connsiteX237" fmla="*/ 531430 w 3048984"/>
                <a:gd name="connsiteY237" fmla="*/ 882021 h 6654708"/>
                <a:gd name="connsiteX238" fmla="*/ 589911 w 3048984"/>
                <a:gd name="connsiteY238" fmla="*/ 688775 h 6654708"/>
                <a:gd name="connsiteX239" fmla="*/ 941061 w 3048984"/>
                <a:gd name="connsiteY239" fmla="*/ 610236 h 6654708"/>
                <a:gd name="connsiteX240" fmla="*/ 949323 w 3048984"/>
                <a:gd name="connsiteY240" fmla="*/ 610335 h 6654708"/>
                <a:gd name="connsiteX241" fmla="*/ 962843 w 3048984"/>
                <a:gd name="connsiteY241" fmla="*/ 615884 h 6654708"/>
                <a:gd name="connsiteX242" fmla="*/ 1032344 w 3048984"/>
                <a:gd name="connsiteY242" fmla="*/ 623512 h 6654708"/>
                <a:gd name="connsiteX243" fmla="*/ 915381 w 3048984"/>
                <a:gd name="connsiteY243" fmla="*/ 665042 h 6654708"/>
                <a:gd name="connsiteX244" fmla="*/ 906057 w 3048984"/>
                <a:gd name="connsiteY244" fmla="*/ 644701 h 6654708"/>
                <a:gd name="connsiteX245" fmla="*/ 921313 w 3048984"/>
                <a:gd name="connsiteY245" fmla="*/ 626901 h 6654708"/>
                <a:gd name="connsiteX246" fmla="*/ 941061 w 3048984"/>
                <a:gd name="connsiteY246" fmla="*/ 610236 h 6654708"/>
                <a:gd name="connsiteX247" fmla="*/ 1167955 w 3048984"/>
                <a:gd name="connsiteY247" fmla="*/ 558248 h 6654708"/>
                <a:gd name="connsiteX248" fmla="*/ 1205249 w 3048984"/>
                <a:gd name="connsiteY248" fmla="*/ 682842 h 6654708"/>
                <a:gd name="connsiteX249" fmla="*/ 1089133 w 3048984"/>
                <a:gd name="connsiteY249" fmla="*/ 724372 h 6654708"/>
                <a:gd name="connsiteX250" fmla="*/ 1041668 w 3048984"/>
                <a:gd name="connsiteY250" fmla="*/ 671823 h 6654708"/>
                <a:gd name="connsiteX251" fmla="*/ 1074723 w 3048984"/>
                <a:gd name="connsiteY251" fmla="*/ 612494 h 6654708"/>
                <a:gd name="connsiteX252" fmla="*/ 1167955 w 3048984"/>
                <a:gd name="connsiteY252" fmla="*/ 558248 h 6654708"/>
                <a:gd name="connsiteX253" fmla="*/ 755189 w 3048984"/>
                <a:gd name="connsiteY253" fmla="*/ 621817 h 6654708"/>
                <a:gd name="connsiteX254" fmla="*/ 912837 w 3048984"/>
                <a:gd name="connsiteY254" fmla="*/ 615883 h 6654708"/>
                <a:gd name="connsiteX255" fmla="*/ 817908 w 3048984"/>
                <a:gd name="connsiteY255" fmla="*/ 681995 h 6654708"/>
                <a:gd name="connsiteX256" fmla="*/ 755189 w 3048984"/>
                <a:gd name="connsiteY256" fmla="*/ 621817 h 6654708"/>
                <a:gd name="connsiteX257" fmla="*/ 738237 w 3048984"/>
                <a:gd name="connsiteY257" fmla="*/ 619274 h 6654708"/>
                <a:gd name="connsiteX258" fmla="*/ 714506 w 3048984"/>
                <a:gd name="connsiteY258" fmla="*/ 725221 h 6654708"/>
                <a:gd name="connsiteX259" fmla="*/ 619577 w 3048984"/>
                <a:gd name="connsiteY259" fmla="*/ 692165 h 6654708"/>
                <a:gd name="connsiteX260" fmla="*/ 738237 w 3048984"/>
                <a:gd name="connsiteY260" fmla="*/ 619274 h 6654708"/>
                <a:gd name="connsiteX261" fmla="*/ 1272208 w 3048984"/>
                <a:gd name="connsiteY261" fmla="*/ 501461 h 6654708"/>
                <a:gd name="connsiteX262" fmla="*/ 1310348 w 3048984"/>
                <a:gd name="connsiteY262" fmla="*/ 650635 h 6654708"/>
                <a:gd name="connsiteX263" fmla="*/ 1238305 w 3048984"/>
                <a:gd name="connsiteY263" fmla="*/ 672670 h 6654708"/>
                <a:gd name="connsiteX264" fmla="*/ 1195078 w 3048984"/>
                <a:gd name="connsiteY264" fmla="*/ 656567 h 6654708"/>
                <a:gd name="connsiteX265" fmla="*/ 1181517 w 3048984"/>
                <a:gd name="connsiteY265" fmla="*/ 565878 h 6654708"/>
                <a:gd name="connsiteX266" fmla="*/ 1197622 w 3048984"/>
                <a:gd name="connsiteY266" fmla="*/ 543840 h 6654708"/>
                <a:gd name="connsiteX267" fmla="*/ 1272208 w 3048984"/>
                <a:gd name="connsiteY267" fmla="*/ 501461 h 6654708"/>
                <a:gd name="connsiteX268" fmla="*/ 508544 w 3048984"/>
                <a:gd name="connsiteY268" fmla="*/ 615883 h 6654708"/>
                <a:gd name="connsiteX269" fmla="*/ 578893 w 3048984"/>
                <a:gd name="connsiteY269" fmla="*/ 751495 h 6654708"/>
                <a:gd name="connsiteX270" fmla="*/ 567875 w 3048984"/>
                <a:gd name="connsiteY270" fmla="*/ 798959 h 6654708"/>
                <a:gd name="connsiteX271" fmla="*/ 449215 w 3048984"/>
                <a:gd name="connsiteY271" fmla="*/ 894735 h 6654708"/>
                <a:gd name="connsiteX272" fmla="*/ 392428 w 3048984"/>
                <a:gd name="connsiteY272" fmla="*/ 899821 h 6654708"/>
                <a:gd name="connsiteX273" fmla="*/ 508544 w 3048984"/>
                <a:gd name="connsiteY273" fmla="*/ 615883 h 6654708"/>
                <a:gd name="connsiteX274" fmla="*/ 1080658 w 3048984"/>
                <a:gd name="connsiteY274" fmla="*/ 474339 h 6654708"/>
                <a:gd name="connsiteX275" fmla="*/ 1174738 w 3048984"/>
                <a:gd name="connsiteY275" fmla="*/ 541297 h 6654708"/>
                <a:gd name="connsiteX276" fmla="*/ 993357 w 3048984"/>
                <a:gd name="connsiteY276" fmla="*/ 610798 h 6654708"/>
                <a:gd name="connsiteX277" fmla="*/ 984032 w 3048984"/>
                <a:gd name="connsiteY277" fmla="*/ 609950 h 6654708"/>
                <a:gd name="connsiteX278" fmla="*/ 953521 w 3048984"/>
                <a:gd name="connsiteY278" fmla="*/ 596390 h 6654708"/>
                <a:gd name="connsiteX279" fmla="*/ 970472 w 3048984"/>
                <a:gd name="connsiteY279" fmla="*/ 573504 h 6654708"/>
                <a:gd name="connsiteX280" fmla="*/ 1080658 w 3048984"/>
                <a:gd name="connsiteY280" fmla="*/ 474339 h 6654708"/>
                <a:gd name="connsiteX281" fmla="*/ 1449350 w 3048984"/>
                <a:gd name="connsiteY281" fmla="*/ 411618 h 6654708"/>
                <a:gd name="connsiteX282" fmla="*/ 1413753 w 3048984"/>
                <a:gd name="connsiteY282" fmla="*/ 561639 h 6654708"/>
                <a:gd name="connsiteX283" fmla="*/ 1419157 w 3048984"/>
                <a:gd name="connsiteY283" fmla="*/ 585583 h 6654708"/>
                <a:gd name="connsiteX284" fmla="*/ 1436046 w 3048984"/>
                <a:gd name="connsiteY284" fmla="*/ 616937 h 6654708"/>
                <a:gd name="connsiteX285" fmla="*/ 1368822 w 3048984"/>
                <a:gd name="connsiteY285" fmla="*/ 634538 h 6654708"/>
                <a:gd name="connsiteX286" fmla="*/ 1335776 w 3048984"/>
                <a:gd name="connsiteY286" fmla="*/ 643854 h 6654708"/>
                <a:gd name="connsiteX287" fmla="*/ 1310348 w 3048984"/>
                <a:gd name="connsiteY287" fmla="*/ 636226 h 6654708"/>
                <a:gd name="connsiteX288" fmla="*/ 1285768 w 3048984"/>
                <a:gd name="connsiteY288" fmla="*/ 500614 h 6654708"/>
                <a:gd name="connsiteX289" fmla="*/ 1296787 w 3048984"/>
                <a:gd name="connsiteY289" fmla="*/ 488747 h 6654708"/>
                <a:gd name="connsiteX290" fmla="*/ 1371373 w 3048984"/>
                <a:gd name="connsiteY290" fmla="*/ 449759 h 6654708"/>
                <a:gd name="connsiteX291" fmla="*/ 1449350 w 3048984"/>
                <a:gd name="connsiteY291" fmla="*/ 411618 h 6654708"/>
                <a:gd name="connsiteX292" fmla="*/ 744170 w 3048984"/>
                <a:gd name="connsiteY292" fmla="*/ 505700 h 6654708"/>
                <a:gd name="connsiteX293" fmla="*/ 1040820 w 3048984"/>
                <a:gd name="connsiteY293" fmla="*/ 489596 h 6654708"/>
                <a:gd name="connsiteX294" fmla="*/ 914532 w 3048984"/>
                <a:gd name="connsiteY294" fmla="*/ 601476 h 6654708"/>
                <a:gd name="connsiteX295" fmla="*/ 784006 w 3048984"/>
                <a:gd name="connsiteY295" fmla="*/ 618427 h 6654708"/>
                <a:gd name="connsiteX296" fmla="*/ 747559 w 3048984"/>
                <a:gd name="connsiteY296" fmla="*/ 577744 h 6654708"/>
                <a:gd name="connsiteX297" fmla="*/ 744170 w 3048984"/>
                <a:gd name="connsiteY297" fmla="*/ 505700 h 6654708"/>
                <a:gd name="connsiteX298" fmla="*/ 728066 w 3048984"/>
                <a:gd name="connsiteY298" fmla="*/ 502309 h 6654708"/>
                <a:gd name="connsiteX299" fmla="*/ 736541 w 3048984"/>
                <a:gd name="connsiteY299" fmla="*/ 586220 h 6654708"/>
                <a:gd name="connsiteX300" fmla="*/ 733152 w 3048984"/>
                <a:gd name="connsiteY300" fmla="*/ 606560 h 6654708"/>
                <a:gd name="connsiteX301" fmla="*/ 620425 w 3048984"/>
                <a:gd name="connsiteY301" fmla="*/ 681147 h 6654708"/>
                <a:gd name="connsiteX302" fmla="*/ 594150 w 3048984"/>
                <a:gd name="connsiteY302" fmla="*/ 673518 h 6654708"/>
                <a:gd name="connsiteX303" fmla="*/ 533972 w 3048984"/>
                <a:gd name="connsiteY303" fmla="*/ 619273 h 6654708"/>
                <a:gd name="connsiteX304" fmla="*/ 728066 w 3048984"/>
                <a:gd name="connsiteY304" fmla="*/ 502309 h 6654708"/>
                <a:gd name="connsiteX305" fmla="*/ 427177 w 3048984"/>
                <a:gd name="connsiteY305" fmla="*/ 522651 h 6654708"/>
                <a:gd name="connsiteX306" fmla="*/ 487355 w 3048984"/>
                <a:gd name="connsiteY306" fmla="*/ 590457 h 6654708"/>
                <a:gd name="connsiteX307" fmla="*/ 497526 w 3048984"/>
                <a:gd name="connsiteY307" fmla="*/ 620969 h 6654708"/>
                <a:gd name="connsiteX308" fmla="*/ 405140 w 3048984"/>
                <a:gd name="connsiteY308" fmla="*/ 869308 h 6654708"/>
                <a:gd name="connsiteX309" fmla="*/ 328859 w 3048984"/>
                <a:gd name="connsiteY309" fmla="*/ 903211 h 6654708"/>
                <a:gd name="connsiteX310" fmla="*/ 258511 w 3048984"/>
                <a:gd name="connsiteY310" fmla="*/ 906602 h 6654708"/>
                <a:gd name="connsiteX311" fmla="*/ 419549 w 3048984"/>
                <a:gd name="connsiteY311" fmla="*/ 530279 h 6654708"/>
                <a:gd name="connsiteX312" fmla="*/ 427177 w 3048984"/>
                <a:gd name="connsiteY312" fmla="*/ 522651 h 6654708"/>
                <a:gd name="connsiteX313" fmla="*/ 1213302 w 3048984"/>
                <a:gd name="connsiteY313" fmla="*/ 378987 h 6654708"/>
                <a:gd name="connsiteX314" fmla="*/ 1218811 w 3048984"/>
                <a:gd name="connsiteY314" fmla="*/ 386192 h 6654708"/>
                <a:gd name="connsiteX315" fmla="*/ 1281531 w 3048984"/>
                <a:gd name="connsiteY315" fmla="*/ 481967 h 6654708"/>
                <a:gd name="connsiteX316" fmla="*/ 1197622 w 3048984"/>
                <a:gd name="connsiteY316" fmla="*/ 527735 h 6654708"/>
                <a:gd name="connsiteX317" fmla="*/ 1095065 w 3048984"/>
                <a:gd name="connsiteY317" fmla="*/ 481967 h 6654708"/>
                <a:gd name="connsiteX318" fmla="*/ 1100999 w 3048984"/>
                <a:gd name="connsiteY318" fmla="*/ 457389 h 6654708"/>
                <a:gd name="connsiteX319" fmla="*/ 1205250 w 3048984"/>
                <a:gd name="connsiteY319" fmla="*/ 381953 h 6654708"/>
                <a:gd name="connsiteX320" fmla="*/ 1213302 w 3048984"/>
                <a:gd name="connsiteY320" fmla="*/ 378987 h 6654708"/>
                <a:gd name="connsiteX321" fmla="*/ 1236610 w 3048984"/>
                <a:gd name="connsiteY321" fmla="*/ 363135 h 6654708"/>
                <a:gd name="connsiteX322" fmla="*/ 1245933 w 3048984"/>
                <a:gd name="connsiteY322" fmla="*/ 363306 h 6654708"/>
                <a:gd name="connsiteX323" fmla="*/ 1440028 w 3048984"/>
                <a:gd name="connsiteY323" fmla="*/ 398058 h 6654708"/>
                <a:gd name="connsiteX324" fmla="*/ 1441723 w 3048984"/>
                <a:gd name="connsiteY324" fmla="*/ 401448 h 6654708"/>
                <a:gd name="connsiteX325" fmla="*/ 1304416 w 3048984"/>
                <a:gd name="connsiteY325" fmla="*/ 470949 h 6654708"/>
                <a:gd name="connsiteX326" fmla="*/ 1280684 w 3048984"/>
                <a:gd name="connsiteY326" fmla="*/ 467559 h 6654708"/>
                <a:gd name="connsiteX327" fmla="*/ 1228980 w 3048984"/>
                <a:gd name="connsiteY327" fmla="*/ 382802 h 6654708"/>
                <a:gd name="connsiteX328" fmla="*/ 1236610 w 3048984"/>
                <a:gd name="connsiteY328" fmla="*/ 363135 h 6654708"/>
                <a:gd name="connsiteX329" fmla="*/ 722133 w 3048984"/>
                <a:gd name="connsiteY329" fmla="*/ 403144 h 6654708"/>
                <a:gd name="connsiteX330" fmla="*/ 594997 w 3048984"/>
                <a:gd name="connsiteY330" fmla="*/ 607408 h 6654708"/>
                <a:gd name="connsiteX331" fmla="*/ 491592 w 3048984"/>
                <a:gd name="connsiteY331" fmla="*/ 578590 h 6654708"/>
                <a:gd name="connsiteX332" fmla="*/ 436501 w 3048984"/>
                <a:gd name="connsiteY332" fmla="*/ 518412 h 6654708"/>
                <a:gd name="connsiteX333" fmla="*/ 722133 w 3048984"/>
                <a:gd name="connsiteY333" fmla="*/ 403144 h 6654708"/>
                <a:gd name="connsiteX334" fmla="*/ 742262 w 3048984"/>
                <a:gd name="connsiteY334" fmla="*/ 394773 h 6654708"/>
                <a:gd name="connsiteX335" fmla="*/ 752645 w 3048984"/>
                <a:gd name="connsiteY335" fmla="*/ 395515 h 6654708"/>
                <a:gd name="connsiteX336" fmla="*/ 1017089 w 3048984"/>
                <a:gd name="connsiteY336" fmla="*/ 410771 h 6654708"/>
                <a:gd name="connsiteX337" fmla="*/ 1190841 w 3048984"/>
                <a:gd name="connsiteY337" fmla="*/ 373478 h 6654708"/>
                <a:gd name="connsiteX338" fmla="*/ 825537 w 3048984"/>
                <a:gd name="connsiteY338" fmla="*/ 517565 h 6654708"/>
                <a:gd name="connsiteX339" fmla="*/ 738236 w 3048984"/>
                <a:gd name="connsiteY339" fmla="*/ 404839 h 6654708"/>
                <a:gd name="connsiteX340" fmla="*/ 742262 w 3048984"/>
                <a:gd name="connsiteY340" fmla="*/ 394773 h 6654708"/>
                <a:gd name="connsiteX341" fmla="*/ 745052 w 3048984"/>
                <a:gd name="connsiteY341" fmla="*/ 377508 h 6654708"/>
                <a:gd name="connsiteX342" fmla="*/ 725051 w 3048984"/>
                <a:gd name="connsiteY342" fmla="*/ 380808 h 6654708"/>
                <a:gd name="connsiteX343" fmla="*/ 721921 w 3048984"/>
                <a:gd name="connsiteY343" fmla="*/ 388416 h 6654708"/>
                <a:gd name="connsiteX344" fmla="*/ 711962 w 3048984"/>
                <a:gd name="connsiteY344" fmla="*/ 401448 h 6654708"/>
                <a:gd name="connsiteX345" fmla="*/ 505154 w 3048984"/>
                <a:gd name="connsiteY345" fmla="*/ 509089 h 6654708"/>
                <a:gd name="connsiteX346" fmla="*/ 357677 w 3048984"/>
                <a:gd name="connsiteY346" fmla="*/ 448064 h 6654708"/>
                <a:gd name="connsiteX347" fmla="*/ 352453 w 3048984"/>
                <a:gd name="connsiteY347" fmla="*/ 442298 h 6654708"/>
                <a:gd name="connsiteX348" fmla="*/ 339643 w 3048984"/>
                <a:gd name="connsiteY348" fmla="*/ 444412 h 6654708"/>
                <a:gd name="connsiteX349" fmla="*/ 386495 w 3048984"/>
                <a:gd name="connsiteY349" fmla="*/ 492986 h 6654708"/>
                <a:gd name="connsiteX350" fmla="*/ 405140 w 3048984"/>
                <a:gd name="connsiteY350" fmla="*/ 540449 h 6654708"/>
                <a:gd name="connsiteX351" fmla="*/ 306823 w 3048984"/>
                <a:gd name="connsiteY351" fmla="*/ 822691 h 6654708"/>
                <a:gd name="connsiteX352" fmla="*/ 146630 w 3048984"/>
                <a:gd name="connsiteY352" fmla="*/ 905753 h 6654708"/>
                <a:gd name="connsiteX353" fmla="*/ 2 w 3048984"/>
                <a:gd name="connsiteY353" fmla="*/ 888802 h 6654708"/>
                <a:gd name="connsiteX354" fmla="*/ 0 w 3048984"/>
                <a:gd name="connsiteY354" fmla="*/ 903211 h 6654708"/>
                <a:gd name="connsiteX355" fmla="*/ 133070 w 3048984"/>
                <a:gd name="connsiteY355" fmla="*/ 916772 h 6654708"/>
                <a:gd name="connsiteX356" fmla="*/ 155954 w 3048984"/>
                <a:gd name="connsiteY356" fmla="*/ 934571 h 6654708"/>
                <a:gd name="connsiteX357" fmla="*/ 200028 w 3048984"/>
                <a:gd name="connsiteY357" fmla="*/ 1071879 h 6654708"/>
                <a:gd name="connsiteX358" fmla="*/ 237321 w 3048984"/>
                <a:gd name="connsiteY358" fmla="*/ 1383784 h 6654708"/>
                <a:gd name="connsiteX359" fmla="*/ 234779 w 3048984"/>
                <a:gd name="connsiteY359" fmla="*/ 1463457 h 6654708"/>
                <a:gd name="connsiteX360" fmla="*/ 189857 w 3048984"/>
                <a:gd name="connsiteY360" fmla="*/ 1592288 h 6654708"/>
                <a:gd name="connsiteX361" fmla="*/ 162608 w 3048984"/>
                <a:gd name="connsiteY361" fmla="*/ 1637594 h 6654708"/>
                <a:gd name="connsiteX362" fmla="*/ 165656 w 3048984"/>
                <a:gd name="connsiteY362" fmla="*/ 1656067 h 6654708"/>
                <a:gd name="connsiteX363" fmla="*/ 195790 w 3048984"/>
                <a:gd name="connsiteY363" fmla="*/ 1604365 h 6654708"/>
                <a:gd name="connsiteX364" fmla="*/ 311060 w 3048984"/>
                <a:gd name="connsiteY364" fmla="*/ 1430402 h 6654708"/>
                <a:gd name="connsiteX365" fmla="*/ 337335 w 3048984"/>
                <a:gd name="connsiteY365" fmla="*/ 1404126 h 6654708"/>
                <a:gd name="connsiteX366" fmla="*/ 536514 w 3048984"/>
                <a:gd name="connsiteY366" fmla="*/ 1413451 h 6654708"/>
                <a:gd name="connsiteX367" fmla="*/ 557703 w 3048984"/>
                <a:gd name="connsiteY367" fmla="*/ 1454981 h 6654708"/>
                <a:gd name="connsiteX368" fmla="*/ 1444878 w 3048984"/>
                <a:gd name="connsiteY368" fmla="*/ 6654692 h 6654708"/>
                <a:gd name="connsiteX369" fmla="*/ 1459875 w 3048984"/>
                <a:gd name="connsiteY369" fmla="*/ 6654708 h 6654708"/>
                <a:gd name="connsiteX370" fmla="*/ 571265 w 3048984"/>
                <a:gd name="connsiteY370" fmla="*/ 1442267 h 6654708"/>
                <a:gd name="connsiteX371" fmla="*/ 577732 w 3048984"/>
                <a:gd name="connsiteY371" fmla="*/ 1372564 h 6654708"/>
                <a:gd name="connsiteX372" fmla="*/ 578446 w 3048984"/>
                <a:gd name="connsiteY372" fmla="*/ 1374092 h 6654708"/>
                <a:gd name="connsiteX373" fmla="*/ 596321 w 3048984"/>
                <a:gd name="connsiteY373" fmla="*/ 1281958 h 6654708"/>
                <a:gd name="connsiteX374" fmla="*/ 771292 w 3048984"/>
                <a:gd name="connsiteY374" fmla="*/ 1144768 h 6654708"/>
                <a:gd name="connsiteX375" fmla="*/ 782960 w 3048984"/>
                <a:gd name="connsiteY375" fmla="*/ 1143749 h 6654708"/>
                <a:gd name="connsiteX376" fmla="*/ 800957 w 3048984"/>
                <a:gd name="connsiteY376" fmla="*/ 1163415 h 6654708"/>
                <a:gd name="connsiteX377" fmla="*/ 811976 w 3048984"/>
                <a:gd name="connsiteY377" fmla="*/ 1202405 h 6654708"/>
                <a:gd name="connsiteX378" fmla="*/ 776378 w 3048984"/>
                <a:gd name="connsiteY378" fmla="*/ 1219356 h 6654708"/>
                <a:gd name="connsiteX379" fmla="*/ 670537 w 3048984"/>
                <a:gd name="connsiteY379" fmla="*/ 1286314 h 6654708"/>
                <a:gd name="connsiteX380" fmla="*/ 578985 w 3048984"/>
                <a:gd name="connsiteY380" fmla="*/ 1375245 h 6654708"/>
                <a:gd name="connsiteX381" fmla="*/ 582907 w 3048984"/>
                <a:gd name="connsiteY381" fmla="*/ 1383630 h 6654708"/>
                <a:gd name="connsiteX382" fmla="*/ 590759 w 3048984"/>
                <a:gd name="connsiteY382" fmla="*/ 1385480 h 6654708"/>
                <a:gd name="connsiteX383" fmla="*/ 802653 w 3048984"/>
                <a:gd name="connsiteY383" fmla="*/ 1226984 h 6654708"/>
                <a:gd name="connsiteX384" fmla="*/ 837403 w 3048984"/>
                <a:gd name="connsiteY384" fmla="*/ 1189691 h 6654708"/>
                <a:gd name="connsiteX385" fmla="*/ 860289 w 3048984"/>
                <a:gd name="connsiteY385" fmla="*/ 1146464 h 6654708"/>
                <a:gd name="connsiteX386" fmla="*/ 936569 w 3048984"/>
                <a:gd name="connsiteY386" fmla="*/ 1045603 h 6654708"/>
                <a:gd name="connsiteX387" fmla="*/ 1128969 w 3048984"/>
                <a:gd name="connsiteY387" fmla="*/ 883716 h 6654708"/>
                <a:gd name="connsiteX388" fmla="*/ 1202707 w 3048984"/>
                <a:gd name="connsiteY388" fmla="*/ 826929 h 6654708"/>
                <a:gd name="connsiteX389" fmla="*/ 1367090 w 3048984"/>
                <a:gd name="connsiteY389" fmla="*/ 684353 h 6654708"/>
                <a:gd name="connsiteX390" fmla="*/ 1445379 w 3048984"/>
                <a:gd name="connsiteY390" fmla="*/ 627956 h 6654708"/>
                <a:gd name="connsiteX391" fmla="*/ 3046612 w 3048984"/>
                <a:gd name="connsiteY391" fmla="*/ 133 h 6654708"/>
                <a:gd name="connsiteX392" fmla="*/ 1443831 w 3048984"/>
                <a:gd name="connsiteY392" fmla="*/ 613226 h 6654708"/>
                <a:gd name="connsiteX393" fmla="*/ 1450541 w 3048984"/>
                <a:gd name="connsiteY393" fmla="*/ 427425 h 6654708"/>
                <a:gd name="connsiteX394" fmla="*/ 1490882 w 3048984"/>
                <a:gd name="connsiteY394" fmla="*/ 392125 h 6654708"/>
                <a:gd name="connsiteX395" fmla="*/ 2185937 w 3048984"/>
                <a:gd name="connsiteY395" fmla="*/ 131541 h 6654708"/>
                <a:gd name="connsiteX396" fmla="*/ 2136518 w 3048984"/>
                <a:gd name="connsiteY396" fmla="*/ 140074 h 6654708"/>
                <a:gd name="connsiteX397" fmla="*/ 1471387 w 3048984"/>
                <a:gd name="connsiteY397" fmla="*/ 387888 h 6654708"/>
                <a:gd name="connsiteX398" fmla="*/ 1448504 w 3048984"/>
                <a:gd name="connsiteY398" fmla="*/ 388734 h 6654708"/>
                <a:gd name="connsiteX399" fmla="*/ 1256951 w 3048984"/>
                <a:gd name="connsiteY399" fmla="*/ 355679 h 6654708"/>
                <a:gd name="connsiteX400" fmla="*/ 1269665 w 3048984"/>
                <a:gd name="connsiteY400" fmla="*/ 342118 h 6654708"/>
                <a:gd name="connsiteX401" fmla="*/ 1372222 w 3048984"/>
                <a:gd name="connsiteY401" fmla="*/ 281940 h 6654708"/>
                <a:gd name="connsiteX402" fmla="*/ 1348490 w 3048984"/>
                <a:gd name="connsiteY402" fmla="*/ 281940 h 6654708"/>
                <a:gd name="connsiteX403" fmla="*/ 1029802 w 3048984"/>
                <a:gd name="connsiteY403" fmla="*/ 399753 h 6654708"/>
                <a:gd name="connsiteX404" fmla="*/ 784853 w 3048984"/>
                <a:gd name="connsiteY404" fmla="*/ 395515 h 6654708"/>
                <a:gd name="connsiteX405" fmla="*/ 767055 w 3048984"/>
                <a:gd name="connsiteY405" fmla="*/ 390429 h 6654708"/>
                <a:gd name="connsiteX406" fmla="*/ 745124 w 3048984"/>
                <a:gd name="connsiteY406" fmla="*/ 378033 h 6654708"/>
                <a:gd name="connsiteX407" fmla="*/ 745052 w 3048984"/>
                <a:gd name="connsiteY407" fmla="*/ 377508 h 6654708"/>
                <a:gd name="connsiteX0" fmla="*/ 578446 w 3048984"/>
                <a:gd name="connsiteY0" fmla="*/ 1374092 h 6654708"/>
                <a:gd name="connsiteX1" fmla="*/ 578046 w 3048984"/>
                <a:gd name="connsiteY1" fmla="*/ 1376157 h 6654708"/>
                <a:gd name="connsiteX2" fmla="*/ 578985 w 3048984"/>
                <a:gd name="connsiteY2" fmla="*/ 1375245 h 6654708"/>
                <a:gd name="connsiteX3" fmla="*/ 578446 w 3048984"/>
                <a:gd name="connsiteY3" fmla="*/ 1374092 h 6654708"/>
                <a:gd name="connsiteX4" fmla="*/ 482693 w 3048984"/>
                <a:gd name="connsiteY4" fmla="*/ 1229845 h 6654708"/>
                <a:gd name="connsiteX5" fmla="*/ 517019 w 3048984"/>
                <a:gd name="connsiteY5" fmla="*/ 1234611 h 6654708"/>
                <a:gd name="connsiteX6" fmla="*/ 572960 w 3048984"/>
                <a:gd name="connsiteY6" fmla="*/ 1276143 h 6654708"/>
                <a:gd name="connsiteX7" fmla="*/ 577198 w 3048984"/>
                <a:gd name="connsiteY7" fmla="*/ 1295636 h 6654708"/>
                <a:gd name="connsiteX8" fmla="*/ 557704 w 3048984"/>
                <a:gd name="connsiteY8" fmla="*/ 1416840 h 6654708"/>
                <a:gd name="connsiteX9" fmla="*/ 339029 w 3048984"/>
                <a:gd name="connsiteY9" fmla="*/ 1388870 h 6654708"/>
                <a:gd name="connsiteX10" fmla="*/ 453452 w 3048984"/>
                <a:gd name="connsiteY10" fmla="*/ 1244783 h 6654708"/>
                <a:gd name="connsiteX11" fmla="*/ 482693 w 3048984"/>
                <a:gd name="connsiteY11" fmla="*/ 1229845 h 6654708"/>
                <a:gd name="connsiteX12" fmla="*/ 604757 w 3048984"/>
                <a:gd name="connsiteY12" fmla="*/ 1080194 h 6654708"/>
                <a:gd name="connsiteX13" fmla="*/ 615338 w 3048984"/>
                <a:gd name="connsiteY13" fmla="*/ 1080353 h 6654708"/>
                <a:gd name="connsiteX14" fmla="*/ 636528 w 3048984"/>
                <a:gd name="connsiteY14" fmla="*/ 1113409 h 6654708"/>
                <a:gd name="connsiteX15" fmla="*/ 584827 w 3048984"/>
                <a:gd name="connsiteY15" fmla="*/ 1270211 h 6654708"/>
                <a:gd name="connsiteX16" fmla="*/ 468709 w 3048984"/>
                <a:gd name="connsiteY16" fmla="*/ 1223593 h 6654708"/>
                <a:gd name="connsiteX17" fmla="*/ 578894 w 3048984"/>
                <a:gd name="connsiteY17" fmla="*/ 1093067 h 6654708"/>
                <a:gd name="connsiteX18" fmla="*/ 604757 w 3048984"/>
                <a:gd name="connsiteY18" fmla="*/ 1080194 h 6654708"/>
                <a:gd name="connsiteX19" fmla="*/ 757731 w 3048984"/>
                <a:gd name="connsiteY19" fmla="*/ 1038823 h 6654708"/>
                <a:gd name="connsiteX20" fmla="*/ 781463 w 3048984"/>
                <a:gd name="connsiteY20" fmla="*/ 1059165 h 6654708"/>
                <a:gd name="connsiteX21" fmla="*/ 789091 w 3048984"/>
                <a:gd name="connsiteY21" fmla="*/ 1116800 h 6654708"/>
                <a:gd name="connsiteX22" fmla="*/ 780616 w 3048984"/>
                <a:gd name="connsiteY22" fmla="*/ 1132056 h 6654708"/>
                <a:gd name="connsiteX23" fmla="*/ 612796 w 3048984"/>
                <a:gd name="connsiteY23" fmla="*/ 1222746 h 6654708"/>
                <a:gd name="connsiteX24" fmla="*/ 659412 w 3048984"/>
                <a:gd name="connsiteY24" fmla="*/ 1096458 h 6654708"/>
                <a:gd name="connsiteX25" fmla="*/ 757731 w 3048984"/>
                <a:gd name="connsiteY25" fmla="*/ 1038823 h 6654708"/>
                <a:gd name="connsiteX26" fmla="*/ 647759 w 3048984"/>
                <a:gd name="connsiteY26" fmla="*/ 1018269 h 6654708"/>
                <a:gd name="connsiteX27" fmla="*/ 661956 w 3048984"/>
                <a:gd name="connsiteY27" fmla="*/ 1021871 h 6654708"/>
                <a:gd name="connsiteX28" fmla="*/ 667041 w 3048984"/>
                <a:gd name="connsiteY28" fmla="*/ 1048994 h 6654708"/>
                <a:gd name="connsiteX29" fmla="*/ 659413 w 3048984"/>
                <a:gd name="connsiteY29" fmla="*/ 1063402 h 6654708"/>
                <a:gd name="connsiteX30" fmla="*/ 629747 w 3048984"/>
                <a:gd name="connsiteY30" fmla="*/ 1074421 h 6654708"/>
                <a:gd name="connsiteX31" fmla="*/ 598387 w 3048984"/>
                <a:gd name="connsiteY31" fmla="*/ 1069335 h 6654708"/>
                <a:gd name="connsiteX32" fmla="*/ 634834 w 3048984"/>
                <a:gd name="connsiteY32" fmla="*/ 1026109 h 6654708"/>
                <a:gd name="connsiteX33" fmla="*/ 647759 w 3048984"/>
                <a:gd name="connsiteY33" fmla="*/ 1018269 h 6654708"/>
                <a:gd name="connsiteX34" fmla="*/ 713181 w 3048984"/>
                <a:gd name="connsiteY34" fmla="*/ 934081 h 6654708"/>
                <a:gd name="connsiteX35" fmla="*/ 717047 w 3048984"/>
                <a:gd name="connsiteY35" fmla="*/ 934571 h 6654708"/>
                <a:gd name="connsiteX36" fmla="*/ 718742 w 3048984"/>
                <a:gd name="connsiteY36" fmla="*/ 948980 h 6654708"/>
                <a:gd name="connsiteX37" fmla="*/ 679754 w 3048984"/>
                <a:gd name="connsiteY37" fmla="*/ 1022719 h 6654708"/>
                <a:gd name="connsiteX38" fmla="*/ 672973 w 3048984"/>
                <a:gd name="connsiteY38" fmla="*/ 980340 h 6654708"/>
                <a:gd name="connsiteX39" fmla="*/ 706029 w 3048984"/>
                <a:gd name="connsiteY39" fmla="*/ 941352 h 6654708"/>
                <a:gd name="connsiteX40" fmla="*/ 713181 w 3048984"/>
                <a:gd name="connsiteY40" fmla="*/ 934081 h 6654708"/>
                <a:gd name="connsiteX41" fmla="*/ 1088072 w 3048984"/>
                <a:gd name="connsiteY41" fmla="*/ 866024 h 6654708"/>
                <a:gd name="connsiteX42" fmla="*/ 1133206 w 3048984"/>
                <a:gd name="connsiteY42" fmla="*/ 861679 h 6654708"/>
                <a:gd name="connsiteX43" fmla="*/ 821299 w 3048984"/>
                <a:gd name="connsiteY43" fmla="*/ 1177826 h 6654708"/>
                <a:gd name="connsiteX44" fmla="*/ 809434 w 3048984"/>
                <a:gd name="connsiteY44" fmla="*/ 1131208 h 6654708"/>
                <a:gd name="connsiteX45" fmla="*/ 1049296 w 3048984"/>
                <a:gd name="connsiteY45" fmla="*/ 878632 h 6654708"/>
                <a:gd name="connsiteX46" fmla="*/ 1088072 w 3048984"/>
                <a:gd name="connsiteY46" fmla="*/ 866024 h 6654708"/>
                <a:gd name="connsiteX47" fmla="*/ 762366 w 3048984"/>
                <a:gd name="connsiteY47" fmla="*/ 910640 h 6654708"/>
                <a:gd name="connsiteX48" fmla="*/ 768751 w 3048984"/>
                <a:gd name="connsiteY48" fmla="*/ 910839 h 6654708"/>
                <a:gd name="connsiteX49" fmla="*/ 777226 w 3048984"/>
                <a:gd name="connsiteY49" fmla="*/ 927790 h 6654708"/>
                <a:gd name="connsiteX50" fmla="*/ 778921 w 3048984"/>
                <a:gd name="connsiteY50" fmla="*/ 1016787 h 6654708"/>
                <a:gd name="connsiteX51" fmla="*/ 765360 w 3048984"/>
                <a:gd name="connsiteY51" fmla="*/ 1029500 h 6654708"/>
                <a:gd name="connsiteX52" fmla="*/ 680603 w 3048984"/>
                <a:gd name="connsiteY52" fmla="*/ 1050689 h 6654708"/>
                <a:gd name="connsiteX53" fmla="*/ 749255 w 3048984"/>
                <a:gd name="connsiteY53" fmla="*/ 921009 h 6654708"/>
                <a:gd name="connsiteX54" fmla="*/ 762366 w 3048984"/>
                <a:gd name="connsiteY54" fmla="*/ 910640 h 6654708"/>
                <a:gd name="connsiteX55" fmla="*/ 934953 w 3048984"/>
                <a:gd name="connsiteY55" fmla="*/ 881307 h 6654708"/>
                <a:gd name="connsiteX56" fmla="*/ 1052687 w 3048984"/>
                <a:gd name="connsiteY56" fmla="*/ 865919 h 6654708"/>
                <a:gd name="connsiteX57" fmla="*/ 802653 w 3048984"/>
                <a:gd name="connsiteY57" fmla="*/ 1118495 h 6654708"/>
                <a:gd name="connsiteX58" fmla="*/ 934953 w 3048984"/>
                <a:gd name="connsiteY58" fmla="*/ 881307 h 6654708"/>
                <a:gd name="connsiteX59" fmla="*/ 747498 w 3048984"/>
                <a:gd name="connsiteY59" fmla="*/ 893836 h 6654708"/>
                <a:gd name="connsiteX60" fmla="*/ 731638 w 3048984"/>
                <a:gd name="connsiteY60" fmla="*/ 928659 h 6654708"/>
                <a:gd name="connsiteX61" fmla="*/ 720835 w 3048984"/>
                <a:gd name="connsiteY61" fmla="*/ 921282 h 6654708"/>
                <a:gd name="connsiteX62" fmla="*/ 747498 w 3048984"/>
                <a:gd name="connsiteY62" fmla="*/ 893836 h 6654708"/>
                <a:gd name="connsiteX63" fmla="*/ 911393 w 3048984"/>
                <a:gd name="connsiteY63" fmla="*/ 861985 h 6654708"/>
                <a:gd name="connsiteX64" fmla="*/ 934026 w 3048984"/>
                <a:gd name="connsiteY64" fmla="*/ 865070 h 6654708"/>
                <a:gd name="connsiteX65" fmla="*/ 792481 w 3048984"/>
                <a:gd name="connsiteY65" fmla="*/ 993901 h 6654708"/>
                <a:gd name="connsiteX66" fmla="*/ 850964 w 3048984"/>
                <a:gd name="connsiteY66" fmla="*/ 873546 h 6654708"/>
                <a:gd name="connsiteX67" fmla="*/ 911393 w 3048984"/>
                <a:gd name="connsiteY67" fmla="*/ 861985 h 6654708"/>
                <a:gd name="connsiteX68" fmla="*/ 834437 w 3048984"/>
                <a:gd name="connsiteY68" fmla="*/ 856978 h 6654708"/>
                <a:gd name="connsiteX69" fmla="*/ 862830 w 3048984"/>
                <a:gd name="connsiteY69" fmla="*/ 859137 h 6654708"/>
                <a:gd name="connsiteX70" fmla="*/ 792482 w 3048984"/>
                <a:gd name="connsiteY70" fmla="*/ 896431 h 6654708"/>
                <a:gd name="connsiteX71" fmla="*/ 834437 w 3048984"/>
                <a:gd name="connsiteY71" fmla="*/ 856978 h 6654708"/>
                <a:gd name="connsiteX72" fmla="*/ 780209 w 3048984"/>
                <a:gd name="connsiteY72" fmla="*/ 863188 h 6654708"/>
                <a:gd name="connsiteX73" fmla="*/ 783562 w 3048984"/>
                <a:gd name="connsiteY73" fmla="*/ 902196 h 6654708"/>
                <a:gd name="connsiteX74" fmla="*/ 762818 w 3048984"/>
                <a:gd name="connsiteY74" fmla="*/ 898265 h 6654708"/>
                <a:gd name="connsiteX75" fmla="*/ 780209 w 3048984"/>
                <a:gd name="connsiteY75" fmla="*/ 863188 h 6654708"/>
                <a:gd name="connsiteX76" fmla="*/ 518715 w 3048984"/>
                <a:gd name="connsiteY76" fmla="*/ 898972 h 6654708"/>
                <a:gd name="connsiteX77" fmla="*/ 578893 w 3048984"/>
                <a:gd name="connsiteY77" fmla="*/ 890497 h 6654708"/>
                <a:gd name="connsiteX78" fmla="*/ 604320 w 3048984"/>
                <a:gd name="connsiteY78" fmla="*/ 904058 h 6654708"/>
                <a:gd name="connsiteX79" fmla="*/ 602625 w 3048984"/>
                <a:gd name="connsiteY79" fmla="*/ 1044756 h 6654708"/>
                <a:gd name="connsiteX80" fmla="*/ 567027 w 3048984"/>
                <a:gd name="connsiteY80" fmla="*/ 1085439 h 6654708"/>
                <a:gd name="connsiteX81" fmla="*/ 561942 w 3048984"/>
                <a:gd name="connsiteY81" fmla="*/ 984578 h 6654708"/>
                <a:gd name="connsiteX82" fmla="*/ 518715 w 3048984"/>
                <a:gd name="connsiteY82" fmla="*/ 898972 h 6654708"/>
                <a:gd name="connsiteX83" fmla="*/ 663651 w 3048984"/>
                <a:gd name="connsiteY83" fmla="*/ 874394 h 6654708"/>
                <a:gd name="connsiteX84" fmla="*/ 669914 w 3048984"/>
                <a:gd name="connsiteY84" fmla="*/ 874182 h 6654708"/>
                <a:gd name="connsiteX85" fmla="*/ 683144 w 3048984"/>
                <a:gd name="connsiteY85" fmla="*/ 883716 h 6654708"/>
                <a:gd name="connsiteX86" fmla="*/ 680602 w 3048984"/>
                <a:gd name="connsiteY86" fmla="*/ 951523 h 6654708"/>
                <a:gd name="connsiteX87" fmla="*/ 639918 w 3048984"/>
                <a:gd name="connsiteY87" fmla="*/ 999834 h 6654708"/>
                <a:gd name="connsiteX88" fmla="*/ 633985 w 3048984"/>
                <a:gd name="connsiteY88" fmla="*/ 1002377 h 6654708"/>
                <a:gd name="connsiteX89" fmla="*/ 605167 w 3048984"/>
                <a:gd name="connsiteY89" fmla="*/ 887956 h 6654708"/>
                <a:gd name="connsiteX90" fmla="*/ 663651 w 3048984"/>
                <a:gd name="connsiteY90" fmla="*/ 874394 h 6654708"/>
                <a:gd name="connsiteX91" fmla="*/ 715963 w 3048984"/>
                <a:gd name="connsiteY91" fmla="*/ 860566 h 6654708"/>
                <a:gd name="connsiteX92" fmla="*/ 730608 w 3048984"/>
                <a:gd name="connsiteY92" fmla="*/ 867614 h 6654708"/>
                <a:gd name="connsiteX93" fmla="*/ 708572 w 3048984"/>
                <a:gd name="connsiteY93" fmla="*/ 921857 h 6654708"/>
                <a:gd name="connsiteX94" fmla="*/ 687382 w 3048984"/>
                <a:gd name="connsiteY94" fmla="*/ 871003 h 6654708"/>
                <a:gd name="connsiteX95" fmla="*/ 715963 w 3048984"/>
                <a:gd name="connsiteY95" fmla="*/ 860566 h 6654708"/>
                <a:gd name="connsiteX96" fmla="*/ 758539 w 3048984"/>
                <a:gd name="connsiteY96" fmla="*/ 850583 h 6654708"/>
                <a:gd name="connsiteX97" fmla="*/ 767055 w 3048984"/>
                <a:gd name="connsiteY97" fmla="*/ 850661 h 6654708"/>
                <a:gd name="connsiteX98" fmla="*/ 745865 w 3048984"/>
                <a:gd name="connsiteY98" fmla="*/ 871851 h 6654708"/>
                <a:gd name="connsiteX99" fmla="*/ 740779 w 3048984"/>
                <a:gd name="connsiteY99" fmla="*/ 860833 h 6654708"/>
                <a:gd name="connsiteX100" fmla="*/ 758539 w 3048984"/>
                <a:gd name="connsiteY100" fmla="*/ 850583 h 6654708"/>
                <a:gd name="connsiteX101" fmla="*/ 370390 w 3048984"/>
                <a:gd name="connsiteY101" fmla="*/ 914229 h 6654708"/>
                <a:gd name="connsiteX102" fmla="*/ 493288 w 3048984"/>
                <a:gd name="connsiteY102" fmla="*/ 902363 h 6654708"/>
                <a:gd name="connsiteX103" fmla="*/ 520411 w 3048984"/>
                <a:gd name="connsiteY103" fmla="*/ 918468 h 6654708"/>
                <a:gd name="connsiteX104" fmla="*/ 551770 w 3048984"/>
                <a:gd name="connsiteY104" fmla="*/ 1099848 h 6654708"/>
                <a:gd name="connsiteX105" fmla="*/ 544142 w 3048984"/>
                <a:gd name="connsiteY105" fmla="*/ 1114257 h 6654708"/>
                <a:gd name="connsiteX106" fmla="*/ 460233 w 3048984"/>
                <a:gd name="connsiteY106" fmla="*/ 1215965 h 6654708"/>
                <a:gd name="connsiteX107" fmla="*/ 370390 w 3048984"/>
                <a:gd name="connsiteY107" fmla="*/ 914229 h 6654708"/>
                <a:gd name="connsiteX108" fmla="*/ 846620 w 3048984"/>
                <a:gd name="connsiteY108" fmla="*/ 822373 h 6654708"/>
                <a:gd name="connsiteX109" fmla="*/ 853507 w 3048984"/>
                <a:gd name="connsiteY109" fmla="*/ 825235 h 6654708"/>
                <a:gd name="connsiteX110" fmla="*/ 851812 w 3048984"/>
                <a:gd name="connsiteY110" fmla="*/ 835406 h 6654708"/>
                <a:gd name="connsiteX111" fmla="*/ 839097 w 3048984"/>
                <a:gd name="connsiteY111" fmla="*/ 841338 h 6654708"/>
                <a:gd name="connsiteX112" fmla="*/ 813670 w 3048984"/>
                <a:gd name="connsiteY112" fmla="*/ 834557 h 6654708"/>
                <a:gd name="connsiteX113" fmla="*/ 839098 w 3048984"/>
                <a:gd name="connsiteY113" fmla="*/ 825234 h 6654708"/>
                <a:gd name="connsiteX114" fmla="*/ 846620 w 3048984"/>
                <a:gd name="connsiteY114" fmla="*/ 822373 h 6654708"/>
                <a:gd name="connsiteX115" fmla="*/ 260205 w 3048984"/>
                <a:gd name="connsiteY115" fmla="*/ 915925 h 6654708"/>
                <a:gd name="connsiteX116" fmla="*/ 348354 w 3048984"/>
                <a:gd name="connsiteY116" fmla="*/ 915925 h 6654708"/>
                <a:gd name="connsiteX117" fmla="*/ 369544 w 3048984"/>
                <a:gd name="connsiteY117" fmla="*/ 929486 h 6654708"/>
                <a:gd name="connsiteX118" fmla="*/ 450909 w 3048984"/>
                <a:gd name="connsiteY118" fmla="*/ 1101544 h 6654708"/>
                <a:gd name="connsiteX119" fmla="*/ 454301 w 3048984"/>
                <a:gd name="connsiteY119" fmla="*/ 1138836 h 6654708"/>
                <a:gd name="connsiteX120" fmla="*/ 410227 w 3048984"/>
                <a:gd name="connsiteY120" fmla="*/ 1281228 h 6654708"/>
                <a:gd name="connsiteX121" fmla="*/ 342419 w 3048984"/>
                <a:gd name="connsiteY121" fmla="*/ 1365986 h 6654708"/>
                <a:gd name="connsiteX122" fmla="*/ 260205 w 3048984"/>
                <a:gd name="connsiteY122" fmla="*/ 915925 h 6654708"/>
                <a:gd name="connsiteX123" fmla="*/ 899276 w 3048984"/>
                <a:gd name="connsiteY123" fmla="*/ 807436 h 6654708"/>
                <a:gd name="connsiteX124" fmla="*/ 892495 w 3048984"/>
                <a:gd name="connsiteY124" fmla="*/ 837100 h 6654708"/>
                <a:gd name="connsiteX125" fmla="*/ 870458 w 3048984"/>
                <a:gd name="connsiteY125" fmla="*/ 844728 h 6654708"/>
                <a:gd name="connsiteX126" fmla="*/ 866220 w 3048984"/>
                <a:gd name="connsiteY126" fmla="*/ 828625 h 6654708"/>
                <a:gd name="connsiteX127" fmla="*/ 899276 w 3048984"/>
                <a:gd name="connsiteY127" fmla="*/ 807436 h 6654708"/>
                <a:gd name="connsiteX128" fmla="*/ 954367 w 3048984"/>
                <a:gd name="connsiteY128" fmla="*/ 788789 h 6654708"/>
                <a:gd name="connsiteX129" fmla="*/ 943349 w 3048984"/>
                <a:gd name="connsiteY129" fmla="*/ 832015 h 6654708"/>
                <a:gd name="connsiteX130" fmla="*/ 934026 w 3048984"/>
                <a:gd name="connsiteY130" fmla="*/ 850661 h 6654708"/>
                <a:gd name="connsiteX131" fmla="*/ 905208 w 3048984"/>
                <a:gd name="connsiteY131" fmla="*/ 846423 h 6654708"/>
                <a:gd name="connsiteX132" fmla="*/ 906904 w 3048984"/>
                <a:gd name="connsiteY132" fmla="*/ 821845 h 6654708"/>
                <a:gd name="connsiteX133" fmla="*/ 954367 w 3048984"/>
                <a:gd name="connsiteY133" fmla="*/ 788789 h 6654708"/>
                <a:gd name="connsiteX134" fmla="*/ 159345 w 3048984"/>
                <a:gd name="connsiteY134" fmla="*/ 919314 h 6654708"/>
                <a:gd name="connsiteX135" fmla="*/ 233932 w 3048984"/>
                <a:gd name="connsiteY135" fmla="*/ 919315 h 6654708"/>
                <a:gd name="connsiteX136" fmla="*/ 257662 w 3048984"/>
                <a:gd name="connsiteY136" fmla="*/ 939655 h 6654708"/>
                <a:gd name="connsiteX137" fmla="*/ 298345 w 3048984"/>
                <a:gd name="connsiteY137" fmla="*/ 1056621 h 6654708"/>
                <a:gd name="connsiteX138" fmla="*/ 329707 w 3048984"/>
                <a:gd name="connsiteY138" fmla="*/ 1274448 h 6654708"/>
                <a:gd name="connsiteX139" fmla="*/ 279699 w 3048984"/>
                <a:gd name="connsiteY139" fmla="*/ 1454134 h 6654708"/>
                <a:gd name="connsiteX140" fmla="*/ 238169 w 3048984"/>
                <a:gd name="connsiteY140" fmla="*/ 1513464 h 6654708"/>
                <a:gd name="connsiteX141" fmla="*/ 202571 w 3048984"/>
                <a:gd name="connsiteY141" fmla="*/ 1031195 h 6654708"/>
                <a:gd name="connsiteX142" fmla="*/ 159345 w 3048984"/>
                <a:gd name="connsiteY142" fmla="*/ 919314 h 6654708"/>
                <a:gd name="connsiteX143" fmla="*/ 750951 w 3048984"/>
                <a:gd name="connsiteY143" fmla="*/ 819301 h 6654708"/>
                <a:gd name="connsiteX144" fmla="*/ 757321 w 3048984"/>
                <a:gd name="connsiteY144" fmla="*/ 818533 h 6654708"/>
                <a:gd name="connsiteX145" fmla="*/ 777225 w 3048984"/>
                <a:gd name="connsiteY145" fmla="*/ 831166 h 6654708"/>
                <a:gd name="connsiteX146" fmla="*/ 749255 w 3048984"/>
                <a:gd name="connsiteY146" fmla="*/ 836252 h 6654708"/>
                <a:gd name="connsiteX147" fmla="*/ 750951 w 3048984"/>
                <a:gd name="connsiteY147" fmla="*/ 819301 h 6654708"/>
                <a:gd name="connsiteX148" fmla="*/ 1029802 w 3048984"/>
                <a:gd name="connsiteY148" fmla="*/ 759971 h 6654708"/>
                <a:gd name="connsiteX149" fmla="*/ 995899 w 3048984"/>
                <a:gd name="connsiteY149" fmla="*/ 843033 h 6654708"/>
                <a:gd name="connsiteX150" fmla="*/ 975558 w 3048984"/>
                <a:gd name="connsiteY150" fmla="*/ 852357 h 6654708"/>
                <a:gd name="connsiteX151" fmla="*/ 952673 w 3048984"/>
                <a:gd name="connsiteY151" fmla="*/ 838796 h 6654708"/>
                <a:gd name="connsiteX152" fmla="*/ 997595 w 3048984"/>
                <a:gd name="connsiteY152" fmla="*/ 770989 h 6654708"/>
                <a:gd name="connsiteX153" fmla="*/ 1029802 w 3048984"/>
                <a:gd name="connsiteY153" fmla="*/ 759971 h 6654708"/>
                <a:gd name="connsiteX154" fmla="*/ 848422 w 3048984"/>
                <a:gd name="connsiteY154" fmla="*/ 777771 h 6654708"/>
                <a:gd name="connsiteX155" fmla="*/ 812823 w 3048984"/>
                <a:gd name="connsiteY155" fmla="*/ 819301 h 6654708"/>
                <a:gd name="connsiteX156" fmla="*/ 848422 w 3048984"/>
                <a:gd name="connsiteY156" fmla="*/ 777771 h 6654708"/>
                <a:gd name="connsiteX157" fmla="*/ 711115 w 3048984"/>
                <a:gd name="connsiteY157" fmla="*/ 789636 h 6654708"/>
                <a:gd name="connsiteX158" fmla="*/ 738237 w 3048984"/>
                <a:gd name="connsiteY158" fmla="*/ 830319 h 6654708"/>
                <a:gd name="connsiteX159" fmla="*/ 690773 w 3048984"/>
                <a:gd name="connsiteY159" fmla="*/ 854898 h 6654708"/>
                <a:gd name="connsiteX160" fmla="*/ 711115 w 3048984"/>
                <a:gd name="connsiteY160" fmla="*/ 789636 h 6654708"/>
                <a:gd name="connsiteX161" fmla="*/ 1159481 w 3048984"/>
                <a:gd name="connsiteY161" fmla="*/ 715051 h 6654708"/>
                <a:gd name="connsiteX162" fmla="*/ 1110321 w 3048984"/>
                <a:gd name="connsiteY162" fmla="*/ 771837 h 6654708"/>
                <a:gd name="connsiteX163" fmla="*/ 1081503 w 3048984"/>
                <a:gd name="connsiteY163" fmla="*/ 837947 h 6654708"/>
                <a:gd name="connsiteX164" fmla="*/ 1063705 w 3048984"/>
                <a:gd name="connsiteY164" fmla="*/ 853205 h 6654708"/>
                <a:gd name="connsiteX165" fmla="*/ 1033192 w 3048984"/>
                <a:gd name="connsiteY165" fmla="*/ 853204 h 6654708"/>
                <a:gd name="connsiteX166" fmla="*/ 1006917 w 3048984"/>
                <a:gd name="connsiteY166" fmla="*/ 822691 h 6654708"/>
                <a:gd name="connsiteX167" fmla="*/ 1059466 w 3048984"/>
                <a:gd name="connsiteY167" fmla="*/ 750648 h 6654708"/>
                <a:gd name="connsiteX168" fmla="*/ 1159481 w 3048984"/>
                <a:gd name="connsiteY168" fmla="*/ 715051 h 6654708"/>
                <a:gd name="connsiteX169" fmla="*/ 789091 w 3048984"/>
                <a:gd name="connsiteY169" fmla="*/ 774380 h 6654708"/>
                <a:gd name="connsiteX170" fmla="*/ 795766 w 3048984"/>
                <a:gd name="connsiteY170" fmla="*/ 773532 h 6654708"/>
                <a:gd name="connsiteX171" fmla="*/ 801804 w 3048984"/>
                <a:gd name="connsiteY171" fmla="*/ 775227 h 6654708"/>
                <a:gd name="connsiteX172" fmla="*/ 793329 w 3048984"/>
                <a:gd name="connsiteY172" fmla="*/ 804045 h 6654708"/>
                <a:gd name="connsiteX173" fmla="*/ 789091 w 3048984"/>
                <a:gd name="connsiteY173" fmla="*/ 774380 h 6654708"/>
                <a:gd name="connsiteX174" fmla="*/ 901819 w 3048984"/>
                <a:gd name="connsiteY174" fmla="*/ 729458 h 6654708"/>
                <a:gd name="connsiteX175" fmla="*/ 910294 w 3048984"/>
                <a:gd name="connsiteY175" fmla="*/ 759971 h 6654708"/>
                <a:gd name="connsiteX176" fmla="*/ 918770 w 3048984"/>
                <a:gd name="connsiteY176" fmla="*/ 783703 h 6654708"/>
                <a:gd name="connsiteX177" fmla="*/ 873000 w 3048984"/>
                <a:gd name="connsiteY177" fmla="*/ 798960 h 6654708"/>
                <a:gd name="connsiteX178" fmla="*/ 869610 w 3048984"/>
                <a:gd name="connsiteY178" fmla="*/ 757430 h 6654708"/>
                <a:gd name="connsiteX179" fmla="*/ 901819 w 3048984"/>
                <a:gd name="connsiteY179" fmla="*/ 729458 h 6654708"/>
                <a:gd name="connsiteX180" fmla="*/ 764511 w 3048984"/>
                <a:gd name="connsiteY180" fmla="*/ 750648 h 6654708"/>
                <a:gd name="connsiteX181" fmla="*/ 760274 w 3048984"/>
                <a:gd name="connsiteY181" fmla="*/ 793874 h 6654708"/>
                <a:gd name="connsiteX182" fmla="*/ 722981 w 3048984"/>
                <a:gd name="connsiteY182" fmla="*/ 785398 h 6654708"/>
                <a:gd name="connsiteX183" fmla="*/ 764511 w 3048984"/>
                <a:gd name="connsiteY183" fmla="*/ 750648 h 6654708"/>
                <a:gd name="connsiteX184" fmla="*/ 1392946 w 3048984"/>
                <a:gd name="connsiteY184" fmla="*/ 639365 h 6654708"/>
                <a:gd name="connsiteX185" fmla="*/ 1178975 w 3048984"/>
                <a:gd name="connsiteY185" fmla="*/ 832015 h 6654708"/>
                <a:gd name="connsiteX186" fmla="*/ 1134901 w 3048984"/>
                <a:gd name="connsiteY186" fmla="*/ 847271 h 6654708"/>
                <a:gd name="connsiteX187" fmla="*/ 1093370 w 3048984"/>
                <a:gd name="connsiteY187" fmla="*/ 846424 h 6654708"/>
                <a:gd name="connsiteX188" fmla="*/ 1103541 w 3048984"/>
                <a:gd name="connsiteY188" fmla="*/ 803197 h 6654708"/>
                <a:gd name="connsiteX189" fmla="*/ 1240000 w 3048984"/>
                <a:gd name="connsiteY189" fmla="*/ 685384 h 6654708"/>
                <a:gd name="connsiteX190" fmla="*/ 1392946 w 3048984"/>
                <a:gd name="connsiteY190" fmla="*/ 639365 h 6654708"/>
                <a:gd name="connsiteX191" fmla="*/ 848846 w 3048984"/>
                <a:gd name="connsiteY191" fmla="*/ 729671 h 6654708"/>
                <a:gd name="connsiteX192" fmla="*/ 861982 w 3048984"/>
                <a:gd name="connsiteY192" fmla="*/ 734544 h 6654708"/>
                <a:gd name="connsiteX193" fmla="*/ 874696 w 3048984"/>
                <a:gd name="connsiteY193" fmla="*/ 741325 h 6654708"/>
                <a:gd name="connsiteX194" fmla="*/ 860287 w 3048984"/>
                <a:gd name="connsiteY194" fmla="*/ 749800 h 6654708"/>
                <a:gd name="connsiteX195" fmla="*/ 834861 w 3048984"/>
                <a:gd name="connsiteY195" fmla="*/ 759123 h 6654708"/>
                <a:gd name="connsiteX196" fmla="*/ 838250 w 3048984"/>
                <a:gd name="connsiteY196" fmla="*/ 738783 h 6654708"/>
                <a:gd name="connsiteX197" fmla="*/ 848846 w 3048984"/>
                <a:gd name="connsiteY197" fmla="*/ 729671 h 6654708"/>
                <a:gd name="connsiteX198" fmla="*/ 772141 w 3048984"/>
                <a:gd name="connsiteY198" fmla="*/ 726068 h 6654708"/>
                <a:gd name="connsiteX199" fmla="*/ 825536 w 3048984"/>
                <a:gd name="connsiteY199" fmla="*/ 733697 h 6654708"/>
                <a:gd name="connsiteX200" fmla="*/ 794177 w 3048984"/>
                <a:gd name="connsiteY200" fmla="*/ 763361 h 6654708"/>
                <a:gd name="connsiteX201" fmla="*/ 772141 w 3048984"/>
                <a:gd name="connsiteY201" fmla="*/ 726068 h 6654708"/>
                <a:gd name="connsiteX202" fmla="*/ 642461 w 3048984"/>
                <a:gd name="connsiteY202" fmla="*/ 731153 h 6654708"/>
                <a:gd name="connsiteX203" fmla="*/ 691620 w 3048984"/>
                <a:gd name="connsiteY203" fmla="*/ 771836 h 6654708"/>
                <a:gd name="connsiteX204" fmla="*/ 699249 w 3048984"/>
                <a:gd name="connsiteY204" fmla="*/ 799808 h 6654708"/>
                <a:gd name="connsiteX205" fmla="*/ 628900 w 3048984"/>
                <a:gd name="connsiteY205" fmla="*/ 871003 h 6654708"/>
                <a:gd name="connsiteX206" fmla="*/ 602625 w 3048984"/>
                <a:gd name="connsiteY206" fmla="*/ 876089 h 6654708"/>
                <a:gd name="connsiteX207" fmla="*/ 642461 w 3048984"/>
                <a:gd name="connsiteY207" fmla="*/ 731153 h 6654708"/>
                <a:gd name="connsiteX208" fmla="*/ 978099 w 3048984"/>
                <a:gd name="connsiteY208" fmla="*/ 672672 h 6654708"/>
                <a:gd name="connsiteX209" fmla="*/ 977253 w 3048984"/>
                <a:gd name="connsiteY209" fmla="*/ 753190 h 6654708"/>
                <a:gd name="connsiteX210" fmla="*/ 967929 w 3048984"/>
                <a:gd name="connsiteY210" fmla="*/ 767599 h 6654708"/>
                <a:gd name="connsiteX211" fmla="*/ 927245 w 3048984"/>
                <a:gd name="connsiteY211" fmla="*/ 770141 h 6654708"/>
                <a:gd name="connsiteX212" fmla="*/ 934874 w 3048984"/>
                <a:gd name="connsiteY212" fmla="*/ 704032 h 6654708"/>
                <a:gd name="connsiteX213" fmla="*/ 978099 w 3048984"/>
                <a:gd name="connsiteY213" fmla="*/ 672672 h 6654708"/>
                <a:gd name="connsiteX214" fmla="*/ 752646 w 3048984"/>
                <a:gd name="connsiteY214" fmla="*/ 700640 h 6654708"/>
                <a:gd name="connsiteX215" fmla="*/ 732303 w 3048984"/>
                <a:gd name="connsiteY215" fmla="*/ 767600 h 6654708"/>
                <a:gd name="connsiteX216" fmla="*/ 678906 w 3048984"/>
                <a:gd name="connsiteY216" fmla="*/ 746409 h 6654708"/>
                <a:gd name="connsiteX217" fmla="*/ 752646 w 3048984"/>
                <a:gd name="connsiteY217" fmla="*/ 700640 h 6654708"/>
                <a:gd name="connsiteX218" fmla="*/ 890535 w 3048984"/>
                <a:gd name="connsiteY218" fmla="*/ 667692 h 6654708"/>
                <a:gd name="connsiteX219" fmla="*/ 895038 w 3048984"/>
                <a:gd name="connsiteY219" fmla="*/ 668433 h 6654708"/>
                <a:gd name="connsiteX220" fmla="*/ 954367 w 3048984"/>
                <a:gd name="connsiteY220" fmla="*/ 674366 h 6654708"/>
                <a:gd name="connsiteX221" fmla="*/ 895039 w 3048984"/>
                <a:gd name="connsiteY221" fmla="*/ 719288 h 6654708"/>
                <a:gd name="connsiteX222" fmla="*/ 867916 w 3048984"/>
                <a:gd name="connsiteY222" fmla="*/ 724372 h 6654708"/>
                <a:gd name="connsiteX223" fmla="*/ 859439 w 3048984"/>
                <a:gd name="connsiteY223" fmla="*/ 704879 h 6654708"/>
                <a:gd name="connsiteX224" fmla="*/ 881476 w 3048984"/>
                <a:gd name="connsiteY224" fmla="*/ 674366 h 6654708"/>
                <a:gd name="connsiteX225" fmla="*/ 890535 w 3048984"/>
                <a:gd name="connsiteY225" fmla="*/ 667692 h 6654708"/>
                <a:gd name="connsiteX226" fmla="*/ 766207 w 3048984"/>
                <a:gd name="connsiteY226" fmla="*/ 682842 h 6654708"/>
                <a:gd name="connsiteX227" fmla="*/ 850964 w 3048984"/>
                <a:gd name="connsiteY227" fmla="*/ 687928 h 6654708"/>
                <a:gd name="connsiteX228" fmla="*/ 799262 w 3048984"/>
                <a:gd name="connsiteY228" fmla="*/ 723526 h 6654708"/>
                <a:gd name="connsiteX229" fmla="*/ 766207 w 3048984"/>
                <a:gd name="connsiteY229" fmla="*/ 682842 h 6654708"/>
                <a:gd name="connsiteX230" fmla="*/ 1038279 w 3048984"/>
                <a:gd name="connsiteY230" fmla="*/ 636226 h 6654708"/>
                <a:gd name="connsiteX231" fmla="*/ 1067095 w 3048984"/>
                <a:gd name="connsiteY231" fmla="*/ 732002 h 6654708"/>
                <a:gd name="connsiteX232" fmla="*/ 1011157 w 3048984"/>
                <a:gd name="connsiteY232" fmla="*/ 753190 h 6654708"/>
                <a:gd name="connsiteX233" fmla="*/ 983185 w 3048984"/>
                <a:gd name="connsiteY233" fmla="*/ 737934 h 6654708"/>
                <a:gd name="connsiteX234" fmla="*/ 1038279 w 3048984"/>
                <a:gd name="connsiteY234" fmla="*/ 636226 h 6654708"/>
                <a:gd name="connsiteX235" fmla="*/ 589911 w 3048984"/>
                <a:gd name="connsiteY235" fmla="*/ 688775 h 6654708"/>
                <a:gd name="connsiteX236" fmla="*/ 628053 w 3048984"/>
                <a:gd name="connsiteY236" fmla="*/ 812520 h 6654708"/>
                <a:gd name="connsiteX237" fmla="*/ 531430 w 3048984"/>
                <a:gd name="connsiteY237" fmla="*/ 882021 h 6654708"/>
                <a:gd name="connsiteX238" fmla="*/ 589911 w 3048984"/>
                <a:gd name="connsiteY238" fmla="*/ 688775 h 6654708"/>
                <a:gd name="connsiteX239" fmla="*/ 941061 w 3048984"/>
                <a:gd name="connsiteY239" fmla="*/ 610236 h 6654708"/>
                <a:gd name="connsiteX240" fmla="*/ 949323 w 3048984"/>
                <a:gd name="connsiteY240" fmla="*/ 610335 h 6654708"/>
                <a:gd name="connsiteX241" fmla="*/ 962843 w 3048984"/>
                <a:gd name="connsiteY241" fmla="*/ 615884 h 6654708"/>
                <a:gd name="connsiteX242" fmla="*/ 1032344 w 3048984"/>
                <a:gd name="connsiteY242" fmla="*/ 623512 h 6654708"/>
                <a:gd name="connsiteX243" fmla="*/ 915381 w 3048984"/>
                <a:gd name="connsiteY243" fmla="*/ 665042 h 6654708"/>
                <a:gd name="connsiteX244" fmla="*/ 906057 w 3048984"/>
                <a:gd name="connsiteY244" fmla="*/ 644701 h 6654708"/>
                <a:gd name="connsiteX245" fmla="*/ 921313 w 3048984"/>
                <a:gd name="connsiteY245" fmla="*/ 626901 h 6654708"/>
                <a:gd name="connsiteX246" fmla="*/ 941061 w 3048984"/>
                <a:gd name="connsiteY246" fmla="*/ 610236 h 6654708"/>
                <a:gd name="connsiteX247" fmla="*/ 1167955 w 3048984"/>
                <a:gd name="connsiteY247" fmla="*/ 558248 h 6654708"/>
                <a:gd name="connsiteX248" fmla="*/ 1205249 w 3048984"/>
                <a:gd name="connsiteY248" fmla="*/ 682842 h 6654708"/>
                <a:gd name="connsiteX249" fmla="*/ 1089133 w 3048984"/>
                <a:gd name="connsiteY249" fmla="*/ 724372 h 6654708"/>
                <a:gd name="connsiteX250" fmla="*/ 1041668 w 3048984"/>
                <a:gd name="connsiteY250" fmla="*/ 671823 h 6654708"/>
                <a:gd name="connsiteX251" fmla="*/ 1074723 w 3048984"/>
                <a:gd name="connsiteY251" fmla="*/ 612494 h 6654708"/>
                <a:gd name="connsiteX252" fmla="*/ 1167955 w 3048984"/>
                <a:gd name="connsiteY252" fmla="*/ 558248 h 6654708"/>
                <a:gd name="connsiteX253" fmla="*/ 755189 w 3048984"/>
                <a:gd name="connsiteY253" fmla="*/ 621817 h 6654708"/>
                <a:gd name="connsiteX254" fmla="*/ 912837 w 3048984"/>
                <a:gd name="connsiteY254" fmla="*/ 615883 h 6654708"/>
                <a:gd name="connsiteX255" fmla="*/ 817908 w 3048984"/>
                <a:gd name="connsiteY255" fmla="*/ 681995 h 6654708"/>
                <a:gd name="connsiteX256" fmla="*/ 755189 w 3048984"/>
                <a:gd name="connsiteY256" fmla="*/ 621817 h 6654708"/>
                <a:gd name="connsiteX257" fmla="*/ 738237 w 3048984"/>
                <a:gd name="connsiteY257" fmla="*/ 619274 h 6654708"/>
                <a:gd name="connsiteX258" fmla="*/ 714506 w 3048984"/>
                <a:gd name="connsiteY258" fmla="*/ 725221 h 6654708"/>
                <a:gd name="connsiteX259" fmla="*/ 619577 w 3048984"/>
                <a:gd name="connsiteY259" fmla="*/ 692165 h 6654708"/>
                <a:gd name="connsiteX260" fmla="*/ 738237 w 3048984"/>
                <a:gd name="connsiteY260" fmla="*/ 619274 h 6654708"/>
                <a:gd name="connsiteX261" fmla="*/ 1272208 w 3048984"/>
                <a:gd name="connsiteY261" fmla="*/ 501461 h 6654708"/>
                <a:gd name="connsiteX262" fmla="*/ 1310348 w 3048984"/>
                <a:gd name="connsiteY262" fmla="*/ 650635 h 6654708"/>
                <a:gd name="connsiteX263" fmla="*/ 1238305 w 3048984"/>
                <a:gd name="connsiteY263" fmla="*/ 672670 h 6654708"/>
                <a:gd name="connsiteX264" fmla="*/ 1195078 w 3048984"/>
                <a:gd name="connsiteY264" fmla="*/ 656567 h 6654708"/>
                <a:gd name="connsiteX265" fmla="*/ 1181517 w 3048984"/>
                <a:gd name="connsiteY265" fmla="*/ 565878 h 6654708"/>
                <a:gd name="connsiteX266" fmla="*/ 1197622 w 3048984"/>
                <a:gd name="connsiteY266" fmla="*/ 543840 h 6654708"/>
                <a:gd name="connsiteX267" fmla="*/ 1272208 w 3048984"/>
                <a:gd name="connsiteY267" fmla="*/ 501461 h 6654708"/>
                <a:gd name="connsiteX268" fmla="*/ 508544 w 3048984"/>
                <a:gd name="connsiteY268" fmla="*/ 615883 h 6654708"/>
                <a:gd name="connsiteX269" fmla="*/ 578893 w 3048984"/>
                <a:gd name="connsiteY269" fmla="*/ 751495 h 6654708"/>
                <a:gd name="connsiteX270" fmla="*/ 567875 w 3048984"/>
                <a:gd name="connsiteY270" fmla="*/ 798959 h 6654708"/>
                <a:gd name="connsiteX271" fmla="*/ 449215 w 3048984"/>
                <a:gd name="connsiteY271" fmla="*/ 894735 h 6654708"/>
                <a:gd name="connsiteX272" fmla="*/ 392428 w 3048984"/>
                <a:gd name="connsiteY272" fmla="*/ 899821 h 6654708"/>
                <a:gd name="connsiteX273" fmla="*/ 508544 w 3048984"/>
                <a:gd name="connsiteY273" fmla="*/ 615883 h 6654708"/>
                <a:gd name="connsiteX274" fmla="*/ 1080658 w 3048984"/>
                <a:gd name="connsiteY274" fmla="*/ 474339 h 6654708"/>
                <a:gd name="connsiteX275" fmla="*/ 1174738 w 3048984"/>
                <a:gd name="connsiteY275" fmla="*/ 541297 h 6654708"/>
                <a:gd name="connsiteX276" fmla="*/ 993357 w 3048984"/>
                <a:gd name="connsiteY276" fmla="*/ 610798 h 6654708"/>
                <a:gd name="connsiteX277" fmla="*/ 984032 w 3048984"/>
                <a:gd name="connsiteY277" fmla="*/ 609950 h 6654708"/>
                <a:gd name="connsiteX278" fmla="*/ 953521 w 3048984"/>
                <a:gd name="connsiteY278" fmla="*/ 596390 h 6654708"/>
                <a:gd name="connsiteX279" fmla="*/ 970472 w 3048984"/>
                <a:gd name="connsiteY279" fmla="*/ 573504 h 6654708"/>
                <a:gd name="connsiteX280" fmla="*/ 1080658 w 3048984"/>
                <a:gd name="connsiteY280" fmla="*/ 474339 h 6654708"/>
                <a:gd name="connsiteX281" fmla="*/ 1449350 w 3048984"/>
                <a:gd name="connsiteY281" fmla="*/ 411618 h 6654708"/>
                <a:gd name="connsiteX282" fmla="*/ 1413753 w 3048984"/>
                <a:gd name="connsiteY282" fmla="*/ 561639 h 6654708"/>
                <a:gd name="connsiteX283" fmla="*/ 1419157 w 3048984"/>
                <a:gd name="connsiteY283" fmla="*/ 585583 h 6654708"/>
                <a:gd name="connsiteX284" fmla="*/ 1436046 w 3048984"/>
                <a:gd name="connsiteY284" fmla="*/ 616937 h 6654708"/>
                <a:gd name="connsiteX285" fmla="*/ 1368822 w 3048984"/>
                <a:gd name="connsiteY285" fmla="*/ 634538 h 6654708"/>
                <a:gd name="connsiteX286" fmla="*/ 1335776 w 3048984"/>
                <a:gd name="connsiteY286" fmla="*/ 643854 h 6654708"/>
                <a:gd name="connsiteX287" fmla="*/ 1310348 w 3048984"/>
                <a:gd name="connsiteY287" fmla="*/ 636226 h 6654708"/>
                <a:gd name="connsiteX288" fmla="*/ 1285768 w 3048984"/>
                <a:gd name="connsiteY288" fmla="*/ 500614 h 6654708"/>
                <a:gd name="connsiteX289" fmla="*/ 1296787 w 3048984"/>
                <a:gd name="connsiteY289" fmla="*/ 488747 h 6654708"/>
                <a:gd name="connsiteX290" fmla="*/ 1371373 w 3048984"/>
                <a:gd name="connsiteY290" fmla="*/ 449759 h 6654708"/>
                <a:gd name="connsiteX291" fmla="*/ 1449350 w 3048984"/>
                <a:gd name="connsiteY291" fmla="*/ 411618 h 6654708"/>
                <a:gd name="connsiteX292" fmla="*/ 744170 w 3048984"/>
                <a:gd name="connsiteY292" fmla="*/ 505700 h 6654708"/>
                <a:gd name="connsiteX293" fmla="*/ 1040820 w 3048984"/>
                <a:gd name="connsiteY293" fmla="*/ 489596 h 6654708"/>
                <a:gd name="connsiteX294" fmla="*/ 914532 w 3048984"/>
                <a:gd name="connsiteY294" fmla="*/ 601476 h 6654708"/>
                <a:gd name="connsiteX295" fmla="*/ 784006 w 3048984"/>
                <a:gd name="connsiteY295" fmla="*/ 618427 h 6654708"/>
                <a:gd name="connsiteX296" fmla="*/ 747559 w 3048984"/>
                <a:gd name="connsiteY296" fmla="*/ 577744 h 6654708"/>
                <a:gd name="connsiteX297" fmla="*/ 744170 w 3048984"/>
                <a:gd name="connsiteY297" fmla="*/ 505700 h 6654708"/>
                <a:gd name="connsiteX298" fmla="*/ 728066 w 3048984"/>
                <a:gd name="connsiteY298" fmla="*/ 502309 h 6654708"/>
                <a:gd name="connsiteX299" fmla="*/ 736541 w 3048984"/>
                <a:gd name="connsiteY299" fmla="*/ 586220 h 6654708"/>
                <a:gd name="connsiteX300" fmla="*/ 733152 w 3048984"/>
                <a:gd name="connsiteY300" fmla="*/ 606560 h 6654708"/>
                <a:gd name="connsiteX301" fmla="*/ 620425 w 3048984"/>
                <a:gd name="connsiteY301" fmla="*/ 681147 h 6654708"/>
                <a:gd name="connsiteX302" fmla="*/ 594150 w 3048984"/>
                <a:gd name="connsiteY302" fmla="*/ 673518 h 6654708"/>
                <a:gd name="connsiteX303" fmla="*/ 533972 w 3048984"/>
                <a:gd name="connsiteY303" fmla="*/ 619273 h 6654708"/>
                <a:gd name="connsiteX304" fmla="*/ 728066 w 3048984"/>
                <a:gd name="connsiteY304" fmla="*/ 502309 h 6654708"/>
                <a:gd name="connsiteX305" fmla="*/ 427177 w 3048984"/>
                <a:gd name="connsiteY305" fmla="*/ 522651 h 6654708"/>
                <a:gd name="connsiteX306" fmla="*/ 487355 w 3048984"/>
                <a:gd name="connsiteY306" fmla="*/ 590457 h 6654708"/>
                <a:gd name="connsiteX307" fmla="*/ 497526 w 3048984"/>
                <a:gd name="connsiteY307" fmla="*/ 620969 h 6654708"/>
                <a:gd name="connsiteX308" fmla="*/ 405140 w 3048984"/>
                <a:gd name="connsiteY308" fmla="*/ 869308 h 6654708"/>
                <a:gd name="connsiteX309" fmla="*/ 328859 w 3048984"/>
                <a:gd name="connsiteY309" fmla="*/ 903211 h 6654708"/>
                <a:gd name="connsiteX310" fmla="*/ 258511 w 3048984"/>
                <a:gd name="connsiteY310" fmla="*/ 906602 h 6654708"/>
                <a:gd name="connsiteX311" fmla="*/ 419549 w 3048984"/>
                <a:gd name="connsiteY311" fmla="*/ 530279 h 6654708"/>
                <a:gd name="connsiteX312" fmla="*/ 427177 w 3048984"/>
                <a:gd name="connsiteY312" fmla="*/ 522651 h 6654708"/>
                <a:gd name="connsiteX313" fmla="*/ 1213302 w 3048984"/>
                <a:gd name="connsiteY313" fmla="*/ 378987 h 6654708"/>
                <a:gd name="connsiteX314" fmla="*/ 1218811 w 3048984"/>
                <a:gd name="connsiteY314" fmla="*/ 386192 h 6654708"/>
                <a:gd name="connsiteX315" fmla="*/ 1281531 w 3048984"/>
                <a:gd name="connsiteY315" fmla="*/ 481967 h 6654708"/>
                <a:gd name="connsiteX316" fmla="*/ 1197622 w 3048984"/>
                <a:gd name="connsiteY316" fmla="*/ 527735 h 6654708"/>
                <a:gd name="connsiteX317" fmla="*/ 1095065 w 3048984"/>
                <a:gd name="connsiteY317" fmla="*/ 481967 h 6654708"/>
                <a:gd name="connsiteX318" fmla="*/ 1100999 w 3048984"/>
                <a:gd name="connsiteY318" fmla="*/ 457389 h 6654708"/>
                <a:gd name="connsiteX319" fmla="*/ 1205250 w 3048984"/>
                <a:gd name="connsiteY319" fmla="*/ 381953 h 6654708"/>
                <a:gd name="connsiteX320" fmla="*/ 1213302 w 3048984"/>
                <a:gd name="connsiteY320" fmla="*/ 378987 h 6654708"/>
                <a:gd name="connsiteX321" fmla="*/ 1236610 w 3048984"/>
                <a:gd name="connsiteY321" fmla="*/ 363135 h 6654708"/>
                <a:gd name="connsiteX322" fmla="*/ 1245933 w 3048984"/>
                <a:gd name="connsiteY322" fmla="*/ 363306 h 6654708"/>
                <a:gd name="connsiteX323" fmla="*/ 1440028 w 3048984"/>
                <a:gd name="connsiteY323" fmla="*/ 398058 h 6654708"/>
                <a:gd name="connsiteX324" fmla="*/ 1441723 w 3048984"/>
                <a:gd name="connsiteY324" fmla="*/ 401448 h 6654708"/>
                <a:gd name="connsiteX325" fmla="*/ 1304416 w 3048984"/>
                <a:gd name="connsiteY325" fmla="*/ 470949 h 6654708"/>
                <a:gd name="connsiteX326" fmla="*/ 1280684 w 3048984"/>
                <a:gd name="connsiteY326" fmla="*/ 467559 h 6654708"/>
                <a:gd name="connsiteX327" fmla="*/ 1228980 w 3048984"/>
                <a:gd name="connsiteY327" fmla="*/ 382802 h 6654708"/>
                <a:gd name="connsiteX328" fmla="*/ 1236610 w 3048984"/>
                <a:gd name="connsiteY328" fmla="*/ 363135 h 6654708"/>
                <a:gd name="connsiteX329" fmla="*/ 722133 w 3048984"/>
                <a:gd name="connsiteY329" fmla="*/ 403144 h 6654708"/>
                <a:gd name="connsiteX330" fmla="*/ 594997 w 3048984"/>
                <a:gd name="connsiteY330" fmla="*/ 607408 h 6654708"/>
                <a:gd name="connsiteX331" fmla="*/ 491592 w 3048984"/>
                <a:gd name="connsiteY331" fmla="*/ 578590 h 6654708"/>
                <a:gd name="connsiteX332" fmla="*/ 436501 w 3048984"/>
                <a:gd name="connsiteY332" fmla="*/ 518412 h 6654708"/>
                <a:gd name="connsiteX333" fmla="*/ 722133 w 3048984"/>
                <a:gd name="connsiteY333" fmla="*/ 403144 h 6654708"/>
                <a:gd name="connsiteX334" fmla="*/ 742262 w 3048984"/>
                <a:gd name="connsiteY334" fmla="*/ 394773 h 6654708"/>
                <a:gd name="connsiteX335" fmla="*/ 752645 w 3048984"/>
                <a:gd name="connsiteY335" fmla="*/ 395515 h 6654708"/>
                <a:gd name="connsiteX336" fmla="*/ 1017089 w 3048984"/>
                <a:gd name="connsiteY336" fmla="*/ 410771 h 6654708"/>
                <a:gd name="connsiteX337" fmla="*/ 1190841 w 3048984"/>
                <a:gd name="connsiteY337" fmla="*/ 373478 h 6654708"/>
                <a:gd name="connsiteX338" fmla="*/ 825537 w 3048984"/>
                <a:gd name="connsiteY338" fmla="*/ 517565 h 6654708"/>
                <a:gd name="connsiteX339" fmla="*/ 738236 w 3048984"/>
                <a:gd name="connsiteY339" fmla="*/ 404839 h 6654708"/>
                <a:gd name="connsiteX340" fmla="*/ 742262 w 3048984"/>
                <a:gd name="connsiteY340" fmla="*/ 394773 h 6654708"/>
                <a:gd name="connsiteX341" fmla="*/ 745052 w 3048984"/>
                <a:gd name="connsiteY341" fmla="*/ 377508 h 6654708"/>
                <a:gd name="connsiteX342" fmla="*/ 725051 w 3048984"/>
                <a:gd name="connsiteY342" fmla="*/ 380808 h 6654708"/>
                <a:gd name="connsiteX343" fmla="*/ 721921 w 3048984"/>
                <a:gd name="connsiteY343" fmla="*/ 388416 h 6654708"/>
                <a:gd name="connsiteX344" fmla="*/ 711962 w 3048984"/>
                <a:gd name="connsiteY344" fmla="*/ 401448 h 6654708"/>
                <a:gd name="connsiteX345" fmla="*/ 505154 w 3048984"/>
                <a:gd name="connsiteY345" fmla="*/ 509089 h 6654708"/>
                <a:gd name="connsiteX346" fmla="*/ 357677 w 3048984"/>
                <a:gd name="connsiteY346" fmla="*/ 448064 h 6654708"/>
                <a:gd name="connsiteX347" fmla="*/ 352453 w 3048984"/>
                <a:gd name="connsiteY347" fmla="*/ 442298 h 6654708"/>
                <a:gd name="connsiteX348" fmla="*/ 339643 w 3048984"/>
                <a:gd name="connsiteY348" fmla="*/ 444412 h 6654708"/>
                <a:gd name="connsiteX349" fmla="*/ 386495 w 3048984"/>
                <a:gd name="connsiteY349" fmla="*/ 492986 h 6654708"/>
                <a:gd name="connsiteX350" fmla="*/ 405140 w 3048984"/>
                <a:gd name="connsiteY350" fmla="*/ 540449 h 6654708"/>
                <a:gd name="connsiteX351" fmla="*/ 306823 w 3048984"/>
                <a:gd name="connsiteY351" fmla="*/ 822691 h 6654708"/>
                <a:gd name="connsiteX352" fmla="*/ 146630 w 3048984"/>
                <a:gd name="connsiteY352" fmla="*/ 905753 h 6654708"/>
                <a:gd name="connsiteX353" fmla="*/ 2 w 3048984"/>
                <a:gd name="connsiteY353" fmla="*/ 888802 h 6654708"/>
                <a:gd name="connsiteX354" fmla="*/ 0 w 3048984"/>
                <a:gd name="connsiteY354" fmla="*/ 903211 h 6654708"/>
                <a:gd name="connsiteX355" fmla="*/ 133070 w 3048984"/>
                <a:gd name="connsiteY355" fmla="*/ 916772 h 6654708"/>
                <a:gd name="connsiteX356" fmla="*/ 155954 w 3048984"/>
                <a:gd name="connsiteY356" fmla="*/ 934571 h 6654708"/>
                <a:gd name="connsiteX357" fmla="*/ 200028 w 3048984"/>
                <a:gd name="connsiteY357" fmla="*/ 1071879 h 6654708"/>
                <a:gd name="connsiteX358" fmla="*/ 237321 w 3048984"/>
                <a:gd name="connsiteY358" fmla="*/ 1383784 h 6654708"/>
                <a:gd name="connsiteX359" fmla="*/ 234779 w 3048984"/>
                <a:gd name="connsiteY359" fmla="*/ 1463457 h 6654708"/>
                <a:gd name="connsiteX360" fmla="*/ 189857 w 3048984"/>
                <a:gd name="connsiteY360" fmla="*/ 1592288 h 6654708"/>
                <a:gd name="connsiteX361" fmla="*/ 162608 w 3048984"/>
                <a:gd name="connsiteY361" fmla="*/ 1637594 h 6654708"/>
                <a:gd name="connsiteX362" fmla="*/ 165656 w 3048984"/>
                <a:gd name="connsiteY362" fmla="*/ 1656067 h 6654708"/>
                <a:gd name="connsiteX363" fmla="*/ 195790 w 3048984"/>
                <a:gd name="connsiteY363" fmla="*/ 1604365 h 6654708"/>
                <a:gd name="connsiteX364" fmla="*/ 311060 w 3048984"/>
                <a:gd name="connsiteY364" fmla="*/ 1430402 h 6654708"/>
                <a:gd name="connsiteX365" fmla="*/ 337335 w 3048984"/>
                <a:gd name="connsiteY365" fmla="*/ 1404126 h 6654708"/>
                <a:gd name="connsiteX366" fmla="*/ 536514 w 3048984"/>
                <a:gd name="connsiteY366" fmla="*/ 1413451 h 6654708"/>
                <a:gd name="connsiteX367" fmla="*/ 557703 w 3048984"/>
                <a:gd name="connsiteY367" fmla="*/ 1454981 h 6654708"/>
                <a:gd name="connsiteX368" fmla="*/ 1444878 w 3048984"/>
                <a:gd name="connsiteY368" fmla="*/ 6654692 h 6654708"/>
                <a:gd name="connsiteX369" fmla="*/ 1459875 w 3048984"/>
                <a:gd name="connsiteY369" fmla="*/ 6654708 h 6654708"/>
                <a:gd name="connsiteX370" fmla="*/ 571265 w 3048984"/>
                <a:gd name="connsiteY370" fmla="*/ 1442267 h 6654708"/>
                <a:gd name="connsiteX371" fmla="*/ 577732 w 3048984"/>
                <a:gd name="connsiteY371" fmla="*/ 1372564 h 6654708"/>
                <a:gd name="connsiteX372" fmla="*/ 578446 w 3048984"/>
                <a:gd name="connsiteY372" fmla="*/ 1374092 h 6654708"/>
                <a:gd name="connsiteX373" fmla="*/ 596321 w 3048984"/>
                <a:gd name="connsiteY373" fmla="*/ 1281958 h 6654708"/>
                <a:gd name="connsiteX374" fmla="*/ 771292 w 3048984"/>
                <a:gd name="connsiteY374" fmla="*/ 1144768 h 6654708"/>
                <a:gd name="connsiteX375" fmla="*/ 782960 w 3048984"/>
                <a:gd name="connsiteY375" fmla="*/ 1143749 h 6654708"/>
                <a:gd name="connsiteX376" fmla="*/ 800957 w 3048984"/>
                <a:gd name="connsiteY376" fmla="*/ 1163415 h 6654708"/>
                <a:gd name="connsiteX377" fmla="*/ 811976 w 3048984"/>
                <a:gd name="connsiteY377" fmla="*/ 1202405 h 6654708"/>
                <a:gd name="connsiteX378" fmla="*/ 776378 w 3048984"/>
                <a:gd name="connsiteY378" fmla="*/ 1219356 h 6654708"/>
                <a:gd name="connsiteX379" fmla="*/ 670537 w 3048984"/>
                <a:gd name="connsiteY379" fmla="*/ 1286314 h 6654708"/>
                <a:gd name="connsiteX380" fmla="*/ 578985 w 3048984"/>
                <a:gd name="connsiteY380" fmla="*/ 1375245 h 6654708"/>
                <a:gd name="connsiteX381" fmla="*/ 582907 w 3048984"/>
                <a:gd name="connsiteY381" fmla="*/ 1383630 h 6654708"/>
                <a:gd name="connsiteX382" fmla="*/ 590759 w 3048984"/>
                <a:gd name="connsiteY382" fmla="*/ 1385480 h 6654708"/>
                <a:gd name="connsiteX383" fmla="*/ 802653 w 3048984"/>
                <a:gd name="connsiteY383" fmla="*/ 1226984 h 6654708"/>
                <a:gd name="connsiteX384" fmla="*/ 837403 w 3048984"/>
                <a:gd name="connsiteY384" fmla="*/ 1189691 h 6654708"/>
                <a:gd name="connsiteX385" fmla="*/ 860289 w 3048984"/>
                <a:gd name="connsiteY385" fmla="*/ 1146464 h 6654708"/>
                <a:gd name="connsiteX386" fmla="*/ 936569 w 3048984"/>
                <a:gd name="connsiteY386" fmla="*/ 1045603 h 6654708"/>
                <a:gd name="connsiteX387" fmla="*/ 1128969 w 3048984"/>
                <a:gd name="connsiteY387" fmla="*/ 883716 h 6654708"/>
                <a:gd name="connsiteX388" fmla="*/ 1202707 w 3048984"/>
                <a:gd name="connsiteY388" fmla="*/ 826929 h 6654708"/>
                <a:gd name="connsiteX389" fmla="*/ 1367090 w 3048984"/>
                <a:gd name="connsiteY389" fmla="*/ 684353 h 6654708"/>
                <a:gd name="connsiteX390" fmla="*/ 1445379 w 3048984"/>
                <a:gd name="connsiteY390" fmla="*/ 627956 h 6654708"/>
                <a:gd name="connsiteX391" fmla="*/ 3046612 w 3048984"/>
                <a:gd name="connsiteY391" fmla="*/ 133 h 6654708"/>
                <a:gd name="connsiteX392" fmla="*/ 1443831 w 3048984"/>
                <a:gd name="connsiteY392" fmla="*/ 613226 h 6654708"/>
                <a:gd name="connsiteX393" fmla="*/ 1450541 w 3048984"/>
                <a:gd name="connsiteY393" fmla="*/ 427425 h 6654708"/>
                <a:gd name="connsiteX394" fmla="*/ 1490882 w 3048984"/>
                <a:gd name="connsiteY394" fmla="*/ 392125 h 6654708"/>
                <a:gd name="connsiteX395" fmla="*/ 2185937 w 3048984"/>
                <a:gd name="connsiteY395" fmla="*/ 131541 h 6654708"/>
                <a:gd name="connsiteX396" fmla="*/ 2136518 w 3048984"/>
                <a:gd name="connsiteY396" fmla="*/ 140074 h 6654708"/>
                <a:gd name="connsiteX397" fmla="*/ 1471387 w 3048984"/>
                <a:gd name="connsiteY397" fmla="*/ 387888 h 6654708"/>
                <a:gd name="connsiteX398" fmla="*/ 1448504 w 3048984"/>
                <a:gd name="connsiteY398" fmla="*/ 388734 h 6654708"/>
                <a:gd name="connsiteX399" fmla="*/ 1256951 w 3048984"/>
                <a:gd name="connsiteY399" fmla="*/ 355679 h 6654708"/>
                <a:gd name="connsiteX400" fmla="*/ 1269665 w 3048984"/>
                <a:gd name="connsiteY400" fmla="*/ 342118 h 6654708"/>
                <a:gd name="connsiteX401" fmla="*/ 1372222 w 3048984"/>
                <a:gd name="connsiteY401" fmla="*/ 281940 h 6654708"/>
                <a:gd name="connsiteX402" fmla="*/ 1348490 w 3048984"/>
                <a:gd name="connsiteY402" fmla="*/ 281940 h 6654708"/>
                <a:gd name="connsiteX403" fmla="*/ 1029802 w 3048984"/>
                <a:gd name="connsiteY403" fmla="*/ 399753 h 6654708"/>
                <a:gd name="connsiteX404" fmla="*/ 784853 w 3048984"/>
                <a:gd name="connsiteY404" fmla="*/ 395515 h 6654708"/>
                <a:gd name="connsiteX405" fmla="*/ 767055 w 3048984"/>
                <a:gd name="connsiteY405" fmla="*/ 390429 h 6654708"/>
                <a:gd name="connsiteX406" fmla="*/ 745124 w 3048984"/>
                <a:gd name="connsiteY406" fmla="*/ 378033 h 6654708"/>
                <a:gd name="connsiteX407" fmla="*/ 745052 w 3048984"/>
                <a:gd name="connsiteY407" fmla="*/ 377508 h 6654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</a:cxnLst>
              <a:rect l="l" t="t" r="r" b="b"/>
              <a:pathLst>
                <a:path w="3048984" h="6654708">
                  <a:moveTo>
                    <a:pt x="578446" y="1374092"/>
                  </a:moveTo>
                  <a:lnTo>
                    <a:pt x="578046" y="1376157"/>
                  </a:lnTo>
                  <a:lnTo>
                    <a:pt x="578985" y="1375245"/>
                  </a:lnTo>
                  <a:lnTo>
                    <a:pt x="578446" y="1374092"/>
                  </a:lnTo>
                  <a:close/>
                  <a:moveTo>
                    <a:pt x="482693" y="1229845"/>
                  </a:moveTo>
                  <a:cubicBezTo>
                    <a:pt x="493712" y="1228679"/>
                    <a:pt x="505579" y="1230799"/>
                    <a:pt x="517019" y="1234611"/>
                  </a:cubicBezTo>
                  <a:cubicBezTo>
                    <a:pt x="539905" y="1243088"/>
                    <a:pt x="556856" y="1259192"/>
                    <a:pt x="572960" y="1276143"/>
                  </a:cubicBezTo>
                  <a:cubicBezTo>
                    <a:pt x="578893" y="1282076"/>
                    <a:pt x="578894" y="1288857"/>
                    <a:pt x="577198" y="1295636"/>
                  </a:cubicBezTo>
                  <a:cubicBezTo>
                    <a:pt x="568722" y="1334626"/>
                    <a:pt x="563637" y="1374461"/>
                    <a:pt x="557704" y="1416840"/>
                  </a:cubicBezTo>
                  <a:cubicBezTo>
                    <a:pt x="489898" y="1365138"/>
                    <a:pt x="419550" y="1361748"/>
                    <a:pt x="339029" y="1388870"/>
                  </a:cubicBezTo>
                  <a:cubicBezTo>
                    <a:pt x="379714" y="1337169"/>
                    <a:pt x="415312" y="1289704"/>
                    <a:pt x="453452" y="1244783"/>
                  </a:cubicBezTo>
                  <a:cubicBezTo>
                    <a:pt x="461504" y="1235460"/>
                    <a:pt x="471676" y="1231010"/>
                    <a:pt x="482693" y="1229845"/>
                  </a:cubicBezTo>
                  <a:close/>
                  <a:moveTo>
                    <a:pt x="604757" y="1080194"/>
                  </a:moveTo>
                  <a:cubicBezTo>
                    <a:pt x="608188" y="1079876"/>
                    <a:pt x="611737" y="1079929"/>
                    <a:pt x="615338" y="1080353"/>
                  </a:cubicBezTo>
                  <a:cubicBezTo>
                    <a:pt x="633985" y="1082897"/>
                    <a:pt x="643309" y="1095609"/>
                    <a:pt x="636528" y="1113409"/>
                  </a:cubicBezTo>
                  <a:cubicBezTo>
                    <a:pt x="617882" y="1163415"/>
                    <a:pt x="601777" y="1215119"/>
                    <a:pt x="584827" y="1270211"/>
                  </a:cubicBezTo>
                  <a:cubicBezTo>
                    <a:pt x="551770" y="1241392"/>
                    <a:pt x="522105" y="1212575"/>
                    <a:pt x="468709" y="1223593"/>
                  </a:cubicBezTo>
                  <a:cubicBezTo>
                    <a:pt x="509392" y="1176129"/>
                    <a:pt x="543294" y="1134599"/>
                    <a:pt x="578894" y="1093067"/>
                  </a:cubicBezTo>
                  <a:cubicBezTo>
                    <a:pt x="585251" y="1085439"/>
                    <a:pt x="594468" y="1081149"/>
                    <a:pt x="604757" y="1080194"/>
                  </a:cubicBezTo>
                  <a:close/>
                  <a:moveTo>
                    <a:pt x="757731" y="1038823"/>
                  </a:moveTo>
                  <a:cubicBezTo>
                    <a:pt x="771292" y="1038823"/>
                    <a:pt x="781464" y="1041365"/>
                    <a:pt x="781463" y="1059165"/>
                  </a:cubicBezTo>
                  <a:cubicBezTo>
                    <a:pt x="782310" y="1078658"/>
                    <a:pt x="786548" y="1098153"/>
                    <a:pt x="789091" y="1116800"/>
                  </a:cubicBezTo>
                  <a:cubicBezTo>
                    <a:pt x="789939" y="1123580"/>
                    <a:pt x="791634" y="1131208"/>
                    <a:pt x="780616" y="1132056"/>
                  </a:cubicBezTo>
                  <a:cubicBezTo>
                    <a:pt x="712810" y="1139683"/>
                    <a:pt x="658565" y="1172739"/>
                    <a:pt x="612796" y="1222746"/>
                  </a:cubicBezTo>
                  <a:cubicBezTo>
                    <a:pt x="625510" y="1179520"/>
                    <a:pt x="636528" y="1135446"/>
                    <a:pt x="659412" y="1096458"/>
                  </a:cubicBezTo>
                  <a:cubicBezTo>
                    <a:pt x="680601" y="1059165"/>
                    <a:pt x="714506" y="1039670"/>
                    <a:pt x="757731" y="1038823"/>
                  </a:cubicBezTo>
                  <a:close/>
                  <a:moveTo>
                    <a:pt x="647759" y="1018269"/>
                  </a:moveTo>
                  <a:cubicBezTo>
                    <a:pt x="652420" y="1017422"/>
                    <a:pt x="657294" y="1018482"/>
                    <a:pt x="661956" y="1021871"/>
                  </a:cubicBezTo>
                  <a:cubicBezTo>
                    <a:pt x="671278" y="1028652"/>
                    <a:pt x="672973" y="1038823"/>
                    <a:pt x="667041" y="1048994"/>
                  </a:cubicBezTo>
                  <a:cubicBezTo>
                    <a:pt x="664498" y="1054079"/>
                    <a:pt x="661108" y="1058316"/>
                    <a:pt x="659413" y="1063402"/>
                  </a:cubicBezTo>
                  <a:cubicBezTo>
                    <a:pt x="654327" y="1080353"/>
                    <a:pt x="646699" y="1088829"/>
                    <a:pt x="629747" y="1074421"/>
                  </a:cubicBezTo>
                  <a:cubicBezTo>
                    <a:pt x="622119" y="1067641"/>
                    <a:pt x="611102" y="1071879"/>
                    <a:pt x="598387" y="1069335"/>
                  </a:cubicBezTo>
                  <a:cubicBezTo>
                    <a:pt x="611100" y="1053230"/>
                    <a:pt x="622966" y="1039670"/>
                    <a:pt x="634834" y="1026109"/>
                  </a:cubicBezTo>
                  <a:cubicBezTo>
                    <a:pt x="638647" y="1021872"/>
                    <a:pt x="643097" y="1019117"/>
                    <a:pt x="647759" y="1018269"/>
                  </a:cubicBezTo>
                  <a:close/>
                  <a:moveTo>
                    <a:pt x="713181" y="934081"/>
                  </a:moveTo>
                  <a:cubicBezTo>
                    <a:pt x="714294" y="933830"/>
                    <a:pt x="715564" y="933936"/>
                    <a:pt x="717047" y="934571"/>
                  </a:cubicBezTo>
                  <a:cubicBezTo>
                    <a:pt x="722982" y="937962"/>
                    <a:pt x="721286" y="943895"/>
                    <a:pt x="718742" y="948980"/>
                  </a:cubicBezTo>
                  <a:lnTo>
                    <a:pt x="679754" y="1022719"/>
                  </a:lnTo>
                  <a:cubicBezTo>
                    <a:pt x="654327" y="1003224"/>
                    <a:pt x="654327" y="1003224"/>
                    <a:pt x="672973" y="980340"/>
                  </a:cubicBezTo>
                  <a:cubicBezTo>
                    <a:pt x="683992" y="967627"/>
                    <a:pt x="695010" y="954065"/>
                    <a:pt x="706029" y="941352"/>
                  </a:cubicBezTo>
                  <a:cubicBezTo>
                    <a:pt x="707935" y="938808"/>
                    <a:pt x="709843" y="934836"/>
                    <a:pt x="713181" y="934081"/>
                  </a:cubicBezTo>
                  <a:close/>
                  <a:moveTo>
                    <a:pt x="1088072" y="866024"/>
                  </a:moveTo>
                  <a:cubicBezTo>
                    <a:pt x="1101634" y="862739"/>
                    <a:pt x="1116255" y="860832"/>
                    <a:pt x="1133206" y="861679"/>
                  </a:cubicBezTo>
                  <a:cubicBezTo>
                    <a:pt x="989965" y="934571"/>
                    <a:pt x="904361" y="1054079"/>
                    <a:pt x="821299" y="1177826"/>
                  </a:cubicBezTo>
                  <a:cubicBezTo>
                    <a:pt x="810280" y="1165959"/>
                    <a:pt x="804347" y="1146464"/>
                    <a:pt x="809434" y="1131208"/>
                  </a:cubicBezTo>
                  <a:cubicBezTo>
                    <a:pt x="853506" y="1013396"/>
                    <a:pt x="927245" y="922706"/>
                    <a:pt x="1049296" y="878632"/>
                  </a:cubicBezTo>
                  <a:cubicBezTo>
                    <a:pt x="1062009" y="873970"/>
                    <a:pt x="1074511" y="869308"/>
                    <a:pt x="1088072" y="866024"/>
                  </a:cubicBezTo>
                  <a:close/>
                  <a:moveTo>
                    <a:pt x="762366" y="910640"/>
                  </a:moveTo>
                  <a:cubicBezTo>
                    <a:pt x="764300" y="910362"/>
                    <a:pt x="766420" y="910415"/>
                    <a:pt x="768751" y="910839"/>
                  </a:cubicBezTo>
                  <a:cubicBezTo>
                    <a:pt x="778920" y="912534"/>
                    <a:pt x="776377" y="921009"/>
                    <a:pt x="777226" y="927790"/>
                  </a:cubicBezTo>
                  <a:cubicBezTo>
                    <a:pt x="778073" y="957455"/>
                    <a:pt x="778072" y="987121"/>
                    <a:pt x="778921" y="1016787"/>
                  </a:cubicBezTo>
                  <a:cubicBezTo>
                    <a:pt x="779769" y="1027804"/>
                    <a:pt x="774681" y="1030347"/>
                    <a:pt x="765360" y="1029500"/>
                  </a:cubicBezTo>
                  <a:cubicBezTo>
                    <a:pt x="735693" y="1026957"/>
                    <a:pt x="708572" y="1035433"/>
                    <a:pt x="680603" y="1050689"/>
                  </a:cubicBezTo>
                  <a:cubicBezTo>
                    <a:pt x="702640" y="1007463"/>
                    <a:pt x="725523" y="964236"/>
                    <a:pt x="749255" y="921009"/>
                  </a:cubicBezTo>
                  <a:cubicBezTo>
                    <a:pt x="752433" y="915289"/>
                    <a:pt x="756565" y="911475"/>
                    <a:pt x="762366" y="910640"/>
                  </a:cubicBezTo>
                  <a:close/>
                  <a:moveTo>
                    <a:pt x="934953" y="881307"/>
                  </a:moveTo>
                  <a:cubicBezTo>
                    <a:pt x="968883" y="870050"/>
                    <a:pt x="1008401" y="864647"/>
                    <a:pt x="1052687" y="865919"/>
                  </a:cubicBezTo>
                  <a:cubicBezTo>
                    <a:pt x="928093" y="912534"/>
                    <a:pt x="853508" y="998986"/>
                    <a:pt x="802653" y="1118495"/>
                  </a:cubicBezTo>
                  <a:cubicBezTo>
                    <a:pt x="781675" y="1001531"/>
                    <a:pt x="833165" y="915078"/>
                    <a:pt x="934953" y="881307"/>
                  </a:cubicBezTo>
                  <a:close/>
                  <a:moveTo>
                    <a:pt x="747498" y="893836"/>
                  </a:moveTo>
                  <a:cubicBezTo>
                    <a:pt x="752040" y="895615"/>
                    <a:pt x="736925" y="917051"/>
                    <a:pt x="731638" y="928659"/>
                  </a:cubicBezTo>
                  <a:lnTo>
                    <a:pt x="720835" y="921282"/>
                  </a:lnTo>
                  <a:cubicBezTo>
                    <a:pt x="729724" y="912133"/>
                    <a:pt x="739505" y="891370"/>
                    <a:pt x="747498" y="893836"/>
                  </a:cubicBezTo>
                  <a:close/>
                  <a:moveTo>
                    <a:pt x="911393" y="861985"/>
                  </a:moveTo>
                  <a:cubicBezTo>
                    <a:pt x="918664" y="862368"/>
                    <a:pt x="926187" y="863375"/>
                    <a:pt x="934026" y="865070"/>
                  </a:cubicBezTo>
                  <a:cubicBezTo>
                    <a:pt x="872154" y="894735"/>
                    <a:pt x="822994" y="934571"/>
                    <a:pt x="792481" y="993901"/>
                  </a:cubicBezTo>
                  <a:cubicBezTo>
                    <a:pt x="781463" y="921009"/>
                    <a:pt x="784853" y="901516"/>
                    <a:pt x="850964" y="873546"/>
                  </a:cubicBezTo>
                  <a:cubicBezTo>
                    <a:pt x="870034" y="865283"/>
                    <a:pt x="889582" y="860832"/>
                    <a:pt x="911393" y="861985"/>
                  </a:cubicBezTo>
                  <a:close/>
                  <a:moveTo>
                    <a:pt x="834437" y="856978"/>
                  </a:moveTo>
                  <a:cubicBezTo>
                    <a:pt x="842753" y="856330"/>
                    <a:pt x="852235" y="857019"/>
                    <a:pt x="862830" y="859137"/>
                  </a:cubicBezTo>
                  <a:cubicBezTo>
                    <a:pt x="833165" y="868461"/>
                    <a:pt x="812823" y="881175"/>
                    <a:pt x="792482" y="896431"/>
                  </a:cubicBezTo>
                  <a:cubicBezTo>
                    <a:pt x="795025" y="872911"/>
                    <a:pt x="809486" y="858924"/>
                    <a:pt x="834437" y="856978"/>
                  </a:cubicBezTo>
                  <a:close/>
                  <a:moveTo>
                    <a:pt x="780209" y="863188"/>
                  </a:moveTo>
                  <a:cubicBezTo>
                    <a:pt x="786687" y="863682"/>
                    <a:pt x="782443" y="889193"/>
                    <a:pt x="783562" y="902196"/>
                  </a:cubicBezTo>
                  <a:lnTo>
                    <a:pt x="762818" y="898265"/>
                  </a:lnTo>
                  <a:cubicBezTo>
                    <a:pt x="768615" y="886574"/>
                    <a:pt x="774411" y="861479"/>
                    <a:pt x="780209" y="863188"/>
                  </a:cubicBezTo>
                  <a:close/>
                  <a:moveTo>
                    <a:pt x="518715" y="898972"/>
                  </a:moveTo>
                  <a:lnTo>
                    <a:pt x="578893" y="890497"/>
                  </a:lnTo>
                  <a:cubicBezTo>
                    <a:pt x="590759" y="888802"/>
                    <a:pt x="597540" y="895583"/>
                    <a:pt x="604320" y="904058"/>
                  </a:cubicBezTo>
                  <a:cubicBezTo>
                    <a:pt x="632290" y="938809"/>
                    <a:pt x="632290" y="1010005"/>
                    <a:pt x="602625" y="1044756"/>
                  </a:cubicBezTo>
                  <a:cubicBezTo>
                    <a:pt x="592454" y="1056621"/>
                    <a:pt x="581436" y="1069335"/>
                    <a:pt x="567027" y="1085439"/>
                  </a:cubicBezTo>
                  <a:cubicBezTo>
                    <a:pt x="568723" y="1047298"/>
                    <a:pt x="570419" y="1015938"/>
                    <a:pt x="561942" y="984578"/>
                  </a:cubicBezTo>
                  <a:cubicBezTo>
                    <a:pt x="553466" y="954912"/>
                    <a:pt x="542447" y="925248"/>
                    <a:pt x="518715" y="898972"/>
                  </a:cubicBezTo>
                  <a:close/>
                  <a:moveTo>
                    <a:pt x="663651" y="874394"/>
                  </a:moveTo>
                  <a:cubicBezTo>
                    <a:pt x="665981" y="873969"/>
                    <a:pt x="668048" y="873917"/>
                    <a:pt x="669914" y="874182"/>
                  </a:cubicBezTo>
                  <a:cubicBezTo>
                    <a:pt x="675515" y="874976"/>
                    <a:pt x="679330" y="878630"/>
                    <a:pt x="683144" y="883716"/>
                  </a:cubicBezTo>
                  <a:cubicBezTo>
                    <a:pt x="699249" y="904907"/>
                    <a:pt x="698401" y="930334"/>
                    <a:pt x="680602" y="951523"/>
                  </a:cubicBezTo>
                  <a:lnTo>
                    <a:pt x="639918" y="999834"/>
                  </a:lnTo>
                  <a:cubicBezTo>
                    <a:pt x="639071" y="1000682"/>
                    <a:pt x="637375" y="1000682"/>
                    <a:pt x="633985" y="1002377"/>
                  </a:cubicBezTo>
                  <a:cubicBezTo>
                    <a:pt x="637375" y="961694"/>
                    <a:pt x="636529" y="921858"/>
                    <a:pt x="605167" y="887956"/>
                  </a:cubicBezTo>
                  <a:lnTo>
                    <a:pt x="663651" y="874394"/>
                  </a:lnTo>
                  <a:close/>
                  <a:moveTo>
                    <a:pt x="715963" y="860566"/>
                  </a:moveTo>
                  <a:cubicBezTo>
                    <a:pt x="721232" y="859786"/>
                    <a:pt x="726159" y="861257"/>
                    <a:pt x="730608" y="867614"/>
                  </a:cubicBezTo>
                  <a:cubicBezTo>
                    <a:pt x="746714" y="890497"/>
                    <a:pt x="722980" y="903211"/>
                    <a:pt x="708572" y="921857"/>
                  </a:cubicBezTo>
                  <a:cubicBezTo>
                    <a:pt x="703487" y="901516"/>
                    <a:pt x="700096" y="885412"/>
                    <a:pt x="687382" y="871003"/>
                  </a:cubicBezTo>
                  <a:cubicBezTo>
                    <a:pt x="697447" y="869414"/>
                    <a:pt x="707181" y="861865"/>
                    <a:pt x="715963" y="860566"/>
                  </a:cubicBezTo>
                  <a:close/>
                  <a:moveTo>
                    <a:pt x="758539" y="850583"/>
                  </a:moveTo>
                  <a:lnTo>
                    <a:pt x="767055" y="850661"/>
                  </a:lnTo>
                  <a:cubicBezTo>
                    <a:pt x="760273" y="859984"/>
                    <a:pt x="756884" y="870156"/>
                    <a:pt x="745865" y="871851"/>
                  </a:cubicBezTo>
                  <a:cubicBezTo>
                    <a:pt x="745019" y="871851"/>
                    <a:pt x="739932" y="863375"/>
                    <a:pt x="740779" y="860833"/>
                  </a:cubicBezTo>
                  <a:cubicBezTo>
                    <a:pt x="743959" y="851934"/>
                    <a:pt x="750474" y="850662"/>
                    <a:pt x="758539" y="850583"/>
                  </a:cubicBezTo>
                  <a:close/>
                  <a:moveTo>
                    <a:pt x="370390" y="914229"/>
                  </a:moveTo>
                  <a:lnTo>
                    <a:pt x="493288" y="902363"/>
                  </a:lnTo>
                  <a:cubicBezTo>
                    <a:pt x="506002" y="901516"/>
                    <a:pt x="513629" y="909144"/>
                    <a:pt x="520411" y="918468"/>
                  </a:cubicBezTo>
                  <a:cubicBezTo>
                    <a:pt x="556856" y="974408"/>
                    <a:pt x="567028" y="1034584"/>
                    <a:pt x="551770" y="1099848"/>
                  </a:cubicBezTo>
                  <a:cubicBezTo>
                    <a:pt x="550923" y="1104934"/>
                    <a:pt x="547533" y="1110018"/>
                    <a:pt x="544142" y="1114257"/>
                  </a:cubicBezTo>
                  <a:lnTo>
                    <a:pt x="460233" y="1215965"/>
                  </a:lnTo>
                  <a:cubicBezTo>
                    <a:pt x="472099" y="1099849"/>
                    <a:pt x="456843" y="997291"/>
                    <a:pt x="370390" y="914229"/>
                  </a:cubicBezTo>
                  <a:close/>
                  <a:moveTo>
                    <a:pt x="846620" y="822373"/>
                  </a:moveTo>
                  <a:cubicBezTo>
                    <a:pt x="849057" y="821845"/>
                    <a:pt x="851388" y="822267"/>
                    <a:pt x="853507" y="825235"/>
                  </a:cubicBezTo>
                  <a:cubicBezTo>
                    <a:pt x="855201" y="826929"/>
                    <a:pt x="853506" y="832015"/>
                    <a:pt x="851812" y="835406"/>
                  </a:cubicBezTo>
                  <a:cubicBezTo>
                    <a:pt x="850116" y="842187"/>
                    <a:pt x="844183" y="842186"/>
                    <a:pt x="839097" y="841338"/>
                  </a:cubicBezTo>
                  <a:cubicBezTo>
                    <a:pt x="832317" y="839643"/>
                    <a:pt x="825536" y="837948"/>
                    <a:pt x="813670" y="834557"/>
                  </a:cubicBezTo>
                  <a:cubicBezTo>
                    <a:pt x="826385" y="830320"/>
                    <a:pt x="832319" y="826929"/>
                    <a:pt x="839098" y="825234"/>
                  </a:cubicBezTo>
                  <a:cubicBezTo>
                    <a:pt x="841641" y="824387"/>
                    <a:pt x="844183" y="822903"/>
                    <a:pt x="846620" y="822373"/>
                  </a:cubicBezTo>
                  <a:close/>
                  <a:moveTo>
                    <a:pt x="260205" y="915925"/>
                  </a:moveTo>
                  <a:lnTo>
                    <a:pt x="348354" y="915925"/>
                  </a:lnTo>
                  <a:cubicBezTo>
                    <a:pt x="357677" y="915925"/>
                    <a:pt x="363610" y="923553"/>
                    <a:pt x="369544" y="929486"/>
                  </a:cubicBezTo>
                  <a:cubicBezTo>
                    <a:pt x="421244" y="975255"/>
                    <a:pt x="441586" y="1036280"/>
                    <a:pt x="450909" y="1101544"/>
                  </a:cubicBezTo>
                  <a:cubicBezTo>
                    <a:pt x="452605" y="1114257"/>
                    <a:pt x="453453" y="1126122"/>
                    <a:pt x="454301" y="1138836"/>
                  </a:cubicBezTo>
                  <a:cubicBezTo>
                    <a:pt x="455996" y="1191387"/>
                    <a:pt x="450909" y="1240546"/>
                    <a:pt x="410227" y="1281228"/>
                  </a:cubicBezTo>
                  <a:cubicBezTo>
                    <a:pt x="384800" y="1306656"/>
                    <a:pt x="365305" y="1337169"/>
                    <a:pt x="342419" y="1365986"/>
                  </a:cubicBezTo>
                  <a:cubicBezTo>
                    <a:pt x="338183" y="1211728"/>
                    <a:pt x="326317" y="1061707"/>
                    <a:pt x="260205" y="915925"/>
                  </a:cubicBezTo>
                  <a:close/>
                  <a:moveTo>
                    <a:pt x="899276" y="807436"/>
                  </a:moveTo>
                  <a:cubicBezTo>
                    <a:pt x="896733" y="818454"/>
                    <a:pt x="894189" y="827777"/>
                    <a:pt x="892495" y="837100"/>
                  </a:cubicBezTo>
                  <a:cubicBezTo>
                    <a:pt x="889105" y="852356"/>
                    <a:pt x="878086" y="845577"/>
                    <a:pt x="870458" y="844728"/>
                  </a:cubicBezTo>
                  <a:cubicBezTo>
                    <a:pt x="857744" y="843882"/>
                    <a:pt x="863678" y="834557"/>
                    <a:pt x="866220" y="828625"/>
                  </a:cubicBezTo>
                  <a:cubicBezTo>
                    <a:pt x="871305" y="813368"/>
                    <a:pt x="884019" y="808283"/>
                    <a:pt x="899276" y="807436"/>
                  </a:cubicBezTo>
                  <a:close/>
                  <a:moveTo>
                    <a:pt x="954367" y="788789"/>
                  </a:moveTo>
                  <a:cubicBezTo>
                    <a:pt x="949282" y="804892"/>
                    <a:pt x="944197" y="817606"/>
                    <a:pt x="943349" y="832015"/>
                  </a:cubicBezTo>
                  <a:cubicBezTo>
                    <a:pt x="942502" y="839643"/>
                    <a:pt x="945892" y="850662"/>
                    <a:pt x="934026" y="850661"/>
                  </a:cubicBezTo>
                  <a:cubicBezTo>
                    <a:pt x="923855" y="850662"/>
                    <a:pt x="911989" y="854052"/>
                    <a:pt x="905208" y="846423"/>
                  </a:cubicBezTo>
                  <a:cubicBezTo>
                    <a:pt x="899276" y="840491"/>
                    <a:pt x="902666" y="830319"/>
                    <a:pt x="906904" y="821845"/>
                  </a:cubicBezTo>
                  <a:cubicBezTo>
                    <a:pt x="916228" y="803197"/>
                    <a:pt x="930635" y="791331"/>
                    <a:pt x="954367" y="788789"/>
                  </a:cubicBezTo>
                  <a:close/>
                  <a:moveTo>
                    <a:pt x="159345" y="919314"/>
                  </a:moveTo>
                  <a:lnTo>
                    <a:pt x="233932" y="919315"/>
                  </a:lnTo>
                  <a:cubicBezTo>
                    <a:pt x="246644" y="919315"/>
                    <a:pt x="251730" y="931181"/>
                    <a:pt x="257662" y="939655"/>
                  </a:cubicBezTo>
                  <a:cubicBezTo>
                    <a:pt x="279699" y="975255"/>
                    <a:pt x="290718" y="1015091"/>
                    <a:pt x="298345" y="1056621"/>
                  </a:cubicBezTo>
                  <a:cubicBezTo>
                    <a:pt x="311908" y="1128666"/>
                    <a:pt x="323773" y="1201556"/>
                    <a:pt x="329707" y="1274448"/>
                  </a:cubicBezTo>
                  <a:cubicBezTo>
                    <a:pt x="335640" y="1340559"/>
                    <a:pt x="325469" y="1401584"/>
                    <a:pt x="279699" y="1454134"/>
                  </a:cubicBezTo>
                  <a:cubicBezTo>
                    <a:pt x="265291" y="1470237"/>
                    <a:pt x="254272" y="1490578"/>
                    <a:pt x="238169" y="1513464"/>
                  </a:cubicBezTo>
                  <a:cubicBezTo>
                    <a:pt x="264443" y="1345644"/>
                    <a:pt x="221217" y="1188843"/>
                    <a:pt x="202571" y="1031195"/>
                  </a:cubicBezTo>
                  <a:cubicBezTo>
                    <a:pt x="197486" y="991359"/>
                    <a:pt x="180533" y="955760"/>
                    <a:pt x="159345" y="919314"/>
                  </a:cubicBezTo>
                  <a:close/>
                  <a:moveTo>
                    <a:pt x="750951" y="819301"/>
                  </a:moveTo>
                  <a:cubicBezTo>
                    <a:pt x="753280" y="818241"/>
                    <a:pt x="755347" y="818083"/>
                    <a:pt x="757321" y="818533"/>
                  </a:cubicBezTo>
                  <a:cubicBezTo>
                    <a:pt x="763240" y="819884"/>
                    <a:pt x="768326" y="826717"/>
                    <a:pt x="777225" y="831166"/>
                  </a:cubicBezTo>
                  <a:cubicBezTo>
                    <a:pt x="764511" y="835405"/>
                    <a:pt x="756884" y="843033"/>
                    <a:pt x="749255" y="836252"/>
                  </a:cubicBezTo>
                  <a:cubicBezTo>
                    <a:pt x="745018" y="832863"/>
                    <a:pt x="745865" y="821845"/>
                    <a:pt x="750951" y="819301"/>
                  </a:cubicBezTo>
                  <a:close/>
                  <a:moveTo>
                    <a:pt x="1029802" y="759971"/>
                  </a:moveTo>
                  <a:cubicBezTo>
                    <a:pt x="1008613" y="786246"/>
                    <a:pt x="993357" y="810826"/>
                    <a:pt x="995899" y="843033"/>
                  </a:cubicBezTo>
                  <a:cubicBezTo>
                    <a:pt x="997593" y="859984"/>
                    <a:pt x="983185" y="852357"/>
                    <a:pt x="975558" y="852357"/>
                  </a:cubicBezTo>
                  <a:cubicBezTo>
                    <a:pt x="966234" y="852357"/>
                    <a:pt x="953521" y="857442"/>
                    <a:pt x="952673" y="838796"/>
                  </a:cubicBezTo>
                  <a:cubicBezTo>
                    <a:pt x="951826" y="807435"/>
                    <a:pt x="967929" y="782008"/>
                    <a:pt x="997595" y="770989"/>
                  </a:cubicBezTo>
                  <a:cubicBezTo>
                    <a:pt x="1006917" y="767600"/>
                    <a:pt x="1016242" y="764209"/>
                    <a:pt x="1029802" y="759971"/>
                  </a:cubicBezTo>
                  <a:close/>
                  <a:moveTo>
                    <a:pt x="848422" y="777771"/>
                  </a:moveTo>
                  <a:cubicBezTo>
                    <a:pt x="861983" y="806588"/>
                    <a:pt x="861983" y="806588"/>
                    <a:pt x="812823" y="819301"/>
                  </a:cubicBezTo>
                  <a:cubicBezTo>
                    <a:pt x="821299" y="800654"/>
                    <a:pt x="834860" y="789636"/>
                    <a:pt x="848422" y="777771"/>
                  </a:cubicBezTo>
                  <a:close/>
                  <a:moveTo>
                    <a:pt x="711115" y="789636"/>
                  </a:moveTo>
                  <a:cubicBezTo>
                    <a:pt x="731456" y="796417"/>
                    <a:pt x="741628" y="810826"/>
                    <a:pt x="738237" y="830319"/>
                  </a:cubicBezTo>
                  <a:cubicBezTo>
                    <a:pt x="733999" y="856594"/>
                    <a:pt x="707724" y="847271"/>
                    <a:pt x="690773" y="854898"/>
                  </a:cubicBezTo>
                  <a:cubicBezTo>
                    <a:pt x="700096" y="833710"/>
                    <a:pt x="706876" y="812521"/>
                    <a:pt x="711115" y="789636"/>
                  </a:cubicBezTo>
                  <a:close/>
                  <a:moveTo>
                    <a:pt x="1159481" y="715051"/>
                  </a:moveTo>
                  <a:cubicBezTo>
                    <a:pt x="1142529" y="733697"/>
                    <a:pt x="1124730" y="751494"/>
                    <a:pt x="1110321" y="771837"/>
                  </a:cubicBezTo>
                  <a:cubicBezTo>
                    <a:pt x="1095914" y="792178"/>
                    <a:pt x="1084046" y="813368"/>
                    <a:pt x="1081503" y="837947"/>
                  </a:cubicBezTo>
                  <a:cubicBezTo>
                    <a:pt x="1079809" y="849814"/>
                    <a:pt x="1074724" y="854052"/>
                    <a:pt x="1063705" y="853205"/>
                  </a:cubicBezTo>
                  <a:cubicBezTo>
                    <a:pt x="1053534" y="852357"/>
                    <a:pt x="1043363" y="853203"/>
                    <a:pt x="1033192" y="853204"/>
                  </a:cubicBezTo>
                  <a:cubicBezTo>
                    <a:pt x="1008613" y="853205"/>
                    <a:pt x="1002680" y="846423"/>
                    <a:pt x="1006917" y="822691"/>
                  </a:cubicBezTo>
                  <a:cubicBezTo>
                    <a:pt x="1013699" y="791332"/>
                    <a:pt x="1033193" y="766752"/>
                    <a:pt x="1059466" y="750648"/>
                  </a:cubicBezTo>
                  <a:cubicBezTo>
                    <a:pt x="1089979" y="732002"/>
                    <a:pt x="1125577" y="725221"/>
                    <a:pt x="1159481" y="715051"/>
                  </a:cubicBezTo>
                  <a:close/>
                  <a:moveTo>
                    <a:pt x="789091" y="774380"/>
                  </a:moveTo>
                  <a:cubicBezTo>
                    <a:pt x="789939" y="773532"/>
                    <a:pt x="792907" y="773321"/>
                    <a:pt x="795766" y="773532"/>
                  </a:cubicBezTo>
                  <a:cubicBezTo>
                    <a:pt x="798627" y="773744"/>
                    <a:pt x="801380" y="774380"/>
                    <a:pt x="801804" y="775227"/>
                  </a:cubicBezTo>
                  <a:cubicBezTo>
                    <a:pt x="807737" y="786246"/>
                    <a:pt x="795872" y="793874"/>
                    <a:pt x="793329" y="804045"/>
                  </a:cubicBezTo>
                  <a:cubicBezTo>
                    <a:pt x="792483" y="793873"/>
                    <a:pt x="779768" y="784550"/>
                    <a:pt x="789091" y="774380"/>
                  </a:cubicBezTo>
                  <a:close/>
                  <a:moveTo>
                    <a:pt x="901819" y="729458"/>
                  </a:moveTo>
                  <a:cubicBezTo>
                    <a:pt x="905209" y="742172"/>
                    <a:pt x="908600" y="750648"/>
                    <a:pt x="910294" y="759971"/>
                  </a:cubicBezTo>
                  <a:cubicBezTo>
                    <a:pt x="911989" y="768446"/>
                    <a:pt x="925550" y="778618"/>
                    <a:pt x="918770" y="783703"/>
                  </a:cubicBezTo>
                  <a:cubicBezTo>
                    <a:pt x="906904" y="793873"/>
                    <a:pt x="889105" y="798959"/>
                    <a:pt x="873000" y="798960"/>
                  </a:cubicBezTo>
                  <a:cubicBezTo>
                    <a:pt x="860287" y="798960"/>
                    <a:pt x="857743" y="769295"/>
                    <a:pt x="869610" y="757430"/>
                  </a:cubicBezTo>
                  <a:cubicBezTo>
                    <a:pt x="878935" y="748104"/>
                    <a:pt x="889105" y="739629"/>
                    <a:pt x="901819" y="729458"/>
                  </a:cubicBezTo>
                  <a:close/>
                  <a:moveTo>
                    <a:pt x="764511" y="750648"/>
                  </a:moveTo>
                  <a:cubicBezTo>
                    <a:pt x="772140" y="768447"/>
                    <a:pt x="777225" y="782008"/>
                    <a:pt x="760274" y="793874"/>
                  </a:cubicBezTo>
                  <a:cubicBezTo>
                    <a:pt x="744170" y="806588"/>
                    <a:pt x="739933" y="786246"/>
                    <a:pt x="722981" y="785398"/>
                  </a:cubicBezTo>
                  <a:cubicBezTo>
                    <a:pt x="741628" y="773531"/>
                    <a:pt x="753493" y="764209"/>
                    <a:pt x="764511" y="750648"/>
                  </a:cubicBezTo>
                  <a:close/>
                  <a:moveTo>
                    <a:pt x="1392946" y="639365"/>
                  </a:moveTo>
                  <a:cubicBezTo>
                    <a:pt x="1358652" y="663804"/>
                    <a:pt x="1224397" y="797368"/>
                    <a:pt x="1178975" y="832015"/>
                  </a:cubicBezTo>
                  <a:cubicBezTo>
                    <a:pt x="1168804" y="849814"/>
                    <a:pt x="1150158" y="844728"/>
                    <a:pt x="1134901" y="847271"/>
                  </a:cubicBezTo>
                  <a:cubicBezTo>
                    <a:pt x="1120492" y="849814"/>
                    <a:pt x="1100998" y="858289"/>
                    <a:pt x="1093370" y="846424"/>
                  </a:cubicBezTo>
                  <a:cubicBezTo>
                    <a:pt x="1085742" y="834557"/>
                    <a:pt x="1095914" y="815910"/>
                    <a:pt x="1103541" y="803197"/>
                  </a:cubicBezTo>
                  <a:cubicBezTo>
                    <a:pt x="1134901" y="748104"/>
                    <a:pt x="1189190" y="707529"/>
                    <a:pt x="1240000" y="685384"/>
                  </a:cubicBezTo>
                  <a:cubicBezTo>
                    <a:pt x="1284699" y="665902"/>
                    <a:pt x="1341027" y="663633"/>
                    <a:pt x="1392946" y="639365"/>
                  </a:cubicBezTo>
                  <a:close/>
                  <a:moveTo>
                    <a:pt x="848846" y="729671"/>
                  </a:moveTo>
                  <a:cubicBezTo>
                    <a:pt x="853083" y="730093"/>
                    <a:pt x="857745" y="732848"/>
                    <a:pt x="861982" y="734544"/>
                  </a:cubicBezTo>
                  <a:cubicBezTo>
                    <a:pt x="864526" y="735392"/>
                    <a:pt x="867068" y="737087"/>
                    <a:pt x="874696" y="741325"/>
                  </a:cubicBezTo>
                  <a:cubicBezTo>
                    <a:pt x="868763" y="744715"/>
                    <a:pt x="864525" y="747257"/>
                    <a:pt x="860287" y="749800"/>
                  </a:cubicBezTo>
                  <a:cubicBezTo>
                    <a:pt x="852659" y="754886"/>
                    <a:pt x="845878" y="766752"/>
                    <a:pt x="834861" y="759123"/>
                  </a:cubicBezTo>
                  <a:cubicBezTo>
                    <a:pt x="826385" y="753190"/>
                    <a:pt x="835708" y="745562"/>
                    <a:pt x="838250" y="738783"/>
                  </a:cubicBezTo>
                  <a:cubicBezTo>
                    <a:pt x="840793" y="731153"/>
                    <a:pt x="844608" y="729247"/>
                    <a:pt x="848846" y="729671"/>
                  </a:cubicBezTo>
                  <a:close/>
                  <a:moveTo>
                    <a:pt x="772141" y="726068"/>
                  </a:moveTo>
                  <a:cubicBezTo>
                    <a:pt x="793328" y="736239"/>
                    <a:pt x="808586" y="734544"/>
                    <a:pt x="825536" y="733697"/>
                  </a:cubicBezTo>
                  <a:cubicBezTo>
                    <a:pt x="818757" y="749799"/>
                    <a:pt x="814521" y="765904"/>
                    <a:pt x="794177" y="763361"/>
                  </a:cubicBezTo>
                  <a:cubicBezTo>
                    <a:pt x="774683" y="760818"/>
                    <a:pt x="778921" y="743867"/>
                    <a:pt x="772141" y="726068"/>
                  </a:cubicBezTo>
                  <a:close/>
                  <a:moveTo>
                    <a:pt x="642461" y="731153"/>
                  </a:moveTo>
                  <a:cubicBezTo>
                    <a:pt x="661955" y="747258"/>
                    <a:pt x="677212" y="759123"/>
                    <a:pt x="691620" y="771836"/>
                  </a:cubicBezTo>
                  <a:cubicBezTo>
                    <a:pt x="699248" y="779466"/>
                    <a:pt x="700945" y="788789"/>
                    <a:pt x="699249" y="799808"/>
                  </a:cubicBezTo>
                  <a:cubicBezTo>
                    <a:pt x="690773" y="845575"/>
                    <a:pt x="674668" y="861679"/>
                    <a:pt x="628900" y="871003"/>
                  </a:cubicBezTo>
                  <a:cubicBezTo>
                    <a:pt x="622967" y="871851"/>
                    <a:pt x="617034" y="873546"/>
                    <a:pt x="602625" y="876089"/>
                  </a:cubicBezTo>
                  <a:cubicBezTo>
                    <a:pt x="642461" y="832863"/>
                    <a:pt x="650088" y="786246"/>
                    <a:pt x="642461" y="731153"/>
                  </a:cubicBezTo>
                  <a:close/>
                  <a:moveTo>
                    <a:pt x="978099" y="672672"/>
                  </a:moveTo>
                  <a:cubicBezTo>
                    <a:pt x="969624" y="703184"/>
                    <a:pt x="966234" y="728611"/>
                    <a:pt x="977253" y="753190"/>
                  </a:cubicBezTo>
                  <a:cubicBezTo>
                    <a:pt x="981491" y="763361"/>
                    <a:pt x="975558" y="766752"/>
                    <a:pt x="967929" y="767599"/>
                  </a:cubicBezTo>
                  <a:cubicBezTo>
                    <a:pt x="954367" y="770143"/>
                    <a:pt x="941654" y="786246"/>
                    <a:pt x="927245" y="770141"/>
                  </a:cubicBezTo>
                  <a:cubicBezTo>
                    <a:pt x="909447" y="748954"/>
                    <a:pt x="911989" y="720136"/>
                    <a:pt x="934874" y="704032"/>
                  </a:cubicBezTo>
                  <a:cubicBezTo>
                    <a:pt x="947587" y="694707"/>
                    <a:pt x="961149" y="685384"/>
                    <a:pt x="978099" y="672672"/>
                  </a:cubicBezTo>
                  <a:close/>
                  <a:moveTo>
                    <a:pt x="752646" y="700640"/>
                  </a:moveTo>
                  <a:cubicBezTo>
                    <a:pt x="764511" y="731153"/>
                    <a:pt x="756884" y="753190"/>
                    <a:pt x="732303" y="767600"/>
                  </a:cubicBezTo>
                  <a:cubicBezTo>
                    <a:pt x="707724" y="782008"/>
                    <a:pt x="699248" y="757429"/>
                    <a:pt x="678906" y="746409"/>
                  </a:cubicBezTo>
                  <a:cubicBezTo>
                    <a:pt x="712810" y="740477"/>
                    <a:pt x="737390" y="728611"/>
                    <a:pt x="752646" y="700640"/>
                  </a:cubicBezTo>
                  <a:close/>
                  <a:moveTo>
                    <a:pt x="890535" y="667692"/>
                  </a:moveTo>
                  <a:cubicBezTo>
                    <a:pt x="891859" y="667586"/>
                    <a:pt x="893343" y="667797"/>
                    <a:pt x="895038" y="668433"/>
                  </a:cubicBezTo>
                  <a:cubicBezTo>
                    <a:pt x="911990" y="676909"/>
                    <a:pt x="930635" y="675214"/>
                    <a:pt x="954367" y="674366"/>
                  </a:cubicBezTo>
                  <a:cubicBezTo>
                    <a:pt x="931484" y="691318"/>
                    <a:pt x="912837" y="704879"/>
                    <a:pt x="895039" y="719288"/>
                  </a:cubicBezTo>
                  <a:cubicBezTo>
                    <a:pt x="885715" y="726067"/>
                    <a:pt x="877238" y="726069"/>
                    <a:pt x="867916" y="724372"/>
                  </a:cubicBezTo>
                  <a:cubicBezTo>
                    <a:pt x="856049" y="721831"/>
                    <a:pt x="850965" y="716745"/>
                    <a:pt x="859439" y="704879"/>
                  </a:cubicBezTo>
                  <a:cubicBezTo>
                    <a:pt x="867068" y="694708"/>
                    <a:pt x="873849" y="684537"/>
                    <a:pt x="881476" y="674366"/>
                  </a:cubicBezTo>
                  <a:cubicBezTo>
                    <a:pt x="884019" y="671188"/>
                    <a:pt x="886561" y="668009"/>
                    <a:pt x="890535" y="667692"/>
                  </a:cubicBezTo>
                  <a:close/>
                  <a:moveTo>
                    <a:pt x="766207" y="682842"/>
                  </a:moveTo>
                  <a:cubicBezTo>
                    <a:pt x="795025" y="693861"/>
                    <a:pt x="822147" y="694708"/>
                    <a:pt x="850964" y="687928"/>
                  </a:cubicBezTo>
                  <a:cubicBezTo>
                    <a:pt x="840793" y="715897"/>
                    <a:pt x="824690" y="726916"/>
                    <a:pt x="799262" y="723526"/>
                  </a:cubicBezTo>
                  <a:cubicBezTo>
                    <a:pt x="778073" y="720983"/>
                    <a:pt x="765360" y="709964"/>
                    <a:pt x="766207" y="682842"/>
                  </a:cubicBezTo>
                  <a:close/>
                  <a:moveTo>
                    <a:pt x="1038279" y="636226"/>
                  </a:moveTo>
                  <a:cubicBezTo>
                    <a:pt x="1023022" y="674366"/>
                    <a:pt x="1030649" y="705726"/>
                    <a:pt x="1067095" y="732002"/>
                  </a:cubicBezTo>
                  <a:cubicBezTo>
                    <a:pt x="1045059" y="739629"/>
                    <a:pt x="1027260" y="745563"/>
                    <a:pt x="1011157" y="753190"/>
                  </a:cubicBezTo>
                  <a:cubicBezTo>
                    <a:pt x="993357" y="761666"/>
                    <a:pt x="986576" y="753190"/>
                    <a:pt x="983185" y="737934"/>
                  </a:cubicBezTo>
                  <a:cubicBezTo>
                    <a:pt x="977253" y="703184"/>
                    <a:pt x="982338" y="658261"/>
                    <a:pt x="1038279" y="636226"/>
                  </a:cubicBezTo>
                  <a:close/>
                  <a:moveTo>
                    <a:pt x="589911" y="688775"/>
                  </a:moveTo>
                  <a:cubicBezTo>
                    <a:pt x="642461" y="713354"/>
                    <a:pt x="643310" y="765904"/>
                    <a:pt x="628053" y="812520"/>
                  </a:cubicBezTo>
                  <a:cubicBezTo>
                    <a:pt x="609406" y="869308"/>
                    <a:pt x="588218" y="885412"/>
                    <a:pt x="531430" y="882021"/>
                  </a:cubicBezTo>
                  <a:cubicBezTo>
                    <a:pt x="577198" y="825235"/>
                    <a:pt x="598388" y="761666"/>
                    <a:pt x="589911" y="688775"/>
                  </a:cubicBezTo>
                  <a:close/>
                  <a:moveTo>
                    <a:pt x="941061" y="610236"/>
                  </a:moveTo>
                  <a:cubicBezTo>
                    <a:pt x="943604" y="609735"/>
                    <a:pt x="946332" y="609749"/>
                    <a:pt x="949323" y="610335"/>
                  </a:cubicBezTo>
                  <a:cubicBezTo>
                    <a:pt x="953309" y="611116"/>
                    <a:pt x="957758" y="612918"/>
                    <a:pt x="962843" y="615884"/>
                  </a:cubicBezTo>
                  <a:cubicBezTo>
                    <a:pt x="981490" y="626903"/>
                    <a:pt x="1005222" y="620122"/>
                    <a:pt x="1032344" y="623512"/>
                  </a:cubicBezTo>
                  <a:cubicBezTo>
                    <a:pt x="993357" y="649787"/>
                    <a:pt x="958606" y="670977"/>
                    <a:pt x="915381" y="665042"/>
                  </a:cubicBezTo>
                  <a:cubicBezTo>
                    <a:pt x="900123" y="663347"/>
                    <a:pt x="891647" y="659110"/>
                    <a:pt x="906057" y="644701"/>
                  </a:cubicBezTo>
                  <a:cubicBezTo>
                    <a:pt x="911142" y="638768"/>
                    <a:pt x="917074" y="632835"/>
                    <a:pt x="921313" y="626901"/>
                  </a:cubicBezTo>
                  <a:cubicBezTo>
                    <a:pt x="927511" y="617844"/>
                    <a:pt x="933440" y="611734"/>
                    <a:pt x="941061" y="610236"/>
                  </a:cubicBezTo>
                  <a:close/>
                  <a:moveTo>
                    <a:pt x="1167955" y="558248"/>
                  </a:moveTo>
                  <a:cubicBezTo>
                    <a:pt x="1170499" y="604017"/>
                    <a:pt x="1165413" y="648938"/>
                    <a:pt x="1205249" y="682842"/>
                  </a:cubicBezTo>
                  <a:cubicBezTo>
                    <a:pt x="1164565" y="697251"/>
                    <a:pt x="1127273" y="711660"/>
                    <a:pt x="1089133" y="724372"/>
                  </a:cubicBezTo>
                  <a:cubicBezTo>
                    <a:pt x="1068789" y="731153"/>
                    <a:pt x="1040820" y="699794"/>
                    <a:pt x="1041668" y="671823"/>
                  </a:cubicBezTo>
                  <a:cubicBezTo>
                    <a:pt x="1042515" y="647244"/>
                    <a:pt x="1053535" y="626054"/>
                    <a:pt x="1074723" y="612494"/>
                  </a:cubicBezTo>
                  <a:cubicBezTo>
                    <a:pt x="1104388" y="593846"/>
                    <a:pt x="1134900" y="576894"/>
                    <a:pt x="1167955" y="558248"/>
                  </a:cubicBezTo>
                  <a:close/>
                  <a:moveTo>
                    <a:pt x="755189" y="621817"/>
                  </a:moveTo>
                  <a:cubicBezTo>
                    <a:pt x="807738" y="637919"/>
                    <a:pt x="859440" y="633683"/>
                    <a:pt x="912837" y="615883"/>
                  </a:cubicBezTo>
                  <a:cubicBezTo>
                    <a:pt x="886561" y="649787"/>
                    <a:pt x="865373" y="683689"/>
                    <a:pt x="817908" y="681995"/>
                  </a:cubicBezTo>
                  <a:cubicBezTo>
                    <a:pt x="759427" y="680300"/>
                    <a:pt x="756035" y="665891"/>
                    <a:pt x="755189" y="621817"/>
                  </a:cubicBezTo>
                  <a:close/>
                  <a:moveTo>
                    <a:pt x="738237" y="619274"/>
                  </a:moveTo>
                  <a:cubicBezTo>
                    <a:pt x="755188" y="679452"/>
                    <a:pt x="749255" y="705726"/>
                    <a:pt x="714506" y="725221"/>
                  </a:cubicBezTo>
                  <a:cubicBezTo>
                    <a:pt x="682298" y="743867"/>
                    <a:pt x="657717" y="735392"/>
                    <a:pt x="619577" y="692165"/>
                  </a:cubicBezTo>
                  <a:cubicBezTo>
                    <a:pt x="669584" y="683689"/>
                    <a:pt x="710266" y="662501"/>
                    <a:pt x="738237" y="619274"/>
                  </a:cubicBezTo>
                  <a:close/>
                  <a:moveTo>
                    <a:pt x="1272208" y="501461"/>
                  </a:moveTo>
                  <a:cubicBezTo>
                    <a:pt x="1256104" y="559097"/>
                    <a:pt x="1262036" y="608255"/>
                    <a:pt x="1310348" y="650635"/>
                  </a:cubicBezTo>
                  <a:cubicBezTo>
                    <a:pt x="1283227" y="659110"/>
                    <a:pt x="1260342" y="665043"/>
                    <a:pt x="1238305" y="672670"/>
                  </a:cubicBezTo>
                  <a:cubicBezTo>
                    <a:pt x="1217963" y="680300"/>
                    <a:pt x="1204403" y="672671"/>
                    <a:pt x="1195078" y="656567"/>
                  </a:cubicBezTo>
                  <a:cubicBezTo>
                    <a:pt x="1178127" y="628597"/>
                    <a:pt x="1177280" y="597237"/>
                    <a:pt x="1181517" y="565878"/>
                  </a:cubicBezTo>
                  <a:cubicBezTo>
                    <a:pt x="1182366" y="556554"/>
                    <a:pt x="1189146" y="548925"/>
                    <a:pt x="1197622" y="543840"/>
                  </a:cubicBezTo>
                  <a:cubicBezTo>
                    <a:pt x="1221354" y="530279"/>
                    <a:pt x="1245085" y="517565"/>
                    <a:pt x="1272208" y="501461"/>
                  </a:cubicBezTo>
                  <a:close/>
                  <a:moveTo>
                    <a:pt x="508544" y="615883"/>
                  </a:moveTo>
                  <a:cubicBezTo>
                    <a:pt x="569570" y="661652"/>
                    <a:pt x="589912" y="674366"/>
                    <a:pt x="578893" y="751495"/>
                  </a:cubicBezTo>
                  <a:cubicBezTo>
                    <a:pt x="576349" y="767600"/>
                    <a:pt x="572960" y="783703"/>
                    <a:pt x="567875" y="798959"/>
                  </a:cubicBezTo>
                  <a:cubicBezTo>
                    <a:pt x="547533" y="854900"/>
                    <a:pt x="518715" y="898972"/>
                    <a:pt x="449215" y="894735"/>
                  </a:cubicBezTo>
                  <a:cubicBezTo>
                    <a:pt x="431416" y="893888"/>
                    <a:pt x="412769" y="898125"/>
                    <a:pt x="392428" y="899821"/>
                  </a:cubicBezTo>
                  <a:cubicBezTo>
                    <a:pt x="468709" y="819301"/>
                    <a:pt x="511935" y="727763"/>
                    <a:pt x="508544" y="615883"/>
                  </a:cubicBezTo>
                  <a:close/>
                  <a:moveTo>
                    <a:pt x="1080658" y="474339"/>
                  </a:moveTo>
                  <a:cubicBezTo>
                    <a:pt x="1094217" y="518414"/>
                    <a:pt x="1128120" y="533670"/>
                    <a:pt x="1174738" y="541297"/>
                  </a:cubicBezTo>
                  <a:cubicBezTo>
                    <a:pt x="1112016" y="571809"/>
                    <a:pt x="1064552" y="621817"/>
                    <a:pt x="993357" y="610798"/>
                  </a:cubicBezTo>
                  <a:cubicBezTo>
                    <a:pt x="989966" y="609951"/>
                    <a:pt x="987424" y="610798"/>
                    <a:pt x="984032" y="609950"/>
                  </a:cubicBezTo>
                  <a:cubicBezTo>
                    <a:pt x="973014" y="607408"/>
                    <a:pt x="957759" y="609103"/>
                    <a:pt x="953521" y="596390"/>
                  </a:cubicBezTo>
                  <a:cubicBezTo>
                    <a:pt x="950130" y="586218"/>
                    <a:pt x="963692" y="580285"/>
                    <a:pt x="970472" y="573504"/>
                  </a:cubicBezTo>
                  <a:cubicBezTo>
                    <a:pt x="1004374" y="539602"/>
                    <a:pt x="1039973" y="505698"/>
                    <a:pt x="1080658" y="474339"/>
                  </a:cubicBezTo>
                  <a:close/>
                  <a:moveTo>
                    <a:pt x="1449350" y="411618"/>
                  </a:moveTo>
                  <a:cubicBezTo>
                    <a:pt x="1419686" y="461626"/>
                    <a:pt x="1406125" y="509937"/>
                    <a:pt x="1413753" y="561639"/>
                  </a:cubicBezTo>
                  <a:cubicBezTo>
                    <a:pt x="1415024" y="569691"/>
                    <a:pt x="1416719" y="577743"/>
                    <a:pt x="1419157" y="585583"/>
                  </a:cubicBezTo>
                  <a:lnTo>
                    <a:pt x="1436046" y="616937"/>
                  </a:lnTo>
                  <a:lnTo>
                    <a:pt x="1368822" y="634538"/>
                  </a:lnTo>
                  <a:cubicBezTo>
                    <a:pt x="1354986" y="638676"/>
                    <a:pt x="1342980" y="642159"/>
                    <a:pt x="1335776" y="643854"/>
                  </a:cubicBezTo>
                  <a:cubicBezTo>
                    <a:pt x="1325604" y="646396"/>
                    <a:pt x="1317977" y="643006"/>
                    <a:pt x="1310348" y="636226"/>
                  </a:cubicBezTo>
                  <a:cubicBezTo>
                    <a:pt x="1273902" y="604866"/>
                    <a:pt x="1262884" y="542144"/>
                    <a:pt x="1285768" y="500614"/>
                  </a:cubicBezTo>
                  <a:cubicBezTo>
                    <a:pt x="1288311" y="496377"/>
                    <a:pt x="1291702" y="491291"/>
                    <a:pt x="1296787" y="488747"/>
                  </a:cubicBezTo>
                  <a:cubicBezTo>
                    <a:pt x="1321367" y="475187"/>
                    <a:pt x="1346794" y="462473"/>
                    <a:pt x="1371373" y="449759"/>
                  </a:cubicBezTo>
                  <a:lnTo>
                    <a:pt x="1449350" y="411618"/>
                  </a:lnTo>
                  <a:close/>
                  <a:moveTo>
                    <a:pt x="744170" y="505700"/>
                  </a:moveTo>
                  <a:cubicBezTo>
                    <a:pt x="845878" y="549773"/>
                    <a:pt x="943350" y="527735"/>
                    <a:pt x="1040820" y="489596"/>
                  </a:cubicBezTo>
                  <a:cubicBezTo>
                    <a:pt x="994204" y="524346"/>
                    <a:pt x="964539" y="574353"/>
                    <a:pt x="914532" y="601476"/>
                  </a:cubicBezTo>
                  <a:cubicBezTo>
                    <a:pt x="873000" y="623512"/>
                    <a:pt x="828928" y="623512"/>
                    <a:pt x="784006" y="618427"/>
                  </a:cubicBezTo>
                  <a:cubicBezTo>
                    <a:pt x="761970" y="615884"/>
                    <a:pt x="746712" y="604017"/>
                    <a:pt x="747559" y="577744"/>
                  </a:cubicBezTo>
                  <a:cubicBezTo>
                    <a:pt x="748408" y="554858"/>
                    <a:pt x="739933" y="531974"/>
                    <a:pt x="744170" y="505700"/>
                  </a:cubicBezTo>
                  <a:close/>
                  <a:moveTo>
                    <a:pt x="728066" y="502309"/>
                  </a:moveTo>
                  <a:lnTo>
                    <a:pt x="736541" y="586220"/>
                  </a:lnTo>
                  <a:cubicBezTo>
                    <a:pt x="737390" y="593846"/>
                    <a:pt x="736542" y="599780"/>
                    <a:pt x="733152" y="606560"/>
                  </a:cubicBezTo>
                  <a:cubicBezTo>
                    <a:pt x="708572" y="651482"/>
                    <a:pt x="669584" y="674366"/>
                    <a:pt x="620425" y="681147"/>
                  </a:cubicBezTo>
                  <a:cubicBezTo>
                    <a:pt x="611100" y="682842"/>
                    <a:pt x="601778" y="680300"/>
                    <a:pt x="594150" y="673518"/>
                  </a:cubicBezTo>
                  <a:cubicBezTo>
                    <a:pt x="574654" y="656567"/>
                    <a:pt x="556008" y="638768"/>
                    <a:pt x="533972" y="619273"/>
                  </a:cubicBezTo>
                  <a:cubicBezTo>
                    <a:pt x="627206" y="628597"/>
                    <a:pt x="687383" y="587066"/>
                    <a:pt x="728066" y="502309"/>
                  </a:cubicBezTo>
                  <a:close/>
                  <a:moveTo>
                    <a:pt x="427177" y="522651"/>
                  </a:moveTo>
                  <a:cubicBezTo>
                    <a:pt x="447519" y="545535"/>
                    <a:pt x="467013" y="568419"/>
                    <a:pt x="487355" y="590457"/>
                  </a:cubicBezTo>
                  <a:cubicBezTo>
                    <a:pt x="495831" y="599780"/>
                    <a:pt x="496679" y="609951"/>
                    <a:pt x="497526" y="620969"/>
                  </a:cubicBezTo>
                  <a:cubicBezTo>
                    <a:pt x="502612" y="716746"/>
                    <a:pt x="465319" y="798112"/>
                    <a:pt x="405140" y="869308"/>
                  </a:cubicBezTo>
                  <a:cubicBezTo>
                    <a:pt x="385647" y="892193"/>
                    <a:pt x="360219" y="904907"/>
                    <a:pt x="328859" y="903211"/>
                  </a:cubicBezTo>
                  <a:lnTo>
                    <a:pt x="258511" y="906602"/>
                  </a:lnTo>
                  <a:cubicBezTo>
                    <a:pt x="350049" y="793873"/>
                    <a:pt x="404293" y="670128"/>
                    <a:pt x="419549" y="530279"/>
                  </a:cubicBezTo>
                  <a:lnTo>
                    <a:pt x="427177" y="522651"/>
                  </a:lnTo>
                  <a:close/>
                  <a:moveTo>
                    <a:pt x="1213302" y="378987"/>
                  </a:moveTo>
                  <a:cubicBezTo>
                    <a:pt x="1215633" y="379199"/>
                    <a:pt x="1217541" y="381107"/>
                    <a:pt x="1218811" y="386192"/>
                  </a:cubicBezTo>
                  <a:cubicBezTo>
                    <a:pt x="1228134" y="424331"/>
                    <a:pt x="1250171" y="455692"/>
                    <a:pt x="1281531" y="481967"/>
                  </a:cubicBezTo>
                  <a:cubicBezTo>
                    <a:pt x="1251867" y="498071"/>
                    <a:pt x="1225591" y="515023"/>
                    <a:pt x="1197622" y="527735"/>
                  </a:cubicBezTo>
                  <a:cubicBezTo>
                    <a:pt x="1166261" y="542144"/>
                    <a:pt x="1107779" y="514175"/>
                    <a:pt x="1095065" y="481967"/>
                  </a:cubicBezTo>
                  <a:cubicBezTo>
                    <a:pt x="1091676" y="471796"/>
                    <a:pt x="1092523" y="464168"/>
                    <a:pt x="1100999" y="457389"/>
                  </a:cubicBezTo>
                  <a:lnTo>
                    <a:pt x="1205250" y="381953"/>
                  </a:lnTo>
                  <a:cubicBezTo>
                    <a:pt x="1208216" y="380258"/>
                    <a:pt x="1210970" y="378775"/>
                    <a:pt x="1213302" y="378987"/>
                  </a:cubicBezTo>
                  <a:close/>
                  <a:moveTo>
                    <a:pt x="1236610" y="363135"/>
                  </a:moveTo>
                  <a:cubicBezTo>
                    <a:pt x="1239205" y="362618"/>
                    <a:pt x="1242330" y="362671"/>
                    <a:pt x="1245933" y="363306"/>
                  </a:cubicBezTo>
                  <a:lnTo>
                    <a:pt x="1440028" y="398058"/>
                  </a:lnTo>
                  <a:lnTo>
                    <a:pt x="1441723" y="401448"/>
                  </a:lnTo>
                  <a:lnTo>
                    <a:pt x="1304416" y="470949"/>
                  </a:lnTo>
                  <a:cubicBezTo>
                    <a:pt x="1295091" y="476035"/>
                    <a:pt x="1287464" y="473491"/>
                    <a:pt x="1280684" y="467559"/>
                  </a:cubicBezTo>
                  <a:cubicBezTo>
                    <a:pt x="1254409" y="444673"/>
                    <a:pt x="1236610" y="416704"/>
                    <a:pt x="1228980" y="382802"/>
                  </a:cubicBezTo>
                  <a:cubicBezTo>
                    <a:pt x="1225804" y="371359"/>
                    <a:pt x="1228823" y="364685"/>
                    <a:pt x="1236610" y="363135"/>
                  </a:cubicBezTo>
                  <a:close/>
                  <a:moveTo>
                    <a:pt x="722133" y="403144"/>
                  </a:moveTo>
                  <a:cubicBezTo>
                    <a:pt x="751798" y="489595"/>
                    <a:pt x="675517" y="592152"/>
                    <a:pt x="594997" y="607408"/>
                  </a:cubicBezTo>
                  <a:cubicBezTo>
                    <a:pt x="554313" y="615036"/>
                    <a:pt x="520410" y="606561"/>
                    <a:pt x="491592" y="578590"/>
                  </a:cubicBezTo>
                  <a:cubicBezTo>
                    <a:pt x="472946" y="559944"/>
                    <a:pt x="455994" y="539602"/>
                    <a:pt x="436501" y="518412"/>
                  </a:cubicBezTo>
                  <a:cubicBezTo>
                    <a:pt x="548381" y="525193"/>
                    <a:pt x="655175" y="514174"/>
                    <a:pt x="722133" y="403144"/>
                  </a:cubicBezTo>
                  <a:close/>
                  <a:moveTo>
                    <a:pt x="742262" y="394773"/>
                  </a:moveTo>
                  <a:cubicBezTo>
                    <a:pt x="744381" y="393395"/>
                    <a:pt x="747559" y="393819"/>
                    <a:pt x="752645" y="395515"/>
                  </a:cubicBezTo>
                  <a:cubicBezTo>
                    <a:pt x="839098" y="422638"/>
                    <a:pt x="928093" y="423485"/>
                    <a:pt x="1017089" y="410771"/>
                  </a:cubicBezTo>
                  <a:cubicBezTo>
                    <a:pt x="1073877" y="402295"/>
                    <a:pt x="1130662" y="389583"/>
                    <a:pt x="1190841" y="373478"/>
                  </a:cubicBezTo>
                  <a:cubicBezTo>
                    <a:pt x="1082351" y="465015"/>
                    <a:pt x="967929" y="531126"/>
                    <a:pt x="825537" y="517565"/>
                  </a:cubicBezTo>
                  <a:cubicBezTo>
                    <a:pt x="742474" y="509937"/>
                    <a:pt x="728065" y="488747"/>
                    <a:pt x="738236" y="404839"/>
                  </a:cubicBezTo>
                  <a:cubicBezTo>
                    <a:pt x="739084" y="399329"/>
                    <a:pt x="740143" y="396151"/>
                    <a:pt x="742262" y="394773"/>
                  </a:cubicBezTo>
                  <a:close/>
                  <a:moveTo>
                    <a:pt x="745052" y="377508"/>
                  </a:moveTo>
                  <a:lnTo>
                    <a:pt x="725051" y="380808"/>
                  </a:lnTo>
                  <a:lnTo>
                    <a:pt x="721921" y="388416"/>
                  </a:lnTo>
                  <a:cubicBezTo>
                    <a:pt x="718743" y="392760"/>
                    <a:pt x="714928" y="396786"/>
                    <a:pt x="711962" y="401448"/>
                  </a:cubicBezTo>
                  <a:cubicBezTo>
                    <a:pt x="662803" y="475186"/>
                    <a:pt x="593302" y="509089"/>
                    <a:pt x="505154" y="509089"/>
                  </a:cubicBezTo>
                  <a:cubicBezTo>
                    <a:pt x="418702" y="509089"/>
                    <a:pt x="418702" y="509937"/>
                    <a:pt x="357677" y="448064"/>
                  </a:cubicBezTo>
                  <a:lnTo>
                    <a:pt x="352453" y="442298"/>
                  </a:lnTo>
                  <a:lnTo>
                    <a:pt x="339643" y="444412"/>
                  </a:lnTo>
                  <a:lnTo>
                    <a:pt x="386495" y="492986"/>
                  </a:lnTo>
                  <a:cubicBezTo>
                    <a:pt x="400902" y="506547"/>
                    <a:pt x="406836" y="520108"/>
                    <a:pt x="405140" y="540449"/>
                  </a:cubicBezTo>
                  <a:cubicBezTo>
                    <a:pt x="398359" y="643006"/>
                    <a:pt x="360219" y="736239"/>
                    <a:pt x="306823" y="822691"/>
                  </a:cubicBezTo>
                  <a:cubicBezTo>
                    <a:pt x="251730" y="911686"/>
                    <a:pt x="250036" y="910839"/>
                    <a:pt x="146630" y="905753"/>
                  </a:cubicBezTo>
                  <a:cubicBezTo>
                    <a:pt x="97472" y="903211"/>
                    <a:pt x="48312" y="901516"/>
                    <a:pt x="2" y="888802"/>
                  </a:cubicBezTo>
                  <a:cubicBezTo>
                    <a:pt x="2" y="893605"/>
                    <a:pt x="0" y="898408"/>
                    <a:pt x="0" y="903211"/>
                  </a:cubicBezTo>
                  <a:cubicBezTo>
                    <a:pt x="44074" y="910839"/>
                    <a:pt x="88148" y="915077"/>
                    <a:pt x="133070" y="916772"/>
                  </a:cubicBezTo>
                  <a:cubicBezTo>
                    <a:pt x="145783" y="917620"/>
                    <a:pt x="150022" y="926095"/>
                    <a:pt x="155954" y="934571"/>
                  </a:cubicBezTo>
                  <a:cubicBezTo>
                    <a:pt x="182229" y="976949"/>
                    <a:pt x="194096" y="1023566"/>
                    <a:pt x="200028" y="1071879"/>
                  </a:cubicBezTo>
                  <a:cubicBezTo>
                    <a:pt x="211893" y="1176131"/>
                    <a:pt x="233930" y="1278686"/>
                    <a:pt x="237321" y="1383784"/>
                  </a:cubicBezTo>
                  <a:cubicBezTo>
                    <a:pt x="238169" y="1410060"/>
                    <a:pt x="237322" y="1437182"/>
                    <a:pt x="234779" y="1463457"/>
                  </a:cubicBezTo>
                  <a:cubicBezTo>
                    <a:pt x="230541" y="1510074"/>
                    <a:pt x="215284" y="1551603"/>
                    <a:pt x="189857" y="1592288"/>
                  </a:cubicBezTo>
                  <a:lnTo>
                    <a:pt x="162608" y="1637594"/>
                  </a:lnTo>
                  <a:lnTo>
                    <a:pt x="165656" y="1656067"/>
                  </a:lnTo>
                  <a:lnTo>
                    <a:pt x="195790" y="1604365"/>
                  </a:lnTo>
                  <a:cubicBezTo>
                    <a:pt x="232236" y="1545035"/>
                    <a:pt x="270377" y="1486765"/>
                    <a:pt x="311060" y="1430402"/>
                  </a:cubicBezTo>
                  <a:cubicBezTo>
                    <a:pt x="318687" y="1420231"/>
                    <a:pt x="325468" y="1410060"/>
                    <a:pt x="337335" y="1404126"/>
                  </a:cubicBezTo>
                  <a:cubicBezTo>
                    <a:pt x="405141" y="1372766"/>
                    <a:pt x="471252" y="1371919"/>
                    <a:pt x="536514" y="1413451"/>
                  </a:cubicBezTo>
                  <a:cubicBezTo>
                    <a:pt x="551771" y="1422772"/>
                    <a:pt x="558551" y="1435488"/>
                    <a:pt x="557703" y="1454981"/>
                  </a:cubicBezTo>
                  <a:cubicBezTo>
                    <a:pt x="695544" y="2328226"/>
                    <a:pt x="1297595" y="5788829"/>
                    <a:pt x="1444878" y="6654692"/>
                  </a:cubicBezTo>
                  <a:lnTo>
                    <a:pt x="1459875" y="6654708"/>
                  </a:lnTo>
                  <a:cubicBezTo>
                    <a:pt x="1327826" y="5786267"/>
                    <a:pt x="715210" y="2321867"/>
                    <a:pt x="571265" y="1442267"/>
                  </a:cubicBezTo>
                  <a:cubicBezTo>
                    <a:pt x="568886" y="1420493"/>
                    <a:pt x="574943" y="1368753"/>
                    <a:pt x="577732" y="1372564"/>
                  </a:cubicBezTo>
                  <a:lnTo>
                    <a:pt x="578446" y="1374092"/>
                  </a:lnTo>
                  <a:lnTo>
                    <a:pt x="596321" y="1281958"/>
                  </a:lnTo>
                  <a:cubicBezTo>
                    <a:pt x="628422" y="1201186"/>
                    <a:pt x="698189" y="1159389"/>
                    <a:pt x="771292" y="1144768"/>
                  </a:cubicBezTo>
                  <a:cubicBezTo>
                    <a:pt x="775741" y="1143922"/>
                    <a:pt x="779609" y="1143550"/>
                    <a:pt x="782960" y="1143749"/>
                  </a:cubicBezTo>
                  <a:cubicBezTo>
                    <a:pt x="793011" y="1144346"/>
                    <a:pt x="798414" y="1150066"/>
                    <a:pt x="800957" y="1163415"/>
                  </a:cubicBezTo>
                  <a:cubicBezTo>
                    <a:pt x="802653" y="1176977"/>
                    <a:pt x="814518" y="1191386"/>
                    <a:pt x="811976" y="1202405"/>
                  </a:cubicBezTo>
                  <a:cubicBezTo>
                    <a:pt x="808585" y="1214270"/>
                    <a:pt x="788244" y="1212575"/>
                    <a:pt x="776378" y="1219356"/>
                  </a:cubicBezTo>
                  <a:cubicBezTo>
                    <a:pt x="740355" y="1240122"/>
                    <a:pt x="704334" y="1261310"/>
                    <a:pt x="670537" y="1286314"/>
                  </a:cubicBezTo>
                  <a:lnTo>
                    <a:pt x="578985" y="1375245"/>
                  </a:lnTo>
                  <a:lnTo>
                    <a:pt x="582907" y="1383630"/>
                  </a:lnTo>
                  <a:cubicBezTo>
                    <a:pt x="585021" y="1387442"/>
                    <a:pt x="587581" y="1389717"/>
                    <a:pt x="590759" y="1385480"/>
                  </a:cubicBezTo>
                  <a:cubicBezTo>
                    <a:pt x="645851" y="1312589"/>
                    <a:pt x="721286" y="1265125"/>
                    <a:pt x="802653" y="1226984"/>
                  </a:cubicBezTo>
                  <a:cubicBezTo>
                    <a:pt x="822146" y="1218508"/>
                    <a:pt x="835708" y="1213423"/>
                    <a:pt x="837403" y="1189691"/>
                  </a:cubicBezTo>
                  <a:cubicBezTo>
                    <a:pt x="839098" y="1173587"/>
                    <a:pt x="850117" y="1160026"/>
                    <a:pt x="860289" y="1146464"/>
                  </a:cubicBezTo>
                  <a:cubicBezTo>
                    <a:pt x="885715" y="1112562"/>
                    <a:pt x="910294" y="1077811"/>
                    <a:pt x="936569" y="1045603"/>
                  </a:cubicBezTo>
                  <a:cubicBezTo>
                    <a:pt x="990814" y="979494"/>
                    <a:pt x="1050992" y="921009"/>
                    <a:pt x="1128969" y="883716"/>
                  </a:cubicBezTo>
                  <a:cubicBezTo>
                    <a:pt x="1157785" y="870156"/>
                    <a:pt x="1163019" y="860157"/>
                    <a:pt x="1202707" y="826929"/>
                  </a:cubicBezTo>
                  <a:cubicBezTo>
                    <a:pt x="1242394" y="793703"/>
                    <a:pt x="1326645" y="717516"/>
                    <a:pt x="1367090" y="684353"/>
                  </a:cubicBezTo>
                  <a:cubicBezTo>
                    <a:pt x="1407535" y="651192"/>
                    <a:pt x="1412646" y="642689"/>
                    <a:pt x="1445379" y="627956"/>
                  </a:cubicBezTo>
                  <a:cubicBezTo>
                    <a:pt x="1728537" y="500505"/>
                    <a:pt x="3113927" y="-9411"/>
                    <a:pt x="3046612" y="133"/>
                  </a:cubicBezTo>
                  <a:lnTo>
                    <a:pt x="1443831" y="613226"/>
                  </a:lnTo>
                  <a:cubicBezTo>
                    <a:pt x="1388966" y="521160"/>
                    <a:pt x="1442699" y="464277"/>
                    <a:pt x="1450541" y="427425"/>
                  </a:cubicBezTo>
                  <a:cubicBezTo>
                    <a:pt x="1458382" y="390575"/>
                    <a:pt x="1368316" y="441439"/>
                    <a:pt x="1490882" y="392125"/>
                  </a:cubicBezTo>
                  <a:cubicBezTo>
                    <a:pt x="1613448" y="342811"/>
                    <a:pt x="2022495" y="198502"/>
                    <a:pt x="2185937" y="131541"/>
                  </a:cubicBezTo>
                  <a:cubicBezTo>
                    <a:pt x="2178479" y="131542"/>
                    <a:pt x="2143976" y="140073"/>
                    <a:pt x="2136518" y="140074"/>
                  </a:cubicBezTo>
                  <a:lnTo>
                    <a:pt x="1471387" y="387888"/>
                  </a:lnTo>
                  <a:cubicBezTo>
                    <a:pt x="1463760" y="391277"/>
                    <a:pt x="1456131" y="390429"/>
                    <a:pt x="1448504" y="388734"/>
                  </a:cubicBezTo>
                  <a:lnTo>
                    <a:pt x="1256951" y="355679"/>
                  </a:lnTo>
                  <a:cubicBezTo>
                    <a:pt x="1255256" y="345509"/>
                    <a:pt x="1264579" y="345509"/>
                    <a:pt x="1269665" y="342118"/>
                  </a:cubicBezTo>
                  <a:cubicBezTo>
                    <a:pt x="1301872" y="319233"/>
                    <a:pt x="1340014" y="305672"/>
                    <a:pt x="1372222" y="281940"/>
                  </a:cubicBezTo>
                  <a:lnTo>
                    <a:pt x="1348490" y="281940"/>
                  </a:lnTo>
                  <a:cubicBezTo>
                    <a:pt x="1254408" y="353136"/>
                    <a:pt x="1144224" y="381106"/>
                    <a:pt x="1029802" y="399753"/>
                  </a:cubicBezTo>
                  <a:cubicBezTo>
                    <a:pt x="947586" y="413314"/>
                    <a:pt x="866219" y="410771"/>
                    <a:pt x="784853" y="395515"/>
                  </a:cubicBezTo>
                  <a:cubicBezTo>
                    <a:pt x="778921" y="394667"/>
                    <a:pt x="772987" y="392124"/>
                    <a:pt x="767055" y="390429"/>
                  </a:cubicBezTo>
                  <a:cubicBezTo>
                    <a:pt x="756883" y="387886"/>
                    <a:pt x="749467" y="384072"/>
                    <a:pt x="745124" y="378033"/>
                  </a:cubicBezTo>
                  <a:lnTo>
                    <a:pt x="745052" y="3775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1F194D-8152-40D3-AB3F-CD8B45E127CA}"/>
              </a:ext>
            </a:extLst>
          </p:cNvPr>
          <p:cNvSpPr/>
          <p:nvPr userDrawn="1"/>
        </p:nvSpPr>
        <p:spPr>
          <a:xfrm flipH="1">
            <a:off x="0" y="0"/>
            <a:ext cx="1987826" cy="1847927"/>
          </a:xfrm>
          <a:custGeom>
            <a:avLst/>
            <a:gdLst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84524 w 8074110"/>
              <a:gd name="connsiteY592" fmla="*/ 1262562 h 7505871"/>
              <a:gd name="connsiteX593" fmla="*/ 2786438 w 8074110"/>
              <a:gd name="connsiteY593" fmla="*/ 1137704 h 7505871"/>
              <a:gd name="connsiteX594" fmla="*/ 2736454 w 8074110"/>
              <a:gd name="connsiteY594" fmla="*/ 1137704 h 7505871"/>
              <a:gd name="connsiteX595" fmla="*/ 2734980 w 8074110"/>
              <a:gd name="connsiteY595" fmla="*/ 1223082 h 7505871"/>
              <a:gd name="connsiteX596" fmla="*/ 1721651 w 8074110"/>
              <a:gd name="connsiteY596" fmla="*/ 208205 h 7505871"/>
              <a:gd name="connsiteX597" fmla="*/ 1725523 w 8074110"/>
              <a:gd name="connsiteY597" fmla="*/ 200464 h 7505871"/>
              <a:gd name="connsiteX598" fmla="*/ 5759578 w 8074110"/>
              <a:gd name="connsiteY598" fmla="*/ 140662 h 7505871"/>
              <a:gd name="connsiteX599" fmla="*/ 5822184 w 8074110"/>
              <a:gd name="connsiteY599" fmla="*/ 174918 h 7505871"/>
              <a:gd name="connsiteX600" fmla="*/ 6050551 w 8074110"/>
              <a:gd name="connsiteY600" fmla="*/ 345224 h 7505871"/>
              <a:gd name="connsiteX601" fmla="*/ 6064485 w 8074110"/>
              <a:gd name="connsiteY601" fmla="*/ 389351 h 7505871"/>
              <a:gd name="connsiteX602" fmla="*/ 5850827 w 8074110"/>
              <a:gd name="connsiteY602" fmla="*/ 619264 h 7505871"/>
              <a:gd name="connsiteX603" fmla="*/ 5812120 w 8074110"/>
              <a:gd name="connsiteY603" fmla="*/ 623909 h 7505871"/>
              <a:gd name="connsiteX604" fmla="*/ 5306617 w 8074110"/>
              <a:gd name="connsiteY604" fmla="*/ 537981 h 7505871"/>
              <a:gd name="connsiteX605" fmla="*/ 5287266 w 8074110"/>
              <a:gd name="connsiteY605" fmla="*/ 532562 h 7505871"/>
              <a:gd name="connsiteX606" fmla="*/ 5484666 w 8074110"/>
              <a:gd name="connsiteY606" fmla="*/ 433476 h 7505871"/>
              <a:gd name="connsiteX607" fmla="*/ 5716131 w 8074110"/>
              <a:gd name="connsiteY607" fmla="*/ 198141 h 7505871"/>
              <a:gd name="connsiteX608" fmla="*/ 5759578 w 8074110"/>
              <a:gd name="connsiteY608" fmla="*/ 140662 h 7505871"/>
              <a:gd name="connsiteX609" fmla="*/ 6792161 w 8074110"/>
              <a:gd name="connsiteY609" fmla="*/ 69637 h 7505871"/>
              <a:gd name="connsiteX610" fmla="*/ 6756550 w 8074110"/>
              <a:gd name="connsiteY610" fmla="*/ 261619 h 7505871"/>
              <a:gd name="connsiteX611" fmla="*/ 6617984 w 8074110"/>
              <a:gd name="connsiteY611" fmla="*/ 446635 h 7505871"/>
              <a:gd name="connsiteX612" fmla="*/ 6420582 w 8074110"/>
              <a:gd name="connsiteY612" fmla="*/ 545724 h 7505871"/>
              <a:gd name="connsiteX613" fmla="*/ 6386520 w 8074110"/>
              <a:gd name="connsiteY613" fmla="*/ 543401 h 7505871"/>
              <a:gd name="connsiteX614" fmla="*/ 6167444 w 8074110"/>
              <a:gd name="connsiteY614" fmla="*/ 376190 h 7505871"/>
              <a:gd name="connsiteX615" fmla="*/ 6792161 w 8074110"/>
              <a:gd name="connsiteY615" fmla="*/ 69637 h 7505871"/>
              <a:gd name="connsiteX616" fmla="*/ 6830299 w 8074110"/>
              <a:gd name="connsiteY616" fmla="*/ 401 h 7505871"/>
              <a:gd name="connsiteX617" fmla="*/ 6773582 w 8074110"/>
              <a:gd name="connsiteY617" fmla="*/ 27835 h 7505871"/>
              <a:gd name="connsiteX618" fmla="*/ 6302140 w 8074110"/>
              <a:gd name="connsiteY618" fmla="*/ 343677 h 7505871"/>
              <a:gd name="connsiteX619" fmla="*/ 6071452 w 8074110"/>
              <a:gd name="connsiteY619" fmla="*/ 304197 h 7505871"/>
              <a:gd name="connsiteX620" fmla="*/ 5949915 w 8074110"/>
              <a:gd name="connsiteY620" fmla="*/ 212850 h 7505871"/>
              <a:gd name="connsiteX621" fmla="*/ 5809025 w 8074110"/>
              <a:gd name="connsiteY621" fmla="*/ 105247 h 7505871"/>
              <a:gd name="connsiteX622" fmla="*/ 6016489 w 8074110"/>
              <a:gd name="connsiteY622" fmla="*/ 8481 h 7505871"/>
              <a:gd name="connsiteX623" fmla="*/ 6001007 w 8074110"/>
              <a:gd name="connsiteY623" fmla="*/ 3061 h 7505871"/>
              <a:gd name="connsiteX624" fmla="*/ 5795091 w 8074110"/>
              <a:gd name="connsiteY624" fmla="*/ 51058 h 7505871"/>
              <a:gd name="connsiteX625" fmla="*/ 5725418 w 8074110"/>
              <a:gd name="connsiteY625" fmla="*/ 40219 h 7505871"/>
              <a:gd name="connsiteX626" fmla="*/ 5613945 w 8074110"/>
              <a:gd name="connsiteY626" fmla="*/ 8481 h 7505871"/>
              <a:gd name="connsiteX627" fmla="*/ 5681293 w 8074110"/>
              <a:gd name="connsiteY627" fmla="*/ 62670 h 7505871"/>
              <a:gd name="connsiteX628" fmla="*/ 5692905 w 8074110"/>
              <a:gd name="connsiteY628" fmla="*/ 126148 h 7505871"/>
              <a:gd name="connsiteX629" fmla="*/ 5659619 w 8074110"/>
              <a:gd name="connsiteY629" fmla="*/ 178787 h 7505871"/>
              <a:gd name="connsiteX630" fmla="*/ 5438219 w 8074110"/>
              <a:gd name="connsiteY630" fmla="*/ 396318 h 7505871"/>
              <a:gd name="connsiteX631" fmla="*/ 5299651 w 8074110"/>
              <a:gd name="connsiteY631" fmla="*/ 465989 h 7505871"/>
              <a:gd name="connsiteX632" fmla="*/ 5051157 w 8074110"/>
              <a:gd name="connsiteY632" fmla="*/ 501599 h 7505871"/>
              <a:gd name="connsiteX633" fmla="*/ 5017869 w 8074110"/>
              <a:gd name="connsiteY633" fmla="*/ 498502 h 7505871"/>
              <a:gd name="connsiteX634" fmla="*/ 4896331 w 8074110"/>
              <a:gd name="connsiteY634" fmla="*/ 483020 h 7505871"/>
              <a:gd name="connsiteX635" fmla="*/ 5006257 w 8074110"/>
              <a:gd name="connsiteY635" fmla="*/ 368448 h 7505871"/>
              <a:gd name="connsiteX636" fmla="*/ 5178888 w 8074110"/>
              <a:gd name="connsiteY636" fmla="*/ 35574 h 7505871"/>
              <a:gd name="connsiteX637" fmla="*/ 5148697 w 8074110"/>
              <a:gd name="connsiteY637" fmla="*/ 4611 h 7505871"/>
              <a:gd name="connsiteX638" fmla="*/ 5130119 w 8074110"/>
              <a:gd name="connsiteY638" fmla="*/ 33252 h 7505871"/>
              <a:gd name="connsiteX639" fmla="*/ 4968327 w 8074110"/>
              <a:gd name="connsiteY639" fmla="*/ 335162 h 7505871"/>
              <a:gd name="connsiteX640" fmla="*/ 4842143 w 8074110"/>
              <a:gd name="connsiteY640" fmla="*/ 457472 h 7505871"/>
              <a:gd name="connsiteX641" fmla="*/ 4792601 w 8074110"/>
              <a:gd name="connsiteY641" fmla="*/ 475278 h 7505871"/>
              <a:gd name="connsiteX642" fmla="*/ 4347477 w 8074110"/>
              <a:gd name="connsiteY642" fmla="*/ 432701 h 7505871"/>
              <a:gd name="connsiteX643" fmla="*/ 4253811 w 8074110"/>
              <a:gd name="connsiteY643" fmla="*/ 421089 h 7505871"/>
              <a:gd name="connsiteX644" fmla="*/ 4693512 w 8074110"/>
              <a:gd name="connsiteY644" fmla="*/ 8481 h 7505871"/>
              <a:gd name="connsiteX645" fmla="*/ 4611455 w 8074110"/>
              <a:gd name="connsiteY645" fmla="*/ 22415 h 7505871"/>
              <a:gd name="connsiteX646" fmla="*/ 4196524 w 8074110"/>
              <a:gd name="connsiteY646" fmla="*/ 402510 h 7505871"/>
              <a:gd name="connsiteX647" fmla="*/ 4148530 w 8074110"/>
              <a:gd name="connsiteY647" fmla="*/ 417219 h 7505871"/>
              <a:gd name="connsiteX648" fmla="*/ 3828041 w 8074110"/>
              <a:gd name="connsiteY648" fmla="*/ 393221 h 7505871"/>
              <a:gd name="connsiteX649" fmla="*/ 3665477 w 8074110"/>
              <a:gd name="connsiteY649" fmla="*/ 380834 h 7505871"/>
              <a:gd name="connsiteX650" fmla="*/ 3924032 w 8074110"/>
              <a:gd name="connsiteY650" fmla="*/ 10028 h 7505871"/>
              <a:gd name="connsiteX651" fmla="*/ 3841203 w 8074110"/>
              <a:gd name="connsiteY651" fmla="*/ 46414 h 7505871"/>
              <a:gd name="connsiteX652" fmla="*/ 3613610 w 8074110"/>
              <a:gd name="connsiteY652" fmla="*/ 359933 h 7505871"/>
              <a:gd name="connsiteX653" fmla="*/ 3573355 w 8074110"/>
              <a:gd name="connsiteY653" fmla="*/ 376190 h 7505871"/>
              <a:gd name="connsiteX654" fmla="*/ 2866581 w 8074110"/>
              <a:gd name="connsiteY654" fmla="*/ 318906 h 7505871"/>
              <a:gd name="connsiteX655" fmla="*/ 2819359 w 8074110"/>
              <a:gd name="connsiteY655" fmla="*/ 301874 h 7505871"/>
              <a:gd name="connsiteX656" fmla="*/ 2984246 w 8074110"/>
              <a:gd name="connsiteY656" fmla="*/ 10028 h 7505871"/>
              <a:gd name="connsiteX657" fmla="*/ 2922318 w 8074110"/>
              <a:gd name="connsiteY657" fmla="*/ 39446 h 7505871"/>
              <a:gd name="connsiteX658" fmla="*/ 2779879 w 8074110"/>
              <a:gd name="connsiteY658" fmla="*/ 285618 h 7505871"/>
              <a:gd name="connsiteX659" fmla="*/ 2736527 w 8074110"/>
              <a:gd name="connsiteY659" fmla="*/ 306519 h 7505871"/>
              <a:gd name="connsiteX660" fmla="*/ 2190770 w 8074110"/>
              <a:gd name="connsiteY660" fmla="*/ 240718 h 7505871"/>
              <a:gd name="connsiteX661" fmla="*/ 2157482 w 8074110"/>
              <a:gd name="connsiteY661" fmla="*/ 207430 h 7505871"/>
              <a:gd name="connsiteX662" fmla="*/ 2173739 w 8074110"/>
              <a:gd name="connsiteY662" fmla="*/ 124598 h 7505871"/>
              <a:gd name="connsiteX663" fmla="*/ 2247281 w 8074110"/>
              <a:gd name="connsiteY663" fmla="*/ 8481 h 7505871"/>
              <a:gd name="connsiteX664" fmla="*/ 2202382 w 8074110"/>
              <a:gd name="connsiteY664" fmla="*/ 13126 h 7505871"/>
              <a:gd name="connsiteX665" fmla="*/ 2109488 w 8074110"/>
              <a:gd name="connsiteY665" fmla="*/ 196594 h 7505871"/>
              <a:gd name="connsiteX666" fmla="*/ 2073878 w 8074110"/>
              <a:gd name="connsiteY666" fmla="*/ 223687 h 7505871"/>
              <a:gd name="connsiteX667" fmla="*/ 1782807 w 8074110"/>
              <a:gd name="connsiteY667" fmla="*/ 178015 h 7505871"/>
              <a:gd name="connsiteX668" fmla="*/ 1743327 w 8074110"/>
              <a:gd name="connsiteY668" fmla="*/ 94408 h 7505871"/>
              <a:gd name="connsiteX669" fmla="*/ 1789774 w 8074110"/>
              <a:gd name="connsiteY669" fmla="*/ 10803 h 7505871"/>
              <a:gd name="connsiteX670" fmla="*/ 1709266 w 8074110"/>
              <a:gd name="connsiteY670" fmla="*/ 48736 h 7505871"/>
              <a:gd name="connsiteX671" fmla="*/ 1667462 w 8074110"/>
              <a:gd name="connsiteY671" fmla="*/ 127696 h 7505871"/>
              <a:gd name="connsiteX672" fmla="*/ 1618692 w 8074110"/>
              <a:gd name="connsiteY672" fmla="*/ 152469 h 7505871"/>
              <a:gd name="connsiteX673" fmla="*/ 853860 w 8074110"/>
              <a:gd name="connsiteY673" fmla="*/ 29382 h 7505871"/>
              <a:gd name="connsiteX674" fmla="*/ 474537 w 8074110"/>
              <a:gd name="connsiteY674" fmla="*/ 9256 h 7505871"/>
              <a:gd name="connsiteX675" fmla="*/ 493891 w 8074110"/>
              <a:gd name="connsiteY675" fmla="*/ 12351 h 7505871"/>
              <a:gd name="connsiteX676" fmla="*/ 733870 w 8074110"/>
              <a:gd name="connsiteY676" fmla="*/ 40994 h 7505871"/>
              <a:gd name="connsiteX677" fmla="*/ 1561409 w 8074110"/>
              <a:gd name="connsiteY677" fmla="*/ 171820 h 7505871"/>
              <a:gd name="connsiteX678" fmla="*/ 1631854 w 8074110"/>
              <a:gd name="connsiteY678" fmla="*/ 187304 h 7505871"/>
              <a:gd name="connsiteX679" fmla="*/ 1772742 w 8074110"/>
              <a:gd name="connsiteY679" fmla="*/ 322001 h 7505871"/>
              <a:gd name="connsiteX680" fmla="*/ 1567601 w 8074110"/>
              <a:gd name="connsiteY680" fmla="*/ 346774 h 7505871"/>
              <a:gd name="connsiteX681" fmla="*/ 1264918 w 8074110"/>
              <a:gd name="connsiteY681" fmla="*/ 319678 h 7505871"/>
              <a:gd name="connsiteX682" fmla="*/ 966880 w 8074110"/>
              <a:gd name="connsiteY682" fmla="*/ 322776 h 7505871"/>
              <a:gd name="connsiteX683" fmla="*/ 839151 w 8074110"/>
              <a:gd name="connsiteY683" fmla="*/ 293357 h 7505871"/>
              <a:gd name="connsiteX684" fmla="*/ 116893 w 8074110"/>
              <a:gd name="connsiteY684" fmla="*/ 13126 h 7505871"/>
              <a:gd name="connsiteX685" fmla="*/ 0 w 8074110"/>
              <a:gd name="connsiteY685" fmla="*/ 6159 h 7505871"/>
              <a:gd name="connsiteX686" fmla="*/ 30191 w 8074110"/>
              <a:gd name="connsiteY686" fmla="*/ 27060 h 7505871"/>
              <a:gd name="connsiteX687" fmla="*/ 863149 w 8074110"/>
              <a:gd name="connsiteY687" fmla="*/ 349096 h 7505871"/>
              <a:gd name="connsiteX688" fmla="*/ 2691628 w 8074110"/>
              <a:gd name="connsiteY688" fmla="*/ 1437513 h 7505871"/>
              <a:gd name="connsiteX689" fmla="*/ 2729173 w 8074110"/>
              <a:gd name="connsiteY689" fmla="*/ 1480575 h 7505871"/>
              <a:gd name="connsiteX690" fmla="*/ 2737964 w 8074110"/>
              <a:gd name="connsiteY690" fmla="*/ 1521053 h 7505871"/>
              <a:gd name="connsiteX691" fmla="*/ 2751607 w 8074110"/>
              <a:gd name="connsiteY691" fmla="*/ 1513346 h 7505871"/>
              <a:gd name="connsiteX692" fmla="*/ 2789941 w 8074110"/>
              <a:gd name="connsiteY692" fmla="*/ 1581205 h 7505871"/>
              <a:gd name="connsiteX693" fmla="*/ 2789941 w 8074110"/>
              <a:gd name="connsiteY693" fmla="*/ 1521120 h 7505871"/>
              <a:gd name="connsiteX694" fmla="*/ 3149135 w 8074110"/>
              <a:gd name="connsiteY694" fmla="*/ 1826898 h 7505871"/>
              <a:gd name="connsiteX695" fmla="*/ 3180873 w 8074110"/>
              <a:gd name="connsiteY695" fmla="*/ 1850896 h 7505871"/>
              <a:gd name="connsiteX696" fmla="*/ 3685603 w 8074110"/>
              <a:gd name="connsiteY696" fmla="*/ 2128807 h 7505871"/>
              <a:gd name="connsiteX697" fmla="*/ 4074212 w 8074110"/>
              <a:gd name="connsiteY697" fmla="*/ 2380398 h 7505871"/>
              <a:gd name="connsiteX698" fmla="*/ 4482176 w 8074110"/>
              <a:gd name="connsiteY698" fmla="*/ 2882804 h 7505871"/>
              <a:gd name="connsiteX699" fmla="*/ 4615325 w 8074110"/>
              <a:gd name="connsiteY699" fmla="*/ 3032983 h 7505871"/>
              <a:gd name="connsiteX700" fmla="*/ 4938909 w 8074110"/>
              <a:gd name="connsiteY700" fmla="*/ 3311666 h 7505871"/>
              <a:gd name="connsiteX701" fmla="*/ 5464539 w 8074110"/>
              <a:gd name="connsiteY701" fmla="*/ 3821815 h 7505871"/>
              <a:gd name="connsiteX702" fmla="*/ 5862439 w 8074110"/>
              <a:gd name="connsiteY702" fmla="*/ 4371442 h 7505871"/>
              <a:gd name="connsiteX703" fmla="*/ 5925142 w 8074110"/>
              <a:gd name="connsiteY703" fmla="*/ 4423309 h 7505871"/>
              <a:gd name="connsiteX704" fmla="*/ 5960752 w 8074110"/>
              <a:gd name="connsiteY704" fmla="*/ 4439565 h 7505871"/>
              <a:gd name="connsiteX705" fmla="*/ 6221633 w 8074110"/>
              <a:gd name="connsiteY705" fmla="*/ 4609099 h 7505871"/>
              <a:gd name="connsiteX706" fmla="*/ 6602500 w 8074110"/>
              <a:gd name="connsiteY706" fmla="*/ 4887784 h 7505871"/>
              <a:gd name="connsiteX707" fmla="*/ 7161419 w 8074110"/>
              <a:gd name="connsiteY707" fmla="*/ 5593785 h 7505871"/>
              <a:gd name="connsiteX708" fmla="*/ 7807037 w 8074110"/>
              <a:gd name="connsiteY708" fmla="*/ 6708523 h 7505871"/>
              <a:gd name="connsiteX709" fmla="*/ 7824068 w 8074110"/>
              <a:gd name="connsiteY709" fmla="*/ 6754970 h 7505871"/>
              <a:gd name="connsiteX710" fmla="*/ 7999795 w 8074110"/>
              <a:gd name="connsiteY710" fmla="*/ 7317758 h 7505871"/>
              <a:gd name="connsiteX711" fmla="*/ 8071787 w 8074110"/>
              <a:gd name="connsiteY711" fmla="*/ 7505871 h 7505871"/>
              <a:gd name="connsiteX712" fmla="*/ 8071787 w 8074110"/>
              <a:gd name="connsiteY712" fmla="*/ 7399815 h 7505871"/>
              <a:gd name="connsiteX713" fmla="*/ 7950250 w 8074110"/>
              <a:gd name="connsiteY713" fmla="*/ 7039849 h 7505871"/>
              <a:gd name="connsiteX714" fmla="*/ 7865096 w 8074110"/>
              <a:gd name="connsiteY714" fmla="*/ 6744905 h 7505871"/>
              <a:gd name="connsiteX715" fmla="*/ 7863548 w 8074110"/>
              <a:gd name="connsiteY715" fmla="*/ 6706200 h 7505871"/>
              <a:gd name="connsiteX716" fmla="*/ 8043144 w 8074110"/>
              <a:gd name="connsiteY716" fmla="*/ 6277336 h 7505871"/>
              <a:gd name="connsiteX717" fmla="*/ 8072562 w 8074110"/>
              <a:gd name="connsiteY717" fmla="*/ 6272691 h 7505871"/>
              <a:gd name="connsiteX718" fmla="*/ 8072562 w 8074110"/>
              <a:gd name="connsiteY718" fmla="*/ 6153476 h 7505871"/>
              <a:gd name="connsiteX719" fmla="*/ 8052434 w 8074110"/>
              <a:gd name="connsiteY719" fmla="*/ 6144959 h 7505871"/>
              <a:gd name="connsiteX720" fmla="*/ 7593379 w 8074110"/>
              <a:gd name="connsiteY720" fmla="*/ 5359998 h 7505871"/>
              <a:gd name="connsiteX721" fmla="*/ 7591831 w 8074110"/>
              <a:gd name="connsiteY721" fmla="*/ 5353806 h 7505871"/>
              <a:gd name="connsiteX722" fmla="*/ 8052434 w 8074110"/>
              <a:gd name="connsiteY722" fmla="*/ 5624748 h 7505871"/>
              <a:gd name="connsiteX723" fmla="*/ 8072562 w 8074110"/>
              <a:gd name="connsiteY723" fmla="*/ 5650297 h 7505871"/>
              <a:gd name="connsiteX724" fmla="*/ 8072562 w 8074110"/>
              <a:gd name="connsiteY724" fmla="*/ 5564367 h 7505871"/>
              <a:gd name="connsiteX725" fmla="*/ 8059401 w 8074110"/>
              <a:gd name="connsiteY725" fmla="*/ 5555078 h 7505871"/>
              <a:gd name="connsiteX726" fmla="*/ 7759043 w 8074110"/>
              <a:gd name="connsiteY726" fmla="*/ 5365418 h 7505871"/>
              <a:gd name="connsiteX727" fmla="*/ 7623569 w 8074110"/>
              <a:gd name="connsiteY727" fmla="*/ 5314326 h 7505871"/>
              <a:gd name="connsiteX728" fmla="*/ 7605765 w 8074110"/>
              <a:gd name="connsiteY728" fmla="*/ 5269426 h 7505871"/>
              <a:gd name="connsiteX729" fmla="*/ 7917737 w 8074110"/>
              <a:gd name="connsiteY729" fmla="*/ 4875397 h 7505871"/>
              <a:gd name="connsiteX730" fmla="*/ 8072562 w 8074110"/>
              <a:gd name="connsiteY730" fmla="*/ 4774761 h 7505871"/>
              <a:gd name="connsiteX731" fmla="*/ 8072562 w 8074110"/>
              <a:gd name="connsiteY731" fmla="*/ 4715155 h 7505871"/>
              <a:gd name="connsiteX732" fmla="*/ 7588734 w 8074110"/>
              <a:gd name="connsiteY732" fmla="*/ 5193561 h 7505871"/>
              <a:gd name="connsiteX733" fmla="*/ 7574027 w 8074110"/>
              <a:gd name="connsiteY733" fmla="*/ 5226849 h 7505871"/>
              <a:gd name="connsiteX734" fmla="*/ 7567060 w 8074110"/>
              <a:gd name="connsiteY734" fmla="*/ 5232269 h 7505871"/>
              <a:gd name="connsiteX735" fmla="*/ 7550804 w 8074110"/>
              <a:gd name="connsiteY735" fmla="*/ 5128536 h 7505871"/>
              <a:gd name="connsiteX736" fmla="*/ 7476486 w 8074110"/>
              <a:gd name="connsiteY736" fmla="*/ 4561102 h 7505871"/>
              <a:gd name="connsiteX737" fmla="*/ 7512871 w 8074110"/>
              <a:gd name="connsiteY737" fmla="*/ 4526267 h 7505871"/>
              <a:gd name="connsiteX738" fmla="*/ 7744334 w 8074110"/>
              <a:gd name="connsiteY738" fmla="*/ 4535557 h 7505871"/>
              <a:gd name="connsiteX739" fmla="*/ 8072562 w 8074110"/>
              <a:gd name="connsiteY739" fmla="*/ 4622258 h 7505871"/>
              <a:gd name="connsiteX740" fmla="*/ 8072562 w 8074110"/>
              <a:gd name="connsiteY740" fmla="*/ 4568844 h 7505871"/>
              <a:gd name="connsiteX741" fmla="*/ 7770654 w 8074110"/>
              <a:gd name="connsiteY741" fmla="*/ 4499174 h 7505871"/>
              <a:gd name="connsiteX742" fmla="*/ 7519838 w 8074110"/>
              <a:gd name="connsiteY742" fmla="*/ 4483690 h 7505871"/>
              <a:gd name="connsiteX743" fmla="*/ 7461005 w 8074110"/>
              <a:gd name="connsiteY743" fmla="*/ 4427179 h 7505871"/>
              <a:gd name="connsiteX744" fmla="*/ 7389784 w 8074110"/>
              <a:gd name="connsiteY744" fmla="*/ 3848909 h 7505871"/>
              <a:gd name="connsiteX745" fmla="*/ 7420750 w 8074110"/>
              <a:gd name="connsiteY745" fmla="*/ 3808654 h 7505871"/>
              <a:gd name="connsiteX746" fmla="*/ 7762912 w 8074110"/>
              <a:gd name="connsiteY746" fmla="*/ 3749823 h 7505871"/>
              <a:gd name="connsiteX747" fmla="*/ 8072562 w 8074110"/>
              <a:gd name="connsiteY747" fmla="*/ 3759884 h 7505871"/>
              <a:gd name="connsiteX748" fmla="*/ 8072562 w 8074110"/>
              <a:gd name="connsiteY748" fmla="*/ 3713438 h 7505871"/>
              <a:gd name="connsiteX749" fmla="*/ 7848067 w 8074110"/>
              <a:gd name="connsiteY749" fmla="*/ 3704924 h 7505871"/>
              <a:gd name="connsiteX750" fmla="*/ 7498162 w 8074110"/>
              <a:gd name="connsiteY750" fmla="*/ 3756790 h 7505871"/>
              <a:gd name="connsiteX751" fmla="*/ 7406041 w 8074110"/>
              <a:gd name="connsiteY751" fmla="*/ 3768402 h 7505871"/>
              <a:gd name="connsiteX752" fmla="*/ 7376625 w 8074110"/>
              <a:gd name="connsiteY752" fmla="*/ 3743628 h 7505871"/>
              <a:gd name="connsiteX753" fmla="*/ 7317791 w 8074110"/>
              <a:gd name="connsiteY753" fmla="*/ 3277606 h 7505871"/>
              <a:gd name="connsiteX754" fmla="*/ 7329403 w 8074110"/>
              <a:gd name="connsiteY754" fmla="*/ 3245093 h 7505871"/>
              <a:gd name="connsiteX755" fmla="*/ 7556221 w 8074110"/>
              <a:gd name="connsiteY755" fmla="*/ 3145229 h 7505871"/>
              <a:gd name="connsiteX756" fmla="*/ 8072562 w 8074110"/>
              <a:gd name="connsiteY756" fmla="*/ 3045368 h 7505871"/>
              <a:gd name="connsiteX757" fmla="*/ 8072562 w 8074110"/>
              <a:gd name="connsiteY757" fmla="*/ 3005888 h 7505871"/>
              <a:gd name="connsiteX758" fmla="*/ 7445521 w 8074110"/>
              <a:gd name="connsiteY758" fmla="*/ 3144457 h 7505871"/>
              <a:gd name="connsiteX759" fmla="*/ 7328628 w 8074110"/>
              <a:gd name="connsiteY759" fmla="*/ 3199420 h 7505871"/>
              <a:gd name="connsiteX760" fmla="*/ 7304630 w 8074110"/>
              <a:gd name="connsiteY760" fmla="*/ 3186259 h 7505871"/>
              <a:gd name="connsiteX761" fmla="*/ 7258183 w 8074110"/>
              <a:gd name="connsiteY761" fmla="*/ 2868867 h 7505871"/>
              <a:gd name="connsiteX762" fmla="*/ 7267472 w 8074110"/>
              <a:gd name="connsiteY762" fmla="*/ 2846419 h 7505871"/>
              <a:gd name="connsiteX763" fmla="*/ 7736592 w 8074110"/>
              <a:gd name="connsiteY763" fmla="*/ 2501935 h 7505871"/>
              <a:gd name="connsiteX764" fmla="*/ 8072562 w 8074110"/>
              <a:gd name="connsiteY764" fmla="*/ 2323111 h 7505871"/>
              <a:gd name="connsiteX765" fmla="*/ 8072562 w 8074110"/>
              <a:gd name="connsiteY765" fmla="*/ 2263504 h 7505871"/>
              <a:gd name="connsiteX766" fmla="*/ 7247346 w 8074110"/>
              <a:gd name="connsiteY766" fmla="*/ 2789134 h 7505871"/>
              <a:gd name="connsiteX767" fmla="*/ 7204769 w 8074110"/>
              <a:gd name="connsiteY767" fmla="*/ 2536769 h 7505871"/>
              <a:gd name="connsiteX768" fmla="*/ 7194707 w 8074110"/>
              <a:gd name="connsiteY768" fmla="*/ 2481808 h 7505871"/>
              <a:gd name="connsiteX769" fmla="*/ 7218703 w 8074110"/>
              <a:gd name="connsiteY769" fmla="*/ 2341689 h 7505871"/>
              <a:gd name="connsiteX770" fmla="*/ 7498162 w 8074110"/>
              <a:gd name="connsiteY770" fmla="*/ 2079261 h 7505871"/>
              <a:gd name="connsiteX771" fmla="*/ 7934769 w 8074110"/>
              <a:gd name="connsiteY771" fmla="*/ 1906633 h 7505871"/>
              <a:gd name="connsiteX772" fmla="*/ 7950250 w 8074110"/>
              <a:gd name="connsiteY772" fmla="*/ 1901988 h 7505871"/>
              <a:gd name="connsiteX773" fmla="*/ 8072562 w 8074110"/>
              <a:gd name="connsiteY773" fmla="*/ 1913600 h 7505871"/>
              <a:gd name="connsiteX774" fmla="*/ 8072562 w 8074110"/>
              <a:gd name="connsiteY774" fmla="*/ 1860961 h 7505871"/>
              <a:gd name="connsiteX775" fmla="*/ 7922382 w 8074110"/>
              <a:gd name="connsiteY775" fmla="*/ 1541246 h 7505871"/>
              <a:gd name="connsiteX776" fmla="*/ 8023793 w 8074110"/>
              <a:gd name="connsiteY776" fmla="*/ 1045033 h 7505871"/>
              <a:gd name="connsiteX777" fmla="*/ 8072562 w 8074110"/>
              <a:gd name="connsiteY777" fmla="*/ 933558 h 7505871"/>
              <a:gd name="connsiteX778" fmla="*/ 8072562 w 8074110"/>
              <a:gd name="connsiteY778" fmla="*/ 834472 h 7505871"/>
              <a:gd name="connsiteX779" fmla="*/ 8057853 w 8074110"/>
              <a:gd name="connsiteY779" fmla="*/ 850729 h 7505871"/>
              <a:gd name="connsiteX780" fmla="*/ 7875935 w 8074110"/>
              <a:gd name="connsiteY780" fmla="*/ 1487832 h 7505871"/>
              <a:gd name="connsiteX781" fmla="*/ 7917737 w 8074110"/>
              <a:gd name="connsiteY781" fmla="*/ 1746388 h 7505871"/>
              <a:gd name="connsiteX782" fmla="*/ 7834133 w 8074110"/>
              <a:gd name="connsiteY782" fmla="*/ 1685234 h 7505871"/>
              <a:gd name="connsiteX783" fmla="*/ 7668469 w 8074110"/>
              <a:gd name="connsiteY783" fmla="*/ 1563695 h 7505871"/>
              <a:gd name="connsiteX784" fmla="*/ 7553899 w 8074110"/>
              <a:gd name="connsiteY784" fmla="*/ 1286560 h 7505871"/>
              <a:gd name="connsiteX785" fmla="*/ 7736592 w 8074110"/>
              <a:gd name="connsiteY785" fmla="*/ 785700 h 7505871"/>
              <a:gd name="connsiteX786" fmla="*/ 7778394 w 8074110"/>
              <a:gd name="connsiteY786" fmla="*/ 759382 h 7505871"/>
              <a:gd name="connsiteX787" fmla="*/ 8041597 w 8074110"/>
              <a:gd name="connsiteY787" fmla="*/ 728417 h 7505871"/>
              <a:gd name="connsiteX788" fmla="*/ 8074110 w 8074110"/>
              <a:gd name="connsiteY788" fmla="*/ 722222 h 7505871"/>
              <a:gd name="connsiteX789" fmla="*/ 8074110 w 8074110"/>
              <a:gd name="connsiteY789" fmla="*/ 688937 h 7505871"/>
              <a:gd name="connsiteX790" fmla="*/ 7787683 w 8074110"/>
              <a:gd name="connsiteY790" fmla="*/ 719127 h 7505871"/>
              <a:gd name="connsiteX791" fmla="*/ 7550029 w 8074110"/>
              <a:gd name="connsiteY791" fmla="*/ 603007 h 7505871"/>
              <a:gd name="connsiteX792" fmla="*/ 7534545 w 8074110"/>
              <a:gd name="connsiteY792" fmla="*/ 359158 h 7505871"/>
              <a:gd name="connsiteX793" fmla="*/ 7626666 w 8074110"/>
              <a:gd name="connsiteY793" fmla="*/ 251555 h 7505871"/>
              <a:gd name="connsiteX794" fmla="*/ 7819424 w 8074110"/>
              <a:gd name="connsiteY794" fmla="*/ 127696 h 7505871"/>
              <a:gd name="connsiteX795" fmla="*/ 7926252 w 8074110"/>
              <a:gd name="connsiteY795" fmla="*/ 76604 h 7505871"/>
              <a:gd name="connsiteX796" fmla="*/ 8074110 w 8074110"/>
              <a:gd name="connsiteY796" fmla="*/ 636295 h 7505871"/>
              <a:gd name="connsiteX797" fmla="*/ 8074110 w 8074110"/>
              <a:gd name="connsiteY797" fmla="*/ 589848 h 7505871"/>
              <a:gd name="connsiteX798" fmla="*/ 8012954 w 8074110"/>
              <a:gd name="connsiteY798" fmla="*/ 46414 h 7505871"/>
              <a:gd name="connsiteX799" fmla="*/ 8071012 w 8074110"/>
              <a:gd name="connsiteY799" fmla="*/ 11578 h 7505871"/>
              <a:gd name="connsiteX800" fmla="*/ 8071012 w 8074110"/>
              <a:gd name="connsiteY800" fmla="*/ 4611 h 7505871"/>
              <a:gd name="connsiteX801" fmla="*/ 7829488 w 8074110"/>
              <a:gd name="connsiteY801" fmla="*/ 4611 h 7505871"/>
              <a:gd name="connsiteX802" fmla="*/ 7829488 w 8074110"/>
              <a:gd name="connsiteY802" fmla="*/ 10028 h 7505871"/>
              <a:gd name="connsiteX803" fmla="*/ 7950250 w 8074110"/>
              <a:gd name="connsiteY803" fmla="*/ 17770 h 7505871"/>
              <a:gd name="connsiteX804" fmla="*/ 7735817 w 8074110"/>
              <a:gd name="connsiteY804" fmla="*/ 131568 h 7505871"/>
              <a:gd name="connsiteX805" fmla="*/ 7637503 w 8074110"/>
              <a:gd name="connsiteY805" fmla="*/ 166403 h 7505871"/>
              <a:gd name="connsiteX806" fmla="*/ 6933826 w 8074110"/>
              <a:gd name="connsiteY806" fmla="*/ 19318 h 7505871"/>
              <a:gd name="connsiteX807" fmla="*/ 6868026 w 8074110"/>
              <a:gd name="connsiteY807" fmla="*/ 8481 h 7505871"/>
              <a:gd name="connsiteX808" fmla="*/ 7534545 w 8074110"/>
              <a:gd name="connsiteY808" fmla="*/ 226009 h 7505871"/>
              <a:gd name="connsiteX809" fmla="*/ 7524483 w 8074110"/>
              <a:gd name="connsiteY809" fmla="*/ 237621 h 7505871"/>
              <a:gd name="connsiteX810" fmla="*/ 7244249 w 8074110"/>
              <a:gd name="connsiteY810" fmla="*/ 413347 h 7505871"/>
              <a:gd name="connsiteX811" fmla="*/ 7223348 w 8074110"/>
              <a:gd name="connsiteY811" fmla="*/ 421864 h 7505871"/>
              <a:gd name="connsiteX812" fmla="*/ 6830868 w 8074110"/>
              <a:gd name="connsiteY812" fmla="*/ 303422 h 7505871"/>
              <a:gd name="connsiteX813" fmla="*/ 6813837 w 8074110"/>
              <a:gd name="connsiteY813" fmla="*/ 261619 h 7505871"/>
              <a:gd name="connsiteX814" fmla="*/ 6854092 w 8074110"/>
              <a:gd name="connsiteY814" fmla="*/ 26285 h 7505871"/>
              <a:gd name="connsiteX815" fmla="*/ 6850222 w 8074110"/>
              <a:gd name="connsiteY815" fmla="*/ 3836 h 7505871"/>
              <a:gd name="connsiteX816" fmla="*/ 6830299 w 8074110"/>
              <a:gd name="connsiteY816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84524 w 8074110"/>
              <a:gd name="connsiteY592" fmla="*/ 1262562 h 7505871"/>
              <a:gd name="connsiteX593" fmla="*/ 2786438 w 8074110"/>
              <a:gd name="connsiteY593" fmla="*/ 1137704 h 7505871"/>
              <a:gd name="connsiteX594" fmla="*/ 2734980 w 8074110"/>
              <a:gd name="connsiteY594" fmla="*/ 1223082 h 7505871"/>
              <a:gd name="connsiteX595" fmla="*/ 1721651 w 8074110"/>
              <a:gd name="connsiteY595" fmla="*/ 208205 h 7505871"/>
              <a:gd name="connsiteX596" fmla="*/ 1725523 w 8074110"/>
              <a:gd name="connsiteY596" fmla="*/ 200464 h 7505871"/>
              <a:gd name="connsiteX597" fmla="*/ 5759578 w 8074110"/>
              <a:gd name="connsiteY597" fmla="*/ 140662 h 7505871"/>
              <a:gd name="connsiteX598" fmla="*/ 5822184 w 8074110"/>
              <a:gd name="connsiteY598" fmla="*/ 174918 h 7505871"/>
              <a:gd name="connsiteX599" fmla="*/ 6050551 w 8074110"/>
              <a:gd name="connsiteY599" fmla="*/ 345224 h 7505871"/>
              <a:gd name="connsiteX600" fmla="*/ 6064485 w 8074110"/>
              <a:gd name="connsiteY600" fmla="*/ 389351 h 7505871"/>
              <a:gd name="connsiteX601" fmla="*/ 5850827 w 8074110"/>
              <a:gd name="connsiteY601" fmla="*/ 619264 h 7505871"/>
              <a:gd name="connsiteX602" fmla="*/ 5812120 w 8074110"/>
              <a:gd name="connsiteY602" fmla="*/ 623909 h 7505871"/>
              <a:gd name="connsiteX603" fmla="*/ 5306617 w 8074110"/>
              <a:gd name="connsiteY603" fmla="*/ 537981 h 7505871"/>
              <a:gd name="connsiteX604" fmla="*/ 5287266 w 8074110"/>
              <a:gd name="connsiteY604" fmla="*/ 532562 h 7505871"/>
              <a:gd name="connsiteX605" fmla="*/ 5484666 w 8074110"/>
              <a:gd name="connsiteY605" fmla="*/ 433476 h 7505871"/>
              <a:gd name="connsiteX606" fmla="*/ 5716131 w 8074110"/>
              <a:gd name="connsiteY606" fmla="*/ 198141 h 7505871"/>
              <a:gd name="connsiteX607" fmla="*/ 5759578 w 8074110"/>
              <a:gd name="connsiteY607" fmla="*/ 140662 h 7505871"/>
              <a:gd name="connsiteX608" fmla="*/ 6792161 w 8074110"/>
              <a:gd name="connsiteY608" fmla="*/ 69637 h 7505871"/>
              <a:gd name="connsiteX609" fmla="*/ 6756550 w 8074110"/>
              <a:gd name="connsiteY609" fmla="*/ 261619 h 7505871"/>
              <a:gd name="connsiteX610" fmla="*/ 6617984 w 8074110"/>
              <a:gd name="connsiteY610" fmla="*/ 446635 h 7505871"/>
              <a:gd name="connsiteX611" fmla="*/ 6420582 w 8074110"/>
              <a:gd name="connsiteY611" fmla="*/ 545724 h 7505871"/>
              <a:gd name="connsiteX612" fmla="*/ 6386520 w 8074110"/>
              <a:gd name="connsiteY612" fmla="*/ 543401 h 7505871"/>
              <a:gd name="connsiteX613" fmla="*/ 6167444 w 8074110"/>
              <a:gd name="connsiteY613" fmla="*/ 376190 h 7505871"/>
              <a:gd name="connsiteX614" fmla="*/ 6792161 w 8074110"/>
              <a:gd name="connsiteY614" fmla="*/ 69637 h 7505871"/>
              <a:gd name="connsiteX615" fmla="*/ 6830299 w 8074110"/>
              <a:gd name="connsiteY615" fmla="*/ 401 h 7505871"/>
              <a:gd name="connsiteX616" fmla="*/ 6773582 w 8074110"/>
              <a:gd name="connsiteY616" fmla="*/ 27835 h 7505871"/>
              <a:gd name="connsiteX617" fmla="*/ 6302140 w 8074110"/>
              <a:gd name="connsiteY617" fmla="*/ 343677 h 7505871"/>
              <a:gd name="connsiteX618" fmla="*/ 6071452 w 8074110"/>
              <a:gd name="connsiteY618" fmla="*/ 304197 h 7505871"/>
              <a:gd name="connsiteX619" fmla="*/ 5949915 w 8074110"/>
              <a:gd name="connsiteY619" fmla="*/ 212850 h 7505871"/>
              <a:gd name="connsiteX620" fmla="*/ 5809025 w 8074110"/>
              <a:gd name="connsiteY620" fmla="*/ 105247 h 7505871"/>
              <a:gd name="connsiteX621" fmla="*/ 6016489 w 8074110"/>
              <a:gd name="connsiteY621" fmla="*/ 8481 h 7505871"/>
              <a:gd name="connsiteX622" fmla="*/ 6001007 w 8074110"/>
              <a:gd name="connsiteY622" fmla="*/ 3061 h 7505871"/>
              <a:gd name="connsiteX623" fmla="*/ 5795091 w 8074110"/>
              <a:gd name="connsiteY623" fmla="*/ 51058 h 7505871"/>
              <a:gd name="connsiteX624" fmla="*/ 5725418 w 8074110"/>
              <a:gd name="connsiteY624" fmla="*/ 40219 h 7505871"/>
              <a:gd name="connsiteX625" fmla="*/ 5613945 w 8074110"/>
              <a:gd name="connsiteY625" fmla="*/ 8481 h 7505871"/>
              <a:gd name="connsiteX626" fmla="*/ 5681293 w 8074110"/>
              <a:gd name="connsiteY626" fmla="*/ 62670 h 7505871"/>
              <a:gd name="connsiteX627" fmla="*/ 5692905 w 8074110"/>
              <a:gd name="connsiteY627" fmla="*/ 126148 h 7505871"/>
              <a:gd name="connsiteX628" fmla="*/ 5659619 w 8074110"/>
              <a:gd name="connsiteY628" fmla="*/ 178787 h 7505871"/>
              <a:gd name="connsiteX629" fmla="*/ 5438219 w 8074110"/>
              <a:gd name="connsiteY629" fmla="*/ 396318 h 7505871"/>
              <a:gd name="connsiteX630" fmla="*/ 5299651 w 8074110"/>
              <a:gd name="connsiteY630" fmla="*/ 465989 h 7505871"/>
              <a:gd name="connsiteX631" fmla="*/ 5051157 w 8074110"/>
              <a:gd name="connsiteY631" fmla="*/ 501599 h 7505871"/>
              <a:gd name="connsiteX632" fmla="*/ 5017869 w 8074110"/>
              <a:gd name="connsiteY632" fmla="*/ 498502 h 7505871"/>
              <a:gd name="connsiteX633" fmla="*/ 4896331 w 8074110"/>
              <a:gd name="connsiteY633" fmla="*/ 483020 h 7505871"/>
              <a:gd name="connsiteX634" fmla="*/ 5006257 w 8074110"/>
              <a:gd name="connsiteY634" fmla="*/ 368448 h 7505871"/>
              <a:gd name="connsiteX635" fmla="*/ 5178888 w 8074110"/>
              <a:gd name="connsiteY635" fmla="*/ 35574 h 7505871"/>
              <a:gd name="connsiteX636" fmla="*/ 5148697 w 8074110"/>
              <a:gd name="connsiteY636" fmla="*/ 4611 h 7505871"/>
              <a:gd name="connsiteX637" fmla="*/ 5130119 w 8074110"/>
              <a:gd name="connsiteY637" fmla="*/ 33252 h 7505871"/>
              <a:gd name="connsiteX638" fmla="*/ 4968327 w 8074110"/>
              <a:gd name="connsiteY638" fmla="*/ 335162 h 7505871"/>
              <a:gd name="connsiteX639" fmla="*/ 4842143 w 8074110"/>
              <a:gd name="connsiteY639" fmla="*/ 457472 h 7505871"/>
              <a:gd name="connsiteX640" fmla="*/ 4792601 w 8074110"/>
              <a:gd name="connsiteY640" fmla="*/ 475278 h 7505871"/>
              <a:gd name="connsiteX641" fmla="*/ 4347477 w 8074110"/>
              <a:gd name="connsiteY641" fmla="*/ 432701 h 7505871"/>
              <a:gd name="connsiteX642" fmla="*/ 4253811 w 8074110"/>
              <a:gd name="connsiteY642" fmla="*/ 421089 h 7505871"/>
              <a:gd name="connsiteX643" fmla="*/ 4693512 w 8074110"/>
              <a:gd name="connsiteY643" fmla="*/ 8481 h 7505871"/>
              <a:gd name="connsiteX644" fmla="*/ 4611455 w 8074110"/>
              <a:gd name="connsiteY644" fmla="*/ 22415 h 7505871"/>
              <a:gd name="connsiteX645" fmla="*/ 4196524 w 8074110"/>
              <a:gd name="connsiteY645" fmla="*/ 402510 h 7505871"/>
              <a:gd name="connsiteX646" fmla="*/ 4148530 w 8074110"/>
              <a:gd name="connsiteY646" fmla="*/ 417219 h 7505871"/>
              <a:gd name="connsiteX647" fmla="*/ 3828041 w 8074110"/>
              <a:gd name="connsiteY647" fmla="*/ 393221 h 7505871"/>
              <a:gd name="connsiteX648" fmla="*/ 3665477 w 8074110"/>
              <a:gd name="connsiteY648" fmla="*/ 380834 h 7505871"/>
              <a:gd name="connsiteX649" fmla="*/ 3924032 w 8074110"/>
              <a:gd name="connsiteY649" fmla="*/ 10028 h 7505871"/>
              <a:gd name="connsiteX650" fmla="*/ 3841203 w 8074110"/>
              <a:gd name="connsiteY650" fmla="*/ 46414 h 7505871"/>
              <a:gd name="connsiteX651" fmla="*/ 3613610 w 8074110"/>
              <a:gd name="connsiteY651" fmla="*/ 359933 h 7505871"/>
              <a:gd name="connsiteX652" fmla="*/ 3573355 w 8074110"/>
              <a:gd name="connsiteY652" fmla="*/ 376190 h 7505871"/>
              <a:gd name="connsiteX653" fmla="*/ 2866581 w 8074110"/>
              <a:gd name="connsiteY653" fmla="*/ 318906 h 7505871"/>
              <a:gd name="connsiteX654" fmla="*/ 2819359 w 8074110"/>
              <a:gd name="connsiteY654" fmla="*/ 301874 h 7505871"/>
              <a:gd name="connsiteX655" fmla="*/ 2984246 w 8074110"/>
              <a:gd name="connsiteY655" fmla="*/ 10028 h 7505871"/>
              <a:gd name="connsiteX656" fmla="*/ 2922318 w 8074110"/>
              <a:gd name="connsiteY656" fmla="*/ 39446 h 7505871"/>
              <a:gd name="connsiteX657" fmla="*/ 2779879 w 8074110"/>
              <a:gd name="connsiteY657" fmla="*/ 285618 h 7505871"/>
              <a:gd name="connsiteX658" fmla="*/ 2736527 w 8074110"/>
              <a:gd name="connsiteY658" fmla="*/ 306519 h 7505871"/>
              <a:gd name="connsiteX659" fmla="*/ 2190770 w 8074110"/>
              <a:gd name="connsiteY659" fmla="*/ 240718 h 7505871"/>
              <a:gd name="connsiteX660" fmla="*/ 2157482 w 8074110"/>
              <a:gd name="connsiteY660" fmla="*/ 207430 h 7505871"/>
              <a:gd name="connsiteX661" fmla="*/ 2173739 w 8074110"/>
              <a:gd name="connsiteY661" fmla="*/ 124598 h 7505871"/>
              <a:gd name="connsiteX662" fmla="*/ 2247281 w 8074110"/>
              <a:gd name="connsiteY662" fmla="*/ 8481 h 7505871"/>
              <a:gd name="connsiteX663" fmla="*/ 2202382 w 8074110"/>
              <a:gd name="connsiteY663" fmla="*/ 13126 h 7505871"/>
              <a:gd name="connsiteX664" fmla="*/ 2109488 w 8074110"/>
              <a:gd name="connsiteY664" fmla="*/ 196594 h 7505871"/>
              <a:gd name="connsiteX665" fmla="*/ 2073878 w 8074110"/>
              <a:gd name="connsiteY665" fmla="*/ 223687 h 7505871"/>
              <a:gd name="connsiteX666" fmla="*/ 1782807 w 8074110"/>
              <a:gd name="connsiteY666" fmla="*/ 178015 h 7505871"/>
              <a:gd name="connsiteX667" fmla="*/ 1743327 w 8074110"/>
              <a:gd name="connsiteY667" fmla="*/ 94408 h 7505871"/>
              <a:gd name="connsiteX668" fmla="*/ 1789774 w 8074110"/>
              <a:gd name="connsiteY668" fmla="*/ 10803 h 7505871"/>
              <a:gd name="connsiteX669" fmla="*/ 1709266 w 8074110"/>
              <a:gd name="connsiteY669" fmla="*/ 48736 h 7505871"/>
              <a:gd name="connsiteX670" fmla="*/ 1667462 w 8074110"/>
              <a:gd name="connsiteY670" fmla="*/ 127696 h 7505871"/>
              <a:gd name="connsiteX671" fmla="*/ 1618692 w 8074110"/>
              <a:gd name="connsiteY671" fmla="*/ 152469 h 7505871"/>
              <a:gd name="connsiteX672" fmla="*/ 853860 w 8074110"/>
              <a:gd name="connsiteY672" fmla="*/ 29382 h 7505871"/>
              <a:gd name="connsiteX673" fmla="*/ 474537 w 8074110"/>
              <a:gd name="connsiteY673" fmla="*/ 9256 h 7505871"/>
              <a:gd name="connsiteX674" fmla="*/ 493891 w 8074110"/>
              <a:gd name="connsiteY674" fmla="*/ 12351 h 7505871"/>
              <a:gd name="connsiteX675" fmla="*/ 733870 w 8074110"/>
              <a:gd name="connsiteY675" fmla="*/ 40994 h 7505871"/>
              <a:gd name="connsiteX676" fmla="*/ 1561409 w 8074110"/>
              <a:gd name="connsiteY676" fmla="*/ 171820 h 7505871"/>
              <a:gd name="connsiteX677" fmla="*/ 1631854 w 8074110"/>
              <a:gd name="connsiteY677" fmla="*/ 187304 h 7505871"/>
              <a:gd name="connsiteX678" fmla="*/ 1772742 w 8074110"/>
              <a:gd name="connsiteY678" fmla="*/ 322001 h 7505871"/>
              <a:gd name="connsiteX679" fmla="*/ 1567601 w 8074110"/>
              <a:gd name="connsiteY679" fmla="*/ 346774 h 7505871"/>
              <a:gd name="connsiteX680" fmla="*/ 1264918 w 8074110"/>
              <a:gd name="connsiteY680" fmla="*/ 319678 h 7505871"/>
              <a:gd name="connsiteX681" fmla="*/ 966880 w 8074110"/>
              <a:gd name="connsiteY681" fmla="*/ 322776 h 7505871"/>
              <a:gd name="connsiteX682" fmla="*/ 839151 w 8074110"/>
              <a:gd name="connsiteY682" fmla="*/ 293357 h 7505871"/>
              <a:gd name="connsiteX683" fmla="*/ 116893 w 8074110"/>
              <a:gd name="connsiteY683" fmla="*/ 13126 h 7505871"/>
              <a:gd name="connsiteX684" fmla="*/ 0 w 8074110"/>
              <a:gd name="connsiteY684" fmla="*/ 6159 h 7505871"/>
              <a:gd name="connsiteX685" fmla="*/ 30191 w 8074110"/>
              <a:gd name="connsiteY685" fmla="*/ 27060 h 7505871"/>
              <a:gd name="connsiteX686" fmla="*/ 863149 w 8074110"/>
              <a:gd name="connsiteY686" fmla="*/ 349096 h 7505871"/>
              <a:gd name="connsiteX687" fmla="*/ 2691628 w 8074110"/>
              <a:gd name="connsiteY687" fmla="*/ 1437513 h 7505871"/>
              <a:gd name="connsiteX688" fmla="*/ 2729173 w 8074110"/>
              <a:gd name="connsiteY688" fmla="*/ 1480575 h 7505871"/>
              <a:gd name="connsiteX689" fmla="*/ 2737964 w 8074110"/>
              <a:gd name="connsiteY689" fmla="*/ 1521053 h 7505871"/>
              <a:gd name="connsiteX690" fmla="*/ 2751607 w 8074110"/>
              <a:gd name="connsiteY690" fmla="*/ 1513346 h 7505871"/>
              <a:gd name="connsiteX691" fmla="*/ 2789941 w 8074110"/>
              <a:gd name="connsiteY691" fmla="*/ 1581205 h 7505871"/>
              <a:gd name="connsiteX692" fmla="*/ 2789941 w 8074110"/>
              <a:gd name="connsiteY692" fmla="*/ 1521120 h 7505871"/>
              <a:gd name="connsiteX693" fmla="*/ 3149135 w 8074110"/>
              <a:gd name="connsiteY693" fmla="*/ 1826898 h 7505871"/>
              <a:gd name="connsiteX694" fmla="*/ 3180873 w 8074110"/>
              <a:gd name="connsiteY694" fmla="*/ 1850896 h 7505871"/>
              <a:gd name="connsiteX695" fmla="*/ 3685603 w 8074110"/>
              <a:gd name="connsiteY695" fmla="*/ 2128807 h 7505871"/>
              <a:gd name="connsiteX696" fmla="*/ 4074212 w 8074110"/>
              <a:gd name="connsiteY696" fmla="*/ 2380398 h 7505871"/>
              <a:gd name="connsiteX697" fmla="*/ 4482176 w 8074110"/>
              <a:gd name="connsiteY697" fmla="*/ 2882804 h 7505871"/>
              <a:gd name="connsiteX698" fmla="*/ 4615325 w 8074110"/>
              <a:gd name="connsiteY698" fmla="*/ 3032983 h 7505871"/>
              <a:gd name="connsiteX699" fmla="*/ 4938909 w 8074110"/>
              <a:gd name="connsiteY699" fmla="*/ 3311666 h 7505871"/>
              <a:gd name="connsiteX700" fmla="*/ 5464539 w 8074110"/>
              <a:gd name="connsiteY700" fmla="*/ 3821815 h 7505871"/>
              <a:gd name="connsiteX701" fmla="*/ 5862439 w 8074110"/>
              <a:gd name="connsiteY701" fmla="*/ 4371442 h 7505871"/>
              <a:gd name="connsiteX702" fmla="*/ 5925142 w 8074110"/>
              <a:gd name="connsiteY702" fmla="*/ 4423309 h 7505871"/>
              <a:gd name="connsiteX703" fmla="*/ 5960752 w 8074110"/>
              <a:gd name="connsiteY703" fmla="*/ 4439565 h 7505871"/>
              <a:gd name="connsiteX704" fmla="*/ 6221633 w 8074110"/>
              <a:gd name="connsiteY704" fmla="*/ 4609099 h 7505871"/>
              <a:gd name="connsiteX705" fmla="*/ 6602500 w 8074110"/>
              <a:gd name="connsiteY705" fmla="*/ 4887784 h 7505871"/>
              <a:gd name="connsiteX706" fmla="*/ 7161419 w 8074110"/>
              <a:gd name="connsiteY706" fmla="*/ 5593785 h 7505871"/>
              <a:gd name="connsiteX707" fmla="*/ 7807037 w 8074110"/>
              <a:gd name="connsiteY707" fmla="*/ 6708523 h 7505871"/>
              <a:gd name="connsiteX708" fmla="*/ 7824068 w 8074110"/>
              <a:gd name="connsiteY708" fmla="*/ 6754970 h 7505871"/>
              <a:gd name="connsiteX709" fmla="*/ 7999795 w 8074110"/>
              <a:gd name="connsiteY709" fmla="*/ 7317758 h 7505871"/>
              <a:gd name="connsiteX710" fmla="*/ 8071787 w 8074110"/>
              <a:gd name="connsiteY710" fmla="*/ 7505871 h 7505871"/>
              <a:gd name="connsiteX711" fmla="*/ 8071787 w 8074110"/>
              <a:gd name="connsiteY711" fmla="*/ 7399815 h 7505871"/>
              <a:gd name="connsiteX712" fmla="*/ 7950250 w 8074110"/>
              <a:gd name="connsiteY712" fmla="*/ 7039849 h 7505871"/>
              <a:gd name="connsiteX713" fmla="*/ 7865096 w 8074110"/>
              <a:gd name="connsiteY713" fmla="*/ 6744905 h 7505871"/>
              <a:gd name="connsiteX714" fmla="*/ 7863548 w 8074110"/>
              <a:gd name="connsiteY714" fmla="*/ 6706200 h 7505871"/>
              <a:gd name="connsiteX715" fmla="*/ 8043144 w 8074110"/>
              <a:gd name="connsiteY715" fmla="*/ 6277336 h 7505871"/>
              <a:gd name="connsiteX716" fmla="*/ 8072562 w 8074110"/>
              <a:gd name="connsiteY716" fmla="*/ 6272691 h 7505871"/>
              <a:gd name="connsiteX717" fmla="*/ 8072562 w 8074110"/>
              <a:gd name="connsiteY717" fmla="*/ 6153476 h 7505871"/>
              <a:gd name="connsiteX718" fmla="*/ 8052434 w 8074110"/>
              <a:gd name="connsiteY718" fmla="*/ 6144959 h 7505871"/>
              <a:gd name="connsiteX719" fmla="*/ 7593379 w 8074110"/>
              <a:gd name="connsiteY719" fmla="*/ 5359998 h 7505871"/>
              <a:gd name="connsiteX720" fmla="*/ 7591831 w 8074110"/>
              <a:gd name="connsiteY720" fmla="*/ 5353806 h 7505871"/>
              <a:gd name="connsiteX721" fmla="*/ 8052434 w 8074110"/>
              <a:gd name="connsiteY721" fmla="*/ 5624748 h 7505871"/>
              <a:gd name="connsiteX722" fmla="*/ 8072562 w 8074110"/>
              <a:gd name="connsiteY722" fmla="*/ 5650297 h 7505871"/>
              <a:gd name="connsiteX723" fmla="*/ 8072562 w 8074110"/>
              <a:gd name="connsiteY723" fmla="*/ 5564367 h 7505871"/>
              <a:gd name="connsiteX724" fmla="*/ 8059401 w 8074110"/>
              <a:gd name="connsiteY724" fmla="*/ 5555078 h 7505871"/>
              <a:gd name="connsiteX725" fmla="*/ 7759043 w 8074110"/>
              <a:gd name="connsiteY725" fmla="*/ 5365418 h 7505871"/>
              <a:gd name="connsiteX726" fmla="*/ 7623569 w 8074110"/>
              <a:gd name="connsiteY726" fmla="*/ 5314326 h 7505871"/>
              <a:gd name="connsiteX727" fmla="*/ 7605765 w 8074110"/>
              <a:gd name="connsiteY727" fmla="*/ 5269426 h 7505871"/>
              <a:gd name="connsiteX728" fmla="*/ 7917737 w 8074110"/>
              <a:gd name="connsiteY728" fmla="*/ 4875397 h 7505871"/>
              <a:gd name="connsiteX729" fmla="*/ 8072562 w 8074110"/>
              <a:gd name="connsiteY729" fmla="*/ 4774761 h 7505871"/>
              <a:gd name="connsiteX730" fmla="*/ 8072562 w 8074110"/>
              <a:gd name="connsiteY730" fmla="*/ 4715155 h 7505871"/>
              <a:gd name="connsiteX731" fmla="*/ 7588734 w 8074110"/>
              <a:gd name="connsiteY731" fmla="*/ 5193561 h 7505871"/>
              <a:gd name="connsiteX732" fmla="*/ 7574027 w 8074110"/>
              <a:gd name="connsiteY732" fmla="*/ 5226849 h 7505871"/>
              <a:gd name="connsiteX733" fmla="*/ 7567060 w 8074110"/>
              <a:gd name="connsiteY733" fmla="*/ 5232269 h 7505871"/>
              <a:gd name="connsiteX734" fmla="*/ 7550804 w 8074110"/>
              <a:gd name="connsiteY734" fmla="*/ 5128536 h 7505871"/>
              <a:gd name="connsiteX735" fmla="*/ 7476486 w 8074110"/>
              <a:gd name="connsiteY735" fmla="*/ 4561102 h 7505871"/>
              <a:gd name="connsiteX736" fmla="*/ 7512871 w 8074110"/>
              <a:gd name="connsiteY736" fmla="*/ 4526267 h 7505871"/>
              <a:gd name="connsiteX737" fmla="*/ 7744334 w 8074110"/>
              <a:gd name="connsiteY737" fmla="*/ 4535557 h 7505871"/>
              <a:gd name="connsiteX738" fmla="*/ 8072562 w 8074110"/>
              <a:gd name="connsiteY738" fmla="*/ 4622258 h 7505871"/>
              <a:gd name="connsiteX739" fmla="*/ 8072562 w 8074110"/>
              <a:gd name="connsiteY739" fmla="*/ 4568844 h 7505871"/>
              <a:gd name="connsiteX740" fmla="*/ 7770654 w 8074110"/>
              <a:gd name="connsiteY740" fmla="*/ 4499174 h 7505871"/>
              <a:gd name="connsiteX741" fmla="*/ 7519838 w 8074110"/>
              <a:gd name="connsiteY741" fmla="*/ 4483690 h 7505871"/>
              <a:gd name="connsiteX742" fmla="*/ 7461005 w 8074110"/>
              <a:gd name="connsiteY742" fmla="*/ 4427179 h 7505871"/>
              <a:gd name="connsiteX743" fmla="*/ 7389784 w 8074110"/>
              <a:gd name="connsiteY743" fmla="*/ 3848909 h 7505871"/>
              <a:gd name="connsiteX744" fmla="*/ 7420750 w 8074110"/>
              <a:gd name="connsiteY744" fmla="*/ 3808654 h 7505871"/>
              <a:gd name="connsiteX745" fmla="*/ 7762912 w 8074110"/>
              <a:gd name="connsiteY745" fmla="*/ 3749823 h 7505871"/>
              <a:gd name="connsiteX746" fmla="*/ 8072562 w 8074110"/>
              <a:gd name="connsiteY746" fmla="*/ 3759884 h 7505871"/>
              <a:gd name="connsiteX747" fmla="*/ 8072562 w 8074110"/>
              <a:gd name="connsiteY747" fmla="*/ 3713438 h 7505871"/>
              <a:gd name="connsiteX748" fmla="*/ 7848067 w 8074110"/>
              <a:gd name="connsiteY748" fmla="*/ 3704924 h 7505871"/>
              <a:gd name="connsiteX749" fmla="*/ 7498162 w 8074110"/>
              <a:gd name="connsiteY749" fmla="*/ 3756790 h 7505871"/>
              <a:gd name="connsiteX750" fmla="*/ 7406041 w 8074110"/>
              <a:gd name="connsiteY750" fmla="*/ 3768402 h 7505871"/>
              <a:gd name="connsiteX751" fmla="*/ 7376625 w 8074110"/>
              <a:gd name="connsiteY751" fmla="*/ 3743628 h 7505871"/>
              <a:gd name="connsiteX752" fmla="*/ 7317791 w 8074110"/>
              <a:gd name="connsiteY752" fmla="*/ 3277606 h 7505871"/>
              <a:gd name="connsiteX753" fmla="*/ 7329403 w 8074110"/>
              <a:gd name="connsiteY753" fmla="*/ 3245093 h 7505871"/>
              <a:gd name="connsiteX754" fmla="*/ 7556221 w 8074110"/>
              <a:gd name="connsiteY754" fmla="*/ 3145229 h 7505871"/>
              <a:gd name="connsiteX755" fmla="*/ 8072562 w 8074110"/>
              <a:gd name="connsiteY755" fmla="*/ 3045368 h 7505871"/>
              <a:gd name="connsiteX756" fmla="*/ 8072562 w 8074110"/>
              <a:gd name="connsiteY756" fmla="*/ 3005888 h 7505871"/>
              <a:gd name="connsiteX757" fmla="*/ 7445521 w 8074110"/>
              <a:gd name="connsiteY757" fmla="*/ 3144457 h 7505871"/>
              <a:gd name="connsiteX758" fmla="*/ 7328628 w 8074110"/>
              <a:gd name="connsiteY758" fmla="*/ 3199420 h 7505871"/>
              <a:gd name="connsiteX759" fmla="*/ 7304630 w 8074110"/>
              <a:gd name="connsiteY759" fmla="*/ 3186259 h 7505871"/>
              <a:gd name="connsiteX760" fmla="*/ 7258183 w 8074110"/>
              <a:gd name="connsiteY760" fmla="*/ 2868867 h 7505871"/>
              <a:gd name="connsiteX761" fmla="*/ 7267472 w 8074110"/>
              <a:gd name="connsiteY761" fmla="*/ 2846419 h 7505871"/>
              <a:gd name="connsiteX762" fmla="*/ 7736592 w 8074110"/>
              <a:gd name="connsiteY762" fmla="*/ 2501935 h 7505871"/>
              <a:gd name="connsiteX763" fmla="*/ 8072562 w 8074110"/>
              <a:gd name="connsiteY763" fmla="*/ 2323111 h 7505871"/>
              <a:gd name="connsiteX764" fmla="*/ 8072562 w 8074110"/>
              <a:gd name="connsiteY764" fmla="*/ 2263504 h 7505871"/>
              <a:gd name="connsiteX765" fmla="*/ 7247346 w 8074110"/>
              <a:gd name="connsiteY765" fmla="*/ 2789134 h 7505871"/>
              <a:gd name="connsiteX766" fmla="*/ 7204769 w 8074110"/>
              <a:gd name="connsiteY766" fmla="*/ 2536769 h 7505871"/>
              <a:gd name="connsiteX767" fmla="*/ 7194707 w 8074110"/>
              <a:gd name="connsiteY767" fmla="*/ 2481808 h 7505871"/>
              <a:gd name="connsiteX768" fmla="*/ 7218703 w 8074110"/>
              <a:gd name="connsiteY768" fmla="*/ 2341689 h 7505871"/>
              <a:gd name="connsiteX769" fmla="*/ 7498162 w 8074110"/>
              <a:gd name="connsiteY769" fmla="*/ 2079261 h 7505871"/>
              <a:gd name="connsiteX770" fmla="*/ 7934769 w 8074110"/>
              <a:gd name="connsiteY770" fmla="*/ 1906633 h 7505871"/>
              <a:gd name="connsiteX771" fmla="*/ 7950250 w 8074110"/>
              <a:gd name="connsiteY771" fmla="*/ 1901988 h 7505871"/>
              <a:gd name="connsiteX772" fmla="*/ 8072562 w 8074110"/>
              <a:gd name="connsiteY772" fmla="*/ 1913600 h 7505871"/>
              <a:gd name="connsiteX773" fmla="*/ 8072562 w 8074110"/>
              <a:gd name="connsiteY773" fmla="*/ 1860961 h 7505871"/>
              <a:gd name="connsiteX774" fmla="*/ 7922382 w 8074110"/>
              <a:gd name="connsiteY774" fmla="*/ 1541246 h 7505871"/>
              <a:gd name="connsiteX775" fmla="*/ 8023793 w 8074110"/>
              <a:gd name="connsiteY775" fmla="*/ 1045033 h 7505871"/>
              <a:gd name="connsiteX776" fmla="*/ 8072562 w 8074110"/>
              <a:gd name="connsiteY776" fmla="*/ 933558 h 7505871"/>
              <a:gd name="connsiteX777" fmla="*/ 8072562 w 8074110"/>
              <a:gd name="connsiteY777" fmla="*/ 834472 h 7505871"/>
              <a:gd name="connsiteX778" fmla="*/ 8057853 w 8074110"/>
              <a:gd name="connsiteY778" fmla="*/ 850729 h 7505871"/>
              <a:gd name="connsiteX779" fmla="*/ 7875935 w 8074110"/>
              <a:gd name="connsiteY779" fmla="*/ 1487832 h 7505871"/>
              <a:gd name="connsiteX780" fmla="*/ 7917737 w 8074110"/>
              <a:gd name="connsiteY780" fmla="*/ 1746388 h 7505871"/>
              <a:gd name="connsiteX781" fmla="*/ 7834133 w 8074110"/>
              <a:gd name="connsiteY781" fmla="*/ 1685234 h 7505871"/>
              <a:gd name="connsiteX782" fmla="*/ 7668469 w 8074110"/>
              <a:gd name="connsiteY782" fmla="*/ 1563695 h 7505871"/>
              <a:gd name="connsiteX783" fmla="*/ 7553899 w 8074110"/>
              <a:gd name="connsiteY783" fmla="*/ 1286560 h 7505871"/>
              <a:gd name="connsiteX784" fmla="*/ 7736592 w 8074110"/>
              <a:gd name="connsiteY784" fmla="*/ 785700 h 7505871"/>
              <a:gd name="connsiteX785" fmla="*/ 7778394 w 8074110"/>
              <a:gd name="connsiteY785" fmla="*/ 759382 h 7505871"/>
              <a:gd name="connsiteX786" fmla="*/ 8041597 w 8074110"/>
              <a:gd name="connsiteY786" fmla="*/ 728417 h 7505871"/>
              <a:gd name="connsiteX787" fmla="*/ 8074110 w 8074110"/>
              <a:gd name="connsiteY787" fmla="*/ 722222 h 7505871"/>
              <a:gd name="connsiteX788" fmla="*/ 8074110 w 8074110"/>
              <a:gd name="connsiteY788" fmla="*/ 688937 h 7505871"/>
              <a:gd name="connsiteX789" fmla="*/ 7787683 w 8074110"/>
              <a:gd name="connsiteY789" fmla="*/ 719127 h 7505871"/>
              <a:gd name="connsiteX790" fmla="*/ 7550029 w 8074110"/>
              <a:gd name="connsiteY790" fmla="*/ 603007 h 7505871"/>
              <a:gd name="connsiteX791" fmla="*/ 7534545 w 8074110"/>
              <a:gd name="connsiteY791" fmla="*/ 359158 h 7505871"/>
              <a:gd name="connsiteX792" fmla="*/ 7626666 w 8074110"/>
              <a:gd name="connsiteY792" fmla="*/ 251555 h 7505871"/>
              <a:gd name="connsiteX793" fmla="*/ 7819424 w 8074110"/>
              <a:gd name="connsiteY793" fmla="*/ 127696 h 7505871"/>
              <a:gd name="connsiteX794" fmla="*/ 7926252 w 8074110"/>
              <a:gd name="connsiteY794" fmla="*/ 76604 h 7505871"/>
              <a:gd name="connsiteX795" fmla="*/ 8074110 w 8074110"/>
              <a:gd name="connsiteY795" fmla="*/ 636295 h 7505871"/>
              <a:gd name="connsiteX796" fmla="*/ 8074110 w 8074110"/>
              <a:gd name="connsiteY796" fmla="*/ 589848 h 7505871"/>
              <a:gd name="connsiteX797" fmla="*/ 8012954 w 8074110"/>
              <a:gd name="connsiteY797" fmla="*/ 46414 h 7505871"/>
              <a:gd name="connsiteX798" fmla="*/ 8071012 w 8074110"/>
              <a:gd name="connsiteY798" fmla="*/ 11578 h 7505871"/>
              <a:gd name="connsiteX799" fmla="*/ 8071012 w 8074110"/>
              <a:gd name="connsiteY799" fmla="*/ 4611 h 7505871"/>
              <a:gd name="connsiteX800" fmla="*/ 7829488 w 8074110"/>
              <a:gd name="connsiteY800" fmla="*/ 4611 h 7505871"/>
              <a:gd name="connsiteX801" fmla="*/ 7829488 w 8074110"/>
              <a:gd name="connsiteY801" fmla="*/ 10028 h 7505871"/>
              <a:gd name="connsiteX802" fmla="*/ 7950250 w 8074110"/>
              <a:gd name="connsiteY802" fmla="*/ 17770 h 7505871"/>
              <a:gd name="connsiteX803" fmla="*/ 7735817 w 8074110"/>
              <a:gd name="connsiteY803" fmla="*/ 131568 h 7505871"/>
              <a:gd name="connsiteX804" fmla="*/ 7637503 w 8074110"/>
              <a:gd name="connsiteY804" fmla="*/ 166403 h 7505871"/>
              <a:gd name="connsiteX805" fmla="*/ 6933826 w 8074110"/>
              <a:gd name="connsiteY805" fmla="*/ 19318 h 7505871"/>
              <a:gd name="connsiteX806" fmla="*/ 6868026 w 8074110"/>
              <a:gd name="connsiteY806" fmla="*/ 8481 h 7505871"/>
              <a:gd name="connsiteX807" fmla="*/ 7534545 w 8074110"/>
              <a:gd name="connsiteY807" fmla="*/ 226009 h 7505871"/>
              <a:gd name="connsiteX808" fmla="*/ 7524483 w 8074110"/>
              <a:gd name="connsiteY808" fmla="*/ 237621 h 7505871"/>
              <a:gd name="connsiteX809" fmla="*/ 7244249 w 8074110"/>
              <a:gd name="connsiteY809" fmla="*/ 413347 h 7505871"/>
              <a:gd name="connsiteX810" fmla="*/ 7223348 w 8074110"/>
              <a:gd name="connsiteY810" fmla="*/ 421864 h 7505871"/>
              <a:gd name="connsiteX811" fmla="*/ 6830868 w 8074110"/>
              <a:gd name="connsiteY811" fmla="*/ 303422 h 7505871"/>
              <a:gd name="connsiteX812" fmla="*/ 6813837 w 8074110"/>
              <a:gd name="connsiteY812" fmla="*/ 261619 h 7505871"/>
              <a:gd name="connsiteX813" fmla="*/ 6854092 w 8074110"/>
              <a:gd name="connsiteY813" fmla="*/ 26285 h 7505871"/>
              <a:gd name="connsiteX814" fmla="*/ 6850222 w 8074110"/>
              <a:gd name="connsiteY814" fmla="*/ 3836 h 7505871"/>
              <a:gd name="connsiteX815" fmla="*/ 6830299 w 8074110"/>
              <a:gd name="connsiteY815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84524 w 8074110"/>
              <a:gd name="connsiteY592" fmla="*/ 1262562 h 7505871"/>
              <a:gd name="connsiteX593" fmla="*/ 2734980 w 8074110"/>
              <a:gd name="connsiteY593" fmla="*/ 1223082 h 7505871"/>
              <a:gd name="connsiteX594" fmla="*/ 1721651 w 8074110"/>
              <a:gd name="connsiteY594" fmla="*/ 208205 h 7505871"/>
              <a:gd name="connsiteX595" fmla="*/ 1725523 w 8074110"/>
              <a:gd name="connsiteY595" fmla="*/ 200464 h 7505871"/>
              <a:gd name="connsiteX596" fmla="*/ 5759578 w 8074110"/>
              <a:gd name="connsiteY596" fmla="*/ 140662 h 7505871"/>
              <a:gd name="connsiteX597" fmla="*/ 5822184 w 8074110"/>
              <a:gd name="connsiteY597" fmla="*/ 174918 h 7505871"/>
              <a:gd name="connsiteX598" fmla="*/ 6050551 w 8074110"/>
              <a:gd name="connsiteY598" fmla="*/ 345224 h 7505871"/>
              <a:gd name="connsiteX599" fmla="*/ 6064485 w 8074110"/>
              <a:gd name="connsiteY599" fmla="*/ 389351 h 7505871"/>
              <a:gd name="connsiteX600" fmla="*/ 5850827 w 8074110"/>
              <a:gd name="connsiteY600" fmla="*/ 619264 h 7505871"/>
              <a:gd name="connsiteX601" fmla="*/ 5812120 w 8074110"/>
              <a:gd name="connsiteY601" fmla="*/ 623909 h 7505871"/>
              <a:gd name="connsiteX602" fmla="*/ 5306617 w 8074110"/>
              <a:gd name="connsiteY602" fmla="*/ 537981 h 7505871"/>
              <a:gd name="connsiteX603" fmla="*/ 5287266 w 8074110"/>
              <a:gd name="connsiteY603" fmla="*/ 532562 h 7505871"/>
              <a:gd name="connsiteX604" fmla="*/ 5484666 w 8074110"/>
              <a:gd name="connsiteY604" fmla="*/ 433476 h 7505871"/>
              <a:gd name="connsiteX605" fmla="*/ 5716131 w 8074110"/>
              <a:gd name="connsiteY605" fmla="*/ 198141 h 7505871"/>
              <a:gd name="connsiteX606" fmla="*/ 5759578 w 8074110"/>
              <a:gd name="connsiteY606" fmla="*/ 140662 h 7505871"/>
              <a:gd name="connsiteX607" fmla="*/ 6792161 w 8074110"/>
              <a:gd name="connsiteY607" fmla="*/ 69637 h 7505871"/>
              <a:gd name="connsiteX608" fmla="*/ 6756550 w 8074110"/>
              <a:gd name="connsiteY608" fmla="*/ 261619 h 7505871"/>
              <a:gd name="connsiteX609" fmla="*/ 6617984 w 8074110"/>
              <a:gd name="connsiteY609" fmla="*/ 446635 h 7505871"/>
              <a:gd name="connsiteX610" fmla="*/ 6420582 w 8074110"/>
              <a:gd name="connsiteY610" fmla="*/ 545724 h 7505871"/>
              <a:gd name="connsiteX611" fmla="*/ 6386520 w 8074110"/>
              <a:gd name="connsiteY611" fmla="*/ 543401 h 7505871"/>
              <a:gd name="connsiteX612" fmla="*/ 6167444 w 8074110"/>
              <a:gd name="connsiteY612" fmla="*/ 376190 h 7505871"/>
              <a:gd name="connsiteX613" fmla="*/ 6792161 w 8074110"/>
              <a:gd name="connsiteY613" fmla="*/ 69637 h 7505871"/>
              <a:gd name="connsiteX614" fmla="*/ 6830299 w 8074110"/>
              <a:gd name="connsiteY614" fmla="*/ 401 h 7505871"/>
              <a:gd name="connsiteX615" fmla="*/ 6773582 w 8074110"/>
              <a:gd name="connsiteY615" fmla="*/ 27835 h 7505871"/>
              <a:gd name="connsiteX616" fmla="*/ 6302140 w 8074110"/>
              <a:gd name="connsiteY616" fmla="*/ 343677 h 7505871"/>
              <a:gd name="connsiteX617" fmla="*/ 6071452 w 8074110"/>
              <a:gd name="connsiteY617" fmla="*/ 304197 h 7505871"/>
              <a:gd name="connsiteX618" fmla="*/ 5949915 w 8074110"/>
              <a:gd name="connsiteY618" fmla="*/ 212850 h 7505871"/>
              <a:gd name="connsiteX619" fmla="*/ 5809025 w 8074110"/>
              <a:gd name="connsiteY619" fmla="*/ 105247 h 7505871"/>
              <a:gd name="connsiteX620" fmla="*/ 6016489 w 8074110"/>
              <a:gd name="connsiteY620" fmla="*/ 8481 h 7505871"/>
              <a:gd name="connsiteX621" fmla="*/ 6001007 w 8074110"/>
              <a:gd name="connsiteY621" fmla="*/ 3061 h 7505871"/>
              <a:gd name="connsiteX622" fmla="*/ 5795091 w 8074110"/>
              <a:gd name="connsiteY622" fmla="*/ 51058 h 7505871"/>
              <a:gd name="connsiteX623" fmla="*/ 5725418 w 8074110"/>
              <a:gd name="connsiteY623" fmla="*/ 40219 h 7505871"/>
              <a:gd name="connsiteX624" fmla="*/ 5613945 w 8074110"/>
              <a:gd name="connsiteY624" fmla="*/ 8481 h 7505871"/>
              <a:gd name="connsiteX625" fmla="*/ 5681293 w 8074110"/>
              <a:gd name="connsiteY625" fmla="*/ 62670 h 7505871"/>
              <a:gd name="connsiteX626" fmla="*/ 5692905 w 8074110"/>
              <a:gd name="connsiteY626" fmla="*/ 126148 h 7505871"/>
              <a:gd name="connsiteX627" fmla="*/ 5659619 w 8074110"/>
              <a:gd name="connsiteY627" fmla="*/ 178787 h 7505871"/>
              <a:gd name="connsiteX628" fmla="*/ 5438219 w 8074110"/>
              <a:gd name="connsiteY628" fmla="*/ 396318 h 7505871"/>
              <a:gd name="connsiteX629" fmla="*/ 5299651 w 8074110"/>
              <a:gd name="connsiteY629" fmla="*/ 465989 h 7505871"/>
              <a:gd name="connsiteX630" fmla="*/ 5051157 w 8074110"/>
              <a:gd name="connsiteY630" fmla="*/ 501599 h 7505871"/>
              <a:gd name="connsiteX631" fmla="*/ 5017869 w 8074110"/>
              <a:gd name="connsiteY631" fmla="*/ 498502 h 7505871"/>
              <a:gd name="connsiteX632" fmla="*/ 4896331 w 8074110"/>
              <a:gd name="connsiteY632" fmla="*/ 483020 h 7505871"/>
              <a:gd name="connsiteX633" fmla="*/ 5006257 w 8074110"/>
              <a:gd name="connsiteY633" fmla="*/ 368448 h 7505871"/>
              <a:gd name="connsiteX634" fmla="*/ 5178888 w 8074110"/>
              <a:gd name="connsiteY634" fmla="*/ 35574 h 7505871"/>
              <a:gd name="connsiteX635" fmla="*/ 5148697 w 8074110"/>
              <a:gd name="connsiteY635" fmla="*/ 4611 h 7505871"/>
              <a:gd name="connsiteX636" fmla="*/ 5130119 w 8074110"/>
              <a:gd name="connsiteY636" fmla="*/ 33252 h 7505871"/>
              <a:gd name="connsiteX637" fmla="*/ 4968327 w 8074110"/>
              <a:gd name="connsiteY637" fmla="*/ 335162 h 7505871"/>
              <a:gd name="connsiteX638" fmla="*/ 4842143 w 8074110"/>
              <a:gd name="connsiteY638" fmla="*/ 457472 h 7505871"/>
              <a:gd name="connsiteX639" fmla="*/ 4792601 w 8074110"/>
              <a:gd name="connsiteY639" fmla="*/ 475278 h 7505871"/>
              <a:gd name="connsiteX640" fmla="*/ 4347477 w 8074110"/>
              <a:gd name="connsiteY640" fmla="*/ 432701 h 7505871"/>
              <a:gd name="connsiteX641" fmla="*/ 4253811 w 8074110"/>
              <a:gd name="connsiteY641" fmla="*/ 421089 h 7505871"/>
              <a:gd name="connsiteX642" fmla="*/ 4693512 w 8074110"/>
              <a:gd name="connsiteY642" fmla="*/ 8481 h 7505871"/>
              <a:gd name="connsiteX643" fmla="*/ 4611455 w 8074110"/>
              <a:gd name="connsiteY643" fmla="*/ 22415 h 7505871"/>
              <a:gd name="connsiteX644" fmla="*/ 4196524 w 8074110"/>
              <a:gd name="connsiteY644" fmla="*/ 402510 h 7505871"/>
              <a:gd name="connsiteX645" fmla="*/ 4148530 w 8074110"/>
              <a:gd name="connsiteY645" fmla="*/ 417219 h 7505871"/>
              <a:gd name="connsiteX646" fmla="*/ 3828041 w 8074110"/>
              <a:gd name="connsiteY646" fmla="*/ 393221 h 7505871"/>
              <a:gd name="connsiteX647" fmla="*/ 3665477 w 8074110"/>
              <a:gd name="connsiteY647" fmla="*/ 380834 h 7505871"/>
              <a:gd name="connsiteX648" fmla="*/ 3924032 w 8074110"/>
              <a:gd name="connsiteY648" fmla="*/ 10028 h 7505871"/>
              <a:gd name="connsiteX649" fmla="*/ 3841203 w 8074110"/>
              <a:gd name="connsiteY649" fmla="*/ 46414 h 7505871"/>
              <a:gd name="connsiteX650" fmla="*/ 3613610 w 8074110"/>
              <a:gd name="connsiteY650" fmla="*/ 359933 h 7505871"/>
              <a:gd name="connsiteX651" fmla="*/ 3573355 w 8074110"/>
              <a:gd name="connsiteY651" fmla="*/ 376190 h 7505871"/>
              <a:gd name="connsiteX652" fmla="*/ 2866581 w 8074110"/>
              <a:gd name="connsiteY652" fmla="*/ 318906 h 7505871"/>
              <a:gd name="connsiteX653" fmla="*/ 2819359 w 8074110"/>
              <a:gd name="connsiteY653" fmla="*/ 301874 h 7505871"/>
              <a:gd name="connsiteX654" fmla="*/ 2984246 w 8074110"/>
              <a:gd name="connsiteY654" fmla="*/ 10028 h 7505871"/>
              <a:gd name="connsiteX655" fmla="*/ 2922318 w 8074110"/>
              <a:gd name="connsiteY655" fmla="*/ 39446 h 7505871"/>
              <a:gd name="connsiteX656" fmla="*/ 2779879 w 8074110"/>
              <a:gd name="connsiteY656" fmla="*/ 285618 h 7505871"/>
              <a:gd name="connsiteX657" fmla="*/ 2736527 w 8074110"/>
              <a:gd name="connsiteY657" fmla="*/ 306519 h 7505871"/>
              <a:gd name="connsiteX658" fmla="*/ 2190770 w 8074110"/>
              <a:gd name="connsiteY658" fmla="*/ 240718 h 7505871"/>
              <a:gd name="connsiteX659" fmla="*/ 2157482 w 8074110"/>
              <a:gd name="connsiteY659" fmla="*/ 207430 h 7505871"/>
              <a:gd name="connsiteX660" fmla="*/ 2173739 w 8074110"/>
              <a:gd name="connsiteY660" fmla="*/ 124598 h 7505871"/>
              <a:gd name="connsiteX661" fmla="*/ 2247281 w 8074110"/>
              <a:gd name="connsiteY661" fmla="*/ 8481 h 7505871"/>
              <a:gd name="connsiteX662" fmla="*/ 2202382 w 8074110"/>
              <a:gd name="connsiteY662" fmla="*/ 13126 h 7505871"/>
              <a:gd name="connsiteX663" fmla="*/ 2109488 w 8074110"/>
              <a:gd name="connsiteY663" fmla="*/ 196594 h 7505871"/>
              <a:gd name="connsiteX664" fmla="*/ 2073878 w 8074110"/>
              <a:gd name="connsiteY664" fmla="*/ 223687 h 7505871"/>
              <a:gd name="connsiteX665" fmla="*/ 1782807 w 8074110"/>
              <a:gd name="connsiteY665" fmla="*/ 178015 h 7505871"/>
              <a:gd name="connsiteX666" fmla="*/ 1743327 w 8074110"/>
              <a:gd name="connsiteY666" fmla="*/ 94408 h 7505871"/>
              <a:gd name="connsiteX667" fmla="*/ 1789774 w 8074110"/>
              <a:gd name="connsiteY667" fmla="*/ 10803 h 7505871"/>
              <a:gd name="connsiteX668" fmla="*/ 1709266 w 8074110"/>
              <a:gd name="connsiteY668" fmla="*/ 48736 h 7505871"/>
              <a:gd name="connsiteX669" fmla="*/ 1667462 w 8074110"/>
              <a:gd name="connsiteY669" fmla="*/ 127696 h 7505871"/>
              <a:gd name="connsiteX670" fmla="*/ 1618692 w 8074110"/>
              <a:gd name="connsiteY670" fmla="*/ 152469 h 7505871"/>
              <a:gd name="connsiteX671" fmla="*/ 853860 w 8074110"/>
              <a:gd name="connsiteY671" fmla="*/ 29382 h 7505871"/>
              <a:gd name="connsiteX672" fmla="*/ 474537 w 8074110"/>
              <a:gd name="connsiteY672" fmla="*/ 9256 h 7505871"/>
              <a:gd name="connsiteX673" fmla="*/ 493891 w 8074110"/>
              <a:gd name="connsiteY673" fmla="*/ 12351 h 7505871"/>
              <a:gd name="connsiteX674" fmla="*/ 733870 w 8074110"/>
              <a:gd name="connsiteY674" fmla="*/ 40994 h 7505871"/>
              <a:gd name="connsiteX675" fmla="*/ 1561409 w 8074110"/>
              <a:gd name="connsiteY675" fmla="*/ 171820 h 7505871"/>
              <a:gd name="connsiteX676" fmla="*/ 1631854 w 8074110"/>
              <a:gd name="connsiteY676" fmla="*/ 187304 h 7505871"/>
              <a:gd name="connsiteX677" fmla="*/ 1772742 w 8074110"/>
              <a:gd name="connsiteY677" fmla="*/ 322001 h 7505871"/>
              <a:gd name="connsiteX678" fmla="*/ 1567601 w 8074110"/>
              <a:gd name="connsiteY678" fmla="*/ 346774 h 7505871"/>
              <a:gd name="connsiteX679" fmla="*/ 1264918 w 8074110"/>
              <a:gd name="connsiteY679" fmla="*/ 319678 h 7505871"/>
              <a:gd name="connsiteX680" fmla="*/ 966880 w 8074110"/>
              <a:gd name="connsiteY680" fmla="*/ 322776 h 7505871"/>
              <a:gd name="connsiteX681" fmla="*/ 839151 w 8074110"/>
              <a:gd name="connsiteY681" fmla="*/ 293357 h 7505871"/>
              <a:gd name="connsiteX682" fmla="*/ 116893 w 8074110"/>
              <a:gd name="connsiteY682" fmla="*/ 13126 h 7505871"/>
              <a:gd name="connsiteX683" fmla="*/ 0 w 8074110"/>
              <a:gd name="connsiteY683" fmla="*/ 6159 h 7505871"/>
              <a:gd name="connsiteX684" fmla="*/ 30191 w 8074110"/>
              <a:gd name="connsiteY684" fmla="*/ 27060 h 7505871"/>
              <a:gd name="connsiteX685" fmla="*/ 863149 w 8074110"/>
              <a:gd name="connsiteY685" fmla="*/ 349096 h 7505871"/>
              <a:gd name="connsiteX686" fmla="*/ 2691628 w 8074110"/>
              <a:gd name="connsiteY686" fmla="*/ 1437513 h 7505871"/>
              <a:gd name="connsiteX687" fmla="*/ 2729173 w 8074110"/>
              <a:gd name="connsiteY687" fmla="*/ 1480575 h 7505871"/>
              <a:gd name="connsiteX688" fmla="*/ 2737964 w 8074110"/>
              <a:gd name="connsiteY688" fmla="*/ 1521053 h 7505871"/>
              <a:gd name="connsiteX689" fmla="*/ 2751607 w 8074110"/>
              <a:gd name="connsiteY689" fmla="*/ 1513346 h 7505871"/>
              <a:gd name="connsiteX690" fmla="*/ 2789941 w 8074110"/>
              <a:gd name="connsiteY690" fmla="*/ 1581205 h 7505871"/>
              <a:gd name="connsiteX691" fmla="*/ 2789941 w 8074110"/>
              <a:gd name="connsiteY691" fmla="*/ 1521120 h 7505871"/>
              <a:gd name="connsiteX692" fmla="*/ 3149135 w 8074110"/>
              <a:gd name="connsiteY692" fmla="*/ 1826898 h 7505871"/>
              <a:gd name="connsiteX693" fmla="*/ 3180873 w 8074110"/>
              <a:gd name="connsiteY693" fmla="*/ 1850896 h 7505871"/>
              <a:gd name="connsiteX694" fmla="*/ 3685603 w 8074110"/>
              <a:gd name="connsiteY694" fmla="*/ 2128807 h 7505871"/>
              <a:gd name="connsiteX695" fmla="*/ 4074212 w 8074110"/>
              <a:gd name="connsiteY695" fmla="*/ 2380398 h 7505871"/>
              <a:gd name="connsiteX696" fmla="*/ 4482176 w 8074110"/>
              <a:gd name="connsiteY696" fmla="*/ 2882804 h 7505871"/>
              <a:gd name="connsiteX697" fmla="*/ 4615325 w 8074110"/>
              <a:gd name="connsiteY697" fmla="*/ 3032983 h 7505871"/>
              <a:gd name="connsiteX698" fmla="*/ 4938909 w 8074110"/>
              <a:gd name="connsiteY698" fmla="*/ 3311666 h 7505871"/>
              <a:gd name="connsiteX699" fmla="*/ 5464539 w 8074110"/>
              <a:gd name="connsiteY699" fmla="*/ 3821815 h 7505871"/>
              <a:gd name="connsiteX700" fmla="*/ 5862439 w 8074110"/>
              <a:gd name="connsiteY700" fmla="*/ 4371442 h 7505871"/>
              <a:gd name="connsiteX701" fmla="*/ 5925142 w 8074110"/>
              <a:gd name="connsiteY701" fmla="*/ 4423309 h 7505871"/>
              <a:gd name="connsiteX702" fmla="*/ 5960752 w 8074110"/>
              <a:gd name="connsiteY702" fmla="*/ 4439565 h 7505871"/>
              <a:gd name="connsiteX703" fmla="*/ 6221633 w 8074110"/>
              <a:gd name="connsiteY703" fmla="*/ 4609099 h 7505871"/>
              <a:gd name="connsiteX704" fmla="*/ 6602500 w 8074110"/>
              <a:gd name="connsiteY704" fmla="*/ 4887784 h 7505871"/>
              <a:gd name="connsiteX705" fmla="*/ 7161419 w 8074110"/>
              <a:gd name="connsiteY705" fmla="*/ 5593785 h 7505871"/>
              <a:gd name="connsiteX706" fmla="*/ 7807037 w 8074110"/>
              <a:gd name="connsiteY706" fmla="*/ 6708523 h 7505871"/>
              <a:gd name="connsiteX707" fmla="*/ 7824068 w 8074110"/>
              <a:gd name="connsiteY707" fmla="*/ 6754970 h 7505871"/>
              <a:gd name="connsiteX708" fmla="*/ 7999795 w 8074110"/>
              <a:gd name="connsiteY708" fmla="*/ 7317758 h 7505871"/>
              <a:gd name="connsiteX709" fmla="*/ 8071787 w 8074110"/>
              <a:gd name="connsiteY709" fmla="*/ 7505871 h 7505871"/>
              <a:gd name="connsiteX710" fmla="*/ 8071787 w 8074110"/>
              <a:gd name="connsiteY710" fmla="*/ 7399815 h 7505871"/>
              <a:gd name="connsiteX711" fmla="*/ 7950250 w 8074110"/>
              <a:gd name="connsiteY711" fmla="*/ 7039849 h 7505871"/>
              <a:gd name="connsiteX712" fmla="*/ 7865096 w 8074110"/>
              <a:gd name="connsiteY712" fmla="*/ 6744905 h 7505871"/>
              <a:gd name="connsiteX713" fmla="*/ 7863548 w 8074110"/>
              <a:gd name="connsiteY713" fmla="*/ 6706200 h 7505871"/>
              <a:gd name="connsiteX714" fmla="*/ 8043144 w 8074110"/>
              <a:gd name="connsiteY714" fmla="*/ 6277336 h 7505871"/>
              <a:gd name="connsiteX715" fmla="*/ 8072562 w 8074110"/>
              <a:gd name="connsiteY715" fmla="*/ 6272691 h 7505871"/>
              <a:gd name="connsiteX716" fmla="*/ 8072562 w 8074110"/>
              <a:gd name="connsiteY716" fmla="*/ 6153476 h 7505871"/>
              <a:gd name="connsiteX717" fmla="*/ 8052434 w 8074110"/>
              <a:gd name="connsiteY717" fmla="*/ 6144959 h 7505871"/>
              <a:gd name="connsiteX718" fmla="*/ 7593379 w 8074110"/>
              <a:gd name="connsiteY718" fmla="*/ 5359998 h 7505871"/>
              <a:gd name="connsiteX719" fmla="*/ 7591831 w 8074110"/>
              <a:gd name="connsiteY719" fmla="*/ 5353806 h 7505871"/>
              <a:gd name="connsiteX720" fmla="*/ 8052434 w 8074110"/>
              <a:gd name="connsiteY720" fmla="*/ 5624748 h 7505871"/>
              <a:gd name="connsiteX721" fmla="*/ 8072562 w 8074110"/>
              <a:gd name="connsiteY721" fmla="*/ 5650297 h 7505871"/>
              <a:gd name="connsiteX722" fmla="*/ 8072562 w 8074110"/>
              <a:gd name="connsiteY722" fmla="*/ 5564367 h 7505871"/>
              <a:gd name="connsiteX723" fmla="*/ 8059401 w 8074110"/>
              <a:gd name="connsiteY723" fmla="*/ 5555078 h 7505871"/>
              <a:gd name="connsiteX724" fmla="*/ 7759043 w 8074110"/>
              <a:gd name="connsiteY724" fmla="*/ 5365418 h 7505871"/>
              <a:gd name="connsiteX725" fmla="*/ 7623569 w 8074110"/>
              <a:gd name="connsiteY725" fmla="*/ 5314326 h 7505871"/>
              <a:gd name="connsiteX726" fmla="*/ 7605765 w 8074110"/>
              <a:gd name="connsiteY726" fmla="*/ 5269426 h 7505871"/>
              <a:gd name="connsiteX727" fmla="*/ 7917737 w 8074110"/>
              <a:gd name="connsiteY727" fmla="*/ 4875397 h 7505871"/>
              <a:gd name="connsiteX728" fmla="*/ 8072562 w 8074110"/>
              <a:gd name="connsiteY728" fmla="*/ 4774761 h 7505871"/>
              <a:gd name="connsiteX729" fmla="*/ 8072562 w 8074110"/>
              <a:gd name="connsiteY729" fmla="*/ 4715155 h 7505871"/>
              <a:gd name="connsiteX730" fmla="*/ 7588734 w 8074110"/>
              <a:gd name="connsiteY730" fmla="*/ 5193561 h 7505871"/>
              <a:gd name="connsiteX731" fmla="*/ 7574027 w 8074110"/>
              <a:gd name="connsiteY731" fmla="*/ 5226849 h 7505871"/>
              <a:gd name="connsiteX732" fmla="*/ 7567060 w 8074110"/>
              <a:gd name="connsiteY732" fmla="*/ 5232269 h 7505871"/>
              <a:gd name="connsiteX733" fmla="*/ 7550804 w 8074110"/>
              <a:gd name="connsiteY733" fmla="*/ 5128536 h 7505871"/>
              <a:gd name="connsiteX734" fmla="*/ 7476486 w 8074110"/>
              <a:gd name="connsiteY734" fmla="*/ 4561102 h 7505871"/>
              <a:gd name="connsiteX735" fmla="*/ 7512871 w 8074110"/>
              <a:gd name="connsiteY735" fmla="*/ 4526267 h 7505871"/>
              <a:gd name="connsiteX736" fmla="*/ 7744334 w 8074110"/>
              <a:gd name="connsiteY736" fmla="*/ 4535557 h 7505871"/>
              <a:gd name="connsiteX737" fmla="*/ 8072562 w 8074110"/>
              <a:gd name="connsiteY737" fmla="*/ 4622258 h 7505871"/>
              <a:gd name="connsiteX738" fmla="*/ 8072562 w 8074110"/>
              <a:gd name="connsiteY738" fmla="*/ 4568844 h 7505871"/>
              <a:gd name="connsiteX739" fmla="*/ 7770654 w 8074110"/>
              <a:gd name="connsiteY739" fmla="*/ 4499174 h 7505871"/>
              <a:gd name="connsiteX740" fmla="*/ 7519838 w 8074110"/>
              <a:gd name="connsiteY740" fmla="*/ 4483690 h 7505871"/>
              <a:gd name="connsiteX741" fmla="*/ 7461005 w 8074110"/>
              <a:gd name="connsiteY741" fmla="*/ 4427179 h 7505871"/>
              <a:gd name="connsiteX742" fmla="*/ 7389784 w 8074110"/>
              <a:gd name="connsiteY742" fmla="*/ 3848909 h 7505871"/>
              <a:gd name="connsiteX743" fmla="*/ 7420750 w 8074110"/>
              <a:gd name="connsiteY743" fmla="*/ 3808654 h 7505871"/>
              <a:gd name="connsiteX744" fmla="*/ 7762912 w 8074110"/>
              <a:gd name="connsiteY744" fmla="*/ 3749823 h 7505871"/>
              <a:gd name="connsiteX745" fmla="*/ 8072562 w 8074110"/>
              <a:gd name="connsiteY745" fmla="*/ 3759884 h 7505871"/>
              <a:gd name="connsiteX746" fmla="*/ 8072562 w 8074110"/>
              <a:gd name="connsiteY746" fmla="*/ 3713438 h 7505871"/>
              <a:gd name="connsiteX747" fmla="*/ 7848067 w 8074110"/>
              <a:gd name="connsiteY747" fmla="*/ 3704924 h 7505871"/>
              <a:gd name="connsiteX748" fmla="*/ 7498162 w 8074110"/>
              <a:gd name="connsiteY748" fmla="*/ 3756790 h 7505871"/>
              <a:gd name="connsiteX749" fmla="*/ 7406041 w 8074110"/>
              <a:gd name="connsiteY749" fmla="*/ 3768402 h 7505871"/>
              <a:gd name="connsiteX750" fmla="*/ 7376625 w 8074110"/>
              <a:gd name="connsiteY750" fmla="*/ 3743628 h 7505871"/>
              <a:gd name="connsiteX751" fmla="*/ 7317791 w 8074110"/>
              <a:gd name="connsiteY751" fmla="*/ 3277606 h 7505871"/>
              <a:gd name="connsiteX752" fmla="*/ 7329403 w 8074110"/>
              <a:gd name="connsiteY752" fmla="*/ 3245093 h 7505871"/>
              <a:gd name="connsiteX753" fmla="*/ 7556221 w 8074110"/>
              <a:gd name="connsiteY753" fmla="*/ 3145229 h 7505871"/>
              <a:gd name="connsiteX754" fmla="*/ 8072562 w 8074110"/>
              <a:gd name="connsiteY754" fmla="*/ 3045368 h 7505871"/>
              <a:gd name="connsiteX755" fmla="*/ 8072562 w 8074110"/>
              <a:gd name="connsiteY755" fmla="*/ 3005888 h 7505871"/>
              <a:gd name="connsiteX756" fmla="*/ 7445521 w 8074110"/>
              <a:gd name="connsiteY756" fmla="*/ 3144457 h 7505871"/>
              <a:gd name="connsiteX757" fmla="*/ 7328628 w 8074110"/>
              <a:gd name="connsiteY757" fmla="*/ 3199420 h 7505871"/>
              <a:gd name="connsiteX758" fmla="*/ 7304630 w 8074110"/>
              <a:gd name="connsiteY758" fmla="*/ 3186259 h 7505871"/>
              <a:gd name="connsiteX759" fmla="*/ 7258183 w 8074110"/>
              <a:gd name="connsiteY759" fmla="*/ 2868867 h 7505871"/>
              <a:gd name="connsiteX760" fmla="*/ 7267472 w 8074110"/>
              <a:gd name="connsiteY760" fmla="*/ 2846419 h 7505871"/>
              <a:gd name="connsiteX761" fmla="*/ 7736592 w 8074110"/>
              <a:gd name="connsiteY761" fmla="*/ 2501935 h 7505871"/>
              <a:gd name="connsiteX762" fmla="*/ 8072562 w 8074110"/>
              <a:gd name="connsiteY762" fmla="*/ 2323111 h 7505871"/>
              <a:gd name="connsiteX763" fmla="*/ 8072562 w 8074110"/>
              <a:gd name="connsiteY763" fmla="*/ 2263504 h 7505871"/>
              <a:gd name="connsiteX764" fmla="*/ 7247346 w 8074110"/>
              <a:gd name="connsiteY764" fmla="*/ 2789134 h 7505871"/>
              <a:gd name="connsiteX765" fmla="*/ 7204769 w 8074110"/>
              <a:gd name="connsiteY765" fmla="*/ 2536769 h 7505871"/>
              <a:gd name="connsiteX766" fmla="*/ 7194707 w 8074110"/>
              <a:gd name="connsiteY766" fmla="*/ 2481808 h 7505871"/>
              <a:gd name="connsiteX767" fmla="*/ 7218703 w 8074110"/>
              <a:gd name="connsiteY767" fmla="*/ 2341689 h 7505871"/>
              <a:gd name="connsiteX768" fmla="*/ 7498162 w 8074110"/>
              <a:gd name="connsiteY768" fmla="*/ 2079261 h 7505871"/>
              <a:gd name="connsiteX769" fmla="*/ 7934769 w 8074110"/>
              <a:gd name="connsiteY769" fmla="*/ 1906633 h 7505871"/>
              <a:gd name="connsiteX770" fmla="*/ 7950250 w 8074110"/>
              <a:gd name="connsiteY770" fmla="*/ 1901988 h 7505871"/>
              <a:gd name="connsiteX771" fmla="*/ 8072562 w 8074110"/>
              <a:gd name="connsiteY771" fmla="*/ 1913600 h 7505871"/>
              <a:gd name="connsiteX772" fmla="*/ 8072562 w 8074110"/>
              <a:gd name="connsiteY772" fmla="*/ 1860961 h 7505871"/>
              <a:gd name="connsiteX773" fmla="*/ 7922382 w 8074110"/>
              <a:gd name="connsiteY773" fmla="*/ 1541246 h 7505871"/>
              <a:gd name="connsiteX774" fmla="*/ 8023793 w 8074110"/>
              <a:gd name="connsiteY774" fmla="*/ 1045033 h 7505871"/>
              <a:gd name="connsiteX775" fmla="*/ 8072562 w 8074110"/>
              <a:gd name="connsiteY775" fmla="*/ 933558 h 7505871"/>
              <a:gd name="connsiteX776" fmla="*/ 8072562 w 8074110"/>
              <a:gd name="connsiteY776" fmla="*/ 834472 h 7505871"/>
              <a:gd name="connsiteX777" fmla="*/ 8057853 w 8074110"/>
              <a:gd name="connsiteY777" fmla="*/ 850729 h 7505871"/>
              <a:gd name="connsiteX778" fmla="*/ 7875935 w 8074110"/>
              <a:gd name="connsiteY778" fmla="*/ 1487832 h 7505871"/>
              <a:gd name="connsiteX779" fmla="*/ 7917737 w 8074110"/>
              <a:gd name="connsiteY779" fmla="*/ 1746388 h 7505871"/>
              <a:gd name="connsiteX780" fmla="*/ 7834133 w 8074110"/>
              <a:gd name="connsiteY780" fmla="*/ 1685234 h 7505871"/>
              <a:gd name="connsiteX781" fmla="*/ 7668469 w 8074110"/>
              <a:gd name="connsiteY781" fmla="*/ 1563695 h 7505871"/>
              <a:gd name="connsiteX782" fmla="*/ 7553899 w 8074110"/>
              <a:gd name="connsiteY782" fmla="*/ 1286560 h 7505871"/>
              <a:gd name="connsiteX783" fmla="*/ 7736592 w 8074110"/>
              <a:gd name="connsiteY783" fmla="*/ 785700 h 7505871"/>
              <a:gd name="connsiteX784" fmla="*/ 7778394 w 8074110"/>
              <a:gd name="connsiteY784" fmla="*/ 759382 h 7505871"/>
              <a:gd name="connsiteX785" fmla="*/ 8041597 w 8074110"/>
              <a:gd name="connsiteY785" fmla="*/ 728417 h 7505871"/>
              <a:gd name="connsiteX786" fmla="*/ 8074110 w 8074110"/>
              <a:gd name="connsiteY786" fmla="*/ 722222 h 7505871"/>
              <a:gd name="connsiteX787" fmla="*/ 8074110 w 8074110"/>
              <a:gd name="connsiteY787" fmla="*/ 688937 h 7505871"/>
              <a:gd name="connsiteX788" fmla="*/ 7787683 w 8074110"/>
              <a:gd name="connsiteY788" fmla="*/ 719127 h 7505871"/>
              <a:gd name="connsiteX789" fmla="*/ 7550029 w 8074110"/>
              <a:gd name="connsiteY789" fmla="*/ 603007 h 7505871"/>
              <a:gd name="connsiteX790" fmla="*/ 7534545 w 8074110"/>
              <a:gd name="connsiteY790" fmla="*/ 359158 h 7505871"/>
              <a:gd name="connsiteX791" fmla="*/ 7626666 w 8074110"/>
              <a:gd name="connsiteY791" fmla="*/ 251555 h 7505871"/>
              <a:gd name="connsiteX792" fmla="*/ 7819424 w 8074110"/>
              <a:gd name="connsiteY792" fmla="*/ 127696 h 7505871"/>
              <a:gd name="connsiteX793" fmla="*/ 7926252 w 8074110"/>
              <a:gd name="connsiteY793" fmla="*/ 76604 h 7505871"/>
              <a:gd name="connsiteX794" fmla="*/ 8074110 w 8074110"/>
              <a:gd name="connsiteY794" fmla="*/ 636295 h 7505871"/>
              <a:gd name="connsiteX795" fmla="*/ 8074110 w 8074110"/>
              <a:gd name="connsiteY795" fmla="*/ 589848 h 7505871"/>
              <a:gd name="connsiteX796" fmla="*/ 8012954 w 8074110"/>
              <a:gd name="connsiteY796" fmla="*/ 46414 h 7505871"/>
              <a:gd name="connsiteX797" fmla="*/ 8071012 w 8074110"/>
              <a:gd name="connsiteY797" fmla="*/ 11578 h 7505871"/>
              <a:gd name="connsiteX798" fmla="*/ 8071012 w 8074110"/>
              <a:gd name="connsiteY798" fmla="*/ 4611 h 7505871"/>
              <a:gd name="connsiteX799" fmla="*/ 7829488 w 8074110"/>
              <a:gd name="connsiteY799" fmla="*/ 4611 h 7505871"/>
              <a:gd name="connsiteX800" fmla="*/ 7829488 w 8074110"/>
              <a:gd name="connsiteY800" fmla="*/ 10028 h 7505871"/>
              <a:gd name="connsiteX801" fmla="*/ 7950250 w 8074110"/>
              <a:gd name="connsiteY801" fmla="*/ 17770 h 7505871"/>
              <a:gd name="connsiteX802" fmla="*/ 7735817 w 8074110"/>
              <a:gd name="connsiteY802" fmla="*/ 131568 h 7505871"/>
              <a:gd name="connsiteX803" fmla="*/ 7637503 w 8074110"/>
              <a:gd name="connsiteY803" fmla="*/ 166403 h 7505871"/>
              <a:gd name="connsiteX804" fmla="*/ 6933826 w 8074110"/>
              <a:gd name="connsiteY804" fmla="*/ 19318 h 7505871"/>
              <a:gd name="connsiteX805" fmla="*/ 6868026 w 8074110"/>
              <a:gd name="connsiteY805" fmla="*/ 8481 h 7505871"/>
              <a:gd name="connsiteX806" fmla="*/ 7534545 w 8074110"/>
              <a:gd name="connsiteY806" fmla="*/ 226009 h 7505871"/>
              <a:gd name="connsiteX807" fmla="*/ 7524483 w 8074110"/>
              <a:gd name="connsiteY807" fmla="*/ 237621 h 7505871"/>
              <a:gd name="connsiteX808" fmla="*/ 7244249 w 8074110"/>
              <a:gd name="connsiteY808" fmla="*/ 413347 h 7505871"/>
              <a:gd name="connsiteX809" fmla="*/ 7223348 w 8074110"/>
              <a:gd name="connsiteY809" fmla="*/ 421864 h 7505871"/>
              <a:gd name="connsiteX810" fmla="*/ 6830868 w 8074110"/>
              <a:gd name="connsiteY810" fmla="*/ 303422 h 7505871"/>
              <a:gd name="connsiteX811" fmla="*/ 6813837 w 8074110"/>
              <a:gd name="connsiteY811" fmla="*/ 261619 h 7505871"/>
              <a:gd name="connsiteX812" fmla="*/ 6854092 w 8074110"/>
              <a:gd name="connsiteY812" fmla="*/ 26285 h 7505871"/>
              <a:gd name="connsiteX813" fmla="*/ 6850222 w 8074110"/>
              <a:gd name="connsiteY813" fmla="*/ 3836 h 7505871"/>
              <a:gd name="connsiteX814" fmla="*/ 6830299 w 8074110"/>
              <a:gd name="connsiteY81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34980 w 8074110"/>
              <a:gd name="connsiteY592" fmla="*/ 1223082 h 7505871"/>
              <a:gd name="connsiteX593" fmla="*/ 1721651 w 8074110"/>
              <a:gd name="connsiteY593" fmla="*/ 208205 h 7505871"/>
              <a:gd name="connsiteX594" fmla="*/ 1725523 w 8074110"/>
              <a:gd name="connsiteY594" fmla="*/ 200464 h 7505871"/>
              <a:gd name="connsiteX595" fmla="*/ 5759578 w 8074110"/>
              <a:gd name="connsiteY595" fmla="*/ 140662 h 7505871"/>
              <a:gd name="connsiteX596" fmla="*/ 5822184 w 8074110"/>
              <a:gd name="connsiteY596" fmla="*/ 174918 h 7505871"/>
              <a:gd name="connsiteX597" fmla="*/ 6050551 w 8074110"/>
              <a:gd name="connsiteY597" fmla="*/ 345224 h 7505871"/>
              <a:gd name="connsiteX598" fmla="*/ 6064485 w 8074110"/>
              <a:gd name="connsiteY598" fmla="*/ 389351 h 7505871"/>
              <a:gd name="connsiteX599" fmla="*/ 5850827 w 8074110"/>
              <a:gd name="connsiteY599" fmla="*/ 619264 h 7505871"/>
              <a:gd name="connsiteX600" fmla="*/ 5812120 w 8074110"/>
              <a:gd name="connsiteY600" fmla="*/ 623909 h 7505871"/>
              <a:gd name="connsiteX601" fmla="*/ 5306617 w 8074110"/>
              <a:gd name="connsiteY601" fmla="*/ 537981 h 7505871"/>
              <a:gd name="connsiteX602" fmla="*/ 5287266 w 8074110"/>
              <a:gd name="connsiteY602" fmla="*/ 532562 h 7505871"/>
              <a:gd name="connsiteX603" fmla="*/ 5484666 w 8074110"/>
              <a:gd name="connsiteY603" fmla="*/ 433476 h 7505871"/>
              <a:gd name="connsiteX604" fmla="*/ 5716131 w 8074110"/>
              <a:gd name="connsiteY604" fmla="*/ 198141 h 7505871"/>
              <a:gd name="connsiteX605" fmla="*/ 5759578 w 8074110"/>
              <a:gd name="connsiteY605" fmla="*/ 140662 h 7505871"/>
              <a:gd name="connsiteX606" fmla="*/ 6792161 w 8074110"/>
              <a:gd name="connsiteY606" fmla="*/ 69637 h 7505871"/>
              <a:gd name="connsiteX607" fmla="*/ 6756550 w 8074110"/>
              <a:gd name="connsiteY607" fmla="*/ 261619 h 7505871"/>
              <a:gd name="connsiteX608" fmla="*/ 6617984 w 8074110"/>
              <a:gd name="connsiteY608" fmla="*/ 446635 h 7505871"/>
              <a:gd name="connsiteX609" fmla="*/ 6420582 w 8074110"/>
              <a:gd name="connsiteY609" fmla="*/ 545724 h 7505871"/>
              <a:gd name="connsiteX610" fmla="*/ 6386520 w 8074110"/>
              <a:gd name="connsiteY610" fmla="*/ 543401 h 7505871"/>
              <a:gd name="connsiteX611" fmla="*/ 6167444 w 8074110"/>
              <a:gd name="connsiteY611" fmla="*/ 376190 h 7505871"/>
              <a:gd name="connsiteX612" fmla="*/ 6792161 w 8074110"/>
              <a:gd name="connsiteY612" fmla="*/ 69637 h 7505871"/>
              <a:gd name="connsiteX613" fmla="*/ 6830299 w 8074110"/>
              <a:gd name="connsiteY613" fmla="*/ 401 h 7505871"/>
              <a:gd name="connsiteX614" fmla="*/ 6773582 w 8074110"/>
              <a:gd name="connsiteY614" fmla="*/ 27835 h 7505871"/>
              <a:gd name="connsiteX615" fmla="*/ 6302140 w 8074110"/>
              <a:gd name="connsiteY615" fmla="*/ 343677 h 7505871"/>
              <a:gd name="connsiteX616" fmla="*/ 6071452 w 8074110"/>
              <a:gd name="connsiteY616" fmla="*/ 304197 h 7505871"/>
              <a:gd name="connsiteX617" fmla="*/ 5949915 w 8074110"/>
              <a:gd name="connsiteY617" fmla="*/ 212850 h 7505871"/>
              <a:gd name="connsiteX618" fmla="*/ 5809025 w 8074110"/>
              <a:gd name="connsiteY618" fmla="*/ 105247 h 7505871"/>
              <a:gd name="connsiteX619" fmla="*/ 6016489 w 8074110"/>
              <a:gd name="connsiteY619" fmla="*/ 8481 h 7505871"/>
              <a:gd name="connsiteX620" fmla="*/ 6001007 w 8074110"/>
              <a:gd name="connsiteY620" fmla="*/ 3061 h 7505871"/>
              <a:gd name="connsiteX621" fmla="*/ 5795091 w 8074110"/>
              <a:gd name="connsiteY621" fmla="*/ 51058 h 7505871"/>
              <a:gd name="connsiteX622" fmla="*/ 5725418 w 8074110"/>
              <a:gd name="connsiteY622" fmla="*/ 40219 h 7505871"/>
              <a:gd name="connsiteX623" fmla="*/ 5613945 w 8074110"/>
              <a:gd name="connsiteY623" fmla="*/ 8481 h 7505871"/>
              <a:gd name="connsiteX624" fmla="*/ 5681293 w 8074110"/>
              <a:gd name="connsiteY624" fmla="*/ 62670 h 7505871"/>
              <a:gd name="connsiteX625" fmla="*/ 5692905 w 8074110"/>
              <a:gd name="connsiteY625" fmla="*/ 126148 h 7505871"/>
              <a:gd name="connsiteX626" fmla="*/ 5659619 w 8074110"/>
              <a:gd name="connsiteY626" fmla="*/ 178787 h 7505871"/>
              <a:gd name="connsiteX627" fmla="*/ 5438219 w 8074110"/>
              <a:gd name="connsiteY627" fmla="*/ 396318 h 7505871"/>
              <a:gd name="connsiteX628" fmla="*/ 5299651 w 8074110"/>
              <a:gd name="connsiteY628" fmla="*/ 465989 h 7505871"/>
              <a:gd name="connsiteX629" fmla="*/ 5051157 w 8074110"/>
              <a:gd name="connsiteY629" fmla="*/ 501599 h 7505871"/>
              <a:gd name="connsiteX630" fmla="*/ 5017869 w 8074110"/>
              <a:gd name="connsiteY630" fmla="*/ 498502 h 7505871"/>
              <a:gd name="connsiteX631" fmla="*/ 4896331 w 8074110"/>
              <a:gd name="connsiteY631" fmla="*/ 483020 h 7505871"/>
              <a:gd name="connsiteX632" fmla="*/ 5006257 w 8074110"/>
              <a:gd name="connsiteY632" fmla="*/ 368448 h 7505871"/>
              <a:gd name="connsiteX633" fmla="*/ 5178888 w 8074110"/>
              <a:gd name="connsiteY633" fmla="*/ 35574 h 7505871"/>
              <a:gd name="connsiteX634" fmla="*/ 5148697 w 8074110"/>
              <a:gd name="connsiteY634" fmla="*/ 4611 h 7505871"/>
              <a:gd name="connsiteX635" fmla="*/ 5130119 w 8074110"/>
              <a:gd name="connsiteY635" fmla="*/ 33252 h 7505871"/>
              <a:gd name="connsiteX636" fmla="*/ 4968327 w 8074110"/>
              <a:gd name="connsiteY636" fmla="*/ 335162 h 7505871"/>
              <a:gd name="connsiteX637" fmla="*/ 4842143 w 8074110"/>
              <a:gd name="connsiteY637" fmla="*/ 457472 h 7505871"/>
              <a:gd name="connsiteX638" fmla="*/ 4792601 w 8074110"/>
              <a:gd name="connsiteY638" fmla="*/ 475278 h 7505871"/>
              <a:gd name="connsiteX639" fmla="*/ 4347477 w 8074110"/>
              <a:gd name="connsiteY639" fmla="*/ 432701 h 7505871"/>
              <a:gd name="connsiteX640" fmla="*/ 4253811 w 8074110"/>
              <a:gd name="connsiteY640" fmla="*/ 421089 h 7505871"/>
              <a:gd name="connsiteX641" fmla="*/ 4693512 w 8074110"/>
              <a:gd name="connsiteY641" fmla="*/ 8481 h 7505871"/>
              <a:gd name="connsiteX642" fmla="*/ 4611455 w 8074110"/>
              <a:gd name="connsiteY642" fmla="*/ 22415 h 7505871"/>
              <a:gd name="connsiteX643" fmla="*/ 4196524 w 8074110"/>
              <a:gd name="connsiteY643" fmla="*/ 402510 h 7505871"/>
              <a:gd name="connsiteX644" fmla="*/ 4148530 w 8074110"/>
              <a:gd name="connsiteY644" fmla="*/ 417219 h 7505871"/>
              <a:gd name="connsiteX645" fmla="*/ 3828041 w 8074110"/>
              <a:gd name="connsiteY645" fmla="*/ 393221 h 7505871"/>
              <a:gd name="connsiteX646" fmla="*/ 3665477 w 8074110"/>
              <a:gd name="connsiteY646" fmla="*/ 380834 h 7505871"/>
              <a:gd name="connsiteX647" fmla="*/ 3924032 w 8074110"/>
              <a:gd name="connsiteY647" fmla="*/ 10028 h 7505871"/>
              <a:gd name="connsiteX648" fmla="*/ 3841203 w 8074110"/>
              <a:gd name="connsiteY648" fmla="*/ 46414 h 7505871"/>
              <a:gd name="connsiteX649" fmla="*/ 3613610 w 8074110"/>
              <a:gd name="connsiteY649" fmla="*/ 359933 h 7505871"/>
              <a:gd name="connsiteX650" fmla="*/ 3573355 w 8074110"/>
              <a:gd name="connsiteY650" fmla="*/ 376190 h 7505871"/>
              <a:gd name="connsiteX651" fmla="*/ 2866581 w 8074110"/>
              <a:gd name="connsiteY651" fmla="*/ 318906 h 7505871"/>
              <a:gd name="connsiteX652" fmla="*/ 2819359 w 8074110"/>
              <a:gd name="connsiteY652" fmla="*/ 301874 h 7505871"/>
              <a:gd name="connsiteX653" fmla="*/ 2984246 w 8074110"/>
              <a:gd name="connsiteY653" fmla="*/ 10028 h 7505871"/>
              <a:gd name="connsiteX654" fmla="*/ 2922318 w 8074110"/>
              <a:gd name="connsiteY654" fmla="*/ 39446 h 7505871"/>
              <a:gd name="connsiteX655" fmla="*/ 2779879 w 8074110"/>
              <a:gd name="connsiteY655" fmla="*/ 285618 h 7505871"/>
              <a:gd name="connsiteX656" fmla="*/ 2736527 w 8074110"/>
              <a:gd name="connsiteY656" fmla="*/ 306519 h 7505871"/>
              <a:gd name="connsiteX657" fmla="*/ 2190770 w 8074110"/>
              <a:gd name="connsiteY657" fmla="*/ 240718 h 7505871"/>
              <a:gd name="connsiteX658" fmla="*/ 2157482 w 8074110"/>
              <a:gd name="connsiteY658" fmla="*/ 207430 h 7505871"/>
              <a:gd name="connsiteX659" fmla="*/ 2173739 w 8074110"/>
              <a:gd name="connsiteY659" fmla="*/ 124598 h 7505871"/>
              <a:gd name="connsiteX660" fmla="*/ 2247281 w 8074110"/>
              <a:gd name="connsiteY660" fmla="*/ 8481 h 7505871"/>
              <a:gd name="connsiteX661" fmla="*/ 2202382 w 8074110"/>
              <a:gd name="connsiteY661" fmla="*/ 13126 h 7505871"/>
              <a:gd name="connsiteX662" fmla="*/ 2109488 w 8074110"/>
              <a:gd name="connsiteY662" fmla="*/ 196594 h 7505871"/>
              <a:gd name="connsiteX663" fmla="*/ 2073878 w 8074110"/>
              <a:gd name="connsiteY663" fmla="*/ 223687 h 7505871"/>
              <a:gd name="connsiteX664" fmla="*/ 1782807 w 8074110"/>
              <a:gd name="connsiteY664" fmla="*/ 178015 h 7505871"/>
              <a:gd name="connsiteX665" fmla="*/ 1743327 w 8074110"/>
              <a:gd name="connsiteY665" fmla="*/ 94408 h 7505871"/>
              <a:gd name="connsiteX666" fmla="*/ 1789774 w 8074110"/>
              <a:gd name="connsiteY666" fmla="*/ 10803 h 7505871"/>
              <a:gd name="connsiteX667" fmla="*/ 1709266 w 8074110"/>
              <a:gd name="connsiteY667" fmla="*/ 48736 h 7505871"/>
              <a:gd name="connsiteX668" fmla="*/ 1667462 w 8074110"/>
              <a:gd name="connsiteY668" fmla="*/ 127696 h 7505871"/>
              <a:gd name="connsiteX669" fmla="*/ 1618692 w 8074110"/>
              <a:gd name="connsiteY669" fmla="*/ 152469 h 7505871"/>
              <a:gd name="connsiteX670" fmla="*/ 853860 w 8074110"/>
              <a:gd name="connsiteY670" fmla="*/ 29382 h 7505871"/>
              <a:gd name="connsiteX671" fmla="*/ 474537 w 8074110"/>
              <a:gd name="connsiteY671" fmla="*/ 9256 h 7505871"/>
              <a:gd name="connsiteX672" fmla="*/ 493891 w 8074110"/>
              <a:gd name="connsiteY672" fmla="*/ 12351 h 7505871"/>
              <a:gd name="connsiteX673" fmla="*/ 733870 w 8074110"/>
              <a:gd name="connsiteY673" fmla="*/ 40994 h 7505871"/>
              <a:gd name="connsiteX674" fmla="*/ 1561409 w 8074110"/>
              <a:gd name="connsiteY674" fmla="*/ 171820 h 7505871"/>
              <a:gd name="connsiteX675" fmla="*/ 1631854 w 8074110"/>
              <a:gd name="connsiteY675" fmla="*/ 187304 h 7505871"/>
              <a:gd name="connsiteX676" fmla="*/ 1772742 w 8074110"/>
              <a:gd name="connsiteY676" fmla="*/ 322001 h 7505871"/>
              <a:gd name="connsiteX677" fmla="*/ 1567601 w 8074110"/>
              <a:gd name="connsiteY677" fmla="*/ 346774 h 7505871"/>
              <a:gd name="connsiteX678" fmla="*/ 1264918 w 8074110"/>
              <a:gd name="connsiteY678" fmla="*/ 319678 h 7505871"/>
              <a:gd name="connsiteX679" fmla="*/ 966880 w 8074110"/>
              <a:gd name="connsiteY679" fmla="*/ 322776 h 7505871"/>
              <a:gd name="connsiteX680" fmla="*/ 839151 w 8074110"/>
              <a:gd name="connsiteY680" fmla="*/ 293357 h 7505871"/>
              <a:gd name="connsiteX681" fmla="*/ 116893 w 8074110"/>
              <a:gd name="connsiteY681" fmla="*/ 13126 h 7505871"/>
              <a:gd name="connsiteX682" fmla="*/ 0 w 8074110"/>
              <a:gd name="connsiteY682" fmla="*/ 6159 h 7505871"/>
              <a:gd name="connsiteX683" fmla="*/ 30191 w 8074110"/>
              <a:gd name="connsiteY683" fmla="*/ 27060 h 7505871"/>
              <a:gd name="connsiteX684" fmla="*/ 863149 w 8074110"/>
              <a:gd name="connsiteY684" fmla="*/ 349096 h 7505871"/>
              <a:gd name="connsiteX685" fmla="*/ 2691628 w 8074110"/>
              <a:gd name="connsiteY685" fmla="*/ 1437513 h 7505871"/>
              <a:gd name="connsiteX686" fmla="*/ 2729173 w 8074110"/>
              <a:gd name="connsiteY686" fmla="*/ 1480575 h 7505871"/>
              <a:gd name="connsiteX687" fmla="*/ 2737964 w 8074110"/>
              <a:gd name="connsiteY687" fmla="*/ 1521053 h 7505871"/>
              <a:gd name="connsiteX688" fmla="*/ 2751607 w 8074110"/>
              <a:gd name="connsiteY688" fmla="*/ 1513346 h 7505871"/>
              <a:gd name="connsiteX689" fmla="*/ 2789941 w 8074110"/>
              <a:gd name="connsiteY689" fmla="*/ 1581205 h 7505871"/>
              <a:gd name="connsiteX690" fmla="*/ 2789941 w 8074110"/>
              <a:gd name="connsiteY690" fmla="*/ 1521120 h 7505871"/>
              <a:gd name="connsiteX691" fmla="*/ 3149135 w 8074110"/>
              <a:gd name="connsiteY691" fmla="*/ 1826898 h 7505871"/>
              <a:gd name="connsiteX692" fmla="*/ 3180873 w 8074110"/>
              <a:gd name="connsiteY692" fmla="*/ 1850896 h 7505871"/>
              <a:gd name="connsiteX693" fmla="*/ 3685603 w 8074110"/>
              <a:gd name="connsiteY693" fmla="*/ 2128807 h 7505871"/>
              <a:gd name="connsiteX694" fmla="*/ 4074212 w 8074110"/>
              <a:gd name="connsiteY694" fmla="*/ 2380398 h 7505871"/>
              <a:gd name="connsiteX695" fmla="*/ 4482176 w 8074110"/>
              <a:gd name="connsiteY695" fmla="*/ 2882804 h 7505871"/>
              <a:gd name="connsiteX696" fmla="*/ 4615325 w 8074110"/>
              <a:gd name="connsiteY696" fmla="*/ 3032983 h 7505871"/>
              <a:gd name="connsiteX697" fmla="*/ 4938909 w 8074110"/>
              <a:gd name="connsiteY697" fmla="*/ 3311666 h 7505871"/>
              <a:gd name="connsiteX698" fmla="*/ 5464539 w 8074110"/>
              <a:gd name="connsiteY698" fmla="*/ 3821815 h 7505871"/>
              <a:gd name="connsiteX699" fmla="*/ 5862439 w 8074110"/>
              <a:gd name="connsiteY699" fmla="*/ 4371442 h 7505871"/>
              <a:gd name="connsiteX700" fmla="*/ 5925142 w 8074110"/>
              <a:gd name="connsiteY700" fmla="*/ 4423309 h 7505871"/>
              <a:gd name="connsiteX701" fmla="*/ 5960752 w 8074110"/>
              <a:gd name="connsiteY701" fmla="*/ 4439565 h 7505871"/>
              <a:gd name="connsiteX702" fmla="*/ 6221633 w 8074110"/>
              <a:gd name="connsiteY702" fmla="*/ 4609099 h 7505871"/>
              <a:gd name="connsiteX703" fmla="*/ 6602500 w 8074110"/>
              <a:gd name="connsiteY703" fmla="*/ 4887784 h 7505871"/>
              <a:gd name="connsiteX704" fmla="*/ 7161419 w 8074110"/>
              <a:gd name="connsiteY704" fmla="*/ 5593785 h 7505871"/>
              <a:gd name="connsiteX705" fmla="*/ 7807037 w 8074110"/>
              <a:gd name="connsiteY705" fmla="*/ 6708523 h 7505871"/>
              <a:gd name="connsiteX706" fmla="*/ 7824068 w 8074110"/>
              <a:gd name="connsiteY706" fmla="*/ 6754970 h 7505871"/>
              <a:gd name="connsiteX707" fmla="*/ 7999795 w 8074110"/>
              <a:gd name="connsiteY707" fmla="*/ 7317758 h 7505871"/>
              <a:gd name="connsiteX708" fmla="*/ 8071787 w 8074110"/>
              <a:gd name="connsiteY708" fmla="*/ 7505871 h 7505871"/>
              <a:gd name="connsiteX709" fmla="*/ 8071787 w 8074110"/>
              <a:gd name="connsiteY709" fmla="*/ 7399815 h 7505871"/>
              <a:gd name="connsiteX710" fmla="*/ 7950250 w 8074110"/>
              <a:gd name="connsiteY710" fmla="*/ 7039849 h 7505871"/>
              <a:gd name="connsiteX711" fmla="*/ 7865096 w 8074110"/>
              <a:gd name="connsiteY711" fmla="*/ 6744905 h 7505871"/>
              <a:gd name="connsiteX712" fmla="*/ 7863548 w 8074110"/>
              <a:gd name="connsiteY712" fmla="*/ 6706200 h 7505871"/>
              <a:gd name="connsiteX713" fmla="*/ 8043144 w 8074110"/>
              <a:gd name="connsiteY713" fmla="*/ 6277336 h 7505871"/>
              <a:gd name="connsiteX714" fmla="*/ 8072562 w 8074110"/>
              <a:gd name="connsiteY714" fmla="*/ 6272691 h 7505871"/>
              <a:gd name="connsiteX715" fmla="*/ 8072562 w 8074110"/>
              <a:gd name="connsiteY715" fmla="*/ 6153476 h 7505871"/>
              <a:gd name="connsiteX716" fmla="*/ 8052434 w 8074110"/>
              <a:gd name="connsiteY716" fmla="*/ 6144959 h 7505871"/>
              <a:gd name="connsiteX717" fmla="*/ 7593379 w 8074110"/>
              <a:gd name="connsiteY717" fmla="*/ 5359998 h 7505871"/>
              <a:gd name="connsiteX718" fmla="*/ 7591831 w 8074110"/>
              <a:gd name="connsiteY718" fmla="*/ 5353806 h 7505871"/>
              <a:gd name="connsiteX719" fmla="*/ 8052434 w 8074110"/>
              <a:gd name="connsiteY719" fmla="*/ 5624748 h 7505871"/>
              <a:gd name="connsiteX720" fmla="*/ 8072562 w 8074110"/>
              <a:gd name="connsiteY720" fmla="*/ 5650297 h 7505871"/>
              <a:gd name="connsiteX721" fmla="*/ 8072562 w 8074110"/>
              <a:gd name="connsiteY721" fmla="*/ 5564367 h 7505871"/>
              <a:gd name="connsiteX722" fmla="*/ 8059401 w 8074110"/>
              <a:gd name="connsiteY722" fmla="*/ 5555078 h 7505871"/>
              <a:gd name="connsiteX723" fmla="*/ 7759043 w 8074110"/>
              <a:gd name="connsiteY723" fmla="*/ 5365418 h 7505871"/>
              <a:gd name="connsiteX724" fmla="*/ 7623569 w 8074110"/>
              <a:gd name="connsiteY724" fmla="*/ 5314326 h 7505871"/>
              <a:gd name="connsiteX725" fmla="*/ 7605765 w 8074110"/>
              <a:gd name="connsiteY725" fmla="*/ 5269426 h 7505871"/>
              <a:gd name="connsiteX726" fmla="*/ 7917737 w 8074110"/>
              <a:gd name="connsiteY726" fmla="*/ 4875397 h 7505871"/>
              <a:gd name="connsiteX727" fmla="*/ 8072562 w 8074110"/>
              <a:gd name="connsiteY727" fmla="*/ 4774761 h 7505871"/>
              <a:gd name="connsiteX728" fmla="*/ 8072562 w 8074110"/>
              <a:gd name="connsiteY728" fmla="*/ 4715155 h 7505871"/>
              <a:gd name="connsiteX729" fmla="*/ 7588734 w 8074110"/>
              <a:gd name="connsiteY729" fmla="*/ 5193561 h 7505871"/>
              <a:gd name="connsiteX730" fmla="*/ 7574027 w 8074110"/>
              <a:gd name="connsiteY730" fmla="*/ 5226849 h 7505871"/>
              <a:gd name="connsiteX731" fmla="*/ 7567060 w 8074110"/>
              <a:gd name="connsiteY731" fmla="*/ 5232269 h 7505871"/>
              <a:gd name="connsiteX732" fmla="*/ 7550804 w 8074110"/>
              <a:gd name="connsiteY732" fmla="*/ 5128536 h 7505871"/>
              <a:gd name="connsiteX733" fmla="*/ 7476486 w 8074110"/>
              <a:gd name="connsiteY733" fmla="*/ 4561102 h 7505871"/>
              <a:gd name="connsiteX734" fmla="*/ 7512871 w 8074110"/>
              <a:gd name="connsiteY734" fmla="*/ 4526267 h 7505871"/>
              <a:gd name="connsiteX735" fmla="*/ 7744334 w 8074110"/>
              <a:gd name="connsiteY735" fmla="*/ 4535557 h 7505871"/>
              <a:gd name="connsiteX736" fmla="*/ 8072562 w 8074110"/>
              <a:gd name="connsiteY736" fmla="*/ 4622258 h 7505871"/>
              <a:gd name="connsiteX737" fmla="*/ 8072562 w 8074110"/>
              <a:gd name="connsiteY737" fmla="*/ 4568844 h 7505871"/>
              <a:gd name="connsiteX738" fmla="*/ 7770654 w 8074110"/>
              <a:gd name="connsiteY738" fmla="*/ 4499174 h 7505871"/>
              <a:gd name="connsiteX739" fmla="*/ 7519838 w 8074110"/>
              <a:gd name="connsiteY739" fmla="*/ 4483690 h 7505871"/>
              <a:gd name="connsiteX740" fmla="*/ 7461005 w 8074110"/>
              <a:gd name="connsiteY740" fmla="*/ 4427179 h 7505871"/>
              <a:gd name="connsiteX741" fmla="*/ 7389784 w 8074110"/>
              <a:gd name="connsiteY741" fmla="*/ 3848909 h 7505871"/>
              <a:gd name="connsiteX742" fmla="*/ 7420750 w 8074110"/>
              <a:gd name="connsiteY742" fmla="*/ 3808654 h 7505871"/>
              <a:gd name="connsiteX743" fmla="*/ 7762912 w 8074110"/>
              <a:gd name="connsiteY743" fmla="*/ 3749823 h 7505871"/>
              <a:gd name="connsiteX744" fmla="*/ 8072562 w 8074110"/>
              <a:gd name="connsiteY744" fmla="*/ 3759884 h 7505871"/>
              <a:gd name="connsiteX745" fmla="*/ 8072562 w 8074110"/>
              <a:gd name="connsiteY745" fmla="*/ 3713438 h 7505871"/>
              <a:gd name="connsiteX746" fmla="*/ 7848067 w 8074110"/>
              <a:gd name="connsiteY746" fmla="*/ 3704924 h 7505871"/>
              <a:gd name="connsiteX747" fmla="*/ 7498162 w 8074110"/>
              <a:gd name="connsiteY747" fmla="*/ 3756790 h 7505871"/>
              <a:gd name="connsiteX748" fmla="*/ 7406041 w 8074110"/>
              <a:gd name="connsiteY748" fmla="*/ 3768402 h 7505871"/>
              <a:gd name="connsiteX749" fmla="*/ 7376625 w 8074110"/>
              <a:gd name="connsiteY749" fmla="*/ 3743628 h 7505871"/>
              <a:gd name="connsiteX750" fmla="*/ 7317791 w 8074110"/>
              <a:gd name="connsiteY750" fmla="*/ 3277606 h 7505871"/>
              <a:gd name="connsiteX751" fmla="*/ 7329403 w 8074110"/>
              <a:gd name="connsiteY751" fmla="*/ 3245093 h 7505871"/>
              <a:gd name="connsiteX752" fmla="*/ 7556221 w 8074110"/>
              <a:gd name="connsiteY752" fmla="*/ 3145229 h 7505871"/>
              <a:gd name="connsiteX753" fmla="*/ 8072562 w 8074110"/>
              <a:gd name="connsiteY753" fmla="*/ 3045368 h 7505871"/>
              <a:gd name="connsiteX754" fmla="*/ 8072562 w 8074110"/>
              <a:gd name="connsiteY754" fmla="*/ 3005888 h 7505871"/>
              <a:gd name="connsiteX755" fmla="*/ 7445521 w 8074110"/>
              <a:gd name="connsiteY755" fmla="*/ 3144457 h 7505871"/>
              <a:gd name="connsiteX756" fmla="*/ 7328628 w 8074110"/>
              <a:gd name="connsiteY756" fmla="*/ 3199420 h 7505871"/>
              <a:gd name="connsiteX757" fmla="*/ 7304630 w 8074110"/>
              <a:gd name="connsiteY757" fmla="*/ 3186259 h 7505871"/>
              <a:gd name="connsiteX758" fmla="*/ 7258183 w 8074110"/>
              <a:gd name="connsiteY758" fmla="*/ 2868867 h 7505871"/>
              <a:gd name="connsiteX759" fmla="*/ 7267472 w 8074110"/>
              <a:gd name="connsiteY759" fmla="*/ 2846419 h 7505871"/>
              <a:gd name="connsiteX760" fmla="*/ 7736592 w 8074110"/>
              <a:gd name="connsiteY760" fmla="*/ 2501935 h 7505871"/>
              <a:gd name="connsiteX761" fmla="*/ 8072562 w 8074110"/>
              <a:gd name="connsiteY761" fmla="*/ 2323111 h 7505871"/>
              <a:gd name="connsiteX762" fmla="*/ 8072562 w 8074110"/>
              <a:gd name="connsiteY762" fmla="*/ 2263504 h 7505871"/>
              <a:gd name="connsiteX763" fmla="*/ 7247346 w 8074110"/>
              <a:gd name="connsiteY763" fmla="*/ 2789134 h 7505871"/>
              <a:gd name="connsiteX764" fmla="*/ 7204769 w 8074110"/>
              <a:gd name="connsiteY764" fmla="*/ 2536769 h 7505871"/>
              <a:gd name="connsiteX765" fmla="*/ 7194707 w 8074110"/>
              <a:gd name="connsiteY765" fmla="*/ 2481808 h 7505871"/>
              <a:gd name="connsiteX766" fmla="*/ 7218703 w 8074110"/>
              <a:gd name="connsiteY766" fmla="*/ 2341689 h 7505871"/>
              <a:gd name="connsiteX767" fmla="*/ 7498162 w 8074110"/>
              <a:gd name="connsiteY767" fmla="*/ 2079261 h 7505871"/>
              <a:gd name="connsiteX768" fmla="*/ 7934769 w 8074110"/>
              <a:gd name="connsiteY768" fmla="*/ 1906633 h 7505871"/>
              <a:gd name="connsiteX769" fmla="*/ 7950250 w 8074110"/>
              <a:gd name="connsiteY769" fmla="*/ 1901988 h 7505871"/>
              <a:gd name="connsiteX770" fmla="*/ 8072562 w 8074110"/>
              <a:gd name="connsiteY770" fmla="*/ 1913600 h 7505871"/>
              <a:gd name="connsiteX771" fmla="*/ 8072562 w 8074110"/>
              <a:gd name="connsiteY771" fmla="*/ 1860961 h 7505871"/>
              <a:gd name="connsiteX772" fmla="*/ 7922382 w 8074110"/>
              <a:gd name="connsiteY772" fmla="*/ 1541246 h 7505871"/>
              <a:gd name="connsiteX773" fmla="*/ 8023793 w 8074110"/>
              <a:gd name="connsiteY773" fmla="*/ 1045033 h 7505871"/>
              <a:gd name="connsiteX774" fmla="*/ 8072562 w 8074110"/>
              <a:gd name="connsiteY774" fmla="*/ 933558 h 7505871"/>
              <a:gd name="connsiteX775" fmla="*/ 8072562 w 8074110"/>
              <a:gd name="connsiteY775" fmla="*/ 834472 h 7505871"/>
              <a:gd name="connsiteX776" fmla="*/ 8057853 w 8074110"/>
              <a:gd name="connsiteY776" fmla="*/ 850729 h 7505871"/>
              <a:gd name="connsiteX777" fmla="*/ 7875935 w 8074110"/>
              <a:gd name="connsiteY777" fmla="*/ 1487832 h 7505871"/>
              <a:gd name="connsiteX778" fmla="*/ 7917737 w 8074110"/>
              <a:gd name="connsiteY778" fmla="*/ 1746388 h 7505871"/>
              <a:gd name="connsiteX779" fmla="*/ 7834133 w 8074110"/>
              <a:gd name="connsiteY779" fmla="*/ 1685234 h 7505871"/>
              <a:gd name="connsiteX780" fmla="*/ 7668469 w 8074110"/>
              <a:gd name="connsiteY780" fmla="*/ 1563695 h 7505871"/>
              <a:gd name="connsiteX781" fmla="*/ 7553899 w 8074110"/>
              <a:gd name="connsiteY781" fmla="*/ 1286560 h 7505871"/>
              <a:gd name="connsiteX782" fmla="*/ 7736592 w 8074110"/>
              <a:gd name="connsiteY782" fmla="*/ 785700 h 7505871"/>
              <a:gd name="connsiteX783" fmla="*/ 7778394 w 8074110"/>
              <a:gd name="connsiteY783" fmla="*/ 759382 h 7505871"/>
              <a:gd name="connsiteX784" fmla="*/ 8041597 w 8074110"/>
              <a:gd name="connsiteY784" fmla="*/ 728417 h 7505871"/>
              <a:gd name="connsiteX785" fmla="*/ 8074110 w 8074110"/>
              <a:gd name="connsiteY785" fmla="*/ 722222 h 7505871"/>
              <a:gd name="connsiteX786" fmla="*/ 8074110 w 8074110"/>
              <a:gd name="connsiteY786" fmla="*/ 688937 h 7505871"/>
              <a:gd name="connsiteX787" fmla="*/ 7787683 w 8074110"/>
              <a:gd name="connsiteY787" fmla="*/ 719127 h 7505871"/>
              <a:gd name="connsiteX788" fmla="*/ 7550029 w 8074110"/>
              <a:gd name="connsiteY788" fmla="*/ 603007 h 7505871"/>
              <a:gd name="connsiteX789" fmla="*/ 7534545 w 8074110"/>
              <a:gd name="connsiteY789" fmla="*/ 359158 h 7505871"/>
              <a:gd name="connsiteX790" fmla="*/ 7626666 w 8074110"/>
              <a:gd name="connsiteY790" fmla="*/ 251555 h 7505871"/>
              <a:gd name="connsiteX791" fmla="*/ 7819424 w 8074110"/>
              <a:gd name="connsiteY791" fmla="*/ 127696 h 7505871"/>
              <a:gd name="connsiteX792" fmla="*/ 7926252 w 8074110"/>
              <a:gd name="connsiteY792" fmla="*/ 76604 h 7505871"/>
              <a:gd name="connsiteX793" fmla="*/ 8074110 w 8074110"/>
              <a:gd name="connsiteY793" fmla="*/ 636295 h 7505871"/>
              <a:gd name="connsiteX794" fmla="*/ 8074110 w 8074110"/>
              <a:gd name="connsiteY794" fmla="*/ 589848 h 7505871"/>
              <a:gd name="connsiteX795" fmla="*/ 8012954 w 8074110"/>
              <a:gd name="connsiteY795" fmla="*/ 46414 h 7505871"/>
              <a:gd name="connsiteX796" fmla="*/ 8071012 w 8074110"/>
              <a:gd name="connsiteY796" fmla="*/ 11578 h 7505871"/>
              <a:gd name="connsiteX797" fmla="*/ 8071012 w 8074110"/>
              <a:gd name="connsiteY797" fmla="*/ 4611 h 7505871"/>
              <a:gd name="connsiteX798" fmla="*/ 7829488 w 8074110"/>
              <a:gd name="connsiteY798" fmla="*/ 4611 h 7505871"/>
              <a:gd name="connsiteX799" fmla="*/ 7829488 w 8074110"/>
              <a:gd name="connsiteY799" fmla="*/ 10028 h 7505871"/>
              <a:gd name="connsiteX800" fmla="*/ 7950250 w 8074110"/>
              <a:gd name="connsiteY800" fmla="*/ 17770 h 7505871"/>
              <a:gd name="connsiteX801" fmla="*/ 7735817 w 8074110"/>
              <a:gd name="connsiteY801" fmla="*/ 131568 h 7505871"/>
              <a:gd name="connsiteX802" fmla="*/ 7637503 w 8074110"/>
              <a:gd name="connsiteY802" fmla="*/ 166403 h 7505871"/>
              <a:gd name="connsiteX803" fmla="*/ 6933826 w 8074110"/>
              <a:gd name="connsiteY803" fmla="*/ 19318 h 7505871"/>
              <a:gd name="connsiteX804" fmla="*/ 6868026 w 8074110"/>
              <a:gd name="connsiteY804" fmla="*/ 8481 h 7505871"/>
              <a:gd name="connsiteX805" fmla="*/ 7534545 w 8074110"/>
              <a:gd name="connsiteY805" fmla="*/ 226009 h 7505871"/>
              <a:gd name="connsiteX806" fmla="*/ 7524483 w 8074110"/>
              <a:gd name="connsiteY806" fmla="*/ 237621 h 7505871"/>
              <a:gd name="connsiteX807" fmla="*/ 7244249 w 8074110"/>
              <a:gd name="connsiteY807" fmla="*/ 413347 h 7505871"/>
              <a:gd name="connsiteX808" fmla="*/ 7223348 w 8074110"/>
              <a:gd name="connsiteY808" fmla="*/ 421864 h 7505871"/>
              <a:gd name="connsiteX809" fmla="*/ 6830868 w 8074110"/>
              <a:gd name="connsiteY809" fmla="*/ 303422 h 7505871"/>
              <a:gd name="connsiteX810" fmla="*/ 6813837 w 8074110"/>
              <a:gd name="connsiteY810" fmla="*/ 261619 h 7505871"/>
              <a:gd name="connsiteX811" fmla="*/ 6854092 w 8074110"/>
              <a:gd name="connsiteY811" fmla="*/ 26285 h 7505871"/>
              <a:gd name="connsiteX812" fmla="*/ 6850222 w 8074110"/>
              <a:gd name="connsiteY812" fmla="*/ 3836 h 7505871"/>
              <a:gd name="connsiteX813" fmla="*/ 6830299 w 8074110"/>
              <a:gd name="connsiteY813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34980 w 8074110"/>
              <a:gd name="connsiteY592" fmla="*/ 1223082 h 7505871"/>
              <a:gd name="connsiteX593" fmla="*/ 1721651 w 8074110"/>
              <a:gd name="connsiteY593" fmla="*/ 208205 h 7505871"/>
              <a:gd name="connsiteX594" fmla="*/ 1725523 w 8074110"/>
              <a:gd name="connsiteY594" fmla="*/ 200464 h 7505871"/>
              <a:gd name="connsiteX595" fmla="*/ 5759578 w 8074110"/>
              <a:gd name="connsiteY595" fmla="*/ 140662 h 7505871"/>
              <a:gd name="connsiteX596" fmla="*/ 5822184 w 8074110"/>
              <a:gd name="connsiteY596" fmla="*/ 174918 h 7505871"/>
              <a:gd name="connsiteX597" fmla="*/ 6050551 w 8074110"/>
              <a:gd name="connsiteY597" fmla="*/ 345224 h 7505871"/>
              <a:gd name="connsiteX598" fmla="*/ 6064485 w 8074110"/>
              <a:gd name="connsiteY598" fmla="*/ 389351 h 7505871"/>
              <a:gd name="connsiteX599" fmla="*/ 5850827 w 8074110"/>
              <a:gd name="connsiteY599" fmla="*/ 619264 h 7505871"/>
              <a:gd name="connsiteX600" fmla="*/ 5812120 w 8074110"/>
              <a:gd name="connsiteY600" fmla="*/ 623909 h 7505871"/>
              <a:gd name="connsiteX601" fmla="*/ 5306617 w 8074110"/>
              <a:gd name="connsiteY601" fmla="*/ 537981 h 7505871"/>
              <a:gd name="connsiteX602" fmla="*/ 5287266 w 8074110"/>
              <a:gd name="connsiteY602" fmla="*/ 532562 h 7505871"/>
              <a:gd name="connsiteX603" fmla="*/ 5484666 w 8074110"/>
              <a:gd name="connsiteY603" fmla="*/ 433476 h 7505871"/>
              <a:gd name="connsiteX604" fmla="*/ 5716131 w 8074110"/>
              <a:gd name="connsiteY604" fmla="*/ 198141 h 7505871"/>
              <a:gd name="connsiteX605" fmla="*/ 5759578 w 8074110"/>
              <a:gd name="connsiteY605" fmla="*/ 140662 h 7505871"/>
              <a:gd name="connsiteX606" fmla="*/ 6792161 w 8074110"/>
              <a:gd name="connsiteY606" fmla="*/ 69637 h 7505871"/>
              <a:gd name="connsiteX607" fmla="*/ 6756550 w 8074110"/>
              <a:gd name="connsiteY607" fmla="*/ 261619 h 7505871"/>
              <a:gd name="connsiteX608" fmla="*/ 6617984 w 8074110"/>
              <a:gd name="connsiteY608" fmla="*/ 446635 h 7505871"/>
              <a:gd name="connsiteX609" fmla="*/ 6420582 w 8074110"/>
              <a:gd name="connsiteY609" fmla="*/ 545724 h 7505871"/>
              <a:gd name="connsiteX610" fmla="*/ 6386520 w 8074110"/>
              <a:gd name="connsiteY610" fmla="*/ 543401 h 7505871"/>
              <a:gd name="connsiteX611" fmla="*/ 6167444 w 8074110"/>
              <a:gd name="connsiteY611" fmla="*/ 376190 h 7505871"/>
              <a:gd name="connsiteX612" fmla="*/ 6792161 w 8074110"/>
              <a:gd name="connsiteY612" fmla="*/ 69637 h 7505871"/>
              <a:gd name="connsiteX613" fmla="*/ 6830299 w 8074110"/>
              <a:gd name="connsiteY613" fmla="*/ 401 h 7505871"/>
              <a:gd name="connsiteX614" fmla="*/ 6773582 w 8074110"/>
              <a:gd name="connsiteY614" fmla="*/ 27835 h 7505871"/>
              <a:gd name="connsiteX615" fmla="*/ 6302140 w 8074110"/>
              <a:gd name="connsiteY615" fmla="*/ 343677 h 7505871"/>
              <a:gd name="connsiteX616" fmla="*/ 6071452 w 8074110"/>
              <a:gd name="connsiteY616" fmla="*/ 304197 h 7505871"/>
              <a:gd name="connsiteX617" fmla="*/ 5949915 w 8074110"/>
              <a:gd name="connsiteY617" fmla="*/ 212850 h 7505871"/>
              <a:gd name="connsiteX618" fmla="*/ 5809025 w 8074110"/>
              <a:gd name="connsiteY618" fmla="*/ 105247 h 7505871"/>
              <a:gd name="connsiteX619" fmla="*/ 6016489 w 8074110"/>
              <a:gd name="connsiteY619" fmla="*/ 8481 h 7505871"/>
              <a:gd name="connsiteX620" fmla="*/ 6001007 w 8074110"/>
              <a:gd name="connsiteY620" fmla="*/ 3061 h 7505871"/>
              <a:gd name="connsiteX621" fmla="*/ 5795091 w 8074110"/>
              <a:gd name="connsiteY621" fmla="*/ 51058 h 7505871"/>
              <a:gd name="connsiteX622" fmla="*/ 5725418 w 8074110"/>
              <a:gd name="connsiteY622" fmla="*/ 40219 h 7505871"/>
              <a:gd name="connsiteX623" fmla="*/ 5613945 w 8074110"/>
              <a:gd name="connsiteY623" fmla="*/ 8481 h 7505871"/>
              <a:gd name="connsiteX624" fmla="*/ 5681293 w 8074110"/>
              <a:gd name="connsiteY624" fmla="*/ 62670 h 7505871"/>
              <a:gd name="connsiteX625" fmla="*/ 5692905 w 8074110"/>
              <a:gd name="connsiteY625" fmla="*/ 126148 h 7505871"/>
              <a:gd name="connsiteX626" fmla="*/ 5659619 w 8074110"/>
              <a:gd name="connsiteY626" fmla="*/ 178787 h 7505871"/>
              <a:gd name="connsiteX627" fmla="*/ 5438219 w 8074110"/>
              <a:gd name="connsiteY627" fmla="*/ 396318 h 7505871"/>
              <a:gd name="connsiteX628" fmla="*/ 5299651 w 8074110"/>
              <a:gd name="connsiteY628" fmla="*/ 465989 h 7505871"/>
              <a:gd name="connsiteX629" fmla="*/ 5051157 w 8074110"/>
              <a:gd name="connsiteY629" fmla="*/ 501599 h 7505871"/>
              <a:gd name="connsiteX630" fmla="*/ 5017869 w 8074110"/>
              <a:gd name="connsiteY630" fmla="*/ 498502 h 7505871"/>
              <a:gd name="connsiteX631" fmla="*/ 4896331 w 8074110"/>
              <a:gd name="connsiteY631" fmla="*/ 483020 h 7505871"/>
              <a:gd name="connsiteX632" fmla="*/ 5006257 w 8074110"/>
              <a:gd name="connsiteY632" fmla="*/ 368448 h 7505871"/>
              <a:gd name="connsiteX633" fmla="*/ 5178888 w 8074110"/>
              <a:gd name="connsiteY633" fmla="*/ 35574 h 7505871"/>
              <a:gd name="connsiteX634" fmla="*/ 5148697 w 8074110"/>
              <a:gd name="connsiteY634" fmla="*/ 4611 h 7505871"/>
              <a:gd name="connsiteX635" fmla="*/ 5130119 w 8074110"/>
              <a:gd name="connsiteY635" fmla="*/ 33252 h 7505871"/>
              <a:gd name="connsiteX636" fmla="*/ 4968327 w 8074110"/>
              <a:gd name="connsiteY636" fmla="*/ 335162 h 7505871"/>
              <a:gd name="connsiteX637" fmla="*/ 4842143 w 8074110"/>
              <a:gd name="connsiteY637" fmla="*/ 457472 h 7505871"/>
              <a:gd name="connsiteX638" fmla="*/ 4792601 w 8074110"/>
              <a:gd name="connsiteY638" fmla="*/ 475278 h 7505871"/>
              <a:gd name="connsiteX639" fmla="*/ 4347477 w 8074110"/>
              <a:gd name="connsiteY639" fmla="*/ 432701 h 7505871"/>
              <a:gd name="connsiteX640" fmla="*/ 4253811 w 8074110"/>
              <a:gd name="connsiteY640" fmla="*/ 421089 h 7505871"/>
              <a:gd name="connsiteX641" fmla="*/ 4693512 w 8074110"/>
              <a:gd name="connsiteY641" fmla="*/ 8481 h 7505871"/>
              <a:gd name="connsiteX642" fmla="*/ 4611455 w 8074110"/>
              <a:gd name="connsiteY642" fmla="*/ 22415 h 7505871"/>
              <a:gd name="connsiteX643" fmla="*/ 4196524 w 8074110"/>
              <a:gd name="connsiteY643" fmla="*/ 402510 h 7505871"/>
              <a:gd name="connsiteX644" fmla="*/ 4148530 w 8074110"/>
              <a:gd name="connsiteY644" fmla="*/ 417219 h 7505871"/>
              <a:gd name="connsiteX645" fmla="*/ 3828041 w 8074110"/>
              <a:gd name="connsiteY645" fmla="*/ 393221 h 7505871"/>
              <a:gd name="connsiteX646" fmla="*/ 3665477 w 8074110"/>
              <a:gd name="connsiteY646" fmla="*/ 380834 h 7505871"/>
              <a:gd name="connsiteX647" fmla="*/ 3924032 w 8074110"/>
              <a:gd name="connsiteY647" fmla="*/ 10028 h 7505871"/>
              <a:gd name="connsiteX648" fmla="*/ 3841203 w 8074110"/>
              <a:gd name="connsiteY648" fmla="*/ 46414 h 7505871"/>
              <a:gd name="connsiteX649" fmla="*/ 3613610 w 8074110"/>
              <a:gd name="connsiteY649" fmla="*/ 359933 h 7505871"/>
              <a:gd name="connsiteX650" fmla="*/ 3573355 w 8074110"/>
              <a:gd name="connsiteY650" fmla="*/ 376190 h 7505871"/>
              <a:gd name="connsiteX651" fmla="*/ 2866581 w 8074110"/>
              <a:gd name="connsiteY651" fmla="*/ 318906 h 7505871"/>
              <a:gd name="connsiteX652" fmla="*/ 2819359 w 8074110"/>
              <a:gd name="connsiteY652" fmla="*/ 301874 h 7505871"/>
              <a:gd name="connsiteX653" fmla="*/ 2984246 w 8074110"/>
              <a:gd name="connsiteY653" fmla="*/ 10028 h 7505871"/>
              <a:gd name="connsiteX654" fmla="*/ 2922318 w 8074110"/>
              <a:gd name="connsiteY654" fmla="*/ 39446 h 7505871"/>
              <a:gd name="connsiteX655" fmla="*/ 2779879 w 8074110"/>
              <a:gd name="connsiteY655" fmla="*/ 285618 h 7505871"/>
              <a:gd name="connsiteX656" fmla="*/ 2736527 w 8074110"/>
              <a:gd name="connsiteY656" fmla="*/ 306519 h 7505871"/>
              <a:gd name="connsiteX657" fmla="*/ 2190770 w 8074110"/>
              <a:gd name="connsiteY657" fmla="*/ 240718 h 7505871"/>
              <a:gd name="connsiteX658" fmla="*/ 2157482 w 8074110"/>
              <a:gd name="connsiteY658" fmla="*/ 207430 h 7505871"/>
              <a:gd name="connsiteX659" fmla="*/ 2173739 w 8074110"/>
              <a:gd name="connsiteY659" fmla="*/ 124598 h 7505871"/>
              <a:gd name="connsiteX660" fmla="*/ 2247281 w 8074110"/>
              <a:gd name="connsiteY660" fmla="*/ 8481 h 7505871"/>
              <a:gd name="connsiteX661" fmla="*/ 2202382 w 8074110"/>
              <a:gd name="connsiteY661" fmla="*/ 13126 h 7505871"/>
              <a:gd name="connsiteX662" fmla="*/ 2109488 w 8074110"/>
              <a:gd name="connsiteY662" fmla="*/ 196594 h 7505871"/>
              <a:gd name="connsiteX663" fmla="*/ 2073878 w 8074110"/>
              <a:gd name="connsiteY663" fmla="*/ 223687 h 7505871"/>
              <a:gd name="connsiteX664" fmla="*/ 1782807 w 8074110"/>
              <a:gd name="connsiteY664" fmla="*/ 178015 h 7505871"/>
              <a:gd name="connsiteX665" fmla="*/ 1743327 w 8074110"/>
              <a:gd name="connsiteY665" fmla="*/ 94408 h 7505871"/>
              <a:gd name="connsiteX666" fmla="*/ 1789774 w 8074110"/>
              <a:gd name="connsiteY666" fmla="*/ 10803 h 7505871"/>
              <a:gd name="connsiteX667" fmla="*/ 1709266 w 8074110"/>
              <a:gd name="connsiteY667" fmla="*/ 48736 h 7505871"/>
              <a:gd name="connsiteX668" fmla="*/ 1667462 w 8074110"/>
              <a:gd name="connsiteY668" fmla="*/ 127696 h 7505871"/>
              <a:gd name="connsiteX669" fmla="*/ 1618692 w 8074110"/>
              <a:gd name="connsiteY669" fmla="*/ 152469 h 7505871"/>
              <a:gd name="connsiteX670" fmla="*/ 853860 w 8074110"/>
              <a:gd name="connsiteY670" fmla="*/ 29382 h 7505871"/>
              <a:gd name="connsiteX671" fmla="*/ 474537 w 8074110"/>
              <a:gd name="connsiteY671" fmla="*/ 9256 h 7505871"/>
              <a:gd name="connsiteX672" fmla="*/ 493891 w 8074110"/>
              <a:gd name="connsiteY672" fmla="*/ 12351 h 7505871"/>
              <a:gd name="connsiteX673" fmla="*/ 733870 w 8074110"/>
              <a:gd name="connsiteY673" fmla="*/ 40994 h 7505871"/>
              <a:gd name="connsiteX674" fmla="*/ 1561409 w 8074110"/>
              <a:gd name="connsiteY674" fmla="*/ 171820 h 7505871"/>
              <a:gd name="connsiteX675" fmla="*/ 1631854 w 8074110"/>
              <a:gd name="connsiteY675" fmla="*/ 187304 h 7505871"/>
              <a:gd name="connsiteX676" fmla="*/ 1772742 w 8074110"/>
              <a:gd name="connsiteY676" fmla="*/ 322001 h 7505871"/>
              <a:gd name="connsiteX677" fmla="*/ 1567601 w 8074110"/>
              <a:gd name="connsiteY677" fmla="*/ 346774 h 7505871"/>
              <a:gd name="connsiteX678" fmla="*/ 1264918 w 8074110"/>
              <a:gd name="connsiteY678" fmla="*/ 319678 h 7505871"/>
              <a:gd name="connsiteX679" fmla="*/ 966880 w 8074110"/>
              <a:gd name="connsiteY679" fmla="*/ 322776 h 7505871"/>
              <a:gd name="connsiteX680" fmla="*/ 839151 w 8074110"/>
              <a:gd name="connsiteY680" fmla="*/ 293357 h 7505871"/>
              <a:gd name="connsiteX681" fmla="*/ 116893 w 8074110"/>
              <a:gd name="connsiteY681" fmla="*/ 13126 h 7505871"/>
              <a:gd name="connsiteX682" fmla="*/ 0 w 8074110"/>
              <a:gd name="connsiteY682" fmla="*/ 6159 h 7505871"/>
              <a:gd name="connsiteX683" fmla="*/ 30191 w 8074110"/>
              <a:gd name="connsiteY683" fmla="*/ 27060 h 7505871"/>
              <a:gd name="connsiteX684" fmla="*/ 863149 w 8074110"/>
              <a:gd name="connsiteY684" fmla="*/ 349096 h 7505871"/>
              <a:gd name="connsiteX685" fmla="*/ 2691628 w 8074110"/>
              <a:gd name="connsiteY685" fmla="*/ 1437513 h 7505871"/>
              <a:gd name="connsiteX686" fmla="*/ 2729173 w 8074110"/>
              <a:gd name="connsiteY686" fmla="*/ 1480575 h 7505871"/>
              <a:gd name="connsiteX687" fmla="*/ 2737964 w 8074110"/>
              <a:gd name="connsiteY687" fmla="*/ 1521053 h 7505871"/>
              <a:gd name="connsiteX688" fmla="*/ 2751607 w 8074110"/>
              <a:gd name="connsiteY688" fmla="*/ 1513346 h 7505871"/>
              <a:gd name="connsiteX689" fmla="*/ 2789941 w 8074110"/>
              <a:gd name="connsiteY689" fmla="*/ 1581205 h 7505871"/>
              <a:gd name="connsiteX690" fmla="*/ 2789941 w 8074110"/>
              <a:gd name="connsiteY690" fmla="*/ 1521120 h 7505871"/>
              <a:gd name="connsiteX691" fmla="*/ 3149135 w 8074110"/>
              <a:gd name="connsiteY691" fmla="*/ 1826898 h 7505871"/>
              <a:gd name="connsiteX692" fmla="*/ 3180873 w 8074110"/>
              <a:gd name="connsiteY692" fmla="*/ 1850896 h 7505871"/>
              <a:gd name="connsiteX693" fmla="*/ 3685603 w 8074110"/>
              <a:gd name="connsiteY693" fmla="*/ 2128807 h 7505871"/>
              <a:gd name="connsiteX694" fmla="*/ 4074212 w 8074110"/>
              <a:gd name="connsiteY694" fmla="*/ 2380398 h 7505871"/>
              <a:gd name="connsiteX695" fmla="*/ 4482176 w 8074110"/>
              <a:gd name="connsiteY695" fmla="*/ 2882804 h 7505871"/>
              <a:gd name="connsiteX696" fmla="*/ 4615325 w 8074110"/>
              <a:gd name="connsiteY696" fmla="*/ 3032983 h 7505871"/>
              <a:gd name="connsiteX697" fmla="*/ 4938909 w 8074110"/>
              <a:gd name="connsiteY697" fmla="*/ 3311666 h 7505871"/>
              <a:gd name="connsiteX698" fmla="*/ 5464539 w 8074110"/>
              <a:gd name="connsiteY698" fmla="*/ 3821815 h 7505871"/>
              <a:gd name="connsiteX699" fmla="*/ 5862439 w 8074110"/>
              <a:gd name="connsiteY699" fmla="*/ 4371442 h 7505871"/>
              <a:gd name="connsiteX700" fmla="*/ 5925142 w 8074110"/>
              <a:gd name="connsiteY700" fmla="*/ 4423309 h 7505871"/>
              <a:gd name="connsiteX701" fmla="*/ 5960752 w 8074110"/>
              <a:gd name="connsiteY701" fmla="*/ 4439565 h 7505871"/>
              <a:gd name="connsiteX702" fmla="*/ 6221633 w 8074110"/>
              <a:gd name="connsiteY702" fmla="*/ 4609099 h 7505871"/>
              <a:gd name="connsiteX703" fmla="*/ 6602500 w 8074110"/>
              <a:gd name="connsiteY703" fmla="*/ 4887784 h 7505871"/>
              <a:gd name="connsiteX704" fmla="*/ 7161419 w 8074110"/>
              <a:gd name="connsiteY704" fmla="*/ 5593785 h 7505871"/>
              <a:gd name="connsiteX705" fmla="*/ 7807037 w 8074110"/>
              <a:gd name="connsiteY705" fmla="*/ 6708523 h 7505871"/>
              <a:gd name="connsiteX706" fmla="*/ 7824068 w 8074110"/>
              <a:gd name="connsiteY706" fmla="*/ 6754970 h 7505871"/>
              <a:gd name="connsiteX707" fmla="*/ 7999795 w 8074110"/>
              <a:gd name="connsiteY707" fmla="*/ 7317758 h 7505871"/>
              <a:gd name="connsiteX708" fmla="*/ 8071787 w 8074110"/>
              <a:gd name="connsiteY708" fmla="*/ 7505871 h 7505871"/>
              <a:gd name="connsiteX709" fmla="*/ 8071787 w 8074110"/>
              <a:gd name="connsiteY709" fmla="*/ 7399815 h 7505871"/>
              <a:gd name="connsiteX710" fmla="*/ 7950250 w 8074110"/>
              <a:gd name="connsiteY710" fmla="*/ 7039849 h 7505871"/>
              <a:gd name="connsiteX711" fmla="*/ 7865096 w 8074110"/>
              <a:gd name="connsiteY711" fmla="*/ 6744905 h 7505871"/>
              <a:gd name="connsiteX712" fmla="*/ 7863548 w 8074110"/>
              <a:gd name="connsiteY712" fmla="*/ 6706200 h 7505871"/>
              <a:gd name="connsiteX713" fmla="*/ 8043144 w 8074110"/>
              <a:gd name="connsiteY713" fmla="*/ 6277336 h 7505871"/>
              <a:gd name="connsiteX714" fmla="*/ 8072562 w 8074110"/>
              <a:gd name="connsiteY714" fmla="*/ 6272691 h 7505871"/>
              <a:gd name="connsiteX715" fmla="*/ 8072562 w 8074110"/>
              <a:gd name="connsiteY715" fmla="*/ 6153476 h 7505871"/>
              <a:gd name="connsiteX716" fmla="*/ 8052434 w 8074110"/>
              <a:gd name="connsiteY716" fmla="*/ 6144959 h 7505871"/>
              <a:gd name="connsiteX717" fmla="*/ 7593379 w 8074110"/>
              <a:gd name="connsiteY717" fmla="*/ 5359998 h 7505871"/>
              <a:gd name="connsiteX718" fmla="*/ 7591831 w 8074110"/>
              <a:gd name="connsiteY718" fmla="*/ 5353806 h 7505871"/>
              <a:gd name="connsiteX719" fmla="*/ 8052434 w 8074110"/>
              <a:gd name="connsiteY719" fmla="*/ 5624748 h 7505871"/>
              <a:gd name="connsiteX720" fmla="*/ 8072562 w 8074110"/>
              <a:gd name="connsiteY720" fmla="*/ 5650297 h 7505871"/>
              <a:gd name="connsiteX721" fmla="*/ 8072562 w 8074110"/>
              <a:gd name="connsiteY721" fmla="*/ 5564367 h 7505871"/>
              <a:gd name="connsiteX722" fmla="*/ 8059401 w 8074110"/>
              <a:gd name="connsiteY722" fmla="*/ 5555078 h 7505871"/>
              <a:gd name="connsiteX723" fmla="*/ 7759043 w 8074110"/>
              <a:gd name="connsiteY723" fmla="*/ 5365418 h 7505871"/>
              <a:gd name="connsiteX724" fmla="*/ 7623569 w 8074110"/>
              <a:gd name="connsiteY724" fmla="*/ 5314326 h 7505871"/>
              <a:gd name="connsiteX725" fmla="*/ 7605765 w 8074110"/>
              <a:gd name="connsiteY725" fmla="*/ 5269426 h 7505871"/>
              <a:gd name="connsiteX726" fmla="*/ 7917737 w 8074110"/>
              <a:gd name="connsiteY726" fmla="*/ 4875397 h 7505871"/>
              <a:gd name="connsiteX727" fmla="*/ 8072562 w 8074110"/>
              <a:gd name="connsiteY727" fmla="*/ 4774761 h 7505871"/>
              <a:gd name="connsiteX728" fmla="*/ 8072562 w 8074110"/>
              <a:gd name="connsiteY728" fmla="*/ 4715155 h 7505871"/>
              <a:gd name="connsiteX729" fmla="*/ 7588734 w 8074110"/>
              <a:gd name="connsiteY729" fmla="*/ 5193561 h 7505871"/>
              <a:gd name="connsiteX730" fmla="*/ 7574027 w 8074110"/>
              <a:gd name="connsiteY730" fmla="*/ 5226849 h 7505871"/>
              <a:gd name="connsiteX731" fmla="*/ 7567060 w 8074110"/>
              <a:gd name="connsiteY731" fmla="*/ 5232269 h 7505871"/>
              <a:gd name="connsiteX732" fmla="*/ 7550804 w 8074110"/>
              <a:gd name="connsiteY732" fmla="*/ 5128536 h 7505871"/>
              <a:gd name="connsiteX733" fmla="*/ 7476486 w 8074110"/>
              <a:gd name="connsiteY733" fmla="*/ 4561102 h 7505871"/>
              <a:gd name="connsiteX734" fmla="*/ 7512871 w 8074110"/>
              <a:gd name="connsiteY734" fmla="*/ 4526267 h 7505871"/>
              <a:gd name="connsiteX735" fmla="*/ 7744334 w 8074110"/>
              <a:gd name="connsiteY735" fmla="*/ 4535557 h 7505871"/>
              <a:gd name="connsiteX736" fmla="*/ 8072562 w 8074110"/>
              <a:gd name="connsiteY736" fmla="*/ 4622258 h 7505871"/>
              <a:gd name="connsiteX737" fmla="*/ 8072562 w 8074110"/>
              <a:gd name="connsiteY737" fmla="*/ 4568844 h 7505871"/>
              <a:gd name="connsiteX738" fmla="*/ 7770654 w 8074110"/>
              <a:gd name="connsiteY738" fmla="*/ 4499174 h 7505871"/>
              <a:gd name="connsiteX739" fmla="*/ 7519838 w 8074110"/>
              <a:gd name="connsiteY739" fmla="*/ 4483690 h 7505871"/>
              <a:gd name="connsiteX740" fmla="*/ 7461005 w 8074110"/>
              <a:gd name="connsiteY740" fmla="*/ 4427179 h 7505871"/>
              <a:gd name="connsiteX741" fmla="*/ 7389784 w 8074110"/>
              <a:gd name="connsiteY741" fmla="*/ 3848909 h 7505871"/>
              <a:gd name="connsiteX742" fmla="*/ 7420750 w 8074110"/>
              <a:gd name="connsiteY742" fmla="*/ 3808654 h 7505871"/>
              <a:gd name="connsiteX743" fmla="*/ 7762912 w 8074110"/>
              <a:gd name="connsiteY743" fmla="*/ 3749823 h 7505871"/>
              <a:gd name="connsiteX744" fmla="*/ 8072562 w 8074110"/>
              <a:gd name="connsiteY744" fmla="*/ 3759884 h 7505871"/>
              <a:gd name="connsiteX745" fmla="*/ 8072562 w 8074110"/>
              <a:gd name="connsiteY745" fmla="*/ 3713438 h 7505871"/>
              <a:gd name="connsiteX746" fmla="*/ 7848067 w 8074110"/>
              <a:gd name="connsiteY746" fmla="*/ 3704924 h 7505871"/>
              <a:gd name="connsiteX747" fmla="*/ 7498162 w 8074110"/>
              <a:gd name="connsiteY747" fmla="*/ 3756790 h 7505871"/>
              <a:gd name="connsiteX748" fmla="*/ 7406041 w 8074110"/>
              <a:gd name="connsiteY748" fmla="*/ 3768402 h 7505871"/>
              <a:gd name="connsiteX749" fmla="*/ 7376625 w 8074110"/>
              <a:gd name="connsiteY749" fmla="*/ 3743628 h 7505871"/>
              <a:gd name="connsiteX750" fmla="*/ 7317791 w 8074110"/>
              <a:gd name="connsiteY750" fmla="*/ 3277606 h 7505871"/>
              <a:gd name="connsiteX751" fmla="*/ 7329403 w 8074110"/>
              <a:gd name="connsiteY751" fmla="*/ 3245093 h 7505871"/>
              <a:gd name="connsiteX752" fmla="*/ 7556221 w 8074110"/>
              <a:gd name="connsiteY752" fmla="*/ 3145229 h 7505871"/>
              <a:gd name="connsiteX753" fmla="*/ 8072562 w 8074110"/>
              <a:gd name="connsiteY753" fmla="*/ 3045368 h 7505871"/>
              <a:gd name="connsiteX754" fmla="*/ 8072562 w 8074110"/>
              <a:gd name="connsiteY754" fmla="*/ 3005888 h 7505871"/>
              <a:gd name="connsiteX755" fmla="*/ 7445521 w 8074110"/>
              <a:gd name="connsiteY755" fmla="*/ 3144457 h 7505871"/>
              <a:gd name="connsiteX756" fmla="*/ 7328628 w 8074110"/>
              <a:gd name="connsiteY756" fmla="*/ 3199420 h 7505871"/>
              <a:gd name="connsiteX757" fmla="*/ 7304630 w 8074110"/>
              <a:gd name="connsiteY757" fmla="*/ 3186259 h 7505871"/>
              <a:gd name="connsiteX758" fmla="*/ 7258183 w 8074110"/>
              <a:gd name="connsiteY758" fmla="*/ 2868867 h 7505871"/>
              <a:gd name="connsiteX759" fmla="*/ 7267472 w 8074110"/>
              <a:gd name="connsiteY759" fmla="*/ 2846419 h 7505871"/>
              <a:gd name="connsiteX760" fmla="*/ 7736592 w 8074110"/>
              <a:gd name="connsiteY760" fmla="*/ 2501935 h 7505871"/>
              <a:gd name="connsiteX761" fmla="*/ 8072562 w 8074110"/>
              <a:gd name="connsiteY761" fmla="*/ 2323111 h 7505871"/>
              <a:gd name="connsiteX762" fmla="*/ 8072562 w 8074110"/>
              <a:gd name="connsiteY762" fmla="*/ 2263504 h 7505871"/>
              <a:gd name="connsiteX763" fmla="*/ 7247346 w 8074110"/>
              <a:gd name="connsiteY763" fmla="*/ 2789134 h 7505871"/>
              <a:gd name="connsiteX764" fmla="*/ 7204769 w 8074110"/>
              <a:gd name="connsiteY764" fmla="*/ 2536769 h 7505871"/>
              <a:gd name="connsiteX765" fmla="*/ 7194707 w 8074110"/>
              <a:gd name="connsiteY765" fmla="*/ 2481808 h 7505871"/>
              <a:gd name="connsiteX766" fmla="*/ 7218703 w 8074110"/>
              <a:gd name="connsiteY766" fmla="*/ 2341689 h 7505871"/>
              <a:gd name="connsiteX767" fmla="*/ 7498162 w 8074110"/>
              <a:gd name="connsiteY767" fmla="*/ 2079261 h 7505871"/>
              <a:gd name="connsiteX768" fmla="*/ 7934769 w 8074110"/>
              <a:gd name="connsiteY768" fmla="*/ 1906633 h 7505871"/>
              <a:gd name="connsiteX769" fmla="*/ 7950250 w 8074110"/>
              <a:gd name="connsiteY769" fmla="*/ 1901988 h 7505871"/>
              <a:gd name="connsiteX770" fmla="*/ 8072562 w 8074110"/>
              <a:gd name="connsiteY770" fmla="*/ 1913600 h 7505871"/>
              <a:gd name="connsiteX771" fmla="*/ 8072562 w 8074110"/>
              <a:gd name="connsiteY771" fmla="*/ 1860961 h 7505871"/>
              <a:gd name="connsiteX772" fmla="*/ 7922382 w 8074110"/>
              <a:gd name="connsiteY772" fmla="*/ 1541246 h 7505871"/>
              <a:gd name="connsiteX773" fmla="*/ 8023793 w 8074110"/>
              <a:gd name="connsiteY773" fmla="*/ 1045033 h 7505871"/>
              <a:gd name="connsiteX774" fmla="*/ 8072562 w 8074110"/>
              <a:gd name="connsiteY774" fmla="*/ 933558 h 7505871"/>
              <a:gd name="connsiteX775" fmla="*/ 8072562 w 8074110"/>
              <a:gd name="connsiteY775" fmla="*/ 834472 h 7505871"/>
              <a:gd name="connsiteX776" fmla="*/ 8057853 w 8074110"/>
              <a:gd name="connsiteY776" fmla="*/ 850729 h 7505871"/>
              <a:gd name="connsiteX777" fmla="*/ 7875935 w 8074110"/>
              <a:gd name="connsiteY777" fmla="*/ 1487832 h 7505871"/>
              <a:gd name="connsiteX778" fmla="*/ 7917737 w 8074110"/>
              <a:gd name="connsiteY778" fmla="*/ 1746388 h 7505871"/>
              <a:gd name="connsiteX779" fmla="*/ 7834133 w 8074110"/>
              <a:gd name="connsiteY779" fmla="*/ 1685234 h 7505871"/>
              <a:gd name="connsiteX780" fmla="*/ 7668469 w 8074110"/>
              <a:gd name="connsiteY780" fmla="*/ 1563695 h 7505871"/>
              <a:gd name="connsiteX781" fmla="*/ 7553899 w 8074110"/>
              <a:gd name="connsiteY781" fmla="*/ 1286560 h 7505871"/>
              <a:gd name="connsiteX782" fmla="*/ 7736592 w 8074110"/>
              <a:gd name="connsiteY782" fmla="*/ 785700 h 7505871"/>
              <a:gd name="connsiteX783" fmla="*/ 7778394 w 8074110"/>
              <a:gd name="connsiteY783" fmla="*/ 759382 h 7505871"/>
              <a:gd name="connsiteX784" fmla="*/ 8041597 w 8074110"/>
              <a:gd name="connsiteY784" fmla="*/ 728417 h 7505871"/>
              <a:gd name="connsiteX785" fmla="*/ 8074110 w 8074110"/>
              <a:gd name="connsiteY785" fmla="*/ 722222 h 7505871"/>
              <a:gd name="connsiteX786" fmla="*/ 8074110 w 8074110"/>
              <a:gd name="connsiteY786" fmla="*/ 688937 h 7505871"/>
              <a:gd name="connsiteX787" fmla="*/ 7787683 w 8074110"/>
              <a:gd name="connsiteY787" fmla="*/ 719127 h 7505871"/>
              <a:gd name="connsiteX788" fmla="*/ 7550029 w 8074110"/>
              <a:gd name="connsiteY788" fmla="*/ 603007 h 7505871"/>
              <a:gd name="connsiteX789" fmla="*/ 7534545 w 8074110"/>
              <a:gd name="connsiteY789" fmla="*/ 359158 h 7505871"/>
              <a:gd name="connsiteX790" fmla="*/ 7626666 w 8074110"/>
              <a:gd name="connsiteY790" fmla="*/ 251555 h 7505871"/>
              <a:gd name="connsiteX791" fmla="*/ 7819424 w 8074110"/>
              <a:gd name="connsiteY791" fmla="*/ 127696 h 7505871"/>
              <a:gd name="connsiteX792" fmla="*/ 7926252 w 8074110"/>
              <a:gd name="connsiteY792" fmla="*/ 76604 h 7505871"/>
              <a:gd name="connsiteX793" fmla="*/ 8074110 w 8074110"/>
              <a:gd name="connsiteY793" fmla="*/ 636295 h 7505871"/>
              <a:gd name="connsiteX794" fmla="*/ 8074110 w 8074110"/>
              <a:gd name="connsiteY794" fmla="*/ 589848 h 7505871"/>
              <a:gd name="connsiteX795" fmla="*/ 8012954 w 8074110"/>
              <a:gd name="connsiteY795" fmla="*/ 46414 h 7505871"/>
              <a:gd name="connsiteX796" fmla="*/ 8071012 w 8074110"/>
              <a:gd name="connsiteY796" fmla="*/ 11578 h 7505871"/>
              <a:gd name="connsiteX797" fmla="*/ 8071012 w 8074110"/>
              <a:gd name="connsiteY797" fmla="*/ 4611 h 7505871"/>
              <a:gd name="connsiteX798" fmla="*/ 7829488 w 8074110"/>
              <a:gd name="connsiteY798" fmla="*/ 4611 h 7505871"/>
              <a:gd name="connsiteX799" fmla="*/ 7829488 w 8074110"/>
              <a:gd name="connsiteY799" fmla="*/ 10028 h 7505871"/>
              <a:gd name="connsiteX800" fmla="*/ 7950250 w 8074110"/>
              <a:gd name="connsiteY800" fmla="*/ 17770 h 7505871"/>
              <a:gd name="connsiteX801" fmla="*/ 7735817 w 8074110"/>
              <a:gd name="connsiteY801" fmla="*/ 131568 h 7505871"/>
              <a:gd name="connsiteX802" fmla="*/ 7637503 w 8074110"/>
              <a:gd name="connsiteY802" fmla="*/ 166403 h 7505871"/>
              <a:gd name="connsiteX803" fmla="*/ 6933826 w 8074110"/>
              <a:gd name="connsiteY803" fmla="*/ 19318 h 7505871"/>
              <a:gd name="connsiteX804" fmla="*/ 6868026 w 8074110"/>
              <a:gd name="connsiteY804" fmla="*/ 8481 h 7505871"/>
              <a:gd name="connsiteX805" fmla="*/ 7534545 w 8074110"/>
              <a:gd name="connsiteY805" fmla="*/ 226009 h 7505871"/>
              <a:gd name="connsiteX806" fmla="*/ 7524483 w 8074110"/>
              <a:gd name="connsiteY806" fmla="*/ 237621 h 7505871"/>
              <a:gd name="connsiteX807" fmla="*/ 7244249 w 8074110"/>
              <a:gd name="connsiteY807" fmla="*/ 413347 h 7505871"/>
              <a:gd name="connsiteX808" fmla="*/ 7223348 w 8074110"/>
              <a:gd name="connsiteY808" fmla="*/ 421864 h 7505871"/>
              <a:gd name="connsiteX809" fmla="*/ 6830868 w 8074110"/>
              <a:gd name="connsiteY809" fmla="*/ 303422 h 7505871"/>
              <a:gd name="connsiteX810" fmla="*/ 6813837 w 8074110"/>
              <a:gd name="connsiteY810" fmla="*/ 261619 h 7505871"/>
              <a:gd name="connsiteX811" fmla="*/ 6854092 w 8074110"/>
              <a:gd name="connsiteY811" fmla="*/ 26285 h 7505871"/>
              <a:gd name="connsiteX812" fmla="*/ 6850222 w 8074110"/>
              <a:gd name="connsiteY812" fmla="*/ 3836 h 7505871"/>
              <a:gd name="connsiteX813" fmla="*/ 6830299 w 8074110"/>
              <a:gd name="connsiteY813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93786 w 8074110"/>
              <a:gd name="connsiteY582" fmla="*/ 899579 h 7505871"/>
              <a:gd name="connsiteX583" fmla="*/ 2795361 w 8074110"/>
              <a:gd name="connsiteY583" fmla="*/ 858468 h 7505871"/>
              <a:gd name="connsiteX584" fmla="*/ 2798458 w 8074110"/>
              <a:gd name="connsiteY584" fmla="*/ 853051 h 7505871"/>
              <a:gd name="connsiteX585" fmla="*/ 2820132 w 8074110"/>
              <a:gd name="connsiteY585" fmla="*/ 871630 h 7505871"/>
              <a:gd name="connsiteX586" fmla="*/ 3416208 w 8074110"/>
              <a:gd name="connsiteY586" fmla="*/ 1705361 h 7505871"/>
              <a:gd name="connsiteX587" fmla="*/ 3403821 w 8074110"/>
              <a:gd name="connsiteY587" fmla="*/ 1733229 h 7505871"/>
              <a:gd name="connsiteX588" fmla="*/ 3220356 w 8074110"/>
              <a:gd name="connsiteY588" fmla="*/ 1788965 h 7505871"/>
              <a:gd name="connsiteX589" fmla="*/ 3183971 w 8074110"/>
              <a:gd name="connsiteY589" fmla="*/ 1778128 h 7505871"/>
              <a:gd name="connsiteX590" fmla="*/ 2802328 w 8074110"/>
              <a:gd name="connsiteY590" fmla="*/ 1303589 h 7505871"/>
              <a:gd name="connsiteX591" fmla="*/ 2734980 w 8074110"/>
              <a:gd name="connsiteY591" fmla="*/ 1223082 h 7505871"/>
              <a:gd name="connsiteX592" fmla="*/ 1721651 w 8074110"/>
              <a:gd name="connsiteY592" fmla="*/ 208205 h 7505871"/>
              <a:gd name="connsiteX593" fmla="*/ 1725523 w 8074110"/>
              <a:gd name="connsiteY593" fmla="*/ 200464 h 7505871"/>
              <a:gd name="connsiteX594" fmla="*/ 5759578 w 8074110"/>
              <a:gd name="connsiteY594" fmla="*/ 140662 h 7505871"/>
              <a:gd name="connsiteX595" fmla="*/ 5822184 w 8074110"/>
              <a:gd name="connsiteY595" fmla="*/ 174918 h 7505871"/>
              <a:gd name="connsiteX596" fmla="*/ 6050551 w 8074110"/>
              <a:gd name="connsiteY596" fmla="*/ 345224 h 7505871"/>
              <a:gd name="connsiteX597" fmla="*/ 6064485 w 8074110"/>
              <a:gd name="connsiteY597" fmla="*/ 389351 h 7505871"/>
              <a:gd name="connsiteX598" fmla="*/ 5850827 w 8074110"/>
              <a:gd name="connsiteY598" fmla="*/ 619264 h 7505871"/>
              <a:gd name="connsiteX599" fmla="*/ 5812120 w 8074110"/>
              <a:gd name="connsiteY599" fmla="*/ 623909 h 7505871"/>
              <a:gd name="connsiteX600" fmla="*/ 5306617 w 8074110"/>
              <a:gd name="connsiteY600" fmla="*/ 537981 h 7505871"/>
              <a:gd name="connsiteX601" fmla="*/ 5287266 w 8074110"/>
              <a:gd name="connsiteY601" fmla="*/ 532562 h 7505871"/>
              <a:gd name="connsiteX602" fmla="*/ 5484666 w 8074110"/>
              <a:gd name="connsiteY602" fmla="*/ 433476 h 7505871"/>
              <a:gd name="connsiteX603" fmla="*/ 5716131 w 8074110"/>
              <a:gd name="connsiteY603" fmla="*/ 198141 h 7505871"/>
              <a:gd name="connsiteX604" fmla="*/ 5759578 w 8074110"/>
              <a:gd name="connsiteY604" fmla="*/ 140662 h 7505871"/>
              <a:gd name="connsiteX605" fmla="*/ 6792161 w 8074110"/>
              <a:gd name="connsiteY605" fmla="*/ 69637 h 7505871"/>
              <a:gd name="connsiteX606" fmla="*/ 6756550 w 8074110"/>
              <a:gd name="connsiteY606" fmla="*/ 261619 h 7505871"/>
              <a:gd name="connsiteX607" fmla="*/ 6617984 w 8074110"/>
              <a:gd name="connsiteY607" fmla="*/ 446635 h 7505871"/>
              <a:gd name="connsiteX608" fmla="*/ 6420582 w 8074110"/>
              <a:gd name="connsiteY608" fmla="*/ 545724 h 7505871"/>
              <a:gd name="connsiteX609" fmla="*/ 6386520 w 8074110"/>
              <a:gd name="connsiteY609" fmla="*/ 543401 h 7505871"/>
              <a:gd name="connsiteX610" fmla="*/ 6167444 w 8074110"/>
              <a:gd name="connsiteY610" fmla="*/ 376190 h 7505871"/>
              <a:gd name="connsiteX611" fmla="*/ 6792161 w 8074110"/>
              <a:gd name="connsiteY611" fmla="*/ 69637 h 7505871"/>
              <a:gd name="connsiteX612" fmla="*/ 6830299 w 8074110"/>
              <a:gd name="connsiteY612" fmla="*/ 401 h 7505871"/>
              <a:gd name="connsiteX613" fmla="*/ 6773582 w 8074110"/>
              <a:gd name="connsiteY613" fmla="*/ 27835 h 7505871"/>
              <a:gd name="connsiteX614" fmla="*/ 6302140 w 8074110"/>
              <a:gd name="connsiteY614" fmla="*/ 343677 h 7505871"/>
              <a:gd name="connsiteX615" fmla="*/ 6071452 w 8074110"/>
              <a:gd name="connsiteY615" fmla="*/ 304197 h 7505871"/>
              <a:gd name="connsiteX616" fmla="*/ 5949915 w 8074110"/>
              <a:gd name="connsiteY616" fmla="*/ 212850 h 7505871"/>
              <a:gd name="connsiteX617" fmla="*/ 5809025 w 8074110"/>
              <a:gd name="connsiteY617" fmla="*/ 105247 h 7505871"/>
              <a:gd name="connsiteX618" fmla="*/ 6016489 w 8074110"/>
              <a:gd name="connsiteY618" fmla="*/ 8481 h 7505871"/>
              <a:gd name="connsiteX619" fmla="*/ 6001007 w 8074110"/>
              <a:gd name="connsiteY619" fmla="*/ 3061 h 7505871"/>
              <a:gd name="connsiteX620" fmla="*/ 5795091 w 8074110"/>
              <a:gd name="connsiteY620" fmla="*/ 51058 h 7505871"/>
              <a:gd name="connsiteX621" fmla="*/ 5725418 w 8074110"/>
              <a:gd name="connsiteY621" fmla="*/ 40219 h 7505871"/>
              <a:gd name="connsiteX622" fmla="*/ 5613945 w 8074110"/>
              <a:gd name="connsiteY622" fmla="*/ 8481 h 7505871"/>
              <a:gd name="connsiteX623" fmla="*/ 5681293 w 8074110"/>
              <a:gd name="connsiteY623" fmla="*/ 62670 h 7505871"/>
              <a:gd name="connsiteX624" fmla="*/ 5692905 w 8074110"/>
              <a:gd name="connsiteY624" fmla="*/ 126148 h 7505871"/>
              <a:gd name="connsiteX625" fmla="*/ 5659619 w 8074110"/>
              <a:gd name="connsiteY625" fmla="*/ 178787 h 7505871"/>
              <a:gd name="connsiteX626" fmla="*/ 5438219 w 8074110"/>
              <a:gd name="connsiteY626" fmla="*/ 396318 h 7505871"/>
              <a:gd name="connsiteX627" fmla="*/ 5299651 w 8074110"/>
              <a:gd name="connsiteY627" fmla="*/ 465989 h 7505871"/>
              <a:gd name="connsiteX628" fmla="*/ 5051157 w 8074110"/>
              <a:gd name="connsiteY628" fmla="*/ 501599 h 7505871"/>
              <a:gd name="connsiteX629" fmla="*/ 5017869 w 8074110"/>
              <a:gd name="connsiteY629" fmla="*/ 498502 h 7505871"/>
              <a:gd name="connsiteX630" fmla="*/ 4896331 w 8074110"/>
              <a:gd name="connsiteY630" fmla="*/ 483020 h 7505871"/>
              <a:gd name="connsiteX631" fmla="*/ 5006257 w 8074110"/>
              <a:gd name="connsiteY631" fmla="*/ 368448 h 7505871"/>
              <a:gd name="connsiteX632" fmla="*/ 5178888 w 8074110"/>
              <a:gd name="connsiteY632" fmla="*/ 35574 h 7505871"/>
              <a:gd name="connsiteX633" fmla="*/ 5148697 w 8074110"/>
              <a:gd name="connsiteY633" fmla="*/ 4611 h 7505871"/>
              <a:gd name="connsiteX634" fmla="*/ 5130119 w 8074110"/>
              <a:gd name="connsiteY634" fmla="*/ 33252 h 7505871"/>
              <a:gd name="connsiteX635" fmla="*/ 4968327 w 8074110"/>
              <a:gd name="connsiteY635" fmla="*/ 335162 h 7505871"/>
              <a:gd name="connsiteX636" fmla="*/ 4842143 w 8074110"/>
              <a:gd name="connsiteY636" fmla="*/ 457472 h 7505871"/>
              <a:gd name="connsiteX637" fmla="*/ 4792601 w 8074110"/>
              <a:gd name="connsiteY637" fmla="*/ 475278 h 7505871"/>
              <a:gd name="connsiteX638" fmla="*/ 4347477 w 8074110"/>
              <a:gd name="connsiteY638" fmla="*/ 432701 h 7505871"/>
              <a:gd name="connsiteX639" fmla="*/ 4253811 w 8074110"/>
              <a:gd name="connsiteY639" fmla="*/ 421089 h 7505871"/>
              <a:gd name="connsiteX640" fmla="*/ 4693512 w 8074110"/>
              <a:gd name="connsiteY640" fmla="*/ 8481 h 7505871"/>
              <a:gd name="connsiteX641" fmla="*/ 4611455 w 8074110"/>
              <a:gd name="connsiteY641" fmla="*/ 22415 h 7505871"/>
              <a:gd name="connsiteX642" fmla="*/ 4196524 w 8074110"/>
              <a:gd name="connsiteY642" fmla="*/ 402510 h 7505871"/>
              <a:gd name="connsiteX643" fmla="*/ 4148530 w 8074110"/>
              <a:gd name="connsiteY643" fmla="*/ 417219 h 7505871"/>
              <a:gd name="connsiteX644" fmla="*/ 3828041 w 8074110"/>
              <a:gd name="connsiteY644" fmla="*/ 393221 h 7505871"/>
              <a:gd name="connsiteX645" fmla="*/ 3665477 w 8074110"/>
              <a:gd name="connsiteY645" fmla="*/ 380834 h 7505871"/>
              <a:gd name="connsiteX646" fmla="*/ 3924032 w 8074110"/>
              <a:gd name="connsiteY646" fmla="*/ 10028 h 7505871"/>
              <a:gd name="connsiteX647" fmla="*/ 3841203 w 8074110"/>
              <a:gd name="connsiteY647" fmla="*/ 46414 h 7505871"/>
              <a:gd name="connsiteX648" fmla="*/ 3613610 w 8074110"/>
              <a:gd name="connsiteY648" fmla="*/ 359933 h 7505871"/>
              <a:gd name="connsiteX649" fmla="*/ 3573355 w 8074110"/>
              <a:gd name="connsiteY649" fmla="*/ 376190 h 7505871"/>
              <a:gd name="connsiteX650" fmla="*/ 2866581 w 8074110"/>
              <a:gd name="connsiteY650" fmla="*/ 318906 h 7505871"/>
              <a:gd name="connsiteX651" fmla="*/ 2819359 w 8074110"/>
              <a:gd name="connsiteY651" fmla="*/ 301874 h 7505871"/>
              <a:gd name="connsiteX652" fmla="*/ 2984246 w 8074110"/>
              <a:gd name="connsiteY652" fmla="*/ 10028 h 7505871"/>
              <a:gd name="connsiteX653" fmla="*/ 2922318 w 8074110"/>
              <a:gd name="connsiteY653" fmla="*/ 39446 h 7505871"/>
              <a:gd name="connsiteX654" fmla="*/ 2779879 w 8074110"/>
              <a:gd name="connsiteY654" fmla="*/ 285618 h 7505871"/>
              <a:gd name="connsiteX655" fmla="*/ 2736527 w 8074110"/>
              <a:gd name="connsiteY655" fmla="*/ 306519 h 7505871"/>
              <a:gd name="connsiteX656" fmla="*/ 2190770 w 8074110"/>
              <a:gd name="connsiteY656" fmla="*/ 240718 h 7505871"/>
              <a:gd name="connsiteX657" fmla="*/ 2157482 w 8074110"/>
              <a:gd name="connsiteY657" fmla="*/ 207430 h 7505871"/>
              <a:gd name="connsiteX658" fmla="*/ 2173739 w 8074110"/>
              <a:gd name="connsiteY658" fmla="*/ 124598 h 7505871"/>
              <a:gd name="connsiteX659" fmla="*/ 2247281 w 8074110"/>
              <a:gd name="connsiteY659" fmla="*/ 8481 h 7505871"/>
              <a:gd name="connsiteX660" fmla="*/ 2202382 w 8074110"/>
              <a:gd name="connsiteY660" fmla="*/ 13126 h 7505871"/>
              <a:gd name="connsiteX661" fmla="*/ 2109488 w 8074110"/>
              <a:gd name="connsiteY661" fmla="*/ 196594 h 7505871"/>
              <a:gd name="connsiteX662" fmla="*/ 2073878 w 8074110"/>
              <a:gd name="connsiteY662" fmla="*/ 223687 h 7505871"/>
              <a:gd name="connsiteX663" fmla="*/ 1782807 w 8074110"/>
              <a:gd name="connsiteY663" fmla="*/ 178015 h 7505871"/>
              <a:gd name="connsiteX664" fmla="*/ 1743327 w 8074110"/>
              <a:gd name="connsiteY664" fmla="*/ 94408 h 7505871"/>
              <a:gd name="connsiteX665" fmla="*/ 1789774 w 8074110"/>
              <a:gd name="connsiteY665" fmla="*/ 10803 h 7505871"/>
              <a:gd name="connsiteX666" fmla="*/ 1709266 w 8074110"/>
              <a:gd name="connsiteY666" fmla="*/ 48736 h 7505871"/>
              <a:gd name="connsiteX667" fmla="*/ 1667462 w 8074110"/>
              <a:gd name="connsiteY667" fmla="*/ 127696 h 7505871"/>
              <a:gd name="connsiteX668" fmla="*/ 1618692 w 8074110"/>
              <a:gd name="connsiteY668" fmla="*/ 152469 h 7505871"/>
              <a:gd name="connsiteX669" fmla="*/ 853860 w 8074110"/>
              <a:gd name="connsiteY669" fmla="*/ 29382 h 7505871"/>
              <a:gd name="connsiteX670" fmla="*/ 474537 w 8074110"/>
              <a:gd name="connsiteY670" fmla="*/ 9256 h 7505871"/>
              <a:gd name="connsiteX671" fmla="*/ 493891 w 8074110"/>
              <a:gd name="connsiteY671" fmla="*/ 12351 h 7505871"/>
              <a:gd name="connsiteX672" fmla="*/ 733870 w 8074110"/>
              <a:gd name="connsiteY672" fmla="*/ 40994 h 7505871"/>
              <a:gd name="connsiteX673" fmla="*/ 1561409 w 8074110"/>
              <a:gd name="connsiteY673" fmla="*/ 171820 h 7505871"/>
              <a:gd name="connsiteX674" fmla="*/ 1631854 w 8074110"/>
              <a:gd name="connsiteY674" fmla="*/ 187304 h 7505871"/>
              <a:gd name="connsiteX675" fmla="*/ 1772742 w 8074110"/>
              <a:gd name="connsiteY675" fmla="*/ 322001 h 7505871"/>
              <a:gd name="connsiteX676" fmla="*/ 1567601 w 8074110"/>
              <a:gd name="connsiteY676" fmla="*/ 346774 h 7505871"/>
              <a:gd name="connsiteX677" fmla="*/ 1264918 w 8074110"/>
              <a:gd name="connsiteY677" fmla="*/ 319678 h 7505871"/>
              <a:gd name="connsiteX678" fmla="*/ 966880 w 8074110"/>
              <a:gd name="connsiteY678" fmla="*/ 322776 h 7505871"/>
              <a:gd name="connsiteX679" fmla="*/ 839151 w 8074110"/>
              <a:gd name="connsiteY679" fmla="*/ 293357 h 7505871"/>
              <a:gd name="connsiteX680" fmla="*/ 116893 w 8074110"/>
              <a:gd name="connsiteY680" fmla="*/ 13126 h 7505871"/>
              <a:gd name="connsiteX681" fmla="*/ 0 w 8074110"/>
              <a:gd name="connsiteY681" fmla="*/ 6159 h 7505871"/>
              <a:gd name="connsiteX682" fmla="*/ 30191 w 8074110"/>
              <a:gd name="connsiteY682" fmla="*/ 27060 h 7505871"/>
              <a:gd name="connsiteX683" fmla="*/ 863149 w 8074110"/>
              <a:gd name="connsiteY683" fmla="*/ 349096 h 7505871"/>
              <a:gd name="connsiteX684" fmla="*/ 2691628 w 8074110"/>
              <a:gd name="connsiteY684" fmla="*/ 1437513 h 7505871"/>
              <a:gd name="connsiteX685" fmla="*/ 2729173 w 8074110"/>
              <a:gd name="connsiteY685" fmla="*/ 1480575 h 7505871"/>
              <a:gd name="connsiteX686" fmla="*/ 2737964 w 8074110"/>
              <a:gd name="connsiteY686" fmla="*/ 1521053 h 7505871"/>
              <a:gd name="connsiteX687" fmla="*/ 2751607 w 8074110"/>
              <a:gd name="connsiteY687" fmla="*/ 1513346 h 7505871"/>
              <a:gd name="connsiteX688" fmla="*/ 2789941 w 8074110"/>
              <a:gd name="connsiteY688" fmla="*/ 1581205 h 7505871"/>
              <a:gd name="connsiteX689" fmla="*/ 2789941 w 8074110"/>
              <a:gd name="connsiteY689" fmla="*/ 1521120 h 7505871"/>
              <a:gd name="connsiteX690" fmla="*/ 3149135 w 8074110"/>
              <a:gd name="connsiteY690" fmla="*/ 1826898 h 7505871"/>
              <a:gd name="connsiteX691" fmla="*/ 3180873 w 8074110"/>
              <a:gd name="connsiteY691" fmla="*/ 1850896 h 7505871"/>
              <a:gd name="connsiteX692" fmla="*/ 3685603 w 8074110"/>
              <a:gd name="connsiteY692" fmla="*/ 2128807 h 7505871"/>
              <a:gd name="connsiteX693" fmla="*/ 4074212 w 8074110"/>
              <a:gd name="connsiteY693" fmla="*/ 2380398 h 7505871"/>
              <a:gd name="connsiteX694" fmla="*/ 4482176 w 8074110"/>
              <a:gd name="connsiteY694" fmla="*/ 2882804 h 7505871"/>
              <a:gd name="connsiteX695" fmla="*/ 4615325 w 8074110"/>
              <a:gd name="connsiteY695" fmla="*/ 3032983 h 7505871"/>
              <a:gd name="connsiteX696" fmla="*/ 4938909 w 8074110"/>
              <a:gd name="connsiteY696" fmla="*/ 3311666 h 7505871"/>
              <a:gd name="connsiteX697" fmla="*/ 5464539 w 8074110"/>
              <a:gd name="connsiteY697" fmla="*/ 3821815 h 7505871"/>
              <a:gd name="connsiteX698" fmla="*/ 5862439 w 8074110"/>
              <a:gd name="connsiteY698" fmla="*/ 4371442 h 7505871"/>
              <a:gd name="connsiteX699" fmla="*/ 5925142 w 8074110"/>
              <a:gd name="connsiteY699" fmla="*/ 4423309 h 7505871"/>
              <a:gd name="connsiteX700" fmla="*/ 5960752 w 8074110"/>
              <a:gd name="connsiteY700" fmla="*/ 4439565 h 7505871"/>
              <a:gd name="connsiteX701" fmla="*/ 6221633 w 8074110"/>
              <a:gd name="connsiteY701" fmla="*/ 4609099 h 7505871"/>
              <a:gd name="connsiteX702" fmla="*/ 6602500 w 8074110"/>
              <a:gd name="connsiteY702" fmla="*/ 4887784 h 7505871"/>
              <a:gd name="connsiteX703" fmla="*/ 7161419 w 8074110"/>
              <a:gd name="connsiteY703" fmla="*/ 5593785 h 7505871"/>
              <a:gd name="connsiteX704" fmla="*/ 7807037 w 8074110"/>
              <a:gd name="connsiteY704" fmla="*/ 6708523 h 7505871"/>
              <a:gd name="connsiteX705" fmla="*/ 7824068 w 8074110"/>
              <a:gd name="connsiteY705" fmla="*/ 6754970 h 7505871"/>
              <a:gd name="connsiteX706" fmla="*/ 7999795 w 8074110"/>
              <a:gd name="connsiteY706" fmla="*/ 7317758 h 7505871"/>
              <a:gd name="connsiteX707" fmla="*/ 8071787 w 8074110"/>
              <a:gd name="connsiteY707" fmla="*/ 7505871 h 7505871"/>
              <a:gd name="connsiteX708" fmla="*/ 8071787 w 8074110"/>
              <a:gd name="connsiteY708" fmla="*/ 7399815 h 7505871"/>
              <a:gd name="connsiteX709" fmla="*/ 7950250 w 8074110"/>
              <a:gd name="connsiteY709" fmla="*/ 7039849 h 7505871"/>
              <a:gd name="connsiteX710" fmla="*/ 7865096 w 8074110"/>
              <a:gd name="connsiteY710" fmla="*/ 6744905 h 7505871"/>
              <a:gd name="connsiteX711" fmla="*/ 7863548 w 8074110"/>
              <a:gd name="connsiteY711" fmla="*/ 6706200 h 7505871"/>
              <a:gd name="connsiteX712" fmla="*/ 8043144 w 8074110"/>
              <a:gd name="connsiteY712" fmla="*/ 6277336 h 7505871"/>
              <a:gd name="connsiteX713" fmla="*/ 8072562 w 8074110"/>
              <a:gd name="connsiteY713" fmla="*/ 6272691 h 7505871"/>
              <a:gd name="connsiteX714" fmla="*/ 8072562 w 8074110"/>
              <a:gd name="connsiteY714" fmla="*/ 6153476 h 7505871"/>
              <a:gd name="connsiteX715" fmla="*/ 8052434 w 8074110"/>
              <a:gd name="connsiteY715" fmla="*/ 6144959 h 7505871"/>
              <a:gd name="connsiteX716" fmla="*/ 7593379 w 8074110"/>
              <a:gd name="connsiteY716" fmla="*/ 5359998 h 7505871"/>
              <a:gd name="connsiteX717" fmla="*/ 7591831 w 8074110"/>
              <a:gd name="connsiteY717" fmla="*/ 5353806 h 7505871"/>
              <a:gd name="connsiteX718" fmla="*/ 8052434 w 8074110"/>
              <a:gd name="connsiteY718" fmla="*/ 5624748 h 7505871"/>
              <a:gd name="connsiteX719" fmla="*/ 8072562 w 8074110"/>
              <a:gd name="connsiteY719" fmla="*/ 5650297 h 7505871"/>
              <a:gd name="connsiteX720" fmla="*/ 8072562 w 8074110"/>
              <a:gd name="connsiteY720" fmla="*/ 5564367 h 7505871"/>
              <a:gd name="connsiteX721" fmla="*/ 8059401 w 8074110"/>
              <a:gd name="connsiteY721" fmla="*/ 5555078 h 7505871"/>
              <a:gd name="connsiteX722" fmla="*/ 7759043 w 8074110"/>
              <a:gd name="connsiteY722" fmla="*/ 5365418 h 7505871"/>
              <a:gd name="connsiteX723" fmla="*/ 7623569 w 8074110"/>
              <a:gd name="connsiteY723" fmla="*/ 5314326 h 7505871"/>
              <a:gd name="connsiteX724" fmla="*/ 7605765 w 8074110"/>
              <a:gd name="connsiteY724" fmla="*/ 5269426 h 7505871"/>
              <a:gd name="connsiteX725" fmla="*/ 7917737 w 8074110"/>
              <a:gd name="connsiteY725" fmla="*/ 4875397 h 7505871"/>
              <a:gd name="connsiteX726" fmla="*/ 8072562 w 8074110"/>
              <a:gd name="connsiteY726" fmla="*/ 4774761 h 7505871"/>
              <a:gd name="connsiteX727" fmla="*/ 8072562 w 8074110"/>
              <a:gd name="connsiteY727" fmla="*/ 4715155 h 7505871"/>
              <a:gd name="connsiteX728" fmla="*/ 7588734 w 8074110"/>
              <a:gd name="connsiteY728" fmla="*/ 5193561 h 7505871"/>
              <a:gd name="connsiteX729" fmla="*/ 7574027 w 8074110"/>
              <a:gd name="connsiteY729" fmla="*/ 5226849 h 7505871"/>
              <a:gd name="connsiteX730" fmla="*/ 7567060 w 8074110"/>
              <a:gd name="connsiteY730" fmla="*/ 5232269 h 7505871"/>
              <a:gd name="connsiteX731" fmla="*/ 7550804 w 8074110"/>
              <a:gd name="connsiteY731" fmla="*/ 5128536 h 7505871"/>
              <a:gd name="connsiteX732" fmla="*/ 7476486 w 8074110"/>
              <a:gd name="connsiteY732" fmla="*/ 4561102 h 7505871"/>
              <a:gd name="connsiteX733" fmla="*/ 7512871 w 8074110"/>
              <a:gd name="connsiteY733" fmla="*/ 4526267 h 7505871"/>
              <a:gd name="connsiteX734" fmla="*/ 7744334 w 8074110"/>
              <a:gd name="connsiteY734" fmla="*/ 4535557 h 7505871"/>
              <a:gd name="connsiteX735" fmla="*/ 8072562 w 8074110"/>
              <a:gd name="connsiteY735" fmla="*/ 4622258 h 7505871"/>
              <a:gd name="connsiteX736" fmla="*/ 8072562 w 8074110"/>
              <a:gd name="connsiteY736" fmla="*/ 4568844 h 7505871"/>
              <a:gd name="connsiteX737" fmla="*/ 7770654 w 8074110"/>
              <a:gd name="connsiteY737" fmla="*/ 4499174 h 7505871"/>
              <a:gd name="connsiteX738" fmla="*/ 7519838 w 8074110"/>
              <a:gd name="connsiteY738" fmla="*/ 4483690 h 7505871"/>
              <a:gd name="connsiteX739" fmla="*/ 7461005 w 8074110"/>
              <a:gd name="connsiteY739" fmla="*/ 4427179 h 7505871"/>
              <a:gd name="connsiteX740" fmla="*/ 7389784 w 8074110"/>
              <a:gd name="connsiteY740" fmla="*/ 3848909 h 7505871"/>
              <a:gd name="connsiteX741" fmla="*/ 7420750 w 8074110"/>
              <a:gd name="connsiteY741" fmla="*/ 3808654 h 7505871"/>
              <a:gd name="connsiteX742" fmla="*/ 7762912 w 8074110"/>
              <a:gd name="connsiteY742" fmla="*/ 3749823 h 7505871"/>
              <a:gd name="connsiteX743" fmla="*/ 8072562 w 8074110"/>
              <a:gd name="connsiteY743" fmla="*/ 3759884 h 7505871"/>
              <a:gd name="connsiteX744" fmla="*/ 8072562 w 8074110"/>
              <a:gd name="connsiteY744" fmla="*/ 3713438 h 7505871"/>
              <a:gd name="connsiteX745" fmla="*/ 7848067 w 8074110"/>
              <a:gd name="connsiteY745" fmla="*/ 3704924 h 7505871"/>
              <a:gd name="connsiteX746" fmla="*/ 7498162 w 8074110"/>
              <a:gd name="connsiteY746" fmla="*/ 3756790 h 7505871"/>
              <a:gd name="connsiteX747" fmla="*/ 7406041 w 8074110"/>
              <a:gd name="connsiteY747" fmla="*/ 3768402 h 7505871"/>
              <a:gd name="connsiteX748" fmla="*/ 7376625 w 8074110"/>
              <a:gd name="connsiteY748" fmla="*/ 3743628 h 7505871"/>
              <a:gd name="connsiteX749" fmla="*/ 7317791 w 8074110"/>
              <a:gd name="connsiteY749" fmla="*/ 3277606 h 7505871"/>
              <a:gd name="connsiteX750" fmla="*/ 7329403 w 8074110"/>
              <a:gd name="connsiteY750" fmla="*/ 3245093 h 7505871"/>
              <a:gd name="connsiteX751" fmla="*/ 7556221 w 8074110"/>
              <a:gd name="connsiteY751" fmla="*/ 3145229 h 7505871"/>
              <a:gd name="connsiteX752" fmla="*/ 8072562 w 8074110"/>
              <a:gd name="connsiteY752" fmla="*/ 3045368 h 7505871"/>
              <a:gd name="connsiteX753" fmla="*/ 8072562 w 8074110"/>
              <a:gd name="connsiteY753" fmla="*/ 3005888 h 7505871"/>
              <a:gd name="connsiteX754" fmla="*/ 7445521 w 8074110"/>
              <a:gd name="connsiteY754" fmla="*/ 3144457 h 7505871"/>
              <a:gd name="connsiteX755" fmla="*/ 7328628 w 8074110"/>
              <a:gd name="connsiteY755" fmla="*/ 3199420 h 7505871"/>
              <a:gd name="connsiteX756" fmla="*/ 7304630 w 8074110"/>
              <a:gd name="connsiteY756" fmla="*/ 3186259 h 7505871"/>
              <a:gd name="connsiteX757" fmla="*/ 7258183 w 8074110"/>
              <a:gd name="connsiteY757" fmla="*/ 2868867 h 7505871"/>
              <a:gd name="connsiteX758" fmla="*/ 7267472 w 8074110"/>
              <a:gd name="connsiteY758" fmla="*/ 2846419 h 7505871"/>
              <a:gd name="connsiteX759" fmla="*/ 7736592 w 8074110"/>
              <a:gd name="connsiteY759" fmla="*/ 2501935 h 7505871"/>
              <a:gd name="connsiteX760" fmla="*/ 8072562 w 8074110"/>
              <a:gd name="connsiteY760" fmla="*/ 2323111 h 7505871"/>
              <a:gd name="connsiteX761" fmla="*/ 8072562 w 8074110"/>
              <a:gd name="connsiteY761" fmla="*/ 2263504 h 7505871"/>
              <a:gd name="connsiteX762" fmla="*/ 7247346 w 8074110"/>
              <a:gd name="connsiteY762" fmla="*/ 2789134 h 7505871"/>
              <a:gd name="connsiteX763" fmla="*/ 7204769 w 8074110"/>
              <a:gd name="connsiteY763" fmla="*/ 2536769 h 7505871"/>
              <a:gd name="connsiteX764" fmla="*/ 7194707 w 8074110"/>
              <a:gd name="connsiteY764" fmla="*/ 2481808 h 7505871"/>
              <a:gd name="connsiteX765" fmla="*/ 7218703 w 8074110"/>
              <a:gd name="connsiteY765" fmla="*/ 2341689 h 7505871"/>
              <a:gd name="connsiteX766" fmla="*/ 7498162 w 8074110"/>
              <a:gd name="connsiteY766" fmla="*/ 2079261 h 7505871"/>
              <a:gd name="connsiteX767" fmla="*/ 7934769 w 8074110"/>
              <a:gd name="connsiteY767" fmla="*/ 1906633 h 7505871"/>
              <a:gd name="connsiteX768" fmla="*/ 7950250 w 8074110"/>
              <a:gd name="connsiteY768" fmla="*/ 1901988 h 7505871"/>
              <a:gd name="connsiteX769" fmla="*/ 8072562 w 8074110"/>
              <a:gd name="connsiteY769" fmla="*/ 1913600 h 7505871"/>
              <a:gd name="connsiteX770" fmla="*/ 8072562 w 8074110"/>
              <a:gd name="connsiteY770" fmla="*/ 1860961 h 7505871"/>
              <a:gd name="connsiteX771" fmla="*/ 7922382 w 8074110"/>
              <a:gd name="connsiteY771" fmla="*/ 1541246 h 7505871"/>
              <a:gd name="connsiteX772" fmla="*/ 8023793 w 8074110"/>
              <a:gd name="connsiteY772" fmla="*/ 1045033 h 7505871"/>
              <a:gd name="connsiteX773" fmla="*/ 8072562 w 8074110"/>
              <a:gd name="connsiteY773" fmla="*/ 933558 h 7505871"/>
              <a:gd name="connsiteX774" fmla="*/ 8072562 w 8074110"/>
              <a:gd name="connsiteY774" fmla="*/ 834472 h 7505871"/>
              <a:gd name="connsiteX775" fmla="*/ 8057853 w 8074110"/>
              <a:gd name="connsiteY775" fmla="*/ 850729 h 7505871"/>
              <a:gd name="connsiteX776" fmla="*/ 7875935 w 8074110"/>
              <a:gd name="connsiteY776" fmla="*/ 1487832 h 7505871"/>
              <a:gd name="connsiteX777" fmla="*/ 7917737 w 8074110"/>
              <a:gd name="connsiteY777" fmla="*/ 1746388 h 7505871"/>
              <a:gd name="connsiteX778" fmla="*/ 7834133 w 8074110"/>
              <a:gd name="connsiteY778" fmla="*/ 1685234 h 7505871"/>
              <a:gd name="connsiteX779" fmla="*/ 7668469 w 8074110"/>
              <a:gd name="connsiteY779" fmla="*/ 1563695 h 7505871"/>
              <a:gd name="connsiteX780" fmla="*/ 7553899 w 8074110"/>
              <a:gd name="connsiteY780" fmla="*/ 1286560 h 7505871"/>
              <a:gd name="connsiteX781" fmla="*/ 7736592 w 8074110"/>
              <a:gd name="connsiteY781" fmla="*/ 785700 h 7505871"/>
              <a:gd name="connsiteX782" fmla="*/ 7778394 w 8074110"/>
              <a:gd name="connsiteY782" fmla="*/ 759382 h 7505871"/>
              <a:gd name="connsiteX783" fmla="*/ 8041597 w 8074110"/>
              <a:gd name="connsiteY783" fmla="*/ 728417 h 7505871"/>
              <a:gd name="connsiteX784" fmla="*/ 8074110 w 8074110"/>
              <a:gd name="connsiteY784" fmla="*/ 722222 h 7505871"/>
              <a:gd name="connsiteX785" fmla="*/ 8074110 w 8074110"/>
              <a:gd name="connsiteY785" fmla="*/ 688937 h 7505871"/>
              <a:gd name="connsiteX786" fmla="*/ 7787683 w 8074110"/>
              <a:gd name="connsiteY786" fmla="*/ 719127 h 7505871"/>
              <a:gd name="connsiteX787" fmla="*/ 7550029 w 8074110"/>
              <a:gd name="connsiteY787" fmla="*/ 603007 h 7505871"/>
              <a:gd name="connsiteX788" fmla="*/ 7534545 w 8074110"/>
              <a:gd name="connsiteY788" fmla="*/ 359158 h 7505871"/>
              <a:gd name="connsiteX789" fmla="*/ 7626666 w 8074110"/>
              <a:gd name="connsiteY789" fmla="*/ 251555 h 7505871"/>
              <a:gd name="connsiteX790" fmla="*/ 7819424 w 8074110"/>
              <a:gd name="connsiteY790" fmla="*/ 127696 h 7505871"/>
              <a:gd name="connsiteX791" fmla="*/ 7926252 w 8074110"/>
              <a:gd name="connsiteY791" fmla="*/ 76604 h 7505871"/>
              <a:gd name="connsiteX792" fmla="*/ 8074110 w 8074110"/>
              <a:gd name="connsiteY792" fmla="*/ 636295 h 7505871"/>
              <a:gd name="connsiteX793" fmla="*/ 8074110 w 8074110"/>
              <a:gd name="connsiteY793" fmla="*/ 589848 h 7505871"/>
              <a:gd name="connsiteX794" fmla="*/ 8012954 w 8074110"/>
              <a:gd name="connsiteY794" fmla="*/ 46414 h 7505871"/>
              <a:gd name="connsiteX795" fmla="*/ 8071012 w 8074110"/>
              <a:gd name="connsiteY795" fmla="*/ 11578 h 7505871"/>
              <a:gd name="connsiteX796" fmla="*/ 8071012 w 8074110"/>
              <a:gd name="connsiteY796" fmla="*/ 4611 h 7505871"/>
              <a:gd name="connsiteX797" fmla="*/ 7829488 w 8074110"/>
              <a:gd name="connsiteY797" fmla="*/ 4611 h 7505871"/>
              <a:gd name="connsiteX798" fmla="*/ 7829488 w 8074110"/>
              <a:gd name="connsiteY798" fmla="*/ 10028 h 7505871"/>
              <a:gd name="connsiteX799" fmla="*/ 7950250 w 8074110"/>
              <a:gd name="connsiteY799" fmla="*/ 17770 h 7505871"/>
              <a:gd name="connsiteX800" fmla="*/ 7735817 w 8074110"/>
              <a:gd name="connsiteY800" fmla="*/ 131568 h 7505871"/>
              <a:gd name="connsiteX801" fmla="*/ 7637503 w 8074110"/>
              <a:gd name="connsiteY801" fmla="*/ 166403 h 7505871"/>
              <a:gd name="connsiteX802" fmla="*/ 6933826 w 8074110"/>
              <a:gd name="connsiteY802" fmla="*/ 19318 h 7505871"/>
              <a:gd name="connsiteX803" fmla="*/ 6868026 w 8074110"/>
              <a:gd name="connsiteY803" fmla="*/ 8481 h 7505871"/>
              <a:gd name="connsiteX804" fmla="*/ 7534545 w 8074110"/>
              <a:gd name="connsiteY804" fmla="*/ 226009 h 7505871"/>
              <a:gd name="connsiteX805" fmla="*/ 7524483 w 8074110"/>
              <a:gd name="connsiteY805" fmla="*/ 237621 h 7505871"/>
              <a:gd name="connsiteX806" fmla="*/ 7244249 w 8074110"/>
              <a:gd name="connsiteY806" fmla="*/ 413347 h 7505871"/>
              <a:gd name="connsiteX807" fmla="*/ 7223348 w 8074110"/>
              <a:gd name="connsiteY807" fmla="*/ 421864 h 7505871"/>
              <a:gd name="connsiteX808" fmla="*/ 6830868 w 8074110"/>
              <a:gd name="connsiteY808" fmla="*/ 303422 h 7505871"/>
              <a:gd name="connsiteX809" fmla="*/ 6813837 w 8074110"/>
              <a:gd name="connsiteY809" fmla="*/ 261619 h 7505871"/>
              <a:gd name="connsiteX810" fmla="*/ 6854092 w 8074110"/>
              <a:gd name="connsiteY810" fmla="*/ 26285 h 7505871"/>
              <a:gd name="connsiteX811" fmla="*/ 6850222 w 8074110"/>
              <a:gd name="connsiteY811" fmla="*/ 3836 h 7505871"/>
              <a:gd name="connsiteX812" fmla="*/ 6830299 w 8074110"/>
              <a:gd name="connsiteY812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95361 w 8074110"/>
              <a:gd name="connsiteY582" fmla="*/ 858468 h 7505871"/>
              <a:gd name="connsiteX583" fmla="*/ 2798458 w 8074110"/>
              <a:gd name="connsiteY583" fmla="*/ 853051 h 7505871"/>
              <a:gd name="connsiteX584" fmla="*/ 2820132 w 8074110"/>
              <a:gd name="connsiteY584" fmla="*/ 871630 h 7505871"/>
              <a:gd name="connsiteX585" fmla="*/ 3416208 w 8074110"/>
              <a:gd name="connsiteY585" fmla="*/ 1705361 h 7505871"/>
              <a:gd name="connsiteX586" fmla="*/ 3403821 w 8074110"/>
              <a:gd name="connsiteY586" fmla="*/ 1733229 h 7505871"/>
              <a:gd name="connsiteX587" fmla="*/ 3220356 w 8074110"/>
              <a:gd name="connsiteY587" fmla="*/ 1788965 h 7505871"/>
              <a:gd name="connsiteX588" fmla="*/ 3183971 w 8074110"/>
              <a:gd name="connsiteY588" fmla="*/ 1778128 h 7505871"/>
              <a:gd name="connsiteX589" fmla="*/ 2802328 w 8074110"/>
              <a:gd name="connsiteY589" fmla="*/ 1303589 h 7505871"/>
              <a:gd name="connsiteX590" fmla="*/ 2734980 w 8074110"/>
              <a:gd name="connsiteY590" fmla="*/ 1223082 h 7505871"/>
              <a:gd name="connsiteX591" fmla="*/ 1721651 w 8074110"/>
              <a:gd name="connsiteY591" fmla="*/ 208205 h 7505871"/>
              <a:gd name="connsiteX592" fmla="*/ 1725523 w 8074110"/>
              <a:gd name="connsiteY592" fmla="*/ 200464 h 7505871"/>
              <a:gd name="connsiteX593" fmla="*/ 5759578 w 8074110"/>
              <a:gd name="connsiteY593" fmla="*/ 140662 h 7505871"/>
              <a:gd name="connsiteX594" fmla="*/ 5822184 w 8074110"/>
              <a:gd name="connsiteY594" fmla="*/ 174918 h 7505871"/>
              <a:gd name="connsiteX595" fmla="*/ 6050551 w 8074110"/>
              <a:gd name="connsiteY595" fmla="*/ 345224 h 7505871"/>
              <a:gd name="connsiteX596" fmla="*/ 6064485 w 8074110"/>
              <a:gd name="connsiteY596" fmla="*/ 389351 h 7505871"/>
              <a:gd name="connsiteX597" fmla="*/ 5850827 w 8074110"/>
              <a:gd name="connsiteY597" fmla="*/ 619264 h 7505871"/>
              <a:gd name="connsiteX598" fmla="*/ 5812120 w 8074110"/>
              <a:gd name="connsiteY598" fmla="*/ 623909 h 7505871"/>
              <a:gd name="connsiteX599" fmla="*/ 5306617 w 8074110"/>
              <a:gd name="connsiteY599" fmla="*/ 537981 h 7505871"/>
              <a:gd name="connsiteX600" fmla="*/ 5287266 w 8074110"/>
              <a:gd name="connsiteY600" fmla="*/ 532562 h 7505871"/>
              <a:gd name="connsiteX601" fmla="*/ 5484666 w 8074110"/>
              <a:gd name="connsiteY601" fmla="*/ 433476 h 7505871"/>
              <a:gd name="connsiteX602" fmla="*/ 5716131 w 8074110"/>
              <a:gd name="connsiteY602" fmla="*/ 198141 h 7505871"/>
              <a:gd name="connsiteX603" fmla="*/ 5759578 w 8074110"/>
              <a:gd name="connsiteY603" fmla="*/ 140662 h 7505871"/>
              <a:gd name="connsiteX604" fmla="*/ 6792161 w 8074110"/>
              <a:gd name="connsiteY604" fmla="*/ 69637 h 7505871"/>
              <a:gd name="connsiteX605" fmla="*/ 6756550 w 8074110"/>
              <a:gd name="connsiteY605" fmla="*/ 261619 h 7505871"/>
              <a:gd name="connsiteX606" fmla="*/ 6617984 w 8074110"/>
              <a:gd name="connsiteY606" fmla="*/ 446635 h 7505871"/>
              <a:gd name="connsiteX607" fmla="*/ 6420582 w 8074110"/>
              <a:gd name="connsiteY607" fmla="*/ 545724 h 7505871"/>
              <a:gd name="connsiteX608" fmla="*/ 6386520 w 8074110"/>
              <a:gd name="connsiteY608" fmla="*/ 543401 h 7505871"/>
              <a:gd name="connsiteX609" fmla="*/ 6167444 w 8074110"/>
              <a:gd name="connsiteY609" fmla="*/ 376190 h 7505871"/>
              <a:gd name="connsiteX610" fmla="*/ 6792161 w 8074110"/>
              <a:gd name="connsiteY610" fmla="*/ 69637 h 7505871"/>
              <a:gd name="connsiteX611" fmla="*/ 6830299 w 8074110"/>
              <a:gd name="connsiteY611" fmla="*/ 401 h 7505871"/>
              <a:gd name="connsiteX612" fmla="*/ 6773582 w 8074110"/>
              <a:gd name="connsiteY612" fmla="*/ 27835 h 7505871"/>
              <a:gd name="connsiteX613" fmla="*/ 6302140 w 8074110"/>
              <a:gd name="connsiteY613" fmla="*/ 343677 h 7505871"/>
              <a:gd name="connsiteX614" fmla="*/ 6071452 w 8074110"/>
              <a:gd name="connsiteY614" fmla="*/ 304197 h 7505871"/>
              <a:gd name="connsiteX615" fmla="*/ 5949915 w 8074110"/>
              <a:gd name="connsiteY615" fmla="*/ 212850 h 7505871"/>
              <a:gd name="connsiteX616" fmla="*/ 5809025 w 8074110"/>
              <a:gd name="connsiteY616" fmla="*/ 105247 h 7505871"/>
              <a:gd name="connsiteX617" fmla="*/ 6016489 w 8074110"/>
              <a:gd name="connsiteY617" fmla="*/ 8481 h 7505871"/>
              <a:gd name="connsiteX618" fmla="*/ 6001007 w 8074110"/>
              <a:gd name="connsiteY618" fmla="*/ 3061 h 7505871"/>
              <a:gd name="connsiteX619" fmla="*/ 5795091 w 8074110"/>
              <a:gd name="connsiteY619" fmla="*/ 51058 h 7505871"/>
              <a:gd name="connsiteX620" fmla="*/ 5725418 w 8074110"/>
              <a:gd name="connsiteY620" fmla="*/ 40219 h 7505871"/>
              <a:gd name="connsiteX621" fmla="*/ 5613945 w 8074110"/>
              <a:gd name="connsiteY621" fmla="*/ 8481 h 7505871"/>
              <a:gd name="connsiteX622" fmla="*/ 5681293 w 8074110"/>
              <a:gd name="connsiteY622" fmla="*/ 62670 h 7505871"/>
              <a:gd name="connsiteX623" fmla="*/ 5692905 w 8074110"/>
              <a:gd name="connsiteY623" fmla="*/ 126148 h 7505871"/>
              <a:gd name="connsiteX624" fmla="*/ 5659619 w 8074110"/>
              <a:gd name="connsiteY624" fmla="*/ 178787 h 7505871"/>
              <a:gd name="connsiteX625" fmla="*/ 5438219 w 8074110"/>
              <a:gd name="connsiteY625" fmla="*/ 396318 h 7505871"/>
              <a:gd name="connsiteX626" fmla="*/ 5299651 w 8074110"/>
              <a:gd name="connsiteY626" fmla="*/ 465989 h 7505871"/>
              <a:gd name="connsiteX627" fmla="*/ 5051157 w 8074110"/>
              <a:gd name="connsiteY627" fmla="*/ 501599 h 7505871"/>
              <a:gd name="connsiteX628" fmla="*/ 5017869 w 8074110"/>
              <a:gd name="connsiteY628" fmla="*/ 498502 h 7505871"/>
              <a:gd name="connsiteX629" fmla="*/ 4896331 w 8074110"/>
              <a:gd name="connsiteY629" fmla="*/ 483020 h 7505871"/>
              <a:gd name="connsiteX630" fmla="*/ 5006257 w 8074110"/>
              <a:gd name="connsiteY630" fmla="*/ 368448 h 7505871"/>
              <a:gd name="connsiteX631" fmla="*/ 5178888 w 8074110"/>
              <a:gd name="connsiteY631" fmla="*/ 35574 h 7505871"/>
              <a:gd name="connsiteX632" fmla="*/ 5148697 w 8074110"/>
              <a:gd name="connsiteY632" fmla="*/ 4611 h 7505871"/>
              <a:gd name="connsiteX633" fmla="*/ 5130119 w 8074110"/>
              <a:gd name="connsiteY633" fmla="*/ 33252 h 7505871"/>
              <a:gd name="connsiteX634" fmla="*/ 4968327 w 8074110"/>
              <a:gd name="connsiteY634" fmla="*/ 335162 h 7505871"/>
              <a:gd name="connsiteX635" fmla="*/ 4842143 w 8074110"/>
              <a:gd name="connsiteY635" fmla="*/ 457472 h 7505871"/>
              <a:gd name="connsiteX636" fmla="*/ 4792601 w 8074110"/>
              <a:gd name="connsiteY636" fmla="*/ 475278 h 7505871"/>
              <a:gd name="connsiteX637" fmla="*/ 4347477 w 8074110"/>
              <a:gd name="connsiteY637" fmla="*/ 432701 h 7505871"/>
              <a:gd name="connsiteX638" fmla="*/ 4253811 w 8074110"/>
              <a:gd name="connsiteY638" fmla="*/ 421089 h 7505871"/>
              <a:gd name="connsiteX639" fmla="*/ 4693512 w 8074110"/>
              <a:gd name="connsiteY639" fmla="*/ 8481 h 7505871"/>
              <a:gd name="connsiteX640" fmla="*/ 4611455 w 8074110"/>
              <a:gd name="connsiteY640" fmla="*/ 22415 h 7505871"/>
              <a:gd name="connsiteX641" fmla="*/ 4196524 w 8074110"/>
              <a:gd name="connsiteY641" fmla="*/ 402510 h 7505871"/>
              <a:gd name="connsiteX642" fmla="*/ 4148530 w 8074110"/>
              <a:gd name="connsiteY642" fmla="*/ 417219 h 7505871"/>
              <a:gd name="connsiteX643" fmla="*/ 3828041 w 8074110"/>
              <a:gd name="connsiteY643" fmla="*/ 393221 h 7505871"/>
              <a:gd name="connsiteX644" fmla="*/ 3665477 w 8074110"/>
              <a:gd name="connsiteY644" fmla="*/ 380834 h 7505871"/>
              <a:gd name="connsiteX645" fmla="*/ 3924032 w 8074110"/>
              <a:gd name="connsiteY645" fmla="*/ 10028 h 7505871"/>
              <a:gd name="connsiteX646" fmla="*/ 3841203 w 8074110"/>
              <a:gd name="connsiteY646" fmla="*/ 46414 h 7505871"/>
              <a:gd name="connsiteX647" fmla="*/ 3613610 w 8074110"/>
              <a:gd name="connsiteY647" fmla="*/ 359933 h 7505871"/>
              <a:gd name="connsiteX648" fmla="*/ 3573355 w 8074110"/>
              <a:gd name="connsiteY648" fmla="*/ 376190 h 7505871"/>
              <a:gd name="connsiteX649" fmla="*/ 2866581 w 8074110"/>
              <a:gd name="connsiteY649" fmla="*/ 318906 h 7505871"/>
              <a:gd name="connsiteX650" fmla="*/ 2819359 w 8074110"/>
              <a:gd name="connsiteY650" fmla="*/ 301874 h 7505871"/>
              <a:gd name="connsiteX651" fmla="*/ 2984246 w 8074110"/>
              <a:gd name="connsiteY651" fmla="*/ 10028 h 7505871"/>
              <a:gd name="connsiteX652" fmla="*/ 2922318 w 8074110"/>
              <a:gd name="connsiteY652" fmla="*/ 39446 h 7505871"/>
              <a:gd name="connsiteX653" fmla="*/ 2779879 w 8074110"/>
              <a:gd name="connsiteY653" fmla="*/ 285618 h 7505871"/>
              <a:gd name="connsiteX654" fmla="*/ 2736527 w 8074110"/>
              <a:gd name="connsiteY654" fmla="*/ 306519 h 7505871"/>
              <a:gd name="connsiteX655" fmla="*/ 2190770 w 8074110"/>
              <a:gd name="connsiteY655" fmla="*/ 240718 h 7505871"/>
              <a:gd name="connsiteX656" fmla="*/ 2157482 w 8074110"/>
              <a:gd name="connsiteY656" fmla="*/ 207430 h 7505871"/>
              <a:gd name="connsiteX657" fmla="*/ 2173739 w 8074110"/>
              <a:gd name="connsiteY657" fmla="*/ 124598 h 7505871"/>
              <a:gd name="connsiteX658" fmla="*/ 2247281 w 8074110"/>
              <a:gd name="connsiteY658" fmla="*/ 8481 h 7505871"/>
              <a:gd name="connsiteX659" fmla="*/ 2202382 w 8074110"/>
              <a:gd name="connsiteY659" fmla="*/ 13126 h 7505871"/>
              <a:gd name="connsiteX660" fmla="*/ 2109488 w 8074110"/>
              <a:gd name="connsiteY660" fmla="*/ 196594 h 7505871"/>
              <a:gd name="connsiteX661" fmla="*/ 2073878 w 8074110"/>
              <a:gd name="connsiteY661" fmla="*/ 223687 h 7505871"/>
              <a:gd name="connsiteX662" fmla="*/ 1782807 w 8074110"/>
              <a:gd name="connsiteY662" fmla="*/ 178015 h 7505871"/>
              <a:gd name="connsiteX663" fmla="*/ 1743327 w 8074110"/>
              <a:gd name="connsiteY663" fmla="*/ 94408 h 7505871"/>
              <a:gd name="connsiteX664" fmla="*/ 1789774 w 8074110"/>
              <a:gd name="connsiteY664" fmla="*/ 10803 h 7505871"/>
              <a:gd name="connsiteX665" fmla="*/ 1709266 w 8074110"/>
              <a:gd name="connsiteY665" fmla="*/ 48736 h 7505871"/>
              <a:gd name="connsiteX666" fmla="*/ 1667462 w 8074110"/>
              <a:gd name="connsiteY666" fmla="*/ 127696 h 7505871"/>
              <a:gd name="connsiteX667" fmla="*/ 1618692 w 8074110"/>
              <a:gd name="connsiteY667" fmla="*/ 152469 h 7505871"/>
              <a:gd name="connsiteX668" fmla="*/ 853860 w 8074110"/>
              <a:gd name="connsiteY668" fmla="*/ 29382 h 7505871"/>
              <a:gd name="connsiteX669" fmla="*/ 474537 w 8074110"/>
              <a:gd name="connsiteY669" fmla="*/ 9256 h 7505871"/>
              <a:gd name="connsiteX670" fmla="*/ 493891 w 8074110"/>
              <a:gd name="connsiteY670" fmla="*/ 12351 h 7505871"/>
              <a:gd name="connsiteX671" fmla="*/ 733870 w 8074110"/>
              <a:gd name="connsiteY671" fmla="*/ 40994 h 7505871"/>
              <a:gd name="connsiteX672" fmla="*/ 1561409 w 8074110"/>
              <a:gd name="connsiteY672" fmla="*/ 171820 h 7505871"/>
              <a:gd name="connsiteX673" fmla="*/ 1631854 w 8074110"/>
              <a:gd name="connsiteY673" fmla="*/ 187304 h 7505871"/>
              <a:gd name="connsiteX674" fmla="*/ 1772742 w 8074110"/>
              <a:gd name="connsiteY674" fmla="*/ 322001 h 7505871"/>
              <a:gd name="connsiteX675" fmla="*/ 1567601 w 8074110"/>
              <a:gd name="connsiteY675" fmla="*/ 346774 h 7505871"/>
              <a:gd name="connsiteX676" fmla="*/ 1264918 w 8074110"/>
              <a:gd name="connsiteY676" fmla="*/ 319678 h 7505871"/>
              <a:gd name="connsiteX677" fmla="*/ 966880 w 8074110"/>
              <a:gd name="connsiteY677" fmla="*/ 322776 h 7505871"/>
              <a:gd name="connsiteX678" fmla="*/ 839151 w 8074110"/>
              <a:gd name="connsiteY678" fmla="*/ 293357 h 7505871"/>
              <a:gd name="connsiteX679" fmla="*/ 116893 w 8074110"/>
              <a:gd name="connsiteY679" fmla="*/ 13126 h 7505871"/>
              <a:gd name="connsiteX680" fmla="*/ 0 w 8074110"/>
              <a:gd name="connsiteY680" fmla="*/ 6159 h 7505871"/>
              <a:gd name="connsiteX681" fmla="*/ 30191 w 8074110"/>
              <a:gd name="connsiteY681" fmla="*/ 27060 h 7505871"/>
              <a:gd name="connsiteX682" fmla="*/ 863149 w 8074110"/>
              <a:gd name="connsiteY682" fmla="*/ 349096 h 7505871"/>
              <a:gd name="connsiteX683" fmla="*/ 2691628 w 8074110"/>
              <a:gd name="connsiteY683" fmla="*/ 1437513 h 7505871"/>
              <a:gd name="connsiteX684" fmla="*/ 2729173 w 8074110"/>
              <a:gd name="connsiteY684" fmla="*/ 1480575 h 7505871"/>
              <a:gd name="connsiteX685" fmla="*/ 2737964 w 8074110"/>
              <a:gd name="connsiteY685" fmla="*/ 1521053 h 7505871"/>
              <a:gd name="connsiteX686" fmla="*/ 2751607 w 8074110"/>
              <a:gd name="connsiteY686" fmla="*/ 1513346 h 7505871"/>
              <a:gd name="connsiteX687" fmla="*/ 2789941 w 8074110"/>
              <a:gd name="connsiteY687" fmla="*/ 1581205 h 7505871"/>
              <a:gd name="connsiteX688" fmla="*/ 2789941 w 8074110"/>
              <a:gd name="connsiteY688" fmla="*/ 1521120 h 7505871"/>
              <a:gd name="connsiteX689" fmla="*/ 3149135 w 8074110"/>
              <a:gd name="connsiteY689" fmla="*/ 1826898 h 7505871"/>
              <a:gd name="connsiteX690" fmla="*/ 3180873 w 8074110"/>
              <a:gd name="connsiteY690" fmla="*/ 1850896 h 7505871"/>
              <a:gd name="connsiteX691" fmla="*/ 3685603 w 8074110"/>
              <a:gd name="connsiteY691" fmla="*/ 2128807 h 7505871"/>
              <a:gd name="connsiteX692" fmla="*/ 4074212 w 8074110"/>
              <a:gd name="connsiteY692" fmla="*/ 2380398 h 7505871"/>
              <a:gd name="connsiteX693" fmla="*/ 4482176 w 8074110"/>
              <a:gd name="connsiteY693" fmla="*/ 2882804 h 7505871"/>
              <a:gd name="connsiteX694" fmla="*/ 4615325 w 8074110"/>
              <a:gd name="connsiteY694" fmla="*/ 3032983 h 7505871"/>
              <a:gd name="connsiteX695" fmla="*/ 4938909 w 8074110"/>
              <a:gd name="connsiteY695" fmla="*/ 3311666 h 7505871"/>
              <a:gd name="connsiteX696" fmla="*/ 5464539 w 8074110"/>
              <a:gd name="connsiteY696" fmla="*/ 3821815 h 7505871"/>
              <a:gd name="connsiteX697" fmla="*/ 5862439 w 8074110"/>
              <a:gd name="connsiteY697" fmla="*/ 4371442 h 7505871"/>
              <a:gd name="connsiteX698" fmla="*/ 5925142 w 8074110"/>
              <a:gd name="connsiteY698" fmla="*/ 4423309 h 7505871"/>
              <a:gd name="connsiteX699" fmla="*/ 5960752 w 8074110"/>
              <a:gd name="connsiteY699" fmla="*/ 4439565 h 7505871"/>
              <a:gd name="connsiteX700" fmla="*/ 6221633 w 8074110"/>
              <a:gd name="connsiteY700" fmla="*/ 4609099 h 7505871"/>
              <a:gd name="connsiteX701" fmla="*/ 6602500 w 8074110"/>
              <a:gd name="connsiteY701" fmla="*/ 4887784 h 7505871"/>
              <a:gd name="connsiteX702" fmla="*/ 7161419 w 8074110"/>
              <a:gd name="connsiteY702" fmla="*/ 5593785 h 7505871"/>
              <a:gd name="connsiteX703" fmla="*/ 7807037 w 8074110"/>
              <a:gd name="connsiteY703" fmla="*/ 6708523 h 7505871"/>
              <a:gd name="connsiteX704" fmla="*/ 7824068 w 8074110"/>
              <a:gd name="connsiteY704" fmla="*/ 6754970 h 7505871"/>
              <a:gd name="connsiteX705" fmla="*/ 7999795 w 8074110"/>
              <a:gd name="connsiteY705" fmla="*/ 7317758 h 7505871"/>
              <a:gd name="connsiteX706" fmla="*/ 8071787 w 8074110"/>
              <a:gd name="connsiteY706" fmla="*/ 7505871 h 7505871"/>
              <a:gd name="connsiteX707" fmla="*/ 8071787 w 8074110"/>
              <a:gd name="connsiteY707" fmla="*/ 7399815 h 7505871"/>
              <a:gd name="connsiteX708" fmla="*/ 7950250 w 8074110"/>
              <a:gd name="connsiteY708" fmla="*/ 7039849 h 7505871"/>
              <a:gd name="connsiteX709" fmla="*/ 7865096 w 8074110"/>
              <a:gd name="connsiteY709" fmla="*/ 6744905 h 7505871"/>
              <a:gd name="connsiteX710" fmla="*/ 7863548 w 8074110"/>
              <a:gd name="connsiteY710" fmla="*/ 6706200 h 7505871"/>
              <a:gd name="connsiteX711" fmla="*/ 8043144 w 8074110"/>
              <a:gd name="connsiteY711" fmla="*/ 6277336 h 7505871"/>
              <a:gd name="connsiteX712" fmla="*/ 8072562 w 8074110"/>
              <a:gd name="connsiteY712" fmla="*/ 6272691 h 7505871"/>
              <a:gd name="connsiteX713" fmla="*/ 8072562 w 8074110"/>
              <a:gd name="connsiteY713" fmla="*/ 6153476 h 7505871"/>
              <a:gd name="connsiteX714" fmla="*/ 8052434 w 8074110"/>
              <a:gd name="connsiteY714" fmla="*/ 6144959 h 7505871"/>
              <a:gd name="connsiteX715" fmla="*/ 7593379 w 8074110"/>
              <a:gd name="connsiteY715" fmla="*/ 5359998 h 7505871"/>
              <a:gd name="connsiteX716" fmla="*/ 7591831 w 8074110"/>
              <a:gd name="connsiteY716" fmla="*/ 5353806 h 7505871"/>
              <a:gd name="connsiteX717" fmla="*/ 8052434 w 8074110"/>
              <a:gd name="connsiteY717" fmla="*/ 5624748 h 7505871"/>
              <a:gd name="connsiteX718" fmla="*/ 8072562 w 8074110"/>
              <a:gd name="connsiteY718" fmla="*/ 5650297 h 7505871"/>
              <a:gd name="connsiteX719" fmla="*/ 8072562 w 8074110"/>
              <a:gd name="connsiteY719" fmla="*/ 5564367 h 7505871"/>
              <a:gd name="connsiteX720" fmla="*/ 8059401 w 8074110"/>
              <a:gd name="connsiteY720" fmla="*/ 5555078 h 7505871"/>
              <a:gd name="connsiteX721" fmla="*/ 7759043 w 8074110"/>
              <a:gd name="connsiteY721" fmla="*/ 5365418 h 7505871"/>
              <a:gd name="connsiteX722" fmla="*/ 7623569 w 8074110"/>
              <a:gd name="connsiteY722" fmla="*/ 5314326 h 7505871"/>
              <a:gd name="connsiteX723" fmla="*/ 7605765 w 8074110"/>
              <a:gd name="connsiteY723" fmla="*/ 5269426 h 7505871"/>
              <a:gd name="connsiteX724" fmla="*/ 7917737 w 8074110"/>
              <a:gd name="connsiteY724" fmla="*/ 4875397 h 7505871"/>
              <a:gd name="connsiteX725" fmla="*/ 8072562 w 8074110"/>
              <a:gd name="connsiteY725" fmla="*/ 4774761 h 7505871"/>
              <a:gd name="connsiteX726" fmla="*/ 8072562 w 8074110"/>
              <a:gd name="connsiteY726" fmla="*/ 4715155 h 7505871"/>
              <a:gd name="connsiteX727" fmla="*/ 7588734 w 8074110"/>
              <a:gd name="connsiteY727" fmla="*/ 5193561 h 7505871"/>
              <a:gd name="connsiteX728" fmla="*/ 7574027 w 8074110"/>
              <a:gd name="connsiteY728" fmla="*/ 5226849 h 7505871"/>
              <a:gd name="connsiteX729" fmla="*/ 7567060 w 8074110"/>
              <a:gd name="connsiteY729" fmla="*/ 5232269 h 7505871"/>
              <a:gd name="connsiteX730" fmla="*/ 7550804 w 8074110"/>
              <a:gd name="connsiteY730" fmla="*/ 5128536 h 7505871"/>
              <a:gd name="connsiteX731" fmla="*/ 7476486 w 8074110"/>
              <a:gd name="connsiteY731" fmla="*/ 4561102 h 7505871"/>
              <a:gd name="connsiteX732" fmla="*/ 7512871 w 8074110"/>
              <a:gd name="connsiteY732" fmla="*/ 4526267 h 7505871"/>
              <a:gd name="connsiteX733" fmla="*/ 7744334 w 8074110"/>
              <a:gd name="connsiteY733" fmla="*/ 4535557 h 7505871"/>
              <a:gd name="connsiteX734" fmla="*/ 8072562 w 8074110"/>
              <a:gd name="connsiteY734" fmla="*/ 4622258 h 7505871"/>
              <a:gd name="connsiteX735" fmla="*/ 8072562 w 8074110"/>
              <a:gd name="connsiteY735" fmla="*/ 4568844 h 7505871"/>
              <a:gd name="connsiteX736" fmla="*/ 7770654 w 8074110"/>
              <a:gd name="connsiteY736" fmla="*/ 4499174 h 7505871"/>
              <a:gd name="connsiteX737" fmla="*/ 7519838 w 8074110"/>
              <a:gd name="connsiteY737" fmla="*/ 4483690 h 7505871"/>
              <a:gd name="connsiteX738" fmla="*/ 7461005 w 8074110"/>
              <a:gd name="connsiteY738" fmla="*/ 4427179 h 7505871"/>
              <a:gd name="connsiteX739" fmla="*/ 7389784 w 8074110"/>
              <a:gd name="connsiteY739" fmla="*/ 3848909 h 7505871"/>
              <a:gd name="connsiteX740" fmla="*/ 7420750 w 8074110"/>
              <a:gd name="connsiteY740" fmla="*/ 3808654 h 7505871"/>
              <a:gd name="connsiteX741" fmla="*/ 7762912 w 8074110"/>
              <a:gd name="connsiteY741" fmla="*/ 3749823 h 7505871"/>
              <a:gd name="connsiteX742" fmla="*/ 8072562 w 8074110"/>
              <a:gd name="connsiteY742" fmla="*/ 3759884 h 7505871"/>
              <a:gd name="connsiteX743" fmla="*/ 8072562 w 8074110"/>
              <a:gd name="connsiteY743" fmla="*/ 3713438 h 7505871"/>
              <a:gd name="connsiteX744" fmla="*/ 7848067 w 8074110"/>
              <a:gd name="connsiteY744" fmla="*/ 3704924 h 7505871"/>
              <a:gd name="connsiteX745" fmla="*/ 7498162 w 8074110"/>
              <a:gd name="connsiteY745" fmla="*/ 3756790 h 7505871"/>
              <a:gd name="connsiteX746" fmla="*/ 7406041 w 8074110"/>
              <a:gd name="connsiteY746" fmla="*/ 3768402 h 7505871"/>
              <a:gd name="connsiteX747" fmla="*/ 7376625 w 8074110"/>
              <a:gd name="connsiteY747" fmla="*/ 3743628 h 7505871"/>
              <a:gd name="connsiteX748" fmla="*/ 7317791 w 8074110"/>
              <a:gd name="connsiteY748" fmla="*/ 3277606 h 7505871"/>
              <a:gd name="connsiteX749" fmla="*/ 7329403 w 8074110"/>
              <a:gd name="connsiteY749" fmla="*/ 3245093 h 7505871"/>
              <a:gd name="connsiteX750" fmla="*/ 7556221 w 8074110"/>
              <a:gd name="connsiteY750" fmla="*/ 3145229 h 7505871"/>
              <a:gd name="connsiteX751" fmla="*/ 8072562 w 8074110"/>
              <a:gd name="connsiteY751" fmla="*/ 3045368 h 7505871"/>
              <a:gd name="connsiteX752" fmla="*/ 8072562 w 8074110"/>
              <a:gd name="connsiteY752" fmla="*/ 3005888 h 7505871"/>
              <a:gd name="connsiteX753" fmla="*/ 7445521 w 8074110"/>
              <a:gd name="connsiteY753" fmla="*/ 3144457 h 7505871"/>
              <a:gd name="connsiteX754" fmla="*/ 7328628 w 8074110"/>
              <a:gd name="connsiteY754" fmla="*/ 3199420 h 7505871"/>
              <a:gd name="connsiteX755" fmla="*/ 7304630 w 8074110"/>
              <a:gd name="connsiteY755" fmla="*/ 3186259 h 7505871"/>
              <a:gd name="connsiteX756" fmla="*/ 7258183 w 8074110"/>
              <a:gd name="connsiteY756" fmla="*/ 2868867 h 7505871"/>
              <a:gd name="connsiteX757" fmla="*/ 7267472 w 8074110"/>
              <a:gd name="connsiteY757" fmla="*/ 2846419 h 7505871"/>
              <a:gd name="connsiteX758" fmla="*/ 7736592 w 8074110"/>
              <a:gd name="connsiteY758" fmla="*/ 2501935 h 7505871"/>
              <a:gd name="connsiteX759" fmla="*/ 8072562 w 8074110"/>
              <a:gd name="connsiteY759" fmla="*/ 2323111 h 7505871"/>
              <a:gd name="connsiteX760" fmla="*/ 8072562 w 8074110"/>
              <a:gd name="connsiteY760" fmla="*/ 2263504 h 7505871"/>
              <a:gd name="connsiteX761" fmla="*/ 7247346 w 8074110"/>
              <a:gd name="connsiteY761" fmla="*/ 2789134 h 7505871"/>
              <a:gd name="connsiteX762" fmla="*/ 7204769 w 8074110"/>
              <a:gd name="connsiteY762" fmla="*/ 2536769 h 7505871"/>
              <a:gd name="connsiteX763" fmla="*/ 7194707 w 8074110"/>
              <a:gd name="connsiteY763" fmla="*/ 2481808 h 7505871"/>
              <a:gd name="connsiteX764" fmla="*/ 7218703 w 8074110"/>
              <a:gd name="connsiteY764" fmla="*/ 2341689 h 7505871"/>
              <a:gd name="connsiteX765" fmla="*/ 7498162 w 8074110"/>
              <a:gd name="connsiteY765" fmla="*/ 2079261 h 7505871"/>
              <a:gd name="connsiteX766" fmla="*/ 7934769 w 8074110"/>
              <a:gd name="connsiteY766" fmla="*/ 1906633 h 7505871"/>
              <a:gd name="connsiteX767" fmla="*/ 7950250 w 8074110"/>
              <a:gd name="connsiteY767" fmla="*/ 1901988 h 7505871"/>
              <a:gd name="connsiteX768" fmla="*/ 8072562 w 8074110"/>
              <a:gd name="connsiteY768" fmla="*/ 1913600 h 7505871"/>
              <a:gd name="connsiteX769" fmla="*/ 8072562 w 8074110"/>
              <a:gd name="connsiteY769" fmla="*/ 1860961 h 7505871"/>
              <a:gd name="connsiteX770" fmla="*/ 7922382 w 8074110"/>
              <a:gd name="connsiteY770" fmla="*/ 1541246 h 7505871"/>
              <a:gd name="connsiteX771" fmla="*/ 8023793 w 8074110"/>
              <a:gd name="connsiteY771" fmla="*/ 1045033 h 7505871"/>
              <a:gd name="connsiteX772" fmla="*/ 8072562 w 8074110"/>
              <a:gd name="connsiteY772" fmla="*/ 933558 h 7505871"/>
              <a:gd name="connsiteX773" fmla="*/ 8072562 w 8074110"/>
              <a:gd name="connsiteY773" fmla="*/ 834472 h 7505871"/>
              <a:gd name="connsiteX774" fmla="*/ 8057853 w 8074110"/>
              <a:gd name="connsiteY774" fmla="*/ 850729 h 7505871"/>
              <a:gd name="connsiteX775" fmla="*/ 7875935 w 8074110"/>
              <a:gd name="connsiteY775" fmla="*/ 1487832 h 7505871"/>
              <a:gd name="connsiteX776" fmla="*/ 7917737 w 8074110"/>
              <a:gd name="connsiteY776" fmla="*/ 1746388 h 7505871"/>
              <a:gd name="connsiteX777" fmla="*/ 7834133 w 8074110"/>
              <a:gd name="connsiteY777" fmla="*/ 1685234 h 7505871"/>
              <a:gd name="connsiteX778" fmla="*/ 7668469 w 8074110"/>
              <a:gd name="connsiteY778" fmla="*/ 1563695 h 7505871"/>
              <a:gd name="connsiteX779" fmla="*/ 7553899 w 8074110"/>
              <a:gd name="connsiteY779" fmla="*/ 1286560 h 7505871"/>
              <a:gd name="connsiteX780" fmla="*/ 7736592 w 8074110"/>
              <a:gd name="connsiteY780" fmla="*/ 785700 h 7505871"/>
              <a:gd name="connsiteX781" fmla="*/ 7778394 w 8074110"/>
              <a:gd name="connsiteY781" fmla="*/ 759382 h 7505871"/>
              <a:gd name="connsiteX782" fmla="*/ 8041597 w 8074110"/>
              <a:gd name="connsiteY782" fmla="*/ 728417 h 7505871"/>
              <a:gd name="connsiteX783" fmla="*/ 8074110 w 8074110"/>
              <a:gd name="connsiteY783" fmla="*/ 722222 h 7505871"/>
              <a:gd name="connsiteX784" fmla="*/ 8074110 w 8074110"/>
              <a:gd name="connsiteY784" fmla="*/ 688937 h 7505871"/>
              <a:gd name="connsiteX785" fmla="*/ 7787683 w 8074110"/>
              <a:gd name="connsiteY785" fmla="*/ 719127 h 7505871"/>
              <a:gd name="connsiteX786" fmla="*/ 7550029 w 8074110"/>
              <a:gd name="connsiteY786" fmla="*/ 603007 h 7505871"/>
              <a:gd name="connsiteX787" fmla="*/ 7534545 w 8074110"/>
              <a:gd name="connsiteY787" fmla="*/ 359158 h 7505871"/>
              <a:gd name="connsiteX788" fmla="*/ 7626666 w 8074110"/>
              <a:gd name="connsiteY788" fmla="*/ 251555 h 7505871"/>
              <a:gd name="connsiteX789" fmla="*/ 7819424 w 8074110"/>
              <a:gd name="connsiteY789" fmla="*/ 127696 h 7505871"/>
              <a:gd name="connsiteX790" fmla="*/ 7926252 w 8074110"/>
              <a:gd name="connsiteY790" fmla="*/ 76604 h 7505871"/>
              <a:gd name="connsiteX791" fmla="*/ 8074110 w 8074110"/>
              <a:gd name="connsiteY791" fmla="*/ 636295 h 7505871"/>
              <a:gd name="connsiteX792" fmla="*/ 8074110 w 8074110"/>
              <a:gd name="connsiteY792" fmla="*/ 589848 h 7505871"/>
              <a:gd name="connsiteX793" fmla="*/ 8012954 w 8074110"/>
              <a:gd name="connsiteY793" fmla="*/ 46414 h 7505871"/>
              <a:gd name="connsiteX794" fmla="*/ 8071012 w 8074110"/>
              <a:gd name="connsiteY794" fmla="*/ 11578 h 7505871"/>
              <a:gd name="connsiteX795" fmla="*/ 8071012 w 8074110"/>
              <a:gd name="connsiteY795" fmla="*/ 4611 h 7505871"/>
              <a:gd name="connsiteX796" fmla="*/ 7829488 w 8074110"/>
              <a:gd name="connsiteY796" fmla="*/ 4611 h 7505871"/>
              <a:gd name="connsiteX797" fmla="*/ 7829488 w 8074110"/>
              <a:gd name="connsiteY797" fmla="*/ 10028 h 7505871"/>
              <a:gd name="connsiteX798" fmla="*/ 7950250 w 8074110"/>
              <a:gd name="connsiteY798" fmla="*/ 17770 h 7505871"/>
              <a:gd name="connsiteX799" fmla="*/ 7735817 w 8074110"/>
              <a:gd name="connsiteY799" fmla="*/ 131568 h 7505871"/>
              <a:gd name="connsiteX800" fmla="*/ 7637503 w 8074110"/>
              <a:gd name="connsiteY800" fmla="*/ 166403 h 7505871"/>
              <a:gd name="connsiteX801" fmla="*/ 6933826 w 8074110"/>
              <a:gd name="connsiteY801" fmla="*/ 19318 h 7505871"/>
              <a:gd name="connsiteX802" fmla="*/ 6868026 w 8074110"/>
              <a:gd name="connsiteY802" fmla="*/ 8481 h 7505871"/>
              <a:gd name="connsiteX803" fmla="*/ 7534545 w 8074110"/>
              <a:gd name="connsiteY803" fmla="*/ 226009 h 7505871"/>
              <a:gd name="connsiteX804" fmla="*/ 7524483 w 8074110"/>
              <a:gd name="connsiteY804" fmla="*/ 237621 h 7505871"/>
              <a:gd name="connsiteX805" fmla="*/ 7244249 w 8074110"/>
              <a:gd name="connsiteY805" fmla="*/ 413347 h 7505871"/>
              <a:gd name="connsiteX806" fmla="*/ 7223348 w 8074110"/>
              <a:gd name="connsiteY806" fmla="*/ 421864 h 7505871"/>
              <a:gd name="connsiteX807" fmla="*/ 6830868 w 8074110"/>
              <a:gd name="connsiteY807" fmla="*/ 303422 h 7505871"/>
              <a:gd name="connsiteX808" fmla="*/ 6813837 w 8074110"/>
              <a:gd name="connsiteY808" fmla="*/ 261619 h 7505871"/>
              <a:gd name="connsiteX809" fmla="*/ 6854092 w 8074110"/>
              <a:gd name="connsiteY809" fmla="*/ 26285 h 7505871"/>
              <a:gd name="connsiteX810" fmla="*/ 6850222 w 8074110"/>
              <a:gd name="connsiteY810" fmla="*/ 3836 h 7505871"/>
              <a:gd name="connsiteX811" fmla="*/ 6830299 w 8074110"/>
              <a:gd name="connsiteY811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95361 w 8074110"/>
              <a:gd name="connsiteY581" fmla="*/ 858468 h 7505871"/>
              <a:gd name="connsiteX582" fmla="*/ 2798458 w 8074110"/>
              <a:gd name="connsiteY582" fmla="*/ 853051 h 7505871"/>
              <a:gd name="connsiteX583" fmla="*/ 2820132 w 8074110"/>
              <a:gd name="connsiteY583" fmla="*/ 871630 h 7505871"/>
              <a:gd name="connsiteX584" fmla="*/ 3416208 w 8074110"/>
              <a:gd name="connsiteY584" fmla="*/ 1705361 h 7505871"/>
              <a:gd name="connsiteX585" fmla="*/ 3403821 w 8074110"/>
              <a:gd name="connsiteY585" fmla="*/ 1733229 h 7505871"/>
              <a:gd name="connsiteX586" fmla="*/ 3220356 w 8074110"/>
              <a:gd name="connsiteY586" fmla="*/ 1788965 h 7505871"/>
              <a:gd name="connsiteX587" fmla="*/ 3183971 w 8074110"/>
              <a:gd name="connsiteY587" fmla="*/ 1778128 h 7505871"/>
              <a:gd name="connsiteX588" fmla="*/ 2802328 w 8074110"/>
              <a:gd name="connsiteY588" fmla="*/ 1303589 h 7505871"/>
              <a:gd name="connsiteX589" fmla="*/ 2734980 w 8074110"/>
              <a:gd name="connsiteY589" fmla="*/ 1223082 h 7505871"/>
              <a:gd name="connsiteX590" fmla="*/ 1721651 w 8074110"/>
              <a:gd name="connsiteY590" fmla="*/ 208205 h 7505871"/>
              <a:gd name="connsiteX591" fmla="*/ 1725523 w 8074110"/>
              <a:gd name="connsiteY591" fmla="*/ 200464 h 7505871"/>
              <a:gd name="connsiteX592" fmla="*/ 5759578 w 8074110"/>
              <a:gd name="connsiteY592" fmla="*/ 140662 h 7505871"/>
              <a:gd name="connsiteX593" fmla="*/ 5822184 w 8074110"/>
              <a:gd name="connsiteY593" fmla="*/ 174918 h 7505871"/>
              <a:gd name="connsiteX594" fmla="*/ 6050551 w 8074110"/>
              <a:gd name="connsiteY594" fmla="*/ 345224 h 7505871"/>
              <a:gd name="connsiteX595" fmla="*/ 6064485 w 8074110"/>
              <a:gd name="connsiteY595" fmla="*/ 389351 h 7505871"/>
              <a:gd name="connsiteX596" fmla="*/ 5850827 w 8074110"/>
              <a:gd name="connsiteY596" fmla="*/ 619264 h 7505871"/>
              <a:gd name="connsiteX597" fmla="*/ 5812120 w 8074110"/>
              <a:gd name="connsiteY597" fmla="*/ 623909 h 7505871"/>
              <a:gd name="connsiteX598" fmla="*/ 5306617 w 8074110"/>
              <a:gd name="connsiteY598" fmla="*/ 537981 h 7505871"/>
              <a:gd name="connsiteX599" fmla="*/ 5287266 w 8074110"/>
              <a:gd name="connsiteY599" fmla="*/ 532562 h 7505871"/>
              <a:gd name="connsiteX600" fmla="*/ 5484666 w 8074110"/>
              <a:gd name="connsiteY600" fmla="*/ 433476 h 7505871"/>
              <a:gd name="connsiteX601" fmla="*/ 5716131 w 8074110"/>
              <a:gd name="connsiteY601" fmla="*/ 198141 h 7505871"/>
              <a:gd name="connsiteX602" fmla="*/ 5759578 w 8074110"/>
              <a:gd name="connsiteY602" fmla="*/ 140662 h 7505871"/>
              <a:gd name="connsiteX603" fmla="*/ 6792161 w 8074110"/>
              <a:gd name="connsiteY603" fmla="*/ 69637 h 7505871"/>
              <a:gd name="connsiteX604" fmla="*/ 6756550 w 8074110"/>
              <a:gd name="connsiteY604" fmla="*/ 261619 h 7505871"/>
              <a:gd name="connsiteX605" fmla="*/ 6617984 w 8074110"/>
              <a:gd name="connsiteY605" fmla="*/ 446635 h 7505871"/>
              <a:gd name="connsiteX606" fmla="*/ 6420582 w 8074110"/>
              <a:gd name="connsiteY606" fmla="*/ 545724 h 7505871"/>
              <a:gd name="connsiteX607" fmla="*/ 6386520 w 8074110"/>
              <a:gd name="connsiteY607" fmla="*/ 543401 h 7505871"/>
              <a:gd name="connsiteX608" fmla="*/ 6167444 w 8074110"/>
              <a:gd name="connsiteY608" fmla="*/ 376190 h 7505871"/>
              <a:gd name="connsiteX609" fmla="*/ 6792161 w 8074110"/>
              <a:gd name="connsiteY609" fmla="*/ 69637 h 7505871"/>
              <a:gd name="connsiteX610" fmla="*/ 6830299 w 8074110"/>
              <a:gd name="connsiteY610" fmla="*/ 401 h 7505871"/>
              <a:gd name="connsiteX611" fmla="*/ 6773582 w 8074110"/>
              <a:gd name="connsiteY611" fmla="*/ 27835 h 7505871"/>
              <a:gd name="connsiteX612" fmla="*/ 6302140 w 8074110"/>
              <a:gd name="connsiteY612" fmla="*/ 343677 h 7505871"/>
              <a:gd name="connsiteX613" fmla="*/ 6071452 w 8074110"/>
              <a:gd name="connsiteY613" fmla="*/ 304197 h 7505871"/>
              <a:gd name="connsiteX614" fmla="*/ 5949915 w 8074110"/>
              <a:gd name="connsiteY614" fmla="*/ 212850 h 7505871"/>
              <a:gd name="connsiteX615" fmla="*/ 5809025 w 8074110"/>
              <a:gd name="connsiteY615" fmla="*/ 105247 h 7505871"/>
              <a:gd name="connsiteX616" fmla="*/ 6016489 w 8074110"/>
              <a:gd name="connsiteY616" fmla="*/ 8481 h 7505871"/>
              <a:gd name="connsiteX617" fmla="*/ 6001007 w 8074110"/>
              <a:gd name="connsiteY617" fmla="*/ 3061 h 7505871"/>
              <a:gd name="connsiteX618" fmla="*/ 5795091 w 8074110"/>
              <a:gd name="connsiteY618" fmla="*/ 51058 h 7505871"/>
              <a:gd name="connsiteX619" fmla="*/ 5725418 w 8074110"/>
              <a:gd name="connsiteY619" fmla="*/ 40219 h 7505871"/>
              <a:gd name="connsiteX620" fmla="*/ 5613945 w 8074110"/>
              <a:gd name="connsiteY620" fmla="*/ 8481 h 7505871"/>
              <a:gd name="connsiteX621" fmla="*/ 5681293 w 8074110"/>
              <a:gd name="connsiteY621" fmla="*/ 62670 h 7505871"/>
              <a:gd name="connsiteX622" fmla="*/ 5692905 w 8074110"/>
              <a:gd name="connsiteY622" fmla="*/ 126148 h 7505871"/>
              <a:gd name="connsiteX623" fmla="*/ 5659619 w 8074110"/>
              <a:gd name="connsiteY623" fmla="*/ 178787 h 7505871"/>
              <a:gd name="connsiteX624" fmla="*/ 5438219 w 8074110"/>
              <a:gd name="connsiteY624" fmla="*/ 396318 h 7505871"/>
              <a:gd name="connsiteX625" fmla="*/ 5299651 w 8074110"/>
              <a:gd name="connsiteY625" fmla="*/ 465989 h 7505871"/>
              <a:gd name="connsiteX626" fmla="*/ 5051157 w 8074110"/>
              <a:gd name="connsiteY626" fmla="*/ 501599 h 7505871"/>
              <a:gd name="connsiteX627" fmla="*/ 5017869 w 8074110"/>
              <a:gd name="connsiteY627" fmla="*/ 498502 h 7505871"/>
              <a:gd name="connsiteX628" fmla="*/ 4896331 w 8074110"/>
              <a:gd name="connsiteY628" fmla="*/ 483020 h 7505871"/>
              <a:gd name="connsiteX629" fmla="*/ 5006257 w 8074110"/>
              <a:gd name="connsiteY629" fmla="*/ 368448 h 7505871"/>
              <a:gd name="connsiteX630" fmla="*/ 5178888 w 8074110"/>
              <a:gd name="connsiteY630" fmla="*/ 35574 h 7505871"/>
              <a:gd name="connsiteX631" fmla="*/ 5148697 w 8074110"/>
              <a:gd name="connsiteY631" fmla="*/ 4611 h 7505871"/>
              <a:gd name="connsiteX632" fmla="*/ 5130119 w 8074110"/>
              <a:gd name="connsiteY632" fmla="*/ 33252 h 7505871"/>
              <a:gd name="connsiteX633" fmla="*/ 4968327 w 8074110"/>
              <a:gd name="connsiteY633" fmla="*/ 335162 h 7505871"/>
              <a:gd name="connsiteX634" fmla="*/ 4842143 w 8074110"/>
              <a:gd name="connsiteY634" fmla="*/ 457472 h 7505871"/>
              <a:gd name="connsiteX635" fmla="*/ 4792601 w 8074110"/>
              <a:gd name="connsiteY635" fmla="*/ 475278 h 7505871"/>
              <a:gd name="connsiteX636" fmla="*/ 4347477 w 8074110"/>
              <a:gd name="connsiteY636" fmla="*/ 432701 h 7505871"/>
              <a:gd name="connsiteX637" fmla="*/ 4253811 w 8074110"/>
              <a:gd name="connsiteY637" fmla="*/ 421089 h 7505871"/>
              <a:gd name="connsiteX638" fmla="*/ 4693512 w 8074110"/>
              <a:gd name="connsiteY638" fmla="*/ 8481 h 7505871"/>
              <a:gd name="connsiteX639" fmla="*/ 4611455 w 8074110"/>
              <a:gd name="connsiteY639" fmla="*/ 22415 h 7505871"/>
              <a:gd name="connsiteX640" fmla="*/ 4196524 w 8074110"/>
              <a:gd name="connsiteY640" fmla="*/ 402510 h 7505871"/>
              <a:gd name="connsiteX641" fmla="*/ 4148530 w 8074110"/>
              <a:gd name="connsiteY641" fmla="*/ 417219 h 7505871"/>
              <a:gd name="connsiteX642" fmla="*/ 3828041 w 8074110"/>
              <a:gd name="connsiteY642" fmla="*/ 393221 h 7505871"/>
              <a:gd name="connsiteX643" fmla="*/ 3665477 w 8074110"/>
              <a:gd name="connsiteY643" fmla="*/ 380834 h 7505871"/>
              <a:gd name="connsiteX644" fmla="*/ 3924032 w 8074110"/>
              <a:gd name="connsiteY644" fmla="*/ 10028 h 7505871"/>
              <a:gd name="connsiteX645" fmla="*/ 3841203 w 8074110"/>
              <a:gd name="connsiteY645" fmla="*/ 46414 h 7505871"/>
              <a:gd name="connsiteX646" fmla="*/ 3613610 w 8074110"/>
              <a:gd name="connsiteY646" fmla="*/ 359933 h 7505871"/>
              <a:gd name="connsiteX647" fmla="*/ 3573355 w 8074110"/>
              <a:gd name="connsiteY647" fmla="*/ 376190 h 7505871"/>
              <a:gd name="connsiteX648" fmla="*/ 2866581 w 8074110"/>
              <a:gd name="connsiteY648" fmla="*/ 318906 h 7505871"/>
              <a:gd name="connsiteX649" fmla="*/ 2819359 w 8074110"/>
              <a:gd name="connsiteY649" fmla="*/ 301874 h 7505871"/>
              <a:gd name="connsiteX650" fmla="*/ 2984246 w 8074110"/>
              <a:gd name="connsiteY650" fmla="*/ 10028 h 7505871"/>
              <a:gd name="connsiteX651" fmla="*/ 2922318 w 8074110"/>
              <a:gd name="connsiteY651" fmla="*/ 39446 h 7505871"/>
              <a:gd name="connsiteX652" fmla="*/ 2779879 w 8074110"/>
              <a:gd name="connsiteY652" fmla="*/ 285618 h 7505871"/>
              <a:gd name="connsiteX653" fmla="*/ 2736527 w 8074110"/>
              <a:gd name="connsiteY653" fmla="*/ 306519 h 7505871"/>
              <a:gd name="connsiteX654" fmla="*/ 2190770 w 8074110"/>
              <a:gd name="connsiteY654" fmla="*/ 240718 h 7505871"/>
              <a:gd name="connsiteX655" fmla="*/ 2157482 w 8074110"/>
              <a:gd name="connsiteY655" fmla="*/ 207430 h 7505871"/>
              <a:gd name="connsiteX656" fmla="*/ 2173739 w 8074110"/>
              <a:gd name="connsiteY656" fmla="*/ 124598 h 7505871"/>
              <a:gd name="connsiteX657" fmla="*/ 2247281 w 8074110"/>
              <a:gd name="connsiteY657" fmla="*/ 8481 h 7505871"/>
              <a:gd name="connsiteX658" fmla="*/ 2202382 w 8074110"/>
              <a:gd name="connsiteY658" fmla="*/ 13126 h 7505871"/>
              <a:gd name="connsiteX659" fmla="*/ 2109488 w 8074110"/>
              <a:gd name="connsiteY659" fmla="*/ 196594 h 7505871"/>
              <a:gd name="connsiteX660" fmla="*/ 2073878 w 8074110"/>
              <a:gd name="connsiteY660" fmla="*/ 223687 h 7505871"/>
              <a:gd name="connsiteX661" fmla="*/ 1782807 w 8074110"/>
              <a:gd name="connsiteY661" fmla="*/ 178015 h 7505871"/>
              <a:gd name="connsiteX662" fmla="*/ 1743327 w 8074110"/>
              <a:gd name="connsiteY662" fmla="*/ 94408 h 7505871"/>
              <a:gd name="connsiteX663" fmla="*/ 1789774 w 8074110"/>
              <a:gd name="connsiteY663" fmla="*/ 10803 h 7505871"/>
              <a:gd name="connsiteX664" fmla="*/ 1709266 w 8074110"/>
              <a:gd name="connsiteY664" fmla="*/ 48736 h 7505871"/>
              <a:gd name="connsiteX665" fmla="*/ 1667462 w 8074110"/>
              <a:gd name="connsiteY665" fmla="*/ 127696 h 7505871"/>
              <a:gd name="connsiteX666" fmla="*/ 1618692 w 8074110"/>
              <a:gd name="connsiteY666" fmla="*/ 152469 h 7505871"/>
              <a:gd name="connsiteX667" fmla="*/ 853860 w 8074110"/>
              <a:gd name="connsiteY667" fmla="*/ 29382 h 7505871"/>
              <a:gd name="connsiteX668" fmla="*/ 474537 w 8074110"/>
              <a:gd name="connsiteY668" fmla="*/ 9256 h 7505871"/>
              <a:gd name="connsiteX669" fmla="*/ 493891 w 8074110"/>
              <a:gd name="connsiteY669" fmla="*/ 12351 h 7505871"/>
              <a:gd name="connsiteX670" fmla="*/ 733870 w 8074110"/>
              <a:gd name="connsiteY670" fmla="*/ 40994 h 7505871"/>
              <a:gd name="connsiteX671" fmla="*/ 1561409 w 8074110"/>
              <a:gd name="connsiteY671" fmla="*/ 171820 h 7505871"/>
              <a:gd name="connsiteX672" fmla="*/ 1631854 w 8074110"/>
              <a:gd name="connsiteY672" fmla="*/ 187304 h 7505871"/>
              <a:gd name="connsiteX673" fmla="*/ 1772742 w 8074110"/>
              <a:gd name="connsiteY673" fmla="*/ 322001 h 7505871"/>
              <a:gd name="connsiteX674" fmla="*/ 1567601 w 8074110"/>
              <a:gd name="connsiteY674" fmla="*/ 346774 h 7505871"/>
              <a:gd name="connsiteX675" fmla="*/ 1264918 w 8074110"/>
              <a:gd name="connsiteY675" fmla="*/ 319678 h 7505871"/>
              <a:gd name="connsiteX676" fmla="*/ 966880 w 8074110"/>
              <a:gd name="connsiteY676" fmla="*/ 322776 h 7505871"/>
              <a:gd name="connsiteX677" fmla="*/ 839151 w 8074110"/>
              <a:gd name="connsiteY677" fmla="*/ 293357 h 7505871"/>
              <a:gd name="connsiteX678" fmla="*/ 116893 w 8074110"/>
              <a:gd name="connsiteY678" fmla="*/ 13126 h 7505871"/>
              <a:gd name="connsiteX679" fmla="*/ 0 w 8074110"/>
              <a:gd name="connsiteY679" fmla="*/ 6159 h 7505871"/>
              <a:gd name="connsiteX680" fmla="*/ 30191 w 8074110"/>
              <a:gd name="connsiteY680" fmla="*/ 27060 h 7505871"/>
              <a:gd name="connsiteX681" fmla="*/ 863149 w 8074110"/>
              <a:gd name="connsiteY681" fmla="*/ 349096 h 7505871"/>
              <a:gd name="connsiteX682" fmla="*/ 2691628 w 8074110"/>
              <a:gd name="connsiteY682" fmla="*/ 1437513 h 7505871"/>
              <a:gd name="connsiteX683" fmla="*/ 2729173 w 8074110"/>
              <a:gd name="connsiteY683" fmla="*/ 1480575 h 7505871"/>
              <a:gd name="connsiteX684" fmla="*/ 2737964 w 8074110"/>
              <a:gd name="connsiteY684" fmla="*/ 1521053 h 7505871"/>
              <a:gd name="connsiteX685" fmla="*/ 2751607 w 8074110"/>
              <a:gd name="connsiteY685" fmla="*/ 1513346 h 7505871"/>
              <a:gd name="connsiteX686" fmla="*/ 2789941 w 8074110"/>
              <a:gd name="connsiteY686" fmla="*/ 1581205 h 7505871"/>
              <a:gd name="connsiteX687" fmla="*/ 2789941 w 8074110"/>
              <a:gd name="connsiteY687" fmla="*/ 1521120 h 7505871"/>
              <a:gd name="connsiteX688" fmla="*/ 3149135 w 8074110"/>
              <a:gd name="connsiteY688" fmla="*/ 1826898 h 7505871"/>
              <a:gd name="connsiteX689" fmla="*/ 3180873 w 8074110"/>
              <a:gd name="connsiteY689" fmla="*/ 1850896 h 7505871"/>
              <a:gd name="connsiteX690" fmla="*/ 3685603 w 8074110"/>
              <a:gd name="connsiteY690" fmla="*/ 2128807 h 7505871"/>
              <a:gd name="connsiteX691" fmla="*/ 4074212 w 8074110"/>
              <a:gd name="connsiteY691" fmla="*/ 2380398 h 7505871"/>
              <a:gd name="connsiteX692" fmla="*/ 4482176 w 8074110"/>
              <a:gd name="connsiteY692" fmla="*/ 2882804 h 7505871"/>
              <a:gd name="connsiteX693" fmla="*/ 4615325 w 8074110"/>
              <a:gd name="connsiteY693" fmla="*/ 3032983 h 7505871"/>
              <a:gd name="connsiteX694" fmla="*/ 4938909 w 8074110"/>
              <a:gd name="connsiteY694" fmla="*/ 3311666 h 7505871"/>
              <a:gd name="connsiteX695" fmla="*/ 5464539 w 8074110"/>
              <a:gd name="connsiteY695" fmla="*/ 3821815 h 7505871"/>
              <a:gd name="connsiteX696" fmla="*/ 5862439 w 8074110"/>
              <a:gd name="connsiteY696" fmla="*/ 4371442 h 7505871"/>
              <a:gd name="connsiteX697" fmla="*/ 5925142 w 8074110"/>
              <a:gd name="connsiteY697" fmla="*/ 4423309 h 7505871"/>
              <a:gd name="connsiteX698" fmla="*/ 5960752 w 8074110"/>
              <a:gd name="connsiteY698" fmla="*/ 4439565 h 7505871"/>
              <a:gd name="connsiteX699" fmla="*/ 6221633 w 8074110"/>
              <a:gd name="connsiteY699" fmla="*/ 4609099 h 7505871"/>
              <a:gd name="connsiteX700" fmla="*/ 6602500 w 8074110"/>
              <a:gd name="connsiteY700" fmla="*/ 4887784 h 7505871"/>
              <a:gd name="connsiteX701" fmla="*/ 7161419 w 8074110"/>
              <a:gd name="connsiteY701" fmla="*/ 5593785 h 7505871"/>
              <a:gd name="connsiteX702" fmla="*/ 7807037 w 8074110"/>
              <a:gd name="connsiteY702" fmla="*/ 6708523 h 7505871"/>
              <a:gd name="connsiteX703" fmla="*/ 7824068 w 8074110"/>
              <a:gd name="connsiteY703" fmla="*/ 6754970 h 7505871"/>
              <a:gd name="connsiteX704" fmla="*/ 7999795 w 8074110"/>
              <a:gd name="connsiteY704" fmla="*/ 7317758 h 7505871"/>
              <a:gd name="connsiteX705" fmla="*/ 8071787 w 8074110"/>
              <a:gd name="connsiteY705" fmla="*/ 7505871 h 7505871"/>
              <a:gd name="connsiteX706" fmla="*/ 8071787 w 8074110"/>
              <a:gd name="connsiteY706" fmla="*/ 7399815 h 7505871"/>
              <a:gd name="connsiteX707" fmla="*/ 7950250 w 8074110"/>
              <a:gd name="connsiteY707" fmla="*/ 7039849 h 7505871"/>
              <a:gd name="connsiteX708" fmla="*/ 7865096 w 8074110"/>
              <a:gd name="connsiteY708" fmla="*/ 6744905 h 7505871"/>
              <a:gd name="connsiteX709" fmla="*/ 7863548 w 8074110"/>
              <a:gd name="connsiteY709" fmla="*/ 6706200 h 7505871"/>
              <a:gd name="connsiteX710" fmla="*/ 8043144 w 8074110"/>
              <a:gd name="connsiteY710" fmla="*/ 6277336 h 7505871"/>
              <a:gd name="connsiteX711" fmla="*/ 8072562 w 8074110"/>
              <a:gd name="connsiteY711" fmla="*/ 6272691 h 7505871"/>
              <a:gd name="connsiteX712" fmla="*/ 8072562 w 8074110"/>
              <a:gd name="connsiteY712" fmla="*/ 6153476 h 7505871"/>
              <a:gd name="connsiteX713" fmla="*/ 8052434 w 8074110"/>
              <a:gd name="connsiteY713" fmla="*/ 6144959 h 7505871"/>
              <a:gd name="connsiteX714" fmla="*/ 7593379 w 8074110"/>
              <a:gd name="connsiteY714" fmla="*/ 5359998 h 7505871"/>
              <a:gd name="connsiteX715" fmla="*/ 7591831 w 8074110"/>
              <a:gd name="connsiteY715" fmla="*/ 5353806 h 7505871"/>
              <a:gd name="connsiteX716" fmla="*/ 8052434 w 8074110"/>
              <a:gd name="connsiteY716" fmla="*/ 5624748 h 7505871"/>
              <a:gd name="connsiteX717" fmla="*/ 8072562 w 8074110"/>
              <a:gd name="connsiteY717" fmla="*/ 5650297 h 7505871"/>
              <a:gd name="connsiteX718" fmla="*/ 8072562 w 8074110"/>
              <a:gd name="connsiteY718" fmla="*/ 5564367 h 7505871"/>
              <a:gd name="connsiteX719" fmla="*/ 8059401 w 8074110"/>
              <a:gd name="connsiteY719" fmla="*/ 5555078 h 7505871"/>
              <a:gd name="connsiteX720" fmla="*/ 7759043 w 8074110"/>
              <a:gd name="connsiteY720" fmla="*/ 5365418 h 7505871"/>
              <a:gd name="connsiteX721" fmla="*/ 7623569 w 8074110"/>
              <a:gd name="connsiteY721" fmla="*/ 5314326 h 7505871"/>
              <a:gd name="connsiteX722" fmla="*/ 7605765 w 8074110"/>
              <a:gd name="connsiteY722" fmla="*/ 5269426 h 7505871"/>
              <a:gd name="connsiteX723" fmla="*/ 7917737 w 8074110"/>
              <a:gd name="connsiteY723" fmla="*/ 4875397 h 7505871"/>
              <a:gd name="connsiteX724" fmla="*/ 8072562 w 8074110"/>
              <a:gd name="connsiteY724" fmla="*/ 4774761 h 7505871"/>
              <a:gd name="connsiteX725" fmla="*/ 8072562 w 8074110"/>
              <a:gd name="connsiteY725" fmla="*/ 4715155 h 7505871"/>
              <a:gd name="connsiteX726" fmla="*/ 7588734 w 8074110"/>
              <a:gd name="connsiteY726" fmla="*/ 5193561 h 7505871"/>
              <a:gd name="connsiteX727" fmla="*/ 7574027 w 8074110"/>
              <a:gd name="connsiteY727" fmla="*/ 5226849 h 7505871"/>
              <a:gd name="connsiteX728" fmla="*/ 7567060 w 8074110"/>
              <a:gd name="connsiteY728" fmla="*/ 5232269 h 7505871"/>
              <a:gd name="connsiteX729" fmla="*/ 7550804 w 8074110"/>
              <a:gd name="connsiteY729" fmla="*/ 5128536 h 7505871"/>
              <a:gd name="connsiteX730" fmla="*/ 7476486 w 8074110"/>
              <a:gd name="connsiteY730" fmla="*/ 4561102 h 7505871"/>
              <a:gd name="connsiteX731" fmla="*/ 7512871 w 8074110"/>
              <a:gd name="connsiteY731" fmla="*/ 4526267 h 7505871"/>
              <a:gd name="connsiteX732" fmla="*/ 7744334 w 8074110"/>
              <a:gd name="connsiteY732" fmla="*/ 4535557 h 7505871"/>
              <a:gd name="connsiteX733" fmla="*/ 8072562 w 8074110"/>
              <a:gd name="connsiteY733" fmla="*/ 4622258 h 7505871"/>
              <a:gd name="connsiteX734" fmla="*/ 8072562 w 8074110"/>
              <a:gd name="connsiteY734" fmla="*/ 4568844 h 7505871"/>
              <a:gd name="connsiteX735" fmla="*/ 7770654 w 8074110"/>
              <a:gd name="connsiteY735" fmla="*/ 4499174 h 7505871"/>
              <a:gd name="connsiteX736" fmla="*/ 7519838 w 8074110"/>
              <a:gd name="connsiteY736" fmla="*/ 4483690 h 7505871"/>
              <a:gd name="connsiteX737" fmla="*/ 7461005 w 8074110"/>
              <a:gd name="connsiteY737" fmla="*/ 4427179 h 7505871"/>
              <a:gd name="connsiteX738" fmla="*/ 7389784 w 8074110"/>
              <a:gd name="connsiteY738" fmla="*/ 3848909 h 7505871"/>
              <a:gd name="connsiteX739" fmla="*/ 7420750 w 8074110"/>
              <a:gd name="connsiteY739" fmla="*/ 3808654 h 7505871"/>
              <a:gd name="connsiteX740" fmla="*/ 7762912 w 8074110"/>
              <a:gd name="connsiteY740" fmla="*/ 3749823 h 7505871"/>
              <a:gd name="connsiteX741" fmla="*/ 8072562 w 8074110"/>
              <a:gd name="connsiteY741" fmla="*/ 3759884 h 7505871"/>
              <a:gd name="connsiteX742" fmla="*/ 8072562 w 8074110"/>
              <a:gd name="connsiteY742" fmla="*/ 3713438 h 7505871"/>
              <a:gd name="connsiteX743" fmla="*/ 7848067 w 8074110"/>
              <a:gd name="connsiteY743" fmla="*/ 3704924 h 7505871"/>
              <a:gd name="connsiteX744" fmla="*/ 7498162 w 8074110"/>
              <a:gd name="connsiteY744" fmla="*/ 3756790 h 7505871"/>
              <a:gd name="connsiteX745" fmla="*/ 7406041 w 8074110"/>
              <a:gd name="connsiteY745" fmla="*/ 3768402 h 7505871"/>
              <a:gd name="connsiteX746" fmla="*/ 7376625 w 8074110"/>
              <a:gd name="connsiteY746" fmla="*/ 3743628 h 7505871"/>
              <a:gd name="connsiteX747" fmla="*/ 7317791 w 8074110"/>
              <a:gd name="connsiteY747" fmla="*/ 3277606 h 7505871"/>
              <a:gd name="connsiteX748" fmla="*/ 7329403 w 8074110"/>
              <a:gd name="connsiteY748" fmla="*/ 3245093 h 7505871"/>
              <a:gd name="connsiteX749" fmla="*/ 7556221 w 8074110"/>
              <a:gd name="connsiteY749" fmla="*/ 3145229 h 7505871"/>
              <a:gd name="connsiteX750" fmla="*/ 8072562 w 8074110"/>
              <a:gd name="connsiteY750" fmla="*/ 3045368 h 7505871"/>
              <a:gd name="connsiteX751" fmla="*/ 8072562 w 8074110"/>
              <a:gd name="connsiteY751" fmla="*/ 3005888 h 7505871"/>
              <a:gd name="connsiteX752" fmla="*/ 7445521 w 8074110"/>
              <a:gd name="connsiteY752" fmla="*/ 3144457 h 7505871"/>
              <a:gd name="connsiteX753" fmla="*/ 7328628 w 8074110"/>
              <a:gd name="connsiteY753" fmla="*/ 3199420 h 7505871"/>
              <a:gd name="connsiteX754" fmla="*/ 7304630 w 8074110"/>
              <a:gd name="connsiteY754" fmla="*/ 3186259 h 7505871"/>
              <a:gd name="connsiteX755" fmla="*/ 7258183 w 8074110"/>
              <a:gd name="connsiteY755" fmla="*/ 2868867 h 7505871"/>
              <a:gd name="connsiteX756" fmla="*/ 7267472 w 8074110"/>
              <a:gd name="connsiteY756" fmla="*/ 2846419 h 7505871"/>
              <a:gd name="connsiteX757" fmla="*/ 7736592 w 8074110"/>
              <a:gd name="connsiteY757" fmla="*/ 2501935 h 7505871"/>
              <a:gd name="connsiteX758" fmla="*/ 8072562 w 8074110"/>
              <a:gd name="connsiteY758" fmla="*/ 2323111 h 7505871"/>
              <a:gd name="connsiteX759" fmla="*/ 8072562 w 8074110"/>
              <a:gd name="connsiteY759" fmla="*/ 2263504 h 7505871"/>
              <a:gd name="connsiteX760" fmla="*/ 7247346 w 8074110"/>
              <a:gd name="connsiteY760" fmla="*/ 2789134 h 7505871"/>
              <a:gd name="connsiteX761" fmla="*/ 7204769 w 8074110"/>
              <a:gd name="connsiteY761" fmla="*/ 2536769 h 7505871"/>
              <a:gd name="connsiteX762" fmla="*/ 7194707 w 8074110"/>
              <a:gd name="connsiteY762" fmla="*/ 2481808 h 7505871"/>
              <a:gd name="connsiteX763" fmla="*/ 7218703 w 8074110"/>
              <a:gd name="connsiteY763" fmla="*/ 2341689 h 7505871"/>
              <a:gd name="connsiteX764" fmla="*/ 7498162 w 8074110"/>
              <a:gd name="connsiteY764" fmla="*/ 2079261 h 7505871"/>
              <a:gd name="connsiteX765" fmla="*/ 7934769 w 8074110"/>
              <a:gd name="connsiteY765" fmla="*/ 1906633 h 7505871"/>
              <a:gd name="connsiteX766" fmla="*/ 7950250 w 8074110"/>
              <a:gd name="connsiteY766" fmla="*/ 1901988 h 7505871"/>
              <a:gd name="connsiteX767" fmla="*/ 8072562 w 8074110"/>
              <a:gd name="connsiteY767" fmla="*/ 1913600 h 7505871"/>
              <a:gd name="connsiteX768" fmla="*/ 8072562 w 8074110"/>
              <a:gd name="connsiteY768" fmla="*/ 1860961 h 7505871"/>
              <a:gd name="connsiteX769" fmla="*/ 7922382 w 8074110"/>
              <a:gd name="connsiteY769" fmla="*/ 1541246 h 7505871"/>
              <a:gd name="connsiteX770" fmla="*/ 8023793 w 8074110"/>
              <a:gd name="connsiteY770" fmla="*/ 1045033 h 7505871"/>
              <a:gd name="connsiteX771" fmla="*/ 8072562 w 8074110"/>
              <a:gd name="connsiteY771" fmla="*/ 933558 h 7505871"/>
              <a:gd name="connsiteX772" fmla="*/ 8072562 w 8074110"/>
              <a:gd name="connsiteY772" fmla="*/ 834472 h 7505871"/>
              <a:gd name="connsiteX773" fmla="*/ 8057853 w 8074110"/>
              <a:gd name="connsiteY773" fmla="*/ 850729 h 7505871"/>
              <a:gd name="connsiteX774" fmla="*/ 7875935 w 8074110"/>
              <a:gd name="connsiteY774" fmla="*/ 1487832 h 7505871"/>
              <a:gd name="connsiteX775" fmla="*/ 7917737 w 8074110"/>
              <a:gd name="connsiteY775" fmla="*/ 1746388 h 7505871"/>
              <a:gd name="connsiteX776" fmla="*/ 7834133 w 8074110"/>
              <a:gd name="connsiteY776" fmla="*/ 1685234 h 7505871"/>
              <a:gd name="connsiteX777" fmla="*/ 7668469 w 8074110"/>
              <a:gd name="connsiteY777" fmla="*/ 1563695 h 7505871"/>
              <a:gd name="connsiteX778" fmla="*/ 7553899 w 8074110"/>
              <a:gd name="connsiteY778" fmla="*/ 1286560 h 7505871"/>
              <a:gd name="connsiteX779" fmla="*/ 7736592 w 8074110"/>
              <a:gd name="connsiteY779" fmla="*/ 785700 h 7505871"/>
              <a:gd name="connsiteX780" fmla="*/ 7778394 w 8074110"/>
              <a:gd name="connsiteY780" fmla="*/ 759382 h 7505871"/>
              <a:gd name="connsiteX781" fmla="*/ 8041597 w 8074110"/>
              <a:gd name="connsiteY781" fmla="*/ 728417 h 7505871"/>
              <a:gd name="connsiteX782" fmla="*/ 8074110 w 8074110"/>
              <a:gd name="connsiteY782" fmla="*/ 722222 h 7505871"/>
              <a:gd name="connsiteX783" fmla="*/ 8074110 w 8074110"/>
              <a:gd name="connsiteY783" fmla="*/ 688937 h 7505871"/>
              <a:gd name="connsiteX784" fmla="*/ 7787683 w 8074110"/>
              <a:gd name="connsiteY784" fmla="*/ 719127 h 7505871"/>
              <a:gd name="connsiteX785" fmla="*/ 7550029 w 8074110"/>
              <a:gd name="connsiteY785" fmla="*/ 603007 h 7505871"/>
              <a:gd name="connsiteX786" fmla="*/ 7534545 w 8074110"/>
              <a:gd name="connsiteY786" fmla="*/ 359158 h 7505871"/>
              <a:gd name="connsiteX787" fmla="*/ 7626666 w 8074110"/>
              <a:gd name="connsiteY787" fmla="*/ 251555 h 7505871"/>
              <a:gd name="connsiteX788" fmla="*/ 7819424 w 8074110"/>
              <a:gd name="connsiteY788" fmla="*/ 127696 h 7505871"/>
              <a:gd name="connsiteX789" fmla="*/ 7926252 w 8074110"/>
              <a:gd name="connsiteY789" fmla="*/ 76604 h 7505871"/>
              <a:gd name="connsiteX790" fmla="*/ 8074110 w 8074110"/>
              <a:gd name="connsiteY790" fmla="*/ 636295 h 7505871"/>
              <a:gd name="connsiteX791" fmla="*/ 8074110 w 8074110"/>
              <a:gd name="connsiteY791" fmla="*/ 589848 h 7505871"/>
              <a:gd name="connsiteX792" fmla="*/ 8012954 w 8074110"/>
              <a:gd name="connsiteY792" fmla="*/ 46414 h 7505871"/>
              <a:gd name="connsiteX793" fmla="*/ 8071012 w 8074110"/>
              <a:gd name="connsiteY793" fmla="*/ 11578 h 7505871"/>
              <a:gd name="connsiteX794" fmla="*/ 8071012 w 8074110"/>
              <a:gd name="connsiteY794" fmla="*/ 4611 h 7505871"/>
              <a:gd name="connsiteX795" fmla="*/ 7829488 w 8074110"/>
              <a:gd name="connsiteY795" fmla="*/ 4611 h 7505871"/>
              <a:gd name="connsiteX796" fmla="*/ 7829488 w 8074110"/>
              <a:gd name="connsiteY796" fmla="*/ 10028 h 7505871"/>
              <a:gd name="connsiteX797" fmla="*/ 7950250 w 8074110"/>
              <a:gd name="connsiteY797" fmla="*/ 17770 h 7505871"/>
              <a:gd name="connsiteX798" fmla="*/ 7735817 w 8074110"/>
              <a:gd name="connsiteY798" fmla="*/ 131568 h 7505871"/>
              <a:gd name="connsiteX799" fmla="*/ 7637503 w 8074110"/>
              <a:gd name="connsiteY799" fmla="*/ 166403 h 7505871"/>
              <a:gd name="connsiteX800" fmla="*/ 6933826 w 8074110"/>
              <a:gd name="connsiteY800" fmla="*/ 19318 h 7505871"/>
              <a:gd name="connsiteX801" fmla="*/ 6868026 w 8074110"/>
              <a:gd name="connsiteY801" fmla="*/ 8481 h 7505871"/>
              <a:gd name="connsiteX802" fmla="*/ 7534545 w 8074110"/>
              <a:gd name="connsiteY802" fmla="*/ 226009 h 7505871"/>
              <a:gd name="connsiteX803" fmla="*/ 7524483 w 8074110"/>
              <a:gd name="connsiteY803" fmla="*/ 237621 h 7505871"/>
              <a:gd name="connsiteX804" fmla="*/ 7244249 w 8074110"/>
              <a:gd name="connsiteY804" fmla="*/ 413347 h 7505871"/>
              <a:gd name="connsiteX805" fmla="*/ 7223348 w 8074110"/>
              <a:gd name="connsiteY805" fmla="*/ 421864 h 7505871"/>
              <a:gd name="connsiteX806" fmla="*/ 6830868 w 8074110"/>
              <a:gd name="connsiteY806" fmla="*/ 303422 h 7505871"/>
              <a:gd name="connsiteX807" fmla="*/ 6813837 w 8074110"/>
              <a:gd name="connsiteY807" fmla="*/ 261619 h 7505871"/>
              <a:gd name="connsiteX808" fmla="*/ 6854092 w 8074110"/>
              <a:gd name="connsiteY808" fmla="*/ 26285 h 7505871"/>
              <a:gd name="connsiteX809" fmla="*/ 6850222 w 8074110"/>
              <a:gd name="connsiteY809" fmla="*/ 3836 h 7505871"/>
              <a:gd name="connsiteX810" fmla="*/ 6830299 w 8074110"/>
              <a:gd name="connsiteY81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95361 w 8074110"/>
              <a:gd name="connsiteY581" fmla="*/ 858468 h 7505871"/>
              <a:gd name="connsiteX582" fmla="*/ 2820132 w 8074110"/>
              <a:gd name="connsiteY582" fmla="*/ 871630 h 7505871"/>
              <a:gd name="connsiteX583" fmla="*/ 3416208 w 8074110"/>
              <a:gd name="connsiteY583" fmla="*/ 1705361 h 7505871"/>
              <a:gd name="connsiteX584" fmla="*/ 3403821 w 8074110"/>
              <a:gd name="connsiteY584" fmla="*/ 1733229 h 7505871"/>
              <a:gd name="connsiteX585" fmla="*/ 3220356 w 8074110"/>
              <a:gd name="connsiteY585" fmla="*/ 1788965 h 7505871"/>
              <a:gd name="connsiteX586" fmla="*/ 3183971 w 8074110"/>
              <a:gd name="connsiteY586" fmla="*/ 1778128 h 7505871"/>
              <a:gd name="connsiteX587" fmla="*/ 2802328 w 8074110"/>
              <a:gd name="connsiteY587" fmla="*/ 1303589 h 7505871"/>
              <a:gd name="connsiteX588" fmla="*/ 2734980 w 8074110"/>
              <a:gd name="connsiteY588" fmla="*/ 1223082 h 7505871"/>
              <a:gd name="connsiteX589" fmla="*/ 1721651 w 8074110"/>
              <a:gd name="connsiteY589" fmla="*/ 208205 h 7505871"/>
              <a:gd name="connsiteX590" fmla="*/ 1725523 w 8074110"/>
              <a:gd name="connsiteY590" fmla="*/ 200464 h 7505871"/>
              <a:gd name="connsiteX591" fmla="*/ 5759578 w 8074110"/>
              <a:gd name="connsiteY591" fmla="*/ 140662 h 7505871"/>
              <a:gd name="connsiteX592" fmla="*/ 5822184 w 8074110"/>
              <a:gd name="connsiteY592" fmla="*/ 174918 h 7505871"/>
              <a:gd name="connsiteX593" fmla="*/ 6050551 w 8074110"/>
              <a:gd name="connsiteY593" fmla="*/ 345224 h 7505871"/>
              <a:gd name="connsiteX594" fmla="*/ 6064485 w 8074110"/>
              <a:gd name="connsiteY594" fmla="*/ 389351 h 7505871"/>
              <a:gd name="connsiteX595" fmla="*/ 5850827 w 8074110"/>
              <a:gd name="connsiteY595" fmla="*/ 619264 h 7505871"/>
              <a:gd name="connsiteX596" fmla="*/ 5812120 w 8074110"/>
              <a:gd name="connsiteY596" fmla="*/ 623909 h 7505871"/>
              <a:gd name="connsiteX597" fmla="*/ 5306617 w 8074110"/>
              <a:gd name="connsiteY597" fmla="*/ 537981 h 7505871"/>
              <a:gd name="connsiteX598" fmla="*/ 5287266 w 8074110"/>
              <a:gd name="connsiteY598" fmla="*/ 532562 h 7505871"/>
              <a:gd name="connsiteX599" fmla="*/ 5484666 w 8074110"/>
              <a:gd name="connsiteY599" fmla="*/ 433476 h 7505871"/>
              <a:gd name="connsiteX600" fmla="*/ 5716131 w 8074110"/>
              <a:gd name="connsiteY600" fmla="*/ 198141 h 7505871"/>
              <a:gd name="connsiteX601" fmla="*/ 5759578 w 8074110"/>
              <a:gd name="connsiteY601" fmla="*/ 140662 h 7505871"/>
              <a:gd name="connsiteX602" fmla="*/ 6792161 w 8074110"/>
              <a:gd name="connsiteY602" fmla="*/ 69637 h 7505871"/>
              <a:gd name="connsiteX603" fmla="*/ 6756550 w 8074110"/>
              <a:gd name="connsiteY603" fmla="*/ 261619 h 7505871"/>
              <a:gd name="connsiteX604" fmla="*/ 6617984 w 8074110"/>
              <a:gd name="connsiteY604" fmla="*/ 446635 h 7505871"/>
              <a:gd name="connsiteX605" fmla="*/ 6420582 w 8074110"/>
              <a:gd name="connsiteY605" fmla="*/ 545724 h 7505871"/>
              <a:gd name="connsiteX606" fmla="*/ 6386520 w 8074110"/>
              <a:gd name="connsiteY606" fmla="*/ 543401 h 7505871"/>
              <a:gd name="connsiteX607" fmla="*/ 6167444 w 8074110"/>
              <a:gd name="connsiteY607" fmla="*/ 376190 h 7505871"/>
              <a:gd name="connsiteX608" fmla="*/ 6792161 w 8074110"/>
              <a:gd name="connsiteY608" fmla="*/ 69637 h 7505871"/>
              <a:gd name="connsiteX609" fmla="*/ 6830299 w 8074110"/>
              <a:gd name="connsiteY609" fmla="*/ 401 h 7505871"/>
              <a:gd name="connsiteX610" fmla="*/ 6773582 w 8074110"/>
              <a:gd name="connsiteY610" fmla="*/ 27835 h 7505871"/>
              <a:gd name="connsiteX611" fmla="*/ 6302140 w 8074110"/>
              <a:gd name="connsiteY611" fmla="*/ 343677 h 7505871"/>
              <a:gd name="connsiteX612" fmla="*/ 6071452 w 8074110"/>
              <a:gd name="connsiteY612" fmla="*/ 304197 h 7505871"/>
              <a:gd name="connsiteX613" fmla="*/ 5949915 w 8074110"/>
              <a:gd name="connsiteY613" fmla="*/ 212850 h 7505871"/>
              <a:gd name="connsiteX614" fmla="*/ 5809025 w 8074110"/>
              <a:gd name="connsiteY614" fmla="*/ 105247 h 7505871"/>
              <a:gd name="connsiteX615" fmla="*/ 6016489 w 8074110"/>
              <a:gd name="connsiteY615" fmla="*/ 8481 h 7505871"/>
              <a:gd name="connsiteX616" fmla="*/ 6001007 w 8074110"/>
              <a:gd name="connsiteY616" fmla="*/ 3061 h 7505871"/>
              <a:gd name="connsiteX617" fmla="*/ 5795091 w 8074110"/>
              <a:gd name="connsiteY617" fmla="*/ 51058 h 7505871"/>
              <a:gd name="connsiteX618" fmla="*/ 5725418 w 8074110"/>
              <a:gd name="connsiteY618" fmla="*/ 40219 h 7505871"/>
              <a:gd name="connsiteX619" fmla="*/ 5613945 w 8074110"/>
              <a:gd name="connsiteY619" fmla="*/ 8481 h 7505871"/>
              <a:gd name="connsiteX620" fmla="*/ 5681293 w 8074110"/>
              <a:gd name="connsiteY620" fmla="*/ 62670 h 7505871"/>
              <a:gd name="connsiteX621" fmla="*/ 5692905 w 8074110"/>
              <a:gd name="connsiteY621" fmla="*/ 126148 h 7505871"/>
              <a:gd name="connsiteX622" fmla="*/ 5659619 w 8074110"/>
              <a:gd name="connsiteY622" fmla="*/ 178787 h 7505871"/>
              <a:gd name="connsiteX623" fmla="*/ 5438219 w 8074110"/>
              <a:gd name="connsiteY623" fmla="*/ 396318 h 7505871"/>
              <a:gd name="connsiteX624" fmla="*/ 5299651 w 8074110"/>
              <a:gd name="connsiteY624" fmla="*/ 465989 h 7505871"/>
              <a:gd name="connsiteX625" fmla="*/ 5051157 w 8074110"/>
              <a:gd name="connsiteY625" fmla="*/ 501599 h 7505871"/>
              <a:gd name="connsiteX626" fmla="*/ 5017869 w 8074110"/>
              <a:gd name="connsiteY626" fmla="*/ 498502 h 7505871"/>
              <a:gd name="connsiteX627" fmla="*/ 4896331 w 8074110"/>
              <a:gd name="connsiteY627" fmla="*/ 483020 h 7505871"/>
              <a:gd name="connsiteX628" fmla="*/ 5006257 w 8074110"/>
              <a:gd name="connsiteY628" fmla="*/ 368448 h 7505871"/>
              <a:gd name="connsiteX629" fmla="*/ 5178888 w 8074110"/>
              <a:gd name="connsiteY629" fmla="*/ 35574 h 7505871"/>
              <a:gd name="connsiteX630" fmla="*/ 5148697 w 8074110"/>
              <a:gd name="connsiteY630" fmla="*/ 4611 h 7505871"/>
              <a:gd name="connsiteX631" fmla="*/ 5130119 w 8074110"/>
              <a:gd name="connsiteY631" fmla="*/ 33252 h 7505871"/>
              <a:gd name="connsiteX632" fmla="*/ 4968327 w 8074110"/>
              <a:gd name="connsiteY632" fmla="*/ 335162 h 7505871"/>
              <a:gd name="connsiteX633" fmla="*/ 4842143 w 8074110"/>
              <a:gd name="connsiteY633" fmla="*/ 457472 h 7505871"/>
              <a:gd name="connsiteX634" fmla="*/ 4792601 w 8074110"/>
              <a:gd name="connsiteY634" fmla="*/ 475278 h 7505871"/>
              <a:gd name="connsiteX635" fmla="*/ 4347477 w 8074110"/>
              <a:gd name="connsiteY635" fmla="*/ 432701 h 7505871"/>
              <a:gd name="connsiteX636" fmla="*/ 4253811 w 8074110"/>
              <a:gd name="connsiteY636" fmla="*/ 421089 h 7505871"/>
              <a:gd name="connsiteX637" fmla="*/ 4693512 w 8074110"/>
              <a:gd name="connsiteY637" fmla="*/ 8481 h 7505871"/>
              <a:gd name="connsiteX638" fmla="*/ 4611455 w 8074110"/>
              <a:gd name="connsiteY638" fmla="*/ 22415 h 7505871"/>
              <a:gd name="connsiteX639" fmla="*/ 4196524 w 8074110"/>
              <a:gd name="connsiteY639" fmla="*/ 402510 h 7505871"/>
              <a:gd name="connsiteX640" fmla="*/ 4148530 w 8074110"/>
              <a:gd name="connsiteY640" fmla="*/ 417219 h 7505871"/>
              <a:gd name="connsiteX641" fmla="*/ 3828041 w 8074110"/>
              <a:gd name="connsiteY641" fmla="*/ 393221 h 7505871"/>
              <a:gd name="connsiteX642" fmla="*/ 3665477 w 8074110"/>
              <a:gd name="connsiteY642" fmla="*/ 380834 h 7505871"/>
              <a:gd name="connsiteX643" fmla="*/ 3924032 w 8074110"/>
              <a:gd name="connsiteY643" fmla="*/ 10028 h 7505871"/>
              <a:gd name="connsiteX644" fmla="*/ 3841203 w 8074110"/>
              <a:gd name="connsiteY644" fmla="*/ 46414 h 7505871"/>
              <a:gd name="connsiteX645" fmla="*/ 3613610 w 8074110"/>
              <a:gd name="connsiteY645" fmla="*/ 359933 h 7505871"/>
              <a:gd name="connsiteX646" fmla="*/ 3573355 w 8074110"/>
              <a:gd name="connsiteY646" fmla="*/ 376190 h 7505871"/>
              <a:gd name="connsiteX647" fmla="*/ 2866581 w 8074110"/>
              <a:gd name="connsiteY647" fmla="*/ 318906 h 7505871"/>
              <a:gd name="connsiteX648" fmla="*/ 2819359 w 8074110"/>
              <a:gd name="connsiteY648" fmla="*/ 301874 h 7505871"/>
              <a:gd name="connsiteX649" fmla="*/ 2984246 w 8074110"/>
              <a:gd name="connsiteY649" fmla="*/ 10028 h 7505871"/>
              <a:gd name="connsiteX650" fmla="*/ 2922318 w 8074110"/>
              <a:gd name="connsiteY650" fmla="*/ 39446 h 7505871"/>
              <a:gd name="connsiteX651" fmla="*/ 2779879 w 8074110"/>
              <a:gd name="connsiteY651" fmla="*/ 285618 h 7505871"/>
              <a:gd name="connsiteX652" fmla="*/ 2736527 w 8074110"/>
              <a:gd name="connsiteY652" fmla="*/ 306519 h 7505871"/>
              <a:gd name="connsiteX653" fmla="*/ 2190770 w 8074110"/>
              <a:gd name="connsiteY653" fmla="*/ 240718 h 7505871"/>
              <a:gd name="connsiteX654" fmla="*/ 2157482 w 8074110"/>
              <a:gd name="connsiteY654" fmla="*/ 207430 h 7505871"/>
              <a:gd name="connsiteX655" fmla="*/ 2173739 w 8074110"/>
              <a:gd name="connsiteY655" fmla="*/ 124598 h 7505871"/>
              <a:gd name="connsiteX656" fmla="*/ 2247281 w 8074110"/>
              <a:gd name="connsiteY656" fmla="*/ 8481 h 7505871"/>
              <a:gd name="connsiteX657" fmla="*/ 2202382 w 8074110"/>
              <a:gd name="connsiteY657" fmla="*/ 13126 h 7505871"/>
              <a:gd name="connsiteX658" fmla="*/ 2109488 w 8074110"/>
              <a:gd name="connsiteY658" fmla="*/ 196594 h 7505871"/>
              <a:gd name="connsiteX659" fmla="*/ 2073878 w 8074110"/>
              <a:gd name="connsiteY659" fmla="*/ 223687 h 7505871"/>
              <a:gd name="connsiteX660" fmla="*/ 1782807 w 8074110"/>
              <a:gd name="connsiteY660" fmla="*/ 178015 h 7505871"/>
              <a:gd name="connsiteX661" fmla="*/ 1743327 w 8074110"/>
              <a:gd name="connsiteY661" fmla="*/ 94408 h 7505871"/>
              <a:gd name="connsiteX662" fmla="*/ 1789774 w 8074110"/>
              <a:gd name="connsiteY662" fmla="*/ 10803 h 7505871"/>
              <a:gd name="connsiteX663" fmla="*/ 1709266 w 8074110"/>
              <a:gd name="connsiteY663" fmla="*/ 48736 h 7505871"/>
              <a:gd name="connsiteX664" fmla="*/ 1667462 w 8074110"/>
              <a:gd name="connsiteY664" fmla="*/ 127696 h 7505871"/>
              <a:gd name="connsiteX665" fmla="*/ 1618692 w 8074110"/>
              <a:gd name="connsiteY665" fmla="*/ 152469 h 7505871"/>
              <a:gd name="connsiteX666" fmla="*/ 853860 w 8074110"/>
              <a:gd name="connsiteY666" fmla="*/ 29382 h 7505871"/>
              <a:gd name="connsiteX667" fmla="*/ 474537 w 8074110"/>
              <a:gd name="connsiteY667" fmla="*/ 9256 h 7505871"/>
              <a:gd name="connsiteX668" fmla="*/ 493891 w 8074110"/>
              <a:gd name="connsiteY668" fmla="*/ 12351 h 7505871"/>
              <a:gd name="connsiteX669" fmla="*/ 733870 w 8074110"/>
              <a:gd name="connsiteY669" fmla="*/ 40994 h 7505871"/>
              <a:gd name="connsiteX670" fmla="*/ 1561409 w 8074110"/>
              <a:gd name="connsiteY670" fmla="*/ 171820 h 7505871"/>
              <a:gd name="connsiteX671" fmla="*/ 1631854 w 8074110"/>
              <a:gd name="connsiteY671" fmla="*/ 187304 h 7505871"/>
              <a:gd name="connsiteX672" fmla="*/ 1772742 w 8074110"/>
              <a:gd name="connsiteY672" fmla="*/ 322001 h 7505871"/>
              <a:gd name="connsiteX673" fmla="*/ 1567601 w 8074110"/>
              <a:gd name="connsiteY673" fmla="*/ 346774 h 7505871"/>
              <a:gd name="connsiteX674" fmla="*/ 1264918 w 8074110"/>
              <a:gd name="connsiteY674" fmla="*/ 319678 h 7505871"/>
              <a:gd name="connsiteX675" fmla="*/ 966880 w 8074110"/>
              <a:gd name="connsiteY675" fmla="*/ 322776 h 7505871"/>
              <a:gd name="connsiteX676" fmla="*/ 839151 w 8074110"/>
              <a:gd name="connsiteY676" fmla="*/ 293357 h 7505871"/>
              <a:gd name="connsiteX677" fmla="*/ 116893 w 8074110"/>
              <a:gd name="connsiteY677" fmla="*/ 13126 h 7505871"/>
              <a:gd name="connsiteX678" fmla="*/ 0 w 8074110"/>
              <a:gd name="connsiteY678" fmla="*/ 6159 h 7505871"/>
              <a:gd name="connsiteX679" fmla="*/ 30191 w 8074110"/>
              <a:gd name="connsiteY679" fmla="*/ 27060 h 7505871"/>
              <a:gd name="connsiteX680" fmla="*/ 863149 w 8074110"/>
              <a:gd name="connsiteY680" fmla="*/ 349096 h 7505871"/>
              <a:gd name="connsiteX681" fmla="*/ 2691628 w 8074110"/>
              <a:gd name="connsiteY681" fmla="*/ 1437513 h 7505871"/>
              <a:gd name="connsiteX682" fmla="*/ 2729173 w 8074110"/>
              <a:gd name="connsiteY682" fmla="*/ 1480575 h 7505871"/>
              <a:gd name="connsiteX683" fmla="*/ 2737964 w 8074110"/>
              <a:gd name="connsiteY683" fmla="*/ 1521053 h 7505871"/>
              <a:gd name="connsiteX684" fmla="*/ 2751607 w 8074110"/>
              <a:gd name="connsiteY684" fmla="*/ 1513346 h 7505871"/>
              <a:gd name="connsiteX685" fmla="*/ 2789941 w 8074110"/>
              <a:gd name="connsiteY685" fmla="*/ 1581205 h 7505871"/>
              <a:gd name="connsiteX686" fmla="*/ 2789941 w 8074110"/>
              <a:gd name="connsiteY686" fmla="*/ 1521120 h 7505871"/>
              <a:gd name="connsiteX687" fmla="*/ 3149135 w 8074110"/>
              <a:gd name="connsiteY687" fmla="*/ 1826898 h 7505871"/>
              <a:gd name="connsiteX688" fmla="*/ 3180873 w 8074110"/>
              <a:gd name="connsiteY688" fmla="*/ 1850896 h 7505871"/>
              <a:gd name="connsiteX689" fmla="*/ 3685603 w 8074110"/>
              <a:gd name="connsiteY689" fmla="*/ 2128807 h 7505871"/>
              <a:gd name="connsiteX690" fmla="*/ 4074212 w 8074110"/>
              <a:gd name="connsiteY690" fmla="*/ 2380398 h 7505871"/>
              <a:gd name="connsiteX691" fmla="*/ 4482176 w 8074110"/>
              <a:gd name="connsiteY691" fmla="*/ 2882804 h 7505871"/>
              <a:gd name="connsiteX692" fmla="*/ 4615325 w 8074110"/>
              <a:gd name="connsiteY692" fmla="*/ 3032983 h 7505871"/>
              <a:gd name="connsiteX693" fmla="*/ 4938909 w 8074110"/>
              <a:gd name="connsiteY693" fmla="*/ 3311666 h 7505871"/>
              <a:gd name="connsiteX694" fmla="*/ 5464539 w 8074110"/>
              <a:gd name="connsiteY694" fmla="*/ 3821815 h 7505871"/>
              <a:gd name="connsiteX695" fmla="*/ 5862439 w 8074110"/>
              <a:gd name="connsiteY695" fmla="*/ 4371442 h 7505871"/>
              <a:gd name="connsiteX696" fmla="*/ 5925142 w 8074110"/>
              <a:gd name="connsiteY696" fmla="*/ 4423309 h 7505871"/>
              <a:gd name="connsiteX697" fmla="*/ 5960752 w 8074110"/>
              <a:gd name="connsiteY697" fmla="*/ 4439565 h 7505871"/>
              <a:gd name="connsiteX698" fmla="*/ 6221633 w 8074110"/>
              <a:gd name="connsiteY698" fmla="*/ 4609099 h 7505871"/>
              <a:gd name="connsiteX699" fmla="*/ 6602500 w 8074110"/>
              <a:gd name="connsiteY699" fmla="*/ 4887784 h 7505871"/>
              <a:gd name="connsiteX700" fmla="*/ 7161419 w 8074110"/>
              <a:gd name="connsiteY700" fmla="*/ 5593785 h 7505871"/>
              <a:gd name="connsiteX701" fmla="*/ 7807037 w 8074110"/>
              <a:gd name="connsiteY701" fmla="*/ 6708523 h 7505871"/>
              <a:gd name="connsiteX702" fmla="*/ 7824068 w 8074110"/>
              <a:gd name="connsiteY702" fmla="*/ 6754970 h 7505871"/>
              <a:gd name="connsiteX703" fmla="*/ 7999795 w 8074110"/>
              <a:gd name="connsiteY703" fmla="*/ 7317758 h 7505871"/>
              <a:gd name="connsiteX704" fmla="*/ 8071787 w 8074110"/>
              <a:gd name="connsiteY704" fmla="*/ 7505871 h 7505871"/>
              <a:gd name="connsiteX705" fmla="*/ 8071787 w 8074110"/>
              <a:gd name="connsiteY705" fmla="*/ 7399815 h 7505871"/>
              <a:gd name="connsiteX706" fmla="*/ 7950250 w 8074110"/>
              <a:gd name="connsiteY706" fmla="*/ 7039849 h 7505871"/>
              <a:gd name="connsiteX707" fmla="*/ 7865096 w 8074110"/>
              <a:gd name="connsiteY707" fmla="*/ 6744905 h 7505871"/>
              <a:gd name="connsiteX708" fmla="*/ 7863548 w 8074110"/>
              <a:gd name="connsiteY708" fmla="*/ 6706200 h 7505871"/>
              <a:gd name="connsiteX709" fmla="*/ 8043144 w 8074110"/>
              <a:gd name="connsiteY709" fmla="*/ 6277336 h 7505871"/>
              <a:gd name="connsiteX710" fmla="*/ 8072562 w 8074110"/>
              <a:gd name="connsiteY710" fmla="*/ 6272691 h 7505871"/>
              <a:gd name="connsiteX711" fmla="*/ 8072562 w 8074110"/>
              <a:gd name="connsiteY711" fmla="*/ 6153476 h 7505871"/>
              <a:gd name="connsiteX712" fmla="*/ 8052434 w 8074110"/>
              <a:gd name="connsiteY712" fmla="*/ 6144959 h 7505871"/>
              <a:gd name="connsiteX713" fmla="*/ 7593379 w 8074110"/>
              <a:gd name="connsiteY713" fmla="*/ 5359998 h 7505871"/>
              <a:gd name="connsiteX714" fmla="*/ 7591831 w 8074110"/>
              <a:gd name="connsiteY714" fmla="*/ 5353806 h 7505871"/>
              <a:gd name="connsiteX715" fmla="*/ 8052434 w 8074110"/>
              <a:gd name="connsiteY715" fmla="*/ 5624748 h 7505871"/>
              <a:gd name="connsiteX716" fmla="*/ 8072562 w 8074110"/>
              <a:gd name="connsiteY716" fmla="*/ 5650297 h 7505871"/>
              <a:gd name="connsiteX717" fmla="*/ 8072562 w 8074110"/>
              <a:gd name="connsiteY717" fmla="*/ 5564367 h 7505871"/>
              <a:gd name="connsiteX718" fmla="*/ 8059401 w 8074110"/>
              <a:gd name="connsiteY718" fmla="*/ 5555078 h 7505871"/>
              <a:gd name="connsiteX719" fmla="*/ 7759043 w 8074110"/>
              <a:gd name="connsiteY719" fmla="*/ 5365418 h 7505871"/>
              <a:gd name="connsiteX720" fmla="*/ 7623569 w 8074110"/>
              <a:gd name="connsiteY720" fmla="*/ 5314326 h 7505871"/>
              <a:gd name="connsiteX721" fmla="*/ 7605765 w 8074110"/>
              <a:gd name="connsiteY721" fmla="*/ 5269426 h 7505871"/>
              <a:gd name="connsiteX722" fmla="*/ 7917737 w 8074110"/>
              <a:gd name="connsiteY722" fmla="*/ 4875397 h 7505871"/>
              <a:gd name="connsiteX723" fmla="*/ 8072562 w 8074110"/>
              <a:gd name="connsiteY723" fmla="*/ 4774761 h 7505871"/>
              <a:gd name="connsiteX724" fmla="*/ 8072562 w 8074110"/>
              <a:gd name="connsiteY724" fmla="*/ 4715155 h 7505871"/>
              <a:gd name="connsiteX725" fmla="*/ 7588734 w 8074110"/>
              <a:gd name="connsiteY725" fmla="*/ 5193561 h 7505871"/>
              <a:gd name="connsiteX726" fmla="*/ 7574027 w 8074110"/>
              <a:gd name="connsiteY726" fmla="*/ 5226849 h 7505871"/>
              <a:gd name="connsiteX727" fmla="*/ 7567060 w 8074110"/>
              <a:gd name="connsiteY727" fmla="*/ 5232269 h 7505871"/>
              <a:gd name="connsiteX728" fmla="*/ 7550804 w 8074110"/>
              <a:gd name="connsiteY728" fmla="*/ 5128536 h 7505871"/>
              <a:gd name="connsiteX729" fmla="*/ 7476486 w 8074110"/>
              <a:gd name="connsiteY729" fmla="*/ 4561102 h 7505871"/>
              <a:gd name="connsiteX730" fmla="*/ 7512871 w 8074110"/>
              <a:gd name="connsiteY730" fmla="*/ 4526267 h 7505871"/>
              <a:gd name="connsiteX731" fmla="*/ 7744334 w 8074110"/>
              <a:gd name="connsiteY731" fmla="*/ 4535557 h 7505871"/>
              <a:gd name="connsiteX732" fmla="*/ 8072562 w 8074110"/>
              <a:gd name="connsiteY732" fmla="*/ 4622258 h 7505871"/>
              <a:gd name="connsiteX733" fmla="*/ 8072562 w 8074110"/>
              <a:gd name="connsiteY733" fmla="*/ 4568844 h 7505871"/>
              <a:gd name="connsiteX734" fmla="*/ 7770654 w 8074110"/>
              <a:gd name="connsiteY734" fmla="*/ 4499174 h 7505871"/>
              <a:gd name="connsiteX735" fmla="*/ 7519838 w 8074110"/>
              <a:gd name="connsiteY735" fmla="*/ 4483690 h 7505871"/>
              <a:gd name="connsiteX736" fmla="*/ 7461005 w 8074110"/>
              <a:gd name="connsiteY736" fmla="*/ 4427179 h 7505871"/>
              <a:gd name="connsiteX737" fmla="*/ 7389784 w 8074110"/>
              <a:gd name="connsiteY737" fmla="*/ 3848909 h 7505871"/>
              <a:gd name="connsiteX738" fmla="*/ 7420750 w 8074110"/>
              <a:gd name="connsiteY738" fmla="*/ 3808654 h 7505871"/>
              <a:gd name="connsiteX739" fmla="*/ 7762912 w 8074110"/>
              <a:gd name="connsiteY739" fmla="*/ 3749823 h 7505871"/>
              <a:gd name="connsiteX740" fmla="*/ 8072562 w 8074110"/>
              <a:gd name="connsiteY740" fmla="*/ 3759884 h 7505871"/>
              <a:gd name="connsiteX741" fmla="*/ 8072562 w 8074110"/>
              <a:gd name="connsiteY741" fmla="*/ 3713438 h 7505871"/>
              <a:gd name="connsiteX742" fmla="*/ 7848067 w 8074110"/>
              <a:gd name="connsiteY742" fmla="*/ 3704924 h 7505871"/>
              <a:gd name="connsiteX743" fmla="*/ 7498162 w 8074110"/>
              <a:gd name="connsiteY743" fmla="*/ 3756790 h 7505871"/>
              <a:gd name="connsiteX744" fmla="*/ 7406041 w 8074110"/>
              <a:gd name="connsiteY744" fmla="*/ 3768402 h 7505871"/>
              <a:gd name="connsiteX745" fmla="*/ 7376625 w 8074110"/>
              <a:gd name="connsiteY745" fmla="*/ 3743628 h 7505871"/>
              <a:gd name="connsiteX746" fmla="*/ 7317791 w 8074110"/>
              <a:gd name="connsiteY746" fmla="*/ 3277606 h 7505871"/>
              <a:gd name="connsiteX747" fmla="*/ 7329403 w 8074110"/>
              <a:gd name="connsiteY747" fmla="*/ 3245093 h 7505871"/>
              <a:gd name="connsiteX748" fmla="*/ 7556221 w 8074110"/>
              <a:gd name="connsiteY748" fmla="*/ 3145229 h 7505871"/>
              <a:gd name="connsiteX749" fmla="*/ 8072562 w 8074110"/>
              <a:gd name="connsiteY749" fmla="*/ 3045368 h 7505871"/>
              <a:gd name="connsiteX750" fmla="*/ 8072562 w 8074110"/>
              <a:gd name="connsiteY750" fmla="*/ 3005888 h 7505871"/>
              <a:gd name="connsiteX751" fmla="*/ 7445521 w 8074110"/>
              <a:gd name="connsiteY751" fmla="*/ 3144457 h 7505871"/>
              <a:gd name="connsiteX752" fmla="*/ 7328628 w 8074110"/>
              <a:gd name="connsiteY752" fmla="*/ 3199420 h 7505871"/>
              <a:gd name="connsiteX753" fmla="*/ 7304630 w 8074110"/>
              <a:gd name="connsiteY753" fmla="*/ 3186259 h 7505871"/>
              <a:gd name="connsiteX754" fmla="*/ 7258183 w 8074110"/>
              <a:gd name="connsiteY754" fmla="*/ 2868867 h 7505871"/>
              <a:gd name="connsiteX755" fmla="*/ 7267472 w 8074110"/>
              <a:gd name="connsiteY755" fmla="*/ 2846419 h 7505871"/>
              <a:gd name="connsiteX756" fmla="*/ 7736592 w 8074110"/>
              <a:gd name="connsiteY756" fmla="*/ 2501935 h 7505871"/>
              <a:gd name="connsiteX757" fmla="*/ 8072562 w 8074110"/>
              <a:gd name="connsiteY757" fmla="*/ 2323111 h 7505871"/>
              <a:gd name="connsiteX758" fmla="*/ 8072562 w 8074110"/>
              <a:gd name="connsiteY758" fmla="*/ 2263504 h 7505871"/>
              <a:gd name="connsiteX759" fmla="*/ 7247346 w 8074110"/>
              <a:gd name="connsiteY759" fmla="*/ 2789134 h 7505871"/>
              <a:gd name="connsiteX760" fmla="*/ 7204769 w 8074110"/>
              <a:gd name="connsiteY760" fmla="*/ 2536769 h 7505871"/>
              <a:gd name="connsiteX761" fmla="*/ 7194707 w 8074110"/>
              <a:gd name="connsiteY761" fmla="*/ 2481808 h 7505871"/>
              <a:gd name="connsiteX762" fmla="*/ 7218703 w 8074110"/>
              <a:gd name="connsiteY762" fmla="*/ 2341689 h 7505871"/>
              <a:gd name="connsiteX763" fmla="*/ 7498162 w 8074110"/>
              <a:gd name="connsiteY763" fmla="*/ 2079261 h 7505871"/>
              <a:gd name="connsiteX764" fmla="*/ 7934769 w 8074110"/>
              <a:gd name="connsiteY764" fmla="*/ 1906633 h 7505871"/>
              <a:gd name="connsiteX765" fmla="*/ 7950250 w 8074110"/>
              <a:gd name="connsiteY765" fmla="*/ 1901988 h 7505871"/>
              <a:gd name="connsiteX766" fmla="*/ 8072562 w 8074110"/>
              <a:gd name="connsiteY766" fmla="*/ 1913600 h 7505871"/>
              <a:gd name="connsiteX767" fmla="*/ 8072562 w 8074110"/>
              <a:gd name="connsiteY767" fmla="*/ 1860961 h 7505871"/>
              <a:gd name="connsiteX768" fmla="*/ 7922382 w 8074110"/>
              <a:gd name="connsiteY768" fmla="*/ 1541246 h 7505871"/>
              <a:gd name="connsiteX769" fmla="*/ 8023793 w 8074110"/>
              <a:gd name="connsiteY769" fmla="*/ 1045033 h 7505871"/>
              <a:gd name="connsiteX770" fmla="*/ 8072562 w 8074110"/>
              <a:gd name="connsiteY770" fmla="*/ 933558 h 7505871"/>
              <a:gd name="connsiteX771" fmla="*/ 8072562 w 8074110"/>
              <a:gd name="connsiteY771" fmla="*/ 834472 h 7505871"/>
              <a:gd name="connsiteX772" fmla="*/ 8057853 w 8074110"/>
              <a:gd name="connsiteY772" fmla="*/ 850729 h 7505871"/>
              <a:gd name="connsiteX773" fmla="*/ 7875935 w 8074110"/>
              <a:gd name="connsiteY773" fmla="*/ 1487832 h 7505871"/>
              <a:gd name="connsiteX774" fmla="*/ 7917737 w 8074110"/>
              <a:gd name="connsiteY774" fmla="*/ 1746388 h 7505871"/>
              <a:gd name="connsiteX775" fmla="*/ 7834133 w 8074110"/>
              <a:gd name="connsiteY775" fmla="*/ 1685234 h 7505871"/>
              <a:gd name="connsiteX776" fmla="*/ 7668469 w 8074110"/>
              <a:gd name="connsiteY776" fmla="*/ 1563695 h 7505871"/>
              <a:gd name="connsiteX777" fmla="*/ 7553899 w 8074110"/>
              <a:gd name="connsiteY777" fmla="*/ 1286560 h 7505871"/>
              <a:gd name="connsiteX778" fmla="*/ 7736592 w 8074110"/>
              <a:gd name="connsiteY778" fmla="*/ 785700 h 7505871"/>
              <a:gd name="connsiteX779" fmla="*/ 7778394 w 8074110"/>
              <a:gd name="connsiteY779" fmla="*/ 759382 h 7505871"/>
              <a:gd name="connsiteX780" fmla="*/ 8041597 w 8074110"/>
              <a:gd name="connsiteY780" fmla="*/ 728417 h 7505871"/>
              <a:gd name="connsiteX781" fmla="*/ 8074110 w 8074110"/>
              <a:gd name="connsiteY781" fmla="*/ 722222 h 7505871"/>
              <a:gd name="connsiteX782" fmla="*/ 8074110 w 8074110"/>
              <a:gd name="connsiteY782" fmla="*/ 688937 h 7505871"/>
              <a:gd name="connsiteX783" fmla="*/ 7787683 w 8074110"/>
              <a:gd name="connsiteY783" fmla="*/ 719127 h 7505871"/>
              <a:gd name="connsiteX784" fmla="*/ 7550029 w 8074110"/>
              <a:gd name="connsiteY784" fmla="*/ 603007 h 7505871"/>
              <a:gd name="connsiteX785" fmla="*/ 7534545 w 8074110"/>
              <a:gd name="connsiteY785" fmla="*/ 359158 h 7505871"/>
              <a:gd name="connsiteX786" fmla="*/ 7626666 w 8074110"/>
              <a:gd name="connsiteY786" fmla="*/ 251555 h 7505871"/>
              <a:gd name="connsiteX787" fmla="*/ 7819424 w 8074110"/>
              <a:gd name="connsiteY787" fmla="*/ 127696 h 7505871"/>
              <a:gd name="connsiteX788" fmla="*/ 7926252 w 8074110"/>
              <a:gd name="connsiteY788" fmla="*/ 76604 h 7505871"/>
              <a:gd name="connsiteX789" fmla="*/ 8074110 w 8074110"/>
              <a:gd name="connsiteY789" fmla="*/ 636295 h 7505871"/>
              <a:gd name="connsiteX790" fmla="*/ 8074110 w 8074110"/>
              <a:gd name="connsiteY790" fmla="*/ 589848 h 7505871"/>
              <a:gd name="connsiteX791" fmla="*/ 8012954 w 8074110"/>
              <a:gd name="connsiteY791" fmla="*/ 46414 h 7505871"/>
              <a:gd name="connsiteX792" fmla="*/ 8071012 w 8074110"/>
              <a:gd name="connsiteY792" fmla="*/ 11578 h 7505871"/>
              <a:gd name="connsiteX793" fmla="*/ 8071012 w 8074110"/>
              <a:gd name="connsiteY793" fmla="*/ 4611 h 7505871"/>
              <a:gd name="connsiteX794" fmla="*/ 7829488 w 8074110"/>
              <a:gd name="connsiteY794" fmla="*/ 4611 h 7505871"/>
              <a:gd name="connsiteX795" fmla="*/ 7829488 w 8074110"/>
              <a:gd name="connsiteY795" fmla="*/ 10028 h 7505871"/>
              <a:gd name="connsiteX796" fmla="*/ 7950250 w 8074110"/>
              <a:gd name="connsiteY796" fmla="*/ 17770 h 7505871"/>
              <a:gd name="connsiteX797" fmla="*/ 7735817 w 8074110"/>
              <a:gd name="connsiteY797" fmla="*/ 131568 h 7505871"/>
              <a:gd name="connsiteX798" fmla="*/ 7637503 w 8074110"/>
              <a:gd name="connsiteY798" fmla="*/ 166403 h 7505871"/>
              <a:gd name="connsiteX799" fmla="*/ 6933826 w 8074110"/>
              <a:gd name="connsiteY799" fmla="*/ 19318 h 7505871"/>
              <a:gd name="connsiteX800" fmla="*/ 6868026 w 8074110"/>
              <a:gd name="connsiteY800" fmla="*/ 8481 h 7505871"/>
              <a:gd name="connsiteX801" fmla="*/ 7534545 w 8074110"/>
              <a:gd name="connsiteY801" fmla="*/ 226009 h 7505871"/>
              <a:gd name="connsiteX802" fmla="*/ 7524483 w 8074110"/>
              <a:gd name="connsiteY802" fmla="*/ 237621 h 7505871"/>
              <a:gd name="connsiteX803" fmla="*/ 7244249 w 8074110"/>
              <a:gd name="connsiteY803" fmla="*/ 413347 h 7505871"/>
              <a:gd name="connsiteX804" fmla="*/ 7223348 w 8074110"/>
              <a:gd name="connsiteY804" fmla="*/ 421864 h 7505871"/>
              <a:gd name="connsiteX805" fmla="*/ 6830868 w 8074110"/>
              <a:gd name="connsiteY805" fmla="*/ 303422 h 7505871"/>
              <a:gd name="connsiteX806" fmla="*/ 6813837 w 8074110"/>
              <a:gd name="connsiteY806" fmla="*/ 261619 h 7505871"/>
              <a:gd name="connsiteX807" fmla="*/ 6854092 w 8074110"/>
              <a:gd name="connsiteY807" fmla="*/ 26285 h 7505871"/>
              <a:gd name="connsiteX808" fmla="*/ 6850222 w 8074110"/>
              <a:gd name="connsiteY808" fmla="*/ 3836 h 7505871"/>
              <a:gd name="connsiteX809" fmla="*/ 6830299 w 8074110"/>
              <a:gd name="connsiteY80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820132 w 8074110"/>
              <a:gd name="connsiteY581" fmla="*/ 871630 h 7505871"/>
              <a:gd name="connsiteX582" fmla="*/ 3416208 w 8074110"/>
              <a:gd name="connsiteY582" fmla="*/ 1705361 h 7505871"/>
              <a:gd name="connsiteX583" fmla="*/ 3403821 w 8074110"/>
              <a:gd name="connsiteY583" fmla="*/ 1733229 h 7505871"/>
              <a:gd name="connsiteX584" fmla="*/ 3220356 w 8074110"/>
              <a:gd name="connsiteY584" fmla="*/ 1788965 h 7505871"/>
              <a:gd name="connsiteX585" fmla="*/ 3183971 w 8074110"/>
              <a:gd name="connsiteY585" fmla="*/ 1778128 h 7505871"/>
              <a:gd name="connsiteX586" fmla="*/ 2802328 w 8074110"/>
              <a:gd name="connsiteY586" fmla="*/ 1303589 h 7505871"/>
              <a:gd name="connsiteX587" fmla="*/ 2734980 w 8074110"/>
              <a:gd name="connsiteY587" fmla="*/ 1223082 h 7505871"/>
              <a:gd name="connsiteX588" fmla="*/ 1721651 w 8074110"/>
              <a:gd name="connsiteY588" fmla="*/ 208205 h 7505871"/>
              <a:gd name="connsiteX589" fmla="*/ 1725523 w 8074110"/>
              <a:gd name="connsiteY589" fmla="*/ 200464 h 7505871"/>
              <a:gd name="connsiteX590" fmla="*/ 5759578 w 8074110"/>
              <a:gd name="connsiteY590" fmla="*/ 140662 h 7505871"/>
              <a:gd name="connsiteX591" fmla="*/ 5822184 w 8074110"/>
              <a:gd name="connsiteY591" fmla="*/ 174918 h 7505871"/>
              <a:gd name="connsiteX592" fmla="*/ 6050551 w 8074110"/>
              <a:gd name="connsiteY592" fmla="*/ 345224 h 7505871"/>
              <a:gd name="connsiteX593" fmla="*/ 6064485 w 8074110"/>
              <a:gd name="connsiteY593" fmla="*/ 389351 h 7505871"/>
              <a:gd name="connsiteX594" fmla="*/ 5850827 w 8074110"/>
              <a:gd name="connsiteY594" fmla="*/ 619264 h 7505871"/>
              <a:gd name="connsiteX595" fmla="*/ 5812120 w 8074110"/>
              <a:gd name="connsiteY595" fmla="*/ 623909 h 7505871"/>
              <a:gd name="connsiteX596" fmla="*/ 5306617 w 8074110"/>
              <a:gd name="connsiteY596" fmla="*/ 537981 h 7505871"/>
              <a:gd name="connsiteX597" fmla="*/ 5287266 w 8074110"/>
              <a:gd name="connsiteY597" fmla="*/ 532562 h 7505871"/>
              <a:gd name="connsiteX598" fmla="*/ 5484666 w 8074110"/>
              <a:gd name="connsiteY598" fmla="*/ 433476 h 7505871"/>
              <a:gd name="connsiteX599" fmla="*/ 5716131 w 8074110"/>
              <a:gd name="connsiteY599" fmla="*/ 198141 h 7505871"/>
              <a:gd name="connsiteX600" fmla="*/ 5759578 w 8074110"/>
              <a:gd name="connsiteY600" fmla="*/ 140662 h 7505871"/>
              <a:gd name="connsiteX601" fmla="*/ 6792161 w 8074110"/>
              <a:gd name="connsiteY601" fmla="*/ 69637 h 7505871"/>
              <a:gd name="connsiteX602" fmla="*/ 6756550 w 8074110"/>
              <a:gd name="connsiteY602" fmla="*/ 261619 h 7505871"/>
              <a:gd name="connsiteX603" fmla="*/ 6617984 w 8074110"/>
              <a:gd name="connsiteY603" fmla="*/ 446635 h 7505871"/>
              <a:gd name="connsiteX604" fmla="*/ 6420582 w 8074110"/>
              <a:gd name="connsiteY604" fmla="*/ 545724 h 7505871"/>
              <a:gd name="connsiteX605" fmla="*/ 6386520 w 8074110"/>
              <a:gd name="connsiteY605" fmla="*/ 543401 h 7505871"/>
              <a:gd name="connsiteX606" fmla="*/ 6167444 w 8074110"/>
              <a:gd name="connsiteY606" fmla="*/ 376190 h 7505871"/>
              <a:gd name="connsiteX607" fmla="*/ 6792161 w 8074110"/>
              <a:gd name="connsiteY607" fmla="*/ 69637 h 7505871"/>
              <a:gd name="connsiteX608" fmla="*/ 6830299 w 8074110"/>
              <a:gd name="connsiteY608" fmla="*/ 401 h 7505871"/>
              <a:gd name="connsiteX609" fmla="*/ 6773582 w 8074110"/>
              <a:gd name="connsiteY609" fmla="*/ 27835 h 7505871"/>
              <a:gd name="connsiteX610" fmla="*/ 6302140 w 8074110"/>
              <a:gd name="connsiteY610" fmla="*/ 343677 h 7505871"/>
              <a:gd name="connsiteX611" fmla="*/ 6071452 w 8074110"/>
              <a:gd name="connsiteY611" fmla="*/ 304197 h 7505871"/>
              <a:gd name="connsiteX612" fmla="*/ 5949915 w 8074110"/>
              <a:gd name="connsiteY612" fmla="*/ 212850 h 7505871"/>
              <a:gd name="connsiteX613" fmla="*/ 5809025 w 8074110"/>
              <a:gd name="connsiteY613" fmla="*/ 105247 h 7505871"/>
              <a:gd name="connsiteX614" fmla="*/ 6016489 w 8074110"/>
              <a:gd name="connsiteY614" fmla="*/ 8481 h 7505871"/>
              <a:gd name="connsiteX615" fmla="*/ 6001007 w 8074110"/>
              <a:gd name="connsiteY615" fmla="*/ 3061 h 7505871"/>
              <a:gd name="connsiteX616" fmla="*/ 5795091 w 8074110"/>
              <a:gd name="connsiteY616" fmla="*/ 51058 h 7505871"/>
              <a:gd name="connsiteX617" fmla="*/ 5725418 w 8074110"/>
              <a:gd name="connsiteY617" fmla="*/ 40219 h 7505871"/>
              <a:gd name="connsiteX618" fmla="*/ 5613945 w 8074110"/>
              <a:gd name="connsiteY618" fmla="*/ 8481 h 7505871"/>
              <a:gd name="connsiteX619" fmla="*/ 5681293 w 8074110"/>
              <a:gd name="connsiteY619" fmla="*/ 62670 h 7505871"/>
              <a:gd name="connsiteX620" fmla="*/ 5692905 w 8074110"/>
              <a:gd name="connsiteY620" fmla="*/ 126148 h 7505871"/>
              <a:gd name="connsiteX621" fmla="*/ 5659619 w 8074110"/>
              <a:gd name="connsiteY621" fmla="*/ 178787 h 7505871"/>
              <a:gd name="connsiteX622" fmla="*/ 5438219 w 8074110"/>
              <a:gd name="connsiteY622" fmla="*/ 396318 h 7505871"/>
              <a:gd name="connsiteX623" fmla="*/ 5299651 w 8074110"/>
              <a:gd name="connsiteY623" fmla="*/ 465989 h 7505871"/>
              <a:gd name="connsiteX624" fmla="*/ 5051157 w 8074110"/>
              <a:gd name="connsiteY624" fmla="*/ 501599 h 7505871"/>
              <a:gd name="connsiteX625" fmla="*/ 5017869 w 8074110"/>
              <a:gd name="connsiteY625" fmla="*/ 498502 h 7505871"/>
              <a:gd name="connsiteX626" fmla="*/ 4896331 w 8074110"/>
              <a:gd name="connsiteY626" fmla="*/ 483020 h 7505871"/>
              <a:gd name="connsiteX627" fmla="*/ 5006257 w 8074110"/>
              <a:gd name="connsiteY627" fmla="*/ 368448 h 7505871"/>
              <a:gd name="connsiteX628" fmla="*/ 5178888 w 8074110"/>
              <a:gd name="connsiteY628" fmla="*/ 35574 h 7505871"/>
              <a:gd name="connsiteX629" fmla="*/ 5148697 w 8074110"/>
              <a:gd name="connsiteY629" fmla="*/ 4611 h 7505871"/>
              <a:gd name="connsiteX630" fmla="*/ 5130119 w 8074110"/>
              <a:gd name="connsiteY630" fmla="*/ 33252 h 7505871"/>
              <a:gd name="connsiteX631" fmla="*/ 4968327 w 8074110"/>
              <a:gd name="connsiteY631" fmla="*/ 335162 h 7505871"/>
              <a:gd name="connsiteX632" fmla="*/ 4842143 w 8074110"/>
              <a:gd name="connsiteY632" fmla="*/ 457472 h 7505871"/>
              <a:gd name="connsiteX633" fmla="*/ 4792601 w 8074110"/>
              <a:gd name="connsiteY633" fmla="*/ 475278 h 7505871"/>
              <a:gd name="connsiteX634" fmla="*/ 4347477 w 8074110"/>
              <a:gd name="connsiteY634" fmla="*/ 432701 h 7505871"/>
              <a:gd name="connsiteX635" fmla="*/ 4253811 w 8074110"/>
              <a:gd name="connsiteY635" fmla="*/ 421089 h 7505871"/>
              <a:gd name="connsiteX636" fmla="*/ 4693512 w 8074110"/>
              <a:gd name="connsiteY636" fmla="*/ 8481 h 7505871"/>
              <a:gd name="connsiteX637" fmla="*/ 4611455 w 8074110"/>
              <a:gd name="connsiteY637" fmla="*/ 22415 h 7505871"/>
              <a:gd name="connsiteX638" fmla="*/ 4196524 w 8074110"/>
              <a:gd name="connsiteY638" fmla="*/ 402510 h 7505871"/>
              <a:gd name="connsiteX639" fmla="*/ 4148530 w 8074110"/>
              <a:gd name="connsiteY639" fmla="*/ 417219 h 7505871"/>
              <a:gd name="connsiteX640" fmla="*/ 3828041 w 8074110"/>
              <a:gd name="connsiteY640" fmla="*/ 393221 h 7505871"/>
              <a:gd name="connsiteX641" fmla="*/ 3665477 w 8074110"/>
              <a:gd name="connsiteY641" fmla="*/ 380834 h 7505871"/>
              <a:gd name="connsiteX642" fmla="*/ 3924032 w 8074110"/>
              <a:gd name="connsiteY642" fmla="*/ 10028 h 7505871"/>
              <a:gd name="connsiteX643" fmla="*/ 3841203 w 8074110"/>
              <a:gd name="connsiteY643" fmla="*/ 46414 h 7505871"/>
              <a:gd name="connsiteX644" fmla="*/ 3613610 w 8074110"/>
              <a:gd name="connsiteY644" fmla="*/ 359933 h 7505871"/>
              <a:gd name="connsiteX645" fmla="*/ 3573355 w 8074110"/>
              <a:gd name="connsiteY645" fmla="*/ 376190 h 7505871"/>
              <a:gd name="connsiteX646" fmla="*/ 2866581 w 8074110"/>
              <a:gd name="connsiteY646" fmla="*/ 318906 h 7505871"/>
              <a:gd name="connsiteX647" fmla="*/ 2819359 w 8074110"/>
              <a:gd name="connsiteY647" fmla="*/ 301874 h 7505871"/>
              <a:gd name="connsiteX648" fmla="*/ 2984246 w 8074110"/>
              <a:gd name="connsiteY648" fmla="*/ 10028 h 7505871"/>
              <a:gd name="connsiteX649" fmla="*/ 2922318 w 8074110"/>
              <a:gd name="connsiteY649" fmla="*/ 39446 h 7505871"/>
              <a:gd name="connsiteX650" fmla="*/ 2779879 w 8074110"/>
              <a:gd name="connsiteY650" fmla="*/ 285618 h 7505871"/>
              <a:gd name="connsiteX651" fmla="*/ 2736527 w 8074110"/>
              <a:gd name="connsiteY651" fmla="*/ 306519 h 7505871"/>
              <a:gd name="connsiteX652" fmla="*/ 2190770 w 8074110"/>
              <a:gd name="connsiteY652" fmla="*/ 240718 h 7505871"/>
              <a:gd name="connsiteX653" fmla="*/ 2157482 w 8074110"/>
              <a:gd name="connsiteY653" fmla="*/ 207430 h 7505871"/>
              <a:gd name="connsiteX654" fmla="*/ 2173739 w 8074110"/>
              <a:gd name="connsiteY654" fmla="*/ 124598 h 7505871"/>
              <a:gd name="connsiteX655" fmla="*/ 2247281 w 8074110"/>
              <a:gd name="connsiteY655" fmla="*/ 8481 h 7505871"/>
              <a:gd name="connsiteX656" fmla="*/ 2202382 w 8074110"/>
              <a:gd name="connsiteY656" fmla="*/ 13126 h 7505871"/>
              <a:gd name="connsiteX657" fmla="*/ 2109488 w 8074110"/>
              <a:gd name="connsiteY657" fmla="*/ 196594 h 7505871"/>
              <a:gd name="connsiteX658" fmla="*/ 2073878 w 8074110"/>
              <a:gd name="connsiteY658" fmla="*/ 223687 h 7505871"/>
              <a:gd name="connsiteX659" fmla="*/ 1782807 w 8074110"/>
              <a:gd name="connsiteY659" fmla="*/ 178015 h 7505871"/>
              <a:gd name="connsiteX660" fmla="*/ 1743327 w 8074110"/>
              <a:gd name="connsiteY660" fmla="*/ 94408 h 7505871"/>
              <a:gd name="connsiteX661" fmla="*/ 1789774 w 8074110"/>
              <a:gd name="connsiteY661" fmla="*/ 10803 h 7505871"/>
              <a:gd name="connsiteX662" fmla="*/ 1709266 w 8074110"/>
              <a:gd name="connsiteY662" fmla="*/ 48736 h 7505871"/>
              <a:gd name="connsiteX663" fmla="*/ 1667462 w 8074110"/>
              <a:gd name="connsiteY663" fmla="*/ 127696 h 7505871"/>
              <a:gd name="connsiteX664" fmla="*/ 1618692 w 8074110"/>
              <a:gd name="connsiteY664" fmla="*/ 152469 h 7505871"/>
              <a:gd name="connsiteX665" fmla="*/ 853860 w 8074110"/>
              <a:gd name="connsiteY665" fmla="*/ 29382 h 7505871"/>
              <a:gd name="connsiteX666" fmla="*/ 474537 w 8074110"/>
              <a:gd name="connsiteY666" fmla="*/ 9256 h 7505871"/>
              <a:gd name="connsiteX667" fmla="*/ 493891 w 8074110"/>
              <a:gd name="connsiteY667" fmla="*/ 12351 h 7505871"/>
              <a:gd name="connsiteX668" fmla="*/ 733870 w 8074110"/>
              <a:gd name="connsiteY668" fmla="*/ 40994 h 7505871"/>
              <a:gd name="connsiteX669" fmla="*/ 1561409 w 8074110"/>
              <a:gd name="connsiteY669" fmla="*/ 171820 h 7505871"/>
              <a:gd name="connsiteX670" fmla="*/ 1631854 w 8074110"/>
              <a:gd name="connsiteY670" fmla="*/ 187304 h 7505871"/>
              <a:gd name="connsiteX671" fmla="*/ 1772742 w 8074110"/>
              <a:gd name="connsiteY671" fmla="*/ 322001 h 7505871"/>
              <a:gd name="connsiteX672" fmla="*/ 1567601 w 8074110"/>
              <a:gd name="connsiteY672" fmla="*/ 346774 h 7505871"/>
              <a:gd name="connsiteX673" fmla="*/ 1264918 w 8074110"/>
              <a:gd name="connsiteY673" fmla="*/ 319678 h 7505871"/>
              <a:gd name="connsiteX674" fmla="*/ 966880 w 8074110"/>
              <a:gd name="connsiteY674" fmla="*/ 322776 h 7505871"/>
              <a:gd name="connsiteX675" fmla="*/ 839151 w 8074110"/>
              <a:gd name="connsiteY675" fmla="*/ 293357 h 7505871"/>
              <a:gd name="connsiteX676" fmla="*/ 116893 w 8074110"/>
              <a:gd name="connsiteY676" fmla="*/ 13126 h 7505871"/>
              <a:gd name="connsiteX677" fmla="*/ 0 w 8074110"/>
              <a:gd name="connsiteY677" fmla="*/ 6159 h 7505871"/>
              <a:gd name="connsiteX678" fmla="*/ 30191 w 8074110"/>
              <a:gd name="connsiteY678" fmla="*/ 27060 h 7505871"/>
              <a:gd name="connsiteX679" fmla="*/ 863149 w 8074110"/>
              <a:gd name="connsiteY679" fmla="*/ 349096 h 7505871"/>
              <a:gd name="connsiteX680" fmla="*/ 2691628 w 8074110"/>
              <a:gd name="connsiteY680" fmla="*/ 1437513 h 7505871"/>
              <a:gd name="connsiteX681" fmla="*/ 2729173 w 8074110"/>
              <a:gd name="connsiteY681" fmla="*/ 1480575 h 7505871"/>
              <a:gd name="connsiteX682" fmla="*/ 2737964 w 8074110"/>
              <a:gd name="connsiteY682" fmla="*/ 1521053 h 7505871"/>
              <a:gd name="connsiteX683" fmla="*/ 2751607 w 8074110"/>
              <a:gd name="connsiteY683" fmla="*/ 1513346 h 7505871"/>
              <a:gd name="connsiteX684" fmla="*/ 2789941 w 8074110"/>
              <a:gd name="connsiteY684" fmla="*/ 1581205 h 7505871"/>
              <a:gd name="connsiteX685" fmla="*/ 2789941 w 8074110"/>
              <a:gd name="connsiteY685" fmla="*/ 1521120 h 7505871"/>
              <a:gd name="connsiteX686" fmla="*/ 3149135 w 8074110"/>
              <a:gd name="connsiteY686" fmla="*/ 1826898 h 7505871"/>
              <a:gd name="connsiteX687" fmla="*/ 3180873 w 8074110"/>
              <a:gd name="connsiteY687" fmla="*/ 1850896 h 7505871"/>
              <a:gd name="connsiteX688" fmla="*/ 3685603 w 8074110"/>
              <a:gd name="connsiteY688" fmla="*/ 2128807 h 7505871"/>
              <a:gd name="connsiteX689" fmla="*/ 4074212 w 8074110"/>
              <a:gd name="connsiteY689" fmla="*/ 2380398 h 7505871"/>
              <a:gd name="connsiteX690" fmla="*/ 4482176 w 8074110"/>
              <a:gd name="connsiteY690" fmla="*/ 2882804 h 7505871"/>
              <a:gd name="connsiteX691" fmla="*/ 4615325 w 8074110"/>
              <a:gd name="connsiteY691" fmla="*/ 3032983 h 7505871"/>
              <a:gd name="connsiteX692" fmla="*/ 4938909 w 8074110"/>
              <a:gd name="connsiteY692" fmla="*/ 3311666 h 7505871"/>
              <a:gd name="connsiteX693" fmla="*/ 5464539 w 8074110"/>
              <a:gd name="connsiteY693" fmla="*/ 3821815 h 7505871"/>
              <a:gd name="connsiteX694" fmla="*/ 5862439 w 8074110"/>
              <a:gd name="connsiteY694" fmla="*/ 4371442 h 7505871"/>
              <a:gd name="connsiteX695" fmla="*/ 5925142 w 8074110"/>
              <a:gd name="connsiteY695" fmla="*/ 4423309 h 7505871"/>
              <a:gd name="connsiteX696" fmla="*/ 5960752 w 8074110"/>
              <a:gd name="connsiteY696" fmla="*/ 4439565 h 7505871"/>
              <a:gd name="connsiteX697" fmla="*/ 6221633 w 8074110"/>
              <a:gd name="connsiteY697" fmla="*/ 4609099 h 7505871"/>
              <a:gd name="connsiteX698" fmla="*/ 6602500 w 8074110"/>
              <a:gd name="connsiteY698" fmla="*/ 4887784 h 7505871"/>
              <a:gd name="connsiteX699" fmla="*/ 7161419 w 8074110"/>
              <a:gd name="connsiteY699" fmla="*/ 5593785 h 7505871"/>
              <a:gd name="connsiteX700" fmla="*/ 7807037 w 8074110"/>
              <a:gd name="connsiteY700" fmla="*/ 6708523 h 7505871"/>
              <a:gd name="connsiteX701" fmla="*/ 7824068 w 8074110"/>
              <a:gd name="connsiteY701" fmla="*/ 6754970 h 7505871"/>
              <a:gd name="connsiteX702" fmla="*/ 7999795 w 8074110"/>
              <a:gd name="connsiteY702" fmla="*/ 7317758 h 7505871"/>
              <a:gd name="connsiteX703" fmla="*/ 8071787 w 8074110"/>
              <a:gd name="connsiteY703" fmla="*/ 7505871 h 7505871"/>
              <a:gd name="connsiteX704" fmla="*/ 8071787 w 8074110"/>
              <a:gd name="connsiteY704" fmla="*/ 7399815 h 7505871"/>
              <a:gd name="connsiteX705" fmla="*/ 7950250 w 8074110"/>
              <a:gd name="connsiteY705" fmla="*/ 7039849 h 7505871"/>
              <a:gd name="connsiteX706" fmla="*/ 7865096 w 8074110"/>
              <a:gd name="connsiteY706" fmla="*/ 6744905 h 7505871"/>
              <a:gd name="connsiteX707" fmla="*/ 7863548 w 8074110"/>
              <a:gd name="connsiteY707" fmla="*/ 6706200 h 7505871"/>
              <a:gd name="connsiteX708" fmla="*/ 8043144 w 8074110"/>
              <a:gd name="connsiteY708" fmla="*/ 6277336 h 7505871"/>
              <a:gd name="connsiteX709" fmla="*/ 8072562 w 8074110"/>
              <a:gd name="connsiteY709" fmla="*/ 6272691 h 7505871"/>
              <a:gd name="connsiteX710" fmla="*/ 8072562 w 8074110"/>
              <a:gd name="connsiteY710" fmla="*/ 6153476 h 7505871"/>
              <a:gd name="connsiteX711" fmla="*/ 8052434 w 8074110"/>
              <a:gd name="connsiteY711" fmla="*/ 6144959 h 7505871"/>
              <a:gd name="connsiteX712" fmla="*/ 7593379 w 8074110"/>
              <a:gd name="connsiteY712" fmla="*/ 5359998 h 7505871"/>
              <a:gd name="connsiteX713" fmla="*/ 7591831 w 8074110"/>
              <a:gd name="connsiteY713" fmla="*/ 5353806 h 7505871"/>
              <a:gd name="connsiteX714" fmla="*/ 8052434 w 8074110"/>
              <a:gd name="connsiteY714" fmla="*/ 5624748 h 7505871"/>
              <a:gd name="connsiteX715" fmla="*/ 8072562 w 8074110"/>
              <a:gd name="connsiteY715" fmla="*/ 5650297 h 7505871"/>
              <a:gd name="connsiteX716" fmla="*/ 8072562 w 8074110"/>
              <a:gd name="connsiteY716" fmla="*/ 5564367 h 7505871"/>
              <a:gd name="connsiteX717" fmla="*/ 8059401 w 8074110"/>
              <a:gd name="connsiteY717" fmla="*/ 5555078 h 7505871"/>
              <a:gd name="connsiteX718" fmla="*/ 7759043 w 8074110"/>
              <a:gd name="connsiteY718" fmla="*/ 5365418 h 7505871"/>
              <a:gd name="connsiteX719" fmla="*/ 7623569 w 8074110"/>
              <a:gd name="connsiteY719" fmla="*/ 5314326 h 7505871"/>
              <a:gd name="connsiteX720" fmla="*/ 7605765 w 8074110"/>
              <a:gd name="connsiteY720" fmla="*/ 5269426 h 7505871"/>
              <a:gd name="connsiteX721" fmla="*/ 7917737 w 8074110"/>
              <a:gd name="connsiteY721" fmla="*/ 4875397 h 7505871"/>
              <a:gd name="connsiteX722" fmla="*/ 8072562 w 8074110"/>
              <a:gd name="connsiteY722" fmla="*/ 4774761 h 7505871"/>
              <a:gd name="connsiteX723" fmla="*/ 8072562 w 8074110"/>
              <a:gd name="connsiteY723" fmla="*/ 4715155 h 7505871"/>
              <a:gd name="connsiteX724" fmla="*/ 7588734 w 8074110"/>
              <a:gd name="connsiteY724" fmla="*/ 5193561 h 7505871"/>
              <a:gd name="connsiteX725" fmla="*/ 7574027 w 8074110"/>
              <a:gd name="connsiteY725" fmla="*/ 5226849 h 7505871"/>
              <a:gd name="connsiteX726" fmla="*/ 7567060 w 8074110"/>
              <a:gd name="connsiteY726" fmla="*/ 5232269 h 7505871"/>
              <a:gd name="connsiteX727" fmla="*/ 7550804 w 8074110"/>
              <a:gd name="connsiteY727" fmla="*/ 5128536 h 7505871"/>
              <a:gd name="connsiteX728" fmla="*/ 7476486 w 8074110"/>
              <a:gd name="connsiteY728" fmla="*/ 4561102 h 7505871"/>
              <a:gd name="connsiteX729" fmla="*/ 7512871 w 8074110"/>
              <a:gd name="connsiteY729" fmla="*/ 4526267 h 7505871"/>
              <a:gd name="connsiteX730" fmla="*/ 7744334 w 8074110"/>
              <a:gd name="connsiteY730" fmla="*/ 4535557 h 7505871"/>
              <a:gd name="connsiteX731" fmla="*/ 8072562 w 8074110"/>
              <a:gd name="connsiteY731" fmla="*/ 4622258 h 7505871"/>
              <a:gd name="connsiteX732" fmla="*/ 8072562 w 8074110"/>
              <a:gd name="connsiteY732" fmla="*/ 4568844 h 7505871"/>
              <a:gd name="connsiteX733" fmla="*/ 7770654 w 8074110"/>
              <a:gd name="connsiteY733" fmla="*/ 4499174 h 7505871"/>
              <a:gd name="connsiteX734" fmla="*/ 7519838 w 8074110"/>
              <a:gd name="connsiteY734" fmla="*/ 4483690 h 7505871"/>
              <a:gd name="connsiteX735" fmla="*/ 7461005 w 8074110"/>
              <a:gd name="connsiteY735" fmla="*/ 4427179 h 7505871"/>
              <a:gd name="connsiteX736" fmla="*/ 7389784 w 8074110"/>
              <a:gd name="connsiteY736" fmla="*/ 3848909 h 7505871"/>
              <a:gd name="connsiteX737" fmla="*/ 7420750 w 8074110"/>
              <a:gd name="connsiteY737" fmla="*/ 3808654 h 7505871"/>
              <a:gd name="connsiteX738" fmla="*/ 7762912 w 8074110"/>
              <a:gd name="connsiteY738" fmla="*/ 3749823 h 7505871"/>
              <a:gd name="connsiteX739" fmla="*/ 8072562 w 8074110"/>
              <a:gd name="connsiteY739" fmla="*/ 3759884 h 7505871"/>
              <a:gd name="connsiteX740" fmla="*/ 8072562 w 8074110"/>
              <a:gd name="connsiteY740" fmla="*/ 3713438 h 7505871"/>
              <a:gd name="connsiteX741" fmla="*/ 7848067 w 8074110"/>
              <a:gd name="connsiteY741" fmla="*/ 3704924 h 7505871"/>
              <a:gd name="connsiteX742" fmla="*/ 7498162 w 8074110"/>
              <a:gd name="connsiteY742" fmla="*/ 3756790 h 7505871"/>
              <a:gd name="connsiteX743" fmla="*/ 7406041 w 8074110"/>
              <a:gd name="connsiteY743" fmla="*/ 3768402 h 7505871"/>
              <a:gd name="connsiteX744" fmla="*/ 7376625 w 8074110"/>
              <a:gd name="connsiteY744" fmla="*/ 3743628 h 7505871"/>
              <a:gd name="connsiteX745" fmla="*/ 7317791 w 8074110"/>
              <a:gd name="connsiteY745" fmla="*/ 3277606 h 7505871"/>
              <a:gd name="connsiteX746" fmla="*/ 7329403 w 8074110"/>
              <a:gd name="connsiteY746" fmla="*/ 3245093 h 7505871"/>
              <a:gd name="connsiteX747" fmla="*/ 7556221 w 8074110"/>
              <a:gd name="connsiteY747" fmla="*/ 3145229 h 7505871"/>
              <a:gd name="connsiteX748" fmla="*/ 8072562 w 8074110"/>
              <a:gd name="connsiteY748" fmla="*/ 3045368 h 7505871"/>
              <a:gd name="connsiteX749" fmla="*/ 8072562 w 8074110"/>
              <a:gd name="connsiteY749" fmla="*/ 3005888 h 7505871"/>
              <a:gd name="connsiteX750" fmla="*/ 7445521 w 8074110"/>
              <a:gd name="connsiteY750" fmla="*/ 3144457 h 7505871"/>
              <a:gd name="connsiteX751" fmla="*/ 7328628 w 8074110"/>
              <a:gd name="connsiteY751" fmla="*/ 3199420 h 7505871"/>
              <a:gd name="connsiteX752" fmla="*/ 7304630 w 8074110"/>
              <a:gd name="connsiteY752" fmla="*/ 3186259 h 7505871"/>
              <a:gd name="connsiteX753" fmla="*/ 7258183 w 8074110"/>
              <a:gd name="connsiteY753" fmla="*/ 2868867 h 7505871"/>
              <a:gd name="connsiteX754" fmla="*/ 7267472 w 8074110"/>
              <a:gd name="connsiteY754" fmla="*/ 2846419 h 7505871"/>
              <a:gd name="connsiteX755" fmla="*/ 7736592 w 8074110"/>
              <a:gd name="connsiteY755" fmla="*/ 2501935 h 7505871"/>
              <a:gd name="connsiteX756" fmla="*/ 8072562 w 8074110"/>
              <a:gd name="connsiteY756" fmla="*/ 2323111 h 7505871"/>
              <a:gd name="connsiteX757" fmla="*/ 8072562 w 8074110"/>
              <a:gd name="connsiteY757" fmla="*/ 2263504 h 7505871"/>
              <a:gd name="connsiteX758" fmla="*/ 7247346 w 8074110"/>
              <a:gd name="connsiteY758" fmla="*/ 2789134 h 7505871"/>
              <a:gd name="connsiteX759" fmla="*/ 7204769 w 8074110"/>
              <a:gd name="connsiteY759" fmla="*/ 2536769 h 7505871"/>
              <a:gd name="connsiteX760" fmla="*/ 7194707 w 8074110"/>
              <a:gd name="connsiteY760" fmla="*/ 2481808 h 7505871"/>
              <a:gd name="connsiteX761" fmla="*/ 7218703 w 8074110"/>
              <a:gd name="connsiteY761" fmla="*/ 2341689 h 7505871"/>
              <a:gd name="connsiteX762" fmla="*/ 7498162 w 8074110"/>
              <a:gd name="connsiteY762" fmla="*/ 2079261 h 7505871"/>
              <a:gd name="connsiteX763" fmla="*/ 7934769 w 8074110"/>
              <a:gd name="connsiteY763" fmla="*/ 1906633 h 7505871"/>
              <a:gd name="connsiteX764" fmla="*/ 7950250 w 8074110"/>
              <a:gd name="connsiteY764" fmla="*/ 1901988 h 7505871"/>
              <a:gd name="connsiteX765" fmla="*/ 8072562 w 8074110"/>
              <a:gd name="connsiteY765" fmla="*/ 1913600 h 7505871"/>
              <a:gd name="connsiteX766" fmla="*/ 8072562 w 8074110"/>
              <a:gd name="connsiteY766" fmla="*/ 1860961 h 7505871"/>
              <a:gd name="connsiteX767" fmla="*/ 7922382 w 8074110"/>
              <a:gd name="connsiteY767" fmla="*/ 1541246 h 7505871"/>
              <a:gd name="connsiteX768" fmla="*/ 8023793 w 8074110"/>
              <a:gd name="connsiteY768" fmla="*/ 1045033 h 7505871"/>
              <a:gd name="connsiteX769" fmla="*/ 8072562 w 8074110"/>
              <a:gd name="connsiteY769" fmla="*/ 933558 h 7505871"/>
              <a:gd name="connsiteX770" fmla="*/ 8072562 w 8074110"/>
              <a:gd name="connsiteY770" fmla="*/ 834472 h 7505871"/>
              <a:gd name="connsiteX771" fmla="*/ 8057853 w 8074110"/>
              <a:gd name="connsiteY771" fmla="*/ 850729 h 7505871"/>
              <a:gd name="connsiteX772" fmla="*/ 7875935 w 8074110"/>
              <a:gd name="connsiteY772" fmla="*/ 1487832 h 7505871"/>
              <a:gd name="connsiteX773" fmla="*/ 7917737 w 8074110"/>
              <a:gd name="connsiteY773" fmla="*/ 1746388 h 7505871"/>
              <a:gd name="connsiteX774" fmla="*/ 7834133 w 8074110"/>
              <a:gd name="connsiteY774" fmla="*/ 1685234 h 7505871"/>
              <a:gd name="connsiteX775" fmla="*/ 7668469 w 8074110"/>
              <a:gd name="connsiteY775" fmla="*/ 1563695 h 7505871"/>
              <a:gd name="connsiteX776" fmla="*/ 7553899 w 8074110"/>
              <a:gd name="connsiteY776" fmla="*/ 1286560 h 7505871"/>
              <a:gd name="connsiteX777" fmla="*/ 7736592 w 8074110"/>
              <a:gd name="connsiteY777" fmla="*/ 785700 h 7505871"/>
              <a:gd name="connsiteX778" fmla="*/ 7778394 w 8074110"/>
              <a:gd name="connsiteY778" fmla="*/ 759382 h 7505871"/>
              <a:gd name="connsiteX779" fmla="*/ 8041597 w 8074110"/>
              <a:gd name="connsiteY779" fmla="*/ 728417 h 7505871"/>
              <a:gd name="connsiteX780" fmla="*/ 8074110 w 8074110"/>
              <a:gd name="connsiteY780" fmla="*/ 722222 h 7505871"/>
              <a:gd name="connsiteX781" fmla="*/ 8074110 w 8074110"/>
              <a:gd name="connsiteY781" fmla="*/ 688937 h 7505871"/>
              <a:gd name="connsiteX782" fmla="*/ 7787683 w 8074110"/>
              <a:gd name="connsiteY782" fmla="*/ 719127 h 7505871"/>
              <a:gd name="connsiteX783" fmla="*/ 7550029 w 8074110"/>
              <a:gd name="connsiteY783" fmla="*/ 603007 h 7505871"/>
              <a:gd name="connsiteX784" fmla="*/ 7534545 w 8074110"/>
              <a:gd name="connsiteY784" fmla="*/ 359158 h 7505871"/>
              <a:gd name="connsiteX785" fmla="*/ 7626666 w 8074110"/>
              <a:gd name="connsiteY785" fmla="*/ 251555 h 7505871"/>
              <a:gd name="connsiteX786" fmla="*/ 7819424 w 8074110"/>
              <a:gd name="connsiteY786" fmla="*/ 127696 h 7505871"/>
              <a:gd name="connsiteX787" fmla="*/ 7926252 w 8074110"/>
              <a:gd name="connsiteY787" fmla="*/ 76604 h 7505871"/>
              <a:gd name="connsiteX788" fmla="*/ 8074110 w 8074110"/>
              <a:gd name="connsiteY788" fmla="*/ 636295 h 7505871"/>
              <a:gd name="connsiteX789" fmla="*/ 8074110 w 8074110"/>
              <a:gd name="connsiteY789" fmla="*/ 589848 h 7505871"/>
              <a:gd name="connsiteX790" fmla="*/ 8012954 w 8074110"/>
              <a:gd name="connsiteY790" fmla="*/ 46414 h 7505871"/>
              <a:gd name="connsiteX791" fmla="*/ 8071012 w 8074110"/>
              <a:gd name="connsiteY791" fmla="*/ 11578 h 7505871"/>
              <a:gd name="connsiteX792" fmla="*/ 8071012 w 8074110"/>
              <a:gd name="connsiteY792" fmla="*/ 4611 h 7505871"/>
              <a:gd name="connsiteX793" fmla="*/ 7829488 w 8074110"/>
              <a:gd name="connsiteY793" fmla="*/ 4611 h 7505871"/>
              <a:gd name="connsiteX794" fmla="*/ 7829488 w 8074110"/>
              <a:gd name="connsiteY794" fmla="*/ 10028 h 7505871"/>
              <a:gd name="connsiteX795" fmla="*/ 7950250 w 8074110"/>
              <a:gd name="connsiteY795" fmla="*/ 17770 h 7505871"/>
              <a:gd name="connsiteX796" fmla="*/ 7735817 w 8074110"/>
              <a:gd name="connsiteY796" fmla="*/ 131568 h 7505871"/>
              <a:gd name="connsiteX797" fmla="*/ 7637503 w 8074110"/>
              <a:gd name="connsiteY797" fmla="*/ 166403 h 7505871"/>
              <a:gd name="connsiteX798" fmla="*/ 6933826 w 8074110"/>
              <a:gd name="connsiteY798" fmla="*/ 19318 h 7505871"/>
              <a:gd name="connsiteX799" fmla="*/ 6868026 w 8074110"/>
              <a:gd name="connsiteY799" fmla="*/ 8481 h 7505871"/>
              <a:gd name="connsiteX800" fmla="*/ 7534545 w 8074110"/>
              <a:gd name="connsiteY800" fmla="*/ 226009 h 7505871"/>
              <a:gd name="connsiteX801" fmla="*/ 7524483 w 8074110"/>
              <a:gd name="connsiteY801" fmla="*/ 237621 h 7505871"/>
              <a:gd name="connsiteX802" fmla="*/ 7244249 w 8074110"/>
              <a:gd name="connsiteY802" fmla="*/ 413347 h 7505871"/>
              <a:gd name="connsiteX803" fmla="*/ 7223348 w 8074110"/>
              <a:gd name="connsiteY803" fmla="*/ 421864 h 7505871"/>
              <a:gd name="connsiteX804" fmla="*/ 6830868 w 8074110"/>
              <a:gd name="connsiteY804" fmla="*/ 303422 h 7505871"/>
              <a:gd name="connsiteX805" fmla="*/ 6813837 w 8074110"/>
              <a:gd name="connsiteY805" fmla="*/ 261619 h 7505871"/>
              <a:gd name="connsiteX806" fmla="*/ 6854092 w 8074110"/>
              <a:gd name="connsiteY806" fmla="*/ 26285 h 7505871"/>
              <a:gd name="connsiteX807" fmla="*/ 6850222 w 8074110"/>
              <a:gd name="connsiteY807" fmla="*/ 3836 h 7505871"/>
              <a:gd name="connsiteX808" fmla="*/ 6830299 w 8074110"/>
              <a:gd name="connsiteY808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820132 w 8074110"/>
              <a:gd name="connsiteY581" fmla="*/ 871630 h 7505871"/>
              <a:gd name="connsiteX582" fmla="*/ 3416208 w 8074110"/>
              <a:gd name="connsiteY582" fmla="*/ 1705361 h 7505871"/>
              <a:gd name="connsiteX583" fmla="*/ 3403821 w 8074110"/>
              <a:gd name="connsiteY583" fmla="*/ 1733229 h 7505871"/>
              <a:gd name="connsiteX584" fmla="*/ 3220356 w 8074110"/>
              <a:gd name="connsiteY584" fmla="*/ 1788965 h 7505871"/>
              <a:gd name="connsiteX585" fmla="*/ 3183971 w 8074110"/>
              <a:gd name="connsiteY585" fmla="*/ 1778128 h 7505871"/>
              <a:gd name="connsiteX586" fmla="*/ 2802328 w 8074110"/>
              <a:gd name="connsiteY586" fmla="*/ 1303589 h 7505871"/>
              <a:gd name="connsiteX587" fmla="*/ 2734980 w 8074110"/>
              <a:gd name="connsiteY587" fmla="*/ 1223082 h 7505871"/>
              <a:gd name="connsiteX588" fmla="*/ 1721651 w 8074110"/>
              <a:gd name="connsiteY588" fmla="*/ 208205 h 7505871"/>
              <a:gd name="connsiteX589" fmla="*/ 1725523 w 8074110"/>
              <a:gd name="connsiteY589" fmla="*/ 200464 h 7505871"/>
              <a:gd name="connsiteX590" fmla="*/ 5759578 w 8074110"/>
              <a:gd name="connsiteY590" fmla="*/ 140662 h 7505871"/>
              <a:gd name="connsiteX591" fmla="*/ 5822184 w 8074110"/>
              <a:gd name="connsiteY591" fmla="*/ 174918 h 7505871"/>
              <a:gd name="connsiteX592" fmla="*/ 6050551 w 8074110"/>
              <a:gd name="connsiteY592" fmla="*/ 345224 h 7505871"/>
              <a:gd name="connsiteX593" fmla="*/ 6064485 w 8074110"/>
              <a:gd name="connsiteY593" fmla="*/ 389351 h 7505871"/>
              <a:gd name="connsiteX594" fmla="*/ 5850827 w 8074110"/>
              <a:gd name="connsiteY594" fmla="*/ 619264 h 7505871"/>
              <a:gd name="connsiteX595" fmla="*/ 5812120 w 8074110"/>
              <a:gd name="connsiteY595" fmla="*/ 623909 h 7505871"/>
              <a:gd name="connsiteX596" fmla="*/ 5306617 w 8074110"/>
              <a:gd name="connsiteY596" fmla="*/ 537981 h 7505871"/>
              <a:gd name="connsiteX597" fmla="*/ 5287266 w 8074110"/>
              <a:gd name="connsiteY597" fmla="*/ 532562 h 7505871"/>
              <a:gd name="connsiteX598" fmla="*/ 5484666 w 8074110"/>
              <a:gd name="connsiteY598" fmla="*/ 433476 h 7505871"/>
              <a:gd name="connsiteX599" fmla="*/ 5716131 w 8074110"/>
              <a:gd name="connsiteY599" fmla="*/ 198141 h 7505871"/>
              <a:gd name="connsiteX600" fmla="*/ 5759578 w 8074110"/>
              <a:gd name="connsiteY600" fmla="*/ 140662 h 7505871"/>
              <a:gd name="connsiteX601" fmla="*/ 6792161 w 8074110"/>
              <a:gd name="connsiteY601" fmla="*/ 69637 h 7505871"/>
              <a:gd name="connsiteX602" fmla="*/ 6756550 w 8074110"/>
              <a:gd name="connsiteY602" fmla="*/ 261619 h 7505871"/>
              <a:gd name="connsiteX603" fmla="*/ 6617984 w 8074110"/>
              <a:gd name="connsiteY603" fmla="*/ 446635 h 7505871"/>
              <a:gd name="connsiteX604" fmla="*/ 6420582 w 8074110"/>
              <a:gd name="connsiteY604" fmla="*/ 545724 h 7505871"/>
              <a:gd name="connsiteX605" fmla="*/ 6386520 w 8074110"/>
              <a:gd name="connsiteY605" fmla="*/ 543401 h 7505871"/>
              <a:gd name="connsiteX606" fmla="*/ 6167444 w 8074110"/>
              <a:gd name="connsiteY606" fmla="*/ 376190 h 7505871"/>
              <a:gd name="connsiteX607" fmla="*/ 6792161 w 8074110"/>
              <a:gd name="connsiteY607" fmla="*/ 69637 h 7505871"/>
              <a:gd name="connsiteX608" fmla="*/ 6830299 w 8074110"/>
              <a:gd name="connsiteY608" fmla="*/ 401 h 7505871"/>
              <a:gd name="connsiteX609" fmla="*/ 6773582 w 8074110"/>
              <a:gd name="connsiteY609" fmla="*/ 27835 h 7505871"/>
              <a:gd name="connsiteX610" fmla="*/ 6302140 w 8074110"/>
              <a:gd name="connsiteY610" fmla="*/ 343677 h 7505871"/>
              <a:gd name="connsiteX611" fmla="*/ 6071452 w 8074110"/>
              <a:gd name="connsiteY611" fmla="*/ 304197 h 7505871"/>
              <a:gd name="connsiteX612" fmla="*/ 5949915 w 8074110"/>
              <a:gd name="connsiteY612" fmla="*/ 212850 h 7505871"/>
              <a:gd name="connsiteX613" fmla="*/ 5809025 w 8074110"/>
              <a:gd name="connsiteY613" fmla="*/ 105247 h 7505871"/>
              <a:gd name="connsiteX614" fmla="*/ 6016489 w 8074110"/>
              <a:gd name="connsiteY614" fmla="*/ 8481 h 7505871"/>
              <a:gd name="connsiteX615" fmla="*/ 6001007 w 8074110"/>
              <a:gd name="connsiteY615" fmla="*/ 3061 h 7505871"/>
              <a:gd name="connsiteX616" fmla="*/ 5795091 w 8074110"/>
              <a:gd name="connsiteY616" fmla="*/ 51058 h 7505871"/>
              <a:gd name="connsiteX617" fmla="*/ 5725418 w 8074110"/>
              <a:gd name="connsiteY617" fmla="*/ 40219 h 7505871"/>
              <a:gd name="connsiteX618" fmla="*/ 5613945 w 8074110"/>
              <a:gd name="connsiteY618" fmla="*/ 8481 h 7505871"/>
              <a:gd name="connsiteX619" fmla="*/ 5681293 w 8074110"/>
              <a:gd name="connsiteY619" fmla="*/ 62670 h 7505871"/>
              <a:gd name="connsiteX620" fmla="*/ 5692905 w 8074110"/>
              <a:gd name="connsiteY620" fmla="*/ 126148 h 7505871"/>
              <a:gd name="connsiteX621" fmla="*/ 5659619 w 8074110"/>
              <a:gd name="connsiteY621" fmla="*/ 178787 h 7505871"/>
              <a:gd name="connsiteX622" fmla="*/ 5438219 w 8074110"/>
              <a:gd name="connsiteY622" fmla="*/ 396318 h 7505871"/>
              <a:gd name="connsiteX623" fmla="*/ 5299651 w 8074110"/>
              <a:gd name="connsiteY623" fmla="*/ 465989 h 7505871"/>
              <a:gd name="connsiteX624" fmla="*/ 5051157 w 8074110"/>
              <a:gd name="connsiteY624" fmla="*/ 501599 h 7505871"/>
              <a:gd name="connsiteX625" fmla="*/ 5017869 w 8074110"/>
              <a:gd name="connsiteY625" fmla="*/ 498502 h 7505871"/>
              <a:gd name="connsiteX626" fmla="*/ 4896331 w 8074110"/>
              <a:gd name="connsiteY626" fmla="*/ 483020 h 7505871"/>
              <a:gd name="connsiteX627" fmla="*/ 5006257 w 8074110"/>
              <a:gd name="connsiteY627" fmla="*/ 368448 h 7505871"/>
              <a:gd name="connsiteX628" fmla="*/ 5178888 w 8074110"/>
              <a:gd name="connsiteY628" fmla="*/ 35574 h 7505871"/>
              <a:gd name="connsiteX629" fmla="*/ 5148697 w 8074110"/>
              <a:gd name="connsiteY629" fmla="*/ 4611 h 7505871"/>
              <a:gd name="connsiteX630" fmla="*/ 5130119 w 8074110"/>
              <a:gd name="connsiteY630" fmla="*/ 33252 h 7505871"/>
              <a:gd name="connsiteX631" fmla="*/ 4968327 w 8074110"/>
              <a:gd name="connsiteY631" fmla="*/ 335162 h 7505871"/>
              <a:gd name="connsiteX632" fmla="*/ 4842143 w 8074110"/>
              <a:gd name="connsiteY632" fmla="*/ 457472 h 7505871"/>
              <a:gd name="connsiteX633" fmla="*/ 4792601 w 8074110"/>
              <a:gd name="connsiteY633" fmla="*/ 475278 h 7505871"/>
              <a:gd name="connsiteX634" fmla="*/ 4347477 w 8074110"/>
              <a:gd name="connsiteY634" fmla="*/ 432701 h 7505871"/>
              <a:gd name="connsiteX635" fmla="*/ 4253811 w 8074110"/>
              <a:gd name="connsiteY635" fmla="*/ 421089 h 7505871"/>
              <a:gd name="connsiteX636" fmla="*/ 4693512 w 8074110"/>
              <a:gd name="connsiteY636" fmla="*/ 8481 h 7505871"/>
              <a:gd name="connsiteX637" fmla="*/ 4611455 w 8074110"/>
              <a:gd name="connsiteY637" fmla="*/ 22415 h 7505871"/>
              <a:gd name="connsiteX638" fmla="*/ 4196524 w 8074110"/>
              <a:gd name="connsiteY638" fmla="*/ 402510 h 7505871"/>
              <a:gd name="connsiteX639" fmla="*/ 4148530 w 8074110"/>
              <a:gd name="connsiteY639" fmla="*/ 417219 h 7505871"/>
              <a:gd name="connsiteX640" fmla="*/ 3828041 w 8074110"/>
              <a:gd name="connsiteY640" fmla="*/ 393221 h 7505871"/>
              <a:gd name="connsiteX641" fmla="*/ 3665477 w 8074110"/>
              <a:gd name="connsiteY641" fmla="*/ 380834 h 7505871"/>
              <a:gd name="connsiteX642" fmla="*/ 3924032 w 8074110"/>
              <a:gd name="connsiteY642" fmla="*/ 10028 h 7505871"/>
              <a:gd name="connsiteX643" fmla="*/ 3841203 w 8074110"/>
              <a:gd name="connsiteY643" fmla="*/ 46414 h 7505871"/>
              <a:gd name="connsiteX644" fmla="*/ 3613610 w 8074110"/>
              <a:gd name="connsiteY644" fmla="*/ 359933 h 7505871"/>
              <a:gd name="connsiteX645" fmla="*/ 3573355 w 8074110"/>
              <a:gd name="connsiteY645" fmla="*/ 376190 h 7505871"/>
              <a:gd name="connsiteX646" fmla="*/ 2866581 w 8074110"/>
              <a:gd name="connsiteY646" fmla="*/ 318906 h 7505871"/>
              <a:gd name="connsiteX647" fmla="*/ 2819359 w 8074110"/>
              <a:gd name="connsiteY647" fmla="*/ 301874 h 7505871"/>
              <a:gd name="connsiteX648" fmla="*/ 2984246 w 8074110"/>
              <a:gd name="connsiteY648" fmla="*/ 10028 h 7505871"/>
              <a:gd name="connsiteX649" fmla="*/ 2922318 w 8074110"/>
              <a:gd name="connsiteY649" fmla="*/ 39446 h 7505871"/>
              <a:gd name="connsiteX650" fmla="*/ 2779879 w 8074110"/>
              <a:gd name="connsiteY650" fmla="*/ 285618 h 7505871"/>
              <a:gd name="connsiteX651" fmla="*/ 2736527 w 8074110"/>
              <a:gd name="connsiteY651" fmla="*/ 306519 h 7505871"/>
              <a:gd name="connsiteX652" fmla="*/ 2190770 w 8074110"/>
              <a:gd name="connsiteY652" fmla="*/ 240718 h 7505871"/>
              <a:gd name="connsiteX653" fmla="*/ 2157482 w 8074110"/>
              <a:gd name="connsiteY653" fmla="*/ 207430 h 7505871"/>
              <a:gd name="connsiteX654" fmla="*/ 2173739 w 8074110"/>
              <a:gd name="connsiteY654" fmla="*/ 124598 h 7505871"/>
              <a:gd name="connsiteX655" fmla="*/ 2247281 w 8074110"/>
              <a:gd name="connsiteY655" fmla="*/ 8481 h 7505871"/>
              <a:gd name="connsiteX656" fmla="*/ 2202382 w 8074110"/>
              <a:gd name="connsiteY656" fmla="*/ 13126 h 7505871"/>
              <a:gd name="connsiteX657" fmla="*/ 2109488 w 8074110"/>
              <a:gd name="connsiteY657" fmla="*/ 196594 h 7505871"/>
              <a:gd name="connsiteX658" fmla="*/ 2073878 w 8074110"/>
              <a:gd name="connsiteY658" fmla="*/ 223687 h 7505871"/>
              <a:gd name="connsiteX659" fmla="*/ 1782807 w 8074110"/>
              <a:gd name="connsiteY659" fmla="*/ 178015 h 7505871"/>
              <a:gd name="connsiteX660" fmla="*/ 1743327 w 8074110"/>
              <a:gd name="connsiteY660" fmla="*/ 94408 h 7505871"/>
              <a:gd name="connsiteX661" fmla="*/ 1789774 w 8074110"/>
              <a:gd name="connsiteY661" fmla="*/ 10803 h 7505871"/>
              <a:gd name="connsiteX662" fmla="*/ 1709266 w 8074110"/>
              <a:gd name="connsiteY662" fmla="*/ 48736 h 7505871"/>
              <a:gd name="connsiteX663" fmla="*/ 1667462 w 8074110"/>
              <a:gd name="connsiteY663" fmla="*/ 127696 h 7505871"/>
              <a:gd name="connsiteX664" fmla="*/ 1618692 w 8074110"/>
              <a:gd name="connsiteY664" fmla="*/ 152469 h 7505871"/>
              <a:gd name="connsiteX665" fmla="*/ 853860 w 8074110"/>
              <a:gd name="connsiteY665" fmla="*/ 29382 h 7505871"/>
              <a:gd name="connsiteX666" fmla="*/ 474537 w 8074110"/>
              <a:gd name="connsiteY666" fmla="*/ 9256 h 7505871"/>
              <a:gd name="connsiteX667" fmla="*/ 493891 w 8074110"/>
              <a:gd name="connsiteY667" fmla="*/ 12351 h 7505871"/>
              <a:gd name="connsiteX668" fmla="*/ 733870 w 8074110"/>
              <a:gd name="connsiteY668" fmla="*/ 40994 h 7505871"/>
              <a:gd name="connsiteX669" fmla="*/ 1561409 w 8074110"/>
              <a:gd name="connsiteY669" fmla="*/ 171820 h 7505871"/>
              <a:gd name="connsiteX670" fmla="*/ 1631854 w 8074110"/>
              <a:gd name="connsiteY670" fmla="*/ 187304 h 7505871"/>
              <a:gd name="connsiteX671" fmla="*/ 1772742 w 8074110"/>
              <a:gd name="connsiteY671" fmla="*/ 322001 h 7505871"/>
              <a:gd name="connsiteX672" fmla="*/ 1567601 w 8074110"/>
              <a:gd name="connsiteY672" fmla="*/ 346774 h 7505871"/>
              <a:gd name="connsiteX673" fmla="*/ 1264918 w 8074110"/>
              <a:gd name="connsiteY673" fmla="*/ 319678 h 7505871"/>
              <a:gd name="connsiteX674" fmla="*/ 966880 w 8074110"/>
              <a:gd name="connsiteY674" fmla="*/ 322776 h 7505871"/>
              <a:gd name="connsiteX675" fmla="*/ 839151 w 8074110"/>
              <a:gd name="connsiteY675" fmla="*/ 293357 h 7505871"/>
              <a:gd name="connsiteX676" fmla="*/ 116893 w 8074110"/>
              <a:gd name="connsiteY676" fmla="*/ 13126 h 7505871"/>
              <a:gd name="connsiteX677" fmla="*/ 0 w 8074110"/>
              <a:gd name="connsiteY677" fmla="*/ 6159 h 7505871"/>
              <a:gd name="connsiteX678" fmla="*/ 30191 w 8074110"/>
              <a:gd name="connsiteY678" fmla="*/ 27060 h 7505871"/>
              <a:gd name="connsiteX679" fmla="*/ 863149 w 8074110"/>
              <a:gd name="connsiteY679" fmla="*/ 349096 h 7505871"/>
              <a:gd name="connsiteX680" fmla="*/ 2691628 w 8074110"/>
              <a:gd name="connsiteY680" fmla="*/ 1437513 h 7505871"/>
              <a:gd name="connsiteX681" fmla="*/ 2729173 w 8074110"/>
              <a:gd name="connsiteY681" fmla="*/ 1480575 h 7505871"/>
              <a:gd name="connsiteX682" fmla="*/ 2737964 w 8074110"/>
              <a:gd name="connsiteY682" fmla="*/ 1521053 h 7505871"/>
              <a:gd name="connsiteX683" fmla="*/ 2751607 w 8074110"/>
              <a:gd name="connsiteY683" fmla="*/ 1513346 h 7505871"/>
              <a:gd name="connsiteX684" fmla="*/ 2789941 w 8074110"/>
              <a:gd name="connsiteY684" fmla="*/ 1581205 h 7505871"/>
              <a:gd name="connsiteX685" fmla="*/ 2789941 w 8074110"/>
              <a:gd name="connsiteY685" fmla="*/ 1521120 h 7505871"/>
              <a:gd name="connsiteX686" fmla="*/ 3149135 w 8074110"/>
              <a:gd name="connsiteY686" fmla="*/ 1826898 h 7505871"/>
              <a:gd name="connsiteX687" fmla="*/ 3180873 w 8074110"/>
              <a:gd name="connsiteY687" fmla="*/ 1850896 h 7505871"/>
              <a:gd name="connsiteX688" fmla="*/ 3685603 w 8074110"/>
              <a:gd name="connsiteY688" fmla="*/ 2128807 h 7505871"/>
              <a:gd name="connsiteX689" fmla="*/ 4074212 w 8074110"/>
              <a:gd name="connsiteY689" fmla="*/ 2380398 h 7505871"/>
              <a:gd name="connsiteX690" fmla="*/ 4482176 w 8074110"/>
              <a:gd name="connsiteY690" fmla="*/ 2882804 h 7505871"/>
              <a:gd name="connsiteX691" fmla="*/ 4615325 w 8074110"/>
              <a:gd name="connsiteY691" fmla="*/ 3032983 h 7505871"/>
              <a:gd name="connsiteX692" fmla="*/ 4938909 w 8074110"/>
              <a:gd name="connsiteY692" fmla="*/ 3311666 h 7505871"/>
              <a:gd name="connsiteX693" fmla="*/ 5464539 w 8074110"/>
              <a:gd name="connsiteY693" fmla="*/ 3821815 h 7505871"/>
              <a:gd name="connsiteX694" fmla="*/ 5862439 w 8074110"/>
              <a:gd name="connsiteY694" fmla="*/ 4371442 h 7505871"/>
              <a:gd name="connsiteX695" fmla="*/ 5925142 w 8074110"/>
              <a:gd name="connsiteY695" fmla="*/ 4423309 h 7505871"/>
              <a:gd name="connsiteX696" fmla="*/ 5960752 w 8074110"/>
              <a:gd name="connsiteY696" fmla="*/ 4439565 h 7505871"/>
              <a:gd name="connsiteX697" fmla="*/ 6221633 w 8074110"/>
              <a:gd name="connsiteY697" fmla="*/ 4609099 h 7505871"/>
              <a:gd name="connsiteX698" fmla="*/ 6602500 w 8074110"/>
              <a:gd name="connsiteY698" fmla="*/ 4887784 h 7505871"/>
              <a:gd name="connsiteX699" fmla="*/ 7161419 w 8074110"/>
              <a:gd name="connsiteY699" fmla="*/ 5593785 h 7505871"/>
              <a:gd name="connsiteX700" fmla="*/ 7807037 w 8074110"/>
              <a:gd name="connsiteY700" fmla="*/ 6708523 h 7505871"/>
              <a:gd name="connsiteX701" fmla="*/ 7824068 w 8074110"/>
              <a:gd name="connsiteY701" fmla="*/ 6754970 h 7505871"/>
              <a:gd name="connsiteX702" fmla="*/ 7999795 w 8074110"/>
              <a:gd name="connsiteY702" fmla="*/ 7317758 h 7505871"/>
              <a:gd name="connsiteX703" fmla="*/ 8071787 w 8074110"/>
              <a:gd name="connsiteY703" fmla="*/ 7505871 h 7505871"/>
              <a:gd name="connsiteX704" fmla="*/ 8071787 w 8074110"/>
              <a:gd name="connsiteY704" fmla="*/ 7399815 h 7505871"/>
              <a:gd name="connsiteX705" fmla="*/ 7950250 w 8074110"/>
              <a:gd name="connsiteY705" fmla="*/ 7039849 h 7505871"/>
              <a:gd name="connsiteX706" fmla="*/ 7865096 w 8074110"/>
              <a:gd name="connsiteY706" fmla="*/ 6744905 h 7505871"/>
              <a:gd name="connsiteX707" fmla="*/ 7863548 w 8074110"/>
              <a:gd name="connsiteY707" fmla="*/ 6706200 h 7505871"/>
              <a:gd name="connsiteX708" fmla="*/ 8043144 w 8074110"/>
              <a:gd name="connsiteY708" fmla="*/ 6277336 h 7505871"/>
              <a:gd name="connsiteX709" fmla="*/ 8072562 w 8074110"/>
              <a:gd name="connsiteY709" fmla="*/ 6272691 h 7505871"/>
              <a:gd name="connsiteX710" fmla="*/ 8072562 w 8074110"/>
              <a:gd name="connsiteY710" fmla="*/ 6153476 h 7505871"/>
              <a:gd name="connsiteX711" fmla="*/ 8052434 w 8074110"/>
              <a:gd name="connsiteY711" fmla="*/ 6144959 h 7505871"/>
              <a:gd name="connsiteX712" fmla="*/ 7593379 w 8074110"/>
              <a:gd name="connsiteY712" fmla="*/ 5359998 h 7505871"/>
              <a:gd name="connsiteX713" fmla="*/ 7591831 w 8074110"/>
              <a:gd name="connsiteY713" fmla="*/ 5353806 h 7505871"/>
              <a:gd name="connsiteX714" fmla="*/ 8052434 w 8074110"/>
              <a:gd name="connsiteY714" fmla="*/ 5624748 h 7505871"/>
              <a:gd name="connsiteX715" fmla="*/ 8072562 w 8074110"/>
              <a:gd name="connsiteY715" fmla="*/ 5650297 h 7505871"/>
              <a:gd name="connsiteX716" fmla="*/ 8072562 w 8074110"/>
              <a:gd name="connsiteY716" fmla="*/ 5564367 h 7505871"/>
              <a:gd name="connsiteX717" fmla="*/ 8059401 w 8074110"/>
              <a:gd name="connsiteY717" fmla="*/ 5555078 h 7505871"/>
              <a:gd name="connsiteX718" fmla="*/ 7759043 w 8074110"/>
              <a:gd name="connsiteY718" fmla="*/ 5365418 h 7505871"/>
              <a:gd name="connsiteX719" fmla="*/ 7623569 w 8074110"/>
              <a:gd name="connsiteY719" fmla="*/ 5314326 h 7505871"/>
              <a:gd name="connsiteX720" fmla="*/ 7605765 w 8074110"/>
              <a:gd name="connsiteY720" fmla="*/ 5269426 h 7505871"/>
              <a:gd name="connsiteX721" fmla="*/ 7917737 w 8074110"/>
              <a:gd name="connsiteY721" fmla="*/ 4875397 h 7505871"/>
              <a:gd name="connsiteX722" fmla="*/ 8072562 w 8074110"/>
              <a:gd name="connsiteY722" fmla="*/ 4774761 h 7505871"/>
              <a:gd name="connsiteX723" fmla="*/ 8072562 w 8074110"/>
              <a:gd name="connsiteY723" fmla="*/ 4715155 h 7505871"/>
              <a:gd name="connsiteX724" fmla="*/ 7588734 w 8074110"/>
              <a:gd name="connsiteY724" fmla="*/ 5193561 h 7505871"/>
              <a:gd name="connsiteX725" fmla="*/ 7574027 w 8074110"/>
              <a:gd name="connsiteY725" fmla="*/ 5226849 h 7505871"/>
              <a:gd name="connsiteX726" fmla="*/ 7567060 w 8074110"/>
              <a:gd name="connsiteY726" fmla="*/ 5232269 h 7505871"/>
              <a:gd name="connsiteX727" fmla="*/ 7550804 w 8074110"/>
              <a:gd name="connsiteY727" fmla="*/ 5128536 h 7505871"/>
              <a:gd name="connsiteX728" fmla="*/ 7476486 w 8074110"/>
              <a:gd name="connsiteY728" fmla="*/ 4561102 h 7505871"/>
              <a:gd name="connsiteX729" fmla="*/ 7512871 w 8074110"/>
              <a:gd name="connsiteY729" fmla="*/ 4526267 h 7505871"/>
              <a:gd name="connsiteX730" fmla="*/ 7744334 w 8074110"/>
              <a:gd name="connsiteY730" fmla="*/ 4535557 h 7505871"/>
              <a:gd name="connsiteX731" fmla="*/ 8072562 w 8074110"/>
              <a:gd name="connsiteY731" fmla="*/ 4622258 h 7505871"/>
              <a:gd name="connsiteX732" fmla="*/ 8072562 w 8074110"/>
              <a:gd name="connsiteY732" fmla="*/ 4568844 h 7505871"/>
              <a:gd name="connsiteX733" fmla="*/ 7770654 w 8074110"/>
              <a:gd name="connsiteY733" fmla="*/ 4499174 h 7505871"/>
              <a:gd name="connsiteX734" fmla="*/ 7519838 w 8074110"/>
              <a:gd name="connsiteY734" fmla="*/ 4483690 h 7505871"/>
              <a:gd name="connsiteX735" fmla="*/ 7461005 w 8074110"/>
              <a:gd name="connsiteY735" fmla="*/ 4427179 h 7505871"/>
              <a:gd name="connsiteX736" fmla="*/ 7389784 w 8074110"/>
              <a:gd name="connsiteY736" fmla="*/ 3848909 h 7505871"/>
              <a:gd name="connsiteX737" fmla="*/ 7420750 w 8074110"/>
              <a:gd name="connsiteY737" fmla="*/ 3808654 h 7505871"/>
              <a:gd name="connsiteX738" fmla="*/ 7762912 w 8074110"/>
              <a:gd name="connsiteY738" fmla="*/ 3749823 h 7505871"/>
              <a:gd name="connsiteX739" fmla="*/ 8072562 w 8074110"/>
              <a:gd name="connsiteY739" fmla="*/ 3759884 h 7505871"/>
              <a:gd name="connsiteX740" fmla="*/ 8072562 w 8074110"/>
              <a:gd name="connsiteY740" fmla="*/ 3713438 h 7505871"/>
              <a:gd name="connsiteX741" fmla="*/ 7848067 w 8074110"/>
              <a:gd name="connsiteY741" fmla="*/ 3704924 h 7505871"/>
              <a:gd name="connsiteX742" fmla="*/ 7498162 w 8074110"/>
              <a:gd name="connsiteY742" fmla="*/ 3756790 h 7505871"/>
              <a:gd name="connsiteX743" fmla="*/ 7406041 w 8074110"/>
              <a:gd name="connsiteY743" fmla="*/ 3768402 h 7505871"/>
              <a:gd name="connsiteX744" fmla="*/ 7376625 w 8074110"/>
              <a:gd name="connsiteY744" fmla="*/ 3743628 h 7505871"/>
              <a:gd name="connsiteX745" fmla="*/ 7317791 w 8074110"/>
              <a:gd name="connsiteY745" fmla="*/ 3277606 h 7505871"/>
              <a:gd name="connsiteX746" fmla="*/ 7329403 w 8074110"/>
              <a:gd name="connsiteY746" fmla="*/ 3245093 h 7505871"/>
              <a:gd name="connsiteX747" fmla="*/ 7556221 w 8074110"/>
              <a:gd name="connsiteY747" fmla="*/ 3145229 h 7505871"/>
              <a:gd name="connsiteX748" fmla="*/ 8072562 w 8074110"/>
              <a:gd name="connsiteY748" fmla="*/ 3045368 h 7505871"/>
              <a:gd name="connsiteX749" fmla="*/ 8072562 w 8074110"/>
              <a:gd name="connsiteY749" fmla="*/ 3005888 h 7505871"/>
              <a:gd name="connsiteX750" fmla="*/ 7445521 w 8074110"/>
              <a:gd name="connsiteY750" fmla="*/ 3144457 h 7505871"/>
              <a:gd name="connsiteX751" fmla="*/ 7328628 w 8074110"/>
              <a:gd name="connsiteY751" fmla="*/ 3199420 h 7505871"/>
              <a:gd name="connsiteX752" fmla="*/ 7304630 w 8074110"/>
              <a:gd name="connsiteY752" fmla="*/ 3186259 h 7505871"/>
              <a:gd name="connsiteX753" fmla="*/ 7258183 w 8074110"/>
              <a:gd name="connsiteY753" fmla="*/ 2868867 h 7505871"/>
              <a:gd name="connsiteX754" fmla="*/ 7267472 w 8074110"/>
              <a:gd name="connsiteY754" fmla="*/ 2846419 h 7505871"/>
              <a:gd name="connsiteX755" fmla="*/ 7736592 w 8074110"/>
              <a:gd name="connsiteY755" fmla="*/ 2501935 h 7505871"/>
              <a:gd name="connsiteX756" fmla="*/ 8072562 w 8074110"/>
              <a:gd name="connsiteY756" fmla="*/ 2323111 h 7505871"/>
              <a:gd name="connsiteX757" fmla="*/ 8072562 w 8074110"/>
              <a:gd name="connsiteY757" fmla="*/ 2263504 h 7505871"/>
              <a:gd name="connsiteX758" fmla="*/ 7247346 w 8074110"/>
              <a:gd name="connsiteY758" fmla="*/ 2789134 h 7505871"/>
              <a:gd name="connsiteX759" fmla="*/ 7204769 w 8074110"/>
              <a:gd name="connsiteY759" fmla="*/ 2536769 h 7505871"/>
              <a:gd name="connsiteX760" fmla="*/ 7194707 w 8074110"/>
              <a:gd name="connsiteY760" fmla="*/ 2481808 h 7505871"/>
              <a:gd name="connsiteX761" fmla="*/ 7218703 w 8074110"/>
              <a:gd name="connsiteY761" fmla="*/ 2341689 h 7505871"/>
              <a:gd name="connsiteX762" fmla="*/ 7498162 w 8074110"/>
              <a:gd name="connsiteY762" fmla="*/ 2079261 h 7505871"/>
              <a:gd name="connsiteX763" fmla="*/ 7934769 w 8074110"/>
              <a:gd name="connsiteY763" fmla="*/ 1906633 h 7505871"/>
              <a:gd name="connsiteX764" fmla="*/ 7950250 w 8074110"/>
              <a:gd name="connsiteY764" fmla="*/ 1901988 h 7505871"/>
              <a:gd name="connsiteX765" fmla="*/ 8072562 w 8074110"/>
              <a:gd name="connsiteY765" fmla="*/ 1913600 h 7505871"/>
              <a:gd name="connsiteX766" fmla="*/ 8072562 w 8074110"/>
              <a:gd name="connsiteY766" fmla="*/ 1860961 h 7505871"/>
              <a:gd name="connsiteX767" fmla="*/ 7922382 w 8074110"/>
              <a:gd name="connsiteY767" fmla="*/ 1541246 h 7505871"/>
              <a:gd name="connsiteX768" fmla="*/ 8023793 w 8074110"/>
              <a:gd name="connsiteY768" fmla="*/ 1045033 h 7505871"/>
              <a:gd name="connsiteX769" fmla="*/ 8072562 w 8074110"/>
              <a:gd name="connsiteY769" fmla="*/ 933558 h 7505871"/>
              <a:gd name="connsiteX770" fmla="*/ 8072562 w 8074110"/>
              <a:gd name="connsiteY770" fmla="*/ 834472 h 7505871"/>
              <a:gd name="connsiteX771" fmla="*/ 8057853 w 8074110"/>
              <a:gd name="connsiteY771" fmla="*/ 850729 h 7505871"/>
              <a:gd name="connsiteX772" fmla="*/ 7875935 w 8074110"/>
              <a:gd name="connsiteY772" fmla="*/ 1487832 h 7505871"/>
              <a:gd name="connsiteX773" fmla="*/ 7917737 w 8074110"/>
              <a:gd name="connsiteY773" fmla="*/ 1746388 h 7505871"/>
              <a:gd name="connsiteX774" fmla="*/ 7834133 w 8074110"/>
              <a:gd name="connsiteY774" fmla="*/ 1685234 h 7505871"/>
              <a:gd name="connsiteX775" fmla="*/ 7668469 w 8074110"/>
              <a:gd name="connsiteY775" fmla="*/ 1563695 h 7505871"/>
              <a:gd name="connsiteX776" fmla="*/ 7553899 w 8074110"/>
              <a:gd name="connsiteY776" fmla="*/ 1286560 h 7505871"/>
              <a:gd name="connsiteX777" fmla="*/ 7736592 w 8074110"/>
              <a:gd name="connsiteY777" fmla="*/ 785700 h 7505871"/>
              <a:gd name="connsiteX778" fmla="*/ 7778394 w 8074110"/>
              <a:gd name="connsiteY778" fmla="*/ 759382 h 7505871"/>
              <a:gd name="connsiteX779" fmla="*/ 8041597 w 8074110"/>
              <a:gd name="connsiteY779" fmla="*/ 728417 h 7505871"/>
              <a:gd name="connsiteX780" fmla="*/ 8074110 w 8074110"/>
              <a:gd name="connsiteY780" fmla="*/ 722222 h 7505871"/>
              <a:gd name="connsiteX781" fmla="*/ 8074110 w 8074110"/>
              <a:gd name="connsiteY781" fmla="*/ 688937 h 7505871"/>
              <a:gd name="connsiteX782" fmla="*/ 7787683 w 8074110"/>
              <a:gd name="connsiteY782" fmla="*/ 719127 h 7505871"/>
              <a:gd name="connsiteX783" fmla="*/ 7550029 w 8074110"/>
              <a:gd name="connsiteY783" fmla="*/ 603007 h 7505871"/>
              <a:gd name="connsiteX784" fmla="*/ 7534545 w 8074110"/>
              <a:gd name="connsiteY784" fmla="*/ 359158 h 7505871"/>
              <a:gd name="connsiteX785" fmla="*/ 7626666 w 8074110"/>
              <a:gd name="connsiteY785" fmla="*/ 251555 h 7505871"/>
              <a:gd name="connsiteX786" fmla="*/ 7819424 w 8074110"/>
              <a:gd name="connsiteY786" fmla="*/ 127696 h 7505871"/>
              <a:gd name="connsiteX787" fmla="*/ 7926252 w 8074110"/>
              <a:gd name="connsiteY787" fmla="*/ 76604 h 7505871"/>
              <a:gd name="connsiteX788" fmla="*/ 8074110 w 8074110"/>
              <a:gd name="connsiteY788" fmla="*/ 636295 h 7505871"/>
              <a:gd name="connsiteX789" fmla="*/ 8074110 w 8074110"/>
              <a:gd name="connsiteY789" fmla="*/ 589848 h 7505871"/>
              <a:gd name="connsiteX790" fmla="*/ 8012954 w 8074110"/>
              <a:gd name="connsiteY790" fmla="*/ 46414 h 7505871"/>
              <a:gd name="connsiteX791" fmla="*/ 8071012 w 8074110"/>
              <a:gd name="connsiteY791" fmla="*/ 11578 h 7505871"/>
              <a:gd name="connsiteX792" fmla="*/ 8071012 w 8074110"/>
              <a:gd name="connsiteY792" fmla="*/ 4611 h 7505871"/>
              <a:gd name="connsiteX793" fmla="*/ 7829488 w 8074110"/>
              <a:gd name="connsiteY793" fmla="*/ 4611 h 7505871"/>
              <a:gd name="connsiteX794" fmla="*/ 7829488 w 8074110"/>
              <a:gd name="connsiteY794" fmla="*/ 10028 h 7505871"/>
              <a:gd name="connsiteX795" fmla="*/ 7950250 w 8074110"/>
              <a:gd name="connsiteY795" fmla="*/ 17770 h 7505871"/>
              <a:gd name="connsiteX796" fmla="*/ 7735817 w 8074110"/>
              <a:gd name="connsiteY796" fmla="*/ 131568 h 7505871"/>
              <a:gd name="connsiteX797" fmla="*/ 7637503 w 8074110"/>
              <a:gd name="connsiteY797" fmla="*/ 166403 h 7505871"/>
              <a:gd name="connsiteX798" fmla="*/ 6933826 w 8074110"/>
              <a:gd name="connsiteY798" fmla="*/ 19318 h 7505871"/>
              <a:gd name="connsiteX799" fmla="*/ 6868026 w 8074110"/>
              <a:gd name="connsiteY799" fmla="*/ 8481 h 7505871"/>
              <a:gd name="connsiteX800" fmla="*/ 7534545 w 8074110"/>
              <a:gd name="connsiteY800" fmla="*/ 226009 h 7505871"/>
              <a:gd name="connsiteX801" fmla="*/ 7524483 w 8074110"/>
              <a:gd name="connsiteY801" fmla="*/ 237621 h 7505871"/>
              <a:gd name="connsiteX802" fmla="*/ 7244249 w 8074110"/>
              <a:gd name="connsiteY802" fmla="*/ 413347 h 7505871"/>
              <a:gd name="connsiteX803" fmla="*/ 7223348 w 8074110"/>
              <a:gd name="connsiteY803" fmla="*/ 421864 h 7505871"/>
              <a:gd name="connsiteX804" fmla="*/ 6830868 w 8074110"/>
              <a:gd name="connsiteY804" fmla="*/ 303422 h 7505871"/>
              <a:gd name="connsiteX805" fmla="*/ 6813837 w 8074110"/>
              <a:gd name="connsiteY805" fmla="*/ 261619 h 7505871"/>
              <a:gd name="connsiteX806" fmla="*/ 6854092 w 8074110"/>
              <a:gd name="connsiteY806" fmla="*/ 26285 h 7505871"/>
              <a:gd name="connsiteX807" fmla="*/ 6850222 w 8074110"/>
              <a:gd name="connsiteY807" fmla="*/ 3836 h 7505871"/>
              <a:gd name="connsiteX808" fmla="*/ 6830299 w 8074110"/>
              <a:gd name="connsiteY808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827547 w 8074110"/>
              <a:gd name="connsiteY554" fmla="*/ 457199 h 7505871"/>
              <a:gd name="connsiteX555" fmla="*/ 2830196 w 8074110"/>
              <a:gd name="connsiteY555" fmla="*/ 428056 h 7505871"/>
              <a:gd name="connsiteX556" fmla="*/ 2836388 w 8074110"/>
              <a:gd name="connsiteY556" fmla="*/ 411800 h 7505871"/>
              <a:gd name="connsiteX557" fmla="*/ 3379825 w 8074110"/>
              <a:gd name="connsiteY557" fmla="*/ 1528087 h 7505871"/>
              <a:gd name="connsiteX558" fmla="*/ 3353505 w 8074110"/>
              <a:gd name="connsiteY558" fmla="*/ 1494024 h 7505871"/>
              <a:gd name="connsiteX559" fmla="*/ 2817037 w 8074110"/>
              <a:gd name="connsiteY559" fmla="*/ 788798 h 7505871"/>
              <a:gd name="connsiteX560" fmla="*/ 2800780 w 8074110"/>
              <a:gd name="connsiteY560" fmla="*/ 751640 h 7505871"/>
              <a:gd name="connsiteX561" fmla="*/ 2805900 w 8074110"/>
              <a:gd name="connsiteY561" fmla="*/ 695324 h 7505871"/>
              <a:gd name="connsiteX562" fmla="*/ 2753751 w 8074110"/>
              <a:gd name="connsiteY562" fmla="*/ 695324 h 7505871"/>
              <a:gd name="connsiteX563" fmla="*/ 2751236 w 8074110"/>
              <a:gd name="connsiteY563" fmla="*/ 721450 h 7505871"/>
              <a:gd name="connsiteX564" fmla="*/ 2216316 w 8074110"/>
              <a:gd name="connsiteY564" fmla="*/ 277101 h 7505871"/>
              <a:gd name="connsiteX565" fmla="*/ 7517516 w 8074110"/>
              <a:gd name="connsiteY565" fmla="*/ 277101 h 7505871"/>
              <a:gd name="connsiteX566" fmla="*/ 7651440 w 8074110"/>
              <a:gd name="connsiteY566" fmla="*/ 726094 h 7505871"/>
              <a:gd name="connsiteX567" fmla="*/ 7406816 w 8074110"/>
              <a:gd name="connsiteY567" fmla="*/ 760155 h 7505871"/>
              <a:gd name="connsiteX568" fmla="*/ 7295343 w 8074110"/>
              <a:gd name="connsiteY568" fmla="*/ 776411 h 7505871"/>
              <a:gd name="connsiteX569" fmla="*/ 7250443 w 8074110"/>
              <a:gd name="connsiteY569" fmla="*/ 758607 h 7505871"/>
              <a:gd name="connsiteX570" fmla="*/ 7202446 w 8074110"/>
              <a:gd name="connsiteY570" fmla="*/ 573592 h 7505871"/>
              <a:gd name="connsiteX571" fmla="*/ 7277537 w 8074110"/>
              <a:gd name="connsiteY571" fmla="*/ 427281 h 7505871"/>
              <a:gd name="connsiteX572" fmla="*/ 7493517 w 8074110"/>
              <a:gd name="connsiteY572" fmla="*/ 286390 h 7505871"/>
              <a:gd name="connsiteX573" fmla="*/ 7517516 w 8074110"/>
              <a:gd name="connsiteY573" fmla="*/ 277101 h 7505871"/>
              <a:gd name="connsiteX574" fmla="*/ 1725523 w 8074110"/>
              <a:gd name="connsiteY574" fmla="*/ 200464 h 7505871"/>
              <a:gd name="connsiteX575" fmla="*/ 1922923 w 8074110"/>
              <a:gd name="connsiteY575" fmla="*/ 231429 h 7505871"/>
              <a:gd name="connsiteX576" fmla="*/ 2086264 w 8074110"/>
              <a:gd name="connsiteY576" fmla="*/ 256200 h 7505871"/>
              <a:gd name="connsiteX577" fmla="*/ 2138131 w 8074110"/>
              <a:gd name="connsiteY577" fmla="*/ 284843 h 7505871"/>
              <a:gd name="connsiteX578" fmla="*/ 2200834 w 8074110"/>
              <a:gd name="connsiteY578" fmla="*/ 338257 h 7505871"/>
              <a:gd name="connsiteX579" fmla="*/ 2728013 w 8074110"/>
              <a:gd name="connsiteY579" fmla="*/ 774864 h 7505871"/>
              <a:gd name="connsiteX580" fmla="*/ 2820132 w 8074110"/>
              <a:gd name="connsiteY580" fmla="*/ 871630 h 7505871"/>
              <a:gd name="connsiteX581" fmla="*/ 3416208 w 8074110"/>
              <a:gd name="connsiteY581" fmla="*/ 1705361 h 7505871"/>
              <a:gd name="connsiteX582" fmla="*/ 3403821 w 8074110"/>
              <a:gd name="connsiteY582" fmla="*/ 1733229 h 7505871"/>
              <a:gd name="connsiteX583" fmla="*/ 3220356 w 8074110"/>
              <a:gd name="connsiteY583" fmla="*/ 1788965 h 7505871"/>
              <a:gd name="connsiteX584" fmla="*/ 3183971 w 8074110"/>
              <a:gd name="connsiteY584" fmla="*/ 1778128 h 7505871"/>
              <a:gd name="connsiteX585" fmla="*/ 2802328 w 8074110"/>
              <a:gd name="connsiteY585" fmla="*/ 1303589 h 7505871"/>
              <a:gd name="connsiteX586" fmla="*/ 2734980 w 8074110"/>
              <a:gd name="connsiteY586" fmla="*/ 1223082 h 7505871"/>
              <a:gd name="connsiteX587" fmla="*/ 1721651 w 8074110"/>
              <a:gd name="connsiteY587" fmla="*/ 208205 h 7505871"/>
              <a:gd name="connsiteX588" fmla="*/ 1725523 w 8074110"/>
              <a:gd name="connsiteY588" fmla="*/ 200464 h 7505871"/>
              <a:gd name="connsiteX589" fmla="*/ 5759578 w 8074110"/>
              <a:gd name="connsiteY589" fmla="*/ 140662 h 7505871"/>
              <a:gd name="connsiteX590" fmla="*/ 5822184 w 8074110"/>
              <a:gd name="connsiteY590" fmla="*/ 174918 h 7505871"/>
              <a:gd name="connsiteX591" fmla="*/ 6050551 w 8074110"/>
              <a:gd name="connsiteY591" fmla="*/ 345224 h 7505871"/>
              <a:gd name="connsiteX592" fmla="*/ 6064485 w 8074110"/>
              <a:gd name="connsiteY592" fmla="*/ 389351 h 7505871"/>
              <a:gd name="connsiteX593" fmla="*/ 5850827 w 8074110"/>
              <a:gd name="connsiteY593" fmla="*/ 619264 h 7505871"/>
              <a:gd name="connsiteX594" fmla="*/ 5812120 w 8074110"/>
              <a:gd name="connsiteY594" fmla="*/ 623909 h 7505871"/>
              <a:gd name="connsiteX595" fmla="*/ 5306617 w 8074110"/>
              <a:gd name="connsiteY595" fmla="*/ 537981 h 7505871"/>
              <a:gd name="connsiteX596" fmla="*/ 5287266 w 8074110"/>
              <a:gd name="connsiteY596" fmla="*/ 532562 h 7505871"/>
              <a:gd name="connsiteX597" fmla="*/ 5484666 w 8074110"/>
              <a:gd name="connsiteY597" fmla="*/ 433476 h 7505871"/>
              <a:gd name="connsiteX598" fmla="*/ 5716131 w 8074110"/>
              <a:gd name="connsiteY598" fmla="*/ 198141 h 7505871"/>
              <a:gd name="connsiteX599" fmla="*/ 5759578 w 8074110"/>
              <a:gd name="connsiteY599" fmla="*/ 140662 h 7505871"/>
              <a:gd name="connsiteX600" fmla="*/ 6792161 w 8074110"/>
              <a:gd name="connsiteY600" fmla="*/ 69637 h 7505871"/>
              <a:gd name="connsiteX601" fmla="*/ 6756550 w 8074110"/>
              <a:gd name="connsiteY601" fmla="*/ 261619 h 7505871"/>
              <a:gd name="connsiteX602" fmla="*/ 6617984 w 8074110"/>
              <a:gd name="connsiteY602" fmla="*/ 446635 h 7505871"/>
              <a:gd name="connsiteX603" fmla="*/ 6420582 w 8074110"/>
              <a:gd name="connsiteY603" fmla="*/ 545724 h 7505871"/>
              <a:gd name="connsiteX604" fmla="*/ 6386520 w 8074110"/>
              <a:gd name="connsiteY604" fmla="*/ 543401 h 7505871"/>
              <a:gd name="connsiteX605" fmla="*/ 6167444 w 8074110"/>
              <a:gd name="connsiteY605" fmla="*/ 376190 h 7505871"/>
              <a:gd name="connsiteX606" fmla="*/ 6792161 w 8074110"/>
              <a:gd name="connsiteY606" fmla="*/ 69637 h 7505871"/>
              <a:gd name="connsiteX607" fmla="*/ 6830299 w 8074110"/>
              <a:gd name="connsiteY607" fmla="*/ 401 h 7505871"/>
              <a:gd name="connsiteX608" fmla="*/ 6773582 w 8074110"/>
              <a:gd name="connsiteY608" fmla="*/ 27835 h 7505871"/>
              <a:gd name="connsiteX609" fmla="*/ 6302140 w 8074110"/>
              <a:gd name="connsiteY609" fmla="*/ 343677 h 7505871"/>
              <a:gd name="connsiteX610" fmla="*/ 6071452 w 8074110"/>
              <a:gd name="connsiteY610" fmla="*/ 304197 h 7505871"/>
              <a:gd name="connsiteX611" fmla="*/ 5949915 w 8074110"/>
              <a:gd name="connsiteY611" fmla="*/ 212850 h 7505871"/>
              <a:gd name="connsiteX612" fmla="*/ 5809025 w 8074110"/>
              <a:gd name="connsiteY612" fmla="*/ 105247 h 7505871"/>
              <a:gd name="connsiteX613" fmla="*/ 6016489 w 8074110"/>
              <a:gd name="connsiteY613" fmla="*/ 8481 h 7505871"/>
              <a:gd name="connsiteX614" fmla="*/ 6001007 w 8074110"/>
              <a:gd name="connsiteY614" fmla="*/ 3061 h 7505871"/>
              <a:gd name="connsiteX615" fmla="*/ 5795091 w 8074110"/>
              <a:gd name="connsiteY615" fmla="*/ 51058 h 7505871"/>
              <a:gd name="connsiteX616" fmla="*/ 5725418 w 8074110"/>
              <a:gd name="connsiteY616" fmla="*/ 40219 h 7505871"/>
              <a:gd name="connsiteX617" fmla="*/ 5613945 w 8074110"/>
              <a:gd name="connsiteY617" fmla="*/ 8481 h 7505871"/>
              <a:gd name="connsiteX618" fmla="*/ 5681293 w 8074110"/>
              <a:gd name="connsiteY618" fmla="*/ 62670 h 7505871"/>
              <a:gd name="connsiteX619" fmla="*/ 5692905 w 8074110"/>
              <a:gd name="connsiteY619" fmla="*/ 126148 h 7505871"/>
              <a:gd name="connsiteX620" fmla="*/ 5659619 w 8074110"/>
              <a:gd name="connsiteY620" fmla="*/ 178787 h 7505871"/>
              <a:gd name="connsiteX621" fmla="*/ 5438219 w 8074110"/>
              <a:gd name="connsiteY621" fmla="*/ 396318 h 7505871"/>
              <a:gd name="connsiteX622" fmla="*/ 5299651 w 8074110"/>
              <a:gd name="connsiteY622" fmla="*/ 465989 h 7505871"/>
              <a:gd name="connsiteX623" fmla="*/ 5051157 w 8074110"/>
              <a:gd name="connsiteY623" fmla="*/ 501599 h 7505871"/>
              <a:gd name="connsiteX624" fmla="*/ 5017869 w 8074110"/>
              <a:gd name="connsiteY624" fmla="*/ 498502 h 7505871"/>
              <a:gd name="connsiteX625" fmla="*/ 4896331 w 8074110"/>
              <a:gd name="connsiteY625" fmla="*/ 483020 h 7505871"/>
              <a:gd name="connsiteX626" fmla="*/ 5006257 w 8074110"/>
              <a:gd name="connsiteY626" fmla="*/ 368448 h 7505871"/>
              <a:gd name="connsiteX627" fmla="*/ 5178888 w 8074110"/>
              <a:gd name="connsiteY627" fmla="*/ 35574 h 7505871"/>
              <a:gd name="connsiteX628" fmla="*/ 5148697 w 8074110"/>
              <a:gd name="connsiteY628" fmla="*/ 4611 h 7505871"/>
              <a:gd name="connsiteX629" fmla="*/ 5130119 w 8074110"/>
              <a:gd name="connsiteY629" fmla="*/ 33252 h 7505871"/>
              <a:gd name="connsiteX630" fmla="*/ 4968327 w 8074110"/>
              <a:gd name="connsiteY630" fmla="*/ 335162 h 7505871"/>
              <a:gd name="connsiteX631" fmla="*/ 4842143 w 8074110"/>
              <a:gd name="connsiteY631" fmla="*/ 457472 h 7505871"/>
              <a:gd name="connsiteX632" fmla="*/ 4792601 w 8074110"/>
              <a:gd name="connsiteY632" fmla="*/ 475278 h 7505871"/>
              <a:gd name="connsiteX633" fmla="*/ 4347477 w 8074110"/>
              <a:gd name="connsiteY633" fmla="*/ 432701 h 7505871"/>
              <a:gd name="connsiteX634" fmla="*/ 4253811 w 8074110"/>
              <a:gd name="connsiteY634" fmla="*/ 421089 h 7505871"/>
              <a:gd name="connsiteX635" fmla="*/ 4693512 w 8074110"/>
              <a:gd name="connsiteY635" fmla="*/ 8481 h 7505871"/>
              <a:gd name="connsiteX636" fmla="*/ 4611455 w 8074110"/>
              <a:gd name="connsiteY636" fmla="*/ 22415 h 7505871"/>
              <a:gd name="connsiteX637" fmla="*/ 4196524 w 8074110"/>
              <a:gd name="connsiteY637" fmla="*/ 402510 h 7505871"/>
              <a:gd name="connsiteX638" fmla="*/ 4148530 w 8074110"/>
              <a:gd name="connsiteY638" fmla="*/ 417219 h 7505871"/>
              <a:gd name="connsiteX639" fmla="*/ 3828041 w 8074110"/>
              <a:gd name="connsiteY639" fmla="*/ 393221 h 7505871"/>
              <a:gd name="connsiteX640" fmla="*/ 3665477 w 8074110"/>
              <a:gd name="connsiteY640" fmla="*/ 380834 h 7505871"/>
              <a:gd name="connsiteX641" fmla="*/ 3924032 w 8074110"/>
              <a:gd name="connsiteY641" fmla="*/ 10028 h 7505871"/>
              <a:gd name="connsiteX642" fmla="*/ 3841203 w 8074110"/>
              <a:gd name="connsiteY642" fmla="*/ 46414 h 7505871"/>
              <a:gd name="connsiteX643" fmla="*/ 3613610 w 8074110"/>
              <a:gd name="connsiteY643" fmla="*/ 359933 h 7505871"/>
              <a:gd name="connsiteX644" fmla="*/ 3573355 w 8074110"/>
              <a:gd name="connsiteY644" fmla="*/ 376190 h 7505871"/>
              <a:gd name="connsiteX645" fmla="*/ 2866581 w 8074110"/>
              <a:gd name="connsiteY645" fmla="*/ 318906 h 7505871"/>
              <a:gd name="connsiteX646" fmla="*/ 2819359 w 8074110"/>
              <a:gd name="connsiteY646" fmla="*/ 301874 h 7505871"/>
              <a:gd name="connsiteX647" fmla="*/ 2984246 w 8074110"/>
              <a:gd name="connsiteY647" fmla="*/ 10028 h 7505871"/>
              <a:gd name="connsiteX648" fmla="*/ 2922318 w 8074110"/>
              <a:gd name="connsiteY648" fmla="*/ 39446 h 7505871"/>
              <a:gd name="connsiteX649" fmla="*/ 2779879 w 8074110"/>
              <a:gd name="connsiteY649" fmla="*/ 285618 h 7505871"/>
              <a:gd name="connsiteX650" fmla="*/ 2736527 w 8074110"/>
              <a:gd name="connsiteY650" fmla="*/ 306519 h 7505871"/>
              <a:gd name="connsiteX651" fmla="*/ 2190770 w 8074110"/>
              <a:gd name="connsiteY651" fmla="*/ 240718 h 7505871"/>
              <a:gd name="connsiteX652" fmla="*/ 2157482 w 8074110"/>
              <a:gd name="connsiteY652" fmla="*/ 207430 h 7505871"/>
              <a:gd name="connsiteX653" fmla="*/ 2173739 w 8074110"/>
              <a:gd name="connsiteY653" fmla="*/ 124598 h 7505871"/>
              <a:gd name="connsiteX654" fmla="*/ 2247281 w 8074110"/>
              <a:gd name="connsiteY654" fmla="*/ 8481 h 7505871"/>
              <a:gd name="connsiteX655" fmla="*/ 2202382 w 8074110"/>
              <a:gd name="connsiteY655" fmla="*/ 13126 h 7505871"/>
              <a:gd name="connsiteX656" fmla="*/ 2109488 w 8074110"/>
              <a:gd name="connsiteY656" fmla="*/ 196594 h 7505871"/>
              <a:gd name="connsiteX657" fmla="*/ 2073878 w 8074110"/>
              <a:gd name="connsiteY657" fmla="*/ 223687 h 7505871"/>
              <a:gd name="connsiteX658" fmla="*/ 1782807 w 8074110"/>
              <a:gd name="connsiteY658" fmla="*/ 178015 h 7505871"/>
              <a:gd name="connsiteX659" fmla="*/ 1743327 w 8074110"/>
              <a:gd name="connsiteY659" fmla="*/ 94408 h 7505871"/>
              <a:gd name="connsiteX660" fmla="*/ 1789774 w 8074110"/>
              <a:gd name="connsiteY660" fmla="*/ 10803 h 7505871"/>
              <a:gd name="connsiteX661" fmla="*/ 1709266 w 8074110"/>
              <a:gd name="connsiteY661" fmla="*/ 48736 h 7505871"/>
              <a:gd name="connsiteX662" fmla="*/ 1667462 w 8074110"/>
              <a:gd name="connsiteY662" fmla="*/ 127696 h 7505871"/>
              <a:gd name="connsiteX663" fmla="*/ 1618692 w 8074110"/>
              <a:gd name="connsiteY663" fmla="*/ 152469 h 7505871"/>
              <a:gd name="connsiteX664" fmla="*/ 853860 w 8074110"/>
              <a:gd name="connsiteY664" fmla="*/ 29382 h 7505871"/>
              <a:gd name="connsiteX665" fmla="*/ 474537 w 8074110"/>
              <a:gd name="connsiteY665" fmla="*/ 9256 h 7505871"/>
              <a:gd name="connsiteX666" fmla="*/ 493891 w 8074110"/>
              <a:gd name="connsiteY666" fmla="*/ 12351 h 7505871"/>
              <a:gd name="connsiteX667" fmla="*/ 733870 w 8074110"/>
              <a:gd name="connsiteY667" fmla="*/ 40994 h 7505871"/>
              <a:gd name="connsiteX668" fmla="*/ 1561409 w 8074110"/>
              <a:gd name="connsiteY668" fmla="*/ 171820 h 7505871"/>
              <a:gd name="connsiteX669" fmla="*/ 1631854 w 8074110"/>
              <a:gd name="connsiteY669" fmla="*/ 187304 h 7505871"/>
              <a:gd name="connsiteX670" fmla="*/ 1772742 w 8074110"/>
              <a:gd name="connsiteY670" fmla="*/ 322001 h 7505871"/>
              <a:gd name="connsiteX671" fmla="*/ 1567601 w 8074110"/>
              <a:gd name="connsiteY671" fmla="*/ 346774 h 7505871"/>
              <a:gd name="connsiteX672" fmla="*/ 1264918 w 8074110"/>
              <a:gd name="connsiteY672" fmla="*/ 319678 h 7505871"/>
              <a:gd name="connsiteX673" fmla="*/ 966880 w 8074110"/>
              <a:gd name="connsiteY673" fmla="*/ 322776 h 7505871"/>
              <a:gd name="connsiteX674" fmla="*/ 839151 w 8074110"/>
              <a:gd name="connsiteY674" fmla="*/ 293357 h 7505871"/>
              <a:gd name="connsiteX675" fmla="*/ 116893 w 8074110"/>
              <a:gd name="connsiteY675" fmla="*/ 13126 h 7505871"/>
              <a:gd name="connsiteX676" fmla="*/ 0 w 8074110"/>
              <a:gd name="connsiteY676" fmla="*/ 6159 h 7505871"/>
              <a:gd name="connsiteX677" fmla="*/ 30191 w 8074110"/>
              <a:gd name="connsiteY677" fmla="*/ 27060 h 7505871"/>
              <a:gd name="connsiteX678" fmla="*/ 863149 w 8074110"/>
              <a:gd name="connsiteY678" fmla="*/ 349096 h 7505871"/>
              <a:gd name="connsiteX679" fmla="*/ 2691628 w 8074110"/>
              <a:gd name="connsiteY679" fmla="*/ 1437513 h 7505871"/>
              <a:gd name="connsiteX680" fmla="*/ 2729173 w 8074110"/>
              <a:gd name="connsiteY680" fmla="*/ 1480575 h 7505871"/>
              <a:gd name="connsiteX681" fmla="*/ 2737964 w 8074110"/>
              <a:gd name="connsiteY681" fmla="*/ 1521053 h 7505871"/>
              <a:gd name="connsiteX682" fmla="*/ 2751607 w 8074110"/>
              <a:gd name="connsiteY682" fmla="*/ 1513346 h 7505871"/>
              <a:gd name="connsiteX683" fmla="*/ 2789941 w 8074110"/>
              <a:gd name="connsiteY683" fmla="*/ 1581205 h 7505871"/>
              <a:gd name="connsiteX684" fmla="*/ 2789941 w 8074110"/>
              <a:gd name="connsiteY684" fmla="*/ 1521120 h 7505871"/>
              <a:gd name="connsiteX685" fmla="*/ 3149135 w 8074110"/>
              <a:gd name="connsiteY685" fmla="*/ 1826898 h 7505871"/>
              <a:gd name="connsiteX686" fmla="*/ 3180873 w 8074110"/>
              <a:gd name="connsiteY686" fmla="*/ 1850896 h 7505871"/>
              <a:gd name="connsiteX687" fmla="*/ 3685603 w 8074110"/>
              <a:gd name="connsiteY687" fmla="*/ 2128807 h 7505871"/>
              <a:gd name="connsiteX688" fmla="*/ 4074212 w 8074110"/>
              <a:gd name="connsiteY688" fmla="*/ 2380398 h 7505871"/>
              <a:gd name="connsiteX689" fmla="*/ 4482176 w 8074110"/>
              <a:gd name="connsiteY689" fmla="*/ 2882804 h 7505871"/>
              <a:gd name="connsiteX690" fmla="*/ 4615325 w 8074110"/>
              <a:gd name="connsiteY690" fmla="*/ 3032983 h 7505871"/>
              <a:gd name="connsiteX691" fmla="*/ 4938909 w 8074110"/>
              <a:gd name="connsiteY691" fmla="*/ 3311666 h 7505871"/>
              <a:gd name="connsiteX692" fmla="*/ 5464539 w 8074110"/>
              <a:gd name="connsiteY692" fmla="*/ 3821815 h 7505871"/>
              <a:gd name="connsiteX693" fmla="*/ 5862439 w 8074110"/>
              <a:gd name="connsiteY693" fmla="*/ 4371442 h 7505871"/>
              <a:gd name="connsiteX694" fmla="*/ 5925142 w 8074110"/>
              <a:gd name="connsiteY694" fmla="*/ 4423309 h 7505871"/>
              <a:gd name="connsiteX695" fmla="*/ 5960752 w 8074110"/>
              <a:gd name="connsiteY695" fmla="*/ 4439565 h 7505871"/>
              <a:gd name="connsiteX696" fmla="*/ 6221633 w 8074110"/>
              <a:gd name="connsiteY696" fmla="*/ 4609099 h 7505871"/>
              <a:gd name="connsiteX697" fmla="*/ 6602500 w 8074110"/>
              <a:gd name="connsiteY697" fmla="*/ 4887784 h 7505871"/>
              <a:gd name="connsiteX698" fmla="*/ 7161419 w 8074110"/>
              <a:gd name="connsiteY698" fmla="*/ 5593785 h 7505871"/>
              <a:gd name="connsiteX699" fmla="*/ 7807037 w 8074110"/>
              <a:gd name="connsiteY699" fmla="*/ 6708523 h 7505871"/>
              <a:gd name="connsiteX700" fmla="*/ 7824068 w 8074110"/>
              <a:gd name="connsiteY700" fmla="*/ 6754970 h 7505871"/>
              <a:gd name="connsiteX701" fmla="*/ 7999795 w 8074110"/>
              <a:gd name="connsiteY701" fmla="*/ 7317758 h 7505871"/>
              <a:gd name="connsiteX702" fmla="*/ 8071787 w 8074110"/>
              <a:gd name="connsiteY702" fmla="*/ 7505871 h 7505871"/>
              <a:gd name="connsiteX703" fmla="*/ 8071787 w 8074110"/>
              <a:gd name="connsiteY703" fmla="*/ 7399815 h 7505871"/>
              <a:gd name="connsiteX704" fmla="*/ 7950250 w 8074110"/>
              <a:gd name="connsiteY704" fmla="*/ 7039849 h 7505871"/>
              <a:gd name="connsiteX705" fmla="*/ 7865096 w 8074110"/>
              <a:gd name="connsiteY705" fmla="*/ 6744905 h 7505871"/>
              <a:gd name="connsiteX706" fmla="*/ 7863548 w 8074110"/>
              <a:gd name="connsiteY706" fmla="*/ 6706200 h 7505871"/>
              <a:gd name="connsiteX707" fmla="*/ 8043144 w 8074110"/>
              <a:gd name="connsiteY707" fmla="*/ 6277336 h 7505871"/>
              <a:gd name="connsiteX708" fmla="*/ 8072562 w 8074110"/>
              <a:gd name="connsiteY708" fmla="*/ 6272691 h 7505871"/>
              <a:gd name="connsiteX709" fmla="*/ 8072562 w 8074110"/>
              <a:gd name="connsiteY709" fmla="*/ 6153476 h 7505871"/>
              <a:gd name="connsiteX710" fmla="*/ 8052434 w 8074110"/>
              <a:gd name="connsiteY710" fmla="*/ 6144959 h 7505871"/>
              <a:gd name="connsiteX711" fmla="*/ 7593379 w 8074110"/>
              <a:gd name="connsiteY711" fmla="*/ 5359998 h 7505871"/>
              <a:gd name="connsiteX712" fmla="*/ 7591831 w 8074110"/>
              <a:gd name="connsiteY712" fmla="*/ 5353806 h 7505871"/>
              <a:gd name="connsiteX713" fmla="*/ 8052434 w 8074110"/>
              <a:gd name="connsiteY713" fmla="*/ 5624748 h 7505871"/>
              <a:gd name="connsiteX714" fmla="*/ 8072562 w 8074110"/>
              <a:gd name="connsiteY714" fmla="*/ 5650297 h 7505871"/>
              <a:gd name="connsiteX715" fmla="*/ 8072562 w 8074110"/>
              <a:gd name="connsiteY715" fmla="*/ 5564367 h 7505871"/>
              <a:gd name="connsiteX716" fmla="*/ 8059401 w 8074110"/>
              <a:gd name="connsiteY716" fmla="*/ 5555078 h 7505871"/>
              <a:gd name="connsiteX717" fmla="*/ 7759043 w 8074110"/>
              <a:gd name="connsiteY717" fmla="*/ 5365418 h 7505871"/>
              <a:gd name="connsiteX718" fmla="*/ 7623569 w 8074110"/>
              <a:gd name="connsiteY718" fmla="*/ 5314326 h 7505871"/>
              <a:gd name="connsiteX719" fmla="*/ 7605765 w 8074110"/>
              <a:gd name="connsiteY719" fmla="*/ 5269426 h 7505871"/>
              <a:gd name="connsiteX720" fmla="*/ 7917737 w 8074110"/>
              <a:gd name="connsiteY720" fmla="*/ 4875397 h 7505871"/>
              <a:gd name="connsiteX721" fmla="*/ 8072562 w 8074110"/>
              <a:gd name="connsiteY721" fmla="*/ 4774761 h 7505871"/>
              <a:gd name="connsiteX722" fmla="*/ 8072562 w 8074110"/>
              <a:gd name="connsiteY722" fmla="*/ 4715155 h 7505871"/>
              <a:gd name="connsiteX723" fmla="*/ 7588734 w 8074110"/>
              <a:gd name="connsiteY723" fmla="*/ 5193561 h 7505871"/>
              <a:gd name="connsiteX724" fmla="*/ 7574027 w 8074110"/>
              <a:gd name="connsiteY724" fmla="*/ 5226849 h 7505871"/>
              <a:gd name="connsiteX725" fmla="*/ 7567060 w 8074110"/>
              <a:gd name="connsiteY725" fmla="*/ 5232269 h 7505871"/>
              <a:gd name="connsiteX726" fmla="*/ 7550804 w 8074110"/>
              <a:gd name="connsiteY726" fmla="*/ 5128536 h 7505871"/>
              <a:gd name="connsiteX727" fmla="*/ 7476486 w 8074110"/>
              <a:gd name="connsiteY727" fmla="*/ 4561102 h 7505871"/>
              <a:gd name="connsiteX728" fmla="*/ 7512871 w 8074110"/>
              <a:gd name="connsiteY728" fmla="*/ 4526267 h 7505871"/>
              <a:gd name="connsiteX729" fmla="*/ 7744334 w 8074110"/>
              <a:gd name="connsiteY729" fmla="*/ 4535557 h 7505871"/>
              <a:gd name="connsiteX730" fmla="*/ 8072562 w 8074110"/>
              <a:gd name="connsiteY730" fmla="*/ 4622258 h 7505871"/>
              <a:gd name="connsiteX731" fmla="*/ 8072562 w 8074110"/>
              <a:gd name="connsiteY731" fmla="*/ 4568844 h 7505871"/>
              <a:gd name="connsiteX732" fmla="*/ 7770654 w 8074110"/>
              <a:gd name="connsiteY732" fmla="*/ 4499174 h 7505871"/>
              <a:gd name="connsiteX733" fmla="*/ 7519838 w 8074110"/>
              <a:gd name="connsiteY733" fmla="*/ 4483690 h 7505871"/>
              <a:gd name="connsiteX734" fmla="*/ 7461005 w 8074110"/>
              <a:gd name="connsiteY734" fmla="*/ 4427179 h 7505871"/>
              <a:gd name="connsiteX735" fmla="*/ 7389784 w 8074110"/>
              <a:gd name="connsiteY735" fmla="*/ 3848909 h 7505871"/>
              <a:gd name="connsiteX736" fmla="*/ 7420750 w 8074110"/>
              <a:gd name="connsiteY736" fmla="*/ 3808654 h 7505871"/>
              <a:gd name="connsiteX737" fmla="*/ 7762912 w 8074110"/>
              <a:gd name="connsiteY737" fmla="*/ 3749823 h 7505871"/>
              <a:gd name="connsiteX738" fmla="*/ 8072562 w 8074110"/>
              <a:gd name="connsiteY738" fmla="*/ 3759884 h 7505871"/>
              <a:gd name="connsiteX739" fmla="*/ 8072562 w 8074110"/>
              <a:gd name="connsiteY739" fmla="*/ 3713438 h 7505871"/>
              <a:gd name="connsiteX740" fmla="*/ 7848067 w 8074110"/>
              <a:gd name="connsiteY740" fmla="*/ 3704924 h 7505871"/>
              <a:gd name="connsiteX741" fmla="*/ 7498162 w 8074110"/>
              <a:gd name="connsiteY741" fmla="*/ 3756790 h 7505871"/>
              <a:gd name="connsiteX742" fmla="*/ 7406041 w 8074110"/>
              <a:gd name="connsiteY742" fmla="*/ 3768402 h 7505871"/>
              <a:gd name="connsiteX743" fmla="*/ 7376625 w 8074110"/>
              <a:gd name="connsiteY743" fmla="*/ 3743628 h 7505871"/>
              <a:gd name="connsiteX744" fmla="*/ 7317791 w 8074110"/>
              <a:gd name="connsiteY744" fmla="*/ 3277606 h 7505871"/>
              <a:gd name="connsiteX745" fmla="*/ 7329403 w 8074110"/>
              <a:gd name="connsiteY745" fmla="*/ 3245093 h 7505871"/>
              <a:gd name="connsiteX746" fmla="*/ 7556221 w 8074110"/>
              <a:gd name="connsiteY746" fmla="*/ 3145229 h 7505871"/>
              <a:gd name="connsiteX747" fmla="*/ 8072562 w 8074110"/>
              <a:gd name="connsiteY747" fmla="*/ 3045368 h 7505871"/>
              <a:gd name="connsiteX748" fmla="*/ 8072562 w 8074110"/>
              <a:gd name="connsiteY748" fmla="*/ 3005888 h 7505871"/>
              <a:gd name="connsiteX749" fmla="*/ 7445521 w 8074110"/>
              <a:gd name="connsiteY749" fmla="*/ 3144457 h 7505871"/>
              <a:gd name="connsiteX750" fmla="*/ 7328628 w 8074110"/>
              <a:gd name="connsiteY750" fmla="*/ 3199420 h 7505871"/>
              <a:gd name="connsiteX751" fmla="*/ 7304630 w 8074110"/>
              <a:gd name="connsiteY751" fmla="*/ 3186259 h 7505871"/>
              <a:gd name="connsiteX752" fmla="*/ 7258183 w 8074110"/>
              <a:gd name="connsiteY752" fmla="*/ 2868867 h 7505871"/>
              <a:gd name="connsiteX753" fmla="*/ 7267472 w 8074110"/>
              <a:gd name="connsiteY753" fmla="*/ 2846419 h 7505871"/>
              <a:gd name="connsiteX754" fmla="*/ 7736592 w 8074110"/>
              <a:gd name="connsiteY754" fmla="*/ 2501935 h 7505871"/>
              <a:gd name="connsiteX755" fmla="*/ 8072562 w 8074110"/>
              <a:gd name="connsiteY755" fmla="*/ 2323111 h 7505871"/>
              <a:gd name="connsiteX756" fmla="*/ 8072562 w 8074110"/>
              <a:gd name="connsiteY756" fmla="*/ 2263504 h 7505871"/>
              <a:gd name="connsiteX757" fmla="*/ 7247346 w 8074110"/>
              <a:gd name="connsiteY757" fmla="*/ 2789134 h 7505871"/>
              <a:gd name="connsiteX758" fmla="*/ 7204769 w 8074110"/>
              <a:gd name="connsiteY758" fmla="*/ 2536769 h 7505871"/>
              <a:gd name="connsiteX759" fmla="*/ 7194707 w 8074110"/>
              <a:gd name="connsiteY759" fmla="*/ 2481808 h 7505871"/>
              <a:gd name="connsiteX760" fmla="*/ 7218703 w 8074110"/>
              <a:gd name="connsiteY760" fmla="*/ 2341689 h 7505871"/>
              <a:gd name="connsiteX761" fmla="*/ 7498162 w 8074110"/>
              <a:gd name="connsiteY761" fmla="*/ 2079261 h 7505871"/>
              <a:gd name="connsiteX762" fmla="*/ 7934769 w 8074110"/>
              <a:gd name="connsiteY762" fmla="*/ 1906633 h 7505871"/>
              <a:gd name="connsiteX763" fmla="*/ 7950250 w 8074110"/>
              <a:gd name="connsiteY763" fmla="*/ 1901988 h 7505871"/>
              <a:gd name="connsiteX764" fmla="*/ 8072562 w 8074110"/>
              <a:gd name="connsiteY764" fmla="*/ 1913600 h 7505871"/>
              <a:gd name="connsiteX765" fmla="*/ 8072562 w 8074110"/>
              <a:gd name="connsiteY765" fmla="*/ 1860961 h 7505871"/>
              <a:gd name="connsiteX766" fmla="*/ 7922382 w 8074110"/>
              <a:gd name="connsiteY766" fmla="*/ 1541246 h 7505871"/>
              <a:gd name="connsiteX767" fmla="*/ 8023793 w 8074110"/>
              <a:gd name="connsiteY767" fmla="*/ 1045033 h 7505871"/>
              <a:gd name="connsiteX768" fmla="*/ 8072562 w 8074110"/>
              <a:gd name="connsiteY768" fmla="*/ 933558 h 7505871"/>
              <a:gd name="connsiteX769" fmla="*/ 8072562 w 8074110"/>
              <a:gd name="connsiteY769" fmla="*/ 834472 h 7505871"/>
              <a:gd name="connsiteX770" fmla="*/ 8057853 w 8074110"/>
              <a:gd name="connsiteY770" fmla="*/ 850729 h 7505871"/>
              <a:gd name="connsiteX771" fmla="*/ 7875935 w 8074110"/>
              <a:gd name="connsiteY771" fmla="*/ 1487832 h 7505871"/>
              <a:gd name="connsiteX772" fmla="*/ 7917737 w 8074110"/>
              <a:gd name="connsiteY772" fmla="*/ 1746388 h 7505871"/>
              <a:gd name="connsiteX773" fmla="*/ 7834133 w 8074110"/>
              <a:gd name="connsiteY773" fmla="*/ 1685234 h 7505871"/>
              <a:gd name="connsiteX774" fmla="*/ 7668469 w 8074110"/>
              <a:gd name="connsiteY774" fmla="*/ 1563695 h 7505871"/>
              <a:gd name="connsiteX775" fmla="*/ 7553899 w 8074110"/>
              <a:gd name="connsiteY775" fmla="*/ 1286560 h 7505871"/>
              <a:gd name="connsiteX776" fmla="*/ 7736592 w 8074110"/>
              <a:gd name="connsiteY776" fmla="*/ 785700 h 7505871"/>
              <a:gd name="connsiteX777" fmla="*/ 7778394 w 8074110"/>
              <a:gd name="connsiteY777" fmla="*/ 759382 h 7505871"/>
              <a:gd name="connsiteX778" fmla="*/ 8041597 w 8074110"/>
              <a:gd name="connsiteY778" fmla="*/ 728417 h 7505871"/>
              <a:gd name="connsiteX779" fmla="*/ 8074110 w 8074110"/>
              <a:gd name="connsiteY779" fmla="*/ 722222 h 7505871"/>
              <a:gd name="connsiteX780" fmla="*/ 8074110 w 8074110"/>
              <a:gd name="connsiteY780" fmla="*/ 688937 h 7505871"/>
              <a:gd name="connsiteX781" fmla="*/ 7787683 w 8074110"/>
              <a:gd name="connsiteY781" fmla="*/ 719127 h 7505871"/>
              <a:gd name="connsiteX782" fmla="*/ 7550029 w 8074110"/>
              <a:gd name="connsiteY782" fmla="*/ 603007 h 7505871"/>
              <a:gd name="connsiteX783" fmla="*/ 7534545 w 8074110"/>
              <a:gd name="connsiteY783" fmla="*/ 359158 h 7505871"/>
              <a:gd name="connsiteX784" fmla="*/ 7626666 w 8074110"/>
              <a:gd name="connsiteY784" fmla="*/ 251555 h 7505871"/>
              <a:gd name="connsiteX785" fmla="*/ 7819424 w 8074110"/>
              <a:gd name="connsiteY785" fmla="*/ 127696 h 7505871"/>
              <a:gd name="connsiteX786" fmla="*/ 7926252 w 8074110"/>
              <a:gd name="connsiteY786" fmla="*/ 76604 h 7505871"/>
              <a:gd name="connsiteX787" fmla="*/ 8074110 w 8074110"/>
              <a:gd name="connsiteY787" fmla="*/ 636295 h 7505871"/>
              <a:gd name="connsiteX788" fmla="*/ 8074110 w 8074110"/>
              <a:gd name="connsiteY788" fmla="*/ 589848 h 7505871"/>
              <a:gd name="connsiteX789" fmla="*/ 8012954 w 8074110"/>
              <a:gd name="connsiteY789" fmla="*/ 46414 h 7505871"/>
              <a:gd name="connsiteX790" fmla="*/ 8071012 w 8074110"/>
              <a:gd name="connsiteY790" fmla="*/ 11578 h 7505871"/>
              <a:gd name="connsiteX791" fmla="*/ 8071012 w 8074110"/>
              <a:gd name="connsiteY791" fmla="*/ 4611 h 7505871"/>
              <a:gd name="connsiteX792" fmla="*/ 7829488 w 8074110"/>
              <a:gd name="connsiteY792" fmla="*/ 4611 h 7505871"/>
              <a:gd name="connsiteX793" fmla="*/ 7829488 w 8074110"/>
              <a:gd name="connsiteY793" fmla="*/ 10028 h 7505871"/>
              <a:gd name="connsiteX794" fmla="*/ 7950250 w 8074110"/>
              <a:gd name="connsiteY794" fmla="*/ 17770 h 7505871"/>
              <a:gd name="connsiteX795" fmla="*/ 7735817 w 8074110"/>
              <a:gd name="connsiteY795" fmla="*/ 131568 h 7505871"/>
              <a:gd name="connsiteX796" fmla="*/ 7637503 w 8074110"/>
              <a:gd name="connsiteY796" fmla="*/ 166403 h 7505871"/>
              <a:gd name="connsiteX797" fmla="*/ 6933826 w 8074110"/>
              <a:gd name="connsiteY797" fmla="*/ 19318 h 7505871"/>
              <a:gd name="connsiteX798" fmla="*/ 6868026 w 8074110"/>
              <a:gd name="connsiteY798" fmla="*/ 8481 h 7505871"/>
              <a:gd name="connsiteX799" fmla="*/ 7534545 w 8074110"/>
              <a:gd name="connsiteY799" fmla="*/ 226009 h 7505871"/>
              <a:gd name="connsiteX800" fmla="*/ 7524483 w 8074110"/>
              <a:gd name="connsiteY800" fmla="*/ 237621 h 7505871"/>
              <a:gd name="connsiteX801" fmla="*/ 7244249 w 8074110"/>
              <a:gd name="connsiteY801" fmla="*/ 413347 h 7505871"/>
              <a:gd name="connsiteX802" fmla="*/ 7223348 w 8074110"/>
              <a:gd name="connsiteY802" fmla="*/ 421864 h 7505871"/>
              <a:gd name="connsiteX803" fmla="*/ 6830868 w 8074110"/>
              <a:gd name="connsiteY803" fmla="*/ 303422 h 7505871"/>
              <a:gd name="connsiteX804" fmla="*/ 6813837 w 8074110"/>
              <a:gd name="connsiteY804" fmla="*/ 261619 h 7505871"/>
              <a:gd name="connsiteX805" fmla="*/ 6854092 w 8074110"/>
              <a:gd name="connsiteY805" fmla="*/ 26285 h 7505871"/>
              <a:gd name="connsiteX806" fmla="*/ 6850222 w 8074110"/>
              <a:gd name="connsiteY806" fmla="*/ 3836 h 7505871"/>
              <a:gd name="connsiteX807" fmla="*/ 6830299 w 8074110"/>
              <a:gd name="connsiteY807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830196 w 8074110"/>
              <a:gd name="connsiteY554" fmla="*/ 428056 h 7505871"/>
              <a:gd name="connsiteX555" fmla="*/ 2836388 w 8074110"/>
              <a:gd name="connsiteY555" fmla="*/ 411800 h 7505871"/>
              <a:gd name="connsiteX556" fmla="*/ 3379825 w 8074110"/>
              <a:gd name="connsiteY556" fmla="*/ 1528087 h 7505871"/>
              <a:gd name="connsiteX557" fmla="*/ 3353505 w 8074110"/>
              <a:gd name="connsiteY557" fmla="*/ 1494024 h 7505871"/>
              <a:gd name="connsiteX558" fmla="*/ 2817037 w 8074110"/>
              <a:gd name="connsiteY558" fmla="*/ 788798 h 7505871"/>
              <a:gd name="connsiteX559" fmla="*/ 2800780 w 8074110"/>
              <a:gd name="connsiteY559" fmla="*/ 751640 h 7505871"/>
              <a:gd name="connsiteX560" fmla="*/ 2805900 w 8074110"/>
              <a:gd name="connsiteY560" fmla="*/ 695324 h 7505871"/>
              <a:gd name="connsiteX561" fmla="*/ 2753751 w 8074110"/>
              <a:gd name="connsiteY561" fmla="*/ 695324 h 7505871"/>
              <a:gd name="connsiteX562" fmla="*/ 2751236 w 8074110"/>
              <a:gd name="connsiteY562" fmla="*/ 721450 h 7505871"/>
              <a:gd name="connsiteX563" fmla="*/ 2216316 w 8074110"/>
              <a:gd name="connsiteY563" fmla="*/ 277101 h 7505871"/>
              <a:gd name="connsiteX564" fmla="*/ 7517516 w 8074110"/>
              <a:gd name="connsiteY564" fmla="*/ 277101 h 7505871"/>
              <a:gd name="connsiteX565" fmla="*/ 7651440 w 8074110"/>
              <a:gd name="connsiteY565" fmla="*/ 726094 h 7505871"/>
              <a:gd name="connsiteX566" fmla="*/ 7406816 w 8074110"/>
              <a:gd name="connsiteY566" fmla="*/ 760155 h 7505871"/>
              <a:gd name="connsiteX567" fmla="*/ 7295343 w 8074110"/>
              <a:gd name="connsiteY567" fmla="*/ 776411 h 7505871"/>
              <a:gd name="connsiteX568" fmla="*/ 7250443 w 8074110"/>
              <a:gd name="connsiteY568" fmla="*/ 758607 h 7505871"/>
              <a:gd name="connsiteX569" fmla="*/ 7202446 w 8074110"/>
              <a:gd name="connsiteY569" fmla="*/ 573592 h 7505871"/>
              <a:gd name="connsiteX570" fmla="*/ 7277537 w 8074110"/>
              <a:gd name="connsiteY570" fmla="*/ 427281 h 7505871"/>
              <a:gd name="connsiteX571" fmla="*/ 7493517 w 8074110"/>
              <a:gd name="connsiteY571" fmla="*/ 286390 h 7505871"/>
              <a:gd name="connsiteX572" fmla="*/ 7517516 w 8074110"/>
              <a:gd name="connsiteY572" fmla="*/ 277101 h 7505871"/>
              <a:gd name="connsiteX573" fmla="*/ 1725523 w 8074110"/>
              <a:gd name="connsiteY573" fmla="*/ 200464 h 7505871"/>
              <a:gd name="connsiteX574" fmla="*/ 1922923 w 8074110"/>
              <a:gd name="connsiteY574" fmla="*/ 231429 h 7505871"/>
              <a:gd name="connsiteX575" fmla="*/ 2086264 w 8074110"/>
              <a:gd name="connsiteY575" fmla="*/ 256200 h 7505871"/>
              <a:gd name="connsiteX576" fmla="*/ 2138131 w 8074110"/>
              <a:gd name="connsiteY576" fmla="*/ 284843 h 7505871"/>
              <a:gd name="connsiteX577" fmla="*/ 2200834 w 8074110"/>
              <a:gd name="connsiteY577" fmla="*/ 338257 h 7505871"/>
              <a:gd name="connsiteX578" fmla="*/ 2728013 w 8074110"/>
              <a:gd name="connsiteY578" fmla="*/ 774864 h 7505871"/>
              <a:gd name="connsiteX579" fmla="*/ 2820132 w 8074110"/>
              <a:gd name="connsiteY579" fmla="*/ 871630 h 7505871"/>
              <a:gd name="connsiteX580" fmla="*/ 3416208 w 8074110"/>
              <a:gd name="connsiteY580" fmla="*/ 1705361 h 7505871"/>
              <a:gd name="connsiteX581" fmla="*/ 3403821 w 8074110"/>
              <a:gd name="connsiteY581" fmla="*/ 1733229 h 7505871"/>
              <a:gd name="connsiteX582" fmla="*/ 3220356 w 8074110"/>
              <a:gd name="connsiteY582" fmla="*/ 1788965 h 7505871"/>
              <a:gd name="connsiteX583" fmla="*/ 3183971 w 8074110"/>
              <a:gd name="connsiteY583" fmla="*/ 1778128 h 7505871"/>
              <a:gd name="connsiteX584" fmla="*/ 2802328 w 8074110"/>
              <a:gd name="connsiteY584" fmla="*/ 1303589 h 7505871"/>
              <a:gd name="connsiteX585" fmla="*/ 2734980 w 8074110"/>
              <a:gd name="connsiteY585" fmla="*/ 1223082 h 7505871"/>
              <a:gd name="connsiteX586" fmla="*/ 1721651 w 8074110"/>
              <a:gd name="connsiteY586" fmla="*/ 208205 h 7505871"/>
              <a:gd name="connsiteX587" fmla="*/ 1725523 w 8074110"/>
              <a:gd name="connsiteY587" fmla="*/ 200464 h 7505871"/>
              <a:gd name="connsiteX588" fmla="*/ 5759578 w 8074110"/>
              <a:gd name="connsiteY588" fmla="*/ 140662 h 7505871"/>
              <a:gd name="connsiteX589" fmla="*/ 5822184 w 8074110"/>
              <a:gd name="connsiteY589" fmla="*/ 174918 h 7505871"/>
              <a:gd name="connsiteX590" fmla="*/ 6050551 w 8074110"/>
              <a:gd name="connsiteY590" fmla="*/ 345224 h 7505871"/>
              <a:gd name="connsiteX591" fmla="*/ 6064485 w 8074110"/>
              <a:gd name="connsiteY591" fmla="*/ 389351 h 7505871"/>
              <a:gd name="connsiteX592" fmla="*/ 5850827 w 8074110"/>
              <a:gd name="connsiteY592" fmla="*/ 619264 h 7505871"/>
              <a:gd name="connsiteX593" fmla="*/ 5812120 w 8074110"/>
              <a:gd name="connsiteY593" fmla="*/ 623909 h 7505871"/>
              <a:gd name="connsiteX594" fmla="*/ 5306617 w 8074110"/>
              <a:gd name="connsiteY594" fmla="*/ 537981 h 7505871"/>
              <a:gd name="connsiteX595" fmla="*/ 5287266 w 8074110"/>
              <a:gd name="connsiteY595" fmla="*/ 532562 h 7505871"/>
              <a:gd name="connsiteX596" fmla="*/ 5484666 w 8074110"/>
              <a:gd name="connsiteY596" fmla="*/ 433476 h 7505871"/>
              <a:gd name="connsiteX597" fmla="*/ 5716131 w 8074110"/>
              <a:gd name="connsiteY597" fmla="*/ 198141 h 7505871"/>
              <a:gd name="connsiteX598" fmla="*/ 5759578 w 8074110"/>
              <a:gd name="connsiteY598" fmla="*/ 140662 h 7505871"/>
              <a:gd name="connsiteX599" fmla="*/ 6792161 w 8074110"/>
              <a:gd name="connsiteY599" fmla="*/ 69637 h 7505871"/>
              <a:gd name="connsiteX600" fmla="*/ 6756550 w 8074110"/>
              <a:gd name="connsiteY600" fmla="*/ 261619 h 7505871"/>
              <a:gd name="connsiteX601" fmla="*/ 6617984 w 8074110"/>
              <a:gd name="connsiteY601" fmla="*/ 446635 h 7505871"/>
              <a:gd name="connsiteX602" fmla="*/ 6420582 w 8074110"/>
              <a:gd name="connsiteY602" fmla="*/ 545724 h 7505871"/>
              <a:gd name="connsiteX603" fmla="*/ 6386520 w 8074110"/>
              <a:gd name="connsiteY603" fmla="*/ 543401 h 7505871"/>
              <a:gd name="connsiteX604" fmla="*/ 6167444 w 8074110"/>
              <a:gd name="connsiteY604" fmla="*/ 376190 h 7505871"/>
              <a:gd name="connsiteX605" fmla="*/ 6792161 w 8074110"/>
              <a:gd name="connsiteY605" fmla="*/ 69637 h 7505871"/>
              <a:gd name="connsiteX606" fmla="*/ 6830299 w 8074110"/>
              <a:gd name="connsiteY606" fmla="*/ 401 h 7505871"/>
              <a:gd name="connsiteX607" fmla="*/ 6773582 w 8074110"/>
              <a:gd name="connsiteY607" fmla="*/ 27835 h 7505871"/>
              <a:gd name="connsiteX608" fmla="*/ 6302140 w 8074110"/>
              <a:gd name="connsiteY608" fmla="*/ 343677 h 7505871"/>
              <a:gd name="connsiteX609" fmla="*/ 6071452 w 8074110"/>
              <a:gd name="connsiteY609" fmla="*/ 304197 h 7505871"/>
              <a:gd name="connsiteX610" fmla="*/ 5949915 w 8074110"/>
              <a:gd name="connsiteY610" fmla="*/ 212850 h 7505871"/>
              <a:gd name="connsiteX611" fmla="*/ 5809025 w 8074110"/>
              <a:gd name="connsiteY611" fmla="*/ 105247 h 7505871"/>
              <a:gd name="connsiteX612" fmla="*/ 6016489 w 8074110"/>
              <a:gd name="connsiteY612" fmla="*/ 8481 h 7505871"/>
              <a:gd name="connsiteX613" fmla="*/ 6001007 w 8074110"/>
              <a:gd name="connsiteY613" fmla="*/ 3061 h 7505871"/>
              <a:gd name="connsiteX614" fmla="*/ 5795091 w 8074110"/>
              <a:gd name="connsiteY614" fmla="*/ 51058 h 7505871"/>
              <a:gd name="connsiteX615" fmla="*/ 5725418 w 8074110"/>
              <a:gd name="connsiteY615" fmla="*/ 40219 h 7505871"/>
              <a:gd name="connsiteX616" fmla="*/ 5613945 w 8074110"/>
              <a:gd name="connsiteY616" fmla="*/ 8481 h 7505871"/>
              <a:gd name="connsiteX617" fmla="*/ 5681293 w 8074110"/>
              <a:gd name="connsiteY617" fmla="*/ 62670 h 7505871"/>
              <a:gd name="connsiteX618" fmla="*/ 5692905 w 8074110"/>
              <a:gd name="connsiteY618" fmla="*/ 126148 h 7505871"/>
              <a:gd name="connsiteX619" fmla="*/ 5659619 w 8074110"/>
              <a:gd name="connsiteY619" fmla="*/ 178787 h 7505871"/>
              <a:gd name="connsiteX620" fmla="*/ 5438219 w 8074110"/>
              <a:gd name="connsiteY620" fmla="*/ 396318 h 7505871"/>
              <a:gd name="connsiteX621" fmla="*/ 5299651 w 8074110"/>
              <a:gd name="connsiteY621" fmla="*/ 465989 h 7505871"/>
              <a:gd name="connsiteX622" fmla="*/ 5051157 w 8074110"/>
              <a:gd name="connsiteY622" fmla="*/ 501599 h 7505871"/>
              <a:gd name="connsiteX623" fmla="*/ 5017869 w 8074110"/>
              <a:gd name="connsiteY623" fmla="*/ 498502 h 7505871"/>
              <a:gd name="connsiteX624" fmla="*/ 4896331 w 8074110"/>
              <a:gd name="connsiteY624" fmla="*/ 483020 h 7505871"/>
              <a:gd name="connsiteX625" fmla="*/ 5006257 w 8074110"/>
              <a:gd name="connsiteY625" fmla="*/ 368448 h 7505871"/>
              <a:gd name="connsiteX626" fmla="*/ 5178888 w 8074110"/>
              <a:gd name="connsiteY626" fmla="*/ 35574 h 7505871"/>
              <a:gd name="connsiteX627" fmla="*/ 5148697 w 8074110"/>
              <a:gd name="connsiteY627" fmla="*/ 4611 h 7505871"/>
              <a:gd name="connsiteX628" fmla="*/ 5130119 w 8074110"/>
              <a:gd name="connsiteY628" fmla="*/ 33252 h 7505871"/>
              <a:gd name="connsiteX629" fmla="*/ 4968327 w 8074110"/>
              <a:gd name="connsiteY629" fmla="*/ 335162 h 7505871"/>
              <a:gd name="connsiteX630" fmla="*/ 4842143 w 8074110"/>
              <a:gd name="connsiteY630" fmla="*/ 457472 h 7505871"/>
              <a:gd name="connsiteX631" fmla="*/ 4792601 w 8074110"/>
              <a:gd name="connsiteY631" fmla="*/ 475278 h 7505871"/>
              <a:gd name="connsiteX632" fmla="*/ 4347477 w 8074110"/>
              <a:gd name="connsiteY632" fmla="*/ 432701 h 7505871"/>
              <a:gd name="connsiteX633" fmla="*/ 4253811 w 8074110"/>
              <a:gd name="connsiteY633" fmla="*/ 421089 h 7505871"/>
              <a:gd name="connsiteX634" fmla="*/ 4693512 w 8074110"/>
              <a:gd name="connsiteY634" fmla="*/ 8481 h 7505871"/>
              <a:gd name="connsiteX635" fmla="*/ 4611455 w 8074110"/>
              <a:gd name="connsiteY635" fmla="*/ 22415 h 7505871"/>
              <a:gd name="connsiteX636" fmla="*/ 4196524 w 8074110"/>
              <a:gd name="connsiteY636" fmla="*/ 402510 h 7505871"/>
              <a:gd name="connsiteX637" fmla="*/ 4148530 w 8074110"/>
              <a:gd name="connsiteY637" fmla="*/ 417219 h 7505871"/>
              <a:gd name="connsiteX638" fmla="*/ 3828041 w 8074110"/>
              <a:gd name="connsiteY638" fmla="*/ 393221 h 7505871"/>
              <a:gd name="connsiteX639" fmla="*/ 3665477 w 8074110"/>
              <a:gd name="connsiteY639" fmla="*/ 380834 h 7505871"/>
              <a:gd name="connsiteX640" fmla="*/ 3924032 w 8074110"/>
              <a:gd name="connsiteY640" fmla="*/ 10028 h 7505871"/>
              <a:gd name="connsiteX641" fmla="*/ 3841203 w 8074110"/>
              <a:gd name="connsiteY641" fmla="*/ 46414 h 7505871"/>
              <a:gd name="connsiteX642" fmla="*/ 3613610 w 8074110"/>
              <a:gd name="connsiteY642" fmla="*/ 359933 h 7505871"/>
              <a:gd name="connsiteX643" fmla="*/ 3573355 w 8074110"/>
              <a:gd name="connsiteY643" fmla="*/ 376190 h 7505871"/>
              <a:gd name="connsiteX644" fmla="*/ 2866581 w 8074110"/>
              <a:gd name="connsiteY644" fmla="*/ 318906 h 7505871"/>
              <a:gd name="connsiteX645" fmla="*/ 2819359 w 8074110"/>
              <a:gd name="connsiteY645" fmla="*/ 301874 h 7505871"/>
              <a:gd name="connsiteX646" fmla="*/ 2984246 w 8074110"/>
              <a:gd name="connsiteY646" fmla="*/ 10028 h 7505871"/>
              <a:gd name="connsiteX647" fmla="*/ 2922318 w 8074110"/>
              <a:gd name="connsiteY647" fmla="*/ 39446 h 7505871"/>
              <a:gd name="connsiteX648" fmla="*/ 2779879 w 8074110"/>
              <a:gd name="connsiteY648" fmla="*/ 285618 h 7505871"/>
              <a:gd name="connsiteX649" fmla="*/ 2736527 w 8074110"/>
              <a:gd name="connsiteY649" fmla="*/ 306519 h 7505871"/>
              <a:gd name="connsiteX650" fmla="*/ 2190770 w 8074110"/>
              <a:gd name="connsiteY650" fmla="*/ 240718 h 7505871"/>
              <a:gd name="connsiteX651" fmla="*/ 2157482 w 8074110"/>
              <a:gd name="connsiteY651" fmla="*/ 207430 h 7505871"/>
              <a:gd name="connsiteX652" fmla="*/ 2173739 w 8074110"/>
              <a:gd name="connsiteY652" fmla="*/ 124598 h 7505871"/>
              <a:gd name="connsiteX653" fmla="*/ 2247281 w 8074110"/>
              <a:gd name="connsiteY653" fmla="*/ 8481 h 7505871"/>
              <a:gd name="connsiteX654" fmla="*/ 2202382 w 8074110"/>
              <a:gd name="connsiteY654" fmla="*/ 13126 h 7505871"/>
              <a:gd name="connsiteX655" fmla="*/ 2109488 w 8074110"/>
              <a:gd name="connsiteY655" fmla="*/ 196594 h 7505871"/>
              <a:gd name="connsiteX656" fmla="*/ 2073878 w 8074110"/>
              <a:gd name="connsiteY656" fmla="*/ 223687 h 7505871"/>
              <a:gd name="connsiteX657" fmla="*/ 1782807 w 8074110"/>
              <a:gd name="connsiteY657" fmla="*/ 178015 h 7505871"/>
              <a:gd name="connsiteX658" fmla="*/ 1743327 w 8074110"/>
              <a:gd name="connsiteY658" fmla="*/ 94408 h 7505871"/>
              <a:gd name="connsiteX659" fmla="*/ 1789774 w 8074110"/>
              <a:gd name="connsiteY659" fmla="*/ 10803 h 7505871"/>
              <a:gd name="connsiteX660" fmla="*/ 1709266 w 8074110"/>
              <a:gd name="connsiteY660" fmla="*/ 48736 h 7505871"/>
              <a:gd name="connsiteX661" fmla="*/ 1667462 w 8074110"/>
              <a:gd name="connsiteY661" fmla="*/ 127696 h 7505871"/>
              <a:gd name="connsiteX662" fmla="*/ 1618692 w 8074110"/>
              <a:gd name="connsiteY662" fmla="*/ 152469 h 7505871"/>
              <a:gd name="connsiteX663" fmla="*/ 853860 w 8074110"/>
              <a:gd name="connsiteY663" fmla="*/ 29382 h 7505871"/>
              <a:gd name="connsiteX664" fmla="*/ 474537 w 8074110"/>
              <a:gd name="connsiteY664" fmla="*/ 9256 h 7505871"/>
              <a:gd name="connsiteX665" fmla="*/ 493891 w 8074110"/>
              <a:gd name="connsiteY665" fmla="*/ 12351 h 7505871"/>
              <a:gd name="connsiteX666" fmla="*/ 733870 w 8074110"/>
              <a:gd name="connsiteY666" fmla="*/ 40994 h 7505871"/>
              <a:gd name="connsiteX667" fmla="*/ 1561409 w 8074110"/>
              <a:gd name="connsiteY667" fmla="*/ 171820 h 7505871"/>
              <a:gd name="connsiteX668" fmla="*/ 1631854 w 8074110"/>
              <a:gd name="connsiteY668" fmla="*/ 187304 h 7505871"/>
              <a:gd name="connsiteX669" fmla="*/ 1772742 w 8074110"/>
              <a:gd name="connsiteY669" fmla="*/ 322001 h 7505871"/>
              <a:gd name="connsiteX670" fmla="*/ 1567601 w 8074110"/>
              <a:gd name="connsiteY670" fmla="*/ 346774 h 7505871"/>
              <a:gd name="connsiteX671" fmla="*/ 1264918 w 8074110"/>
              <a:gd name="connsiteY671" fmla="*/ 319678 h 7505871"/>
              <a:gd name="connsiteX672" fmla="*/ 966880 w 8074110"/>
              <a:gd name="connsiteY672" fmla="*/ 322776 h 7505871"/>
              <a:gd name="connsiteX673" fmla="*/ 839151 w 8074110"/>
              <a:gd name="connsiteY673" fmla="*/ 293357 h 7505871"/>
              <a:gd name="connsiteX674" fmla="*/ 116893 w 8074110"/>
              <a:gd name="connsiteY674" fmla="*/ 13126 h 7505871"/>
              <a:gd name="connsiteX675" fmla="*/ 0 w 8074110"/>
              <a:gd name="connsiteY675" fmla="*/ 6159 h 7505871"/>
              <a:gd name="connsiteX676" fmla="*/ 30191 w 8074110"/>
              <a:gd name="connsiteY676" fmla="*/ 27060 h 7505871"/>
              <a:gd name="connsiteX677" fmla="*/ 863149 w 8074110"/>
              <a:gd name="connsiteY677" fmla="*/ 349096 h 7505871"/>
              <a:gd name="connsiteX678" fmla="*/ 2691628 w 8074110"/>
              <a:gd name="connsiteY678" fmla="*/ 1437513 h 7505871"/>
              <a:gd name="connsiteX679" fmla="*/ 2729173 w 8074110"/>
              <a:gd name="connsiteY679" fmla="*/ 1480575 h 7505871"/>
              <a:gd name="connsiteX680" fmla="*/ 2737964 w 8074110"/>
              <a:gd name="connsiteY680" fmla="*/ 1521053 h 7505871"/>
              <a:gd name="connsiteX681" fmla="*/ 2751607 w 8074110"/>
              <a:gd name="connsiteY681" fmla="*/ 1513346 h 7505871"/>
              <a:gd name="connsiteX682" fmla="*/ 2789941 w 8074110"/>
              <a:gd name="connsiteY682" fmla="*/ 1581205 h 7505871"/>
              <a:gd name="connsiteX683" fmla="*/ 2789941 w 8074110"/>
              <a:gd name="connsiteY683" fmla="*/ 1521120 h 7505871"/>
              <a:gd name="connsiteX684" fmla="*/ 3149135 w 8074110"/>
              <a:gd name="connsiteY684" fmla="*/ 1826898 h 7505871"/>
              <a:gd name="connsiteX685" fmla="*/ 3180873 w 8074110"/>
              <a:gd name="connsiteY685" fmla="*/ 1850896 h 7505871"/>
              <a:gd name="connsiteX686" fmla="*/ 3685603 w 8074110"/>
              <a:gd name="connsiteY686" fmla="*/ 2128807 h 7505871"/>
              <a:gd name="connsiteX687" fmla="*/ 4074212 w 8074110"/>
              <a:gd name="connsiteY687" fmla="*/ 2380398 h 7505871"/>
              <a:gd name="connsiteX688" fmla="*/ 4482176 w 8074110"/>
              <a:gd name="connsiteY688" fmla="*/ 2882804 h 7505871"/>
              <a:gd name="connsiteX689" fmla="*/ 4615325 w 8074110"/>
              <a:gd name="connsiteY689" fmla="*/ 3032983 h 7505871"/>
              <a:gd name="connsiteX690" fmla="*/ 4938909 w 8074110"/>
              <a:gd name="connsiteY690" fmla="*/ 3311666 h 7505871"/>
              <a:gd name="connsiteX691" fmla="*/ 5464539 w 8074110"/>
              <a:gd name="connsiteY691" fmla="*/ 3821815 h 7505871"/>
              <a:gd name="connsiteX692" fmla="*/ 5862439 w 8074110"/>
              <a:gd name="connsiteY692" fmla="*/ 4371442 h 7505871"/>
              <a:gd name="connsiteX693" fmla="*/ 5925142 w 8074110"/>
              <a:gd name="connsiteY693" fmla="*/ 4423309 h 7505871"/>
              <a:gd name="connsiteX694" fmla="*/ 5960752 w 8074110"/>
              <a:gd name="connsiteY694" fmla="*/ 4439565 h 7505871"/>
              <a:gd name="connsiteX695" fmla="*/ 6221633 w 8074110"/>
              <a:gd name="connsiteY695" fmla="*/ 4609099 h 7505871"/>
              <a:gd name="connsiteX696" fmla="*/ 6602500 w 8074110"/>
              <a:gd name="connsiteY696" fmla="*/ 4887784 h 7505871"/>
              <a:gd name="connsiteX697" fmla="*/ 7161419 w 8074110"/>
              <a:gd name="connsiteY697" fmla="*/ 5593785 h 7505871"/>
              <a:gd name="connsiteX698" fmla="*/ 7807037 w 8074110"/>
              <a:gd name="connsiteY698" fmla="*/ 6708523 h 7505871"/>
              <a:gd name="connsiteX699" fmla="*/ 7824068 w 8074110"/>
              <a:gd name="connsiteY699" fmla="*/ 6754970 h 7505871"/>
              <a:gd name="connsiteX700" fmla="*/ 7999795 w 8074110"/>
              <a:gd name="connsiteY700" fmla="*/ 7317758 h 7505871"/>
              <a:gd name="connsiteX701" fmla="*/ 8071787 w 8074110"/>
              <a:gd name="connsiteY701" fmla="*/ 7505871 h 7505871"/>
              <a:gd name="connsiteX702" fmla="*/ 8071787 w 8074110"/>
              <a:gd name="connsiteY702" fmla="*/ 7399815 h 7505871"/>
              <a:gd name="connsiteX703" fmla="*/ 7950250 w 8074110"/>
              <a:gd name="connsiteY703" fmla="*/ 7039849 h 7505871"/>
              <a:gd name="connsiteX704" fmla="*/ 7865096 w 8074110"/>
              <a:gd name="connsiteY704" fmla="*/ 6744905 h 7505871"/>
              <a:gd name="connsiteX705" fmla="*/ 7863548 w 8074110"/>
              <a:gd name="connsiteY705" fmla="*/ 6706200 h 7505871"/>
              <a:gd name="connsiteX706" fmla="*/ 8043144 w 8074110"/>
              <a:gd name="connsiteY706" fmla="*/ 6277336 h 7505871"/>
              <a:gd name="connsiteX707" fmla="*/ 8072562 w 8074110"/>
              <a:gd name="connsiteY707" fmla="*/ 6272691 h 7505871"/>
              <a:gd name="connsiteX708" fmla="*/ 8072562 w 8074110"/>
              <a:gd name="connsiteY708" fmla="*/ 6153476 h 7505871"/>
              <a:gd name="connsiteX709" fmla="*/ 8052434 w 8074110"/>
              <a:gd name="connsiteY709" fmla="*/ 6144959 h 7505871"/>
              <a:gd name="connsiteX710" fmla="*/ 7593379 w 8074110"/>
              <a:gd name="connsiteY710" fmla="*/ 5359998 h 7505871"/>
              <a:gd name="connsiteX711" fmla="*/ 7591831 w 8074110"/>
              <a:gd name="connsiteY711" fmla="*/ 5353806 h 7505871"/>
              <a:gd name="connsiteX712" fmla="*/ 8052434 w 8074110"/>
              <a:gd name="connsiteY712" fmla="*/ 5624748 h 7505871"/>
              <a:gd name="connsiteX713" fmla="*/ 8072562 w 8074110"/>
              <a:gd name="connsiteY713" fmla="*/ 5650297 h 7505871"/>
              <a:gd name="connsiteX714" fmla="*/ 8072562 w 8074110"/>
              <a:gd name="connsiteY714" fmla="*/ 5564367 h 7505871"/>
              <a:gd name="connsiteX715" fmla="*/ 8059401 w 8074110"/>
              <a:gd name="connsiteY715" fmla="*/ 5555078 h 7505871"/>
              <a:gd name="connsiteX716" fmla="*/ 7759043 w 8074110"/>
              <a:gd name="connsiteY716" fmla="*/ 5365418 h 7505871"/>
              <a:gd name="connsiteX717" fmla="*/ 7623569 w 8074110"/>
              <a:gd name="connsiteY717" fmla="*/ 5314326 h 7505871"/>
              <a:gd name="connsiteX718" fmla="*/ 7605765 w 8074110"/>
              <a:gd name="connsiteY718" fmla="*/ 5269426 h 7505871"/>
              <a:gd name="connsiteX719" fmla="*/ 7917737 w 8074110"/>
              <a:gd name="connsiteY719" fmla="*/ 4875397 h 7505871"/>
              <a:gd name="connsiteX720" fmla="*/ 8072562 w 8074110"/>
              <a:gd name="connsiteY720" fmla="*/ 4774761 h 7505871"/>
              <a:gd name="connsiteX721" fmla="*/ 8072562 w 8074110"/>
              <a:gd name="connsiteY721" fmla="*/ 4715155 h 7505871"/>
              <a:gd name="connsiteX722" fmla="*/ 7588734 w 8074110"/>
              <a:gd name="connsiteY722" fmla="*/ 5193561 h 7505871"/>
              <a:gd name="connsiteX723" fmla="*/ 7574027 w 8074110"/>
              <a:gd name="connsiteY723" fmla="*/ 5226849 h 7505871"/>
              <a:gd name="connsiteX724" fmla="*/ 7567060 w 8074110"/>
              <a:gd name="connsiteY724" fmla="*/ 5232269 h 7505871"/>
              <a:gd name="connsiteX725" fmla="*/ 7550804 w 8074110"/>
              <a:gd name="connsiteY725" fmla="*/ 5128536 h 7505871"/>
              <a:gd name="connsiteX726" fmla="*/ 7476486 w 8074110"/>
              <a:gd name="connsiteY726" fmla="*/ 4561102 h 7505871"/>
              <a:gd name="connsiteX727" fmla="*/ 7512871 w 8074110"/>
              <a:gd name="connsiteY727" fmla="*/ 4526267 h 7505871"/>
              <a:gd name="connsiteX728" fmla="*/ 7744334 w 8074110"/>
              <a:gd name="connsiteY728" fmla="*/ 4535557 h 7505871"/>
              <a:gd name="connsiteX729" fmla="*/ 8072562 w 8074110"/>
              <a:gd name="connsiteY729" fmla="*/ 4622258 h 7505871"/>
              <a:gd name="connsiteX730" fmla="*/ 8072562 w 8074110"/>
              <a:gd name="connsiteY730" fmla="*/ 4568844 h 7505871"/>
              <a:gd name="connsiteX731" fmla="*/ 7770654 w 8074110"/>
              <a:gd name="connsiteY731" fmla="*/ 4499174 h 7505871"/>
              <a:gd name="connsiteX732" fmla="*/ 7519838 w 8074110"/>
              <a:gd name="connsiteY732" fmla="*/ 4483690 h 7505871"/>
              <a:gd name="connsiteX733" fmla="*/ 7461005 w 8074110"/>
              <a:gd name="connsiteY733" fmla="*/ 4427179 h 7505871"/>
              <a:gd name="connsiteX734" fmla="*/ 7389784 w 8074110"/>
              <a:gd name="connsiteY734" fmla="*/ 3848909 h 7505871"/>
              <a:gd name="connsiteX735" fmla="*/ 7420750 w 8074110"/>
              <a:gd name="connsiteY735" fmla="*/ 3808654 h 7505871"/>
              <a:gd name="connsiteX736" fmla="*/ 7762912 w 8074110"/>
              <a:gd name="connsiteY736" fmla="*/ 3749823 h 7505871"/>
              <a:gd name="connsiteX737" fmla="*/ 8072562 w 8074110"/>
              <a:gd name="connsiteY737" fmla="*/ 3759884 h 7505871"/>
              <a:gd name="connsiteX738" fmla="*/ 8072562 w 8074110"/>
              <a:gd name="connsiteY738" fmla="*/ 3713438 h 7505871"/>
              <a:gd name="connsiteX739" fmla="*/ 7848067 w 8074110"/>
              <a:gd name="connsiteY739" fmla="*/ 3704924 h 7505871"/>
              <a:gd name="connsiteX740" fmla="*/ 7498162 w 8074110"/>
              <a:gd name="connsiteY740" fmla="*/ 3756790 h 7505871"/>
              <a:gd name="connsiteX741" fmla="*/ 7406041 w 8074110"/>
              <a:gd name="connsiteY741" fmla="*/ 3768402 h 7505871"/>
              <a:gd name="connsiteX742" fmla="*/ 7376625 w 8074110"/>
              <a:gd name="connsiteY742" fmla="*/ 3743628 h 7505871"/>
              <a:gd name="connsiteX743" fmla="*/ 7317791 w 8074110"/>
              <a:gd name="connsiteY743" fmla="*/ 3277606 h 7505871"/>
              <a:gd name="connsiteX744" fmla="*/ 7329403 w 8074110"/>
              <a:gd name="connsiteY744" fmla="*/ 3245093 h 7505871"/>
              <a:gd name="connsiteX745" fmla="*/ 7556221 w 8074110"/>
              <a:gd name="connsiteY745" fmla="*/ 3145229 h 7505871"/>
              <a:gd name="connsiteX746" fmla="*/ 8072562 w 8074110"/>
              <a:gd name="connsiteY746" fmla="*/ 3045368 h 7505871"/>
              <a:gd name="connsiteX747" fmla="*/ 8072562 w 8074110"/>
              <a:gd name="connsiteY747" fmla="*/ 3005888 h 7505871"/>
              <a:gd name="connsiteX748" fmla="*/ 7445521 w 8074110"/>
              <a:gd name="connsiteY748" fmla="*/ 3144457 h 7505871"/>
              <a:gd name="connsiteX749" fmla="*/ 7328628 w 8074110"/>
              <a:gd name="connsiteY749" fmla="*/ 3199420 h 7505871"/>
              <a:gd name="connsiteX750" fmla="*/ 7304630 w 8074110"/>
              <a:gd name="connsiteY750" fmla="*/ 3186259 h 7505871"/>
              <a:gd name="connsiteX751" fmla="*/ 7258183 w 8074110"/>
              <a:gd name="connsiteY751" fmla="*/ 2868867 h 7505871"/>
              <a:gd name="connsiteX752" fmla="*/ 7267472 w 8074110"/>
              <a:gd name="connsiteY752" fmla="*/ 2846419 h 7505871"/>
              <a:gd name="connsiteX753" fmla="*/ 7736592 w 8074110"/>
              <a:gd name="connsiteY753" fmla="*/ 2501935 h 7505871"/>
              <a:gd name="connsiteX754" fmla="*/ 8072562 w 8074110"/>
              <a:gd name="connsiteY754" fmla="*/ 2323111 h 7505871"/>
              <a:gd name="connsiteX755" fmla="*/ 8072562 w 8074110"/>
              <a:gd name="connsiteY755" fmla="*/ 2263504 h 7505871"/>
              <a:gd name="connsiteX756" fmla="*/ 7247346 w 8074110"/>
              <a:gd name="connsiteY756" fmla="*/ 2789134 h 7505871"/>
              <a:gd name="connsiteX757" fmla="*/ 7204769 w 8074110"/>
              <a:gd name="connsiteY757" fmla="*/ 2536769 h 7505871"/>
              <a:gd name="connsiteX758" fmla="*/ 7194707 w 8074110"/>
              <a:gd name="connsiteY758" fmla="*/ 2481808 h 7505871"/>
              <a:gd name="connsiteX759" fmla="*/ 7218703 w 8074110"/>
              <a:gd name="connsiteY759" fmla="*/ 2341689 h 7505871"/>
              <a:gd name="connsiteX760" fmla="*/ 7498162 w 8074110"/>
              <a:gd name="connsiteY760" fmla="*/ 2079261 h 7505871"/>
              <a:gd name="connsiteX761" fmla="*/ 7934769 w 8074110"/>
              <a:gd name="connsiteY761" fmla="*/ 1906633 h 7505871"/>
              <a:gd name="connsiteX762" fmla="*/ 7950250 w 8074110"/>
              <a:gd name="connsiteY762" fmla="*/ 1901988 h 7505871"/>
              <a:gd name="connsiteX763" fmla="*/ 8072562 w 8074110"/>
              <a:gd name="connsiteY763" fmla="*/ 1913600 h 7505871"/>
              <a:gd name="connsiteX764" fmla="*/ 8072562 w 8074110"/>
              <a:gd name="connsiteY764" fmla="*/ 1860961 h 7505871"/>
              <a:gd name="connsiteX765" fmla="*/ 7922382 w 8074110"/>
              <a:gd name="connsiteY765" fmla="*/ 1541246 h 7505871"/>
              <a:gd name="connsiteX766" fmla="*/ 8023793 w 8074110"/>
              <a:gd name="connsiteY766" fmla="*/ 1045033 h 7505871"/>
              <a:gd name="connsiteX767" fmla="*/ 8072562 w 8074110"/>
              <a:gd name="connsiteY767" fmla="*/ 933558 h 7505871"/>
              <a:gd name="connsiteX768" fmla="*/ 8072562 w 8074110"/>
              <a:gd name="connsiteY768" fmla="*/ 834472 h 7505871"/>
              <a:gd name="connsiteX769" fmla="*/ 8057853 w 8074110"/>
              <a:gd name="connsiteY769" fmla="*/ 850729 h 7505871"/>
              <a:gd name="connsiteX770" fmla="*/ 7875935 w 8074110"/>
              <a:gd name="connsiteY770" fmla="*/ 1487832 h 7505871"/>
              <a:gd name="connsiteX771" fmla="*/ 7917737 w 8074110"/>
              <a:gd name="connsiteY771" fmla="*/ 1746388 h 7505871"/>
              <a:gd name="connsiteX772" fmla="*/ 7834133 w 8074110"/>
              <a:gd name="connsiteY772" fmla="*/ 1685234 h 7505871"/>
              <a:gd name="connsiteX773" fmla="*/ 7668469 w 8074110"/>
              <a:gd name="connsiteY773" fmla="*/ 1563695 h 7505871"/>
              <a:gd name="connsiteX774" fmla="*/ 7553899 w 8074110"/>
              <a:gd name="connsiteY774" fmla="*/ 1286560 h 7505871"/>
              <a:gd name="connsiteX775" fmla="*/ 7736592 w 8074110"/>
              <a:gd name="connsiteY775" fmla="*/ 785700 h 7505871"/>
              <a:gd name="connsiteX776" fmla="*/ 7778394 w 8074110"/>
              <a:gd name="connsiteY776" fmla="*/ 759382 h 7505871"/>
              <a:gd name="connsiteX777" fmla="*/ 8041597 w 8074110"/>
              <a:gd name="connsiteY777" fmla="*/ 728417 h 7505871"/>
              <a:gd name="connsiteX778" fmla="*/ 8074110 w 8074110"/>
              <a:gd name="connsiteY778" fmla="*/ 722222 h 7505871"/>
              <a:gd name="connsiteX779" fmla="*/ 8074110 w 8074110"/>
              <a:gd name="connsiteY779" fmla="*/ 688937 h 7505871"/>
              <a:gd name="connsiteX780" fmla="*/ 7787683 w 8074110"/>
              <a:gd name="connsiteY780" fmla="*/ 719127 h 7505871"/>
              <a:gd name="connsiteX781" fmla="*/ 7550029 w 8074110"/>
              <a:gd name="connsiteY781" fmla="*/ 603007 h 7505871"/>
              <a:gd name="connsiteX782" fmla="*/ 7534545 w 8074110"/>
              <a:gd name="connsiteY782" fmla="*/ 359158 h 7505871"/>
              <a:gd name="connsiteX783" fmla="*/ 7626666 w 8074110"/>
              <a:gd name="connsiteY783" fmla="*/ 251555 h 7505871"/>
              <a:gd name="connsiteX784" fmla="*/ 7819424 w 8074110"/>
              <a:gd name="connsiteY784" fmla="*/ 127696 h 7505871"/>
              <a:gd name="connsiteX785" fmla="*/ 7926252 w 8074110"/>
              <a:gd name="connsiteY785" fmla="*/ 76604 h 7505871"/>
              <a:gd name="connsiteX786" fmla="*/ 8074110 w 8074110"/>
              <a:gd name="connsiteY786" fmla="*/ 636295 h 7505871"/>
              <a:gd name="connsiteX787" fmla="*/ 8074110 w 8074110"/>
              <a:gd name="connsiteY787" fmla="*/ 589848 h 7505871"/>
              <a:gd name="connsiteX788" fmla="*/ 8012954 w 8074110"/>
              <a:gd name="connsiteY788" fmla="*/ 46414 h 7505871"/>
              <a:gd name="connsiteX789" fmla="*/ 8071012 w 8074110"/>
              <a:gd name="connsiteY789" fmla="*/ 11578 h 7505871"/>
              <a:gd name="connsiteX790" fmla="*/ 8071012 w 8074110"/>
              <a:gd name="connsiteY790" fmla="*/ 4611 h 7505871"/>
              <a:gd name="connsiteX791" fmla="*/ 7829488 w 8074110"/>
              <a:gd name="connsiteY791" fmla="*/ 4611 h 7505871"/>
              <a:gd name="connsiteX792" fmla="*/ 7829488 w 8074110"/>
              <a:gd name="connsiteY792" fmla="*/ 10028 h 7505871"/>
              <a:gd name="connsiteX793" fmla="*/ 7950250 w 8074110"/>
              <a:gd name="connsiteY793" fmla="*/ 17770 h 7505871"/>
              <a:gd name="connsiteX794" fmla="*/ 7735817 w 8074110"/>
              <a:gd name="connsiteY794" fmla="*/ 131568 h 7505871"/>
              <a:gd name="connsiteX795" fmla="*/ 7637503 w 8074110"/>
              <a:gd name="connsiteY795" fmla="*/ 166403 h 7505871"/>
              <a:gd name="connsiteX796" fmla="*/ 6933826 w 8074110"/>
              <a:gd name="connsiteY796" fmla="*/ 19318 h 7505871"/>
              <a:gd name="connsiteX797" fmla="*/ 6868026 w 8074110"/>
              <a:gd name="connsiteY797" fmla="*/ 8481 h 7505871"/>
              <a:gd name="connsiteX798" fmla="*/ 7534545 w 8074110"/>
              <a:gd name="connsiteY798" fmla="*/ 226009 h 7505871"/>
              <a:gd name="connsiteX799" fmla="*/ 7524483 w 8074110"/>
              <a:gd name="connsiteY799" fmla="*/ 237621 h 7505871"/>
              <a:gd name="connsiteX800" fmla="*/ 7244249 w 8074110"/>
              <a:gd name="connsiteY800" fmla="*/ 413347 h 7505871"/>
              <a:gd name="connsiteX801" fmla="*/ 7223348 w 8074110"/>
              <a:gd name="connsiteY801" fmla="*/ 421864 h 7505871"/>
              <a:gd name="connsiteX802" fmla="*/ 6830868 w 8074110"/>
              <a:gd name="connsiteY802" fmla="*/ 303422 h 7505871"/>
              <a:gd name="connsiteX803" fmla="*/ 6813837 w 8074110"/>
              <a:gd name="connsiteY803" fmla="*/ 261619 h 7505871"/>
              <a:gd name="connsiteX804" fmla="*/ 6854092 w 8074110"/>
              <a:gd name="connsiteY804" fmla="*/ 26285 h 7505871"/>
              <a:gd name="connsiteX805" fmla="*/ 6850222 w 8074110"/>
              <a:gd name="connsiteY805" fmla="*/ 3836 h 7505871"/>
              <a:gd name="connsiteX806" fmla="*/ 6830299 w 8074110"/>
              <a:gd name="connsiteY806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836388 w 8074110"/>
              <a:gd name="connsiteY554" fmla="*/ 411800 h 7505871"/>
              <a:gd name="connsiteX555" fmla="*/ 3379825 w 8074110"/>
              <a:gd name="connsiteY555" fmla="*/ 1528087 h 7505871"/>
              <a:gd name="connsiteX556" fmla="*/ 3353505 w 8074110"/>
              <a:gd name="connsiteY556" fmla="*/ 1494024 h 7505871"/>
              <a:gd name="connsiteX557" fmla="*/ 2817037 w 8074110"/>
              <a:gd name="connsiteY557" fmla="*/ 788798 h 7505871"/>
              <a:gd name="connsiteX558" fmla="*/ 2800780 w 8074110"/>
              <a:gd name="connsiteY558" fmla="*/ 751640 h 7505871"/>
              <a:gd name="connsiteX559" fmla="*/ 2805900 w 8074110"/>
              <a:gd name="connsiteY559" fmla="*/ 695324 h 7505871"/>
              <a:gd name="connsiteX560" fmla="*/ 2753751 w 8074110"/>
              <a:gd name="connsiteY560" fmla="*/ 695324 h 7505871"/>
              <a:gd name="connsiteX561" fmla="*/ 2751236 w 8074110"/>
              <a:gd name="connsiteY561" fmla="*/ 721450 h 7505871"/>
              <a:gd name="connsiteX562" fmla="*/ 2216316 w 8074110"/>
              <a:gd name="connsiteY562" fmla="*/ 277101 h 7505871"/>
              <a:gd name="connsiteX563" fmla="*/ 7517516 w 8074110"/>
              <a:gd name="connsiteY563" fmla="*/ 277101 h 7505871"/>
              <a:gd name="connsiteX564" fmla="*/ 7651440 w 8074110"/>
              <a:gd name="connsiteY564" fmla="*/ 726094 h 7505871"/>
              <a:gd name="connsiteX565" fmla="*/ 7406816 w 8074110"/>
              <a:gd name="connsiteY565" fmla="*/ 760155 h 7505871"/>
              <a:gd name="connsiteX566" fmla="*/ 7295343 w 8074110"/>
              <a:gd name="connsiteY566" fmla="*/ 776411 h 7505871"/>
              <a:gd name="connsiteX567" fmla="*/ 7250443 w 8074110"/>
              <a:gd name="connsiteY567" fmla="*/ 758607 h 7505871"/>
              <a:gd name="connsiteX568" fmla="*/ 7202446 w 8074110"/>
              <a:gd name="connsiteY568" fmla="*/ 573592 h 7505871"/>
              <a:gd name="connsiteX569" fmla="*/ 7277537 w 8074110"/>
              <a:gd name="connsiteY569" fmla="*/ 427281 h 7505871"/>
              <a:gd name="connsiteX570" fmla="*/ 7493517 w 8074110"/>
              <a:gd name="connsiteY570" fmla="*/ 286390 h 7505871"/>
              <a:gd name="connsiteX571" fmla="*/ 7517516 w 8074110"/>
              <a:gd name="connsiteY571" fmla="*/ 277101 h 7505871"/>
              <a:gd name="connsiteX572" fmla="*/ 1725523 w 8074110"/>
              <a:gd name="connsiteY572" fmla="*/ 200464 h 7505871"/>
              <a:gd name="connsiteX573" fmla="*/ 1922923 w 8074110"/>
              <a:gd name="connsiteY573" fmla="*/ 231429 h 7505871"/>
              <a:gd name="connsiteX574" fmla="*/ 2086264 w 8074110"/>
              <a:gd name="connsiteY574" fmla="*/ 256200 h 7505871"/>
              <a:gd name="connsiteX575" fmla="*/ 2138131 w 8074110"/>
              <a:gd name="connsiteY575" fmla="*/ 284843 h 7505871"/>
              <a:gd name="connsiteX576" fmla="*/ 2200834 w 8074110"/>
              <a:gd name="connsiteY576" fmla="*/ 338257 h 7505871"/>
              <a:gd name="connsiteX577" fmla="*/ 2728013 w 8074110"/>
              <a:gd name="connsiteY577" fmla="*/ 774864 h 7505871"/>
              <a:gd name="connsiteX578" fmla="*/ 2820132 w 8074110"/>
              <a:gd name="connsiteY578" fmla="*/ 871630 h 7505871"/>
              <a:gd name="connsiteX579" fmla="*/ 3416208 w 8074110"/>
              <a:gd name="connsiteY579" fmla="*/ 1705361 h 7505871"/>
              <a:gd name="connsiteX580" fmla="*/ 3403821 w 8074110"/>
              <a:gd name="connsiteY580" fmla="*/ 1733229 h 7505871"/>
              <a:gd name="connsiteX581" fmla="*/ 3220356 w 8074110"/>
              <a:gd name="connsiteY581" fmla="*/ 1788965 h 7505871"/>
              <a:gd name="connsiteX582" fmla="*/ 3183971 w 8074110"/>
              <a:gd name="connsiteY582" fmla="*/ 1778128 h 7505871"/>
              <a:gd name="connsiteX583" fmla="*/ 2802328 w 8074110"/>
              <a:gd name="connsiteY583" fmla="*/ 1303589 h 7505871"/>
              <a:gd name="connsiteX584" fmla="*/ 2734980 w 8074110"/>
              <a:gd name="connsiteY584" fmla="*/ 1223082 h 7505871"/>
              <a:gd name="connsiteX585" fmla="*/ 1721651 w 8074110"/>
              <a:gd name="connsiteY585" fmla="*/ 208205 h 7505871"/>
              <a:gd name="connsiteX586" fmla="*/ 1725523 w 8074110"/>
              <a:gd name="connsiteY586" fmla="*/ 200464 h 7505871"/>
              <a:gd name="connsiteX587" fmla="*/ 5759578 w 8074110"/>
              <a:gd name="connsiteY587" fmla="*/ 140662 h 7505871"/>
              <a:gd name="connsiteX588" fmla="*/ 5822184 w 8074110"/>
              <a:gd name="connsiteY588" fmla="*/ 174918 h 7505871"/>
              <a:gd name="connsiteX589" fmla="*/ 6050551 w 8074110"/>
              <a:gd name="connsiteY589" fmla="*/ 345224 h 7505871"/>
              <a:gd name="connsiteX590" fmla="*/ 6064485 w 8074110"/>
              <a:gd name="connsiteY590" fmla="*/ 389351 h 7505871"/>
              <a:gd name="connsiteX591" fmla="*/ 5850827 w 8074110"/>
              <a:gd name="connsiteY591" fmla="*/ 619264 h 7505871"/>
              <a:gd name="connsiteX592" fmla="*/ 5812120 w 8074110"/>
              <a:gd name="connsiteY592" fmla="*/ 623909 h 7505871"/>
              <a:gd name="connsiteX593" fmla="*/ 5306617 w 8074110"/>
              <a:gd name="connsiteY593" fmla="*/ 537981 h 7505871"/>
              <a:gd name="connsiteX594" fmla="*/ 5287266 w 8074110"/>
              <a:gd name="connsiteY594" fmla="*/ 532562 h 7505871"/>
              <a:gd name="connsiteX595" fmla="*/ 5484666 w 8074110"/>
              <a:gd name="connsiteY595" fmla="*/ 433476 h 7505871"/>
              <a:gd name="connsiteX596" fmla="*/ 5716131 w 8074110"/>
              <a:gd name="connsiteY596" fmla="*/ 198141 h 7505871"/>
              <a:gd name="connsiteX597" fmla="*/ 5759578 w 8074110"/>
              <a:gd name="connsiteY597" fmla="*/ 140662 h 7505871"/>
              <a:gd name="connsiteX598" fmla="*/ 6792161 w 8074110"/>
              <a:gd name="connsiteY598" fmla="*/ 69637 h 7505871"/>
              <a:gd name="connsiteX599" fmla="*/ 6756550 w 8074110"/>
              <a:gd name="connsiteY599" fmla="*/ 261619 h 7505871"/>
              <a:gd name="connsiteX600" fmla="*/ 6617984 w 8074110"/>
              <a:gd name="connsiteY600" fmla="*/ 446635 h 7505871"/>
              <a:gd name="connsiteX601" fmla="*/ 6420582 w 8074110"/>
              <a:gd name="connsiteY601" fmla="*/ 545724 h 7505871"/>
              <a:gd name="connsiteX602" fmla="*/ 6386520 w 8074110"/>
              <a:gd name="connsiteY602" fmla="*/ 543401 h 7505871"/>
              <a:gd name="connsiteX603" fmla="*/ 6167444 w 8074110"/>
              <a:gd name="connsiteY603" fmla="*/ 376190 h 7505871"/>
              <a:gd name="connsiteX604" fmla="*/ 6792161 w 8074110"/>
              <a:gd name="connsiteY604" fmla="*/ 69637 h 7505871"/>
              <a:gd name="connsiteX605" fmla="*/ 6830299 w 8074110"/>
              <a:gd name="connsiteY605" fmla="*/ 401 h 7505871"/>
              <a:gd name="connsiteX606" fmla="*/ 6773582 w 8074110"/>
              <a:gd name="connsiteY606" fmla="*/ 27835 h 7505871"/>
              <a:gd name="connsiteX607" fmla="*/ 6302140 w 8074110"/>
              <a:gd name="connsiteY607" fmla="*/ 343677 h 7505871"/>
              <a:gd name="connsiteX608" fmla="*/ 6071452 w 8074110"/>
              <a:gd name="connsiteY608" fmla="*/ 304197 h 7505871"/>
              <a:gd name="connsiteX609" fmla="*/ 5949915 w 8074110"/>
              <a:gd name="connsiteY609" fmla="*/ 212850 h 7505871"/>
              <a:gd name="connsiteX610" fmla="*/ 5809025 w 8074110"/>
              <a:gd name="connsiteY610" fmla="*/ 105247 h 7505871"/>
              <a:gd name="connsiteX611" fmla="*/ 6016489 w 8074110"/>
              <a:gd name="connsiteY611" fmla="*/ 8481 h 7505871"/>
              <a:gd name="connsiteX612" fmla="*/ 6001007 w 8074110"/>
              <a:gd name="connsiteY612" fmla="*/ 3061 h 7505871"/>
              <a:gd name="connsiteX613" fmla="*/ 5795091 w 8074110"/>
              <a:gd name="connsiteY613" fmla="*/ 51058 h 7505871"/>
              <a:gd name="connsiteX614" fmla="*/ 5725418 w 8074110"/>
              <a:gd name="connsiteY614" fmla="*/ 40219 h 7505871"/>
              <a:gd name="connsiteX615" fmla="*/ 5613945 w 8074110"/>
              <a:gd name="connsiteY615" fmla="*/ 8481 h 7505871"/>
              <a:gd name="connsiteX616" fmla="*/ 5681293 w 8074110"/>
              <a:gd name="connsiteY616" fmla="*/ 62670 h 7505871"/>
              <a:gd name="connsiteX617" fmla="*/ 5692905 w 8074110"/>
              <a:gd name="connsiteY617" fmla="*/ 126148 h 7505871"/>
              <a:gd name="connsiteX618" fmla="*/ 5659619 w 8074110"/>
              <a:gd name="connsiteY618" fmla="*/ 178787 h 7505871"/>
              <a:gd name="connsiteX619" fmla="*/ 5438219 w 8074110"/>
              <a:gd name="connsiteY619" fmla="*/ 396318 h 7505871"/>
              <a:gd name="connsiteX620" fmla="*/ 5299651 w 8074110"/>
              <a:gd name="connsiteY620" fmla="*/ 465989 h 7505871"/>
              <a:gd name="connsiteX621" fmla="*/ 5051157 w 8074110"/>
              <a:gd name="connsiteY621" fmla="*/ 501599 h 7505871"/>
              <a:gd name="connsiteX622" fmla="*/ 5017869 w 8074110"/>
              <a:gd name="connsiteY622" fmla="*/ 498502 h 7505871"/>
              <a:gd name="connsiteX623" fmla="*/ 4896331 w 8074110"/>
              <a:gd name="connsiteY623" fmla="*/ 483020 h 7505871"/>
              <a:gd name="connsiteX624" fmla="*/ 5006257 w 8074110"/>
              <a:gd name="connsiteY624" fmla="*/ 368448 h 7505871"/>
              <a:gd name="connsiteX625" fmla="*/ 5178888 w 8074110"/>
              <a:gd name="connsiteY625" fmla="*/ 35574 h 7505871"/>
              <a:gd name="connsiteX626" fmla="*/ 5148697 w 8074110"/>
              <a:gd name="connsiteY626" fmla="*/ 4611 h 7505871"/>
              <a:gd name="connsiteX627" fmla="*/ 5130119 w 8074110"/>
              <a:gd name="connsiteY627" fmla="*/ 33252 h 7505871"/>
              <a:gd name="connsiteX628" fmla="*/ 4968327 w 8074110"/>
              <a:gd name="connsiteY628" fmla="*/ 335162 h 7505871"/>
              <a:gd name="connsiteX629" fmla="*/ 4842143 w 8074110"/>
              <a:gd name="connsiteY629" fmla="*/ 457472 h 7505871"/>
              <a:gd name="connsiteX630" fmla="*/ 4792601 w 8074110"/>
              <a:gd name="connsiteY630" fmla="*/ 475278 h 7505871"/>
              <a:gd name="connsiteX631" fmla="*/ 4347477 w 8074110"/>
              <a:gd name="connsiteY631" fmla="*/ 432701 h 7505871"/>
              <a:gd name="connsiteX632" fmla="*/ 4253811 w 8074110"/>
              <a:gd name="connsiteY632" fmla="*/ 421089 h 7505871"/>
              <a:gd name="connsiteX633" fmla="*/ 4693512 w 8074110"/>
              <a:gd name="connsiteY633" fmla="*/ 8481 h 7505871"/>
              <a:gd name="connsiteX634" fmla="*/ 4611455 w 8074110"/>
              <a:gd name="connsiteY634" fmla="*/ 22415 h 7505871"/>
              <a:gd name="connsiteX635" fmla="*/ 4196524 w 8074110"/>
              <a:gd name="connsiteY635" fmla="*/ 402510 h 7505871"/>
              <a:gd name="connsiteX636" fmla="*/ 4148530 w 8074110"/>
              <a:gd name="connsiteY636" fmla="*/ 417219 h 7505871"/>
              <a:gd name="connsiteX637" fmla="*/ 3828041 w 8074110"/>
              <a:gd name="connsiteY637" fmla="*/ 393221 h 7505871"/>
              <a:gd name="connsiteX638" fmla="*/ 3665477 w 8074110"/>
              <a:gd name="connsiteY638" fmla="*/ 380834 h 7505871"/>
              <a:gd name="connsiteX639" fmla="*/ 3924032 w 8074110"/>
              <a:gd name="connsiteY639" fmla="*/ 10028 h 7505871"/>
              <a:gd name="connsiteX640" fmla="*/ 3841203 w 8074110"/>
              <a:gd name="connsiteY640" fmla="*/ 46414 h 7505871"/>
              <a:gd name="connsiteX641" fmla="*/ 3613610 w 8074110"/>
              <a:gd name="connsiteY641" fmla="*/ 359933 h 7505871"/>
              <a:gd name="connsiteX642" fmla="*/ 3573355 w 8074110"/>
              <a:gd name="connsiteY642" fmla="*/ 376190 h 7505871"/>
              <a:gd name="connsiteX643" fmla="*/ 2866581 w 8074110"/>
              <a:gd name="connsiteY643" fmla="*/ 318906 h 7505871"/>
              <a:gd name="connsiteX644" fmla="*/ 2819359 w 8074110"/>
              <a:gd name="connsiteY644" fmla="*/ 301874 h 7505871"/>
              <a:gd name="connsiteX645" fmla="*/ 2984246 w 8074110"/>
              <a:gd name="connsiteY645" fmla="*/ 10028 h 7505871"/>
              <a:gd name="connsiteX646" fmla="*/ 2922318 w 8074110"/>
              <a:gd name="connsiteY646" fmla="*/ 39446 h 7505871"/>
              <a:gd name="connsiteX647" fmla="*/ 2779879 w 8074110"/>
              <a:gd name="connsiteY647" fmla="*/ 285618 h 7505871"/>
              <a:gd name="connsiteX648" fmla="*/ 2736527 w 8074110"/>
              <a:gd name="connsiteY648" fmla="*/ 306519 h 7505871"/>
              <a:gd name="connsiteX649" fmla="*/ 2190770 w 8074110"/>
              <a:gd name="connsiteY649" fmla="*/ 240718 h 7505871"/>
              <a:gd name="connsiteX650" fmla="*/ 2157482 w 8074110"/>
              <a:gd name="connsiteY650" fmla="*/ 207430 h 7505871"/>
              <a:gd name="connsiteX651" fmla="*/ 2173739 w 8074110"/>
              <a:gd name="connsiteY651" fmla="*/ 124598 h 7505871"/>
              <a:gd name="connsiteX652" fmla="*/ 2247281 w 8074110"/>
              <a:gd name="connsiteY652" fmla="*/ 8481 h 7505871"/>
              <a:gd name="connsiteX653" fmla="*/ 2202382 w 8074110"/>
              <a:gd name="connsiteY653" fmla="*/ 13126 h 7505871"/>
              <a:gd name="connsiteX654" fmla="*/ 2109488 w 8074110"/>
              <a:gd name="connsiteY654" fmla="*/ 196594 h 7505871"/>
              <a:gd name="connsiteX655" fmla="*/ 2073878 w 8074110"/>
              <a:gd name="connsiteY655" fmla="*/ 223687 h 7505871"/>
              <a:gd name="connsiteX656" fmla="*/ 1782807 w 8074110"/>
              <a:gd name="connsiteY656" fmla="*/ 178015 h 7505871"/>
              <a:gd name="connsiteX657" fmla="*/ 1743327 w 8074110"/>
              <a:gd name="connsiteY657" fmla="*/ 94408 h 7505871"/>
              <a:gd name="connsiteX658" fmla="*/ 1789774 w 8074110"/>
              <a:gd name="connsiteY658" fmla="*/ 10803 h 7505871"/>
              <a:gd name="connsiteX659" fmla="*/ 1709266 w 8074110"/>
              <a:gd name="connsiteY659" fmla="*/ 48736 h 7505871"/>
              <a:gd name="connsiteX660" fmla="*/ 1667462 w 8074110"/>
              <a:gd name="connsiteY660" fmla="*/ 127696 h 7505871"/>
              <a:gd name="connsiteX661" fmla="*/ 1618692 w 8074110"/>
              <a:gd name="connsiteY661" fmla="*/ 152469 h 7505871"/>
              <a:gd name="connsiteX662" fmla="*/ 853860 w 8074110"/>
              <a:gd name="connsiteY662" fmla="*/ 29382 h 7505871"/>
              <a:gd name="connsiteX663" fmla="*/ 474537 w 8074110"/>
              <a:gd name="connsiteY663" fmla="*/ 9256 h 7505871"/>
              <a:gd name="connsiteX664" fmla="*/ 493891 w 8074110"/>
              <a:gd name="connsiteY664" fmla="*/ 12351 h 7505871"/>
              <a:gd name="connsiteX665" fmla="*/ 733870 w 8074110"/>
              <a:gd name="connsiteY665" fmla="*/ 40994 h 7505871"/>
              <a:gd name="connsiteX666" fmla="*/ 1561409 w 8074110"/>
              <a:gd name="connsiteY666" fmla="*/ 171820 h 7505871"/>
              <a:gd name="connsiteX667" fmla="*/ 1631854 w 8074110"/>
              <a:gd name="connsiteY667" fmla="*/ 187304 h 7505871"/>
              <a:gd name="connsiteX668" fmla="*/ 1772742 w 8074110"/>
              <a:gd name="connsiteY668" fmla="*/ 322001 h 7505871"/>
              <a:gd name="connsiteX669" fmla="*/ 1567601 w 8074110"/>
              <a:gd name="connsiteY669" fmla="*/ 346774 h 7505871"/>
              <a:gd name="connsiteX670" fmla="*/ 1264918 w 8074110"/>
              <a:gd name="connsiteY670" fmla="*/ 319678 h 7505871"/>
              <a:gd name="connsiteX671" fmla="*/ 966880 w 8074110"/>
              <a:gd name="connsiteY671" fmla="*/ 322776 h 7505871"/>
              <a:gd name="connsiteX672" fmla="*/ 839151 w 8074110"/>
              <a:gd name="connsiteY672" fmla="*/ 293357 h 7505871"/>
              <a:gd name="connsiteX673" fmla="*/ 116893 w 8074110"/>
              <a:gd name="connsiteY673" fmla="*/ 13126 h 7505871"/>
              <a:gd name="connsiteX674" fmla="*/ 0 w 8074110"/>
              <a:gd name="connsiteY674" fmla="*/ 6159 h 7505871"/>
              <a:gd name="connsiteX675" fmla="*/ 30191 w 8074110"/>
              <a:gd name="connsiteY675" fmla="*/ 27060 h 7505871"/>
              <a:gd name="connsiteX676" fmla="*/ 863149 w 8074110"/>
              <a:gd name="connsiteY676" fmla="*/ 349096 h 7505871"/>
              <a:gd name="connsiteX677" fmla="*/ 2691628 w 8074110"/>
              <a:gd name="connsiteY677" fmla="*/ 1437513 h 7505871"/>
              <a:gd name="connsiteX678" fmla="*/ 2729173 w 8074110"/>
              <a:gd name="connsiteY678" fmla="*/ 1480575 h 7505871"/>
              <a:gd name="connsiteX679" fmla="*/ 2737964 w 8074110"/>
              <a:gd name="connsiteY679" fmla="*/ 1521053 h 7505871"/>
              <a:gd name="connsiteX680" fmla="*/ 2751607 w 8074110"/>
              <a:gd name="connsiteY680" fmla="*/ 1513346 h 7505871"/>
              <a:gd name="connsiteX681" fmla="*/ 2789941 w 8074110"/>
              <a:gd name="connsiteY681" fmla="*/ 1581205 h 7505871"/>
              <a:gd name="connsiteX682" fmla="*/ 2789941 w 8074110"/>
              <a:gd name="connsiteY682" fmla="*/ 1521120 h 7505871"/>
              <a:gd name="connsiteX683" fmla="*/ 3149135 w 8074110"/>
              <a:gd name="connsiteY683" fmla="*/ 1826898 h 7505871"/>
              <a:gd name="connsiteX684" fmla="*/ 3180873 w 8074110"/>
              <a:gd name="connsiteY684" fmla="*/ 1850896 h 7505871"/>
              <a:gd name="connsiteX685" fmla="*/ 3685603 w 8074110"/>
              <a:gd name="connsiteY685" fmla="*/ 2128807 h 7505871"/>
              <a:gd name="connsiteX686" fmla="*/ 4074212 w 8074110"/>
              <a:gd name="connsiteY686" fmla="*/ 2380398 h 7505871"/>
              <a:gd name="connsiteX687" fmla="*/ 4482176 w 8074110"/>
              <a:gd name="connsiteY687" fmla="*/ 2882804 h 7505871"/>
              <a:gd name="connsiteX688" fmla="*/ 4615325 w 8074110"/>
              <a:gd name="connsiteY688" fmla="*/ 3032983 h 7505871"/>
              <a:gd name="connsiteX689" fmla="*/ 4938909 w 8074110"/>
              <a:gd name="connsiteY689" fmla="*/ 3311666 h 7505871"/>
              <a:gd name="connsiteX690" fmla="*/ 5464539 w 8074110"/>
              <a:gd name="connsiteY690" fmla="*/ 3821815 h 7505871"/>
              <a:gd name="connsiteX691" fmla="*/ 5862439 w 8074110"/>
              <a:gd name="connsiteY691" fmla="*/ 4371442 h 7505871"/>
              <a:gd name="connsiteX692" fmla="*/ 5925142 w 8074110"/>
              <a:gd name="connsiteY692" fmla="*/ 4423309 h 7505871"/>
              <a:gd name="connsiteX693" fmla="*/ 5960752 w 8074110"/>
              <a:gd name="connsiteY693" fmla="*/ 4439565 h 7505871"/>
              <a:gd name="connsiteX694" fmla="*/ 6221633 w 8074110"/>
              <a:gd name="connsiteY694" fmla="*/ 4609099 h 7505871"/>
              <a:gd name="connsiteX695" fmla="*/ 6602500 w 8074110"/>
              <a:gd name="connsiteY695" fmla="*/ 4887784 h 7505871"/>
              <a:gd name="connsiteX696" fmla="*/ 7161419 w 8074110"/>
              <a:gd name="connsiteY696" fmla="*/ 5593785 h 7505871"/>
              <a:gd name="connsiteX697" fmla="*/ 7807037 w 8074110"/>
              <a:gd name="connsiteY697" fmla="*/ 6708523 h 7505871"/>
              <a:gd name="connsiteX698" fmla="*/ 7824068 w 8074110"/>
              <a:gd name="connsiteY698" fmla="*/ 6754970 h 7505871"/>
              <a:gd name="connsiteX699" fmla="*/ 7999795 w 8074110"/>
              <a:gd name="connsiteY699" fmla="*/ 7317758 h 7505871"/>
              <a:gd name="connsiteX700" fmla="*/ 8071787 w 8074110"/>
              <a:gd name="connsiteY700" fmla="*/ 7505871 h 7505871"/>
              <a:gd name="connsiteX701" fmla="*/ 8071787 w 8074110"/>
              <a:gd name="connsiteY701" fmla="*/ 7399815 h 7505871"/>
              <a:gd name="connsiteX702" fmla="*/ 7950250 w 8074110"/>
              <a:gd name="connsiteY702" fmla="*/ 7039849 h 7505871"/>
              <a:gd name="connsiteX703" fmla="*/ 7865096 w 8074110"/>
              <a:gd name="connsiteY703" fmla="*/ 6744905 h 7505871"/>
              <a:gd name="connsiteX704" fmla="*/ 7863548 w 8074110"/>
              <a:gd name="connsiteY704" fmla="*/ 6706200 h 7505871"/>
              <a:gd name="connsiteX705" fmla="*/ 8043144 w 8074110"/>
              <a:gd name="connsiteY705" fmla="*/ 6277336 h 7505871"/>
              <a:gd name="connsiteX706" fmla="*/ 8072562 w 8074110"/>
              <a:gd name="connsiteY706" fmla="*/ 6272691 h 7505871"/>
              <a:gd name="connsiteX707" fmla="*/ 8072562 w 8074110"/>
              <a:gd name="connsiteY707" fmla="*/ 6153476 h 7505871"/>
              <a:gd name="connsiteX708" fmla="*/ 8052434 w 8074110"/>
              <a:gd name="connsiteY708" fmla="*/ 6144959 h 7505871"/>
              <a:gd name="connsiteX709" fmla="*/ 7593379 w 8074110"/>
              <a:gd name="connsiteY709" fmla="*/ 5359998 h 7505871"/>
              <a:gd name="connsiteX710" fmla="*/ 7591831 w 8074110"/>
              <a:gd name="connsiteY710" fmla="*/ 5353806 h 7505871"/>
              <a:gd name="connsiteX711" fmla="*/ 8052434 w 8074110"/>
              <a:gd name="connsiteY711" fmla="*/ 5624748 h 7505871"/>
              <a:gd name="connsiteX712" fmla="*/ 8072562 w 8074110"/>
              <a:gd name="connsiteY712" fmla="*/ 5650297 h 7505871"/>
              <a:gd name="connsiteX713" fmla="*/ 8072562 w 8074110"/>
              <a:gd name="connsiteY713" fmla="*/ 5564367 h 7505871"/>
              <a:gd name="connsiteX714" fmla="*/ 8059401 w 8074110"/>
              <a:gd name="connsiteY714" fmla="*/ 5555078 h 7505871"/>
              <a:gd name="connsiteX715" fmla="*/ 7759043 w 8074110"/>
              <a:gd name="connsiteY715" fmla="*/ 5365418 h 7505871"/>
              <a:gd name="connsiteX716" fmla="*/ 7623569 w 8074110"/>
              <a:gd name="connsiteY716" fmla="*/ 5314326 h 7505871"/>
              <a:gd name="connsiteX717" fmla="*/ 7605765 w 8074110"/>
              <a:gd name="connsiteY717" fmla="*/ 5269426 h 7505871"/>
              <a:gd name="connsiteX718" fmla="*/ 7917737 w 8074110"/>
              <a:gd name="connsiteY718" fmla="*/ 4875397 h 7505871"/>
              <a:gd name="connsiteX719" fmla="*/ 8072562 w 8074110"/>
              <a:gd name="connsiteY719" fmla="*/ 4774761 h 7505871"/>
              <a:gd name="connsiteX720" fmla="*/ 8072562 w 8074110"/>
              <a:gd name="connsiteY720" fmla="*/ 4715155 h 7505871"/>
              <a:gd name="connsiteX721" fmla="*/ 7588734 w 8074110"/>
              <a:gd name="connsiteY721" fmla="*/ 5193561 h 7505871"/>
              <a:gd name="connsiteX722" fmla="*/ 7574027 w 8074110"/>
              <a:gd name="connsiteY722" fmla="*/ 5226849 h 7505871"/>
              <a:gd name="connsiteX723" fmla="*/ 7567060 w 8074110"/>
              <a:gd name="connsiteY723" fmla="*/ 5232269 h 7505871"/>
              <a:gd name="connsiteX724" fmla="*/ 7550804 w 8074110"/>
              <a:gd name="connsiteY724" fmla="*/ 5128536 h 7505871"/>
              <a:gd name="connsiteX725" fmla="*/ 7476486 w 8074110"/>
              <a:gd name="connsiteY725" fmla="*/ 4561102 h 7505871"/>
              <a:gd name="connsiteX726" fmla="*/ 7512871 w 8074110"/>
              <a:gd name="connsiteY726" fmla="*/ 4526267 h 7505871"/>
              <a:gd name="connsiteX727" fmla="*/ 7744334 w 8074110"/>
              <a:gd name="connsiteY727" fmla="*/ 4535557 h 7505871"/>
              <a:gd name="connsiteX728" fmla="*/ 8072562 w 8074110"/>
              <a:gd name="connsiteY728" fmla="*/ 4622258 h 7505871"/>
              <a:gd name="connsiteX729" fmla="*/ 8072562 w 8074110"/>
              <a:gd name="connsiteY729" fmla="*/ 4568844 h 7505871"/>
              <a:gd name="connsiteX730" fmla="*/ 7770654 w 8074110"/>
              <a:gd name="connsiteY730" fmla="*/ 4499174 h 7505871"/>
              <a:gd name="connsiteX731" fmla="*/ 7519838 w 8074110"/>
              <a:gd name="connsiteY731" fmla="*/ 4483690 h 7505871"/>
              <a:gd name="connsiteX732" fmla="*/ 7461005 w 8074110"/>
              <a:gd name="connsiteY732" fmla="*/ 4427179 h 7505871"/>
              <a:gd name="connsiteX733" fmla="*/ 7389784 w 8074110"/>
              <a:gd name="connsiteY733" fmla="*/ 3848909 h 7505871"/>
              <a:gd name="connsiteX734" fmla="*/ 7420750 w 8074110"/>
              <a:gd name="connsiteY734" fmla="*/ 3808654 h 7505871"/>
              <a:gd name="connsiteX735" fmla="*/ 7762912 w 8074110"/>
              <a:gd name="connsiteY735" fmla="*/ 3749823 h 7505871"/>
              <a:gd name="connsiteX736" fmla="*/ 8072562 w 8074110"/>
              <a:gd name="connsiteY736" fmla="*/ 3759884 h 7505871"/>
              <a:gd name="connsiteX737" fmla="*/ 8072562 w 8074110"/>
              <a:gd name="connsiteY737" fmla="*/ 3713438 h 7505871"/>
              <a:gd name="connsiteX738" fmla="*/ 7848067 w 8074110"/>
              <a:gd name="connsiteY738" fmla="*/ 3704924 h 7505871"/>
              <a:gd name="connsiteX739" fmla="*/ 7498162 w 8074110"/>
              <a:gd name="connsiteY739" fmla="*/ 3756790 h 7505871"/>
              <a:gd name="connsiteX740" fmla="*/ 7406041 w 8074110"/>
              <a:gd name="connsiteY740" fmla="*/ 3768402 h 7505871"/>
              <a:gd name="connsiteX741" fmla="*/ 7376625 w 8074110"/>
              <a:gd name="connsiteY741" fmla="*/ 3743628 h 7505871"/>
              <a:gd name="connsiteX742" fmla="*/ 7317791 w 8074110"/>
              <a:gd name="connsiteY742" fmla="*/ 3277606 h 7505871"/>
              <a:gd name="connsiteX743" fmla="*/ 7329403 w 8074110"/>
              <a:gd name="connsiteY743" fmla="*/ 3245093 h 7505871"/>
              <a:gd name="connsiteX744" fmla="*/ 7556221 w 8074110"/>
              <a:gd name="connsiteY744" fmla="*/ 3145229 h 7505871"/>
              <a:gd name="connsiteX745" fmla="*/ 8072562 w 8074110"/>
              <a:gd name="connsiteY745" fmla="*/ 3045368 h 7505871"/>
              <a:gd name="connsiteX746" fmla="*/ 8072562 w 8074110"/>
              <a:gd name="connsiteY746" fmla="*/ 3005888 h 7505871"/>
              <a:gd name="connsiteX747" fmla="*/ 7445521 w 8074110"/>
              <a:gd name="connsiteY747" fmla="*/ 3144457 h 7505871"/>
              <a:gd name="connsiteX748" fmla="*/ 7328628 w 8074110"/>
              <a:gd name="connsiteY748" fmla="*/ 3199420 h 7505871"/>
              <a:gd name="connsiteX749" fmla="*/ 7304630 w 8074110"/>
              <a:gd name="connsiteY749" fmla="*/ 3186259 h 7505871"/>
              <a:gd name="connsiteX750" fmla="*/ 7258183 w 8074110"/>
              <a:gd name="connsiteY750" fmla="*/ 2868867 h 7505871"/>
              <a:gd name="connsiteX751" fmla="*/ 7267472 w 8074110"/>
              <a:gd name="connsiteY751" fmla="*/ 2846419 h 7505871"/>
              <a:gd name="connsiteX752" fmla="*/ 7736592 w 8074110"/>
              <a:gd name="connsiteY752" fmla="*/ 2501935 h 7505871"/>
              <a:gd name="connsiteX753" fmla="*/ 8072562 w 8074110"/>
              <a:gd name="connsiteY753" fmla="*/ 2323111 h 7505871"/>
              <a:gd name="connsiteX754" fmla="*/ 8072562 w 8074110"/>
              <a:gd name="connsiteY754" fmla="*/ 2263504 h 7505871"/>
              <a:gd name="connsiteX755" fmla="*/ 7247346 w 8074110"/>
              <a:gd name="connsiteY755" fmla="*/ 2789134 h 7505871"/>
              <a:gd name="connsiteX756" fmla="*/ 7204769 w 8074110"/>
              <a:gd name="connsiteY756" fmla="*/ 2536769 h 7505871"/>
              <a:gd name="connsiteX757" fmla="*/ 7194707 w 8074110"/>
              <a:gd name="connsiteY757" fmla="*/ 2481808 h 7505871"/>
              <a:gd name="connsiteX758" fmla="*/ 7218703 w 8074110"/>
              <a:gd name="connsiteY758" fmla="*/ 2341689 h 7505871"/>
              <a:gd name="connsiteX759" fmla="*/ 7498162 w 8074110"/>
              <a:gd name="connsiteY759" fmla="*/ 2079261 h 7505871"/>
              <a:gd name="connsiteX760" fmla="*/ 7934769 w 8074110"/>
              <a:gd name="connsiteY760" fmla="*/ 1906633 h 7505871"/>
              <a:gd name="connsiteX761" fmla="*/ 7950250 w 8074110"/>
              <a:gd name="connsiteY761" fmla="*/ 1901988 h 7505871"/>
              <a:gd name="connsiteX762" fmla="*/ 8072562 w 8074110"/>
              <a:gd name="connsiteY762" fmla="*/ 1913600 h 7505871"/>
              <a:gd name="connsiteX763" fmla="*/ 8072562 w 8074110"/>
              <a:gd name="connsiteY763" fmla="*/ 1860961 h 7505871"/>
              <a:gd name="connsiteX764" fmla="*/ 7922382 w 8074110"/>
              <a:gd name="connsiteY764" fmla="*/ 1541246 h 7505871"/>
              <a:gd name="connsiteX765" fmla="*/ 8023793 w 8074110"/>
              <a:gd name="connsiteY765" fmla="*/ 1045033 h 7505871"/>
              <a:gd name="connsiteX766" fmla="*/ 8072562 w 8074110"/>
              <a:gd name="connsiteY766" fmla="*/ 933558 h 7505871"/>
              <a:gd name="connsiteX767" fmla="*/ 8072562 w 8074110"/>
              <a:gd name="connsiteY767" fmla="*/ 834472 h 7505871"/>
              <a:gd name="connsiteX768" fmla="*/ 8057853 w 8074110"/>
              <a:gd name="connsiteY768" fmla="*/ 850729 h 7505871"/>
              <a:gd name="connsiteX769" fmla="*/ 7875935 w 8074110"/>
              <a:gd name="connsiteY769" fmla="*/ 1487832 h 7505871"/>
              <a:gd name="connsiteX770" fmla="*/ 7917737 w 8074110"/>
              <a:gd name="connsiteY770" fmla="*/ 1746388 h 7505871"/>
              <a:gd name="connsiteX771" fmla="*/ 7834133 w 8074110"/>
              <a:gd name="connsiteY771" fmla="*/ 1685234 h 7505871"/>
              <a:gd name="connsiteX772" fmla="*/ 7668469 w 8074110"/>
              <a:gd name="connsiteY772" fmla="*/ 1563695 h 7505871"/>
              <a:gd name="connsiteX773" fmla="*/ 7553899 w 8074110"/>
              <a:gd name="connsiteY773" fmla="*/ 1286560 h 7505871"/>
              <a:gd name="connsiteX774" fmla="*/ 7736592 w 8074110"/>
              <a:gd name="connsiteY774" fmla="*/ 785700 h 7505871"/>
              <a:gd name="connsiteX775" fmla="*/ 7778394 w 8074110"/>
              <a:gd name="connsiteY775" fmla="*/ 759382 h 7505871"/>
              <a:gd name="connsiteX776" fmla="*/ 8041597 w 8074110"/>
              <a:gd name="connsiteY776" fmla="*/ 728417 h 7505871"/>
              <a:gd name="connsiteX777" fmla="*/ 8074110 w 8074110"/>
              <a:gd name="connsiteY777" fmla="*/ 722222 h 7505871"/>
              <a:gd name="connsiteX778" fmla="*/ 8074110 w 8074110"/>
              <a:gd name="connsiteY778" fmla="*/ 688937 h 7505871"/>
              <a:gd name="connsiteX779" fmla="*/ 7787683 w 8074110"/>
              <a:gd name="connsiteY779" fmla="*/ 719127 h 7505871"/>
              <a:gd name="connsiteX780" fmla="*/ 7550029 w 8074110"/>
              <a:gd name="connsiteY780" fmla="*/ 603007 h 7505871"/>
              <a:gd name="connsiteX781" fmla="*/ 7534545 w 8074110"/>
              <a:gd name="connsiteY781" fmla="*/ 359158 h 7505871"/>
              <a:gd name="connsiteX782" fmla="*/ 7626666 w 8074110"/>
              <a:gd name="connsiteY782" fmla="*/ 251555 h 7505871"/>
              <a:gd name="connsiteX783" fmla="*/ 7819424 w 8074110"/>
              <a:gd name="connsiteY783" fmla="*/ 127696 h 7505871"/>
              <a:gd name="connsiteX784" fmla="*/ 7926252 w 8074110"/>
              <a:gd name="connsiteY784" fmla="*/ 76604 h 7505871"/>
              <a:gd name="connsiteX785" fmla="*/ 8074110 w 8074110"/>
              <a:gd name="connsiteY785" fmla="*/ 636295 h 7505871"/>
              <a:gd name="connsiteX786" fmla="*/ 8074110 w 8074110"/>
              <a:gd name="connsiteY786" fmla="*/ 589848 h 7505871"/>
              <a:gd name="connsiteX787" fmla="*/ 8012954 w 8074110"/>
              <a:gd name="connsiteY787" fmla="*/ 46414 h 7505871"/>
              <a:gd name="connsiteX788" fmla="*/ 8071012 w 8074110"/>
              <a:gd name="connsiteY788" fmla="*/ 11578 h 7505871"/>
              <a:gd name="connsiteX789" fmla="*/ 8071012 w 8074110"/>
              <a:gd name="connsiteY789" fmla="*/ 4611 h 7505871"/>
              <a:gd name="connsiteX790" fmla="*/ 7829488 w 8074110"/>
              <a:gd name="connsiteY790" fmla="*/ 4611 h 7505871"/>
              <a:gd name="connsiteX791" fmla="*/ 7829488 w 8074110"/>
              <a:gd name="connsiteY791" fmla="*/ 10028 h 7505871"/>
              <a:gd name="connsiteX792" fmla="*/ 7950250 w 8074110"/>
              <a:gd name="connsiteY792" fmla="*/ 17770 h 7505871"/>
              <a:gd name="connsiteX793" fmla="*/ 7735817 w 8074110"/>
              <a:gd name="connsiteY793" fmla="*/ 131568 h 7505871"/>
              <a:gd name="connsiteX794" fmla="*/ 7637503 w 8074110"/>
              <a:gd name="connsiteY794" fmla="*/ 166403 h 7505871"/>
              <a:gd name="connsiteX795" fmla="*/ 6933826 w 8074110"/>
              <a:gd name="connsiteY795" fmla="*/ 19318 h 7505871"/>
              <a:gd name="connsiteX796" fmla="*/ 6868026 w 8074110"/>
              <a:gd name="connsiteY796" fmla="*/ 8481 h 7505871"/>
              <a:gd name="connsiteX797" fmla="*/ 7534545 w 8074110"/>
              <a:gd name="connsiteY797" fmla="*/ 226009 h 7505871"/>
              <a:gd name="connsiteX798" fmla="*/ 7524483 w 8074110"/>
              <a:gd name="connsiteY798" fmla="*/ 237621 h 7505871"/>
              <a:gd name="connsiteX799" fmla="*/ 7244249 w 8074110"/>
              <a:gd name="connsiteY799" fmla="*/ 413347 h 7505871"/>
              <a:gd name="connsiteX800" fmla="*/ 7223348 w 8074110"/>
              <a:gd name="connsiteY800" fmla="*/ 421864 h 7505871"/>
              <a:gd name="connsiteX801" fmla="*/ 6830868 w 8074110"/>
              <a:gd name="connsiteY801" fmla="*/ 303422 h 7505871"/>
              <a:gd name="connsiteX802" fmla="*/ 6813837 w 8074110"/>
              <a:gd name="connsiteY802" fmla="*/ 261619 h 7505871"/>
              <a:gd name="connsiteX803" fmla="*/ 6854092 w 8074110"/>
              <a:gd name="connsiteY803" fmla="*/ 26285 h 7505871"/>
              <a:gd name="connsiteX804" fmla="*/ 6850222 w 8074110"/>
              <a:gd name="connsiteY804" fmla="*/ 3836 h 7505871"/>
              <a:gd name="connsiteX805" fmla="*/ 6830299 w 8074110"/>
              <a:gd name="connsiteY805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836388 w 8074110"/>
              <a:gd name="connsiteY553" fmla="*/ 411800 h 7505871"/>
              <a:gd name="connsiteX554" fmla="*/ 3379825 w 8074110"/>
              <a:gd name="connsiteY554" fmla="*/ 1528087 h 7505871"/>
              <a:gd name="connsiteX555" fmla="*/ 3353505 w 8074110"/>
              <a:gd name="connsiteY555" fmla="*/ 1494024 h 7505871"/>
              <a:gd name="connsiteX556" fmla="*/ 2817037 w 8074110"/>
              <a:gd name="connsiteY556" fmla="*/ 788798 h 7505871"/>
              <a:gd name="connsiteX557" fmla="*/ 2800780 w 8074110"/>
              <a:gd name="connsiteY557" fmla="*/ 751640 h 7505871"/>
              <a:gd name="connsiteX558" fmla="*/ 2805900 w 8074110"/>
              <a:gd name="connsiteY558" fmla="*/ 695324 h 7505871"/>
              <a:gd name="connsiteX559" fmla="*/ 2753751 w 8074110"/>
              <a:gd name="connsiteY559" fmla="*/ 695324 h 7505871"/>
              <a:gd name="connsiteX560" fmla="*/ 2751236 w 8074110"/>
              <a:gd name="connsiteY560" fmla="*/ 721450 h 7505871"/>
              <a:gd name="connsiteX561" fmla="*/ 2216316 w 8074110"/>
              <a:gd name="connsiteY561" fmla="*/ 277101 h 7505871"/>
              <a:gd name="connsiteX562" fmla="*/ 7517516 w 8074110"/>
              <a:gd name="connsiteY562" fmla="*/ 277101 h 7505871"/>
              <a:gd name="connsiteX563" fmla="*/ 7651440 w 8074110"/>
              <a:gd name="connsiteY563" fmla="*/ 726094 h 7505871"/>
              <a:gd name="connsiteX564" fmla="*/ 7406816 w 8074110"/>
              <a:gd name="connsiteY564" fmla="*/ 760155 h 7505871"/>
              <a:gd name="connsiteX565" fmla="*/ 7295343 w 8074110"/>
              <a:gd name="connsiteY565" fmla="*/ 776411 h 7505871"/>
              <a:gd name="connsiteX566" fmla="*/ 7250443 w 8074110"/>
              <a:gd name="connsiteY566" fmla="*/ 758607 h 7505871"/>
              <a:gd name="connsiteX567" fmla="*/ 7202446 w 8074110"/>
              <a:gd name="connsiteY567" fmla="*/ 573592 h 7505871"/>
              <a:gd name="connsiteX568" fmla="*/ 7277537 w 8074110"/>
              <a:gd name="connsiteY568" fmla="*/ 427281 h 7505871"/>
              <a:gd name="connsiteX569" fmla="*/ 7493517 w 8074110"/>
              <a:gd name="connsiteY569" fmla="*/ 286390 h 7505871"/>
              <a:gd name="connsiteX570" fmla="*/ 7517516 w 8074110"/>
              <a:gd name="connsiteY570" fmla="*/ 277101 h 7505871"/>
              <a:gd name="connsiteX571" fmla="*/ 1725523 w 8074110"/>
              <a:gd name="connsiteY571" fmla="*/ 200464 h 7505871"/>
              <a:gd name="connsiteX572" fmla="*/ 1922923 w 8074110"/>
              <a:gd name="connsiteY572" fmla="*/ 231429 h 7505871"/>
              <a:gd name="connsiteX573" fmla="*/ 2086264 w 8074110"/>
              <a:gd name="connsiteY573" fmla="*/ 256200 h 7505871"/>
              <a:gd name="connsiteX574" fmla="*/ 2138131 w 8074110"/>
              <a:gd name="connsiteY574" fmla="*/ 284843 h 7505871"/>
              <a:gd name="connsiteX575" fmla="*/ 2200834 w 8074110"/>
              <a:gd name="connsiteY575" fmla="*/ 338257 h 7505871"/>
              <a:gd name="connsiteX576" fmla="*/ 2728013 w 8074110"/>
              <a:gd name="connsiteY576" fmla="*/ 774864 h 7505871"/>
              <a:gd name="connsiteX577" fmla="*/ 2820132 w 8074110"/>
              <a:gd name="connsiteY577" fmla="*/ 871630 h 7505871"/>
              <a:gd name="connsiteX578" fmla="*/ 3416208 w 8074110"/>
              <a:gd name="connsiteY578" fmla="*/ 1705361 h 7505871"/>
              <a:gd name="connsiteX579" fmla="*/ 3403821 w 8074110"/>
              <a:gd name="connsiteY579" fmla="*/ 1733229 h 7505871"/>
              <a:gd name="connsiteX580" fmla="*/ 3220356 w 8074110"/>
              <a:gd name="connsiteY580" fmla="*/ 1788965 h 7505871"/>
              <a:gd name="connsiteX581" fmla="*/ 3183971 w 8074110"/>
              <a:gd name="connsiteY581" fmla="*/ 1778128 h 7505871"/>
              <a:gd name="connsiteX582" fmla="*/ 2802328 w 8074110"/>
              <a:gd name="connsiteY582" fmla="*/ 1303589 h 7505871"/>
              <a:gd name="connsiteX583" fmla="*/ 2734980 w 8074110"/>
              <a:gd name="connsiteY583" fmla="*/ 1223082 h 7505871"/>
              <a:gd name="connsiteX584" fmla="*/ 1721651 w 8074110"/>
              <a:gd name="connsiteY584" fmla="*/ 208205 h 7505871"/>
              <a:gd name="connsiteX585" fmla="*/ 1725523 w 8074110"/>
              <a:gd name="connsiteY585" fmla="*/ 200464 h 7505871"/>
              <a:gd name="connsiteX586" fmla="*/ 5759578 w 8074110"/>
              <a:gd name="connsiteY586" fmla="*/ 140662 h 7505871"/>
              <a:gd name="connsiteX587" fmla="*/ 5822184 w 8074110"/>
              <a:gd name="connsiteY587" fmla="*/ 174918 h 7505871"/>
              <a:gd name="connsiteX588" fmla="*/ 6050551 w 8074110"/>
              <a:gd name="connsiteY588" fmla="*/ 345224 h 7505871"/>
              <a:gd name="connsiteX589" fmla="*/ 6064485 w 8074110"/>
              <a:gd name="connsiteY589" fmla="*/ 389351 h 7505871"/>
              <a:gd name="connsiteX590" fmla="*/ 5850827 w 8074110"/>
              <a:gd name="connsiteY590" fmla="*/ 619264 h 7505871"/>
              <a:gd name="connsiteX591" fmla="*/ 5812120 w 8074110"/>
              <a:gd name="connsiteY591" fmla="*/ 623909 h 7505871"/>
              <a:gd name="connsiteX592" fmla="*/ 5306617 w 8074110"/>
              <a:gd name="connsiteY592" fmla="*/ 537981 h 7505871"/>
              <a:gd name="connsiteX593" fmla="*/ 5287266 w 8074110"/>
              <a:gd name="connsiteY593" fmla="*/ 532562 h 7505871"/>
              <a:gd name="connsiteX594" fmla="*/ 5484666 w 8074110"/>
              <a:gd name="connsiteY594" fmla="*/ 433476 h 7505871"/>
              <a:gd name="connsiteX595" fmla="*/ 5716131 w 8074110"/>
              <a:gd name="connsiteY595" fmla="*/ 198141 h 7505871"/>
              <a:gd name="connsiteX596" fmla="*/ 5759578 w 8074110"/>
              <a:gd name="connsiteY596" fmla="*/ 140662 h 7505871"/>
              <a:gd name="connsiteX597" fmla="*/ 6792161 w 8074110"/>
              <a:gd name="connsiteY597" fmla="*/ 69637 h 7505871"/>
              <a:gd name="connsiteX598" fmla="*/ 6756550 w 8074110"/>
              <a:gd name="connsiteY598" fmla="*/ 261619 h 7505871"/>
              <a:gd name="connsiteX599" fmla="*/ 6617984 w 8074110"/>
              <a:gd name="connsiteY599" fmla="*/ 446635 h 7505871"/>
              <a:gd name="connsiteX600" fmla="*/ 6420582 w 8074110"/>
              <a:gd name="connsiteY600" fmla="*/ 545724 h 7505871"/>
              <a:gd name="connsiteX601" fmla="*/ 6386520 w 8074110"/>
              <a:gd name="connsiteY601" fmla="*/ 543401 h 7505871"/>
              <a:gd name="connsiteX602" fmla="*/ 6167444 w 8074110"/>
              <a:gd name="connsiteY602" fmla="*/ 376190 h 7505871"/>
              <a:gd name="connsiteX603" fmla="*/ 6792161 w 8074110"/>
              <a:gd name="connsiteY603" fmla="*/ 69637 h 7505871"/>
              <a:gd name="connsiteX604" fmla="*/ 6830299 w 8074110"/>
              <a:gd name="connsiteY604" fmla="*/ 401 h 7505871"/>
              <a:gd name="connsiteX605" fmla="*/ 6773582 w 8074110"/>
              <a:gd name="connsiteY605" fmla="*/ 27835 h 7505871"/>
              <a:gd name="connsiteX606" fmla="*/ 6302140 w 8074110"/>
              <a:gd name="connsiteY606" fmla="*/ 343677 h 7505871"/>
              <a:gd name="connsiteX607" fmla="*/ 6071452 w 8074110"/>
              <a:gd name="connsiteY607" fmla="*/ 304197 h 7505871"/>
              <a:gd name="connsiteX608" fmla="*/ 5949915 w 8074110"/>
              <a:gd name="connsiteY608" fmla="*/ 212850 h 7505871"/>
              <a:gd name="connsiteX609" fmla="*/ 5809025 w 8074110"/>
              <a:gd name="connsiteY609" fmla="*/ 105247 h 7505871"/>
              <a:gd name="connsiteX610" fmla="*/ 6016489 w 8074110"/>
              <a:gd name="connsiteY610" fmla="*/ 8481 h 7505871"/>
              <a:gd name="connsiteX611" fmla="*/ 6001007 w 8074110"/>
              <a:gd name="connsiteY611" fmla="*/ 3061 h 7505871"/>
              <a:gd name="connsiteX612" fmla="*/ 5795091 w 8074110"/>
              <a:gd name="connsiteY612" fmla="*/ 51058 h 7505871"/>
              <a:gd name="connsiteX613" fmla="*/ 5725418 w 8074110"/>
              <a:gd name="connsiteY613" fmla="*/ 40219 h 7505871"/>
              <a:gd name="connsiteX614" fmla="*/ 5613945 w 8074110"/>
              <a:gd name="connsiteY614" fmla="*/ 8481 h 7505871"/>
              <a:gd name="connsiteX615" fmla="*/ 5681293 w 8074110"/>
              <a:gd name="connsiteY615" fmla="*/ 62670 h 7505871"/>
              <a:gd name="connsiteX616" fmla="*/ 5692905 w 8074110"/>
              <a:gd name="connsiteY616" fmla="*/ 126148 h 7505871"/>
              <a:gd name="connsiteX617" fmla="*/ 5659619 w 8074110"/>
              <a:gd name="connsiteY617" fmla="*/ 178787 h 7505871"/>
              <a:gd name="connsiteX618" fmla="*/ 5438219 w 8074110"/>
              <a:gd name="connsiteY618" fmla="*/ 396318 h 7505871"/>
              <a:gd name="connsiteX619" fmla="*/ 5299651 w 8074110"/>
              <a:gd name="connsiteY619" fmla="*/ 465989 h 7505871"/>
              <a:gd name="connsiteX620" fmla="*/ 5051157 w 8074110"/>
              <a:gd name="connsiteY620" fmla="*/ 501599 h 7505871"/>
              <a:gd name="connsiteX621" fmla="*/ 5017869 w 8074110"/>
              <a:gd name="connsiteY621" fmla="*/ 498502 h 7505871"/>
              <a:gd name="connsiteX622" fmla="*/ 4896331 w 8074110"/>
              <a:gd name="connsiteY622" fmla="*/ 483020 h 7505871"/>
              <a:gd name="connsiteX623" fmla="*/ 5006257 w 8074110"/>
              <a:gd name="connsiteY623" fmla="*/ 368448 h 7505871"/>
              <a:gd name="connsiteX624" fmla="*/ 5178888 w 8074110"/>
              <a:gd name="connsiteY624" fmla="*/ 35574 h 7505871"/>
              <a:gd name="connsiteX625" fmla="*/ 5148697 w 8074110"/>
              <a:gd name="connsiteY625" fmla="*/ 4611 h 7505871"/>
              <a:gd name="connsiteX626" fmla="*/ 5130119 w 8074110"/>
              <a:gd name="connsiteY626" fmla="*/ 33252 h 7505871"/>
              <a:gd name="connsiteX627" fmla="*/ 4968327 w 8074110"/>
              <a:gd name="connsiteY627" fmla="*/ 335162 h 7505871"/>
              <a:gd name="connsiteX628" fmla="*/ 4842143 w 8074110"/>
              <a:gd name="connsiteY628" fmla="*/ 457472 h 7505871"/>
              <a:gd name="connsiteX629" fmla="*/ 4792601 w 8074110"/>
              <a:gd name="connsiteY629" fmla="*/ 475278 h 7505871"/>
              <a:gd name="connsiteX630" fmla="*/ 4347477 w 8074110"/>
              <a:gd name="connsiteY630" fmla="*/ 432701 h 7505871"/>
              <a:gd name="connsiteX631" fmla="*/ 4253811 w 8074110"/>
              <a:gd name="connsiteY631" fmla="*/ 421089 h 7505871"/>
              <a:gd name="connsiteX632" fmla="*/ 4693512 w 8074110"/>
              <a:gd name="connsiteY632" fmla="*/ 8481 h 7505871"/>
              <a:gd name="connsiteX633" fmla="*/ 4611455 w 8074110"/>
              <a:gd name="connsiteY633" fmla="*/ 22415 h 7505871"/>
              <a:gd name="connsiteX634" fmla="*/ 4196524 w 8074110"/>
              <a:gd name="connsiteY634" fmla="*/ 402510 h 7505871"/>
              <a:gd name="connsiteX635" fmla="*/ 4148530 w 8074110"/>
              <a:gd name="connsiteY635" fmla="*/ 417219 h 7505871"/>
              <a:gd name="connsiteX636" fmla="*/ 3828041 w 8074110"/>
              <a:gd name="connsiteY636" fmla="*/ 393221 h 7505871"/>
              <a:gd name="connsiteX637" fmla="*/ 3665477 w 8074110"/>
              <a:gd name="connsiteY637" fmla="*/ 380834 h 7505871"/>
              <a:gd name="connsiteX638" fmla="*/ 3924032 w 8074110"/>
              <a:gd name="connsiteY638" fmla="*/ 10028 h 7505871"/>
              <a:gd name="connsiteX639" fmla="*/ 3841203 w 8074110"/>
              <a:gd name="connsiteY639" fmla="*/ 46414 h 7505871"/>
              <a:gd name="connsiteX640" fmla="*/ 3613610 w 8074110"/>
              <a:gd name="connsiteY640" fmla="*/ 359933 h 7505871"/>
              <a:gd name="connsiteX641" fmla="*/ 3573355 w 8074110"/>
              <a:gd name="connsiteY641" fmla="*/ 376190 h 7505871"/>
              <a:gd name="connsiteX642" fmla="*/ 2866581 w 8074110"/>
              <a:gd name="connsiteY642" fmla="*/ 318906 h 7505871"/>
              <a:gd name="connsiteX643" fmla="*/ 2819359 w 8074110"/>
              <a:gd name="connsiteY643" fmla="*/ 301874 h 7505871"/>
              <a:gd name="connsiteX644" fmla="*/ 2984246 w 8074110"/>
              <a:gd name="connsiteY644" fmla="*/ 10028 h 7505871"/>
              <a:gd name="connsiteX645" fmla="*/ 2922318 w 8074110"/>
              <a:gd name="connsiteY645" fmla="*/ 39446 h 7505871"/>
              <a:gd name="connsiteX646" fmla="*/ 2779879 w 8074110"/>
              <a:gd name="connsiteY646" fmla="*/ 285618 h 7505871"/>
              <a:gd name="connsiteX647" fmla="*/ 2736527 w 8074110"/>
              <a:gd name="connsiteY647" fmla="*/ 306519 h 7505871"/>
              <a:gd name="connsiteX648" fmla="*/ 2190770 w 8074110"/>
              <a:gd name="connsiteY648" fmla="*/ 240718 h 7505871"/>
              <a:gd name="connsiteX649" fmla="*/ 2157482 w 8074110"/>
              <a:gd name="connsiteY649" fmla="*/ 207430 h 7505871"/>
              <a:gd name="connsiteX650" fmla="*/ 2173739 w 8074110"/>
              <a:gd name="connsiteY650" fmla="*/ 124598 h 7505871"/>
              <a:gd name="connsiteX651" fmla="*/ 2247281 w 8074110"/>
              <a:gd name="connsiteY651" fmla="*/ 8481 h 7505871"/>
              <a:gd name="connsiteX652" fmla="*/ 2202382 w 8074110"/>
              <a:gd name="connsiteY652" fmla="*/ 13126 h 7505871"/>
              <a:gd name="connsiteX653" fmla="*/ 2109488 w 8074110"/>
              <a:gd name="connsiteY653" fmla="*/ 196594 h 7505871"/>
              <a:gd name="connsiteX654" fmla="*/ 2073878 w 8074110"/>
              <a:gd name="connsiteY654" fmla="*/ 223687 h 7505871"/>
              <a:gd name="connsiteX655" fmla="*/ 1782807 w 8074110"/>
              <a:gd name="connsiteY655" fmla="*/ 178015 h 7505871"/>
              <a:gd name="connsiteX656" fmla="*/ 1743327 w 8074110"/>
              <a:gd name="connsiteY656" fmla="*/ 94408 h 7505871"/>
              <a:gd name="connsiteX657" fmla="*/ 1789774 w 8074110"/>
              <a:gd name="connsiteY657" fmla="*/ 10803 h 7505871"/>
              <a:gd name="connsiteX658" fmla="*/ 1709266 w 8074110"/>
              <a:gd name="connsiteY658" fmla="*/ 48736 h 7505871"/>
              <a:gd name="connsiteX659" fmla="*/ 1667462 w 8074110"/>
              <a:gd name="connsiteY659" fmla="*/ 127696 h 7505871"/>
              <a:gd name="connsiteX660" fmla="*/ 1618692 w 8074110"/>
              <a:gd name="connsiteY660" fmla="*/ 152469 h 7505871"/>
              <a:gd name="connsiteX661" fmla="*/ 853860 w 8074110"/>
              <a:gd name="connsiteY661" fmla="*/ 29382 h 7505871"/>
              <a:gd name="connsiteX662" fmla="*/ 474537 w 8074110"/>
              <a:gd name="connsiteY662" fmla="*/ 9256 h 7505871"/>
              <a:gd name="connsiteX663" fmla="*/ 493891 w 8074110"/>
              <a:gd name="connsiteY663" fmla="*/ 12351 h 7505871"/>
              <a:gd name="connsiteX664" fmla="*/ 733870 w 8074110"/>
              <a:gd name="connsiteY664" fmla="*/ 40994 h 7505871"/>
              <a:gd name="connsiteX665" fmla="*/ 1561409 w 8074110"/>
              <a:gd name="connsiteY665" fmla="*/ 171820 h 7505871"/>
              <a:gd name="connsiteX666" fmla="*/ 1631854 w 8074110"/>
              <a:gd name="connsiteY666" fmla="*/ 187304 h 7505871"/>
              <a:gd name="connsiteX667" fmla="*/ 1772742 w 8074110"/>
              <a:gd name="connsiteY667" fmla="*/ 322001 h 7505871"/>
              <a:gd name="connsiteX668" fmla="*/ 1567601 w 8074110"/>
              <a:gd name="connsiteY668" fmla="*/ 346774 h 7505871"/>
              <a:gd name="connsiteX669" fmla="*/ 1264918 w 8074110"/>
              <a:gd name="connsiteY669" fmla="*/ 319678 h 7505871"/>
              <a:gd name="connsiteX670" fmla="*/ 966880 w 8074110"/>
              <a:gd name="connsiteY670" fmla="*/ 322776 h 7505871"/>
              <a:gd name="connsiteX671" fmla="*/ 839151 w 8074110"/>
              <a:gd name="connsiteY671" fmla="*/ 293357 h 7505871"/>
              <a:gd name="connsiteX672" fmla="*/ 116893 w 8074110"/>
              <a:gd name="connsiteY672" fmla="*/ 13126 h 7505871"/>
              <a:gd name="connsiteX673" fmla="*/ 0 w 8074110"/>
              <a:gd name="connsiteY673" fmla="*/ 6159 h 7505871"/>
              <a:gd name="connsiteX674" fmla="*/ 30191 w 8074110"/>
              <a:gd name="connsiteY674" fmla="*/ 27060 h 7505871"/>
              <a:gd name="connsiteX675" fmla="*/ 863149 w 8074110"/>
              <a:gd name="connsiteY675" fmla="*/ 349096 h 7505871"/>
              <a:gd name="connsiteX676" fmla="*/ 2691628 w 8074110"/>
              <a:gd name="connsiteY676" fmla="*/ 1437513 h 7505871"/>
              <a:gd name="connsiteX677" fmla="*/ 2729173 w 8074110"/>
              <a:gd name="connsiteY677" fmla="*/ 1480575 h 7505871"/>
              <a:gd name="connsiteX678" fmla="*/ 2737964 w 8074110"/>
              <a:gd name="connsiteY678" fmla="*/ 1521053 h 7505871"/>
              <a:gd name="connsiteX679" fmla="*/ 2751607 w 8074110"/>
              <a:gd name="connsiteY679" fmla="*/ 1513346 h 7505871"/>
              <a:gd name="connsiteX680" fmla="*/ 2789941 w 8074110"/>
              <a:gd name="connsiteY680" fmla="*/ 1581205 h 7505871"/>
              <a:gd name="connsiteX681" fmla="*/ 2789941 w 8074110"/>
              <a:gd name="connsiteY681" fmla="*/ 1521120 h 7505871"/>
              <a:gd name="connsiteX682" fmla="*/ 3149135 w 8074110"/>
              <a:gd name="connsiteY682" fmla="*/ 1826898 h 7505871"/>
              <a:gd name="connsiteX683" fmla="*/ 3180873 w 8074110"/>
              <a:gd name="connsiteY683" fmla="*/ 1850896 h 7505871"/>
              <a:gd name="connsiteX684" fmla="*/ 3685603 w 8074110"/>
              <a:gd name="connsiteY684" fmla="*/ 2128807 h 7505871"/>
              <a:gd name="connsiteX685" fmla="*/ 4074212 w 8074110"/>
              <a:gd name="connsiteY685" fmla="*/ 2380398 h 7505871"/>
              <a:gd name="connsiteX686" fmla="*/ 4482176 w 8074110"/>
              <a:gd name="connsiteY686" fmla="*/ 2882804 h 7505871"/>
              <a:gd name="connsiteX687" fmla="*/ 4615325 w 8074110"/>
              <a:gd name="connsiteY687" fmla="*/ 3032983 h 7505871"/>
              <a:gd name="connsiteX688" fmla="*/ 4938909 w 8074110"/>
              <a:gd name="connsiteY688" fmla="*/ 3311666 h 7505871"/>
              <a:gd name="connsiteX689" fmla="*/ 5464539 w 8074110"/>
              <a:gd name="connsiteY689" fmla="*/ 3821815 h 7505871"/>
              <a:gd name="connsiteX690" fmla="*/ 5862439 w 8074110"/>
              <a:gd name="connsiteY690" fmla="*/ 4371442 h 7505871"/>
              <a:gd name="connsiteX691" fmla="*/ 5925142 w 8074110"/>
              <a:gd name="connsiteY691" fmla="*/ 4423309 h 7505871"/>
              <a:gd name="connsiteX692" fmla="*/ 5960752 w 8074110"/>
              <a:gd name="connsiteY692" fmla="*/ 4439565 h 7505871"/>
              <a:gd name="connsiteX693" fmla="*/ 6221633 w 8074110"/>
              <a:gd name="connsiteY693" fmla="*/ 4609099 h 7505871"/>
              <a:gd name="connsiteX694" fmla="*/ 6602500 w 8074110"/>
              <a:gd name="connsiteY694" fmla="*/ 4887784 h 7505871"/>
              <a:gd name="connsiteX695" fmla="*/ 7161419 w 8074110"/>
              <a:gd name="connsiteY695" fmla="*/ 5593785 h 7505871"/>
              <a:gd name="connsiteX696" fmla="*/ 7807037 w 8074110"/>
              <a:gd name="connsiteY696" fmla="*/ 6708523 h 7505871"/>
              <a:gd name="connsiteX697" fmla="*/ 7824068 w 8074110"/>
              <a:gd name="connsiteY697" fmla="*/ 6754970 h 7505871"/>
              <a:gd name="connsiteX698" fmla="*/ 7999795 w 8074110"/>
              <a:gd name="connsiteY698" fmla="*/ 7317758 h 7505871"/>
              <a:gd name="connsiteX699" fmla="*/ 8071787 w 8074110"/>
              <a:gd name="connsiteY699" fmla="*/ 7505871 h 7505871"/>
              <a:gd name="connsiteX700" fmla="*/ 8071787 w 8074110"/>
              <a:gd name="connsiteY700" fmla="*/ 7399815 h 7505871"/>
              <a:gd name="connsiteX701" fmla="*/ 7950250 w 8074110"/>
              <a:gd name="connsiteY701" fmla="*/ 7039849 h 7505871"/>
              <a:gd name="connsiteX702" fmla="*/ 7865096 w 8074110"/>
              <a:gd name="connsiteY702" fmla="*/ 6744905 h 7505871"/>
              <a:gd name="connsiteX703" fmla="*/ 7863548 w 8074110"/>
              <a:gd name="connsiteY703" fmla="*/ 6706200 h 7505871"/>
              <a:gd name="connsiteX704" fmla="*/ 8043144 w 8074110"/>
              <a:gd name="connsiteY704" fmla="*/ 6277336 h 7505871"/>
              <a:gd name="connsiteX705" fmla="*/ 8072562 w 8074110"/>
              <a:gd name="connsiteY705" fmla="*/ 6272691 h 7505871"/>
              <a:gd name="connsiteX706" fmla="*/ 8072562 w 8074110"/>
              <a:gd name="connsiteY706" fmla="*/ 6153476 h 7505871"/>
              <a:gd name="connsiteX707" fmla="*/ 8052434 w 8074110"/>
              <a:gd name="connsiteY707" fmla="*/ 6144959 h 7505871"/>
              <a:gd name="connsiteX708" fmla="*/ 7593379 w 8074110"/>
              <a:gd name="connsiteY708" fmla="*/ 5359998 h 7505871"/>
              <a:gd name="connsiteX709" fmla="*/ 7591831 w 8074110"/>
              <a:gd name="connsiteY709" fmla="*/ 5353806 h 7505871"/>
              <a:gd name="connsiteX710" fmla="*/ 8052434 w 8074110"/>
              <a:gd name="connsiteY710" fmla="*/ 5624748 h 7505871"/>
              <a:gd name="connsiteX711" fmla="*/ 8072562 w 8074110"/>
              <a:gd name="connsiteY711" fmla="*/ 5650297 h 7505871"/>
              <a:gd name="connsiteX712" fmla="*/ 8072562 w 8074110"/>
              <a:gd name="connsiteY712" fmla="*/ 5564367 h 7505871"/>
              <a:gd name="connsiteX713" fmla="*/ 8059401 w 8074110"/>
              <a:gd name="connsiteY713" fmla="*/ 5555078 h 7505871"/>
              <a:gd name="connsiteX714" fmla="*/ 7759043 w 8074110"/>
              <a:gd name="connsiteY714" fmla="*/ 5365418 h 7505871"/>
              <a:gd name="connsiteX715" fmla="*/ 7623569 w 8074110"/>
              <a:gd name="connsiteY715" fmla="*/ 5314326 h 7505871"/>
              <a:gd name="connsiteX716" fmla="*/ 7605765 w 8074110"/>
              <a:gd name="connsiteY716" fmla="*/ 5269426 h 7505871"/>
              <a:gd name="connsiteX717" fmla="*/ 7917737 w 8074110"/>
              <a:gd name="connsiteY717" fmla="*/ 4875397 h 7505871"/>
              <a:gd name="connsiteX718" fmla="*/ 8072562 w 8074110"/>
              <a:gd name="connsiteY718" fmla="*/ 4774761 h 7505871"/>
              <a:gd name="connsiteX719" fmla="*/ 8072562 w 8074110"/>
              <a:gd name="connsiteY719" fmla="*/ 4715155 h 7505871"/>
              <a:gd name="connsiteX720" fmla="*/ 7588734 w 8074110"/>
              <a:gd name="connsiteY720" fmla="*/ 5193561 h 7505871"/>
              <a:gd name="connsiteX721" fmla="*/ 7574027 w 8074110"/>
              <a:gd name="connsiteY721" fmla="*/ 5226849 h 7505871"/>
              <a:gd name="connsiteX722" fmla="*/ 7567060 w 8074110"/>
              <a:gd name="connsiteY722" fmla="*/ 5232269 h 7505871"/>
              <a:gd name="connsiteX723" fmla="*/ 7550804 w 8074110"/>
              <a:gd name="connsiteY723" fmla="*/ 5128536 h 7505871"/>
              <a:gd name="connsiteX724" fmla="*/ 7476486 w 8074110"/>
              <a:gd name="connsiteY724" fmla="*/ 4561102 h 7505871"/>
              <a:gd name="connsiteX725" fmla="*/ 7512871 w 8074110"/>
              <a:gd name="connsiteY725" fmla="*/ 4526267 h 7505871"/>
              <a:gd name="connsiteX726" fmla="*/ 7744334 w 8074110"/>
              <a:gd name="connsiteY726" fmla="*/ 4535557 h 7505871"/>
              <a:gd name="connsiteX727" fmla="*/ 8072562 w 8074110"/>
              <a:gd name="connsiteY727" fmla="*/ 4622258 h 7505871"/>
              <a:gd name="connsiteX728" fmla="*/ 8072562 w 8074110"/>
              <a:gd name="connsiteY728" fmla="*/ 4568844 h 7505871"/>
              <a:gd name="connsiteX729" fmla="*/ 7770654 w 8074110"/>
              <a:gd name="connsiteY729" fmla="*/ 4499174 h 7505871"/>
              <a:gd name="connsiteX730" fmla="*/ 7519838 w 8074110"/>
              <a:gd name="connsiteY730" fmla="*/ 4483690 h 7505871"/>
              <a:gd name="connsiteX731" fmla="*/ 7461005 w 8074110"/>
              <a:gd name="connsiteY731" fmla="*/ 4427179 h 7505871"/>
              <a:gd name="connsiteX732" fmla="*/ 7389784 w 8074110"/>
              <a:gd name="connsiteY732" fmla="*/ 3848909 h 7505871"/>
              <a:gd name="connsiteX733" fmla="*/ 7420750 w 8074110"/>
              <a:gd name="connsiteY733" fmla="*/ 3808654 h 7505871"/>
              <a:gd name="connsiteX734" fmla="*/ 7762912 w 8074110"/>
              <a:gd name="connsiteY734" fmla="*/ 3749823 h 7505871"/>
              <a:gd name="connsiteX735" fmla="*/ 8072562 w 8074110"/>
              <a:gd name="connsiteY735" fmla="*/ 3759884 h 7505871"/>
              <a:gd name="connsiteX736" fmla="*/ 8072562 w 8074110"/>
              <a:gd name="connsiteY736" fmla="*/ 3713438 h 7505871"/>
              <a:gd name="connsiteX737" fmla="*/ 7848067 w 8074110"/>
              <a:gd name="connsiteY737" fmla="*/ 3704924 h 7505871"/>
              <a:gd name="connsiteX738" fmla="*/ 7498162 w 8074110"/>
              <a:gd name="connsiteY738" fmla="*/ 3756790 h 7505871"/>
              <a:gd name="connsiteX739" fmla="*/ 7406041 w 8074110"/>
              <a:gd name="connsiteY739" fmla="*/ 3768402 h 7505871"/>
              <a:gd name="connsiteX740" fmla="*/ 7376625 w 8074110"/>
              <a:gd name="connsiteY740" fmla="*/ 3743628 h 7505871"/>
              <a:gd name="connsiteX741" fmla="*/ 7317791 w 8074110"/>
              <a:gd name="connsiteY741" fmla="*/ 3277606 h 7505871"/>
              <a:gd name="connsiteX742" fmla="*/ 7329403 w 8074110"/>
              <a:gd name="connsiteY742" fmla="*/ 3245093 h 7505871"/>
              <a:gd name="connsiteX743" fmla="*/ 7556221 w 8074110"/>
              <a:gd name="connsiteY743" fmla="*/ 3145229 h 7505871"/>
              <a:gd name="connsiteX744" fmla="*/ 8072562 w 8074110"/>
              <a:gd name="connsiteY744" fmla="*/ 3045368 h 7505871"/>
              <a:gd name="connsiteX745" fmla="*/ 8072562 w 8074110"/>
              <a:gd name="connsiteY745" fmla="*/ 3005888 h 7505871"/>
              <a:gd name="connsiteX746" fmla="*/ 7445521 w 8074110"/>
              <a:gd name="connsiteY746" fmla="*/ 3144457 h 7505871"/>
              <a:gd name="connsiteX747" fmla="*/ 7328628 w 8074110"/>
              <a:gd name="connsiteY747" fmla="*/ 3199420 h 7505871"/>
              <a:gd name="connsiteX748" fmla="*/ 7304630 w 8074110"/>
              <a:gd name="connsiteY748" fmla="*/ 3186259 h 7505871"/>
              <a:gd name="connsiteX749" fmla="*/ 7258183 w 8074110"/>
              <a:gd name="connsiteY749" fmla="*/ 2868867 h 7505871"/>
              <a:gd name="connsiteX750" fmla="*/ 7267472 w 8074110"/>
              <a:gd name="connsiteY750" fmla="*/ 2846419 h 7505871"/>
              <a:gd name="connsiteX751" fmla="*/ 7736592 w 8074110"/>
              <a:gd name="connsiteY751" fmla="*/ 2501935 h 7505871"/>
              <a:gd name="connsiteX752" fmla="*/ 8072562 w 8074110"/>
              <a:gd name="connsiteY752" fmla="*/ 2323111 h 7505871"/>
              <a:gd name="connsiteX753" fmla="*/ 8072562 w 8074110"/>
              <a:gd name="connsiteY753" fmla="*/ 2263504 h 7505871"/>
              <a:gd name="connsiteX754" fmla="*/ 7247346 w 8074110"/>
              <a:gd name="connsiteY754" fmla="*/ 2789134 h 7505871"/>
              <a:gd name="connsiteX755" fmla="*/ 7204769 w 8074110"/>
              <a:gd name="connsiteY755" fmla="*/ 2536769 h 7505871"/>
              <a:gd name="connsiteX756" fmla="*/ 7194707 w 8074110"/>
              <a:gd name="connsiteY756" fmla="*/ 2481808 h 7505871"/>
              <a:gd name="connsiteX757" fmla="*/ 7218703 w 8074110"/>
              <a:gd name="connsiteY757" fmla="*/ 2341689 h 7505871"/>
              <a:gd name="connsiteX758" fmla="*/ 7498162 w 8074110"/>
              <a:gd name="connsiteY758" fmla="*/ 2079261 h 7505871"/>
              <a:gd name="connsiteX759" fmla="*/ 7934769 w 8074110"/>
              <a:gd name="connsiteY759" fmla="*/ 1906633 h 7505871"/>
              <a:gd name="connsiteX760" fmla="*/ 7950250 w 8074110"/>
              <a:gd name="connsiteY760" fmla="*/ 1901988 h 7505871"/>
              <a:gd name="connsiteX761" fmla="*/ 8072562 w 8074110"/>
              <a:gd name="connsiteY761" fmla="*/ 1913600 h 7505871"/>
              <a:gd name="connsiteX762" fmla="*/ 8072562 w 8074110"/>
              <a:gd name="connsiteY762" fmla="*/ 1860961 h 7505871"/>
              <a:gd name="connsiteX763" fmla="*/ 7922382 w 8074110"/>
              <a:gd name="connsiteY763" fmla="*/ 1541246 h 7505871"/>
              <a:gd name="connsiteX764" fmla="*/ 8023793 w 8074110"/>
              <a:gd name="connsiteY764" fmla="*/ 1045033 h 7505871"/>
              <a:gd name="connsiteX765" fmla="*/ 8072562 w 8074110"/>
              <a:gd name="connsiteY765" fmla="*/ 933558 h 7505871"/>
              <a:gd name="connsiteX766" fmla="*/ 8072562 w 8074110"/>
              <a:gd name="connsiteY766" fmla="*/ 834472 h 7505871"/>
              <a:gd name="connsiteX767" fmla="*/ 8057853 w 8074110"/>
              <a:gd name="connsiteY767" fmla="*/ 850729 h 7505871"/>
              <a:gd name="connsiteX768" fmla="*/ 7875935 w 8074110"/>
              <a:gd name="connsiteY768" fmla="*/ 1487832 h 7505871"/>
              <a:gd name="connsiteX769" fmla="*/ 7917737 w 8074110"/>
              <a:gd name="connsiteY769" fmla="*/ 1746388 h 7505871"/>
              <a:gd name="connsiteX770" fmla="*/ 7834133 w 8074110"/>
              <a:gd name="connsiteY770" fmla="*/ 1685234 h 7505871"/>
              <a:gd name="connsiteX771" fmla="*/ 7668469 w 8074110"/>
              <a:gd name="connsiteY771" fmla="*/ 1563695 h 7505871"/>
              <a:gd name="connsiteX772" fmla="*/ 7553899 w 8074110"/>
              <a:gd name="connsiteY772" fmla="*/ 1286560 h 7505871"/>
              <a:gd name="connsiteX773" fmla="*/ 7736592 w 8074110"/>
              <a:gd name="connsiteY773" fmla="*/ 785700 h 7505871"/>
              <a:gd name="connsiteX774" fmla="*/ 7778394 w 8074110"/>
              <a:gd name="connsiteY774" fmla="*/ 759382 h 7505871"/>
              <a:gd name="connsiteX775" fmla="*/ 8041597 w 8074110"/>
              <a:gd name="connsiteY775" fmla="*/ 728417 h 7505871"/>
              <a:gd name="connsiteX776" fmla="*/ 8074110 w 8074110"/>
              <a:gd name="connsiteY776" fmla="*/ 722222 h 7505871"/>
              <a:gd name="connsiteX777" fmla="*/ 8074110 w 8074110"/>
              <a:gd name="connsiteY777" fmla="*/ 688937 h 7505871"/>
              <a:gd name="connsiteX778" fmla="*/ 7787683 w 8074110"/>
              <a:gd name="connsiteY778" fmla="*/ 719127 h 7505871"/>
              <a:gd name="connsiteX779" fmla="*/ 7550029 w 8074110"/>
              <a:gd name="connsiteY779" fmla="*/ 603007 h 7505871"/>
              <a:gd name="connsiteX780" fmla="*/ 7534545 w 8074110"/>
              <a:gd name="connsiteY780" fmla="*/ 359158 h 7505871"/>
              <a:gd name="connsiteX781" fmla="*/ 7626666 w 8074110"/>
              <a:gd name="connsiteY781" fmla="*/ 251555 h 7505871"/>
              <a:gd name="connsiteX782" fmla="*/ 7819424 w 8074110"/>
              <a:gd name="connsiteY782" fmla="*/ 127696 h 7505871"/>
              <a:gd name="connsiteX783" fmla="*/ 7926252 w 8074110"/>
              <a:gd name="connsiteY783" fmla="*/ 76604 h 7505871"/>
              <a:gd name="connsiteX784" fmla="*/ 8074110 w 8074110"/>
              <a:gd name="connsiteY784" fmla="*/ 636295 h 7505871"/>
              <a:gd name="connsiteX785" fmla="*/ 8074110 w 8074110"/>
              <a:gd name="connsiteY785" fmla="*/ 589848 h 7505871"/>
              <a:gd name="connsiteX786" fmla="*/ 8012954 w 8074110"/>
              <a:gd name="connsiteY786" fmla="*/ 46414 h 7505871"/>
              <a:gd name="connsiteX787" fmla="*/ 8071012 w 8074110"/>
              <a:gd name="connsiteY787" fmla="*/ 11578 h 7505871"/>
              <a:gd name="connsiteX788" fmla="*/ 8071012 w 8074110"/>
              <a:gd name="connsiteY788" fmla="*/ 4611 h 7505871"/>
              <a:gd name="connsiteX789" fmla="*/ 7829488 w 8074110"/>
              <a:gd name="connsiteY789" fmla="*/ 4611 h 7505871"/>
              <a:gd name="connsiteX790" fmla="*/ 7829488 w 8074110"/>
              <a:gd name="connsiteY790" fmla="*/ 10028 h 7505871"/>
              <a:gd name="connsiteX791" fmla="*/ 7950250 w 8074110"/>
              <a:gd name="connsiteY791" fmla="*/ 17770 h 7505871"/>
              <a:gd name="connsiteX792" fmla="*/ 7735817 w 8074110"/>
              <a:gd name="connsiteY792" fmla="*/ 131568 h 7505871"/>
              <a:gd name="connsiteX793" fmla="*/ 7637503 w 8074110"/>
              <a:gd name="connsiteY793" fmla="*/ 166403 h 7505871"/>
              <a:gd name="connsiteX794" fmla="*/ 6933826 w 8074110"/>
              <a:gd name="connsiteY794" fmla="*/ 19318 h 7505871"/>
              <a:gd name="connsiteX795" fmla="*/ 6868026 w 8074110"/>
              <a:gd name="connsiteY795" fmla="*/ 8481 h 7505871"/>
              <a:gd name="connsiteX796" fmla="*/ 7534545 w 8074110"/>
              <a:gd name="connsiteY796" fmla="*/ 226009 h 7505871"/>
              <a:gd name="connsiteX797" fmla="*/ 7524483 w 8074110"/>
              <a:gd name="connsiteY797" fmla="*/ 237621 h 7505871"/>
              <a:gd name="connsiteX798" fmla="*/ 7244249 w 8074110"/>
              <a:gd name="connsiteY798" fmla="*/ 413347 h 7505871"/>
              <a:gd name="connsiteX799" fmla="*/ 7223348 w 8074110"/>
              <a:gd name="connsiteY799" fmla="*/ 421864 h 7505871"/>
              <a:gd name="connsiteX800" fmla="*/ 6830868 w 8074110"/>
              <a:gd name="connsiteY800" fmla="*/ 303422 h 7505871"/>
              <a:gd name="connsiteX801" fmla="*/ 6813837 w 8074110"/>
              <a:gd name="connsiteY801" fmla="*/ 261619 h 7505871"/>
              <a:gd name="connsiteX802" fmla="*/ 6854092 w 8074110"/>
              <a:gd name="connsiteY802" fmla="*/ 26285 h 7505871"/>
              <a:gd name="connsiteX803" fmla="*/ 6850222 w 8074110"/>
              <a:gd name="connsiteY803" fmla="*/ 3836 h 7505871"/>
              <a:gd name="connsiteX804" fmla="*/ 6830299 w 8074110"/>
              <a:gd name="connsiteY80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836388 w 8074110"/>
              <a:gd name="connsiteY553" fmla="*/ 411800 h 7505871"/>
              <a:gd name="connsiteX554" fmla="*/ 3379825 w 8074110"/>
              <a:gd name="connsiteY554" fmla="*/ 1528087 h 7505871"/>
              <a:gd name="connsiteX555" fmla="*/ 3353505 w 8074110"/>
              <a:gd name="connsiteY555" fmla="*/ 1494024 h 7505871"/>
              <a:gd name="connsiteX556" fmla="*/ 2817037 w 8074110"/>
              <a:gd name="connsiteY556" fmla="*/ 788798 h 7505871"/>
              <a:gd name="connsiteX557" fmla="*/ 2800780 w 8074110"/>
              <a:gd name="connsiteY557" fmla="*/ 751640 h 7505871"/>
              <a:gd name="connsiteX558" fmla="*/ 2805900 w 8074110"/>
              <a:gd name="connsiteY558" fmla="*/ 695324 h 7505871"/>
              <a:gd name="connsiteX559" fmla="*/ 2753751 w 8074110"/>
              <a:gd name="connsiteY559" fmla="*/ 695324 h 7505871"/>
              <a:gd name="connsiteX560" fmla="*/ 2751236 w 8074110"/>
              <a:gd name="connsiteY560" fmla="*/ 721450 h 7505871"/>
              <a:gd name="connsiteX561" fmla="*/ 2216316 w 8074110"/>
              <a:gd name="connsiteY561" fmla="*/ 277101 h 7505871"/>
              <a:gd name="connsiteX562" fmla="*/ 7517516 w 8074110"/>
              <a:gd name="connsiteY562" fmla="*/ 277101 h 7505871"/>
              <a:gd name="connsiteX563" fmla="*/ 7651440 w 8074110"/>
              <a:gd name="connsiteY563" fmla="*/ 726094 h 7505871"/>
              <a:gd name="connsiteX564" fmla="*/ 7406816 w 8074110"/>
              <a:gd name="connsiteY564" fmla="*/ 760155 h 7505871"/>
              <a:gd name="connsiteX565" fmla="*/ 7295343 w 8074110"/>
              <a:gd name="connsiteY565" fmla="*/ 776411 h 7505871"/>
              <a:gd name="connsiteX566" fmla="*/ 7250443 w 8074110"/>
              <a:gd name="connsiteY566" fmla="*/ 758607 h 7505871"/>
              <a:gd name="connsiteX567" fmla="*/ 7202446 w 8074110"/>
              <a:gd name="connsiteY567" fmla="*/ 573592 h 7505871"/>
              <a:gd name="connsiteX568" fmla="*/ 7277537 w 8074110"/>
              <a:gd name="connsiteY568" fmla="*/ 427281 h 7505871"/>
              <a:gd name="connsiteX569" fmla="*/ 7493517 w 8074110"/>
              <a:gd name="connsiteY569" fmla="*/ 286390 h 7505871"/>
              <a:gd name="connsiteX570" fmla="*/ 7517516 w 8074110"/>
              <a:gd name="connsiteY570" fmla="*/ 277101 h 7505871"/>
              <a:gd name="connsiteX571" fmla="*/ 1725523 w 8074110"/>
              <a:gd name="connsiteY571" fmla="*/ 200464 h 7505871"/>
              <a:gd name="connsiteX572" fmla="*/ 1922923 w 8074110"/>
              <a:gd name="connsiteY572" fmla="*/ 231429 h 7505871"/>
              <a:gd name="connsiteX573" fmla="*/ 2086264 w 8074110"/>
              <a:gd name="connsiteY573" fmla="*/ 256200 h 7505871"/>
              <a:gd name="connsiteX574" fmla="*/ 2138131 w 8074110"/>
              <a:gd name="connsiteY574" fmla="*/ 284843 h 7505871"/>
              <a:gd name="connsiteX575" fmla="*/ 2200834 w 8074110"/>
              <a:gd name="connsiteY575" fmla="*/ 338257 h 7505871"/>
              <a:gd name="connsiteX576" fmla="*/ 2728013 w 8074110"/>
              <a:gd name="connsiteY576" fmla="*/ 774864 h 7505871"/>
              <a:gd name="connsiteX577" fmla="*/ 2820132 w 8074110"/>
              <a:gd name="connsiteY577" fmla="*/ 871630 h 7505871"/>
              <a:gd name="connsiteX578" fmla="*/ 3416208 w 8074110"/>
              <a:gd name="connsiteY578" fmla="*/ 1705361 h 7505871"/>
              <a:gd name="connsiteX579" fmla="*/ 3403821 w 8074110"/>
              <a:gd name="connsiteY579" fmla="*/ 1733229 h 7505871"/>
              <a:gd name="connsiteX580" fmla="*/ 3220356 w 8074110"/>
              <a:gd name="connsiteY580" fmla="*/ 1788965 h 7505871"/>
              <a:gd name="connsiteX581" fmla="*/ 3183971 w 8074110"/>
              <a:gd name="connsiteY581" fmla="*/ 1778128 h 7505871"/>
              <a:gd name="connsiteX582" fmla="*/ 2802328 w 8074110"/>
              <a:gd name="connsiteY582" fmla="*/ 1303589 h 7505871"/>
              <a:gd name="connsiteX583" fmla="*/ 2734980 w 8074110"/>
              <a:gd name="connsiteY583" fmla="*/ 1223082 h 7505871"/>
              <a:gd name="connsiteX584" fmla="*/ 1721651 w 8074110"/>
              <a:gd name="connsiteY584" fmla="*/ 208205 h 7505871"/>
              <a:gd name="connsiteX585" fmla="*/ 1725523 w 8074110"/>
              <a:gd name="connsiteY585" fmla="*/ 200464 h 7505871"/>
              <a:gd name="connsiteX586" fmla="*/ 5759578 w 8074110"/>
              <a:gd name="connsiteY586" fmla="*/ 140662 h 7505871"/>
              <a:gd name="connsiteX587" fmla="*/ 5822184 w 8074110"/>
              <a:gd name="connsiteY587" fmla="*/ 174918 h 7505871"/>
              <a:gd name="connsiteX588" fmla="*/ 6050551 w 8074110"/>
              <a:gd name="connsiteY588" fmla="*/ 345224 h 7505871"/>
              <a:gd name="connsiteX589" fmla="*/ 6064485 w 8074110"/>
              <a:gd name="connsiteY589" fmla="*/ 389351 h 7505871"/>
              <a:gd name="connsiteX590" fmla="*/ 5850827 w 8074110"/>
              <a:gd name="connsiteY590" fmla="*/ 619264 h 7505871"/>
              <a:gd name="connsiteX591" fmla="*/ 5812120 w 8074110"/>
              <a:gd name="connsiteY591" fmla="*/ 623909 h 7505871"/>
              <a:gd name="connsiteX592" fmla="*/ 5306617 w 8074110"/>
              <a:gd name="connsiteY592" fmla="*/ 537981 h 7505871"/>
              <a:gd name="connsiteX593" fmla="*/ 5287266 w 8074110"/>
              <a:gd name="connsiteY593" fmla="*/ 532562 h 7505871"/>
              <a:gd name="connsiteX594" fmla="*/ 5484666 w 8074110"/>
              <a:gd name="connsiteY594" fmla="*/ 433476 h 7505871"/>
              <a:gd name="connsiteX595" fmla="*/ 5716131 w 8074110"/>
              <a:gd name="connsiteY595" fmla="*/ 198141 h 7505871"/>
              <a:gd name="connsiteX596" fmla="*/ 5759578 w 8074110"/>
              <a:gd name="connsiteY596" fmla="*/ 140662 h 7505871"/>
              <a:gd name="connsiteX597" fmla="*/ 6792161 w 8074110"/>
              <a:gd name="connsiteY597" fmla="*/ 69637 h 7505871"/>
              <a:gd name="connsiteX598" fmla="*/ 6756550 w 8074110"/>
              <a:gd name="connsiteY598" fmla="*/ 261619 h 7505871"/>
              <a:gd name="connsiteX599" fmla="*/ 6617984 w 8074110"/>
              <a:gd name="connsiteY599" fmla="*/ 446635 h 7505871"/>
              <a:gd name="connsiteX600" fmla="*/ 6420582 w 8074110"/>
              <a:gd name="connsiteY600" fmla="*/ 545724 h 7505871"/>
              <a:gd name="connsiteX601" fmla="*/ 6386520 w 8074110"/>
              <a:gd name="connsiteY601" fmla="*/ 543401 h 7505871"/>
              <a:gd name="connsiteX602" fmla="*/ 6167444 w 8074110"/>
              <a:gd name="connsiteY602" fmla="*/ 376190 h 7505871"/>
              <a:gd name="connsiteX603" fmla="*/ 6792161 w 8074110"/>
              <a:gd name="connsiteY603" fmla="*/ 69637 h 7505871"/>
              <a:gd name="connsiteX604" fmla="*/ 6830299 w 8074110"/>
              <a:gd name="connsiteY604" fmla="*/ 401 h 7505871"/>
              <a:gd name="connsiteX605" fmla="*/ 6773582 w 8074110"/>
              <a:gd name="connsiteY605" fmla="*/ 27835 h 7505871"/>
              <a:gd name="connsiteX606" fmla="*/ 6302140 w 8074110"/>
              <a:gd name="connsiteY606" fmla="*/ 343677 h 7505871"/>
              <a:gd name="connsiteX607" fmla="*/ 6071452 w 8074110"/>
              <a:gd name="connsiteY607" fmla="*/ 304197 h 7505871"/>
              <a:gd name="connsiteX608" fmla="*/ 5949915 w 8074110"/>
              <a:gd name="connsiteY608" fmla="*/ 212850 h 7505871"/>
              <a:gd name="connsiteX609" fmla="*/ 5809025 w 8074110"/>
              <a:gd name="connsiteY609" fmla="*/ 105247 h 7505871"/>
              <a:gd name="connsiteX610" fmla="*/ 6016489 w 8074110"/>
              <a:gd name="connsiteY610" fmla="*/ 8481 h 7505871"/>
              <a:gd name="connsiteX611" fmla="*/ 6001007 w 8074110"/>
              <a:gd name="connsiteY611" fmla="*/ 3061 h 7505871"/>
              <a:gd name="connsiteX612" fmla="*/ 5795091 w 8074110"/>
              <a:gd name="connsiteY612" fmla="*/ 51058 h 7505871"/>
              <a:gd name="connsiteX613" fmla="*/ 5725418 w 8074110"/>
              <a:gd name="connsiteY613" fmla="*/ 40219 h 7505871"/>
              <a:gd name="connsiteX614" fmla="*/ 5613945 w 8074110"/>
              <a:gd name="connsiteY614" fmla="*/ 8481 h 7505871"/>
              <a:gd name="connsiteX615" fmla="*/ 5681293 w 8074110"/>
              <a:gd name="connsiteY615" fmla="*/ 62670 h 7505871"/>
              <a:gd name="connsiteX616" fmla="*/ 5692905 w 8074110"/>
              <a:gd name="connsiteY616" fmla="*/ 126148 h 7505871"/>
              <a:gd name="connsiteX617" fmla="*/ 5659619 w 8074110"/>
              <a:gd name="connsiteY617" fmla="*/ 178787 h 7505871"/>
              <a:gd name="connsiteX618" fmla="*/ 5438219 w 8074110"/>
              <a:gd name="connsiteY618" fmla="*/ 396318 h 7505871"/>
              <a:gd name="connsiteX619" fmla="*/ 5299651 w 8074110"/>
              <a:gd name="connsiteY619" fmla="*/ 465989 h 7505871"/>
              <a:gd name="connsiteX620" fmla="*/ 5051157 w 8074110"/>
              <a:gd name="connsiteY620" fmla="*/ 501599 h 7505871"/>
              <a:gd name="connsiteX621" fmla="*/ 5017869 w 8074110"/>
              <a:gd name="connsiteY621" fmla="*/ 498502 h 7505871"/>
              <a:gd name="connsiteX622" fmla="*/ 4896331 w 8074110"/>
              <a:gd name="connsiteY622" fmla="*/ 483020 h 7505871"/>
              <a:gd name="connsiteX623" fmla="*/ 5006257 w 8074110"/>
              <a:gd name="connsiteY623" fmla="*/ 368448 h 7505871"/>
              <a:gd name="connsiteX624" fmla="*/ 5178888 w 8074110"/>
              <a:gd name="connsiteY624" fmla="*/ 35574 h 7505871"/>
              <a:gd name="connsiteX625" fmla="*/ 5148697 w 8074110"/>
              <a:gd name="connsiteY625" fmla="*/ 4611 h 7505871"/>
              <a:gd name="connsiteX626" fmla="*/ 5130119 w 8074110"/>
              <a:gd name="connsiteY626" fmla="*/ 33252 h 7505871"/>
              <a:gd name="connsiteX627" fmla="*/ 4968327 w 8074110"/>
              <a:gd name="connsiteY627" fmla="*/ 335162 h 7505871"/>
              <a:gd name="connsiteX628" fmla="*/ 4842143 w 8074110"/>
              <a:gd name="connsiteY628" fmla="*/ 457472 h 7505871"/>
              <a:gd name="connsiteX629" fmla="*/ 4792601 w 8074110"/>
              <a:gd name="connsiteY629" fmla="*/ 475278 h 7505871"/>
              <a:gd name="connsiteX630" fmla="*/ 4347477 w 8074110"/>
              <a:gd name="connsiteY630" fmla="*/ 432701 h 7505871"/>
              <a:gd name="connsiteX631" fmla="*/ 4253811 w 8074110"/>
              <a:gd name="connsiteY631" fmla="*/ 421089 h 7505871"/>
              <a:gd name="connsiteX632" fmla="*/ 4693512 w 8074110"/>
              <a:gd name="connsiteY632" fmla="*/ 8481 h 7505871"/>
              <a:gd name="connsiteX633" fmla="*/ 4611455 w 8074110"/>
              <a:gd name="connsiteY633" fmla="*/ 22415 h 7505871"/>
              <a:gd name="connsiteX634" fmla="*/ 4196524 w 8074110"/>
              <a:gd name="connsiteY634" fmla="*/ 402510 h 7505871"/>
              <a:gd name="connsiteX635" fmla="*/ 4148530 w 8074110"/>
              <a:gd name="connsiteY635" fmla="*/ 417219 h 7505871"/>
              <a:gd name="connsiteX636" fmla="*/ 3828041 w 8074110"/>
              <a:gd name="connsiteY636" fmla="*/ 393221 h 7505871"/>
              <a:gd name="connsiteX637" fmla="*/ 3665477 w 8074110"/>
              <a:gd name="connsiteY637" fmla="*/ 380834 h 7505871"/>
              <a:gd name="connsiteX638" fmla="*/ 3924032 w 8074110"/>
              <a:gd name="connsiteY638" fmla="*/ 10028 h 7505871"/>
              <a:gd name="connsiteX639" fmla="*/ 3841203 w 8074110"/>
              <a:gd name="connsiteY639" fmla="*/ 46414 h 7505871"/>
              <a:gd name="connsiteX640" fmla="*/ 3613610 w 8074110"/>
              <a:gd name="connsiteY640" fmla="*/ 359933 h 7505871"/>
              <a:gd name="connsiteX641" fmla="*/ 3573355 w 8074110"/>
              <a:gd name="connsiteY641" fmla="*/ 376190 h 7505871"/>
              <a:gd name="connsiteX642" fmla="*/ 2866581 w 8074110"/>
              <a:gd name="connsiteY642" fmla="*/ 318906 h 7505871"/>
              <a:gd name="connsiteX643" fmla="*/ 2819359 w 8074110"/>
              <a:gd name="connsiteY643" fmla="*/ 301874 h 7505871"/>
              <a:gd name="connsiteX644" fmla="*/ 2984246 w 8074110"/>
              <a:gd name="connsiteY644" fmla="*/ 10028 h 7505871"/>
              <a:gd name="connsiteX645" fmla="*/ 2922318 w 8074110"/>
              <a:gd name="connsiteY645" fmla="*/ 39446 h 7505871"/>
              <a:gd name="connsiteX646" fmla="*/ 2779879 w 8074110"/>
              <a:gd name="connsiteY646" fmla="*/ 285618 h 7505871"/>
              <a:gd name="connsiteX647" fmla="*/ 2736527 w 8074110"/>
              <a:gd name="connsiteY647" fmla="*/ 306519 h 7505871"/>
              <a:gd name="connsiteX648" fmla="*/ 2190770 w 8074110"/>
              <a:gd name="connsiteY648" fmla="*/ 240718 h 7505871"/>
              <a:gd name="connsiteX649" fmla="*/ 2157482 w 8074110"/>
              <a:gd name="connsiteY649" fmla="*/ 207430 h 7505871"/>
              <a:gd name="connsiteX650" fmla="*/ 2173739 w 8074110"/>
              <a:gd name="connsiteY650" fmla="*/ 124598 h 7505871"/>
              <a:gd name="connsiteX651" fmla="*/ 2247281 w 8074110"/>
              <a:gd name="connsiteY651" fmla="*/ 8481 h 7505871"/>
              <a:gd name="connsiteX652" fmla="*/ 2202382 w 8074110"/>
              <a:gd name="connsiteY652" fmla="*/ 13126 h 7505871"/>
              <a:gd name="connsiteX653" fmla="*/ 2109488 w 8074110"/>
              <a:gd name="connsiteY653" fmla="*/ 196594 h 7505871"/>
              <a:gd name="connsiteX654" fmla="*/ 2073878 w 8074110"/>
              <a:gd name="connsiteY654" fmla="*/ 223687 h 7505871"/>
              <a:gd name="connsiteX655" fmla="*/ 1782807 w 8074110"/>
              <a:gd name="connsiteY655" fmla="*/ 178015 h 7505871"/>
              <a:gd name="connsiteX656" fmla="*/ 1743327 w 8074110"/>
              <a:gd name="connsiteY656" fmla="*/ 94408 h 7505871"/>
              <a:gd name="connsiteX657" fmla="*/ 1789774 w 8074110"/>
              <a:gd name="connsiteY657" fmla="*/ 10803 h 7505871"/>
              <a:gd name="connsiteX658" fmla="*/ 1709266 w 8074110"/>
              <a:gd name="connsiteY658" fmla="*/ 48736 h 7505871"/>
              <a:gd name="connsiteX659" fmla="*/ 1667462 w 8074110"/>
              <a:gd name="connsiteY659" fmla="*/ 127696 h 7505871"/>
              <a:gd name="connsiteX660" fmla="*/ 1618692 w 8074110"/>
              <a:gd name="connsiteY660" fmla="*/ 152469 h 7505871"/>
              <a:gd name="connsiteX661" fmla="*/ 853860 w 8074110"/>
              <a:gd name="connsiteY661" fmla="*/ 29382 h 7505871"/>
              <a:gd name="connsiteX662" fmla="*/ 474537 w 8074110"/>
              <a:gd name="connsiteY662" fmla="*/ 9256 h 7505871"/>
              <a:gd name="connsiteX663" fmla="*/ 493891 w 8074110"/>
              <a:gd name="connsiteY663" fmla="*/ 12351 h 7505871"/>
              <a:gd name="connsiteX664" fmla="*/ 733870 w 8074110"/>
              <a:gd name="connsiteY664" fmla="*/ 40994 h 7505871"/>
              <a:gd name="connsiteX665" fmla="*/ 1561409 w 8074110"/>
              <a:gd name="connsiteY665" fmla="*/ 171820 h 7505871"/>
              <a:gd name="connsiteX666" fmla="*/ 1631854 w 8074110"/>
              <a:gd name="connsiteY666" fmla="*/ 187304 h 7505871"/>
              <a:gd name="connsiteX667" fmla="*/ 1772742 w 8074110"/>
              <a:gd name="connsiteY667" fmla="*/ 322001 h 7505871"/>
              <a:gd name="connsiteX668" fmla="*/ 1567601 w 8074110"/>
              <a:gd name="connsiteY668" fmla="*/ 346774 h 7505871"/>
              <a:gd name="connsiteX669" fmla="*/ 1264918 w 8074110"/>
              <a:gd name="connsiteY669" fmla="*/ 319678 h 7505871"/>
              <a:gd name="connsiteX670" fmla="*/ 966880 w 8074110"/>
              <a:gd name="connsiteY670" fmla="*/ 322776 h 7505871"/>
              <a:gd name="connsiteX671" fmla="*/ 839151 w 8074110"/>
              <a:gd name="connsiteY671" fmla="*/ 293357 h 7505871"/>
              <a:gd name="connsiteX672" fmla="*/ 116893 w 8074110"/>
              <a:gd name="connsiteY672" fmla="*/ 13126 h 7505871"/>
              <a:gd name="connsiteX673" fmla="*/ 0 w 8074110"/>
              <a:gd name="connsiteY673" fmla="*/ 6159 h 7505871"/>
              <a:gd name="connsiteX674" fmla="*/ 30191 w 8074110"/>
              <a:gd name="connsiteY674" fmla="*/ 27060 h 7505871"/>
              <a:gd name="connsiteX675" fmla="*/ 863149 w 8074110"/>
              <a:gd name="connsiteY675" fmla="*/ 349096 h 7505871"/>
              <a:gd name="connsiteX676" fmla="*/ 2691628 w 8074110"/>
              <a:gd name="connsiteY676" fmla="*/ 1437513 h 7505871"/>
              <a:gd name="connsiteX677" fmla="*/ 2729173 w 8074110"/>
              <a:gd name="connsiteY677" fmla="*/ 1480575 h 7505871"/>
              <a:gd name="connsiteX678" fmla="*/ 2737964 w 8074110"/>
              <a:gd name="connsiteY678" fmla="*/ 1521053 h 7505871"/>
              <a:gd name="connsiteX679" fmla="*/ 2751607 w 8074110"/>
              <a:gd name="connsiteY679" fmla="*/ 1513346 h 7505871"/>
              <a:gd name="connsiteX680" fmla="*/ 2789941 w 8074110"/>
              <a:gd name="connsiteY680" fmla="*/ 1581205 h 7505871"/>
              <a:gd name="connsiteX681" fmla="*/ 2789941 w 8074110"/>
              <a:gd name="connsiteY681" fmla="*/ 1521120 h 7505871"/>
              <a:gd name="connsiteX682" fmla="*/ 3149135 w 8074110"/>
              <a:gd name="connsiteY682" fmla="*/ 1826898 h 7505871"/>
              <a:gd name="connsiteX683" fmla="*/ 3180873 w 8074110"/>
              <a:gd name="connsiteY683" fmla="*/ 1850896 h 7505871"/>
              <a:gd name="connsiteX684" fmla="*/ 3685603 w 8074110"/>
              <a:gd name="connsiteY684" fmla="*/ 2128807 h 7505871"/>
              <a:gd name="connsiteX685" fmla="*/ 4074212 w 8074110"/>
              <a:gd name="connsiteY685" fmla="*/ 2380398 h 7505871"/>
              <a:gd name="connsiteX686" fmla="*/ 4482176 w 8074110"/>
              <a:gd name="connsiteY686" fmla="*/ 2882804 h 7505871"/>
              <a:gd name="connsiteX687" fmla="*/ 4615325 w 8074110"/>
              <a:gd name="connsiteY687" fmla="*/ 3032983 h 7505871"/>
              <a:gd name="connsiteX688" fmla="*/ 4938909 w 8074110"/>
              <a:gd name="connsiteY688" fmla="*/ 3311666 h 7505871"/>
              <a:gd name="connsiteX689" fmla="*/ 5464539 w 8074110"/>
              <a:gd name="connsiteY689" fmla="*/ 3821815 h 7505871"/>
              <a:gd name="connsiteX690" fmla="*/ 5862439 w 8074110"/>
              <a:gd name="connsiteY690" fmla="*/ 4371442 h 7505871"/>
              <a:gd name="connsiteX691" fmla="*/ 5925142 w 8074110"/>
              <a:gd name="connsiteY691" fmla="*/ 4423309 h 7505871"/>
              <a:gd name="connsiteX692" fmla="*/ 5960752 w 8074110"/>
              <a:gd name="connsiteY692" fmla="*/ 4439565 h 7505871"/>
              <a:gd name="connsiteX693" fmla="*/ 6221633 w 8074110"/>
              <a:gd name="connsiteY693" fmla="*/ 4609099 h 7505871"/>
              <a:gd name="connsiteX694" fmla="*/ 6602500 w 8074110"/>
              <a:gd name="connsiteY694" fmla="*/ 4887784 h 7505871"/>
              <a:gd name="connsiteX695" fmla="*/ 7161419 w 8074110"/>
              <a:gd name="connsiteY695" fmla="*/ 5593785 h 7505871"/>
              <a:gd name="connsiteX696" fmla="*/ 7807037 w 8074110"/>
              <a:gd name="connsiteY696" fmla="*/ 6708523 h 7505871"/>
              <a:gd name="connsiteX697" fmla="*/ 7824068 w 8074110"/>
              <a:gd name="connsiteY697" fmla="*/ 6754970 h 7505871"/>
              <a:gd name="connsiteX698" fmla="*/ 7999795 w 8074110"/>
              <a:gd name="connsiteY698" fmla="*/ 7317758 h 7505871"/>
              <a:gd name="connsiteX699" fmla="*/ 8071787 w 8074110"/>
              <a:gd name="connsiteY699" fmla="*/ 7505871 h 7505871"/>
              <a:gd name="connsiteX700" fmla="*/ 8071787 w 8074110"/>
              <a:gd name="connsiteY700" fmla="*/ 7399815 h 7505871"/>
              <a:gd name="connsiteX701" fmla="*/ 7950250 w 8074110"/>
              <a:gd name="connsiteY701" fmla="*/ 7039849 h 7505871"/>
              <a:gd name="connsiteX702" fmla="*/ 7865096 w 8074110"/>
              <a:gd name="connsiteY702" fmla="*/ 6744905 h 7505871"/>
              <a:gd name="connsiteX703" fmla="*/ 7863548 w 8074110"/>
              <a:gd name="connsiteY703" fmla="*/ 6706200 h 7505871"/>
              <a:gd name="connsiteX704" fmla="*/ 8043144 w 8074110"/>
              <a:gd name="connsiteY704" fmla="*/ 6277336 h 7505871"/>
              <a:gd name="connsiteX705" fmla="*/ 8072562 w 8074110"/>
              <a:gd name="connsiteY705" fmla="*/ 6272691 h 7505871"/>
              <a:gd name="connsiteX706" fmla="*/ 8072562 w 8074110"/>
              <a:gd name="connsiteY706" fmla="*/ 6153476 h 7505871"/>
              <a:gd name="connsiteX707" fmla="*/ 8052434 w 8074110"/>
              <a:gd name="connsiteY707" fmla="*/ 6144959 h 7505871"/>
              <a:gd name="connsiteX708" fmla="*/ 7593379 w 8074110"/>
              <a:gd name="connsiteY708" fmla="*/ 5359998 h 7505871"/>
              <a:gd name="connsiteX709" fmla="*/ 7591831 w 8074110"/>
              <a:gd name="connsiteY709" fmla="*/ 5353806 h 7505871"/>
              <a:gd name="connsiteX710" fmla="*/ 8052434 w 8074110"/>
              <a:gd name="connsiteY710" fmla="*/ 5624748 h 7505871"/>
              <a:gd name="connsiteX711" fmla="*/ 8072562 w 8074110"/>
              <a:gd name="connsiteY711" fmla="*/ 5650297 h 7505871"/>
              <a:gd name="connsiteX712" fmla="*/ 8072562 w 8074110"/>
              <a:gd name="connsiteY712" fmla="*/ 5564367 h 7505871"/>
              <a:gd name="connsiteX713" fmla="*/ 8059401 w 8074110"/>
              <a:gd name="connsiteY713" fmla="*/ 5555078 h 7505871"/>
              <a:gd name="connsiteX714" fmla="*/ 7759043 w 8074110"/>
              <a:gd name="connsiteY714" fmla="*/ 5365418 h 7505871"/>
              <a:gd name="connsiteX715" fmla="*/ 7623569 w 8074110"/>
              <a:gd name="connsiteY715" fmla="*/ 5314326 h 7505871"/>
              <a:gd name="connsiteX716" fmla="*/ 7605765 w 8074110"/>
              <a:gd name="connsiteY716" fmla="*/ 5269426 h 7505871"/>
              <a:gd name="connsiteX717" fmla="*/ 7917737 w 8074110"/>
              <a:gd name="connsiteY717" fmla="*/ 4875397 h 7505871"/>
              <a:gd name="connsiteX718" fmla="*/ 8072562 w 8074110"/>
              <a:gd name="connsiteY718" fmla="*/ 4774761 h 7505871"/>
              <a:gd name="connsiteX719" fmla="*/ 8072562 w 8074110"/>
              <a:gd name="connsiteY719" fmla="*/ 4715155 h 7505871"/>
              <a:gd name="connsiteX720" fmla="*/ 7588734 w 8074110"/>
              <a:gd name="connsiteY720" fmla="*/ 5193561 h 7505871"/>
              <a:gd name="connsiteX721" fmla="*/ 7574027 w 8074110"/>
              <a:gd name="connsiteY721" fmla="*/ 5226849 h 7505871"/>
              <a:gd name="connsiteX722" fmla="*/ 7567060 w 8074110"/>
              <a:gd name="connsiteY722" fmla="*/ 5232269 h 7505871"/>
              <a:gd name="connsiteX723" fmla="*/ 7550804 w 8074110"/>
              <a:gd name="connsiteY723" fmla="*/ 5128536 h 7505871"/>
              <a:gd name="connsiteX724" fmla="*/ 7476486 w 8074110"/>
              <a:gd name="connsiteY724" fmla="*/ 4561102 h 7505871"/>
              <a:gd name="connsiteX725" fmla="*/ 7512871 w 8074110"/>
              <a:gd name="connsiteY725" fmla="*/ 4526267 h 7505871"/>
              <a:gd name="connsiteX726" fmla="*/ 7744334 w 8074110"/>
              <a:gd name="connsiteY726" fmla="*/ 4535557 h 7505871"/>
              <a:gd name="connsiteX727" fmla="*/ 8072562 w 8074110"/>
              <a:gd name="connsiteY727" fmla="*/ 4622258 h 7505871"/>
              <a:gd name="connsiteX728" fmla="*/ 8072562 w 8074110"/>
              <a:gd name="connsiteY728" fmla="*/ 4568844 h 7505871"/>
              <a:gd name="connsiteX729" fmla="*/ 7770654 w 8074110"/>
              <a:gd name="connsiteY729" fmla="*/ 4499174 h 7505871"/>
              <a:gd name="connsiteX730" fmla="*/ 7519838 w 8074110"/>
              <a:gd name="connsiteY730" fmla="*/ 4483690 h 7505871"/>
              <a:gd name="connsiteX731" fmla="*/ 7461005 w 8074110"/>
              <a:gd name="connsiteY731" fmla="*/ 4427179 h 7505871"/>
              <a:gd name="connsiteX732" fmla="*/ 7389784 w 8074110"/>
              <a:gd name="connsiteY732" fmla="*/ 3848909 h 7505871"/>
              <a:gd name="connsiteX733" fmla="*/ 7420750 w 8074110"/>
              <a:gd name="connsiteY733" fmla="*/ 3808654 h 7505871"/>
              <a:gd name="connsiteX734" fmla="*/ 7762912 w 8074110"/>
              <a:gd name="connsiteY734" fmla="*/ 3749823 h 7505871"/>
              <a:gd name="connsiteX735" fmla="*/ 8072562 w 8074110"/>
              <a:gd name="connsiteY735" fmla="*/ 3759884 h 7505871"/>
              <a:gd name="connsiteX736" fmla="*/ 8072562 w 8074110"/>
              <a:gd name="connsiteY736" fmla="*/ 3713438 h 7505871"/>
              <a:gd name="connsiteX737" fmla="*/ 7848067 w 8074110"/>
              <a:gd name="connsiteY737" fmla="*/ 3704924 h 7505871"/>
              <a:gd name="connsiteX738" fmla="*/ 7498162 w 8074110"/>
              <a:gd name="connsiteY738" fmla="*/ 3756790 h 7505871"/>
              <a:gd name="connsiteX739" fmla="*/ 7406041 w 8074110"/>
              <a:gd name="connsiteY739" fmla="*/ 3768402 h 7505871"/>
              <a:gd name="connsiteX740" fmla="*/ 7376625 w 8074110"/>
              <a:gd name="connsiteY740" fmla="*/ 3743628 h 7505871"/>
              <a:gd name="connsiteX741" fmla="*/ 7317791 w 8074110"/>
              <a:gd name="connsiteY741" fmla="*/ 3277606 h 7505871"/>
              <a:gd name="connsiteX742" fmla="*/ 7329403 w 8074110"/>
              <a:gd name="connsiteY742" fmla="*/ 3245093 h 7505871"/>
              <a:gd name="connsiteX743" fmla="*/ 7556221 w 8074110"/>
              <a:gd name="connsiteY743" fmla="*/ 3145229 h 7505871"/>
              <a:gd name="connsiteX744" fmla="*/ 8072562 w 8074110"/>
              <a:gd name="connsiteY744" fmla="*/ 3045368 h 7505871"/>
              <a:gd name="connsiteX745" fmla="*/ 8072562 w 8074110"/>
              <a:gd name="connsiteY745" fmla="*/ 3005888 h 7505871"/>
              <a:gd name="connsiteX746" fmla="*/ 7445521 w 8074110"/>
              <a:gd name="connsiteY746" fmla="*/ 3144457 h 7505871"/>
              <a:gd name="connsiteX747" fmla="*/ 7328628 w 8074110"/>
              <a:gd name="connsiteY747" fmla="*/ 3199420 h 7505871"/>
              <a:gd name="connsiteX748" fmla="*/ 7304630 w 8074110"/>
              <a:gd name="connsiteY748" fmla="*/ 3186259 h 7505871"/>
              <a:gd name="connsiteX749" fmla="*/ 7258183 w 8074110"/>
              <a:gd name="connsiteY749" fmla="*/ 2868867 h 7505871"/>
              <a:gd name="connsiteX750" fmla="*/ 7267472 w 8074110"/>
              <a:gd name="connsiteY750" fmla="*/ 2846419 h 7505871"/>
              <a:gd name="connsiteX751" fmla="*/ 7736592 w 8074110"/>
              <a:gd name="connsiteY751" fmla="*/ 2501935 h 7505871"/>
              <a:gd name="connsiteX752" fmla="*/ 8072562 w 8074110"/>
              <a:gd name="connsiteY752" fmla="*/ 2323111 h 7505871"/>
              <a:gd name="connsiteX753" fmla="*/ 8072562 w 8074110"/>
              <a:gd name="connsiteY753" fmla="*/ 2263504 h 7505871"/>
              <a:gd name="connsiteX754" fmla="*/ 7247346 w 8074110"/>
              <a:gd name="connsiteY754" fmla="*/ 2789134 h 7505871"/>
              <a:gd name="connsiteX755" fmla="*/ 7204769 w 8074110"/>
              <a:gd name="connsiteY755" fmla="*/ 2536769 h 7505871"/>
              <a:gd name="connsiteX756" fmla="*/ 7194707 w 8074110"/>
              <a:gd name="connsiteY756" fmla="*/ 2481808 h 7505871"/>
              <a:gd name="connsiteX757" fmla="*/ 7218703 w 8074110"/>
              <a:gd name="connsiteY757" fmla="*/ 2341689 h 7505871"/>
              <a:gd name="connsiteX758" fmla="*/ 7498162 w 8074110"/>
              <a:gd name="connsiteY758" fmla="*/ 2079261 h 7505871"/>
              <a:gd name="connsiteX759" fmla="*/ 7934769 w 8074110"/>
              <a:gd name="connsiteY759" fmla="*/ 1906633 h 7505871"/>
              <a:gd name="connsiteX760" fmla="*/ 7950250 w 8074110"/>
              <a:gd name="connsiteY760" fmla="*/ 1901988 h 7505871"/>
              <a:gd name="connsiteX761" fmla="*/ 8072562 w 8074110"/>
              <a:gd name="connsiteY761" fmla="*/ 1913600 h 7505871"/>
              <a:gd name="connsiteX762" fmla="*/ 8072562 w 8074110"/>
              <a:gd name="connsiteY762" fmla="*/ 1860961 h 7505871"/>
              <a:gd name="connsiteX763" fmla="*/ 7922382 w 8074110"/>
              <a:gd name="connsiteY763" fmla="*/ 1541246 h 7505871"/>
              <a:gd name="connsiteX764" fmla="*/ 8023793 w 8074110"/>
              <a:gd name="connsiteY764" fmla="*/ 1045033 h 7505871"/>
              <a:gd name="connsiteX765" fmla="*/ 8072562 w 8074110"/>
              <a:gd name="connsiteY765" fmla="*/ 933558 h 7505871"/>
              <a:gd name="connsiteX766" fmla="*/ 8072562 w 8074110"/>
              <a:gd name="connsiteY766" fmla="*/ 834472 h 7505871"/>
              <a:gd name="connsiteX767" fmla="*/ 8057853 w 8074110"/>
              <a:gd name="connsiteY767" fmla="*/ 850729 h 7505871"/>
              <a:gd name="connsiteX768" fmla="*/ 7875935 w 8074110"/>
              <a:gd name="connsiteY768" fmla="*/ 1487832 h 7505871"/>
              <a:gd name="connsiteX769" fmla="*/ 7917737 w 8074110"/>
              <a:gd name="connsiteY769" fmla="*/ 1746388 h 7505871"/>
              <a:gd name="connsiteX770" fmla="*/ 7834133 w 8074110"/>
              <a:gd name="connsiteY770" fmla="*/ 1685234 h 7505871"/>
              <a:gd name="connsiteX771" fmla="*/ 7668469 w 8074110"/>
              <a:gd name="connsiteY771" fmla="*/ 1563695 h 7505871"/>
              <a:gd name="connsiteX772" fmla="*/ 7553899 w 8074110"/>
              <a:gd name="connsiteY772" fmla="*/ 1286560 h 7505871"/>
              <a:gd name="connsiteX773" fmla="*/ 7736592 w 8074110"/>
              <a:gd name="connsiteY773" fmla="*/ 785700 h 7505871"/>
              <a:gd name="connsiteX774" fmla="*/ 7778394 w 8074110"/>
              <a:gd name="connsiteY774" fmla="*/ 759382 h 7505871"/>
              <a:gd name="connsiteX775" fmla="*/ 8041597 w 8074110"/>
              <a:gd name="connsiteY775" fmla="*/ 728417 h 7505871"/>
              <a:gd name="connsiteX776" fmla="*/ 8074110 w 8074110"/>
              <a:gd name="connsiteY776" fmla="*/ 722222 h 7505871"/>
              <a:gd name="connsiteX777" fmla="*/ 8074110 w 8074110"/>
              <a:gd name="connsiteY777" fmla="*/ 688937 h 7505871"/>
              <a:gd name="connsiteX778" fmla="*/ 7787683 w 8074110"/>
              <a:gd name="connsiteY778" fmla="*/ 719127 h 7505871"/>
              <a:gd name="connsiteX779" fmla="*/ 7550029 w 8074110"/>
              <a:gd name="connsiteY779" fmla="*/ 603007 h 7505871"/>
              <a:gd name="connsiteX780" fmla="*/ 7534545 w 8074110"/>
              <a:gd name="connsiteY780" fmla="*/ 359158 h 7505871"/>
              <a:gd name="connsiteX781" fmla="*/ 7626666 w 8074110"/>
              <a:gd name="connsiteY781" fmla="*/ 251555 h 7505871"/>
              <a:gd name="connsiteX782" fmla="*/ 7819424 w 8074110"/>
              <a:gd name="connsiteY782" fmla="*/ 127696 h 7505871"/>
              <a:gd name="connsiteX783" fmla="*/ 7926252 w 8074110"/>
              <a:gd name="connsiteY783" fmla="*/ 76604 h 7505871"/>
              <a:gd name="connsiteX784" fmla="*/ 8074110 w 8074110"/>
              <a:gd name="connsiteY784" fmla="*/ 636295 h 7505871"/>
              <a:gd name="connsiteX785" fmla="*/ 8074110 w 8074110"/>
              <a:gd name="connsiteY785" fmla="*/ 589848 h 7505871"/>
              <a:gd name="connsiteX786" fmla="*/ 8012954 w 8074110"/>
              <a:gd name="connsiteY786" fmla="*/ 46414 h 7505871"/>
              <a:gd name="connsiteX787" fmla="*/ 8071012 w 8074110"/>
              <a:gd name="connsiteY787" fmla="*/ 11578 h 7505871"/>
              <a:gd name="connsiteX788" fmla="*/ 8071012 w 8074110"/>
              <a:gd name="connsiteY788" fmla="*/ 4611 h 7505871"/>
              <a:gd name="connsiteX789" fmla="*/ 7829488 w 8074110"/>
              <a:gd name="connsiteY789" fmla="*/ 4611 h 7505871"/>
              <a:gd name="connsiteX790" fmla="*/ 7829488 w 8074110"/>
              <a:gd name="connsiteY790" fmla="*/ 10028 h 7505871"/>
              <a:gd name="connsiteX791" fmla="*/ 7950250 w 8074110"/>
              <a:gd name="connsiteY791" fmla="*/ 17770 h 7505871"/>
              <a:gd name="connsiteX792" fmla="*/ 7735817 w 8074110"/>
              <a:gd name="connsiteY792" fmla="*/ 131568 h 7505871"/>
              <a:gd name="connsiteX793" fmla="*/ 7637503 w 8074110"/>
              <a:gd name="connsiteY793" fmla="*/ 166403 h 7505871"/>
              <a:gd name="connsiteX794" fmla="*/ 6933826 w 8074110"/>
              <a:gd name="connsiteY794" fmla="*/ 19318 h 7505871"/>
              <a:gd name="connsiteX795" fmla="*/ 6868026 w 8074110"/>
              <a:gd name="connsiteY795" fmla="*/ 8481 h 7505871"/>
              <a:gd name="connsiteX796" fmla="*/ 7534545 w 8074110"/>
              <a:gd name="connsiteY796" fmla="*/ 226009 h 7505871"/>
              <a:gd name="connsiteX797" fmla="*/ 7524483 w 8074110"/>
              <a:gd name="connsiteY797" fmla="*/ 237621 h 7505871"/>
              <a:gd name="connsiteX798" fmla="*/ 7244249 w 8074110"/>
              <a:gd name="connsiteY798" fmla="*/ 413347 h 7505871"/>
              <a:gd name="connsiteX799" fmla="*/ 7223348 w 8074110"/>
              <a:gd name="connsiteY799" fmla="*/ 421864 h 7505871"/>
              <a:gd name="connsiteX800" fmla="*/ 6830868 w 8074110"/>
              <a:gd name="connsiteY800" fmla="*/ 303422 h 7505871"/>
              <a:gd name="connsiteX801" fmla="*/ 6813837 w 8074110"/>
              <a:gd name="connsiteY801" fmla="*/ 261619 h 7505871"/>
              <a:gd name="connsiteX802" fmla="*/ 6854092 w 8074110"/>
              <a:gd name="connsiteY802" fmla="*/ 26285 h 7505871"/>
              <a:gd name="connsiteX803" fmla="*/ 6850222 w 8074110"/>
              <a:gd name="connsiteY803" fmla="*/ 3836 h 7505871"/>
              <a:gd name="connsiteX804" fmla="*/ 6830299 w 8074110"/>
              <a:gd name="connsiteY80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69775 w 8074110"/>
              <a:gd name="connsiteY519" fmla="*/ 1441634 h 7505871"/>
              <a:gd name="connsiteX520" fmla="*/ 2735668 w 8074110"/>
              <a:gd name="connsiteY520" fmla="*/ 1405257 h 7505871"/>
              <a:gd name="connsiteX521" fmla="*/ 2735752 w 8074110"/>
              <a:gd name="connsiteY521" fmla="*/ 1415837 h 7505871"/>
              <a:gd name="connsiteX522" fmla="*/ 1008685 w 8074110"/>
              <a:gd name="connsiteY522" fmla="*/ 367675 h 7505871"/>
              <a:gd name="connsiteX523" fmla="*/ 1011007 w 8074110"/>
              <a:gd name="connsiteY523" fmla="*/ 356836 h 7505871"/>
              <a:gd name="connsiteX524" fmla="*/ 1210729 w 8074110"/>
              <a:gd name="connsiteY524" fmla="*/ 356836 h 7505871"/>
              <a:gd name="connsiteX525" fmla="*/ 2855742 w 8074110"/>
              <a:gd name="connsiteY525" fmla="*/ 349869 h 7505871"/>
              <a:gd name="connsiteX526" fmla="*/ 2975732 w 8074110"/>
              <a:gd name="connsiteY526" fmla="*/ 357611 h 7505871"/>
              <a:gd name="connsiteX527" fmla="*/ 3563291 w 8074110"/>
              <a:gd name="connsiteY527" fmla="*/ 403285 h 7505871"/>
              <a:gd name="connsiteX528" fmla="*/ 3644576 w 8074110"/>
              <a:gd name="connsiteY528" fmla="*/ 434248 h 7505871"/>
              <a:gd name="connsiteX529" fmla="*/ 3996800 w 8074110"/>
              <a:gd name="connsiteY529" fmla="*/ 962976 h 7505871"/>
              <a:gd name="connsiteX530" fmla="*/ 4018476 w 8074110"/>
              <a:gd name="connsiteY530" fmla="*/ 1285785 h 7505871"/>
              <a:gd name="connsiteX531" fmla="*/ 4015379 w 8074110"/>
              <a:gd name="connsiteY531" fmla="*/ 1554405 h 7505871"/>
              <a:gd name="connsiteX532" fmla="*/ 3987511 w 8074110"/>
              <a:gd name="connsiteY532" fmla="*/ 1588468 h 7505871"/>
              <a:gd name="connsiteX533" fmla="*/ 3505232 w 8074110"/>
              <a:gd name="connsiteY533" fmla="*/ 1706136 h 7505871"/>
              <a:gd name="connsiteX534" fmla="*/ 3467300 w 8074110"/>
              <a:gd name="connsiteY534" fmla="*/ 1688329 h 7505871"/>
              <a:gd name="connsiteX535" fmla="*/ 3434787 w 8074110"/>
              <a:gd name="connsiteY535" fmla="*/ 1526537 h 7505871"/>
              <a:gd name="connsiteX536" fmla="*/ 2878193 w 8074110"/>
              <a:gd name="connsiteY536" fmla="*/ 380834 h 7505871"/>
              <a:gd name="connsiteX537" fmla="*/ 2855742 w 8074110"/>
              <a:gd name="connsiteY537" fmla="*/ 356063 h 7505871"/>
              <a:gd name="connsiteX538" fmla="*/ 2855742 w 8074110"/>
              <a:gd name="connsiteY538" fmla="*/ 349869 h 7505871"/>
              <a:gd name="connsiteX539" fmla="*/ 6802225 w 8074110"/>
              <a:gd name="connsiteY539" fmla="*/ 332065 h 7505871"/>
              <a:gd name="connsiteX540" fmla="*/ 7036785 w 8074110"/>
              <a:gd name="connsiteY540" fmla="*/ 431153 h 7505871"/>
              <a:gd name="connsiteX541" fmla="*/ 7148257 w 8074110"/>
              <a:gd name="connsiteY541" fmla="*/ 445088 h 7505871"/>
              <a:gd name="connsiteX542" fmla="*/ 7169934 w 8074110"/>
              <a:gd name="connsiteY542" fmla="*/ 455924 h 7505871"/>
              <a:gd name="connsiteX543" fmla="*/ 7157547 w 8074110"/>
              <a:gd name="connsiteY543" fmla="*/ 479923 h 7505871"/>
              <a:gd name="connsiteX544" fmla="*/ 7014334 w 8074110"/>
              <a:gd name="connsiteY544" fmla="*/ 603007 h 7505871"/>
              <a:gd name="connsiteX545" fmla="*/ 6878090 w 8074110"/>
              <a:gd name="connsiteY545" fmla="*/ 617716 h 7505871"/>
              <a:gd name="connsiteX546" fmla="*/ 6844027 w 8074110"/>
              <a:gd name="connsiteY546" fmla="*/ 605330 h 7505871"/>
              <a:gd name="connsiteX547" fmla="*/ 6783646 w 8074110"/>
              <a:gd name="connsiteY547" fmla="*/ 502371 h 7505871"/>
              <a:gd name="connsiteX548" fmla="*/ 6802225 w 8074110"/>
              <a:gd name="connsiteY548" fmla="*/ 332065 h 7505871"/>
              <a:gd name="connsiteX549" fmla="*/ 2216316 w 8074110"/>
              <a:gd name="connsiteY549" fmla="*/ 277101 h 7505871"/>
              <a:gd name="connsiteX550" fmla="*/ 2451651 w 8074110"/>
              <a:gd name="connsiteY550" fmla="*/ 305744 h 7505871"/>
              <a:gd name="connsiteX551" fmla="*/ 2734980 w 8074110"/>
              <a:gd name="connsiteY551" fmla="*/ 335935 h 7505871"/>
              <a:gd name="connsiteX552" fmla="*/ 2836388 w 8074110"/>
              <a:gd name="connsiteY552" fmla="*/ 411800 h 7505871"/>
              <a:gd name="connsiteX553" fmla="*/ 3379825 w 8074110"/>
              <a:gd name="connsiteY553" fmla="*/ 1528087 h 7505871"/>
              <a:gd name="connsiteX554" fmla="*/ 3353505 w 8074110"/>
              <a:gd name="connsiteY554" fmla="*/ 1494024 h 7505871"/>
              <a:gd name="connsiteX555" fmla="*/ 2817037 w 8074110"/>
              <a:gd name="connsiteY555" fmla="*/ 788798 h 7505871"/>
              <a:gd name="connsiteX556" fmla="*/ 2800780 w 8074110"/>
              <a:gd name="connsiteY556" fmla="*/ 751640 h 7505871"/>
              <a:gd name="connsiteX557" fmla="*/ 2805900 w 8074110"/>
              <a:gd name="connsiteY557" fmla="*/ 695324 h 7505871"/>
              <a:gd name="connsiteX558" fmla="*/ 2753751 w 8074110"/>
              <a:gd name="connsiteY558" fmla="*/ 695324 h 7505871"/>
              <a:gd name="connsiteX559" fmla="*/ 2751236 w 8074110"/>
              <a:gd name="connsiteY559" fmla="*/ 721450 h 7505871"/>
              <a:gd name="connsiteX560" fmla="*/ 2216316 w 8074110"/>
              <a:gd name="connsiteY560" fmla="*/ 277101 h 7505871"/>
              <a:gd name="connsiteX561" fmla="*/ 7517516 w 8074110"/>
              <a:gd name="connsiteY561" fmla="*/ 277101 h 7505871"/>
              <a:gd name="connsiteX562" fmla="*/ 7651440 w 8074110"/>
              <a:gd name="connsiteY562" fmla="*/ 726094 h 7505871"/>
              <a:gd name="connsiteX563" fmla="*/ 7406816 w 8074110"/>
              <a:gd name="connsiteY563" fmla="*/ 760155 h 7505871"/>
              <a:gd name="connsiteX564" fmla="*/ 7295343 w 8074110"/>
              <a:gd name="connsiteY564" fmla="*/ 776411 h 7505871"/>
              <a:gd name="connsiteX565" fmla="*/ 7250443 w 8074110"/>
              <a:gd name="connsiteY565" fmla="*/ 758607 h 7505871"/>
              <a:gd name="connsiteX566" fmla="*/ 7202446 w 8074110"/>
              <a:gd name="connsiteY566" fmla="*/ 573592 h 7505871"/>
              <a:gd name="connsiteX567" fmla="*/ 7277537 w 8074110"/>
              <a:gd name="connsiteY567" fmla="*/ 427281 h 7505871"/>
              <a:gd name="connsiteX568" fmla="*/ 7493517 w 8074110"/>
              <a:gd name="connsiteY568" fmla="*/ 286390 h 7505871"/>
              <a:gd name="connsiteX569" fmla="*/ 7517516 w 8074110"/>
              <a:gd name="connsiteY569" fmla="*/ 277101 h 7505871"/>
              <a:gd name="connsiteX570" fmla="*/ 1725523 w 8074110"/>
              <a:gd name="connsiteY570" fmla="*/ 200464 h 7505871"/>
              <a:gd name="connsiteX571" fmla="*/ 1922923 w 8074110"/>
              <a:gd name="connsiteY571" fmla="*/ 231429 h 7505871"/>
              <a:gd name="connsiteX572" fmla="*/ 2086264 w 8074110"/>
              <a:gd name="connsiteY572" fmla="*/ 256200 h 7505871"/>
              <a:gd name="connsiteX573" fmla="*/ 2138131 w 8074110"/>
              <a:gd name="connsiteY573" fmla="*/ 284843 h 7505871"/>
              <a:gd name="connsiteX574" fmla="*/ 2200834 w 8074110"/>
              <a:gd name="connsiteY574" fmla="*/ 338257 h 7505871"/>
              <a:gd name="connsiteX575" fmla="*/ 2728013 w 8074110"/>
              <a:gd name="connsiteY575" fmla="*/ 774864 h 7505871"/>
              <a:gd name="connsiteX576" fmla="*/ 2820132 w 8074110"/>
              <a:gd name="connsiteY576" fmla="*/ 871630 h 7505871"/>
              <a:gd name="connsiteX577" fmla="*/ 3416208 w 8074110"/>
              <a:gd name="connsiteY577" fmla="*/ 1705361 h 7505871"/>
              <a:gd name="connsiteX578" fmla="*/ 3403821 w 8074110"/>
              <a:gd name="connsiteY578" fmla="*/ 1733229 h 7505871"/>
              <a:gd name="connsiteX579" fmla="*/ 3220356 w 8074110"/>
              <a:gd name="connsiteY579" fmla="*/ 1788965 h 7505871"/>
              <a:gd name="connsiteX580" fmla="*/ 3183971 w 8074110"/>
              <a:gd name="connsiteY580" fmla="*/ 1778128 h 7505871"/>
              <a:gd name="connsiteX581" fmla="*/ 2802328 w 8074110"/>
              <a:gd name="connsiteY581" fmla="*/ 1303589 h 7505871"/>
              <a:gd name="connsiteX582" fmla="*/ 2734980 w 8074110"/>
              <a:gd name="connsiteY582" fmla="*/ 1223082 h 7505871"/>
              <a:gd name="connsiteX583" fmla="*/ 1721651 w 8074110"/>
              <a:gd name="connsiteY583" fmla="*/ 208205 h 7505871"/>
              <a:gd name="connsiteX584" fmla="*/ 1725523 w 8074110"/>
              <a:gd name="connsiteY584" fmla="*/ 200464 h 7505871"/>
              <a:gd name="connsiteX585" fmla="*/ 5759578 w 8074110"/>
              <a:gd name="connsiteY585" fmla="*/ 140662 h 7505871"/>
              <a:gd name="connsiteX586" fmla="*/ 5822184 w 8074110"/>
              <a:gd name="connsiteY586" fmla="*/ 174918 h 7505871"/>
              <a:gd name="connsiteX587" fmla="*/ 6050551 w 8074110"/>
              <a:gd name="connsiteY587" fmla="*/ 345224 h 7505871"/>
              <a:gd name="connsiteX588" fmla="*/ 6064485 w 8074110"/>
              <a:gd name="connsiteY588" fmla="*/ 389351 h 7505871"/>
              <a:gd name="connsiteX589" fmla="*/ 5850827 w 8074110"/>
              <a:gd name="connsiteY589" fmla="*/ 619264 h 7505871"/>
              <a:gd name="connsiteX590" fmla="*/ 5812120 w 8074110"/>
              <a:gd name="connsiteY590" fmla="*/ 623909 h 7505871"/>
              <a:gd name="connsiteX591" fmla="*/ 5306617 w 8074110"/>
              <a:gd name="connsiteY591" fmla="*/ 537981 h 7505871"/>
              <a:gd name="connsiteX592" fmla="*/ 5287266 w 8074110"/>
              <a:gd name="connsiteY592" fmla="*/ 532562 h 7505871"/>
              <a:gd name="connsiteX593" fmla="*/ 5484666 w 8074110"/>
              <a:gd name="connsiteY593" fmla="*/ 433476 h 7505871"/>
              <a:gd name="connsiteX594" fmla="*/ 5716131 w 8074110"/>
              <a:gd name="connsiteY594" fmla="*/ 198141 h 7505871"/>
              <a:gd name="connsiteX595" fmla="*/ 5759578 w 8074110"/>
              <a:gd name="connsiteY595" fmla="*/ 140662 h 7505871"/>
              <a:gd name="connsiteX596" fmla="*/ 6792161 w 8074110"/>
              <a:gd name="connsiteY596" fmla="*/ 69637 h 7505871"/>
              <a:gd name="connsiteX597" fmla="*/ 6756550 w 8074110"/>
              <a:gd name="connsiteY597" fmla="*/ 261619 h 7505871"/>
              <a:gd name="connsiteX598" fmla="*/ 6617984 w 8074110"/>
              <a:gd name="connsiteY598" fmla="*/ 446635 h 7505871"/>
              <a:gd name="connsiteX599" fmla="*/ 6420582 w 8074110"/>
              <a:gd name="connsiteY599" fmla="*/ 545724 h 7505871"/>
              <a:gd name="connsiteX600" fmla="*/ 6386520 w 8074110"/>
              <a:gd name="connsiteY600" fmla="*/ 543401 h 7505871"/>
              <a:gd name="connsiteX601" fmla="*/ 6167444 w 8074110"/>
              <a:gd name="connsiteY601" fmla="*/ 376190 h 7505871"/>
              <a:gd name="connsiteX602" fmla="*/ 6792161 w 8074110"/>
              <a:gd name="connsiteY602" fmla="*/ 69637 h 7505871"/>
              <a:gd name="connsiteX603" fmla="*/ 6830299 w 8074110"/>
              <a:gd name="connsiteY603" fmla="*/ 401 h 7505871"/>
              <a:gd name="connsiteX604" fmla="*/ 6773582 w 8074110"/>
              <a:gd name="connsiteY604" fmla="*/ 27835 h 7505871"/>
              <a:gd name="connsiteX605" fmla="*/ 6302140 w 8074110"/>
              <a:gd name="connsiteY605" fmla="*/ 343677 h 7505871"/>
              <a:gd name="connsiteX606" fmla="*/ 6071452 w 8074110"/>
              <a:gd name="connsiteY606" fmla="*/ 304197 h 7505871"/>
              <a:gd name="connsiteX607" fmla="*/ 5949915 w 8074110"/>
              <a:gd name="connsiteY607" fmla="*/ 212850 h 7505871"/>
              <a:gd name="connsiteX608" fmla="*/ 5809025 w 8074110"/>
              <a:gd name="connsiteY608" fmla="*/ 105247 h 7505871"/>
              <a:gd name="connsiteX609" fmla="*/ 6016489 w 8074110"/>
              <a:gd name="connsiteY609" fmla="*/ 8481 h 7505871"/>
              <a:gd name="connsiteX610" fmla="*/ 6001007 w 8074110"/>
              <a:gd name="connsiteY610" fmla="*/ 3061 h 7505871"/>
              <a:gd name="connsiteX611" fmla="*/ 5795091 w 8074110"/>
              <a:gd name="connsiteY611" fmla="*/ 51058 h 7505871"/>
              <a:gd name="connsiteX612" fmla="*/ 5725418 w 8074110"/>
              <a:gd name="connsiteY612" fmla="*/ 40219 h 7505871"/>
              <a:gd name="connsiteX613" fmla="*/ 5613945 w 8074110"/>
              <a:gd name="connsiteY613" fmla="*/ 8481 h 7505871"/>
              <a:gd name="connsiteX614" fmla="*/ 5681293 w 8074110"/>
              <a:gd name="connsiteY614" fmla="*/ 62670 h 7505871"/>
              <a:gd name="connsiteX615" fmla="*/ 5692905 w 8074110"/>
              <a:gd name="connsiteY615" fmla="*/ 126148 h 7505871"/>
              <a:gd name="connsiteX616" fmla="*/ 5659619 w 8074110"/>
              <a:gd name="connsiteY616" fmla="*/ 178787 h 7505871"/>
              <a:gd name="connsiteX617" fmla="*/ 5438219 w 8074110"/>
              <a:gd name="connsiteY617" fmla="*/ 396318 h 7505871"/>
              <a:gd name="connsiteX618" fmla="*/ 5299651 w 8074110"/>
              <a:gd name="connsiteY618" fmla="*/ 465989 h 7505871"/>
              <a:gd name="connsiteX619" fmla="*/ 5051157 w 8074110"/>
              <a:gd name="connsiteY619" fmla="*/ 501599 h 7505871"/>
              <a:gd name="connsiteX620" fmla="*/ 5017869 w 8074110"/>
              <a:gd name="connsiteY620" fmla="*/ 498502 h 7505871"/>
              <a:gd name="connsiteX621" fmla="*/ 4896331 w 8074110"/>
              <a:gd name="connsiteY621" fmla="*/ 483020 h 7505871"/>
              <a:gd name="connsiteX622" fmla="*/ 5006257 w 8074110"/>
              <a:gd name="connsiteY622" fmla="*/ 368448 h 7505871"/>
              <a:gd name="connsiteX623" fmla="*/ 5178888 w 8074110"/>
              <a:gd name="connsiteY623" fmla="*/ 35574 h 7505871"/>
              <a:gd name="connsiteX624" fmla="*/ 5148697 w 8074110"/>
              <a:gd name="connsiteY624" fmla="*/ 4611 h 7505871"/>
              <a:gd name="connsiteX625" fmla="*/ 5130119 w 8074110"/>
              <a:gd name="connsiteY625" fmla="*/ 33252 h 7505871"/>
              <a:gd name="connsiteX626" fmla="*/ 4968327 w 8074110"/>
              <a:gd name="connsiteY626" fmla="*/ 335162 h 7505871"/>
              <a:gd name="connsiteX627" fmla="*/ 4842143 w 8074110"/>
              <a:gd name="connsiteY627" fmla="*/ 457472 h 7505871"/>
              <a:gd name="connsiteX628" fmla="*/ 4792601 w 8074110"/>
              <a:gd name="connsiteY628" fmla="*/ 475278 h 7505871"/>
              <a:gd name="connsiteX629" fmla="*/ 4347477 w 8074110"/>
              <a:gd name="connsiteY629" fmla="*/ 432701 h 7505871"/>
              <a:gd name="connsiteX630" fmla="*/ 4253811 w 8074110"/>
              <a:gd name="connsiteY630" fmla="*/ 421089 h 7505871"/>
              <a:gd name="connsiteX631" fmla="*/ 4693512 w 8074110"/>
              <a:gd name="connsiteY631" fmla="*/ 8481 h 7505871"/>
              <a:gd name="connsiteX632" fmla="*/ 4611455 w 8074110"/>
              <a:gd name="connsiteY632" fmla="*/ 22415 h 7505871"/>
              <a:gd name="connsiteX633" fmla="*/ 4196524 w 8074110"/>
              <a:gd name="connsiteY633" fmla="*/ 402510 h 7505871"/>
              <a:gd name="connsiteX634" fmla="*/ 4148530 w 8074110"/>
              <a:gd name="connsiteY634" fmla="*/ 417219 h 7505871"/>
              <a:gd name="connsiteX635" fmla="*/ 3828041 w 8074110"/>
              <a:gd name="connsiteY635" fmla="*/ 393221 h 7505871"/>
              <a:gd name="connsiteX636" fmla="*/ 3665477 w 8074110"/>
              <a:gd name="connsiteY636" fmla="*/ 380834 h 7505871"/>
              <a:gd name="connsiteX637" fmla="*/ 3924032 w 8074110"/>
              <a:gd name="connsiteY637" fmla="*/ 10028 h 7505871"/>
              <a:gd name="connsiteX638" fmla="*/ 3841203 w 8074110"/>
              <a:gd name="connsiteY638" fmla="*/ 46414 h 7505871"/>
              <a:gd name="connsiteX639" fmla="*/ 3613610 w 8074110"/>
              <a:gd name="connsiteY639" fmla="*/ 359933 h 7505871"/>
              <a:gd name="connsiteX640" fmla="*/ 3573355 w 8074110"/>
              <a:gd name="connsiteY640" fmla="*/ 376190 h 7505871"/>
              <a:gd name="connsiteX641" fmla="*/ 2866581 w 8074110"/>
              <a:gd name="connsiteY641" fmla="*/ 318906 h 7505871"/>
              <a:gd name="connsiteX642" fmla="*/ 2819359 w 8074110"/>
              <a:gd name="connsiteY642" fmla="*/ 301874 h 7505871"/>
              <a:gd name="connsiteX643" fmla="*/ 2984246 w 8074110"/>
              <a:gd name="connsiteY643" fmla="*/ 10028 h 7505871"/>
              <a:gd name="connsiteX644" fmla="*/ 2922318 w 8074110"/>
              <a:gd name="connsiteY644" fmla="*/ 39446 h 7505871"/>
              <a:gd name="connsiteX645" fmla="*/ 2779879 w 8074110"/>
              <a:gd name="connsiteY645" fmla="*/ 285618 h 7505871"/>
              <a:gd name="connsiteX646" fmla="*/ 2736527 w 8074110"/>
              <a:gd name="connsiteY646" fmla="*/ 306519 h 7505871"/>
              <a:gd name="connsiteX647" fmla="*/ 2190770 w 8074110"/>
              <a:gd name="connsiteY647" fmla="*/ 240718 h 7505871"/>
              <a:gd name="connsiteX648" fmla="*/ 2157482 w 8074110"/>
              <a:gd name="connsiteY648" fmla="*/ 207430 h 7505871"/>
              <a:gd name="connsiteX649" fmla="*/ 2173739 w 8074110"/>
              <a:gd name="connsiteY649" fmla="*/ 124598 h 7505871"/>
              <a:gd name="connsiteX650" fmla="*/ 2247281 w 8074110"/>
              <a:gd name="connsiteY650" fmla="*/ 8481 h 7505871"/>
              <a:gd name="connsiteX651" fmla="*/ 2202382 w 8074110"/>
              <a:gd name="connsiteY651" fmla="*/ 13126 h 7505871"/>
              <a:gd name="connsiteX652" fmla="*/ 2109488 w 8074110"/>
              <a:gd name="connsiteY652" fmla="*/ 196594 h 7505871"/>
              <a:gd name="connsiteX653" fmla="*/ 2073878 w 8074110"/>
              <a:gd name="connsiteY653" fmla="*/ 223687 h 7505871"/>
              <a:gd name="connsiteX654" fmla="*/ 1782807 w 8074110"/>
              <a:gd name="connsiteY654" fmla="*/ 178015 h 7505871"/>
              <a:gd name="connsiteX655" fmla="*/ 1743327 w 8074110"/>
              <a:gd name="connsiteY655" fmla="*/ 94408 h 7505871"/>
              <a:gd name="connsiteX656" fmla="*/ 1789774 w 8074110"/>
              <a:gd name="connsiteY656" fmla="*/ 10803 h 7505871"/>
              <a:gd name="connsiteX657" fmla="*/ 1709266 w 8074110"/>
              <a:gd name="connsiteY657" fmla="*/ 48736 h 7505871"/>
              <a:gd name="connsiteX658" fmla="*/ 1667462 w 8074110"/>
              <a:gd name="connsiteY658" fmla="*/ 127696 h 7505871"/>
              <a:gd name="connsiteX659" fmla="*/ 1618692 w 8074110"/>
              <a:gd name="connsiteY659" fmla="*/ 152469 h 7505871"/>
              <a:gd name="connsiteX660" fmla="*/ 853860 w 8074110"/>
              <a:gd name="connsiteY660" fmla="*/ 29382 h 7505871"/>
              <a:gd name="connsiteX661" fmla="*/ 474537 w 8074110"/>
              <a:gd name="connsiteY661" fmla="*/ 9256 h 7505871"/>
              <a:gd name="connsiteX662" fmla="*/ 493891 w 8074110"/>
              <a:gd name="connsiteY662" fmla="*/ 12351 h 7505871"/>
              <a:gd name="connsiteX663" fmla="*/ 733870 w 8074110"/>
              <a:gd name="connsiteY663" fmla="*/ 40994 h 7505871"/>
              <a:gd name="connsiteX664" fmla="*/ 1561409 w 8074110"/>
              <a:gd name="connsiteY664" fmla="*/ 171820 h 7505871"/>
              <a:gd name="connsiteX665" fmla="*/ 1631854 w 8074110"/>
              <a:gd name="connsiteY665" fmla="*/ 187304 h 7505871"/>
              <a:gd name="connsiteX666" fmla="*/ 1772742 w 8074110"/>
              <a:gd name="connsiteY666" fmla="*/ 322001 h 7505871"/>
              <a:gd name="connsiteX667" fmla="*/ 1567601 w 8074110"/>
              <a:gd name="connsiteY667" fmla="*/ 346774 h 7505871"/>
              <a:gd name="connsiteX668" fmla="*/ 1264918 w 8074110"/>
              <a:gd name="connsiteY668" fmla="*/ 319678 h 7505871"/>
              <a:gd name="connsiteX669" fmla="*/ 966880 w 8074110"/>
              <a:gd name="connsiteY669" fmla="*/ 322776 h 7505871"/>
              <a:gd name="connsiteX670" fmla="*/ 839151 w 8074110"/>
              <a:gd name="connsiteY670" fmla="*/ 293357 h 7505871"/>
              <a:gd name="connsiteX671" fmla="*/ 116893 w 8074110"/>
              <a:gd name="connsiteY671" fmla="*/ 13126 h 7505871"/>
              <a:gd name="connsiteX672" fmla="*/ 0 w 8074110"/>
              <a:gd name="connsiteY672" fmla="*/ 6159 h 7505871"/>
              <a:gd name="connsiteX673" fmla="*/ 30191 w 8074110"/>
              <a:gd name="connsiteY673" fmla="*/ 27060 h 7505871"/>
              <a:gd name="connsiteX674" fmla="*/ 863149 w 8074110"/>
              <a:gd name="connsiteY674" fmla="*/ 349096 h 7505871"/>
              <a:gd name="connsiteX675" fmla="*/ 2691628 w 8074110"/>
              <a:gd name="connsiteY675" fmla="*/ 1437513 h 7505871"/>
              <a:gd name="connsiteX676" fmla="*/ 2729173 w 8074110"/>
              <a:gd name="connsiteY676" fmla="*/ 1480575 h 7505871"/>
              <a:gd name="connsiteX677" fmla="*/ 2737964 w 8074110"/>
              <a:gd name="connsiteY677" fmla="*/ 1521053 h 7505871"/>
              <a:gd name="connsiteX678" fmla="*/ 2751607 w 8074110"/>
              <a:gd name="connsiteY678" fmla="*/ 1513346 h 7505871"/>
              <a:gd name="connsiteX679" fmla="*/ 2789941 w 8074110"/>
              <a:gd name="connsiteY679" fmla="*/ 1581205 h 7505871"/>
              <a:gd name="connsiteX680" fmla="*/ 2789941 w 8074110"/>
              <a:gd name="connsiteY680" fmla="*/ 1521120 h 7505871"/>
              <a:gd name="connsiteX681" fmla="*/ 3149135 w 8074110"/>
              <a:gd name="connsiteY681" fmla="*/ 1826898 h 7505871"/>
              <a:gd name="connsiteX682" fmla="*/ 3180873 w 8074110"/>
              <a:gd name="connsiteY682" fmla="*/ 1850896 h 7505871"/>
              <a:gd name="connsiteX683" fmla="*/ 3685603 w 8074110"/>
              <a:gd name="connsiteY683" fmla="*/ 2128807 h 7505871"/>
              <a:gd name="connsiteX684" fmla="*/ 4074212 w 8074110"/>
              <a:gd name="connsiteY684" fmla="*/ 2380398 h 7505871"/>
              <a:gd name="connsiteX685" fmla="*/ 4482176 w 8074110"/>
              <a:gd name="connsiteY685" fmla="*/ 2882804 h 7505871"/>
              <a:gd name="connsiteX686" fmla="*/ 4615325 w 8074110"/>
              <a:gd name="connsiteY686" fmla="*/ 3032983 h 7505871"/>
              <a:gd name="connsiteX687" fmla="*/ 4938909 w 8074110"/>
              <a:gd name="connsiteY687" fmla="*/ 3311666 h 7505871"/>
              <a:gd name="connsiteX688" fmla="*/ 5464539 w 8074110"/>
              <a:gd name="connsiteY688" fmla="*/ 3821815 h 7505871"/>
              <a:gd name="connsiteX689" fmla="*/ 5862439 w 8074110"/>
              <a:gd name="connsiteY689" fmla="*/ 4371442 h 7505871"/>
              <a:gd name="connsiteX690" fmla="*/ 5925142 w 8074110"/>
              <a:gd name="connsiteY690" fmla="*/ 4423309 h 7505871"/>
              <a:gd name="connsiteX691" fmla="*/ 5960752 w 8074110"/>
              <a:gd name="connsiteY691" fmla="*/ 4439565 h 7505871"/>
              <a:gd name="connsiteX692" fmla="*/ 6221633 w 8074110"/>
              <a:gd name="connsiteY692" fmla="*/ 4609099 h 7505871"/>
              <a:gd name="connsiteX693" fmla="*/ 6602500 w 8074110"/>
              <a:gd name="connsiteY693" fmla="*/ 4887784 h 7505871"/>
              <a:gd name="connsiteX694" fmla="*/ 7161419 w 8074110"/>
              <a:gd name="connsiteY694" fmla="*/ 5593785 h 7505871"/>
              <a:gd name="connsiteX695" fmla="*/ 7807037 w 8074110"/>
              <a:gd name="connsiteY695" fmla="*/ 6708523 h 7505871"/>
              <a:gd name="connsiteX696" fmla="*/ 7824068 w 8074110"/>
              <a:gd name="connsiteY696" fmla="*/ 6754970 h 7505871"/>
              <a:gd name="connsiteX697" fmla="*/ 7999795 w 8074110"/>
              <a:gd name="connsiteY697" fmla="*/ 7317758 h 7505871"/>
              <a:gd name="connsiteX698" fmla="*/ 8071787 w 8074110"/>
              <a:gd name="connsiteY698" fmla="*/ 7505871 h 7505871"/>
              <a:gd name="connsiteX699" fmla="*/ 8071787 w 8074110"/>
              <a:gd name="connsiteY699" fmla="*/ 7399815 h 7505871"/>
              <a:gd name="connsiteX700" fmla="*/ 7950250 w 8074110"/>
              <a:gd name="connsiteY700" fmla="*/ 7039849 h 7505871"/>
              <a:gd name="connsiteX701" fmla="*/ 7865096 w 8074110"/>
              <a:gd name="connsiteY701" fmla="*/ 6744905 h 7505871"/>
              <a:gd name="connsiteX702" fmla="*/ 7863548 w 8074110"/>
              <a:gd name="connsiteY702" fmla="*/ 6706200 h 7505871"/>
              <a:gd name="connsiteX703" fmla="*/ 8043144 w 8074110"/>
              <a:gd name="connsiteY703" fmla="*/ 6277336 h 7505871"/>
              <a:gd name="connsiteX704" fmla="*/ 8072562 w 8074110"/>
              <a:gd name="connsiteY704" fmla="*/ 6272691 h 7505871"/>
              <a:gd name="connsiteX705" fmla="*/ 8072562 w 8074110"/>
              <a:gd name="connsiteY705" fmla="*/ 6153476 h 7505871"/>
              <a:gd name="connsiteX706" fmla="*/ 8052434 w 8074110"/>
              <a:gd name="connsiteY706" fmla="*/ 6144959 h 7505871"/>
              <a:gd name="connsiteX707" fmla="*/ 7593379 w 8074110"/>
              <a:gd name="connsiteY707" fmla="*/ 5359998 h 7505871"/>
              <a:gd name="connsiteX708" fmla="*/ 7591831 w 8074110"/>
              <a:gd name="connsiteY708" fmla="*/ 5353806 h 7505871"/>
              <a:gd name="connsiteX709" fmla="*/ 8052434 w 8074110"/>
              <a:gd name="connsiteY709" fmla="*/ 5624748 h 7505871"/>
              <a:gd name="connsiteX710" fmla="*/ 8072562 w 8074110"/>
              <a:gd name="connsiteY710" fmla="*/ 5650297 h 7505871"/>
              <a:gd name="connsiteX711" fmla="*/ 8072562 w 8074110"/>
              <a:gd name="connsiteY711" fmla="*/ 5564367 h 7505871"/>
              <a:gd name="connsiteX712" fmla="*/ 8059401 w 8074110"/>
              <a:gd name="connsiteY712" fmla="*/ 5555078 h 7505871"/>
              <a:gd name="connsiteX713" fmla="*/ 7759043 w 8074110"/>
              <a:gd name="connsiteY713" fmla="*/ 5365418 h 7505871"/>
              <a:gd name="connsiteX714" fmla="*/ 7623569 w 8074110"/>
              <a:gd name="connsiteY714" fmla="*/ 5314326 h 7505871"/>
              <a:gd name="connsiteX715" fmla="*/ 7605765 w 8074110"/>
              <a:gd name="connsiteY715" fmla="*/ 5269426 h 7505871"/>
              <a:gd name="connsiteX716" fmla="*/ 7917737 w 8074110"/>
              <a:gd name="connsiteY716" fmla="*/ 4875397 h 7505871"/>
              <a:gd name="connsiteX717" fmla="*/ 8072562 w 8074110"/>
              <a:gd name="connsiteY717" fmla="*/ 4774761 h 7505871"/>
              <a:gd name="connsiteX718" fmla="*/ 8072562 w 8074110"/>
              <a:gd name="connsiteY718" fmla="*/ 4715155 h 7505871"/>
              <a:gd name="connsiteX719" fmla="*/ 7588734 w 8074110"/>
              <a:gd name="connsiteY719" fmla="*/ 5193561 h 7505871"/>
              <a:gd name="connsiteX720" fmla="*/ 7574027 w 8074110"/>
              <a:gd name="connsiteY720" fmla="*/ 5226849 h 7505871"/>
              <a:gd name="connsiteX721" fmla="*/ 7567060 w 8074110"/>
              <a:gd name="connsiteY721" fmla="*/ 5232269 h 7505871"/>
              <a:gd name="connsiteX722" fmla="*/ 7550804 w 8074110"/>
              <a:gd name="connsiteY722" fmla="*/ 5128536 h 7505871"/>
              <a:gd name="connsiteX723" fmla="*/ 7476486 w 8074110"/>
              <a:gd name="connsiteY723" fmla="*/ 4561102 h 7505871"/>
              <a:gd name="connsiteX724" fmla="*/ 7512871 w 8074110"/>
              <a:gd name="connsiteY724" fmla="*/ 4526267 h 7505871"/>
              <a:gd name="connsiteX725" fmla="*/ 7744334 w 8074110"/>
              <a:gd name="connsiteY725" fmla="*/ 4535557 h 7505871"/>
              <a:gd name="connsiteX726" fmla="*/ 8072562 w 8074110"/>
              <a:gd name="connsiteY726" fmla="*/ 4622258 h 7505871"/>
              <a:gd name="connsiteX727" fmla="*/ 8072562 w 8074110"/>
              <a:gd name="connsiteY727" fmla="*/ 4568844 h 7505871"/>
              <a:gd name="connsiteX728" fmla="*/ 7770654 w 8074110"/>
              <a:gd name="connsiteY728" fmla="*/ 4499174 h 7505871"/>
              <a:gd name="connsiteX729" fmla="*/ 7519838 w 8074110"/>
              <a:gd name="connsiteY729" fmla="*/ 4483690 h 7505871"/>
              <a:gd name="connsiteX730" fmla="*/ 7461005 w 8074110"/>
              <a:gd name="connsiteY730" fmla="*/ 4427179 h 7505871"/>
              <a:gd name="connsiteX731" fmla="*/ 7389784 w 8074110"/>
              <a:gd name="connsiteY731" fmla="*/ 3848909 h 7505871"/>
              <a:gd name="connsiteX732" fmla="*/ 7420750 w 8074110"/>
              <a:gd name="connsiteY732" fmla="*/ 3808654 h 7505871"/>
              <a:gd name="connsiteX733" fmla="*/ 7762912 w 8074110"/>
              <a:gd name="connsiteY733" fmla="*/ 3749823 h 7505871"/>
              <a:gd name="connsiteX734" fmla="*/ 8072562 w 8074110"/>
              <a:gd name="connsiteY734" fmla="*/ 3759884 h 7505871"/>
              <a:gd name="connsiteX735" fmla="*/ 8072562 w 8074110"/>
              <a:gd name="connsiteY735" fmla="*/ 3713438 h 7505871"/>
              <a:gd name="connsiteX736" fmla="*/ 7848067 w 8074110"/>
              <a:gd name="connsiteY736" fmla="*/ 3704924 h 7505871"/>
              <a:gd name="connsiteX737" fmla="*/ 7498162 w 8074110"/>
              <a:gd name="connsiteY737" fmla="*/ 3756790 h 7505871"/>
              <a:gd name="connsiteX738" fmla="*/ 7406041 w 8074110"/>
              <a:gd name="connsiteY738" fmla="*/ 3768402 h 7505871"/>
              <a:gd name="connsiteX739" fmla="*/ 7376625 w 8074110"/>
              <a:gd name="connsiteY739" fmla="*/ 3743628 h 7505871"/>
              <a:gd name="connsiteX740" fmla="*/ 7317791 w 8074110"/>
              <a:gd name="connsiteY740" fmla="*/ 3277606 h 7505871"/>
              <a:gd name="connsiteX741" fmla="*/ 7329403 w 8074110"/>
              <a:gd name="connsiteY741" fmla="*/ 3245093 h 7505871"/>
              <a:gd name="connsiteX742" fmla="*/ 7556221 w 8074110"/>
              <a:gd name="connsiteY742" fmla="*/ 3145229 h 7505871"/>
              <a:gd name="connsiteX743" fmla="*/ 8072562 w 8074110"/>
              <a:gd name="connsiteY743" fmla="*/ 3045368 h 7505871"/>
              <a:gd name="connsiteX744" fmla="*/ 8072562 w 8074110"/>
              <a:gd name="connsiteY744" fmla="*/ 3005888 h 7505871"/>
              <a:gd name="connsiteX745" fmla="*/ 7445521 w 8074110"/>
              <a:gd name="connsiteY745" fmla="*/ 3144457 h 7505871"/>
              <a:gd name="connsiteX746" fmla="*/ 7328628 w 8074110"/>
              <a:gd name="connsiteY746" fmla="*/ 3199420 h 7505871"/>
              <a:gd name="connsiteX747" fmla="*/ 7304630 w 8074110"/>
              <a:gd name="connsiteY747" fmla="*/ 3186259 h 7505871"/>
              <a:gd name="connsiteX748" fmla="*/ 7258183 w 8074110"/>
              <a:gd name="connsiteY748" fmla="*/ 2868867 h 7505871"/>
              <a:gd name="connsiteX749" fmla="*/ 7267472 w 8074110"/>
              <a:gd name="connsiteY749" fmla="*/ 2846419 h 7505871"/>
              <a:gd name="connsiteX750" fmla="*/ 7736592 w 8074110"/>
              <a:gd name="connsiteY750" fmla="*/ 2501935 h 7505871"/>
              <a:gd name="connsiteX751" fmla="*/ 8072562 w 8074110"/>
              <a:gd name="connsiteY751" fmla="*/ 2323111 h 7505871"/>
              <a:gd name="connsiteX752" fmla="*/ 8072562 w 8074110"/>
              <a:gd name="connsiteY752" fmla="*/ 2263504 h 7505871"/>
              <a:gd name="connsiteX753" fmla="*/ 7247346 w 8074110"/>
              <a:gd name="connsiteY753" fmla="*/ 2789134 h 7505871"/>
              <a:gd name="connsiteX754" fmla="*/ 7204769 w 8074110"/>
              <a:gd name="connsiteY754" fmla="*/ 2536769 h 7505871"/>
              <a:gd name="connsiteX755" fmla="*/ 7194707 w 8074110"/>
              <a:gd name="connsiteY755" fmla="*/ 2481808 h 7505871"/>
              <a:gd name="connsiteX756" fmla="*/ 7218703 w 8074110"/>
              <a:gd name="connsiteY756" fmla="*/ 2341689 h 7505871"/>
              <a:gd name="connsiteX757" fmla="*/ 7498162 w 8074110"/>
              <a:gd name="connsiteY757" fmla="*/ 2079261 h 7505871"/>
              <a:gd name="connsiteX758" fmla="*/ 7934769 w 8074110"/>
              <a:gd name="connsiteY758" fmla="*/ 1906633 h 7505871"/>
              <a:gd name="connsiteX759" fmla="*/ 7950250 w 8074110"/>
              <a:gd name="connsiteY759" fmla="*/ 1901988 h 7505871"/>
              <a:gd name="connsiteX760" fmla="*/ 8072562 w 8074110"/>
              <a:gd name="connsiteY760" fmla="*/ 1913600 h 7505871"/>
              <a:gd name="connsiteX761" fmla="*/ 8072562 w 8074110"/>
              <a:gd name="connsiteY761" fmla="*/ 1860961 h 7505871"/>
              <a:gd name="connsiteX762" fmla="*/ 7922382 w 8074110"/>
              <a:gd name="connsiteY762" fmla="*/ 1541246 h 7505871"/>
              <a:gd name="connsiteX763" fmla="*/ 8023793 w 8074110"/>
              <a:gd name="connsiteY763" fmla="*/ 1045033 h 7505871"/>
              <a:gd name="connsiteX764" fmla="*/ 8072562 w 8074110"/>
              <a:gd name="connsiteY764" fmla="*/ 933558 h 7505871"/>
              <a:gd name="connsiteX765" fmla="*/ 8072562 w 8074110"/>
              <a:gd name="connsiteY765" fmla="*/ 834472 h 7505871"/>
              <a:gd name="connsiteX766" fmla="*/ 8057853 w 8074110"/>
              <a:gd name="connsiteY766" fmla="*/ 850729 h 7505871"/>
              <a:gd name="connsiteX767" fmla="*/ 7875935 w 8074110"/>
              <a:gd name="connsiteY767" fmla="*/ 1487832 h 7505871"/>
              <a:gd name="connsiteX768" fmla="*/ 7917737 w 8074110"/>
              <a:gd name="connsiteY768" fmla="*/ 1746388 h 7505871"/>
              <a:gd name="connsiteX769" fmla="*/ 7834133 w 8074110"/>
              <a:gd name="connsiteY769" fmla="*/ 1685234 h 7505871"/>
              <a:gd name="connsiteX770" fmla="*/ 7668469 w 8074110"/>
              <a:gd name="connsiteY770" fmla="*/ 1563695 h 7505871"/>
              <a:gd name="connsiteX771" fmla="*/ 7553899 w 8074110"/>
              <a:gd name="connsiteY771" fmla="*/ 1286560 h 7505871"/>
              <a:gd name="connsiteX772" fmla="*/ 7736592 w 8074110"/>
              <a:gd name="connsiteY772" fmla="*/ 785700 h 7505871"/>
              <a:gd name="connsiteX773" fmla="*/ 7778394 w 8074110"/>
              <a:gd name="connsiteY773" fmla="*/ 759382 h 7505871"/>
              <a:gd name="connsiteX774" fmla="*/ 8041597 w 8074110"/>
              <a:gd name="connsiteY774" fmla="*/ 728417 h 7505871"/>
              <a:gd name="connsiteX775" fmla="*/ 8074110 w 8074110"/>
              <a:gd name="connsiteY775" fmla="*/ 722222 h 7505871"/>
              <a:gd name="connsiteX776" fmla="*/ 8074110 w 8074110"/>
              <a:gd name="connsiteY776" fmla="*/ 688937 h 7505871"/>
              <a:gd name="connsiteX777" fmla="*/ 7787683 w 8074110"/>
              <a:gd name="connsiteY777" fmla="*/ 719127 h 7505871"/>
              <a:gd name="connsiteX778" fmla="*/ 7550029 w 8074110"/>
              <a:gd name="connsiteY778" fmla="*/ 603007 h 7505871"/>
              <a:gd name="connsiteX779" fmla="*/ 7534545 w 8074110"/>
              <a:gd name="connsiteY779" fmla="*/ 359158 h 7505871"/>
              <a:gd name="connsiteX780" fmla="*/ 7626666 w 8074110"/>
              <a:gd name="connsiteY780" fmla="*/ 251555 h 7505871"/>
              <a:gd name="connsiteX781" fmla="*/ 7819424 w 8074110"/>
              <a:gd name="connsiteY781" fmla="*/ 127696 h 7505871"/>
              <a:gd name="connsiteX782" fmla="*/ 7926252 w 8074110"/>
              <a:gd name="connsiteY782" fmla="*/ 76604 h 7505871"/>
              <a:gd name="connsiteX783" fmla="*/ 8074110 w 8074110"/>
              <a:gd name="connsiteY783" fmla="*/ 636295 h 7505871"/>
              <a:gd name="connsiteX784" fmla="*/ 8074110 w 8074110"/>
              <a:gd name="connsiteY784" fmla="*/ 589848 h 7505871"/>
              <a:gd name="connsiteX785" fmla="*/ 8012954 w 8074110"/>
              <a:gd name="connsiteY785" fmla="*/ 46414 h 7505871"/>
              <a:gd name="connsiteX786" fmla="*/ 8071012 w 8074110"/>
              <a:gd name="connsiteY786" fmla="*/ 11578 h 7505871"/>
              <a:gd name="connsiteX787" fmla="*/ 8071012 w 8074110"/>
              <a:gd name="connsiteY787" fmla="*/ 4611 h 7505871"/>
              <a:gd name="connsiteX788" fmla="*/ 7829488 w 8074110"/>
              <a:gd name="connsiteY788" fmla="*/ 4611 h 7505871"/>
              <a:gd name="connsiteX789" fmla="*/ 7829488 w 8074110"/>
              <a:gd name="connsiteY789" fmla="*/ 10028 h 7505871"/>
              <a:gd name="connsiteX790" fmla="*/ 7950250 w 8074110"/>
              <a:gd name="connsiteY790" fmla="*/ 17770 h 7505871"/>
              <a:gd name="connsiteX791" fmla="*/ 7735817 w 8074110"/>
              <a:gd name="connsiteY791" fmla="*/ 131568 h 7505871"/>
              <a:gd name="connsiteX792" fmla="*/ 7637503 w 8074110"/>
              <a:gd name="connsiteY792" fmla="*/ 166403 h 7505871"/>
              <a:gd name="connsiteX793" fmla="*/ 6933826 w 8074110"/>
              <a:gd name="connsiteY793" fmla="*/ 19318 h 7505871"/>
              <a:gd name="connsiteX794" fmla="*/ 6868026 w 8074110"/>
              <a:gd name="connsiteY794" fmla="*/ 8481 h 7505871"/>
              <a:gd name="connsiteX795" fmla="*/ 7534545 w 8074110"/>
              <a:gd name="connsiteY795" fmla="*/ 226009 h 7505871"/>
              <a:gd name="connsiteX796" fmla="*/ 7524483 w 8074110"/>
              <a:gd name="connsiteY796" fmla="*/ 237621 h 7505871"/>
              <a:gd name="connsiteX797" fmla="*/ 7244249 w 8074110"/>
              <a:gd name="connsiteY797" fmla="*/ 413347 h 7505871"/>
              <a:gd name="connsiteX798" fmla="*/ 7223348 w 8074110"/>
              <a:gd name="connsiteY798" fmla="*/ 421864 h 7505871"/>
              <a:gd name="connsiteX799" fmla="*/ 6830868 w 8074110"/>
              <a:gd name="connsiteY799" fmla="*/ 303422 h 7505871"/>
              <a:gd name="connsiteX800" fmla="*/ 6813837 w 8074110"/>
              <a:gd name="connsiteY800" fmla="*/ 261619 h 7505871"/>
              <a:gd name="connsiteX801" fmla="*/ 6854092 w 8074110"/>
              <a:gd name="connsiteY801" fmla="*/ 26285 h 7505871"/>
              <a:gd name="connsiteX802" fmla="*/ 6850222 w 8074110"/>
              <a:gd name="connsiteY802" fmla="*/ 3836 h 7505871"/>
              <a:gd name="connsiteX803" fmla="*/ 6830299 w 8074110"/>
              <a:gd name="connsiteY803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35668 w 8074110"/>
              <a:gd name="connsiteY519" fmla="*/ 1405257 h 7505871"/>
              <a:gd name="connsiteX520" fmla="*/ 2735752 w 8074110"/>
              <a:gd name="connsiteY520" fmla="*/ 1415837 h 7505871"/>
              <a:gd name="connsiteX521" fmla="*/ 1008685 w 8074110"/>
              <a:gd name="connsiteY521" fmla="*/ 367675 h 7505871"/>
              <a:gd name="connsiteX522" fmla="*/ 1011007 w 8074110"/>
              <a:gd name="connsiteY522" fmla="*/ 356836 h 7505871"/>
              <a:gd name="connsiteX523" fmla="*/ 1210729 w 8074110"/>
              <a:gd name="connsiteY523" fmla="*/ 356836 h 7505871"/>
              <a:gd name="connsiteX524" fmla="*/ 2855742 w 8074110"/>
              <a:gd name="connsiteY524" fmla="*/ 349869 h 7505871"/>
              <a:gd name="connsiteX525" fmla="*/ 2975732 w 8074110"/>
              <a:gd name="connsiteY525" fmla="*/ 357611 h 7505871"/>
              <a:gd name="connsiteX526" fmla="*/ 3563291 w 8074110"/>
              <a:gd name="connsiteY526" fmla="*/ 403285 h 7505871"/>
              <a:gd name="connsiteX527" fmla="*/ 3644576 w 8074110"/>
              <a:gd name="connsiteY527" fmla="*/ 434248 h 7505871"/>
              <a:gd name="connsiteX528" fmla="*/ 3996800 w 8074110"/>
              <a:gd name="connsiteY528" fmla="*/ 962976 h 7505871"/>
              <a:gd name="connsiteX529" fmla="*/ 4018476 w 8074110"/>
              <a:gd name="connsiteY529" fmla="*/ 1285785 h 7505871"/>
              <a:gd name="connsiteX530" fmla="*/ 4015379 w 8074110"/>
              <a:gd name="connsiteY530" fmla="*/ 1554405 h 7505871"/>
              <a:gd name="connsiteX531" fmla="*/ 3987511 w 8074110"/>
              <a:gd name="connsiteY531" fmla="*/ 1588468 h 7505871"/>
              <a:gd name="connsiteX532" fmla="*/ 3505232 w 8074110"/>
              <a:gd name="connsiteY532" fmla="*/ 1706136 h 7505871"/>
              <a:gd name="connsiteX533" fmla="*/ 3467300 w 8074110"/>
              <a:gd name="connsiteY533" fmla="*/ 1688329 h 7505871"/>
              <a:gd name="connsiteX534" fmla="*/ 3434787 w 8074110"/>
              <a:gd name="connsiteY534" fmla="*/ 1526537 h 7505871"/>
              <a:gd name="connsiteX535" fmla="*/ 2878193 w 8074110"/>
              <a:gd name="connsiteY535" fmla="*/ 380834 h 7505871"/>
              <a:gd name="connsiteX536" fmla="*/ 2855742 w 8074110"/>
              <a:gd name="connsiteY536" fmla="*/ 356063 h 7505871"/>
              <a:gd name="connsiteX537" fmla="*/ 2855742 w 8074110"/>
              <a:gd name="connsiteY537" fmla="*/ 349869 h 7505871"/>
              <a:gd name="connsiteX538" fmla="*/ 6802225 w 8074110"/>
              <a:gd name="connsiteY538" fmla="*/ 332065 h 7505871"/>
              <a:gd name="connsiteX539" fmla="*/ 7036785 w 8074110"/>
              <a:gd name="connsiteY539" fmla="*/ 431153 h 7505871"/>
              <a:gd name="connsiteX540" fmla="*/ 7148257 w 8074110"/>
              <a:gd name="connsiteY540" fmla="*/ 445088 h 7505871"/>
              <a:gd name="connsiteX541" fmla="*/ 7169934 w 8074110"/>
              <a:gd name="connsiteY541" fmla="*/ 455924 h 7505871"/>
              <a:gd name="connsiteX542" fmla="*/ 7157547 w 8074110"/>
              <a:gd name="connsiteY542" fmla="*/ 479923 h 7505871"/>
              <a:gd name="connsiteX543" fmla="*/ 7014334 w 8074110"/>
              <a:gd name="connsiteY543" fmla="*/ 603007 h 7505871"/>
              <a:gd name="connsiteX544" fmla="*/ 6878090 w 8074110"/>
              <a:gd name="connsiteY544" fmla="*/ 617716 h 7505871"/>
              <a:gd name="connsiteX545" fmla="*/ 6844027 w 8074110"/>
              <a:gd name="connsiteY545" fmla="*/ 605330 h 7505871"/>
              <a:gd name="connsiteX546" fmla="*/ 6783646 w 8074110"/>
              <a:gd name="connsiteY546" fmla="*/ 502371 h 7505871"/>
              <a:gd name="connsiteX547" fmla="*/ 6802225 w 8074110"/>
              <a:gd name="connsiteY547" fmla="*/ 332065 h 7505871"/>
              <a:gd name="connsiteX548" fmla="*/ 2216316 w 8074110"/>
              <a:gd name="connsiteY548" fmla="*/ 277101 h 7505871"/>
              <a:gd name="connsiteX549" fmla="*/ 2451651 w 8074110"/>
              <a:gd name="connsiteY549" fmla="*/ 305744 h 7505871"/>
              <a:gd name="connsiteX550" fmla="*/ 2734980 w 8074110"/>
              <a:gd name="connsiteY550" fmla="*/ 335935 h 7505871"/>
              <a:gd name="connsiteX551" fmla="*/ 2836388 w 8074110"/>
              <a:gd name="connsiteY551" fmla="*/ 411800 h 7505871"/>
              <a:gd name="connsiteX552" fmla="*/ 3379825 w 8074110"/>
              <a:gd name="connsiteY552" fmla="*/ 1528087 h 7505871"/>
              <a:gd name="connsiteX553" fmla="*/ 3353505 w 8074110"/>
              <a:gd name="connsiteY553" fmla="*/ 1494024 h 7505871"/>
              <a:gd name="connsiteX554" fmla="*/ 2817037 w 8074110"/>
              <a:gd name="connsiteY554" fmla="*/ 788798 h 7505871"/>
              <a:gd name="connsiteX555" fmla="*/ 2800780 w 8074110"/>
              <a:gd name="connsiteY555" fmla="*/ 751640 h 7505871"/>
              <a:gd name="connsiteX556" fmla="*/ 2805900 w 8074110"/>
              <a:gd name="connsiteY556" fmla="*/ 695324 h 7505871"/>
              <a:gd name="connsiteX557" fmla="*/ 2753751 w 8074110"/>
              <a:gd name="connsiteY557" fmla="*/ 695324 h 7505871"/>
              <a:gd name="connsiteX558" fmla="*/ 2751236 w 8074110"/>
              <a:gd name="connsiteY558" fmla="*/ 721450 h 7505871"/>
              <a:gd name="connsiteX559" fmla="*/ 2216316 w 8074110"/>
              <a:gd name="connsiteY559" fmla="*/ 277101 h 7505871"/>
              <a:gd name="connsiteX560" fmla="*/ 7517516 w 8074110"/>
              <a:gd name="connsiteY560" fmla="*/ 277101 h 7505871"/>
              <a:gd name="connsiteX561" fmla="*/ 7651440 w 8074110"/>
              <a:gd name="connsiteY561" fmla="*/ 726094 h 7505871"/>
              <a:gd name="connsiteX562" fmla="*/ 7406816 w 8074110"/>
              <a:gd name="connsiteY562" fmla="*/ 760155 h 7505871"/>
              <a:gd name="connsiteX563" fmla="*/ 7295343 w 8074110"/>
              <a:gd name="connsiteY563" fmla="*/ 776411 h 7505871"/>
              <a:gd name="connsiteX564" fmla="*/ 7250443 w 8074110"/>
              <a:gd name="connsiteY564" fmla="*/ 758607 h 7505871"/>
              <a:gd name="connsiteX565" fmla="*/ 7202446 w 8074110"/>
              <a:gd name="connsiteY565" fmla="*/ 573592 h 7505871"/>
              <a:gd name="connsiteX566" fmla="*/ 7277537 w 8074110"/>
              <a:gd name="connsiteY566" fmla="*/ 427281 h 7505871"/>
              <a:gd name="connsiteX567" fmla="*/ 7493517 w 8074110"/>
              <a:gd name="connsiteY567" fmla="*/ 286390 h 7505871"/>
              <a:gd name="connsiteX568" fmla="*/ 7517516 w 8074110"/>
              <a:gd name="connsiteY568" fmla="*/ 277101 h 7505871"/>
              <a:gd name="connsiteX569" fmla="*/ 1725523 w 8074110"/>
              <a:gd name="connsiteY569" fmla="*/ 200464 h 7505871"/>
              <a:gd name="connsiteX570" fmla="*/ 1922923 w 8074110"/>
              <a:gd name="connsiteY570" fmla="*/ 231429 h 7505871"/>
              <a:gd name="connsiteX571" fmla="*/ 2086264 w 8074110"/>
              <a:gd name="connsiteY571" fmla="*/ 256200 h 7505871"/>
              <a:gd name="connsiteX572" fmla="*/ 2138131 w 8074110"/>
              <a:gd name="connsiteY572" fmla="*/ 284843 h 7505871"/>
              <a:gd name="connsiteX573" fmla="*/ 2200834 w 8074110"/>
              <a:gd name="connsiteY573" fmla="*/ 338257 h 7505871"/>
              <a:gd name="connsiteX574" fmla="*/ 2728013 w 8074110"/>
              <a:gd name="connsiteY574" fmla="*/ 774864 h 7505871"/>
              <a:gd name="connsiteX575" fmla="*/ 2820132 w 8074110"/>
              <a:gd name="connsiteY575" fmla="*/ 871630 h 7505871"/>
              <a:gd name="connsiteX576" fmla="*/ 3416208 w 8074110"/>
              <a:gd name="connsiteY576" fmla="*/ 1705361 h 7505871"/>
              <a:gd name="connsiteX577" fmla="*/ 3403821 w 8074110"/>
              <a:gd name="connsiteY577" fmla="*/ 1733229 h 7505871"/>
              <a:gd name="connsiteX578" fmla="*/ 3220356 w 8074110"/>
              <a:gd name="connsiteY578" fmla="*/ 1788965 h 7505871"/>
              <a:gd name="connsiteX579" fmla="*/ 3183971 w 8074110"/>
              <a:gd name="connsiteY579" fmla="*/ 1778128 h 7505871"/>
              <a:gd name="connsiteX580" fmla="*/ 2802328 w 8074110"/>
              <a:gd name="connsiteY580" fmla="*/ 1303589 h 7505871"/>
              <a:gd name="connsiteX581" fmla="*/ 2734980 w 8074110"/>
              <a:gd name="connsiteY581" fmla="*/ 1223082 h 7505871"/>
              <a:gd name="connsiteX582" fmla="*/ 1721651 w 8074110"/>
              <a:gd name="connsiteY582" fmla="*/ 208205 h 7505871"/>
              <a:gd name="connsiteX583" fmla="*/ 1725523 w 8074110"/>
              <a:gd name="connsiteY583" fmla="*/ 200464 h 7505871"/>
              <a:gd name="connsiteX584" fmla="*/ 5759578 w 8074110"/>
              <a:gd name="connsiteY584" fmla="*/ 140662 h 7505871"/>
              <a:gd name="connsiteX585" fmla="*/ 5822184 w 8074110"/>
              <a:gd name="connsiteY585" fmla="*/ 174918 h 7505871"/>
              <a:gd name="connsiteX586" fmla="*/ 6050551 w 8074110"/>
              <a:gd name="connsiteY586" fmla="*/ 345224 h 7505871"/>
              <a:gd name="connsiteX587" fmla="*/ 6064485 w 8074110"/>
              <a:gd name="connsiteY587" fmla="*/ 389351 h 7505871"/>
              <a:gd name="connsiteX588" fmla="*/ 5850827 w 8074110"/>
              <a:gd name="connsiteY588" fmla="*/ 619264 h 7505871"/>
              <a:gd name="connsiteX589" fmla="*/ 5812120 w 8074110"/>
              <a:gd name="connsiteY589" fmla="*/ 623909 h 7505871"/>
              <a:gd name="connsiteX590" fmla="*/ 5306617 w 8074110"/>
              <a:gd name="connsiteY590" fmla="*/ 537981 h 7505871"/>
              <a:gd name="connsiteX591" fmla="*/ 5287266 w 8074110"/>
              <a:gd name="connsiteY591" fmla="*/ 532562 h 7505871"/>
              <a:gd name="connsiteX592" fmla="*/ 5484666 w 8074110"/>
              <a:gd name="connsiteY592" fmla="*/ 433476 h 7505871"/>
              <a:gd name="connsiteX593" fmla="*/ 5716131 w 8074110"/>
              <a:gd name="connsiteY593" fmla="*/ 198141 h 7505871"/>
              <a:gd name="connsiteX594" fmla="*/ 5759578 w 8074110"/>
              <a:gd name="connsiteY594" fmla="*/ 140662 h 7505871"/>
              <a:gd name="connsiteX595" fmla="*/ 6792161 w 8074110"/>
              <a:gd name="connsiteY595" fmla="*/ 69637 h 7505871"/>
              <a:gd name="connsiteX596" fmla="*/ 6756550 w 8074110"/>
              <a:gd name="connsiteY596" fmla="*/ 261619 h 7505871"/>
              <a:gd name="connsiteX597" fmla="*/ 6617984 w 8074110"/>
              <a:gd name="connsiteY597" fmla="*/ 446635 h 7505871"/>
              <a:gd name="connsiteX598" fmla="*/ 6420582 w 8074110"/>
              <a:gd name="connsiteY598" fmla="*/ 545724 h 7505871"/>
              <a:gd name="connsiteX599" fmla="*/ 6386520 w 8074110"/>
              <a:gd name="connsiteY599" fmla="*/ 543401 h 7505871"/>
              <a:gd name="connsiteX600" fmla="*/ 6167444 w 8074110"/>
              <a:gd name="connsiteY600" fmla="*/ 376190 h 7505871"/>
              <a:gd name="connsiteX601" fmla="*/ 6792161 w 8074110"/>
              <a:gd name="connsiteY601" fmla="*/ 69637 h 7505871"/>
              <a:gd name="connsiteX602" fmla="*/ 6830299 w 8074110"/>
              <a:gd name="connsiteY602" fmla="*/ 401 h 7505871"/>
              <a:gd name="connsiteX603" fmla="*/ 6773582 w 8074110"/>
              <a:gd name="connsiteY603" fmla="*/ 27835 h 7505871"/>
              <a:gd name="connsiteX604" fmla="*/ 6302140 w 8074110"/>
              <a:gd name="connsiteY604" fmla="*/ 343677 h 7505871"/>
              <a:gd name="connsiteX605" fmla="*/ 6071452 w 8074110"/>
              <a:gd name="connsiteY605" fmla="*/ 304197 h 7505871"/>
              <a:gd name="connsiteX606" fmla="*/ 5949915 w 8074110"/>
              <a:gd name="connsiteY606" fmla="*/ 212850 h 7505871"/>
              <a:gd name="connsiteX607" fmla="*/ 5809025 w 8074110"/>
              <a:gd name="connsiteY607" fmla="*/ 105247 h 7505871"/>
              <a:gd name="connsiteX608" fmla="*/ 6016489 w 8074110"/>
              <a:gd name="connsiteY608" fmla="*/ 8481 h 7505871"/>
              <a:gd name="connsiteX609" fmla="*/ 6001007 w 8074110"/>
              <a:gd name="connsiteY609" fmla="*/ 3061 h 7505871"/>
              <a:gd name="connsiteX610" fmla="*/ 5795091 w 8074110"/>
              <a:gd name="connsiteY610" fmla="*/ 51058 h 7505871"/>
              <a:gd name="connsiteX611" fmla="*/ 5725418 w 8074110"/>
              <a:gd name="connsiteY611" fmla="*/ 40219 h 7505871"/>
              <a:gd name="connsiteX612" fmla="*/ 5613945 w 8074110"/>
              <a:gd name="connsiteY612" fmla="*/ 8481 h 7505871"/>
              <a:gd name="connsiteX613" fmla="*/ 5681293 w 8074110"/>
              <a:gd name="connsiteY613" fmla="*/ 62670 h 7505871"/>
              <a:gd name="connsiteX614" fmla="*/ 5692905 w 8074110"/>
              <a:gd name="connsiteY614" fmla="*/ 126148 h 7505871"/>
              <a:gd name="connsiteX615" fmla="*/ 5659619 w 8074110"/>
              <a:gd name="connsiteY615" fmla="*/ 178787 h 7505871"/>
              <a:gd name="connsiteX616" fmla="*/ 5438219 w 8074110"/>
              <a:gd name="connsiteY616" fmla="*/ 396318 h 7505871"/>
              <a:gd name="connsiteX617" fmla="*/ 5299651 w 8074110"/>
              <a:gd name="connsiteY617" fmla="*/ 465989 h 7505871"/>
              <a:gd name="connsiteX618" fmla="*/ 5051157 w 8074110"/>
              <a:gd name="connsiteY618" fmla="*/ 501599 h 7505871"/>
              <a:gd name="connsiteX619" fmla="*/ 5017869 w 8074110"/>
              <a:gd name="connsiteY619" fmla="*/ 498502 h 7505871"/>
              <a:gd name="connsiteX620" fmla="*/ 4896331 w 8074110"/>
              <a:gd name="connsiteY620" fmla="*/ 483020 h 7505871"/>
              <a:gd name="connsiteX621" fmla="*/ 5006257 w 8074110"/>
              <a:gd name="connsiteY621" fmla="*/ 368448 h 7505871"/>
              <a:gd name="connsiteX622" fmla="*/ 5178888 w 8074110"/>
              <a:gd name="connsiteY622" fmla="*/ 35574 h 7505871"/>
              <a:gd name="connsiteX623" fmla="*/ 5148697 w 8074110"/>
              <a:gd name="connsiteY623" fmla="*/ 4611 h 7505871"/>
              <a:gd name="connsiteX624" fmla="*/ 5130119 w 8074110"/>
              <a:gd name="connsiteY624" fmla="*/ 33252 h 7505871"/>
              <a:gd name="connsiteX625" fmla="*/ 4968327 w 8074110"/>
              <a:gd name="connsiteY625" fmla="*/ 335162 h 7505871"/>
              <a:gd name="connsiteX626" fmla="*/ 4842143 w 8074110"/>
              <a:gd name="connsiteY626" fmla="*/ 457472 h 7505871"/>
              <a:gd name="connsiteX627" fmla="*/ 4792601 w 8074110"/>
              <a:gd name="connsiteY627" fmla="*/ 475278 h 7505871"/>
              <a:gd name="connsiteX628" fmla="*/ 4347477 w 8074110"/>
              <a:gd name="connsiteY628" fmla="*/ 432701 h 7505871"/>
              <a:gd name="connsiteX629" fmla="*/ 4253811 w 8074110"/>
              <a:gd name="connsiteY629" fmla="*/ 421089 h 7505871"/>
              <a:gd name="connsiteX630" fmla="*/ 4693512 w 8074110"/>
              <a:gd name="connsiteY630" fmla="*/ 8481 h 7505871"/>
              <a:gd name="connsiteX631" fmla="*/ 4611455 w 8074110"/>
              <a:gd name="connsiteY631" fmla="*/ 22415 h 7505871"/>
              <a:gd name="connsiteX632" fmla="*/ 4196524 w 8074110"/>
              <a:gd name="connsiteY632" fmla="*/ 402510 h 7505871"/>
              <a:gd name="connsiteX633" fmla="*/ 4148530 w 8074110"/>
              <a:gd name="connsiteY633" fmla="*/ 417219 h 7505871"/>
              <a:gd name="connsiteX634" fmla="*/ 3828041 w 8074110"/>
              <a:gd name="connsiteY634" fmla="*/ 393221 h 7505871"/>
              <a:gd name="connsiteX635" fmla="*/ 3665477 w 8074110"/>
              <a:gd name="connsiteY635" fmla="*/ 380834 h 7505871"/>
              <a:gd name="connsiteX636" fmla="*/ 3924032 w 8074110"/>
              <a:gd name="connsiteY636" fmla="*/ 10028 h 7505871"/>
              <a:gd name="connsiteX637" fmla="*/ 3841203 w 8074110"/>
              <a:gd name="connsiteY637" fmla="*/ 46414 h 7505871"/>
              <a:gd name="connsiteX638" fmla="*/ 3613610 w 8074110"/>
              <a:gd name="connsiteY638" fmla="*/ 359933 h 7505871"/>
              <a:gd name="connsiteX639" fmla="*/ 3573355 w 8074110"/>
              <a:gd name="connsiteY639" fmla="*/ 376190 h 7505871"/>
              <a:gd name="connsiteX640" fmla="*/ 2866581 w 8074110"/>
              <a:gd name="connsiteY640" fmla="*/ 318906 h 7505871"/>
              <a:gd name="connsiteX641" fmla="*/ 2819359 w 8074110"/>
              <a:gd name="connsiteY641" fmla="*/ 301874 h 7505871"/>
              <a:gd name="connsiteX642" fmla="*/ 2984246 w 8074110"/>
              <a:gd name="connsiteY642" fmla="*/ 10028 h 7505871"/>
              <a:gd name="connsiteX643" fmla="*/ 2922318 w 8074110"/>
              <a:gd name="connsiteY643" fmla="*/ 39446 h 7505871"/>
              <a:gd name="connsiteX644" fmla="*/ 2779879 w 8074110"/>
              <a:gd name="connsiteY644" fmla="*/ 285618 h 7505871"/>
              <a:gd name="connsiteX645" fmla="*/ 2736527 w 8074110"/>
              <a:gd name="connsiteY645" fmla="*/ 306519 h 7505871"/>
              <a:gd name="connsiteX646" fmla="*/ 2190770 w 8074110"/>
              <a:gd name="connsiteY646" fmla="*/ 240718 h 7505871"/>
              <a:gd name="connsiteX647" fmla="*/ 2157482 w 8074110"/>
              <a:gd name="connsiteY647" fmla="*/ 207430 h 7505871"/>
              <a:gd name="connsiteX648" fmla="*/ 2173739 w 8074110"/>
              <a:gd name="connsiteY648" fmla="*/ 124598 h 7505871"/>
              <a:gd name="connsiteX649" fmla="*/ 2247281 w 8074110"/>
              <a:gd name="connsiteY649" fmla="*/ 8481 h 7505871"/>
              <a:gd name="connsiteX650" fmla="*/ 2202382 w 8074110"/>
              <a:gd name="connsiteY650" fmla="*/ 13126 h 7505871"/>
              <a:gd name="connsiteX651" fmla="*/ 2109488 w 8074110"/>
              <a:gd name="connsiteY651" fmla="*/ 196594 h 7505871"/>
              <a:gd name="connsiteX652" fmla="*/ 2073878 w 8074110"/>
              <a:gd name="connsiteY652" fmla="*/ 223687 h 7505871"/>
              <a:gd name="connsiteX653" fmla="*/ 1782807 w 8074110"/>
              <a:gd name="connsiteY653" fmla="*/ 178015 h 7505871"/>
              <a:gd name="connsiteX654" fmla="*/ 1743327 w 8074110"/>
              <a:gd name="connsiteY654" fmla="*/ 94408 h 7505871"/>
              <a:gd name="connsiteX655" fmla="*/ 1789774 w 8074110"/>
              <a:gd name="connsiteY655" fmla="*/ 10803 h 7505871"/>
              <a:gd name="connsiteX656" fmla="*/ 1709266 w 8074110"/>
              <a:gd name="connsiteY656" fmla="*/ 48736 h 7505871"/>
              <a:gd name="connsiteX657" fmla="*/ 1667462 w 8074110"/>
              <a:gd name="connsiteY657" fmla="*/ 127696 h 7505871"/>
              <a:gd name="connsiteX658" fmla="*/ 1618692 w 8074110"/>
              <a:gd name="connsiteY658" fmla="*/ 152469 h 7505871"/>
              <a:gd name="connsiteX659" fmla="*/ 853860 w 8074110"/>
              <a:gd name="connsiteY659" fmla="*/ 29382 h 7505871"/>
              <a:gd name="connsiteX660" fmla="*/ 474537 w 8074110"/>
              <a:gd name="connsiteY660" fmla="*/ 9256 h 7505871"/>
              <a:gd name="connsiteX661" fmla="*/ 493891 w 8074110"/>
              <a:gd name="connsiteY661" fmla="*/ 12351 h 7505871"/>
              <a:gd name="connsiteX662" fmla="*/ 733870 w 8074110"/>
              <a:gd name="connsiteY662" fmla="*/ 40994 h 7505871"/>
              <a:gd name="connsiteX663" fmla="*/ 1561409 w 8074110"/>
              <a:gd name="connsiteY663" fmla="*/ 171820 h 7505871"/>
              <a:gd name="connsiteX664" fmla="*/ 1631854 w 8074110"/>
              <a:gd name="connsiteY664" fmla="*/ 187304 h 7505871"/>
              <a:gd name="connsiteX665" fmla="*/ 1772742 w 8074110"/>
              <a:gd name="connsiteY665" fmla="*/ 322001 h 7505871"/>
              <a:gd name="connsiteX666" fmla="*/ 1567601 w 8074110"/>
              <a:gd name="connsiteY666" fmla="*/ 346774 h 7505871"/>
              <a:gd name="connsiteX667" fmla="*/ 1264918 w 8074110"/>
              <a:gd name="connsiteY667" fmla="*/ 319678 h 7505871"/>
              <a:gd name="connsiteX668" fmla="*/ 966880 w 8074110"/>
              <a:gd name="connsiteY668" fmla="*/ 322776 h 7505871"/>
              <a:gd name="connsiteX669" fmla="*/ 839151 w 8074110"/>
              <a:gd name="connsiteY669" fmla="*/ 293357 h 7505871"/>
              <a:gd name="connsiteX670" fmla="*/ 116893 w 8074110"/>
              <a:gd name="connsiteY670" fmla="*/ 13126 h 7505871"/>
              <a:gd name="connsiteX671" fmla="*/ 0 w 8074110"/>
              <a:gd name="connsiteY671" fmla="*/ 6159 h 7505871"/>
              <a:gd name="connsiteX672" fmla="*/ 30191 w 8074110"/>
              <a:gd name="connsiteY672" fmla="*/ 27060 h 7505871"/>
              <a:gd name="connsiteX673" fmla="*/ 863149 w 8074110"/>
              <a:gd name="connsiteY673" fmla="*/ 349096 h 7505871"/>
              <a:gd name="connsiteX674" fmla="*/ 2691628 w 8074110"/>
              <a:gd name="connsiteY674" fmla="*/ 1437513 h 7505871"/>
              <a:gd name="connsiteX675" fmla="*/ 2729173 w 8074110"/>
              <a:gd name="connsiteY675" fmla="*/ 1480575 h 7505871"/>
              <a:gd name="connsiteX676" fmla="*/ 2737964 w 8074110"/>
              <a:gd name="connsiteY676" fmla="*/ 1521053 h 7505871"/>
              <a:gd name="connsiteX677" fmla="*/ 2751607 w 8074110"/>
              <a:gd name="connsiteY677" fmla="*/ 1513346 h 7505871"/>
              <a:gd name="connsiteX678" fmla="*/ 2789941 w 8074110"/>
              <a:gd name="connsiteY678" fmla="*/ 1581205 h 7505871"/>
              <a:gd name="connsiteX679" fmla="*/ 2789941 w 8074110"/>
              <a:gd name="connsiteY679" fmla="*/ 1521120 h 7505871"/>
              <a:gd name="connsiteX680" fmla="*/ 3149135 w 8074110"/>
              <a:gd name="connsiteY680" fmla="*/ 1826898 h 7505871"/>
              <a:gd name="connsiteX681" fmla="*/ 3180873 w 8074110"/>
              <a:gd name="connsiteY681" fmla="*/ 1850896 h 7505871"/>
              <a:gd name="connsiteX682" fmla="*/ 3685603 w 8074110"/>
              <a:gd name="connsiteY682" fmla="*/ 2128807 h 7505871"/>
              <a:gd name="connsiteX683" fmla="*/ 4074212 w 8074110"/>
              <a:gd name="connsiteY683" fmla="*/ 2380398 h 7505871"/>
              <a:gd name="connsiteX684" fmla="*/ 4482176 w 8074110"/>
              <a:gd name="connsiteY684" fmla="*/ 2882804 h 7505871"/>
              <a:gd name="connsiteX685" fmla="*/ 4615325 w 8074110"/>
              <a:gd name="connsiteY685" fmla="*/ 3032983 h 7505871"/>
              <a:gd name="connsiteX686" fmla="*/ 4938909 w 8074110"/>
              <a:gd name="connsiteY686" fmla="*/ 3311666 h 7505871"/>
              <a:gd name="connsiteX687" fmla="*/ 5464539 w 8074110"/>
              <a:gd name="connsiteY687" fmla="*/ 3821815 h 7505871"/>
              <a:gd name="connsiteX688" fmla="*/ 5862439 w 8074110"/>
              <a:gd name="connsiteY688" fmla="*/ 4371442 h 7505871"/>
              <a:gd name="connsiteX689" fmla="*/ 5925142 w 8074110"/>
              <a:gd name="connsiteY689" fmla="*/ 4423309 h 7505871"/>
              <a:gd name="connsiteX690" fmla="*/ 5960752 w 8074110"/>
              <a:gd name="connsiteY690" fmla="*/ 4439565 h 7505871"/>
              <a:gd name="connsiteX691" fmla="*/ 6221633 w 8074110"/>
              <a:gd name="connsiteY691" fmla="*/ 4609099 h 7505871"/>
              <a:gd name="connsiteX692" fmla="*/ 6602500 w 8074110"/>
              <a:gd name="connsiteY692" fmla="*/ 4887784 h 7505871"/>
              <a:gd name="connsiteX693" fmla="*/ 7161419 w 8074110"/>
              <a:gd name="connsiteY693" fmla="*/ 5593785 h 7505871"/>
              <a:gd name="connsiteX694" fmla="*/ 7807037 w 8074110"/>
              <a:gd name="connsiteY694" fmla="*/ 6708523 h 7505871"/>
              <a:gd name="connsiteX695" fmla="*/ 7824068 w 8074110"/>
              <a:gd name="connsiteY695" fmla="*/ 6754970 h 7505871"/>
              <a:gd name="connsiteX696" fmla="*/ 7999795 w 8074110"/>
              <a:gd name="connsiteY696" fmla="*/ 7317758 h 7505871"/>
              <a:gd name="connsiteX697" fmla="*/ 8071787 w 8074110"/>
              <a:gd name="connsiteY697" fmla="*/ 7505871 h 7505871"/>
              <a:gd name="connsiteX698" fmla="*/ 8071787 w 8074110"/>
              <a:gd name="connsiteY698" fmla="*/ 7399815 h 7505871"/>
              <a:gd name="connsiteX699" fmla="*/ 7950250 w 8074110"/>
              <a:gd name="connsiteY699" fmla="*/ 7039849 h 7505871"/>
              <a:gd name="connsiteX700" fmla="*/ 7865096 w 8074110"/>
              <a:gd name="connsiteY700" fmla="*/ 6744905 h 7505871"/>
              <a:gd name="connsiteX701" fmla="*/ 7863548 w 8074110"/>
              <a:gd name="connsiteY701" fmla="*/ 6706200 h 7505871"/>
              <a:gd name="connsiteX702" fmla="*/ 8043144 w 8074110"/>
              <a:gd name="connsiteY702" fmla="*/ 6277336 h 7505871"/>
              <a:gd name="connsiteX703" fmla="*/ 8072562 w 8074110"/>
              <a:gd name="connsiteY703" fmla="*/ 6272691 h 7505871"/>
              <a:gd name="connsiteX704" fmla="*/ 8072562 w 8074110"/>
              <a:gd name="connsiteY704" fmla="*/ 6153476 h 7505871"/>
              <a:gd name="connsiteX705" fmla="*/ 8052434 w 8074110"/>
              <a:gd name="connsiteY705" fmla="*/ 6144959 h 7505871"/>
              <a:gd name="connsiteX706" fmla="*/ 7593379 w 8074110"/>
              <a:gd name="connsiteY706" fmla="*/ 5359998 h 7505871"/>
              <a:gd name="connsiteX707" fmla="*/ 7591831 w 8074110"/>
              <a:gd name="connsiteY707" fmla="*/ 5353806 h 7505871"/>
              <a:gd name="connsiteX708" fmla="*/ 8052434 w 8074110"/>
              <a:gd name="connsiteY708" fmla="*/ 5624748 h 7505871"/>
              <a:gd name="connsiteX709" fmla="*/ 8072562 w 8074110"/>
              <a:gd name="connsiteY709" fmla="*/ 5650297 h 7505871"/>
              <a:gd name="connsiteX710" fmla="*/ 8072562 w 8074110"/>
              <a:gd name="connsiteY710" fmla="*/ 5564367 h 7505871"/>
              <a:gd name="connsiteX711" fmla="*/ 8059401 w 8074110"/>
              <a:gd name="connsiteY711" fmla="*/ 5555078 h 7505871"/>
              <a:gd name="connsiteX712" fmla="*/ 7759043 w 8074110"/>
              <a:gd name="connsiteY712" fmla="*/ 5365418 h 7505871"/>
              <a:gd name="connsiteX713" fmla="*/ 7623569 w 8074110"/>
              <a:gd name="connsiteY713" fmla="*/ 5314326 h 7505871"/>
              <a:gd name="connsiteX714" fmla="*/ 7605765 w 8074110"/>
              <a:gd name="connsiteY714" fmla="*/ 5269426 h 7505871"/>
              <a:gd name="connsiteX715" fmla="*/ 7917737 w 8074110"/>
              <a:gd name="connsiteY715" fmla="*/ 4875397 h 7505871"/>
              <a:gd name="connsiteX716" fmla="*/ 8072562 w 8074110"/>
              <a:gd name="connsiteY716" fmla="*/ 4774761 h 7505871"/>
              <a:gd name="connsiteX717" fmla="*/ 8072562 w 8074110"/>
              <a:gd name="connsiteY717" fmla="*/ 4715155 h 7505871"/>
              <a:gd name="connsiteX718" fmla="*/ 7588734 w 8074110"/>
              <a:gd name="connsiteY718" fmla="*/ 5193561 h 7505871"/>
              <a:gd name="connsiteX719" fmla="*/ 7574027 w 8074110"/>
              <a:gd name="connsiteY719" fmla="*/ 5226849 h 7505871"/>
              <a:gd name="connsiteX720" fmla="*/ 7567060 w 8074110"/>
              <a:gd name="connsiteY720" fmla="*/ 5232269 h 7505871"/>
              <a:gd name="connsiteX721" fmla="*/ 7550804 w 8074110"/>
              <a:gd name="connsiteY721" fmla="*/ 5128536 h 7505871"/>
              <a:gd name="connsiteX722" fmla="*/ 7476486 w 8074110"/>
              <a:gd name="connsiteY722" fmla="*/ 4561102 h 7505871"/>
              <a:gd name="connsiteX723" fmla="*/ 7512871 w 8074110"/>
              <a:gd name="connsiteY723" fmla="*/ 4526267 h 7505871"/>
              <a:gd name="connsiteX724" fmla="*/ 7744334 w 8074110"/>
              <a:gd name="connsiteY724" fmla="*/ 4535557 h 7505871"/>
              <a:gd name="connsiteX725" fmla="*/ 8072562 w 8074110"/>
              <a:gd name="connsiteY725" fmla="*/ 4622258 h 7505871"/>
              <a:gd name="connsiteX726" fmla="*/ 8072562 w 8074110"/>
              <a:gd name="connsiteY726" fmla="*/ 4568844 h 7505871"/>
              <a:gd name="connsiteX727" fmla="*/ 7770654 w 8074110"/>
              <a:gd name="connsiteY727" fmla="*/ 4499174 h 7505871"/>
              <a:gd name="connsiteX728" fmla="*/ 7519838 w 8074110"/>
              <a:gd name="connsiteY728" fmla="*/ 4483690 h 7505871"/>
              <a:gd name="connsiteX729" fmla="*/ 7461005 w 8074110"/>
              <a:gd name="connsiteY729" fmla="*/ 4427179 h 7505871"/>
              <a:gd name="connsiteX730" fmla="*/ 7389784 w 8074110"/>
              <a:gd name="connsiteY730" fmla="*/ 3848909 h 7505871"/>
              <a:gd name="connsiteX731" fmla="*/ 7420750 w 8074110"/>
              <a:gd name="connsiteY731" fmla="*/ 3808654 h 7505871"/>
              <a:gd name="connsiteX732" fmla="*/ 7762912 w 8074110"/>
              <a:gd name="connsiteY732" fmla="*/ 3749823 h 7505871"/>
              <a:gd name="connsiteX733" fmla="*/ 8072562 w 8074110"/>
              <a:gd name="connsiteY733" fmla="*/ 3759884 h 7505871"/>
              <a:gd name="connsiteX734" fmla="*/ 8072562 w 8074110"/>
              <a:gd name="connsiteY734" fmla="*/ 3713438 h 7505871"/>
              <a:gd name="connsiteX735" fmla="*/ 7848067 w 8074110"/>
              <a:gd name="connsiteY735" fmla="*/ 3704924 h 7505871"/>
              <a:gd name="connsiteX736" fmla="*/ 7498162 w 8074110"/>
              <a:gd name="connsiteY736" fmla="*/ 3756790 h 7505871"/>
              <a:gd name="connsiteX737" fmla="*/ 7406041 w 8074110"/>
              <a:gd name="connsiteY737" fmla="*/ 3768402 h 7505871"/>
              <a:gd name="connsiteX738" fmla="*/ 7376625 w 8074110"/>
              <a:gd name="connsiteY738" fmla="*/ 3743628 h 7505871"/>
              <a:gd name="connsiteX739" fmla="*/ 7317791 w 8074110"/>
              <a:gd name="connsiteY739" fmla="*/ 3277606 h 7505871"/>
              <a:gd name="connsiteX740" fmla="*/ 7329403 w 8074110"/>
              <a:gd name="connsiteY740" fmla="*/ 3245093 h 7505871"/>
              <a:gd name="connsiteX741" fmla="*/ 7556221 w 8074110"/>
              <a:gd name="connsiteY741" fmla="*/ 3145229 h 7505871"/>
              <a:gd name="connsiteX742" fmla="*/ 8072562 w 8074110"/>
              <a:gd name="connsiteY742" fmla="*/ 3045368 h 7505871"/>
              <a:gd name="connsiteX743" fmla="*/ 8072562 w 8074110"/>
              <a:gd name="connsiteY743" fmla="*/ 3005888 h 7505871"/>
              <a:gd name="connsiteX744" fmla="*/ 7445521 w 8074110"/>
              <a:gd name="connsiteY744" fmla="*/ 3144457 h 7505871"/>
              <a:gd name="connsiteX745" fmla="*/ 7328628 w 8074110"/>
              <a:gd name="connsiteY745" fmla="*/ 3199420 h 7505871"/>
              <a:gd name="connsiteX746" fmla="*/ 7304630 w 8074110"/>
              <a:gd name="connsiteY746" fmla="*/ 3186259 h 7505871"/>
              <a:gd name="connsiteX747" fmla="*/ 7258183 w 8074110"/>
              <a:gd name="connsiteY747" fmla="*/ 2868867 h 7505871"/>
              <a:gd name="connsiteX748" fmla="*/ 7267472 w 8074110"/>
              <a:gd name="connsiteY748" fmla="*/ 2846419 h 7505871"/>
              <a:gd name="connsiteX749" fmla="*/ 7736592 w 8074110"/>
              <a:gd name="connsiteY749" fmla="*/ 2501935 h 7505871"/>
              <a:gd name="connsiteX750" fmla="*/ 8072562 w 8074110"/>
              <a:gd name="connsiteY750" fmla="*/ 2323111 h 7505871"/>
              <a:gd name="connsiteX751" fmla="*/ 8072562 w 8074110"/>
              <a:gd name="connsiteY751" fmla="*/ 2263504 h 7505871"/>
              <a:gd name="connsiteX752" fmla="*/ 7247346 w 8074110"/>
              <a:gd name="connsiteY752" fmla="*/ 2789134 h 7505871"/>
              <a:gd name="connsiteX753" fmla="*/ 7204769 w 8074110"/>
              <a:gd name="connsiteY753" fmla="*/ 2536769 h 7505871"/>
              <a:gd name="connsiteX754" fmla="*/ 7194707 w 8074110"/>
              <a:gd name="connsiteY754" fmla="*/ 2481808 h 7505871"/>
              <a:gd name="connsiteX755" fmla="*/ 7218703 w 8074110"/>
              <a:gd name="connsiteY755" fmla="*/ 2341689 h 7505871"/>
              <a:gd name="connsiteX756" fmla="*/ 7498162 w 8074110"/>
              <a:gd name="connsiteY756" fmla="*/ 2079261 h 7505871"/>
              <a:gd name="connsiteX757" fmla="*/ 7934769 w 8074110"/>
              <a:gd name="connsiteY757" fmla="*/ 1906633 h 7505871"/>
              <a:gd name="connsiteX758" fmla="*/ 7950250 w 8074110"/>
              <a:gd name="connsiteY758" fmla="*/ 1901988 h 7505871"/>
              <a:gd name="connsiteX759" fmla="*/ 8072562 w 8074110"/>
              <a:gd name="connsiteY759" fmla="*/ 1913600 h 7505871"/>
              <a:gd name="connsiteX760" fmla="*/ 8072562 w 8074110"/>
              <a:gd name="connsiteY760" fmla="*/ 1860961 h 7505871"/>
              <a:gd name="connsiteX761" fmla="*/ 7922382 w 8074110"/>
              <a:gd name="connsiteY761" fmla="*/ 1541246 h 7505871"/>
              <a:gd name="connsiteX762" fmla="*/ 8023793 w 8074110"/>
              <a:gd name="connsiteY762" fmla="*/ 1045033 h 7505871"/>
              <a:gd name="connsiteX763" fmla="*/ 8072562 w 8074110"/>
              <a:gd name="connsiteY763" fmla="*/ 933558 h 7505871"/>
              <a:gd name="connsiteX764" fmla="*/ 8072562 w 8074110"/>
              <a:gd name="connsiteY764" fmla="*/ 834472 h 7505871"/>
              <a:gd name="connsiteX765" fmla="*/ 8057853 w 8074110"/>
              <a:gd name="connsiteY765" fmla="*/ 850729 h 7505871"/>
              <a:gd name="connsiteX766" fmla="*/ 7875935 w 8074110"/>
              <a:gd name="connsiteY766" fmla="*/ 1487832 h 7505871"/>
              <a:gd name="connsiteX767" fmla="*/ 7917737 w 8074110"/>
              <a:gd name="connsiteY767" fmla="*/ 1746388 h 7505871"/>
              <a:gd name="connsiteX768" fmla="*/ 7834133 w 8074110"/>
              <a:gd name="connsiteY768" fmla="*/ 1685234 h 7505871"/>
              <a:gd name="connsiteX769" fmla="*/ 7668469 w 8074110"/>
              <a:gd name="connsiteY769" fmla="*/ 1563695 h 7505871"/>
              <a:gd name="connsiteX770" fmla="*/ 7553899 w 8074110"/>
              <a:gd name="connsiteY770" fmla="*/ 1286560 h 7505871"/>
              <a:gd name="connsiteX771" fmla="*/ 7736592 w 8074110"/>
              <a:gd name="connsiteY771" fmla="*/ 785700 h 7505871"/>
              <a:gd name="connsiteX772" fmla="*/ 7778394 w 8074110"/>
              <a:gd name="connsiteY772" fmla="*/ 759382 h 7505871"/>
              <a:gd name="connsiteX773" fmla="*/ 8041597 w 8074110"/>
              <a:gd name="connsiteY773" fmla="*/ 728417 h 7505871"/>
              <a:gd name="connsiteX774" fmla="*/ 8074110 w 8074110"/>
              <a:gd name="connsiteY774" fmla="*/ 722222 h 7505871"/>
              <a:gd name="connsiteX775" fmla="*/ 8074110 w 8074110"/>
              <a:gd name="connsiteY775" fmla="*/ 688937 h 7505871"/>
              <a:gd name="connsiteX776" fmla="*/ 7787683 w 8074110"/>
              <a:gd name="connsiteY776" fmla="*/ 719127 h 7505871"/>
              <a:gd name="connsiteX777" fmla="*/ 7550029 w 8074110"/>
              <a:gd name="connsiteY777" fmla="*/ 603007 h 7505871"/>
              <a:gd name="connsiteX778" fmla="*/ 7534545 w 8074110"/>
              <a:gd name="connsiteY778" fmla="*/ 359158 h 7505871"/>
              <a:gd name="connsiteX779" fmla="*/ 7626666 w 8074110"/>
              <a:gd name="connsiteY779" fmla="*/ 251555 h 7505871"/>
              <a:gd name="connsiteX780" fmla="*/ 7819424 w 8074110"/>
              <a:gd name="connsiteY780" fmla="*/ 127696 h 7505871"/>
              <a:gd name="connsiteX781" fmla="*/ 7926252 w 8074110"/>
              <a:gd name="connsiteY781" fmla="*/ 76604 h 7505871"/>
              <a:gd name="connsiteX782" fmla="*/ 8074110 w 8074110"/>
              <a:gd name="connsiteY782" fmla="*/ 636295 h 7505871"/>
              <a:gd name="connsiteX783" fmla="*/ 8074110 w 8074110"/>
              <a:gd name="connsiteY783" fmla="*/ 589848 h 7505871"/>
              <a:gd name="connsiteX784" fmla="*/ 8012954 w 8074110"/>
              <a:gd name="connsiteY784" fmla="*/ 46414 h 7505871"/>
              <a:gd name="connsiteX785" fmla="*/ 8071012 w 8074110"/>
              <a:gd name="connsiteY785" fmla="*/ 11578 h 7505871"/>
              <a:gd name="connsiteX786" fmla="*/ 8071012 w 8074110"/>
              <a:gd name="connsiteY786" fmla="*/ 4611 h 7505871"/>
              <a:gd name="connsiteX787" fmla="*/ 7829488 w 8074110"/>
              <a:gd name="connsiteY787" fmla="*/ 4611 h 7505871"/>
              <a:gd name="connsiteX788" fmla="*/ 7829488 w 8074110"/>
              <a:gd name="connsiteY788" fmla="*/ 10028 h 7505871"/>
              <a:gd name="connsiteX789" fmla="*/ 7950250 w 8074110"/>
              <a:gd name="connsiteY789" fmla="*/ 17770 h 7505871"/>
              <a:gd name="connsiteX790" fmla="*/ 7735817 w 8074110"/>
              <a:gd name="connsiteY790" fmla="*/ 131568 h 7505871"/>
              <a:gd name="connsiteX791" fmla="*/ 7637503 w 8074110"/>
              <a:gd name="connsiteY791" fmla="*/ 166403 h 7505871"/>
              <a:gd name="connsiteX792" fmla="*/ 6933826 w 8074110"/>
              <a:gd name="connsiteY792" fmla="*/ 19318 h 7505871"/>
              <a:gd name="connsiteX793" fmla="*/ 6868026 w 8074110"/>
              <a:gd name="connsiteY793" fmla="*/ 8481 h 7505871"/>
              <a:gd name="connsiteX794" fmla="*/ 7534545 w 8074110"/>
              <a:gd name="connsiteY794" fmla="*/ 226009 h 7505871"/>
              <a:gd name="connsiteX795" fmla="*/ 7524483 w 8074110"/>
              <a:gd name="connsiteY795" fmla="*/ 237621 h 7505871"/>
              <a:gd name="connsiteX796" fmla="*/ 7244249 w 8074110"/>
              <a:gd name="connsiteY796" fmla="*/ 413347 h 7505871"/>
              <a:gd name="connsiteX797" fmla="*/ 7223348 w 8074110"/>
              <a:gd name="connsiteY797" fmla="*/ 421864 h 7505871"/>
              <a:gd name="connsiteX798" fmla="*/ 6830868 w 8074110"/>
              <a:gd name="connsiteY798" fmla="*/ 303422 h 7505871"/>
              <a:gd name="connsiteX799" fmla="*/ 6813837 w 8074110"/>
              <a:gd name="connsiteY799" fmla="*/ 261619 h 7505871"/>
              <a:gd name="connsiteX800" fmla="*/ 6854092 w 8074110"/>
              <a:gd name="connsiteY800" fmla="*/ 26285 h 7505871"/>
              <a:gd name="connsiteX801" fmla="*/ 6850222 w 8074110"/>
              <a:gd name="connsiteY801" fmla="*/ 3836 h 7505871"/>
              <a:gd name="connsiteX802" fmla="*/ 6830299 w 8074110"/>
              <a:gd name="connsiteY802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35668 w 8074110"/>
              <a:gd name="connsiteY518" fmla="*/ 1405257 h 7505871"/>
              <a:gd name="connsiteX519" fmla="*/ 2735752 w 8074110"/>
              <a:gd name="connsiteY519" fmla="*/ 1415837 h 7505871"/>
              <a:gd name="connsiteX520" fmla="*/ 1008685 w 8074110"/>
              <a:gd name="connsiteY520" fmla="*/ 367675 h 7505871"/>
              <a:gd name="connsiteX521" fmla="*/ 1011007 w 8074110"/>
              <a:gd name="connsiteY521" fmla="*/ 356836 h 7505871"/>
              <a:gd name="connsiteX522" fmla="*/ 1210729 w 8074110"/>
              <a:gd name="connsiteY522" fmla="*/ 356836 h 7505871"/>
              <a:gd name="connsiteX523" fmla="*/ 2855742 w 8074110"/>
              <a:gd name="connsiteY523" fmla="*/ 349869 h 7505871"/>
              <a:gd name="connsiteX524" fmla="*/ 2975732 w 8074110"/>
              <a:gd name="connsiteY524" fmla="*/ 357611 h 7505871"/>
              <a:gd name="connsiteX525" fmla="*/ 3563291 w 8074110"/>
              <a:gd name="connsiteY525" fmla="*/ 403285 h 7505871"/>
              <a:gd name="connsiteX526" fmla="*/ 3644576 w 8074110"/>
              <a:gd name="connsiteY526" fmla="*/ 434248 h 7505871"/>
              <a:gd name="connsiteX527" fmla="*/ 3996800 w 8074110"/>
              <a:gd name="connsiteY527" fmla="*/ 962976 h 7505871"/>
              <a:gd name="connsiteX528" fmla="*/ 4018476 w 8074110"/>
              <a:gd name="connsiteY528" fmla="*/ 1285785 h 7505871"/>
              <a:gd name="connsiteX529" fmla="*/ 4015379 w 8074110"/>
              <a:gd name="connsiteY529" fmla="*/ 1554405 h 7505871"/>
              <a:gd name="connsiteX530" fmla="*/ 3987511 w 8074110"/>
              <a:gd name="connsiteY530" fmla="*/ 1588468 h 7505871"/>
              <a:gd name="connsiteX531" fmla="*/ 3505232 w 8074110"/>
              <a:gd name="connsiteY531" fmla="*/ 1706136 h 7505871"/>
              <a:gd name="connsiteX532" fmla="*/ 3467300 w 8074110"/>
              <a:gd name="connsiteY532" fmla="*/ 1688329 h 7505871"/>
              <a:gd name="connsiteX533" fmla="*/ 3434787 w 8074110"/>
              <a:gd name="connsiteY533" fmla="*/ 1526537 h 7505871"/>
              <a:gd name="connsiteX534" fmla="*/ 2878193 w 8074110"/>
              <a:gd name="connsiteY534" fmla="*/ 380834 h 7505871"/>
              <a:gd name="connsiteX535" fmla="*/ 2855742 w 8074110"/>
              <a:gd name="connsiteY535" fmla="*/ 356063 h 7505871"/>
              <a:gd name="connsiteX536" fmla="*/ 2855742 w 8074110"/>
              <a:gd name="connsiteY536" fmla="*/ 349869 h 7505871"/>
              <a:gd name="connsiteX537" fmla="*/ 6802225 w 8074110"/>
              <a:gd name="connsiteY537" fmla="*/ 332065 h 7505871"/>
              <a:gd name="connsiteX538" fmla="*/ 7036785 w 8074110"/>
              <a:gd name="connsiteY538" fmla="*/ 431153 h 7505871"/>
              <a:gd name="connsiteX539" fmla="*/ 7148257 w 8074110"/>
              <a:gd name="connsiteY539" fmla="*/ 445088 h 7505871"/>
              <a:gd name="connsiteX540" fmla="*/ 7169934 w 8074110"/>
              <a:gd name="connsiteY540" fmla="*/ 455924 h 7505871"/>
              <a:gd name="connsiteX541" fmla="*/ 7157547 w 8074110"/>
              <a:gd name="connsiteY541" fmla="*/ 479923 h 7505871"/>
              <a:gd name="connsiteX542" fmla="*/ 7014334 w 8074110"/>
              <a:gd name="connsiteY542" fmla="*/ 603007 h 7505871"/>
              <a:gd name="connsiteX543" fmla="*/ 6878090 w 8074110"/>
              <a:gd name="connsiteY543" fmla="*/ 617716 h 7505871"/>
              <a:gd name="connsiteX544" fmla="*/ 6844027 w 8074110"/>
              <a:gd name="connsiteY544" fmla="*/ 605330 h 7505871"/>
              <a:gd name="connsiteX545" fmla="*/ 6783646 w 8074110"/>
              <a:gd name="connsiteY545" fmla="*/ 502371 h 7505871"/>
              <a:gd name="connsiteX546" fmla="*/ 6802225 w 8074110"/>
              <a:gd name="connsiteY546" fmla="*/ 332065 h 7505871"/>
              <a:gd name="connsiteX547" fmla="*/ 2216316 w 8074110"/>
              <a:gd name="connsiteY547" fmla="*/ 277101 h 7505871"/>
              <a:gd name="connsiteX548" fmla="*/ 2451651 w 8074110"/>
              <a:gd name="connsiteY548" fmla="*/ 305744 h 7505871"/>
              <a:gd name="connsiteX549" fmla="*/ 2734980 w 8074110"/>
              <a:gd name="connsiteY549" fmla="*/ 335935 h 7505871"/>
              <a:gd name="connsiteX550" fmla="*/ 2836388 w 8074110"/>
              <a:gd name="connsiteY550" fmla="*/ 411800 h 7505871"/>
              <a:gd name="connsiteX551" fmla="*/ 3379825 w 8074110"/>
              <a:gd name="connsiteY551" fmla="*/ 1528087 h 7505871"/>
              <a:gd name="connsiteX552" fmla="*/ 3353505 w 8074110"/>
              <a:gd name="connsiteY552" fmla="*/ 1494024 h 7505871"/>
              <a:gd name="connsiteX553" fmla="*/ 2817037 w 8074110"/>
              <a:gd name="connsiteY553" fmla="*/ 788798 h 7505871"/>
              <a:gd name="connsiteX554" fmla="*/ 2800780 w 8074110"/>
              <a:gd name="connsiteY554" fmla="*/ 751640 h 7505871"/>
              <a:gd name="connsiteX555" fmla="*/ 2805900 w 8074110"/>
              <a:gd name="connsiteY555" fmla="*/ 695324 h 7505871"/>
              <a:gd name="connsiteX556" fmla="*/ 2753751 w 8074110"/>
              <a:gd name="connsiteY556" fmla="*/ 695324 h 7505871"/>
              <a:gd name="connsiteX557" fmla="*/ 2751236 w 8074110"/>
              <a:gd name="connsiteY557" fmla="*/ 721450 h 7505871"/>
              <a:gd name="connsiteX558" fmla="*/ 2216316 w 8074110"/>
              <a:gd name="connsiteY558" fmla="*/ 277101 h 7505871"/>
              <a:gd name="connsiteX559" fmla="*/ 7517516 w 8074110"/>
              <a:gd name="connsiteY559" fmla="*/ 277101 h 7505871"/>
              <a:gd name="connsiteX560" fmla="*/ 7651440 w 8074110"/>
              <a:gd name="connsiteY560" fmla="*/ 726094 h 7505871"/>
              <a:gd name="connsiteX561" fmla="*/ 7406816 w 8074110"/>
              <a:gd name="connsiteY561" fmla="*/ 760155 h 7505871"/>
              <a:gd name="connsiteX562" fmla="*/ 7295343 w 8074110"/>
              <a:gd name="connsiteY562" fmla="*/ 776411 h 7505871"/>
              <a:gd name="connsiteX563" fmla="*/ 7250443 w 8074110"/>
              <a:gd name="connsiteY563" fmla="*/ 758607 h 7505871"/>
              <a:gd name="connsiteX564" fmla="*/ 7202446 w 8074110"/>
              <a:gd name="connsiteY564" fmla="*/ 573592 h 7505871"/>
              <a:gd name="connsiteX565" fmla="*/ 7277537 w 8074110"/>
              <a:gd name="connsiteY565" fmla="*/ 427281 h 7505871"/>
              <a:gd name="connsiteX566" fmla="*/ 7493517 w 8074110"/>
              <a:gd name="connsiteY566" fmla="*/ 286390 h 7505871"/>
              <a:gd name="connsiteX567" fmla="*/ 7517516 w 8074110"/>
              <a:gd name="connsiteY567" fmla="*/ 277101 h 7505871"/>
              <a:gd name="connsiteX568" fmla="*/ 1725523 w 8074110"/>
              <a:gd name="connsiteY568" fmla="*/ 200464 h 7505871"/>
              <a:gd name="connsiteX569" fmla="*/ 1922923 w 8074110"/>
              <a:gd name="connsiteY569" fmla="*/ 231429 h 7505871"/>
              <a:gd name="connsiteX570" fmla="*/ 2086264 w 8074110"/>
              <a:gd name="connsiteY570" fmla="*/ 256200 h 7505871"/>
              <a:gd name="connsiteX571" fmla="*/ 2138131 w 8074110"/>
              <a:gd name="connsiteY571" fmla="*/ 284843 h 7505871"/>
              <a:gd name="connsiteX572" fmla="*/ 2200834 w 8074110"/>
              <a:gd name="connsiteY572" fmla="*/ 338257 h 7505871"/>
              <a:gd name="connsiteX573" fmla="*/ 2728013 w 8074110"/>
              <a:gd name="connsiteY573" fmla="*/ 774864 h 7505871"/>
              <a:gd name="connsiteX574" fmla="*/ 2820132 w 8074110"/>
              <a:gd name="connsiteY574" fmla="*/ 871630 h 7505871"/>
              <a:gd name="connsiteX575" fmla="*/ 3416208 w 8074110"/>
              <a:gd name="connsiteY575" fmla="*/ 1705361 h 7505871"/>
              <a:gd name="connsiteX576" fmla="*/ 3403821 w 8074110"/>
              <a:gd name="connsiteY576" fmla="*/ 1733229 h 7505871"/>
              <a:gd name="connsiteX577" fmla="*/ 3220356 w 8074110"/>
              <a:gd name="connsiteY577" fmla="*/ 1788965 h 7505871"/>
              <a:gd name="connsiteX578" fmla="*/ 3183971 w 8074110"/>
              <a:gd name="connsiteY578" fmla="*/ 1778128 h 7505871"/>
              <a:gd name="connsiteX579" fmla="*/ 2802328 w 8074110"/>
              <a:gd name="connsiteY579" fmla="*/ 1303589 h 7505871"/>
              <a:gd name="connsiteX580" fmla="*/ 2734980 w 8074110"/>
              <a:gd name="connsiteY580" fmla="*/ 1223082 h 7505871"/>
              <a:gd name="connsiteX581" fmla="*/ 1721651 w 8074110"/>
              <a:gd name="connsiteY581" fmla="*/ 208205 h 7505871"/>
              <a:gd name="connsiteX582" fmla="*/ 1725523 w 8074110"/>
              <a:gd name="connsiteY582" fmla="*/ 200464 h 7505871"/>
              <a:gd name="connsiteX583" fmla="*/ 5759578 w 8074110"/>
              <a:gd name="connsiteY583" fmla="*/ 140662 h 7505871"/>
              <a:gd name="connsiteX584" fmla="*/ 5822184 w 8074110"/>
              <a:gd name="connsiteY584" fmla="*/ 174918 h 7505871"/>
              <a:gd name="connsiteX585" fmla="*/ 6050551 w 8074110"/>
              <a:gd name="connsiteY585" fmla="*/ 345224 h 7505871"/>
              <a:gd name="connsiteX586" fmla="*/ 6064485 w 8074110"/>
              <a:gd name="connsiteY586" fmla="*/ 389351 h 7505871"/>
              <a:gd name="connsiteX587" fmla="*/ 5850827 w 8074110"/>
              <a:gd name="connsiteY587" fmla="*/ 619264 h 7505871"/>
              <a:gd name="connsiteX588" fmla="*/ 5812120 w 8074110"/>
              <a:gd name="connsiteY588" fmla="*/ 623909 h 7505871"/>
              <a:gd name="connsiteX589" fmla="*/ 5306617 w 8074110"/>
              <a:gd name="connsiteY589" fmla="*/ 537981 h 7505871"/>
              <a:gd name="connsiteX590" fmla="*/ 5287266 w 8074110"/>
              <a:gd name="connsiteY590" fmla="*/ 532562 h 7505871"/>
              <a:gd name="connsiteX591" fmla="*/ 5484666 w 8074110"/>
              <a:gd name="connsiteY591" fmla="*/ 433476 h 7505871"/>
              <a:gd name="connsiteX592" fmla="*/ 5716131 w 8074110"/>
              <a:gd name="connsiteY592" fmla="*/ 198141 h 7505871"/>
              <a:gd name="connsiteX593" fmla="*/ 5759578 w 8074110"/>
              <a:gd name="connsiteY593" fmla="*/ 140662 h 7505871"/>
              <a:gd name="connsiteX594" fmla="*/ 6792161 w 8074110"/>
              <a:gd name="connsiteY594" fmla="*/ 69637 h 7505871"/>
              <a:gd name="connsiteX595" fmla="*/ 6756550 w 8074110"/>
              <a:gd name="connsiteY595" fmla="*/ 261619 h 7505871"/>
              <a:gd name="connsiteX596" fmla="*/ 6617984 w 8074110"/>
              <a:gd name="connsiteY596" fmla="*/ 446635 h 7505871"/>
              <a:gd name="connsiteX597" fmla="*/ 6420582 w 8074110"/>
              <a:gd name="connsiteY597" fmla="*/ 545724 h 7505871"/>
              <a:gd name="connsiteX598" fmla="*/ 6386520 w 8074110"/>
              <a:gd name="connsiteY598" fmla="*/ 543401 h 7505871"/>
              <a:gd name="connsiteX599" fmla="*/ 6167444 w 8074110"/>
              <a:gd name="connsiteY599" fmla="*/ 376190 h 7505871"/>
              <a:gd name="connsiteX600" fmla="*/ 6792161 w 8074110"/>
              <a:gd name="connsiteY600" fmla="*/ 69637 h 7505871"/>
              <a:gd name="connsiteX601" fmla="*/ 6830299 w 8074110"/>
              <a:gd name="connsiteY601" fmla="*/ 401 h 7505871"/>
              <a:gd name="connsiteX602" fmla="*/ 6773582 w 8074110"/>
              <a:gd name="connsiteY602" fmla="*/ 27835 h 7505871"/>
              <a:gd name="connsiteX603" fmla="*/ 6302140 w 8074110"/>
              <a:gd name="connsiteY603" fmla="*/ 343677 h 7505871"/>
              <a:gd name="connsiteX604" fmla="*/ 6071452 w 8074110"/>
              <a:gd name="connsiteY604" fmla="*/ 304197 h 7505871"/>
              <a:gd name="connsiteX605" fmla="*/ 5949915 w 8074110"/>
              <a:gd name="connsiteY605" fmla="*/ 212850 h 7505871"/>
              <a:gd name="connsiteX606" fmla="*/ 5809025 w 8074110"/>
              <a:gd name="connsiteY606" fmla="*/ 105247 h 7505871"/>
              <a:gd name="connsiteX607" fmla="*/ 6016489 w 8074110"/>
              <a:gd name="connsiteY607" fmla="*/ 8481 h 7505871"/>
              <a:gd name="connsiteX608" fmla="*/ 6001007 w 8074110"/>
              <a:gd name="connsiteY608" fmla="*/ 3061 h 7505871"/>
              <a:gd name="connsiteX609" fmla="*/ 5795091 w 8074110"/>
              <a:gd name="connsiteY609" fmla="*/ 51058 h 7505871"/>
              <a:gd name="connsiteX610" fmla="*/ 5725418 w 8074110"/>
              <a:gd name="connsiteY610" fmla="*/ 40219 h 7505871"/>
              <a:gd name="connsiteX611" fmla="*/ 5613945 w 8074110"/>
              <a:gd name="connsiteY611" fmla="*/ 8481 h 7505871"/>
              <a:gd name="connsiteX612" fmla="*/ 5681293 w 8074110"/>
              <a:gd name="connsiteY612" fmla="*/ 62670 h 7505871"/>
              <a:gd name="connsiteX613" fmla="*/ 5692905 w 8074110"/>
              <a:gd name="connsiteY613" fmla="*/ 126148 h 7505871"/>
              <a:gd name="connsiteX614" fmla="*/ 5659619 w 8074110"/>
              <a:gd name="connsiteY614" fmla="*/ 178787 h 7505871"/>
              <a:gd name="connsiteX615" fmla="*/ 5438219 w 8074110"/>
              <a:gd name="connsiteY615" fmla="*/ 396318 h 7505871"/>
              <a:gd name="connsiteX616" fmla="*/ 5299651 w 8074110"/>
              <a:gd name="connsiteY616" fmla="*/ 465989 h 7505871"/>
              <a:gd name="connsiteX617" fmla="*/ 5051157 w 8074110"/>
              <a:gd name="connsiteY617" fmla="*/ 501599 h 7505871"/>
              <a:gd name="connsiteX618" fmla="*/ 5017869 w 8074110"/>
              <a:gd name="connsiteY618" fmla="*/ 498502 h 7505871"/>
              <a:gd name="connsiteX619" fmla="*/ 4896331 w 8074110"/>
              <a:gd name="connsiteY619" fmla="*/ 483020 h 7505871"/>
              <a:gd name="connsiteX620" fmla="*/ 5006257 w 8074110"/>
              <a:gd name="connsiteY620" fmla="*/ 368448 h 7505871"/>
              <a:gd name="connsiteX621" fmla="*/ 5178888 w 8074110"/>
              <a:gd name="connsiteY621" fmla="*/ 35574 h 7505871"/>
              <a:gd name="connsiteX622" fmla="*/ 5148697 w 8074110"/>
              <a:gd name="connsiteY622" fmla="*/ 4611 h 7505871"/>
              <a:gd name="connsiteX623" fmla="*/ 5130119 w 8074110"/>
              <a:gd name="connsiteY623" fmla="*/ 33252 h 7505871"/>
              <a:gd name="connsiteX624" fmla="*/ 4968327 w 8074110"/>
              <a:gd name="connsiteY624" fmla="*/ 335162 h 7505871"/>
              <a:gd name="connsiteX625" fmla="*/ 4842143 w 8074110"/>
              <a:gd name="connsiteY625" fmla="*/ 457472 h 7505871"/>
              <a:gd name="connsiteX626" fmla="*/ 4792601 w 8074110"/>
              <a:gd name="connsiteY626" fmla="*/ 475278 h 7505871"/>
              <a:gd name="connsiteX627" fmla="*/ 4347477 w 8074110"/>
              <a:gd name="connsiteY627" fmla="*/ 432701 h 7505871"/>
              <a:gd name="connsiteX628" fmla="*/ 4253811 w 8074110"/>
              <a:gd name="connsiteY628" fmla="*/ 421089 h 7505871"/>
              <a:gd name="connsiteX629" fmla="*/ 4693512 w 8074110"/>
              <a:gd name="connsiteY629" fmla="*/ 8481 h 7505871"/>
              <a:gd name="connsiteX630" fmla="*/ 4611455 w 8074110"/>
              <a:gd name="connsiteY630" fmla="*/ 22415 h 7505871"/>
              <a:gd name="connsiteX631" fmla="*/ 4196524 w 8074110"/>
              <a:gd name="connsiteY631" fmla="*/ 402510 h 7505871"/>
              <a:gd name="connsiteX632" fmla="*/ 4148530 w 8074110"/>
              <a:gd name="connsiteY632" fmla="*/ 417219 h 7505871"/>
              <a:gd name="connsiteX633" fmla="*/ 3828041 w 8074110"/>
              <a:gd name="connsiteY633" fmla="*/ 393221 h 7505871"/>
              <a:gd name="connsiteX634" fmla="*/ 3665477 w 8074110"/>
              <a:gd name="connsiteY634" fmla="*/ 380834 h 7505871"/>
              <a:gd name="connsiteX635" fmla="*/ 3924032 w 8074110"/>
              <a:gd name="connsiteY635" fmla="*/ 10028 h 7505871"/>
              <a:gd name="connsiteX636" fmla="*/ 3841203 w 8074110"/>
              <a:gd name="connsiteY636" fmla="*/ 46414 h 7505871"/>
              <a:gd name="connsiteX637" fmla="*/ 3613610 w 8074110"/>
              <a:gd name="connsiteY637" fmla="*/ 359933 h 7505871"/>
              <a:gd name="connsiteX638" fmla="*/ 3573355 w 8074110"/>
              <a:gd name="connsiteY638" fmla="*/ 376190 h 7505871"/>
              <a:gd name="connsiteX639" fmla="*/ 2866581 w 8074110"/>
              <a:gd name="connsiteY639" fmla="*/ 318906 h 7505871"/>
              <a:gd name="connsiteX640" fmla="*/ 2819359 w 8074110"/>
              <a:gd name="connsiteY640" fmla="*/ 301874 h 7505871"/>
              <a:gd name="connsiteX641" fmla="*/ 2984246 w 8074110"/>
              <a:gd name="connsiteY641" fmla="*/ 10028 h 7505871"/>
              <a:gd name="connsiteX642" fmla="*/ 2922318 w 8074110"/>
              <a:gd name="connsiteY642" fmla="*/ 39446 h 7505871"/>
              <a:gd name="connsiteX643" fmla="*/ 2779879 w 8074110"/>
              <a:gd name="connsiteY643" fmla="*/ 285618 h 7505871"/>
              <a:gd name="connsiteX644" fmla="*/ 2736527 w 8074110"/>
              <a:gd name="connsiteY644" fmla="*/ 306519 h 7505871"/>
              <a:gd name="connsiteX645" fmla="*/ 2190770 w 8074110"/>
              <a:gd name="connsiteY645" fmla="*/ 240718 h 7505871"/>
              <a:gd name="connsiteX646" fmla="*/ 2157482 w 8074110"/>
              <a:gd name="connsiteY646" fmla="*/ 207430 h 7505871"/>
              <a:gd name="connsiteX647" fmla="*/ 2173739 w 8074110"/>
              <a:gd name="connsiteY647" fmla="*/ 124598 h 7505871"/>
              <a:gd name="connsiteX648" fmla="*/ 2247281 w 8074110"/>
              <a:gd name="connsiteY648" fmla="*/ 8481 h 7505871"/>
              <a:gd name="connsiteX649" fmla="*/ 2202382 w 8074110"/>
              <a:gd name="connsiteY649" fmla="*/ 13126 h 7505871"/>
              <a:gd name="connsiteX650" fmla="*/ 2109488 w 8074110"/>
              <a:gd name="connsiteY650" fmla="*/ 196594 h 7505871"/>
              <a:gd name="connsiteX651" fmla="*/ 2073878 w 8074110"/>
              <a:gd name="connsiteY651" fmla="*/ 223687 h 7505871"/>
              <a:gd name="connsiteX652" fmla="*/ 1782807 w 8074110"/>
              <a:gd name="connsiteY652" fmla="*/ 178015 h 7505871"/>
              <a:gd name="connsiteX653" fmla="*/ 1743327 w 8074110"/>
              <a:gd name="connsiteY653" fmla="*/ 94408 h 7505871"/>
              <a:gd name="connsiteX654" fmla="*/ 1789774 w 8074110"/>
              <a:gd name="connsiteY654" fmla="*/ 10803 h 7505871"/>
              <a:gd name="connsiteX655" fmla="*/ 1709266 w 8074110"/>
              <a:gd name="connsiteY655" fmla="*/ 48736 h 7505871"/>
              <a:gd name="connsiteX656" fmla="*/ 1667462 w 8074110"/>
              <a:gd name="connsiteY656" fmla="*/ 127696 h 7505871"/>
              <a:gd name="connsiteX657" fmla="*/ 1618692 w 8074110"/>
              <a:gd name="connsiteY657" fmla="*/ 152469 h 7505871"/>
              <a:gd name="connsiteX658" fmla="*/ 853860 w 8074110"/>
              <a:gd name="connsiteY658" fmla="*/ 29382 h 7505871"/>
              <a:gd name="connsiteX659" fmla="*/ 474537 w 8074110"/>
              <a:gd name="connsiteY659" fmla="*/ 9256 h 7505871"/>
              <a:gd name="connsiteX660" fmla="*/ 493891 w 8074110"/>
              <a:gd name="connsiteY660" fmla="*/ 12351 h 7505871"/>
              <a:gd name="connsiteX661" fmla="*/ 733870 w 8074110"/>
              <a:gd name="connsiteY661" fmla="*/ 40994 h 7505871"/>
              <a:gd name="connsiteX662" fmla="*/ 1561409 w 8074110"/>
              <a:gd name="connsiteY662" fmla="*/ 171820 h 7505871"/>
              <a:gd name="connsiteX663" fmla="*/ 1631854 w 8074110"/>
              <a:gd name="connsiteY663" fmla="*/ 187304 h 7505871"/>
              <a:gd name="connsiteX664" fmla="*/ 1772742 w 8074110"/>
              <a:gd name="connsiteY664" fmla="*/ 322001 h 7505871"/>
              <a:gd name="connsiteX665" fmla="*/ 1567601 w 8074110"/>
              <a:gd name="connsiteY665" fmla="*/ 346774 h 7505871"/>
              <a:gd name="connsiteX666" fmla="*/ 1264918 w 8074110"/>
              <a:gd name="connsiteY666" fmla="*/ 319678 h 7505871"/>
              <a:gd name="connsiteX667" fmla="*/ 966880 w 8074110"/>
              <a:gd name="connsiteY667" fmla="*/ 322776 h 7505871"/>
              <a:gd name="connsiteX668" fmla="*/ 839151 w 8074110"/>
              <a:gd name="connsiteY668" fmla="*/ 293357 h 7505871"/>
              <a:gd name="connsiteX669" fmla="*/ 116893 w 8074110"/>
              <a:gd name="connsiteY669" fmla="*/ 13126 h 7505871"/>
              <a:gd name="connsiteX670" fmla="*/ 0 w 8074110"/>
              <a:gd name="connsiteY670" fmla="*/ 6159 h 7505871"/>
              <a:gd name="connsiteX671" fmla="*/ 30191 w 8074110"/>
              <a:gd name="connsiteY671" fmla="*/ 27060 h 7505871"/>
              <a:gd name="connsiteX672" fmla="*/ 863149 w 8074110"/>
              <a:gd name="connsiteY672" fmla="*/ 349096 h 7505871"/>
              <a:gd name="connsiteX673" fmla="*/ 2691628 w 8074110"/>
              <a:gd name="connsiteY673" fmla="*/ 1437513 h 7505871"/>
              <a:gd name="connsiteX674" fmla="*/ 2729173 w 8074110"/>
              <a:gd name="connsiteY674" fmla="*/ 1480575 h 7505871"/>
              <a:gd name="connsiteX675" fmla="*/ 2737964 w 8074110"/>
              <a:gd name="connsiteY675" fmla="*/ 1521053 h 7505871"/>
              <a:gd name="connsiteX676" fmla="*/ 2751607 w 8074110"/>
              <a:gd name="connsiteY676" fmla="*/ 1513346 h 7505871"/>
              <a:gd name="connsiteX677" fmla="*/ 2789941 w 8074110"/>
              <a:gd name="connsiteY677" fmla="*/ 1581205 h 7505871"/>
              <a:gd name="connsiteX678" fmla="*/ 2789941 w 8074110"/>
              <a:gd name="connsiteY678" fmla="*/ 1521120 h 7505871"/>
              <a:gd name="connsiteX679" fmla="*/ 3149135 w 8074110"/>
              <a:gd name="connsiteY679" fmla="*/ 1826898 h 7505871"/>
              <a:gd name="connsiteX680" fmla="*/ 3180873 w 8074110"/>
              <a:gd name="connsiteY680" fmla="*/ 1850896 h 7505871"/>
              <a:gd name="connsiteX681" fmla="*/ 3685603 w 8074110"/>
              <a:gd name="connsiteY681" fmla="*/ 2128807 h 7505871"/>
              <a:gd name="connsiteX682" fmla="*/ 4074212 w 8074110"/>
              <a:gd name="connsiteY682" fmla="*/ 2380398 h 7505871"/>
              <a:gd name="connsiteX683" fmla="*/ 4482176 w 8074110"/>
              <a:gd name="connsiteY683" fmla="*/ 2882804 h 7505871"/>
              <a:gd name="connsiteX684" fmla="*/ 4615325 w 8074110"/>
              <a:gd name="connsiteY684" fmla="*/ 3032983 h 7505871"/>
              <a:gd name="connsiteX685" fmla="*/ 4938909 w 8074110"/>
              <a:gd name="connsiteY685" fmla="*/ 3311666 h 7505871"/>
              <a:gd name="connsiteX686" fmla="*/ 5464539 w 8074110"/>
              <a:gd name="connsiteY686" fmla="*/ 3821815 h 7505871"/>
              <a:gd name="connsiteX687" fmla="*/ 5862439 w 8074110"/>
              <a:gd name="connsiteY687" fmla="*/ 4371442 h 7505871"/>
              <a:gd name="connsiteX688" fmla="*/ 5925142 w 8074110"/>
              <a:gd name="connsiteY688" fmla="*/ 4423309 h 7505871"/>
              <a:gd name="connsiteX689" fmla="*/ 5960752 w 8074110"/>
              <a:gd name="connsiteY689" fmla="*/ 4439565 h 7505871"/>
              <a:gd name="connsiteX690" fmla="*/ 6221633 w 8074110"/>
              <a:gd name="connsiteY690" fmla="*/ 4609099 h 7505871"/>
              <a:gd name="connsiteX691" fmla="*/ 6602500 w 8074110"/>
              <a:gd name="connsiteY691" fmla="*/ 4887784 h 7505871"/>
              <a:gd name="connsiteX692" fmla="*/ 7161419 w 8074110"/>
              <a:gd name="connsiteY692" fmla="*/ 5593785 h 7505871"/>
              <a:gd name="connsiteX693" fmla="*/ 7807037 w 8074110"/>
              <a:gd name="connsiteY693" fmla="*/ 6708523 h 7505871"/>
              <a:gd name="connsiteX694" fmla="*/ 7824068 w 8074110"/>
              <a:gd name="connsiteY694" fmla="*/ 6754970 h 7505871"/>
              <a:gd name="connsiteX695" fmla="*/ 7999795 w 8074110"/>
              <a:gd name="connsiteY695" fmla="*/ 7317758 h 7505871"/>
              <a:gd name="connsiteX696" fmla="*/ 8071787 w 8074110"/>
              <a:gd name="connsiteY696" fmla="*/ 7505871 h 7505871"/>
              <a:gd name="connsiteX697" fmla="*/ 8071787 w 8074110"/>
              <a:gd name="connsiteY697" fmla="*/ 7399815 h 7505871"/>
              <a:gd name="connsiteX698" fmla="*/ 7950250 w 8074110"/>
              <a:gd name="connsiteY698" fmla="*/ 7039849 h 7505871"/>
              <a:gd name="connsiteX699" fmla="*/ 7865096 w 8074110"/>
              <a:gd name="connsiteY699" fmla="*/ 6744905 h 7505871"/>
              <a:gd name="connsiteX700" fmla="*/ 7863548 w 8074110"/>
              <a:gd name="connsiteY700" fmla="*/ 6706200 h 7505871"/>
              <a:gd name="connsiteX701" fmla="*/ 8043144 w 8074110"/>
              <a:gd name="connsiteY701" fmla="*/ 6277336 h 7505871"/>
              <a:gd name="connsiteX702" fmla="*/ 8072562 w 8074110"/>
              <a:gd name="connsiteY702" fmla="*/ 6272691 h 7505871"/>
              <a:gd name="connsiteX703" fmla="*/ 8072562 w 8074110"/>
              <a:gd name="connsiteY703" fmla="*/ 6153476 h 7505871"/>
              <a:gd name="connsiteX704" fmla="*/ 8052434 w 8074110"/>
              <a:gd name="connsiteY704" fmla="*/ 6144959 h 7505871"/>
              <a:gd name="connsiteX705" fmla="*/ 7593379 w 8074110"/>
              <a:gd name="connsiteY705" fmla="*/ 5359998 h 7505871"/>
              <a:gd name="connsiteX706" fmla="*/ 7591831 w 8074110"/>
              <a:gd name="connsiteY706" fmla="*/ 5353806 h 7505871"/>
              <a:gd name="connsiteX707" fmla="*/ 8052434 w 8074110"/>
              <a:gd name="connsiteY707" fmla="*/ 5624748 h 7505871"/>
              <a:gd name="connsiteX708" fmla="*/ 8072562 w 8074110"/>
              <a:gd name="connsiteY708" fmla="*/ 5650297 h 7505871"/>
              <a:gd name="connsiteX709" fmla="*/ 8072562 w 8074110"/>
              <a:gd name="connsiteY709" fmla="*/ 5564367 h 7505871"/>
              <a:gd name="connsiteX710" fmla="*/ 8059401 w 8074110"/>
              <a:gd name="connsiteY710" fmla="*/ 5555078 h 7505871"/>
              <a:gd name="connsiteX711" fmla="*/ 7759043 w 8074110"/>
              <a:gd name="connsiteY711" fmla="*/ 5365418 h 7505871"/>
              <a:gd name="connsiteX712" fmla="*/ 7623569 w 8074110"/>
              <a:gd name="connsiteY712" fmla="*/ 5314326 h 7505871"/>
              <a:gd name="connsiteX713" fmla="*/ 7605765 w 8074110"/>
              <a:gd name="connsiteY713" fmla="*/ 5269426 h 7505871"/>
              <a:gd name="connsiteX714" fmla="*/ 7917737 w 8074110"/>
              <a:gd name="connsiteY714" fmla="*/ 4875397 h 7505871"/>
              <a:gd name="connsiteX715" fmla="*/ 8072562 w 8074110"/>
              <a:gd name="connsiteY715" fmla="*/ 4774761 h 7505871"/>
              <a:gd name="connsiteX716" fmla="*/ 8072562 w 8074110"/>
              <a:gd name="connsiteY716" fmla="*/ 4715155 h 7505871"/>
              <a:gd name="connsiteX717" fmla="*/ 7588734 w 8074110"/>
              <a:gd name="connsiteY717" fmla="*/ 5193561 h 7505871"/>
              <a:gd name="connsiteX718" fmla="*/ 7574027 w 8074110"/>
              <a:gd name="connsiteY718" fmla="*/ 5226849 h 7505871"/>
              <a:gd name="connsiteX719" fmla="*/ 7567060 w 8074110"/>
              <a:gd name="connsiteY719" fmla="*/ 5232269 h 7505871"/>
              <a:gd name="connsiteX720" fmla="*/ 7550804 w 8074110"/>
              <a:gd name="connsiteY720" fmla="*/ 5128536 h 7505871"/>
              <a:gd name="connsiteX721" fmla="*/ 7476486 w 8074110"/>
              <a:gd name="connsiteY721" fmla="*/ 4561102 h 7505871"/>
              <a:gd name="connsiteX722" fmla="*/ 7512871 w 8074110"/>
              <a:gd name="connsiteY722" fmla="*/ 4526267 h 7505871"/>
              <a:gd name="connsiteX723" fmla="*/ 7744334 w 8074110"/>
              <a:gd name="connsiteY723" fmla="*/ 4535557 h 7505871"/>
              <a:gd name="connsiteX724" fmla="*/ 8072562 w 8074110"/>
              <a:gd name="connsiteY724" fmla="*/ 4622258 h 7505871"/>
              <a:gd name="connsiteX725" fmla="*/ 8072562 w 8074110"/>
              <a:gd name="connsiteY725" fmla="*/ 4568844 h 7505871"/>
              <a:gd name="connsiteX726" fmla="*/ 7770654 w 8074110"/>
              <a:gd name="connsiteY726" fmla="*/ 4499174 h 7505871"/>
              <a:gd name="connsiteX727" fmla="*/ 7519838 w 8074110"/>
              <a:gd name="connsiteY727" fmla="*/ 4483690 h 7505871"/>
              <a:gd name="connsiteX728" fmla="*/ 7461005 w 8074110"/>
              <a:gd name="connsiteY728" fmla="*/ 4427179 h 7505871"/>
              <a:gd name="connsiteX729" fmla="*/ 7389784 w 8074110"/>
              <a:gd name="connsiteY729" fmla="*/ 3848909 h 7505871"/>
              <a:gd name="connsiteX730" fmla="*/ 7420750 w 8074110"/>
              <a:gd name="connsiteY730" fmla="*/ 3808654 h 7505871"/>
              <a:gd name="connsiteX731" fmla="*/ 7762912 w 8074110"/>
              <a:gd name="connsiteY731" fmla="*/ 3749823 h 7505871"/>
              <a:gd name="connsiteX732" fmla="*/ 8072562 w 8074110"/>
              <a:gd name="connsiteY732" fmla="*/ 3759884 h 7505871"/>
              <a:gd name="connsiteX733" fmla="*/ 8072562 w 8074110"/>
              <a:gd name="connsiteY733" fmla="*/ 3713438 h 7505871"/>
              <a:gd name="connsiteX734" fmla="*/ 7848067 w 8074110"/>
              <a:gd name="connsiteY734" fmla="*/ 3704924 h 7505871"/>
              <a:gd name="connsiteX735" fmla="*/ 7498162 w 8074110"/>
              <a:gd name="connsiteY735" fmla="*/ 3756790 h 7505871"/>
              <a:gd name="connsiteX736" fmla="*/ 7406041 w 8074110"/>
              <a:gd name="connsiteY736" fmla="*/ 3768402 h 7505871"/>
              <a:gd name="connsiteX737" fmla="*/ 7376625 w 8074110"/>
              <a:gd name="connsiteY737" fmla="*/ 3743628 h 7505871"/>
              <a:gd name="connsiteX738" fmla="*/ 7317791 w 8074110"/>
              <a:gd name="connsiteY738" fmla="*/ 3277606 h 7505871"/>
              <a:gd name="connsiteX739" fmla="*/ 7329403 w 8074110"/>
              <a:gd name="connsiteY739" fmla="*/ 3245093 h 7505871"/>
              <a:gd name="connsiteX740" fmla="*/ 7556221 w 8074110"/>
              <a:gd name="connsiteY740" fmla="*/ 3145229 h 7505871"/>
              <a:gd name="connsiteX741" fmla="*/ 8072562 w 8074110"/>
              <a:gd name="connsiteY741" fmla="*/ 3045368 h 7505871"/>
              <a:gd name="connsiteX742" fmla="*/ 8072562 w 8074110"/>
              <a:gd name="connsiteY742" fmla="*/ 3005888 h 7505871"/>
              <a:gd name="connsiteX743" fmla="*/ 7445521 w 8074110"/>
              <a:gd name="connsiteY743" fmla="*/ 3144457 h 7505871"/>
              <a:gd name="connsiteX744" fmla="*/ 7328628 w 8074110"/>
              <a:gd name="connsiteY744" fmla="*/ 3199420 h 7505871"/>
              <a:gd name="connsiteX745" fmla="*/ 7304630 w 8074110"/>
              <a:gd name="connsiteY745" fmla="*/ 3186259 h 7505871"/>
              <a:gd name="connsiteX746" fmla="*/ 7258183 w 8074110"/>
              <a:gd name="connsiteY746" fmla="*/ 2868867 h 7505871"/>
              <a:gd name="connsiteX747" fmla="*/ 7267472 w 8074110"/>
              <a:gd name="connsiteY747" fmla="*/ 2846419 h 7505871"/>
              <a:gd name="connsiteX748" fmla="*/ 7736592 w 8074110"/>
              <a:gd name="connsiteY748" fmla="*/ 2501935 h 7505871"/>
              <a:gd name="connsiteX749" fmla="*/ 8072562 w 8074110"/>
              <a:gd name="connsiteY749" fmla="*/ 2323111 h 7505871"/>
              <a:gd name="connsiteX750" fmla="*/ 8072562 w 8074110"/>
              <a:gd name="connsiteY750" fmla="*/ 2263504 h 7505871"/>
              <a:gd name="connsiteX751" fmla="*/ 7247346 w 8074110"/>
              <a:gd name="connsiteY751" fmla="*/ 2789134 h 7505871"/>
              <a:gd name="connsiteX752" fmla="*/ 7204769 w 8074110"/>
              <a:gd name="connsiteY752" fmla="*/ 2536769 h 7505871"/>
              <a:gd name="connsiteX753" fmla="*/ 7194707 w 8074110"/>
              <a:gd name="connsiteY753" fmla="*/ 2481808 h 7505871"/>
              <a:gd name="connsiteX754" fmla="*/ 7218703 w 8074110"/>
              <a:gd name="connsiteY754" fmla="*/ 2341689 h 7505871"/>
              <a:gd name="connsiteX755" fmla="*/ 7498162 w 8074110"/>
              <a:gd name="connsiteY755" fmla="*/ 2079261 h 7505871"/>
              <a:gd name="connsiteX756" fmla="*/ 7934769 w 8074110"/>
              <a:gd name="connsiteY756" fmla="*/ 1906633 h 7505871"/>
              <a:gd name="connsiteX757" fmla="*/ 7950250 w 8074110"/>
              <a:gd name="connsiteY757" fmla="*/ 1901988 h 7505871"/>
              <a:gd name="connsiteX758" fmla="*/ 8072562 w 8074110"/>
              <a:gd name="connsiteY758" fmla="*/ 1913600 h 7505871"/>
              <a:gd name="connsiteX759" fmla="*/ 8072562 w 8074110"/>
              <a:gd name="connsiteY759" fmla="*/ 1860961 h 7505871"/>
              <a:gd name="connsiteX760" fmla="*/ 7922382 w 8074110"/>
              <a:gd name="connsiteY760" fmla="*/ 1541246 h 7505871"/>
              <a:gd name="connsiteX761" fmla="*/ 8023793 w 8074110"/>
              <a:gd name="connsiteY761" fmla="*/ 1045033 h 7505871"/>
              <a:gd name="connsiteX762" fmla="*/ 8072562 w 8074110"/>
              <a:gd name="connsiteY762" fmla="*/ 933558 h 7505871"/>
              <a:gd name="connsiteX763" fmla="*/ 8072562 w 8074110"/>
              <a:gd name="connsiteY763" fmla="*/ 834472 h 7505871"/>
              <a:gd name="connsiteX764" fmla="*/ 8057853 w 8074110"/>
              <a:gd name="connsiteY764" fmla="*/ 850729 h 7505871"/>
              <a:gd name="connsiteX765" fmla="*/ 7875935 w 8074110"/>
              <a:gd name="connsiteY765" fmla="*/ 1487832 h 7505871"/>
              <a:gd name="connsiteX766" fmla="*/ 7917737 w 8074110"/>
              <a:gd name="connsiteY766" fmla="*/ 1746388 h 7505871"/>
              <a:gd name="connsiteX767" fmla="*/ 7834133 w 8074110"/>
              <a:gd name="connsiteY767" fmla="*/ 1685234 h 7505871"/>
              <a:gd name="connsiteX768" fmla="*/ 7668469 w 8074110"/>
              <a:gd name="connsiteY768" fmla="*/ 1563695 h 7505871"/>
              <a:gd name="connsiteX769" fmla="*/ 7553899 w 8074110"/>
              <a:gd name="connsiteY769" fmla="*/ 1286560 h 7505871"/>
              <a:gd name="connsiteX770" fmla="*/ 7736592 w 8074110"/>
              <a:gd name="connsiteY770" fmla="*/ 785700 h 7505871"/>
              <a:gd name="connsiteX771" fmla="*/ 7778394 w 8074110"/>
              <a:gd name="connsiteY771" fmla="*/ 759382 h 7505871"/>
              <a:gd name="connsiteX772" fmla="*/ 8041597 w 8074110"/>
              <a:gd name="connsiteY772" fmla="*/ 728417 h 7505871"/>
              <a:gd name="connsiteX773" fmla="*/ 8074110 w 8074110"/>
              <a:gd name="connsiteY773" fmla="*/ 722222 h 7505871"/>
              <a:gd name="connsiteX774" fmla="*/ 8074110 w 8074110"/>
              <a:gd name="connsiteY774" fmla="*/ 688937 h 7505871"/>
              <a:gd name="connsiteX775" fmla="*/ 7787683 w 8074110"/>
              <a:gd name="connsiteY775" fmla="*/ 719127 h 7505871"/>
              <a:gd name="connsiteX776" fmla="*/ 7550029 w 8074110"/>
              <a:gd name="connsiteY776" fmla="*/ 603007 h 7505871"/>
              <a:gd name="connsiteX777" fmla="*/ 7534545 w 8074110"/>
              <a:gd name="connsiteY777" fmla="*/ 359158 h 7505871"/>
              <a:gd name="connsiteX778" fmla="*/ 7626666 w 8074110"/>
              <a:gd name="connsiteY778" fmla="*/ 251555 h 7505871"/>
              <a:gd name="connsiteX779" fmla="*/ 7819424 w 8074110"/>
              <a:gd name="connsiteY779" fmla="*/ 127696 h 7505871"/>
              <a:gd name="connsiteX780" fmla="*/ 7926252 w 8074110"/>
              <a:gd name="connsiteY780" fmla="*/ 76604 h 7505871"/>
              <a:gd name="connsiteX781" fmla="*/ 8074110 w 8074110"/>
              <a:gd name="connsiteY781" fmla="*/ 636295 h 7505871"/>
              <a:gd name="connsiteX782" fmla="*/ 8074110 w 8074110"/>
              <a:gd name="connsiteY782" fmla="*/ 589848 h 7505871"/>
              <a:gd name="connsiteX783" fmla="*/ 8012954 w 8074110"/>
              <a:gd name="connsiteY783" fmla="*/ 46414 h 7505871"/>
              <a:gd name="connsiteX784" fmla="*/ 8071012 w 8074110"/>
              <a:gd name="connsiteY784" fmla="*/ 11578 h 7505871"/>
              <a:gd name="connsiteX785" fmla="*/ 8071012 w 8074110"/>
              <a:gd name="connsiteY785" fmla="*/ 4611 h 7505871"/>
              <a:gd name="connsiteX786" fmla="*/ 7829488 w 8074110"/>
              <a:gd name="connsiteY786" fmla="*/ 4611 h 7505871"/>
              <a:gd name="connsiteX787" fmla="*/ 7829488 w 8074110"/>
              <a:gd name="connsiteY787" fmla="*/ 10028 h 7505871"/>
              <a:gd name="connsiteX788" fmla="*/ 7950250 w 8074110"/>
              <a:gd name="connsiteY788" fmla="*/ 17770 h 7505871"/>
              <a:gd name="connsiteX789" fmla="*/ 7735817 w 8074110"/>
              <a:gd name="connsiteY789" fmla="*/ 131568 h 7505871"/>
              <a:gd name="connsiteX790" fmla="*/ 7637503 w 8074110"/>
              <a:gd name="connsiteY790" fmla="*/ 166403 h 7505871"/>
              <a:gd name="connsiteX791" fmla="*/ 6933826 w 8074110"/>
              <a:gd name="connsiteY791" fmla="*/ 19318 h 7505871"/>
              <a:gd name="connsiteX792" fmla="*/ 6868026 w 8074110"/>
              <a:gd name="connsiteY792" fmla="*/ 8481 h 7505871"/>
              <a:gd name="connsiteX793" fmla="*/ 7534545 w 8074110"/>
              <a:gd name="connsiteY793" fmla="*/ 226009 h 7505871"/>
              <a:gd name="connsiteX794" fmla="*/ 7524483 w 8074110"/>
              <a:gd name="connsiteY794" fmla="*/ 237621 h 7505871"/>
              <a:gd name="connsiteX795" fmla="*/ 7244249 w 8074110"/>
              <a:gd name="connsiteY795" fmla="*/ 413347 h 7505871"/>
              <a:gd name="connsiteX796" fmla="*/ 7223348 w 8074110"/>
              <a:gd name="connsiteY796" fmla="*/ 421864 h 7505871"/>
              <a:gd name="connsiteX797" fmla="*/ 6830868 w 8074110"/>
              <a:gd name="connsiteY797" fmla="*/ 303422 h 7505871"/>
              <a:gd name="connsiteX798" fmla="*/ 6813837 w 8074110"/>
              <a:gd name="connsiteY798" fmla="*/ 261619 h 7505871"/>
              <a:gd name="connsiteX799" fmla="*/ 6854092 w 8074110"/>
              <a:gd name="connsiteY799" fmla="*/ 26285 h 7505871"/>
              <a:gd name="connsiteX800" fmla="*/ 6850222 w 8074110"/>
              <a:gd name="connsiteY800" fmla="*/ 3836 h 7505871"/>
              <a:gd name="connsiteX801" fmla="*/ 6830299 w 8074110"/>
              <a:gd name="connsiteY801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35752 w 8074110"/>
              <a:gd name="connsiteY518" fmla="*/ 1415837 h 7505871"/>
              <a:gd name="connsiteX519" fmla="*/ 1008685 w 8074110"/>
              <a:gd name="connsiteY519" fmla="*/ 367675 h 7505871"/>
              <a:gd name="connsiteX520" fmla="*/ 1011007 w 8074110"/>
              <a:gd name="connsiteY520" fmla="*/ 356836 h 7505871"/>
              <a:gd name="connsiteX521" fmla="*/ 1210729 w 8074110"/>
              <a:gd name="connsiteY521" fmla="*/ 356836 h 7505871"/>
              <a:gd name="connsiteX522" fmla="*/ 2855742 w 8074110"/>
              <a:gd name="connsiteY522" fmla="*/ 349869 h 7505871"/>
              <a:gd name="connsiteX523" fmla="*/ 2975732 w 8074110"/>
              <a:gd name="connsiteY523" fmla="*/ 357611 h 7505871"/>
              <a:gd name="connsiteX524" fmla="*/ 3563291 w 8074110"/>
              <a:gd name="connsiteY524" fmla="*/ 403285 h 7505871"/>
              <a:gd name="connsiteX525" fmla="*/ 3644576 w 8074110"/>
              <a:gd name="connsiteY525" fmla="*/ 434248 h 7505871"/>
              <a:gd name="connsiteX526" fmla="*/ 3996800 w 8074110"/>
              <a:gd name="connsiteY526" fmla="*/ 962976 h 7505871"/>
              <a:gd name="connsiteX527" fmla="*/ 4018476 w 8074110"/>
              <a:gd name="connsiteY527" fmla="*/ 1285785 h 7505871"/>
              <a:gd name="connsiteX528" fmla="*/ 4015379 w 8074110"/>
              <a:gd name="connsiteY528" fmla="*/ 1554405 h 7505871"/>
              <a:gd name="connsiteX529" fmla="*/ 3987511 w 8074110"/>
              <a:gd name="connsiteY529" fmla="*/ 1588468 h 7505871"/>
              <a:gd name="connsiteX530" fmla="*/ 3505232 w 8074110"/>
              <a:gd name="connsiteY530" fmla="*/ 1706136 h 7505871"/>
              <a:gd name="connsiteX531" fmla="*/ 3467300 w 8074110"/>
              <a:gd name="connsiteY531" fmla="*/ 1688329 h 7505871"/>
              <a:gd name="connsiteX532" fmla="*/ 3434787 w 8074110"/>
              <a:gd name="connsiteY532" fmla="*/ 1526537 h 7505871"/>
              <a:gd name="connsiteX533" fmla="*/ 2878193 w 8074110"/>
              <a:gd name="connsiteY533" fmla="*/ 380834 h 7505871"/>
              <a:gd name="connsiteX534" fmla="*/ 2855742 w 8074110"/>
              <a:gd name="connsiteY534" fmla="*/ 356063 h 7505871"/>
              <a:gd name="connsiteX535" fmla="*/ 2855742 w 8074110"/>
              <a:gd name="connsiteY535" fmla="*/ 349869 h 7505871"/>
              <a:gd name="connsiteX536" fmla="*/ 6802225 w 8074110"/>
              <a:gd name="connsiteY536" fmla="*/ 332065 h 7505871"/>
              <a:gd name="connsiteX537" fmla="*/ 7036785 w 8074110"/>
              <a:gd name="connsiteY537" fmla="*/ 431153 h 7505871"/>
              <a:gd name="connsiteX538" fmla="*/ 7148257 w 8074110"/>
              <a:gd name="connsiteY538" fmla="*/ 445088 h 7505871"/>
              <a:gd name="connsiteX539" fmla="*/ 7169934 w 8074110"/>
              <a:gd name="connsiteY539" fmla="*/ 455924 h 7505871"/>
              <a:gd name="connsiteX540" fmla="*/ 7157547 w 8074110"/>
              <a:gd name="connsiteY540" fmla="*/ 479923 h 7505871"/>
              <a:gd name="connsiteX541" fmla="*/ 7014334 w 8074110"/>
              <a:gd name="connsiteY541" fmla="*/ 603007 h 7505871"/>
              <a:gd name="connsiteX542" fmla="*/ 6878090 w 8074110"/>
              <a:gd name="connsiteY542" fmla="*/ 617716 h 7505871"/>
              <a:gd name="connsiteX543" fmla="*/ 6844027 w 8074110"/>
              <a:gd name="connsiteY543" fmla="*/ 605330 h 7505871"/>
              <a:gd name="connsiteX544" fmla="*/ 6783646 w 8074110"/>
              <a:gd name="connsiteY544" fmla="*/ 502371 h 7505871"/>
              <a:gd name="connsiteX545" fmla="*/ 6802225 w 8074110"/>
              <a:gd name="connsiteY545" fmla="*/ 332065 h 7505871"/>
              <a:gd name="connsiteX546" fmla="*/ 2216316 w 8074110"/>
              <a:gd name="connsiteY546" fmla="*/ 277101 h 7505871"/>
              <a:gd name="connsiteX547" fmla="*/ 2451651 w 8074110"/>
              <a:gd name="connsiteY547" fmla="*/ 305744 h 7505871"/>
              <a:gd name="connsiteX548" fmla="*/ 2734980 w 8074110"/>
              <a:gd name="connsiteY548" fmla="*/ 335935 h 7505871"/>
              <a:gd name="connsiteX549" fmla="*/ 2836388 w 8074110"/>
              <a:gd name="connsiteY549" fmla="*/ 411800 h 7505871"/>
              <a:gd name="connsiteX550" fmla="*/ 3379825 w 8074110"/>
              <a:gd name="connsiteY550" fmla="*/ 1528087 h 7505871"/>
              <a:gd name="connsiteX551" fmla="*/ 3353505 w 8074110"/>
              <a:gd name="connsiteY551" fmla="*/ 1494024 h 7505871"/>
              <a:gd name="connsiteX552" fmla="*/ 2817037 w 8074110"/>
              <a:gd name="connsiteY552" fmla="*/ 788798 h 7505871"/>
              <a:gd name="connsiteX553" fmla="*/ 2800780 w 8074110"/>
              <a:gd name="connsiteY553" fmla="*/ 751640 h 7505871"/>
              <a:gd name="connsiteX554" fmla="*/ 2805900 w 8074110"/>
              <a:gd name="connsiteY554" fmla="*/ 695324 h 7505871"/>
              <a:gd name="connsiteX555" fmla="*/ 2753751 w 8074110"/>
              <a:gd name="connsiteY555" fmla="*/ 695324 h 7505871"/>
              <a:gd name="connsiteX556" fmla="*/ 2751236 w 8074110"/>
              <a:gd name="connsiteY556" fmla="*/ 721450 h 7505871"/>
              <a:gd name="connsiteX557" fmla="*/ 2216316 w 8074110"/>
              <a:gd name="connsiteY557" fmla="*/ 277101 h 7505871"/>
              <a:gd name="connsiteX558" fmla="*/ 7517516 w 8074110"/>
              <a:gd name="connsiteY558" fmla="*/ 277101 h 7505871"/>
              <a:gd name="connsiteX559" fmla="*/ 7651440 w 8074110"/>
              <a:gd name="connsiteY559" fmla="*/ 726094 h 7505871"/>
              <a:gd name="connsiteX560" fmla="*/ 7406816 w 8074110"/>
              <a:gd name="connsiteY560" fmla="*/ 760155 h 7505871"/>
              <a:gd name="connsiteX561" fmla="*/ 7295343 w 8074110"/>
              <a:gd name="connsiteY561" fmla="*/ 776411 h 7505871"/>
              <a:gd name="connsiteX562" fmla="*/ 7250443 w 8074110"/>
              <a:gd name="connsiteY562" fmla="*/ 758607 h 7505871"/>
              <a:gd name="connsiteX563" fmla="*/ 7202446 w 8074110"/>
              <a:gd name="connsiteY563" fmla="*/ 573592 h 7505871"/>
              <a:gd name="connsiteX564" fmla="*/ 7277537 w 8074110"/>
              <a:gd name="connsiteY564" fmla="*/ 427281 h 7505871"/>
              <a:gd name="connsiteX565" fmla="*/ 7493517 w 8074110"/>
              <a:gd name="connsiteY565" fmla="*/ 286390 h 7505871"/>
              <a:gd name="connsiteX566" fmla="*/ 7517516 w 8074110"/>
              <a:gd name="connsiteY566" fmla="*/ 277101 h 7505871"/>
              <a:gd name="connsiteX567" fmla="*/ 1725523 w 8074110"/>
              <a:gd name="connsiteY567" fmla="*/ 200464 h 7505871"/>
              <a:gd name="connsiteX568" fmla="*/ 1922923 w 8074110"/>
              <a:gd name="connsiteY568" fmla="*/ 231429 h 7505871"/>
              <a:gd name="connsiteX569" fmla="*/ 2086264 w 8074110"/>
              <a:gd name="connsiteY569" fmla="*/ 256200 h 7505871"/>
              <a:gd name="connsiteX570" fmla="*/ 2138131 w 8074110"/>
              <a:gd name="connsiteY570" fmla="*/ 284843 h 7505871"/>
              <a:gd name="connsiteX571" fmla="*/ 2200834 w 8074110"/>
              <a:gd name="connsiteY571" fmla="*/ 338257 h 7505871"/>
              <a:gd name="connsiteX572" fmla="*/ 2728013 w 8074110"/>
              <a:gd name="connsiteY572" fmla="*/ 774864 h 7505871"/>
              <a:gd name="connsiteX573" fmla="*/ 2820132 w 8074110"/>
              <a:gd name="connsiteY573" fmla="*/ 871630 h 7505871"/>
              <a:gd name="connsiteX574" fmla="*/ 3416208 w 8074110"/>
              <a:gd name="connsiteY574" fmla="*/ 1705361 h 7505871"/>
              <a:gd name="connsiteX575" fmla="*/ 3403821 w 8074110"/>
              <a:gd name="connsiteY575" fmla="*/ 1733229 h 7505871"/>
              <a:gd name="connsiteX576" fmla="*/ 3220356 w 8074110"/>
              <a:gd name="connsiteY576" fmla="*/ 1788965 h 7505871"/>
              <a:gd name="connsiteX577" fmla="*/ 3183971 w 8074110"/>
              <a:gd name="connsiteY577" fmla="*/ 1778128 h 7505871"/>
              <a:gd name="connsiteX578" fmla="*/ 2802328 w 8074110"/>
              <a:gd name="connsiteY578" fmla="*/ 1303589 h 7505871"/>
              <a:gd name="connsiteX579" fmla="*/ 2734980 w 8074110"/>
              <a:gd name="connsiteY579" fmla="*/ 1223082 h 7505871"/>
              <a:gd name="connsiteX580" fmla="*/ 1721651 w 8074110"/>
              <a:gd name="connsiteY580" fmla="*/ 208205 h 7505871"/>
              <a:gd name="connsiteX581" fmla="*/ 1725523 w 8074110"/>
              <a:gd name="connsiteY581" fmla="*/ 200464 h 7505871"/>
              <a:gd name="connsiteX582" fmla="*/ 5759578 w 8074110"/>
              <a:gd name="connsiteY582" fmla="*/ 140662 h 7505871"/>
              <a:gd name="connsiteX583" fmla="*/ 5822184 w 8074110"/>
              <a:gd name="connsiteY583" fmla="*/ 174918 h 7505871"/>
              <a:gd name="connsiteX584" fmla="*/ 6050551 w 8074110"/>
              <a:gd name="connsiteY584" fmla="*/ 345224 h 7505871"/>
              <a:gd name="connsiteX585" fmla="*/ 6064485 w 8074110"/>
              <a:gd name="connsiteY585" fmla="*/ 389351 h 7505871"/>
              <a:gd name="connsiteX586" fmla="*/ 5850827 w 8074110"/>
              <a:gd name="connsiteY586" fmla="*/ 619264 h 7505871"/>
              <a:gd name="connsiteX587" fmla="*/ 5812120 w 8074110"/>
              <a:gd name="connsiteY587" fmla="*/ 623909 h 7505871"/>
              <a:gd name="connsiteX588" fmla="*/ 5306617 w 8074110"/>
              <a:gd name="connsiteY588" fmla="*/ 537981 h 7505871"/>
              <a:gd name="connsiteX589" fmla="*/ 5287266 w 8074110"/>
              <a:gd name="connsiteY589" fmla="*/ 532562 h 7505871"/>
              <a:gd name="connsiteX590" fmla="*/ 5484666 w 8074110"/>
              <a:gd name="connsiteY590" fmla="*/ 433476 h 7505871"/>
              <a:gd name="connsiteX591" fmla="*/ 5716131 w 8074110"/>
              <a:gd name="connsiteY591" fmla="*/ 198141 h 7505871"/>
              <a:gd name="connsiteX592" fmla="*/ 5759578 w 8074110"/>
              <a:gd name="connsiteY592" fmla="*/ 140662 h 7505871"/>
              <a:gd name="connsiteX593" fmla="*/ 6792161 w 8074110"/>
              <a:gd name="connsiteY593" fmla="*/ 69637 h 7505871"/>
              <a:gd name="connsiteX594" fmla="*/ 6756550 w 8074110"/>
              <a:gd name="connsiteY594" fmla="*/ 261619 h 7505871"/>
              <a:gd name="connsiteX595" fmla="*/ 6617984 w 8074110"/>
              <a:gd name="connsiteY595" fmla="*/ 446635 h 7505871"/>
              <a:gd name="connsiteX596" fmla="*/ 6420582 w 8074110"/>
              <a:gd name="connsiteY596" fmla="*/ 545724 h 7505871"/>
              <a:gd name="connsiteX597" fmla="*/ 6386520 w 8074110"/>
              <a:gd name="connsiteY597" fmla="*/ 543401 h 7505871"/>
              <a:gd name="connsiteX598" fmla="*/ 6167444 w 8074110"/>
              <a:gd name="connsiteY598" fmla="*/ 376190 h 7505871"/>
              <a:gd name="connsiteX599" fmla="*/ 6792161 w 8074110"/>
              <a:gd name="connsiteY599" fmla="*/ 69637 h 7505871"/>
              <a:gd name="connsiteX600" fmla="*/ 6830299 w 8074110"/>
              <a:gd name="connsiteY600" fmla="*/ 401 h 7505871"/>
              <a:gd name="connsiteX601" fmla="*/ 6773582 w 8074110"/>
              <a:gd name="connsiteY601" fmla="*/ 27835 h 7505871"/>
              <a:gd name="connsiteX602" fmla="*/ 6302140 w 8074110"/>
              <a:gd name="connsiteY602" fmla="*/ 343677 h 7505871"/>
              <a:gd name="connsiteX603" fmla="*/ 6071452 w 8074110"/>
              <a:gd name="connsiteY603" fmla="*/ 304197 h 7505871"/>
              <a:gd name="connsiteX604" fmla="*/ 5949915 w 8074110"/>
              <a:gd name="connsiteY604" fmla="*/ 212850 h 7505871"/>
              <a:gd name="connsiteX605" fmla="*/ 5809025 w 8074110"/>
              <a:gd name="connsiteY605" fmla="*/ 105247 h 7505871"/>
              <a:gd name="connsiteX606" fmla="*/ 6016489 w 8074110"/>
              <a:gd name="connsiteY606" fmla="*/ 8481 h 7505871"/>
              <a:gd name="connsiteX607" fmla="*/ 6001007 w 8074110"/>
              <a:gd name="connsiteY607" fmla="*/ 3061 h 7505871"/>
              <a:gd name="connsiteX608" fmla="*/ 5795091 w 8074110"/>
              <a:gd name="connsiteY608" fmla="*/ 51058 h 7505871"/>
              <a:gd name="connsiteX609" fmla="*/ 5725418 w 8074110"/>
              <a:gd name="connsiteY609" fmla="*/ 40219 h 7505871"/>
              <a:gd name="connsiteX610" fmla="*/ 5613945 w 8074110"/>
              <a:gd name="connsiteY610" fmla="*/ 8481 h 7505871"/>
              <a:gd name="connsiteX611" fmla="*/ 5681293 w 8074110"/>
              <a:gd name="connsiteY611" fmla="*/ 62670 h 7505871"/>
              <a:gd name="connsiteX612" fmla="*/ 5692905 w 8074110"/>
              <a:gd name="connsiteY612" fmla="*/ 126148 h 7505871"/>
              <a:gd name="connsiteX613" fmla="*/ 5659619 w 8074110"/>
              <a:gd name="connsiteY613" fmla="*/ 178787 h 7505871"/>
              <a:gd name="connsiteX614" fmla="*/ 5438219 w 8074110"/>
              <a:gd name="connsiteY614" fmla="*/ 396318 h 7505871"/>
              <a:gd name="connsiteX615" fmla="*/ 5299651 w 8074110"/>
              <a:gd name="connsiteY615" fmla="*/ 465989 h 7505871"/>
              <a:gd name="connsiteX616" fmla="*/ 5051157 w 8074110"/>
              <a:gd name="connsiteY616" fmla="*/ 501599 h 7505871"/>
              <a:gd name="connsiteX617" fmla="*/ 5017869 w 8074110"/>
              <a:gd name="connsiteY617" fmla="*/ 498502 h 7505871"/>
              <a:gd name="connsiteX618" fmla="*/ 4896331 w 8074110"/>
              <a:gd name="connsiteY618" fmla="*/ 483020 h 7505871"/>
              <a:gd name="connsiteX619" fmla="*/ 5006257 w 8074110"/>
              <a:gd name="connsiteY619" fmla="*/ 368448 h 7505871"/>
              <a:gd name="connsiteX620" fmla="*/ 5178888 w 8074110"/>
              <a:gd name="connsiteY620" fmla="*/ 35574 h 7505871"/>
              <a:gd name="connsiteX621" fmla="*/ 5148697 w 8074110"/>
              <a:gd name="connsiteY621" fmla="*/ 4611 h 7505871"/>
              <a:gd name="connsiteX622" fmla="*/ 5130119 w 8074110"/>
              <a:gd name="connsiteY622" fmla="*/ 33252 h 7505871"/>
              <a:gd name="connsiteX623" fmla="*/ 4968327 w 8074110"/>
              <a:gd name="connsiteY623" fmla="*/ 335162 h 7505871"/>
              <a:gd name="connsiteX624" fmla="*/ 4842143 w 8074110"/>
              <a:gd name="connsiteY624" fmla="*/ 457472 h 7505871"/>
              <a:gd name="connsiteX625" fmla="*/ 4792601 w 8074110"/>
              <a:gd name="connsiteY625" fmla="*/ 475278 h 7505871"/>
              <a:gd name="connsiteX626" fmla="*/ 4347477 w 8074110"/>
              <a:gd name="connsiteY626" fmla="*/ 432701 h 7505871"/>
              <a:gd name="connsiteX627" fmla="*/ 4253811 w 8074110"/>
              <a:gd name="connsiteY627" fmla="*/ 421089 h 7505871"/>
              <a:gd name="connsiteX628" fmla="*/ 4693512 w 8074110"/>
              <a:gd name="connsiteY628" fmla="*/ 8481 h 7505871"/>
              <a:gd name="connsiteX629" fmla="*/ 4611455 w 8074110"/>
              <a:gd name="connsiteY629" fmla="*/ 22415 h 7505871"/>
              <a:gd name="connsiteX630" fmla="*/ 4196524 w 8074110"/>
              <a:gd name="connsiteY630" fmla="*/ 402510 h 7505871"/>
              <a:gd name="connsiteX631" fmla="*/ 4148530 w 8074110"/>
              <a:gd name="connsiteY631" fmla="*/ 417219 h 7505871"/>
              <a:gd name="connsiteX632" fmla="*/ 3828041 w 8074110"/>
              <a:gd name="connsiteY632" fmla="*/ 393221 h 7505871"/>
              <a:gd name="connsiteX633" fmla="*/ 3665477 w 8074110"/>
              <a:gd name="connsiteY633" fmla="*/ 380834 h 7505871"/>
              <a:gd name="connsiteX634" fmla="*/ 3924032 w 8074110"/>
              <a:gd name="connsiteY634" fmla="*/ 10028 h 7505871"/>
              <a:gd name="connsiteX635" fmla="*/ 3841203 w 8074110"/>
              <a:gd name="connsiteY635" fmla="*/ 46414 h 7505871"/>
              <a:gd name="connsiteX636" fmla="*/ 3613610 w 8074110"/>
              <a:gd name="connsiteY636" fmla="*/ 359933 h 7505871"/>
              <a:gd name="connsiteX637" fmla="*/ 3573355 w 8074110"/>
              <a:gd name="connsiteY637" fmla="*/ 376190 h 7505871"/>
              <a:gd name="connsiteX638" fmla="*/ 2866581 w 8074110"/>
              <a:gd name="connsiteY638" fmla="*/ 318906 h 7505871"/>
              <a:gd name="connsiteX639" fmla="*/ 2819359 w 8074110"/>
              <a:gd name="connsiteY639" fmla="*/ 301874 h 7505871"/>
              <a:gd name="connsiteX640" fmla="*/ 2984246 w 8074110"/>
              <a:gd name="connsiteY640" fmla="*/ 10028 h 7505871"/>
              <a:gd name="connsiteX641" fmla="*/ 2922318 w 8074110"/>
              <a:gd name="connsiteY641" fmla="*/ 39446 h 7505871"/>
              <a:gd name="connsiteX642" fmla="*/ 2779879 w 8074110"/>
              <a:gd name="connsiteY642" fmla="*/ 285618 h 7505871"/>
              <a:gd name="connsiteX643" fmla="*/ 2736527 w 8074110"/>
              <a:gd name="connsiteY643" fmla="*/ 306519 h 7505871"/>
              <a:gd name="connsiteX644" fmla="*/ 2190770 w 8074110"/>
              <a:gd name="connsiteY644" fmla="*/ 240718 h 7505871"/>
              <a:gd name="connsiteX645" fmla="*/ 2157482 w 8074110"/>
              <a:gd name="connsiteY645" fmla="*/ 207430 h 7505871"/>
              <a:gd name="connsiteX646" fmla="*/ 2173739 w 8074110"/>
              <a:gd name="connsiteY646" fmla="*/ 124598 h 7505871"/>
              <a:gd name="connsiteX647" fmla="*/ 2247281 w 8074110"/>
              <a:gd name="connsiteY647" fmla="*/ 8481 h 7505871"/>
              <a:gd name="connsiteX648" fmla="*/ 2202382 w 8074110"/>
              <a:gd name="connsiteY648" fmla="*/ 13126 h 7505871"/>
              <a:gd name="connsiteX649" fmla="*/ 2109488 w 8074110"/>
              <a:gd name="connsiteY649" fmla="*/ 196594 h 7505871"/>
              <a:gd name="connsiteX650" fmla="*/ 2073878 w 8074110"/>
              <a:gd name="connsiteY650" fmla="*/ 223687 h 7505871"/>
              <a:gd name="connsiteX651" fmla="*/ 1782807 w 8074110"/>
              <a:gd name="connsiteY651" fmla="*/ 178015 h 7505871"/>
              <a:gd name="connsiteX652" fmla="*/ 1743327 w 8074110"/>
              <a:gd name="connsiteY652" fmla="*/ 94408 h 7505871"/>
              <a:gd name="connsiteX653" fmla="*/ 1789774 w 8074110"/>
              <a:gd name="connsiteY653" fmla="*/ 10803 h 7505871"/>
              <a:gd name="connsiteX654" fmla="*/ 1709266 w 8074110"/>
              <a:gd name="connsiteY654" fmla="*/ 48736 h 7505871"/>
              <a:gd name="connsiteX655" fmla="*/ 1667462 w 8074110"/>
              <a:gd name="connsiteY655" fmla="*/ 127696 h 7505871"/>
              <a:gd name="connsiteX656" fmla="*/ 1618692 w 8074110"/>
              <a:gd name="connsiteY656" fmla="*/ 152469 h 7505871"/>
              <a:gd name="connsiteX657" fmla="*/ 853860 w 8074110"/>
              <a:gd name="connsiteY657" fmla="*/ 29382 h 7505871"/>
              <a:gd name="connsiteX658" fmla="*/ 474537 w 8074110"/>
              <a:gd name="connsiteY658" fmla="*/ 9256 h 7505871"/>
              <a:gd name="connsiteX659" fmla="*/ 493891 w 8074110"/>
              <a:gd name="connsiteY659" fmla="*/ 12351 h 7505871"/>
              <a:gd name="connsiteX660" fmla="*/ 733870 w 8074110"/>
              <a:gd name="connsiteY660" fmla="*/ 40994 h 7505871"/>
              <a:gd name="connsiteX661" fmla="*/ 1561409 w 8074110"/>
              <a:gd name="connsiteY661" fmla="*/ 171820 h 7505871"/>
              <a:gd name="connsiteX662" fmla="*/ 1631854 w 8074110"/>
              <a:gd name="connsiteY662" fmla="*/ 187304 h 7505871"/>
              <a:gd name="connsiteX663" fmla="*/ 1772742 w 8074110"/>
              <a:gd name="connsiteY663" fmla="*/ 322001 h 7505871"/>
              <a:gd name="connsiteX664" fmla="*/ 1567601 w 8074110"/>
              <a:gd name="connsiteY664" fmla="*/ 346774 h 7505871"/>
              <a:gd name="connsiteX665" fmla="*/ 1264918 w 8074110"/>
              <a:gd name="connsiteY665" fmla="*/ 319678 h 7505871"/>
              <a:gd name="connsiteX666" fmla="*/ 966880 w 8074110"/>
              <a:gd name="connsiteY666" fmla="*/ 322776 h 7505871"/>
              <a:gd name="connsiteX667" fmla="*/ 839151 w 8074110"/>
              <a:gd name="connsiteY667" fmla="*/ 293357 h 7505871"/>
              <a:gd name="connsiteX668" fmla="*/ 116893 w 8074110"/>
              <a:gd name="connsiteY668" fmla="*/ 13126 h 7505871"/>
              <a:gd name="connsiteX669" fmla="*/ 0 w 8074110"/>
              <a:gd name="connsiteY669" fmla="*/ 6159 h 7505871"/>
              <a:gd name="connsiteX670" fmla="*/ 30191 w 8074110"/>
              <a:gd name="connsiteY670" fmla="*/ 27060 h 7505871"/>
              <a:gd name="connsiteX671" fmla="*/ 863149 w 8074110"/>
              <a:gd name="connsiteY671" fmla="*/ 349096 h 7505871"/>
              <a:gd name="connsiteX672" fmla="*/ 2691628 w 8074110"/>
              <a:gd name="connsiteY672" fmla="*/ 1437513 h 7505871"/>
              <a:gd name="connsiteX673" fmla="*/ 2729173 w 8074110"/>
              <a:gd name="connsiteY673" fmla="*/ 1480575 h 7505871"/>
              <a:gd name="connsiteX674" fmla="*/ 2737964 w 8074110"/>
              <a:gd name="connsiteY674" fmla="*/ 1521053 h 7505871"/>
              <a:gd name="connsiteX675" fmla="*/ 2751607 w 8074110"/>
              <a:gd name="connsiteY675" fmla="*/ 1513346 h 7505871"/>
              <a:gd name="connsiteX676" fmla="*/ 2789941 w 8074110"/>
              <a:gd name="connsiteY676" fmla="*/ 1581205 h 7505871"/>
              <a:gd name="connsiteX677" fmla="*/ 2789941 w 8074110"/>
              <a:gd name="connsiteY677" fmla="*/ 1521120 h 7505871"/>
              <a:gd name="connsiteX678" fmla="*/ 3149135 w 8074110"/>
              <a:gd name="connsiteY678" fmla="*/ 1826898 h 7505871"/>
              <a:gd name="connsiteX679" fmla="*/ 3180873 w 8074110"/>
              <a:gd name="connsiteY679" fmla="*/ 1850896 h 7505871"/>
              <a:gd name="connsiteX680" fmla="*/ 3685603 w 8074110"/>
              <a:gd name="connsiteY680" fmla="*/ 2128807 h 7505871"/>
              <a:gd name="connsiteX681" fmla="*/ 4074212 w 8074110"/>
              <a:gd name="connsiteY681" fmla="*/ 2380398 h 7505871"/>
              <a:gd name="connsiteX682" fmla="*/ 4482176 w 8074110"/>
              <a:gd name="connsiteY682" fmla="*/ 2882804 h 7505871"/>
              <a:gd name="connsiteX683" fmla="*/ 4615325 w 8074110"/>
              <a:gd name="connsiteY683" fmla="*/ 3032983 h 7505871"/>
              <a:gd name="connsiteX684" fmla="*/ 4938909 w 8074110"/>
              <a:gd name="connsiteY684" fmla="*/ 3311666 h 7505871"/>
              <a:gd name="connsiteX685" fmla="*/ 5464539 w 8074110"/>
              <a:gd name="connsiteY685" fmla="*/ 3821815 h 7505871"/>
              <a:gd name="connsiteX686" fmla="*/ 5862439 w 8074110"/>
              <a:gd name="connsiteY686" fmla="*/ 4371442 h 7505871"/>
              <a:gd name="connsiteX687" fmla="*/ 5925142 w 8074110"/>
              <a:gd name="connsiteY687" fmla="*/ 4423309 h 7505871"/>
              <a:gd name="connsiteX688" fmla="*/ 5960752 w 8074110"/>
              <a:gd name="connsiteY688" fmla="*/ 4439565 h 7505871"/>
              <a:gd name="connsiteX689" fmla="*/ 6221633 w 8074110"/>
              <a:gd name="connsiteY689" fmla="*/ 4609099 h 7505871"/>
              <a:gd name="connsiteX690" fmla="*/ 6602500 w 8074110"/>
              <a:gd name="connsiteY690" fmla="*/ 4887784 h 7505871"/>
              <a:gd name="connsiteX691" fmla="*/ 7161419 w 8074110"/>
              <a:gd name="connsiteY691" fmla="*/ 5593785 h 7505871"/>
              <a:gd name="connsiteX692" fmla="*/ 7807037 w 8074110"/>
              <a:gd name="connsiteY692" fmla="*/ 6708523 h 7505871"/>
              <a:gd name="connsiteX693" fmla="*/ 7824068 w 8074110"/>
              <a:gd name="connsiteY693" fmla="*/ 6754970 h 7505871"/>
              <a:gd name="connsiteX694" fmla="*/ 7999795 w 8074110"/>
              <a:gd name="connsiteY694" fmla="*/ 7317758 h 7505871"/>
              <a:gd name="connsiteX695" fmla="*/ 8071787 w 8074110"/>
              <a:gd name="connsiteY695" fmla="*/ 7505871 h 7505871"/>
              <a:gd name="connsiteX696" fmla="*/ 8071787 w 8074110"/>
              <a:gd name="connsiteY696" fmla="*/ 7399815 h 7505871"/>
              <a:gd name="connsiteX697" fmla="*/ 7950250 w 8074110"/>
              <a:gd name="connsiteY697" fmla="*/ 7039849 h 7505871"/>
              <a:gd name="connsiteX698" fmla="*/ 7865096 w 8074110"/>
              <a:gd name="connsiteY698" fmla="*/ 6744905 h 7505871"/>
              <a:gd name="connsiteX699" fmla="*/ 7863548 w 8074110"/>
              <a:gd name="connsiteY699" fmla="*/ 6706200 h 7505871"/>
              <a:gd name="connsiteX700" fmla="*/ 8043144 w 8074110"/>
              <a:gd name="connsiteY700" fmla="*/ 6277336 h 7505871"/>
              <a:gd name="connsiteX701" fmla="*/ 8072562 w 8074110"/>
              <a:gd name="connsiteY701" fmla="*/ 6272691 h 7505871"/>
              <a:gd name="connsiteX702" fmla="*/ 8072562 w 8074110"/>
              <a:gd name="connsiteY702" fmla="*/ 6153476 h 7505871"/>
              <a:gd name="connsiteX703" fmla="*/ 8052434 w 8074110"/>
              <a:gd name="connsiteY703" fmla="*/ 6144959 h 7505871"/>
              <a:gd name="connsiteX704" fmla="*/ 7593379 w 8074110"/>
              <a:gd name="connsiteY704" fmla="*/ 5359998 h 7505871"/>
              <a:gd name="connsiteX705" fmla="*/ 7591831 w 8074110"/>
              <a:gd name="connsiteY705" fmla="*/ 5353806 h 7505871"/>
              <a:gd name="connsiteX706" fmla="*/ 8052434 w 8074110"/>
              <a:gd name="connsiteY706" fmla="*/ 5624748 h 7505871"/>
              <a:gd name="connsiteX707" fmla="*/ 8072562 w 8074110"/>
              <a:gd name="connsiteY707" fmla="*/ 5650297 h 7505871"/>
              <a:gd name="connsiteX708" fmla="*/ 8072562 w 8074110"/>
              <a:gd name="connsiteY708" fmla="*/ 5564367 h 7505871"/>
              <a:gd name="connsiteX709" fmla="*/ 8059401 w 8074110"/>
              <a:gd name="connsiteY709" fmla="*/ 5555078 h 7505871"/>
              <a:gd name="connsiteX710" fmla="*/ 7759043 w 8074110"/>
              <a:gd name="connsiteY710" fmla="*/ 5365418 h 7505871"/>
              <a:gd name="connsiteX711" fmla="*/ 7623569 w 8074110"/>
              <a:gd name="connsiteY711" fmla="*/ 5314326 h 7505871"/>
              <a:gd name="connsiteX712" fmla="*/ 7605765 w 8074110"/>
              <a:gd name="connsiteY712" fmla="*/ 5269426 h 7505871"/>
              <a:gd name="connsiteX713" fmla="*/ 7917737 w 8074110"/>
              <a:gd name="connsiteY713" fmla="*/ 4875397 h 7505871"/>
              <a:gd name="connsiteX714" fmla="*/ 8072562 w 8074110"/>
              <a:gd name="connsiteY714" fmla="*/ 4774761 h 7505871"/>
              <a:gd name="connsiteX715" fmla="*/ 8072562 w 8074110"/>
              <a:gd name="connsiteY715" fmla="*/ 4715155 h 7505871"/>
              <a:gd name="connsiteX716" fmla="*/ 7588734 w 8074110"/>
              <a:gd name="connsiteY716" fmla="*/ 5193561 h 7505871"/>
              <a:gd name="connsiteX717" fmla="*/ 7574027 w 8074110"/>
              <a:gd name="connsiteY717" fmla="*/ 5226849 h 7505871"/>
              <a:gd name="connsiteX718" fmla="*/ 7567060 w 8074110"/>
              <a:gd name="connsiteY718" fmla="*/ 5232269 h 7505871"/>
              <a:gd name="connsiteX719" fmla="*/ 7550804 w 8074110"/>
              <a:gd name="connsiteY719" fmla="*/ 5128536 h 7505871"/>
              <a:gd name="connsiteX720" fmla="*/ 7476486 w 8074110"/>
              <a:gd name="connsiteY720" fmla="*/ 4561102 h 7505871"/>
              <a:gd name="connsiteX721" fmla="*/ 7512871 w 8074110"/>
              <a:gd name="connsiteY721" fmla="*/ 4526267 h 7505871"/>
              <a:gd name="connsiteX722" fmla="*/ 7744334 w 8074110"/>
              <a:gd name="connsiteY722" fmla="*/ 4535557 h 7505871"/>
              <a:gd name="connsiteX723" fmla="*/ 8072562 w 8074110"/>
              <a:gd name="connsiteY723" fmla="*/ 4622258 h 7505871"/>
              <a:gd name="connsiteX724" fmla="*/ 8072562 w 8074110"/>
              <a:gd name="connsiteY724" fmla="*/ 4568844 h 7505871"/>
              <a:gd name="connsiteX725" fmla="*/ 7770654 w 8074110"/>
              <a:gd name="connsiteY725" fmla="*/ 4499174 h 7505871"/>
              <a:gd name="connsiteX726" fmla="*/ 7519838 w 8074110"/>
              <a:gd name="connsiteY726" fmla="*/ 4483690 h 7505871"/>
              <a:gd name="connsiteX727" fmla="*/ 7461005 w 8074110"/>
              <a:gd name="connsiteY727" fmla="*/ 4427179 h 7505871"/>
              <a:gd name="connsiteX728" fmla="*/ 7389784 w 8074110"/>
              <a:gd name="connsiteY728" fmla="*/ 3848909 h 7505871"/>
              <a:gd name="connsiteX729" fmla="*/ 7420750 w 8074110"/>
              <a:gd name="connsiteY729" fmla="*/ 3808654 h 7505871"/>
              <a:gd name="connsiteX730" fmla="*/ 7762912 w 8074110"/>
              <a:gd name="connsiteY730" fmla="*/ 3749823 h 7505871"/>
              <a:gd name="connsiteX731" fmla="*/ 8072562 w 8074110"/>
              <a:gd name="connsiteY731" fmla="*/ 3759884 h 7505871"/>
              <a:gd name="connsiteX732" fmla="*/ 8072562 w 8074110"/>
              <a:gd name="connsiteY732" fmla="*/ 3713438 h 7505871"/>
              <a:gd name="connsiteX733" fmla="*/ 7848067 w 8074110"/>
              <a:gd name="connsiteY733" fmla="*/ 3704924 h 7505871"/>
              <a:gd name="connsiteX734" fmla="*/ 7498162 w 8074110"/>
              <a:gd name="connsiteY734" fmla="*/ 3756790 h 7505871"/>
              <a:gd name="connsiteX735" fmla="*/ 7406041 w 8074110"/>
              <a:gd name="connsiteY735" fmla="*/ 3768402 h 7505871"/>
              <a:gd name="connsiteX736" fmla="*/ 7376625 w 8074110"/>
              <a:gd name="connsiteY736" fmla="*/ 3743628 h 7505871"/>
              <a:gd name="connsiteX737" fmla="*/ 7317791 w 8074110"/>
              <a:gd name="connsiteY737" fmla="*/ 3277606 h 7505871"/>
              <a:gd name="connsiteX738" fmla="*/ 7329403 w 8074110"/>
              <a:gd name="connsiteY738" fmla="*/ 3245093 h 7505871"/>
              <a:gd name="connsiteX739" fmla="*/ 7556221 w 8074110"/>
              <a:gd name="connsiteY739" fmla="*/ 3145229 h 7505871"/>
              <a:gd name="connsiteX740" fmla="*/ 8072562 w 8074110"/>
              <a:gd name="connsiteY740" fmla="*/ 3045368 h 7505871"/>
              <a:gd name="connsiteX741" fmla="*/ 8072562 w 8074110"/>
              <a:gd name="connsiteY741" fmla="*/ 3005888 h 7505871"/>
              <a:gd name="connsiteX742" fmla="*/ 7445521 w 8074110"/>
              <a:gd name="connsiteY742" fmla="*/ 3144457 h 7505871"/>
              <a:gd name="connsiteX743" fmla="*/ 7328628 w 8074110"/>
              <a:gd name="connsiteY743" fmla="*/ 3199420 h 7505871"/>
              <a:gd name="connsiteX744" fmla="*/ 7304630 w 8074110"/>
              <a:gd name="connsiteY744" fmla="*/ 3186259 h 7505871"/>
              <a:gd name="connsiteX745" fmla="*/ 7258183 w 8074110"/>
              <a:gd name="connsiteY745" fmla="*/ 2868867 h 7505871"/>
              <a:gd name="connsiteX746" fmla="*/ 7267472 w 8074110"/>
              <a:gd name="connsiteY746" fmla="*/ 2846419 h 7505871"/>
              <a:gd name="connsiteX747" fmla="*/ 7736592 w 8074110"/>
              <a:gd name="connsiteY747" fmla="*/ 2501935 h 7505871"/>
              <a:gd name="connsiteX748" fmla="*/ 8072562 w 8074110"/>
              <a:gd name="connsiteY748" fmla="*/ 2323111 h 7505871"/>
              <a:gd name="connsiteX749" fmla="*/ 8072562 w 8074110"/>
              <a:gd name="connsiteY749" fmla="*/ 2263504 h 7505871"/>
              <a:gd name="connsiteX750" fmla="*/ 7247346 w 8074110"/>
              <a:gd name="connsiteY750" fmla="*/ 2789134 h 7505871"/>
              <a:gd name="connsiteX751" fmla="*/ 7204769 w 8074110"/>
              <a:gd name="connsiteY751" fmla="*/ 2536769 h 7505871"/>
              <a:gd name="connsiteX752" fmla="*/ 7194707 w 8074110"/>
              <a:gd name="connsiteY752" fmla="*/ 2481808 h 7505871"/>
              <a:gd name="connsiteX753" fmla="*/ 7218703 w 8074110"/>
              <a:gd name="connsiteY753" fmla="*/ 2341689 h 7505871"/>
              <a:gd name="connsiteX754" fmla="*/ 7498162 w 8074110"/>
              <a:gd name="connsiteY754" fmla="*/ 2079261 h 7505871"/>
              <a:gd name="connsiteX755" fmla="*/ 7934769 w 8074110"/>
              <a:gd name="connsiteY755" fmla="*/ 1906633 h 7505871"/>
              <a:gd name="connsiteX756" fmla="*/ 7950250 w 8074110"/>
              <a:gd name="connsiteY756" fmla="*/ 1901988 h 7505871"/>
              <a:gd name="connsiteX757" fmla="*/ 8072562 w 8074110"/>
              <a:gd name="connsiteY757" fmla="*/ 1913600 h 7505871"/>
              <a:gd name="connsiteX758" fmla="*/ 8072562 w 8074110"/>
              <a:gd name="connsiteY758" fmla="*/ 1860961 h 7505871"/>
              <a:gd name="connsiteX759" fmla="*/ 7922382 w 8074110"/>
              <a:gd name="connsiteY759" fmla="*/ 1541246 h 7505871"/>
              <a:gd name="connsiteX760" fmla="*/ 8023793 w 8074110"/>
              <a:gd name="connsiteY760" fmla="*/ 1045033 h 7505871"/>
              <a:gd name="connsiteX761" fmla="*/ 8072562 w 8074110"/>
              <a:gd name="connsiteY761" fmla="*/ 933558 h 7505871"/>
              <a:gd name="connsiteX762" fmla="*/ 8072562 w 8074110"/>
              <a:gd name="connsiteY762" fmla="*/ 834472 h 7505871"/>
              <a:gd name="connsiteX763" fmla="*/ 8057853 w 8074110"/>
              <a:gd name="connsiteY763" fmla="*/ 850729 h 7505871"/>
              <a:gd name="connsiteX764" fmla="*/ 7875935 w 8074110"/>
              <a:gd name="connsiteY764" fmla="*/ 1487832 h 7505871"/>
              <a:gd name="connsiteX765" fmla="*/ 7917737 w 8074110"/>
              <a:gd name="connsiteY765" fmla="*/ 1746388 h 7505871"/>
              <a:gd name="connsiteX766" fmla="*/ 7834133 w 8074110"/>
              <a:gd name="connsiteY766" fmla="*/ 1685234 h 7505871"/>
              <a:gd name="connsiteX767" fmla="*/ 7668469 w 8074110"/>
              <a:gd name="connsiteY767" fmla="*/ 1563695 h 7505871"/>
              <a:gd name="connsiteX768" fmla="*/ 7553899 w 8074110"/>
              <a:gd name="connsiteY768" fmla="*/ 1286560 h 7505871"/>
              <a:gd name="connsiteX769" fmla="*/ 7736592 w 8074110"/>
              <a:gd name="connsiteY769" fmla="*/ 785700 h 7505871"/>
              <a:gd name="connsiteX770" fmla="*/ 7778394 w 8074110"/>
              <a:gd name="connsiteY770" fmla="*/ 759382 h 7505871"/>
              <a:gd name="connsiteX771" fmla="*/ 8041597 w 8074110"/>
              <a:gd name="connsiteY771" fmla="*/ 728417 h 7505871"/>
              <a:gd name="connsiteX772" fmla="*/ 8074110 w 8074110"/>
              <a:gd name="connsiteY772" fmla="*/ 722222 h 7505871"/>
              <a:gd name="connsiteX773" fmla="*/ 8074110 w 8074110"/>
              <a:gd name="connsiteY773" fmla="*/ 688937 h 7505871"/>
              <a:gd name="connsiteX774" fmla="*/ 7787683 w 8074110"/>
              <a:gd name="connsiteY774" fmla="*/ 719127 h 7505871"/>
              <a:gd name="connsiteX775" fmla="*/ 7550029 w 8074110"/>
              <a:gd name="connsiteY775" fmla="*/ 603007 h 7505871"/>
              <a:gd name="connsiteX776" fmla="*/ 7534545 w 8074110"/>
              <a:gd name="connsiteY776" fmla="*/ 359158 h 7505871"/>
              <a:gd name="connsiteX777" fmla="*/ 7626666 w 8074110"/>
              <a:gd name="connsiteY777" fmla="*/ 251555 h 7505871"/>
              <a:gd name="connsiteX778" fmla="*/ 7819424 w 8074110"/>
              <a:gd name="connsiteY778" fmla="*/ 127696 h 7505871"/>
              <a:gd name="connsiteX779" fmla="*/ 7926252 w 8074110"/>
              <a:gd name="connsiteY779" fmla="*/ 76604 h 7505871"/>
              <a:gd name="connsiteX780" fmla="*/ 8074110 w 8074110"/>
              <a:gd name="connsiteY780" fmla="*/ 636295 h 7505871"/>
              <a:gd name="connsiteX781" fmla="*/ 8074110 w 8074110"/>
              <a:gd name="connsiteY781" fmla="*/ 589848 h 7505871"/>
              <a:gd name="connsiteX782" fmla="*/ 8012954 w 8074110"/>
              <a:gd name="connsiteY782" fmla="*/ 46414 h 7505871"/>
              <a:gd name="connsiteX783" fmla="*/ 8071012 w 8074110"/>
              <a:gd name="connsiteY783" fmla="*/ 11578 h 7505871"/>
              <a:gd name="connsiteX784" fmla="*/ 8071012 w 8074110"/>
              <a:gd name="connsiteY784" fmla="*/ 4611 h 7505871"/>
              <a:gd name="connsiteX785" fmla="*/ 7829488 w 8074110"/>
              <a:gd name="connsiteY785" fmla="*/ 4611 h 7505871"/>
              <a:gd name="connsiteX786" fmla="*/ 7829488 w 8074110"/>
              <a:gd name="connsiteY786" fmla="*/ 10028 h 7505871"/>
              <a:gd name="connsiteX787" fmla="*/ 7950250 w 8074110"/>
              <a:gd name="connsiteY787" fmla="*/ 17770 h 7505871"/>
              <a:gd name="connsiteX788" fmla="*/ 7735817 w 8074110"/>
              <a:gd name="connsiteY788" fmla="*/ 131568 h 7505871"/>
              <a:gd name="connsiteX789" fmla="*/ 7637503 w 8074110"/>
              <a:gd name="connsiteY789" fmla="*/ 166403 h 7505871"/>
              <a:gd name="connsiteX790" fmla="*/ 6933826 w 8074110"/>
              <a:gd name="connsiteY790" fmla="*/ 19318 h 7505871"/>
              <a:gd name="connsiteX791" fmla="*/ 6868026 w 8074110"/>
              <a:gd name="connsiteY791" fmla="*/ 8481 h 7505871"/>
              <a:gd name="connsiteX792" fmla="*/ 7534545 w 8074110"/>
              <a:gd name="connsiteY792" fmla="*/ 226009 h 7505871"/>
              <a:gd name="connsiteX793" fmla="*/ 7524483 w 8074110"/>
              <a:gd name="connsiteY793" fmla="*/ 237621 h 7505871"/>
              <a:gd name="connsiteX794" fmla="*/ 7244249 w 8074110"/>
              <a:gd name="connsiteY794" fmla="*/ 413347 h 7505871"/>
              <a:gd name="connsiteX795" fmla="*/ 7223348 w 8074110"/>
              <a:gd name="connsiteY795" fmla="*/ 421864 h 7505871"/>
              <a:gd name="connsiteX796" fmla="*/ 6830868 w 8074110"/>
              <a:gd name="connsiteY796" fmla="*/ 303422 h 7505871"/>
              <a:gd name="connsiteX797" fmla="*/ 6813837 w 8074110"/>
              <a:gd name="connsiteY797" fmla="*/ 261619 h 7505871"/>
              <a:gd name="connsiteX798" fmla="*/ 6854092 w 8074110"/>
              <a:gd name="connsiteY798" fmla="*/ 26285 h 7505871"/>
              <a:gd name="connsiteX799" fmla="*/ 6850222 w 8074110"/>
              <a:gd name="connsiteY799" fmla="*/ 3836 h 7505871"/>
              <a:gd name="connsiteX800" fmla="*/ 6830299 w 8074110"/>
              <a:gd name="connsiteY80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35752 w 8074110"/>
              <a:gd name="connsiteY518" fmla="*/ 1415837 h 7505871"/>
              <a:gd name="connsiteX519" fmla="*/ 1008685 w 8074110"/>
              <a:gd name="connsiteY519" fmla="*/ 367675 h 7505871"/>
              <a:gd name="connsiteX520" fmla="*/ 1011007 w 8074110"/>
              <a:gd name="connsiteY520" fmla="*/ 356836 h 7505871"/>
              <a:gd name="connsiteX521" fmla="*/ 1210729 w 8074110"/>
              <a:gd name="connsiteY521" fmla="*/ 356836 h 7505871"/>
              <a:gd name="connsiteX522" fmla="*/ 2855742 w 8074110"/>
              <a:gd name="connsiteY522" fmla="*/ 349869 h 7505871"/>
              <a:gd name="connsiteX523" fmla="*/ 2975732 w 8074110"/>
              <a:gd name="connsiteY523" fmla="*/ 357611 h 7505871"/>
              <a:gd name="connsiteX524" fmla="*/ 3563291 w 8074110"/>
              <a:gd name="connsiteY524" fmla="*/ 403285 h 7505871"/>
              <a:gd name="connsiteX525" fmla="*/ 3644576 w 8074110"/>
              <a:gd name="connsiteY525" fmla="*/ 434248 h 7505871"/>
              <a:gd name="connsiteX526" fmla="*/ 3996800 w 8074110"/>
              <a:gd name="connsiteY526" fmla="*/ 962976 h 7505871"/>
              <a:gd name="connsiteX527" fmla="*/ 4018476 w 8074110"/>
              <a:gd name="connsiteY527" fmla="*/ 1285785 h 7505871"/>
              <a:gd name="connsiteX528" fmla="*/ 4015379 w 8074110"/>
              <a:gd name="connsiteY528" fmla="*/ 1554405 h 7505871"/>
              <a:gd name="connsiteX529" fmla="*/ 3987511 w 8074110"/>
              <a:gd name="connsiteY529" fmla="*/ 1588468 h 7505871"/>
              <a:gd name="connsiteX530" fmla="*/ 3505232 w 8074110"/>
              <a:gd name="connsiteY530" fmla="*/ 1706136 h 7505871"/>
              <a:gd name="connsiteX531" fmla="*/ 3467300 w 8074110"/>
              <a:gd name="connsiteY531" fmla="*/ 1688329 h 7505871"/>
              <a:gd name="connsiteX532" fmla="*/ 3434787 w 8074110"/>
              <a:gd name="connsiteY532" fmla="*/ 1526537 h 7505871"/>
              <a:gd name="connsiteX533" fmla="*/ 2878193 w 8074110"/>
              <a:gd name="connsiteY533" fmla="*/ 380834 h 7505871"/>
              <a:gd name="connsiteX534" fmla="*/ 2855742 w 8074110"/>
              <a:gd name="connsiteY534" fmla="*/ 356063 h 7505871"/>
              <a:gd name="connsiteX535" fmla="*/ 2855742 w 8074110"/>
              <a:gd name="connsiteY535" fmla="*/ 349869 h 7505871"/>
              <a:gd name="connsiteX536" fmla="*/ 6802225 w 8074110"/>
              <a:gd name="connsiteY536" fmla="*/ 332065 h 7505871"/>
              <a:gd name="connsiteX537" fmla="*/ 7036785 w 8074110"/>
              <a:gd name="connsiteY537" fmla="*/ 431153 h 7505871"/>
              <a:gd name="connsiteX538" fmla="*/ 7148257 w 8074110"/>
              <a:gd name="connsiteY538" fmla="*/ 445088 h 7505871"/>
              <a:gd name="connsiteX539" fmla="*/ 7169934 w 8074110"/>
              <a:gd name="connsiteY539" fmla="*/ 455924 h 7505871"/>
              <a:gd name="connsiteX540" fmla="*/ 7157547 w 8074110"/>
              <a:gd name="connsiteY540" fmla="*/ 479923 h 7505871"/>
              <a:gd name="connsiteX541" fmla="*/ 7014334 w 8074110"/>
              <a:gd name="connsiteY541" fmla="*/ 603007 h 7505871"/>
              <a:gd name="connsiteX542" fmla="*/ 6878090 w 8074110"/>
              <a:gd name="connsiteY542" fmla="*/ 617716 h 7505871"/>
              <a:gd name="connsiteX543" fmla="*/ 6844027 w 8074110"/>
              <a:gd name="connsiteY543" fmla="*/ 605330 h 7505871"/>
              <a:gd name="connsiteX544" fmla="*/ 6783646 w 8074110"/>
              <a:gd name="connsiteY544" fmla="*/ 502371 h 7505871"/>
              <a:gd name="connsiteX545" fmla="*/ 6802225 w 8074110"/>
              <a:gd name="connsiteY545" fmla="*/ 332065 h 7505871"/>
              <a:gd name="connsiteX546" fmla="*/ 2216316 w 8074110"/>
              <a:gd name="connsiteY546" fmla="*/ 277101 h 7505871"/>
              <a:gd name="connsiteX547" fmla="*/ 2451651 w 8074110"/>
              <a:gd name="connsiteY547" fmla="*/ 305744 h 7505871"/>
              <a:gd name="connsiteX548" fmla="*/ 2734980 w 8074110"/>
              <a:gd name="connsiteY548" fmla="*/ 335935 h 7505871"/>
              <a:gd name="connsiteX549" fmla="*/ 2836388 w 8074110"/>
              <a:gd name="connsiteY549" fmla="*/ 411800 h 7505871"/>
              <a:gd name="connsiteX550" fmla="*/ 3379825 w 8074110"/>
              <a:gd name="connsiteY550" fmla="*/ 1528087 h 7505871"/>
              <a:gd name="connsiteX551" fmla="*/ 3353505 w 8074110"/>
              <a:gd name="connsiteY551" fmla="*/ 1494024 h 7505871"/>
              <a:gd name="connsiteX552" fmla="*/ 2817037 w 8074110"/>
              <a:gd name="connsiteY552" fmla="*/ 788798 h 7505871"/>
              <a:gd name="connsiteX553" fmla="*/ 2800780 w 8074110"/>
              <a:gd name="connsiteY553" fmla="*/ 751640 h 7505871"/>
              <a:gd name="connsiteX554" fmla="*/ 2805900 w 8074110"/>
              <a:gd name="connsiteY554" fmla="*/ 695324 h 7505871"/>
              <a:gd name="connsiteX555" fmla="*/ 2753751 w 8074110"/>
              <a:gd name="connsiteY555" fmla="*/ 695324 h 7505871"/>
              <a:gd name="connsiteX556" fmla="*/ 2751236 w 8074110"/>
              <a:gd name="connsiteY556" fmla="*/ 721450 h 7505871"/>
              <a:gd name="connsiteX557" fmla="*/ 2216316 w 8074110"/>
              <a:gd name="connsiteY557" fmla="*/ 277101 h 7505871"/>
              <a:gd name="connsiteX558" fmla="*/ 7517516 w 8074110"/>
              <a:gd name="connsiteY558" fmla="*/ 277101 h 7505871"/>
              <a:gd name="connsiteX559" fmla="*/ 7651440 w 8074110"/>
              <a:gd name="connsiteY559" fmla="*/ 726094 h 7505871"/>
              <a:gd name="connsiteX560" fmla="*/ 7406816 w 8074110"/>
              <a:gd name="connsiteY560" fmla="*/ 760155 h 7505871"/>
              <a:gd name="connsiteX561" fmla="*/ 7295343 w 8074110"/>
              <a:gd name="connsiteY561" fmla="*/ 776411 h 7505871"/>
              <a:gd name="connsiteX562" fmla="*/ 7250443 w 8074110"/>
              <a:gd name="connsiteY562" fmla="*/ 758607 h 7505871"/>
              <a:gd name="connsiteX563" fmla="*/ 7202446 w 8074110"/>
              <a:gd name="connsiteY563" fmla="*/ 573592 h 7505871"/>
              <a:gd name="connsiteX564" fmla="*/ 7277537 w 8074110"/>
              <a:gd name="connsiteY564" fmla="*/ 427281 h 7505871"/>
              <a:gd name="connsiteX565" fmla="*/ 7493517 w 8074110"/>
              <a:gd name="connsiteY565" fmla="*/ 286390 h 7505871"/>
              <a:gd name="connsiteX566" fmla="*/ 7517516 w 8074110"/>
              <a:gd name="connsiteY566" fmla="*/ 277101 h 7505871"/>
              <a:gd name="connsiteX567" fmla="*/ 1725523 w 8074110"/>
              <a:gd name="connsiteY567" fmla="*/ 200464 h 7505871"/>
              <a:gd name="connsiteX568" fmla="*/ 1922923 w 8074110"/>
              <a:gd name="connsiteY568" fmla="*/ 231429 h 7505871"/>
              <a:gd name="connsiteX569" fmla="*/ 2086264 w 8074110"/>
              <a:gd name="connsiteY569" fmla="*/ 256200 h 7505871"/>
              <a:gd name="connsiteX570" fmla="*/ 2138131 w 8074110"/>
              <a:gd name="connsiteY570" fmla="*/ 284843 h 7505871"/>
              <a:gd name="connsiteX571" fmla="*/ 2200834 w 8074110"/>
              <a:gd name="connsiteY571" fmla="*/ 338257 h 7505871"/>
              <a:gd name="connsiteX572" fmla="*/ 2728013 w 8074110"/>
              <a:gd name="connsiteY572" fmla="*/ 774864 h 7505871"/>
              <a:gd name="connsiteX573" fmla="*/ 2820132 w 8074110"/>
              <a:gd name="connsiteY573" fmla="*/ 871630 h 7505871"/>
              <a:gd name="connsiteX574" fmla="*/ 3416208 w 8074110"/>
              <a:gd name="connsiteY574" fmla="*/ 1705361 h 7505871"/>
              <a:gd name="connsiteX575" fmla="*/ 3403821 w 8074110"/>
              <a:gd name="connsiteY575" fmla="*/ 1733229 h 7505871"/>
              <a:gd name="connsiteX576" fmla="*/ 3220356 w 8074110"/>
              <a:gd name="connsiteY576" fmla="*/ 1788965 h 7505871"/>
              <a:gd name="connsiteX577" fmla="*/ 3183971 w 8074110"/>
              <a:gd name="connsiteY577" fmla="*/ 1778128 h 7505871"/>
              <a:gd name="connsiteX578" fmla="*/ 2802328 w 8074110"/>
              <a:gd name="connsiteY578" fmla="*/ 1303589 h 7505871"/>
              <a:gd name="connsiteX579" fmla="*/ 2734980 w 8074110"/>
              <a:gd name="connsiteY579" fmla="*/ 1223082 h 7505871"/>
              <a:gd name="connsiteX580" fmla="*/ 1721651 w 8074110"/>
              <a:gd name="connsiteY580" fmla="*/ 208205 h 7505871"/>
              <a:gd name="connsiteX581" fmla="*/ 1725523 w 8074110"/>
              <a:gd name="connsiteY581" fmla="*/ 200464 h 7505871"/>
              <a:gd name="connsiteX582" fmla="*/ 5759578 w 8074110"/>
              <a:gd name="connsiteY582" fmla="*/ 140662 h 7505871"/>
              <a:gd name="connsiteX583" fmla="*/ 5822184 w 8074110"/>
              <a:gd name="connsiteY583" fmla="*/ 174918 h 7505871"/>
              <a:gd name="connsiteX584" fmla="*/ 6050551 w 8074110"/>
              <a:gd name="connsiteY584" fmla="*/ 345224 h 7505871"/>
              <a:gd name="connsiteX585" fmla="*/ 6064485 w 8074110"/>
              <a:gd name="connsiteY585" fmla="*/ 389351 h 7505871"/>
              <a:gd name="connsiteX586" fmla="*/ 5850827 w 8074110"/>
              <a:gd name="connsiteY586" fmla="*/ 619264 h 7505871"/>
              <a:gd name="connsiteX587" fmla="*/ 5812120 w 8074110"/>
              <a:gd name="connsiteY587" fmla="*/ 623909 h 7505871"/>
              <a:gd name="connsiteX588" fmla="*/ 5306617 w 8074110"/>
              <a:gd name="connsiteY588" fmla="*/ 537981 h 7505871"/>
              <a:gd name="connsiteX589" fmla="*/ 5287266 w 8074110"/>
              <a:gd name="connsiteY589" fmla="*/ 532562 h 7505871"/>
              <a:gd name="connsiteX590" fmla="*/ 5484666 w 8074110"/>
              <a:gd name="connsiteY590" fmla="*/ 433476 h 7505871"/>
              <a:gd name="connsiteX591" fmla="*/ 5716131 w 8074110"/>
              <a:gd name="connsiteY591" fmla="*/ 198141 h 7505871"/>
              <a:gd name="connsiteX592" fmla="*/ 5759578 w 8074110"/>
              <a:gd name="connsiteY592" fmla="*/ 140662 h 7505871"/>
              <a:gd name="connsiteX593" fmla="*/ 6792161 w 8074110"/>
              <a:gd name="connsiteY593" fmla="*/ 69637 h 7505871"/>
              <a:gd name="connsiteX594" fmla="*/ 6756550 w 8074110"/>
              <a:gd name="connsiteY594" fmla="*/ 261619 h 7505871"/>
              <a:gd name="connsiteX595" fmla="*/ 6617984 w 8074110"/>
              <a:gd name="connsiteY595" fmla="*/ 446635 h 7505871"/>
              <a:gd name="connsiteX596" fmla="*/ 6420582 w 8074110"/>
              <a:gd name="connsiteY596" fmla="*/ 545724 h 7505871"/>
              <a:gd name="connsiteX597" fmla="*/ 6386520 w 8074110"/>
              <a:gd name="connsiteY597" fmla="*/ 543401 h 7505871"/>
              <a:gd name="connsiteX598" fmla="*/ 6167444 w 8074110"/>
              <a:gd name="connsiteY598" fmla="*/ 376190 h 7505871"/>
              <a:gd name="connsiteX599" fmla="*/ 6792161 w 8074110"/>
              <a:gd name="connsiteY599" fmla="*/ 69637 h 7505871"/>
              <a:gd name="connsiteX600" fmla="*/ 6830299 w 8074110"/>
              <a:gd name="connsiteY600" fmla="*/ 401 h 7505871"/>
              <a:gd name="connsiteX601" fmla="*/ 6773582 w 8074110"/>
              <a:gd name="connsiteY601" fmla="*/ 27835 h 7505871"/>
              <a:gd name="connsiteX602" fmla="*/ 6302140 w 8074110"/>
              <a:gd name="connsiteY602" fmla="*/ 343677 h 7505871"/>
              <a:gd name="connsiteX603" fmla="*/ 6071452 w 8074110"/>
              <a:gd name="connsiteY603" fmla="*/ 304197 h 7505871"/>
              <a:gd name="connsiteX604" fmla="*/ 5949915 w 8074110"/>
              <a:gd name="connsiteY604" fmla="*/ 212850 h 7505871"/>
              <a:gd name="connsiteX605" fmla="*/ 5809025 w 8074110"/>
              <a:gd name="connsiteY605" fmla="*/ 105247 h 7505871"/>
              <a:gd name="connsiteX606" fmla="*/ 6016489 w 8074110"/>
              <a:gd name="connsiteY606" fmla="*/ 8481 h 7505871"/>
              <a:gd name="connsiteX607" fmla="*/ 6001007 w 8074110"/>
              <a:gd name="connsiteY607" fmla="*/ 3061 h 7505871"/>
              <a:gd name="connsiteX608" fmla="*/ 5795091 w 8074110"/>
              <a:gd name="connsiteY608" fmla="*/ 51058 h 7505871"/>
              <a:gd name="connsiteX609" fmla="*/ 5725418 w 8074110"/>
              <a:gd name="connsiteY609" fmla="*/ 40219 h 7505871"/>
              <a:gd name="connsiteX610" fmla="*/ 5613945 w 8074110"/>
              <a:gd name="connsiteY610" fmla="*/ 8481 h 7505871"/>
              <a:gd name="connsiteX611" fmla="*/ 5681293 w 8074110"/>
              <a:gd name="connsiteY611" fmla="*/ 62670 h 7505871"/>
              <a:gd name="connsiteX612" fmla="*/ 5692905 w 8074110"/>
              <a:gd name="connsiteY612" fmla="*/ 126148 h 7505871"/>
              <a:gd name="connsiteX613" fmla="*/ 5659619 w 8074110"/>
              <a:gd name="connsiteY613" fmla="*/ 178787 h 7505871"/>
              <a:gd name="connsiteX614" fmla="*/ 5438219 w 8074110"/>
              <a:gd name="connsiteY614" fmla="*/ 396318 h 7505871"/>
              <a:gd name="connsiteX615" fmla="*/ 5299651 w 8074110"/>
              <a:gd name="connsiteY615" fmla="*/ 465989 h 7505871"/>
              <a:gd name="connsiteX616" fmla="*/ 5051157 w 8074110"/>
              <a:gd name="connsiteY616" fmla="*/ 501599 h 7505871"/>
              <a:gd name="connsiteX617" fmla="*/ 5017869 w 8074110"/>
              <a:gd name="connsiteY617" fmla="*/ 498502 h 7505871"/>
              <a:gd name="connsiteX618" fmla="*/ 4896331 w 8074110"/>
              <a:gd name="connsiteY618" fmla="*/ 483020 h 7505871"/>
              <a:gd name="connsiteX619" fmla="*/ 5006257 w 8074110"/>
              <a:gd name="connsiteY619" fmla="*/ 368448 h 7505871"/>
              <a:gd name="connsiteX620" fmla="*/ 5178888 w 8074110"/>
              <a:gd name="connsiteY620" fmla="*/ 35574 h 7505871"/>
              <a:gd name="connsiteX621" fmla="*/ 5148697 w 8074110"/>
              <a:gd name="connsiteY621" fmla="*/ 4611 h 7505871"/>
              <a:gd name="connsiteX622" fmla="*/ 5130119 w 8074110"/>
              <a:gd name="connsiteY622" fmla="*/ 33252 h 7505871"/>
              <a:gd name="connsiteX623" fmla="*/ 4968327 w 8074110"/>
              <a:gd name="connsiteY623" fmla="*/ 335162 h 7505871"/>
              <a:gd name="connsiteX624" fmla="*/ 4842143 w 8074110"/>
              <a:gd name="connsiteY624" fmla="*/ 457472 h 7505871"/>
              <a:gd name="connsiteX625" fmla="*/ 4792601 w 8074110"/>
              <a:gd name="connsiteY625" fmla="*/ 475278 h 7505871"/>
              <a:gd name="connsiteX626" fmla="*/ 4347477 w 8074110"/>
              <a:gd name="connsiteY626" fmla="*/ 432701 h 7505871"/>
              <a:gd name="connsiteX627" fmla="*/ 4253811 w 8074110"/>
              <a:gd name="connsiteY627" fmla="*/ 421089 h 7505871"/>
              <a:gd name="connsiteX628" fmla="*/ 4693512 w 8074110"/>
              <a:gd name="connsiteY628" fmla="*/ 8481 h 7505871"/>
              <a:gd name="connsiteX629" fmla="*/ 4611455 w 8074110"/>
              <a:gd name="connsiteY629" fmla="*/ 22415 h 7505871"/>
              <a:gd name="connsiteX630" fmla="*/ 4196524 w 8074110"/>
              <a:gd name="connsiteY630" fmla="*/ 402510 h 7505871"/>
              <a:gd name="connsiteX631" fmla="*/ 4148530 w 8074110"/>
              <a:gd name="connsiteY631" fmla="*/ 417219 h 7505871"/>
              <a:gd name="connsiteX632" fmla="*/ 3828041 w 8074110"/>
              <a:gd name="connsiteY632" fmla="*/ 393221 h 7505871"/>
              <a:gd name="connsiteX633" fmla="*/ 3665477 w 8074110"/>
              <a:gd name="connsiteY633" fmla="*/ 380834 h 7505871"/>
              <a:gd name="connsiteX634" fmla="*/ 3924032 w 8074110"/>
              <a:gd name="connsiteY634" fmla="*/ 10028 h 7505871"/>
              <a:gd name="connsiteX635" fmla="*/ 3841203 w 8074110"/>
              <a:gd name="connsiteY635" fmla="*/ 46414 h 7505871"/>
              <a:gd name="connsiteX636" fmla="*/ 3613610 w 8074110"/>
              <a:gd name="connsiteY636" fmla="*/ 359933 h 7505871"/>
              <a:gd name="connsiteX637" fmla="*/ 3573355 w 8074110"/>
              <a:gd name="connsiteY637" fmla="*/ 376190 h 7505871"/>
              <a:gd name="connsiteX638" fmla="*/ 2866581 w 8074110"/>
              <a:gd name="connsiteY638" fmla="*/ 318906 h 7505871"/>
              <a:gd name="connsiteX639" fmla="*/ 2819359 w 8074110"/>
              <a:gd name="connsiteY639" fmla="*/ 301874 h 7505871"/>
              <a:gd name="connsiteX640" fmla="*/ 2984246 w 8074110"/>
              <a:gd name="connsiteY640" fmla="*/ 10028 h 7505871"/>
              <a:gd name="connsiteX641" fmla="*/ 2922318 w 8074110"/>
              <a:gd name="connsiteY641" fmla="*/ 39446 h 7505871"/>
              <a:gd name="connsiteX642" fmla="*/ 2779879 w 8074110"/>
              <a:gd name="connsiteY642" fmla="*/ 285618 h 7505871"/>
              <a:gd name="connsiteX643" fmla="*/ 2736527 w 8074110"/>
              <a:gd name="connsiteY643" fmla="*/ 306519 h 7505871"/>
              <a:gd name="connsiteX644" fmla="*/ 2190770 w 8074110"/>
              <a:gd name="connsiteY644" fmla="*/ 240718 h 7505871"/>
              <a:gd name="connsiteX645" fmla="*/ 2157482 w 8074110"/>
              <a:gd name="connsiteY645" fmla="*/ 207430 h 7505871"/>
              <a:gd name="connsiteX646" fmla="*/ 2173739 w 8074110"/>
              <a:gd name="connsiteY646" fmla="*/ 124598 h 7505871"/>
              <a:gd name="connsiteX647" fmla="*/ 2247281 w 8074110"/>
              <a:gd name="connsiteY647" fmla="*/ 8481 h 7505871"/>
              <a:gd name="connsiteX648" fmla="*/ 2202382 w 8074110"/>
              <a:gd name="connsiteY648" fmla="*/ 13126 h 7505871"/>
              <a:gd name="connsiteX649" fmla="*/ 2109488 w 8074110"/>
              <a:gd name="connsiteY649" fmla="*/ 196594 h 7505871"/>
              <a:gd name="connsiteX650" fmla="*/ 2073878 w 8074110"/>
              <a:gd name="connsiteY650" fmla="*/ 223687 h 7505871"/>
              <a:gd name="connsiteX651" fmla="*/ 1782807 w 8074110"/>
              <a:gd name="connsiteY651" fmla="*/ 178015 h 7505871"/>
              <a:gd name="connsiteX652" fmla="*/ 1743327 w 8074110"/>
              <a:gd name="connsiteY652" fmla="*/ 94408 h 7505871"/>
              <a:gd name="connsiteX653" fmla="*/ 1789774 w 8074110"/>
              <a:gd name="connsiteY653" fmla="*/ 10803 h 7505871"/>
              <a:gd name="connsiteX654" fmla="*/ 1709266 w 8074110"/>
              <a:gd name="connsiteY654" fmla="*/ 48736 h 7505871"/>
              <a:gd name="connsiteX655" fmla="*/ 1667462 w 8074110"/>
              <a:gd name="connsiteY655" fmla="*/ 127696 h 7505871"/>
              <a:gd name="connsiteX656" fmla="*/ 1618692 w 8074110"/>
              <a:gd name="connsiteY656" fmla="*/ 152469 h 7505871"/>
              <a:gd name="connsiteX657" fmla="*/ 853860 w 8074110"/>
              <a:gd name="connsiteY657" fmla="*/ 29382 h 7505871"/>
              <a:gd name="connsiteX658" fmla="*/ 474537 w 8074110"/>
              <a:gd name="connsiteY658" fmla="*/ 9256 h 7505871"/>
              <a:gd name="connsiteX659" fmla="*/ 493891 w 8074110"/>
              <a:gd name="connsiteY659" fmla="*/ 12351 h 7505871"/>
              <a:gd name="connsiteX660" fmla="*/ 733870 w 8074110"/>
              <a:gd name="connsiteY660" fmla="*/ 40994 h 7505871"/>
              <a:gd name="connsiteX661" fmla="*/ 1561409 w 8074110"/>
              <a:gd name="connsiteY661" fmla="*/ 171820 h 7505871"/>
              <a:gd name="connsiteX662" fmla="*/ 1631854 w 8074110"/>
              <a:gd name="connsiteY662" fmla="*/ 187304 h 7505871"/>
              <a:gd name="connsiteX663" fmla="*/ 1772742 w 8074110"/>
              <a:gd name="connsiteY663" fmla="*/ 322001 h 7505871"/>
              <a:gd name="connsiteX664" fmla="*/ 1567601 w 8074110"/>
              <a:gd name="connsiteY664" fmla="*/ 346774 h 7505871"/>
              <a:gd name="connsiteX665" fmla="*/ 1264918 w 8074110"/>
              <a:gd name="connsiteY665" fmla="*/ 319678 h 7505871"/>
              <a:gd name="connsiteX666" fmla="*/ 966880 w 8074110"/>
              <a:gd name="connsiteY666" fmla="*/ 322776 h 7505871"/>
              <a:gd name="connsiteX667" fmla="*/ 839151 w 8074110"/>
              <a:gd name="connsiteY667" fmla="*/ 293357 h 7505871"/>
              <a:gd name="connsiteX668" fmla="*/ 116893 w 8074110"/>
              <a:gd name="connsiteY668" fmla="*/ 13126 h 7505871"/>
              <a:gd name="connsiteX669" fmla="*/ 0 w 8074110"/>
              <a:gd name="connsiteY669" fmla="*/ 6159 h 7505871"/>
              <a:gd name="connsiteX670" fmla="*/ 30191 w 8074110"/>
              <a:gd name="connsiteY670" fmla="*/ 27060 h 7505871"/>
              <a:gd name="connsiteX671" fmla="*/ 863149 w 8074110"/>
              <a:gd name="connsiteY671" fmla="*/ 349096 h 7505871"/>
              <a:gd name="connsiteX672" fmla="*/ 2691628 w 8074110"/>
              <a:gd name="connsiteY672" fmla="*/ 1437513 h 7505871"/>
              <a:gd name="connsiteX673" fmla="*/ 2729173 w 8074110"/>
              <a:gd name="connsiteY673" fmla="*/ 1480575 h 7505871"/>
              <a:gd name="connsiteX674" fmla="*/ 2737964 w 8074110"/>
              <a:gd name="connsiteY674" fmla="*/ 1521053 h 7505871"/>
              <a:gd name="connsiteX675" fmla="*/ 2751607 w 8074110"/>
              <a:gd name="connsiteY675" fmla="*/ 1513346 h 7505871"/>
              <a:gd name="connsiteX676" fmla="*/ 2789941 w 8074110"/>
              <a:gd name="connsiteY676" fmla="*/ 1581205 h 7505871"/>
              <a:gd name="connsiteX677" fmla="*/ 2789941 w 8074110"/>
              <a:gd name="connsiteY677" fmla="*/ 1521120 h 7505871"/>
              <a:gd name="connsiteX678" fmla="*/ 3149135 w 8074110"/>
              <a:gd name="connsiteY678" fmla="*/ 1826898 h 7505871"/>
              <a:gd name="connsiteX679" fmla="*/ 3180873 w 8074110"/>
              <a:gd name="connsiteY679" fmla="*/ 1850896 h 7505871"/>
              <a:gd name="connsiteX680" fmla="*/ 3685603 w 8074110"/>
              <a:gd name="connsiteY680" fmla="*/ 2128807 h 7505871"/>
              <a:gd name="connsiteX681" fmla="*/ 4074212 w 8074110"/>
              <a:gd name="connsiteY681" fmla="*/ 2380398 h 7505871"/>
              <a:gd name="connsiteX682" fmla="*/ 4482176 w 8074110"/>
              <a:gd name="connsiteY682" fmla="*/ 2882804 h 7505871"/>
              <a:gd name="connsiteX683" fmla="*/ 4615325 w 8074110"/>
              <a:gd name="connsiteY683" fmla="*/ 3032983 h 7505871"/>
              <a:gd name="connsiteX684" fmla="*/ 4938909 w 8074110"/>
              <a:gd name="connsiteY684" fmla="*/ 3311666 h 7505871"/>
              <a:gd name="connsiteX685" fmla="*/ 5464539 w 8074110"/>
              <a:gd name="connsiteY685" fmla="*/ 3821815 h 7505871"/>
              <a:gd name="connsiteX686" fmla="*/ 5862439 w 8074110"/>
              <a:gd name="connsiteY686" fmla="*/ 4371442 h 7505871"/>
              <a:gd name="connsiteX687" fmla="*/ 5925142 w 8074110"/>
              <a:gd name="connsiteY687" fmla="*/ 4423309 h 7505871"/>
              <a:gd name="connsiteX688" fmla="*/ 5960752 w 8074110"/>
              <a:gd name="connsiteY688" fmla="*/ 4439565 h 7505871"/>
              <a:gd name="connsiteX689" fmla="*/ 6221633 w 8074110"/>
              <a:gd name="connsiteY689" fmla="*/ 4609099 h 7505871"/>
              <a:gd name="connsiteX690" fmla="*/ 6602500 w 8074110"/>
              <a:gd name="connsiteY690" fmla="*/ 4887784 h 7505871"/>
              <a:gd name="connsiteX691" fmla="*/ 7161419 w 8074110"/>
              <a:gd name="connsiteY691" fmla="*/ 5593785 h 7505871"/>
              <a:gd name="connsiteX692" fmla="*/ 7807037 w 8074110"/>
              <a:gd name="connsiteY692" fmla="*/ 6708523 h 7505871"/>
              <a:gd name="connsiteX693" fmla="*/ 7824068 w 8074110"/>
              <a:gd name="connsiteY693" fmla="*/ 6754970 h 7505871"/>
              <a:gd name="connsiteX694" fmla="*/ 7999795 w 8074110"/>
              <a:gd name="connsiteY694" fmla="*/ 7317758 h 7505871"/>
              <a:gd name="connsiteX695" fmla="*/ 8071787 w 8074110"/>
              <a:gd name="connsiteY695" fmla="*/ 7505871 h 7505871"/>
              <a:gd name="connsiteX696" fmla="*/ 8071787 w 8074110"/>
              <a:gd name="connsiteY696" fmla="*/ 7399815 h 7505871"/>
              <a:gd name="connsiteX697" fmla="*/ 7950250 w 8074110"/>
              <a:gd name="connsiteY697" fmla="*/ 7039849 h 7505871"/>
              <a:gd name="connsiteX698" fmla="*/ 7865096 w 8074110"/>
              <a:gd name="connsiteY698" fmla="*/ 6744905 h 7505871"/>
              <a:gd name="connsiteX699" fmla="*/ 7863548 w 8074110"/>
              <a:gd name="connsiteY699" fmla="*/ 6706200 h 7505871"/>
              <a:gd name="connsiteX700" fmla="*/ 8043144 w 8074110"/>
              <a:gd name="connsiteY700" fmla="*/ 6277336 h 7505871"/>
              <a:gd name="connsiteX701" fmla="*/ 8072562 w 8074110"/>
              <a:gd name="connsiteY701" fmla="*/ 6272691 h 7505871"/>
              <a:gd name="connsiteX702" fmla="*/ 8072562 w 8074110"/>
              <a:gd name="connsiteY702" fmla="*/ 6153476 h 7505871"/>
              <a:gd name="connsiteX703" fmla="*/ 8052434 w 8074110"/>
              <a:gd name="connsiteY703" fmla="*/ 6144959 h 7505871"/>
              <a:gd name="connsiteX704" fmla="*/ 7593379 w 8074110"/>
              <a:gd name="connsiteY704" fmla="*/ 5359998 h 7505871"/>
              <a:gd name="connsiteX705" fmla="*/ 7591831 w 8074110"/>
              <a:gd name="connsiteY705" fmla="*/ 5353806 h 7505871"/>
              <a:gd name="connsiteX706" fmla="*/ 8052434 w 8074110"/>
              <a:gd name="connsiteY706" fmla="*/ 5624748 h 7505871"/>
              <a:gd name="connsiteX707" fmla="*/ 8072562 w 8074110"/>
              <a:gd name="connsiteY707" fmla="*/ 5650297 h 7505871"/>
              <a:gd name="connsiteX708" fmla="*/ 8072562 w 8074110"/>
              <a:gd name="connsiteY708" fmla="*/ 5564367 h 7505871"/>
              <a:gd name="connsiteX709" fmla="*/ 8059401 w 8074110"/>
              <a:gd name="connsiteY709" fmla="*/ 5555078 h 7505871"/>
              <a:gd name="connsiteX710" fmla="*/ 7759043 w 8074110"/>
              <a:gd name="connsiteY710" fmla="*/ 5365418 h 7505871"/>
              <a:gd name="connsiteX711" fmla="*/ 7623569 w 8074110"/>
              <a:gd name="connsiteY711" fmla="*/ 5314326 h 7505871"/>
              <a:gd name="connsiteX712" fmla="*/ 7605765 w 8074110"/>
              <a:gd name="connsiteY712" fmla="*/ 5269426 h 7505871"/>
              <a:gd name="connsiteX713" fmla="*/ 7917737 w 8074110"/>
              <a:gd name="connsiteY713" fmla="*/ 4875397 h 7505871"/>
              <a:gd name="connsiteX714" fmla="*/ 8072562 w 8074110"/>
              <a:gd name="connsiteY714" fmla="*/ 4774761 h 7505871"/>
              <a:gd name="connsiteX715" fmla="*/ 8072562 w 8074110"/>
              <a:gd name="connsiteY715" fmla="*/ 4715155 h 7505871"/>
              <a:gd name="connsiteX716" fmla="*/ 7588734 w 8074110"/>
              <a:gd name="connsiteY716" fmla="*/ 5193561 h 7505871"/>
              <a:gd name="connsiteX717" fmla="*/ 7574027 w 8074110"/>
              <a:gd name="connsiteY717" fmla="*/ 5226849 h 7505871"/>
              <a:gd name="connsiteX718" fmla="*/ 7567060 w 8074110"/>
              <a:gd name="connsiteY718" fmla="*/ 5232269 h 7505871"/>
              <a:gd name="connsiteX719" fmla="*/ 7550804 w 8074110"/>
              <a:gd name="connsiteY719" fmla="*/ 5128536 h 7505871"/>
              <a:gd name="connsiteX720" fmla="*/ 7476486 w 8074110"/>
              <a:gd name="connsiteY720" fmla="*/ 4561102 h 7505871"/>
              <a:gd name="connsiteX721" fmla="*/ 7512871 w 8074110"/>
              <a:gd name="connsiteY721" fmla="*/ 4526267 h 7505871"/>
              <a:gd name="connsiteX722" fmla="*/ 7744334 w 8074110"/>
              <a:gd name="connsiteY722" fmla="*/ 4535557 h 7505871"/>
              <a:gd name="connsiteX723" fmla="*/ 8072562 w 8074110"/>
              <a:gd name="connsiteY723" fmla="*/ 4622258 h 7505871"/>
              <a:gd name="connsiteX724" fmla="*/ 8072562 w 8074110"/>
              <a:gd name="connsiteY724" fmla="*/ 4568844 h 7505871"/>
              <a:gd name="connsiteX725" fmla="*/ 7770654 w 8074110"/>
              <a:gd name="connsiteY725" fmla="*/ 4499174 h 7505871"/>
              <a:gd name="connsiteX726" fmla="*/ 7519838 w 8074110"/>
              <a:gd name="connsiteY726" fmla="*/ 4483690 h 7505871"/>
              <a:gd name="connsiteX727" fmla="*/ 7461005 w 8074110"/>
              <a:gd name="connsiteY727" fmla="*/ 4427179 h 7505871"/>
              <a:gd name="connsiteX728" fmla="*/ 7389784 w 8074110"/>
              <a:gd name="connsiteY728" fmla="*/ 3848909 h 7505871"/>
              <a:gd name="connsiteX729" fmla="*/ 7420750 w 8074110"/>
              <a:gd name="connsiteY729" fmla="*/ 3808654 h 7505871"/>
              <a:gd name="connsiteX730" fmla="*/ 7762912 w 8074110"/>
              <a:gd name="connsiteY730" fmla="*/ 3749823 h 7505871"/>
              <a:gd name="connsiteX731" fmla="*/ 8072562 w 8074110"/>
              <a:gd name="connsiteY731" fmla="*/ 3759884 h 7505871"/>
              <a:gd name="connsiteX732" fmla="*/ 8072562 w 8074110"/>
              <a:gd name="connsiteY732" fmla="*/ 3713438 h 7505871"/>
              <a:gd name="connsiteX733" fmla="*/ 7848067 w 8074110"/>
              <a:gd name="connsiteY733" fmla="*/ 3704924 h 7505871"/>
              <a:gd name="connsiteX734" fmla="*/ 7498162 w 8074110"/>
              <a:gd name="connsiteY734" fmla="*/ 3756790 h 7505871"/>
              <a:gd name="connsiteX735" fmla="*/ 7406041 w 8074110"/>
              <a:gd name="connsiteY735" fmla="*/ 3768402 h 7505871"/>
              <a:gd name="connsiteX736" fmla="*/ 7376625 w 8074110"/>
              <a:gd name="connsiteY736" fmla="*/ 3743628 h 7505871"/>
              <a:gd name="connsiteX737" fmla="*/ 7317791 w 8074110"/>
              <a:gd name="connsiteY737" fmla="*/ 3277606 h 7505871"/>
              <a:gd name="connsiteX738" fmla="*/ 7329403 w 8074110"/>
              <a:gd name="connsiteY738" fmla="*/ 3245093 h 7505871"/>
              <a:gd name="connsiteX739" fmla="*/ 7556221 w 8074110"/>
              <a:gd name="connsiteY739" fmla="*/ 3145229 h 7505871"/>
              <a:gd name="connsiteX740" fmla="*/ 8072562 w 8074110"/>
              <a:gd name="connsiteY740" fmla="*/ 3045368 h 7505871"/>
              <a:gd name="connsiteX741" fmla="*/ 8072562 w 8074110"/>
              <a:gd name="connsiteY741" fmla="*/ 3005888 h 7505871"/>
              <a:gd name="connsiteX742" fmla="*/ 7445521 w 8074110"/>
              <a:gd name="connsiteY742" fmla="*/ 3144457 h 7505871"/>
              <a:gd name="connsiteX743" fmla="*/ 7328628 w 8074110"/>
              <a:gd name="connsiteY743" fmla="*/ 3199420 h 7505871"/>
              <a:gd name="connsiteX744" fmla="*/ 7304630 w 8074110"/>
              <a:gd name="connsiteY744" fmla="*/ 3186259 h 7505871"/>
              <a:gd name="connsiteX745" fmla="*/ 7258183 w 8074110"/>
              <a:gd name="connsiteY745" fmla="*/ 2868867 h 7505871"/>
              <a:gd name="connsiteX746" fmla="*/ 7267472 w 8074110"/>
              <a:gd name="connsiteY746" fmla="*/ 2846419 h 7505871"/>
              <a:gd name="connsiteX747" fmla="*/ 7736592 w 8074110"/>
              <a:gd name="connsiteY747" fmla="*/ 2501935 h 7505871"/>
              <a:gd name="connsiteX748" fmla="*/ 8072562 w 8074110"/>
              <a:gd name="connsiteY748" fmla="*/ 2323111 h 7505871"/>
              <a:gd name="connsiteX749" fmla="*/ 8072562 w 8074110"/>
              <a:gd name="connsiteY749" fmla="*/ 2263504 h 7505871"/>
              <a:gd name="connsiteX750" fmla="*/ 7247346 w 8074110"/>
              <a:gd name="connsiteY750" fmla="*/ 2789134 h 7505871"/>
              <a:gd name="connsiteX751" fmla="*/ 7204769 w 8074110"/>
              <a:gd name="connsiteY751" fmla="*/ 2536769 h 7505871"/>
              <a:gd name="connsiteX752" fmla="*/ 7194707 w 8074110"/>
              <a:gd name="connsiteY752" fmla="*/ 2481808 h 7505871"/>
              <a:gd name="connsiteX753" fmla="*/ 7218703 w 8074110"/>
              <a:gd name="connsiteY753" fmla="*/ 2341689 h 7505871"/>
              <a:gd name="connsiteX754" fmla="*/ 7498162 w 8074110"/>
              <a:gd name="connsiteY754" fmla="*/ 2079261 h 7505871"/>
              <a:gd name="connsiteX755" fmla="*/ 7934769 w 8074110"/>
              <a:gd name="connsiteY755" fmla="*/ 1906633 h 7505871"/>
              <a:gd name="connsiteX756" fmla="*/ 7950250 w 8074110"/>
              <a:gd name="connsiteY756" fmla="*/ 1901988 h 7505871"/>
              <a:gd name="connsiteX757" fmla="*/ 8072562 w 8074110"/>
              <a:gd name="connsiteY757" fmla="*/ 1913600 h 7505871"/>
              <a:gd name="connsiteX758" fmla="*/ 8072562 w 8074110"/>
              <a:gd name="connsiteY758" fmla="*/ 1860961 h 7505871"/>
              <a:gd name="connsiteX759" fmla="*/ 7922382 w 8074110"/>
              <a:gd name="connsiteY759" fmla="*/ 1541246 h 7505871"/>
              <a:gd name="connsiteX760" fmla="*/ 8023793 w 8074110"/>
              <a:gd name="connsiteY760" fmla="*/ 1045033 h 7505871"/>
              <a:gd name="connsiteX761" fmla="*/ 8072562 w 8074110"/>
              <a:gd name="connsiteY761" fmla="*/ 933558 h 7505871"/>
              <a:gd name="connsiteX762" fmla="*/ 8072562 w 8074110"/>
              <a:gd name="connsiteY762" fmla="*/ 834472 h 7505871"/>
              <a:gd name="connsiteX763" fmla="*/ 8057853 w 8074110"/>
              <a:gd name="connsiteY763" fmla="*/ 850729 h 7505871"/>
              <a:gd name="connsiteX764" fmla="*/ 7875935 w 8074110"/>
              <a:gd name="connsiteY764" fmla="*/ 1487832 h 7505871"/>
              <a:gd name="connsiteX765" fmla="*/ 7917737 w 8074110"/>
              <a:gd name="connsiteY765" fmla="*/ 1746388 h 7505871"/>
              <a:gd name="connsiteX766" fmla="*/ 7834133 w 8074110"/>
              <a:gd name="connsiteY766" fmla="*/ 1685234 h 7505871"/>
              <a:gd name="connsiteX767" fmla="*/ 7668469 w 8074110"/>
              <a:gd name="connsiteY767" fmla="*/ 1563695 h 7505871"/>
              <a:gd name="connsiteX768" fmla="*/ 7553899 w 8074110"/>
              <a:gd name="connsiteY768" fmla="*/ 1286560 h 7505871"/>
              <a:gd name="connsiteX769" fmla="*/ 7736592 w 8074110"/>
              <a:gd name="connsiteY769" fmla="*/ 785700 h 7505871"/>
              <a:gd name="connsiteX770" fmla="*/ 7778394 w 8074110"/>
              <a:gd name="connsiteY770" fmla="*/ 759382 h 7505871"/>
              <a:gd name="connsiteX771" fmla="*/ 8041597 w 8074110"/>
              <a:gd name="connsiteY771" fmla="*/ 728417 h 7505871"/>
              <a:gd name="connsiteX772" fmla="*/ 8074110 w 8074110"/>
              <a:gd name="connsiteY772" fmla="*/ 722222 h 7505871"/>
              <a:gd name="connsiteX773" fmla="*/ 8074110 w 8074110"/>
              <a:gd name="connsiteY773" fmla="*/ 688937 h 7505871"/>
              <a:gd name="connsiteX774" fmla="*/ 7787683 w 8074110"/>
              <a:gd name="connsiteY774" fmla="*/ 719127 h 7505871"/>
              <a:gd name="connsiteX775" fmla="*/ 7550029 w 8074110"/>
              <a:gd name="connsiteY775" fmla="*/ 603007 h 7505871"/>
              <a:gd name="connsiteX776" fmla="*/ 7534545 w 8074110"/>
              <a:gd name="connsiteY776" fmla="*/ 359158 h 7505871"/>
              <a:gd name="connsiteX777" fmla="*/ 7626666 w 8074110"/>
              <a:gd name="connsiteY777" fmla="*/ 251555 h 7505871"/>
              <a:gd name="connsiteX778" fmla="*/ 7819424 w 8074110"/>
              <a:gd name="connsiteY778" fmla="*/ 127696 h 7505871"/>
              <a:gd name="connsiteX779" fmla="*/ 7926252 w 8074110"/>
              <a:gd name="connsiteY779" fmla="*/ 76604 h 7505871"/>
              <a:gd name="connsiteX780" fmla="*/ 8074110 w 8074110"/>
              <a:gd name="connsiteY780" fmla="*/ 636295 h 7505871"/>
              <a:gd name="connsiteX781" fmla="*/ 8074110 w 8074110"/>
              <a:gd name="connsiteY781" fmla="*/ 589848 h 7505871"/>
              <a:gd name="connsiteX782" fmla="*/ 8012954 w 8074110"/>
              <a:gd name="connsiteY782" fmla="*/ 46414 h 7505871"/>
              <a:gd name="connsiteX783" fmla="*/ 8071012 w 8074110"/>
              <a:gd name="connsiteY783" fmla="*/ 11578 h 7505871"/>
              <a:gd name="connsiteX784" fmla="*/ 8071012 w 8074110"/>
              <a:gd name="connsiteY784" fmla="*/ 4611 h 7505871"/>
              <a:gd name="connsiteX785" fmla="*/ 7829488 w 8074110"/>
              <a:gd name="connsiteY785" fmla="*/ 4611 h 7505871"/>
              <a:gd name="connsiteX786" fmla="*/ 7829488 w 8074110"/>
              <a:gd name="connsiteY786" fmla="*/ 10028 h 7505871"/>
              <a:gd name="connsiteX787" fmla="*/ 7950250 w 8074110"/>
              <a:gd name="connsiteY787" fmla="*/ 17770 h 7505871"/>
              <a:gd name="connsiteX788" fmla="*/ 7735817 w 8074110"/>
              <a:gd name="connsiteY788" fmla="*/ 131568 h 7505871"/>
              <a:gd name="connsiteX789" fmla="*/ 7637503 w 8074110"/>
              <a:gd name="connsiteY789" fmla="*/ 166403 h 7505871"/>
              <a:gd name="connsiteX790" fmla="*/ 6933826 w 8074110"/>
              <a:gd name="connsiteY790" fmla="*/ 19318 h 7505871"/>
              <a:gd name="connsiteX791" fmla="*/ 6868026 w 8074110"/>
              <a:gd name="connsiteY791" fmla="*/ 8481 h 7505871"/>
              <a:gd name="connsiteX792" fmla="*/ 7534545 w 8074110"/>
              <a:gd name="connsiteY792" fmla="*/ 226009 h 7505871"/>
              <a:gd name="connsiteX793" fmla="*/ 7524483 w 8074110"/>
              <a:gd name="connsiteY793" fmla="*/ 237621 h 7505871"/>
              <a:gd name="connsiteX794" fmla="*/ 7244249 w 8074110"/>
              <a:gd name="connsiteY794" fmla="*/ 413347 h 7505871"/>
              <a:gd name="connsiteX795" fmla="*/ 7223348 w 8074110"/>
              <a:gd name="connsiteY795" fmla="*/ 421864 h 7505871"/>
              <a:gd name="connsiteX796" fmla="*/ 6830868 w 8074110"/>
              <a:gd name="connsiteY796" fmla="*/ 303422 h 7505871"/>
              <a:gd name="connsiteX797" fmla="*/ 6813837 w 8074110"/>
              <a:gd name="connsiteY797" fmla="*/ 261619 h 7505871"/>
              <a:gd name="connsiteX798" fmla="*/ 6854092 w 8074110"/>
              <a:gd name="connsiteY798" fmla="*/ 26285 h 7505871"/>
              <a:gd name="connsiteX799" fmla="*/ 6850222 w 8074110"/>
              <a:gd name="connsiteY799" fmla="*/ 3836 h 7505871"/>
              <a:gd name="connsiteX800" fmla="*/ 6830299 w 8074110"/>
              <a:gd name="connsiteY80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29173 w 8074110"/>
              <a:gd name="connsiteY672" fmla="*/ 1480575 h 7505871"/>
              <a:gd name="connsiteX673" fmla="*/ 2737964 w 8074110"/>
              <a:gd name="connsiteY673" fmla="*/ 1521053 h 7505871"/>
              <a:gd name="connsiteX674" fmla="*/ 2751607 w 8074110"/>
              <a:gd name="connsiteY674" fmla="*/ 1513346 h 7505871"/>
              <a:gd name="connsiteX675" fmla="*/ 2789941 w 8074110"/>
              <a:gd name="connsiteY675" fmla="*/ 1581205 h 7505871"/>
              <a:gd name="connsiteX676" fmla="*/ 2789941 w 8074110"/>
              <a:gd name="connsiteY676" fmla="*/ 1521120 h 7505871"/>
              <a:gd name="connsiteX677" fmla="*/ 3149135 w 8074110"/>
              <a:gd name="connsiteY677" fmla="*/ 1826898 h 7505871"/>
              <a:gd name="connsiteX678" fmla="*/ 3180873 w 8074110"/>
              <a:gd name="connsiteY678" fmla="*/ 1850896 h 7505871"/>
              <a:gd name="connsiteX679" fmla="*/ 3685603 w 8074110"/>
              <a:gd name="connsiteY679" fmla="*/ 2128807 h 7505871"/>
              <a:gd name="connsiteX680" fmla="*/ 4074212 w 8074110"/>
              <a:gd name="connsiteY680" fmla="*/ 2380398 h 7505871"/>
              <a:gd name="connsiteX681" fmla="*/ 4482176 w 8074110"/>
              <a:gd name="connsiteY681" fmla="*/ 2882804 h 7505871"/>
              <a:gd name="connsiteX682" fmla="*/ 4615325 w 8074110"/>
              <a:gd name="connsiteY682" fmla="*/ 3032983 h 7505871"/>
              <a:gd name="connsiteX683" fmla="*/ 4938909 w 8074110"/>
              <a:gd name="connsiteY683" fmla="*/ 3311666 h 7505871"/>
              <a:gd name="connsiteX684" fmla="*/ 5464539 w 8074110"/>
              <a:gd name="connsiteY684" fmla="*/ 3821815 h 7505871"/>
              <a:gd name="connsiteX685" fmla="*/ 5862439 w 8074110"/>
              <a:gd name="connsiteY685" fmla="*/ 4371442 h 7505871"/>
              <a:gd name="connsiteX686" fmla="*/ 5925142 w 8074110"/>
              <a:gd name="connsiteY686" fmla="*/ 4423309 h 7505871"/>
              <a:gd name="connsiteX687" fmla="*/ 5960752 w 8074110"/>
              <a:gd name="connsiteY687" fmla="*/ 4439565 h 7505871"/>
              <a:gd name="connsiteX688" fmla="*/ 6221633 w 8074110"/>
              <a:gd name="connsiteY688" fmla="*/ 4609099 h 7505871"/>
              <a:gd name="connsiteX689" fmla="*/ 6602500 w 8074110"/>
              <a:gd name="connsiteY689" fmla="*/ 4887784 h 7505871"/>
              <a:gd name="connsiteX690" fmla="*/ 7161419 w 8074110"/>
              <a:gd name="connsiteY690" fmla="*/ 5593785 h 7505871"/>
              <a:gd name="connsiteX691" fmla="*/ 7807037 w 8074110"/>
              <a:gd name="connsiteY691" fmla="*/ 6708523 h 7505871"/>
              <a:gd name="connsiteX692" fmla="*/ 7824068 w 8074110"/>
              <a:gd name="connsiteY692" fmla="*/ 6754970 h 7505871"/>
              <a:gd name="connsiteX693" fmla="*/ 7999795 w 8074110"/>
              <a:gd name="connsiteY693" fmla="*/ 7317758 h 7505871"/>
              <a:gd name="connsiteX694" fmla="*/ 8071787 w 8074110"/>
              <a:gd name="connsiteY694" fmla="*/ 7505871 h 7505871"/>
              <a:gd name="connsiteX695" fmla="*/ 8071787 w 8074110"/>
              <a:gd name="connsiteY695" fmla="*/ 7399815 h 7505871"/>
              <a:gd name="connsiteX696" fmla="*/ 7950250 w 8074110"/>
              <a:gd name="connsiteY696" fmla="*/ 7039849 h 7505871"/>
              <a:gd name="connsiteX697" fmla="*/ 7865096 w 8074110"/>
              <a:gd name="connsiteY697" fmla="*/ 6744905 h 7505871"/>
              <a:gd name="connsiteX698" fmla="*/ 7863548 w 8074110"/>
              <a:gd name="connsiteY698" fmla="*/ 6706200 h 7505871"/>
              <a:gd name="connsiteX699" fmla="*/ 8043144 w 8074110"/>
              <a:gd name="connsiteY699" fmla="*/ 6277336 h 7505871"/>
              <a:gd name="connsiteX700" fmla="*/ 8072562 w 8074110"/>
              <a:gd name="connsiteY700" fmla="*/ 6272691 h 7505871"/>
              <a:gd name="connsiteX701" fmla="*/ 8072562 w 8074110"/>
              <a:gd name="connsiteY701" fmla="*/ 6153476 h 7505871"/>
              <a:gd name="connsiteX702" fmla="*/ 8052434 w 8074110"/>
              <a:gd name="connsiteY702" fmla="*/ 6144959 h 7505871"/>
              <a:gd name="connsiteX703" fmla="*/ 7593379 w 8074110"/>
              <a:gd name="connsiteY703" fmla="*/ 5359998 h 7505871"/>
              <a:gd name="connsiteX704" fmla="*/ 7591831 w 8074110"/>
              <a:gd name="connsiteY704" fmla="*/ 5353806 h 7505871"/>
              <a:gd name="connsiteX705" fmla="*/ 8052434 w 8074110"/>
              <a:gd name="connsiteY705" fmla="*/ 5624748 h 7505871"/>
              <a:gd name="connsiteX706" fmla="*/ 8072562 w 8074110"/>
              <a:gd name="connsiteY706" fmla="*/ 5650297 h 7505871"/>
              <a:gd name="connsiteX707" fmla="*/ 8072562 w 8074110"/>
              <a:gd name="connsiteY707" fmla="*/ 5564367 h 7505871"/>
              <a:gd name="connsiteX708" fmla="*/ 8059401 w 8074110"/>
              <a:gd name="connsiteY708" fmla="*/ 5555078 h 7505871"/>
              <a:gd name="connsiteX709" fmla="*/ 7759043 w 8074110"/>
              <a:gd name="connsiteY709" fmla="*/ 5365418 h 7505871"/>
              <a:gd name="connsiteX710" fmla="*/ 7623569 w 8074110"/>
              <a:gd name="connsiteY710" fmla="*/ 5314326 h 7505871"/>
              <a:gd name="connsiteX711" fmla="*/ 7605765 w 8074110"/>
              <a:gd name="connsiteY711" fmla="*/ 5269426 h 7505871"/>
              <a:gd name="connsiteX712" fmla="*/ 7917737 w 8074110"/>
              <a:gd name="connsiteY712" fmla="*/ 4875397 h 7505871"/>
              <a:gd name="connsiteX713" fmla="*/ 8072562 w 8074110"/>
              <a:gd name="connsiteY713" fmla="*/ 4774761 h 7505871"/>
              <a:gd name="connsiteX714" fmla="*/ 8072562 w 8074110"/>
              <a:gd name="connsiteY714" fmla="*/ 4715155 h 7505871"/>
              <a:gd name="connsiteX715" fmla="*/ 7588734 w 8074110"/>
              <a:gd name="connsiteY715" fmla="*/ 5193561 h 7505871"/>
              <a:gd name="connsiteX716" fmla="*/ 7574027 w 8074110"/>
              <a:gd name="connsiteY716" fmla="*/ 5226849 h 7505871"/>
              <a:gd name="connsiteX717" fmla="*/ 7567060 w 8074110"/>
              <a:gd name="connsiteY717" fmla="*/ 5232269 h 7505871"/>
              <a:gd name="connsiteX718" fmla="*/ 7550804 w 8074110"/>
              <a:gd name="connsiteY718" fmla="*/ 5128536 h 7505871"/>
              <a:gd name="connsiteX719" fmla="*/ 7476486 w 8074110"/>
              <a:gd name="connsiteY719" fmla="*/ 4561102 h 7505871"/>
              <a:gd name="connsiteX720" fmla="*/ 7512871 w 8074110"/>
              <a:gd name="connsiteY720" fmla="*/ 4526267 h 7505871"/>
              <a:gd name="connsiteX721" fmla="*/ 7744334 w 8074110"/>
              <a:gd name="connsiteY721" fmla="*/ 4535557 h 7505871"/>
              <a:gd name="connsiteX722" fmla="*/ 8072562 w 8074110"/>
              <a:gd name="connsiteY722" fmla="*/ 4622258 h 7505871"/>
              <a:gd name="connsiteX723" fmla="*/ 8072562 w 8074110"/>
              <a:gd name="connsiteY723" fmla="*/ 4568844 h 7505871"/>
              <a:gd name="connsiteX724" fmla="*/ 7770654 w 8074110"/>
              <a:gd name="connsiteY724" fmla="*/ 4499174 h 7505871"/>
              <a:gd name="connsiteX725" fmla="*/ 7519838 w 8074110"/>
              <a:gd name="connsiteY725" fmla="*/ 4483690 h 7505871"/>
              <a:gd name="connsiteX726" fmla="*/ 7461005 w 8074110"/>
              <a:gd name="connsiteY726" fmla="*/ 4427179 h 7505871"/>
              <a:gd name="connsiteX727" fmla="*/ 7389784 w 8074110"/>
              <a:gd name="connsiteY727" fmla="*/ 3848909 h 7505871"/>
              <a:gd name="connsiteX728" fmla="*/ 7420750 w 8074110"/>
              <a:gd name="connsiteY728" fmla="*/ 3808654 h 7505871"/>
              <a:gd name="connsiteX729" fmla="*/ 7762912 w 8074110"/>
              <a:gd name="connsiteY729" fmla="*/ 3749823 h 7505871"/>
              <a:gd name="connsiteX730" fmla="*/ 8072562 w 8074110"/>
              <a:gd name="connsiteY730" fmla="*/ 3759884 h 7505871"/>
              <a:gd name="connsiteX731" fmla="*/ 8072562 w 8074110"/>
              <a:gd name="connsiteY731" fmla="*/ 3713438 h 7505871"/>
              <a:gd name="connsiteX732" fmla="*/ 7848067 w 8074110"/>
              <a:gd name="connsiteY732" fmla="*/ 3704924 h 7505871"/>
              <a:gd name="connsiteX733" fmla="*/ 7498162 w 8074110"/>
              <a:gd name="connsiteY733" fmla="*/ 3756790 h 7505871"/>
              <a:gd name="connsiteX734" fmla="*/ 7406041 w 8074110"/>
              <a:gd name="connsiteY734" fmla="*/ 3768402 h 7505871"/>
              <a:gd name="connsiteX735" fmla="*/ 7376625 w 8074110"/>
              <a:gd name="connsiteY735" fmla="*/ 3743628 h 7505871"/>
              <a:gd name="connsiteX736" fmla="*/ 7317791 w 8074110"/>
              <a:gd name="connsiteY736" fmla="*/ 3277606 h 7505871"/>
              <a:gd name="connsiteX737" fmla="*/ 7329403 w 8074110"/>
              <a:gd name="connsiteY737" fmla="*/ 3245093 h 7505871"/>
              <a:gd name="connsiteX738" fmla="*/ 7556221 w 8074110"/>
              <a:gd name="connsiteY738" fmla="*/ 3145229 h 7505871"/>
              <a:gd name="connsiteX739" fmla="*/ 8072562 w 8074110"/>
              <a:gd name="connsiteY739" fmla="*/ 3045368 h 7505871"/>
              <a:gd name="connsiteX740" fmla="*/ 8072562 w 8074110"/>
              <a:gd name="connsiteY740" fmla="*/ 3005888 h 7505871"/>
              <a:gd name="connsiteX741" fmla="*/ 7445521 w 8074110"/>
              <a:gd name="connsiteY741" fmla="*/ 3144457 h 7505871"/>
              <a:gd name="connsiteX742" fmla="*/ 7328628 w 8074110"/>
              <a:gd name="connsiteY742" fmla="*/ 3199420 h 7505871"/>
              <a:gd name="connsiteX743" fmla="*/ 7304630 w 8074110"/>
              <a:gd name="connsiteY743" fmla="*/ 3186259 h 7505871"/>
              <a:gd name="connsiteX744" fmla="*/ 7258183 w 8074110"/>
              <a:gd name="connsiteY744" fmla="*/ 2868867 h 7505871"/>
              <a:gd name="connsiteX745" fmla="*/ 7267472 w 8074110"/>
              <a:gd name="connsiteY745" fmla="*/ 2846419 h 7505871"/>
              <a:gd name="connsiteX746" fmla="*/ 7736592 w 8074110"/>
              <a:gd name="connsiteY746" fmla="*/ 2501935 h 7505871"/>
              <a:gd name="connsiteX747" fmla="*/ 8072562 w 8074110"/>
              <a:gd name="connsiteY747" fmla="*/ 2323111 h 7505871"/>
              <a:gd name="connsiteX748" fmla="*/ 8072562 w 8074110"/>
              <a:gd name="connsiteY748" fmla="*/ 2263504 h 7505871"/>
              <a:gd name="connsiteX749" fmla="*/ 7247346 w 8074110"/>
              <a:gd name="connsiteY749" fmla="*/ 2789134 h 7505871"/>
              <a:gd name="connsiteX750" fmla="*/ 7204769 w 8074110"/>
              <a:gd name="connsiteY750" fmla="*/ 2536769 h 7505871"/>
              <a:gd name="connsiteX751" fmla="*/ 7194707 w 8074110"/>
              <a:gd name="connsiteY751" fmla="*/ 2481808 h 7505871"/>
              <a:gd name="connsiteX752" fmla="*/ 7218703 w 8074110"/>
              <a:gd name="connsiteY752" fmla="*/ 2341689 h 7505871"/>
              <a:gd name="connsiteX753" fmla="*/ 7498162 w 8074110"/>
              <a:gd name="connsiteY753" fmla="*/ 2079261 h 7505871"/>
              <a:gd name="connsiteX754" fmla="*/ 7934769 w 8074110"/>
              <a:gd name="connsiteY754" fmla="*/ 1906633 h 7505871"/>
              <a:gd name="connsiteX755" fmla="*/ 7950250 w 8074110"/>
              <a:gd name="connsiteY755" fmla="*/ 1901988 h 7505871"/>
              <a:gd name="connsiteX756" fmla="*/ 8072562 w 8074110"/>
              <a:gd name="connsiteY756" fmla="*/ 1913600 h 7505871"/>
              <a:gd name="connsiteX757" fmla="*/ 8072562 w 8074110"/>
              <a:gd name="connsiteY757" fmla="*/ 1860961 h 7505871"/>
              <a:gd name="connsiteX758" fmla="*/ 7922382 w 8074110"/>
              <a:gd name="connsiteY758" fmla="*/ 1541246 h 7505871"/>
              <a:gd name="connsiteX759" fmla="*/ 8023793 w 8074110"/>
              <a:gd name="connsiteY759" fmla="*/ 1045033 h 7505871"/>
              <a:gd name="connsiteX760" fmla="*/ 8072562 w 8074110"/>
              <a:gd name="connsiteY760" fmla="*/ 933558 h 7505871"/>
              <a:gd name="connsiteX761" fmla="*/ 8072562 w 8074110"/>
              <a:gd name="connsiteY761" fmla="*/ 834472 h 7505871"/>
              <a:gd name="connsiteX762" fmla="*/ 8057853 w 8074110"/>
              <a:gd name="connsiteY762" fmla="*/ 850729 h 7505871"/>
              <a:gd name="connsiteX763" fmla="*/ 7875935 w 8074110"/>
              <a:gd name="connsiteY763" fmla="*/ 1487832 h 7505871"/>
              <a:gd name="connsiteX764" fmla="*/ 7917737 w 8074110"/>
              <a:gd name="connsiteY764" fmla="*/ 1746388 h 7505871"/>
              <a:gd name="connsiteX765" fmla="*/ 7834133 w 8074110"/>
              <a:gd name="connsiteY765" fmla="*/ 1685234 h 7505871"/>
              <a:gd name="connsiteX766" fmla="*/ 7668469 w 8074110"/>
              <a:gd name="connsiteY766" fmla="*/ 1563695 h 7505871"/>
              <a:gd name="connsiteX767" fmla="*/ 7553899 w 8074110"/>
              <a:gd name="connsiteY767" fmla="*/ 1286560 h 7505871"/>
              <a:gd name="connsiteX768" fmla="*/ 7736592 w 8074110"/>
              <a:gd name="connsiteY768" fmla="*/ 785700 h 7505871"/>
              <a:gd name="connsiteX769" fmla="*/ 7778394 w 8074110"/>
              <a:gd name="connsiteY769" fmla="*/ 759382 h 7505871"/>
              <a:gd name="connsiteX770" fmla="*/ 8041597 w 8074110"/>
              <a:gd name="connsiteY770" fmla="*/ 728417 h 7505871"/>
              <a:gd name="connsiteX771" fmla="*/ 8074110 w 8074110"/>
              <a:gd name="connsiteY771" fmla="*/ 722222 h 7505871"/>
              <a:gd name="connsiteX772" fmla="*/ 8074110 w 8074110"/>
              <a:gd name="connsiteY772" fmla="*/ 688937 h 7505871"/>
              <a:gd name="connsiteX773" fmla="*/ 7787683 w 8074110"/>
              <a:gd name="connsiteY773" fmla="*/ 719127 h 7505871"/>
              <a:gd name="connsiteX774" fmla="*/ 7550029 w 8074110"/>
              <a:gd name="connsiteY774" fmla="*/ 603007 h 7505871"/>
              <a:gd name="connsiteX775" fmla="*/ 7534545 w 8074110"/>
              <a:gd name="connsiteY775" fmla="*/ 359158 h 7505871"/>
              <a:gd name="connsiteX776" fmla="*/ 7626666 w 8074110"/>
              <a:gd name="connsiteY776" fmla="*/ 251555 h 7505871"/>
              <a:gd name="connsiteX777" fmla="*/ 7819424 w 8074110"/>
              <a:gd name="connsiteY777" fmla="*/ 127696 h 7505871"/>
              <a:gd name="connsiteX778" fmla="*/ 7926252 w 8074110"/>
              <a:gd name="connsiteY778" fmla="*/ 76604 h 7505871"/>
              <a:gd name="connsiteX779" fmla="*/ 8074110 w 8074110"/>
              <a:gd name="connsiteY779" fmla="*/ 636295 h 7505871"/>
              <a:gd name="connsiteX780" fmla="*/ 8074110 w 8074110"/>
              <a:gd name="connsiteY780" fmla="*/ 589848 h 7505871"/>
              <a:gd name="connsiteX781" fmla="*/ 8012954 w 8074110"/>
              <a:gd name="connsiteY781" fmla="*/ 46414 h 7505871"/>
              <a:gd name="connsiteX782" fmla="*/ 8071012 w 8074110"/>
              <a:gd name="connsiteY782" fmla="*/ 11578 h 7505871"/>
              <a:gd name="connsiteX783" fmla="*/ 8071012 w 8074110"/>
              <a:gd name="connsiteY783" fmla="*/ 4611 h 7505871"/>
              <a:gd name="connsiteX784" fmla="*/ 7829488 w 8074110"/>
              <a:gd name="connsiteY784" fmla="*/ 4611 h 7505871"/>
              <a:gd name="connsiteX785" fmla="*/ 7829488 w 8074110"/>
              <a:gd name="connsiteY785" fmla="*/ 10028 h 7505871"/>
              <a:gd name="connsiteX786" fmla="*/ 7950250 w 8074110"/>
              <a:gd name="connsiteY786" fmla="*/ 17770 h 7505871"/>
              <a:gd name="connsiteX787" fmla="*/ 7735817 w 8074110"/>
              <a:gd name="connsiteY787" fmla="*/ 131568 h 7505871"/>
              <a:gd name="connsiteX788" fmla="*/ 7637503 w 8074110"/>
              <a:gd name="connsiteY788" fmla="*/ 166403 h 7505871"/>
              <a:gd name="connsiteX789" fmla="*/ 6933826 w 8074110"/>
              <a:gd name="connsiteY789" fmla="*/ 19318 h 7505871"/>
              <a:gd name="connsiteX790" fmla="*/ 6868026 w 8074110"/>
              <a:gd name="connsiteY790" fmla="*/ 8481 h 7505871"/>
              <a:gd name="connsiteX791" fmla="*/ 7534545 w 8074110"/>
              <a:gd name="connsiteY791" fmla="*/ 226009 h 7505871"/>
              <a:gd name="connsiteX792" fmla="*/ 7524483 w 8074110"/>
              <a:gd name="connsiteY792" fmla="*/ 237621 h 7505871"/>
              <a:gd name="connsiteX793" fmla="*/ 7244249 w 8074110"/>
              <a:gd name="connsiteY793" fmla="*/ 413347 h 7505871"/>
              <a:gd name="connsiteX794" fmla="*/ 7223348 w 8074110"/>
              <a:gd name="connsiteY794" fmla="*/ 421864 h 7505871"/>
              <a:gd name="connsiteX795" fmla="*/ 6830868 w 8074110"/>
              <a:gd name="connsiteY795" fmla="*/ 303422 h 7505871"/>
              <a:gd name="connsiteX796" fmla="*/ 6813837 w 8074110"/>
              <a:gd name="connsiteY796" fmla="*/ 261619 h 7505871"/>
              <a:gd name="connsiteX797" fmla="*/ 6854092 w 8074110"/>
              <a:gd name="connsiteY797" fmla="*/ 26285 h 7505871"/>
              <a:gd name="connsiteX798" fmla="*/ 6850222 w 8074110"/>
              <a:gd name="connsiteY798" fmla="*/ 3836 h 7505871"/>
              <a:gd name="connsiteX799" fmla="*/ 6830299 w 8074110"/>
              <a:gd name="connsiteY79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29173 w 8074110"/>
              <a:gd name="connsiteY672" fmla="*/ 1480575 h 7505871"/>
              <a:gd name="connsiteX673" fmla="*/ 2737964 w 8074110"/>
              <a:gd name="connsiteY673" fmla="*/ 1521053 h 7505871"/>
              <a:gd name="connsiteX674" fmla="*/ 2751607 w 8074110"/>
              <a:gd name="connsiteY674" fmla="*/ 1513346 h 7505871"/>
              <a:gd name="connsiteX675" fmla="*/ 2789941 w 8074110"/>
              <a:gd name="connsiteY675" fmla="*/ 1521120 h 7505871"/>
              <a:gd name="connsiteX676" fmla="*/ 3149135 w 8074110"/>
              <a:gd name="connsiteY676" fmla="*/ 1826898 h 7505871"/>
              <a:gd name="connsiteX677" fmla="*/ 3180873 w 8074110"/>
              <a:gd name="connsiteY677" fmla="*/ 1850896 h 7505871"/>
              <a:gd name="connsiteX678" fmla="*/ 3685603 w 8074110"/>
              <a:gd name="connsiteY678" fmla="*/ 2128807 h 7505871"/>
              <a:gd name="connsiteX679" fmla="*/ 4074212 w 8074110"/>
              <a:gd name="connsiteY679" fmla="*/ 2380398 h 7505871"/>
              <a:gd name="connsiteX680" fmla="*/ 4482176 w 8074110"/>
              <a:gd name="connsiteY680" fmla="*/ 2882804 h 7505871"/>
              <a:gd name="connsiteX681" fmla="*/ 4615325 w 8074110"/>
              <a:gd name="connsiteY681" fmla="*/ 3032983 h 7505871"/>
              <a:gd name="connsiteX682" fmla="*/ 4938909 w 8074110"/>
              <a:gd name="connsiteY682" fmla="*/ 3311666 h 7505871"/>
              <a:gd name="connsiteX683" fmla="*/ 5464539 w 8074110"/>
              <a:gd name="connsiteY683" fmla="*/ 3821815 h 7505871"/>
              <a:gd name="connsiteX684" fmla="*/ 5862439 w 8074110"/>
              <a:gd name="connsiteY684" fmla="*/ 4371442 h 7505871"/>
              <a:gd name="connsiteX685" fmla="*/ 5925142 w 8074110"/>
              <a:gd name="connsiteY685" fmla="*/ 4423309 h 7505871"/>
              <a:gd name="connsiteX686" fmla="*/ 5960752 w 8074110"/>
              <a:gd name="connsiteY686" fmla="*/ 4439565 h 7505871"/>
              <a:gd name="connsiteX687" fmla="*/ 6221633 w 8074110"/>
              <a:gd name="connsiteY687" fmla="*/ 4609099 h 7505871"/>
              <a:gd name="connsiteX688" fmla="*/ 6602500 w 8074110"/>
              <a:gd name="connsiteY688" fmla="*/ 4887784 h 7505871"/>
              <a:gd name="connsiteX689" fmla="*/ 7161419 w 8074110"/>
              <a:gd name="connsiteY689" fmla="*/ 5593785 h 7505871"/>
              <a:gd name="connsiteX690" fmla="*/ 7807037 w 8074110"/>
              <a:gd name="connsiteY690" fmla="*/ 6708523 h 7505871"/>
              <a:gd name="connsiteX691" fmla="*/ 7824068 w 8074110"/>
              <a:gd name="connsiteY691" fmla="*/ 6754970 h 7505871"/>
              <a:gd name="connsiteX692" fmla="*/ 7999795 w 8074110"/>
              <a:gd name="connsiteY692" fmla="*/ 7317758 h 7505871"/>
              <a:gd name="connsiteX693" fmla="*/ 8071787 w 8074110"/>
              <a:gd name="connsiteY693" fmla="*/ 7505871 h 7505871"/>
              <a:gd name="connsiteX694" fmla="*/ 8071787 w 8074110"/>
              <a:gd name="connsiteY694" fmla="*/ 7399815 h 7505871"/>
              <a:gd name="connsiteX695" fmla="*/ 7950250 w 8074110"/>
              <a:gd name="connsiteY695" fmla="*/ 7039849 h 7505871"/>
              <a:gd name="connsiteX696" fmla="*/ 7865096 w 8074110"/>
              <a:gd name="connsiteY696" fmla="*/ 6744905 h 7505871"/>
              <a:gd name="connsiteX697" fmla="*/ 7863548 w 8074110"/>
              <a:gd name="connsiteY697" fmla="*/ 6706200 h 7505871"/>
              <a:gd name="connsiteX698" fmla="*/ 8043144 w 8074110"/>
              <a:gd name="connsiteY698" fmla="*/ 6277336 h 7505871"/>
              <a:gd name="connsiteX699" fmla="*/ 8072562 w 8074110"/>
              <a:gd name="connsiteY699" fmla="*/ 6272691 h 7505871"/>
              <a:gd name="connsiteX700" fmla="*/ 8072562 w 8074110"/>
              <a:gd name="connsiteY700" fmla="*/ 6153476 h 7505871"/>
              <a:gd name="connsiteX701" fmla="*/ 8052434 w 8074110"/>
              <a:gd name="connsiteY701" fmla="*/ 6144959 h 7505871"/>
              <a:gd name="connsiteX702" fmla="*/ 7593379 w 8074110"/>
              <a:gd name="connsiteY702" fmla="*/ 5359998 h 7505871"/>
              <a:gd name="connsiteX703" fmla="*/ 7591831 w 8074110"/>
              <a:gd name="connsiteY703" fmla="*/ 5353806 h 7505871"/>
              <a:gd name="connsiteX704" fmla="*/ 8052434 w 8074110"/>
              <a:gd name="connsiteY704" fmla="*/ 5624748 h 7505871"/>
              <a:gd name="connsiteX705" fmla="*/ 8072562 w 8074110"/>
              <a:gd name="connsiteY705" fmla="*/ 5650297 h 7505871"/>
              <a:gd name="connsiteX706" fmla="*/ 8072562 w 8074110"/>
              <a:gd name="connsiteY706" fmla="*/ 5564367 h 7505871"/>
              <a:gd name="connsiteX707" fmla="*/ 8059401 w 8074110"/>
              <a:gd name="connsiteY707" fmla="*/ 5555078 h 7505871"/>
              <a:gd name="connsiteX708" fmla="*/ 7759043 w 8074110"/>
              <a:gd name="connsiteY708" fmla="*/ 5365418 h 7505871"/>
              <a:gd name="connsiteX709" fmla="*/ 7623569 w 8074110"/>
              <a:gd name="connsiteY709" fmla="*/ 5314326 h 7505871"/>
              <a:gd name="connsiteX710" fmla="*/ 7605765 w 8074110"/>
              <a:gd name="connsiteY710" fmla="*/ 5269426 h 7505871"/>
              <a:gd name="connsiteX711" fmla="*/ 7917737 w 8074110"/>
              <a:gd name="connsiteY711" fmla="*/ 4875397 h 7505871"/>
              <a:gd name="connsiteX712" fmla="*/ 8072562 w 8074110"/>
              <a:gd name="connsiteY712" fmla="*/ 4774761 h 7505871"/>
              <a:gd name="connsiteX713" fmla="*/ 8072562 w 8074110"/>
              <a:gd name="connsiteY713" fmla="*/ 4715155 h 7505871"/>
              <a:gd name="connsiteX714" fmla="*/ 7588734 w 8074110"/>
              <a:gd name="connsiteY714" fmla="*/ 5193561 h 7505871"/>
              <a:gd name="connsiteX715" fmla="*/ 7574027 w 8074110"/>
              <a:gd name="connsiteY715" fmla="*/ 5226849 h 7505871"/>
              <a:gd name="connsiteX716" fmla="*/ 7567060 w 8074110"/>
              <a:gd name="connsiteY716" fmla="*/ 5232269 h 7505871"/>
              <a:gd name="connsiteX717" fmla="*/ 7550804 w 8074110"/>
              <a:gd name="connsiteY717" fmla="*/ 5128536 h 7505871"/>
              <a:gd name="connsiteX718" fmla="*/ 7476486 w 8074110"/>
              <a:gd name="connsiteY718" fmla="*/ 4561102 h 7505871"/>
              <a:gd name="connsiteX719" fmla="*/ 7512871 w 8074110"/>
              <a:gd name="connsiteY719" fmla="*/ 4526267 h 7505871"/>
              <a:gd name="connsiteX720" fmla="*/ 7744334 w 8074110"/>
              <a:gd name="connsiteY720" fmla="*/ 4535557 h 7505871"/>
              <a:gd name="connsiteX721" fmla="*/ 8072562 w 8074110"/>
              <a:gd name="connsiteY721" fmla="*/ 4622258 h 7505871"/>
              <a:gd name="connsiteX722" fmla="*/ 8072562 w 8074110"/>
              <a:gd name="connsiteY722" fmla="*/ 4568844 h 7505871"/>
              <a:gd name="connsiteX723" fmla="*/ 7770654 w 8074110"/>
              <a:gd name="connsiteY723" fmla="*/ 4499174 h 7505871"/>
              <a:gd name="connsiteX724" fmla="*/ 7519838 w 8074110"/>
              <a:gd name="connsiteY724" fmla="*/ 4483690 h 7505871"/>
              <a:gd name="connsiteX725" fmla="*/ 7461005 w 8074110"/>
              <a:gd name="connsiteY725" fmla="*/ 4427179 h 7505871"/>
              <a:gd name="connsiteX726" fmla="*/ 7389784 w 8074110"/>
              <a:gd name="connsiteY726" fmla="*/ 3848909 h 7505871"/>
              <a:gd name="connsiteX727" fmla="*/ 7420750 w 8074110"/>
              <a:gd name="connsiteY727" fmla="*/ 3808654 h 7505871"/>
              <a:gd name="connsiteX728" fmla="*/ 7762912 w 8074110"/>
              <a:gd name="connsiteY728" fmla="*/ 3749823 h 7505871"/>
              <a:gd name="connsiteX729" fmla="*/ 8072562 w 8074110"/>
              <a:gd name="connsiteY729" fmla="*/ 3759884 h 7505871"/>
              <a:gd name="connsiteX730" fmla="*/ 8072562 w 8074110"/>
              <a:gd name="connsiteY730" fmla="*/ 3713438 h 7505871"/>
              <a:gd name="connsiteX731" fmla="*/ 7848067 w 8074110"/>
              <a:gd name="connsiteY731" fmla="*/ 3704924 h 7505871"/>
              <a:gd name="connsiteX732" fmla="*/ 7498162 w 8074110"/>
              <a:gd name="connsiteY732" fmla="*/ 3756790 h 7505871"/>
              <a:gd name="connsiteX733" fmla="*/ 7406041 w 8074110"/>
              <a:gd name="connsiteY733" fmla="*/ 3768402 h 7505871"/>
              <a:gd name="connsiteX734" fmla="*/ 7376625 w 8074110"/>
              <a:gd name="connsiteY734" fmla="*/ 3743628 h 7505871"/>
              <a:gd name="connsiteX735" fmla="*/ 7317791 w 8074110"/>
              <a:gd name="connsiteY735" fmla="*/ 3277606 h 7505871"/>
              <a:gd name="connsiteX736" fmla="*/ 7329403 w 8074110"/>
              <a:gd name="connsiteY736" fmla="*/ 3245093 h 7505871"/>
              <a:gd name="connsiteX737" fmla="*/ 7556221 w 8074110"/>
              <a:gd name="connsiteY737" fmla="*/ 3145229 h 7505871"/>
              <a:gd name="connsiteX738" fmla="*/ 8072562 w 8074110"/>
              <a:gd name="connsiteY738" fmla="*/ 3045368 h 7505871"/>
              <a:gd name="connsiteX739" fmla="*/ 8072562 w 8074110"/>
              <a:gd name="connsiteY739" fmla="*/ 3005888 h 7505871"/>
              <a:gd name="connsiteX740" fmla="*/ 7445521 w 8074110"/>
              <a:gd name="connsiteY740" fmla="*/ 3144457 h 7505871"/>
              <a:gd name="connsiteX741" fmla="*/ 7328628 w 8074110"/>
              <a:gd name="connsiteY741" fmla="*/ 3199420 h 7505871"/>
              <a:gd name="connsiteX742" fmla="*/ 7304630 w 8074110"/>
              <a:gd name="connsiteY742" fmla="*/ 3186259 h 7505871"/>
              <a:gd name="connsiteX743" fmla="*/ 7258183 w 8074110"/>
              <a:gd name="connsiteY743" fmla="*/ 2868867 h 7505871"/>
              <a:gd name="connsiteX744" fmla="*/ 7267472 w 8074110"/>
              <a:gd name="connsiteY744" fmla="*/ 2846419 h 7505871"/>
              <a:gd name="connsiteX745" fmla="*/ 7736592 w 8074110"/>
              <a:gd name="connsiteY745" fmla="*/ 2501935 h 7505871"/>
              <a:gd name="connsiteX746" fmla="*/ 8072562 w 8074110"/>
              <a:gd name="connsiteY746" fmla="*/ 2323111 h 7505871"/>
              <a:gd name="connsiteX747" fmla="*/ 8072562 w 8074110"/>
              <a:gd name="connsiteY747" fmla="*/ 2263504 h 7505871"/>
              <a:gd name="connsiteX748" fmla="*/ 7247346 w 8074110"/>
              <a:gd name="connsiteY748" fmla="*/ 2789134 h 7505871"/>
              <a:gd name="connsiteX749" fmla="*/ 7204769 w 8074110"/>
              <a:gd name="connsiteY749" fmla="*/ 2536769 h 7505871"/>
              <a:gd name="connsiteX750" fmla="*/ 7194707 w 8074110"/>
              <a:gd name="connsiteY750" fmla="*/ 2481808 h 7505871"/>
              <a:gd name="connsiteX751" fmla="*/ 7218703 w 8074110"/>
              <a:gd name="connsiteY751" fmla="*/ 2341689 h 7505871"/>
              <a:gd name="connsiteX752" fmla="*/ 7498162 w 8074110"/>
              <a:gd name="connsiteY752" fmla="*/ 2079261 h 7505871"/>
              <a:gd name="connsiteX753" fmla="*/ 7934769 w 8074110"/>
              <a:gd name="connsiteY753" fmla="*/ 1906633 h 7505871"/>
              <a:gd name="connsiteX754" fmla="*/ 7950250 w 8074110"/>
              <a:gd name="connsiteY754" fmla="*/ 1901988 h 7505871"/>
              <a:gd name="connsiteX755" fmla="*/ 8072562 w 8074110"/>
              <a:gd name="connsiteY755" fmla="*/ 1913600 h 7505871"/>
              <a:gd name="connsiteX756" fmla="*/ 8072562 w 8074110"/>
              <a:gd name="connsiteY756" fmla="*/ 1860961 h 7505871"/>
              <a:gd name="connsiteX757" fmla="*/ 7922382 w 8074110"/>
              <a:gd name="connsiteY757" fmla="*/ 1541246 h 7505871"/>
              <a:gd name="connsiteX758" fmla="*/ 8023793 w 8074110"/>
              <a:gd name="connsiteY758" fmla="*/ 1045033 h 7505871"/>
              <a:gd name="connsiteX759" fmla="*/ 8072562 w 8074110"/>
              <a:gd name="connsiteY759" fmla="*/ 933558 h 7505871"/>
              <a:gd name="connsiteX760" fmla="*/ 8072562 w 8074110"/>
              <a:gd name="connsiteY760" fmla="*/ 834472 h 7505871"/>
              <a:gd name="connsiteX761" fmla="*/ 8057853 w 8074110"/>
              <a:gd name="connsiteY761" fmla="*/ 850729 h 7505871"/>
              <a:gd name="connsiteX762" fmla="*/ 7875935 w 8074110"/>
              <a:gd name="connsiteY762" fmla="*/ 1487832 h 7505871"/>
              <a:gd name="connsiteX763" fmla="*/ 7917737 w 8074110"/>
              <a:gd name="connsiteY763" fmla="*/ 1746388 h 7505871"/>
              <a:gd name="connsiteX764" fmla="*/ 7834133 w 8074110"/>
              <a:gd name="connsiteY764" fmla="*/ 1685234 h 7505871"/>
              <a:gd name="connsiteX765" fmla="*/ 7668469 w 8074110"/>
              <a:gd name="connsiteY765" fmla="*/ 1563695 h 7505871"/>
              <a:gd name="connsiteX766" fmla="*/ 7553899 w 8074110"/>
              <a:gd name="connsiteY766" fmla="*/ 1286560 h 7505871"/>
              <a:gd name="connsiteX767" fmla="*/ 7736592 w 8074110"/>
              <a:gd name="connsiteY767" fmla="*/ 785700 h 7505871"/>
              <a:gd name="connsiteX768" fmla="*/ 7778394 w 8074110"/>
              <a:gd name="connsiteY768" fmla="*/ 759382 h 7505871"/>
              <a:gd name="connsiteX769" fmla="*/ 8041597 w 8074110"/>
              <a:gd name="connsiteY769" fmla="*/ 728417 h 7505871"/>
              <a:gd name="connsiteX770" fmla="*/ 8074110 w 8074110"/>
              <a:gd name="connsiteY770" fmla="*/ 722222 h 7505871"/>
              <a:gd name="connsiteX771" fmla="*/ 8074110 w 8074110"/>
              <a:gd name="connsiteY771" fmla="*/ 688937 h 7505871"/>
              <a:gd name="connsiteX772" fmla="*/ 7787683 w 8074110"/>
              <a:gd name="connsiteY772" fmla="*/ 719127 h 7505871"/>
              <a:gd name="connsiteX773" fmla="*/ 7550029 w 8074110"/>
              <a:gd name="connsiteY773" fmla="*/ 603007 h 7505871"/>
              <a:gd name="connsiteX774" fmla="*/ 7534545 w 8074110"/>
              <a:gd name="connsiteY774" fmla="*/ 359158 h 7505871"/>
              <a:gd name="connsiteX775" fmla="*/ 7626666 w 8074110"/>
              <a:gd name="connsiteY775" fmla="*/ 251555 h 7505871"/>
              <a:gd name="connsiteX776" fmla="*/ 7819424 w 8074110"/>
              <a:gd name="connsiteY776" fmla="*/ 127696 h 7505871"/>
              <a:gd name="connsiteX777" fmla="*/ 7926252 w 8074110"/>
              <a:gd name="connsiteY777" fmla="*/ 76604 h 7505871"/>
              <a:gd name="connsiteX778" fmla="*/ 8074110 w 8074110"/>
              <a:gd name="connsiteY778" fmla="*/ 636295 h 7505871"/>
              <a:gd name="connsiteX779" fmla="*/ 8074110 w 8074110"/>
              <a:gd name="connsiteY779" fmla="*/ 589848 h 7505871"/>
              <a:gd name="connsiteX780" fmla="*/ 8012954 w 8074110"/>
              <a:gd name="connsiteY780" fmla="*/ 46414 h 7505871"/>
              <a:gd name="connsiteX781" fmla="*/ 8071012 w 8074110"/>
              <a:gd name="connsiteY781" fmla="*/ 11578 h 7505871"/>
              <a:gd name="connsiteX782" fmla="*/ 8071012 w 8074110"/>
              <a:gd name="connsiteY782" fmla="*/ 4611 h 7505871"/>
              <a:gd name="connsiteX783" fmla="*/ 7829488 w 8074110"/>
              <a:gd name="connsiteY783" fmla="*/ 4611 h 7505871"/>
              <a:gd name="connsiteX784" fmla="*/ 7829488 w 8074110"/>
              <a:gd name="connsiteY784" fmla="*/ 10028 h 7505871"/>
              <a:gd name="connsiteX785" fmla="*/ 7950250 w 8074110"/>
              <a:gd name="connsiteY785" fmla="*/ 17770 h 7505871"/>
              <a:gd name="connsiteX786" fmla="*/ 7735817 w 8074110"/>
              <a:gd name="connsiteY786" fmla="*/ 131568 h 7505871"/>
              <a:gd name="connsiteX787" fmla="*/ 7637503 w 8074110"/>
              <a:gd name="connsiteY787" fmla="*/ 166403 h 7505871"/>
              <a:gd name="connsiteX788" fmla="*/ 6933826 w 8074110"/>
              <a:gd name="connsiteY788" fmla="*/ 19318 h 7505871"/>
              <a:gd name="connsiteX789" fmla="*/ 6868026 w 8074110"/>
              <a:gd name="connsiteY789" fmla="*/ 8481 h 7505871"/>
              <a:gd name="connsiteX790" fmla="*/ 7534545 w 8074110"/>
              <a:gd name="connsiteY790" fmla="*/ 226009 h 7505871"/>
              <a:gd name="connsiteX791" fmla="*/ 7524483 w 8074110"/>
              <a:gd name="connsiteY791" fmla="*/ 237621 h 7505871"/>
              <a:gd name="connsiteX792" fmla="*/ 7244249 w 8074110"/>
              <a:gd name="connsiteY792" fmla="*/ 413347 h 7505871"/>
              <a:gd name="connsiteX793" fmla="*/ 7223348 w 8074110"/>
              <a:gd name="connsiteY793" fmla="*/ 421864 h 7505871"/>
              <a:gd name="connsiteX794" fmla="*/ 6830868 w 8074110"/>
              <a:gd name="connsiteY794" fmla="*/ 303422 h 7505871"/>
              <a:gd name="connsiteX795" fmla="*/ 6813837 w 8074110"/>
              <a:gd name="connsiteY795" fmla="*/ 261619 h 7505871"/>
              <a:gd name="connsiteX796" fmla="*/ 6854092 w 8074110"/>
              <a:gd name="connsiteY796" fmla="*/ 26285 h 7505871"/>
              <a:gd name="connsiteX797" fmla="*/ 6850222 w 8074110"/>
              <a:gd name="connsiteY797" fmla="*/ 3836 h 7505871"/>
              <a:gd name="connsiteX798" fmla="*/ 6830299 w 8074110"/>
              <a:gd name="connsiteY798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29173 w 8074110"/>
              <a:gd name="connsiteY672" fmla="*/ 1480575 h 7505871"/>
              <a:gd name="connsiteX673" fmla="*/ 2737964 w 8074110"/>
              <a:gd name="connsiteY673" fmla="*/ 1521053 h 7505871"/>
              <a:gd name="connsiteX674" fmla="*/ 2789941 w 8074110"/>
              <a:gd name="connsiteY674" fmla="*/ 1521120 h 7505871"/>
              <a:gd name="connsiteX675" fmla="*/ 3149135 w 8074110"/>
              <a:gd name="connsiteY675" fmla="*/ 1826898 h 7505871"/>
              <a:gd name="connsiteX676" fmla="*/ 3180873 w 8074110"/>
              <a:gd name="connsiteY676" fmla="*/ 1850896 h 7505871"/>
              <a:gd name="connsiteX677" fmla="*/ 3685603 w 8074110"/>
              <a:gd name="connsiteY677" fmla="*/ 2128807 h 7505871"/>
              <a:gd name="connsiteX678" fmla="*/ 4074212 w 8074110"/>
              <a:gd name="connsiteY678" fmla="*/ 2380398 h 7505871"/>
              <a:gd name="connsiteX679" fmla="*/ 4482176 w 8074110"/>
              <a:gd name="connsiteY679" fmla="*/ 2882804 h 7505871"/>
              <a:gd name="connsiteX680" fmla="*/ 4615325 w 8074110"/>
              <a:gd name="connsiteY680" fmla="*/ 3032983 h 7505871"/>
              <a:gd name="connsiteX681" fmla="*/ 4938909 w 8074110"/>
              <a:gd name="connsiteY681" fmla="*/ 3311666 h 7505871"/>
              <a:gd name="connsiteX682" fmla="*/ 5464539 w 8074110"/>
              <a:gd name="connsiteY682" fmla="*/ 3821815 h 7505871"/>
              <a:gd name="connsiteX683" fmla="*/ 5862439 w 8074110"/>
              <a:gd name="connsiteY683" fmla="*/ 4371442 h 7505871"/>
              <a:gd name="connsiteX684" fmla="*/ 5925142 w 8074110"/>
              <a:gd name="connsiteY684" fmla="*/ 4423309 h 7505871"/>
              <a:gd name="connsiteX685" fmla="*/ 5960752 w 8074110"/>
              <a:gd name="connsiteY685" fmla="*/ 4439565 h 7505871"/>
              <a:gd name="connsiteX686" fmla="*/ 6221633 w 8074110"/>
              <a:gd name="connsiteY686" fmla="*/ 4609099 h 7505871"/>
              <a:gd name="connsiteX687" fmla="*/ 6602500 w 8074110"/>
              <a:gd name="connsiteY687" fmla="*/ 4887784 h 7505871"/>
              <a:gd name="connsiteX688" fmla="*/ 7161419 w 8074110"/>
              <a:gd name="connsiteY688" fmla="*/ 5593785 h 7505871"/>
              <a:gd name="connsiteX689" fmla="*/ 7807037 w 8074110"/>
              <a:gd name="connsiteY689" fmla="*/ 6708523 h 7505871"/>
              <a:gd name="connsiteX690" fmla="*/ 7824068 w 8074110"/>
              <a:gd name="connsiteY690" fmla="*/ 6754970 h 7505871"/>
              <a:gd name="connsiteX691" fmla="*/ 7999795 w 8074110"/>
              <a:gd name="connsiteY691" fmla="*/ 7317758 h 7505871"/>
              <a:gd name="connsiteX692" fmla="*/ 8071787 w 8074110"/>
              <a:gd name="connsiteY692" fmla="*/ 7505871 h 7505871"/>
              <a:gd name="connsiteX693" fmla="*/ 8071787 w 8074110"/>
              <a:gd name="connsiteY693" fmla="*/ 7399815 h 7505871"/>
              <a:gd name="connsiteX694" fmla="*/ 7950250 w 8074110"/>
              <a:gd name="connsiteY694" fmla="*/ 7039849 h 7505871"/>
              <a:gd name="connsiteX695" fmla="*/ 7865096 w 8074110"/>
              <a:gd name="connsiteY695" fmla="*/ 6744905 h 7505871"/>
              <a:gd name="connsiteX696" fmla="*/ 7863548 w 8074110"/>
              <a:gd name="connsiteY696" fmla="*/ 6706200 h 7505871"/>
              <a:gd name="connsiteX697" fmla="*/ 8043144 w 8074110"/>
              <a:gd name="connsiteY697" fmla="*/ 6277336 h 7505871"/>
              <a:gd name="connsiteX698" fmla="*/ 8072562 w 8074110"/>
              <a:gd name="connsiteY698" fmla="*/ 6272691 h 7505871"/>
              <a:gd name="connsiteX699" fmla="*/ 8072562 w 8074110"/>
              <a:gd name="connsiteY699" fmla="*/ 6153476 h 7505871"/>
              <a:gd name="connsiteX700" fmla="*/ 8052434 w 8074110"/>
              <a:gd name="connsiteY700" fmla="*/ 6144959 h 7505871"/>
              <a:gd name="connsiteX701" fmla="*/ 7593379 w 8074110"/>
              <a:gd name="connsiteY701" fmla="*/ 5359998 h 7505871"/>
              <a:gd name="connsiteX702" fmla="*/ 7591831 w 8074110"/>
              <a:gd name="connsiteY702" fmla="*/ 5353806 h 7505871"/>
              <a:gd name="connsiteX703" fmla="*/ 8052434 w 8074110"/>
              <a:gd name="connsiteY703" fmla="*/ 5624748 h 7505871"/>
              <a:gd name="connsiteX704" fmla="*/ 8072562 w 8074110"/>
              <a:gd name="connsiteY704" fmla="*/ 5650297 h 7505871"/>
              <a:gd name="connsiteX705" fmla="*/ 8072562 w 8074110"/>
              <a:gd name="connsiteY705" fmla="*/ 5564367 h 7505871"/>
              <a:gd name="connsiteX706" fmla="*/ 8059401 w 8074110"/>
              <a:gd name="connsiteY706" fmla="*/ 5555078 h 7505871"/>
              <a:gd name="connsiteX707" fmla="*/ 7759043 w 8074110"/>
              <a:gd name="connsiteY707" fmla="*/ 5365418 h 7505871"/>
              <a:gd name="connsiteX708" fmla="*/ 7623569 w 8074110"/>
              <a:gd name="connsiteY708" fmla="*/ 5314326 h 7505871"/>
              <a:gd name="connsiteX709" fmla="*/ 7605765 w 8074110"/>
              <a:gd name="connsiteY709" fmla="*/ 5269426 h 7505871"/>
              <a:gd name="connsiteX710" fmla="*/ 7917737 w 8074110"/>
              <a:gd name="connsiteY710" fmla="*/ 4875397 h 7505871"/>
              <a:gd name="connsiteX711" fmla="*/ 8072562 w 8074110"/>
              <a:gd name="connsiteY711" fmla="*/ 4774761 h 7505871"/>
              <a:gd name="connsiteX712" fmla="*/ 8072562 w 8074110"/>
              <a:gd name="connsiteY712" fmla="*/ 4715155 h 7505871"/>
              <a:gd name="connsiteX713" fmla="*/ 7588734 w 8074110"/>
              <a:gd name="connsiteY713" fmla="*/ 5193561 h 7505871"/>
              <a:gd name="connsiteX714" fmla="*/ 7574027 w 8074110"/>
              <a:gd name="connsiteY714" fmla="*/ 5226849 h 7505871"/>
              <a:gd name="connsiteX715" fmla="*/ 7567060 w 8074110"/>
              <a:gd name="connsiteY715" fmla="*/ 5232269 h 7505871"/>
              <a:gd name="connsiteX716" fmla="*/ 7550804 w 8074110"/>
              <a:gd name="connsiteY716" fmla="*/ 5128536 h 7505871"/>
              <a:gd name="connsiteX717" fmla="*/ 7476486 w 8074110"/>
              <a:gd name="connsiteY717" fmla="*/ 4561102 h 7505871"/>
              <a:gd name="connsiteX718" fmla="*/ 7512871 w 8074110"/>
              <a:gd name="connsiteY718" fmla="*/ 4526267 h 7505871"/>
              <a:gd name="connsiteX719" fmla="*/ 7744334 w 8074110"/>
              <a:gd name="connsiteY719" fmla="*/ 4535557 h 7505871"/>
              <a:gd name="connsiteX720" fmla="*/ 8072562 w 8074110"/>
              <a:gd name="connsiteY720" fmla="*/ 4622258 h 7505871"/>
              <a:gd name="connsiteX721" fmla="*/ 8072562 w 8074110"/>
              <a:gd name="connsiteY721" fmla="*/ 4568844 h 7505871"/>
              <a:gd name="connsiteX722" fmla="*/ 7770654 w 8074110"/>
              <a:gd name="connsiteY722" fmla="*/ 4499174 h 7505871"/>
              <a:gd name="connsiteX723" fmla="*/ 7519838 w 8074110"/>
              <a:gd name="connsiteY723" fmla="*/ 4483690 h 7505871"/>
              <a:gd name="connsiteX724" fmla="*/ 7461005 w 8074110"/>
              <a:gd name="connsiteY724" fmla="*/ 4427179 h 7505871"/>
              <a:gd name="connsiteX725" fmla="*/ 7389784 w 8074110"/>
              <a:gd name="connsiteY725" fmla="*/ 3848909 h 7505871"/>
              <a:gd name="connsiteX726" fmla="*/ 7420750 w 8074110"/>
              <a:gd name="connsiteY726" fmla="*/ 3808654 h 7505871"/>
              <a:gd name="connsiteX727" fmla="*/ 7762912 w 8074110"/>
              <a:gd name="connsiteY727" fmla="*/ 3749823 h 7505871"/>
              <a:gd name="connsiteX728" fmla="*/ 8072562 w 8074110"/>
              <a:gd name="connsiteY728" fmla="*/ 3759884 h 7505871"/>
              <a:gd name="connsiteX729" fmla="*/ 8072562 w 8074110"/>
              <a:gd name="connsiteY729" fmla="*/ 3713438 h 7505871"/>
              <a:gd name="connsiteX730" fmla="*/ 7848067 w 8074110"/>
              <a:gd name="connsiteY730" fmla="*/ 3704924 h 7505871"/>
              <a:gd name="connsiteX731" fmla="*/ 7498162 w 8074110"/>
              <a:gd name="connsiteY731" fmla="*/ 3756790 h 7505871"/>
              <a:gd name="connsiteX732" fmla="*/ 7406041 w 8074110"/>
              <a:gd name="connsiteY732" fmla="*/ 3768402 h 7505871"/>
              <a:gd name="connsiteX733" fmla="*/ 7376625 w 8074110"/>
              <a:gd name="connsiteY733" fmla="*/ 3743628 h 7505871"/>
              <a:gd name="connsiteX734" fmla="*/ 7317791 w 8074110"/>
              <a:gd name="connsiteY734" fmla="*/ 3277606 h 7505871"/>
              <a:gd name="connsiteX735" fmla="*/ 7329403 w 8074110"/>
              <a:gd name="connsiteY735" fmla="*/ 3245093 h 7505871"/>
              <a:gd name="connsiteX736" fmla="*/ 7556221 w 8074110"/>
              <a:gd name="connsiteY736" fmla="*/ 3145229 h 7505871"/>
              <a:gd name="connsiteX737" fmla="*/ 8072562 w 8074110"/>
              <a:gd name="connsiteY737" fmla="*/ 3045368 h 7505871"/>
              <a:gd name="connsiteX738" fmla="*/ 8072562 w 8074110"/>
              <a:gd name="connsiteY738" fmla="*/ 3005888 h 7505871"/>
              <a:gd name="connsiteX739" fmla="*/ 7445521 w 8074110"/>
              <a:gd name="connsiteY739" fmla="*/ 3144457 h 7505871"/>
              <a:gd name="connsiteX740" fmla="*/ 7328628 w 8074110"/>
              <a:gd name="connsiteY740" fmla="*/ 3199420 h 7505871"/>
              <a:gd name="connsiteX741" fmla="*/ 7304630 w 8074110"/>
              <a:gd name="connsiteY741" fmla="*/ 3186259 h 7505871"/>
              <a:gd name="connsiteX742" fmla="*/ 7258183 w 8074110"/>
              <a:gd name="connsiteY742" fmla="*/ 2868867 h 7505871"/>
              <a:gd name="connsiteX743" fmla="*/ 7267472 w 8074110"/>
              <a:gd name="connsiteY743" fmla="*/ 2846419 h 7505871"/>
              <a:gd name="connsiteX744" fmla="*/ 7736592 w 8074110"/>
              <a:gd name="connsiteY744" fmla="*/ 2501935 h 7505871"/>
              <a:gd name="connsiteX745" fmla="*/ 8072562 w 8074110"/>
              <a:gd name="connsiteY745" fmla="*/ 2323111 h 7505871"/>
              <a:gd name="connsiteX746" fmla="*/ 8072562 w 8074110"/>
              <a:gd name="connsiteY746" fmla="*/ 2263504 h 7505871"/>
              <a:gd name="connsiteX747" fmla="*/ 7247346 w 8074110"/>
              <a:gd name="connsiteY747" fmla="*/ 2789134 h 7505871"/>
              <a:gd name="connsiteX748" fmla="*/ 7204769 w 8074110"/>
              <a:gd name="connsiteY748" fmla="*/ 2536769 h 7505871"/>
              <a:gd name="connsiteX749" fmla="*/ 7194707 w 8074110"/>
              <a:gd name="connsiteY749" fmla="*/ 2481808 h 7505871"/>
              <a:gd name="connsiteX750" fmla="*/ 7218703 w 8074110"/>
              <a:gd name="connsiteY750" fmla="*/ 2341689 h 7505871"/>
              <a:gd name="connsiteX751" fmla="*/ 7498162 w 8074110"/>
              <a:gd name="connsiteY751" fmla="*/ 2079261 h 7505871"/>
              <a:gd name="connsiteX752" fmla="*/ 7934769 w 8074110"/>
              <a:gd name="connsiteY752" fmla="*/ 1906633 h 7505871"/>
              <a:gd name="connsiteX753" fmla="*/ 7950250 w 8074110"/>
              <a:gd name="connsiteY753" fmla="*/ 1901988 h 7505871"/>
              <a:gd name="connsiteX754" fmla="*/ 8072562 w 8074110"/>
              <a:gd name="connsiteY754" fmla="*/ 1913600 h 7505871"/>
              <a:gd name="connsiteX755" fmla="*/ 8072562 w 8074110"/>
              <a:gd name="connsiteY755" fmla="*/ 1860961 h 7505871"/>
              <a:gd name="connsiteX756" fmla="*/ 7922382 w 8074110"/>
              <a:gd name="connsiteY756" fmla="*/ 1541246 h 7505871"/>
              <a:gd name="connsiteX757" fmla="*/ 8023793 w 8074110"/>
              <a:gd name="connsiteY757" fmla="*/ 1045033 h 7505871"/>
              <a:gd name="connsiteX758" fmla="*/ 8072562 w 8074110"/>
              <a:gd name="connsiteY758" fmla="*/ 933558 h 7505871"/>
              <a:gd name="connsiteX759" fmla="*/ 8072562 w 8074110"/>
              <a:gd name="connsiteY759" fmla="*/ 834472 h 7505871"/>
              <a:gd name="connsiteX760" fmla="*/ 8057853 w 8074110"/>
              <a:gd name="connsiteY760" fmla="*/ 850729 h 7505871"/>
              <a:gd name="connsiteX761" fmla="*/ 7875935 w 8074110"/>
              <a:gd name="connsiteY761" fmla="*/ 1487832 h 7505871"/>
              <a:gd name="connsiteX762" fmla="*/ 7917737 w 8074110"/>
              <a:gd name="connsiteY762" fmla="*/ 1746388 h 7505871"/>
              <a:gd name="connsiteX763" fmla="*/ 7834133 w 8074110"/>
              <a:gd name="connsiteY763" fmla="*/ 1685234 h 7505871"/>
              <a:gd name="connsiteX764" fmla="*/ 7668469 w 8074110"/>
              <a:gd name="connsiteY764" fmla="*/ 1563695 h 7505871"/>
              <a:gd name="connsiteX765" fmla="*/ 7553899 w 8074110"/>
              <a:gd name="connsiteY765" fmla="*/ 1286560 h 7505871"/>
              <a:gd name="connsiteX766" fmla="*/ 7736592 w 8074110"/>
              <a:gd name="connsiteY766" fmla="*/ 785700 h 7505871"/>
              <a:gd name="connsiteX767" fmla="*/ 7778394 w 8074110"/>
              <a:gd name="connsiteY767" fmla="*/ 759382 h 7505871"/>
              <a:gd name="connsiteX768" fmla="*/ 8041597 w 8074110"/>
              <a:gd name="connsiteY768" fmla="*/ 728417 h 7505871"/>
              <a:gd name="connsiteX769" fmla="*/ 8074110 w 8074110"/>
              <a:gd name="connsiteY769" fmla="*/ 722222 h 7505871"/>
              <a:gd name="connsiteX770" fmla="*/ 8074110 w 8074110"/>
              <a:gd name="connsiteY770" fmla="*/ 688937 h 7505871"/>
              <a:gd name="connsiteX771" fmla="*/ 7787683 w 8074110"/>
              <a:gd name="connsiteY771" fmla="*/ 719127 h 7505871"/>
              <a:gd name="connsiteX772" fmla="*/ 7550029 w 8074110"/>
              <a:gd name="connsiteY772" fmla="*/ 603007 h 7505871"/>
              <a:gd name="connsiteX773" fmla="*/ 7534545 w 8074110"/>
              <a:gd name="connsiteY773" fmla="*/ 359158 h 7505871"/>
              <a:gd name="connsiteX774" fmla="*/ 7626666 w 8074110"/>
              <a:gd name="connsiteY774" fmla="*/ 251555 h 7505871"/>
              <a:gd name="connsiteX775" fmla="*/ 7819424 w 8074110"/>
              <a:gd name="connsiteY775" fmla="*/ 127696 h 7505871"/>
              <a:gd name="connsiteX776" fmla="*/ 7926252 w 8074110"/>
              <a:gd name="connsiteY776" fmla="*/ 76604 h 7505871"/>
              <a:gd name="connsiteX777" fmla="*/ 8074110 w 8074110"/>
              <a:gd name="connsiteY777" fmla="*/ 636295 h 7505871"/>
              <a:gd name="connsiteX778" fmla="*/ 8074110 w 8074110"/>
              <a:gd name="connsiteY778" fmla="*/ 589848 h 7505871"/>
              <a:gd name="connsiteX779" fmla="*/ 8012954 w 8074110"/>
              <a:gd name="connsiteY779" fmla="*/ 46414 h 7505871"/>
              <a:gd name="connsiteX780" fmla="*/ 8071012 w 8074110"/>
              <a:gd name="connsiteY780" fmla="*/ 11578 h 7505871"/>
              <a:gd name="connsiteX781" fmla="*/ 8071012 w 8074110"/>
              <a:gd name="connsiteY781" fmla="*/ 4611 h 7505871"/>
              <a:gd name="connsiteX782" fmla="*/ 7829488 w 8074110"/>
              <a:gd name="connsiteY782" fmla="*/ 4611 h 7505871"/>
              <a:gd name="connsiteX783" fmla="*/ 7829488 w 8074110"/>
              <a:gd name="connsiteY783" fmla="*/ 10028 h 7505871"/>
              <a:gd name="connsiteX784" fmla="*/ 7950250 w 8074110"/>
              <a:gd name="connsiteY784" fmla="*/ 17770 h 7505871"/>
              <a:gd name="connsiteX785" fmla="*/ 7735817 w 8074110"/>
              <a:gd name="connsiteY785" fmla="*/ 131568 h 7505871"/>
              <a:gd name="connsiteX786" fmla="*/ 7637503 w 8074110"/>
              <a:gd name="connsiteY786" fmla="*/ 166403 h 7505871"/>
              <a:gd name="connsiteX787" fmla="*/ 6933826 w 8074110"/>
              <a:gd name="connsiteY787" fmla="*/ 19318 h 7505871"/>
              <a:gd name="connsiteX788" fmla="*/ 6868026 w 8074110"/>
              <a:gd name="connsiteY788" fmla="*/ 8481 h 7505871"/>
              <a:gd name="connsiteX789" fmla="*/ 7534545 w 8074110"/>
              <a:gd name="connsiteY789" fmla="*/ 226009 h 7505871"/>
              <a:gd name="connsiteX790" fmla="*/ 7524483 w 8074110"/>
              <a:gd name="connsiteY790" fmla="*/ 237621 h 7505871"/>
              <a:gd name="connsiteX791" fmla="*/ 7244249 w 8074110"/>
              <a:gd name="connsiteY791" fmla="*/ 413347 h 7505871"/>
              <a:gd name="connsiteX792" fmla="*/ 7223348 w 8074110"/>
              <a:gd name="connsiteY792" fmla="*/ 421864 h 7505871"/>
              <a:gd name="connsiteX793" fmla="*/ 6830868 w 8074110"/>
              <a:gd name="connsiteY793" fmla="*/ 303422 h 7505871"/>
              <a:gd name="connsiteX794" fmla="*/ 6813837 w 8074110"/>
              <a:gd name="connsiteY794" fmla="*/ 261619 h 7505871"/>
              <a:gd name="connsiteX795" fmla="*/ 6854092 w 8074110"/>
              <a:gd name="connsiteY795" fmla="*/ 26285 h 7505871"/>
              <a:gd name="connsiteX796" fmla="*/ 6850222 w 8074110"/>
              <a:gd name="connsiteY796" fmla="*/ 3836 h 7505871"/>
              <a:gd name="connsiteX797" fmla="*/ 6830299 w 8074110"/>
              <a:gd name="connsiteY797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29173 w 8074110"/>
              <a:gd name="connsiteY672" fmla="*/ 1480575 h 7505871"/>
              <a:gd name="connsiteX673" fmla="*/ 2789941 w 8074110"/>
              <a:gd name="connsiteY673" fmla="*/ 1521120 h 7505871"/>
              <a:gd name="connsiteX674" fmla="*/ 3149135 w 8074110"/>
              <a:gd name="connsiteY674" fmla="*/ 1826898 h 7505871"/>
              <a:gd name="connsiteX675" fmla="*/ 3180873 w 8074110"/>
              <a:gd name="connsiteY675" fmla="*/ 1850896 h 7505871"/>
              <a:gd name="connsiteX676" fmla="*/ 3685603 w 8074110"/>
              <a:gd name="connsiteY676" fmla="*/ 2128807 h 7505871"/>
              <a:gd name="connsiteX677" fmla="*/ 4074212 w 8074110"/>
              <a:gd name="connsiteY677" fmla="*/ 2380398 h 7505871"/>
              <a:gd name="connsiteX678" fmla="*/ 4482176 w 8074110"/>
              <a:gd name="connsiteY678" fmla="*/ 2882804 h 7505871"/>
              <a:gd name="connsiteX679" fmla="*/ 4615325 w 8074110"/>
              <a:gd name="connsiteY679" fmla="*/ 3032983 h 7505871"/>
              <a:gd name="connsiteX680" fmla="*/ 4938909 w 8074110"/>
              <a:gd name="connsiteY680" fmla="*/ 3311666 h 7505871"/>
              <a:gd name="connsiteX681" fmla="*/ 5464539 w 8074110"/>
              <a:gd name="connsiteY681" fmla="*/ 3821815 h 7505871"/>
              <a:gd name="connsiteX682" fmla="*/ 5862439 w 8074110"/>
              <a:gd name="connsiteY682" fmla="*/ 4371442 h 7505871"/>
              <a:gd name="connsiteX683" fmla="*/ 5925142 w 8074110"/>
              <a:gd name="connsiteY683" fmla="*/ 4423309 h 7505871"/>
              <a:gd name="connsiteX684" fmla="*/ 5960752 w 8074110"/>
              <a:gd name="connsiteY684" fmla="*/ 4439565 h 7505871"/>
              <a:gd name="connsiteX685" fmla="*/ 6221633 w 8074110"/>
              <a:gd name="connsiteY685" fmla="*/ 4609099 h 7505871"/>
              <a:gd name="connsiteX686" fmla="*/ 6602500 w 8074110"/>
              <a:gd name="connsiteY686" fmla="*/ 4887784 h 7505871"/>
              <a:gd name="connsiteX687" fmla="*/ 7161419 w 8074110"/>
              <a:gd name="connsiteY687" fmla="*/ 5593785 h 7505871"/>
              <a:gd name="connsiteX688" fmla="*/ 7807037 w 8074110"/>
              <a:gd name="connsiteY688" fmla="*/ 6708523 h 7505871"/>
              <a:gd name="connsiteX689" fmla="*/ 7824068 w 8074110"/>
              <a:gd name="connsiteY689" fmla="*/ 6754970 h 7505871"/>
              <a:gd name="connsiteX690" fmla="*/ 7999795 w 8074110"/>
              <a:gd name="connsiteY690" fmla="*/ 7317758 h 7505871"/>
              <a:gd name="connsiteX691" fmla="*/ 8071787 w 8074110"/>
              <a:gd name="connsiteY691" fmla="*/ 7505871 h 7505871"/>
              <a:gd name="connsiteX692" fmla="*/ 8071787 w 8074110"/>
              <a:gd name="connsiteY692" fmla="*/ 7399815 h 7505871"/>
              <a:gd name="connsiteX693" fmla="*/ 7950250 w 8074110"/>
              <a:gd name="connsiteY693" fmla="*/ 7039849 h 7505871"/>
              <a:gd name="connsiteX694" fmla="*/ 7865096 w 8074110"/>
              <a:gd name="connsiteY694" fmla="*/ 6744905 h 7505871"/>
              <a:gd name="connsiteX695" fmla="*/ 7863548 w 8074110"/>
              <a:gd name="connsiteY695" fmla="*/ 6706200 h 7505871"/>
              <a:gd name="connsiteX696" fmla="*/ 8043144 w 8074110"/>
              <a:gd name="connsiteY696" fmla="*/ 6277336 h 7505871"/>
              <a:gd name="connsiteX697" fmla="*/ 8072562 w 8074110"/>
              <a:gd name="connsiteY697" fmla="*/ 6272691 h 7505871"/>
              <a:gd name="connsiteX698" fmla="*/ 8072562 w 8074110"/>
              <a:gd name="connsiteY698" fmla="*/ 6153476 h 7505871"/>
              <a:gd name="connsiteX699" fmla="*/ 8052434 w 8074110"/>
              <a:gd name="connsiteY699" fmla="*/ 6144959 h 7505871"/>
              <a:gd name="connsiteX700" fmla="*/ 7593379 w 8074110"/>
              <a:gd name="connsiteY700" fmla="*/ 5359998 h 7505871"/>
              <a:gd name="connsiteX701" fmla="*/ 7591831 w 8074110"/>
              <a:gd name="connsiteY701" fmla="*/ 5353806 h 7505871"/>
              <a:gd name="connsiteX702" fmla="*/ 8052434 w 8074110"/>
              <a:gd name="connsiteY702" fmla="*/ 5624748 h 7505871"/>
              <a:gd name="connsiteX703" fmla="*/ 8072562 w 8074110"/>
              <a:gd name="connsiteY703" fmla="*/ 5650297 h 7505871"/>
              <a:gd name="connsiteX704" fmla="*/ 8072562 w 8074110"/>
              <a:gd name="connsiteY704" fmla="*/ 5564367 h 7505871"/>
              <a:gd name="connsiteX705" fmla="*/ 8059401 w 8074110"/>
              <a:gd name="connsiteY705" fmla="*/ 5555078 h 7505871"/>
              <a:gd name="connsiteX706" fmla="*/ 7759043 w 8074110"/>
              <a:gd name="connsiteY706" fmla="*/ 5365418 h 7505871"/>
              <a:gd name="connsiteX707" fmla="*/ 7623569 w 8074110"/>
              <a:gd name="connsiteY707" fmla="*/ 5314326 h 7505871"/>
              <a:gd name="connsiteX708" fmla="*/ 7605765 w 8074110"/>
              <a:gd name="connsiteY708" fmla="*/ 5269426 h 7505871"/>
              <a:gd name="connsiteX709" fmla="*/ 7917737 w 8074110"/>
              <a:gd name="connsiteY709" fmla="*/ 4875397 h 7505871"/>
              <a:gd name="connsiteX710" fmla="*/ 8072562 w 8074110"/>
              <a:gd name="connsiteY710" fmla="*/ 4774761 h 7505871"/>
              <a:gd name="connsiteX711" fmla="*/ 8072562 w 8074110"/>
              <a:gd name="connsiteY711" fmla="*/ 4715155 h 7505871"/>
              <a:gd name="connsiteX712" fmla="*/ 7588734 w 8074110"/>
              <a:gd name="connsiteY712" fmla="*/ 5193561 h 7505871"/>
              <a:gd name="connsiteX713" fmla="*/ 7574027 w 8074110"/>
              <a:gd name="connsiteY713" fmla="*/ 5226849 h 7505871"/>
              <a:gd name="connsiteX714" fmla="*/ 7567060 w 8074110"/>
              <a:gd name="connsiteY714" fmla="*/ 5232269 h 7505871"/>
              <a:gd name="connsiteX715" fmla="*/ 7550804 w 8074110"/>
              <a:gd name="connsiteY715" fmla="*/ 5128536 h 7505871"/>
              <a:gd name="connsiteX716" fmla="*/ 7476486 w 8074110"/>
              <a:gd name="connsiteY716" fmla="*/ 4561102 h 7505871"/>
              <a:gd name="connsiteX717" fmla="*/ 7512871 w 8074110"/>
              <a:gd name="connsiteY717" fmla="*/ 4526267 h 7505871"/>
              <a:gd name="connsiteX718" fmla="*/ 7744334 w 8074110"/>
              <a:gd name="connsiteY718" fmla="*/ 4535557 h 7505871"/>
              <a:gd name="connsiteX719" fmla="*/ 8072562 w 8074110"/>
              <a:gd name="connsiteY719" fmla="*/ 4622258 h 7505871"/>
              <a:gd name="connsiteX720" fmla="*/ 8072562 w 8074110"/>
              <a:gd name="connsiteY720" fmla="*/ 4568844 h 7505871"/>
              <a:gd name="connsiteX721" fmla="*/ 7770654 w 8074110"/>
              <a:gd name="connsiteY721" fmla="*/ 4499174 h 7505871"/>
              <a:gd name="connsiteX722" fmla="*/ 7519838 w 8074110"/>
              <a:gd name="connsiteY722" fmla="*/ 4483690 h 7505871"/>
              <a:gd name="connsiteX723" fmla="*/ 7461005 w 8074110"/>
              <a:gd name="connsiteY723" fmla="*/ 4427179 h 7505871"/>
              <a:gd name="connsiteX724" fmla="*/ 7389784 w 8074110"/>
              <a:gd name="connsiteY724" fmla="*/ 3848909 h 7505871"/>
              <a:gd name="connsiteX725" fmla="*/ 7420750 w 8074110"/>
              <a:gd name="connsiteY725" fmla="*/ 3808654 h 7505871"/>
              <a:gd name="connsiteX726" fmla="*/ 7762912 w 8074110"/>
              <a:gd name="connsiteY726" fmla="*/ 3749823 h 7505871"/>
              <a:gd name="connsiteX727" fmla="*/ 8072562 w 8074110"/>
              <a:gd name="connsiteY727" fmla="*/ 3759884 h 7505871"/>
              <a:gd name="connsiteX728" fmla="*/ 8072562 w 8074110"/>
              <a:gd name="connsiteY728" fmla="*/ 3713438 h 7505871"/>
              <a:gd name="connsiteX729" fmla="*/ 7848067 w 8074110"/>
              <a:gd name="connsiteY729" fmla="*/ 3704924 h 7505871"/>
              <a:gd name="connsiteX730" fmla="*/ 7498162 w 8074110"/>
              <a:gd name="connsiteY730" fmla="*/ 3756790 h 7505871"/>
              <a:gd name="connsiteX731" fmla="*/ 7406041 w 8074110"/>
              <a:gd name="connsiteY731" fmla="*/ 3768402 h 7505871"/>
              <a:gd name="connsiteX732" fmla="*/ 7376625 w 8074110"/>
              <a:gd name="connsiteY732" fmla="*/ 3743628 h 7505871"/>
              <a:gd name="connsiteX733" fmla="*/ 7317791 w 8074110"/>
              <a:gd name="connsiteY733" fmla="*/ 3277606 h 7505871"/>
              <a:gd name="connsiteX734" fmla="*/ 7329403 w 8074110"/>
              <a:gd name="connsiteY734" fmla="*/ 3245093 h 7505871"/>
              <a:gd name="connsiteX735" fmla="*/ 7556221 w 8074110"/>
              <a:gd name="connsiteY735" fmla="*/ 3145229 h 7505871"/>
              <a:gd name="connsiteX736" fmla="*/ 8072562 w 8074110"/>
              <a:gd name="connsiteY736" fmla="*/ 3045368 h 7505871"/>
              <a:gd name="connsiteX737" fmla="*/ 8072562 w 8074110"/>
              <a:gd name="connsiteY737" fmla="*/ 3005888 h 7505871"/>
              <a:gd name="connsiteX738" fmla="*/ 7445521 w 8074110"/>
              <a:gd name="connsiteY738" fmla="*/ 3144457 h 7505871"/>
              <a:gd name="connsiteX739" fmla="*/ 7328628 w 8074110"/>
              <a:gd name="connsiteY739" fmla="*/ 3199420 h 7505871"/>
              <a:gd name="connsiteX740" fmla="*/ 7304630 w 8074110"/>
              <a:gd name="connsiteY740" fmla="*/ 3186259 h 7505871"/>
              <a:gd name="connsiteX741" fmla="*/ 7258183 w 8074110"/>
              <a:gd name="connsiteY741" fmla="*/ 2868867 h 7505871"/>
              <a:gd name="connsiteX742" fmla="*/ 7267472 w 8074110"/>
              <a:gd name="connsiteY742" fmla="*/ 2846419 h 7505871"/>
              <a:gd name="connsiteX743" fmla="*/ 7736592 w 8074110"/>
              <a:gd name="connsiteY743" fmla="*/ 2501935 h 7505871"/>
              <a:gd name="connsiteX744" fmla="*/ 8072562 w 8074110"/>
              <a:gd name="connsiteY744" fmla="*/ 2323111 h 7505871"/>
              <a:gd name="connsiteX745" fmla="*/ 8072562 w 8074110"/>
              <a:gd name="connsiteY745" fmla="*/ 2263504 h 7505871"/>
              <a:gd name="connsiteX746" fmla="*/ 7247346 w 8074110"/>
              <a:gd name="connsiteY746" fmla="*/ 2789134 h 7505871"/>
              <a:gd name="connsiteX747" fmla="*/ 7204769 w 8074110"/>
              <a:gd name="connsiteY747" fmla="*/ 2536769 h 7505871"/>
              <a:gd name="connsiteX748" fmla="*/ 7194707 w 8074110"/>
              <a:gd name="connsiteY748" fmla="*/ 2481808 h 7505871"/>
              <a:gd name="connsiteX749" fmla="*/ 7218703 w 8074110"/>
              <a:gd name="connsiteY749" fmla="*/ 2341689 h 7505871"/>
              <a:gd name="connsiteX750" fmla="*/ 7498162 w 8074110"/>
              <a:gd name="connsiteY750" fmla="*/ 2079261 h 7505871"/>
              <a:gd name="connsiteX751" fmla="*/ 7934769 w 8074110"/>
              <a:gd name="connsiteY751" fmla="*/ 1906633 h 7505871"/>
              <a:gd name="connsiteX752" fmla="*/ 7950250 w 8074110"/>
              <a:gd name="connsiteY752" fmla="*/ 1901988 h 7505871"/>
              <a:gd name="connsiteX753" fmla="*/ 8072562 w 8074110"/>
              <a:gd name="connsiteY753" fmla="*/ 1913600 h 7505871"/>
              <a:gd name="connsiteX754" fmla="*/ 8072562 w 8074110"/>
              <a:gd name="connsiteY754" fmla="*/ 1860961 h 7505871"/>
              <a:gd name="connsiteX755" fmla="*/ 7922382 w 8074110"/>
              <a:gd name="connsiteY755" fmla="*/ 1541246 h 7505871"/>
              <a:gd name="connsiteX756" fmla="*/ 8023793 w 8074110"/>
              <a:gd name="connsiteY756" fmla="*/ 1045033 h 7505871"/>
              <a:gd name="connsiteX757" fmla="*/ 8072562 w 8074110"/>
              <a:gd name="connsiteY757" fmla="*/ 933558 h 7505871"/>
              <a:gd name="connsiteX758" fmla="*/ 8072562 w 8074110"/>
              <a:gd name="connsiteY758" fmla="*/ 834472 h 7505871"/>
              <a:gd name="connsiteX759" fmla="*/ 8057853 w 8074110"/>
              <a:gd name="connsiteY759" fmla="*/ 850729 h 7505871"/>
              <a:gd name="connsiteX760" fmla="*/ 7875935 w 8074110"/>
              <a:gd name="connsiteY760" fmla="*/ 1487832 h 7505871"/>
              <a:gd name="connsiteX761" fmla="*/ 7917737 w 8074110"/>
              <a:gd name="connsiteY761" fmla="*/ 1746388 h 7505871"/>
              <a:gd name="connsiteX762" fmla="*/ 7834133 w 8074110"/>
              <a:gd name="connsiteY762" fmla="*/ 1685234 h 7505871"/>
              <a:gd name="connsiteX763" fmla="*/ 7668469 w 8074110"/>
              <a:gd name="connsiteY763" fmla="*/ 1563695 h 7505871"/>
              <a:gd name="connsiteX764" fmla="*/ 7553899 w 8074110"/>
              <a:gd name="connsiteY764" fmla="*/ 1286560 h 7505871"/>
              <a:gd name="connsiteX765" fmla="*/ 7736592 w 8074110"/>
              <a:gd name="connsiteY765" fmla="*/ 785700 h 7505871"/>
              <a:gd name="connsiteX766" fmla="*/ 7778394 w 8074110"/>
              <a:gd name="connsiteY766" fmla="*/ 759382 h 7505871"/>
              <a:gd name="connsiteX767" fmla="*/ 8041597 w 8074110"/>
              <a:gd name="connsiteY767" fmla="*/ 728417 h 7505871"/>
              <a:gd name="connsiteX768" fmla="*/ 8074110 w 8074110"/>
              <a:gd name="connsiteY768" fmla="*/ 722222 h 7505871"/>
              <a:gd name="connsiteX769" fmla="*/ 8074110 w 8074110"/>
              <a:gd name="connsiteY769" fmla="*/ 688937 h 7505871"/>
              <a:gd name="connsiteX770" fmla="*/ 7787683 w 8074110"/>
              <a:gd name="connsiteY770" fmla="*/ 719127 h 7505871"/>
              <a:gd name="connsiteX771" fmla="*/ 7550029 w 8074110"/>
              <a:gd name="connsiteY771" fmla="*/ 603007 h 7505871"/>
              <a:gd name="connsiteX772" fmla="*/ 7534545 w 8074110"/>
              <a:gd name="connsiteY772" fmla="*/ 359158 h 7505871"/>
              <a:gd name="connsiteX773" fmla="*/ 7626666 w 8074110"/>
              <a:gd name="connsiteY773" fmla="*/ 251555 h 7505871"/>
              <a:gd name="connsiteX774" fmla="*/ 7819424 w 8074110"/>
              <a:gd name="connsiteY774" fmla="*/ 127696 h 7505871"/>
              <a:gd name="connsiteX775" fmla="*/ 7926252 w 8074110"/>
              <a:gd name="connsiteY775" fmla="*/ 76604 h 7505871"/>
              <a:gd name="connsiteX776" fmla="*/ 8074110 w 8074110"/>
              <a:gd name="connsiteY776" fmla="*/ 636295 h 7505871"/>
              <a:gd name="connsiteX777" fmla="*/ 8074110 w 8074110"/>
              <a:gd name="connsiteY777" fmla="*/ 589848 h 7505871"/>
              <a:gd name="connsiteX778" fmla="*/ 8012954 w 8074110"/>
              <a:gd name="connsiteY778" fmla="*/ 46414 h 7505871"/>
              <a:gd name="connsiteX779" fmla="*/ 8071012 w 8074110"/>
              <a:gd name="connsiteY779" fmla="*/ 11578 h 7505871"/>
              <a:gd name="connsiteX780" fmla="*/ 8071012 w 8074110"/>
              <a:gd name="connsiteY780" fmla="*/ 4611 h 7505871"/>
              <a:gd name="connsiteX781" fmla="*/ 7829488 w 8074110"/>
              <a:gd name="connsiteY781" fmla="*/ 4611 h 7505871"/>
              <a:gd name="connsiteX782" fmla="*/ 7829488 w 8074110"/>
              <a:gd name="connsiteY782" fmla="*/ 10028 h 7505871"/>
              <a:gd name="connsiteX783" fmla="*/ 7950250 w 8074110"/>
              <a:gd name="connsiteY783" fmla="*/ 17770 h 7505871"/>
              <a:gd name="connsiteX784" fmla="*/ 7735817 w 8074110"/>
              <a:gd name="connsiteY784" fmla="*/ 131568 h 7505871"/>
              <a:gd name="connsiteX785" fmla="*/ 7637503 w 8074110"/>
              <a:gd name="connsiteY785" fmla="*/ 166403 h 7505871"/>
              <a:gd name="connsiteX786" fmla="*/ 6933826 w 8074110"/>
              <a:gd name="connsiteY786" fmla="*/ 19318 h 7505871"/>
              <a:gd name="connsiteX787" fmla="*/ 6868026 w 8074110"/>
              <a:gd name="connsiteY787" fmla="*/ 8481 h 7505871"/>
              <a:gd name="connsiteX788" fmla="*/ 7534545 w 8074110"/>
              <a:gd name="connsiteY788" fmla="*/ 226009 h 7505871"/>
              <a:gd name="connsiteX789" fmla="*/ 7524483 w 8074110"/>
              <a:gd name="connsiteY789" fmla="*/ 237621 h 7505871"/>
              <a:gd name="connsiteX790" fmla="*/ 7244249 w 8074110"/>
              <a:gd name="connsiteY790" fmla="*/ 413347 h 7505871"/>
              <a:gd name="connsiteX791" fmla="*/ 7223348 w 8074110"/>
              <a:gd name="connsiteY791" fmla="*/ 421864 h 7505871"/>
              <a:gd name="connsiteX792" fmla="*/ 6830868 w 8074110"/>
              <a:gd name="connsiteY792" fmla="*/ 303422 h 7505871"/>
              <a:gd name="connsiteX793" fmla="*/ 6813837 w 8074110"/>
              <a:gd name="connsiteY793" fmla="*/ 261619 h 7505871"/>
              <a:gd name="connsiteX794" fmla="*/ 6854092 w 8074110"/>
              <a:gd name="connsiteY794" fmla="*/ 26285 h 7505871"/>
              <a:gd name="connsiteX795" fmla="*/ 6850222 w 8074110"/>
              <a:gd name="connsiteY795" fmla="*/ 3836 h 7505871"/>
              <a:gd name="connsiteX796" fmla="*/ 6830299 w 8074110"/>
              <a:gd name="connsiteY796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89941 w 8074110"/>
              <a:gd name="connsiteY672" fmla="*/ 1521120 h 7505871"/>
              <a:gd name="connsiteX673" fmla="*/ 3149135 w 8074110"/>
              <a:gd name="connsiteY673" fmla="*/ 1826898 h 7505871"/>
              <a:gd name="connsiteX674" fmla="*/ 3180873 w 8074110"/>
              <a:gd name="connsiteY674" fmla="*/ 1850896 h 7505871"/>
              <a:gd name="connsiteX675" fmla="*/ 3685603 w 8074110"/>
              <a:gd name="connsiteY675" fmla="*/ 2128807 h 7505871"/>
              <a:gd name="connsiteX676" fmla="*/ 4074212 w 8074110"/>
              <a:gd name="connsiteY676" fmla="*/ 2380398 h 7505871"/>
              <a:gd name="connsiteX677" fmla="*/ 4482176 w 8074110"/>
              <a:gd name="connsiteY677" fmla="*/ 2882804 h 7505871"/>
              <a:gd name="connsiteX678" fmla="*/ 4615325 w 8074110"/>
              <a:gd name="connsiteY678" fmla="*/ 3032983 h 7505871"/>
              <a:gd name="connsiteX679" fmla="*/ 4938909 w 8074110"/>
              <a:gd name="connsiteY679" fmla="*/ 3311666 h 7505871"/>
              <a:gd name="connsiteX680" fmla="*/ 5464539 w 8074110"/>
              <a:gd name="connsiteY680" fmla="*/ 3821815 h 7505871"/>
              <a:gd name="connsiteX681" fmla="*/ 5862439 w 8074110"/>
              <a:gd name="connsiteY681" fmla="*/ 4371442 h 7505871"/>
              <a:gd name="connsiteX682" fmla="*/ 5925142 w 8074110"/>
              <a:gd name="connsiteY682" fmla="*/ 4423309 h 7505871"/>
              <a:gd name="connsiteX683" fmla="*/ 5960752 w 8074110"/>
              <a:gd name="connsiteY683" fmla="*/ 4439565 h 7505871"/>
              <a:gd name="connsiteX684" fmla="*/ 6221633 w 8074110"/>
              <a:gd name="connsiteY684" fmla="*/ 4609099 h 7505871"/>
              <a:gd name="connsiteX685" fmla="*/ 6602500 w 8074110"/>
              <a:gd name="connsiteY685" fmla="*/ 4887784 h 7505871"/>
              <a:gd name="connsiteX686" fmla="*/ 7161419 w 8074110"/>
              <a:gd name="connsiteY686" fmla="*/ 5593785 h 7505871"/>
              <a:gd name="connsiteX687" fmla="*/ 7807037 w 8074110"/>
              <a:gd name="connsiteY687" fmla="*/ 6708523 h 7505871"/>
              <a:gd name="connsiteX688" fmla="*/ 7824068 w 8074110"/>
              <a:gd name="connsiteY688" fmla="*/ 6754970 h 7505871"/>
              <a:gd name="connsiteX689" fmla="*/ 7999795 w 8074110"/>
              <a:gd name="connsiteY689" fmla="*/ 7317758 h 7505871"/>
              <a:gd name="connsiteX690" fmla="*/ 8071787 w 8074110"/>
              <a:gd name="connsiteY690" fmla="*/ 7505871 h 7505871"/>
              <a:gd name="connsiteX691" fmla="*/ 8071787 w 8074110"/>
              <a:gd name="connsiteY691" fmla="*/ 7399815 h 7505871"/>
              <a:gd name="connsiteX692" fmla="*/ 7950250 w 8074110"/>
              <a:gd name="connsiteY692" fmla="*/ 7039849 h 7505871"/>
              <a:gd name="connsiteX693" fmla="*/ 7865096 w 8074110"/>
              <a:gd name="connsiteY693" fmla="*/ 6744905 h 7505871"/>
              <a:gd name="connsiteX694" fmla="*/ 7863548 w 8074110"/>
              <a:gd name="connsiteY694" fmla="*/ 6706200 h 7505871"/>
              <a:gd name="connsiteX695" fmla="*/ 8043144 w 8074110"/>
              <a:gd name="connsiteY695" fmla="*/ 6277336 h 7505871"/>
              <a:gd name="connsiteX696" fmla="*/ 8072562 w 8074110"/>
              <a:gd name="connsiteY696" fmla="*/ 6272691 h 7505871"/>
              <a:gd name="connsiteX697" fmla="*/ 8072562 w 8074110"/>
              <a:gd name="connsiteY697" fmla="*/ 6153476 h 7505871"/>
              <a:gd name="connsiteX698" fmla="*/ 8052434 w 8074110"/>
              <a:gd name="connsiteY698" fmla="*/ 6144959 h 7505871"/>
              <a:gd name="connsiteX699" fmla="*/ 7593379 w 8074110"/>
              <a:gd name="connsiteY699" fmla="*/ 5359998 h 7505871"/>
              <a:gd name="connsiteX700" fmla="*/ 7591831 w 8074110"/>
              <a:gd name="connsiteY700" fmla="*/ 5353806 h 7505871"/>
              <a:gd name="connsiteX701" fmla="*/ 8052434 w 8074110"/>
              <a:gd name="connsiteY701" fmla="*/ 5624748 h 7505871"/>
              <a:gd name="connsiteX702" fmla="*/ 8072562 w 8074110"/>
              <a:gd name="connsiteY702" fmla="*/ 5650297 h 7505871"/>
              <a:gd name="connsiteX703" fmla="*/ 8072562 w 8074110"/>
              <a:gd name="connsiteY703" fmla="*/ 5564367 h 7505871"/>
              <a:gd name="connsiteX704" fmla="*/ 8059401 w 8074110"/>
              <a:gd name="connsiteY704" fmla="*/ 5555078 h 7505871"/>
              <a:gd name="connsiteX705" fmla="*/ 7759043 w 8074110"/>
              <a:gd name="connsiteY705" fmla="*/ 5365418 h 7505871"/>
              <a:gd name="connsiteX706" fmla="*/ 7623569 w 8074110"/>
              <a:gd name="connsiteY706" fmla="*/ 5314326 h 7505871"/>
              <a:gd name="connsiteX707" fmla="*/ 7605765 w 8074110"/>
              <a:gd name="connsiteY707" fmla="*/ 5269426 h 7505871"/>
              <a:gd name="connsiteX708" fmla="*/ 7917737 w 8074110"/>
              <a:gd name="connsiteY708" fmla="*/ 4875397 h 7505871"/>
              <a:gd name="connsiteX709" fmla="*/ 8072562 w 8074110"/>
              <a:gd name="connsiteY709" fmla="*/ 4774761 h 7505871"/>
              <a:gd name="connsiteX710" fmla="*/ 8072562 w 8074110"/>
              <a:gd name="connsiteY710" fmla="*/ 4715155 h 7505871"/>
              <a:gd name="connsiteX711" fmla="*/ 7588734 w 8074110"/>
              <a:gd name="connsiteY711" fmla="*/ 5193561 h 7505871"/>
              <a:gd name="connsiteX712" fmla="*/ 7574027 w 8074110"/>
              <a:gd name="connsiteY712" fmla="*/ 5226849 h 7505871"/>
              <a:gd name="connsiteX713" fmla="*/ 7567060 w 8074110"/>
              <a:gd name="connsiteY713" fmla="*/ 5232269 h 7505871"/>
              <a:gd name="connsiteX714" fmla="*/ 7550804 w 8074110"/>
              <a:gd name="connsiteY714" fmla="*/ 5128536 h 7505871"/>
              <a:gd name="connsiteX715" fmla="*/ 7476486 w 8074110"/>
              <a:gd name="connsiteY715" fmla="*/ 4561102 h 7505871"/>
              <a:gd name="connsiteX716" fmla="*/ 7512871 w 8074110"/>
              <a:gd name="connsiteY716" fmla="*/ 4526267 h 7505871"/>
              <a:gd name="connsiteX717" fmla="*/ 7744334 w 8074110"/>
              <a:gd name="connsiteY717" fmla="*/ 4535557 h 7505871"/>
              <a:gd name="connsiteX718" fmla="*/ 8072562 w 8074110"/>
              <a:gd name="connsiteY718" fmla="*/ 4622258 h 7505871"/>
              <a:gd name="connsiteX719" fmla="*/ 8072562 w 8074110"/>
              <a:gd name="connsiteY719" fmla="*/ 4568844 h 7505871"/>
              <a:gd name="connsiteX720" fmla="*/ 7770654 w 8074110"/>
              <a:gd name="connsiteY720" fmla="*/ 4499174 h 7505871"/>
              <a:gd name="connsiteX721" fmla="*/ 7519838 w 8074110"/>
              <a:gd name="connsiteY721" fmla="*/ 4483690 h 7505871"/>
              <a:gd name="connsiteX722" fmla="*/ 7461005 w 8074110"/>
              <a:gd name="connsiteY722" fmla="*/ 4427179 h 7505871"/>
              <a:gd name="connsiteX723" fmla="*/ 7389784 w 8074110"/>
              <a:gd name="connsiteY723" fmla="*/ 3848909 h 7505871"/>
              <a:gd name="connsiteX724" fmla="*/ 7420750 w 8074110"/>
              <a:gd name="connsiteY724" fmla="*/ 3808654 h 7505871"/>
              <a:gd name="connsiteX725" fmla="*/ 7762912 w 8074110"/>
              <a:gd name="connsiteY725" fmla="*/ 3749823 h 7505871"/>
              <a:gd name="connsiteX726" fmla="*/ 8072562 w 8074110"/>
              <a:gd name="connsiteY726" fmla="*/ 3759884 h 7505871"/>
              <a:gd name="connsiteX727" fmla="*/ 8072562 w 8074110"/>
              <a:gd name="connsiteY727" fmla="*/ 3713438 h 7505871"/>
              <a:gd name="connsiteX728" fmla="*/ 7848067 w 8074110"/>
              <a:gd name="connsiteY728" fmla="*/ 3704924 h 7505871"/>
              <a:gd name="connsiteX729" fmla="*/ 7498162 w 8074110"/>
              <a:gd name="connsiteY729" fmla="*/ 3756790 h 7505871"/>
              <a:gd name="connsiteX730" fmla="*/ 7406041 w 8074110"/>
              <a:gd name="connsiteY730" fmla="*/ 3768402 h 7505871"/>
              <a:gd name="connsiteX731" fmla="*/ 7376625 w 8074110"/>
              <a:gd name="connsiteY731" fmla="*/ 3743628 h 7505871"/>
              <a:gd name="connsiteX732" fmla="*/ 7317791 w 8074110"/>
              <a:gd name="connsiteY732" fmla="*/ 3277606 h 7505871"/>
              <a:gd name="connsiteX733" fmla="*/ 7329403 w 8074110"/>
              <a:gd name="connsiteY733" fmla="*/ 3245093 h 7505871"/>
              <a:gd name="connsiteX734" fmla="*/ 7556221 w 8074110"/>
              <a:gd name="connsiteY734" fmla="*/ 3145229 h 7505871"/>
              <a:gd name="connsiteX735" fmla="*/ 8072562 w 8074110"/>
              <a:gd name="connsiteY735" fmla="*/ 3045368 h 7505871"/>
              <a:gd name="connsiteX736" fmla="*/ 8072562 w 8074110"/>
              <a:gd name="connsiteY736" fmla="*/ 3005888 h 7505871"/>
              <a:gd name="connsiteX737" fmla="*/ 7445521 w 8074110"/>
              <a:gd name="connsiteY737" fmla="*/ 3144457 h 7505871"/>
              <a:gd name="connsiteX738" fmla="*/ 7328628 w 8074110"/>
              <a:gd name="connsiteY738" fmla="*/ 3199420 h 7505871"/>
              <a:gd name="connsiteX739" fmla="*/ 7304630 w 8074110"/>
              <a:gd name="connsiteY739" fmla="*/ 3186259 h 7505871"/>
              <a:gd name="connsiteX740" fmla="*/ 7258183 w 8074110"/>
              <a:gd name="connsiteY740" fmla="*/ 2868867 h 7505871"/>
              <a:gd name="connsiteX741" fmla="*/ 7267472 w 8074110"/>
              <a:gd name="connsiteY741" fmla="*/ 2846419 h 7505871"/>
              <a:gd name="connsiteX742" fmla="*/ 7736592 w 8074110"/>
              <a:gd name="connsiteY742" fmla="*/ 2501935 h 7505871"/>
              <a:gd name="connsiteX743" fmla="*/ 8072562 w 8074110"/>
              <a:gd name="connsiteY743" fmla="*/ 2323111 h 7505871"/>
              <a:gd name="connsiteX744" fmla="*/ 8072562 w 8074110"/>
              <a:gd name="connsiteY744" fmla="*/ 2263504 h 7505871"/>
              <a:gd name="connsiteX745" fmla="*/ 7247346 w 8074110"/>
              <a:gd name="connsiteY745" fmla="*/ 2789134 h 7505871"/>
              <a:gd name="connsiteX746" fmla="*/ 7204769 w 8074110"/>
              <a:gd name="connsiteY746" fmla="*/ 2536769 h 7505871"/>
              <a:gd name="connsiteX747" fmla="*/ 7194707 w 8074110"/>
              <a:gd name="connsiteY747" fmla="*/ 2481808 h 7505871"/>
              <a:gd name="connsiteX748" fmla="*/ 7218703 w 8074110"/>
              <a:gd name="connsiteY748" fmla="*/ 2341689 h 7505871"/>
              <a:gd name="connsiteX749" fmla="*/ 7498162 w 8074110"/>
              <a:gd name="connsiteY749" fmla="*/ 2079261 h 7505871"/>
              <a:gd name="connsiteX750" fmla="*/ 7934769 w 8074110"/>
              <a:gd name="connsiteY750" fmla="*/ 1906633 h 7505871"/>
              <a:gd name="connsiteX751" fmla="*/ 7950250 w 8074110"/>
              <a:gd name="connsiteY751" fmla="*/ 1901988 h 7505871"/>
              <a:gd name="connsiteX752" fmla="*/ 8072562 w 8074110"/>
              <a:gd name="connsiteY752" fmla="*/ 1913600 h 7505871"/>
              <a:gd name="connsiteX753" fmla="*/ 8072562 w 8074110"/>
              <a:gd name="connsiteY753" fmla="*/ 1860961 h 7505871"/>
              <a:gd name="connsiteX754" fmla="*/ 7922382 w 8074110"/>
              <a:gd name="connsiteY754" fmla="*/ 1541246 h 7505871"/>
              <a:gd name="connsiteX755" fmla="*/ 8023793 w 8074110"/>
              <a:gd name="connsiteY755" fmla="*/ 1045033 h 7505871"/>
              <a:gd name="connsiteX756" fmla="*/ 8072562 w 8074110"/>
              <a:gd name="connsiteY756" fmla="*/ 933558 h 7505871"/>
              <a:gd name="connsiteX757" fmla="*/ 8072562 w 8074110"/>
              <a:gd name="connsiteY757" fmla="*/ 834472 h 7505871"/>
              <a:gd name="connsiteX758" fmla="*/ 8057853 w 8074110"/>
              <a:gd name="connsiteY758" fmla="*/ 850729 h 7505871"/>
              <a:gd name="connsiteX759" fmla="*/ 7875935 w 8074110"/>
              <a:gd name="connsiteY759" fmla="*/ 1487832 h 7505871"/>
              <a:gd name="connsiteX760" fmla="*/ 7917737 w 8074110"/>
              <a:gd name="connsiteY760" fmla="*/ 1746388 h 7505871"/>
              <a:gd name="connsiteX761" fmla="*/ 7834133 w 8074110"/>
              <a:gd name="connsiteY761" fmla="*/ 1685234 h 7505871"/>
              <a:gd name="connsiteX762" fmla="*/ 7668469 w 8074110"/>
              <a:gd name="connsiteY762" fmla="*/ 1563695 h 7505871"/>
              <a:gd name="connsiteX763" fmla="*/ 7553899 w 8074110"/>
              <a:gd name="connsiteY763" fmla="*/ 1286560 h 7505871"/>
              <a:gd name="connsiteX764" fmla="*/ 7736592 w 8074110"/>
              <a:gd name="connsiteY764" fmla="*/ 785700 h 7505871"/>
              <a:gd name="connsiteX765" fmla="*/ 7778394 w 8074110"/>
              <a:gd name="connsiteY765" fmla="*/ 759382 h 7505871"/>
              <a:gd name="connsiteX766" fmla="*/ 8041597 w 8074110"/>
              <a:gd name="connsiteY766" fmla="*/ 728417 h 7505871"/>
              <a:gd name="connsiteX767" fmla="*/ 8074110 w 8074110"/>
              <a:gd name="connsiteY767" fmla="*/ 722222 h 7505871"/>
              <a:gd name="connsiteX768" fmla="*/ 8074110 w 8074110"/>
              <a:gd name="connsiteY768" fmla="*/ 688937 h 7505871"/>
              <a:gd name="connsiteX769" fmla="*/ 7787683 w 8074110"/>
              <a:gd name="connsiteY769" fmla="*/ 719127 h 7505871"/>
              <a:gd name="connsiteX770" fmla="*/ 7550029 w 8074110"/>
              <a:gd name="connsiteY770" fmla="*/ 603007 h 7505871"/>
              <a:gd name="connsiteX771" fmla="*/ 7534545 w 8074110"/>
              <a:gd name="connsiteY771" fmla="*/ 359158 h 7505871"/>
              <a:gd name="connsiteX772" fmla="*/ 7626666 w 8074110"/>
              <a:gd name="connsiteY772" fmla="*/ 251555 h 7505871"/>
              <a:gd name="connsiteX773" fmla="*/ 7819424 w 8074110"/>
              <a:gd name="connsiteY773" fmla="*/ 127696 h 7505871"/>
              <a:gd name="connsiteX774" fmla="*/ 7926252 w 8074110"/>
              <a:gd name="connsiteY774" fmla="*/ 76604 h 7505871"/>
              <a:gd name="connsiteX775" fmla="*/ 8074110 w 8074110"/>
              <a:gd name="connsiteY775" fmla="*/ 636295 h 7505871"/>
              <a:gd name="connsiteX776" fmla="*/ 8074110 w 8074110"/>
              <a:gd name="connsiteY776" fmla="*/ 589848 h 7505871"/>
              <a:gd name="connsiteX777" fmla="*/ 8012954 w 8074110"/>
              <a:gd name="connsiteY777" fmla="*/ 46414 h 7505871"/>
              <a:gd name="connsiteX778" fmla="*/ 8071012 w 8074110"/>
              <a:gd name="connsiteY778" fmla="*/ 11578 h 7505871"/>
              <a:gd name="connsiteX779" fmla="*/ 8071012 w 8074110"/>
              <a:gd name="connsiteY779" fmla="*/ 4611 h 7505871"/>
              <a:gd name="connsiteX780" fmla="*/ 7829488 w 8074110"/>
              <a:gd name="connsiteY780" fmla="*/ 4611 h 7505871"/>
              <a:gd name="connsiteX781" fmla="*/ 7829488 w 8074110"/>
              <a:gd name="connsiteY781" fmla="*/ 10028 h 7505871"/>
              <a:gd name="connsiteX782" fmla="*/ 7950250 w 8074110"/>
              <a:gd name="connsiteY782" fmla="*/ 17770 h 7505871"/>
              <a:gd name="connsiteX783" fmla="*/ 7735817 w 8074110"/>
              <a:gd name="connsiteY783" fmla="*/ 131568 h 7505871"/>
              <a:gd name="connsiteX784" fmla="*/ 7637503 w 8074110"/>
              <a:gd name="connsiteY784" fmla="*/ 166403 h 7505871"/>
              <a:gd name="connsiteX785" fmla="*/ 6933826 w 8074110"/>
              <a:gd name="connsiteY785" fmla="*/ 19318 h 7505871"/>
              <a:gd name="connsiteX786" fmla="*/ 6868026 w 8074110"/>
              <a:gd name="connsiteY786" fmla="*/ 8481 h 7505871"/>
              <a:gd name="connsiteX787" fmla="*/ 7534545 w 8074110"/>
              <a:gd name="connsiteY787" fmla="*/ 226009 h 7505871"/>
              <a:gd name="connsiteX788" fmla="*/ 7524483 w 8074110"/>
              <a:gd name="connsiteY788" fmla="*/ 237621 h 7505871"/>
              <a:gd name="connsiteX789" fmla="*/ 7244249 w 8074110"/>
              <a:gd name="connsiteY789" fmla="*/ 413347 h 7505871"/>
              <a:gd name="connsiteX790" fmla="*/ 7223348 w 8074110"/>
              <a:gd name="connsiteY790" fmla="*/ 421864 h 7505871"/>
              <a:gd name="connsiteX791" fmla="*/ 6830868 w 8074110"/>
              <a:gd name="connsiteY791" fmla="*/ 303422 h 7505871"/>
              <a:gd name="connsiteX792" fmla="*/ 6813837 w 8074110"/>
              <a:gd name="connsiteY792" fmla="*/ 261619 h 7505871"/>
              <a:gd name="connsiteX793" fmla="*/ 6854092 w 8074110"/>
              <a:gd name="connsiteY793" fmla="*/ 26285 h 7505871"/>
              <a:gd name="connsiteX794" fmla="*/ 6850222 w 8074110"/>
              <a:gd name="connsiteY794" fmla="*/ 3836 h 7505871"/>
              <a:gd name="connsiteX795" fmla="*/ 6830299 w 8074110"/>
              <a:gd name="connsiteY795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3149135 w 8074110"/>
              <a:gd name="connsiteY672" fmla="*/ 1826898 h 7505871"/>
              <a:gd name="connsiteX673" fmla="*/ 3180873 w 8074110"/>
              <a:gd name="connsiteY673" fmla="*/ 1850896 h 7505871"/>
              <a:gd name="connsiteX674" fmla="*/ 3685603 w 8074110"/>
              <a:gd name="connsiteY674" fmla="*/ 2128807 h 7505871"/>
              <a:gd name="connsiteX675" fmla="*/ 4074212 w 8074110"/>
              <a:gd name="connsiteY675" fmla="*/ 2380398 h 7505871"/>
              <a:gd name="connsiteX676" fmla="*/ 4482176 w 8074110"/>
              <a:gd name="connsiteY676" fmla="*/ 2882804 h 7505871"/>
              <a:gd name="connsiteX677" fmla="*/ 4615325 w 8074110"/>
              <a:gd name="connsiteY677" fmla="*/ 3032983 h 7505871"/>
              <a:gd name="connsiteX678" fmla="*/ 4938909 w 8074110"/>
              <a:gd name="connsiteY678" fmla="*/ 3311666 h 7505871"/>
              <a:gd name="connsiteX679" fmla="*/ 5464539 w 8074110"/>
              <a:gd name="connsiteY679" fmla="*/ 3821815 h 7505871"/>
              <a:gd name="connsiteX680" fmla="*/ 5862439 w 8074110"/>
              <a:gd name="connsiteY680" fmla="*/ 4371442 h 7505871"/>
              <a:gd name="connsiteX681" fmla="*/ 5925142 w 8074110"/>
              <a:gd name="connsiteY681" fmla="*/ 4423309 h 7505871"/>
              <a:gd name="connsiteX682" fmla="*/ 5960752 w 8074110"/>
              <a:gd name="connsiteY682" fmla="*/ 4439565 h 7505871"/>
              <a:gd name="connsiteX683" fmla="*/ 6221633 w 8074110"/>
              <a:gd name="connsiteY683" fmla="*/ 4609099 h 7505871"/>
              <a:gd name="connsiteX684" fmla="*/ 6602500 w 8074110"/>
              <a:gd name="connsiteY684" fmla="*/ 4887784 h 7505871"/>
              <a:gd name="connsiteX685" fmla="*/ 7161419 w 8074110"/>
              <a:gd name="connsiteY685" fmla="*/ 5593785 h 7505871"/>
              <a:gd name="connsiteX686" fmla="*/ 7807037 w 8074110"/>
              <a:gd name="connsiteY686" fmla="*/ 6708523 h 7505871"/>
              <a:gd name="connsiteX687" fmla="*/ 7824068 w 8074110"/>
              <a:gd name="connsiteY687" fmla="*/ 6754970 h 7505871"/>
              <a:gd name="connsiteX688" fmla="*/ 7999795 w 8074110"/>
              <a:gd name="connsiteY688" fmla="*/ 7317758 h 7505871"/>
              <a:gd name="connsiteX689" fmla="*/ 8071787 w 8074110"/>
              <a:gd name="connsiteY689" fmla="*/ 7505871 h 7505871"/>
              <a:gd name="connsiteX690" fmla="*/ 8071787 w 8074110"/>
              <a:gd name="connsiteY690" fmla="*/ 7399815 h 7505871"/>
              <a:gd name="connsiteX691" fmla="*/ 7950250 w 8074110"/>
              <a:gd name="connsiteY691" fmla="*/ 7039849 h 7505871"/>
              <a:gd name="connsiteX692" fmla="*/ 7865096 w 8074110"/>
              <a:gd name="connsiteY692" fmla="*/ 6744905 h 7505871"/>
              <a:gd name="connsiteX693" fmla="*/ 7863548 w 8074110"/>
              <a:gd name="connsiteY693" fmla="*/ 6706200 h 7505871"/>
              <a:gd name="connsiteX694" fmla="*/ 8043144 w 8074110"/>
              <a:gd name="connsiteY694" fmla="*/ 6277336 h 7505871"/>
              <a:gd name="connsiteX695" fmla="*/ 8072562 w 8074110"/>
              <a:gd name="connsiteY695" fmla="*/ 6272691 h 7505871"/>
              <a:gd name="connsiteX696" fmla="*/ 8072562 w 8074110"/>
              <a:gd name="connsiteY696" fmla="*/ 6153476 h 7505871"/>
              <a:gd name="connsiteX697" fmla="*/ 8052434 w 8074110"/>
              <a:gd name="connsiteY697" fmla="*/ 6144959 h 7505871"/>
              <a:gd name="connsiteX698" fmla="*/ 7593379 w 8074110"/>
              <a:gd name="connsiteY698" fmla="*/ 5359998 h 7505871"/>
              <a:gd name="connsiteX699" fmla="*/ 7591831 w 8074110"/>
              <a:gd name="connsiteY699" fmla="*/ 5353806 h 7505871"/>
              <a:gd name="connsiteX700" fmla="*/ 8052434 w 8074110"/>
              <a:gd name="connsiteY700" fmla="*/ 5624748 h 7505871"/>
              <a:gd name="connsiteX701" fmla="*/ 8072562 w 8074110"/>
              <a:gd name="connsiteY701" fmla="*/ 5650297 h 7505871"/>
              <a:gd name="connsiteX702" fmla="*/ 8072562 w 8074110"/>
              <a:gd name="connsiteY702" fmla="*/ 5564367 h 7505871"/>
              <a:gd name="connsiteX703" fmla="*/ 8059401 w 8074110"/>
              <a:gd name="connsiteY703" fmla="*/ 5555078 h 7505871"/>
              <a:gd name="connsiteX704" fmla="*/ 7759043 w 8074110"/>
              <a:gd name="connsiteY704" fmla="*/ 5365418 h 7505871"/>
              <a:gd name="connsiteX705" fmla="*/ 7623569 w 8074110"/>
              <a:gd name="connsiteY705" fmla="*/ 5314326 h 7505871"/>
              <a:gd name="connsiteX706" fmla="*/ 7605765 w 8074110"/>
              <a:gd name="connsiteY706" fmla="*/ 5269426 h 7505871"/>
              <a:gd name="connsiteX707" fmla="*/ 7917737 w 8074110"/>
              <a:gd name="connsiteY707" fmla="*/ 4875397 h 7505871"/>
              <a:gd name="connsiteX708" fmla="*/ 8072562 w 8074110"/>
              <a:gd name="connsiteY708" fmla="*/ 4774761 h 7505871"/>
              <a:gd name="connsiteX709" fmla="*/ 8072562 w 8074110"/>
              <a:gd name="connsiteY709" fmla="*/ 4715155 h 7505871"/>
              <a:gd name="connsiteX710" fmla="*/ 7588734 w 8074110"/>
              <a:gd name="connsiteY710" fmla="*/ 5193561 h 7505871"/>
              <a:gd name="connsiteX711" fmla="*/ 7574027 w 8074110"/>
              <a:gd name="connsiteY711" fmla="*/ 5226849 h 7505871"/>
              <a:gd name="connsiteX712" fmla="*/ 7567060 w 8074110"/>
              <a:gd name="connsiteY712" fmla="*/ 5232269 h 7505871"/>
              <a:gd name="connsiteX713" fmla="*/ 7550804 w 8074110"/>
              <a:gd name="connsiteY713" fmla="*/ 5128536 h 7505871"/>
              <a:gd name="connsiteX714" fmla="*/ 7476486 w 8074110"/>
              <a:gd name="connsiteY714" fmla="*/ 4561102 h 7505871"/>
              <a:gd name="connsiteX715" fmla="*/ 7512871 w 8074110"/>
              <a:gd name="connsiteY715" fmla="*/ 4526267 h 7505871"/>
              <a:gd name="connsiteX716" fmla="*/ 7744334 w 8074110"/>
              <a:gd name="connsiteY716" fmla="*/ 4535557 h 7505871"/>
              <a:gd name="connsiteX717" fmla="*/ 8072562 w 8074110"/>
              <a:gd name="connsiteY717" fmla="*/ 4622258 h 7505871"/>
              <a:gd name="connsiteX718" fmla="*/ 8072562 w 8074110"/>
              <a:gd name="connsiteY718" fmla="*/ 4568844 h 7505871"/>
              <a:gd name="connsiteX719" fmla="*/ 7770654 w 8074110"/>
              <a:gd name="connsiteY719" fmla="*/ 4499174 h 7505871"/>
              <a:gd name="connsiteX720" fmla="*/ 7519838 w 8074110"/>
              <a:gd name="connsiteY720" fmla="*/ 4483690 h 7505871"/>
              <a:gd name="connsiteX721" fmla="*/ 7461005 w 8074110"/>
              <a:gd name="connsiteY721" fmla="*/ 4427179 h 7505871"/>
              <a:gd name="connsiteX722" fmla="*/ 7389784 w 8074110"/>
              <a:gd name="connsiteY722" fmla="*/ 3848909 h 7505871"/>
              <a:gd name="connsiteX723" fmla="*/ 7420750 w 8074110"/>
              <a:gd name="connsiteY723" fmla="*/ 3808654 h 7505871"/>
              <a:gd name="connsiteX724" fmla="*/ 7762912 w 8074110"/>
              <a:gd name="connsiteY724" fmla="*/ 3749823 h 7505871"/>
              <a:gd name="connsiteX725" fmla="*/ 8072562 w 8074110"/>
              <a:gd name="connsiteY725" fmla="*/ 3759884 h 7505871"/>
              <a:gd name="connsiteX726" fmla="*/ 8072562 w 8074110"/>
              <a:gd name="connsiteY726" fmla="*/ 3713438 h 7505871"/>
              <a:gd name="connsiteX727" fmla="*/ 7848067 w 8074110"/>
              <a:gd name="connsiteY727" fmla="*/ 3704924 h 7505871"/>
              <a:gd name="connsiteX728" fmla="*/ 7498162 w 8074110"/>
              <a:gd name="connsiteY728" fmla="*/ 3756790 h 7505871"/>
              <a:gd name="connsiteX729" fmla="*/ 7406041 w 8074110"/>
              <a:gd name="connsiteY729" fmla="*/ 3768402 h 7505871"/>
              <a:gd name="connsiteX730" fmla="*/ 7376625 w 8074110"/>
              <a:gd name="connsiteY730" fmla="*/ 3743628 h 7505871"/>
              <a:gd name="connsiteX731" fmla="*/ 7317791 w 8074110"/>
              <a:gd name="connsiteY731" fmla="*/ 3277606 h 7505871"/>
              <a:gd name="connsiteX732" fmla="*/ 7329403 w 8074110"/>
              <a:gd name="connsiteY732" fmla="*/ 3245093 h 7505871"/>
              <a:gd name="connsiteX733" fmla="*/ 7556221 w 8074110"/>
              <a:gd name="connsiteY733" fmla="*/ 3145229 h 7505871"/>
              <a:gd name="connsiteX734" fmla="*/ 8072562 w 8074110"/>
              <a:gd name="connsiteY734" fmla="*/ 3045368 h 7505871"/>
              <a:gd name="connsiteX735" fmla="*/ 8072562 w 8074110"/>
              <a:gd name="connsiteY735" fmla="*/ 3005888 h 7505871"/>
              <a:gd name="connsiteX736" fmla="*/ 7445521 w 8074110"/>
              <a:gd name="connsiteY736" fmla="*/ 3144457 h 7505871"/>
              <a:gd name="connsiteX737" fmla="*/ 7328628 w 8074110"/>
              <a:gd name="connsiteY737" fmla="*/ 3199420 h 7505871"/>
              <a:gd name="connsiteX738" fmla="*/ 7304630 w 8074110"/>
              <a:gd name="connsiteY738" fmla="*/ 3186259 h 7505871"/>
              <a:gd name="connsiteX739" fmla="*/ 7258183 w 8074110"/>
              <a:gd name="connsiteY739" fmla="*/ 2868867 h 7505871"/>
              <a:gd name="connsiteX740" fmla="*/ 7267472 w 8074110"/>
              <a:gd name="connsiteY740" fmla="*/ 2846419 h 7505871"/>
              <a:gd name="connsiteX741" fmla="*/ 7736592 w 8074110"/>
              <a:gd name="connsiteY741" fmla="*/ 2501935 h 7505871"/>
              <a:gd name="connsiteX742" fmla="*/ 8072562 w 8074110"/>
              <a:gd name="connsiteY742" fmla="*/ 2323111 h 7505871"/>
              <a:gd name="connsiteX743" fmla="*/ 8072562 w 8074110"/>
              <a:gd name="connsiteY743" fmla="*/ 2263504 h 7505871"/>
              <a:gd name="connsiteX744" fmla="*/ 7247346 w 8074110"/>
              <a:gd name="connsiteY744" fmla="*/ 2789134 h 7505871"/>
              <a:gd name="connsiteX745" fmla="*/ 7204769 w 8074110"/>
              <a:gd name="connsiteY745" fmla="*/ 2536769 h 7505871"/>
              <a:gd name="connsiteX746" fmla="*/ 7194707 w 8074110"/>
              <a:gd name="connsiteY746" fmla="*/ 2481808 h 7505871"/>
              <a:gd name="connsiteX747" fmla="*/ 7218703 w 8074110"/>
              <a:gd name="connsiteY747" fmla="*/ 2341689 h 7505871"/>
              <a:gd name="connsiteX748" fmla="*/ 7498162 w 8074110"/>
              <a:gd name="connsiteY748" fmla="*/ 2079261 h 7505871"/>
              <a:gd name="connsiteX749" fmla="*/ 7934769 w 8074110"/>
              <a:gd name="connsiteY749" fmla="*/ 1906633 h 7505871"/>
              <a:gd name="connsiteX750" fmla="*/ 7950250 w 8074110"/>
              <a:gd name="connsiteY750" fmla="*/ 1901988 h 7505871"/>
              <a:gd name="connsiteX751" fmla="*/ 8072562 w 8074110"/>
              <a:gd name="connsiteY751" fmla="*/ 1913600 h 7505871"/>
              <a:gd name="connsiteX752" fmla="*/ 8072562 w 8074110"/>
              <a:gd name="connsiteY752" fmla="*/ 1860961 h 7505871"/>
              <a:gd name="connsiteX753" fmla="*/ 7922382 w 8074110"/>
              <a:gd name="connsiteY753" fmla="*/ 1541246 h 7505871"/>
              <a:gd name="connsiteX754" fmla="*/ 8023793 w 8074110"/>
              <a:gd name="connsiteY754" fmla="*/ 1045033 h 7505871"/>
              <a:gd name="connsiteX755" fmla="*/ 8072562 w 8074110"/>
              <a:gd name="connsiteY755" fmla="*/ 933558 h 7505871"/>
              <a:gd name="connsiteX756" fmla="*/ 8072562 w 8074110"/>
              <a:gd name="connsiteY756" fmla="*/ 834472 h 7505871"/>
              <a:gd name="connsiteX757" fmla="*/ 8057853 w 8074110"/>
              <a:gd name="connsiteY757" fmla="*/ 850729 h 7505871"/>
              <a:gd name="connsiteX758" fmla="*/ 7875935 w 8074110"/>
              <a:gd name="connsiteY758" fmla="*/ 1487832 h 7505871"/>
              <a:gd name="connsiteX759" fmla="*/ 7917737 w 8074110"/>
              <a:gd name="connsiteY759" fmla="*/ 1746388 h 7505871"/>
              <a:gd name="connsiteX760" fmla="*/ 7834133 w 8074110"/>
              <a:gd name="connsiteY760" fmla="*/ 1685234 h 7505871"/>
              <a:gd name="connsiteX761" fmla="*/ 7668469 w 8074110"/>
              <a:gd name="connsiteY761" fmla="*/ 1563695 h 7505871"/>
              <a:gd name="connsiteX762" fmla="*/ 7553899 w 8074110"/>
              <a:gd name="connsiteY762" fmla="*/ 1286560 h 7505871"/>
              <a:gd name="connsiteX763" fmla="*/ 7736592 w 8074110"/>
              <a:gd name="connsiteY763" fmla="*/ 785700 h 7505871"/>
              <a:gd name="connsiteX764" fmla="*/ 7778394 w 8074110"/>
              <a:gd name="connsiteY764" fmla="*/ 759382 h 7505871"/>
              <a:gd name="connsiteX765" fmla="*/ 8041597 w 8074110"/>
              <a:gd name="connsiteY765" fmla="*/ 728417 h 7505871"/>
              <a:gd name="connsiteX766" fmla="*/ 8074110 w 8074110"/>
              <a:gd name="connsiteY766" fmla="*/ 722222 h 7505871"/>
              <a:gd name="connsiteX767" fmla="*/ 8074110 w 8074110"/>
              <a:gd name="connsiteY767" fmla="*/ 688937 h 7505871"/>
              <a:gd name="connsiteX768" fmla="*/ 7787683 w 8074110"/>
              <a:gd name="connsiteY768" fmla="*/ 719127 h 7505871"/>
              <a:gd name="connsiteX769" fmla="*/ 7550029 w 8074110"/>
              <a:gd name="connsiteY769" fmla="*/ 603007 h 7505871"/>
              <a:gd name="connsiteX770" fmla="*/ 7534545 w 8074110"/>
              <a:gd name="connsiteY770" fmla="*/ 359158 h 7505871"/>
              <a:gd name="connsiteX771" fmla="*/ 7626666 w 8074110"/>
              <a:gd name="connsiteY771" fmla="*/ 251555 h 7505871"/>
              <a:gd name="connsiteX772" fmla="*/ 7819424 w 8074110"/>
              <a:gd name="connsiteY772" fmla="*/ 127696 h 7505871"/>
              <a:gd name="connsiteX773" fmla="*/ 7926252 w 8074110"/>
              <a:gd name="connsiteY773" fmla="*/ 76604 h 7505871"/>
              <a:gd name="connsiteX774" fmla="*/ 8074110 w 8074110"/>
              <a:gd name="connsiteY774" fmla="*/ 636295 h 7505871"/>
              <a:gd name="connsiteX775" fmla="*/ 8074110 w 8074110"/>
              <a:gd name="connsiteY775" fmla="*/ 589848 h 7505871"/>
              <a:gd name="connsiteX776" fmla="*/ 8012954 w 8074110"/>
              <a:gd name="connsiteY776" fmla="*/ 46414 h 7505871"/>
              <a:gd name="connsiteX777" fmla="*/ 8071012 w 8074110"/>
              <a:gd name="connsiteY777" fmla="*/ 11578 h 7505871"/>
              <a:gd name="connsiteX778" fmla="*/ 8071012 w 8074110"/>
              <a:gd name="connsiteY778" fmla="*/ 4611 h 7505871"/>
              <a:gd name="connsiteX779" fmla="*/ 7829488 w 8074110"/>
              <a:gd name="connsiteY779" fmla="*/ 4611 h 7505871"/>
              <a:gd name="connsiteX780" fmla="*/ 7829488 w 8074110"/>
              <a:gd name="connsiteY780" fmla="*/ 10028 h 7505871"/>
              <a:gd name="connsiteX781" fmla="*/ 7950250 w 8074110"/>
              <a:gd name="connsiteY781" fmla="*/ 17770 h 7505871"/>
              <a:gd name="connsiteX782" fmla="*/ 7735817 w 8074110"/>
              <a:gd name="connsiteY782" fmla="*/ 131568 h 7505871"/>
              <a:gd name="connsiteX783" fmla="*/ 7637503 w 8074110"/>
              <a:gd name="connsiteY783" fmla="*/ 166403 h 7505871"/>
              <a:gd name="connsiteX784" fmla="*/ 6933826 w 8074110"/>
              <a:gd name="connsiteY784" fmla="*/ 19318 h 7505871"/>
              <a:gd name="connsiteX785" fmla="*/ 6868026 w 8074110"/>
              <a:gd name="connsiteY785" fmla="*/ 8481 h 7505871"/>
              <a:gd name="connsiteX786" fmla="*/ 7534545 w 8074110"/>
              <a:gd name="connsiteY786" fmla="*/ 226009 h 7505871"/>
              <a:gd name="connsiteX787" fmla="*/ 7524483 w 8074110"/>
              <a:gd name="connsiteY787" fmla="*/ 237621 h 7505871"/>
              <a:gd name="connsiteX788" fmla="*/ 7244249 w 8074110"/>
              <a:gd name="connsiteY788" fmla="*/ 413347 h 7505871"/>
              <a:gd name="connsiteX789" fmla="*/ 7223348 w 8074110"/>
              <a:gd name="connsiteY789" fmla="*/ 421864 h 7505871"/>
              <a:gd name="connsiteX790" fmla="*/ 6830868 w 8074110"/>
              <a:gd name="connsiteY790" fmla="*/ 303422 h 7505871"/>
              <a:gd name="connsiteX791" fmla="*/ 6813837 w 8074110"/>
              <a:gd name="connsiteY791" fmla="*/ 261619 h 7505871"/>
              <a:gd name="connsiteX792" fmla="*/ 6854092 w 8074110"/>
              <a:gd name="connsiteY792" fmla="*/ 26285 h 7505871"/>
              <a:gd name="connsiteX793" fmla="*/ 6850222 w 8074110"/>
              <a:gd name="connsiteY793" fmla="*/ 3836 h 7505871"/>
              <a:gd name="connsiteX794" fmla="*/ 6830299 w 8074110"/>
              <a:gd name="connsiteY79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3149135 w 8074110"/>
              <a:gd name="connsiteY672" fmla="*/ 1826898 h 7505871"/>
              <a:gd name="connsiteX673" fmla="*/ 3180873 w 8074110"/>
              <a:gd name="connsiteY673" fmla="*/ 1850896 h 7505871"/>
              <a:gd name="connsiteX674" fmla="*/ 3685603 w 8074110"/>
              <a:gd name="connsiteY674" fmla="*/ 2128807 h 7505871"/>
              <a:gd name="connsiteX675" fmla="*/ 4074212 w 8074110"/>
              <a:gd name="connsiteY675" fmla="*/ 2380398 h 7505871"/>
              <a:gd name="connsiteX676" fmla="*/ 4482176 w 8074110"/>
              <a:gd name="connsiteY676" fmla="*/ 2882804 h 7505871"/>
              <a:gd name="connsiteX677" fmla="*/ 4615325 w 8074110"/>
              <a:gd name="connsiteY677" fmla="*/ 3032983 h 7505871"/>
              <a:gd name="connsiteX678" fmla="*/ 4938909 w 8074110"/>
              <a:gd name="connsiteY678" fmla="*/ 3311666 h 7505871"/>
              <a:gd name="connsiteX679" fmla="*/ 5464539 w 8074110"/>
              <a:gd name="connsiteY679" fmla="*/ 3821815 h 7505871"/>
              <a:gd name="connsiteX680" fmla="*/ 5862439 w 8074110"/>
              <a:gd name="connsiteY680" fmla="*/ 4371442 h 7505871"/>
              <a:gd name="connsiteX681" fmla="*/ 5925142 w 8074110"/>
              <a:gd name="connsiteY681" fmla="*/ 4423309 h 7505871"/>
              <a:gd name="connsiteX682" fmla="*/ 5960752 w 8074110"/>
              <a:gd name="connsiteY682" fmla="*/ 4439565 h 7505871"/>
              <a:gd name="connsiteX683" fmla="*/ 6221633 w 8074110"/>
              <a:gd name="connsiteY683" fmla="*/ 4609099 h 7505871"/>
              <a:gd name="connsiteX684" fmla="*/ 6602500 w 8074110"/>
              <a:gd name="connsiteY684" fmla="*/ 4887784 h 7505871"/>
              <a:gd name="connsiteX685" fmla="*/ 7161419 w 8074110"/>
              <a:gd name="connsiteY685" fmla="*/ 5593785 h 7505871"/>
              <a:gd name="connsiteX686" fmla="*/ 7807037 w 8074110"/>
              <a:gd name="connsiteY686" fmla="*/ 6708523 h 7505871"/>
              <a:gd name="connsiteX687" fmla="*/ 7824068 w 8074110"/>
              <a:gd name="connsiteY687" fmla="*/ 6754970 h 7505871"/>
              <a:gd name="connsiteX688" fmla="*/ 7999795 w 8074110"/>
              <a:gd name="connsiteY688" fmla="*/ 7317758 h 7505871"/>
              <a:gd name="connsiteX689" fmla="*/ 8071787 w 8074110"/>
              <a:gd name="connsiteY689" fmla="*/ 7505871 h 7505871"/>
              <a:gd name="connsiteX690" fmla="*/ 8071787 w 8074110"/>
              <a:gd name="connsiteY690" fmla="*/ 7399815 h 7505871"/>
              <a:gd name="connsiteX691" fmla="*/ 7950250 w 8074110"/>
              <a:gd name="connsiteY691" fmla="*/ 7039849 h 7505871"/>
              <a:gd name="connsiteX692" fmla="*/ 7865096 w 8074110"/>
              <a:gd name="connsiteY692" fmla="*/ 6744905 h 7505871"/>
              <a:gd name="connsiteX693" fmla="*/ 7863548 w 8074110"/>
              <a:gd name="connsiteY693" fmla="*/ 6706200 h 7505871"/>
              <a:gd name="connsiteX694" fmla="*/ 8043144 w 8074110"/>
              <a:gd name="connsiteY694" fmla="*/ 6277336 h 7505871"/>
              <a:gd name="connsiteX695" fmla="*/ 8072562 w 8074110"/>
              <a:gd name="connsiteY695" fmla="*/ 6272691 h 7505871"/>
              <a:gd name="connsiteX696" fmla="*/ 8072562 w 8074110"/>
              <a:gd name="connsiteY696" fmla="*/ 6153476 h 7505871"/>
              <a:gd name="connsiteX697" fmla="*/ 8052434 w 8074110"/>
              <a:gd name="connsiteY697" fmla="*/ 6144959 h 7505871"/>
              <a:gd name="connsiteX698" fmla="*/ 7593379 w 8074110"/>
              <a:gd name="connsiteY698" fmla="*/ 5359998 h 7505871"/>
              <a:gd name="connsiteX699" fmla="*/ 7591831 w 8074110"/>
              <a:gd name="connsiteY699" fmla="*/ 5353806 h 7505871"/>
              <a:gd name="connsiteX700" fmla="*/ 8052434 w 8074110"/>
              <a:gd name="connsiteY700" fmla="*/ 5624748 h 7505871"/>
              <a:gd name="connsiteX701" fmla="*/ 8072562 w 8074110"/>
              <a:gd name="connsiteY701" fmla="*/ 5650297 h 7505871"/>
              <a:gd name="connsiteX702" fmla="*/ 8072562 w 8074110"/>
              <a:gd name="connsiteY702" fmla="*/ 5564367 h 7505871"/>
              <a:gd name="connsiteX703" fmla="*/ 8059401 w 8074110"/>
              <a:gd name="connsiteY703" fmla="*/ 5555078 h 7505871"/>
              <a:gd name="connsiteX704" fmla="*/ 7759043 w 8074110"/>
              <a:gd name="connsiteY704" fmla="*/ 5365418 h 7505871"/>
              <a:gd name="connsiteX705" fmla="*/ 7623569 w 8074110"/>
              <a:gd name="connsiteY705" fmla="*/ 5314326 h 7505871"/>
              <a:gd name="connsiteX706" fmla="*/ 7605765 w 8074110"/>
              <a:gd name="connsiteY706" fmla="*/ 5269426 h 7505871"/>
              <a:gd name="connsiteX707" fmla="*/ 7917737 w 8074110"/>
              <a:gd name="connsiteY707" fmla="*/ 4875397 h 7505871"/>
              <a:gd name="connsiteX708" fmla="*/ 8072562 w 8074110"/>
              <a:gd name="connsiteY708" fmla="*/ 4774761 h 7505871"/>
              <a:gd name="connsiteX709" fmla="*/ 8072562 w 8074110"/>
              <a:gd name="connsiteY709" fmla="*/ 4715155 h 7505871"/>
              <a:gd name="connsiteX710" fmla="*/ 7588734 w 8074110"/>
              <a:gd name="connsiteY710" fmla="*/ 5193561 h 7505871"/>
              <a:gd name="connsiteX711" fmla="*/ 7574027 w 8074110"/>
              <a:gd name="connsiteY711" fmla="*/ 5226849 h 7505871"/>
              <a:gd name="connsiteX712" fmla="*/ 7567060 w 8074110"/>
              <a:gd name="connsiteY712" fmla="*/ 5232269 h 7505871"/>
              <a:gd name="connsiteX713" fmla="*/ 7550804 w 8074110"/>
              <a:gd name="connsiteY713" fmla="*/ 5128536 h 7505871"/>
              <a:gd name="connsiteX714" fmla="*/ 7476486 w 8074110"/>
              <a:gd name="connsiteY714" fmla="*/ 4561102 h 7505871"/>
              <a:gd name="connsiteX715" fmla="*/ 7512871 w 8074110"/>
              <a:gd name="connsiteY715" fmla="*/ 4526267 h 7505871"/>
              <a:gd name="connsiteX716" fmla="*/ 7744334 w 8074110"/>
              <a:gd name="connsiteY716" fmla="*/ 4535557 h 7505871"/>
              <a:gd name="connsiteX717" fmla="*/ 8072562 w 8074110"/>
              <a:gd name="connsiteY717" fmla="*/ 4622258 h 7505871"/>
              <a:gd name="connsiteX718" fmla="*/ 8072562 w 8074110"/>
              <a:gd name="connsiteY718" fmla="*/ 4568844 h 7505871"/>
              <a:gd name="connsiteX719" fmla="*/ 7770654 w 8074110"/>
              <a:gd name="connsiteY719" fmla="*/ 4499174 h 7505871"/>
              <a:gd name="connsiteX720" fmla="*/ 7519838 w 8074110"/>
              <a:gd name="connsiteY720" fmla="*/ 4483690 h 7505871"/>
              <a:gd name="connsiteX721" fmla="*/ 7461005 w 8074110"/>
              <a:gd name="connsiteY721" fmla="*/ 4427179 h 7505871"/>
              <a:gd name="connsiteX722" fmla="*/ 7389784 w 8074110"/>
              <a:gd name="connsiteY722" fmla="*/ 3848909 h 7505871"/>
              <a:gd name="connsiteX723" fmla="*/ 7420750 w 8074110"/>
              <a:gd name="connsiteY723" fmla="*/ 3808654 h 7505871"/>
              <a:gd name="connsiteX724" fmla="*/ 7762912 w 8074110"/>
              <a:gd name="connsiteY724" fmla="*/ 3749823 h 7505871"/>
              <a:gd name="connsiteX725" fmla="*/ 8072562 w 8074110"/>
              <a:gd name="connsiteY725" fmla="*/ 3759884 h 7505871"/>
              <a:gd name="connsiteX726" fmla="*/ 8072562 w 8074110"/>
              <a:gd name="connsiteY726" fmla="*/ 3713438 h 7505871"/>
              <a:gd name="connsiteX727" fmla="*/ 7848067 w 8074110"/>
              <a:gd name="connsiteY727" fmla="*/ 3704924 h 7505871"/>
              <a:gd name="connsiteX728" fmla="*/ 7498162 w 8074110"/>
              <a:gd name="connsiteY728" fmla="*/ 3756790 h 7505871"/>
              <a:gd name="connsiteX729" fmla="*/ 7406041 w 8074110"/>
              <a:gd name="connsiteY729" fmla="*/ 3768402 h 7505871"/>
              <a:gd name="connsiteX730" fmla="*/ 7376625 w 8074110"/>
              <a:gd name="connsiteY730" fmla="*/ 3743628 h 7505871"/>
              <a:gd name="connsiteX731" fmla="*/ 7317791 w 8074110"/>
              <a:gd name="connsiteY731" fmla="*/ 3277606 h 7505871"/>
              <a:gd name="connsiteX732" fmla="*/ 7329403 w 8074110"/>
              <a:gd name="connsiteY732" fmla="*/ 3245093 h 7505871"/>
              <a:gd name="connsiteX733" fmla="*/ 7556221 w 8074110"/>
              <a:gd name="connsiteY733" fmla="*/ 3145229 h 7505871"/>
              <a:gd name="connsiteX734" fmla="*/ 8072562 w 8074110"/>
              <a:gd name="connsiteY734" fmla="*/ 3045368 h 7505871"/>
              <a:gd name="connsiteX735" fmla="*/ 8072562 w 8074110"/>
              <a:gd name="connsiteY735" fmla="*/ 3005888 h 7505871"/>
              <a:gd name="connsiteX736" fmla="*/ 7445521 w 8074110"/>
              <a:gd name="connsiteY736" fmla="*/ 3144457 h 7505871"/>
              <a:gd name="connsiteX737" fmla="*/ 7328628 w 8074110"/>
              <a:gd name="connsiteY737" fmla="*/ 3199420 h 7505871"/>
              <a:gd name="connsiteX738" fmla="*/ 7304630 w 8074110"/>
              <a:gd name="connsiteY738" fmla="*/ 3186259 h 7505871"/>
              <a:gd name="connsiteX739" fmla="*/ 7258183 w 8074110"/>
              <a:gd name="connsiteY739" fmla="*/ 2868867 h 7505871"/>
              <a:gd name="connsiteX740" fmla="*/ 7267472 w 8074110"/>
              <a:gd name="connsiteY740" fmla="*/ 2846419 h 7505871"/>
              <a:gd name="connsiteX741" fmla="*/ 7736592 w 8074110"/>
              <a:gd name="connsiteY741" fmla="*/ 2501935 h 7505871"/>
              <a:gd name="connsiteX742" fmla="*/ 8072562 w 8074110"/>
              <a:gd name="connsiteY742" fmla="*/ 2323111 h 7505871"/>
              <a:gd name="connsiteX743" fmla="*/ 8072562 w 8074110"/>
              <a:gd name="connsiteY743" fmla="*/ 2263504 h 7505871"/>
              <a:gd name="connsiteX744" fmla="*/ 7247346 w 8074110"/>
              <a:gd name="connsiteY744" fmla="*/ 2789134 h 7505871"/>
              <a:gd name="connsiteX745" fmla="*/ 7204769 w 8074110"/>
              <a:gd name="connsiteY745" fmla="*/ 2536769 h 7505871"/>
              <a:gd name="connsiteX746" fmla="*/ 7194707 w 8074110"/>
              <a:gd name="connsiteY746" fmla="*/ 2481808 h 7505871"/>
              <a:gd name="connsiteX747" fmla="*/ 7218703 w 8074110"/>
              <a:gd name="connsiteY747" fmla="*/ 2341689 h 7505871"/>
              <a:gd name="connsiteX748" fmla="*/ 7498162 w 8074110"/>
              <a:gd name="connsiteY748" fmla="*/ 2079261 h 7505871"/>
              <a:gd name="connsiteX749" fmla="*/ 7934769 w 8074110"/>
              <a:gd name="connsiteY749" fmla="*/ 1906633 h 7505871"/>
              <a:gd name="connsiteX750" fmla="*/ 7950250 w 8074110"/>
              <a:gd name="connsiteY750" fmla="*/ 1901988 h 7505871"/>
              <a:gd name="connsiteX751" fmla="*/ 8072562 w 8074110"/>
              <a:gd name="connsiteY751" fmla="*/ 1913600 h 7505871"/>
              <a:gd name="connsiteX752" fmla="*/ 8072562 w 8074110"/>
              <a:gd name="connsiteY752" fmla="*/ 1860961 h 7505871"/>
              <a:gd name="connsiteX753" fmla="*/ 7922382 w 8074110"/>
              <a:gd name="connsiteY753" fmla="*/ 1541246 h 7505871"/>
              <a:gd name="connsiteX754" fmla="*/ 8023793 w 8074110"/>
              <a:gd name="connsiteY754" fmla="*/ 1045033 h 7505871"/>
              <a:gd name="connsiteX755" fmla="*/ 8072562 w 8074110"/>
              <a:gd name="connsiteY755" fmla="*/ 933558 h 7505871"/>
              <a:gd name="connsiteX756" fmla="*/ 8072562 w 8074110"/>
              <a:gd name="connsiteY756" fmla="*/ 834472 h 7505871"/>
              <a:gd name="connsiteX757" fmla="*/ 8057853 w 8074110"/>
              <a:gd name="connsiteY757" fmla="*/ 850729 h 7505871"/>
              <a:gd name="connsiteX758" fmla="*/ 7875935 w 8074110"/>
              <a:gd name="connsiteY758" fmla="*/ 1487832 h 7505871"/>
              <a:gd name="connsiteX759" fmla="*/ 7917737 w 8074110"/>
              <a:gd name="connsiteY759" fmla="*/ 1746388 h 7505871"/>
              <a:gd name="connsiteX760" fmla="*/ 7834133 w 8074110"/>
              <a:gd name="connsiteY760" fmla="*/ 1685234 h 7505871"/>
              <a:gd name="connsiteX761" fmla="*/ 7668469 w 8074110"/>
              <a:gd name="connsiteY761" fmla="*/ 1563695 h 7505871"/>
              <a:gd name="connsiteX762" fmla="*/ 7553899 w 8074110"/>
              <a:gd name="connsiteY762" fmla="*/ 1286560 h 7505871"/>
              <a:gd name="connsiteX763" fmla="*/ 7736592 w 8074110"/>
              <a:gd name="connsiteY763" fmla="*/ 785700 h 7505871"/>
              <a:gd name="connsiteX764" fmla="*/ 7778394 w 8074110"/>
              <a:gd name="connsiteY764" fmla="*/ 759382 h 7505871"/>
              <a:gd name="connsiteX765" fmla="*/ 8041597 w 8074110"/>
              <a:gd name="connsiteY765" fmla="*/ 728417 h 7505871"/>
              <a:gd name="connsiteX766" fmla="*/ 8074110 w 8074110"/>
              <a:gd name="connsiteY766" fmla="*/ 722222 h 7505871"/>
              <a:gd name="connsiteX767" fmla="*/ 8074110 w 8074110"/>
              <a:gd name="connsiteY767" fmla="*/ 688937 h 7505871"/>
              <a:gd name="connsiteX768" fmla="*/ 7787683 w 8074110"/>
              <a:gd name="connsiteY768" fmla="*/ 719127 h 7505871"/>
              <a:gd name="connsiteX769" fmla="*/ 7550029 w 8074110"/>
              <a:gd name="connsiteY769" fmla="*/ 603007 h 7505871"/>
              <a:gd name="connsiteX770" fmla="*/ 7534545 w 8074110"/>
              <a:gd name="connsiteY770" fmla="*/ 359158 h 7505871"/>
              <a:gd name="connsiteX771" fmla="*/ 7626666 w 8074110"/>
              <a:gd name="connsiteY771" fmla="*/ 251555 h 7505871"/>
              <a:gd name="connsiteX772" fmla="*/ 7819424 w 8074110"/>
              <a:gd name="connsiteY772" fmla="*/ 127696 h 7505871"/>
              <a:gd name="connsiteX773" fmla="*/ 7926252 w 8074110"/>
              <a:gd name="connsiteY773" fmla="*/ 76604 h 7505871"/>
              <a:gd name="connsiteX774" fmla="*/ 8074110 w 8074110"/>
              <a:gd name="connsiteY774" fmla="*/ 636295 h 7505871"/>
              <a:gd name="connsiteX775" fmla="*/ 8074110 w 8074110"/>
              <a:gd name="connsiteY775" fmla="*/ 589848 h 7505871"/>
              <a:gd name="connsiteX776" fmla="*/ 8012954 w 8074110"/>
              <a:gd name="connsiteY776" fmla="*/ 46414 h 7505871"/>
              <a:gd name="connsiteX777" fmla="*/ 8071012 w 8074110"/>
              <a:gd name="connsiteY777" fmla="*/ 11578 h 7505871"/>
              <a:gd name="connsiteX778" fmla="*/ 8071012 w 8074110"/>
              <a:gd name="connsiteY778" fmla="*/ 4611 h 7505871"/>
              <a:gd name="connsiteX779" fmla="*/ 7829488 w 8074110"/>
              <a:gd name="connsiteY779" fmla="*/ 4611 h 7505871"/>
              <a:gd name="connsiteX780" fmla="*/ 7829488 w 8074110"/>
              <a:gd name="connsiteY780" fmla="*/ 10028 h 7505871"/>
              <a:gd name="connsiteX781" fmla="*/ 7950250 w 8074110"/>
              <a:gd name="connsiteY781" fmla="*/ 17770 h 7505871"/>
              <a:gd name="connsiteX782" fmla="*/ 7735817 w 8074110"/>
              <a:gd name="connsiteY782" fmla="*/ 131568 h 7505871"/>
              <a:gd name="connsiteX783" fmla="*/ 7637503 w 8074110"/>
              <a:gd name="connsiteY783" fmla="*/ 166403 h 7505871"/>
              <a:gd name="connsiteX784" fmla="*/ 6933826 w 8074110"/>
              <a:gd name="connsiteY784" fmla="*/ 19318 h 7505871"/>
              <a:gd name="connsiteX785" fmla="*/ 6868026 w 8074110"/>
              <a:gd name="connsiteY785" fmla="*/ 8481 h 7505871"/>
              <a:gd name="connsiteX786" fmla="*/ 7534545 w 8074110"/>
              <a:gd name="connsiteY786" fmla="*/ 226009 h 7505871"/>
              <a:gd name="connsiteX787" fmla="*/ 7524483 w 8074110"/>
              <a:gd name="connsiteY787" fmla="*/ 237621 h 7505871"/>
              <a:gd name="connsiteX788" fmla="*/ 7244249 w 8074110"/>
              <a:gd name="connsiteY788" fmla="*/ 413347 h 7505871"/>
              <a:gd name="connsiteX789" fmla="*/ 7223348 w 8074110"/>
              <a:gd name="connsiteY789" fmla="*/ 421864 h 7505871"/>
              <a:gd name="connsiteX790" fmla="*/ 6830868 w 8074110"/>
              <a:gd name="connsiteY790" fmla="*/ 303422 h 7505871"/>
              <a:gd name="connsiteX791" fmla="*/ 6813837 w 8074110"/>
              <a:gd name="connsiteY791" fmla="*/ 261619 h 7505871"/>
              <a:gd name="connsiteX792" fmla="*/ 6854092 w 8074110"/>
              <a:gd name="connsiteY792" fmla="*/ 26285 h 7505871"/>
              <a:gd name="connsiteX793" fmla="*/ 6850222 w 8074110"/>
              <a:gd name="connsiteY793" fmla="*/ 3836 h 7505871"/>
              <a:gd name="connsiteX794" fmla="*/ 6830299 w 8074110"/>
              <a:gd name="connsiteY79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1236 w 8074110"/>
              <a:gd name="connsiteY554" fmla="*/ 721450 h 7505871"/>
              <a:gd name="connsiteX555" fmla="*/ 2216316 w 8074110"/>
              <a:gd name="connsiteY555" fmla="*/ 277101 h 7505871"/>
              <a:gd name="connsiteX556" fmla="*/ 7517516 w 8074110"/>
              <a:gd name="connsiteY556" fmla="*/ 277101 h 7505871"/>
              <a:gd name="connsiteX557" fmla="*/ 7651440 w 8074110"/>
              <a:gd name="connsiteY557" fmla="*/ 726094 h 7505871"/>
              <a:gd name="connsiteX558" fmla="*/ 7406816 w 8074110"/>
              <a:gd name="connsiteY558" fmla="*/ 760155 h 7505871"/>
              <a:gd name="connsiteX559" fmla="*/ 7295343 w 8074110"/>
              <a:gd name="connsiteY559" fmla="*/ 776411 h 7505871"/>
              <a:gd name="connsiteX560" fmla="*/ 7250443 w 8074110"/>
              <a:gd name="connsiteY560" fmla="*/ 758607 h 7505871"/>
              <a:gd name="connsiteX561" fmla="*/ 7202446 w 8074110"/>
              <a:gd name="connsiteY561" fmla="*/ 573592 h 7505871"/>
              <a:gd name="connsiteX562" fmla="*/ 7277537 w 8074110"/>
              <a:gd name="connsiteY562" fmla="*/ 427281 h 7505871"/>
              <a:gd name="connsiteX563" fmla="*/ 7493517 w 8074110"/>
              <a:gd name="connsiteY563" fmla="*/ 286390 h 7505871"/>
              <a:gd name="connsiteX564" fmla="*/ 7517516 w 8074110"/>
              <a:gd name="connsiteY564" fmla="*/ 277101 h 7505871"/>
              <a:gd name="connsiteX565" fmla="*/ 1725523 w 8074110"/>
              <a:gd name="connsiteY565" fmla="*/ 200464 h 7505871"/>
              <a:gd name="connsiteX566" fmla="*/ 1922923 w 8074110"/>
              <a:gd name="connsiteY566" fmla="*/ 231429 h 7505871"/>
              <a:gd name="connsiteX567" fmla="*/ 2086264 w 8074110"/>
              <a:gd name="connsiteY567" fmla="*/ 256200 h 7505871"/>
              <a:gd name="connsiteX568" fmla="*/ 2138131 w 8074110"/>
              <a:gd name="connsiteY568" fmla="*/ 284843 h 7505871"/>
              <a:gd name="connsiteX569" fmla="*/ 2200834 w 8074110"/>
              <a:gd name="connsiteY569" fmla="*/ 338257 h 7505871"/>
              <a:gd name="connsiteX570" fmla="*/ 2728013 w 8074110"/>
              <a:gd name="connsiteY570" fmla="*/ 774864 h 7505871"/>
              <a:gd name="connsiteX571" fmla="*/ 2820132 w 8074110"/>
              <a:gd name="connsiteY571" fmla="*/ 871630 h 7505871"/>
              <a:gd name="connsiteX572" fmla="*/ 3416208 w 8074110"/>
              <a:gd name="connsiteY572" fmla="*/ 1705361 h 7505871"/>
              <a:gd name="connsiteX573" fmla="*/ 3403821 w 8074110"/>
              <a:gd name="connsiteY573" fmla="*/ 1733229 h 7505871"/>
              <a:gd name="connsiteX574" fmla="*/ 3220356 w 8074110"/>
              <a:gd name="connsiteY574" fmla="*/ 1788965 h 7505871"/>
              <a:gd name="connsiteX575" fmla="*/ 3183971 w 8074110"/>
              <a:gd name="connsiteY575" fmla="*/ 1778128 h 7505871"/>
              <a:gd name="connsiteX576" fmla="*/ 2802328 w 8074110"/>
              <a:gd name="connsiteY576" fmla="*/ 1303589 h 7505871"/>
              <a:gd name="connsiteX577" fmla="*/ 2734980 w 8074110"/>
              <a:gd name="connsiteY577" fmla="*/ 1223082 h 7505871"/>
              <a:gd name="connsiteX578" fmla="*/ 1721651 w 8074110"/>
              <a:gd name="connsiteY578" fmla="*/ 208205 h 7505871"/>
              <a:gd name="connsiteX579" fmla="*/ 1725523 w 8074110"/>
              <a:gd name="connsiteY579" fmla="*/ 200464 h 7505871"/>
              <a:gd name="connsiteX580" fmla="*/ 5759578 w 8074110"/>
              <a:gd name="connsiteY580" fmla="*/ 140662 h 7505871"/>
              <a:gd name="connsiteX581" fmla="*/ 5822184 w 8074110"/>
              <a:gd name="connsiteY581" fmla="*/ 174918 h 7505871"/>
              <a:gd name="connsiteX582" fmla="*/ 6050551 w 8074110"/>
              <a:gd name="connsiteY582" fmla="*/ 345224 h 7505871"/>
              <a:gd name="connsiteX583" fmla="*/ 6064485 w 8074110"/>
              <a:gd name="connsiteY583" fmla="*/ 389351 h 7505871"/>
              <a:gd name="connsiteX584" fmla="*/ 5850827 w 8074110"/>
              <a:gd name="connsiteY584" fmla="*/ 619264 h 7505871"/>
              <a:gd name="connsiteX585" fmla="*/ 5812120 w 8074110"/>
              <a:gd name="connsiteY585" fmla="*/ 623909 h 7505871"/>
              <a:gd name="connsiteX586" fmla="*/ 5306617 w 8074110"/>
              <a:gd name="connsiteY586" fmla="*/ 537981 h 7505871"/>
              <a:gd name="connsiteX587" fmla="*/ 5287266 w 8074110"/>
              <a:gd name="connsiteY587" fmla="*/ 532562 h 7505871"/>
              <a:gd name="connsiteX588" fmla="*/ 5484666 w 8074110"/>
              <a:gd name="connsiteY588" fmla="*/ 433476 h 7505871"/>
              <a:gd name="connsiteX589" fmla="*/ 5716131 w 8074110"/>
              <a:gd name="connsiteY589" fmla="*/ 198141 h 7505871"/>
              <a:gd name="connsiteX590" fmla="*/ 5759578 w 8074110"/>
              <a:gd name="connsiteY590" fmla="*/ 140662 h 7505871"/>
              <a:gd name="connsiteX591" fmla="*/ 6792161 w 8074110"/>
              <a:gd name="connsiteY591" fmla="*/ 69637 h 7505871"/>
              <a:gd name="connsiteX592" fmla="*/ 6756550 w 8074110"/>
              <a:gd name="connsiteY592" fmla="*/ 261619 h 7505871"/>
              <a:gd name="connsiteX593" fmla="*/ 6617984 w 8074110"/>
              <a:gd name="connsiteY593" fmla="*/ 446635 h 7505871"/>
              <a:gd name="connsiteX594" fmla="*/ 6420582 w 8074110"/>
              <a:gd name="connsiteY594" fmla="*/ 545724 h 7505871"/>
              <a:gd name="connsiteX595" fmla="*/ 6386520 w 8074110"/>
              <a:gd name="connsiteY595" fmla="*/ 543401 h 7505871"/>
              <a:gd name="connsiteX596" fmla="*/ 6167444 w 8074110"/>
              <a:gd name="connsiteY596" fmla="*/ 376190 h 7505871"/>
              <a:gd name="connsiteX597" fmla="*/ 6792161 w 8074110"/>
              <a:gd name="connsiteY597" fmla="*/ 69637 h 7505871"/>
              <a:gd name="connsiteX598" fmla="*/ 6830299 w 8074110"/>
              <a:gd name="connsiteY598" fmla="*/ 401 h 7505871"/>
              <a:gd name="connsiteX599" fmla="*/ 6773582 w 8074110"/>
              <a:gd name="connsiteY599" fmla="*/ 27835 h 7505871"/>
              <a:gd name="connsiteX600" fmla="*/ 6302140 w 8074110"/>
              <a:gd name="connsiteY600" fmla="*/ 343677 h 7505871"/>
              <a:gd name="connsiteX601" fmla="*/ 6071452 w 8074110"/>
              <a:gd name="connsiteY601" fmla="*/ 304197 h 7505871"/>
              <a:gd name="connsiteX602" fmla="*/ 5949915 w 8074110"/>
              <a:gd name="connsiteY602" fmla="*/ 212850 h 7505871"/>
              <a:gd name="connsiteX603" fmla="*/ 5809025 w 8074110"/>
              <a:gd name="connsiteY603" fmla="*/ 105247 h 7505871"/>
              <a:gd name="connsiteX604" fmla="*/ 6016489 w 8074110"/>
              <a:gd name="connsiteY604" fmla="*/ 8481 h 7505871"/>
              <a:gd name="connsiteX605" fmla="*/ 6001007 w 8074110"/>
              <a:gd name="connsiteY605" fmla="*/ 3061 h 7505871"/>
              <a:gd name="connsiteX606" fmla="*/ 5795091 w 8074110"/>
              <a:gd name="connsiteY606" fmla="*/ 51058 h 7505871"/>
              <a:gd name="connsiteX607" fmla="*/ 5725418 w 8074110"/>
              <a:gd name="connsiteY607" fmla="*/ 40219 h 7505871"/>
              <a:gd name="connsiteX608" fmla="*/ 5613945 w 8074110"/>
              <a:gd name="connsiteY608" fmla="*/ 8481 h 7505871"/>
              <a:gd name="connsiteX609" fmla="*/ 5681293 w 8074110"/>
              <a:gd name="connsiteY609" fmla="*/ 62670 h 7505871"/>
              <a:gd name="connsiteX610" fmla="*/ 5692905 w 8074110"/>
              <a:gd name="connsiteY610" fmla="*/ 126148 h 7505871"/>
              <a:gd name="connsiteX611" fmla="*/ 5659619 w 8074110"/>
              <a:gd name="connsiteY611" fmla="*/ 178787 h 7505871"/>
              <a:gd name="connsiteX612" fmla="*/ 5438219 w 8074110"/>
              <a:gd name="connsiteY612" fmla="*/ 396318 h 7505871"/>
              <a:gd name="connsiteX613" fmla="*/ 5299651 w 8074110"/>
              <a:gd name="connsiteY613" fmla="*/ 465989 h 7505871"/>
              <a:gd name="connsiteX614" fmla="*/ 5051157 w 8074110"/>
              <a:gd name="connsiteY614" fmla="*/ 501599 h 7505871"/>
              <a:gd name="connsiteX615" fmla="*/ 5017869 w 8074110"/>
              <a:gd name="connsiteY615" fmla="*/ 498502 h 7505871"/>
              <a:gd name="connsiteX616" fmla="*/ 4896331 w 8074110"/>
              <a:gd name="connsiteY616" fmla="*/ 483020 h 7505871"/>
              <a:gd name="connsiteX617" fmla="*/ 5006257 w 8074110"/>
              <a:gd name="connsiteY617" fmla="*/ 368448 h 7505871"/>
              <a:gd name="connsiteX618" fmla="*/ 5178888 w 8074110"/>
              <a:gd name="connsiteY618" fmla="*/ 35574 h 7505871"/>
              <a:gd name="connsiteX619" fmla="*/ 5148697 w 8074110"/>
              <a:gd name="connsiteY619" fmla="*/ 4611 h 7505871"/>
              <a:gd name="connsiteX620" fmla="*/ 5130119 w 8074110"/>
              <a:gd name="connsiteY620" fmla="*/ 33252 h 7505871"/>
              <a:gd name="connsiteX621" fmla="*/ 4968327 w 8074110"/>
              <a:gd name="connsiteY621" fmla="*/ 335162 h 7505871"/>
              <a:gd name="connsiteX622" fmla="*/ 4842143 w 8074110"/>
              <a:gd name="connsiteY622" fmla="*/ 457472 h 7505871"/>
              <a:gd name="connsiteX623" fmla="*/ 4792601 w 8074110"/>
              <a:gd name="connsiteY623" fmla="*/ 475278 h 7505871"/>
              <a:gd name="connsiteX624" fmla="*/ 4347477 w 8074110"/>
              <a:gd name="connsiteY624" fmla="*/ 432701 h 7505871"/>
              <a:gd name="connsiteX625" fmla="*/ 4253811 w 8074110"/>
              <a:gd name="connsiteY625" fmla="*/ 421089 h 7505871"/>
              <a:gd name="connsiteX626" fmla="*/ 4693512 w 8074110"/>
              <a:gd name="connsiteY626" fmla="*/ 8481 h 7505871"/>
              <a:gd name="connsiteX627" fmla="*/ 4611455 w 8074110"/>
              <a:gd name="connsiteY627" fmla="*/ 22415 h 7505871"/>
              <a:gd name="connsiteX628" fmla="*/ 4196524 w 8074110"/>
              <a:gd name="connsiteY628" fmla="*/ 402510 h 7505871"/>
              <a:gd name="connsiteX629" fmla="*/ 4148530 w 8074110"/>
              <a:gd name="connsiteY629" fmla="*/ 417219 h 7505871"/>
              <a:gd name="connsiteX630" fmla="*/ 3828041 w 8074110"/>
              <a:gd name="connsiteY630" fmla="*/ 393221 h 7505871"/>
              <a:gd name="connsiteX631" fmla="*/ 3665477 w 8074110"/>
              <a:gd name="connsiteY631" fmla="*/ 380834 h 7505871"/>
              <a:gd name="connsiteX632" fmla="*/ 3924032 w 8074110"/>
              <a:gd name="connsiteY632" fmla="*/ 10028 h 7505871"/>
              <a:gd name="connsiteX633" fmla="*/ 3841203 w 8074110"/>
              <a:gd name="connsiteY633" fmla="*/ 46414 h 7505871"/>
              <a:gd name="connsiteX634" fmla="*/ 3613610 w 8074110"/>
              <a:gd name="connsiteY634" fmla="*/ 359933 h 7505871"/>
              <a:gd name="connsiteX635" fmla="*/ 3573355 w 8074110"/>
              <a:gd name="connsiteY635" fmla="*/ 376190 h 7505871"/>
              <a:gd name="connsiteX636" fmla="*/ 2866581 w 8074110"/>
              <a:gd name="connsiteY636" fmla="*/ 318906 h 7505871"/>
              <a:gd name="connsiteX637" fmla="*/ 2819359 w 8074110"/>
              <a:gd name="connsiteY637" fmla="*/ 301874 h 7505871"/>
              <a:gd name="connsiteX638" fmla="*/ 2984246 w 8074110"/>
              <a:gd name="connsiteY638" fmla="*/ 10028 h 7505871"/>
              <a:gd name="connsiteX639" fmla="*/ 2922318 w 8074110"/>
              <a:gd name="connsiteY639" fmla="*/ 39446 h 7505871"/>
              <a:gd name="connsiteX640" fmla="*/ 2779879 w 8074110"/>
              <a:gd name="connsiteY640" fmla="*/ 285618 h 7505871"/>
              <a:gd name="connsiteX641" fmla="*/ 2736527 w 8074110"/>
              <a:gd name="connsiteY641" fmla="*/ 306519 h 7505871"/>
              <a:gd name="connsiteX642" fmla="*/ 2190770 w 8074110"/>
              <a:gd name="connsiteY642" fmla="*/ 240718 h 7505871"/>
              <a:gd name="connsiteX643" fmla="*/ 2157482 w 8074110"/>
              <a:gd name="connsiteY643" fmla="*/ 207430 h 7505871"/>
              <a:gd name="connsiteX644" fmla="*/ 2173739 w 8074110"/>
              <a:gd name="connsiteY644" fmla="*/ 124598 h 7505871"/>
              <a:gd name="connsiteX645" fmla="*/ 2247281 w 8074110"/>
              <a:gd name="connsiteY645" fmla="*/ 8481 h 7505871"/>
              <a:gd name="connsiteX646" fmla="*/ 2202382 w 8074110"/>
              <a:gd name="connsiteY646" fmla="*/ 13126 h 7505871"/>
              <a:gd name="connsiteX647" fmla="*/ 2109488 w 8074110"/>
              <a:gd name="connsiteY647" fmla="*/ 196594 h 7505871"/>
              <a:gd name="connsiteX648" fmla="*/ 2073878 w 8074110"/>
              <a:gd name="connsiteY648" fmla="*/ 223687 h 7505871"/>
              <a:gd name="connsiteX649" fmla="*/ 1782807 w 8074110"/>
              <a:gd name="connsiteY649" fmla="*/ 178015 h 7505871"/>
              <a:gd name="connsiteX650" fmla="*/ 1743327 w 8074110"/>
              <a:gd name="connsiteY650" fmla="*/ 94408 h 7505871"/>
              <a:gd name="connsiteX651" fmla="*/ 1789774 w 8074110"/>
              <a:gd name="connsiteY651" fmla="*/ 10803 h 7505871"/>
              <a:gd name="connsiteX652" fmla="*/ 1709266 w 8074110"/>
              <a:gd name="connsiteY652" fmla="*/ 48736 h 7505871"/>
              <a:gd name="connsiteX653" fmla="*/ 1667462 w 8074110"/>
              <a:gd name="connsiteY653" fmla="*/ 127696 h 7505871"/>
              <a:gd name="connsiteX654" fmla="*/ 1618692 w 8074110"/>
              <a:gd name="connsiteY654" fmla="*/ 152469 h 7505871"/>
              <a:gd name="connsiteX655" fmla="*/ 853860 w 8074110"/>
              <a:gd name="connsiteY655" fmla="*/ 29382 h 7505871"/>
              <a:gd name="connsiteX656" fmla="*/ 474537 w 8074110"/>
              <a:gd name="connsiteY656" fmla="*/ 9256 h 7505871"/>
              <a:gd name="connsiteX657" fmla="*/ 493891 w 8074110"/>
              <a:gd name="connsiteY657" fmla="*/ 12351 h 7505871"/>
              <a:gd name="connsiteX658" fmla="*/ 733870 w 8074110"/>
              <a:gd name="connsiteY658" fmla="*/ 40994 h 7505871"/>
              <a:gd name="connsiteX659" fmla="*/ 1561409 w 8074110"/>
              <a:gd name="connsiteY659" fmla="*/ 171820 h 7505871"/>
              <a:gd name="connsiteX660" fmla="*/ 1631854 w 8074110"/>
              <a:gd name="connsiteY660" fmla="*/ 187304 h 7505871"/>
              <a:gd name="connsiteX661" fmla="*/ 1772742 w 8074110"/>
              <a:gd name="connsiteY661" fmla="*/ 322001 h 7505871"/>
              <a:gd name="connsiteX662" fmla="*/ 1567601 w 8074110"/>
              <a:gd name="connsiteY662" fmla="*/ 346774 h 7505871"/>
              <a:gd name="connsiteX663" fmla="*/ 1264918 w 8074110"/>
              <a:gd name="connsiteY663" fmla="*/ 319678 h 7505871"/>
              <a:gd name="connsiteX664" fmla="*/ 966880 w 8074110"/>
              <a:gd name="connsiteY664" fmla="*/ 322776 h 7505871"/>
              <a:gd name="connsiteX665" fmla="*/ 839151 w 8074110"/>
              <a:gd name="connsiteY665" fmla="*/ 293357 h 7505871"/>
              <a:gd name="connsiteX666" fmla="*/ 116893 w 8074110"/>
              <a:gd name="connsiteY666" fmla="*/ 13126 h 7505871"/>
              <a:gd name="connsiteX667" fmla="*/ 0 w 8074110"/>
              <a:gd name="connsiteY667" fmla="*/ 6159 h 7505871"/>
              <a:gd name="connsiteX668" fmla="*/ 30191 w 8074110"/>
              <a:gd name="connsiteY668" fmla="*/ 27060 h 7505871"/>
              <a:gd name="connsiteX669" fmla="*/ 863149 w 8074110"/>
              <a:gd name="connsiteY669" fmla="*/ 349096 h 7505871"/>
              <a:gd name="connsiteX670" fmla="*/ 2691628 w 8074110"/>
              <a:gd name="connsiteY670" fmla="*/ 1437513 h 7505871"/>
              <a:gd name="connsiteX671" fmla="*/ 3149135 w 8074110"/>
              <a:gd name="connsiteY671" fmla="*/ 1826898 h 7505871"/>
              <a:gd name="connsiteX672" fmla="*/ 3180873 w 8074110"/>
              <a:gd name="connsiteY672" fmla="*/ 1850896 h 7505871"/>
              <a:gd name="connsiteX673" fmla="*/ 3685603 w 8074110"/>
              <a:gd name="connsiteY673" fmla="*/ 2128807 h 7505871"/>
              <a:gd name="connsiteX674" fmla="*/ 4074212 w 8074110"/>
              <a:gd name="connsiteY674" fmla="*/ 2380398 h 7505871"/>
              <a:gd name="connsiteX675" fmla="*/ 4482176 w 8074110"/>
              <a:gd name="connsiteY675" fmla="*/ 2882804 h 7505871"/>
              <a:gd name="connsiteX676" fmla="*/ 4615325 w 8074110"/>
              <a:gd name="connsiteY676" fmla="*/ 3032983 h 7505871"/>
              <a:gd name="connsiteX677" fmla="*/ 4938909 w 8074110"/>
              <a:gd name="connsiteY677" fmla="*/ 3311666 h 7505871"/>
              <a:gd name="connsiteX678" fmla="*/ 5464539 w 8074110"/>
              <a:gd name="connsiteY678" fmla="*/ 3821815 h 7505871"/>
              <a:gd name="connsiteX679" fmla="*/ 5862439 w 8074110"/>
              <a:gd name="connsiteY679" fmla="*/ 4371442 h 7505871"/>
              <a:gd name="connsiteX680" fmla="*/ 5925142 w 8074110"/>
              <a:gd name="connsiteY680" fmla="*/ 4423309 h 7505871"/>
              <a:gd name="connsiteX681" fmla="*/ 5960752 w 8074110"/>
              <a:gd name="connsiteY681" fmla="*/ 4439565 h 7505871"/>
              <a:gd name="connsiteX682" fmla="*/ 6221633 w 8074110"/>
              <a:gd name="connsiteY682" fmla="*/ 4609099 h 7505871"/>
              <a:gd name="connsiteX683" fmla="*/ 6602500 w 8074110"/>
              <a:gd name="connsiteY683" fmla="*/ 4887784 h 7505871"/>
              <a:gd name="connsiteX684" fmla="*/ 7161419 w 8074110"/>
              <a:gd name="connsiteY684" fmla="*/ 5593785 h 7505871"/>
              <a:gd name="connsiteX685" fmla="*/ 7807037 w 8074110"/>
              <a:gd name="connsiteY685" fmla="*/ 6708523 h 7505871"/>
              <a:gd name="connsiteX686" fmla="*/ 7824068 w 8074110"/>
              <a:gd name="connsiteY686" fmla="*/ 6754970 h 7505871"/>
              <a:gd name="connsiteX687" fmla="*/ 7999795 w 8074110"/>
              <a:gd name="connsiteY687" fmla="*/ 7317758 h 7505871"/>
              <a:gd name="connsiteX688" fmla="*/ 8071787 w 8074110"/>
              <a:gd name="connsiteY688" fmla="*/ 7505871 h 7505871"/>
              <a:gd name="connsiteX689" fmla="*/ 8071787 w 8074110"/>
              <a:gd name="connsiteY689" fmla="*/ 7399815 h 7505871"/>
              <a:gd name="connsiteX690" fmla="*/ 7950250 w 8074110"/>
              <a:gd name="connsiteY690" fmla="*/ 7039849 h 7505871"/>
              <a:gd name="connsiteX691" fmla="*/ 7865096 w 8074110"/>
              <a:gd name="connsiteY691" fmla="*/ 6744905 h 7505871"/>
              <a:gd name="connsiteX692" fmla="*/ 7863548 w 8074110"/>
              <a:gd name="connsiteY692" fmla="*/ 6706200 h 7505871"/>
              <a:gd name="connsiteX693" fmla="*/ 8043144 w 8074110"/>
              <a:gd name="connsiteY693" fmla="*/ 6277336 h 7505871"/>
              <a:gd name="connsiteX694" fmla="*/ 8072562 w 8074110"/>
              <a:gd name="connsiteY694" fmla="*/ 6272691 h 7505871"/>
              <a:gd name="connsiteX695" fmla="*/ 8072562 w 8074110"/>
              <a:gd name="connsiteY695" fmla="*/ 6153476 h 7505871"/>
              <a:gd name="connsiteX696" fmla="*/ 8052434 w 8074110"/>
              <a:gd name="connsiteY696" fmla="*/ 6144959 h 7505871"/>
              <a:gd name="connsiteX697" fmla="*/ 7593379 w 8074110"/>
              <a:gd name="connsiteY697" fmla="*/ 5359998 h 7505871"/>
              <a:gd name="connsiteX698" fmla="*/ 7591831 w 8074110"/>
              <a:gd name="connsiteY698" fmla="*/ 5353806 h 7505871"/>
              <a:gd name="connsiteX699" fmla="*/ 8052434 w 8074110"/>
              <a:gd name="connsiteY699" fmla="*/ 5624748 h 7505871"/>
              <a:gd name="connsiteX700" fmla="*/ 8072562 w 8074110"/>
              <a:gd name="connsiteY700" fmla="*/ 5650297 h 7505871"/>
              <a:gd name="connsiteX701" fmla="*/ 8072562 w 8074110"/>
              <a:gd name="connsiteY701" fmla="*/ 5564367 h 7505871"/>
              <a:gd name="connsiteX702" fmla="*/ 8059401 w 8074110"/>
              <a:gd name="connsiteY702" fmla="*/ 5555078 h 7505871"/>
              <a:gd name="connsiteX703" fmla="*/ 7759043 w 8074110"/>
              <a:gd name="connsiteY703" fmla="*/ 5365418 h 7505871"/>
              <a:gd name="connsiteX704" fmla="*/ 7623569 w 8074110"/>
              <a:gd name="connsiteY704" fmla="*/ 5314326 h 7505871"/>
              <a:gd name="connsiteX705" fmla="*/ 7605765 w 8074110"/>
              <a:gd name="connsiteY705" fmla="*/ 5269426 h 7505871"/>
              <a:gd name="connsiteX706" fmla="*/ 7917737 w 8074110"/>
              <a:gd name="connsiteY706" fmla="*/ 4875397 h 7505871"/>
              <a:gd name="connsiteX707" fmla="*/ 8072562 w 8074110"/>
              <a:gd name="connsiteY707" fmla="*/ 4774761 h 7505871"/>
              <a:gd name="connsiteX708" fmla="*/ 8072562 w 8074110"/>
              <a:gd name="connsiteY708" fmla="*/ 4715155 h 7505871"/>
              <a:gd name="connsiteX709" fmla="*/ 7588734 w 8074110"/>
              <a:gd name="connsiteY709" fmla="*/ 5193561 h 7505871"/>
              <a:gd name="connsiteX710" fmla="*/ 7574027 w 8074110"/>
              <a:gd name="connsiteY710" fmla="*/ 5226849 h 7505871"/>
              <a:gd name="connsiteX711" fmla="*/ 7567060 w 8074110"/>
              <a:gd name="connsiteY711" fmla="*/ 5232269 h 7505871"/>
              <a:gd name="connsiteX712" fmla="*/ 7550804 w 8074110"/>
              <a:gd name="connsiteY712" fmla="*/ 5128536 h 7505871"/>
              <a:gd name="connsiteX713" fmla="*/ 7476486 w 8074110"/>
              <a:gd name="connsiteY713" fmla="*/ 4561102 h 7505871"/>
              <a:gd name="connsiteX714" fmla="*/ 7512871 w 8074110"/>
              <a:gd name="connsiteY714" fmla="*/ 4526267 h 7505871"/>
              <a:gd name="connsiteX715" fmla="*/ 7744334 w 8074110"/>
              <a:gd name="connsiteY715" fmla="*/ 4535557 h 7505871"/>
              <a:gd name="connsiteX716" fmla="*/ 8072562 w 8074110"/>
              <a:gd name="connsiteY716" fmla="*/ 4622258 h 7505871"/>
              <a:gd name="connsiteX717" fmla="*/ 8072562 w 8074110"/>
              <a:gd name="connsiteY717" fmla="*/ 4568844 h 7505871"/>
              <a:gd name="connsiteX718" fmla="*/ 7770654 w 8074110"/>
              <a:gd name="connsiteY718" fmla="*/ 4499174 h 7505871"/>
              <a:gd name="connsiteX719" fmla="*/ 7519838 w 8074110"/>
              <a:gd name="connsiteY719" fmla="*/ 4483690 h 7505871"/>
              <a:gd name="connsiteX720" fmla="*/ 7461005 w 8074110"/>
              <a:gd name="connsiteY720" fmla="*/ 4427179 h 7505871"/>
              <a:gd name="connsiteX721" fmla="*/ 7389784 w 8074110"/>
              <a:gd name="connsiteY721" fmla="*/ 3848909 h 7505871"/>
              <a:gd name="connsiteX722" fmla="*/ 7420750 w 8074110"/>
              <a:gd name="connsiteY722" fmla="*/ 3808654 h 7505871"/>
              <a:gd name="connsiteX723" fmla="*/ 7762912 w 8074110"/>
              <a:gd name="connsiteY723" fmla="*/ 3749823 h 7505871"/>
              <a:gd name="connsiteX724" fmla="*/ 8072562 w 8074110"/>
              <a:gd name="connsiteY724" fmla="*/ 3759884 h 7505871"/>
              <a:gd name="connsiteX725" fmla="*/ 8072562 w 8074110"/>
              <a:gd name="connsiteY725" fmla="*/ 3713438 h 7505871"/>
              <a:gd name="connsiteX726" fmla="*/ 7848067 w 8074110"/>
              <a:gd name="connsiteY726" fmla="*/ 3704924 h 7505871"/>
              <a:gd name="connsiteX727" fmla="*/ 7498162 w 8074110"/>
              <a:gd name="connsiteY727" fmla="*/ 3756790 h 7505871"/>
              <a:gd name="connsiteX728" fmla="*/ 7406041 w 8074110"/>
              <a:gd name="connsiteY728" fmla="*/ 3768402 h 7505871"/>
              <a:gd name="connsiteX729" fmla="*/ 7376625 w 8074110"/>
              <a:gd name="connsiteY729" fmla="*/ 3743628 h 7505871"/>
              <a:gd name="connsiteX730" fmla="*/ 7317791 w 8074110"/>
              <a:gd name="connsiteY730" fmla="*/ 3277606 h 7505871"/>
              <a:gd name="connsiteX731" fmla="*/ 7329403 w 8074110"/>
              <a:gd name="connsiteY731" fmla="*/ 3245093 h 7505871"/>
              <a:gd name="connsiteX732" fmla="*/ 7556221 w 8074110"/>
              <a:gd name="connsiteY732" fmla="*/ 3145229 h 7505871"/>
              <a:gd name="connsiteX733" fmla="*/ 8072562 w 8074110"/>
              <a:gd name="connsiteY733" fmla="*/ 3045368 h 7505871"/>
              <a:gd name="connsiteX734" fmla="*/ 8072562 w 8074110"/>
              <a:gd name="connsiteY734" fmla="*/ 3005888 h 7505871"/>
              <a:gd name="connsiteX735" fmla="*/ 7445521 w 8074110"/>
              <a:gd name="connsiteY735" fmla="*/ 3144457 h 7505871"/>
              <a:gd name="connsiteX736" fmla="*/ 7328628 w 8074110"/>
              <a:gd name="connsiteY736" fmla="*/ 3199420 h 7505871"/>
              <a:gd name="connsiteX737" fmla="*/ 7304630 w 8074110"/>
              <a:gd name="connsiteY737" fmla="*/ 3186259 h 7505871"/>
              <a:gd name="connsiteX738" fmla="*/ 7258183 w 8074110"/>
              <a:gd name="connsiteY738" fmla="*/ 2868867 h 7505871"/>
              <a:gd name="connsiteX739" fmla="*/ 7267472 w 8074110"/>
              <a:gd name="connsiteY739" fmla="*/ 2846419 h 7505871"/>
              <a:gd name="connsiteX740" fmla="*/ 7736592 w 8074110"/>
              <a:gd name="connsiteY740" fmla="*/ 2501935 h 7505871"/>
              <a:gd name="connsiteX741" fmla="*/ 8072562 w 8074110"/>
              <a:gd name="connsiteY741" fmla="*/ 2323111 h 7505871"/>
              <a:gd name="connsiteX742" fmla="*/ 8072562 w 8074110"/>
              <a:gd name="connsiteY742" fmla="*/ 2263504 h 7505871"/>
              <a:gd name="connsiteX743" fmla="*/ 7247346 w 8074110"/>
              <a:gd name="connsiteY743" fmla="*/ 2789134 h 7505871"/>
              <a:gd name="connsiteX744" fmla="*/ 7204769 w 8074110"/>
              <a:gd name="connsiteY744" fmla="*/ 2536769 h 7505871"/>
              <a:gd name="connsiteX745" fmla="*/ 7194707 w 8074110"/>
              <a:gd name="connsiteY745" fmla="*/ 2481808 h 7505871"/>
              <a:gd name="connsiteX746" fmla="*/ 7218703 w 8074110"/>
              <a:gd name="connsiteY746" fmla="*/ 2341689 h 7505871"/>
              <a:gd name="connsiteX747" fmla="*/ 7498162 w 8074110"/>
              <a:gd name="connsiteY747" fmla="*/ 2079261 h 7505871"/>
              <a:gd name="connsiteX748" fmla="*/ 7934769 w 8074110"/>
              <a:gd name="connsiteY748" fmla="*/ 1906633 h 7505871"/>
              <a:gd name="connsiteX749" fmla="*/ 7950250 w 8074110"/>
              <a:gd name="connsiteY749" fmla="*/ 1901988 h 7505871"/>
              <a:gd name="connsiteX750" fmla="*/ 8072562 w 8074110"/>
              <a:gd name="connsiteY750" fmla="*/ 1913600 h 7505871"/>
              <a:gd name="connsiteX751" fmla="*/ 8072562 w 8074110"/>
              <a:gd name="connsiteY751" fmla="*/ 1860961 h 7505871"/>
              <a:gd name="connsiteX752" fmla="*/ 7922382 w 8074110"/>
              <a:gd name="connsiteY752" fmla="*/ 1541246 h 7505871"/>
              <a:gd name="connsiteX753" fmla="*/ 8023793 w 8074110"/>
              <a:gd name="connsiteY753" fmla="*/ 1045033 h 7505871"/>
              <a:gd name="connsiteX754" fmla="*/ 8072562 w 8074110"/>
              <a:gd name="connsiteY754" fmla="*/ 933558 h 7505871"/>
              <a:gd name="connsiteX755" fmla="*/ 8072562 w 8074110"/>
              <a:gd name="connsiteY755" fmla="*/ 834472 h 7505871"/>
              <a:gd name="connsiteX756" fmla="*/ 8057853 w 8074110"/>
              <a:gd name="connsiteY756" fmla="*/ 850729 h 7505871"/>
              <a:gd name="connsiteX757" fmla="*/ 7875935 w 8074110"/>
              <a:gd name="connsiteY757" fmla="*/ 1487832 h 7505871"/>
              <a:gd name="connsiteX758" fmla="*/ 7917737 w 8074110"/>
              <a:gd name="connsiteY758" fmla="*/ 1746388 h 7505871"/>
              <a:gd name="connsiteX759" fmla="*/ 7834133 w 8074110"/>
              <a:gd name="connsiteY759" fmla="*/ 1685234 h 7505871"/>
              <a:gd name="connsiteX760" fmla="*/ 7668469 w 8074110"/>
              <a:gd name="connsiteY760" fmla="*/ 1563695 h 7505871"/>
              <a:gd name="connsiteX761" fmla="*/ 7553899 w 8074110"/>
              <a:gd name="connsiteY761" fmla="*/ 1286560 h 7505871"/>
              <a:gd name="connsiteX762" fmla="*/ 7736592 w 8074110"/>
              <a:gd name="connsiteY762" fmla="*/ 785700 h 7505871"/>
              <a:gd name="connsiteX763" fmla="*/ 7778394 w 8074110"/>
              <a:gd name="connsiteY763" fmla="*/ 759382 h 7505871"/>
              <a:gd name="connsiteX764" fmla="*/ 8041597 w 8074110"/>
              <a:gd name="connsiteY764" fmla="*/ 728417 h 7505871"/>
              <a:gd name="connsiteX765" fmla="*/ 8074110 w 8074110"/>
              <a:gd name="connsiteY765" fmla="*/ 722222 h 7505871"/>
              <a:gd name="connsiteX766" fmla="*/ 8074110 w 8074110"/>
              <a:gd name="connsiteY766" fmla="*/ 688937 h 7505871"/>
              <a:gd name="connsiteX767" fmla="*/ 7787683 w 8074110"/>
              <a:gd name="connsiteY767" fmla="*/ 719127 h 7505871"/>
              <a:gd name="connsiteX768" fmla="*/ 7550029 w 8074110"/>
              <a:gd name="connsiteY768" fmla="*/ 603007 h 7505871"/>
              <a:gd name="connsiteX769" fmla="*/ 7534545 w 8074110"/>
              <a:gd name="connsiteY769" fmla="*/ 359158 h 7505871"/>
              <a:gd name="connsiteX770" fmla="*/ 7626666 w 8074110"/>
              <a:gd name="connsiteY770" fmla="*/ 251555 h 7505871"/>
              <a:gd name="connsiteX771" fmla="*/ 7819424 w 8074110"/>
              <a:gd name="connsiteY771" fmla="*/ 127696 h 7505871"/>
              <a:gd name="connsiteX772" fmla="*/ 7926252 w 8074110"/>
              <a:gd name="connsiteY772" fmla="*/ 76604 h 7505871"/>
              <a:gd name="connsiteX773" fmla="*/ 8074110 w 8074110"/>
              <a:gd name="connsiteY773" fmla="*/ 636295 h 7505871"/>
              <a:gd name="connsiteX774" fmla="*/ 8074110 w 8074110"/>
              <a:gd name="connsiteY774" fmla="*/ 589848 h 7505871"/>
              <a:gd name="connsiteX775" fmla="*/ 8012954 w 8074110"/>
              <a:gd name="connsiteY775" fmla="*/ 46414 h 7505871"/>
              <a:gd name="connsiteX776" fmla="*/ 8071012 w 8074110"/>
              <a:gd name="connsiteY776" fmla="*/ 11578 h 7505871"/>
              <a:gd name="connsiteX777" fmla="*/ 8071012 w 8074110"/>
              <a:gd name="connsiteY777" fmla="*/ 4611 h 7505871"/>
              <a:gd name="connsiteX778" fmla="*/ 7829488 w 8074110"/>
              <a:gd name="connsiteY778" fmla="*/ 4611 h 7505871"/>
              <a:gd name="connsiteX779" fmla="*/ 7829488 w 8074110"/>
              <a:gd name="connsiteY779" fmla="*/ 10028 h 7505871"/>
              <a:gd name="connsiteX780" fmla="*/ 7950250 w 8074110"/>
              <a:gd name="connsiteY780" fmla="*/ 17770 h 7505871"/>
              <a:gd name="connsiteX781" fmla="*/ 7735817 w 8074110"/>
              <a:gd name="connsiteY781" fmla="*/ 131568 h 7505871"/>
              <a:gd name="connsiteX782" fmla="*/ 7637503 w 8074110"/>
              <a:gd name="connsiteY782" fmla="*/ 166403 h 7505871"/>
              <a:gd name="connsiteX783" fmla="*/ 6933826 w 8074110"/>
              <a:gd name="connsiteY783" fmla="*/ 19318 h 7505871"/>
              <a:gd name="connsiteX784" fmla="*/ 6868026 w 8074110"/>
              <a:gd name="connsiteY784" fmla="*/ 8481 h 7505871"/>
              <a:gd name="connsiteX785" fmla="*/ 7534545 w 8074110"/>
              <a:gd name="connsiteY785" fmla="*/ 226009 h 7505871"/>
              <a:gd name="connsiteX786" fmla="*/ 7524483 w 8074110"/>
              <a:gd name="connsiteY786" fmla="*/ 237621 h 7505871"/>
              <a:gd name="connsiteX787" fmla="*/ 7244249 w 8074110"/>
              <a:gd name="connsiteY787" fmla="*/ 413347 h 7505871"/>
              <a:gd name="connsiteX788" fmla="*/ 7223348 w 8074110"/>
              <a:gd name="connsiteY788" fmla="*/ 421864 h 7505871"/>
              <a:gd name="connsiteX789" fmla="*/ 6830868 w 8074110"/>
              <a:gd name="connsiteY789" fmla="*/ 303422 h 7505871"/>
              <a:gd name="connsiteX790" fmla="*/ 6813837 w 8074110"/>
              <a:gd name="connsiteY790" fmla="*/ 261619 h 7505871"/>
              <a:gd name="connsiteX791" fmla="*/ 6854092 w 8074110"/>
              <a:gd name="connsiteY791" fmla="*/ 26285 h 7505871"/>
              <a:gd name="connsiteX792" fmla="*/ 6850222 w 8074110"/>
              <a:gd name="connsiteY792" fmla="*/ 3836 h 7505871"/>
              <a:gd name="connsiteX793" fmla="*/ 6830299 w 8074110"/>
              <a:gd name="connsiteY793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751236 w 8074110"/>
              <a:gd name="connsiteY553" fmla="*/ 721450 h 7505871"/>
              <a:gd name="connsiteX554" fmla="*/ 2216316 w 8074110"/>
              <a:gd name="connsiteY554" fmla="*/ 277101 h 7505871"/>
              <a:gd name="connsiteX555" fmla="*/ 7517516 w 8074110"/>
              <a:gd name="connsiteY555" fmla="*/ 277101 h 7505871"/>
              <a:gd name="connsiteX556" fmla="*/ 7651440 w 8074110"/>
              <a:gd name="connsiteY556" fmla="*/ 726094 h 7505871"/>
              <a:gd name="connsiteX557" fmla="*/ 7406816 w 8074110"/>
              <a:gd name="connsiteY557" fmla="*/ 760155 h 7505871"/>
              <a:gd name="connsiteX558" fmla="*/ 7295343 w 8074110"/>
              <a:gd name="connsiteY558" fmla="*/ 776411 h 7505871"/>
              <a:gd name="connsiteX559" fmla="*/ 7250443 w 8074110"/>
              <a:gd name="connsiteY559" fmla="*/ 758607 h 7505871"/>
              <a:gd name="connsiteX560" fmla="*/ 7202446 w 8074110"/>
              <a:gd name="connsiteY560" fmla="*/ 573592 h 7505871"/>
              <a:gd name="connsiteX561" fmla="*/ 7277537 w 8074110"/>
              <a:gd name="connsiteY561" fmla="*/ 427281 h 7505871"/>
              <a:gd name="connsiteX562" fmla="*/ 7493517 w 8074110"/>
              <a:gd name="connsiteY562" fmla="*/ 286390 h 7505871"/>
              <a:gd name="connsiteX563" fmla="*/ 7517516 w 8074110"/>
              <a:gd name="connsiteY563" fmla="*/ 277101 h 7505871"/>
              <a:gd name="connsiteX564" fmla="*/ 1725523 w 8074110"/>
              <a:gd name="connsiteY564" fmla="*/ 200464 h 7505871"/>
              <a:gd name="connsiteX565" fmla="*/ 1922923 w 8074110"/>
              <a:gd name="connsiteY565" fmla="*/ 231429 h 7505871"/>
              <a:gd name="connsiteX566" fmla="*/ 2086264 w 8074110"/>
              <a:gd name="connsiteY566" fmla="*/ 256200 h 7505871"/>
              <a:gd name="connsiteX567" fmla="*/ 2138131 w 8074110"/>
              <a:gd name="connsiteY567" fmla="*/ 284843 h 7505871"/>
              <a:gd name="connsiteX568" fmla="*/ 2200834 w 8074110"/>
              <a:gd name="connsiteY568" fmla="*/ 338257 h 7505871"/>
              <a:gd name="connsiteX569" fmla="*/ 2728013 w 8074110"/>
              <a:gd name="connsiteY569" fmla="*/ 774864 h 7505871"/>
              <a:gd name="connsiteX570" fmla="*/ 2820132 w 8074110"/>
              <a:gd name="connsiteY570" fmla="*/ 871630 h 7505871"/>
              <a:gd name="connsiteX571" fmla="*/ 3416208 w 8074110"/>
              <a:gd name="connsiteY571" fmla="*/ 1705361 h 7505871"/>
              <a:gd name="connsiteX572" fmla="*/ 3403821 w 8074110"/>
              <a:gd name="connsiteY572" fmla="*/ 1733229 h 7505871"/>
              <a:gd name="connsiteX573" fmla="*/ 3220356 w 8074110"/>
              <a:gd name="connsiteY573" fmla="*/ 1788965 h 7505871"/>
              <a:gd name="connsiteX574" fmla="*/ 3183971 w 8074110"/>
              <a:gd name="connsiteY574" fmla="*/ 1778128 h 7505871"/>
              <a:gd name="connsiteX575" fmla="*/ 2802328 w 8074110"/>
              <a:gd name="connsiteY575" fmla="*/ 1303589 h 7505871"/>
              <a:gd name="connsiteX576" fmla="*/ 2734980 w 8074110"/>
              <a:gd name="connsiteY576" fmla="*/ 1223082 h 7505871"/>
              <a:gd name="connsiteX577" fmla="*/ 1721651 w 8074110"/>
              <a:gd name="connsiteY577" fmla="*/ 208205 h 7505871"/>
              <a:gd name="connsiteX578" fmla="*/ 1725523 w 8074110"/>
              <a:gd name="connsiteY578" fmla="*/ 200464 h 7505871"/>
              <a:gd name="connsiteX579" fmla="*/ 5759578 w 8074110"/>
              <a:gd name="connsiteY579" fmla="*/ 140662 h 7505871"/>
              <a:gd name="connsiteX580" fmla="*/ 5822184 w 8074110"/>
              <a:gd name="connsiteY580" fmla="*/ 174918 h 7505871"/>
              <a:gd name="connsiteX581" fmla="*/ 6050551 w 8074110"/>
              <a:gd name="connsiteY581" fmla="*/ 345224 h 7505871"/>
              <a:gd name="connsiteX582" fmla="*/ 6064485 w 8074110"/>
              <a:gd name="connsiteY582" fmla="*/ 389351 h 7505871"/>
              <a:gd name="connsiteX583" fmla="*/ 5850827 w 8074110"/>
              <a:gd name="connsiteY583" fmla="*/ 619264 h 7505871"/>
              <a:gd name="connsiteX584" fmla="*/ 5812120 w 8074110"/>
              <a:gd name="connsiteY584" fmla="*/ 623909 h 7505871"/>
              <a:gd name="connsiteX585" fmla="*/ 5306617 w 8074110"/>
              <a:gd name="connsiteY585" fmla="*/ 537981 h 7505871"/>
              <a:gd name="connsiteX586" fmla="*/ 5287266 w 8074110"/>
              <a:gd name="connsiteY586" fmla="*/ 532562 h 7505871"/>
              <a:gd name="connsiteX587" fmla="*/ 5484666 w 8074110"/>
              <a:gd name="connsiteY587" fmla="*/ 433476 h 7505871"/>
              <a:gd name="connsiteX588" fmla="*/ 5716131 w 8074110"/>
              <a:gd name="connsiteY588" fmla="*/ 198141 h 7505871"/>
              <a:gd name="connsiteX589" fmla="*/ 5759578 w 8074110"/>
              <a:gd name="connsiteY589" fmla="*/ 140662 h 7505871"/>
              <a:gd name="connsiteX590" fmla="*/ 6792161 w 8074110"/>
              <a:gd name="connsiteY590" fmla="*/ 69637 h 7505871"/>
              <a:gd name="connsiteX591" fmla="*/ 6756550 w 8074110"/>
              <a:gd name="connsiteY591" fmla="*/ 261619 h 7505871"/>
              <a:gd name="connsiteX592" fmla="*/ 6617984 w 8074110"/>
              <a:gd name="connsiteY592" fmla="*/ 446635 h 7505871"/>
              <a:gd name="connsiteX593" fmla="*/ 6420582 w 8074110"/>
              <a:gd name="connsiteY593" fmla="*/ 545724 h 7505871"/>
              <a:gd name="connsiteX594" fmla="*/ 6386520 w 8074110"/>
              <a:gd name="connsiteY594" fmla="*/ 543401 h 7505871"/>
              <a:gd name="connsiteX595" fmla="*/ 6167444 w 8074110"/>
              <a:gd name="connsiteY595" fmla="*/ 376190 h 7505871"/>
              <a:gd name="connsiteX596" fmla="*/ 6792161 w 8074110"/>
              <a:gd name="connsiteY596" fmla="*/ 69637 h 7505871"/>
              <a:gd name="connsiteX597" fmla="*/ 6830299 w 8074110"/>
              <a:gd name="connsiteY597" fmla="*/ 401 h 7505871"/>
              <a:gd name="connsiteX598" fmla="*/ 6773582 w 8074110"/>
              <a:gd name="connsiteY598" fmla="*/ 27835 h 7505871"/>
              <a:gd name="connsiteX599" fmla="*/ 6302140 w 8074110"/>
              <a:gd name="connsiteY599" fmla="*/ 343677 h 7505871"/>
              <a:gd name="connsiteX600" fmla="*/ 6071452 w 8074110"/>
              <a:gd name="connsiteY600" fmla="*/ 304197 h 7505871"/>
              <a:gd name="connsiteX601" fmla="*/ 5949915 w 8074110"/>
              <a:gd name="connsiteY601" fmla="*/ 212850 h 7505871"/>
              <a:gd name="connsiteX602" fmla="*/ 5809025 w 8074110"/>
              <a:gd name="connsiteY602" fmla="*/ 105247 h 7505871"/>
              <a:gd name="connsiteX603" fmla="*/ 6016489 w 8074110"/>
              <a:gd name="connsiteY603" fmla="*/ 8481 h 7505871"/>
              <a:gd name="connsiteX604" fmla="*/ 6001007 w 8074110"/>
              <a:gd name="connsiteY604" fmla="*/ 3061 h 7505871"/>
              <a:gd name="connsiteX605" fmla="*/ 5795091 w 8074110"/>
              <a:gd name="connsiteY605" fmla="*/ 51058 h 7505871"/>
              <a:gd name="connsiteX606" fmla="*/ 5725418 w 8074110"/>
              <a:gd name="connsiteY606" fmla="*/ 40219 h 7505871"/>
              <a:gd name="connsiteX607" fmla="*/ 5613945 w 8074110"/>
              <a:gd name="connsiteY607" fmla="*/ 8481 h 7505871"/>
              <a:gd name="connsiteX608" fmla="*/ 5681293 w 8074110"/>
              <a:gd name="connsiteY608" fmla="*/ 62670 h 7505871"/>
              <a:gd name="connsiteX609" fmla="*/ 5692905 w 8074110"/>
              <a:gd name="connsiteY609" fmla="*/ 126148 h 7505871"/>
              <a:gd name="connsiteX610" fmla="*/ 5659619 w 8074110"/>
              <a:gd name="connsiteY610" fmla="*/ 178787 h 7505871"/>
              <a:gd name="connsiteX611" fmla="*/ 5438219 w 8074110"/>
              <a:gd name="connsiteY611" fmla="*/ 396318 h 7505871"/>
              <a:gd name="connsiteX612" fmla="*/ 5299651 w 8074110"/>
              <a:gd name="connsiteY612" fmla="*/ 465989 h 7505871"/>
              <a:gd name="connsiteX613" fmla="*/ 5051157 w 8074110"/>
              <a:gd name="connsiteY613" fmla="*/ 501599 h 7505871"/>
              <a:gd name="connsiteX614" fmla="*/ 5017869 w 8074110"/>
              <a:gd name="connsiteY614" fmla="*/ 498502 h 7505871"/>
              <a:gd name="connsiteX615" fmla="*/ 4896331 w 8074110"/>
              <a:gd name="connsiteY615" fmla="*/ 483020 h 7505871"/>
              <a:gd name="connsiteX616" fmla="*/ 5006257 w 8074110"/>
              <a:gd name="connsiteY616" fmla="*/ 368448 h 7505871"/>
              <a:gd name="connsiteX617" fmla="*/ 5178888 w 8074110"/>
              <a:gd name="connsiteY617" fmla="*/ 35574 h 7505871"/>
              <a:gd name="connsiteX618" fmla="*/ 5148697 w 8074110"/>
              <a:gd name="connsiteY618" fmla="*/ 4611 h 7505871"/>
              <a:gd name="connsiteX619" fmla="*/ 5130119 w 8074110"/>
              <a:gd name="connsiteY619" fmla="*/ 33252 h 7505871"/>
              <a:gd name="connsiteX620" fmla="*/ 4968327 w 8074110"/>
              <a:gd name="connsiteY620" fmla="*/ 335162 h 7505871"/>
              <a:gd name="connsiteX621" fmla="*/ 4842143 w 8074110"/>
              <a:gd name="connsiteY621" fmla="*/ 457472 h 7505871"/>
              <a:gd name="connsiteX622" fmla="*/ 4792601 w 8074110"/>
              <a:gd name="connsiteY622" fmla="*/ 475278 h 7505871"/>
              <a:gd name="connsiteX623" fmla="*/ 4347477 w 8074110"/>
              <a:gd name="connsiteY623" fmla="*/ 432701 h 7505871"/>
              <a:gd name="connsiteX624" fmla="*/ 4253811 w 8074110"/>
              <a:gd name="connsiteY624" fmla="*/ 421089 h 7505871"/>
              <a:gd name="connsiteX625" fmla="*/ 4693512 w 8074110"/>
              <a:gd name="connsiteY625" fmla="*/ 8481 h 7505871"/>
              <a:gd name="connsiteX626" fmla="*/ 4611455 w 8074110"/>
              <a:gd name="connsiteY626" fmla="*/ 22415 h 7505871"/>
              <a:gd name="connsiteX627" fmla="*/ 4196524 w 8074110"/>
              <a:gd name="connsiteY627" fmla="*/ 402510 h 7505871"/>
              <a:gd name="connsiteX628" fmla="*/ 4148530 w 8074110"/>
              <a:gd name="connsiteY628" fmla="*/ 417219 h 7505871"/>
              <a:gd name="connsiteX629" fmla="*/ 3828041 w 8074110"/>
              <a:gd name="connsiteY629" fmla="*/ 393221 h 7505871"/>
              <a:gd name="connsiteX630" fmla="*/ 3665477 w 8074110"/>
              <a:gd name="connsiteY630" fmla="*/ 380834 h 7505871"/>
              <a:gd name="connsiteX631" fmla="*/ 3924032 w 8074110"/>
              <a:gd name="connsiteY631" fmla="*/ 10028 h 7505871"/>
              <a:gd name="connsiteX632" fmla="*/ 3841203 w 8074110"/>
              <a:gd name="connsiteY632" fmla="*/ 46414 h 7505871"/>
              <a:gd name="connsiteX633" fmla="*/ 3613610 w 8074110"/>
              <a:gd name="connsiteY633" fmla="*/ 359933 h 7505871"/>
              <a:gd name="connsiteX634" fmla="*/ 3573355 w 8074110"/>
              <a:gd name="connsiteY634" fmla="*/ 376190 h 7505871"/>
              <a:gd name="connsiteX635" fmla="*/ 2866581 w 8074110"/>
              <a:gd name="connsiteY635" fmla="*/ 318906 h 7505871"/>
              <a:gd name="connsiteX636" fmla="*/ 2819359 w 8074110"/>
              <a:gd name="connsiteY636" fmla="*/ 301874 h 7505871"/>
              <a:gd name="connsiteX637" fmla="*/ 2984246 w 8074110"/>
              <a:gd name="connsiteY637" fmla="*/ 10028 h 7505871"/>
              <a:gd name="connsiteX638" fmla="*/ 2922318 w 8074110"/>
              <a:gd name="connsiteY638" fmla="*/ 39446 h 7505871"/>
              <a:gd name="connsiteX639" fmla="*/ 2779879 w 8074110"/>
              <a:gd name="connsiteY639" fmla="*/ 285618 h 7505871"/>
              <a:gd name="connsiteX640" fmla="*/ 2736527 w 8074110"/>
              <a:gd name="connsiteY640" fmla="*/ 306519 h 7505871"/>
              <a:gd name="connsiteX641" fmla="*/ 2190770 w 8074110"/>
              <a:gd name="connsiteY641" fmla="*/ 240718 h 7505871"/>
              <a:gd name="connsiteX642" fmla="*/ 2157482 w 8074110"/>
              <a:gd name="connsiteY642" fmla="*/ 207430 h 7505871"/>
              <a:gd name="connsiteX643" fmla="*/ 2173739 w 8074110"/>
              <a:gd name="connsiteY643" fmla="*/ 124598 h 7505871"/>
              <a:gd name="connsiteX644" fmla="*/ 2247281 w 8074110"/>
              <a:gd name="connsiteY644" fmla="*/ 8481 h 7505871"/>
              <a:gd name="connsiteX645" fmla="*/ 2202382 w 8074110"/>
              <a:gd name="connsiteY645" fmla="*/ 13126 h 7505871"/>
              <a:gd name="connsiteX646" fmla="*/ 2109488 w 8074110"/>
              <a:gd name="connsiteY646" fmla="*/ 196594 h 7505871"/>
              <a:gd name="connsiteX647" fmla="*/ 2073878 w 8074110"/>
              <a:gd name="connsiteY647" fmla="*/ 223687 h 7505871"/>
              <a:gd name="connsiteX648" fmla="*/ 1782807 w 8074110"/>
              <a:gd name="connsiteY648" fmla="*/ 178015 h 7505871"/>
              <a:gd name="connsiteX649" fmla="*/ 1743327 w 8074110"/>
              <a:gd name="connsiteY649" fmla="*/ 94408 h 7505871"/>
              <a:gd name="connsiteX650" fmla="*/ 1789774 w 8074110"/>
              <a:gd name="connsiteY650" fmla="*/ 10803 h 7505871"/>
              <a:gd name="connsiteX651" fmla="*/ 1709266 w 8074110"/>
              <a:gd name="connsiteY651" fmla="*/ 48736 h 7505871"/>
              <a:gd name="connsiteX652" fmla="*/ 1667462 w 8074110"/>
              <a:gd name="connsiteY652" fmla="*/ 127696 h 7505871"/>
              <a:gd name="connsiteX653" fmla="*/ 1618692 w 8074110"/>
              <a:gd name="connsiteY653" fmla="*/ 152469 h 7505871"/>
              <a:gd name="connsiteX654" fmla="*/ 853860 w 8074110"/>
              <a:gd name="connsiteY654" fmla="*/ 29382 h 7505871"/>
              <a:gd name="connsiteX655" fmla="*/ 474537 w 8074110"/>
              <a:gd name="connsiteY655" fmla="*/ 9256 h 7505871"/>
              <a:gd name="connsiteX656" fmla="*/ 493891 w 8074110"/>
              <a:gd name="connsiteY656" fmla="*/ 12351 h 7505871"/>
              <a:gd name="connsiteX657" fmla="*/ 733870 w 8074110"/>
              <a:gd name="connsiteY657" fmla="*/ 40994 h 7505871"/>
              <a:gd name="connsiteX658" fmla="*/ 1561409 w 8074110"/>
              <a:gd name="connsiteY658" fmla="*/ 171820 h 7505871"/>
              <a:gd name="connsiteX659" fmla="*/ 1631854 w 8074110"/>
              <a:gd name="connsiteY659" fmla="*/ 187304 h 7505871"/>
              <a:gd name="connsiteX660" fmla="*/ 1772742 w 8074110"/>
              <a:gd name="connsiteY660" fmla="*/ 322001 h 7505871"/>
              <a:gd name="connsiteX661" fmla="*/ 1567601 w 8074110"/>
              <a:gd name="connsiteY661" fmla="*/ 346774 h 7505871"/>
              <a:gd name="connsiteX662" fmla="*/ 1264918 w 8074110"/>
              <a:gd name="connsiteY662" fmla="*/ 319678 h 7505871"/>
              <a:gd name="connsiteX663" fmla="*/ 966880 w 8074110"/>
              <a:gd name="connsiteY663" fmla="*/ 322776 h 7505871"/>
              <a:gd name="connsiteX664" fmla="*/ 839151 w 8074110"/>
              <a:gd name="connsiteY664" fmla="*/ 293357 h 7505871"/>
              <a:gd name="connsiteX665" fmla="*/ 116893 w 8074110"/>
              <a:gd name="connsiteY665" fmla="*/ 13126 h 7505871"/>
              <a:gd name="connsiteX666" fmla="*/ 0 w 8074110"/>
              <a:gd name="connsiteY666" fmla="*/ 6159 h 7505871"/>
              <a:gd name="connsiteX667" fmla="*/ 30191 w 8074110"/>
              <a:gd name="connsiteY667" fmla="*/ 27060 h 7505871"/>
              <a:gd name="connsiteX668" fmla="*/ 863149 w 8074110"/>
              <a:gd name="connsiteY668" fmla="*/ 349096 h 7505871"/>
              <a:gd name="connsiteX669" fmla="*/ 2691628 w 8074110"/>
              <a:gd name="connsiteY669" fmla="*/ 1437513 h 7505871"/>
              <a:gd name="connsiteX670" fmla="*/ 3149135 w 8074110"/>
              <a:gd name="connsiteY670" fmla="*/ 1826898 h 7505871"/>
              <a:gd name="connsiteX671" fmla="*/ 3180873 w 8074110"/>
              <a:gd name="connsiteY671" fmla="*/ 1850896 h 7505871"/>
              <a:gd name="connsiteX672" fmla="*/ 3685603 w 8074110"/>
              <a:gd name="connsiteY672" fmla="*/ 2128807 h 7505871"/>
              <a:gd name="connsiteX673" fmla="*/ 4074212 w 8074110"/>
              <a:gd name="connsiteY673" fmla="*/ 2380398 h 7505871"/>
              <a:gd name="connsiteX674" fmla="*/ 4482176 w 8074110"/>
              <a:gd name="connsiteY674" fmla="*/ 2882804 h 7505871"/>
              <a:gd name="connsiteX675" fmla="*/ 4615325 w 8074110"/>
              <a:gd name="connsiteY675" fmla="*/ 3032983 h 7505871"/>
              <a:gd name="connsiteX676" fmla="*/ 4938909 w 8074110"/>
              <a:gd name="connsiteY676" fmla="*/ 3311666 h 7505871"/>
              <a:gd name="connsiteX677" fmla="*/ 5464539 w 8074110"/>
              <a:gd name="connsiteY677" fmla="*/ 3821815 h 7505871"/>
              <a:gd name="connsiteX678" fmla="*/ 5862439 w 8074110"/>
              <a:gd name="connsiteY678" fmla="*/ 4371442 h 7505871"/>
              <a:gd name="connsiteX679" fmla="*/ 5925142 w 8074110"/>
              <a:gd name="connsiteY679" fmla="*/ 4423309 h 7505871"/>
              <a:gd name="connsiteX680" fmla="*/ 5960752 w 8074110"/>
              <a:gd name="connsiteY680" fmla="*/ 4439565 h 7505871"/>
              <a:gd name="connsiteX681" fmla="*/ 6221633 w 8074110"/>
              <a:gd name="connsiteY681" fmla="*/ 4609099 h 7505871"/>
              <a:gd name="connsiteX682" fmla="*/ 6602500 w 8074110"/>
              <a:gd name="connsiteY682" fmla="*/ 4887784 h 7505871"/>
              <a:gd name="connsiteX683" fmla="*/ 7161419 w 8074110"/>
              <a:gd name="connsiteY683" fmla="*/ 5593785 h 7505871"/>
              <a:gd name="connsiteX684" fmla="*/ 7807037 w 8074110"/>
              <a:gd name="connsiteY684" fmla="*/ 6708523 h 7505871"/>
              <a:gd name="connsiteX685" fmla="*/ 7824068 w 8074110"/>
              <a:gd name="connsiteY685" fmla="*/ 6754970 h 7505871"/>
              <a:gd name="connsiteX686" fmla="*/ 7999795 w 8074110"/>
              <a:gd name="connsiteY686" fmla="*/ 7317758 h 7505871"/>
              <a:gd name="connsiteX687" fmla="*/ 8071787 w 8074110"/>
              <a:gd name="connsiteY687" fmla="*/ 7505871 h 7505871"/>
              <a:gd name="connsiteX688" fmla="*/ 8071787 w 8074110"/>
              <a:gd name="connsiteY688" fmla="*/ 7399815 h 7505871"/>
              <a:gd name="connsiteX689" fmla="*/ 7950250 w 8074110"/>
              <a:gd name="connsiteY689" fmla="*/ 7039849 h 7505871"/>
              <a:gd name="connsiteX690" fmla="*/ 7865096 w 8074110"/>
              <a:gd name="connsiteY690" fmla="*/ 6744905 h 7505871"/>
              <a:gd name="connsiteX691" fmla="*/ 7863548 w 8074110"/>
              <a:gd name="connsiteY691" fmla="*/ 6706200 h 7505871"/>
              <a:gd name="connsiteX692" fmla="*/ 8043144 w 8074110"/>
              <a:gd name="connsiteY692" fmla="*/ 6277336 h 7505871"/>
              <a:gd name="connsiteX693" fmla="*/ 8072562 w 8074110"/>
              <a:gd name="connsiteY693" fmla="*/ 6272691 h 7505871"/>
              <a:gd name="connsiteX694" fmla="*/ 8072562 w 8074110"/>
              <a:gd name="connsiteY694" fmla="*/ 6153476 h 7505871"/>
              <a:gd name="connsiteX695" fmla="*/ 8052434 w 8074110"/>
              <a:gd name="connsiteY695" fmla="*/ 6144959 h 7505871"/>
              <a:gd name="connsiteX696" fmla="*/ 7593379 w 8074110"/>
              <a:gd name="connsiteY696" fmla="*/ 5359998 h 7505871"/>
              <a:gd name="connsiteX697" fmla="*/ 7591831 w 8074110"/>
              <a:gd name="connsiteY697" fmla="*/ 5353806 h 7505871"/>
              <a:gd name="connsiteX698" fmla="*/ 8052434 w 8074110"/>
              <a:gd name="connsiteY698" fmla="*/ 5624748 h 7505871"/>
              <a:gd name="connsiteX699" fmla="*/ 8072562 w 8074110"/>
              <a:gd name="connsiteY699" fmla="*/ 5650297 h 7505871"/>
              <a:gd name="connsiteX700" fmla="*/ 8072562 w 8074110"/>
              <a:gd name="connsiteY700" fmla="*/ 5564367 h 7505871"/>
              <a:gd name="connsiteX701" fmla="*/ 8059401 w 8074110"/>
              <a:gd name="connsiteY701" fmla="*/ 5555078 h 7505871"/>
              <a:gd name="connsiteX702" fmla="*/ 7759043 w 8074110"/>
              <a:gd name="connsiteY702" fmla="*/ 5365418 h 7505871"/>
              <a:gd name="connsiteX703" fmla="*/ 7623569 w 8074110"/>
              <a:gd name="connsiteY703" fmla="*/ 5314326 h 7505871"/>
              <a:gd name="connsiteX704" fmla="*/ 7605765 w 8074110"/>
              <a:gd name="connsiteY704" fmla="*/ 5269426 h 7505871"/>
              <a:gd name="connsiteX705" fmla="*/ 7917737 w 8074110"/>
              <a:gd name="connsiteY705" fmla="*/ 4875397 h 7505871"/>
              <a:gd name="connsiteX706" fmla="*/ 8072562 w 8074110"/>
              <a:gd name="connsiteY706" fmla="*/ 4774761 h 7505871"/>
              <a:gd name="connsiteX707" fmla="*/ 8072562 w 8074110"/>
              <a:gd name="connsiteY707" fmla="*/ 4715155 h 7505871"/>
              <a:gd name="connsiteX708" fmla="*/ 7588734 w 8074110"/>
              <a:gd name="connsiteY708" fmla="*/ 5193561 h 7505871"/>
              <a:gd name="connsiteX709" fmla="*/ 7574027 w 8074110"/>
              <a:gd name="connsiteY709" fmla="*/ 5226849 h 7505871"/>
              <a:gd name="connsiteX710" fmla="*/ 7567060 w 8074110"/>
              <a:gd name="connsiteY710" fmla="*/ 5232269 h 7505871"/>
              <a:gd name="connsiteX711" fmla="*/ 7550804 w 8074110"/>
              <a:gd name="connsiteY711" fmla="*/ 5128536 h 7505871"/>
              <a:gd name="connsiteX712" fmla="*/ 7476486 w 8074110"/>
              <a:gd name="connsiteY712" fmla="*/ 4561102 h 7505871"/>
              <a:gd name="connsiteX713" fmla="*/ 7512871 w 8074110"/>
              <a:gd name="connsiteY713" fmla="*/ 4526267 h 7505871"/>
              <a:gd name="connsiteX714" fmla="*/ 7744334 w 8074110"/>
              <a:gd name="connsiteY714" fmla="*/ 4535557 h 7505871"/>
              <a:gd name="connsiteX715" fmla="*/ 8072562 w 8074110"/>
              <a:gd name="connsiteY715" fmla="*/ 4622258 h 7505871"/>
              <a:gd name="connsiteX716" fmla="*/ 8072562 w 8074110"/>
              <a:gd name="connsiteY716" fmla="*/ 4568844 h 7505871"/>
              <a:gd name="connsiteX717" fmla="*/ 7770654 w 8074110"/>
              <a:gd name="connsiteY717" fmla="*/ 4499174 h 7505871"/>
              <a:gd name="connsiteX718" fmla="*/ 7519838 w 8074110"/>
              <a:gd name="connsiteY718" fmla="*/ 4483690 h 7505871"/>
              <a:gd name="connsiteX719" fmla="*/ 7461005 w 8074110"/>
              <a:gd name="connsiteY719" fmla="*/ 4427179 h 7505871"/>
              <a:gd name="connsiteX720" fmla="*/ 7389784 w 8074110"/>
              <a:gd name="connsiteY720" fmla="*/ 3848909 h 7505871"/>
              <a:gd name="connsiteX721" fmla="*/ 7420750 w 8074110"/>
              <a:gd name="connsiteY721" fmla="*/ 3808654 h 7505871"/>
              <a:gd name="connsiteX722" fmla="*/ 7762912 w 8074110"/>
              <a:gd name="connsiteY722" fmla="*/ 3749823 h 7505871"/>
              <a:gd name="connsiteX723" fmla="*/ 8072562 w 8074110"/>
              <a:gd name="connsiteY723" fmla="*/ 3759884 h 7505871"/>
              <a:gd name="connsiteX724" fmla="*/ 8072562 w 8074110"/>
              <a:gd name="connsiteY724" fmla="*/ 3713438 h 7505871"/>
              <a:gd name="connsiteX725" fmla="*/ 7848067 w 8074110"/>
              <a:gd name="connsiteY725" fmla="*/ 3704924 h 7505871"/>
              <a:gd name="connsiteX726" fmla="*/ 7498162 w 8074110"/>
              <a:gd name="connsiteY726" fmla="*/ 3756790 h 7505871"/>
              <a:gd name="connsiteX727" fmla="*/ 7406041 w 8074110"/>
              <a:gd name="connsiteY727" fmla="*/ 3768402 h 7505871"/>
              <a:gd name="connsiteX728" fmla="*/ 7376625 w 8074110"/>
              <a:gd name="connsiteY728" fmla="*/ 3743628 h 7505871"/>
              <a:gd name="connsiteX729" fmla="*/ 7317791 w 8074110"/>
              <a:gd name="connsiteY729" fmla="*/ 3277606 h 7505871"/>
              <a:gd name="connsiteX730" fmla="*/ 7329403 w 8074110"/>
              <a:gd name="connsiteY730" fmla="*/ 3245093 h 7505871"/>
              <a:gd name="connsiteX731" fmla="*/ 7556221 w 8074110"/>
              <a:gd name="connsiteY731" fmla="*/ 3145229 h 7505871"/>
              <a:gd name="connsiteX732" fmla="*/ 8072562 w 8074110"/>
              <a:gd name="connsiteY732" fmla="*/ 3045368 h 7505871"/>
              <a:gd name="connsiteX733" fmla="*/ 8072562 w 8074110"/>
              <a:gd name="connsiteY733" fmla="*/ 3005888 h 7505871"/>
              <a:gd name="connsiteX734" fmla="*/ 7445521 w 8074110"/>
              <a:gd name="connsiteY734" fmla="*/ 3144457 h 7505871"/>
              <a:gd name="connsiteX735" fmla="*/ 7328628 w 8074110"/>
              <a:gd name="connsiteY735" fmla="*/ 3199420 h 7505871"/>
              <a:gd name="connsiteX736" fmla="*/ 7304630 w 8074110"/>
              <a:gd name="connsiteY736" fmla="*/ 3186259 h 7505871"/>
              <a:gd name="connsiteX737" fmla="*/ 7258183 w 8074110"/>
              <a:gd name="connsiteY737" fmla="*/ 2868867 h 7505871"/>
              <a:gd name="connsiteX738" fmla="*/ 7267472 w 8074110"/>
              <a:gd name="connsiteY738" fmla="*/ 2846419 h 7505871"/>
              <a:gd name="connsiteX739" fmla="*/ 7736592 w 8074110"/>
              <a:gd name="connsiteY739" fmla="*/ 2501935 h 7505871"/>
              <a:gd name="connsiteX740" fmla="*/ 8072562 w 8074110"/>
              <a:gd name="connsiteY740" fmla="*/ 2323111 h 7505871"/>
              <a:gd name="connsiteX741" fmla="*/ 8072562 w 8074110"/>
              <a:gd name="connsiteY741" fmla="*/ 2263504 h 7505871"/>
              <a:gd name="connsiteX742" fmla="*/ 7247346 w 8074110"/>
              <a:gd name="connsiteY742" fmla="*/ 2789134 h 7505871"/>
              <a:gd name="connsiteX743" fmla="*/ 7204769 w 8074110"/>
              <a:gd name="connsiteY743" fmla="*/ 2536769 h 7505871"/>
              <a:gd name="connsiteX744" fmla="*/ 7194707 w 8074110"/>
              <a:gd name="connsiteY744" fmla="*/ 2481808 h 7505871"/>
              <a:gd name="connsiteX745" fmla="*/ 7218703 w 8074110"/>
              <a:gd name="connsiteY745" fmla="*/ 2341689 h 7505871"/>
              <a:gd name="connsiteX746" fmla="*/ 7498162 w 8074110"/>
              <a:gd name="connsiteY746" fmla="*/ 2079261 h 7505871"/>
              <a:gd name="connsiteX747" fmla="*/ 7934769 w 8074110"/>
              <a:gd name="connsiteY747" fmla="*/ 1906633 h 7505871"/>
              <a:gd name="connsiteX748" fmla="*/ 7950250 w 8074110"/>
              <a:gd name="connsiteY748" fmla="*/ 1901988 h 7505871"/>
              <a:gd name="connsiteX749" fmla="*/ 8072562 w 8074110"/>
              <a:gd name="connsiteY749" fmla="*/ 1913600 h 7505871"/>
              <a:gd name="connsiteX750" fmla="*/ 8072562 w 8074110"/>
              <a:gd name="connsiteY750" fmla="*/ 1860961 h 7505871"/>
              <a:gd name="connsiteX751" fmla="*/ 7922382 w 8074110"/>
              <a:gd name="connsiteY751" fmla="*/ 1541246 h 7505871"/>
              <a:gd name="connsiteX752" fmla="*/ 8023793 w 8074110"/>
              <a:gd name="connsiteY752" fmla="*/ 1045033 h 7505871"/>
              <a:gd name="connsiteX753" fmla="*/ 8072562 w 8074110"/>
              <a:gd name="connsiteY753" fmla="*/ 933558 h 7505871"/>
              <a:gd name="connsiteX754" fmla="*/ 8072562 w 8074110"/>
              <a:gd name="connsiteY754" fmla="*/ 834472 h 7505871"/>
              <a:gd name="connsiteX755" fmla="*/ 8057853 w 8074110"/>
              <a:gd name="connsiteY755" fmla="*/ 850729 h 7505871"/>
              <a:gd name="connsiteX756" fmla="*/ 7875935 w 8074110"/>
              <a:gd name="connsiteY756" fmla="*/ 1487832 h 7505871"/>
              <a:gd name="connsiteX757" fmla="*/ 7917737 w 8074110"/>
              <a:gd name="connsiteY757" fmla="*/ 1746388 h 7505871"/>
              <a:gd name="connsiteX758" fmla="*/ 7834133 w 8074110"/>
              <a:gd name="connsiteY758" fmla="*/ 1685234 h 7505871"/>
              <a:gd name="connsiteX759" fmla="*/ 7668469 w 8074110"/>
              <a:gd name="connsiteY759" fmla="*/ 1563695 h 7505871"/>
              <a:gd name="connsiteX760" fmla="*/ 7553899 w 8074110"/>
              <a:gd name="connsiteY760" fmla="*/ 1286560 h 7505871"/>
              <a:gd name="connsiteX761" fmla="*/ 7736592 w 8074110"/>
              <a:gd name="connsiteY761" fmla="*/ 785700 h 7505871"/>
              <a:gd name="connsiteX762" fmla="*/ 7778394 w 8074110"/>
              <a:gd name="connsiteY762" fmla="*/ 759382 h 7505871"/>
              <a:gd name="connsiteX763" fmla="*/ 8041597 w 8074110"/>
              <a:gd name="connsiteY763" fmla="*/ 728417 h 7505871"/>
              <a:gd name="connsiteX764" fmla="*/ 8074110 w 8074110"/>
              <a:gd name="connsiteY764" fmla="*/ 722222 h 7505871"/>
              <a:gd name="connsiteX765" fmla="*/ 8074110 w 8074110"/>
              <a:gd name="connsiteY765" fmla="*/ 688937 h 7505871"/>
              <a:gd name="connsiteX766" fmla="*/ 7787683 w 8074110"/>
              <a:gd name="connsiteY766" fmla="*/ 719127 h 7505871"/>
              <a:gd name="connsiteX767" fmla="*/ 7550029 w 8074110"/>
              <a:gd name="connsiteY767" fmla="*/ 603007 h 7505871"/>
              <a:gd name="connsiteX768" fmla="*/ 7534545 w 8074110"/>
              <a:gd name="connsiteY768" fmla="*/ 359158 h 7505871"/>
              <a:gd name="connsiteX769" fmla="*/ 7626666 w 8074110"/>
              <a:gd name="connsiteY769" fmla="*/ 251555 h 7505871"/>
              <a:gd name="connsiteX770" fmla="*/ 7819424 w 8074110"/>
              <a:gd name="connsiteY770" fmla="*/ 127696 h 7505871"/>
              <a:gd name="connsiteX771" fmla="*/ 7926252 w 8074110"/>
              <a:gd name="connsiteY771" fmla="*/ 76604 h 7505871"/>
              <a:gd name="connsiteX772" fmla="*/ 8074110 w 8074110"/>
              <a:gd name="connsiteY772" fmla="*/ 636295 h 7505871"/>
              <a:gd name="connsiteX773" fmla="*/ 8074110 w 8074110"/>
              <a:gd name="connsiteY773" fmla="*/ 589848 h 7505871"/>
              <a:gd name="connsiteX774" fmla="*/ 8012954 w 8074110"/>
              <a:gd name="connsiteY774" fmla="*/ 46414 h 7505871"/>
              <a:gd name="connsiteX775" fmla="*/ 8071012 w 8074110"/>
              <a:gd name="connsiteY775" fmla="*/ 11578 h 7505871"/>
              <a:gd name="connsiteX776" fmla="*/ 8071012 w 8074110"/>
              <a:gd name="connsiteY776" fmla="*/ 4611 h 7505871"/>
              <a:gd name="connsiteX777" fmla="*/ 7829488 w 8074110"/>
              <a:gd name="connsiteY777" fmla="*/ 4611 h 7505871"/>
              <a:gd name="connsiteX778" fmla="*/ 7829488 w 8074110"/>
              <a:gd name="connsiteY778" fmla="*/ 10028 h 7505871"/>
              <a:gd name="connsiteX779" fmla="*/ 7950250 w 8074110"/>
              <a:gd name="connsiteY779" fmla="*/ 17770 h 7505871"/>
              <a:gd name="connsiteX780" fmla="*/ 7735817 w 8074110"/>
              <a:gd name="connsiteY780" fmla="*/ 131568 h 7505871"/>
              <a:gd name="connsiteX781" fmla="*/ 7637503 w 8074110"/>
              <a:gd name="connsiteY781" fmla="*/ 166403 h 7505871"/>
              <a:gd name="connsiteX782" fmla="*/ 6933826 w 8074110"/>
              <a:gd name="connsiteY782" fmla="*/ 19318 h 7505871"/>
              <a:gd name="connsiteX783" fmla="*/ 6868026 w 8074110"/>
              <a:gd name="connsiteY783" fmla="*/ 8481 h 7505871"/>
              <a:gd name="connsiteX784" fmla="*/ 7534545 w 8074110"/>
              <a:gd name="connsiteY784" fmla="*/ 226009 h 7505871"/>
              <a:gd name="connsiteX785" fmla="*/ 7524483 w 8074110"/>
              <a:gd name="connsiteY785" fmla="*/ 237621 h 7505871"/>
              <a:gd name="connsiteX786" fmla="*/ 7244249 w 8074110"/>
              <a:gd name="connsiteY786" fmla="*/ 413347 h 7505871"/>
              <a:gd name="connsiteX787" fmla="*/ 7223348 w 8074110"/>
              <a:gd name="connsiteY787" fmla="*/ 421864 h 7505871"/>
              <a:gd name="connsiteX788" fmla="*/ 6830868 w 8074110"/>
              <a:gd name="connsiteY788" fmla="*/ 303422 h 7505871"/>
              <a:gd name="connsiteX789" fmla="*/ 6813837 w 8074110"/>
              <a:gd name="connsiteY789" fmla="*/ 261619 h 7505871"/>
              <a:gd name="connsiteX790" fmla="*/ 6854092 w 8074110"/>
              <a:gd name="connsiteY790" fmla="*/ 26285 h 7505871"/>
              <a:gd name="connsiteX791" fmla="*/ 6850222 w 8074110"/>
              <a:gd name="connsiteY791" fmla="*/ 3836 h 7505871"/>
              <a:gd name="connsiteX792" fmla="*/ 6830299 w 8074110"/>
              <a:gd name="connsiteY792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751236 w 8074110"/>
              <a:gd name="connsiteY552" fmla="*/ 721450 h 7505871"/>
              <a:gd name="connsiteX553" fmla="*/ 2216316 w 8074110"/>
              <a:gd name="connsiteY553" fmla="*/ 277101 h 7505871"/>
              <a:gd name="connsiteX554" fmla="*/ 7517516 w 8074110"/>
              <a:gd name="connsiteY554" fmla="*/ 277101 h 7505871"/>
              <a:gd name="connsiteX555" fmla="*/ 7651440 w 8074110"/>
              <a:gd name="connsiteY555" fmla="*/ 726094 h 7505871"/>
              <a:gd name="connsiteX556" fmla="*/ 7406816 w 8074110"/>
              <a:gd name="connsiteY556" fmla="*/ 760155 h 7505871"/>
              <a:gd name="connsiteX557" fmla="*/ 7295343 w 8074110"/>
              <a:gd name="connsiteY557" fmla="*/ 776411 h 7505871"/>
              <a:gd name="connsiteX558" fmla="*/ 7250443 w 8074110"/>
              <a:gd name="connsiteY558" fmla="*/ 758607 h 7505871"/>
              <a:gd name="connsiteX559" fmla="*/ 7202446 w 8074110"/>
              <a:gd name="connsiteY559" fmla="*/ 573592 h 7505871"/>
              <a:gd name="connsiteX560" fmla="*/ 7277537 w 8074110"/>
              <a:gd name="connsiteY560" fmla="*/ 427281 h 7505871"/>
              <a:gd name="connsiteX561" fmla="*/ 7493517 w 8074110"/>
              <a:gd name="connsiteY561" fmla="*/ 286390 h 7505871"/>
              <a:gd name="connsiteX562" fmla="*/ 7517516 w 8074110"/>
              <a:gd name="connsiteY562" fmla="*/ 277101 h 7505871"/>
              <a:gd name="connsiteX563" fmla="*/ 1725523 w 8074110"/>
              <a:gd name="connsiteY563" fmla="*/ 200464 h 7505871"/>
              <a:gd name="connsiteX564" fmla="*/ 1922923 w 8074110"/>
              <a:gd name="connsiteY564" fmla="*/ 231429 h 7505871"/>
              <a:gd name="connsiteX565" fmla="*/ 2086264 w 8074110"/>
              <a:gd name="connsiteY565" fmla="*/ 256200 h 7505871"/>
              <a:gd name="connsiteX566" fmla="*/ 2138131 w 8074110"/>
              <a:gd name="connsiteY566" fmla="*/ 284843 h 7505871"/>
              <a:gd name="connsiteX567" fmla="*/ 2200834 w 8074110"/>
              <a:gd name="connsiteY567" fmla="*/ 338257 h 7505871"/>
              <a:gd name="connsiteX568" fmla="*/ 2728013 w 8074110"/>
              <a:gd name="connsiteY568" fmla="*/ 774864 h 7505871"/>
              <a:gd name="connsiteX569" fmla="*/ 2820132 w 8074110"/>
              <a:gd name="connsiteY569" fmla="*/ 871630 h 7505871"/>
              <a:gd name="connsiteX570" fmla="*/ 3416208 w 8074110"/>
              <a:gd name="connsiteY570" fmla="*/ 1705361 h 7505871"/>
              <a:gd name="connsiteX571" fmla="*/ 3403821 w 8074110"/>
              <a:gd name="connsiteY571" fmla="*/ 1733229 h 7505871"/>
              <a:gd name="connsiteX572" fmla="*/ 3220356 w 8074110"/>
              <a:gd name="connsiteY572" fmla="*/ 1788965 h 7505871"/>
              <a:gd name="connsiteX573" fmla="*/ 3183971 w 8074110"/>
              <a:gd name="connsiteY573" fmla="*/ 1778128 h 7505871"/>
              <a:gd name="connsiteX574" fmla="*/ 2802328 w 8074110"/>
              <a:gd name="connsiteY574" fmla="*/ 1303589 h 7505871"/>
              <a:gd name="connsiteX575" fmla="*/ 2734980 w 8074110"/>
              <a:gd name="connsiteY575" fmla="*/ 1223082 h 7505871"/>
              <a:gd name="connsiteX576" fmla="*/ 1721651 w 8074110"/>
              <a:gd name="connsiteY576" fmla="*/ 208205 h 7505871"/>
              <a:gd name="connsiteX577" fmla="*/ 1725523 w 8074110"/>
              <a:gd name="connsiteY577" fmla="*/ 200464 h 7505871"/>
              <a:gd name="connsiteX578" fmla="*/ 5759578 w 8074110"/>
              <a:gd name="connsiteY578" fmla="*/ 140662 h 7505871"/>
              <a:gd name="connsiteX579" fmla="*/ 5822184 w 8074110"/>
              <a:gd name="connsiteY579" fmla="*/ 174918 h 7505871"/>
              <a:gd name="connsiteX580" fmla="*/ 6050551 w 8074110"/>
              <a:gd name="connsiteY580" fmla="*/ 345224 h 7505871"/>
              <a:gd name="connsiteX581" fmla="*/ 6064485 w 8074110"/>
              <a:gd name="connsiteY581" fmla="*/ 389351 h 7505871"/>
              <a:gd name="connsiteX582" fmla="*/ 5850827 w 8074110"/>
              <a:gd name="connsiteY582" fmla="*/ 619264 h 7505871"/>
              <a:gd name="connsiteX583" fmla="*/ 5812120 w 8074110"/>
              <a:gd name="connsiteY583" fmla="*/ 623909 h 7505871"/>
              <a:gd name="connsiteX584" fmla="*/ 5306617 w 8074110"/>
              <a:gd name="connsiteY584" fmla="*/ 537981 h 7505871"/>
              <a:gd name="connsiteX585" fmla="*/ 5287266 w 8074110"/>
              <a:gd name="connsiteY585" fmla="*/ 532562 h 7505871"/>
              <a:gd name="connsiteX586" fmla="*/ 5484666 w 8074110"/>
              <a:gd name="connsiteY586" fmla="*/ 433476 h 7505871"/>
              <a:gd name="connsiteX587" fmla="*/ 5716131 w 8074110"/>
              <a:gd name="connsiteY587" fmla="*/ 198141 h 7505871"/>
              <a:gd name="connsiteX588" fmla="*/ 5759578 w 8074110"/>
              <a:gd name="connsiteY588" fmla="*/ 140662 h 7505871"/>
              <a:gd name="connsiteX589" fmla="*/ 6792161 w 8074110"/>
              <a:gd name="connsiteY589" fmla="*/ 69637 h 7505871"/>
              <a:gd name="connsiteX590" fmla="*/ 6756550 w 8074110"/>
              <a:gd name="connsiteY590" fmla="*/ 261619 h 7505871"/>
              <a:gd name="connsiteX591" fmla="*/ 6617984 w 8074110"/>
              <a:gd name="connsiteY591" fmla="*/ 446635 h 7505871"/>
              <a:gd name="connsiteX592" fmla="*/ 6420582 w 8074110"/>
              <a:gd name="connsiteY592" fmla="*/ 545724 h 7505871"/>
              <a:gd name="connsiteX593" fmla="*/ 6386520 w 8074110"/>
              <a:gd name="connsiteY593" fmla="*/ 543401 h 7505871"/>
              <a:gd name="connsiteX594" fmla="*/ 6167444 w 8074110"/>
              <a:gd name="connsiteY594" fmla="*/ 376190 h 7505871"/>
              <a:gd name="connsiteX595" fmla="*/ 6792161 w 8074110"/>
              <a:gd name="connsiteY595" fmla="*/ 69637 h 7505871"/>
              <a:gd name="connsiteX596" fmla="*/ 6830299 w 8074110"/>
              <a:gd name="connsiteY596" fmla="*/ 401 h 7505871"/>
              <a:gd name="connsiteX597" fmla="*/ 6773582 w 8074110"/>
              <a:gd name="connsiteY597" fmla="*/ 27835 h 7505871"/>
              <a:gd name="connsiteX598" fmla="*/ 6302140 w 8074110"/>
              <a:gd name="connsiteY598" fmla="*/ 343677 h 7505871"/>
              <a:gd name="connsiteX599" fmla="*/ 6071452 w 8074110"/>
              <a:gd name="connsiteY599" fmla="*/ 304197 h 7505871"/>
              <a:gd name="connsiteX600" fmla="*/ 5949915 w 8074110"/>
              <a:gd name="connsiteY600" fmla="*/ 212850 h 7505871"/>
              <a:gd name="connsiteX601" fmla="*/ 5809025 w 8074110"/>
              <a:gd name="connsiteY601" fmla="*/ 105247 h 7505871"/>
              <a:gd name="connsiteX602" fmla="*/ 6016489 w 8074110"/>
              <a:gd name="connsiteY602" fmla="*/ 8481 h 7505871"/>
              <a:gd name="connsiteX603" fmla="*/ 6001007 w 8074110"/>
              <a:gd name="connsiteY603" fmla="*/ 3061 h 7505871"/>
              <a:gd name="connsiteX604" fmla="*/ 5795091 w 8074110"/>
              <a:gd name="connsiteY604" fmla="*/ 51058 h 7505871"/>
              <a:gd name="connsiteX605" fmla="*/ 5725418 w 8074110"/>
              <a:gd name="connsiteY605" fmla="*/ 40219 h 7505871"/>
              <a:gd name="connsiteX606" fmla="*/ 5613945 w 8074110"/>
              <a:gd name="connsiteY606" fmla="*/ 8481 h 7505871"/>
              <a:gd name="connsiteX607" fmla="*/ 5681293 w 8074110"/>
              <a:gd name="connsiteY607" fmla="*/ 62670 h 7505871"/>
              <a:gd name="connsiteX608" fmla="*/ 5692905 w 8074110"/>
              <a:gd name="connsiteY608" fmla="*/ 126148 h 7505871"/>
              <a:gd name="connsiteX609" fmla="*/ 5659619 w 8074110"/>
              <a:gd name="connsiteY609" fmla="*/ 178787 h 7505871"/>
              <a:gd name="connsiteX610" fmla="*/ 5438219 w 8074110"/>
              <a:gd name="connsiteY610" fmla="*/ 396318 h 7505871"/>
              <a:gd name="connsiteX611" fmla="*/ 5299651 w 8074110"/>
              <a:gd name="connsiteY611" fmla="*/ 465989 h 7505871"/>
              <a:gd name="connsiteX612" fmla="*/ 5051157 w 8074110"/>
              <a:gd name="connsiteY612" fmla="*/ 501599 h 7505871"/>
              <a:gd name="connsiteX613" fmla="*/ 5017869 w 8074110"/>
              <a:gd name="connsiteY613" fmla="*/ 498502 h 7505871"/>
              <a:gd name="connsiteX614" fmla="*/ 4896331 w 8074110"/>
              <a:gd name="connsiteY614" fmla="*/ 483020 h 7505871"/>
              <a:gd name="connsiteX615" fmla="*/ 5006257 w 8074110"/>
              <a:gd name="connsiteY615" fmla="*/ 368448 h 7505871"/>
              <a:gd name="connsiteX616" fmla="*/ 5178888 w 8074110"/>
              <a:gd name="connsiteY616" fmla="*/ 35574 h 7505871"/>
              <a:gd name="connsiteX617" fmla="*/ 5148697 w 8074110"/>
              <a:gd name="connsiteY617" fmla="*/ 4611 h 7505871"/>
              <a:gd name="connsiteX618" fmla="*/ 5130119 w 8074110"/>
              <a:gd name="connsiteY618" fmla="*/ 33252 h 7505871"/>
              <a:gd name="connsiteX619" fmla="*/ 4968327 w 8074110"/>
              <a:gd name="connsiteY619" fmla="*/ 335162 h 7505871"/>
              <a:gd name="connsiteX620" fmla="*/ 4842143 w 8074110"/>
              <a:gd name="connsiteY620" fmla="*/ 457472 h 7505871"/>
              <a:gd name="connsiteX621" fmla="*/ 4792601 w 8074110"/>
              <a:gd name="connsiteY621" fmla="*/ 475278 h 7505871"/>
              <a:gd name="connsiteX622" fmla="*/ 4347477 w 8074110"/>
              <a:gd name="connsiteY622" fmla="*/ 432701 h 7505871"/>
              <a:gd name="connsiteX623" fmla="*/ 4253811 w 8074110"/>
              <a:gd name="connsiteY623" fmla="*/ 421089 h 7505871"/>
              <a:gd name="connsiteX624" fmla="*/ 4693512 w 8074110"/>
              <a:gd name="connsiteY624" fmla="*/ 8481 h 7505871"/>
              <a:gd name="connsiteX625" fmla="*/ 4611455 w 8074110"/>
              <a:gd name="connsiteY625" fmla="*/ 22415 h 7505871"/>
              <a:gd name="connsiteX626" fmla="*/ 4196524 w 8074110"/>
              <a:gd name="connsiteY626" fmla="*/ 402510 h 7505871"/>
              <a:gd name="connsiteX627" fmla="*/ 4148530 w 8074110"/>
              <a:gd name="connsiteY627" fmla="*/ 417219 h 7505871"/>
              <a:gd name="connsiteX628" fmla="*/ 3828041 w 8074110"/>
              <a:gd name="connsiteY628" fmla="*/ 393221 h 7505871"/>
              <a:gd name="connsiteX629" fmla="*/ 3665477 w 8074110"/>
              <a:gd name="connsiteY629" fmla="*/ 380834 h 7505871"/>
              <a:gd name="connsiteX630" fmla="*/ 3924032 w 8074110"/>
              <a:gd name="connsiteY630" fmla="*/ 10028 h 7505871"/>
              <a:gd name="connsiteX631" fmla="*/ 3841203 w 8074110"/>
              <a:gd name="connsiteY631" fmla="*/ 46414 h 7505871"/>
              <a:gd name="connsiteX632" fmla="*/ 3613610 w 8074110"/>
              <a:gd name="connsiteY632" fmla="*/ 359933 h 7505871"/>
              <a:gd name="connsiteX633" fmla="*/ 3573355 w 8074110"/>
              <a:gd name="connsiteY633" fmla="*/ 376190 h 7505871"/>
              <a:gd name="connsiteX634" fmla="*/ 2866581 w 8074110"/>
              <a:gd name="connsiteY634" fmla="*/ 318906 h 7505871"/>
              <a:gd name="connsiteX635" fmla="*/ 2819359 w 8074110"/>
              <a:gd name="connsiteY635" fmla="*/ 301874 h 7505871"/>
              <a:gd name="connsiteX636" fmla="*/ 2984246 w 8074110"/>
              <a:gd name="connsiteY636" fmla="*/ 10028 h 7505871"/>
              <a:gd name="connsiteX637" fmla="*/ 2922318 w 8074110"/>
              <a:gd name="connsiteY637" fmla="*/ 39446 h 7505871"/>
              <a:gd name="connsiteX638" fmla="*/ 2779879 w 8074110"/>
              <a:gd name="connsiteY638" fmla="*/ 285618 h 7505871"/>
              <a:gd name="connsiteX639" fmla="*/ 2736527 w 8074110"/>
              <a:gd name="connsiteY639" fmla="*/ 306519 h 7505871"/>
              <a:gd name="connsiteX640" fmla="*/ 2190770 w 8074110"/>
              <a:gd name="connsiteY640" fmla="*/ 240718 h 7505871"/>
              <a:gd name="connsiteX641" fmla="*/ 2157482 w 8074110"/>
              <a:gd name="connsiteY641" fmla="*/ 207430 h 7505871"/>
              <a:gd name="connsiteX642" fmla="*/ 2173739 w 8074110"/>
              <a:gd name="connsiteY642" fmla="*/ 124598 h 7505871"/>
              <a:gd name="connsiteX643" fmla="*/ 2247281 w 8074110"/>
              <a:gd name="connsiteY643" fmla="*/ 8481 h 7505871"/>
              <a:gd name="connsiteX644" fmla="*/ 2202382 w 8074110"/>
              <a:gd name="connsiteY644" fmla="*/ 13126 h 7505871"/>
              <a:gd name="connsiteX645" fmla="*/ 2109488 w 8074110"/>
              <a:gd name="connsiteY645" fmla="*/ 196594 h 7505871"/>
              <a:gd name="connsiteX646" fmla="*/ 2073878 w 8074110"/>
              <a:gd name="connsiteY646" fmla="*/ 223687 h 7505871"/>
              <a:gd name="connsiteX647" fmla="*/ 1782807 w 8074110"/>
              <a:gd name="connsiteY647" fmla="*/ 178015 h 7505871"/>
              <a:gd name="connsiteX648" fmla="*/ 1743327 w 8074110"/>
              <a:gd name="connsiteY648" fmla="*/ 94408 h 7505871"/>
              <a:gd name="connsiteX649" fmla="*/ 1789774 w 8074110"/>
              <a:gd name="connsiteY649" fmla="*/ 10803 h 7505871"/>
              <a:gd name="connsiteX650" fmla="*/ 1709266 w 8074110"/>
              <a:gd name="connsiteY650" fmla="*/ 48736 h 7505871"/>
              <a:gd name="connsiteX651" fmla="*/ 1667462 w 8074110"/>
              <a:gd name="connsiteY651" fmla="*/ 127696 h 7505871"/>
              <a:gd name="connsiteX652" fmla="*/ 1618692 w 8074110"/>
              <a:gd name="connsiteY652" fmla="*/ 152469 h 7505871"/>
              <a:gd name="connsiteX653" fmla="*/ 853860 w 8074110"/>
              <a:gd name="connsiteY653" fmla="*/ 29382 h 7505871"/>
              <a:gd name="connsiteX654" fmla="*/ 474537 w 8074110"/>
              <a:gd name="connsiteY654" fmla="*/ 9256 h 7505871"/>
              <a:gd name="connsiteX655" fmla="*/ 493891 w 8074110"/>
              <a:gd name="connsiteY655" fmla="*/ 12351 h 7505871"/>
              <a:gd name="connsiteX656" fmla="*/ 733870 w 8074110"/>
              <a:gd name="connsiteY656" fmla="*/ 40994 h 7505871"/>
              <a:gd name="connsiteX657" fmla="*/ 1561409 w 8074110"/>
              <a:gd name="connsiteY657" fmla="*/ 171820 h 7505871"/>
              <a:gd name="connsiteX658" fmla="*/ 1631854 w 8074110"/>
              <a:gd name="connsiteY658" fmla="*/ 187304 h 7505871"/>
              <a:gd name="connsiteX659" fmla="*/ 1772742 w 8074110"/>
              <a:gd name="connsiteY659" fmla="*/ 322001 h 7505871"/>
              <a:gd name="connsiteX660" fmla="*/ 1567601 w 8074110"/>
              <a:gd name="connsiteY660" fmla="*/ 346774 h 7505871"/>
              <a:gd name="connsiteX661" fmla="*/ 1264918 w 8074110"/>
              <a:gd name="connsiteY661" fmla="*/ 319678 h 7505871"/>
              <a:gd name="connsiteX662" fmla="*/ 966880 w 8074110"/>
              <a:gd name="connsiteY662" fmla="*/ 322776 h 7505871"/>
              <a:gd name="connsiteX663" fmla="*/ 839151 w 8074110"/>
              <a:gd name="connsiteY663" fmla="*/ 293357 h 7505871"/>
              <a:gd name="connsiteX664" fmla="*/ 116893 w 8074110"/>
              <a:gd name="connsiteY664" fmla="*/ 13126 h 7505871"/>
              <a:gd name="connsiteX665" fmla="*/ 0 w 8074110"/>
              <a:gd name="connsiteY665" fmla="*/ 6159 h 7505871"/>
              <a:gd name="connsiteX666" fmla="*/ 30191 w 8074110"/>
              <a:gd name="connsiteY666" fmla="*/ 27060 h 7505871"/>
              <a:gd name="connsiteX667" fmla="*/ 863149 w 8074110"/>
              <a:gd name="connsiteY667" fmla="*/ 349096 h 7505871"/>
              <a:gd name="connsiteX668" fmla="*/ 2691628 w 8074110"/>
              <a:gd name="connsiteY668" fmla="*/ 1437513 h 7505871"/>
              <a:gd name="connsiteX669" fmla="*/ 3149135 w 8074110"/>
              <a:gd name="connsiteY669" fmla="*/ 1826898 h 7505871"/>
              <a:gd name="connsiteX670" fmla="*/ 3180873 w 8074110"/>
              <a:gd name="connsiteY670" fmla="*/ 1850896 h 7505871"/>
              <a:gd name="connsiteX671" fmla="*/ 3685603 w 8074110"/>
              <a:gd name="connsiteY671" fmla="*/ 2128807 h 7505871"/>
              <a:gd name="connsiteX672" fmla="*/ 4074212 w 8074110"/>
              <a:gd name="connsiteY672" fmla="*/ 2380398 h 7505871"/>
              <a:gd name="connsiteX673" fmla="*/ 4482176 w 8074110"/>
              <a:gd name="connsiteY673" fmla="*/ 2882804 h 7505871"/>
              <a:gd name="connsiteX674" fmla="*/ 4615325 w 8074110"/>
              <a:gd name="connsiteY674" fmla="*/ 3032983 h 7505871"/>
              <a:gd name="connsiteX675" fmla="*/ 4938909 w 8074110"/>
              <a:gd name="connsiteY675" fmla="*/ 3311666 h 7505871"/>
              <a:gd name="connsiteX676" fmla="*/ 5464539 w 8074110"/>
              <a:gd name="connsiteY676" fmla="*/ 3821815 h 7505871"/>
              <a:gd name="connsiteX677" fmla="*/ 5862439 w 8074110"/>
              <a:gd name="connsiteY677" fmla="*/ 4371442 h 7505871"/>
              <a:gd name="connsiteX678" fmla="*/ 5925142 w 8074110"/>
              <a:gd name="connsiteY678" fmla="*/ 4423309 h 7505871"/>
              <a:gd name="connsiteX679" fmla="*/ 5960752 w 8074110"/>
              <a:gd name="connsiteY679" fmla="*/ 4439565 h 7505871"/>
              <a:gd name="connsiteX680" fmla="*/ 6221633 w 8074110"/>
              <a:gd name="connsiteY680" fmla="*/ 4609099 h 7505871"/>
              <a:gd name="connsiteX681" fmla="*/ 6602500 w 8074110"/>
              <a:gd name="connsiteY681" fmla="*/ 4887784 h 7505871"/>
              <a:gd name="connsiteX682" fmla="*/ 7161419 w 8074110"/>
              <a:gd name="connsiteY682" fmla="*/ 5593785 h 7505871"/>
              <a:gd name="connsiteX683" fmla="*/ 7807037 w 8074110"/>
              <a:gd name="connsiteY683" fmla="*/ 6708523 h 7505871"/>
              <a:gd name="connsiteX684" fmla="*/ 7824068 w 8074110"/>
              <a:gd name="connsiteY684" fmla="*/ 6754970 h 7505871"/>
              <a:gd name="connsiteX685" fmla="*/ 7999795 w 8074110"/>
              <a:gd name="connsiteY685" fmla="*/ 7317758 h 7505871"/>
              <a:gd name="connsiteX686" fmla="*/ 8071787 w 8074110"/>
              <a:gd name="connsiteY686" fmla="*/ 7505871 h 7505871"/>
              <a:gd name="connsiteX687" fmla="*/ 8071787 w 8074110"/>
              <a:gd name="connsiteY687" fmla="*/ 7399815 h 7505871"/>
              <a:gd name="connsiteX688" fmla="*/ 7950250 w 8074110"/>
              <a:gd name="connsiteY688" fmla="*/ 7039849 h 7505871"/>
              <a:gd name="connsiteX689" fmla="*/ 7865096 w 8074110"/>
              <a:gd name="connsiteY689" fmla="*/ 6744905 h 7505871"/>
              <a:gd name="connsiteX690" fmla="*/ 7863548 w 8074110"/>
              <a:gd name="connsiteY690" fmla="*/ 6706200 h 7505871"/>
              <a:gd name="connsiteX691" fmla="*/ 8043144 w 8074110"/>
              <a:gd name="connsiteY691" fmla="*/ 6277336 h 7505871"/>
              <a:gd name="connsiteX692" fmla="*/ 8072562 w 8074110"/>
              <a:gd name="connsiteY692" fmla="*/ 6272691 h 7505871"/>
              <a:gd name="connsiteX693" fmla="*/ 8072562 w 8074110"/>
              <a:gd name="connsiteY693" fmla="*/ 6153476 h 7505871"/>
              <a:gd name="connsiteX694" fmla="*/ 8052434 w 8074110"/>
              <a:gd name="connsiteY694" fmla="*/ 6144959 h 7505871"/>
              <a:gd name="connsiteX695" fmla="*/ 7593379 w 8074110"/>
              <a:gd name="connsiteY695" fmla="*/ 5359998 h 7505871"/>
              <a:gd name="connsiteX696" fmla="*/ 7591831 w 8074110"/>
              <a:gd name="connsiteY696" fmla="*/ 5353806 h 7505871"/>
              <a:gd name="connsiteX697" fmla="*/ 8052434 w 8074110"/>
              <a:gd name="connsiteY697" fmla="*/ 5624748 h 7505871"/>
              <a:gd name="connsiteX698" fmla="*/ 8072562 w 8074110"/>
              <a:gd name="connsiteY698" fmla="*/ 5650297 h 7505871"/>
              <a:gd name="connsiteX699" fmla="*/ 8072562 w 8074110"/>
              <a:gd name="connsiteY699" fmla="*/ 5564367 h 7505871"/>
              <a:gd name="connsiteX700" fmla="*/ 8059401 w 8074110"/>
              <a:gd name="connsiteY700" fmla="*/ 5555078 h 7505871"/>
              <a:gd name="connsiteX701" fmla="*/ 7759043 w 8074110"/>
              <a:gd name="connsiteY701" fmla="*/ 5365418 h 7505871"/>
              <a:gd name="connsiteX702" fmla="*/ 7623569 w 8074110"/>
              <a:gd name="connsiteY702" fmla="*/ 5314326 h 7505871"/>
              <a:gd name="connsiteX703" fmla="*/ 7605765 w 8074110"/>
              <a:gd name="connsiteY703" fmla="*/ 5269426 h 7505871"/>
              <a:gd name="connsiteX704" fmla="*/ 7917737 w 8074110"/>
              <a:gd name="connsiteY704" fmla="*/ 4875397 h 7505871"/>
              <a:gd name="connsiteX705" fmla="*/ 8072562 w 8074110"/>
              <a:gd name="connsiteY705" fmla="*/ 4774761 h 7505871"/>
              <a:gd name="connsiteX706" fmla="*/ 8072562 w 8074110"/>
              <a:gd name="connsiteY706" fmla="*/ 4715155 h 7505871"/>
              <a:gd name="connsiteX707" fmla="*/ 7588734 w 8074110"/>
              <a:gd name="connsiteY707" fmla="*/ 5193561 h 7505871"/>
              <a:gd name="connsiteX708" fmla="*/ 7574027 w 8074110"/>
              <a:gd name="connsiteY708" fmla="*/ 5226849 h 7505871"/>
              <a:gd name="connsiteX709" fmla="*/ 7567060 w 8074110"/>
              <a:gd name="connsiteY709" fmla="*/ 5232269 h 7505871"/>
              <a:gd name="connsiteX710" fmla="*/ 7550804 w 8074110"/>
              <a:gd name="connsiteY710" fmla="*/ 5128536 h 7505871"/>
              <a:gd name="connsiteX711" fmla="*/ 7476486 w 8074110"/>
              <a:gd name="connsiteY711" fmla="*/ 4561102 h 7505871"/>
              <a:gd name="connsiteX712" fmla="*/ 7512871 w 8074110"/>
              <a:gd name="connsiteY712" fmla="*/ 4526267 h 7505871"/>
              <a:gd name="connsiteX713" fmla="*/ 7744334 w 8074110"/>
              <a:gd name="connsiteY713" fmla="*/ 4535557 h 7505871"/>
              <a:gd name="connsiteX714" fmla="*/ 8072562 w 8074110"/>
              <a:gd name="connsiteY714" fmla="*/ 4622258 h 7505871"/>
              <a:gd name="connsiteX715" fmla="*/ 8072562 w 8074110"/>
              <a:gd name="connsiteY715" fmla="*/ 4568844 h 7505871"/>
              <a:gd name="connsiteX716" fmla="*/ 7770654 w 8074110"/>
              <a:gd name="connsiteY716" fmla="*/ 4499174 h 7505871"/>
              <a:gd name="connsiteX717" fmla="*/ 7519838 w 8074110"/>
              <a:gd name="connsiteY717" fmla="*/ 4483690 h 7505871"/>
              <a:gd name="connsiteX718" fmla="*/ 7461005 w 8074110"/>
              <a:gd name="connsiteY718" fmla="*/ 4427179 h 7505871"/>
              <a:gd name="connsiteX719" fmla="*/ 7389784 w 8074110"/>
              <a:gd name="connsiteY719" fmla="*/ 3848909 h 7505871"/>
              <a:gd name="connsiteX720" fmla="*/ 7420750 w 8074110"/>
              <a:gd name="connsiteY720" fmla="*/ 3808654 h 7505871"/>
              <a:gd name="connsiteX721" fmla="*/ 7762912 w 8074110"/>
              <a:gd name="connsiteY721" fmla="*/ 3749823 h 7505871"/>
              <a:gd name="connsiteX722" fmla="*/ 8072562 w 8074110"/>
              <a:gd name="connsiteY722" fmla="*/ 3759884 h 7505871"/>
              <a:gd name="connsiteX723" fmla="*/ 8072562 w 8074110"/>
              <a:gd name="connsiteY723" fmla="*/ 3713438 h 7505871"/>
              <a:gd name="connsiteX724" fmla="*/ 7848067 w 8074110"/>
              <a:gd name="connsiteY724" fmla="*/ 3704924 h 7505871"/>
              <a:gd name="connsiteX725" fmla="*/ 7498162 w 8074110"/>
              <a:gd name="connsiteY725" fmla="*/ 3756790 h 7505871"/>
              <a:gd name="connsiteX726" fmla="*/ 7406041 w 8074110"/>
              <a:gd name="connsiteY726" fmla="*/ 3768402 h 7505871"/>
              <a:gd name="connsiteX727" fmla="*/ 7376625 w 8074110"/>
              <a:gd name="connsiteY727" fmla="*/ 3743628 h 7505871"/>
              <a:gd name="connsiteX728" fmla="*/ 7317791 w 8074110"/>
              <a:gd name="connsiteY728" fmla="*/ 3277606 h 7505871"/>
              <a:gd name="connsiteX729" fmla="*/ 7329403 w 8074110"/>
              <a:gd name="connsiteY729" fmla="*/ 3245093 h 7505871"/>
              <a:gd name="connsiteX730" fmla="*/ 7556221 w 8074110"/>
              <a:gd name="connsiteY730" fmla="*/ 3145229 h 7505871"/>
              <a:gd name="connsiteX731" fmla="*/ 8072562 w 8074110"/>
              <a:gd name="connsiteY731" fmla="*/ 3045368 h 7505871"/>
              <a:gd name="connsiteX732" fmla="*/ 8072562 w 8074110"/>
              <a:gd name="connsiteY732" fmla="*/ 3005888 h 7505871"/>
              <a:gd name="connsiteX733" fmla="*/ 7445521 w 8074110"/>
              <a:gd name="connsiteY733" fmla="*/ 3144457 h 7505871"/>
              <a:gd name="connsiteX734" fmla="*/ 7328628 w 8074110"/>
              <a:gd name="connsiteY734" fmla="*/ 3199420 h 7505871"/>
              <a:gd name="connsiteX735" fmla="*/ 7304630 w 8074110"/>
              <a:gd name="connsiteY735" fmla="*/ 3186259 h 7505871"/>
              <a:gd name="connsiteX736" fmla="*/ 7258183 w 8074110"/>
              <a:gd name="connsiteY736" fmla="*/ 2868867 h 7505871"/>
              <a:gd name="connsiteX737" fmla="*/ 7267472 w 8074110"/>
              <a:gd name="connsiteY737" fmla="*/ 2846419 h 7505871"/>
              <a:gd name="connsiteX738" fmla="*/ 7736592 w 8074110"/>
              <a:gd name="connsiteY738" fmla="*/ 2501935 h 7505871"/>
              <a:gd name="connsiteX739" fmla="*/ 8072562 w 8074110"/>
              <a:gd name="connsiteY739" fmla="*/ 2323111 h 7505871"/>
              <a:gd name="connsiteX740" fmla="*/ 8072562 w 8074110"/>
              <a:gd name="connsiteY740" fmla="*/ 2263504 h 7505871"/>
              <a:gd name="connsiteX741" fmla="*/ 7247346 w 8074110"/>
              <a:gd name="connsiteY741" fmla="*/ 2789134 h 7505871"/>
              <a:gd name="connsiteX742" fmla="*/ 7204769 w 8074110"/>
              <a:gd name="connsiteY742" fmla="*/ 2536769 h 7505871"/>
              <a:gd name="connsiteX743" fmla="*/ 7194707 w 8074110"/>
              <a:gd name="connsiteY743" fmla="*/ 2481808 h 7505871"/>
              <a:gd name="connsiteX744" fmla="*/ 7218703 w 8074110"/>
              <a:gd name="connsiteY744" fmla="*/ 2341689 h 7505871"/>
              <a:gd name="connsiteX745" fmla="*/ 7498162 w 8074110"/>
              <a:gd name="connsiteY745" fmla="*/ 2079261 h 7505871"/>
              <a:gd name="connsiteX746" fmla="*/ 7934769 w 8074110"/>
              <a:gd name="connsiteY746" fmla="*/ 1906633 h 7505871"/>
              <a:gd name="connsiteX747" fmla="*/ 7950250 w 8074110"/>
              <a:gd name="connsiteY747" fmla="*/ 1901988 h 7505871"/>
              <a:gd name="connsiteX748" fmla="*/ 8072562 w 8074110"/>
              <a:gd name="connsiteY748" fmla="*/ 1913600 h 7505871"/>
              <a:gd name="connsiteX749" fmla="*/ 8072562 w 8074110"/>
              <a:gd name="connsiteY749" fmla="*/ 1860961 h 7505871"/>
              <a:gd name="connsiteX750" fmla="*/ 7922382 w 8074110"/>
              <a:gd name="connsiteY750" fmla="*/ 1541246 h 7505871"/>
              <a:gd name="connsiteX751" fmla="*/ 8023793 w 8074110"/>
              <a:gd name="connsiteY751" fmla="*/ 1045033 h 7505871"/>
              <a:gd name="connsiteX752" fmla="*/ 8072562 w 8074110"/>
              <a:gd name="connsiteY752" fmla="*/ 933558 h 7505871"/>
              <a:gd name="connsiteX753" fmla="*/ 8072562 w 8074110"/>
              <a:gd name="connsiteY753" fmla="*/ 834472 h 7505871"/>
              <a:gd name="connsiteX754" fmla="*/ 8057853 w 8074110"/>
              <a:gd name="connsiteY754" fmla="*/ 850729 h 7505871"/>
              <a:gd name="connsiteX755" fmla="*/ 7875935 w 8074110"/>
              <a:gd name="connsiteY755" fmla="*/ 1487832 h 7505871"/>
              <a:gd name="connsiteX756" fmla="*/ 7917737 w 8074110"/>
              <a:gd name="connsiteY756" fmla="*/ 1746388 h 7505871"/>
              <a:gd name="connsiteX757" fmla="*/ 7834133 w 8074110"/>
              <a:gd name="connsiteY757" fmla="*/ 1685234 h 7505871"/>
              <a:gd name="connsiteX758" fmla="*/ 7668469 w 8074110"/>
              <a:gd name="connsiteY758" fmla="*/ 1563695 h 7505871"/>
              <a:gd name="connsiteX759" fmla="*/ 7553899 w 8074110"/>
              <a:gd name="connsiteY759" fmla="*/ 1286560 h 7505871"/>
              <a:gd name="connsiteX760" fmla="*/ 7736592 w 8074110"/>
              <a:gd name="connsiteY760" fmla="*/ 785700 h 7505871"/>
              <a:gd name="connsiteX761" fmla="*/ 7778394 w 8074110"/>
              <a:gd name="connsiteY761" fmla="*/ 759382 h 7505871"/>
              <a:gd name="connsiteX762" fmla="*/ 8041597 w 8074110"/>
              <a:gd name="connsiteY762" fmla="*/ 728417 h 7505871"/>
              <a:gd name="connsiteX763" fmla="*/ 8074110 w 8074110"/>
              <a:gd name="connsiteY763" fmla="*/ 722222 h 7505871"/>
              <a:gd name="connsiteX764" fmla="*/ 8074110 w 8074110"/>
              <a:gd name="connsiteY764" fmla="*/ 688937 h 7505871"/>
              <a:gd name="connsiteX765" fmla="*/ 7787683 w 8074110"/>
              <a:gd name="connsiteY765" fmla="*/ 719127 h 7505871"/>
              <a:gd name="connsiteX766" fmla="*/ 7550029 w 8074110"/>
              <a:gd name="connsiteY766" fmla="*/ 603007 h 7505871"/>
              <a:gd name="connsiteX767" fmla="*/ 7534545 w 8074110"/>
              <a:gd name="connsiteY767" fmla="*/ 359158 h 7505871"/>
              <a:gd name="connsiteX768" fmla="*/ 7626666 w 8074110"/>
              <a:gd name="connsiteY768" fmla="*/ 251555 h 7505871"/>
              <a:gd name="connsiteX769" fmla="*/ 7819424 w 8074110"/>
              <a:gd name="connsiteY769" fmla="*/ 127696 h 7505871"/>
              <a:gd name="connsiteX770" fmla="*/ 7926252 w 8074110"/>
              <a:gd name="connsiteY770" fmla="*/ 76604 h 7505871"/>
              <a:gd name="connsiteX771" fmla="*/ 8074110 w 8074110"/>
              <a:gd name="connsiteY771" fmla="*/ 636295 h 7505871"/>
              <a:gd name="connsiteX772" fmla="*/ 8074110 w 8074110"/>
              <a:gd name="connsiteY772" fmla="*/ 589848 h 7505871"/>
              <a:gd name="connsiteX773" fmla="*/ 8012954 w 8074110"/>
              <a:gd name="connsiteY773" fmla="*/ 46414 h 7505871"/>
              <a:gd name="connsiteX774" fmla="*/ 8071012 w 8074110"/>
              <a:gd name="connsiteY774" fmla="*/ 11578 h 7505871"/>
              <a:gd name="connsiteX775" fmla="*/ 8071012 w 8074110"/>
              <a:gd name="connsiteY775" fmla="*/ 4611 h 7505871"/>
              <a:gd name="connsiteX776" fmla="*/ 7829488 w 8074110"/>
              <a:gd name="connsiteY776" fmla="*/ 4611 h 7505871"/>
              <a:gd name="connsiteX777" fmla="*/ 7829488 w 8074110"/>
              <a:gd name="connsiteY777" fmla="*/ 10028 h 7505871"/>
              <a:gd name="connsiteX778" fmla="*/ 7950250 w 8074110"/>
              <a:gd name="connsiteY778" fmla="*/ 17770 h 7505871"/>
              <a:gd name="connsiteX779" fmla="*/ 7735817 w 8074110"/>
              <a:gd name="connsiteY779" fmla="*/ 131568 h 7505871"/>
              <a:gd name="connsiteX780" fmla="*/ 7637503 w 8074110"/>
              <a:gd name="connsiteY780" fmla="*/ 166403 h 7505871"/>
              <a:gd name="connsiteX781" fmla="*/ 6933826 w 8074110"/>
              <a:gd name="connsiteY781" fmla="*/ 19318 h 7505871"/>
              <a:gd name="connsiteX782" fmla="*/ 6868026 w 8074110"/>
              <a:gd name="connsiteY782" fmla="*/ 8481 h 7505871"/>
              <a:gd name="connsiteX783" fmla="*/ 7534545 w 8074110"/>
              <a:gd name="connsiteY783" fmla="*/ 226009 h 7505871"/>
              <a:gd name="connsiteX784" fmla="*/ 7524483 w 8074110"/>
              <a:gd name="connsiteY784" fmla="*/ 237621 h 7505871"/>
              <a:gd name="connsiteX785" fmla="*/ 7244249 w 8074110"/>
              <a:gd name="connsiteY785" fmla="*/ 413347 h 7505871"/>
              <a:gd name="connsiteX786" fmla="*/ 7223348 w 8074110"/>
              <a:gd name="connsiteY786" fmla="*/ 421864 h 7505871"/>
              <a:gd name="connsiteX787" fmla="*/ 6830868 w 8074110"/>
              <a:gd name="connsiteY787" fmla="*/ 303422 h 7505871"/>
              <a:gd name="connsiteX788" fmla="*/ 6813837 w 8074110"/>
              <a:gd name="connsiteY788" fmla="*/ 261619 h 7505871"/>
              <a:gd name="connsiteX789" fmla="*/ 6854092 w 8074110"/>
              <a:gd name="connsiteY789" fmla="*/ 26285 h 7505871"/>
              <a:gd name="connsiteX790" fmla="*/ 6850222 w 8074110"/>
              <a:gd name="connsiteY790" fmla="*/ 3836 h 7505871"/>
              <a:gd name="connsiteX791" fmla="*/ 6830299 w 8074110"/>
              <a:gd name="connsiteY791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817037 w 8074110"/>
              <a:gd name="connsiteY550" fmla="*/ 788798 h 7505871"/>
              <a:gd name="connsiteX551" fmla="*/ 2751236 w 8074110"/>
              <a:gd name="connsiteY551" fmla="*/ 721450 h 7505871"/>
              <a:gd name="connsiteX552" fmla="*/ 2216316 w 8074110"/>
              <a:gd name="connsiteY552" fmla="*/ 277101 h 7505871"/>
              <a:gd name="connsiteX553" fmla="*/ 7517516 w 8074110"/>
              <a:gd name="connsiteY553" fmla="*/ 277101 h 7505871"/>
              <a:gd name="connsiteX554" fmla="*/ 7651440 w 8074110"/>
              <a:gd name="connsiteY554" fmla="*/ 726094 h 7505871"/>
              <a:gd name="connsiteX555" fmla="*/ 7406816 w 8074110"/>
              <a:gd name="connsiteY555" fmla="*/ 760155 h 7505871"/>
              <a:gd name="connsiteX556" fmla="*/ 7295343 w 8074110"/>
              <a:gd name="connsiteY556" fmla="*/ 776411 h 7505871"/>
              <a:gd name="connsiteX557" fmla="*/ 7250443 w 8074110"/>
              <a:gd name="connsiteY557" fmla="*/ 758607 h 7505871"/>
              <a:gd name="connsiteX558" fmla="*/ 7202446 w 8074110"/>
              <a:gd name="connsiteY558" fmla="*/ 573592 h 7505871"/>
              <a:gd name="connsiteX559" fmla="*/ 7277537 w 8074110"/>
              <a:gd name="connsiteY559" fmla="*/ 427281 h 7505871"/>
              <a:gd name="connsiteX560" fmla="*/ 7493517 w 8074110"/>
              <a:gd name="connsiteY560" fmla="*/ 286390 h 7505871"/>
              <a:gd name="connsiteX561" fmla="*/ 7517516 w 8074110"/>
              <a:gd name="connsiteY561" fmla="*/ 277101 h 7505871"/>
              <a:gd name="connsiteX562" fmla="*/ 1725523 w 8074110"/>
              <a:gd name="connsiteY562" fmla="*/ 200464 h 7505871"/>
              <a:gd name="connsiteX563" fmla="*/ 1922923 w 8074110"/>
              <a:gd name="connsiteY563" fmla="*/ 231429 h 7505871"/>
              <a:gd name="connsiteX564" fmla="*/ 2086264 w 8074110"/>
              <a:gd name="connsiteY564" fmla="*/ 256200 h 7505871"/>
              <a:gd name="connsiteX565" fmla="*/ 2138131 w 8074110"/>
              <a:gd name="connsiteY565" fmla="*/ 284843 h 7505871"/>
              <a:gd name="connsiteX566" fmla="*/ 2200834 w 8074110"/>
              <a:gd name="connsiteY566" fmla="*/ 338257 h 7505871"/>
              <a:gd name="connsiteX567" fmla="*/ 2728013 w 8074110"/>
              <a:gd name="connsiteY567" fmla="*/ 774864 h 7505871"/>
              <a:gd name="connsiteX568" fmla="*/ 2820132 w 8074110"/>
              <a:gd name="connsiteY568" fmla="*/ 871630 h 7505871"/>
              <a:gd name="connsiteX569" fmla="*/ 3416208 w 8074110"/>
              <a:gd name="connsiteY569" fmla="*/ 1705361 h 7505871"/>
              <a:gd name="connsiteX570" fmla="*/ 3403821 w 8074110"/>
              <a:gd name="connsiteY570" fmla="*/ 1733229 h 7505871"/>
              <a:gd name="connsiteX571" fmla="*/ 3220356 w 8074110"/>
              <a:gd name="connsiteY571" fmla="*/ 1788965 h 7505871"/>
              <a:gd name="connsiteX572" fmla="*/ 3183971 w 8074110"/>
              <a:gd name="connsiteY572" fmla="*/ 1778128 h 7505871"/>
              <a:gd name="connsiteX573" fmla="*/ 2802328 w 8074110"/>
              <a:gd name="connsiteY573" fmla="*/ 1303589 h 7505871"/>
              <a:gd name="connsiteX574" fmla="*/ 2734980 w 8074110"/>
              <a:gd name="connsiteY574" fmla="*/ 1223082 h 7505871"/>
              <a:gd name="connsiteX575" fmla="*/ 1721651 w 8074110"/>
              <a:gd name="connsiteY575" fmla="*/ 208205 h 7505871"/>
              <a:gd name="connsiteX576" fmla="*/ 1725523 w 8074110"/>
              <a:gd name="connsiteY576" fmla="*/ 200464 h 7505871"/>
              <a:gd name="connsiteX577" fmla="*/ 5759578 w 8074110"/>
              <a:gd name="connsiteY577" fmla="*/ 140662 h 7505871"/>
              <a:gd name="connsiteX578" fmla="*/ 5822184 w 8074110"/>
              <a:gd name="connsiteY578" fmla="*/ 174918 h 7505871"/>
              <a:gd name="connsiteX579" fmla="*/ 6050551 w 8074110"/>
              <a:gd name="connsiteY579" fmla="*/ 345224 h 7505871"/>
              <a:gd name="connsiteX580" fmla="*/ 6064485 w 8074110"/>
              <a:gd name="connsiteY580" fmla="*/ 389351 h 7505871"/>
              <a:gd name="connsiteX581" fmla="*/ 5850827 w 8074110"/>
              <a:gd name="connsiteY581" fmla="*/ 619264 h 7505871"/>
              <a:gd name="connsiteX582" fmla="*/ 5812120 w 8074110"/>
              <a:gd name="connsiteY582" fmla="*/ 623909 h 7505871"/>
              <a:gd name="connsiteX583" fmla="*/ 5306617 w 8074110"/>
              <a:gd name="connsiteY583" fmla="*/ 537981 h 7505871"/>
              <a:gd name="connsiteX584" fmla="*/ 5287266 w 8074110"/>
              <a:gd name="connsiteY584" fmla="*/ 532562 h 7505871"/>
              <a:gd name="connsiteX585" fmla="*/ 5484666 w 8074110"/>
              <a:gd name="connsiteY585" fmla="*/ 433476 h 7505871"/>
              <a:gd name="connsiteX586" fmla="*/ 5716131 w 8074110"/>
              <a:gd name="connsiteY586" fmla="*/ 198141 h 7505871"/>
              <a:gd name="connsiteX587" fmla="*/ 5759578 w 8074110"/>
              <a:gd name="connsiteY587" fmla="*/ 140662 h 7505871"/>
              <a:gd name="connsiteX588" fmla="*/ 6792161 w 8074110"/>
              <a:gd name="connsiteY588" fmla="*/ 69637 h 7505871"/>
              <a:gd name="connsiteX589" fmla="*/ 6756550 w 8074110"/>
              <a:gd name="connsiteY589" fmla="*/ 261619 h 7505871"/>
              <a:gd name="connsiteX590" fmla="*/ 6617984 w 8074110"/>
              <a:gd name="connsiteY590" fmla="*/ 446635 h 7505871"/>
              <a:gd name="connsiteX591" fmla="*/ 6420582 w 8074110"/>
              <a:gd name="connsiteY591" fmla="*/ 545724 h 7505871"/>
              <a:gd name="connsiteX592" fmla="*/ 6386520 w 8074110"/>
              <a:gd name="connsiteY592" fmla="*/ 543401 h 7505871"/>
              <a:gd name="connsiteX593" fmla="*/ 6167444 w 8074110"/>
              <a:gd name="connsiteY593" fmla="*/ 376190 h 7505871"/>
              <a:gd name="connsiteX594" fmla="*/ 6792161 w 8074110"/>
              <a:gd name="connsiteY594" fmla="*/ 69637 h 7505871"/>
              <a:gd name="connsiteX595" fmla="*/ 6830299 w 8074110"/>
              <a:gd name="connsiteY595" fmla="*/ 401 h 7505871"/>
              <a:gd name="connsiteX596" fmla="*/ 6773582 w 8074110"/>
              <a:gd name="connsiteY596" fmla="*/ 27835 h 7505871"/>
              <a:gd name="connsiteX597" fmla="*/ 6302140 w 8074110"/>
              <a:gd name="connsiteY597" fmla="*/ 343677 h 7505871"/>
              <a:gd name="connsiteX598" fmla="*/ 6071452 w 8074110"/>
              <a:gd name="connsiteY598" fmla="*/ 304197 h 7505871"/>
              <a:gd name="connsiteX599" fmla="*/ 5949915 w 8074110"/>
              <a:gd name="connsiteY599" fmla="*/ 212850 h 7505871"/>
              <a:gd name="connsiteX600" fmla="*/ 5809025 w 8074110"/>
              <a:gd name="connsiteY600" fmla="*/ 105247 h 7505871"/>
              <a:gd name="connsiteX601" fmla="*/ 6016489 w 8074110"/>
              <a:gd name="connsiteY601" fmla="*/ 8481 h 7505871"/>
              <a:gd name="connsiteX602" fmla="*/ 6001007 w 8074110"/>
              <a:gd name="connsiteY602" fmla="*/ 3061 h 7505871"/>
              <a:gd name="connsiteX603" fmla="*/ 5795091 w 8074110"/>
              <a:gd name="connsiteY603" fmla="*/ 51058 h 7505871"/>
              <a:gd name="connsiteX604" fmla="*/ 5725418 w 8074110"/>
              <a:gd name="connsiteY604" fmla="*/ 40219 h 7505871"/>
              <a:gd name="connsiteX605" fmla="*/ 5613945 w 8074110"/>
              <a:gd name="connsiteY605" fmla="*/ 8481 h 7505871"/>
              <a:gd name="connsiteX606" fmla="*/ 5681293 w 8074110"/>
              <a:gd name="connsiteY606" fmla="*/ 62670 h 7505871"/>
              <a:gd name="connsiteX607" fmla="*/ 5692905 w 8074110"/>
              <a:gd name="connsiteY607" fmla="*/ 126148 h 7505871"/>
              <a:gd name="connsiteX608" fmla="*/ 5659619 w 8074110"/>
              <a:gd name="connsiteY608" fmla="*/ 178787 h 7505871"/>
              <a:gd name="connsiteX609" fmla="*/ 5438219 w 8074110"/>
              <a:gd name="connsiteY609" fmla="*/ 396318 h 7505871"/>
              <a:gd name="connsiteX610" fmla="*/ 5299651 w 8074110"/>
              <a:gd name="connsiteY610" fmla="*/ 465989 h 7505871"/>
              <a:gd name="connsiteX611" fmla="*/ 5051157 w 8074110"/>
              <a:gd name="connsiteY611" fmla="*/ 501599 h 7505871"/>
              <a:gd name="connsiteX612" fmla="*/ 5017869 w 8074110"/>
              <a:gd name="connsiteY612" fmla="*/ 498502 h 7505871"/>
              <a:gd name="connsiteX613" fmla="*/ 4896331 w 8074110"/>
              <a:gd name="connsiteY613" fmla="*/ 483020 h 7505871"/>
              <a:gd name="connsiteX614" fmla="*/ 5006257 w 8074110"/>
              <a:gd name="connsiteY614" fmla="*/ 368448 h 7505871"/>
              <a:gd name="connsiteX615" fmla="*/ 5178888 w 8074110"/>
              <a:gd name="connsiteY615" fmla="*/ 35574 h 7505871"/>
              <a:gd name="connsiteX616" fmla="*/ 5148697 w 8074110"/>
              <a:gd name="connsiteY616" fmla="*/ 4611 h 7505871"/>
              <a:gd name="connsiteX617" fmla="*/ 5130119 w 8074110"/>
              <a:gd name="connsiteY617" fmla="*/ 33252 h 7505871"/>
              <a:gd name="connsiteX618" fmla="*/ 4968327 w 8074110"/>
              <a:gd name="connsiteY618" fmla="*/ 335162 h 7505871"/>
              <a:gd name="connsiteX619" fmla="*/ 4842143 w 8074110"/>
              <a:gd name="connsiteY619" fmla="*/ 457472 h 7505871"/>
              <a:gd name="connsiteX620" fmla="*/ 4792601 w 8074110"/>
              <a:gd name="connsiteY620" fmla="*/ 475278 h 7505871"/>
              <a:gd name="connsiteX621" fmla="*/ 4347477 w 8074110"/>
              <a:gd name="connsiteY621" fmla="*/ 432701 h 7505871"/>
              <a:gd name="connsiteX622" fmla="*/ 4253811 w 8074110"/>
              <a:gd name="connsiteY622" fmla="*/ 421089 h 7505871"/>
              <a:gd name="connsiteX623" fmla="*/ 4693512 w 8074110"/>
              <a:gd name="connsiteY623" fmla="*/ 8481 h 7505871"/>
              <a:gd name="connsiteX624" fmla="*/ 4611455 w 8074110"/>
              <a:gd name="connsiteY624" fmla="*/ 22415 h 7505871"/>
              <a:gd name="connsiteX625" fmla="*/ 4196524 w 8074110"/>
              <a:gd name="connsiteY625" fmla="*/ 402510 h 7505871"/>
              <a:gd name="connsiteX626" fmla="*/ 4148530 w 8074110"/>
              <a:gd name="connsiteY626" fmla="*/ 417219 h 7505871"/>
              <a:gd name="connsiteX627" fmla="*/ 3828041 w 8074110"/>
              <a:gd name="connsiteY627" fmla="*/ 393221 h 7505871"/>
              <a:gd name="connsiteX628" fmla="*/ 3665477 w 8074110"/>
              <a:gd name="connsiteY628" fmla="*/ 380834 h 7505871"/>
              <a:gd name="connsiteX629" fmla="*/ 3924032 w 8074110"/>
              <a:gd name="connsiteY629" fmla="*/ 10028 h 7505871"/>
              <a:gd name="connsiteX630" fmla="*/ 3841203 w 8074110"/>
              <a:gd name="connsiteY630" fmla="*/ 46414 h 7505871"/>
              <a:gd name="connsiteX631" fmla="*/ 3613610 w 8074110"/>
              <a:gd name="connsiteY631" fmla="*/ 359933 h 7505871"/>
              <a:gd name="connsiteX632" fmla="*/ 3573355 w 8074110"/>
              <a:gd name="connsiteY632" fmla="*/ 376190 h 7505871"/>
              <a:gd name="connsiteX633" fmla="*/ 2866581 w 8074110"/>
              <a:gd name="connsiteY633" fmla="*/ 318906 h 7505871"/>
              <a:gd name="connsiteX634" fmla="*/ 2819359 w 8074110"/>
              <a:gd name="connsiteY634" fmla="*/ 301874 h 7505871"/>
              <a:gd name="connsiteX635" fmla="*/ 2984246 w 8074110"/>
              <a:gd name="connsiteY635" fmla="*/ 10028 h 7505871"/>
              <a:gd name="connsiteX636" fmla="*/ 2922318 w 8074110"/>
              <a:gd name="connsiteY636" fmla="*/ 39446 h 7505871"/>
              <a:gd name="connsiteX637" fmla="*/ 2779879 w 8074110"/>
              <a:gd name="connsiteY637" fmla="*/ 285618 h 7505871"/>
              <a:gd name="connsiteX638" fmla="*/ 2736527 w 8074110"/>
              <a:gd name="connsiteY638" fmla="*/ 306519 h 7505871"/>
              <a:gd name="connsiteX639" fmla="*/ 2190770 w 8074110"/>
              <a:gd name="connsiteY639" fmla="*/ 240718 h 7505871"/>
              <a:gd name="connsiteX640" fmla="*/ 2157482 w 8074110"/>
              <a:gd name="connsiteY640" fmla="*/ 207430 h 7505871"/>
              <a:gd name="connsiteX641" fmla="*/ 2173739 w 8074110"/>
              <a:gd name="connsiteY641" fmla="*/ 124598 h 7505871"/>
              <a:gd name="connsiteX642" fmla="*/ 2247281 w 8074110"/>
              <a:gd name="connsiteY642" fmla="*/ 8481 h 7505871"/>
              <a:gd name="connsiteX643" fmla="*/ 2202382 w 8074110"/>
              <a:gd name="connsiteY643" fmla="*/ 13126 h 7505871"/>
              <a:gd name="connsiteX644" fmla="*/ 2109488 w 8074110"/>
              <a:gd name="connsiteY644" fmla="*/ 196594 h 7505871"/>
              <a:gd name="connsiteX645" fmla="*/ 2073878 w 8074110"/>
              <a:gd name="connsiteY645" fmla="*/ 223687 h 7505871"/>
              <a:gd name="connsiteX646" fmla="*/ 1782807 w 8074110"/>
              <a:gd name="connsiteY646" fmla="*/ 178015 h 7505871"/>
              <a:gd name="connsiteX647" fmla="*/ 1743327 w 8074110"/>
              <a:gd name="connsiteY647" fmla="*/ 94408 h 7505871"/>
              <a:gd name="connsiteX648" fmla="*/ 1789774 w 8074110"/>
              <a:gd name="connsiteY648" fmla="*/ 10803 h 7505871"/>
              <a:gd name="connsiteX649" fmla="*/ 1709266 w 8074110"/>
              <a:gd name="connsiteY649" fmla="*/ 48736 h 7505871"/>
              <a:gd name="connsiteX650" fmla="*/ 1667462 w 8074110"/>
              <a:gd name="connsiteY650" fmla="*/ 127696 h 7505871"/>
              <a:gd name="connsiteX651" fmla="*/ 1618692 w 8074110"/>
              <a:gd name="connsiteY651" fmla="*/ 152469 h 7505871"/>
              <a:gd name="connsiteX652" fmla="*/ 853860 w 8074110"/>
              <a:gd name="connsiteY652" fmla="*/ 29382 h 7505871"/>
              <a:gd name="connsiteX653" fmla="*/ 474537 w 8074110"/>
              <a:gd name="connsiteY653" fmla="*/ 9256 h 7505871"/>
              <a:gd name="connsiteX654" fmla="*/ 493891 w 8074110"/>
              <a:gd name="connsiteY654" fmla="*/ 12351 h 7505871"/>
              <a:gd name="connsiteX655" fmla="*/ 733870 w 8074110"/>
              <a:gd name="connsiteY655" fmla="*/ 40994 h 7505871"/>
              <a:gd name="connsiteX656" fmla="*/ 1561409 w 8074110"/>
              <a:gd name="connsiteY656" fmla="*/ 171820 h 7505871"/>
              <a:gd name="connsiteX657" fmla="*/ 1631854 w 8074110"/>
              <a:gd name="connsiteY657" fmla="*/ 187304 h 7505871"/>
              <a:gd name="connsiteX658" fmla="*/ 1772742 w 8074110"/>
              <a:gd name="connsiteY658" fmla="*/ 322001 h 7505871"/>
              <a:gd name="connsiteX659" fmla="*/ 1567601 w 8074110"/>
              <a:gd name="connsiteY659" fmla="*/ 346774 h 7505871"/>
              <a:gd name="connsiteX660" fmla="*/ 1264918 w 8074110"/>
              <a:gd name="connsiteY660" fmla="*/ 319678 h 7505871"/>
              <a:gd name="connsiteX661" fmla="*/ 966880 w 8074110"/>
              <a:gd name="connsiteY661" fmla="*/ 322776 h 7505871"/>
              <a:gd name="connsiteX662" fmla="*/ 839151 w 8074110"/>
              <a:gd name="connsiteY662" fmla="*/ 293357 h 7505871"/>
              <a:gd name="connsiteX663" fmla="*/ 116893 w 8074110"/>
              <a:gd name="connsiteY663" fmla="*/ 13126 h 7505871"/>
              <a:gd name="connsiteX664" fmla="*/ 0 w 8074110"/>
              <a:gd name="connsiteY664" fmla="*/ 6159 h 7505871"/>
              <a:gd name="connsiteX665" fmla="*/ 30191 w 8074110"/>
              <a:gd name="connsiteY665" fmla="*/ 27060 h 7505871"/>
              <a:gd name="connsiteX666" fmla="*/ 863149 w 8074110"/>
              <a:gd name="connsiteY666" fmla="*/ 349096 h 7505871"/>
              <a:gd name="connsiteX667" fmla="*/ 2691628 w 8074110"/>
              <a:gd name="connsiteY667" fmla="*/ 1437513 h 7505871"/>
              <a:gd name="connsiteX668" fmla="*/ 3149135 w 8074110"/>
              <a:gd name="connsiteY668" fmla="*/ 1826898 h 7505871"/>
              <a:gd name="connsiteX669" fmla="*/ 3180873 w 8074110"/>
              <a:gd name="connsiteY669" fmla="*/ 1850896 h 7505871"/>
              <a:gd name="connsiteX670" fmla="*/ 3685603 w 8074110"/>
              <a:gd name="connsiteY670" fmla="*/ 2128807 h 7505871"/>
              <a:gd name="connsiteX671" fmla="*/ 4074212 w 8074110"/>
              <a:gd name="connsiteY671" fmla="*/ 2380398 h 7505871"/>
              <a:gd name="connsiteX672" fmla="*/ 4482176 w 8074110"/>
              <a:gd name="connsiteY672" fmla="*/ 2882804 h 7505871"/>
              <a:gd name="connsiteX673" fmla="*/ 4615325 w 8074110"/>
              <a:gd name="connsiteY673" fmla="*/ 3032983 h 7505871"/>
              <a:gd name="connsiteX674" fmla="*/ 4938909 w 8074110"/>
              <a:gd name="connsiteY674" fmla="*/ 3311666 h 7505871"/>
              <a:gd name="connsiteX675" fmla="*/ 5464539 w 8074110"/>
              <a:gd name="connsiteY675" fmla="*/ 3821815 h 7505871"/>
              <a:gd name="connsiteX676" fmla="*/ 5862439 w 8074110"/>
              <a:gd name="connsiteY676" fmla="*/ 4371442 h 7505871"/>
              <a:gd name="connsiteX677" fmla="*/ 5925142 w 8074110"/>
              <a:gd name="connsiteY677" fmla="*/ 4423309 h 7505871"/>
              <a:gd name="connsiteX678" fmla="*/ 5960752 w 8074110"/>
              <a:gd name="connsiteY678" fmla="*/ 4439565 h 7505871"/>
              <a:gd name="connsiteX679" fmla="*/ 6221633 w 8074110"/>
              <a:gd name="connsiteY679" fmla="*/ 4609099 h 7505871"/>
              <a:gd name="connsiteX680" fmla="*/ 6602500 w 8074110"/>
              <a:gd name="connsiteY680" fmla="*/ 4887784 h 7505871"/>
              <a:gd name="connsiteX681" fmla="*/ 7161419 w 8074110"/>
              <a:gd name="connsiteY681" fmla="*/ 5593785 h 7505871"/>
              <a:gd name="connsiteX682" fmla="*/ 7807037 w 8074110"/>
              <a:gd name="connsiteY682" fmla="*/ 6708523 h 7505871"/>
              <a:gd name="connsiteX683" fmla="*/ 7824068 w 8074110"/>
              <a:gd name="connsiteY683" fmla="*/ 6754970 h 7505871"/>
              <a:gd name="connsiteX684" fmla="*/ 7999795 w 8074110"/>
              <a:gd name="connsiteY684" fmla="*/ 7317758 h 7505871"/>
              <a:gd name="connsiteX685" fmla="*/ 8071787 w 8074110"/>
              <a:gd name="connsiteY685" fmla="*/ 7505871 h 7505871"/>
              <a:gd name="connsiteX686" fmla="*/ 8071787 w 8074110"/>
              <a:gd name="connsiteY686" fmla="*/ 7399815 h 7505871"/>
              <a:gd name="connsiteX687" fmla="*/ 7950250 w 8074110"/>
              <a:gd name="connsiteY687" fmla="*/ 7039849 h 7505871"/>
              <a:gd name="connsiteX688" fmla="*/ 7865096 w 8074110"/>
              <a:gd name="connsiteY688" fmla="*/ 6744905 h 7505871"/>
              <a:gd name="connsiteX689" fmla="*/ 7863548 w 8074110"/>
              <a:gd name="connsiteY689" fmla="*/ 6706200 h 7505871"/>
              <a:gd name="connsiteX690" fmla="*/ 8043144 w 8074110"/>
              <a:gd name="connsiteY690" fmla="*/ 6277336 h 7505871"/>
              <a:gd name="connsiteX691" fmla="*/ 8072562 w 8074110"/>
              <a:gd name="connsiteY691" fmla="*/ 6272691 h 7505871"/>
              <a:gd name="connsiteX692" fmla="*/ 8072562 w 8074110"/>
              <a:gd name="connsiteY692" fmla="*/ 6153476 h 7505871"/>
              <a:gd name="connsiteX693" fmla="*/ 8052434 w 8074110"/>
              <a:gd name="connsiteY693" fmla="*/ 6144959 h 7505871"/>
              <a:gd name="connsiteX694" fmla="*/ 7593379 w 8074110"/>
              <a:gd name="connsiteY694" fmla="*/ 5359998 h 7505871"/>
              <a:gd name="connsiteX695" fmla="*/ 7591831 w 8074110"/>
              <a:gd name="connsiteY695" fmla="*/ 5353806 h 7505871"/>
              <a:gd name="connsiteX696" fmla="*/ 8052434 w 8074110"/>
              <a:gd name="connsiteY696" fmla="*/ 5624748 h 7505871"/>
              <a:gd name="connsiteX697" fmla="*/ 8072562 w 8074110"/>
              <a:gd name="connsiteY697" fmla="*/ 5650297 h 7505871"/>
              <a:gd name="connsiteX698" fmla="*/ 8072562 w 8074110"/>
              <a:gd name="connsiteY698" fmla="*/ 5564367 h 7505871"/>
              <a:gd name="connsiteX699" fmla="*/ 8059401 w 8074110"/>
              <a:gd name="connsiteY699" fmla="*/ 5555078 h 7505871"/>
              <a:gd name="connsiteX700" fmla="*/ 7759043 w 8074110"/>
              <a:gd name="connsiteY700" fmla="*/ 5365418 h 7505871"/>
              <a:gd name="connsiteX701" fmla="*/ 7623569 w 8074110"/>
              <a:gd name="connsiteY701" fmla="*/ 5314326 h 7505871"/>
              <a:gd name="connsiteX702" fmla="*/ 7605765 w 8074110"/>
              <a:gd name="connsiteY702" fmla="*/ 5269426 h 7505871"/>
              <a:gd name="connsiteX703" fmla="*/ 7917737 w 8074110"/>
              <a:gd name="connsiteY703" fmla="*/ 4875397 h 7505871"/>
              <a:gd name="connsiteX704" fmla="*/ 8072562 w 8074110"/>
              <a:gd name="connsiteY704" fmla="*/ 4774761 h 7505871"/>
              <a:gd name="connsiteX705" fmla="*/ 8072562 w 8074110"/>
              <a:gd name="connsiteY705" fmla="*/ 4715155 h 7505871"/>
              <a:gd name="connsiteX706" fmla="*/ 7588734 w 8074110"/>
              <a:gd name="connsiteY706" fmla="*/ 5193561 h 7505871"/>
              <a:gd name="connsiteX707" fmla="*/ 7574027 w 8074110"/>
              <a:gd name="connsiteY707" fmla="*/ 5226849 h 7505871"/>
              <a:gd name="connsiteX708" fmla="*/ 7567060 w 8074110"/>
              <a:gd name="connsiteY708" fmla="*/ 5232269 h 7505871"/>
              <a:gd name="connsiteX709" fmla="*/ 7550804 w 8074110"/>
              <a:gd name="connsiteY709" fmla="*/ 5128536 h 7505871"/>
              <a:gd name="connsiteX710" fmla="*/ 7476486 w 8074110"/>
              <a:gd name="connsiteY710" fmla="*/ 4561102 h 7505871"/>
              <a:gd name="connsiteX711" fmla="*/ 7512871 w 8074110"/>
              <a:gd name="connsiteY711" fmla="*/ 4526267 h 7505871"/>
              <a:gd name="connsiteX712" fmla="*/ 7744334 w 8074110"/>
              <a:gd name="connsiteY712" fmla="*/ 4535557 h 7505871"/>
              <a:gd name="connsiteX713" fmla="*/ 8072562 w 8074110"/>
              <a:gd name="connsiteY713" fmla="*/ 4622258 h 7505871"/>
              <a:gd name="connsiteX714" fmla="*/ 8072562 w 8074110"/>
              <a:gd name="connsiteY714" fmla="*/ 4568844 h 7505871"/>
              <a:gd name="connsiteX715" fmla="*/ 7770654 w 8074110"/>
              <a:gd name="connsiteY715" fmla="*/ 4499174 h 7505871"/>
              <a:gd name="connsiteX716" fmla="*/ 7519838 w 8074110"/>
              <a:gd name="connsiteY716" fmla="*/ 4483690 h 7505871"/>
              <a:gd name="connsiteX717" fmla="*/ 7461005 w 8074110"/>
              <a:gd name="connsiteY717" fmla="*/ 4427179 h 7505871"/>
              <a:gd name="connsiteX718" fmla="*/ 7389784 w 8074110"/>
              <a:gd name="connsiteY718" fmla="*/ 3848909 h 7505871"/>
              <a:gd name="connsiteX719" fmla="*/ 7420750 w 8074110"/>
              <a:gd name="connsiteY719" fmla="*/ 3808654 h 7505871"/>
              <a:gd name="connsiteX720" fmla="*/ 7762912 w 8074110"/>
              <a:gd name="connsiteY720" fmla="*/ 3749823 h 7505871"/>
              <a:gd name="connsiteX721" fmla="*/ 8072562 w 8074110"/>
              <a:gd name="connsiteY721" fmla="*/ 3759884 h 7505871"/>
              <a:gd name="connsiteX722" fmla="*/ 8072562 w 8074110"/>
              <a:gd name="connsiteY722" fmla="*/ 3713438 h 7505871"/>
              <a:gd name="connsiteX723" fmla="*/ 7848067 w 8074110"/>
              <a:gd name="connsiteY723" fmla="*/ 3704924 h 7505871"/>
              <a:gd name="connsiteX724" fmla="*/ 7498162 w 8074110"/>
              <a:gd name="connsiteY724" fmla="*/ 3756790 h 7505871"/>
              <a:gd name="connsiteX725" fmla="*/ 7406041 w 8074110"/>
              <a:gd name="connsiteY725" fmla="*/ 3768402 h 7505871"/>
              <a:gd name="connsiteX726" fmla="*/ 7376625 w 8074110"/>
              <a:gd name="connsiteY726" fmla="*/ 3743628 h 7505871"/>
              <a:gd name="connsiteX727" fmla="*/ 7317791 w 8074110"/>
              <a:gd name="connsiteY727" fmla="*/ 3277606 h 7505871"/>
              <a:gd name="connsiteX728" fmla="*/ 7329403 w 8074110"/>
              <a:gd name="connsiteY728" fmla="*/ 3245093 h 7505871"/>
              <a:gd name="connsiteX729" fmla="*/ 7556221 w 8074110"/>
              <a:gd name="connsiteY729" fmla="*/ 3145229 h 7505871"/>
              <a:gd name="connsiteX730" fmla="*/ 8072562 w 8074110"/>
              <a:gd name="connsiteY730" fmla="*/ 3045368 h 7505871"/>
              <a:gd name="connsiteX731" fmla="*/ 8072562 w 8074110"/>
              <a:gd name="connsiteY731" fmla="*/ 3005888 h 7505871"/>
              <a:gd name="connsiteX732" fmla="*/ 7445521 w 8074110"/>
              <a:gd name="connsiteY732" fmla="*/ 3144457 h 7505871"/>
              <a:gd name="connsiteX733" fmla="*/ 7328628 w 8074110"/>
              <a:gd name="connsiteY733" fmla="*/ 3199420 h 7505871"/>
              <a:gd name="connsiteX734" fmla="*/ 7304630 w 8074110"/>
              <a:gd name="connsiteY734" fmla="*/ 3186259 h 7505871"/>
              <a:gd name="connsiteX735" fmla="*/ 7258183 w 8074110"/>
              <a:gd name="connsiteY735" fmla="*/ 2868867 h 7505871"/>
              <a:gd name="connsiteX736" fmla="*/ 7267472 w 8074110"/>
              <a:gd name="connsiteY736" fmla="*/ 2846419 h 7505871"/>
              <a:gd name="connsiteX737" fmla="*/ 7736592 w 8074110"/>
              <a:gd name="connsiteY737" fmla="*/ 2501935 h 7505871"/>
              <a:gd name="connsiteX738" fmla="*/ 8072562 w 8074110"/>
              <a:gd name="connsiteY738" fmla="*/ 2323111 h 7505871"/>
              <a:gd name="connsiteX739" fmla="*/ 8072562 w 8074110"/>
              <a:gd name="connsiteY739" fmla="*/ 2263504 h 7505871"/>
              <a:gd name="connsiteX740" fmla="*/ 7247346 w 8074110"/>
              <a:gd name="connsiteY740" fmla="*/ 2789134 h 7505871"/>
              <a:gd name="connsiteX741" fmla="*/ 7204769 w 8074110"/>
              <a:gd name="connsiteY741" fmla="*/ 2536769 h 7505871"/>
              <a:gd name="connsiteX742" fmla="*/ 7194707 w 8074110"/>
              <a:gd name="connsiteY742" fmla="*/ 2481808 h 7505871"/>
              <a:gd name="connsiteX743" fmla="*/ 7218703 w 8074110"/>
              <a:gd name="connsiteY743" fmla="*/ 2341689 h 7505871"/>
              <a:gd name="connsiteX744" fmla="*/ 7498162 w 8074110"/>
              <a:gd name="connsiteY744" fmla="*/ 2079261 h 7505871"/>
              <a:gd name="connsiteX745" fmla="*/ 7934769 w 8074110"/>
              <a:gd name="connsiteY745" fmla="*/ 1906633 h 7505871"/>
              <a:gd name="connsiteX746" fmla="*/ 7950250 w 8074110"/>
              <a:gd name="connsiteY746" fmla="*/ 1901988 h 7505871"/>
              <a:gd name="connsiteX747" fmla="*/ 8072562 w 8074110"/>
              <a:gd name="connsiteY747" fmla="*/ 1913600 h 7505871"/>
              <a:gd name="connsiteX748" fmla="*/ 8072562 w 8074110"/>
              <a:gd name="connsiteY748" fmla="*/ 1860961 h 7505871"/>
              <a:gd name="connsiteX749" fmla="*/ 7922382 w 8074110"/>
              <a:gd name="connsiteY749" fmla="*/ 1541246 h 7505871"/>
              <a:gd name="connsiteX750" fmla="*/ 8023793 w 8074110"/>
              <a:gd name="connsiteY750" fmla="*/ 1045033 h 7505871"/>
              <a:gd name="connsiteX751" fmla="*/ 8072562 w 8074110"/>
              <a:gd name="connsiteY751" fmla="*/ 933558 h 7505871"/>
              <a:gd name="connsiteX752" fmla="*/ 8072562 w 8074110"/>
              <a:gd name="connsiteY752" fmla="*/ 834472 h 7505871"/>
              <a:gd name="connsiteX753" fmla="*/ 8057853 w 8074110"/>
              <a:gd name="connsiteY753" fmla="*/ 850729 h 7505871"/>
              <a:gd name="connsiteX754" fmla="*/ 7875935 w 8074110"/>
              <a:gd name="connsiteY754" fmla="*/ 1487832 h 7505871"/>
              <a:gd name="connsiteX755" fmla="*/ 7917737 w 8074110"/>
              <a:gd name="connsiteY755" fmla="*/ 1746388 h 7505871"/>
              <a:gd name="connsiteX756" fmla="*/ 7834133 w 8074110"/>
              <a:gd name="connsiteY756" fmla="*/ 1685234 h 7505871"/>
              <a:gd name="connsiteX757" fmla="*/ 7668469 w 8074110"/>
              <a:gd name="connsiteY757" fmla="*/ 1563695 h 7505871"/>
              <a:gd name="connsiteX758" fmla="*/ 7553899 w 8074110"/>
              <a:gd name="connsiteY758" fmla="*/ 1286560 h 7505871"/>
              <a:gd name="connsiteX759" fmla="*/ 7736592 w 8074110"/>
              <a:gd name="connsiteY759" fmla="*/ 785700 h 7505871"/>
              <a:gd name="connsiteX760" fmla="*/ 7778394 w 8074110"/>
              <a:gd name="connsiteY760" fmla="*/ 759382 h 7505871"/>
              <a:gd name="connsiteX761" fmla="*/ 8041597 w 8074110"/>
              <a:gd name="connsiteY761" fmla="*/ 728417 h 7505871"/>
              <a:gd name="connsiteX762" fmla="*/ 8074110 w 8074110"/>
              <a:gd name="connsiteY762" fmla="*/ 722222 h 7505871"/>
              <a:gd name="connsiteX763" fmla="*/ 8074110 w 8074110"/>
              <a:gd name="connsiteY763" fmla="*/ 688937 h 7505871"/>
              <a:gd name="connsiteX764" fmla="*/ 7787683 w 8074110"/>
              <a:gd name="connsiteY764" fmla="*/ 719127 h 7505871"/>
              <a:gd name="connsiteX765" fmla="*/ 7550029 w 8074110"/>
              <a:gd name="connsiteY765" fmla="*/ 603007 h 7505871"/>
              <a:gd name="connsiteX766" fmla="*/ 7534545 w 8074110"/>
              <a:gd name="connsiteY766" fmla="*/ 359158 h 7505871"/>
              <a:gd name="connsiteX767" fmla="*/ 7626666 w 8074110"/>
              <a:gd name="connsiteY767" fmla="*/ 251555 h 7505871"/>
              <a:gd name="connsiteX768" fmla="*/ 7819424 w 8074110"/>
              <a:gd name="connsiteY768" fmla="*/ 127696 h 7505871"/>
              <a:gd name="connsiteX769" fmla="*/ 7926252 w 8074110"/>
              <a:gd name="connsiteY769" fmla="*/ 76604 h 7505871"/>
              <a:gd name="connsiteX770" fmla="*/ 8074110 w 8074110"/>
              <a:gd name="connsiteY770" fmla="*/ 636295 h 7505871"/>
              <a:gd name="connsiteX771" fmla="*/ 8074110 w 8074110"/>
              <a:gd name="connsiteY771" fmla="*/ 589848 h 7505871"/>
              <a:gd name="connsiteX772" fmla="*/ 8012954 w 8074110"/>
              <a:gd name="connsiteY772" fmla="*/ 46414 h 7505871"/>
              <a:gd name="connsiteX773" fmla="*/ 8071012 w 8074110"/>
              <a:gd name="connsiteY773" fmla="*/ 11578 h 7505871"/>
              <a:gd name="connsiteX774" fmla="*/ 8071012 w 8074110"/>
              <a:gd name="connsiteY774" fmla="*/ 4611 h 7505871"/>
              <a:gd name="connsiteX775" fmla="*/ 7829488 w 8074110"/>
              <a:gd name="connsiteY775" fmla="*/ 4611 h 7505871"/>
              <a:gd name="connsiteX776" fmla="*/ 7829488 w 8074110"/>
              <a:gd name="connsiteY776" fmla="*/ 10028 h 7505871"/>
              <a:gd name="connsiteX777" fmla="*/ 7950250 w 8074110"/>
              <a:gd name="connsiteY777" fmla="*/ 17770 h 7505871"/>
              <a:gd name="connsiteX778" fmla="*/ 7735817 w 8074110"/>
              <a:gd name="connsiteY778" fmla="*/ 131568 h 7505871"/>
              <a:gd name="connsiteX779" fmla="*/ 7637503 w 8074110"/>
              <a:gd name="connsiteY779" fmla="*/ 166403 h 7505871"/>
              <a:gd name="connsiteX780" fmla="*/ 6933826 w 8074110"/>
              <a:gd name="connsiteY780" fmla="*/ 19318 h 7505871"/>
              <a:gd name="connsiteX781" fmla="*/ 6868026 w 8074110"/>
              <a:gd name="connsiteY781" fmla="*/ 8481 h 7505871"/>
              <a:gd name="connsiteX782" fmla="*/ 7534545 w 8074110"/>
              <a:gd name="connsiteY782" fmla="*/ 226009 h 7505871"/>
              <a:gd name="connsiteX783" fmla="*/ 7524483 w 8074110"/>
              <a:gd name="connsiteY783" fmla="*/ 237621 h 7505871"/>
              <a:gd name="connsiteX784" fmla="*/ 7244249 w 8074110"/>
              <a:gd name="connsiteY784" fmla="*/ 413347 h 7505871"/>
              <a:gd name="connsiteX785" fmla="*/ 7223348 w 8074110"/>
              <a:gd name="connsiteY785" fmla="*/ 421864 h 7505871"/>
              <a:gd name="connsiteX786" fmla="*/ 6830868 w 8074110"/>
              <a:gd name="connsiteY786" fmla="*/ 303422 h 7505871"/>
              <a:gd name="connsiteX787" fmla="*/ 6813837 w 8074110"/>
              <a:gd name="connsiteY787" fmla="*/ 261619 h 7505871"/>
              <a:gd name="connsiteX788" fmla="*/ 6854092 w 8074110"/>
              <a:gd name="connsiteY788" fmla="*/ 26285 h 7505871"/>
              <a:gd name="connsiteX789" fmla="*/ 6850222 w 8074110"/>
              <a:gd name="connsiteY789" fmla="*/ 3836 h 7505871"/>
              <a:gd name="connsiteX790" fmla="*/ 6830299 w 8074110"/>
              <a:gd name="connsiteY79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817037 w 8074110"/>
              <a:gd name="connsiteY550" fmla="*/ 788798 h 7505871"/>
              <a:gd name="connsiteX551" fmla="*/ 2751236 w 8074110"/>
              <a:gd name="connsiteY551" fmla="*/ 721450 h 7505871"/>
              <a:gd name="connsiteX552" fmla="*/ 2216316 w 8074110"/>
              <a:gd name="connsiteY552" fmla="*/ 277101 h 7505871"/>
              <a:gd name="connsiteX553" fmla="*/ 7517516 w 8074110"/>
              <a:gd name="connsiteY553" fmla="*/ 277101 h 7505871"/>
              <a:gd name="connsiteX554" fmla="*/ 7651440 w 8074110"/>
              <a:gd name="connsiteY554" fmla="*/ 726094 h 7505871"/>
              <a:gd name="connsiteX555" fmla="*/ 7406816 w 8074110"/>
              <a:gd name="connsiteY555" fmla="*/ 760155 h 7505871"/>
              <a:gd name="connsiteX556" fmla="*/ 7295343 w 8074110"/>
              <a:gd name="connsiteY556" fmla="*/ 776411 h 7505871"/>
              <a:gd name="connsiteX557" fmla="*/ 7250443 w 8074110"/>
              <a:gd name="connsiteY557" fmla="*/ 758607 h 7505871"/>
              <a:gd name="connsiteX558" fmla="*/ 7202446 w 8074110"/>
              <a:gd name="connsiteY558" fmla="*/ 573592 h 7505871"/>
              <a:gd name="connsiteX559" fmla="*/ 7277537 w 8074110"/>
              <a:gd name="connsiteY559" fmla="*/ 427281 h 7505871"/>
              <a:gd name="connsiteX560" fmla="*/ 7493517 w 8074110"/>
              <a:gd name="connsiteY560" fmla="*/ 286390 h 7505871"/>
              <a:gd name="connsiteX561" fmla="*/ 7517516 w 8074110"/>
              <a:gd name="connsiteY561" fmla="*/ 277101 h 7505871"/>
              <a:gd name="connsiteX562" fmla="*/ 1725523 w 8074110"/>
              <a:gd name="connsiteY562" fmla="*/ 200464 h 7505871"/>
              <a:gd name="connsiteX563" fmla="*/ 1922923 w 8074110"/>
              <a:gd name="connsiteY563" fmla="*/ 231429 h 7505871"/>
              <a:gd name="connsiteX564" fmla="*/ 2086264 w 8074110"/>
              <a:gd name="connsiteY564" fmla="*/ 256200 h 7505871"/>
              <a:gd name="connsiteX565" fmla="*/ 2138131 w 8074110"/>
              <a:gd name="connsiteY565" fmla="*/ 284843 h 7505871"/>
              <a:gd name="connsiteX566" fmla="*/ 2200834 w 8074110"/>
              <a:gd name="connsiteY566" fmla="*/ 338257 h 7505871"/>
              <a:gd name="connsiteX567" fmla="*/ 2728013 w 8074110"/>
              <a:gd name="connsiteY567" fmla="*/ 774864 h 7505871"/>
              <a:gd name="connsiteX568" fmla="*/ 2820132 w 8074110"/>
              <a:gd name="connsiteY568" fmla="*/ 871630 h 7505871"/>
              <a:gd name="connsiteX569" fmla="*/ 3416208 w 8074110"/>
              <a:gd name="connsiteY569" fmla="*/ 1705361 h 7505871"/>
              <a:gd name="connsiteX570" fmla="*/ 3403821 w 8074110"/>
              <a:gd name="connsiteY570" fmla="*/ 1733229 h 7505871"/>
              <a:gd name="connsiteX571" fmla="*/ 3220356 w 8074110"/>
              <a:gd name="connsiteY571" fmla="*/ 1788965 h 7505871"/>
              <a:gd name="connsiteX572" fmla="*/ 3183971 w 8074110"/>
              <a:gd name="connsiteY572" fmla="*/ 1778128 h 7505871"/>
              <a:gd name="connsiteX573" fmla="*/ 2802328 w 8074110"/>
              <a:gd name="connsiteY573" fmla="*/ 1303589 h 7505871"/>
              <a:gd name="connsiteX574" fmla="*/ 2734980 w 8074110"/>
              <a:gd name="connsiteY574" fmla="*/ 1223082 h 7505871"/>
              <a:gd name="connsiteX575" fmla="*/ 1721651 w 8074110"/>
              <a:gd name="connsiteY575" fmla="*/ 208205 h 7505871"/>
              <a:gd name="connsiteX576" fmla="*/ 1725523 w 8074110"/>
              <a:gd name="connsiteY576" fmla="*/ 200464 h 7505871"/>
              <a:gd name="connsiteX577" fmla="*/ 5759578 w 8074110"/>
              <a:gd name="connsiteY577" fmla="*/ 140662 h 7505871"/>
              <a:gd name="connsiteX578" fmla="*/ 5822184 w 8074110"/>
              <a:gd name="connsiteY578" fmla="*/ 174918 h 7505871"/>
              <a:gd name="connsiteX579" fmla="*/ 6050551 w 8074110"/>
              <a:gd name="connsiteY579" fmla="*/ 345224 h 7505871"/>
              <a:gd name="connsiteX580" fmla="*/ 6064485 w 8074110"/>
              <a:gd name="connsiteY580" fmla="*/ 389351 h 7505871"/>
              <a:gd name="connsiteX581" fmla="*/ 5850827 w 8074110"/>
              <a:gd name="connsiteY581" fmla="*/ 619264 h 7505871"/>
              <a:gd name="connsiteX582" fmla="*/ 5812120 w 8074110"/>
              <a:gd name="connsiteY582" fmla="*/ 623909 h 7505871"/>
              <a:gd name="connsiteX583" fmla="*/ 5306617 w 8074110"/>
              <a:gd name="connsiteY583" fmla="*/ 537981 h 7505871"/>
              <a:gd name="connsiteX584" fmla="*/ 5287266 w 8074110"/>
              <a:gd name="connsiteY584" fmla="*/ 532562 h 7505871"/>
              <a:gd name="connsiteX585" fmla="*/ 5484666 w 8074110"/>
              <a:gd name="connsiteY585" fmla="*/ 433476 h 7505871"/>
              <a:gd name="connsiteX586" fmla="*/ 5716131 w 8074110"/>
              <a:gd name="connsiteY586" fmla="*/ 198141 h 7505871"/>
              <a:gd name="connsiteX587" fmla="*/ 5759578 w 8074110"/>
              <a:gd name="connsiteY587" fmla="*/ 140662 h 7505871"/>
              <a:gd name="connsiteX588" fmla="*/ 6792161 w 8074110"/>
              <a:gd name="connsiteY588" fmla="*/ 69637 h 7505871"/>
              <a:gd name="connsiteX589" fmla="*/ 6756550 w 8074110"/>
              <a:gd name="connsiteY589" fmla="*/ 261619 h 7505871"/>
              <a:gd name="connsiteX590" fmla="*/ 6617984 w 8074110"/>
              <a:gd name="connsiteY590" fmla="*/ 446635 h 7505871"/>
              <a:gd name="connsiteX591" fmla="*/ 6420582 w 8074110"/>
              <a:gd name="connsiteY591" fmla="*/ 545724 h 7505871"/>
              <a:gd name="connsiteX592" fmla="*/ 6386520 w 8074110"/>
              <a:gd name="connsiteY592" fmla="*/ 543401 h 7505871"/>
              <a:gd name="connsiteX593" fmla="*/ 6167444 w 8074110"/>
              <a:gd name="connsiteY593" fmla="*/ 376190 h 7505871"/>
              <a:gd name="connsiteX594" fmla="*/ 6792161 w 8074110"/>
              <a:gd name="connsiteY594" fmla="*/ 69637 h 7505871"/>
              <a:gd name="connsiteX595" fmla="*/ 6830299 w 8074110"/>
              <a:gd name="connsiteY595" fmla="*/ 401 h 7505871"/>
              <a:gd name="connsiteX596" fmla="*/ 6773582 w 8074110"/>
              <a:gd name="connsiteY596" fmla="*/ 27835 h 7505871"/>
              <a:gd name="connsiteX597" fmla="*/ 6302140 w 8074110"/>
              <a:gd name="connsiteY597" fmla="*/ 343677 h 7505871"/>
              <a:gd name="connsiteX598" fmla="*/ 6071452 w 8074110"/>
              <a:gd name="connsiteY598" fmla="*/ 304197 h 7505871"/>
              <a:gd name="connsiteX599" fmla="*/ 5949915 w 8074110"/>
              <a:gd name="connsiteY599" fmla="*/ 212850 h 7505871"/>
              <a:gd name="connsiteX600" fmla="*/ 5809025 w 8074110"/>
              <a:gd name="connsiteY600" fmla="*/ 105247 h 7505871"/>
              <a:gd name="connsiteX601" fmla="*/ 6016489 w 8074110"/>
              <a:gd name="connsiteY601" fmla="*/ 8481 h 7505871"/>
              <a:gd name="connsiteX602" fmla="*/ 6001007 w 8074110"/>
              <a:gd name="connsiteY602" fmla="*/ 3061 h 7505871"/>
              <a:gd name="connsiteX603" fmla="*/ 5795091 w 8074110"/>
              <a:gd name="connsiteY603" fmla="*/ 51058 h 7505871"/>
              <a:gd name="connsiteX604" fmla="*/ 5725418 w 8074110"/>
              <a:gd name="connsiteY604" fmla="*/ 40219 h 7505871"/>
              <a:gd name="connsiteX605" fmla="*/ 5613945 w 8074110"/>
              <a:gd name="connsiteY605" fmla="*/ 8481 h 7505871"/>
              <a:gd name="connsiteX606" fmla="*/ 5681293 w 8074110"/>
              <a:gd name="connsiteY606" fmla="*/ 62670 h 7505871"/>
              <a:gd name="connsiteX607" fmla="*/ 5692905 w 8074110"/>
              <a:gd name="connsiteY607" fmla="*/ 126148 h 7505871"/>
              <a:gd name="connsiteX608" fmla="*/ 5659619 w 8074110"/>
              <a:gd name="connsiteY608" fmla="*/ 178787 h 7505871"/>
              <a:gd name="connsiteX609" fmla="*/ 5438219 w 8074110"/>
              <a:gd name="connsiteY609" fmla="*/ 396318 h 7505871"/>
              <a:gd name="connsiteX610" fmla="*/ 5299651 w 8074110"/>
              <a:gd name="connsiteY610" fmla="*/ 465989 h 7505871"/>
              <a:gd name="connsiteX611" fmla="*/ 5051157 w 8074110"/>
              <a:gd name="connsiteY611" fmla="*/ 501599 h 7505871"/>
              <a:gd name="connsiteX612" fmla="*/ 5017869 w 8074110"/>
              <a:gd name="connsiteY612" fmla="*/ 498502 h 7505871"/>
              <a:gd name="connsiteX613" fmla="*/ 4896331 w 8074110"/>
              <a:gd name="connsiteY613" fmla="*/ 483020 h 7505871"/>
              <a:gd name="connsiteX614" fmla="*/ 5006257 w 8074110"/>
              <a:gd name="connsiteY614" fmla="*/ 368448 h 7505871"/>
              <a:gd name="connsiteX615" fmla="*/ 5178888 w 8074110"/>
              <a:gd name="connsiteY615" fmla="*/ 35574 h 7505871"/>
              <a:gd name="connsiteX616" fmla="*/ 5148697 w 8074110"/>
              <a:gd name="connsiteY616" fmla="*/ 4611 h 7505871"/>
              <a:gd name="connsiteX617" fmla="*/ 5130119 w 8074110"/>
              <a:gd name="connsiteY617" fmla="*/ 33252 h 7505871"/>
              <a:gd name="connsiteX618" fmla="*/ 4968327 w 8074110"/>
              <a:gd name="connsiteY618" fmla="*/ 335162 h 7505871"/>
              <a:gd name="connsiteX619" fmla="*/ 4842143 w 8074110"/>
              <a:gd name="connsiteY619" fmla="*/ 457472 h 7505871"/>
              <a:gd name="connsiteX620" fmla="*/ 4792601 w 8074110"/>
              <a:gd name="connsiteY620" fmla="*/ 475278 h 7505871"/>
              <a:gd name="connsiteX621" fmla="*/ 4347477 w 8074110"/>
              <a:gd name="connsiteY621" fmla="*/ 432701 h 7505871"/>
              <a:gd name="connsiteX622" fmla="*/ 4253811 w 8074110"/>
              <a:gd name="connsiteY622" fmla="*/ 421089 h 7505871"/>
              <a:gd name="connsiteX623" fmla="*/ 4693512 w 8074110"/>
              <a:gd name="connsiteY623" fmla="*/ 8481 h 7505871"/>
              <a:gd name="connsiteX624" fmla="*/ 4611455 w 8074110"/>
              <a:gd name="connsiteY624" fmla="*/ 22415 h 7505871"/>
              <a:gd name="connsiteX625" fmla="*/ 4196524 w 8074110"/>
              <a:gd name="connsiteY625" fmla="*/ 402510 h 7505871"/>
              <a:gd name="connsiteX626" fmla="*/ 4148530 w 8074110"/>
              <a:gd name="connsiteY626" fmla="*/ 417219 h 7505871"/>
              <a:gd name="connsiteX627" fmla="*/ 3828041 w 8074110"/>
              <a:gd name="connsiteY627" fmla="*/ 393221 h 7505871"/>
              <a:gd name="connsiteX628" fmla="*/ 3665477 w 8074110"/>
              <a:gd name="connsiteY628" fmla="*/ 380834 h 7505871"/>
              <a:gd name="connsiteX629" fmla="*/ 3924032 w 8074110"/>
              <a:gd name="connsiteY629" fmla="*/ 10028 h 7505871"/>
              <a:gd name="connsiteX630" fmla="*/ 3841203 w 8074110"/>
              <a:gd name="connsiteY630" fmla="*/ 46414 h 7505871"/>
              <a:gd name="connsiteX631" fmla="*/ 3613610 w 8074110"/>
              <a:gd name="connsiteY631" fmla="*/ 359933 h 7505871"/>
              <a:gd name="connsiteX632" fmla="*/ 3573355 w 8074110"/>
              <a:gd name="connsiteY632" fmla="*/ 376190 h 7505871"/>
              <a:gd name="connsiteX633" fmla="*/ 2866581 w 8074110"/>
              <a:gd name="connsiteY633" fmla="*/ 318906 h 7505871"/>
              <a:gd name="connsiteX634" fmla="*/ 2819359 w 8074110"/>
              <a:gd name="connsiteY634" fmla="*/ 301874 h 7505871"/>
              <a:gd name="connsiteX635" fmla="*/ 2984246 w 8074110"/>
              <a:gd name="connsiteY635" fmla="*/ 10028 h 7505871"/>
              <a:gd name="connsiteX636" fmla="*/ 2922318 w 8074110"/>
              <a:gd name="connsiteY636" fmla="*/ 39446 h 7505871"/>
              <a:gd name="connsiteX637" fmla="*/ 2779879 w 8074110"/>
              <a:gd name="connsiteY637" fmla="*/ 285618 h 7505871"/>
              <a:gd name="connsiteX638" fmla="*/ 2736527 w 8074110"/>
              <a:gd name="connsiteY638" fmla="*/ 306519 h 7505871"/>
              <a:gd name="connsiteX639" fmla="*/ 2190770 w 8074110"/>
              <a:gd name="connsiteY639" fmla="*/ 240718 h 7505871"/>
              <a:gd name="connsiteX640" fmla="*/ 2157482 w 8074110"/>
              <a:gd name="connsiteY640" fmla="*/ 207430 h 7505871"/>
              <a:gd name="connsiteX641" fmla="*/ 2173739 w 8074110"/>
              <a:gd name="connsiteY641" fmla="*/ 124598 h 7505871"/>
              <a:gd name="connsiteX642" fmla="*/ 2247281 w 8074110"/>
              <a:gd name="connsiteY642" fmla="*/ 8481 h 7505871"/>
              <a:gd name="connsiteX643" fmla="*/ 2202382 w 8074110"/>
              <a:gd name="connsiteY643" fmla="*/ 13126 h 7505871"/>
              <a:gd name="connsiteX644" fmla="*/ 2109488 w 8074110"/>
              <a:gd name="connsiteY644" fmla="*/ 196594 h 7505871"/>
              <a:gd name="connsiteX645" fmla="*/ 2073878 w 8074110"/>
              <a:gd name="connsiteY645" fmla="*/ 223687 h 7505871"/>
              <a:gd name="connsiteX646" fmla="*/ 1782807 w 8074110"/>
              <a:gd name="connsiteY646" fmla="*/ 178015 h 7505871"/>
              <a:gd name="connsiteX647" fmla="*/ 1743327 w 8074110"/>
              <a:gd name="connsiteY647" fmla="*/ 94408 h 7505871"/>
              <a:gd name="connsiteX648" fmla="*/ 1789774 w 8074110"/>
              <a:gd name="connsiteY648" fmla="*/ 10803 h 7505871"/>
              <a:gd name="connsiteX649" fmla="*/ 1709266 w 8074110"/>
              <a:gd name="connsiteY649" fmla="*/ 48736 h 7505871"/>
              <a:gd name="connsiteX650" fmla="*/ 1667462 w 8074110"/>
              <a:gd name="connsiteY650" fmla="*/ 127696 h 7505871"/>
              <a:gd name="connsiteX651" fmla="*/ 1618692 w 8074110"/>
              <a:gd name="connsiteY651" fmla="*/ 152469 h 7505871"/>
              <a:gd name="connsiteX652" fmla="*/ 853860 w 8074110"/>
              <a:gd name="connsiteY652" fmla="*/ 29382 h 7505871"/>
              <a:gd name="connsiteX653" fmla="*/ 474537 w 8074110"/>
              <a:gd name="connsiteY653" fmla="*/ 9256 h 7505871"/>
              <a:gd name="connsiteX654" fmla="*/ 493891 w 8074110"/>
              <a:gd name="connsiteY654" fmla="*/ 12351 h 7505871"/>
              <a:gd name="connsiteX655" fmla="*/ 733870 w 8074110"/>
              <a:gd name="connsiteY655" fmla="*/ 40994 h 7505871"/>
              <a:gd name="connsiteX656" fmla="*/ 1561409 w 8074110"/>
              <a:gd name="connsiteY656" fmla="*/ 171820 h 7505871"/>
              <a:gd name="connsiteX657" fmla="*/ 1631854 w 8074110"/>
              <a:gd name="connsiteY657" fmla="*/ 187304 h 7505871"/>
              <a:gd name="connsiteX658" fmla="*/ 1772742 w 8074110"/>
              <a:gd name="connsiteY658" fmla="*/ 322001 h 7505871"/>
              <a:gd name="connsiteX659" fmla="*/ 1567601 w 8074110"/>
              <a:gd name="connsiteY659" fmla="*/ 346774 h 7505871"/>
              <a:gd name="connsiteX660" fmla="*/ 1264918 w 8074110"/>
              <a:gd name="connsiteY660" fmla="*/ 319678 h 7505871"/>
              <a:gd name="connsiteX661" fmla="*/ 966880 w 8074110"/>
              <a:gd name="connsiteY661" fmla="*/ 322776 h 7505871"/>
              <a:gd name="connsiteX662" fmla="*/ 839151 w 8074110"/>
              <a:gd name="connsiteY662" fmla="*/ 293357 h 7505871"/>
              <a:gd name="connsiteX663" fmla="*/ 116893 w 8074110"/>
              <a:gd name="connsiteY663" fmla="*/ 13126 h 7505871"/>
              <a:gd name="connsiteX664" fmla="*/ 0 w 8074110"/>
              <a:gd name="connsiteY664" fmla="*/ 6159 h 7505871"/>
              <a:gd name="connsiteX665" fmla="*/ 30191 w 8074110"/>
              <a:gd name="connsiteY665" fmla="*/ 27060 h 7505871"/>
              <a:gd name="connsiteX666" fmla="*/ 863149 w 8074110"/>
              <a:gd name="connsiteY666" fmla="*/ 349096 h 7505871"/>
              <a:gd name="connsiteX667" fmla="*/ 2691628 w 8074110"/>
              <a:gd name="connsiteY667" fmla="*/ 1437513 h 7505871"/>
              <a:gd name="connsiteX668" fmla="*/ 3149135 w 8074110"/>
              <a:gd name="connsiteY668" fmla="*/ 1826898 h 7505871"/>
              <a:gd name="connsiteX669" fmla="*/ 3180873 w 8074110"/>
              <a:gd name="connsiteY669" fmla="*/ 1850896 h 7505871"/>
              <a:gd name="connsiteX670" fmla="*/ 3685603 w 8074110"/>
              <a:gd name="connsiteY670" fmla="*/ 2128807 h 7505871"/>
              <a:gd name="connsiteX671" fmla="*/ 4074212 w 8074110"/>
              <a:gd name="connsiteY671" fmla="*/ 2380398 h 7505871"/>
              <a:gd name="connsiteX672" fmla="*/ 4482176 w 8074110"/>
              <a:gd name="connsiteY672" fmla="*/ 2882804 h 7505871"/>
              <a:gd name="connsiteX673" fmla="*/ 4615325 w 8074110"/>
              <a:gd name="connsiteY673" fmla="*/ 3032983 h 7505871"/>
              <a:gd name="connsiteX674" fmla="*/ 4938909 w 8074110"/>
              <a:gd name="connsiteY674" fmla="*/ 3311666 h 7505871"/>
              <a:gd name="connsiteX675" fmla="*/ 5464539 w 8074110"/>
              <a:gd name="connsiteY675" fmla="*/ 3821815 h 7505871"/>
              <a:gd name="connsiteX676" fmla="*/ 5862439 w 8074110"/>
              <a:gd name="connsiteY676" fmla="*/ 4371442 h 7505871"/>
              <a:gd name="connsiteX677" fmla="*/ 5925142 w 8074110"/>
              <a:gd name="connsiteY677" fmla="*/ 4423309 h 7505871"/>
              <a:gd name="connsiteX678" fmla="*/ 5960752 w 8074110"/>
              <a:gd name="connsiteY678" fmla="*/ 4439565 h 7505871"/>
              <a:gd name="connsiteX679" fmla="*/ 6221633 w 8074110"/>
              <a:gd name="connsiteY679" fmla="*/ 4609099 h 7505871"/>
              <a:gd name="connsiteX680" fmla="*/ 6602500 w 8074110"/>
              <a:gd name="connsiteY680" fmla="*/ 4887784 h 7505871"/>
              <a:gd name="connsiteX681" fmla="*/ 7161419 w 8074110"/>
              <a:gd name="connsiteY681" fmla="*/ 5593785 h 7505871"/>
              <a:gd name="connsiteX682" fmla="*/ 7807037 w 8074110"/>
              <a:gd name="connsiteY682" fmla="*/ 6708523 h 7505871"/>
              <a:gd name="connsiteX683" fmla="*/ 7824068 w 8074110"/>
              <a:gd name="connsiteY683" fmla="*/ 6754970 h 7505871"/>
              <a:gd name="connsiteX684" fmla="*/ 7999795 w 8074110"/>
              <a:gd name="connsiteY684" fmla="*/ 7317758 h 7505871"/>
              <a:gd name="connsiteX685" fmla="*/ 8071787 w 8074110"/>
              <a:gd name="connsiteY685" fmla="*/ 7505871 h 7505871"/>
              <a:gd name="connsiteX686" fmla="*/ 8071787 w 8074110"/>
              <a:gd name="connsiteY686" fmla="*/ 7399815 h 7505871"/>
              <a:gd name="connsiteX687" fmla="*/ 7950250 w 8074110"/>
              <a:gd name="connsiteY687" fmla="*/ 7039849 h 7505871"/>
              <a:gd name="connsiteX688" fmla="*/ 7865096 w 8074110"/>
              <a:gd name="connsiteY688" fmla="*/ 6744905 h 7505871"/>
              <a:gd name="connsiteX689" fmla="*/ 7863548 w 8074110"/>
              <a:gd name="connsiteY689" fmla="*/ 6706200 h 7505871"/>
              <a:gd name="connsiteX690" fmla="*/ 8043144 w 8074110"/>
              <a:gd name="connsiteY690" fmla="*/ 6277336 h 7505871"/>
              <a:gd name="connsiteX691" fmla="*/ 8072562 w 8074110"/>
              <a:gd name="connsiteY691" fmla="*/ 6272691 h 7505871"/>
              <a:gd name="connsiteX692" fmla="*/ 8072562 w 8074110"/>
              <a:gd name="connsiteY692" fmla="*/ 6153476 h 7505871"/>
              <a:gd name="connsiteX693" fmla="*/ 8052434 w 8074110"/>
              <a:gd name="connsiteY693" fmla="*/ 6144959 h 7505871"/>
              <a:gd name="connsiteX694" fmla="*/ 7593379 w 8074110"/>
              <a:gd name="connsiteY694" fmla="*/ 5359998 h 7505871"/>
              <a:gd name="connsiteX695" fmla="*/ 7591831 w 8074110"/>
              <a:gd name="connsiteY695" fmla="*/ 5353806 h 7505871"/>
              <a:gd name="connsiteX696" fmla="*/ 8052434 w 8074110"/>
              <a:gd name="connsiteY696" fmla="*/ 5624748 h 7505871"/>
              <a:gd name="connsiteX697" fmla="*/ 8072562 w 8074110"/>
              <a:gd name="connsiteY697" fmla="*/ 5650297 h 7505871"/>
              <a:gd name="connsiteX698" fmla="*/ 8072562 w 8074110"/>
              <a:gd name="connsiteY698" fmla="*/ 5564367 h 7505871"/>
              <a:gd name="connsiteX699" fmla="*/ 8059401 w 8074110"/>
              <a:gd name="connsiteY699" fmla="*/ 5555078 h 7505871"/>
              <a:gd name="connsiteX700" fmla="*/ 7759043 w 8074110"/>
              <a:gd name="connsiteY700" fmla="*/ 5365418 h 7505871"/>
              <a:gd name="connsiteX701" fmla="*/ 7623569 w 8074110"/>
              <a:gd name="connsiteY701" fmla="*/ 5314326 h 7505871"/>
              <a:gd name="connsiteX702" fmla="*/ 7605765 w 8074110"/>
              <a:gd name="connsiteY702" fmla="*/ 5269426 h 7505871"/>
              <a:gd name="connsiteX703" fmla="*/ 7917737 w 8074110"/>
              <a:gd name="connsiteY703" fmla="*/ 4875397 h 7505871"/>
              <a:gd name="connsiteX704" fmla="*/ 8072562 w 8074110"/>
              <a:gd name="connsiteY704" fmla="*/ 4774761 h 7505871"/>
              <a:gd name="connsiteX705" fmla="*/ 8072562 w 8074110"/>
              <a:gd name="connsiteY705" fmla="*/ 4715155 h 7505871"/>
              <a:gd name="connsiteX706" fmla="*/ 7588734 w 8074110"/>
              <a:gd name="connsiteY706" fmla="*/ 5193561 h 7505871"/>
              <a:gd name="connsiteX707" fmla="*/ 7574027 w 8074110"/>
              <a:gd name="connsiteY707" fmla="*/ 5226849 h 7505871"/>
              <a:gd name="connsiteX708" fmla="*/ 7567060 w 8074110"/>
              <a:gd name="connsiteY708" fmla="*/ 5232269 h 7505871"/>
              <a:gd name="connsiteX709" fmla="*/ 7550804 w 8074110"/>
              <a:gd name="connsiteY709" fmla="*/ 5128536 h 7505871"/>
              <a:gd name="connsiteX710" fmla="*/ 7476486 w 8074110"/>
              <a:gd name="connsiteY710" fmla="*/ 4561102 h 7505871"/>
              <a:gd name="connsiteX711" fmla="*/ 7512871 w 8074110"/>
              <a:gd name="connsiteY711" fmla="*/ 4526267 h 7505871"/>
              <a:gd name="connsiteX712" fmla="*/ 7744334 w 8074110"/>
              <a:gd name="connsiteY712" fmla="*/ 4535557 h 7505871"/>
              <a:gd name="connsiteX713" fmla="*/ 8072562 w 8074110"/>
              <a:gd name="connsiteY713" fmla="*/ 4622258 h 7505871"/>
              <a:gd name="connsiteX714" fmla="*/ 8072562 w 8074110"/>
              <a:gd name="connsiteY714" fmla="*/ 4568844 h 7505871"/>
              <a:gd name="connsiteX715" fmla="*/ 7770654 w 8074110"/>
              <a:gd name="connsiteY715" fmla="*/ 4499174 h 7505871"/>
              <a:gd name="connsiteX716" fmla="*/ 7519838 w 8074110"/>
              <a:gd name="connsiteY716" fmla="*/ 4483690 h 7505871"/>
              <a:gd name="connsiteX717" fmla="*/ 7461005 w 8074110"/>
              <a:gd name="connsiteY717" fmla="*/ 4427179 h 7505871"/>
              <a:gd name="connsiteX718" fmla="*/ 7389784 w 8074110"/>
              <a:gd name="connsiteY718" fmla="*/ 3848909 h 7505871"/>
              <a:gd name="connsiteX719" fmla="*/ 7420750 w 8074110"/>
              <a:gd name="connsiteY719" fmla="*/ 3808654 h 7505871"/>
              <a:gd name="connsiteX720" fmla="*/ 7762912 w 8074110"/>
              <a:gd name="connsiteY720" fmla="*/ 3749823 h 7505871"/>
              <a:gd name="connsiteX721" fmla="*/ 8072562 w 8074110"/>
              <a:gd name="connsiteY721" fmla="*/ 3759884 h 7505871"/>
              <a:gd name="connsiteX722" fmla="*/ 8072562 w 8074110"/>
              <a:gd name="connsiteY722" fmla="*/ 3713438 h 7505871"/>
              <a:gd name="connsiteX723" fmla="*/ 7848067 w 8074110"/>
              <a:gd name="connsiteY723" fmla="*/ 3704924 h 7505871"/>
              <a:gd name="connsiteX724" fmla="*/ 7498162 w 8074110"/>
              <a:gd name="connsiteY724" fmla="*/ 3756790 h 7505871"/>
              <a:gd name="connsiteX725" fmla="*/ 7406041 w 8074110"/>
              <a:gd name="connsiteY725" fmla="*/ 3768402 h 7505871"/>
              <a:gd name="connsiteX726" fmla="*/ 7376625 w 8074110"/>
              <a:gd name="connsiteY726" fmla="*/ 3743628 h 7505871"/>
              <a:gd name="connsiteX727" fmla="*/ 7317791 w 8074110"/>
              <a:gd name="connsiteY727" fmla="*/ 3277606 h 7505871"/>
              <a:gd name="connsiteX728" fmla="*/ 7329403 w 8074110"/>
              <a:gd name="connsiteY728" fmla="*/ 3245093 h 7505871"/>
              <a:gd name="connsiteX729" fmla="*/ 7556221 w 8074110"/>
              <a:gd name="connsiteY729" fmla="*/ 3145229 h 7505871"/>
              <a:gd name="connsiteX730" fmla="*/ 8072562 w 8074110"/>
              <a:gd name="connsiteY730" fmla="*/ 3045368 h 7505871"/>
              <a:gd name="connsiteX731" fmla="*/ 8072562 w 8074110"/>
              <a:gd name="connsiteY731" fmla="*/ 3005888 h 7505871"/>
              <a:gd name="connsiteX732" fmla="*/ 7445521 w 8074110"/>
              <a:gd name="connsiteY732" fmla="*/ 3144457 h 7505871"/>
              <a:gd name="connsiteX733" fmla="*/ 7328628 w 8074110"/>
              <a:gd name="connsiteY733" fmla="*/ 3199420 h 7505871"/>
              <a:gd name="connsiteX734" fmla="*/ 7304630 w 8074110"/>
              <a:gd name="connsiteY734" fmla="*/ 3186259 h 7505871"/>
              <a:gd name="connsiteX735" fmla="*/ 7258183 w 8074110"/>
              <a:gd name="connsiteY735" fmla="*/ 2868867 h 7505871"/>
              <a:gd name="connsiteX736" fmla="*/ 7267472 w 8074110"/>
              <a:gd name="connsiteY736" fmla="*/ 2846419 h 7505871"/>
              <a:gd name="connsiteX737" fmla="*/ 7736592 w 8074110"/>
              <a:gd name="connsiteY737" fmla="*/ 2501935 h 7505871"/>
              <a:gd name="connsiteX738" fmla="*/ 8072562 w 8074110"/>
              <a:gd name="connsiteY738" fmla="*/ 2323111 h 7505871"/>
              <a:gd name="connsiteX739" fmla="*/ 8072562 w 8074110"/>
              <a:gd name="connsiteY739" fmla="*/ 2263504 h 7505871"/>
              <a:gd name="connsiteX740" fmla="*/ 7247346 w 8074110"/>
              <a:gd name="connsiteY740" fmla="*/ 2789134 h 7505871"/>
              <a:gd name="connsiteX741" fmla="*/ 7204769 w 8074110"/>
              <a:gd name="connsiteY741" fmla="*/ 2536769 h 7505871"/>
              <a:gd name="connsiteX742" fmla="*/ 7194707 w 8074110"/>
              <a:gd name="connsiteY742" fmla="*/ 2481808 h 7505871"/>
              <a:gd name="connsiteX743" fmla="*/ 7218703 w 8074110"/>
              <a:gd name="connsiteY743" fmla="*/ 2341689 h 7505871"/>
              <a:gd name="connsiteX744" fmla="*/ 7498162 w 8074110"/>
              <a:gd name="connsiteY744" fmla="*/ 2079261 h 7505871"/>
              <a:gd name="connsiteX745" fmla="*/ 7934769 w 8074110"/>
              <a:gd name="connsiteY745" fmla="*/ 1906633 h 7505871"/>
              <a:gd name="connsiteX746" fmla="*/ 7950250 w 8074110"/>
              <a:gd name="connsiteY746" fmla="*/ 1901988 h 7505871"/>
              <a:gd name="connsiteX747" fmla="*/ 8072562 w 8074110"/>
              <a:gd name="connsiteY747" fmla="*/ 1913600 h 7505871"/>
              <a:gd name="connsiteX748" fmla="*/ 8072562 w 8074110"/>
              <a:gd name="connsiteY748" fmla="*/ 1860961 h 7505871"/>
              <a:gd name="connsiteX749" fmla="*/ 7922382 w 8074110"/>
              <a:gd name="connsiteY749" fmla="*/ 1541246 h 7505871"/>
              <a:gd name="connsiteX750" fmla="*/ 8023793 w 8074110"/>
              <a:gd name="connsiteY750" fmla="*/ 1045033 h 7505871"/>
              <a:gd name="connsiteX751" fmla="*/ 8072562 w 8074110"/>
              <a:gd name="connsiteY751" fmla="*/ 933558 h 7505871"/>
              <a:gd name="connsiteX752" fmla="*/ 8072562 w 8074110"/>
              <a:gd name="connsiteY752" fmla="*/ 834472 h 7505871"/>
              <a:gd name="connsiteX753" fmla="*/ 8057853 w 8074110"/>
              <a:gd name="connsiteY753" fmla="*/ 850729 h 7505871"/>
              <a:gd name="connsiteX754" fmla="*/ 7875935 w 8074110"/>
              <a:gd name="connsiteY754" fmla="*/ 1487832 h 7505871"/>
              <a:gd name="connsiteX755" fmla="*/ 7917737 w 8074110"/>
              <a:gd name="connsiteY755" fmla="*/ 1746388 h 7505871"/>
              <a:gd name="connsiteX756" fmla="*/ 7834133 w 8074110"/>
              <a:gd name="connsiteY756" fmla="*/ 1685234 h 7505871"/>
              <a:gd name="connsiteX757" fmla="*/ 7668469 w 8074110"/>
              <a:gd name="connsiteY757" fmla="*/ 1563695 h 7505871"/>
              <a:gd name="connsiteX758" fmla="*/ 7553899 w 8074110"/>
              <a:gd name="connsiteY758" fmla="*/ 1286560 h 7505871"/>
              <a:gd name="connsiteX759" fmla="*/ 7736592 w 8074110"/>
              <a:gd name="connsiteY759" fmla="*/ 785700 h 7505871"/>
              <a:gd name="connsiteX760" fmla="*/ 7778394 w 8074110"/>
              <a:gd name="connsiteY760" fmla="*/ 759382 h 7505871"/>
              <a:gd name="connsiteX761" fmla="*/ 8041597 w 8074110"/>
              <a:gd name="connsiteY761" fmla="*/ 728417 h 7505871"/>
              <a:gd name="connsiteX762" fmla="*/ 8074110 w 8074110"/>
              <a:gd name="connsiteY762" fmla="*/ 722222 h 7505871"/>
              <a:gd name="connsiteX763" fmla="*/ 8074110 w 8074110"/>
              <a:gd name="connsiteY763" fmla="*/ 688937 h 7505871"/>
              <a:gd name="connsiteX764" fmla="*/ 7787683 w 8074110"/>
              <a:gd name="connsiteY764" fmla="*/ 719127 h 7505871"/>
              <a:gd name="connsiteX765" fmla="*/ 7550029 w 8074110"/>
              <a:gd name="connsiteY765" fmla="*/ 603007 h 7505871"/>
              <a:gd name="connsiteX766" fmla="*/ 7534545 w 8074110"/>
              <a:gd name="connsiteY766" fmla="*/ 359158 h 7505871"/>
              <a:gd name="connsiteX767" fmla="*/ 7626666 w 8074110"/>
              <a:gd name="connsiteY767" fmla="*/ 251555 h 7505871"/>
              <a:gd name="connsiteX768" fmla="*/ 7819424 w 8074110"/>
              <a:gd name="connsiteY768" fmla="*/ 127696 h 7505871"/>
              <a:gd name="connsiteX769" fmla="*/ 7926252 w 8074110"/>
              <a:gd name="connsiteY769" fmla="*/ 76604 h 7505871"/>
              <a:gd name="connsiteX770" fmla="*/ 8074110 w 8074110"/>
              <a:gd name="connsiteY770" fmla="*/ 636295 h 7505871"/>
              <a:gd name="connsiteX771" fmla="*/ 8074110 w 8074110"/>
              <a:gd name="connsiteY771" fmla="*/ 589848 h 7505871"/>
              <a:gd name="connsiteX772" fmla="*/ 8012954 w 8074110"/>
              <a:gd name="connsiteY772" fmla="*/ 46414 h 7505871"/>
              <a:gd name="connsiteX773" fmla="*/ 8071012 w 8074110"/>
              <a:gd name="connsiteY773" fmla="*/ 11578 h 7505871"/>
              <a:gd name="connsiteX774" fmla="*/ 8071012 w 8074110"/>
              <a:gd name="connsiteY774" fmla="*/ 4611 h 7505871"/>
              <a:gd name="connsiteX775" fmla="*/ 7829488 w 8074110"/>
              <a:gd name="connsiteY775" fmla="*/ 4611 h 7505871"/>
              <a:gd name="connsiteX776" fmla="*/ 7829488 w 8074110"/>
              <a:gd name="connsiteY776" fmla="*/ 10028 h 7505871"/>
              <a:gd name="connsiteX777" fmla="*/ 7950250 w 8074110"/>
              <a:gd name="connsiteY777" fmla="*/ 17770 h 7505871"/>
              <a:gd name="connsiteX778" fmla="*/ 7735817 w 8074110"/>
              <a:gd name="connsiteY778" fmla="*/ 131568 h 7505871"/>
              <a:gd name="connsiteX779" fmla="*/ 7637503 w 8074110"/>
              <a:gd name="connsiteY779" fmla="*/ 166403 h 7505871"/>
              <a:gd name="connsiteX780" fmla="*/ 6933826 w 8074110"/>
              <a:gd name="connsiteY780" fmla="*/ 19318 h 7505871"/>
              <a:gd name="connsiteX781" fmla="*/ 6868026 w 8074110"/>
              <a:gd name="connsiteY781" fmla="*/ 8481 h 7505871"/>
              <a:gd name="connsiteX782" fmla="*/ 7534545 w 8074110"/>
              <a:gd name="connsiteY782" fmla="*/ 226009 h 7505871"/>
              <a:gd name="connsiteX783" fmla="*/ 7524483 w 8074110"/>
              <a:gd name="connsiteY783" fmla="*/ 237621 h 7505871"/>
              <a:gd name="connsiteX784" fmla="*/ 7244249 w 8074110"/>
              <a:gd name="connsiteY784" fmla="*/ 413347 h 7505871"/>
              <a:gd name="connsiteX785" fmla="*/ 7223348 w 8074110"/>
              <a:gd name="connsiteY785" fmla="*/ 421864 h 7505871"/>
              <a:gd name="connsiteX786" fmla="*/ 6830868 w 8074110"/>
              <a:gd name="connsiteY786" fmla="*/ 303422 h 7505871"/>
              <a:gd name="connsiteX787" fmla="*/ 6813837 w 8074110"/>
              <a:gd name="connsiteY787" fmla="*/ 261619 h 7505871"/>
              <a:gd name="connsiteX788" fmla="*/ 6854092 w 8074110"/>
              <a:gd name="connsiteY788" fmla="*/ 26285 h 7505871"/>
              <a:gd name="connsiteX789" fmla="*/ 6850222 w 8074110"/>
              <a:gd name="connsiteY789" fmla="*/ 3836 h 7505871"/>
              <a:gd name="connsiteX790" fmla="*/ 6830299 w 8074110"/>
              <a:gd name="connsiteY79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51236 w 8074110"/>
              <a:gd name="connsiteY550" fmla="*/ 721450 h 7505871"/>
              <a:gd name="connsiteX551" fmla="*/ 2216316 w 8074110"/>
              <a:gd name="connsiteY551" fmla="*/ 277101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51236 w 8074110"/>
              <a:gd name="connsiteY550" fmla="*/ 721450 h 7505871"/>
              <a:gd name="connsiteX551" fmla="*/ 2216316 w 8074110"/>
              <a:gd name="connsiteY551" fmla="*/ 277101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45079 w 8074110"/>
              <a:gd name="connsiteY550" fmla="*/ 736844 h 7505871"/>
              <a:gd name="connsiteX551" fmla="*/ 2216316 w 8074110"/>
              <a:gd name="connsiteY551" fmla="*/ 277101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185528 w 8074110"/>
              <a:gd name="connsiteY545" fmla="*/ 264786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45079 w 8074110"/>
              <a:gd name="connsiteY550" fmla="*/ 736844 h 7505871"/>
              <a:gd name="connsiteX551" fmla="*/ 2185528 w 8074110"/>
              <a:gd name="connsiteY551" fmla="*/ 264786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167055 w 8074110"/>
              <a:gd name="connsiteY545" fmla="*/ 264786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45079 w 8074110"/>
              <a:gd name="connsiteY550" fmla="*/ 736844 h 7505871"/>
              <a:gd name="connsiteX551" fmla="*/ 2167055 w 8074110"/>
              <a:gd name="connsiteY551" fmla="*/ 264786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167055 w 8074110"/>
              <a:gd name="connsiteY545" fmla="*/ 264786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63552 w 8074110"/>
              <a:gd name="connsiteY550" fmla="*/ 752238 h 7505871"/>
              <a:gd name="connsiteX551" fmla="*/ 2167055 w 8074110"/>
              <a:gd name="connsiteY551" fmla="*/ 264786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</a:cxnLst>
            <a:rect l="l" t="t" r="r" b="b"/>
            <a:pathLst>
              <a:path w="8074110" h="7505871">
                <a:moveTo>
                  <a:pt x="7594153" y="5423476"/>
                </a:moveTo>
                <a:cubicBezTo>
                  <a:pt x="7601895" y="5419607"/>
                  <a:pt x="7604218" y="5426574"/>
                  <a:pt x="7606540" y="5429671"/>
                </a:cubicBezTo>
                <a:cubicBezTo>
                  <a:pt x="7761365" y="5665003"/>
                  <a:pt x="7907673" y="5905757"/>
                  <a:pt x="8023793" y="6162766"/>
                </a:cubicBezTo>
                <a:cubicBezTo>
                  <a:pt x="8033080" y="6183667"/>
                  <a:pt x="8033080" y="6199148"/>
                  <a:pt x="8020696" y="6220050"/>
                </a:cubicBezTo>
                <a:cubicBezTo>
                  <a:pt x="7946381" y="6340814"/>
                  <a:pt x="7892964" y="6471641"/>
                  <a:pt x="7848067" y="6606339"/>
                </a:cubicBezTo>
                <a:cubicBezTo>
                  <a:pt x="7845745" y="6613304"/>
                  <a:pt x="7842647" y="6620273"/>
                  <a:pt x="7836455" y="6635755"/>
                </a:cubicBezTo>
                <a:cubicBezTo>
                  <a:pt x="7732722" y="6230114"/>
                  <a:pt x="7656857" y="5828345"/>
                  <a:pt x="7594153" y="5423476"/>
                </a:cubicBezTo>
                <a:close/>
                <a:moveTo>
                  <a:pt x="6088773" y="4458436"/>
                </a:moveTo>
                <a:cubicBezTo>
                  <a:pt x="6096223" y="4459307"/>
                  <a:pt x="6103190" y="4461629"/>
                  <a:pt x="6110157" y="4463564"/>
                </a:cubicBezTo>
                <a:cubicBezTo>
                  <a:pt x="6572310" y="4575037"/>
                  <a:pt x="6972531" y="4801854"/>
                  <a:pt x="7326306" y="5115376"/>
                </a:cubicBezTo>
                <a:cubicBezTo>
                  <a:pt x="7389784" y="5171888"/>
                  <a:pt x="7450168" y="5232269"/>
                  <a:pt x="7511321" y="5291102"/>
                </a:cubicBezTo>
                <a:cubicBezTo>
                  <a:pt x="7523708" y="5302714"/>
                  <a:pt x="7532223" y="5315873"/>
                  <a:pt x="7534545" y="5333680"/>
                </a:cubicBezTo>
                <a:cubicBezTo>
                  <a:pt x="7597251" y="5744738"/>
                  <a:pt x="7671566" y="6152701"/>
                  <a:pt x="7771427" y="6556020"/>
                </a:cubicBezTo>
                <a:cubicBezTo>
                  <a:pt x="7771427" y="6556795"/>
                  <a:pt x="7771427" y="6558343"/>
                  <a:pt x="7769105" y="6566857"/>
                </a:cubicBezTo>
                <a:cubicBezTo>
                  <a:pt x="7740464" y="6514218"/>
                  <a:pt x="7713368" y="6466221"/>
                  <a:pt x="7687822" y="6417452"/>
                </a:cubicBezTo>
                <a:cubicBezTo>
                  <a:pt x="7519063" y="6105479"/>
                  <a:pt x="7345660" y="5796605"/>
                  <a:pt x="7144388" y="5504761"/>
                </a:cubicBezTo>
                <a:cubicBezTo>
                  <a:pt x="7016658" y="5320518"/>
                  <a:pt x="6877315" y="5144792"/>
                  <a:pt x="6734877" y="4971388"/>
                </a:cubicBezTo>
                <a:cubicBezTo>
                  <a:pt x="6583922" y="4787148"/>
                  <a:pt x="6394261" y="4651676"/>
                  <a:pt x="6188345" y="4537106"/>
                </a:cubicBezTo>
                <a:cubicBezTo>
                  <a:pt x="6147315" y="4513881"/>
                  <a:pt x="6107835" y="4488335"/>
                  <a:pt x="6064485" y="4462016"/>
                </a:cubicBezTo>
                <a:cubicBezTo>
                  <a:pt x="6073387" y="4458145"/>
                  <a:pt x="6081322" y="4457565"/>
                  <a:pt x="6088773" y="4458436"/>
                </a:cubicBezTo>
                <a:close/>
                <a:moveTo>
                  <a:pt x="5978412" y="4151216"/>
                </a:moveTo>
                <a:cubicBezTo>
                  <a:pt x="5984314" y="4151736"/>
                  <a:pt x="5992104" y="4153333"/>
                  <a:pt x="6002554" y="4155461"/>
                </a:cubicBezTo>
                <a:cubicBezTo>
                  <a:pt x="6228600" y="4203458"/>
                  <a:pt x="6443031" y="4281646"/>
                  <a:pt x="6645078" y="4393893"/>
                </a:cubicBezTo>
                <a:cubicBezTo>
                  <a:pt x="6993433" y="4586648"/>
                  <a:pt x="7277537" y="4849851"/>
                  <a:pt x="7498162" y="5181177"/>
                </a:cubicBezTo>
                <a:cubicBezTo>
                  <a:pt x="7508999" y="5196659"/>
                  <a:pt x="7519838" y="5210593"/>
                  <a:pt x="7516741" y="5236139"/>
                </a:cubicBezTo>
                <a:cubicBezTo>
                  <a:pt x="7431587" y="5153309"/>
                  <a:pt x="7346435" y="5077444"/>
                  <a:pt x="7258958" y="5005451"/>
                </a:cubicBezTo>
                <a:cubicBezTo>
                  <a:pt x="6919892" y="4727539"/>
                  <a:pt x="6540572" y="4530137"/>
                  <a:pt x="6113255" y="4427954"/>
                </a:cubicBezTo>
                <a:cubicBezTo>
                  <a:pt x="6077645" y="4419439"/>
                  <a:pt x="6042034" y="4411697"/>
                  <a:pt x="6006427" y="4407052"/>
                </a:cubicBezTo>
                <a:cubicBezTo>
                  <a:pt x="5980106" y="4403183"/>
                  <a:pt x="5961527" y="4384604"/>
                  <a:pt x="5938304" y="4374540"/>
                </a:cubicBezTo>
                <a:cubicBezTo>
                  <a:pt x="5926692" y="4369120"/>
                  <a:pt x="5932110" y="4359058"/>
                  <a:pt x="5933659" y="4351316"/>
                </a:cubicBezTo>
                <a:cubicBezTo>
                  <a:pt x="5940626" y="4297902"/>
                  <a:pt x="5948365" y="4244486"/>
                  <a:pt x="5955333" y="4190297"/>
                </a:cubicBezTo>
                <a:cubicBezTo>
                  <a:pt x="5959979" y="4157784"/>
                  <a:pt x="5960704" y="4149656"/>
                  <a:pt x="5978412" y="4151216"/>
                </a:cubicBezTo>
                <a:close/>
                <a:moveTo>
                  <a:pt x="6281960" y="4092313"/>
                </a:moveTo>
                <a:cubicBezTo>
                  <a:pt x="6395753" y="4097394"/>
                  <a:pt x="6508398" y="4118595"/>
                  <a:pt x="6620307" y="4150817"/>
                </a:cubicBezTo>
                <a:cubicBezTo>
                  <a:pt x="6851769" y="4217392"/>
                  <a:pt x="7066975" y="4322673"/>
                  <a:pt x="7275989" y="4439565"/>
                </a:cubicBezTo>
                <a:cubicBezTo>
                  <a:pt x="7316244" y="4462016"/>
                  <a:pt x="7357271" y="4483690"/>
                  <a:pt x="7401396" y="4499174"/>
                </a:cubicBezTo>
                <a:cubicBezTo>
                  <a:pt x="7415330" y="4503819"/>
                  <a:pt x="7423847" y="4510786"/>
                  <a:pt x="7425394" y="4526267"/>
                </a:cubicBezTo>
                <a:cubicBezTo>
                  <a:pt x="7450168" y="4721347"/>
                  <a:pt x="7475714" y="4915652"/>
                  <a:pt x="7500485" y="5110732"/>
                </a:cubicBezTo>
                <a:cubicBezTo>
                  <a:pt x="7500485" y="5111504"/>
                  <a:pt x="7499710" y="5113054"/>
                  <a:pt x="7498162" y="5118471"/>
                </a:cubicBezTo>
                <a:cubicBezTo>
                  <a:pt x="7124259" y="4602905"/>
                  <a:pt x="6635788" y="4259195"/>
                  <a:pt x="6014166" y="4112112"/>
                </a:cubicBezTo>
                <a:cubicBezTo>
                  <a:pt x="6065646" y="4101854"/>
                  <a:pt x="6116835" y="4095564"/>
                  <a:pt x="6167770" y="4092794"/>
                </a:cubicBezTo>
                <a:cubicBezTo>
                  <a:pt x="6205971" y="4090717"/>
                  <a:pt x="6244029" y="4090619"/>
                  <a:pt x="6281960" y="4092313"/>
                </a:cubicBezTo>
                <a:close/>
                <a:moveTo>
                  <a:pt x="6571355" y="3657145"/>
                </a:moveTo>
                <a:cubicBezTo>
                  <a:pt x="6627805" y="3658329"/>
                  <a:pt x="6684365" y="3661958"/>
                  <a:pt x="6741069" y="3668538"/>
                </a:cubicBezTo>
                <a:cubicBezTo>
                  <a:pt x="6905958" y="3687892"/>
                  <a:pt x="7067750" y="3721953"/>
                  <a:pt x="7224897" y="3776141"/>
                </a:cubicBezTo>
                <a:cubicBezTo>
                  <a:pt x="7254313" y="3786205"/>
                  <a:pt x="7284504" y="3793947"/>
                  <a:pt x="7314694" y="3799364"/>
                </a:cubicBezTo>
                <a:cubicBezTo>
                  <a:pt x="7332500" y="3803237"/>
                  <a:pt x="7338693" y="3810204"/>
                  <a:pt x="7341015" y="3827233"/>
                </a:cubicBezTo>
                <a:cubicBezTo>
                  <a:pt x="7365013" y="4029280"/>
                  <a:pt x="7389784" y="4230551"/>
                  <a:pt x="7413783" y="4431823"/>
                </a:cubicBezTo>
                <a:cubicBezTo>
                  <a:pt x="7414558" y="4437243"/>
                  <a:pt x="7413783" y="4442663"/>
                  <a:pt x="7413783" y="4452725"/>
                </a:cubicBezTo>
                <a:cubicBezTo>
                  <a:pt x="7337918" y="4420987"/>
                  <a:pt x="7270569" y="4380732"/>
                  <a:pt x="7201672" y="4344349"/>
                </a:cubicBezTo>
                <a:cubicBezTo>
                  <a:pt x="6997305" y="4235971"/>
                  <a:pt x="6786743" y="4143850"/>
                  <a:pt x="6559923" y="4091986"/>
                </a:cubicBezTo>
                <a:cubicBezTo>
                  <a:pt x="6372585" y="4049408"/>
                  <a:pt x="6184475" y="4040119"/>
                  <a:pt x="5995587" y="4082693"/>
                </a:cubicBezTo>
                <a:cubicBezTo>
                  <a:pt x="5976234" y="4087338"/>
                  <a:pt x="5972364" y="4082693"/>
                  <a:pt x="5975461" y="4064115"/>
                </a:cubicBezTo>
                <a:cubicBezTo>
                  <a:pt x="5994815" y="3948772"/>
                  <a:pt x="6017263" y="3834200"/>
                  <a:pt x="6041262" y="3719630"/>
                </a:cubicBezTo>
                <a:cubicBezTo>
                  <a:pt x="6044357" y="3704924"/>
                  <a:pt x="6051324" y="3701051"/>
                  <a:pt x="6065258" y="3698729"/>
                </a:cubicBezTo>
                <a:cubicBezTo>
                  <a:pt x="6233631" y="3672022"/>
                  <a:pt x="6402004" y="3653587"/>
                  <a:pt x="6571355" y="3657145"/>
                </a:cubicBezTo>
                <a:close/>
                <a:moveTo>
                  <a:pt x="6655142" y="3207936"/>
                </a:moveTo>
                <a:cubicBezTo>
                  <a:pt x="6833190" y="3209483"/>
                  <a:pt x="6967114" y="3234256"/>
                  <a:pt x="7102585" y="3248190"/>
                </a:cubicBezTo>
                <a:cubicBezTo>
                  <a:pt x="7149807" y="3252835"/>
                  <a:pt x="7197027" y="3260575"/>
                  <a:pt x="7244249" y="3256705"/>
                </a:cubicBezTo>
                <a:cubicBezTo>
                  <a:pt x="7263602" y="3255930"/>
                  <a:pt x="7268247" y="3262125"/>
                  <a:pt x="7270569" y="3279929"/>
                </a:cubicBezTo>
                <a:cubicBezTo>
                  <a:pt x="7289148" y="3428561"/>
                  <a:pt x="7308502" y="3577966"/>
                  <a:pt x="7327856" y="3726598"/>
                </a:cubicBezTo>
                <a:cubicBezTo>
                  <a:pt x="7332500" y="3761434"/>
                  <a:pt x="7330178" y="3763757"/>
                  <a:pt x="7295343" y="3752918"/>
                </a:cubicBezTo>
                <a:cubicBezTo>
                  <a:pt x="7186190" y="3720405"/>
                  <a:pt x="7077812" y="3685569"/>
                  <a:pt x="6966339" y="3663118"/>
                </a:cubicBezTo>
                <a:cubicBezTo>
                  <a:pt x="6735649" y="3615900"/>
                  <a:pt x="6503412" y="3613577"/>
                  <a:pt x="6271177" y="3639895"/>
                </a:cubicBezTo>
                <a:cubicBezTo>
                  <a:pt x="6208471" y="3646862"/>
                  <a:pt x="6146543" y="3655379"/>
                  <a:pt x="6083839" y="3663118"/>
                </a:cubicBezTo>
                <a:cubicBezTo>
                  <a:pt x="6059066" y="3666216"/>
                  <a:pt x="6053646" y="3658474"/>
                  <a:pt x="6060616" y="3634479"/>
                </a:cubicBezTo>
                <a:cubicBezTo>
                  <a:pt x="6081514" y="3554743"/>
                  <a:pt x="6100096" y="3473458"/>
                  <a:pt x="6118674" y="3392951"/>
                </a:cubicBezTo>
                <a:cubicBezTo>
                  <a:pt x="6122544" y="3375146"/>
                  <a:pt x="6132608" y="3364309"/>
                  <a:pt x="6147315" y="3355793"/>
                </a:cubicBezTo>
                <a:cubicBezTo>
                  <a:pt x="6316849" y="3255157"/>
                  <a:pt x="6500317" y="3207936"/>
                  <a:pt x="6655142" y="3207936"/>
                </a:cubicBezTo>
                <a:close/>
                <a:moveTo>
                  <a:pt x="4698157" y="3031435"/>
                </a:moveTo>
                <a:cubicBezTo>
                  <a:pt x="4780986" y="3051562"/>
                  <a:pt x="4860724" y="3075559"/>
                  <a:pt x="4938909" y="3104202"/>
                </a:cubicBezTo>
                <a:cubicBezTo>
                  <a:pt x="5265590" y="3222642"/>
                  <a:pt x="5561306" y="3396821"/>
                  <a:pt x="5834570" y="3610479"/>
                </a:cubicBezTo>
                <a:cubicBezTo>
                  <a:pt x="5877921" y="3644541"/>
                  <a:pt x="5920497" y="3680150"/>
                  <a:pt x="5976234" y="3694085"/>
                </a:cubicBezTo>
                <a:cubicBezTo>
                  <a:pt x="5995587" y="3698729"/>
                  <a:pt x="5988620" y="3711116"/>
                  <a:pt x="5986298" y="3722728"/>
                </a:cubicBezTo>
                <a:cubicBezTo>
                  <a:pt x="5956108" y="3865165"/>
                  <a:pt x="5929014" y="4009153"/>
                  <a:pt x="5906563" y="4154689"/>
                </a:cubicBezTo>
                <a:cubicBezTo>
                  <a:pt x="5899597" y="4198813"/>
                  <a:pt x="5893404" y="4242938"/>
                  <a:pt x="5887209" y="4287838"/>
                </a:cubicBezTo>
                <a:cubicBezTo>
                  <a:pt x="5882568" y="4286290"/>
                  <a:pt x="5879470" y="4286290"/>
                  <a:pt x="5879470" y="4284740"/>
                </a:cubicBezTo>
                <a:cubicBezTo>
                  <a:pt x="5776512" y="4078049"/>
                  <a:pt x="5621687" y="3910065"/>
                  <a:pt x="5460670" y="3749823"/>
                </a:cubicBezTo>
                <a:cubicBezTo>
                  <a:pt x="5215271" y="3505200"/>
                  <a:pt x="4969874" y="3259802"/>
                  <a:pt x="4701254" y="3039177"/>
                </a:cubicBezTo>
                <a:cubicBezTo>
                  <a:pt x="4699705" y="3038401"/>
                  <a:pt x="4699705" y="3035304"/>
                  <a:pt x="4698157" y="3031435"/>
                </a:cubicBezTo>
                <a:close/>
                <a:moveTo>
                  <a:pt x="6816934" y="2854934"/>
                </a:moveTo>
                <a:cubicBezTo>
                  <a:pt x="6892024" y="2852612"/>
                  <a:pt x="6967114" y="2861900"/>
                  <a:pt x="7041429" y="2870418"/>
                </a:cubicBezTo>
                <a:cubicBezTo>
                  <a:pt x="7090974" y="2875835"/>
                  <a:pt x="7140518" y="2878932"/>
                  <a:pt x="7190060" y="2871965"/>
                </a:cubicBezTo>
                <a:cubicBezTo>
                  <a:pt x="7210963" y="2869643"/>
                  <a:pt x="7214058" y="2877385"/>
                  <a:pt x="7216381" y="2894416"/>
                </a:cubicBezTo>
                <a:cubicBezTo>
                  <a:pt x="7229542" y="2991956"/>
                  <a:pt x="7242701" y="3088722"/>
                  <a:pt x="7258183" y="3186259"/>
                </a:cubicBezTo>
                <a:cubicBezTo>
                  <a:pt x="7262055" y="3209483"/>
                  <a:pt x="7254313" y="3214902"/>
                  <a:pt x="7234187" y="3216450"/>
                </a:cubicBezTo>
                <a:cubicBezTo>
                  <a:pt x="7190060" y="3220321"/>
                  <a:pt x="7145935" y="3215675"/>
                  <a:pt x="7102585" y="3209483"/>
                </a:cubicBezTo>
                <a:cubicBezTo>
                  <a:pt x="6897441" y="3183162"/>
                  <a:pt x="6692300" y="3161489"/>
                  <a:pt x="6485608" y="3192451"/>
                </a:cubicBezTo>
                <a:cubicBezTo>
                  <a:pt x="6367941" y="3209483"/>
                  <a:pt x="6255693" y="3245093"/>
                  <a:pt x="6141123" y="3305475"/>
                </a:cubicBezTo>
                <a:cubicBezTo>
                  <a:pt x="6172088" y="3196325"/>
                  <a:pt x="6203054" y="3096460"/>
                  <a:pt x="6227825" y="2995052"/>
                </a:cubicBezTo>
                <a:cubicBezTo>
                  <a:pt x="6237889" y="2954797"/>
                  <a:pt x="6258790" y="2938540"/>
                  <a:pt x="6296723" y="2929252"/>
                </a:cubicBezTo>
                <a:cubicBezTo>
                  <a:pt x="6467804" y="2886674"/>
                  <a:pt x="6640433" y="2860353"/>
                  <a:pt x="6816934" y="2854934"/>
                </a:cubicBezTo>
                <a:close/>
                <a:moveTo>
                  <a:pt x="4880850" y="2700109"/>
                </a:moveTo>
                <a:cubicBezTo>
                  <a:pt x="4884720" y="2703981"/>
                  <a:pt x="4888592" y="2706303"/>
                  <a:pt x="4890914" y="2709398"/>
                </a:cubicBezTo>
                <a:cubicBezTo>
                  <a:pt x="4942781" y="2769007"/>
                  <a:pt x="5013224" y="2799197"/>
                  <a:pt x="5084445" y="2825518"/>
                </a:cubicBezTo>
                <a:lnTo>
                  <a:pt x="5578335" y="3007437"/>
                </a:lnTo>
                <a:cubicBezTo>
                  <a:pt x="5708389" y="3057755"/>
                  <a:pt x="5832248" y="3121235"/>
                  <a:pt x="5937529" y="3215675"/>
                </a:cubicBezTo>
                <a:cubicBezTo>
                  <a:pt x="5982428" y="3255930"/>
                  <a:pt x="6021133" y="3300055"/>
                  <a:pt x="6055196" y="3349599"/>
                </a:cubicBezTo>
                <a:cubicBezTo>
                  <a:pt x="6064485" y="3362760"/>
                  <a:pt x="6068355" y="3375146"/>
                  <a:pt x="6063710" y="3392176"/>
                </a:cubicBezTo>
                <a:cubicBezTo>
                  <a:pt x="6043584" y="3471137"/>
                  <a:pt x="6025005" y="3550871"/>
                  <a:pt x="6007199" y="3630607"/>
                </a:cubicBezTo>
                <a:cubicBezTo>
                  <a:pt x="6002554" y="3652282"/>
                  <a:pt x="5994040" y="3653058"/>
                  <a:pt x="5975461" y="3645315"/>
                </a:cubicBezTo>
                <a:cubicBezTo>
                  <a:pt x="5942948" y="3629833"/>
                  <a:pt x="5914306" y="3609704"/>
                  <a:pt x="5886437" y="3588028"/>
                </a:cubicBezTo>
                <a:cubicBezTo>
                  <a:pt x="5543500" y="3310894"/>
                  <a:pt x="5158760" y="3115814"/>
                  <a:pt x="4736090" y="2993502"/>
                </a:cubicBezTo>
                <a:cubicBezTo>
                  <a:pt x="4703577" y="2984213"/>
                  <a:pt x="4671836" y="2971053"/>
                  <a:pt x="4642420" y="2953247"/>
                </a:cubicBezTo>
                <a:cubicBezTo>
                  <a:pt x="4629259" y="2944734"/>
                  <a:pt x="4628487" y="2938540"/>
                  <a:pt x="4640098" y="2928476"/>
                </a:cubicBezTo>
                <a:cubicBezTo>
                  <a:pt x="4719833" y="2859579"/>
                  <a:pt x="4793373" y="2785264"/>
                  <a:pt x="4867691" y="2710948"/>
                </a:cubicBezTo>
                <a:cubicBezTo>
                  <a:pt x="4871560" y="2707076"/>
                  <a:pt x="4875431" y="2703981"/>
                  <a:pt x="4880850" y="2700109"/>
                </a:cubicBezTo>
                <a:close/>
                <a:moveTo>
                  <a:pt x="6891249" y="2395106"/>
                </a:moveTo>
                <a:cubicBezTo>
                  <a:pt x="6964791" y="2395879"/>
                  <a:pt x="7038333" y="2403620"/>
                  <a:pt x="7111875" y="2418329"/>
                </a:cubicBezTo>
                <a:cubicBezTo>
                  <a:pt x="7131229" y="2422199"/>
                  <a:pt x="7141290" y="2429941"/>
                  <a:pt x="7144388" y="2451615"/>
                </a:cubicBezTo>
                <a:cubicBezTo>
                  <a:pt x="7161419" y="2562315"/>
                  <a:pt x="7179223" y="2672240"/>
                  <a:pt x="7199349" y="2781393"/>
                </a:cubicBezTo>
                <a:cubicBezTo>
                  <a:pt x="7203221" y="2803067"/>
                  <a:pt x="7197027" y="2810809"/>
                  <a:pt x="7176901" y="2815455"/>
                </a:cubicBezTo>
                <a:cubicBezTo>
                  <a:pt x="7120389" y="2828615"/>
                  <a:pt x="7064653" y="2817003"/>
                  <a:pt x="7008916" y="2813131"/>
                </a:cubicBezTo>
                <a:cubicBezTo>
                  <a:pt x="6764292" y="2793006"/>
                  <a:pt x="6524315" y="2817003"/>
                  <a:pt x="6286658" y="2878158"/>
                </a:cubicBezTo>
                <a:cubicBezTo>
                  <a:pt x="6281239" y="2879707"/>
                  <a:pt x="6275822" y="2880479"/>
                  <a:pt x="6263435" y="2882804"/>
                </a:cubicBezTo>
                <a:cubicBezTo>
                  <a:pt x="6284336" y="2815455"/>
                  <a:pt x="6303690" y="2753525"/>
                  <a:pt x="6323041" y="2692369"/>
                </a:cubicBezTo>
                <a:cubicBezTo>
                  <a:pt x="6340073" y="2637405"/>
                  <a:pt x="6358651" y="2583216"/>
                  <a:pt x="6375683" y="2528254"/>
                </a:cubicBezTo>
                <a:cubicBezTo>
                  <a:pt x="6380327" y="2513545"/>
                  <a:pt x="6388842" y="2507354"/>
                  <a:pt x="6403551" y="2500387"/>
                </a:cubicBezTo>
                <a:cubicBezTo>
                  <a:pt x="6490253" y="2464001"/>
                  <a:pt x="6576955" y="2429941"/>
                  <a:pt x="6670624" y="2413684"/>
                </a:cubicBezTo>
                <a:cubicBezTo>
                  <a:pt x="6744165" y="2400524"/>
                  <a:pt x="6817707" y="2394332"/>
                  <a:pt x="6891249" y="2395106"/>
                </a:cubicBezTo>
                <a:close/>
                <a:moveTo>
                  <a:pt x="5274104" y="2342464"/>
                </a:moveTo>
                <a:cubicBezTo>
                  <a:pt x="5483118" y="2378075"/>
                  <a:pt x="5668909" y="2466324"/>
                  <a:pt x="5837668" y="2592506"/>
                </a:cubicBezTo>
                <a:cubicBezTo>
                  <a:pt x="5961527" y="2685402"/>
                  <a:pt x="6064485" y="2798422"/>
                  <a:pt x="6153510" y="2924606"/>
                </a:cubicBezTo>
                <a:cubicBezTo>
                  <a:pt x="6175958" y="2956344"/>
                  <a:pt x="6178281" y="2981116"/>
                  <a:pt x="6167444" y="3015953"/>
                </a:cubicBezTo>
                <a:cubicBezTo>
                  <a:pt x="6139576" y="3107301"/>
                  <a:pt x="6114802" y="3200193"/>
                  <a:pt x="6088484" y="3293088"/>
                </a:cubicBezTo>
                <a:cubicBezTo>
                  <a:pt x="6086161" y="3300055"/>
                  <a:pt x="6086161" y="3308571"/>
                  <a:pt x="6077645" y="3314764"/>
                </a:cubicBezTo>
                <a:cubicBezTo>
                  <a:pt x="5911208" y="3097235"/>
                  <a:pt x="5668909" y="3004341"/>
                  <a:pt x="5424285" y="2914543"/>
                </a:cubicBezTo>
                <a:cubicBezTo>
                  <a:pt x="5304295" y="2870418"/>
                  <a:pt x="5180435" y="2837130"/>
                  <a:pt x="5061996" y="2788360"/>
                </a:cubicBezTo>
                <a:cubicBezTo>
                  <a:pt x="5008579" y="2765909"/>
                  <a:pt x="4959035" y="2737268"/>
                  <a:pt x="4921105" y="2692369"/>
                </a:cubicBezTo>
                <a:cubicBezTo>
                  <a:pt x="4909493" y="2676885"/>
                  <a:pt x="4910266" y="2667596"/>
                  <a:pt x="4924200" y="2653662"/>
                </a:cubicBezTo>
                <a:cubicBezTo>
                  <a:pt x="5028708" y="2549932"/>
                  <a:pt x="5135536" y="2450068"/>
                  <a:pt x="5245462" y="2352529"/>
                </a:cubicBezTo>
                <a:cubicBezTo>
                  <a:pt x="5253978" y="2345562"/>
                  <a:pt x="5260171" y="2340142"/>
                  <a:pt x="5274104" y="2342464"/>
                </a:cubicBezTo>
                <a:close/>
                <a:moveTo>
                  <a:pt x="5593818" y="2058360"/>
                </a:moveTo>
                <a:cubicBezTo>
                  <a:pt x="5712258" y="2086228"/>
                  <a:pt x="5829151" y="2117194"/>
                  <a:pt x="5936754" y="2176028"/>
                </a:cubicBezTo>
                <a:cubicBezTo>
                  <a:pt x="6065258" y="2245698"/>
                  <a:pt x="6182925" y="2328531"/>
                  <a:pt x="6275822" y="2442326"/>
                </a:cubicBezTo>
                <a:cubicBezTo>
                  <a:pt x="6280466" y="2448520"/>
                  <a:pt x="6285111" y="2455487"/>
                  <a:pt x="6291303" y="2459357"/>
                </a:cubicBezTo>
                <a:cubicBezTo>
                  <a:pt x="6333105" y="2483356"/>
                  <a:pt x="6326138" y="2515868"/>
                  <a:pt x="6312979" y="2553802"/>
                </a:cubicBezTo>
                <a:cubicBezTo>
                  <a:pt x="6276594" y="2661404"/>
                  <a:pt x="6243309" y="2769781"/>
                  <a:pt x="6208471" y="2878158"/>
                </a:cubicBezTo>
                <a:cubicBezTo>
                  <a:pt x="6206149" y="2885900"/>
                  <a:pt x="6206149" y="2898286"/>
                  <a:pt x="6196859" y="2900609"/>
                </a:cubicBezTo>
                <a:cubicBezTo>
                  <a:pt x="6184475" y="2903706"/>
                  <a:pt x="6181378" y="2890544"/>
                  <a:pt x="6175958" y="2882804"/>
                </a:cubicBezTo>
                <a:cubicBezTo>
                  <a:pt x="5965397" y="2584766"/>
                  <a:pt x="5682843" y="2392009"/>
                  <a:pt x="5328293" y="2304532"/>
                </a:cubicBezTo>
                <a:cubicBezTo>
                  <a:pt x="5322874" y="2302984"/>
                  <a:pt x="5318229" y="2301437"/>
                  <a:pt x="5308167" y="2297565"/>
                </a:cubicBezTo>
                <a:cubicBezTo>
                  <a:pt x="5328293" y="2279761"/>
                  <a:pt x="5345325" y="2264277"/>
                  <a:pt x="5362356" y="2249570"/>
                </a:cubicBezTo>
                <a:lnTo>
                  <a:pt x="5562854" y="2070747"/>
                </a:lnTo>
                <a:cubicBezTo>
                  <a:pt x="5571367" y="2063005"/>
                  <a:pt x="5578335" y="2054490"/>
                  <a:pt x="5593818" y="2058360"/>
                </a:cubicBezTo>
                <a:close/>
                <a:moveTo>
                  <a:pt x="6848092" y="1941952"/>
                </a:moveTo>
                <a:cubicBezTo>
                  <a:pt x="6888927" y="1941274"/>
                  <a:pt x="6929568" y="1948435"/>
                  <a:pt x="6970209" y="1967014"/>
                </a:cubicBezTo>
                <a:cubicBezTo>
                  <a:pt x="6981821" y="1972433"/>
                  <a:pt x="6995755" y="1977853"/>
                  <a:pt x="7008142" y="1976303"/>
                </a:cubicBezTo>
                <a:cubicBezTo>
                  <a:pt x="7048396" y="1971658"/>
                  <a:pt x="7056138" y="1995657"/>
                  <a:pt x="7062331" y="2028170"/>
                </a:cubicBezTo>
                <a:cubicBezTo>
                  <a:pt x="7082457" y="2136549"/>
                  <a:pt x="7103358" y="2244925"/>
                  <a:pt x="7126581" y="2353301"/>
                </a:cubicBezTo>
                <a:cubicBezTo>
                  <a:pt x="7132001" y="2380398"/>
                  <a:pt x="7120389" y="2387365"/>
                  <a:pt x="7098713" y="2388911"/>
                </a:cubicBezTo>
                <a:cubicBezTo>
                  <a:pt x="7070845" y="2390461"/>
                  <a:pt x="7043752" y="2385042"/>
                  <a:pt x="7016658" y="2380398"/>
                </a:cubicBezTo>
                <a:cubicBezTo>
                  <a:pt x="6821579" y="2344786"/>
                  <a:pt x="6631918" y="2364140"/>
                  <a:pt x="6449225" y="2441553"/>
                </a:cubicBezTo>
                <a:cubicBezTo>
                  <a:pt x="6434516" y="2447745"/>
                  <a:pt x="6419807" y="2453165"/>
                  <a:pt x="6398131" y="2460907"/>
                </a:cubicBezTo>
                <a:cubicBezTo>
                  <a:pt x="6423677" y="2381944"/>
                  <a:pt x="6446903" y="2309952"/>
                  <a:pt x="6469352" y="2237183"/>
                </a:cubicBezTo>
                <a:cubicBezTo>
                  <a:pt x="6491800" y="2165191"/>
                  <a:pt x="6514251" y="2093970"/>
                  <a:pt x="6535152" y="2021977"/>
                </a:cubicBezTo>
                <a:cubicBezTo>
                  <a:pt x="6540572" y="2004946"/>
                  <a:pt x="6547539" y="1997204"/>
                  <a:pt x="6566890" y="1997204"/>
                </a:cubicBezTo>
                <a:cubicBezTo>
                  <a:pt x="6621854" y="1996432"/>
                  <a:pt x="6673721" y="1979400"/>
                  <a:pt x="6724812" y="1963919"/>
                </a:cubicBezTo>
                <a:cubicBezTo>
                  <a:pt x="6766229" y="1951145"/>
                  <a:pt x="6807257" y="1942629"/>
                  <a:pt x="6848092" y="1941952"/>
                </a:cubicBezTo>
                <a:close/>
                <a:moveTo>
                  <a:pt x="3444076" y="1764967"/>
                </a:moveTo>
                <a:cubicBezTo>
                  <a:pt x="3453366" y="1761872"/>
                  <a:pt x="3458785" y="1765742"/>
                  <a:pt x="3464205" y="1771934"/>
                </a:cubicBezTo>
                <a:cubicBezTo>
                  <a:pt x="3510652" y="1826123"/>
                  <a:pt x="3573355" y="1857863"/>
                  <a:pt x="3633736" y="1891923"/>
                </a:cubicBezTo>
                <a:cubicBezTo>
                  <a:pt x="3804043" y="1988690"/>
                  <a:pt x="3968157" y="2093970"/>
                  <a:pt x="4110598" y="2229442"/>
                </a:cubicBezTo>
                <a:cubicBezTo>
                  <a:pt x="4265422" y="2376524"/>
                  <a:pt x="4386960" y="2546834"/>
                  <a:pt x="4464372" y="2746558"/>
                </a:cubicBezTo>
                <a:cubicBezTo>
                  <a:pt x="4467467" y="2754297"/>
                  <a:pt x="4473662" y="2762039"/>
                  <a:pt x="4467467" y="2776748"/>
                </a:cubicBezTo>
                <a:cubicBezTo>
                  <a:pt x="4405538" y="2673015"/>
                  <a:pt x="4331996" y="2583991"/>
                  <a:pt x="4256133" y="2496514"/>
                </a:cubicBezTo>
                <a:cubicBezTo>
                  <a:pt x="4133821" y="2356398"/>
                  <a:pt x="3987511" y="2248795"/>
                  <a:pt x="3825719" y="2159771"/>
                </a:cubicBezTo>
                <a:lnTo>
                  <a:pt x="3299316" y="1867153"/>
                </a:lnTo>
                <a:cubicBezTo>
                  <a:pt x="3279189" y="1856316"/>
                  <a:pt x="3259836" y="1843929"/>
                  <a:pt x="3231967" y="1828445"/>
                </a:cubicBezTo>
                <a:lnTo>
                  <a:pt x="3444076" y="1764967"/>
                </a:lnTo>
                <a:close/>
                <a:moveTo>
                  <a:pt x="5993096" y="1731426"/>
                </a:moveTo>
                <a:cubicBezTo>
                  <a:pt x="6008554" y="1732212"/>
                  <a:pt x="6024424" y="1734389"/>
                  <a:pt x="6040487" y="1737099"/>
                </a:cubicBezTo>
                <a:cubicBezTo>
                  <a:pt x="6120222" y="1751808"/>
                  <a:pt x="6189120" y="1790515"/>
                  <a:pt x="6255693" y="1834640"/>
                </a:cubicBezTo>
                <a:cubicBezTo>
                  <a:pt x="6328461" y="1882634"/>
                  <a:pt x="6396584" y="1936823"/>
                  <a:pt x="6474771" y="1977078"/>
                </a:cubicBezTo>
                <a:cubicBezTo>
                  <a:pt x="6489478" y="1984820"/>
                  <a:pt x="6489478" y="1994109"/>
                  <a:pt x="6485608" y="2006494"/>
                </a:cubicBezTo>
                <a:cubicBezTo>
                  <a:pt x="6439936" y="2151258"/>
                  <a:pt x="6394261" y="2296792"/>
                  <a:pt x="6348587" y="2442326"/>
                </a:cubicBezTo>
                <a:cubicBezTo>
                  <a:pt x="6342395" y="2461679"/>
                  <a:pt x="6334653" y="2464001"/>
                  <a:pt x="6320719" y="2451615"/>
                </a:cubicBezTo>
                <a:cubicBezTo>
                  <a:pt x="6305237" y="2437681"/>
                  <a:pt x="6288981" y="2423747"/>
                  <a:pt x="6275047" y="2408265"/>
                </a:cubicBezTo>
                <a:cubicBezTo>
                  <a:pt x="6115577" y="2227119"/>
                  <a:pt x="5914306" y="2114872"/>
                  <a:pt x="5682843" y="2052943"/>
                </a:cubicBezTo>
                <a:cubicBezTo>
                  <a:pt x="5659619" y="2046748"/>
                  <a:pt x="5636393" y="2039781"/>
                  <a:pt x="5606978" y="2031267"/>
                </a:cubicBezTo>
                <a:lnTo>
                  <a:pt x="5853924" y="1801352"/>
                </a:lnTo>
                <a:cubicBezTo>
                  <a:pt x="5859342" y="1795932"/>
                  <a:pt x="5866308" y="1791288"/>
                  <a:pt x="5870956" y="1785095"/>
                </a:cubicBezTo>
                <a:cubicBezTo>
                  <a:pt x="5904049" y="1739228"/>
                  <a:pt x="5946722" y="1729068"/>
                  <a:pt x="5993096" y="1731426"/>
                </a:cubicBezTo>
                <a:close/>
                <a:moveTo>
                  <a:pt x="4048763" y="1618078"/>
                </a:moveTo>
                <a:cubicBezTo>
                  <a:pt x="4054473" y="1617691"/>
                  <a:pt x="4060278" y="1618271"/>
                  <a:pt x="4066471" y="1620981"/>
                </a:cubicBezTo>
                <a:cubicBezTo>
                  <a:pt x="4208911" y="1688329"/>
                  <a:pt x="4352124" y="1755677"/>
                  <a:pt x="4475209" y="1856316"/>
                </a:cubicBezTo>
                <a:cubicBezTo>
                  <a:pt x="4585909" y="1946887"/>
                  <a:pt x="4658677" y="2063005"/>
                  <a:pt x="4708994" y="2195382"/>
                </a:cubicBezTo>
                <a:cubicBezTo>
                  <a:pt x="4752346" y="2309176"/>
                  <a:pt x="4782536" y="2426844"/>
                  <a:pt x="4811952" y="2544511"/>
                </a:cubicBezTo>
                <a:cubicBezTo>
                  <a:pt x="4822017" y="2583216"/>
                  <a:pt x="4834403" y="2621149"/>
                  <a:pt x="4853755" y="2655985"/>
                </a:cubicBezTo>
                <a:cubicBezTo>
                  <a:pt x="4861496" y="2669918"/>
                  <a:pt x="4860724" y="2678436"/>
                  <a:pt x="4849112" y="2690047"/>
                </a:cubicBezTo>
                <a:cubicBezTo>
                  <a:pt x="4774794" y="2763588"/>
                  <a:pt x="4700479" y="2837906"/>
                  <a:pt x="4622292" y="2908351"/>
                </a:cubicBezTo>
                <a:cubicBezTo>
                  <a:pt x="4609907" y="2923057"/>
                  <a:pt x="4600616" y="2921509"/>
                  <a:pt x="4589004" y="2905253"/>
                </a:cubicBezTo>
                <a:cubicBezTo>
                  <a:pt x="4574298" y="2884351"/>
                  <a:pt x="4561136" y="2862676"/>
                  <a:pt x="4553396" y="2837906"/>
                </a:cubicBezTo>
                <a:cubicBezTo>
                  <a:pt x="4427987" y="2441553"/>
                  <a:pt x="4163237" y="2161319"/>
                  <a:pt x="3817979" y="1945340"/>
                </a:cubicBezTo>
                <a:cubicBezTo>
                  <a:pt x="3750629" y="1903535"/>
                  <a:pt x="3679411" y="1867153"/>
                  <a:pt x="3610513" y="1827673"/>
                </a:cubicBezTo>
                <a:cubicBezTo>
                  <a:pt x="3574130" y="1806771"/>
                  <a:pt x="3539295" y="1783548"/>
                  <a:pt x="3505232" y="1746388"/>
                </a:cubicBezTo>
                <a:lnTo>
                  <a:pt x="3811785" y="1669751"/>
                </a:lnTo>
                <a:cubicBezTo>
                  <a:pt x="3884553" y="1651947"/>
                  <a:pt x="3958095" y="1637238"/>
                  <a:pt x="4031635" y="1620981"/>
                </a:cubicBezTo>
                <a:cubicBezTo>
                  <a:pt x="4037441" y="1619820"/>
                  <a:pt x="4043054" y="1618465"/>
                  <a:pt x="4048763" y="1618078"/>
                </a:cubicBezTo>
                <a:close/>
                <a:moveTo>
                  <a:pt x="7616120" y="1583049"/>
                </a:moveTo>
                <a:cubicBezTo>
                  <a:pt x="7629183" y="1584597"/>
                  <a:pt x="7641763" y="1590789"/>
                  <a:pt x="7656084" y="1601627"/>
                </a:cubicBezTo>
                <a:cubicBezTo>
                  <a:pt x="7754398" y="1676717"/>
                  <a:pt x="7855034" y="1748710"/>
                  <a:pt x="7954120" y="1822253"/>
                </a:cubicBezTo>
                <a:cubicBezTo>
                  <a:pt x="7962637" y="1828445"/>
                  <a:pt x="7971151" y="1836187"/>
                  <a:pt x="7982763" y="1845476"/>
                </a:cubicBezTo>
                <a:lnTo>
                  <a:pt x="7759043" y="1915147"/>
                </a:lnTo>
                <a:cubicBezTo>
                  <a:pt x="7624344" y="1958499"/>
                  <a:pt x="7493517" y="2011913"/>
                  <a:pt x="7378173" y="2096293"/>
                </a:cubicBezTo>
                <a:cubicBezTo>
                  <a:pt x="7297665" y="2155901"/>
                  <a:pt x="7223348" y="2220927"/>
                  <a:pt x="7177676" y="2313049"/>
                </a:cubicBezTo>
                <a:cubicBezTo>
                  <a:pt x="7176126" y="2316919"/>
                  <a:pt x="7174578" y="2321563"/>
                  <a:pt x="7166064" y="2320016"/>
                </a:cubicBezTo>
                <a:cubicBezTo>
                  <a:pt x="7146710" y="2226347"/>
                  <a:pt x="7130454" y="2131128"/>
                  <a:pt x="7107230" y="2037459"/>
                </a:cubicBezTo>
                <a:cubicBezTo>
                  <a:pt x="7094843" y="1986367"/>
                  <a:pt x="7101036" y="1953080"/>
                  <a:pt x="7138193" y="1909730"/>
                </a:cubicBezTo>
                <a:cubicBezTo>
                  <a:pt x="7259733" y="1770386"/>
                  <a:pt x="7406816" y="1669751"/>
                  <a:pt x="7573252" y="1592338"/>
                </a:cubicBezTo>
                <a:cubicBezTo>
                  <a:pt x="7589509" y="1584597"/>
                  <a:pt x="7603056" y="1581501"/>
                  <a:pt x="7616120" y="1583049"/>
                </a:cubicBezTo>
                <a:close/>
                <a:moveTo>
                  <a:pt x="4512366" y="1528087"/>
                </a:moveTo>
                <a:cubicBezTo>
                  <a:pt x="4554169" y="1519570"/>
                  <a:pt x="4580489" y="1528860"/>
                  <a:pt x="4611455" y="1557503"/>
                </a:cubicBezTo>
                <a:cubicBezTo>
                  <a:pt x="4739959" y="1679040"/>
                  <a:pt x="4875431" y="1795160"/>
                  <a:pt x="4985356" y="1936048"/>
                </a:cubicBezTo>
                <a:cubicBezTo>
                  <a:pt x="5078252" y="2054490"/>
                  <a:pt x="5160310" y="2179897"/>
                  <a:pt x="5233077" y="2311499"/>
                </a:cubicBezTo>
                <a:cubicBezTo>
                  <a:pt x="5240044" y="2324661"/>
                  <a:pt x="5234624" y="2329305"/>
                  <a:pt x="5226883" y="2335498"/>
                </a:cubicBezTo>
                <a:cubicBezTo>
                  <a:pt x="5118507" y="2431489"/>
                  <a:pt x="5011676" y="2529027"/>
                  <a:pt x="4910266" y="2631986"/>
                </a:cubicBezTo>
                <a:cubicBezTo>
                  <a:pt x="4895559" y="2647469"/>
                  <a:pt x="4890914" y="2638181"/>
                  <a:pt x="4886269" y="2625018"/>
                </a:cubicBezTo>
                <a:cubicBezTo>
                  <a:pt x="4876206" y="2590958"/>
                  <a:pt x="4865368" y="2557670"/>
                  <a:pt x="4856077" y="2523611"/>
                </a:cubicBezTo>
                <a:cubicBezTo>
                  <a:pt x="4830531" y="2430714"/>
                  <a:pt x="4803437" y="2339368"/>
                  <a:pt x="4774022" y="2248021"/>
                </a:cubicBezTo>
                <a:cubicBezTo>
                  <a:pt x="4695059" y="2001849"/>
                  <a:pt x="4531720" y="1829220"/>
                  <a:pt x="4307225" y="1709230"/>
                </a:cubicBezTo>
                <a:lnTo>
                  <a:pt x="4116790" y="1610144"/>
                </a:lnTo>
                <a:lnTo>
                  <a:pt x="4116790" y="1603177"/>
                </a:lnTo>
                <a:cubicBezTo>
                  <a:pt x="4248391" y="1578404"/>
                  <a:pt x="4380765" y="1555955"/>
                  <a:pt x="4512366" y="1528087"/>
                </a:cubicBezTo>
                <a:close/>
                <a:moveTo>
                  <a:pt x="6820029" y="1512603"/>
                </a:moveTo>
                <a:cubicBezTo>
                  <a:pt x="6847125" y="1510281"/>
                  <a:pt x="6873445" y="1513378"/>
                  <a:pt x="6897441" y="1524215"/>
                </a:cubicBezTo>
                <a:cubicBezTo>
                  <a:pt x="6929954" y="1538149"/>
                  <a:pt x="6953180" y="1559050"/>
                  <a:pt x="6961695" y="1596983"/>
                </a:cubicBezTo>
                <a:cubicBezTo>
                  <a:pt x="6982596" y="1692974"/>
                  <a:pt x="7006594" y="1787418"/>
                  <a:pt x="7029043" y="1883409"/>
                </a:cubicBezTo>
                <a:cubicBezTo>
                  <a:pt x="7039882" y="1925986"/>
                  <a:pt x="7036010" y="1929856"/>
                  <a:pt x="6992660" y="1932953"/>
                </a:cubicBezTo>
                <a:cubicBezTo>
                  <a:pt x="6987240" y="1933726"/>
                  <a:pt x="6981821" y="1932953"/>
                  <a:pt x="6976404" y="1932953"/>
                </a:cubicBezTo>
                <a:cubicBezTo>
                  <a:pt x="6940018" y="1932178"/>
                  <a:pt x="6904408" y="1922889"/>
                  <a:pt x="6868801" y="1914374"/>
                </a:cubicBezTo>
                <a:cubicBezTo>
                  <a:pt x="6813062" y="1901213"/>
                  <a:pt x="6759648" y="1909730"/>
                  <a:pt x="6705459" y="1923664"/>
                </a:cubicBezTo>
                <a:lnTo>
                  <a:pt x="6577730" y="1956952"/>
                </a:lnTo>
                <a:cubicBezTo>
                  <a:pt x="6559151" y="1962369"/>
                  <a:pt x="6553731" y="1956177"/>
                  <a:pt x="6559151" y="1937598"/>
                </a:cubicBezTo>
                <a:cubicBezTo>
                  <a:pt x="6594761" y="1816061"/>
                  <a:pt x="6626499" y="1693749"/>
                  <a:pt x="6655914" y="1569890"/>
                </a:cubicBezTo>
                <a:cubicBezTo>
                  <a:pt x="6658237" y="1558278"/>
                  <a:pt x="6662109" y="1549761"/>
                  <a:pt x="6675268" y="1546666"/>
                </a:cubicBezTo>
                <a:cubicBezTo>
                  <a:pt x="6723265" y="1532732"/>
                  <a:pt x="6769712" y="1516475"/>
                  <a:pt x="6820029" y="1512603"/>
                </a:cubicBezTo>
                <a:close/>
                <a:moveTo>
                  <a:pt x="5008000" y="1446610"/>
                </a:moveTo>
                <a:cubicBezTo>
                  <a:pt x="5015161" y="1447577"/>
                  <a:pt x="5022128" y="1449900"/>
                  <a:pt x="5029483" y="1453769"/>
                </a:cubicBezTo>
                <a:cubicBezTo>
                  <a:pt x="5229980" y="1562922"/>
                  <a:pt x="5382482" y="1718520"/>
                  <a:pt x="5478474" y="1927534"/>
                </a:cubicBezTo>
                <a:cubicBezTo>
                  <a:pt x="5495505" y="1964691"/>
                  <a:pt x="5510212" y="2003399"/>
                  <a:pt x="5542727" y="2030492"/>
                </a:cubicBezTo>
                <a:cubicBezTo>
                  <a:pt x="5555886" y="2041331"/>
                  <a:pt x="5550466" y="2047523"/>
                  <a:pt x="5541177" y="2056038"/>
                </a:cubicBezTo>
                <a:lnTo>
                  <a:pt x="5291908" y="2278986"/>
                </a:lnTo>
                <a:cubicBezTo>
                  <a:pt x="5279524" y="2290598"/>
                  <a:pt x="5271010" y="2287501"/>
                  <a:pt x="5262493" y="2275889"/>
                </a:cubicBezTo>
                <a:cubicBezTo>
                  <a:pt x="5255526" y="2265828"/>
                  <a:pt x="5248559" y="2256537"/>
                  <a:pt x="5242366" y="2245698"/>
                </a:cubicBezTo>
                <a:cubicBezTo>
                  <a:pt x="5106121" y="1993334"/>
                  <a:pt x="4924200" y="1777353"/>
                  <a:pt x="4709768" y="1588468"/>
                </a:cubicBezTo>
                <a:cubicBezTo>
                  <a:pt x="4686545" y="1568340"/>
                  <a:pt x="4663322" y="1547439"/>
                  <a:pt x="4640871" y="1526537"/>
                </a:cubicBezTo>
                <a:cubicBezTo>
                  <a:pt x="4637001" y="1522668"/>
                  <a:pt x="4634678" y="1518023"/>
                  <a:pt x="4628487" y="1509508"/>
                </a:cubicBezTo>
                <a:lnTo>
                  <a:pt x="4767053" y="1484735"/>
                </a:lnTo>
                <a:lnTo>
                  <a:pt x="4985356" y="1447577"/>
                </a:lnTo>
                <a:cubicBezTo>
                  <a:pt x="4993484" y="1446029"/>
                  <a:pt x="5000839" y="1445642"/>
                  <a:pt x="5008000" y="1446610"/>
                </a:cubicBezTo>
                <a:close/>
                <a:moveTo>
                  <a:pt x="6340847" y="1375585"/>
                </a:moveTo>
                <a:cubicBezTo>
                  <a:pt x="6449225" y="1387969"/>
                  <a:pt x="6531283" y="1439835"/>
                  <a:pt x="6593211" y="1528087"/>
                </a:cubicBezTo>
                <a:cubicBezTo>
                  <a:pt x="6602500" y="1542021"/>
                  <a:pt x="6606373" y="1553633"/>
                  <a:pt x="6602500" y="1570662"/>
                </a:cubicBezTo>
                <a:cubicBezTo>
                  <a:pt x="6573857" y="1690652"/>
                  <a:pt x="6541344" y="1809866"/>
                  <a:pt x="6508059" y="1929081"/>
                </a:cubicBezTo>
                <a:cubicBezTo>
                  <a:pt x="6501864" y="1950757"/>
                  <a:pt x="6494125" y="1955402"/>
                  <a:pt x="6473996" y="1946112"/>
                </a:cubicBezTo>
                <a:cubicBezTo>
                  <a:pt x="6439936" y="1929856"/>
                  <a:pt x="6408970" y="1908955"/>
                  <a:pt x="6378005" y="1888054"/>
                </a:cubicBezTo>
                <a:cubicBezTo>
                  <a:pt x="6306012" y="1838510"/>
                  <a:pt x="6231695" y="1793610"/>
                  <a:pt x="6153510" y="1754130"/>
                </a:cubicBezTo>
                <a:cubicBezTo>
                  <a:pt x="6095451" y="1724714"/>
                  <a:pt x="6033520" y="1706908"/>
                  <a:pt x="5967720" y="1700716"/>
                </a:cubicBezTo>
                <a:cubicBezTo>
                  <a:pt x="5970042" y="1687557"/>
                  <a:pt x="5980106" y="1682910"/>
                  <a:pt x="5987073" y="1675943"/>
                </a:cubicBezTo>
                <a:lnTo>
                  <a:pt x="6277369" y="1394936"/>
                </a:lnTo>
                <a:cubicBezTo>
                  <a:pt x="6296723" y="1375585"/>
                  <a:pt x="6313752" y="1372487"/>
                  <a:pt x="6340847" y="1375585"/>
                </a:cubicBezTo>
                <a:close/>
                <a:moveTo>
                  <a:pt x="5595560" y="1338329"/>
                </a:moveTo>
                <a:cubicBezTo>
                  <a:pt x="5602720" y="1339393"/>
                  <a:pt x="5609687" y="1341909"/>
                  <a:pt x="5617042" y="1346167"/>
                </a:cubicBezTo>
                <a:cubicBezTo>
                  <a:pt x="5760256" y="1427451"/>
                  <a:pt x="5842312" y="1555955"/>
                  <a:pt x="5894951" y="1706908"/>
                </a:cubicBezTo>
                <a:cubicBezTo>
                  <a:pt x="5899597" y="1720070"/>
                  <a:pt x="5894951" y="1727037"/>
                  <a:pt x="5886437" y="1735551"/>
                </a:cubicBezTo>
                <a:lnTo>
                  <a:pt x="5598464" y="2004171"/>
                </a:lnTo>
                <a:cubicBezTo>
                  <a:pt x="5584529" y="2017333"/>
                  <a:pt x="5575240" y="2015783"/>
                  <a:pt x="5562854" y="2003399"/>
                </a:cubicBezTo>
                <a:cubicBezTo>
                  <a:pt x="5543500" y="1984820"/>
                  <a:pt x="5529566" y="1962369"/>
                  <a:pt x="5518728" y="1937598"/>
                </a:cubicBezTo>
                <a:cubicBezTo>
                  <a:pt x="5423510" y="1727809"/>
                  <a:pt x="5272557" y="1569114"/>
                  <a:pt x="5076702" y="1449900"/>
                </a:cubicBezTo>
                <a:lnTo>
                  <a:pt x="5062769" y="1440610"/>
                </a:lnTo>
                <a:cubicBezTo>
                  <a:pt x="5061996" y="1439835"/>
                  <a:pt x="5061996" y="1438288"/>
                  <a:pt x="5059673" y="1434418"/>
                </a:cubicBezTo>
                <a:lnTo>
                  <a:pt x="5231527" y="1403453"/>
                </a:lnTo>
                <a:lnTo>
                  <a:pt x="5572917" y="1339199"/>
                </a:lnTo>
                <a:cubicBezTo>
                  <a:pt x="5581046" y="1337651"/>
                  <a:pt x="5588400" y="1337264"/>
                  <a:pt x="5595560" y="1338329"/>
                </a:cubicBezTo>
                <a:close/>
                <a:moveTo>
                  <a:pt x="7276375" y="1330104"/>
                </a:moveTo>
                <a:cubicBezTo>
                  <a:pt x="7280633" y="1330104"/>
                  <a:pt x="7284891" y="1331072"/>
                  <a:pt x="7289148" y="1333782"/>
                </a:cubicBezTo>
                <a:lnTo>
                  <a:pt x="7575575" y="1543569"/>
                </a:lnTo>
                <a:cubicBezTo>
                  <a:pt x="7379720" y="1623303"/>
                  <a:pt x="7217930" y="1739421"/>
                  <a:pt x="7080134" y="1900440"/>
                </a:cubicBezTo>
                <a:cubicBezTo>
                  <a:pt x="7068523" y="1853218"/>
                  <a:pt x="7060008" y="1813739"/>
                  <a:pt x="7049944" y="1775031"/>
                </a:cubicBezTo>
                <a:cubicBezTo>
                  <a:pt x="7032915" y="1705361"/>
                  <a:pt x="7015884" y="1635690"/>
                  <a:pt x="6997305" y="1566792"/>
                </a:cubicBezTo>
                <a:cubicBezTo>
                  <a:pt x="6992660" y="1548988"/>
                  <a:pt x="6994207" y="1535827"/>
                  <a:pt x="7004272" y="1520345"/>
                </a:cubicBezTo>
                <a:cubicBezTo>
                  <a:pt x="7066200" y="1423579"/>
                  <a:pt x="7155999" y="1365520"/>
                  <a:pt x="7263602" y="1332232"/>
                </a:cubicBezTo>
                <a:cubicBezTo>
                  <a:pt x="7267860" y="1331071"/>
                  <a:pt x="7272118" y="1330104"/>
                  <a:pt x="7276375" y="1330104"/>
                </a:cubicBezTo>
                <a:close/>
                <a:moveTo>
                  <a:pt x="6080766" y="1213804"/>
                </a:moveTo>
                <a:cubicBezTo>
                  <a:pt x="6138317" y="1210647"/>
                  <a:pt x="6185635" y="1245917"/>
                  <a:pt x="6228600" y="1291205"/>
                </a:cubicBezTo>
                <a:cubicBezTo>
                  <a:pt x="6285884" y="1350811"/>
                  <a:pt x="6285111" y="1352361"/>
                  <a:pt x="6226277" y="1408870"/>
                </a:cubicBezTo>
                <a:lnTo>
                  <a:pt x="5949915" y="1675170"/>
                </a:lnTo>
                <a:cubicBezTo>
                  <a:pt x="5934432" y="1690652"/>
                  <a:pt x="5927464" y="1693749"/>
                  <a:pt x="5917402" y="1669751"/>
                </a:cubicBezTo>
                <a:cubicBezTo>
                  <a:pt x="5859342" y="1531182"/>
                  <a:pt x="5774190" y="1414290"/>
                  <a:pt x="5644910" y="1333782"/>
                </a:cubicBezTo>
                <a:cubicBezTo>
                  <a:pt x="5643363" y="1333007"/>
                  <a:pt x="5643363" y="1329910"/>
                  <a:pt x="5641813" y="1326040"/>
                </a:cubicBezTo>
                <a:cubicBezTo>
                  <a:pt x="5761028" y="1298945"/>
                  <a:pt x="5879470" y="1271076"/>
                  <a:pt x="5997137" y="1237016"/>
                </a:cubicBezTo>
                <a:cubicBezTo>
                  <a:pt x="6004877" y="1234694"/>
                  <a:pt x="6012619" y="1233919"/>
                  <a:pt x="6019586" y="1230822"/>
                </a:cubicBezTo>
                <a:cubicBezTo>
                  <a:pt x="6041261" y="1220178"/>
                  <a:pt x="6061582" y="1214856"/>
                  <a:pt x="6080766" y="1213804"/>
                </a:cubicBezTo>
                <a:close/>
                <a:moveTo>
                  <a:pt x="6758873" y="1190569"/>
                </a:moveTo>
                <a:cubicBezTo>
                  <a:pt x="6816934" y="1195986"/>
                  <a:pt x="6859509" y="1229274"/>
                  <a:pt x="6874993" y="1283463"/>
                </a:cubicBezTo>
                <a:cubicBezTo>
                  <a:pt x="6893571" y="1348489"/>
                  <a:pt x="6912150" y="1414290"/>
                  <a:pt x="6932277" y="1486282"/>
                </a:cubicBezTo>
                <a:cubicBezTo>
                  <a:pt x="6846350" y="1462286"/>
                  <a:pt x="6772809" y="1489380"/>
                  <a:pt x="6699267" y="1511056"/>
                </a:cubicBezTo>
                <a:cubicBezTo>
                  <a:pt x="6672173" y="1519570"/>
                  <a:pt x="6668301" y="1513378"/>
                  <a:pt x="6674496" y="1488605"/>
                </a:cubicBezTo>
                <a:cubicBezTo>
                  <a:pt x="6695397" y="1398033"/>
                  <a:pt x="6713201" y="1307461"/>
                  <a:pt x="6726360" y="1216115"/>
                </a:cubicBezTo>
                <a:cubicBezTo>
                  <a:pt x="6729457" y="1195214"/>
                  <a:pt x="6737972" y="1189019"/>
                  <a:pt x="6758873" y="1190569"/>
                </a:cubicBezTo>
                <a:close/>
                <a:moveTo>
                  <a:pt x="6574632" y="1120220"/>
                </a:moveTo>
                <a:cubicBezTo>
                  <a:pt x="6590308" y="1117994"/>
                  <a:pt x="6607145" y="1123607"/>
                  <a:pt x="6630369" y="1136380"/>
                </a:cubicBezTo>
                <a:cubicBezTo>
                  <a:pt x="6672173" y="1158829"/>
                  <a:pt x="6680688" y="1174313"/>
                  <a:pt x="6672946" y="1219985"/>
                </a:cubicBezTo>
                <a:cubicBezTo>
                  <a:pt x="6658237" y="1302042"/>
                  <a:pt x="6642755" y="1384099"/>
                  <a:pt x="6625724" y="1474671"/>
                </a:cubicBezTo>
                <a:cubicBezTo>
                  <a:pt x="6549861" y="1386421"/>
                  <a:pt x="6463932" y="1330685"/>
                  <a:pt x="6343945" y="1334555"/>
                </a:cubicBezTo>
                <a:lnTo>
                  <a:pt x="6525863" y="1151087"/>
                </a:lnTo>
                <a:cubicBezTo>
                  <a:pt x="6544442" y="1132508"/>
                  <a:pt x="6558956" y="1122445"/>
                  <a:pt x="6574632" y="1120220"/>
                </a:cubicBezTo>
                <a:close/>
                <a:moveTo>
                  <a:pt x="6967017" y="1103093"/>
                </a:moveTo>
                <a:cubicBezTo>
                  <a:pt x="6971758" y="1102125"/>
                  <a:pt x="6976790" y="1103092"/>
                  <a:pt x="6982596" y="1107737"/>
                </a:cubicBezTo>
                <a:lnTo>
                  <a:pt x="7253538" y="1307461"/>
                </a:lnTo>
                <a:cubicBezTo>
                  <a:pt x="7142065" y="1345394"/>
                  <a:pt x="7050719" y="1401130"/>
                  <a:pt x="6978726" y="1493250"/>
                </a:cubicBezTo>
                <a:cubicBezTo>
                  <a:pt x="6962469" y="1435966"/>
                  <a:pt x="6947760" y="1384874"/>
                  <a:pt x="6933051" y="1333007"/>
                </a:cubicBezTo>
                <a:cubicBezTo>
                  <a:pt x="6924537" y="1302042"/>
                  <a:pt x="6915248" y="1271851"/>
                  <a:pt x="6905958" y="1240886"/>
                </a:cubicBezTo>
                <a:cubicBezTo>
                  <a:pt x="6892024" y="1195214"/>
                  <a:pt x="6913698" y="1136380"/>
                  <a:pt x="6953180" y="1110059"/>
                </a:cubicBezTo>
                <a:cubicBezTo>
                  <a:pt x="6957825" y="1106963"/>
                  <a:pt x="6962276" y="1104060"/>
                  <a:pt x="6967017" y="1103093"/>
                </a:cubicBezTo>
                <a:close/>
                <a:moveTo>
                  <a:pt x="6470804" y="1067301"/>
                </a:moveTo>
                <a:cubicBezTo>
                  <a:pt x="6492576" y="1068208"/>
                  <a:pt x="6513476" y="1083157"/>
                  <a:pt x="6520443" y="1104640"/>
                </a:cubicBezTo>
                <a:cubicBezTo>
                  <a:pt x="6524315" y="1117026"/>
                  <a:pt x="6517348" y="1123218"/>
                  <a:pt x="6510381" y="1130186"/>
                </a:cubicBezTo>
                <a:lnTo>
                  <a:pt x="6338525" y="1300494"/>
                </a:lnTo>
                <a:cubicBezTo>
                  <a:pt x="6330783" y="1308234"/>
                  <a:pt x="6321494" y="1318298"/>
                  <a:pt x="6312204" y="1303589"/>
                </a:cubicBezTo>
                <a:cubicBezTo>
                  <a:pt x="6279691" y="1247853"/>
                  <a:pt x="6226277" y="1216888"/>
                  <a:pt x="6168219" y="1185924"/>
                </a:cubicBezTo>
                <a:lnTo>
                  <a:pt x="6357879" y="1111607"/>
                </a:lnTo>
                <a:cubicBezTo>
                  <a:pt x="6388842" y="1098448"/>
                  <a:pt x="6418260" y="1084513"/>
                  <a:pt x="6449225" y="1071352"/>
                </a:cubicBezTo>
                <a:cubicBezTo>
                  <a:pt x="6456193" y="1068256"/>
                  <a:pt x="6463547" y="1066998"/>
                  <a:pt x="6470804" y="1067301"/>
                </a:cubicBezTo>
                <a:close/>
                <a:moveTo>
                  <a:pt x="6835513" y="1000134"/>
                </a:moveTo>
                <a:cubicBezTo>
                  <a:pt x="6871895" y="1027227"/>
                  <a:pt x="6909053" y="1054323"/>
                  <a:pt x="6948533" y="1082966"/>
                </a:cubicBezTo>
                <a:cubicBezTo>
                  <a:pt x="6920665" y="1100770"/>
                  <a:pt x="6898991" y="1119349"/>
                  <a:pt x="6876540" y="1144895"/>
                </a:cubicBezTo>
                <a:cubicBezTo>
                  <a:pt x="6860284" y="1095350"/>
                  <a:pt x="6845575" y="1049678"/>
                  <a:pt x="6830868" y="1004779"/>
                </a:cubicBezTo>
                <a:lnTo>
                  <a:pt x="6835513" y="1000134"/>
                </a:lnTo>
                <a:close/>
                <a:moveTo>
                  <a:pt x="6704686" y="979233"/>
                </a:moveTo>
                <a:lnTo>
                  <a:pt x="6690750" y="1097673"/>
                </a:lnTo>
                <a:cubicBezTo>
                  <a:pt x="6689977" y="1105415"/>
                  <a:pt x="6687655" y="1115479"/>
                  <a:pt x="6676816" y="1108512"/>
                </a:cubicBezTo>
                <a:cubicBezTo>
                  <a:pt x="6652045" y="1092256"/>
                  <a:pt x="6622629" y="1092256"/>
                  <a:pt x="6595533" y="1085289"/>
                </a:cubicBezTo>
                <a:cubicBezTo>
                  <a:pt x="6632691" y="1049678"/>
                  <a:pt x="6668301" y="1014843"/>
                  <a:pt x="6704686" y="979233"/>
                </a:cubicBezTo>
                <a:close/>
                <a:moveTo>
                  <a:pt x="6666754" y="957557"/>
                </a:moveTo>
                <a:cubicBezTo>
                  <a:pt x="6669076" y="959879"/>
                  <a:pt x="6670624" y="962201"/>
                  <a:pt x="6672946" y="964524"/>
                </a:cubicBezTo>
                <a:cubicBezTo>
                  <a:pt x="6641208" y="997812"/>
                  <a:pt x="6608695" y="1030324"/>
                  <a:pt x="6576180" y="1062838"/>
                </a:cubicBezTo>
                <a:cubicBezTo>
                  <a:pt x="6569988" y="1069030"/>
                  <a:pt x="6564568" y="1065160"/>
                  <a:pt x="6559151" y="1060515"/>
                </a:cubicBezTo>
                <a:cubicBezTo>
                  <a:pt x="6549086" y="1050451"/>
                  <a:pt x="6535152" y="1047356"/>
                  <a:pt x="6517348" y="1038839"/>
                </a:cubicBezTo>
                <a:lnTo>
                  <a:pt x="6666754" y="957557"/>
                </a:lnTo>
                <a:close/>
                <a:moveTo>
                  <a:pt x="6770485" y="952912"/>
                </a:moveTo>
                <a:cubicBezTo>
                  <a:pt x="6793710" y="1023357"/>
                  <a:pt x="6816934" y="1095350"/>
                  <a:pt x="6843252" y="1175085"/>
                </a:cubicBezTo>
                <a:cubicBezTo>
                  <a:pt x="6813837" y="1165796"/>
                  <a:pt x="6792161" y="1160376"/>
                  <a:pt x="6770485" y="1162698"/>
                </a:cubicBezTo>
                <a:cubicBezTo>
                  <a:pt x="6741844" y="1165023"/>
                  <a:pt x="6734877" y="1155731"/>
                  <a:pt x="6739521" y="1127863"/>
                </a:cubicBezTo>
                <a:cubicBezTo>
                  <a:pt x="6748811" y="1070579"/>
                  <a:pt x="6755003" y="1013293"/>
                  <a:pt x="6761970" y="955234"/>
                </a:cubicBezTo>
                <a:cubicBezTo>
                  <a:pt x="6765067" y="954460"/>
                  <a:pt x="6767390" y="953687"/>
                  <a:pt x="6770485" y="952912"/>
                </a:cubicBezTo>
                <a:close/>
                <a:moveTo>
                  <a:pt x="6946211" y="870080"/>
                </a:moveTo>
                <a:cubicBezTo>
                  <a:pt x="6964017" y="866985"/>
                  <a:pt x="6968662" y="873177"/>
                  <a:pt x="6963242" y="888659"/>
                </a:cubicBezTo>
                <a:cubicBezTo>
                  <a:pt x="6946211" y="935108"/>
                  <a:pt x="6945438" y="980780"/>
                  <a:pt x="6957825" y="1034194"/>
                </a:cubicBezTo>
                <a:lnTo>
                  <a:pt x="6809967" y="925044"/>
                </a:lnTo>
                <a:cubicBezTo>
                  <a:pt x="6802225" y="919624"/>
                  <a:pt x="6796805" y="911885"/>
                  <a:pt x="6797580" y="902593"/>
                </a:cubicBezTo>
                <a:cubicBezTo>
                  <a:pt x="6799128" y="890981"/>
                  <a:pt x="6810739" y="893303"/>
                  <a:pt x="6819256" y="891756"/>
                </a:cubicBezTo>
                <a:cubicBezTo>
                  <a:pt x="6861059" y="884014"/>
                  <a:pt x="6903636" y="877822"/>
                  <a:pt x="6946211" y="870080"/>
                </a:cubicBezTo>
                <a:close/>
                <a:moveTo>
                  <a:pt x="7209413" y="828278"/>
                </a:moveTo>
                <a:cubicBezTo>
                  <a:pt x="7234187" y="823633"/>
                  <a:pt x="7242701" y="832150"/>
                  <a:pt x="7237282" y="855373"/>
                </a:cubicBezTo>
                <a:cubicBezTo>
                  <a:pt x="7230315" y="887886"/>
                  <a:pt x="7221025" y="919624"/>
                  <a:pt x="7215606" y="952137"/>
                </a:cubicBezTo>
                <a:cubicBezTo>
                  <a:pt x="7199349" y="1048128"/>
                  <a:pt x="7214058" y="1142572"/>
                  <a:pt x="7244249" y="1244756"/>
                </a:cubicBezTo>
                <a:cubicBezTo>
                  <a:pt x="7169934" y="1189794"/>
                  <a:pt x="7101036" y="1144120"/>
                  <a:pt x="7038332" y="1090706"/>
                </a:cubicBezTo>
                <a:cubicBezTo>
                  <a:pt x="7018206" y="1072902"/>
                  <a:pt x="7014334" y="1034969"/>
                  <a:pt x="7006594" y="1005553"/>
                </a:cubicBezTo>
                <a:cubicBezTo>
                  <a:pt x="7001175" y="986972"/>
                  <a:pt x="7000400" y="966071"/>
                  <a:pt x="7001175" y="946720"/>
                </a:cubicBezTo>
                <a:cubicBezTo>
                  <a:pt x="7004272" y="870855"/>
                  <a:pt x="7016658" y="857696"/>
                  <a:pt x="7091746" y="846856"/>
                </a:cubicBezTo>
                <a:cubicBezTo>
                  <a:pt x="7131229" y="841439"/>
                  <a:pt x="7169934" y="835245"/>
                  <a:pt x="7209413" y="828278"/>
                </a:cubicBezTo>
                <a:close/>
                <a:moveTo>
                  <a:pt x="6430647" y="814344"/>
                </a:moveTo>
                <a:cubicBezTo>
                  <a:pt x="6518896" y="839117"/>
                  <a:pt x="6597856" y="866210"/>
                  <a:pt x="6683010" y="895626"/>
                </a:cubicBezTo>
                <a:cubicBezTo>
                  <a:pt x="6613340" y="939753"/>
                  <a:pt x="6546764" y="977683"/>
                  <a:pt x="6473221" y="1012521"/>
                </a:cubicBezTo>
                <a:cubicBezTo>
                  <a:pt x="6472449" y="943623"/>
                  <a:pt x="6462385" y="879369"/>
                  <a:pt x="6430647" y="814344"/>
                </a:cubicBezTo>
                <a:close/>
                <a:moveTo>
                  <a:pt x="6604048" y="782606"/>
                </a:moveTo>
                <a:cubicBezTo>
                  <a:pt x="6628046" y="804279"/>
                  <a:pt x="6651270" y="825183"/>
                  <a:pt x="6675268" y="846084"/>
                </a:cubicBezTo>
                <a:cubicBezTo>
                  <a:pt x="6674496" y="847631"/>
                  <a:pt x="6672946" y="849954"/>
                  <a:pt x="6672173" y="851501"/>
                </a:cubicBezTo>
                <a:cubicBezTo>
                  <a:pt x="6657464" y="846856"/>
                  <a:pt x="6643530" y="840664"/>
                  <a:pt x="6628821" y="838342"/>
                </a:cubicBezTo>
                <a:cubicBezTo>
                  <a:pt x="6597856" y="832150"/>
                  <a:pt x="6584697" y="818213"/>
                  <a:pt x="6604048" y="782606"/>
                </a:cubicBezTo>
                <a:close/>
                <a:moveTo>
                  <a:pt x="7680080" y="765574"/>
                </a:moveTo>
                <a:cubicBezTo>
                  <a:pt x="7627441" y="857696"/>
                  <a:pt x="7587186" y="951365"/>
                  <a:pt x="7556221" y="1049678"/>
                </a:cubicBezTo>
                <a:cubicBezTo>
                  <a:pt x="7538417" y="1106190"/>
                  <a:pt x="7522161" y="1164248"/>
                  <a:pt x="7508227" y="1221532"/>
                </a:cubicBezTo>
                <a:cubicBezTo>
                  <a:pt x="7491195" y="1297397"/>
                  <a:pt x="7492743" y="1372487"/>
                  <a:pt x="7521386" y="1449125"/>
                </a:cubicBezTo>
                <a:lnTo>
                  <a:pt x="7323984" y="1304364"/>
                </a:lnTo>
                <a:cubicBezTo>
                  <a:pt x="7317016" y="1298945"/>
                  <a:pt x="7310824" y="1292752"/>
                  <a:pt x="7307727" y="1284238"/>
                </a:cubicBezTo>
                <a:cubicBezTo>
                  <a:pt x="7255088" y="1141025"/>
                  <a:pt x="7234959" y="995489"/>
                  <a:pt x="7287601" y="846856"/>
                </a:cubicBezTo>
                <a:cubicBezTo>
                  <a:pt x="7295343" y="824408"/>
                  <a:pt x="7306180" y="813569"/>
                  <a:pt x="7330951" y="810474"/>
                </a:cubicBezTo>
                <a:lnTo>
                  <a:pt x="7662277" y="766349"/>
                </a:lnTo>
                <a:cubicBezTo>
                  <a:pt x="7666921" y="764799"/>
                  <a:pt x="7671566" y="765574"/>
                  <a:pt x="7680080" y="765574"/>
                </a:cubicBezTo>
                <a:close/>
                <a:moveTo>
                  <a:pt x="6930729" y="747770"/>
                </a:moveTo>
                <a:cubicBezTo>
                  <a:pt x="6935374" y="767122"/>
                  <a:pt x="6940793" y="791895"/>
                  <a:pt x="6952405" y="813569"/>
                </a:cubicBezTo>
                <a:cubicBezTo>
                  <a:pt x="6958597" y="825955"/>
                  <a:pt x="6953180" y="829828"/>
                  <a:pt x="6942341" y="831375"/>
                </a:cubicBezTo>
                <a:lnTo>
                  <a:pt x="6824674" y="849954"/>
                </a:lnTo>
                <a:cubicBezTo>
                  <a:pt x="6861059" y="814344"/>
                  <a:pt x="6896669" y="780283"/>
                  <a:pt x="6930729" y="747770"/>
                </a:cubicBezTo>
                <a:close/>
                <a:moveTo>
                  <a:pt x="5906563" y="678872"/>
                </a:moveTo>
                <a:lnTo>
                  <a:pt x="6195312" y="748543"/>
                </a:lnTo>
                <a:cubicBezTo>
                  <a:pt x="6230922" y="757060"/>
                  <a:pt x="6264982" y="769444"/>
                  <a:pt x="6300593" y="776411"/>
                </a:cubicBezTo>
                <a:cubicBezTo>
                  <a:pt x="6336975" y="784153"/>
                  <a:pt x="6361749" y="805829"/>
                  <a:pt x="6379552" y="836795"/>
                </a:cubicBezTo>
                <a:cubicBezTo>
                  <a:pt x="6412840" y="890981"/>
                  <a:pt x="6425227" y="951365"/>
                  <a:pt x="6425999" y="1014068"/>
                </a:cubicBezTo>
                <a:cubicBezTo>
                  <a:pt x="6425999" y="1031099"/>
                  <a:pt x="6419035" y="1039614"/>
                  <a:pt x="6403551" y="1046581"/>
                </a:cubicBezTo>
                <a:cubicBezTo>
                  <a:pt x="6307560" y="1089933"/>
                  <a:pt x="6210021" y="1127091"/>
                  <a:pt x="6110157" y="1160376"/>
                </a:cubicBezTo>
                <a:cubicBezTo>
                  <a:pt x="6086161" y="1168118"/>
                  <a:pt x="6074550" y="1162698"/>
                  <a:pt x="6073775" y="1137153"/>
                </a:cubicBezTo>
                <a:cubicBezTo>
                  <a:pt x="6070678" y="1072127"/>
                  <a:pt x="6065258" y="1007101"/>
                  <a:pt x="6045907" y="944398"/>
                </a:cubicBezTo>
                <a:cubicBezTo>
                  <a:pt x="6017263" y="847631"/>
                  <a:pt x="5971592" y="760929"/>
                  <a:pt x="5906563" y="678872"/>
                </a:cubicBezTo>
                <a:close/>
                <a:moveTo>
                  <a:pt x="6719393" y="658746"/>
                </a:moveTo>
                <a:lnTo>
                  <a:pt x="6719393" y="822086"/>
                </a:lnTo>
                <a:cubicBezTo>
                  <a:pt x="6682235" y="788798"/>
                  <a:pt x="6647400" y="758607"/>
                  <a:pt x="6609467" y="725319"/>
                </a:cubicBezTo>
                <a:cubicBezTo>
                  <a:pt x="6646625" y="705966"/>
                  <a:pt x="6683010" y="689709"/>
                  <a:pt x="6719393" y="658746"/>
                </a:cubicBezTo>
                <a:close/>
                <a:moveTo>
                  <a:pt x="6440708" y="645585"/>
                </a:moveTo>
                <a:cubicBezTo>
                  <a:pt x="6475544" y="675002"/>
                  <a:pt x="6508059" y="697451"/>
                  <a:pt x="6535152" y="725319"/>
                </a:cubicBezTo>
                <a:cubicBezTo>
                  <a:pt x="6552956" y="743898"/>
                  <a:pt x="6552184" y="771766"/>
                  <a:pt x="6549086" y="797312"/>
                </a:cubicBezTo>
                <a:cubicBezTo>
                  <a:pt x="6547539" y="808151"/>
                  <a:pt x="6539797" y="808151"/>
                  <a:pt x="6532055" y="805829"/>
                </a:cubicBezTo>
                <a:lnTo>
                  <a:pt x="6418260" y="771766"/>
                </a:lnTo>
                <a:cubicBezTo>
                  <a:pt x="6405101" y="767897"/>
                  <a:pt x="6403551" y="761704"/>
                  <a:pt x="6411293" y="750865"/>
                </a:cubicBezTo>
                <a:cubicBezTo>
                  <a:pt x="6431419" y="721450"/>
                  <a:pt x="6443806" y="689709"/>
                  <a:pt x="6440708" y="645585"/>
                </a:cubicBezTo>
                <a:close/>
                <a:moveTo>
                  <a:pt x="6781009" y="620969"/>
                </a:moveTo>
                <a:cubicBezTo>
                  <a:pt x="6783259" y="620764"/>
                  <a:pt x="6786356" y="621586"/>
                  <a:pt x="6790613" y="623909"/>
                </a:cubicBezTo>
                <a:cubicBezTo>
                  <a:pt x="6840930" y="650229"/>
                  <a:pt x="6895119" y="656424"/>
                  <a:pt x="6953180" y="648682"/>
                </a:cubicBezTo>
                <a:cubicBezTo>
                  <a:pt x="6890474" y="705966"/>
                  <a:pt x="6830093" y="762477"/>
                  <a:pt x="6775132" y="813569"/>
                </a:cubicBezTo>
                <a:cubicBezTo>
                  <a:pt x="6770485" y="764799"/>
                  <a:pt x="6772034" y="701321"/>
                  <a:pt x="6775132" y="637843"/>
                </a:cubicBezTo>
                <a:cubicBezTo>
                  <a:pt x="6775132" y="631457"/>
                  <a:pt x="6774260" y="621586"/>
                  <a:pt x="6781009" y="620969"/>
                </a:cubicBezTo>
                <a:close/>
                <a:moveTo>
                  <a:pt x="5234624" y="559658"/>
                </a:moveTo>
                <a:lnTo>
                  <a:pt x="5505567" y="602235"/>
                </a:lnTo>
                <a:cubicBezTo>
                  <a:pt x="5588399" y="616169"/>
                  <a:pt x="5670456" y="632425"/>
                  <a:pt x="5753288" y="647134"/>
                </a:cubicBezTo>
                <a:cubicBezTo>
                  <a:pt x="5774962" y="651004"/>
                  <a:pt x="5792769" y="658746"/>
                  <a:pt x="5809025" y="673453"/>
                </a:cubicBezTo>
                <a:cubicBezTo>
                  <a:pt x="5959205" y="802732"/>
                  <a:pt x="6021133" y="969943"/>
                  <a:pt x="6021133" y="1164248"/>
                </a:cubicBezTo>
                <a:cubicBezTo>
                  <a:pt x="6021133" y="1182827"/>
                  <a:pt x="6013394" y="1191342"/>
                  <a:pt x="5995587" y="1196761"/>
                </a:cubicBezTo>
                <a:cubicBezTo>
                  <a:pt x="5866308" y="1233919"/>
                  <a:pt x="5735482" y="1265659"/>
                  <a:pt x="5603880" y="1293527"/>
                </a:cubicBezTo>
                <a:cubicBezTo>
                  <a:pt x="5584529" y="1297397"/>
                  <a:pt x="5576787" y="1291205"/>
                  <a:pt x="5572917" y="1274949"/>
                </a:cubicBezTo>
                <a:cubicBezTo>
                  <a:pt x="5569820" y="1262562"/>
                  <a:pt x="5566723" y="1249400"/>
                  <a:pt x="5565951" y="1236241"/>
                </a:cubicBezTo>
                <a:cubicBezTo>
                  <a:pt x="5549694" y="977683"/>
                  <a:pt x="5438994" y="764027"/>
                  <a:pt x="5253978" y="586751"/>
                </a:cubicBezTo>
                <a:cubicBezTo>
                  <a:pt x="5247012" y="579784"/>
                  <a:pt x="5239269" y="574367"/>
                  <a:pt x="5231527" y="568172"/>
                </a:cubicBezTo>
                <a:cubicBezTo>
                  <a:pt x="5231527" y="565850"/>
                  <a:pt x="5233077" y="562755"/>
                  <a:pt x="5234624" y="559658"/>
                </a:cubicBezTo>
                <a:close/>
                <a:moveTo>
                  <a:pt x="7162192" y="523272"/>
                </a:moveTo>
                <a:cubicBezTo>
                  <a:pt x="7139743" y="618491"/>
                  <a:pt x="7153677" y="705193"/>
                  <a:pt x="7213283" y="787250"/>
                </a:cubicBezTo>
                <a:lnTo>
                  <a:pt x="7028270" y="816666"/>
                </a:lnTo>
                <a:cubicBezTo>
                  <a:pt x="7024398" y="817441"/>
                  <a:pt x="7019753" y="815119"/>
                  <a:pt x="7015884" y="813569"/>
                </a:cubicBezTo>
                <a:cubicBezTo>
                  <a:pt x="6982596" y="793442"/>
                  <a:pt x="6964017" y="705966"/>
                  <a:pt x="6991110" y="678097"/>
                </a:cubicBezTo>
                <a:cubicBezTo>
                  <a:pt x="7045299" y="623909"/>
                  <a:pt x="7103358" y="573592"/>
                  <a:pt x="7162192" y="523272"/>
                </a:cubicBezTo>
                <a:close/>
                <a:moveTo>
                  <a:pt x="4912588" y="519403"/>
                </a:moveTo>
                <a:cubicBezTo>
                  <a:pt x="4983033" y="527917"/>
                  <a:pt x="5047287" y="539529"/>
                  <a:pt x="5110765" y="542626"/>
                </a:cubicBezTo>
                <a:cubicBezTo>
                  <a:pt x="5169599" y="545724"/>
                  <a:pt x="5211401" y="573592"/>
                  <a:pt x="5250106" y="613072"/>
                </a:cubicBezTo>
                <a:cubicBezTo>
                  <a:pt x="5409576" y="774864"/>
                  <a:pt x="5502472" y="966846"/>
                  <a:pt x="5517179" y="1195214"/>
                </a:cubicBezTo>
                <a:cubicBezTo>
                  <a:pt x="5519501" y="1231597"/>
                  <a:pt x="5526470" y="1267207"/>
                  <a:pt x="5552789" y="1302042"/>
                </a:cubicBezTo>
                <a:cubicBezTo>
                  <a:pt x="5519501" y="1309009"/>
                  <a:pt x="5489310" y="1316751"/>
                  <a:pt x="5458345" y="1322168"/>
                </a:cubicBezTo>
                <a:lnTo>
                  <a:pt x="5014774" y="1398808"/>
                </a:lnTo>
                <a:cubicBezTo>
                  <a:pt x="4966777" y="1407322"/>
                  <a:pt x="4959035" y="1399581"/>
                  <a:pt x="4966777" y="1352361"/>
                </a:cubicBezTo>
                <a:cubicBezTo>
                  <a:pt x="4984583" y="1234694"/>
                  <a:pt x="5001612" y="1117026"/>
                  <a:pt x="5019419" y="998587"/>
                </a:cubicBezTo>
                <a:cubicBezTo>
                  <a:pt x="5044964" y="827505"/>
                  <a:pt x="5020966" y="667261"/>
                  <a:pt x="4912588" y="519403"/>
                </a:cubicBezTo>
                <a:close/>
                <a:moveTo>
                  <a:pt x="4234457" y="454377"/>
                </a:moveTo>
                <a:lnTo>
                  <a:pt x="4501530" y="477600"/>
                </a:lnTo>
                <a:cubicBezTo>
                  <a:pt x="4604488" y="487665"/>
                  <a:pt x="4707446" y="500824"/>
                  <a:pt x="4811179" y="507791"/>
                </a:cubicBezTo>
                <a:cubicBezTo>
                  <a:pt x="4858399" y="510888"/>
                  <a:pt x="4889364" y="533337"/>
                  <a:pt x="4913363" y="570495"/>
                </a:cubicBezTo>
                <a:cubicBezTo>
                  <a:pt x="4959035" y="642487"/>
                  <a:pt x="4975294" y="722997"/>
                  <a:pt x="4982261" y="806602"/>
                </a:cubicBezTo>
                <a:cubicBezTo>
                  <a:pt x="4991550" y="919624"/>
                  <a:pt x="4969099" y="1031099"/>
                  <a:pt x="4953618" y="1142572"/>
                </a:cubicBezTo>
                <a:cubicBezTo>
                  <a:pt x="4942781" y="1216888"/>
                  <a:pt x="4930395" y="1290430"/>
                  <a:pt x="4918007" y="1364745"/>
                </a:cubicBezTo>
                <a:cubicBezTo>
                  <a:pt x="4914910" y="1382552"/>
                  <a:pt x="4915685" y="1397258"/>
                  <a:pt x="4938909" y="1412742"/>
                </a:cubicBezTo>
                <a:lnTo>
                  <a:pt x="4780986" y="1439835"/>
                </a:lnTo>
                <a:cubicBezTo>
                  <a:pt x="4730670" y="1448352"/>
                  <a:pt x="4680351" y="1455319"/>
                  <a:pt x="4630809" y="1466156"/>
                </a:cubicBezTo>
                <a:cubicBezTo>
                  <a:pt x="4607585" y="1470801"/>
                  <a:pt x="4601391" y="1462286"/>
                  <a:pt x="4598296" y="1442933"/>
                </a:cubicBezTo>
                <a:cubicBezTo>
                  <a:pt x="4593652" y="1411967"/>
                  <a:pt x="4591327" y="1381777"/>
                  <a:pt x="4594424" y="1350811"/>
                </a:cubicBezTo>
                <a:cubicBezTo>
                  <a:pt x="4623842" y="998587"/>
                  <a:pt x="4505400" y="705966"/>
                  <a:pt x="4241424" y="470633"/>
                </a:cubicBezTo>
                <a:cubicBezTo>
                  <a:pt x="4238327" y="467536"/>
                  <a:pt x="4233682" y="466761"/>
                  <a:pt x="4229037" y="465214"/>
                </a:cubicBezTo>
                <a:lnTo>
                  <a:pt x="4234457" y="454377"/>
                </a:lnTo>
                <a:close/>
                <a:moveTo>
                  <a:pt x="3677861" y="411800"/>
                </a:moveTo>
                <a:lnTo>
                  <a:pt x="4030088" y="438120"/>
                </a:lnTo>
                <a:cubicBezTo>
                  <a:pt x="4037830" y="438893"/>
                  <a:pt x="4045570" y="441215"/>
                  <a:pt x="4053311" y="440443"/>
                </a:cubicBezTo>
                <a:cubicBezTo>
                  <a:pt x="4133046" y="431153"/>
                  <a:pt x="4190333" y="470633"/>
                  <a:pt x="4244519" y="523272"/>
                </a:cubicBezTo>
                <a:cubicBezTo>
                  <a:pt x="4439599" y="712160"/>
                  <a:pt x="4543332" y="940525"/>
                  <a:pt x="4551846" y="1212243"/>
                </a:cubicBezTo>
                <a:cubicBezTo>
                  <a:pt x="4553396" y="1268754"/>
                  <a:pt x="4540235" y="1323718"/>
                  <a:pt x="4535590" y="1380229"/>
                </a:cubicBezTo>
                <a:cubicBezTo>
                  <a:pt x="4534042" y="1405775"/>
                  <a:pt x="4533268" y="1431321"/>
                  <a:pt x="4539463" y="1456092"/>
                </a:cubicBezTo>
                <a:cubicBezTo>
                  <a:pt x="4544107" y="1473898"/>
                  <a:pt x="4541785" y="1480090"/>
                  <a:pt x="4522431" y="1483960"/>
                </a:cubicBezTo>
                <a:lnTo>
                  <a:pt x="4086599" y="1566792"/>
                </a:lnTo>
                <a:cubicBezTo>
                  <a:pt x="4065698" y="1570662"/>
                  <a:pt x="4061828" y="1562922"/>
                  <a:pt x="4061828" y="1545116"/>
                </a:cubicBezTo>
                <a:cubicBezTo>
                  <a:pt x="4064148" y="1463834"/>
                  <a:pt x="4062601" y="1381777"/>
                  <a:pt x="4069568" y="1300494"/>
                </a:cubicBezTo>
                <a:cubicBezTo>
                  <a:pt x="4102081" y="939753"/>
                  <a:pt x="3949578" y="661069"/>
                  <a:pt x="3687925" y="429604"/>
                </a:cubicBezTo>
                <a:cubicBezTo>
                  <a:pt x="3684056" y="425734"/>
                  <a:pt x="3679411" y="422637"/>
                  <a:pt x="3675539" y="418767"/>
                </a:cubicBezTo>
                <a:lnTo>
                  <a:pt x="3677861" y="411800"/>
                </a:lnTo>
                <a:close/>
                <a:moveTo>
                  <a:pt x="6108224" y="396317"/>
                </a:moveTo>
                <a:cubicBezTo>
                  <a:pt x="6112288" y="394575"/>
                  <a:pt x="6117513" y="396317"/>
                  <a:pt x="6125641" y="402510"/>
                </a:cubicBezTo>
                <a:cubicBezTo>
                  <a:pt x="6196859" y="458247"/>
                  <a:pt x="6270402" y="511661"/>
                  <a:pt x="6341622" y="567400"/>
                </a:cubicBezTo>
                <a:cubicBezTo>
                  <a:pt x="6381102" y="598363"/>
                  <a:pt x="6400454" y="692806"/>
                  <a:pt x="6378005" y="732286"/>
                </a:cubicBezTo>
                <a:cubicBezTo>
                  <a:pt x="6370263" y="746220"/>
                  <a:pt x="6362523" y="757060"/>
                  <a:pt x="6341622" y="750865"/>
                </a:cubicBezTo>
                <a:cubicBezTo>
                  <a:pt x="6190667" y="707516"/>
                  <a:pt x="6038940" y="671905"/>
                  <a:pt x="5885662" y="639392"/>
                </a:cubicBezTo>
                <a:cubicBezTo>
                  <a:pt x="5881793" y="638618"/>
                  <a:pt x="5877921" y="635520"/>
                  <a:pt x="5869406" y="631650"/>
                </a:cubicBezTo>
                <a:cubicBezTo>
                  <a:pt x="5953785" y="600685"/>
                  <a:pt x="6018038" y="551141"/>
                  <a:pt x="6062938" y="478375"/>
                </a:cubicBezTo>
                <a:cubicBezTo>
                  <a:pt x="6076097" y="456699"/>
                  <a:pt x="6086934" y="434248"/>
                  <a:pt x="6097773" y="411025"/>
                </a:cubicBezTo>
                <a:cubicBezTo>
                  <a:pt x="6101257" y="403284"/>
                  <a:pt x="6104160" y="398059"/>
                  <a:pt x="6108224" y="396317"/>
                </a:cubicBezTo>
                <a:close/>
                <a:moveTo>
                  <a:pt x="6744939" y="361480"/>
                </a:moveTo>
                <a:cubicBezTo>
                  <a:pt x="6741069" y="390899"/>
                  <a:pt x="6738747" y="416444"/>
                  <a:pt x="6736424" y="441215"/>
                </a:cubicBezTo>
                <a:cubicBezTo>
                  <a:pt x="6732554" y="480698"/>
                  <a:pt x="6727910" y="520178"/>
                  <a:pt x="6725587" y="559658"/>
                </a:cubicBezTo>
                <a:cubicBezTo>
                  <a:pt x="6720943" y="630103"/>
                  <a:pt x="6675268" y="686614"/>
                  <a:pt x="6607145" y="705193"/>
                </a:cubicBezTo>
                <a:cubicBezTo>
                  <a:pt x="6596308" y="708288"/>
                  <a:pt x="6588566" y="707516"/>
                  <a:pt x="6580052" y="699773"/>
                </a:cubicBezTo>
                <a:lnTo>
                  <a:pt x="6419035" y="567400"/>
                </a:lnTo>
                <a:cubicBezTo>
                  <a:pt x="6613340" y="488437"/>
                  <a:pt x="6618757" y="485342"/>
                  <a:pt x="6744939" y="361480"/>
                </a:cubicBezTo>
                <a:close/>
                <a:moveTo>
                  <a:pt x="1803613" y="357515"/>
                </a:moveTo>
                <a:cubicBezTo>
                  <a:pt x="1807773" y="359159"/>
                  <a:pt x="1811450" y="362255"/>
                  <a:pt x="1815320" y="366125"/>
                </a:cubicBezTo>
                <a:lnTo>
                  <a:pt x="2333208" y="873952"/>
                </a:lnTo>
                <a:cubicBezTo>
                  <a:pt x="2335531" y="876274"/>
                  <a:pt x="2336306" y="879369"/>
                  <a:pt x="2338628" y="884014"/>
                </a:cubicBezTo>
                <a:cubicBezTo>
                  <a:pt x="2316952" y="884789"/>
                  <a:pt x="2298373" y="877047"/>
                  <a:pt x="2280569" y="869307"/>
                </a:cubicBezTo>
                <a:cubicBezTo>
                  <a:pt x="2254249" y="857696"/>
                  <a:pt x="2229475" y="842987"/>
                  <a:pt x="2208574" y="822860"/>
                </a:cubicBezTo>
                <a:cubicBezTo>
                  <a:pt x="2131937" y="747770"/>
                  <a:pt x="2045235" y="688937"/>
                  <a:pt x="1950018" y="640165"/>
                </a:cubicBezTo>
                <a:cubicBezTo>
                  <a:pt x="1918278" y="623909"/>
                  <a:pt x="1891185" y="601460"/>
                  <a:pt x="1867186" y="575139"/>
                </a:cubicBezTo>
                <a:cubicBezTo>
                  <a:pt x="1806805" y="507016"/>
                  <a:pt x="1756486" y="428831"/>
                  <a:pt x="1659722" y="386254"/>
                </a:cubicBezTo>
                <a:cubicBezTo>
                  <a:pt x="1710814" y="376190"/>
                  <a:pt x="1751069" y="371545"/>
                  <a:pt x="1789001" y="357611"/>
                </a:cubicBezTo>
                <a:cubicBezTo>
                  <a:pt x="1794807" y="355676"/>
                  <a:pt x="1799452" y="355870"/>
                  <a:pt x="1803613" y="357515"/>
                </a:cubicBezTo>
                <a:close/>
                <a:moveTo>
                  <a:pt x="1210729" y="356836"/>
                </a:moveTo>
                <a:cubicBezTo>
                  <a:pt x="1317559" y="355288"/>
                  <a:pt x="1424388" y="352966"/>
                  <a:pt x="1531218" y="373092"/>
                </a:cubicBezTo>
                <a:cubicBezTo>
                  <a:pt x="1613273" y="388576"/>
                  <a:pt x="1682946" y="424959"/>
                  <a:pt x="1743327" y="480698"/>
                </a:cubicBezTo>
                <a:cubicBezTo>
                  <a:pt x="1773517" y="508566"/>
                  <a:pt x="1802160" y="537207"/>
                  <a:pt x="1830804" y="565850"/>
                </a:cubicBezTo>
                <a:cubicBezTo>
                  <a:pt x="1882670" y="618491"/>
                  <a:pt x="1939179" y="665713"/>
                  <a:pt x="2004980" y="702096"/>
                </a:cubicBezTo>
                <a:cubicBezTo>
                  <a:pt x="2058394" y="731514"/>
                  <a:pt x="2103293" y="772541"/>
                  <a:pt x="2150515" y="811246"/>
                </a:cubicBezTo>
                <a:cubicBezTo>
                  <a:pt x="2217863" y="865435"/>
                  <a:pt x="2283664" y="921947"/>
                  <a:pt x="2376561" y="925044"/>
                </a:cubicBezTo>
                <a:cubicBezTo>
                  <a:pt x="2387397" y="925044"/>
                  <a:pt x="2393590" y="935108"/>
                  <a:pt x="2399784" y="942075"/>
                </a:cubicBezTo>
                <a:cubicBezTo>
                  <a:pt x="2508162" y="1053548"/>
                  <a:pt x="2614990" y="1167346"/>
                  <a:pt x="2718723" y="1283463"/>
                </a:cubicBezTo>
                <a:cubicBezTo>
                  <a:pt x="2724142" y="1289657"/>
                  <a:pt x="2728399" y="1295850"/>
                  <a:pt x="2731205" y="1302623"/>
                </a:cubicBezTo>
                <a:lnTo>
                  <a:pt x="2731376" y="1303649"/>
                </a:lnTo>
                <a:lnTo>
                  <a:pt x="2786837" y="1362801"/>
                </a:lnTo>
                <a:cubicBezTo>
                  <a:pt x="2786840" y="1362417"/>
                  <a:pt x="2786843" y="1362034"/>
                  <a:pt x="2786846" y="1361650"/>
                </a:cubicBezTo>
                <a:lnTo>
                  <a:pt x="2797387" y="1374054"/>
                </a:lnTo>
                <a:lnTo>
                  <a:pt x="2818189" y="1396240"/>
                </a:lnTo>
                <a:lnTo>
                  <a:pt x="2817106" y="1397256"/>
                </a:lnTo>
                <a:lnTo>
                  <a:pt x="2902964" y="1498283"/>
                </a:lnTo>
                <a:cubicBezTo>
                  <a:pt x="2939928" y="1543956"/>
                  <a:pt x="2975344" y="1590016"/>
                  <a:pt x="3009792" y="1637238"/>
                </a:cubicBezTo>
                <a:lnTo>
                  <a:pt x="2735752" y="1415837"/>
                </a:lnTo>
                <a:cubicBezTo>
                  <a:pt x="2196962" y="997037"/>
                  <a:pt x="1622565" y="651004"/>
                  <a:pt x="1008685" y="367675"/>
                </a:cubicBezTo>
                <a:cubicBezTo>
                  <a:pt x="1009457" y="363803"/>
                  <a:pt x="1010232" y="360708"/>
                  <a:pt x="1011007" y="356836"/>
                </a:cubicBezTo>
                <a:lnTo>
                  <a:pt x="1210729" y="356836"/>
                </a:lnTo>
                <a:close/>
                <a:moveTo>
                  <a:pt x="2855742" y="349869"/>
                </a:moveTo>
                <a:cubicBezTo>
                  <a:pt x="2895997" y="346774"/>
                  <a:pt x="2936252" y="354514"/>
                  <a:pt x="2975732" y="357611"/>
                </a:cubicBezTo>
                <a:lnTo>
                  <a:pt x="3563291" y="403285"/>
                </a:lnTo>
                <a:cubicBezTo>
                  <a:pt x="3594256" y="405608"/>
                  <a:pt x="3619802" y="414122"/>
                  <a:pt x="3644576" y="434248"/>
                </a:cubicBezTo>
                <a:cubicBezTo>
                  <a:pt x="3812560" y="576689"/>
                  <a:pt x="3941064" y="746220"/>
                  <a:pt x="3996800" y="962976"/>
                </a:cubicBezTo>
                <a:cubicBezTo>
                  <a:pt x="4023896" y="1069030"/>
                  <a:pt x="4022346" y="1177408"/>
                  <a:pt x="4018476" y="1285785"/>
                </a:cubicBezTo>
                <a:cubicBezTo>
                  <a:pt x="4014607" y="1375585"/>
                  <a:pt x="4010734" y="1464609"/>
                  <a:pt x="4015379" y="1554405"/>
                </a:cubicBezTo>
                <a:cubicBezTo>
                  <a:pt x="4016929" y="1577629"/>
                  <a:pt x="4007639" y="1583823"/>
                  <a:pt x="3987511" y="1588468"/>
                </a:cubicBezTo>
                <a:cubicBezTo>
                  <a:pt x="3825719" y="1622529"/>
                  <a:pt x="3664702" y="1660461"/>
                  <a:pt x="3505232" y="1706136"/>
                </a:cubicBezTo>
                <a:cubicBezTo>
                  <a:pt x="3485106" y="1711553"/>
                  <a:pt x="3475042" y="1707683"/>
                  <a:pt x="3467300" y="1688329"/>
                </a:cubicBezTo>
                <a:cubicBezTo>
                  <a:pt x="3444851" y="1636463"/>
                  <a:pt x="3443301" y="1581501"/>
                  <a:pt x="3434787" y="1526537"/>
                </a:cubicBezTo>
                <a:cubicBezTo>
                  <a:pt x="3368986" y="1086836"/>
                  <a:pt x="3183198" y="704418"/>
                  <a:pt x="2878193" y="380834"/>
                </a:cubicBezTo>
                <a:cubicBezTo>
                  <a:pt x="2870451" y="373092"/>
                  <a:pt x="2863484" y="364578"/>
                  <a:pt x="2855742" y="356063"/>
                </a:cubicBezTo>
                <a:cubicBezTo>
                  <a:pt x="2854969" y="354514"/>
                  <a:pt x="2854969" y="352966"/>
                  <a:pt x="2855742" y="349869"/>
                </a:cubicBezTo>
                <a:close/>
                <a:moveTo>
                  <a:pt x="6802225" y="332065"/>
                </a:moveTo>
                <a:cubicBezTo>
                  <a:pt x="6879637" y="382382"/>
                  <a:pt x="6954728" y="415669"/>
                  <a:pt x="7036785" y="431153"/>
                </a:cubicBezTo>
                <a:cubicBezTo>
                  <a:pt x="7073942" y="438120"/>
                  <a:pt x="7111100" y="440443"/>
                  <a:pt x="7148257" y="445088"/>
                </a:cubicBezTo>
                <a:cubicBezTo>
                  <a:pt x="7156774" y="445860"/>
                  <a:pt x="7166064" y="444313"/>
                  <a:pt x="7169934" y="455924"/>
                </a:cubicBezTo>
                <a:cubicBezTo>
                  <a:pt x="7174578" y="469084"/>
                  <a:pt x="7165289" y="473728"/>
                  <a:pt x="7157547" y="479923"/>
                </a:cubicBezTo>
                <a:cubicBezTo>
                  <a:pt x="7109552" y="520950"/>
                  <a:pt x="7063105" y="563527"/>
                  <a:pt x="7014334" y="603007"/>
                </a:cubicBezTo>
                <a:cubicBezTo>
                  <a:pt x="6973306" y="636295"/>
                  <a:pt x="6924537" y="626231"/>
                  <a:pt x="6878090" y="617716"/>
                </a:cubicBezTo>
                <a:cubicBezTo>
                  <a:pt x="6866478" y="615394"/>
                  <a:pt x="6854864" y="610749"/>
                  <a:pt x="6844027" y="605330"/>
                </a:cubicBezTo>
                <a:cubicBezTo>
                  <a:pt x="6786743" y="579011"/>
                  <a:pt x="6777454" y="565077"/>
                  <a:pt x="6783646" y="502371"/>
                </a:cubicBezTo>
                <a:cubicBezTo>
                  <a:pt x="6789066" y="447410"/>
                  <a:pt x="6795258" y="393221"/>
                  <a:pt x="6802225" y="332065"/>
                </a:cubicBezTo>
                <a:close/>
                <a:moveTo>
                  <a:pt x="2167055" y="264786"/>
                </a:moveTo>
                <a:lnTo>
                  <a:pt x="2451651" y="305744"/>
                </a:lnTo>
                <a:cubicBezTo>
                  <a:pt x="2546305" y="317602"/>
                  <a:pt x="2670857" y="318259"/>
                  <a:pt x="2734980" y="335935"/>
                </a:cubicBezTo>
                <a:cubicBezTo>
                  <a:pt x="2799103" y="353611"/>
                  <a:pt x="2790489" y="345496"/>
                  <a:pt x="2836388" y="411800"/>
                </a:cubicBezTo>
                <a:cubicBezTo>
                  <a:pt x="3136749" y="726867"/>
                  <a:pt x="3314025" y="1097673"/>
                  <a:pt x="3379825" y="1528087"/>
                </a:cubicBezTo>
                <a:cubicBezTo>
                  <a:pt x="3365633" y="1579695"/>
                  <a:pt x="3120646" y="1160857"/>
                  <a:pt x="2763552" y="752238"/>
                </a:cubicBezTo>
                <a:cubicBezTo>
                  <a:pt x="2597116" y="585801"/>
                  <a:pt x="2357490" y="397162"/>
                  <a:pt x="2167055" y="264786"/>
                </a:cubicBezTo>
                <a:close/>
                <a:moveTo>
                  <a:pt x="7517516" y="277101"/>
                </a:moveTo>
                <a:cubicBezTo>
                  <a:pt x="7409138" y="419542"/>
                  <a:pt x="7441651" y="617716"/>
                  <a:pt x="7651440" y="726094"/>
                </a:cubicBezTo>
                <a:lnTo>
                  <a:pt x="7406816" y="760155"/>
                </a:lnTo>
                <a:cubicBezTo>
                  <a:pt x="7369658" y="765574"/>
                  <a:pt x="7332500" y="768671"/>
                  <a:pt x="7295343" y="776411"/>
                </a:cubicBezTo>
                <a:cubicBezTo>
                  <a:pt x="7274439" y="781056"/>
                  <a:pt x="7262055" y="774089"/>
                  <a:pt x="7250443" y="758607"/>
                </a:cubicBezTo>
                <a:cubicBezTo>
                  <a:pt x="7208641" y="703643"/>
                  <a:pt x="7200899" y="640940"/>
                  <a:pt x="7202446" y="573592"/>
                </a:cubicBezTo>
                <a:cubicBezTo>
                  <a:pt x="7203994" y="511661"/>
                  <a:pt x="7221025" y="463666"/>
                  <a:pt x="7277537" y="427281"/>
                </a:cubicBezTo>
                <a:cubicBezTo>
                  <a:pt x="7349529" y="380834"/>
                  <a:pt x="7418427" y="328968"/>
                  <a:pt x="7493517" y="286390"/>
                </a:cubicBezTo>
                <a:cubicBezTo>
                  <a:pt x="7500485" y="282521"/>
                  <a:pt x="7506677" y="274779"/>
                  <a:pt x="7517516" y="277101"/>
                </a:cubicBezTo>
                <a:close/>
                <a:moveTo>
                  <a:pt x="1725523" y="200464"/>
                </a:moveTo>
                <a:lnTo>
                  <a:pt x="1922923" y="231429"/>
                </a:lnTo>
                <a:lnTo>
                  <a:pt x="2086264" y="256200"/>
                </a:lnTo>
                <a:cubicBezTo>
                  <a:pt x="2107938" y="259297"/>
                  <a:pt x="2124969" y="264717"/>
                  <a:pt x="2138131" y="284843"/>
                </a:cubicBezTo>
                <a:cubicBezTo>
                  <a:pt x="2153613" y="308067"/>
                  <a:pt x="2177611" y="322776"/>
                  <a:pt x="2200834" y="338257"/>
                </a:cubicBezTo>
                <a:cubicBezTo>
                  <a:pt x="2390495" y="465989"/>
                  <a:pt x="2568543" y="609974"/>
                  <a:pt x="2728013" y="774864"/>
                </a:cubicBezTo>
                <a:cubicBezTo>
                  <a:pt x="2831229" y="863759"/>
                  <a:pt x="2773166" y="824305"/>
                  <a:pt x="2820132" y="871630"/>
                </a:cubicBezTo>
                <a:cubicBezTo>
                  <a:pt x="2956006" y="1008542"/>
                  <a:pt x="3245902" y="1406548"/>
                  <a:pt x="3416208" y="1705361"/>
                </a:cubicBezTo>
                <a:cubicBezTo>
                  <a:pt x="3427045" y="1723940"/>
                  <a:pt x="3421628" y="1728584"/>
                  <a:pt x="3403821" y="1733229"/>
                </a:cubicBezTo>
                <a:cubicBezTo>
                  <a:pt x="3342665" y="1751033"/>
                  <a:pt x="3280737" y="1769611"/>
                  <a:pt x="3220356" y="1788965"/>
                </a:cubicBezTo>
                <a:cubicBezTo>
                  <a:pt x="3203324" y="1794385"/>
                  <a:pt x="3194035" y="1792837"/>
                  <a:pt x="3183971" y="1778128"/>
                </a:cubicBezTo>
                <a:cubicBezTo>
                  <a:pt x="3065531" y="1612467"/>
                  <a:pt x="2933154" y="1458414"/>
                  <a:pt x="2802328" y="1303589"/>
                </a:cubicBezTo>
                <a:cubicBezTo>
                  <a:pt x="2727496" y="1211081"/>
                  <a:pt x="2776548" y="1276337"/>
                  <a:pt x="2734980" y="1223082"/>
                </a:cubicBezTo>
                <a:cubicBezTo>
                  <a:pt x="2412171" y="863113"/>
                  <a:pt x="2056074" y="546496"/>
                  <a:pt x="1721651" y="208205"/>
                </a:cubicBezTo>
                <a:cubicBezTo>
                  <a:pt x="1723201" y="205883"/>
                  <a:pt x="1724748" y="203561"/>
                  <a:pt x="1725523" y="200464"/>
                </a:cubicBezTo>
                <a:close/>
                <a:moveTo>
                  <a:pt x="5759578" y="140662"/>
                </a:moveTo>
                <a:cubicBezTo>
                  <a:pt x="5773028" y="137953"/>
                  <a:pt x="5789671" y="150533"/>
                  <a:pt x="5822184" y="174918"/>
                </a:cubicBezTo>
                <a:lnTo>
                  <a:pt x="6050551" y="345224"/>
                </a:lnTo>
                <a:cubicBezTo>
                  <a:pt x="6068355" y="357611"/>
                  <a:pt x="6070678" y="369222"/>
                  <a:pt x="6064485" y="389351"/>
                </a:cubicBezTo>
                <a:cubicBezTo>
                  <a:pt x="6028100" y="498502"/>
                  <a:pt x="5965397" y="583656"/>
                  <a:pt x="5850827" y="619264"/>
                </a:cubicBezTo>
                <a:cubicBezTo>
                  <a:pt x="5838440" y="623136"/>
                  <a:pt x="5826056" y="627006"/>
                  <a:pt x="5812120" y="623909"/>
                </a:cubicBezTo>
                <a:cubicBezTo>
                  <a:pt x="5644135" y="590623"/>
                  <a:pt x="5476152" y="561980"/>
                  <a:pt x="5306617" y="537981"/>
                </a:cubicBezTo>
                <a:cubicBezTo>
                  <a:pt x="5301973" y="537207"/>
                  <a:pt x="5298103" y="535659"/>
                  <a:pt x="5287266" y="532562"/>
                </a:cubicBezTo>
                <a:cubicBezTo>
                  <a:pt x="5357709" y="500049"/>
                  <a:pt x="5422738" y="470633"/>
                  <a:pt x="5484666" y="433476"/>
                </a:cubicBezTo>
                <a:cubicBezTo>
                  <a:pt x="5582207" y="374642"/>
                  <a:pt x="5661167" y="299552"/>
                  <a:pt x="5716131" y="198141"/>
                </a:cubicBezTo>
                <a:cubicBezTo>
                  <a:pt x="5735871" y="161370"/>
                  <a:pt x="5746127" y="143372"/>
                  <a:pt x="5759578" y="140662"/>
                </a:cubicBezTo>
                <a:close/>
                <a:moveTo>
                  <a:pt x="6792161" y="69637"/>
                </a:moveTo>
                <a:cubicBezTo>
                  <a:pt x="6780549" y="138535"/>
                  <a:pt x="6780549" y="205108"/>
                  <a:pt x="6756550" y="261619"/>
                </a:cubicBezTo>
                <a:cubicBezTo>
                  <a:pt x="6726360" y="332065"/>
                  <a:pt x="6683010" y="399413"/>
                  <a:pt x="6617984" y="446635"/>
                </a:cubicBezTo>
                <a:cubicBezTo>
                  <a:pt x="6557601" y="490760"/>
                  <a:pt x="6492575" y="524047"/>
                  <a:pt x="6420582" y="545724"/>
                </a:cubicBezTo>
                <a:cubicBezTo>
                  <a:pt x="6408970" y="548818"/>
                  <a:pt x="6398131" y="552691"/>
                  <a:pt x="6386520" y="543401"/>
                </a:cubicBezTo>
                <a:lnTo>
                  <a:pt x="6167444" y="376190"/>
                </a:lnTo>
                <a:cubicBezTo>
                  <a:pt x="6427549" y="376965"/>
                  <a:pt x="6628046" y="267812"/>
                  <a:pt x="6792161" y="69637"/>
                </a:cubicBezTo>
                <a:close/>
                <a:moveTo>
                  <a:pt x="6830299" y="401"/>
                </a:moveTo>
                <a:cubicBezTo>
                  <a:pt x="6808563" y="836"/>
                  <a:pt x="6783453" y="12159"/>
                  <a:pt x="6773582" y="27835"/>
                </a:cubicBezTo>
                <a:cubicBezTo>
                  <a:pt x="6662109" y="202011"/>
                  <a:pt x="6506509" y="311164"/>
                  <a:pt x="6302140" y="343677"/>
                </a:cubicBezTo>
                <a:cubicBezTo>
                  <a:pt x="6223180" y="356063"/>
                  <a:pt x="6141123" y="363030"/>
                  <a:pt x="6071452" y="304197"/>
                </a:cubicBezTo>
                <a:cubicBezTo>
                  <a:pt x="6032745" y="271684"/>
                  <a:pt x="5990170" y="243041"/>
                  <a:pt x="5949915" y="212850"/>
                </a:cubicBezTo>
                <a:cubicBezTo>
                  <a:pt x="5903466" y="178015"/>
                  <a:pt x="5857794" y="142405"/>
                  <a:pt x="5809025" y="105247"/>
                </a:cubicBezTo>
                <a:cubicBezTo>
                  <a:pt x="5881018" y="70412"/>
                  <a:pt x="5953785" y="49511"/>
                  <a:pt x="6016489" y="8481"/>
                </a:cubicBezTo>
                <a:cubicBezTo>
                  <a:pt x="6011844" y="739"/>
                  <a:pt x="6005652" y="3836"/>
                  <a:pt x="6001007" y="3061"/>
                </a:cubicBezTo>
                <a:cubicBezTo>
                  <a:pt x="5925917" y="-10098"/>
                  <a:pt x="5860117" y="21640"/>
                  <a:pt x="5795091" y="51058"/>
                </a:cubicBezTo>
                <a:cubicBezTo>
                  <a:pt x="5766447" y="64217"/>
                  <a:pt x="5746321" y="61895"/>
                  <a:pt x="5725418" y="40219"/>
                </a:cubicBezTo>
                <a:cubicBezTo>
                  <a:pt x="5695227" y="10028"/>
                  <a:pt x="5661942" y="-8550"/>
                  <a:pt x="5613945" y="8481"/>
                </a:cubicBezTo>
                <a:cubicBezTo>
                  <a:pt x="5637168" y="27835"/>
                  <a:pt x="5658844" y="46414"/>
                  <a:pt x="5681293" y="62670"/>
                </a:cubicBezTo>
                <a:cubicBezTo>
                  <a:pt x="5707614" y="81249"/>
                  <a:pt x="5725418" y="95958"/>
                  <a:pt x="5692905" y="126148"/>
                </a:cubicBezTo>
                <a:cubicBezTo>
                  <a:pt x="5678198" y="140082"/>
                  <a:pt x="5669681" y="160984"/>
                  <a:pt x="5659619" y="178787"/>
                </a:cubicBezTo>
                <a:cubicBezTo>
                  <a:pt x="5608525" y="274779"/>
                  <a:pt x="5530341" y="342902"/>
                  <a:pt x="5438219" y="396318"/>
                </a:cubicBezTo>
                <a:cubicBezTo>
                  <a:pt x="5393319" y="422637"/>
                  <a:pt x="5345325" y="441990"/>
                  <a:pt x="5299651" y="465989"/>
                </a:cubicBezTo>
                <a:cubicBezTo>
                  <a:pt x="5220690" y="507016"/>
                  <a:pt x="5139409" y="526370"/>
                  <a:pt x="5051157" y="501599"/>
                </a:cubicBezTo>
                <a:cubicBezTo>
                  <a:pt x="5041095" y="498502"/>
                  <a:pt x="5029483" y="499277"/>
                  <a:pt x="5017869" y="498502"/>
                </a:cubicBezTo>
                <a:lnTo>
                  <a:pt x="4896331" y="483020"/>
                </a:lnTo>
                <a:cubicBezTo>
                  <a:pt x="4934264" y="442765"/>
                  <a:pt x="4968327" y="404058"/>
                  <a:pt x="5006257" y="368448"/>
                </a:cubicBezTo>
                <a:cubicBezTo>
                  <a:pt x="5100701" y="277876"/>
                  <a:pt x="5155664" y="165628"/>
                  <a:pt x="5178888" y="35574"/>
                </a:cubicBezTo>
                <a:cubicBezTo>
                  <a:pt x="5184308" y="4611"/>
                  <a:pt x="5171921" y="3836"/>
                  <a:pt x="5148697" y="4611"/>
                </a:cubicBezTo>
                <a:cubicBezTo>
                  <a:pt x="5127022" y="5384"/>
                  <a:pt x="5131666" y="22415"/>
                  <a:pt x="5130119" y="33252"/>
                </a:cubicBezTo>
                <a:cubicBezTo>
                  <a:pt x="5106896" y="150147"/>
                  <a:pt x="5055801" y="252330"/>
                  <a:pt x="4968327" y="335162"/>
                </a:cubicBezTo>
                <a:cubicBezTo>
                  <a:pt x="4925749" y="375415"/>
                  <a:pt x="4883172" y="415669"/>
                  <a:pt x="4842143" y="457472"/>
                </a:cubicBezTo>
                <a:cubicBezTo>
                  <a:pt x="4827436" y="472956"/>
                  <a:pt x="4813502" y="476826"/>
                  <a:pt x="4792601" y="475278"/>
                </a:cubicBezTo>
                <a:lnTo>
                  <a:pt x="4347477" y="432701"/>
                </a:lnTo>
                <a:cubicBezTo>
                  <a:pt x="4317287" y="429604"/>
                  <a:pt x="4286324" y="433476"/>
                  <a:pt x="4253811" y="421089"/>
                </a:cubicBezTo>
                <a:cubicBezTo>
                  <a:pt x="4410183" y="291810"/>
                  <a:pt x="4559589" y="161758"/>
                  <a:pt x="4693512" y="8481"/>
                </a:cubicBezTo>
                <a:cubicBezTo>
                  <a:pt x="4630809" y="2289"/>
                  <a:pt x="4630809" y="1514"/>
                  <a:pt x="4611455" y="22415"/>
                </a:cubicBezTo>
                <a:cubicBezTo>
                  <a:pt x="4483724" y="160984"/>
                  <a:pt x="4342060" y="283296"/>
                  <a:pt x="4196524" y="402510"/>
                </a:cubicBezTo>
                <a:cubicBezTo>
                  <a:pt x="4181815" y="414897"/>
                  <a:pt x="4167109" y="418767"/>
                  <a:pt x="4148530" y="417219"/>
                </a:cubicBezTo>
                <a:lnTo>
                  <a:pt x="3828041" y="393221"/>
                </a:lnTo>
                <a:lnTo>
                  <a:pt x="3665477" y="380834"/>
                </a:lnTo>
                <a:cubicBezTo>
                  <a:pt x="3766113" y="261619"/>
                  <a:pt x="3854362" y="142405"/>
                  <a:pt x="3924032" y="10028"/>
                </a:cubicBezTo>
                <a:cubicBezTo>
                  <a:pt x="3881455" y="-3906"/>
                  <a:pt x="3860554" y="13126"/>
                  <a:pt x="3841203" y="46414"/>
                </a:cubicBezTo>
                <a:cubicBezTo>
                  <a:pt x="3776950" y="158661"/>
                  <a:pt x="3697990" y="260845"/>
                  <a:pt x="3613610" y="359933"/>
                </a:cubicBezTo>
                <a:cubicBezTo>
                  <a:pt x="3601998" y="373092"/>
                  <a:pt x="3590387" y="376965"/>
                  <a:pt x="3573355" y="376190"/>
                </a:cubicBezTo>
                <a:lnTo>
                  <a:pt x="2866581" y="318906"/>
                </a:lnTo>
                <a:cubicBezTo>
                  <a:pt x="2849550" y="317356"/>
                  <a:pt x="2834068" y="314261"/>
                  <a:pt x="2819359" y="301874"/>
                </a:cubicBezTo>
                <a:cubicBezTo>
                  <a:pt x="2880515" y="208205"/>
                  <a:pt x="2938574" y="112214"/>
                  <a:pt x="2984246" y="10028"/>
                </a:cubicBezTo>
                <a:cubicBezTo>
                  <a:pt x="2950961" y="-34"/>
                  <a:pt x="2935477" y="11578"/>
                  <a:pt x="2922318" y="39446"/>
                </a:cubicBezTo>
                <a:cubicBezTo>
                  <a:pt x="2882063" y="125373"/>
                  <a:pt x="2833293" y="206656"/>
                  <a:pt x="2779879" y="285618"/>
                </a:cubicBezTo>
                <a:cubicBezTo>
                  <a:pt x="2769040" y="302649"/>
                  <a:pt x="2757428" y="308841"/>
                  <a:pt x="2736527" y="306519"/>
                </a:cubicBezTo>
                <a:cubicBezTo>
                  <a:pt x="2553834" y="288713"/>
                  <a:pt x="2371916" y="265489"/>
                  <a:pt x="2190770" y="240718"/>
                </a:cubicBezTo>
                <a:cubicBezTo>
                  <a:pt x="2168322" y="237621"/>
                  <a:pt x="2160580" y="226009"/>
                  <a:pt x="2157482" y="207430"/>
                </a:cubicBezTo>
                <a:cubicBezTo>
                  <a:pt x="2152065" y="178015"/>
                  <a:pt x="2160580" y="150919"/>
                  <a:pt x="2173739" y="124598"/>
                </a:cubicBezTo>
                <a:cubicBezTo>
                  <a:pt x="2193867" y="84346"/>
                  <a:pt x="2219413" y="47961"/>
                  <a:pt x="2247281" y="8481"/>
                </a:cubicBezTo>
                <a:cubicBezTo>
                  <a:pt x="2228703" y="8481"/>
                  <a:pt x="2211671" y="-34"/>
                  <a:pt x="2202382" y="13126"/>
                </a:cubicBezTo>
                <a:cubicBezTo>
                  <a:pt x="2161355" y="68862"/>
                  <a:pt x="2115680" y="123826"/>
                  <a:pt x="2109488" y="196594"/>
                </a:cubicBezTo>
                <a:cubicBezTo>
                  <a:pt x="2107166" y="226009"/>
                  <a:pt x="2097101" y="227559"/>
                  <a:pt x="2073878" y="223687"/>
                </a:cubicBezTo>
                <a:lnTo>
                  <a:pt x="1782807" y="178015"/>
                </a:lnTo>
                <a:cubicBezTo>
                  <a:pt x="1704619" y="165628"/>
                  <a:pt x="1704619" y="164853"/>
                  <a:pt x="1743327" y="94408"/>
                </a:cubicBezTo>
                <a:cubicBezTo>
                  <a:pt x="1758808" y="66540"/>
                  <a:pt x="1774292" y="37897"/>
                  <a:pt x="1789774" y="10803"/>
                </a:cubicBezTo>
                <a:cubicBezTo>
                  <a:pt x="1747197" y="-3131"/>
                  <a:pt x="1723973" y="11578"/>
                  <a:pt x="1709266" y="48736"/>
                </a:cubicBezTo>
                <a:cubicBezTo>
                  <a:pt x="1698427" y="75829"/>
                  <a:pt x="1679848" y="100602"/>
                  <a:pt x="1667462" y="127696"/>
                </a:cubicBezTo>
                <a:cubicBezTo>
                  <a:pt x="1657400" y="150919"/>
                  <a:pt x="1643466" y="156339"/>
                  <a:pt x="1618692" y="152469"/>
                </a:cubicBezTo>
                <a:cubicBezTo>
                  <a:pt x="1364006" y="107569"/>
                  <a:pt x="1109321" y="65767"/>
                  <a:pt x="853860" y="29382"/>
                </a:cubicBezTo>
                <a:cubicBezTo>
                  <a:pt x="727675" y="11578"/>
                  <a:pt x="601494" y="1514"/>
                  <a:pt x="474537" y="9256"/>
                </a:cubicBezTo>
                <a:cubicBezTo>
                  <a:pt x="479957" y="13900"/>
                  <a:pt x="487699" y="11578"/>
                  <a:pt x="493891" y="12351"/>
                </a:cubicBezTo>
                <a:lnTo>
                  <a:pt x="733870" y="40994"/>
                </a:lnTo>
                <a:cubicBezTo>
                  <a:pt x="1011007" y="75829"/>
                  <a:pt x="1285819" y="126148"/>
                  <a:pt x="1561409" y="171820"/>
                </a:cubicBezTo>
                <a:cubicBezTo>
                  <a:pt x="1585405" y="175693"/>
                  <a:pt x="1614823" y="173370"/>
                  <a:pt x="1631854" y="187304"/>
                </a:cubicBezTo>
                <a:cubicBezTo>
                  <a:pt x="1680623" y="227559"/>
                  <a:pt x="1723973" y="274006"/>
                  <a:pt x="1772742" y="322001"/>
                </a:cubicBezTo>
                <a:cubicBezTo>
                  <a:pt x="1700750" y="346774"/>
                  <a:pt x="1633401" y="361480"/>
                  <a:pt x="1567601" y="346774"/>
                </a:cubicBezTo>
                <a:cubicBezTo>
                  <a:pt x="1466965" y="324323"/>
                  <a:pt x="1367104" y="316583"/>
                  <a:pt x="1264918" y="319678"/>
                </a:cubicBezTo>
                <a:cubicBezTo>
                  <a:pt x="1165829" y="322776"/>
                  <a:pt x="1065968" y="326645"/>
                  <a:pt x="966880" y="322776"/>
                </a:cubicBezTo>
                <a:cubicBezTo>
                  <a:pt x="922755" y="320453"/>
                  <a:pt x="880178" y="311939"/>
                  <a:pt x="839151" y="293357"/>
                </a:cubicBezTo>
                <a:cubicBezTo>
                  <a:pt x="602269" y="188852"/>
                  <a:pt x="361517" y="95958"/>
                  <a:pt x="116893" y="13126"/>
                </a:cubicBezTo>
                <a:cubicBezTo>
                  <a:pt x="78188" y="-34"/>
                  <a:pt x="41028" y="4611"/>
                  <a:pt x="0" y="6159"/>
                </a:cubicBezTo>
                <a:cubicBezTo>
                  <a:pt x="8515" y="23190"/>
                  <a:pt x="20126" y="23963"/>
                  <a:pt x="30191" y="27060"/>
                </a:cubicBezTo>
                <a:cubicBezTo>
                  <a:pt x="314295" y="117631"/>
                  <a:pt x="590657" y="229881"/>
                  <a:pt x="863149" y="349096"/>
                </a:cubicBezTo>
                <a:cubicBezTo>
                  <a:pt x="1517282" y="637070"/>
                  <a:pt x="2330536" y="1162858"/>
                  <a:pt x="2691628" y="1437513"/>
                </a:cubicBezTo>
                <a:cubicBezTo>
                  <a:pt x="3035680" y="1699207"/>
                  <a:pt x="3067594" y="1758001"/>
                  <a:pt x="3149135" y="1826898"/>
                </a:cubicBezTo>
                <a:cubicBezTo>
                  <a:pt x="3159200" y="1835412"/>
                  <a:pt x="3169262" y="1843929"/>
                  <a:pt x="3180873" y="1850896"/>
                </a:cubicBezTo>
                <a:lnTo>
                  <a:pt x="3685603" y="2128807"/>
                </a:lnTo>
                <a:cubicBezTo>
                  <a:pt x="3821074" y="2203896"/>
                  <a:pt x="3956545" y="2278211"/>
                  <a:pt x="4074212" y="2380398"/>
                </a:cubicBezTo>
                <a:cubicBezTo>
                  <a:pt x="4239102" y="2524383"/>
                  <a:pt x="4366831" y="2698561"/>
                  <a:pt x="4482176" y="2882804"/>
                </a:cubicBezTo>
                <a:cubicBezTo>
                  <a:pt x="4518561" y="2940864"/>
                  <a:pt x="4561136" y="2991956"/>
                  <a:pt x="4615325" y="3032983"/>
                </a:cubicBezTo>
                <a:cubicBezTo>
                  <a:pt x="4729122" y="3119684"/>
                  <a:pt x="4838273" y="3209483"/>
                  <a:pt x="4938909" y="3311666"/>
                </a:cubicBezTo>
                <a:cubicBezTo>
                  <a:pt x="5110765" y="3485070"/>
                  <a:pt x="5296555" y="3644541"/>
                  <a:pt x="5464539" y="3821815"/>
                </a:cubicBezTo>
                <a:cubicBezTo>
                  <a:pt x="5621687" y="3987477"/>
                  <a:pt x="5772640" y="4157784"/>
                  <a:pt x="5862439" y="4371442"/>
                </a:cubicBezTo>
                <a:cubicBezTo>
                  <a:pt x="5874825" y="4400860"/>
                  <a:pt x="5894179" y="4417117"/>
                  <a:pt x="5925142" y="4423309"/>
                </a:cubicBezTo>
                <a:cubicBezTo>
                  <a:pt x="5938304" y="4425631"/>
                  <a:pt x="5949915" y="4431051"/>
                  <a:pt x="5960752" y="4439565"/>
                </a:cubicBezTo>
                <a:cubicBezTo>
                  <a:pt x="6042809" y="4503819"/>
                  <a:pt x="6132608" y="4556458"/>
                  <a:pt x="6221633" y="4609099"/>
                </a:cubicBezTo>
                <a:cubicBezTo>
                  <a:pt x="6357879" y="4689607"/>
                  <a:pt x="6493350" y="4770891"/>
                  <a:pt x="6602500" y="4887784"/>
                </a:cubicBezTo>
                <a:cubicBezTo>
                  <a:pt x="6807645" y="5108409"/>
                  <a:pt x="6994982" y="5342969"/>
                  <a:pt x="7161419" y="5593785"/>
                </a:cubicBezTo>
                <a:cubicBezTo>
                  <a:pt x="7399849" y="5951429"/>
                  <a:pt x="7601120" y="6330750"/>
                  <a:pt x="7807037" y="6708523"/>
                </a:cubicBezTo>
                <a:cubicBezTo>
                  <a:pt x="7814779" y="6723232"/>
                  <a:pt x="7819424" y="6739488"/>
                  <a:pt x="7824068" y="6754970"/>
                </a:cubicBezTo>
                <a:cubicBezTo>
                  <a:pt x="7875935" y="6944630"/>
                  <a:pt x="7933994" y="7131968"/>
                  <a:pt x="7999795" y="7317758"/>
                </a:cubicBezTo>
                <a:cubicBezTo>
                  <a:pt x="8022243" y="7381236"/>
                  <a:pt x="8041597" y="7445487"/>
                  <a:pt x="8071787" y="7505871"/>
                </a:cubicBezTo>
                <a:lnTo>
                  <a:pt x="8071787" y="7399815"/>
                </a:lnTo>
                <a:cubicBezTo>
                  <a:pt x="8024565" y="7282148"/>
                  <a:pt x="7986633" y="7161386"/>
                  <a:pt x="7950250" y="7039849"/>
                </a:cubicBezTo>
                <a:cubicBezTo>
                  <a:pt x="7920060" y="6941533"/>
                  <a:pt x="7893739" y="6843219"/>
                  <a:pt x="7865096" y="6744905"/>
                </a:cubicBezTo>
                <a:cubicBezTo>
                  <a:pt x="7861226" y="6731746"/>
                  <a:pt x="7858904" y="6720134"/>
                  <a:pt x="7863548" y="6706200"/>
                </a:cubicBezTo>
                <a:cubicBezTo>
                  <a:pt x="7908448" y="6556795"/>
                  <a:pt x="7964184" y="6412032"/>
                  <a:pt x="8043144" y="6277336"/>
                </a:cubicBezTo>
                <a:cubicBezTo>
                  <a:pt x="8051661" y="6262627"/>
                  <a:pt x="8058628" y="6249468"/>
                  <a:pt x="8072562" y="6272691"/>
                </a:cubicBezTo>
                <a:lnTo>
                  <a:pt x="8072562" y="6153476"/>
                </a:lnTo>
                <a:cubicBezTo>
                  <a:pt x="8063273" y="6155799"/>
                  <a:pt x="8057853" y="6155799"/>
                  <a:pt x="8052434" y="6144959"/>
                </a:cubicBezTo>
                <a:cubicBezTo>
                  <a:pt x="7924704" y="5868597"/>
                  <a:pt x="7762138" y="5612364"/>
                  <a:pt x="7593379" y="5359998"/>
                </a:cubicBezTo>
                <a:cubicBezTo>
                  <a:pt x="7592606" y="5358451"/>
                  <a:pt x="7591831" y="5356128"/>
                  <a:pt x="7591831" y="5353806"/>
                </a:cubicBezTo>
                <a:cubicBezTo>
                  <a:pt x="7773749" y="5396383"/>
                  <a:pt x="7942508" y="5460634"/>
                  <a:pt x="8052434" y="5624748"/>
                </a:cubicBezTo>
                <a:cubicBezTo>
                  <a:pt x="8058628" y="5633265"/>
                  <a:pt x="8061723" y="5644877"/>
                  <a:pt x="8072562" y="5650297"/>
                </a:cubicBezTo>
                <a:lnTo>
                  <a:pt x="8072562" y="5564367"/>
                </a:lnTo>
                <a:cubicBezTo>
                  <a:pt x="8067918" y="5561272"/>
                  <a:pt x="8063273" y="5558950"/>
                  <a:pt x="8059401" y="5555078"/>
                </a:cubicBezTo>
                <a:cubicBezTo>
                  <a:pt x="7978893" y="5461409"/>
                  <a:pt x="7875935" y="5401800"/>
                  <a:pt x="7759043" y="5365418"/>
                </a:cubicBezTo>
                <a:cubicBezTo>
                  <a:pt x="7712593" y="5350709"/>
                  <a:pt x="7667696" y="5334452"/>
                  <a:pt x="7623569" y="5314326"/>
                </a:cubicBezTo>
                <a:cubicBezTo>
                  <a:pt x="7601120" y="5304262"/>
                  <a:pt x="7596476" y="5293425"/>
                  <a:pt x="7605765" y="5269426"/>
                </a:cubicBezTo>
                <a:cubicBezTo>
                  <a:pt x="7670018" y="5106087"/>
                  <a:pt x="7779169" y="4979903"/>
                  <a:pt x="7917737" y="4875397"/>
                </a:cubicBezTo>
                <a:cubicBezTo>
                  <a:pt x="7967282" y="4838239"/>
                  <a:pt x="8018373" y="4803404"/>
                  <a:pt x="8072562" y="4774761"/>
                </a:cubicBezTo>
                <a:lnTo>
                  <a:pt x="8072562" y="4715155"/>
                </a:lnTo>
                <a:cubicBezTo>
                  <a:pt x="7862001" y="4825080"/>
                  <a:pt x="7687822" y="4972163"/>
                  <a:pt x="7588734" y="5193561"/>
                </a:cubicBezTo>
                <a:cubicBezTo>
                  <a:pt x="7584089" y="5204401"/>
                  <a:pt x="7579444" y="5216012"/>
                  <a:pt x="7574027" y="5226849"/>
                </a:cubicBezTo>
                <a:cubicBezTo>
                  <a:pt x="7573252" y="5227624"/>
                  <a:pt x="7572477" y="5228399"/>
                  <a:pt x="7567060" y="5232269"/>
                </a:cubicBezTo>
                <a:cubicBezTo>
                  <a:pt x="7561641" y="5195884"/>
                  <a:pt x="7555446" y="5162598"/>
                  <a:pt x="7550804" y="5128536"/>
                </a:cubicBezTo>
                <a:cubicBezTo>
                  <a:pt x="7526030" y="4939650"/>
                  <a:pt x="7501259" y="4749990"/>
                  <a:pt x="7476486" y="4561102"/>
                </a:cubicBezTo>
                <a:cubicBezTo>
                  <a:pt x="7471841" y="4522397"/>
                  <a:pt x="7471841" y="4523170"/>
                  <a:pt x="7512871" y="4526267"/>
                </a:cubicBezTo>
                <a:cubicBezTo>
                  <a:pt x="7589509" y="4531687"/>
                  <a:pt x="7667696" y="4526267"/>
                  <a:pt x="7744334" y="4535557"/>
                </a:cubicBezTo>
                <a:cubicBezTo>
                  <a:pt x="7857356" y="4550266"/>
                  <a:pt x="7968057" y="4575037"/>
                  <a:pt x="8072562" y="4622258"/>
                </a:cubicBezTo>
                <a:lnTo>
                  <a:pt x="8072562" y="4568844"/>
                </a:lnTo>
                <a:cubicBezTo>
                  <a:pt x="7973474" y="4537879"/>
                  <a:pt x="7874385" y="4507688"/>
                  <a:pt x="7770654" y="4499174"/>
                </a:cubicBezTo>
                <a:cubicBezTo>
                  <a:pt x="7687047" y="4492207"/>
                  <a:pt x="7603443" y="4489885"/>
                  <a:pt x="7519838" y="4483690"/>
                </a:cubicBezTo>
                <a:cubicBezTo>
                  <a:pt x="7467972" y="4479820"/>
                  <a:pt x="7467197" y="4478273"/>
                  <a:pt x="7461005" y="4427179"/>
                </a:cubicBezTo>
                <a:cubicBezTo>
                  <a:pt x="7437006" y="4234424"/>
                  <a:pt x="7414558" y="4041666"/>
                  <a:pt x="7389784" y="3848909"/>
                </a:cubicBezTo>
                <a:cubicBezTo>
                  <a:pt x="7386689" y="3822588"/>
                  <a:pt x="7389012" y="3812526"/>
                  <a:pt x="7420750" y="3808654"/>
                </a:cubicBezTo>
                <a:cubicBezTo>
                  <a:pt x="7535320" y="3794720"/>
                  <a:pt x="7647567" y="3762207"/>
                  <a:pt x="7762912" y="3749823"/>
                </a:cubicBezTo>
                <a:cubicBezTo>
                  <a:pt x="7866646" y="3738984"/>
                  <a:pt x="7969604" y="3741307"/>
                  <a:pt x="8072562" y="3759884"/>
                </a:cubicBezTo>
                <a:lnTo>
                  <a:pt x="8072562" y="3713438"/>
                </a:lnTo>
                <a:cubicBezTo>
                  <a:pt x="7997472" y="3709568"/>
                  <a:pt x="7923157" y="3703374"/>
                  <a:pt x="7848067" y="3704924"/>
                </a:cubicBezTo>
                <a:cubicBezTo>
                  <a:pt x="7728852" y="3706471"/>
                  <a:pt x="7613507" y="3732016"/>
                  <a:pt x="7498162" y="3756790"/>
                </a:cubicBezTo>
                <a:cubicBezTo>
                  <a:pt x="7467972" y="3762982"/>
                  <a:pt x="7437006" y="3766851"/>
                  <a:pt x="7406041" y="3768402"/>
                </a:cubicBezTo>
                <a:cubicBezTo>
                  <a:pt x="7386689" y="3769174"/>
                  <a:pt x="7378947" y="3763757"/>
                  <a:pt x="7376625" y="3743628"/>
                </a:cubicBezTo>
                <a:cubicBezTo>
                  <a:pt x="7357271" y="3588028"/>
                  <a:pt x="7337145" y="3433206"/>
                  <a:pt x="7317791" y="3277606"/>
                </a:cubicBezTo>
                <a:cubicBezTo>
                  <a:pt x="7316244" y="3265220"/>
                  <a:pt x="7310824" y="3251286"/>
                  <a:pt x="7329403" y="3245093"/>
                </a:cubicBezTo>
                <a:cubicBezTo>
                  <a:pt x="7408363" y="3219547"/>
                  <a:pt x="7479583" y="3175423"/>
                  <a:pt x="7556221" y="3145229"/>
                </a:cubicBezTo>
                <a:cubicBezTo>
                  <a:pt x="7721883" y="3079431"/>
                  <a:pt x="7892964" y="3041499"/>
                  <a:pt x="8072562" y="3045368"/>
                </a:cubicBezTo>
                <a:lnTo>
                  <a:pt x="8072562" y="3005888"/>
                </a:lnTo>
                <a:cubicBezTo>
                  <a:pt x="7851937" y="3001244"/>
                  <a:pt x="7643698" y="3048467"/>
                  <a:pt x="7445521" y="3144457"/>
                </a:cubicBezTo>
                <a:lnTo>
                  <a:pt x="7328628" y="3199420"/>
                </a:lnTo>
                <a:cubicBezTo>
                  <a:pt x="7313147" y="3207160"/>
                  <a:pt x="7306955" y="3202517"/>
                  <a:pt x="7304630" y="3186259"/>
                </a:cubicBezTo>
                <a:cubicBezTo>
                  <a:pt x="7289148" y="3080205"/>
                  <a:pt x="7273667" y="2974149"/>
                  <a:pt x="7258183" y="2868867"/>
                </a:cubicBezTo>
                <a:cubicBezTo>
                  <a:pt x="7256635" y="2858806"/>
                  <a:pt x="7259733" y="2852612"/>
                  <a:pt x="7267472" y="2846419"/>
                </a:cubicBezTo>
                <a:cubicBezTo>
                  <a:pt x="7416105" y="2721010"/>
                  <a:pt x="7569383" y="2602570"/>
                  <a:pt x="7736592" y="2501935"/>
                </a:cubicBezTo>
                <a:cubicBezTo>
                  <a:pt x="7845745" y="2436908"/>
                  <a:pt x="7957992" y="2378849"/>
                  <a:pt x="8072562" y="2323111"/>
                </a:cubicBezTo>
                <a:lnTo>
                  <a:pt x="8072562" y="2263504"/>
                </a:lnTo>
                <a:cubicBezTo>
                  <a:pt x="7773749" y="2396653"/>
                  <a:pt x="7498937" y="2570057"/>
                  <a:pt x="7247346" y="2789134"/>
                </a:cubicBezTo>
                <a:cubicBezTo>
                  <a:pt x="7232637" y="2700885"/>
                  <a:pt x="7218703" y="2618826"/>
                  <a:pt x="7204769" y="2536769"/>
                </a:cubicBezTo>
                <a:cubicBezTo>
                  <a:pt x="7201672" y="2518190"/>
                  <a:pt x="7200899" y="2498836"/>
                  <a:pt x="7194707" y="2481808"/>
                </a:cubicBezTo>
                <a:cubicBezTo>
                  <a:pt x="7176126" y="2429941"/>
                  <a:pt x="7191610" y="2385816"/>
                  <a:pt x="7218703" y="2341689"/>
                </a:cubicBezTo>
                <a:cubicBezTo>
                  <a:pt x="7287601" y="2228670"/>
                  <a:pt x="7383592" y="2144291"/>
                  <a:pt x="7498162" y="2079261"/>
                </a:cubicBezTo>
                <a:cubicBezTo>
                  <a:pt x="7635181" y="2001076"/>
                  <a:pt x="7785361" y="1954629"/>
                  <a:pt x="7934769" y="1906633"/>
                </a:cubicBezTo>
                <a:cubicBezTo>
                  <a:pt x="7940186" y="1905085"/>
                  <a:pt x="7945606" y="1903535"/>
                  <a:pt x="7950250" y="1901988"/>
                </a:cubicBezTo>
                <a:cubicBezTo>
                  <a:pt x="7992828" y="1882634"/>
                  <a:pt x="8035405" y="1874120"/>
                  <a:pt x="8072562" y="1913600"/>
                </a:cubicBezTo>
                <a:lnTo>
                  <a:pt x="8072562" y="1860961"/>
                </a:lnTo>
                <a:cubicBezTo>
                  <a:pt x="7953348" y="1786643"/>
                  <a:pt x="7924704" y="1668976"/>
                  <a:pt x="7922382" y="1541246"/>
                </a:cubicBezTo>
                <a:cubicBezTo>
                  <a:pt x="7919285" y="1368618"/>
                  <a:pt x="7966507" y="1205276"/>
                  <a:pt x="8023793" y="1045033"/>
                </a:cubicBezTo>
                <a:cubicBezTo>
                  <a:pt x="8037727" y="1006326"/>
                  <a:pt x="8050886" y="968393"/>
                  <a:pt x="8072562" y="933558"/>
                </a:cubicBezTo>
                <a:lnTo>
                  <a:pt x="8072562" y="834472"/>
                </a:lnTo>
                <a:cubicBezTo>
                  <a:pt x="8063273" y="835245"/>
                  <a:pt x="8060951" y="843762"/>
                  <a:pt x="8057853" y="850729"/>
                </a:cubicBezTo>
                <a:cubicBezTo>
                  <a:pt x="7947153" y="1048903"/>
                  <a:pt x="7886772" y="1261787"/>
                  <a:pt x="7875935" y="1487832"/>
                </a:cubicBezTo>
                <a:cubicBezTo>
                  <a:pt x="7872063" y="1575307"/>
                  <a:pt x="7887547" y="1661236"/>
                  <a:pt x="7917737" y="1746388"/>
                </a:cubicBezTo>
                <a:lnTo>
                  <a:pt x="7834133" y="1685234"/>
                </a:lnTo>
                <a:cubicBezTo>
                  <a:pt x="7779169" y="1644980"/>
                  <a:pt x="7724980" y="1603177"/>
                  <a:pt x="7668469" y="1563695"/>
                </a:cubicBezTo>
                <a:cubicBezTo>
                  <a:pt x="7570155" y="1495572"/>
                  <a:pt x="7535320" y="1399581"/>
                  <a:pt x="7553899" y="1286560"/>
                </a:cubicBezTo>
                <a:cubicBezTo>
                  <a:pt x="7583317" y="1108512"/>
                  <a:pt x="7644470" y="941300"/>
                  <a:pt x="7736592" y="785700"/>
                </a:cubicBezTo>
                <a:cubicBezTo>
                  <a:pt x="7746656" y="768671"/>
                  <a:pt x="7758268" y="761704"/>
                  <a:pt x="7778394" y="759382"/>
                </a:cubicBezTo>
                <a:cubicBezTo>
                  <a:pt x="7865871" y="750093"/>
                  <a:pt x="7954120" y="739253"/>
                  <a:pt x="8041597" y="728417"/>
                </a:cubicBezTo>
                <a:cubicBezTo>
                  <a:pt x="8052434" y="726867"/>
                  <a:pt x="8063273" y="724544"/>
                  <a:pt x="8074110" y="722222"/>
                </a:cubicBezTo>
                <a:lnTo>
                  <a:pt x="8074110" y="688937"/>
                </a:lnTo>
                <a:cubicBezTo>
                  <a:pt x="7978118" y="691259"/>
                  <a:pt x="7882902" y="708288"/>
                  <a:pt x="7787683" y="719127"/>
                </a:cubicBezTo>
                <a:cubicBezTo>
                  <a:pt x="7683178" y="730739"/>
                  <a:pt x="7608862" y="678872"/>
                  <a:pt x="7550029" y="603007"/>
                </a:cubicBezTo>
                <a:cubicBezTo>
                  <a:pt x="7492743" y="527917"/>
                  <a:pt x="7491970" y="443538"/>
                  <a:pt x="7534545" y="359158"/>
                </a:cubicBezTo>
                <a:cubicBezTo>
                  <a:pt x="7556221" y="315808"/>
                  <a:pt x="7590284" y="282521"/>
                  <a:pt x="7626666" y="251555"/>
                </a:cubicBezTo>
                <a:cubicBezTo>
                  <a:pt x="7684725" y="201238"/>
                  <a:pt x="7747431" y="157886"/>
                  <a:pt x="7819424" y="127696"/>
                </a:cubicBezTo>
                <a:cubicBezTo>
                  <a:pt x="7854259" y="112987"/>
                  <a:pt x="7888319" y="94408"/>
                  <a:pt x="7926252" y="76604"/>
                </a:cubicBezTo>
                <a:cubicBezTo>
                  <a:pt x="7810907" y="311939"/>
                  <a:pt x="7871290" y="533337"/>
                  <a:pt x="8074110" y="636295"/>
                </a:cubicBezTo>
                <a:lnTo>
                  <a:pt x="8074110" y="589848"/>
                </a:lnTo>
                <a:cubicBezTo>
                  <a:pt x="7876708" y="462891"/>
                  <a:pt x="7847292" y="193496"/>
                  <a:pt x="8012954" y="46414"/>
                </a:cubicBezTo>
                <a:cubicBezTo>
                  <a:pt x="8029985" y="30929"/>
                  <a:pt x="8046242" y="14673"/>
                  <a:pt x="8071012" y="11578"/>
                </a:cubicBezTo>
                <a:lnTo>
                  <a:pt x="8071012" y="4611"/>
                </a:lnTo>
                <a:lnTo>
                  <a:pt x="7829488" y="4611"/>
                </a:lnTo>
                <a:lnTo>
                  <a:pt x="7829488" y="10028"/>
                </a:lnTo>
                <a:lnTo>
                  <a:pt x="7950250" y="17770"/>
                </a:lnTo>
                <a:cubicBezTo>
                  <a:pt x="7879030" y="60348"/>
                  <a:pt x="7807812" y="95958"/>
                  <a:pt x="7735817" y="131568"/>
                </a:cubicBezTo>
                <a:cubicBezTo>
                  <a:pt x="7704854" y="147049"/>
                  <a:pt x="7672341" y="157886"/>
                  <a:pt x="7637503" y="166403"/>
                </a:cubicBezTo>
                <a:cubicBezTo>
                  <a:pt x="7379720" y="225237"/>
                  <a:pt x="7147485" y="167176"/>
                  <a:pt x="6933826" y="19318"/>
                </a:cubicBezTo>
                <a:cubicBezTo>
                  <a:pt x="6913698" y="5384"/>
                  <a:pt x="6895119" y="2289"/>
                  <a:pt x="6868026" y="8481"/>
                </a:cubicBezTo>
                <a:cubicBezTo>
                  <a:pt x="7067750" y="157886"/>
                  <a:pt x="7284504" y="243041"/>
                  <a:pt x="7534545" y="226009"/>
                </a:cubicBezTo>
                <a:cubicBezTo>
                  <a:pt x="7534545" y="232976"/>
                  <a:pt x="7529128" y="235299"/>
                  <a:pt x="7524483" y="237621"/>
                </a:cubicBezTo>
                <a:cubicBezTo>
                  <a:pt x="7426942" y="290263"/>
                  <a:pt x="7332500" y="346774"/>
                  <a:pt x="7244249" y="413347"/>
                </a:cubicBezTo>
                <a:cubicBezTo>
                  <a:pt x="7238057" y="417992"/>
                  <a:pt x="7232637" y="421864"/>
                  <a:pt x="7223348" y="421864"/>
                </a:cubicBezTo>
                <a:cubicBezTo>
                  <a:pt x="7080134" y="423411"/>
                  <a:pt x="6948533" y="387801"/>
                  <a:pt x="6830868" y="303422"/>
                </a:cubicBezTo>
                <a:cubicBezTo>
                  <a:pt x="6815384" y="292585"/>
                  <a:pt x="6810739" y="280973"/>
                  <a:pt x="6813837" y="261619"/>
                </a:cubicBezTo>
                <a:cubicBezTo>
                  <a:pt x="6827771" y="183432"/>
                  <a:pt x="6840930" y="105247"/>
                  <a:pt x="6854092" y="26285"/>
                </a:cubicBezTo>
                <a:cubicBezTo>
                  <a:pt x="6855639" y="19318"/>
                  <a:pt x="6863381" y="9256"/>
                  <a:pt x="6850222" y="3836"/>
                </a:cubicBezTo>
                <a:cubicBezTo>
                  <a:pt x="6844415" y="1320"/>
                  <a:pt x="6837545" y="256"/>
                  <a:pt x="6830299" y="401"/>
                </a:cubicBezTo>
                <a:close/>
              </a:path>
            </a:pathLst>
          </a:custGeom>
          <a:solidFill>
            <a:schemeClr val="accent6"/>
          </a:solidFill>
          <a:ln w="32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3109693F-8F45-4338-AA57-19235FBC64F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1518"/>
            <a:ext cx="11573197" cy="840230"/>
          </a:xfrm>
          <a:prstGeom prst="rect">
            <a:avLst/>
          </a:prstGeom>
          <a:noFill/>
          <a:effectLst/>
        </p:spPr>
        <p:txBody>
          <a:bodyPr wrap="square" rtlCol="0" anchor="ctr">
            <a:spAutoFit/>
          </a:bodyPr>
          <a:lstStyle>
            <a:lvl1pPr marL="0" indent="0" algn="ctr">
              <a:buFontTx/>
              <a:buNone/>
              <a:defRPr lang="en-US" altLang="ko-KR" sz="5400" dirty="0">
                <a:solidFill>
                  <a:schemeClr val="tx1"/>
                </a:solidFill>
                <a:effectLst/>
                <a:latin typeface="+mj-lt"/>
              </a:defRPr>
            </a:lvl1pPr>
          </a:lstStyle>
          <a:p>
            <a:pPr marL="0" lvl="0"/>
            <a:r>
              <a:rPr lang="en-US" altLang="ko-KR" dirty="0"/>
              <a:t>BASIC LAYOUT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A36DEED-67B8-4071-BA44-B0215519CA67}"/>
              </a:ext>
            </a:extLst>
          </p:cNvPr>
          <p:cNvGrpSpPr/>
          <p:nvPr userDrawn="1"/>
        </p:nvGrpSpPr>
        <p:grpSpPr>
          <a:xfrm>
            <a:off x="0" y="0"/>
            <a:ext cx="2037955" cy="1776813"/>
            <a:chOff x="2835165" y="0"/>
            <a:chExt cx="2037955" cy="177681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290CEA5-6209-4B6A-874C-554343C2EA43}"/>
                </a:ext>
              </a:extLst>
            </p:cNvPr>
            <p:cNvSpPr/>
            <p:nvPr/>
          </p:nvSpPr>
          <p:spPr>
            <a:xfrm>
              <a:off x="2835165" y="3561"/>
              <a:ext cx="705028" cy="1773252"/>
            </a:xfrm>
            <a:custGeom>
              <a:avLst/>
              <a:gdLst>
                <a:gd name="connsiteX0" fmla="*/ 134596 w 705028"/>
                <a:gd name="connsiteY0" fmla="*/ 79049 h 1773252"/>
                <a:gd name="connsiteX1" fmla="*/ 153824 w 705028"/>
                <a:gd name="connsiteY1" fmla="*/ 153112 h 1773252"/>
                <a:gd name="connsiteX2" fmla="*/ 153824 w 705028"/>
                <a:gd name="connsiteY2" fmla="*/ 301951 h 1773252"/>
                <a:gd name="connsiteX3" fmla="*/ 153824 w 705028"/>
                <a:gd name="connsiteY3" fmla="*/ 397379 h 1773252"/>
                <a:gd name="connsiteX4" fmla="*/ 80473 w 705028"/>
                <a:gd name="connsiteY4" fmla="*/ 499929 h 1773252"/>
                <a:gd name="connsiteX5" fmla="*/ 34183 w 705028"/>
                <a:gd name="connsiteY5" fmla="*/ 519157 h 1773252"/>
                <a:gd name="connsiteX6" fmla="*/ 34183 w 705028"/>
                <a:gd name="connsiteY6" fmla="*/ 519157 h 1773252"/>
                <a:gd name="connsiteX7" fmla="*/ 34183 w 705028"/>
                <a:gd name="connsiteY7" fmla="*/ 519157 h 1773252"/>
                <a:gd name="connsiteX8" fmla="*/ 62669 w 705028"/>
                <a:gd name="connsiteY8" fmla="*/ 654465 h 1773252"/>
                <a:gd name="connsiteX9" fmla="*/ 73351 w 705028"/>
                <a:gd name="connsiteY9" fmla="*/ 947871 h 1773252"/>
                <a:gd name="connsiteX10" fmla="*/ 74776 w 705028"/>
                <a:gd name="connsiteY10" fmla="*/ 950008 h 1773252"/>
                <a:gd name="connsiteX11" fmla="*/ 77624 w 705028"/>
                <a:gd name="connsiteY11" fmla="*/ 949295 h 1773252"/>
                <a:gd name="connsiteX12" fmla="*/ 84746 w 705028"/>
                <a:gd name="connsiteY12" fmla="*/ 847458 h 1773252"/>
                <a:gd name="connsiteX13" fmla="*/ 84746 w 705028"/>
                <a:gd name="connsiteY13" fmla="*/ 847458 h 1773252"/>
                <a:gd name="connsiteX14" fmla="*/ 118929 w 705028"/>
                <a:gd name="connsiteY14" fmla="*/ 551916 h 1773252"/>
                <a:gd name="connsiteX15" fmla="*/ 148127 w 705028"/>
                <a:gd name="connsiteY15" fmla="*/ 522718 h 1773252"/>
                <a:gd name="connsiteX16" fmla="*/ 172340 w 705028"/>
                <a:gd name="connsiteY16" fmla="*/ 517021 h 1773252"/>
                <a:gd name="connsiteX17" fmla="*/ 272753 w 705028"/>
                <a:gd name="connsiteY17" fmla="*/ 549067 h 1773252"/>
                <a:gd name="connsiteX18" fmla="*/ 310497 w 705028"/>
                <a:gd name="connsiteY18" fmla="*/ 596069 h 1773252"/>
                <a:gd name="connsiteX19" fmla="*/ 294830 w 705028"/>
                <a:gd name="connsiteY19" fmla="*/ 682951 h 1773252"/>
                <a:gd name="connsiteX20" fmla="*/ 246404 w 705028"/>
                <a:gd name="connsiteY20" fmla="*/ 709301 h 1773252"/>
                <a:gd name="connsiteX21" fmla="*/ 246404 w 705028"/>
                <a:gd name="connsiteY21" fmla="*/ 709301 h 1773252"/>
                <a:gd name="connsiteX22" fmla="*/ 246404 w 705028"/>
                <a:gd name="connsiteY22" fmla="*/ 1041163 h 1773252"/>
                <a:gd name="connsiteX23" fmla="*/ 254949 w 705028"/>
                <a:gd name="connsiteY23" fmla="*/ 1188578 h 1773252"/>
                <a:gd name="connsiteX24" fmla="*/ 254949 w 705028"/>
                <a:gd name="connsiteY24" fmla="*/ 1188578 h 1773252"/>
                <a:gd name="connsiteX25" fmla="*/ 255662 w 705028"/>
                <a:gd name="connsiteY25" fmla="*/ 1170062 h 1773252"/>
                <a:gd name="connsiteX26" fmla="*/ 264920 w 705028"/>
                <a:gd name="connsiteY26" fmla="*/ 995585 h 1773252"/>
                <a:gd name="connsiteX27" fmla="*/ 269905 w 705028"/>
                <a:gd name="connsiteY27" fmla="*/ 930780 h 1773252"/>
                <a:gd name="connsiteX28" fmla="*/ 280587 w 705028"/>
                <a:gd name="connsiteY28" fmla="*/ 825381 h 1773252"/>
                <a:gd name="connsiteX29" fmla="*/ 293405 w 705028"/>
                <a:gd name="connsiteY29" fmla="*/ 745621 h 1773252"/>
                <a:gd name="connsiteX30" fmla="*/ 332574 w 705028"/>
                <a:gd name="connsiteY30" fmla="*/ 705028 h 1773252"/>
                <a:gd name="connsiteX31" fmla="*/ 416607 w 705028"/>
                <a:gd name="connsiteY31" fmla="*/ 712150 h 1773252"/>
                <a:gd name="connsiteX32" fmla="*/ 441533 w 705028"/>
                <a:gd name="connsiteY32" fmla="*/ 759864 h 1773252"/>
                <a:gd name="connsiteX33" fmla="*/ 482125 w 705028"/>
                <a:gd name="connsiteY33" fmla="*/ 962826 h 1773252"/>
                <a:gd name="connsiteX34" fmla="*/ 482125 w 705028"/>
                <a:gd name="connsiteY34" fmla="*/ 962826 h 1773252"/>
                <a:gd name="connsiteX35" fmla="*/ 493520 w 705028"/>
                <a:gd name="connsiteY35" fmla="*/ 893748 h 1773252"/>
                <a:gd name="connsiteX36" fmla="*/ 509187 w 705028"/>
                <a:gd name="connsiteY36" fmla="*/ 873095 h 1773252"/>
                <a:gd name="connsiteX37" fmla="*/ 529127 w 705028"/>
                <a:gd name="connsiteY37" fmla="*/ 892323 h 1773252"/>
                <a:gd name="connsiteX38" fmla="*/ 544082 w 705028"/>
                <a:gd name="connsiteY38" fmla="*/ 953568 h 1773252"/>
                <a:gd name="connsiteX39" fmla="*/ 549779 w 705028"/>
                <a:gd name="connsiteY39" fmla="*/ 1233443 h 1773252"/>
                <a:gd name="connsiteX40" fmla="*/ 549779 w 705028"/>
                <a:gd name="connsiteY40" fmla="*/ 1233443 h 1773252"/>
                <a:gd name="connsiteX41" fmla="*/ 557613 w 705028"/>
                <a:gd name="connsiteY41" fmla="*/ 1514030 h 1773252"/>
                <a:gd name="connsiteX42" fmla="*/ 557613 w 705028"/>
                <a:gd name="connsiteY42" fmla="*/ 1514030 h 1773252"/>
                <a:gd name="connsiteX43" fmla="*/ 568295 w 705028"/>
                <a:gd name="connsiteY43" fmla="*/ 1779662 h 1773252"/>
                <a:gd name="connsiteX44" fmla="*/ 568295 w 705028"/>
                <a:gd name="connsiteY44" fmla="*/ 1779662 h 1773252"/>
                <a:gd name="connsiteX45" fmla="*/ 574705 w 705028"/>
                <a:gd name="connsiteY45" fmla="*/ 1644353 h 1773252"/>
                <a:gd name="connsiteX46" fmla="*/ 588948 w 705028"/>
                <a:gd name="connsiteY46" fmla="*/ 1046860 h 1773252"/>
                <a:gd name="connsiteX47" fmla="*/ 586099 w 705028"/>
                <a:gd name="connsiteY47" fmla="*/ 930067 h 1773252"/>
                <a:gd name="connsiteX48" fmla="*/ 549067 w 705028"/>
                <a:gd name="connsiteY48" fmla="*/ 860989 h 1773252"/>
                <a:gd name="connsiteX49" fmla="*/ 498505 w 705028"/>
                <a:gd name="connsiteY49" fmla="*/ 804729 h 1773252"/>
                <a:gd name="connsiteX50" fmla="*/ 491383 w 705028"/>
                <a:gd name="connsiteY50" fmla="*/ 771970 h 1773252"/>
                <a:gd name="connsiteX51" fmla="*/ 450078 w 705028"/>
                <a:gd name="connsiteY51" fmla="*/ 675830 h 1773252"/>
                <a:gd name="connsiteX52" fmla="*/ 376015 w 705028"/>
                <a:gd name="connsiteY52" fmla="*/ 609600 h 1773252"/>
                <a:gd name="connsiteX53" fmla="*/ 299103 w 705028"/>
                <a:gd name="connsiteY53" fmla="*/ 402365 h 1773252"/>
                <a:gd name="connsiteX54" fmla="*/ 291269 w 705028"/>
                <a:gd name="connsiteY54" fmla="*/ 228600 h 1773252"/>
                <a:gd name="connsiteX55" fmla="*/ 300527 w 705028"/>
                <a:gd name="connsiteY55" fmla="*/ 206523 h 1773252"/>
                <a:gd name="connsiteX56" fmla="*/ 311921 w 705028"/>
                <a:gd name="connsiteY56" fmla="*/ 227888 h 1773252"/>
                <a:gd name="connsiteX57" fmla="*/ 325452 w 705028"/>
                <a:gd name="connsiteY57" fmla="*/ 304800 h 1773252"/>
                <a:gd name="connsiteX58" fmla="*/ 325452 w 705028"/>
                <a:gd name="connsiteY58" fmla="*/ 304800 h 1773252"/>
                <a:gd name="connsiteX59" fmla="*/ 325452 w 705028"/>
                <a:gd name="connsiteY59" fmla="*/ 304800 h 1773252"/>
                <a:gd name="connsiteX60" fmla="*/ 325452 w 705028"/>
                <a:gd name="connsiteY60" fmla="*/ 224327 h 1773252"/>
                <a:gd name="connsiteX61" fmla="*/ 350377 w 705028"/>
                <a:gd name="connsiteY61" fmla="*/ 198690 h 1773252"/>
                <a:gd name="connsiteX62" fmla="*/ 452927 w 705028"/>
                <a:gd name="connsiteY62" fmla="*/ 228600 h 1773252"/>
                <a:gd name="connsiteX63" fmla="*/ 529839 w 705028"/>
                <a:gd name="connsiteY63" fmla="*/ 309785 h 1773252"/>
                <a:gd name="connsiteX64" fmla="*/ 545507 w 705028"/>
                <a:gd name="connsiteY64" fmla="*/ 385273 h 1773252"/>
                <a:gd name="connsiteX65" fmla="*/ 545507 w 705028"/>
                <a:gd name="connsiteY65" fmla="*/ 385273 h 1773252"/>
                <a:gd name="connsiteX66" fmla="*/ 561174 w 705028"/>
                <a:gd name="connsiteY66" fmla="*/ 464322 h 1773252"/>
                <a:gd name="connsiteX67" fmla="*/ 578978 w 705028"/>
                <a:gd name="connsiteY67" fmla="*/ 539809 h 1773252"/>
                <a:gd name="connsiteX68" fmla="*/ 588236 w 705028"/>
                <a:gd name="connsiteY68" fmla="*/ 420168 h 1773252"/>
                <a:gd name="connsiteX69" fmla="*/ 618858 w 705028"/>
                <a:gd name="connsiteY69" fmla="*/ 403789 h 1773252"/>
                <a:gd name="connsiteX70" fmla="*/ 670845 w 705028"/>
                <a:gd name="connsiteY70" fmla="*/ 482837 h 1773252"/>
                <a:gd name="connsiteX71" fmla="*/ 698619 w 705028"/>
                <a:gd name="connsiteY71" fmla="*/ 682951 h 1773252"/>
                <a:gd name="connsiteX72" fmla="*/ 710013 w 705028"/>
                <a:gd name="connsiteY72" fmla="*/ 551204 h 1773252"/>
                <a:gd name="connsiteX73" fmla="*/ 710725 w 705028"/>
                <a:gd name="connsiteY73" fmla="*/ 457200 h 1773252"/>
                <a:gd name="connsiteX74" fmla="*/ 640935 w 705028"/>
                <a:gd name="connsiteY74" fmla="*/ 371030 h 1773252"/>
                <a:gd name="connsiteX75" fmla="*/ 640935 w 705028"/>
                <a:gd name="connsiteY75" fmla="*/ 371030 h 1773252"/>
                <a:gd name="connsiteX76" fmla="*/ 634525 w 705028"/>
                <a:gd name="connsiteY76" fmla="*/ 363196 h 1773252"/>
                <a:gd name="connsiteX77" fmla="*/ 600342 w 705028"/>
                <a:gd name="connsiteY77" fmla="*/ 289133 h 1773252"/>
                <a:gd name="connsiteX78" fmla="*/ 570432 w 705028"/>
                <a:gd name="connsiteY78" fmla="*/ 225039 h 1773252"/>
                <a:gd name="connsiteX79" fmla="*/ 499217 w 705028"/>
                <a:gd name="connsiteY79" fmla="*/ 169492 h 1773252"/>
                <a:gd name="connsiteX80" fmla="*/ 435123 w 705028"/>
                <a:gd name="connsiteY80" fmla="*/ 145991 h 1773252"/>
                <a:gd name="connsiteX81" fmla="*/ 395955 w 705028"/>
                <a:gd name="connsiteY81" fmla="*/ 116080 h 1773252"/>
                <a:gd name="connsiteX82" fmla="*/ 400228 w 705028"/>
                <a:gd name="connsiteY82" fmla="*/ 87594 h 1773252"/>
                <a:gd name="connsiteX83" fmla="*/ 400228 w 705028"/>
                <a:gd name="connsiteY83" fmla="*/ 87594 h 1773252"/>
                <a:gd name="connsiteX84" fmla="*/ 496368 w 705028"/>
                <a:gd name="connsiteY84" fmla="*/ 0 h 1773252"/>
                <a:gd name="connsiteX85" fmla="*/ 0 w 705028"/>
                <a:gd name="connsiteY85" fmla="*/ 0 h 1773252"/>
                <a:gd name="connsiteX86" fmla="*/ 29198 w 705028"/>
                <a:gd name="connsiteY86" fmla="*/ 17804 h 1773252"/>
                <a:gd name="connsiteX87" fmla="*/ 134596 w 705028"/>
                <a:gd name="connsiteY87" fmla="*/ 79049 h 177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705028" h="1773252">
                  <a:moveTo>
                    <a:pt x="134596" y="79049"/>
                  </a:moveTo>
                  <a:cubicBezTo>
                    <a:pt x="153824" y="100413"/>
                    <a:pt x="153112" y="127475"/>
                    <a:pt x="153824" y="153112"/>
                  </a:cubicBezTo>
                  <a:cubicBezTo>
                    <a:pt x="154536" y="202963"/>
                    <a:pt x="153824" y="252101"/>
                    <a:pt x="153824" y="301951"/>
                  </a:cubicBezTo>
                  <a:cubicBezTo>
                    <a:pt x="160946" y="333998"/>
                    <a:pt x="169492" y="365333"/>
                    <a:pt x="153824" y="397379"/>
                  </a:cubicBezTo>
                  <a:cubicBezTo>
                    <a:pt x="140293" y="439396"/>
                    <a:pt x="112520" y="471443"/>
                    <a:pt x="80473" y="499929"/>
                  </a:cubicBezTo>
                  <a:cubicBezTo>
                    <a:pt x="71927" y="507763"/>
                    <a:pt x="37032" y="518445"/>
                    <a:pt x="34183" y="519157"/>
                  </a:cubicBezTo>
                  <a:cubicBezTo>
                    <a:pt x="34183" y="519157"/>
                    <a:pt x="34183" y="519157"/>
                    <a:pt x="34183" y="519157"/>
                  </a:cubicBezTo>
                  <a:lnTo>
                    <a:pt x="34183" y="519157"/>
                  </a:lnTo>
                  <a:cubicBezTo>
                    <a:pt x="48426" y="563310"/>
                    <a:pt x="62669" y="607464"/>
                    <a:pt x="62669" y="654465"/>
                  </a:cubicBezTo>
                  <a:cubicBezTo>
                    <a:pt x="66230" y="752030"/>
                    <a:pt x="69791" y="850307"/>
                    <a:pt x="73351" y="947871"/>
                  </a:cubicBezTo>
                  <a:cubicBezTo>
                    <a:pt x="74064" y="948583"/>
                    <a:pt x="74064" y="949295"/>
                    <a:pt x="74776" y="950008"/>
                  </a:cubicBezTo>
                  <a:cubicBezTo>
                    <a:pt x="76200" y="952144"/>
                    <a:pt x="77624" y="951432"/>
                    <a:pt x="77624" y="949295"/>
                  </a:cubicBezTo>
                  <a:cubicBezTo>
                    <a:pt x="79761" y="915112"/>
                    <a:pt x="81897" y="881641"/>
                    <a:pt x="84746" y="847458"/>
                  </a:cubicBezTo>
                  <a:cubicBezTo>
                    <a:pt x="84746" y="847458"/>
                    <a:pt x="84746" y="847458"/>
                    <a:pt x="84746" y="847458"/>
                  </a:cubicBezTo>
                  <a:cubicBezTo>
                    <a:pt x="89731" y="748469"/>
                    <a:pt x="93292" y="648768"/>
                    <a:pt x="118929" y="551916"/>
                  </a:cubicBezTo>
                  <a:cubicBezTo>
                    <a:pt x="123202" y="534824"/>
                    <a:pt x="130323" y="524854"/>
                    <a:pt x="148127" y="522718"/>
                  </a:cubicBezTo>
                  <a:cubicBezTo>
                    <a:pt x="156673" y="522006"/>
                    <a:pt x="165219" y="520581"/>
                    <a:pt x="172340" y="517021"/>
                  </a:cubicBezTo>
                  <a:cubicBezTo>
                    <a:pt x="216493" y="495656"/>
                    <a:pt x="245692" y="519869"/>
                    <a:pt x="272753" y="549067"/>
                  </a:cubicBezTo>
                  <a:cubicBezTo>
                    <a:pt x="286284" y="564022"/>
                    <a:pt x="298391" y="580402"/>
                    <a:pt x="310497" y="596069"/>
                  </a:cubicBezTo>
                  <a:cubicBezTo>
                    <a:pt x="336847" y="628828"/>
                    <a:pt x="331150" y="660163"/>
                    <a:pt x="294830" y="682951"/>
                  </a:cubicBezTo>
                  <a:cubicBezTo>
                    <a:pt x="279162" y="692922"/>
                    <a:pt x="262071" y="700755"/>
                    <a:pt x="246404" y="709301"/>
                  </a:cubicBezTo>
                  <a:cubicBezTo>
                    <a:pt x="246404" y="709301"/>
                    <a:pt x="246404" y="709301"/>
                    <a:pt x="246404" y="709301"/>
                  </a:cubicBezTo>
                  <a:cubicBezTo>
                    <a:pt x="247116" y="808290"/>
                    <a:pt x="247116" y="1029056"/>
                    <a:pt x="246404" y="1041163"/>
                  </a:cubicBezTo>
                  <a:cubicBezTo>
                    <a:pt x="246404" y="1041163"/>
                    <a:pt x="249965" y="1176471"/>
                    <a:pt x="254949" y="1188578"/>
                  </a:cubicBezTo>
                  <a:cubicBezTo>
                    <a:pt x="254949" y="1188578"/>
                    <a:pt x="254949" y="1188578"/>
                    <a:pt x="254949" y="1188578"/>
                  </a:cubicBezTo>
                  <a:cubicBezTo>
                    <a:pt x="254949" y="1182168"/>
                    <a:pt x="255662" y="1170062"/>
                    <a:pt x="255662" y="1170062"/>
                  </a:cubicBezTo>
                  <a:cubicBezTo>
                    <a:pt x="253525" y="1116651"/>
                    <a:pt x="263495" y="1000570"/>
                    <a:pt x="264920" y="995585"/>
                  </a:cubicBezTo>
                  <a:cubicBezTo>
                    <a:pt x="264920" y="975645"/>
                    <a:pt x="269192" y="932204"/>
                    <a:pt x="269905" y="930780"/>
                  </a:cubicBezTo>
                  <a:cubicBezTo>
                    <a:pt x="269192" y="904430"/>
                    <a:pt x="276314" y="833927"/>
                    <a:pt x="280587" y="825381"/>
                  </a:cubicBezTo>
                  <a:cubicBezTo>
                    <a:pt x="281299" y="798320"/>
                    <a:pt x="287708" y="771970"/>
                    <a:pt x="293405" y="745621"/>
                  </a:cubicBezTo>
                  <a:cubicBezTo>
                    <a:pt x="298391" y="723544"/>
                    <a:pt x="316907" y="715710"/>
                    <a:pt x="332574" y="705028"/>
                  </a:cubicBezTo>
                  <a:cubicBezTo>
                    <a:pt x="378151" y="672269"/>
                    <a:pt x="377439" y="672981"/>
                    <a:pt x="416607" y="712150"/>
                  </a:cubicBezTo>
                  <a:cubicBezTo>
                    <a:pt x="430850" y="725680"/>
                    <a:pt x="437972" y="741348"/>
                    <a:pt x="441533" y="759864"/>
                  </a:cubicBezTo>
                  <a:cubicBezTo>
                    <a:pt x="454351" y="827518"/>
                    <a:pt x="468594" y="895172"/>
                    <a:pt x="482125" y="962826"/>
                  </a:cubicBezTo>
                  <a:lnTo>
                    <a:pt x="482125" y="962826"/>
                  </a:lnTo>
                  <a:cubicBezTo>
                    <a:pt x="484262" y="957841"/>
                    <a:pt x="487822" y="911551"/>
                    <a:pt x="493520" y="893748"/>
                  </a:cubicBezTo>
                  <a:cubicBezTo>
                    <a:pt x="496368" y="885202"/>
                    <a:pt x="497792" y="874520"/>
                    <a:pt x="509187" y="873095"/>
                  </a:cubicBezTo>
                  <a:cubicBezTo>
                    <a:pt x="522006" y="871671"/>
                    <a:pt x="525566" y="883065"/>
                    <a:pt x="529127" y="892323"/>
                  </a:cubicBezTo>
                  <a:cubicBezTo>
                    <a:pt x="536961" y="911551"/>
                    <a:pt x="543370" y="932204"/>
                    <a:pt x="544082" y="953568"/>
                  </a:cubicBezTo>
                  <a:cubicBezTo>
                    <a:pt x="549067" y="1046860"/>
                    <a:pt x="549779" y="1140151"/>
                    <a:pt x="549779" y="1233443"/>
                  </a:cubicBezTo>
                  <a:cubicBezTo>
                    <a:pt x="549779" y="1233443"/>
                    <a:pt x="549779" y="1233443"/>
                    <a:pt x="549779" y="1233443"/>
                  </a:cubicBezTo>
                  <a:cubicBezTo>
                    <a:pt x="556189" y="1295400"/>
                    <a:pt x="557613" y="1514030"/>
                    <a:pt x="557613" y="1514030"/>
                  </a:cubicBezTo>
                  <a:lnTo>
                    <a:pt x="557613" y="1514030"/>
                  </a:lnTo>
                  <a:cubicBezTo>
                    <a:pt x="559750" y="1588806"/>
                    <a:pt x="562598" y="1766131"/>
                    <a:pt x="568295" y="1779662"/>
                  </a:cubicBezTo>
                  <a:lnTo>
                    <a:pt x="568295" y="1779662"/>
                  </a:lnTo>
                  <a:cubicBezTo>
                    <a:pt x="570432" y="1734796"/>
                    <a:pt x="574705" y="1644353"/>
                    <a:pt x="574705" y="1644353"/>
                  </a:cubicBezTo>
                  <a:cubicBezTo>
                    <a:pt x="574705" y="1642929"/>
                    <a:pt x="587523" y="1178607"/>
                    <a:pt x="588948" y="1046860"/>
                  </a:cubicBezTo>
                  <a:cubicBezTo>
                    <a:pt x="589660" y="1012677"/>
                    <a:pt x="586099" y="934340"/>
                    <a:pt x="586099" y="930067"/>
                  </a:cubicBezTo>
                  <a:cubicBezTo>
                    <a:pt x="580402" y="903718"/>
                    <a:pt x="564735" y="882353"/>
                    <a:pt x="549067" y="860989"/>
                  </a:cubicBezTo>
                  <a:cubicBezTo>
                    <a:pt x="549067" y="860989"/>
                    <a:pt x="512035" y="818260"/>
                    <a:pt x="498505" y="804729"/>
                  </a:cubicBezTo>
                  <a:cubicBezTo>
                    <a:pt x="488535" y="794759"/>
                    <a:pt x="488535" y="783365"/>
                    <a:pt x="491383" y="771970"/>
                  </a:cubicBezTo>
                  <a:cubicBezTo>
                    <a:pt x="501353" y="729953"/>
                    <a:pt x="489959" y="699331"/>
                    <a:pt x="450078" y="675830"/>
                  </a:cubicBezTo>
                  <a:cubicBezTo>
                    <a:pt x="422305" y="659450"/>
                    <a:pt x="391682" y="641647"/>
                    <a:pt x="376015" y="609600"/>
                  </a:cubicBezTo>
                  <a:cubicBezTo>
                    <a:pt x="333286" y="546931"/>
                    <a:pt x="294118" y="484262"/>
                    <a:pt x="299103" y="402365"/>
                  </a:cubicBezTo>
                  <a:cubicBezTo>
                    <a:pt x="301951" y="344680"/>
                    <a:pt x="294118" y="286996"/>
                    <a:pt x="291269" y="228600"/>
                  </a:cubicBezTo>
                  <a:cubicBezTo>
                    <a:pt x="290557" y="220054"/>
                    <a:pt x="286996" y="207236"/>
                    <a:pt x="300527" y="206523"/>
                  </a:cubicBezTo>
                  <a:cubicBezTo>
                    <a:pt x="313346" y="205811"/>
                    <a:pt x="310497" y="219342"/>
                    <a:pt x="311921" y="227888"/>
                  </a:cubicBezTo>
                  <a:cubicBezTo>
                    <a:pt x="317619" y="253525"/>
                    <a:pt x="314058" y="279875"/>
                    <a:pt x="325452" y="304800"/>
                  </a:cubicBezTo>
                  <a:lnTo>
                    <a:pt x="325452" y="304800"/>
                  </a:lnTo>
                  <a:lnTo>
                    <a:pt x="325452" y="304800"/>
                  </a:lnTo>
                  <a:cubicBezTo>
                    <a:pt x="325452" y="277738"/>
                    <a:pt x="326164" y="251389"/>
                    <a:pt x="325452" y="224327"/>
                  </a:cubicBezTo>
                  <a:cubicBezTo>
                    <a:pt x="324740" y="206523"/>
                    <a:pt x="331150" y="199402"/>
                    <a:pt x="350377" y="198690"/>
                  </a:cubicBezTo>
                  <a:cubicBezTo>
                    <a:pt x="388122" y="196553"/>
                    <a:pt x="419456" y="216493"/>
                    <a:pt x="452927" y="228600"/>
                  </a:cubicBezTo>
                  <a:cubicBezTo>
                    <a:pt x="493520" y="242843"/>
                    <a:pt x="519157" y="269193"/>
                    <a:pt x="529839" y="309785"/>
                  </a:cubicBezTo>
                  <a:cubicBezTo>
                    <a:pt x="539809" y="333998"/>
                    <a:pt x="541234" y="360348"/>
                    <a:pt x="545507" y="385273"/>
                  </a:cubicBezTo>
                  <a:cubicBezTo>
                    <a:pt x="545507" y="385273"/>
                    <a:pt x="545507" y="385273"/>
                    <a:pt x="545507" y="385273"/>
                  </a:cubicBezTo>
                  <a:cubicBezTo>
                    <a:pt x="550492" y="411622"/>
                    <a:pt x="556189" y="437972"/>
                    <a:pt x="561174" y="464322"/>
                  </a:cubicBezTo>
                  <a:cubicBezTo>
                    <a:pt x="566159" y="489247"/>
                    <a:pt x="570432" y="514884"/>
                    <a:pt x="578978" y="539809"/>
                  </a:cubicBezTo>
                  <a:cubicBezTo>
                    <a:pt x="581826" y="499929"/>
                    <a:pt x="584675" y="460049"/>
                    <a:pt x="588236" y="420168"/>
                  </a:cubicBezTo>
                  <a:cubicBezTo>
                    <a:pt x="591084" y="389546"/>
                    <a:pt x="593933" y="388834"/>
                    <a:pt x="618858" y="403789"/>
                  </a:cubicBezTo>
                  <a:cubicBezTo>
                    <a:pt x="649480" y="421593"/>
                    <a:pt x="665860" y="450079"/>
                    <a:pt x="670845" y="482837"/>
                  </a:cubicBezTo>
                  <a:cubicBezTo>
                    <a:pt x="677966" y="525566"/>
                    <a:pt x="688648" y="658738"/>
                    <a:pt x="698619" y="682951"/>
                  </a:cubicBezTo>
                  <a:cubicBezTo>
                    <a:pt x="702891" y="663723"/>
                    <a:pt x="705740" y="576841"/>
                    <a:pt x="710013" y="551204"/>
                  </a:cubicBezTo>
                  <a:cubicBezTo>
                    <a:pt x="710013" y="551204"/>
                    <a:pt x="710725" y="488535"/>
                    <a:pt x="710725" y="457200"/>
                  </a:cubicBezTo>
                  <a:cubicBezTo>
                    <a:pt x="687224" y="428714"/>
                    <a:pt x="640935" y="371030"/>
                    <a:pt x="640935" y="371030"/>
                  </a:cubicBezTo>
                  <a:cubicBezTo>
                    <a:pt x="640935" y="371030"/>
                    <a:pt x="640935" y="371030"/>
                    <a:pt x="640935" y="371030"/>
                  </a:cubicBezTo>
                  <a:cubicBezTo>
                    <a:pt x="638798" y="368181"/>
                    <a:pt x="636662" y="365333"/>
                    <a:pt x="634525" y="363196"/>
                  </a:cubicBezTo>
                  <a:cubicBezTo>
                    <a:pt x="634525" y="363196"/>
                    <a:pt x="593933" y="322604"/>
                    <a:pt x="600342" y="289133"/>
                  </a:cubicBezTo>
                  <a:cubicBezTo>
                    <a:pt x="606039" y="260647"/>
                    <a:pt x="591796" y="241419"/>
                    <a:pt x="570432" y="225039"/>
                  </a:cubicBezTo>
                  <a:cubicBezTo>
                    <a:pt x="546931" y="206523"/>
                    <a:pt x="523430" y="188007"/>
                    <a:pt x="499217" y="169492"/>
                  </a:cubicBezTo>
                  <a:cubicBezTo>
                    <a:pt x="479989" y="155961"/>
                    <a:pt x="461473" y="143854"/>
                    <a:pt x="435123" y="145991"/>
                  </a:cubicBezTo>
                  <a:cubicBezTo>
                    <a:pt x="415183" y="147415"/>
                    <a:pt x="403789" y="133172"/>
                    <a:pt x="395955" y="116080"/>
                  </a:cubicBezTo>
                  <a:cubicBezTo>
                    <a:pt x="391682" y="106110"/>
                    <a:pt x="386697" y="95428"/>
                    <a:pt x="400228" y="87594"/>
                  </a:cubicBezTo>
                  <a:lnTo>
                    <a:pt x="400228" y="87594"/>
                  </a:lnTo>
                  <a:cubicBezTo>
                    <a:pt x="432275" y="58396"/>
                    <a:pt x="464321" y="29198"/>
                    <a:pt x="496368" y="0"/>
                  </a:cubicBezTo>
                  <a:cubicBezTo>
                    <a:pt x="331150" y="0"/>
                    <a:pt x="165931" y="0"/>
                    <a:pt x="0" y="0"/>
                  </a:cubicBezTo>
                  <a:cubicBezTo>
                    <a:pt x="9970" y="5697"/>
                    <a:pt x="19228" y="12107"/>
                    <a:pt x="29198" y="17804"/>
                  </a:cubicBezTo>
                  <a:cubicBezTo>
                    <a:pt x="65518" y="36320"/>
                    <a:pt x="105398" y="48426"/>
                    <a:pt x="134596" y="790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CDCDCB5-E787-4A81-9DE8-406D6EBCF8DE}"/>
                </a:ext>
              </a:extLst>
            </p:cNvPr>
            <p:cNvSpPr/>
            <p:nvPr/>
          </p:nvSpPr>
          <p:spPr>
            <a:xfrm>
              <a:off x="3622803" y="3561"/>
              <a:ext cx="213645" cy="1118075"/>
            </a:xfrm>
            <a:custGeom>
              <a:avLst/>
              <a:gdLst>
                <a:gd name="connsiteX0" fmla="*/ 43441 w 213644"/>
                <a:gd name="connsiteY0" fmla="*/ 69791 h 1118074"/>
                <a:gd name="connsiteX1" fmla="*/ 86170 w 213644"/>
                <a:gd name="connsiteY1" fmla="*/ 183735 h 1118074"/>
                <a:gd name="connsiteX2" fmla="*/ 104686 w 213644"/>
                <a:gd name="connsiteY2" fmla="*/ 251389 h 1118074"/>
                <a:gd name="connsiteX3" fmla="*/ 104686 w 213644"/>
                <a:gd name="connsiteY3" fmla="*/ 251389 h 1118074"/>
                <a:gd name="connsiteX4" fmla="*/ 104686 w 213644"/>
                <a:gd name="connsiteY4" fmla="*/ 271329 h 1118074"/>
                <a:gd name="connsiteX5" fmla="*/ 104686 w 213644"/>
                <a:gd name="connsiteY5" fmla="*/ 271329 h 1118074"/>
                <a:gd name="connsiteX6" fmla="*/ 104686 w 213644"/>
                <a:gd name="connsiteY6" fmla="*/ 271329 h 1118074"/>
                <a:gd name="connsiteX7" fmla="*/ 104686 w 213644"/>
                <a:gd name="connsiteY7" fmla="*/ 468594 h 1118074"/>
                <a:gd name="connsiteX8" fmla="*/ 104686 w 213644"/>
                <a:gd name="connsiteY8" fmla="*/ 468594 h 1118074"/>
                <a:gd name="connsiteX9" fmla="*/ 105398 w 213644"/>
                <a:gd name="connsiteY9" fmla="*/ 517733 h 1118074"/>
                <a:gd name="connsiteX10" fmla="*/ 105398 w 213644"/>
                <a:gd name="connsiteY10" fmla="*/ 517733 h 1118074"/>
                <a:gd name="connsiteX11" fmla="*/ 49851 w 213644"/>
                <a:gd name="connsiteY11" fmla="*/ 690785 h 1118074"/>
                <a:gd name="connsiteX12" fmla="*/ 49851 w 213644"/>
                <a:gd name="connsiteY12" fmla="*/ 690785 h 1118074"/>
                <a:gd name="connsiteX13" fmla="*/ 19228 w 213644"/>
                <a:gd name="connsiteY13" fmla="*/ 727105 h 1118074"/>
                <a:gd name="connsiteX14" fmla="*/ 1424 w 213644"/>
                <a:gd name="connsiteY14" fmla="*/ 794759 h 1118074"/>
                <a:gd name="connsiteX15" fmla="*/ 13531 w 213644"/>
                <a:gd name="connsiteY15" fmla="*/ 1001994 h 1118074"/>
                <a:gd name="connsiteX16" fmla="*/ 13531 w 213644"/>
                <a:gd name="connsiteY16" fmla="*/ 1001994 h 1118074"/>
                <a:gd name="connsiteX17" fmla="*/ 14955 w 213644"/>
                <a:gd name="connsiteY17" fmla="*/ 974221 h 1118074"/>
                <a:gd name="connsiteX18" fmla="*/ 19228 w 213644"/>
                <a:gd name="connsiteY18" fmla="*/ 907279 h 1118074"/>
                <a:gd name="connsiteX19" fmla="*/ 24925 w 213644"/>
                <a:gd name="connsiteY19" fmla="*/ 831791 h 1118074"/>
                <a:gd name="connsiteX20" fmla="*/ 24925 w 213644"/>
                <a:gd name="connsiteY20" fmla="*/ 831791 h 1118074"/>
                <a:gd name="connsiteX21" fmla="*/ 39880 w 213644"/>
                <a:gd name="connsiteY21" fmla="*/ 766273 h 1118074"/>
                <a:gd name="connsiteX22" fmla="*/ 39880 w 213644"/>
                <a:gd name="connsiteY22" fmla="*/ 766273 h 1118074"/>
                <a:gd name="connsiteX23" fmla="*/ 39880 w 213644"/>
                <a:gd name="connsiteY23" fmla="*/ 766273 h 1118074"/>
                <a:gd name="connsiteX24" fmla="*/ 103974 w 213644"/>
                <a:gd name="connsiteY24" fmla="*/ 694346 h 1118074"/>
                <a:gd name="connsiteX25" fmla="*/ 116792 w 213644"/>
                <a:gd name="connsiteY25" fmla="*/ 700755 h 1118074"/>
                <a:gd name="connsiteX26" fmla="*/ 124626 w 213644"/>
                <a:gd name="connsiteY26" fmla="*/ 816836 h 1118074"/>
                <a:gd name="connsiteX27" fmla="*/ 124626 w 213644"/>
                <a:gd name="connsiteY27" fmla="*/ 816836 h 1118074"/>
                <a:gd name="connsiteX28" fmla="*/ 124626 w 213644"/>
                <a:gd name="connsiteY28" fmla="*/ 816836 h 1118074"/>
                <a:gd name="connsiteX29" fmla="*/ 141006 w 213644"/>
                <a:gd name="connsiteY29" fmla="*/ 1123060 h 1118074"/>
                <a:gd name="connsiteX30" fmla="*/ 141006 w 213644"/>
                <a:gd name="connsiteY30" fmla="*/ 1123060 h 1118074"/>
                <a:gd name="connsiteX31" fmla="*/ 151688 w 213644"/>
                <a:gd name="connsiteY31" fmla="*/ 883065 h 1118074"/>
                <a:gd name="connsiteX32" fmla="*/ 151688 w 213644"/>
                <a:gd name="connsiteY32" fmla="*/ 883065 h 1118074"/>
                <a:gd name="connsiteX33" fmla="*/ 175189 w 213644"/>
                <a:gd name="connsiteY33" fmla="*/ 622419 h 1118074"/>
                <a:gd name="connsiteX34" fmla="*/ 184447 w 213644"/>
                <a:gd name="connsiteY34" fmla="*/ 599630 h 1118074"/>
                <a:gd name="connsiteX35" fmla="*/ 181598 w 213644"/>
                <a:gd name="connsiteY35" fmla="*/ 527703 h 1118074"/>
                <a:gd name="connsiteX36" fmla="*/ 160946 w 213644"/>
                <a:gd name="connsiteY36" fmla="*/ 432275 h 1118074"/>
                <a:gd name="connsiteX37" fmla="*/ 172340 w 213644"/>
                <a:gd name="connsiteY37" fmla="*/ 340407 h 1118074"/>
                <a:gd name="connsiteX38" fmla="*/ 202963 w 213644"/>
                <a:gd name="connsiteY38" fmla="*/ 155249 h 1118074"/>
                <a:gd name="connsiteX39" fmla="*/ 205811 w 213644"/>
                <a:gd name="connsiteY39" fmla="*/ 112520 h 1118074"/>
                <a:gd name="connsiteX40" fmla="*/ 210796 w 213644"/>
                <a:gd name="connsiteY40" fmla="*/ 98277 h 1118074"/>
                <a:gd name="connsiteX41" fmla="*/ 209372 w 213644"/>
                <a:gd name="connsiteY41" fmla="*/ 2136 h 1118074"/>
                <a:gd name="connsiteX42" fmla="*/ 206523 w 213644"/>
                <a:gd name="connsiteY42" fmla="*/ 0 h 1118074"/>
                <a:gd name="connsiteX43" fmla="*/ 32759 w 213644"/>
                <a:gd name="connsiteY43" fmla="*/ 0 h 1118074"/>
                <a:gd name="connsiteX44" fmla="*/ 43441 w 213644"/>
                <a:gd name="connsiteY44" fmla="*/ 69791 h 111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13644" h="1118074">
                  <a:moveTo>
                    <a:pt x="43441" y="69791"/>
                  </a:moveTo>
                  <a:cubicBezTo>
                    <a:pt x="39880" y="115368"/>
                    <a:pt x="59108" y="150976"/>
                    <a:pt x="86170" y="183735"/>
                  </a:cubicBezTo>
                  <a:cubicBezTo>
                    <a:pt x="102549" y="203675"/>
                    <a:pt x="110383" y="225751"/>
                    <a:pt x="104686" y="251389"/>
                  </a:cubicBezTo>
                  <a:lnTo>
                    <a:pt x="104686" y="251389"/>
                  </a:lnTo>
                  <a:cubicBezTo>
                    <a:pt x="104686" y="257798"/>
                    <a:pt x="104686" y="264920"/>
                    <a:pt x="104686" y="271329"/>
                  </a:cubicBezTo>
                  <a:lnTo>
                    <a:pt x="104686" y="271329"/>
                  </a:lnTo>
                  <a:lnTo>
                    <a:pt x="104686" y="271329"/>
                  </a:lnTo>
                  <a:cubicBezTo>
                    <a:pt x="107535" y="331862"/>
                    <a:pt x="104686" y="465034"/>
                    <a:pt x="104686" y="468594"/>
                  </a:cubicBezTo>
                  <a:cubicBezTo>
                    <a:pt x="104686" y="468594"/>
                    <a:pt x="104686" y="468594"/>
                    <a:pt x="104686" y="468594"/>
                  </a:cubicBezTo>
                  <a:cubicBezTo>
                    <a:pt x="104686" y="484974"/>
                    <a:pt x="105398" y="501353"/>
                    <a:pt x="105398" y="517733"/>
                  </a:cubicBezTo>
                  <a:cubicBezTo>
                    <a:pt x="105398" y="517733"/>
                    <a:pt x="105398" y="517733"/>
                    <a:pt x="105398" y="517733"/>
                  </a:cubicBezTo>
                  <a:cubicBezTo>
                    <a:pt x="128187" y="588948"/>
                    <a:pt x="98277" y="643071"/>
                    <a:pt x="49851" y="690785"/>
                  </a:cubicBezTo>
                  <a:lnTo>
                    <a:pt x="49851" y="690785"/>
                  </a:lnTo>
                  <a:cubicBezTo>
                    <a:pt x="42729" y="705740"/>
                    <a:pt x="31334" y="717135"/>
                    <a:pt x="19228" y="727105"/>
                  </a:cubicBezTo>
                  <a:cubicBezTo>
                    <a:pt x="0" y="746333"/>
                    <a:pt x="-2136" y="769122"/>
                    <a:pt x="1424" y="794759"/>
                  </a:cubicBezTo>
                  <a:cubicBezTo>
                    <a:pt x="3561" y="806865"/>
                    <a:pt x="12107" y="993449"/>
                    <a:pt x="13531" y="1001994"/>
                  </a:cubicBezTo>
                  <a:lnTo>
                    <a:pt x="13531" y="1001994"/>
                  </a:lnTo>
                  <a:cubicBezTo>
                    <a:pt x="14243" y="992737"/>
                    <a:pt x="14955" y="974221"/>
                    <a:pt x="14955" y="974221"/>
                  </a:cubicBezTo>
                  <a:lnTo>
                    <a:pt x="19228" y="907279"/>
                  </a:lnTo>
                  <a:cubicBezTo>
                    <a:pt x="19228" y="905854"/>
                    <a:pt x="24925" y="831791"/>
                    <a:pt x="24925" y="831791"/>
                  </a:cubicBezTo>
                  <a:cubicBezTo>
                    <a:pt x="24925" y="831791"/>
                    <a:pt x="24925" y="831791"/>
                    <a:pt x="24925" y="831791"/>
                  </a:cubicBezTo>
                  <a:cubicBezTo>
                    <a:pt x="29910" y="809714"/>
                    <a:pt x="34895" y="787637"/>
                    <a:pt x="39880" y="766273"/>
                  </a:cubicBezTo>
                  <a:lnTo>
                    <a:pt x="39880" y="766273"/>
                  </a:lnTo>
                  <a:lnTo>
                    <a:pt x="39880" y="766273"/>
                  </a:lnTo>
                  <a:cubicBezTo>
                    <a:pt x="49851" y="732090"/>
                    <a:pt x="78337" y="714286"/>
                    <a:pt x="103974" y="694346"/>
                  </a:cubicBezTo>
                  <a:cubicBezTo>
                    <a:pt x="111808" y="687936"/>
                    <a:pt x="116080" y="692209"/>
                    <a:pt x="116792" y="700755"/>
                  </a:cubicBezTo>
                  <a:cubicBezTo>
                    <a:pt x="117505" y="712150"/>
                    <a:pt x="123202" y="789774"/>
                    <a:pt x="124626" y="816836"/>
                  </a:cubicBezTo>
                  <a:cubicBezTo>
                    <a:pt x="124626" y="816836"/>
                    <a:pt x="124626" y="816836"/>
                    <a:pt x="124626" y="816836"/>
                  </a:cubicBezTo>
                  <a:lnTo>
                    <a:pt x="124626" y="816836"/>
                  </a:lnTo>
                  <a:cubicBezTo>
                    <a:pt x="128187" y="907991"/>
                    <a:pt x="141006" y="1112378"/>
                    <a:pt x="141006" y="1123060"/>
                  </a:cubicBezTo>
                  <a:cubicBezTo>
                    <a:pt x="141006" y="1123060"/>
                    <a:pt x="141006" y="1123060"/>
                    <a:pt x="141006" y="1123060"/>
                  </a:cubicBezTo>
                  <a:cubicBezTo>
                    <a:pt x="147415" y="1105968"/>
                    <a:pt x="149552" y="945735"/>
                    <a:pt x="151688" y="883065"/>
                  </a:cubicBezTo>
                  <a:lnTo>
                    <a:pt x="151688" y="883065"/>
                  </a:lnTo>
                  <a:cubicBezTo>
                    <a:pt x="155249" y="796183"/>
                    <a:pt x="156673" y="708589"/>
                    <a:pt x="175189" y="622419"/>
                  </a:cubicBezTo>
                  <a:cubicBezTo>
                    <a:pt x="177325" y="613873"/>
                    <a:pt x="178037" y="606039"/>
                    <a:pt x="184447" y="599630"/>
                  </a:cubicBezTo>
                  <a:cubicBezTo>
                    <a:pt x="192992" y="575417"/>
                    <a:pt x="188007" y="551916"/>
                    <a:pt x="181598" y="527703"/>
                  </a:cubicBezTo>
                  <a:cubicBezTo>
                    <a:pt x="173052" y="496368"/>
                    <a:pt x="160946" y="465746"/>
                    <a:pt x="160946" y="432275"/>
                  </a:cubicBezTo>
                  <a:cubicBezTo>
                    <a:pt x="156673" y="400940"/>
                    <a:pt x="160234" y="369606"/>
                    <a:pt x="172340" y="340407"/>
                  </a:cubicBezTo>
                  <a:cubicBezTo>
                    <a:pt x="196553" y="280587"/>
                    <a:pt x="205811" y="218630"/>
                    <a:pt x="202963" y="155249"/>
                  </a:cubicBezTo>
                  <a:cubicBezTo>
                    <a:pt x="202250" y="141006"/>
                    <a:pt x="201538" y="126763"/>
                    <a:pt x="205811" y="112520"/>
                  </a:cubicBezTo>
                  <a:cubicBezTo>
                    <a:pt x="205811" y="112520"/>
                    <a:pt x="209372" y="103262"/>
                    <a:pt x="210796" y="98277"/>
                  </a:cubicBezTo>
                  <a:cubicBezTo>
                    <a:pt x="222191" y="65518"/>
                    <a:pt x="219342" y="33471"/>
                    <a:pt x="209372" y="2136"/>
                  </a:cubicBezTo>
                  <a:cubicBezTo>
                    <a:pt x="208660" y="1424"/>
                    <a:pt x="207235" y="712"/>
                    <a:pt x="206523" y="0"/>
                  </a:cubicBezTo>
                  <a:cubicBezTo>
                    <a:pt x="148839" y="0"/>
                    <a:pt x="90443" y="0"/>
                    <a:pt x="32759" y="0"/>
                  </a:cubicBezTo>
                  <a:cubicBezTo>
                    <a:pt x="40593" y="22789"/>
                    <a:pt x="45577" y="47002"/>
                    <a:pt x="43441" y="6979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2621E9B-5B6F-437B-BECB-8A8221F44928}"/>
                </a:ext>
              </a:extLst>
            </p:cNvPr>
            <p:cNvSpPr/>
            <p:nvPr/>
          </p:nvSpPr>
          <p:spPr>
            <a:xfrm>
              <a:off x="4267459" y="0"/>
              <a:ext cx="284860" cy="605327"/>
            </a:xfrm>
            <a:custGeom>
              <a:avLst/>
              <a:gdLst>
                <a:gd name="connsiteX0" fmla="*/ 16379 w 284859"/>
                <a:gd name="connsiteY0" fmla="*/ 8546 h 605327"/>
                <a:gd name="connsiteX1" fmla="*/ 101125 w 284859"/>
                <a:gd name="connsiteY1" fmla="*/ 63381 h 605327"/>
                <a:gd name="connsiteX2" fmla="*/ 95428 w 284859"/>
                <a:gd name="connsiteY2" fmla="*/ 98277 h 605327"/>
                <a:gd name="connsiteX3" fmla="*/ 37744 w 284859"/>
                <a:gd name="connsiteY3" fmla="*/ 178750 h 605327"/>
                <a:gd name="connsiteX4" fmla="*/ 64093 w 284859"/>
                <a:gd name="connsiteY4" fmla="*/ 399516 h 605327"/>
                <a:gd name="connsiteX5" fmla="*/ 64805 w 284859"/>
                <a:gd name="connsiteY5" fmla="*/ 439396 h 605327"/>
                <a:gd name="connsiteX6" fmla="*/ 64805 w 284859"/>
                <a:gd name="connsiteY6" fmla="*/ 439396 h 605327"/>
                <a:gd name="connsiteX7" fmla="*/ 74064 w 284859"/>
                <a:gd name="connsiteY7" fmla="*/ 414471 h 605327"/>
                <a:gd name="connsiteX8" fmla="*/ 80473 w 284859"/>
                <a:gd name="connsiteY8" fmla="*/ 321892 h 605327"/>
                <a:gd name="connsiteX9" fmla="*/ 174477 w 284859"/>
                <a:gd name="connsiteY9" fmla="*/ 497793 h 605327"/>
                <a:gd name="connsiteX10" fmla="*/ 174477 w 284859"/>
                <a:gd name="connsiteY10" fmla="*/ 605327 h 605327"/>
                <a:gd name="connsiteX11" fmla="*/ 182310 w 284859"/>
                <a:gd name="connsiteY11" fmla="*/ 606039 h 605327"/>
                <a:gd name="connsiteX12" fmla="*/ 186583 w 284859"/>
                <a:gd name="connsiteY12" fmla="*/ 573280 h 605327"/>
                <a:gd name="connsiteX13" fmla="*/ 196553 w 284859"/>
                <a:gd name="connsiteY13" fmla="*/ 503490 h 605327"/>
                <a:gd name="connsiteX14" fmla="*/ 198690 w 284859"/>
                <a:gd name="connsiteY14" fmla="*/ 469307 h 605327"/>
                <a:gd name="connsiteX15" fmla="*/ 188007 w 284859"/>
                <a:gd name="connsiteY15" fmla="*/ 442957 h 605327"/>
                <a:gd name="connsiteX16" fmla="*/ 188720 w 284859"/>
                <a:gd name="connsiteY16" fmla="*/ 425153 h 605327"/>
                <a:gd name="connsiteX17" fmla="*/ 165219 w 284859"/>
                <a:gd name="connsiteY17" fmla="*/ 383849 h 605327"/>
                <a:gd name="connsiteX18" fmla="*/ 75488 w 284859"/>
                <a:gd name="connsiteY18" fmla="*/ 254237 h 605327"/>
                <a:gd name="connsiteX19" fmla="*/ 84746 w 284859"/>
                <a:gd name="connsiteY19" fmla="*/ 195841 h 605327"/>
                <a:gd name="connsiteX20" fmla="*/ 111095 w 284859"/>
                <a:gd name="connsiteY20" fmla="*/ 158809 h 605327"/>
                <a:gd name="connsiteX21" fmla="*/ 128899 w 284859"/>
                <a:gd name="connsiteY21" fmla="*/ 148127 h 605327"/>
                <a:gd name="connsiteX22" fmla="*/ 143142 w 284859"/>
                <a:gd name="connsiteY22" fmla="*/ 166643 h 605327"/>
                <a:gd name="connsiteX23" fmla="*/ 144566 w 284859"/>
                <a:gd name="connsiteY23" fmla="*/ 193705 h 605327"/>
                <a:gd name="connsiteX24" fmla="*/ 202963 w 284859"/>
                <a:gd name="connsiteY24" fmla="*/ 51987 h 605327"/>
                <a:gd name="connsiteX25" fmla="*/ 210796 w 284859"/>
                <a:gd name="connsiteY25" fmla="*/ 45578 h 605327"/>
                <a:gd name="connsiteX26" fmla="*/ 284860 w 284859"/>
                <a:gd name="connsiteY26" fmla="*/ 0 h 605327"/>
                <a:gd name="connsiteX27" fmla="*/ 0 w 284859"/>
                <a:gd name="connsiteY27" fmla="*/ 0 h 605327"/>
                <a:gd name="connsiteX28" fmla="*/ 16379 w 284859"/>
                <a:gd name="connsiteY28" fmla="*/ 8546 h 605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4859" h="605327">
                  <a:moveTo>
                    <a:pt x="16379" y="8546"/>
                  </a:moveTo>
                  <a:cubicBezTo>
                    <a:pt x="54835" y="9258"/>
                    <a:pt x="81897" y="29910"/>
                    <a:pt x="101125" y="63381"/>
                  </a:cubicBezTo>
                  <a:cubicBezTo>
                    <a:pt x="108959" y="77624"/>
                    <a:pt x="107534" y="86882"/>
                    <a:pt x="95428" y="98277"/>
                  </a:cubicBezTo>
                  <a:cubicBezTo>
                    <a:pt x="71215" y="121065"/>
                    <a:pt x="43441" y="141718"/>
                    <a:pt x="37744" y="178750"/>
                  </a:cubicBezTo>
                  <a:cubicBezTo>
                    <a:pt x="55548" y="251389"/>
                    <a:pt x="57684" y="325452"/>
                    <a:pt x="64093" y="399516"/>
                  </a:cubicBezTo>
                  <a:cubicBezTo>
                    <a:pt x="65518" y="413047"/>
                    <a:pt x="64805" y="425865"/>
                    <a:pt x="64805" y="439396"/>
                  </a:cubicBezTo>
                  <a:cubicBezTo>
                    <a:pt x="64805" y="439396"/>
                    <a:pt x="64805" y="439396"/>
                    <a:pt x="64805" y="439396"/>
                  </a:cubicBezTo>
                  <a:cubicBezTo>
                    <a:pt x="79048" y="435123"/>
                    <a:pt x="73351" y="423017"/>
                    <a:pt x="74064" y="414471"/>
                  </a:cubicBezTo>
                  <a:cubicBezTo>
                    <a:pt x="76912" y="385985"/>
                    <a:pt x="78336" y="356787"/>
                    <a:pt x="80473" y="321892"/>
                  </a:cubicBezTo>
                  <a:cubicBezTo>
                    <a:pt x="132460" y="375303"/>
                    <a:pt x="176613" y="424441"/>
                    <a:pt x="174477" y="497793"/>
                  </a:cubicBezTo>
                  <a:cubicBezTo>
                    <a:pt x="174477" y="533400"/>
                    <a:pt x="174477" y="569007"/>
                    <a:pt x="174477" y="605327"/>
                  </a:cubicBezTo>
                  <a:cubicBezTo>
                    <a:pt x="177325" y="605327"/>
                    <a:pt x="179462" y="606039"/>
                    <a:pt x="182310" y="606039"/>
                  </a:cubicBezTo>
                  <a:cubicBezTo>
                    <a:pt x="183734" y="595357"/>
                    <a:pt x="185159" y="583963"/>
                    <a:pt x="186583" y="573280"/>
                  </a:cubicBezTo>
                  <a:cubicBezTo>
                    <a:pt x="190144" y="549779"/>
                    <a:pt x="192992" y="526279"/>
                    <a:pt x="196553" y="503490"/>
                  </a:cubicBezTo>
                  <a:cubicBezTo>
                    <a:pt x="197265" y="492095"/>
                    <a:pt x="197977" y="480701"/>
                    <a:pt x="198690" y="469307"/>
                  </a:cubicBezTo>
                  <a:cubicBezTo>
                    <a:pt x="192280" y="462185"/>
                    <a:pt x="188007" y="452215"/>
                    <a:pt x="188007" y="442957"/>
                  </a:cubicBezTo>
                  <a:cubicBezTo>
                    <a:pt x="188007" y="437260"/>
                    <a:pt x="188007" y="431563"/>
                    <a:pt x="188720" y="425153"/>
                  </a:cubicBezTo>
                  <a:cubicBezTo>
                    <a:pt x="190144" y="405925"/>
                    <a:pt x="180886" y="392394"/>
                    <a:pt x="165219" y="383849"/>
                  </a:cubicBezTo>
                  <a:cubicBezTo>
                    <a:pt x="114656" y="354650"/>
                    <a:pt x="94004" y="304800"/>
                    <a:pt x="75488" y="254237"/>
                  </a:cubicBezTo>
                  <a:cubicBezTo>
                    <a:pt x="68366" y="235009"/>
                    <a:pt x="74776" y="214357"/>
                    <a:pt x="84746" y="195841"/>
                  </a:cubicBezTo>
                  <a:cubicBezTo>
                    <a:pt x="91867" y="183022"/>
                    <a:pt x="101837" y="170916"/>
                    <a:pt x="111095" y="158809"/>
                  </a:cubicBezTo>
                  <a:cubicBezTo>
                    <a:pt x="115368" y="153112"/>
                    <a:pt x="121777" y="146703"/>
                    <a:pt x="128899" y="148127"/>
                  </a:cubicBezTo>
                  <a:cubicBezTo>
                    <a:pt x="137445" y="149551"/>
                    <a:pt x="141006" y="158097"/>
                    <a:pt x="143142" y="166643"/>
                  </a:cubicBezTo>
                  <a:cubicBezTo>
                    <a:pt x="145278" y="175901"/>
                    <a:pt x="144566" y="184447"/>
                    <a:pt x="144566" y="193705"/>
                  </a:cubicBezTo>
                  <a:cubicBezTo>
                    <a:pt x="151688" y="141006"/>
                    <a:pt x="170916" y="94004"/>
                    <a:pt x="202963" y="51987"/>
                  </a:cubicBezTo>
                  <a:cubicBezTo>
                    <a:pt x="205099" y="49138"/>
                    <a:pt x="207235" y="46290"/>
                    <a:pt x="210796" y="45578"/>
                  </a:cubicBezTo>
                  <a:cubicBezTo>
                    <a:pt x="240706" y="37744"/>
                    <a:pt x="263495" y="19940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1424" y="4273"/>
                    <a:pt x="4985" y="8546"/>
                    <a:pt x="16379" y="8546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33EF625-6A14-4103-ADC8-10B46689C8CF}"/>
                </a:ext>
              </a:extLst>
            </p:cNvPr>
            <p:cNvSpPr/>
            <p:nvPr/>
          </p:nvSpPr>
          <p:spPr>
            <a:xfrm>
              <a:off x="3904150" y="3561"/>
              <a:ext cx="334710" cy="277738"/>
            </a:xfrm>
            <a:custGeom>
              <a:avLst/>
              <a:gdLst>
                <a:gd name="connsiteX0" fmla="*/ 13482 w 334710"/>
                <a:gd name="connsiteY0" fmla="*/ 26350 h 277738"/>
                <a:gd name="connsiteX1" fmla="*/ 4937 w 334710"/>
                <a:gd name="connsiteY1" fmla="*/ 121065 h 277738"/>
                <a:gd name="connsiteX2" fmla="*/ 4937 w 334710"/>
                <a:gd name="connsiteY2" fmla="*/ 121065 h 277738"/>
                <a:gd name="connsiteX3" fmla="*/ 4937 w 334710"/>
                <a:gd name="connsiteY3" fmla="*/ 121065 h 277738"/>
                <a:gd name="connsiteX4" fmla="*/ 31286 w 334710"/>
                <a:gd name="connsiteY4" fmla="*/ 217918 h 277738"/>
                <a:gd name="connsiteX5" fmla="*/ 51226 w 334710"/>
                <a:gd name="connsiteY5" fmla="*/ 242131 h 277738"/>
                <a:gd name="connsiteX6" fmla="*/ 232112 w 334710"/>
                <a:gd name="connsiteY6" fmla="*/ 280587 h 277738"/>
                <a:gd name="connsiteX7" fmla="*/ 335374 w 334710"/>
                <a:gd name="connsiteY7" fmla="*/ 160946 h 277738"/>
                <a:gd name="connsiteX8" fmla="*/ 335374 w 334710"/>
                <a:gd name="connsiteY8" fmla="*/ 160946 h 277738"/>
                <a:gd name="connsiteX9" fmla="*/ 338934 w 334710"/>
                <a:gd name="connsiteY9" fmla="*/ 148127 h 277738"/>
                <a:gd name="connsiteX10" fmla="*/ 329677 w 334710"/>
                <a:gd name="connsiteY10" fmla="*/ 141718 h 277738"/>
                <a:gd name="connsiteX11" fmla="*/ 280538 w 334710"/>
                <a:gd name="connsiteY11" fmla="*/ 14243 h 277738"/>
                <a:gd name="connsiteX12" fmla="*/ 278402 w 334710"/>
                <a:gd name="connsiteY12" fmla="*/ 712 h 277738"/>
                <a:gd name="connsiteX13" fmla="*/ 202914 w 334710"/>
                <a:gd name="connsiteY13" fmla="*/ 712 h 277738"/>
                <a:gd name="connsiteX14" fmla="*/ 182974 w 334710"/>
                <a:gd name="connsiteY14" fmla="*/ 7121 h 277738"/>
                <a:gd name="connsiteX15" fmla="*/ 160185 w 334710"/>
                <a:gd name="connsiteY15" fmla="*/ 20652 h 277738"/>
                <a:gd name="connsiteX16" fmla="*/ 122441 w 334710"/>
                <a:gd name="connsiteY16" fmla="*/ 87594 h 277738"/>
                <a:gd name="connsiteX17" fmla="*/ 121017 w 334710"/>
                <a:gd name="connsiteY17" fmla="*/ 153112 h 277738"/>
                <a:gd name="connsiteX18" fmla="*/ 151639 w 334710"/>
                <a:gd name="connsiteY18" fmla="*/ 188007 h 277738"/>
                <a:gd name="connsiteX19" fmla="*/ 186535 w 334710"/>
                <a:gd name="connsiteY19" fmla="*/ 192280 h 277738"/>
                <a:gd name="connsiteX20" fmla="*/ 240658 w 334710"/>
                <a:gd name="connsiteY20" fmla="*/ 185159 h 277738"/>
                <a:gd name="connsiteX21" fmla="*/ 265583 w 334710"/>
                <a:gd name="connsiteY21" fmla="*/ 92579 h 277738"/>
                <a:gd name="connsiteX22" fmla="*/ 216445 w 334710"/>
                <a:gd name="connsiteY22" fmla="*/ 65518 h 277738"/>
                <a:gd name="connsiteX23" fmla="*/ 181550 w 334710"/>
                <a:gd name="connsiteY23" fmla="*/ 88307 h 277738"/>
                <a:gd name="connsiteX24" fmla="*/ 177276 w 334710"/>
                <a:gd name="connsiteY24" fmla="*/ 100413 h 277738"/>
                <a:gd name="connsiteX25" fmla="*/ 181550 w 334710"/>
                <a:gd name="connsiteY25" fmla="*/ 141718 h 277738"/>
                <a:gd name="connsiteX26" fmla="*/ 226415 w 334710"/>
                <a:gd name="connsiteY26" fmla="*/ 122490 h 277738"/>
                <a:gd name="connsiteX27" fmla="*/ 203626 w 334710"/>
                <a:gd name="connsiteY27" fmla="*/ 100413 h 277738"/>
                <a:gd name="connsiteX28" fmla="*/ 218581 w 334710"/>
                <a:gd name="connsiteY28" fmla="*/ 86170 h 277738"/>
                <a:gd name="connsiteX29" fmla="*/ 239946 w 334710"/>
                <a:gd name="connsiteY29" fmla="*/ 107535 h 277738"/>
                <a:gd name="connsiteX30" fmla="*/ 215733 w 334710"/>
                <a:gd name="connsiteY30" fmla="*/ 170204 h 277738"/>
                <a:gd name="connsiteX31" fmla="*/ 147367 w 334710"/>
                <a:gd name="connsiteY31" fmla="*/ 147415 h 277738"/>
                <a:gd name="connsiteX32" fmla="*/ 143806 w 334710"/>
                <a:gd name="connsiteY32" fmla="*/ 138157 h 277738"/>
                <a:gd name="connsiteX33" fmla="*/ 252052 w 334710"/>
                <a:gd name="connsiteY33" fmla="*/ 12819 h 277738"/>
                <a:gd name="connsiteX34" fmla="*/ 279114 w 334710"/>
                <a:gd name="connsiteY34" fmla="*/ 32047 h 277738"/>
                <a:gd name="connsiteX35" fmla="*/ 313297 w 334710"/>
                <a:gd name="connsiteY35" fmla="*/ 132460 h 277738"/>
                <a:gd name="connsiteX36" fmla="*/ 308312 w 334710"/>
                <a:gd name="connsiteY36" fmla="*/ 155961 h 277738"/>
                <a:gd name="connsiteX37" fmla="*/ 244931 w 334710"/>
                <a:gd name="connsiteY37" fmla="*/ 234297 h 277738"/>
                <a:gd name="connsiteX38" fmla="*/ 204338 w 334710"/>
                <a:gd name="connsiteY38" fmla="*/ 247828 h 277738"/>
                <a:gd name="connsiteX39" fmla="*/ 99652 w 334710"/>
                <a:gd name="connsiteY39" fmla="*/ 220766 h 277738"/>
                <a:gd name="connsiteX40" fmla="*/ 66893 w 334710"/>
                <a:gd name="connsiteY40" fmla="*/ 114656 h 277738"/>
                <a:gd name="connsiteX41" fmla="*/ 78288 w 334710"/>
                <a:gd name="connsiteY41" fmla="*/ 82609 h 277738"/>
                <a:gd name="connsiteX42" fmla="*/ 100364 w 334710"/>
                <a:gd name="connsiteY42" fmla="*/ 27774 h 277738"/>
                <a:gd name="connsiteX43" fmla="*/ 123865 w 334710"/>
                <a:gd name="connsiteY43" fmla="*/ 0 h 277738"/>
                <a:gd name="connsiteX44" fmla="*/ 18467 w 334710"/>
                <a:gd name="connsiteY44" fmla="*/ 0 h 277738"/>
                <a:gd name="connsiteX45" fmla="*/ 13482 w 334710"/>
                <a:gd name="connsiteY45" fmla="*/ 26350 h 27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4710" h="277738">
                  <a:moveTo>
                    <a:pt x="13482" y="26350"/>
                  </a:moveTo>
                  <a:cubicBezTo>
                    <a:pt x="-4322" y="56972"/>
                    <a:pt x="-1473" y="89019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13482" y="153112"/>
                    <a:pt x="22740" y="185871"/>
                    <a:pt x="31286" y="217918"/>
                  </a:cubicBezTo>
                  <a:cubicBezTo>
                    <a:pt x="34135" y="229312"/>
                    <a:pt x="39832" y="237858"/>
                    <a:pt x="51226" y="242131"/>
                  </a:cubicBezTo>
                  <a:cubicBezTo>
                    <a:pt x="110335" y="262783"/>
                    <a:pt x="169443" y="280587"/>
                    <a:pt x="232112" y="280587"/>
                  </a:cubicBezTo>
                  <a:cubicBezTo>
                    <a:pt x="271993" y="245692"/>
                    <a:pt x="301191" y="201538"/>
                    <a:pt x="335374" y="160946"/>
                  </a:cubicBezTo>
                  <a:cubicBezTo>
                    <a:pt x="335374" y="160946"/>
                    <a:pt x="335374" y="160946"/>
                    <a:pt x="335374" y="160946"/>
                  </a:cubicBezTo>
                  <a:cubicBezTo>
                    <a:pt x="336798" y="156673"/>
                    <a:pt x="337510" y="152400"/>
                    <a:pt x="338934" y="148127"/>
                  </a:cubicBezTo>
                  <a:cubicBezTo>
                    <a:pt x="336086" y="145991"/>
                    <a:pt x="332525" y="143854"/>
                    <a:pt x="329677" y="141718"/>
                  </a:cubicBezTo>
                  <a:cubicBezTo>
                    <a:pt x="315434" y="98277"/>
                    <a:pt x="301903" y="54836"/>
                    <a:pt x="280538" y="14243"/>
                  </a:cubicBezTo>
                  <a:cubicBezTo>
                    <a:pt x="277690" y="9258"/>
                    <a:pt x="276977" y="4273"/>
                    <a:pt x="278402" y="712"/>
                  </a:cubicBezTo>
                  <a:cubicBezTo>
                    <a:pt x="253477" y="712"/>
                    <a:pt x="228551" y="712"/>
                    <a:pt x="202914" y="712"/>
                  </a:cubicBezTo>
                  <a:cubicBezTo>
                    <a:pt x="196505" y="4273"/>
                    <a:pt x="190095" y="5697"/>
                    <a:pt x="182974" y="7121"/>
                  </a:cubicBezTo>
                  <a:cubicBezTo>
                    <a:pt x="175853" y="12107"/>
                    <a:pt x="168731" y="17092"/>
                    <a:pt x="160185" y="20652"/>
                  </a:cubicBezTo>
                  <a:cubicBezTo>
                    <a:pt x="130987" y="34183"/>
                    <a:pt x="121729" y="57684"/>
                    <a:pt x="122441" y="87594"/>
                  </a:cubicBezTo>
                  <a:cubicBezTo>
                    <a:pt x="122441" y="109671"/>
                    <a:pt x="122441" y="131036"/>
                    <a:pt x="121017" y="153112"/>
                  </a:cubicBezTo>
                  <a:cubicBezTo>
                    <a:pt x="119593" y="175189"/>
                    <a:pt x="130275" y="185871"/>
                    <a:pt x="151639" y="188007"/>
                  </a:cubicBezTo>
                  <a:cubicBezTo>
                    <a:pt x="163033" y="189432"/>
                    <a:pt x="175140" y="191568"/>
                    <a:pt x="186535" y="192280"/>
                  </a:cubicBezTo>
                  <a:cubicBezTo>
                    <a:pt x="205050" y="193705"/>
                    <a:pt x="227839" y="204387"/>
                    <a:pt x="240658" y="185159"/>
                  </a:cubicBezTo>
                  <a:cubicBezTo>
                    <a:pt x="258462" y="158097"/>
                    <a:pt x="272705" y="126050"/>
                    <a:pt x="265583" y="92579"/>
                  </a:cubicBezTo>
                  <a:cubicBezTo>
                    <a:pt x="260598" y="69079"/>
                    <a:pt x="236385" y="67654"/>
                    <a:pt x="216445" y="65518"/>
                  </a:cubicBezTo>
                  <a:cubicBezTo>
                    <a:pt x="199353" y="64093"/>
                    <a:pt x="187247" y="71215"/>
                    <a:pt x="181550" y="88307"/>
                  </a:cubicBezTo>
                  <a:cubicBezTo>
                    <a:pt x="180125" y="92579"/>
                    <a:pt x="178701" y="96140"/>
                    <a:pt x="177276" y="100413"/>
                  </a:cubicBezTo>
                  <a:cubicBezTo>
                    <a:pt x="174428" y="114656"/>
                    <a:pt x="165882" y="133172"/>
                    <a:pt x="181550" y="141718"/>
                  </a:cubicBezTo>
                  <a:cubicBezTo>
                    <a:pt x="196505" y="150264"/>
                    <a:pt x="208611" y="135308"/>
                    <a:pt x="226415" y="122490"/>
                  </a:cubicBezTo>
                  <a:cubicBezTo>
                    <a:pt x="203626" y="123914"/>
                    <a:pt x="200778" y="113944"/>
                    <a:pt x="203626" y="100413"/>
                  </a:cubicBezTo>
                  <a:cubicBezTo>
                    <a:pt x="205050" y="92579"/>
                    <a:pt x="209323" y="85458"/>
                    <a:pt x="218581" y="86170"/>
                  </a:cubicBezTo>
                  <a:cubicBezTo>
                    <a:pt x="231400" y="86882"/>
                    <a:pt x="237097" y="96140"/>
                    <a:pt x="239946" y="107535"/>
                  </a:cubicBezTo>
                  <a:cubicBezTo>
                    <a:pt x="247067" y="133884"/>
                    <a:pt x="236385" y="161658"/>
                    <a:pt x="215733" y="170204"/>
                  </a:cubicBezTo>
                  <a:cubicBezTo>
                    <a:pt x="200778" y="176613"/>
                    <a:pt x="156624" y="162370"/>
                    <a:pt x="147367" y="147415"/>
                  </a:cubicBezTo>
                  <a:cubicBezTo>
                    <a:pt x="145942" y="144566"/>
                    <a:pt x="144518" y="141718"/>
                    <a:pt x="143806" y="138157"/>
                  </a:cubicBezTo>
                  <a:cubicBezTo>
                    <a:pt x="133124" y="85458"/>
                    <a:pt x="197217" y="11394"/>
                    <a:pt x="252052" y="12819"/>
                  </a:cubicBezTo>
                  <a:cubicBezTo>
                    <a:pt x="265583" y="12819"/>
                    <a:pt x="274841" y="20652"/>
                    <a:pt x="279114" y="32047"/>
                  </a:cubicBezTo>
                  <a:cubicBezTo>
                    <a:pt x="291220" y="64806"/>
                    <a:pt x="301903" y="98989"/>
                    <a:pt x="313297" y="132460"/>
                  </a:cubicBezTo>
                  <a:cubicBezTo>
                    <a:pt x="316146" y="141718"/>
                    <a:pt x="313297" y="148839"/>
                    <a:pt x="308312" y="155961"/>
                  </a:cubicBezTo>
                  <a:cubicBezTo>
                    <a:pt x="288372" y="183022"/>
                    <a:pt x="268432" y="210084"/>
                    <a:pt x="244931" y="234297"/>
                  </a:cubicBezTo>
                  <a:cubicBezTo>
                    <a:pt x="233536" y="246404"/>
                    <a:pt x="221430" y="250677"/>
                    <a:pt x="204338" y="247828"/>
                  </a:cubicBezTo>
                  <a:cubicBezTo>
                    <a:pt x="168731" y="241419"/>
                    <a:pt x="133836" y="232873"/>
                    <a:pt x="99652" y="220766"/>
                  </a:cubicBezTo>
                  <a:cubicBezTo>
                    <a:pt x="57635" y="205811"/>
                    <a:pt x="40544" y="151688"/>
                    <a:pt x="66893" y="114656"/>
                  </a:cubicBezTo>
                  <a:cubicBezTo>
                    <a:pt x="74015" y="104686"/>
                    <a:pt x="79712" y="94716"/>
                    <a:pt x="78288" y="82609"/>
                  </a:cubicBezTo>
                  <a:cubicBezTo>
                    <a:pt x="75439" y="60533"/>
                    <a:pt x="80424" y="42017"/>
                    <a:pt x="100364" y="27774"/>
                  </a:cubicBezTo>
                  <a:cubicBezTo>
                    <a:pt x="109622" y="20652"/>
                    <a:pt x="116744" y="9970"/>
                    <a:pt x="123865" y="0"/>
                  </a:cubicBezTo>
                  <a:cubicBezTo>
                    <a:pt x="88970" y="0"/>
                    <a:pt x="54075" y="0"/>
                    <a:pt x="18467" y="0"/>
                  </a:cubicBezTo>
                  <a:cubicBezTo>
                    <a:pt x="17755" y="9970"/>
                    <a:pt x="17755" y="19228"/>
                    <a:pt x="13482" y="26350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A1B4DD7-F742-44A9-93CC-460C01EF0AC1}"/>
                </a:ext>
              </a:extLst>
            </p:cNvPr>
            <p:cNvSpPr/>
            <p:nvPr/>
          </p:nvSpPr>
          <p:spPr>
            <a:xfrm>
              <a:off x="4588260" y="0"/>
              <a:ext cx="284860" cy="477140"/>
            </a:xfrm>
            <a:custGeom>
              <a:avLst/>
              <a:gdLst>
                <a:gd name="connsiteX0" fmla="*/ 23501 w 284859"/>
                <a:gd name="connsiteY0" fmla="*/ 3561 h 477140"/>
                <a:gd name="connsiteX1" fmla="*/ 85458 w 284859"/>
                <a:gd name="connsiteY1" fmla="*/ 37032 h 477140"/>
                <a:gd name="connsiteX2" fmla="*/ 131036 w 284859"/>
                <a:gd name="connsiteY2" fmla="*/ 267056 h 477140"/>
                <a:gd name="connsiteX3" fmla="*/ 121065 w 284859"/>
                <a:gd name="connsiteY3" fmla="*/ 280587 h 477140"/>
                <a:gd name="connsiteX4" fmla="*/ 124626 w 284859"/>
                <a:gd name="connsiteY4" fmla="*/ 334710 h 477140"/>
                <a:gd name="connsiteX5" fmla="*/ 134596 w 284859"/>
                <a:gd name="connsiteY5" fmla="*/ 479989 h 477140"/>
                <a:gd name="connsiteX6" fmla="*/ 136020 w 284859"/>
                <a:gd name="connsiteY6" fmla="*/ 408062 h 477140"/>
                <a:gd name="connsiteX7" fmla="*/ 136733 w 284859"/>
                <a:gd name="connsiteY7" fmla="*/ 202963 h 477140"/>
                <a:gd name="connsiteX8" fmla="*/ 192992 w 284859"/>
                <a:gd name="connsiteY8" fmla="*/ 64806 h 477140"/>
                <a:gd name="connsiteX9" fmla="*/ 225039 w 284859"/>
                <a:gd name="connsiteY9" fmla="*/ 46290 h 477140"/>
                <a:gd name="connsiteX10" fmla="*/ 284860 w 284859"/>
                <a:gd name="connsiteY10" fmla="*/ 0 h 477140"/>
                <a:gd name="connsiteX11" fmla="*/ 0 w 284859"/>
                <a:gd name="connsiteY11" fmla="*/ 0 h 477140"/>
                <a:gd name="connsiteX12" fmla="*/ 23501 w 284859"/>
                <a:gd name="connsiteY12" fmla="*/ 3561 h 47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859" h="477140">
                  <a:moveTo>
                    <a:pt x="23501" y="3561"/>
                  </a:moveTo>
                  <a:cubicBezTo>
                    <a:pt x="51987" y="-712"/>
                    <a:pt x="69791" y="12107"/>
                    <a:pt x="85458" y="37032"/>
                  </a:cubicBezTo>
                  <a:cubicBezTo>
                    <a:pt x="130323" y="108247"/>
                    <a:pt x="135308" y="186583"/>
                    <a:pt x="131036" y="267056"/>
                  </a:cubicBezTo>
                  <a:cubicBezTo>
                    <a:pt x="131036" y="270617"/>
                    <a:pt x="123202" y="279163"/>
                    <a:pt x="121065" y="280587"/>
                  </a:cubicBezTo>
                  <a:cubicBezTo>
                    <a:pt x="127475" y="298391"/>
                    <a:pt x="123914" y="316907"/>
                    <a:pt x="124626" y="334710"/>
                  </a:cubicBezTo>
                  <a:cubicBezTo>
                    <a:pt x="129611" y="358923"/>
                    <a:pt x="133884" y="455776"/>
                    <a:pt x="134596" y="479989"/>
                  </a:cubicBezTo>
                  <a:cubicBezTo>
                    <a:pt x="139581" y="456488"/>
                    <a:pt x="135308" y="432275"/>
                    <a:pt x="136020" y="408062"/>
                  </a:cubicBezTo>
                  <a:cubicBezTo>
                    <a:pt x="138157" y="339695"/>
                    <a:pt x="134596" y="271329"/>
                    <a:pt x="136733" y="202963"/>
                  </a:cubicBezTo>
                  <a:cubicBezTo>
                    <a:pt x="138157" y="150264"/>
                    <a:pt x="152400" y="101837"/>
                    <a:pt x="192992" y="64806"/>
                  </a:cubicBezTo>
                  <a:cubicBezTo>
                    <a:pt x="202251" y="56260"/>
                    <a:pt x="212220" y="48426"/>
                    <a:pt x="225039" y="46290"/>
                  </a:cubicBezTo>
                  <a:cubicBezTo>
                    <a:pt x="249252" y="42017"/>
                    <a:pt x="282011" y="2136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7121" y="4273"/>
                    <a:pt x="14243" y="4985"/>
                    <a:pt x="23501" y="356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C4010DA-E710-4C21-B6D4-842952975A51}"/>
                </a:ext>
              </a:extLst>
            </p:cNvPr>
            <p:cNvSpPr/>
            <p:nvPr/>
          </p:nvSpPr>
          <p:spPr>
            <a:xfrm>
              <a:off x="3533405" y="3561"/>
              <a:ext cx="42729" cy="44865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0AA30D4-5511-42BC-AC20-0041F256B7D6}"/>
              </a:ext>
            </a:extLst>
          </p:cNvPr>
          <p:cNvGrpSpPr/>
          <p:nvPr userDrawn="1"/>
        </p:nvGrpSpPr>
        <p:grpSpPr>
          <a:xfrm flipH="1">
            <a:off x="9793478" y="0"/>
            <a:ext cx="2443962" cy="2011772"/>
            <a:chOff x="2656796" y="0"/>
            <a:chExt cx="1803524" cy="1484591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4AEC0B8-BB5D-40E9-ACFD-64D111FAAC0E}"/>
                </a:ext>
              </a:extLst>
            </p:cNvPr>
            <p:cNvSpPr/>
            <p:nvPr/>
          </p:nvSpPr>
          <p:spPr>
            <a:xfrm>
              <a:off x="2799167" y="0"/>
              <a:ext cx="590259" cy="1484591"/>
            </a:xfrm>
            <a:custGeom>
              <a:avLst/>
              <a:gdLst>
                <a:gd name="connsiteX0" fmla="*/ 134596 w 705028"/>
                <a:gd name="connsiteY0" fmla="*/ 79049 h 1773252"/>
                <a:gd name="connsiteX1" fmla="*/ 153824 w 705028"/>
                <a:gd name="connsiteY1" fmla="*/ 153112 h 1773252"/>
                <a:gd name="connsiteX2" fmla="*/ 153824 w 705028"/>
                <a:gd name="connsiteY2" fmla="*/ 301951 h 1773252"/>
                <a:gd name="connsiteX3" fmla="*/ 153824 w 705028"/>
                <a:gd name="connsiteY3" fmla="*/ 397379 h 1773252"/>
                <a:gd name="connsiteX4" fmla="*/ 80473 w 705028"/>
                <a:gd name="connsiteY4" fmla="*/ 499929 h 1773252"/>
                <a:gd name="connsiteX5" fmla="*/ 34183 w 705028"/>
                <a:gd name="connsiteY5" fmla="*/ 519157 h 1773252"/>
                <a:gd name="connsiteX6" fmla="*/ 34183 w 705028"/>
                <a:gd name="connsiteY6" fmla="*/ 519157 h 1773252"/>
                <a:gd name="connsiteX7" fmla="*/ 34183 w 705028"/>
                <a:gd name="connsiteY7" fmla="*/ 519157 h 1773252"/>
                <a:gd name="connsiteX8" fmla="*/ 62669 w 705028"/>
                <a:gd name="connsiteY8" fmla="*/ 654465 h 1773252"/>
                <a:gd name="connsiteX9" fmla="*/ 73351 w 705028"/>
                <a:gd name="connsiteY9" fmla="*/ 947871 h 1773252"/>
                <a:gd name="connsiteX10" fmla="*/ 74776 w 705028"/>
                <a:gd name="connsiteY10" fmla="*/ 950008 h 1773252"/>
                <a:gd name="connsiteX11" fmla="*/ 77624 w 705028"/>
                <a:gd name="connsiteY11" fmla="*/ 949295 h 1773252"/>
                <a:gd name="connsiteX12" fmla="*/ 84746 w 705028"/>
                <a:gd name="connsiteY12" fmla="*/ 847458 h 1773252"/>
                <a:gd name="connsiteX13" fmla="*/ 84746 w 705028"/>
                <a:gd name="connsiteY13" fmla="*/ 847458 h 1773252"/>
                <a:gd name="connsiteX14" fmla="*/ 118929 w 705028"/>
                <a:gd name="connsiteY14" fmla="*/ 551916 h 1773252"/>
                <a:gd name="connsiteX15" fmla="*/ 148127 w 705028"/>
                <a:gd name="connsiteY15" fmla="*/ 522718 h 1773252"/>
                <a:gd name="connsiteX16" fmla="*/ 172340 w 705028"/>
                <a:gd name="connsiteY16" fmla="*/ 517021 h 1773252"/>
                <a:gd name="connsiteX17" fmla="*/ 272753 w 705028"/>
                <a:gd name="connsiteY17" fmla="*/ 549067 h 1773252"/>
                <a:gd name="connsiteX18" fmla="*/ 310497 w 705028"/>
                <a:gd name="connsiteY18" fmla="*/ 596069 h 1773252"/>
                <a:gd name="connsiteX19" fmla="*/ 294830 w 705028"/>
                <a:gd name="connsiteY19" fmla="*/ 682951 h 1773252"/>
                <a:gd name="connsiteX20" fmla="*/ 246404 w 705028"/>
                <a:gd name="connsiteY20" fmla="*/ 709301 h 1773252"/>
                <a:gd name="connsiteX21" fmla="*/ 246404 w 705028"/>
                <a:gd name="connsiteY21" fmla="*/ 709301 h 1773252"/>
                <a:gd name="connsiteX22" fmla="*/ 246404 w 705028"/>
                <a:gd name="connsiteY22" fmla="*/ 1041163 h 1773252"/>
                <a:gd name="connsiteX23" fmla="*/ 254949 w 705028"/>
                <a:gd name="connsiteY23" fmla="*/ 1188578 h 1773252"/>
                <a:gd name="connsiteX24" fmla="*/ 254949 w 705028"/>
                <a:gd name="connsiteY24" fmla="*/ 1188578 h 1773252"/>
                <a:gd name="connsiteX25" fmla="*/ 255662 w 705028"/>
                <a:gd name="connsiteY25" fmla="*/ 1170062 h 1773252"/>
                <a:gd name="connsiteX26" fmla="*/ 264920 w 705028"/>
                <a:gd name="connsiteY26" fmla="*/ 995585 h 1773252"/>
                <a:gd name="connsiteX27" fmla="*/ 269905 w 705028"/>
                <a:gd name="connsiteY27" fmla="*/ 930780 h 1773252"/>
                <a:gd name="connsiteX28" fmla="*/ 280587 w 705028"/>
                <a:gd name="connsiteY28" fmla="*/ 825381 h 1773252"/>
                <a:gd name="connsiteX29" fmla="*/ 293405 w 705028"/>
                <a:gd name="connsiteY29" fmla="*/ 745621 h 1773252"/>
                <a:gd name="connsiteX30" fmla="*/ 332574 w 705028"/>
                <a:gd name="connsiteY30" fmla="*/ 705028 h 1773252"/>
                <a:gd name="connsiteX31" fmla="*/ 416607 w 705028"/>
                <a:gd name="connsiteY31" fmla="*/ 712150 h 1773252"/>
                <a:gd name="connsiteX32" fmla="*/ 441533 w 705028"/>
                <a:gd name="connsiteY32" fmla="*/ 759864 h 1773252"/>
                <a:gd name="connsiteX33" fmla="*/ 482125 w 705028"/>
                <a:gd name="connsiteY33" fmla="*/ 962826 h 1773252"/>
                <a:gd name="connsiteX34" fmla="*/ 482125 w 705028"/>
                <a:gd name="connsiteY34" fmla="*/ 962826 h 1773252"/>
                <a:gd name="connsiteX35" fmla="*/ 493520 w 705028"/>
                <a:gd name="connsiteY35" fmla="*/ 893748 h 1773252"/>
                <a:gd name="connsiteX36" fmla="*/ 509187 w 705028"/>
                <a:gd name="connsiteY36" fmla="*/ 873095 h 1773252"/>
                <a:gd name="connsiteX37" fmla="*/ 529127 w 705028"/>
                <a:gd name="connsiteY37" fmla="*/ 892323 h 1773252"/>
                <a:gd name="connsiteX38" fmla="*/ 544082 w 705028"/>
                <a:gd name="connsiteY38" fmla="*/ 953568 h 1773252"/>
                <a:gd name="connsiteX39" fmla="*/ 549779 w 705028"/>
                <a:gd name="connsiteY39" fmla="*/ 1233443 h 1773252"/>
                <a:gd name="connsiteX40" fmla="*/ 549779 w 705028"/>
                <a:gd name="connsiteY40" fmla="*/ 1233443 h 1773252"/>
                <a:gd name="connsiteX41" fmla="*/ 557613 w 705028"/>
                <a:gd name="connsiteY41" fmla="*/ 1514030 h 1773252"/>
                <a:gd name="connsiteX42" fmla="*/ 557613 w 705028"/>
                <a:gd name="connsiteY42" fmla="*/ 1514030 h 1773252"/>
                <a:gd name="connsiteX43" fmla="*/ 568295 w 705028"/>
                <a:gd name="connsiteY43" fmla="*/ 1779662 h 1773252"/>
                <a:gd name="connsiteX44" fmla="*/ 568295 w 705028"/>
                <a:gd name="connsiteY44" fmla="*/ 1779662 h 1773252"/>
                <a:gd name="connsiteX45" fmla="*/ 574705 w 705028"/>
                <a:gd name="connsiteY45" fmla="*/ 1644353 h 1773252"/>
                <a:gd name="connsiteX46" fmla="*/ 588948 w 705028"/>
                <a:gd name="connsiteY46" fmla="*/ 1046860 h 1773252"/>
                <a:gd name="connsiteX47" fmla="*/ 586099 w 705028"/>
                <a:gd name="connsiteY47" fmla="*/ 930067 h 1773252"/>
                <a:gd name="connsiteX48" fmla="*/ 549067 w 705028"/>
                <a:gd name="connsiteY48" fmla="*/ 860989 h 1773252"/>
                <a:gd name="connsiteX49" fmla="*/ 498505 w 705028"/>
                <a:gd name="connsiteY49" fmla="*/ 804729 h 1773252"/>
                <a:gd name="connsiteX50" fmla="*/ 491383 w 705028"/>
                <a:gd name="connsiteY50" fmla="*/ 771970 h 1773252"/>
                <a:gd name="connsiteX51" fmla="*/ 450078 w 705028"/>
                <a:gd name="connsiteY51" fmla="*/ 675830 h 1773252"/>
                <a:gd name="connsiteX52" fmla="*/ 376015 w 705028"/>
                <a:gd name="connsiteY52" fmla="*/ 609600 h 1773252"/>
                <a:gd name="connsiteX53" fmla="*/ 299103 w 705028"/>
                <a:gd name="connsiteY53" fmla="*/ 402365 h 1773252"/>
                <a:gd name="connsiteX54" fmla="*/ 291269 w 705028"/>
                <a:gd name="connsiteY54" fmla="*/ 228600 h 1773252"/>
                <a:gd name="connsiteX55" fmla="*/ 300527 w 705028"/>
                <a:gd name="connsiteY55" fmla="*/ 206523 h 1773252"/>
                <a:gd name="connsiteX56" fmla="*/ 311921 w 705028"/>
                <a:gd name="connsiteY56" fmla="*/ 227888 h 1773252"/>
                <a:gd name="connsiteX57" fmla="*/ 325452 w 705028"/>
                <a:gd name="connsiteY57" fmla="*/ 304800 h 1773252"/>
                <a:gd name="connsiteX58" fmla="*/ 325452 w 705028"/>
                <a:gd name="connsiteY58" fmla="*/ 304800 h 1773252"/>
                <a:gd name="connsiteX59" fmla="*/ 325452 w 705028"/>
                <a:gd name="connsiteY59" fmla="*/ 304800 h 1773252"/>
                <a:gd name="connsiteX60" fmla="*/ 325452 w 705028"/>
                <a:gd name="connsiteY60" fmla="*/ 224327 h 1773252"/>
                <a:gd name="connsiteX61" fmla="*/ 350377 w 705028"/>
                <a:gd name="connsiteY61" fmla="*/ 198690 h 1773252"/>
                <a:gd name="connsiteX62" fmla="*/ 452927 w 705028"/>
                <a:gd name="connsiteY62" fmla="*/ 228600 h 1773252"/>
                <a:gd name="connsiteX63" fmla="*/ 529839 w 705028"/>
                <a:gd name="connsiteY63" fmla="*/ 309785 h 1773252"/>
                <a:gd name="connsiteX64" fmla="*/ 545507 w 705028"/>
                <a:gd name="connsiteY64" fmla="*/ 385273 h 1773252"/>
                <a:gd name="connsiteX65" fmla="*/ 545507 w 705028"/>
                <a:gd name="connsiteY65" fmla="*/ 385273 h 1773252"/>
                <a:gd name="connsiteX66" fmla="*/ 561174 w 705028"/>
                <a:gd name="connsiteY66" fmla="*/ 464322 h 1773252"/>
                <a:gd name="connsiteX67" fmla="*/ 578978 w 705028"/>
                <a:gd name="connsiteY67" fmla="*/ 539809 h 1773252"/>
                <a:gd name="connsiteX68" fmla="*/ 588236 w 705028"/>
                <a:gd name="connsiteY68" fmla="*/ 420168 h 1773252"/>
                <a:gd name="connsiteX69" fmla="*/ 618858 w 705028"/>
                <a:gd name="connsiteY69" fmla="*/ 403789 h 1773252"/>
                <a:gd name="connsiteX70" fmla="*/ 670845 w 705028"/>
                <a:gd name="connsiteY70" fmla="*/ 482837 h 1773252"/>
                <a:gd name="connsiteX71" fmla="*/ 698619 w 705028"/>
                <a:gd name="connsiteY71" fmla="*/ 682951 h 1773252"/>
                <a:gd name="connsiteX72" fmla="*/ 710013 w 705028"/>
                <a:gd name="connsiteY72" fmla="*/ 551204 h 1773252"/>
                <a:gd name="connsiteX73" fmla="*/ 710725 w 705028"/>
                <a:gd name="connsiteY73" fmla="*/ 457200 h 1773252"/>
                <a:gd name="connsiteX74" fmla="*/ 640935 w 705028"/>
                <a:gd name="connsiteY74" fmla="*/ 371030 h 1773252"/>
                <a:gd name="connsiteX75" fmla="*/ 640935 w 705028"/>
                <a:gd name="connsiteY75" fmla="*/ 371030 h 1773252"/>
                <a:gd name="connsiteX76" fmla="*/ 634525 w 705028"/>
                <a:gd name="connsiteY76" fmla="*/ 363196 h 1773252"/>
                <a:gd name="connsiteX77" fmla="*/ 600342 w 705028"/>
                <a:gd name="connsiteY77" fmla="*/ 289133 h 1773252"/>
                <a:gd name="connsiteX78" fmla="*/ 570432 w 705028"/>
                <a:gd name="connsiteY78" fmla="*/ 225039 h 1773252"/>
                <a:gd name="connsiteX79" fmla="*/ 499217 w 705028"/>
                <a:gd name="connsiteY79" fmla="*/ 169492 h 1773252"/>
                <a:gd name="connsiteX80" fmla="*/ 435123 w 705028"/>
                <a:gd name="connsiteY80" fmla="*/ 145991 h 1773252"/>
                <a:gd name="connsiteX81" fmla="*/ 395955 w 705028"/>
                <a:gd name="connsiteY81" fmla="*/ 116080 h 1773252"/>
                <a:gd name="connsiteX82" fmla="*/ 400228 w 705028"/>
                <a:gd name="connsiteY82" fmla="*/ 87594 h 1773252"/>
                <a:gd name="connsiteX83" fmla="*/ 400228 w 705028"/>
                <a:gd name="connsiteY83" fmla="*/ 87594 h 1773252"/>
                <a:gd name="connsiteX84" fmla="*/ 496368 w 705028"/>
                <a:gd name="connsiteY84" fmla="*/ 0 h 1773252"/>
                <a:gd name="connsiteX85" fmla="*/ 0 w 705028"/>
                <a:gd name="connsiteY85" fmla="*/ 0 h 1773252"/>
                <a:gd name="connsiteX86" fmla="*/ 29198 w 705028"/>
                <a:gd name="connsiteY86" fmla="*/ 17804 h 1773252"/>
                <a:gd name="connsiteX87" fmla="*/ 134596 w 705028"/>
                <a:gd name="connsiteY87" fmla="*/ 79049 h 177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705028" h="1773252">
                  <a:moveTo>
                    <a:pt x="134596" y="79049"/>
                  </a:moveTo>
                  <a:cubicBezTo>
                    <a:pt x="153824" y="100413"/>
                    <a:pt x="153112" y="127475"/>
                    <a:pt x="153824" y="153112"/>
                  </a:cubicBezTo>
                  <a:cubicBezTo>
                    <a:pt x="154536" y="202963"/>
                    <a:pt x="153824" y="252101"/>
                    <a:pt x="153824" y="301951"/>
                  </a:cubicBezTo>
                  <a:cubicBezTo>
                    <a:pt x="160946" y="333998"/>
                    <a:pt x="169492" y="365333"/>
                    <a:pt x="153824" y="397379"/>
                  </a:cubicBezTo>
                  <a:cubicBezTo>
                    <a:pt x="140293" y="439396"/>
                    <a:pt x="112520" y="471443"/>
                    <a:pt x="80473" y="499929"/>
                  </a:cubicBezTo>
                  <a:cubicBezTo>
                    <a:pt x="71927" y="507763"/>
                    <a:pt x="37032" y="518445"/>
                    <a:pt x="34183" y="519157"/>
                  </a:cubicBezTo>
                  <a:cubicBezTo>
                    <a:pt x="34183" y="519157"/>
                    <a:pt x="34183" y="519157"/>
                    <a:pt x="34183" y="519157"/>
                  </a:cubicBezTo>
                  <a:lnTo>
                    <a:pt x="34183" y="519157"/>
                  </a:lnTo>
                  <a:cubicBezTo>
                    <a:pt x="48426" y="563310"/>
                    <a:pt x="62669" y="607464"/>
                    <a:pt x="62669" y="654465"/>
                  </a:cubicBezTo>
                  <a:cubicBezTo>
                    <a:pt x="66230" y="752030"/>
                    <a:pt x="69791" y="850307"/>
                    <a:pt x="73351" y="947871"/>
                  </a:cubicBezTo>
                  <a:cubicBezTo>
                    <a:pt x="74064" y="948583"/>
                    <a:pt x="74064" y="949295"/>
                    <a:pt x="74776" y="950008"/>
                  </a:cubicBezTo>
                  <a:cubicBezTo>
                    <a:pt x="76200" y="952144"/>
                    <a:pt x="77624" y="951432"/>
                    <a:pt x="77624" y="949295"/>
                  </a:cubicBezTo>
                  <a:cubicBezTo>
                    <a:pt x="79761" y="915112"/>
                    <a:pt x="81897" y="881641"/>
                    <a:pt x="84746" y="847458"/>
                  </a:cubicBezTo>
                  <a:cubicBezTo>
                    <a:pt x="84746" y="847458"/>
                    <a:pt x="84746" y="847458"/>
                    <a:pt x="84746" y="847458"/>
                  </a:cubicBezTo>
                  <a:cubicBezTo>
                    <a:pt x="89731" y="748469"/>
                    <a:pt x="93292" y="648768"/>
                    <a:pt x="118929" y="551916"/>
                  </a:cubicBezTo>
                  <a:cubicBezTo>
                    <a:pt x="123202" y="534824"/>
                    <a:pt x="130323" y="524854"/>
                    <a:pt x="148127" y="522718"/>
                  </a:cubicBezTo>
                  <a:cubicBezTo>
                    <a:pt x="156673" y="522006"/>
                    <a:pt x="165219" y="520581"/>
                    <a:pt x="172340" y="517021"/>
                  </a:cubicBezTo>
                  <a:cubicBezTo>
                    <a:pt x="216493" y="495656"/>
                    <a:pt x="245692" y="519869"/>
                    <a:pt x="272753" y="549067"/>
                  </a:cubicBezTo>
                  <a:cubicBezTo>
                    <a:pt x="286284" y="564022"/>
                    <a:pt x="298391" y="580402"/>
                    <a:pt x="310497" y="596069"/>
                  </a:cubicBezTo>
                  <a:cubicBezTo>
                    <a:pt x="336847" y="628828"/>
                    <a:pt x="331150" y="660163"/>
                    <a:pt x="294830" y="682951"/>
                  </a:cubicBezTo>
                  <a:cubicBezTo>
                    <a:pt x="279162" y="692922"/>
                    <a:pt x="262071" y="700755"/>
                    <a:pt x="246404" y="709301"/>
                  </a:cubicBezTo>
                  <a:cubicBezTo>
                    <a:pt x="246404" y="709301"/>
                    <a:pt x="246404" y="709301"/>
                    <a:pt x="246404" y="709301"/>
                  </a:cubicBezTo>
                  <a:cubicBezTo>
                    <a:pt x="247116" y="808290"/>
                    <a:pt x="247116" y="1029056"/>
                    <a:pt x="246404" y="1041163"/>
                  </a:cubicBezTo>
                  <a:cubicBezTo>
                    <a:pt x="246404" y="1041163"/>
                    <a:pt x="249965" y="1176471"/>
                    <a:pt x="254949" y="1188578"/>
                  </a:cubicBezTo>
                  <a:cubicBezTo>
                    <a:pt x="254949" y="1188578"/>
                    <a:pt x="254949" y="1188578"/>
                    <a:pt x="254949" y="1188578"/>
                  </a:cubicBezTo>
                  <a:cubicBezTo>
                    <a:pt x="254949" y="1182168"/>
                    <a:pt x="255662" y="1170062"/>
                    <a:pt x="255662" y="1170062"/>
                  </a:cubicBezTo>
                  <a:cubicBezTo>
                    <a:pt x="253525" y="1116651"/>
                    <a:pt x="263495" y="1000570"/>
                    <a:pt x="264920" y="995585"/>
                  </a:cubicBezTo>
                  <a:cubicBezTo>
                    <a:pt x="264920" y="975645"/>
                    <a:pt x="269192" y="932204"/>
                    <a:pt x="269905" y="930780"/>
                  </a:cubicBezTo>
                  <a:cubicBezTo>
                    <a:pt x="269192" y="904430"/>
                    <a:pt x="276314" y="833927"/>
                    <a:pt x="280587" y="825381"/>
                  </a:cubicBezTo>
                  <a:cubicBezTo>
                    <a:pt x="281299" y="798320"/>
                    <a:pt x="287708" y="771970"/>
                    <a:pt x="293405" y="745621"/>
                  </a:cubicBezTo>
                  <a:cubicBezTo>
                    <a:pt x="298391" y="723544"/>
                    <a:pt x="316907" y="715710"/>
                    <a:pt x="332574" y="705028"/>
                  </a:cubicBezTo>
                  <a:cubicBezTo>
                    <a:pt x="378151" y="672269"/>
                    <a:pt x="377439" y="672981"/>
                    <a:pt x="416607" y="712150"/>
                  </a:cubicBezTo>
                  <a:cubicBezTo>
                    <a:pt x="430850" y="725680"/>
                    <a:pt x="437972" y="741348"/>
                    <a:pt x="441533" y="759864"/>
                  </a:cubicBezTo>
                  <a:cubicBezTo>
                    <a:pt x="454351" y="827518"/>
                    <a:pt x="468594" y="895172"/>
                    <a:pt x="482125" y="962826"/>
                  </a:cubicBezTo>
                  <a:lnTo>
                    <a:pt x="482125" y="962826"/>
                  </a:lnTo>
                  <a:cubicBezTo>
                    <a:pt x="484262" y="957841"/>
                    <a:pt x="487822" y="911551"/>
                    <a:pt x="493520" y="893748"/>
                  </a:cubicBezTo>
                  <a:cubicBezTo>
                    <a:pt x="496368" y="885202"/>
                    <a:pt x="497792" y="874520"/>
                    <a:pt x="509187" y="873095"/>
                  </a:cubicBezTo>
                  <a:cubicBezTo>
                    <a:pt x="522006" y="871671"/>
                    <a:pt x="525566" y="883065"/>
                    <a:pt x="529127" y="892323"/>
                  </a:cubicBezTo>
                  <a:cubicBezTo>
                    <a:pt x="536961" y="911551"/>
                    <a:pt x="543370" y="932204"/>
                    <a:pt x="544082" y="953568"/>
                  </a:cubicBezTo>
                  <a:cubicBezTo>
                    <a:pt x="549067" y="1046860"/>
                    <a:pt x="549779" y="1140151"/>
                    <a:pt x="549779" y="1233443"/>
                  </a:cubicBezTo>
                  <a:cubicBezTo>
                    <a:pt x="549779" y="1233443"/>
                    <a:pt x="549779" y="1233443"/>
                    <a:pt x="549779" y="1233443"/>
                  </a:cubicBezTo>
                  <a:cubicBezTo>
                    <a:pt x="556189" y="1295400"/>
                    <a:pt x="557613" y="1514030"/>
                    <a:pt x="557613" y="1514030"/>
                  </a:cubicBezTo>
                  <a:lnTo>
                    <a:pt x="557613" y="1514030"/>
                  </a:lnTo>
                  <a:cubicBezTo>
                    <a:pt x="559750" y="1588806"/>
                    <a:pt x="562598" y="1766131"/>
                    <a:pt x="568295" y="1779662"/>
                  </a:cubicBezTo>
                  <a:lnTo>
                    <a:pt x="568295" y="1779662"/>
                  </a:lnTo>
                  <a:cubicBezTo>
                    <a:pt x="570432" y="1734796"/>
                    <a:pt x="574705" y="1644353"/>
                    <a:pt x="574705" y="1644353"/>
                  </a:cubicBezTo>
                  <a:cubicBezTo>
                    <a:pt x="574705" y="1642929"/>
                    <a:pt x="587523" y="1178607"/>
                    <a:pt x="588948" y="1046860"/>
                  </a:cubicBezTo>
                  <a:cubicBezTo>
                    <a:pt x="589660" y="1012677"/>
                    <a:pt x="586099" y="934340"/>
                    <a:pt x="586099" y="930067"/>
                  </a:cubicBezTo>
                  <a:cubicBezTo>
                    <a:pt x="580402" y="903718"/>
                    <a:pt x="564735" y="882353"/>
                    <a:pt x="549067" y="860989"/>
                  </a:cubicBezTo>
                  <a:cubicBezTo>
                    <a:pt x="549067" y="860989"/>
                    <a:pt x="512035" y="818260"/>
                    <a:pt x="498505" y="804729"/>
                  </a:cubicBezTo>
                  <a:cubicBezTo>
                    <a:pt x="488535" y="794759"/>
                    <a:pt x="488535" y="783365"/>
                    <a:pt x="491383" y="771970"/>
                  </a:cubicBezTo>
                  <a:cubicBezTo>
                    <a:pt x="501353" y="729953"/>
                    <a:pt x="489959" y="699331"/>
                    <a:pt x="450078" y="675830"/>
                  </a:cubicBezTo>
                  <a:cubicBezTo>
                    <a:pt x="422305" y="659450"/>
                    <a:pt x="391682" y="641647"/>
                    <a:pt x="376015" y="609600"/>
                  </a:cubicBezTo>
                  <a:cubicBezTo>
                    <a:pt x="333286" y="546931"/>
                    <a:pt x="294118" y="484262"/>
                    <a:pt x="299103" y="402365"/>
                  </a:cubicBezTo>
                  <a:cubicBezTo>
                    <a:pt x="301951" y="344680"/>
                    <a:pt x="294118" y="286996"/>
                    <a:pt x="291269" y="228600"/>
                  </a:cubicBezTo>
                  <a:cubicBezTo>
                    <a:pt x="290557" y="220054"/>
                    <a:pt x="286996" y="207236"/>
                    <a:pt x="300527" y="206523"/>
                  </a:cubicBezTo>
                  <a:cubicBezTo>
                    <a:pt x="313346" y="205811"/>
                    <a:pt x="310497" y="219342"/>
                    <a:pt x="311921" y="227888"/>
                  </a:cubicBezTo>
                  <a:cubicBezTo>
                    <a:pt x="317619" y="253525"/>
                    <a:pt x="314058" y="279875"/>
                    <a:pt x="325452" y="304800"/>
                  </a:cubicBezTo>
                  <a:lnTo>
                    <a:pt x="325452" y="304800"/>
                  </a:lnTo>
                  <a:lnTo>
                    <a:pt x="325452" y="304800"/>
                  </a:lnTo>
                  <a:cubicBezTo>
                    <a:pt x="325452" y="277738"/>
                    <a:pt x="326164" y="251389"/>
                    <a:pt x="325452" y="224327"/>
                  </a:cubicBezTo>
                  <a:cubicBezTo>
                    <a:pt x="324740" y="206523"/>
                    <a:pt x="331150" y="199402"/>
                    <a:pt x="350377" y="198690"/>
                  </a:cubicBezTo>
                  <a:cubicBezTo>
                    <a:pt x="388122" y="196553"/>
                    <a:pt x="419456" y="216493"/>
                    <a:pt x="452927" y="228600"/>
                  </a:cubicBezTo>
                  <a:cubicBezTo>
                    <a:pt x="493520" y="242843"/>
                    <a:pt x="519157" y="269193"/>
                    <a:pt x="529839" y="309785"/>
                  </a:cubicBezTo>
                  <a:cubicBezTo>
                    <a:pt x="539809" y="333998"/>
                    <a:pt x="541234" y="360348"/>
                    <a:pt x="545507" y="385273"/>
                  </a:cubicBezTo>
                  <a:cubicBezTo>
                    <a:pt x="545507" y="385273"/>
                    <a:pt x="545507" y="385273"/>
                    <a:pt x="545507" y="385273"/>
                  </a:cubicBezTo>
                  <a:cubicBezTo>
                    <a:pt x="550492" y="411622"/>
                    <a:pt x="556189" y="437972"/>
                    <a:pt x="561174" y="464322"/>
                  </a:cubicBezTo>
                  <a:cubicBezTo>
                    <a:pt x="566159" y="489247"/>
                    <a:pt x="570432" y="514884"/>
                    <a:pt x="578978" y="539809"/>
                  </a:cubicBezTo>
                  <a:cubicBezTo>
                    <a:pt x="581826" y="499929"/>
                    <a:pt x="584675" y="460049"/>
                    <a:pt x="588236" y="420168"/>
                  </a:cubicBezTo>
                  <a:cubicBezTo>
                    <a:pt x="591084" y="389546"/>
                    <a:pt x="593933" y="388834"/>
                    <a:pt x="618858" y="403789"/>
                  </a:cubicBezTo>
                  <a:cubicBezTo>
                    <a:pt x="649480" y="421593"/>
                    <a:pt x="665860" y="450079"/>
                    <a:pt x="670845" y="482837"/>
                  </a:cubicBezTo>
                  <a:cubicBezTo>
                    <a:pt x="677966" y="525566"/>
                    <a:pt x="688648" y="658738"/>
                    <a:pt x="698619" y="682951"/>
                  </a:cubicBezTo>
                  <a:cubicBezTo>
                    <a:pt x="702891" y="663723"/>
                    <a:pt x="705740" y="576841"/>
                    <a:pt x="710013" y="551204"/>
                  </a:cubicBezTo>
                  <a:cubicBezTo>
                    <a:pt x="710013" y="551204"/>
                    <a:pt x="710725" y="488535"/>
                    <a:pt x="710725" y="457200"/>
                  </a:cubicBezTo>
                  <a:cubicBezTo>
                    <a:pt x="687224" y="428714"/>
                    <a:pt x="640935" y="371030"/>
                    <a:pt x="640935" y="371030"/>
                  </a:cubicBezTo>
                  <a:cubicBezTo>
                    <a:pt x="640935" y="371030"/>
                    <a:pt x="640935" y="371030"/>
                    <a:pt x="640935" y="371030"/>
                  </a:cubicBezTo>
                  <a:cubicBezTo>
                    <a:pt x="638798" y="368181"/>
                    <a:pt x="636662" y="365333"/>
                    <a:pt x="634525" y="363196"/>
                  </a:cubicBezTo>
                  <a:cubicBezTo>
                    <a:pt x="634525" y="363196"/>
                    <a:pt x="593933" y="322604"/>
                    <a:pt x="600342" y="289133"/>
                  </a:cubicBezTo>
                  <a:cubicBezTo>
                    <a:pt x="606039" y="260647"/>
                    <a:pt x="591796" y="241419"/>
                    <a:pt x="570432" y="225039"/>
                  </a:cubicBezTo>
                  <a:cubicBezTo>
                    <a:pt x="546931" y="206523"/>
                    <a:pt x="523430" y="188007"/>
                    <a:pt x="499217" y="169492"/>
                  </a:cubicBezTo>
                  <a:cubicBezTo>
                    <a:pt x="479989" y="155961"/>
                    <a:pt x="461473" y="143854"/>
                    <a:pt x="435123" y="145991"/>
                  </a:cubicBezTo>
                  <a:cubicBezTo>
                    <a:pt x="415183" y="147415"/>
                    <a:pt x="403789" y="133172"/>
                    <a:pt x="395955" y="116080"/>
                  </a:cubicBezTo>
                  <a:cubicBezTo>
                    <a:pt x="391682" y="106110"/>
                    <a:pt x="386697" y="95428"/>
                    <a:pt x="400228" y="87594"/>
                  </a:cubicBezTo>
                  <a:lnTo>
                    <a:pt x="400228" y="87594"/>
                  </a:lnTo>
                  <a:cubicBezTo>
                    <a:pt x="432275" y="58396"/>
                    <a:pt x="464321" y="29198"/>
                    <a:pt x="496368" y="0"/>
                  </a:cubicBezTo>
                  <a:cubicBezTo>
                    <a:pt x="331150" y="0"/>
                    <a:pt x="165931" y="0"/>
                    <a:pt x="0" y="0"/>
                  </a:cubicBezTo>
                  <a:cubicBezTo>
                    <a:pt x="9970" y="5697"/>
                    <a:pt x="19228" y="12107"/>
                    <a:pt x="29198" y="17804"/>
                  </a:cubicBezTo>
                  <a:cubicBezTo>
                    <a:pt x="65518" y="36320"/>
                    <a:pt x="105398" y="48426"/>
                    <a:pt x="134596" y="790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DE7AC6-654E-42B1-89AB-E9039B064FB5}"/>
                </a:ext>
              </a:extLst>
            </p:cNvPr>
            <p:cNvSpPr/>
            <p:nvPr/>
          </p:nvSpPr>
          <p:spPr>
            <a:xfrm flipH="1">
              <a:off x="3389426" y="0"/>
              <a:ext cx="213646" cy="1118075"/>
            </a:xfrm>
            <a:custGeom>
              <a:avLst/>
              <a:gdLst>
                <a:gd name="connsiteX0" fmla="*/ 43441 w 213644"/>
                <a:gd name="connsiteY0" fmla="*/ 69791 h 1118074"/>
                <a:gd name="connsiteX1" fmla="*/ 86170 w 213644"/>
                <a:gd name="connsiteY1" fmla="*/ 183735 h 1118074"/>
                <a:gd name="connsiteX2" fmla="*/ 104686 w 213644"/>
                <a:gd name="connsiteY2" fmla="*/ 251389 h 1118074"/>
                <a:gd name="connsiteX3" fmla="*/ 104686 w 213644"/>
                <a:gd name="connsiteY3" fmla="*/ 251389 h 1118074"/>
                <a:gd name="connsiteX4" fmla="*/ 104686 w 213644"/>
                <a:gd name="connsiteY4" fmla="*/ 271329 h 1118074"/>
                <a:gd name="connsiteX5" fmla="*/ 104686 w 213644"/>
                <a:gd name="connsiteY5" fmla="*/ 271329 h 1118074"/>
                <a:gd name="connsiteX6" fmla="*/ 104686 w 213644"/>
                <a:gd name="connsiteY6" fmla="*/ 271329 h 1118074"/>
                <a:gd name="connsiteX7" fmla="*/ 104686 w 213644"/>
                <a:gd name="connsiteY7" fmla="*/ 468594 h 1118074"/>
                <a:gd name="connsiteX8" fmla="*/ 104686 w 213644"/>
                <a:gd name="connsiteY8" fmla="*/ 468594 h 1118074"/>
                <a:gd name="connsiteX9" fmla="*/ 105398 w 213644"/>
                <a:gd name="connsiteY9" fmla="*/ 517733 h 1118074"/>
                <a:gd name="connsiteX10" fmla="*/ 105398 w 213644"/>
                <a:gd name="connsiteY10" fmla="*/ 517733 h 1118074"/>
                <a:gd name="connsiteX11" fmla="*/ 49851 w 213644"/>
                <a:gd name="connsiteY11" fmla="*/ 690785 h 1118074"/>
                <a:gd name="connsiteX12" fmla="*/ 49851 w 213644"/>
                <a:gd name="connsiteY12" fmla="*/ 690785 h 1118074"/>
                <a:gd name="connsiteX13" fmla="*/ 19228 w 213644"/>
                <a:gd name="connsiteY13" fmla="*/ 727105 h 1118074"/>
                <a:gd name="connsiteX14" fmla="*/ 1424 w 213644"/>
                <a:gd name="connsiteY14" fmla="*/ 794759 h 1118074"/>
                <a:gd name="connsiteX15" fmla="*/ 13531 w 213644"/>
                <a:gd name="connsiteY15" fmla="*/ 1001994 h 1118074"/>
                <a:gd name="connsiteX16" fmla="*/ 13531 w 213644"/>
                <a:gd name="connsiteY16" fmla="*/ 1001994 h 1118074"/>
                <a:gd name="connsiteX17" fmla="*/ 14955 w 213644"/>
                <a:gd name="connsiteY17" fmla="*/ 974221 h 1118074"/>
                <a:gd name="connsiteX18" fmla="*/ 19228 w 213644"/>
                <a:gd name="connsiteY18" fmla="*/ 907279 h 1118074"/>
                <a:gd name="connsiteX19" fmla="*/ 24925 w 213644"/>
                <a:gd name="connsiteY19" fmla="*/ 831791 h 1118074"/>
                <a:gd name="connsiteX20" fmla="*/ 24925 w 213644"/>
                <a:gd name="connsiteY20" fmla="*/ 831791 h 1118074"/>
                <a:gd name="connsiteX21" fmla="*/ 39880 w 213644"/>
                <a:gd name="connsiteY21" fmla="*/ 766273 h 1118074"/>
                <a:gd name="connsiteX22" fmla="*/ 39880 w 213644"/>
                <a:gd name="connsiteY22" fmla="*/ 766273 h 1118074"/>
                <a:gd name="connsiteX23" fmla="*/ 39880 w 213644"/>
                <a:gd name="connsiteY23" fmla="*/ 766273 h 1118074"/>
                <a:gd name="connsiteX24" fmla="*/ 103974 w 213644"/>
                <a:gd name="connsiteY24" fmla="*/ 694346 h 1118074"/>
                <a:gd name="connsiteX25" fmla="*/ 116792 w 213644"/>
                <a:gd name="connsiteY25" fmla="*/ 700755 h 1118074"/>
                <a:gd name="connsiteX26" fmla="*/ 124626 w 213644"/>
                <a:gd name="connsiteY26" fmla="*/ 816836 h 1118074"/>
                <a:gd name="connsiteX27" fmla="*/ 124626 w 213644"/>
                <a:gd name="connsiteY27" fmla="*/ 816836 h 1118074"/>
                <a:gd name="connsiteX28" fmla="*/ 124626 w 213644"/>
                <a:gd name="connsiteY28" fmla="*/ 816836 h 1118074"/>
                <a:gd name="connsiteX29" fmla="*/ 141006 w 213644"/>
                <a:gd name="connsiteY29" fmla="*/ 1123060 h 1118074"/>
                <a:gd name="connsiteX30" fmla="*/ 141006 w 213644"/>
                <a:gd name="connsiteY30" fmla="*/ 1123060 h 1118074"/>
                <a:gd name="connsiteX31" fmla="*/ 151688 w 213644"/>
                <a:gd name="connsiteY31" fmla="*/ 883065 h 1118074"/>
                <a:gd name="connsiteX32" fmla="*/ 151688 w 213644"/>
                <a:gd name="connsiteY32" fmla="*/ 883065 h 1118074"/>
                <a:gd name="connsiteX33" fmla="*/ 175189 w 213644"/>
                <a:gd name="connsiteY33" fmla="*/ 622419 h 1118074"/>
                <a:gd name="connsiteX34" fmla="*/ 184447 w 213644"/>
                <a:gd name="connsiteY34" fmla="*/ 599630 h 1118074"/>
                <a:gd name="connsiteX35" fmla="*/ 181598 w 213644"/>
                <a:gd name="connsiteY35" fmla="*/ 527703 h 1118074"/>
                <a:gd name="connsiteX36" fmla="*/ 160946 w 213644"/>
                <a:gd name="connsiteY36" fmla="*/ 432275 h 1118074"/>
                <a:gd name="connsiteX37" fmla="*/ 172340 w 213644"/>
                <a:gd name="connsiteY37" fmla="*/ 340407 h 1118074"/>
                <a:gd name="connsiteX38" fmla="*/ 202963 w 213644"/>
                <a:gd name="connsiteY38" fmla="*/ 155249 h 1118074"/>
                <a:gd name="connsiteX39" fmla="*/ 205811 w 213644"/>
                <a:gd name="connsiteY39" fmla="*/ 112520 h 1118074"/>
                <a:gd name="connsiteX40" fmla="*/ 210796 w 213644"/>
                <a:gd name="connsiteY40" fmla="*/ 98277 h 1118074"/>
                <a:gd name="connsiteX41" fmla="*/ 209372 w 213644"/>
                <a:gd name="connsiteY41" fmla="*/ 2136 h 1118074"/>
                <a:gd name="connsiteX42" fmla="*/ 206523 w 213644"/>
                <a:gd name="connsiteY42" fmla="*/ 0 h 1118074"/>
                <a:gd name="connsiteX43" fmla="*/ 32759 w 213644"/>
                <a:gd name="connsiteY43" fmla="*/ 0 h 1118074"/>
                <a:gd name="connsiteX44" fmla="*/ 43441 w 213644"/>
                <a:gd name="connsiteY44" fmla="*/ 69791 h 111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13644" h="1118074">
                  <a:moveTo>
                    <a:pt x="43441" y="69791"/>
                  </a:moveTo>
                  <a:cubicBezTo>
                    <a:pt x="39880" y="115368"/>
                    <a:pt x="59108" y="150976"/>
                    <a:pt x="86170" y="183735"/>
                  </a:cubicBezTo>
                  <a:cubicBezTo>
                    <a:pt x="102549" y="203675"/>
                    <a:pt x="110383" y="225751"/>
                    <a:pt x="104686" y="251389"/>
                  </a:cubicBezTo>
                  <a:lnTo>
                    <a:pt x="104686" y="251389"/>
                  </a:lnTo>
                  <a:cubicBezTo>
                    <a:pt x="104686" y="257798"/>
                    <a:pt x="104686" y="264920"/>
                    <a:pt x="104686" y="271329"/>
                  </a:cubicBezTo>
                  <a:lnTo>
                    <a:pt x="104686" y="271329"/>
                  </a:lnTo>
                  <a:lnTo>
                    <a:pt x="104686" y="271329"/>
                  </a:lnTo>
                  <a:cubicBezTo>
                    <a:pt x="107535" y="331862"/>
                    <a:pt x="104686" y="465034"/>
                    <a:pt x="104686" y="468594"/>
                  </a:cubicBezTo>
                  <a:cubicBezTo>
                    <a:pt x="104686" y="468594"/>
                    <a:pt x="104686" y="468594"/>
                    <a:pt x="104686" y="468594"/>
                  </a:cubicBezTo>
                  <a:cubicBezTo>
                    <a:pt x="104686" y="484974"/>
                    <a:pt x="105398" y="501353"/>
                    <a:pt x="105398" y="517733"/>
                  </a:cubicBezTo>
                  <a:cubicBezTo>
                    <a:pt x="105398" y="517733"/>
                    <a:pt x="105398" y="517733"/>
                    <a:pt x="105398" y="517733"/>
                  </a:cubicBezTo>
                  <a:cubicBezTo>
                    <a:pt x="128187" y="588948"/>
                    <a:pt x="98277" y="643071"/>
                    <a:pt x="49851" y="690785"/>
                  </a:cubicBezTo>
                  <a:lnTo>
                    <a:pt x="49851" y="690785"/>
                  </a:lnTo>
                  <a:cubicBezTo>
                    <a:pt x="42729" y="705740"/>
                    <a:pt x="31334" y="717135"/>
                    <a:pt x="19228" y="727105"/>
                  </a:cubicBezTo>
                  <a:cubicBezTo>
                    <a:pt x="0" y="746333"/>
                    <a:pt x="-2136" y="769122"/>
                    <a:pt x="1424" y="794759"/>
                  </a:cubicBezTo>
                  <a:cubicBezTo>
                    <a:pt x="3561" y="806865"/>
                    <a:pt x="12107" y="993449"/>
                    <a:pt x="13531" y="1001994"/>
                  </a:cubicBezTo>
                  <a:lnTo>
                    <a:pt x="13531" y="1001994"/>
                  </a:lnTo>
                  <a:cubicBezTo>
                    <a:pt x="14243" y="992737"/>
                    <a:pt x="14955" y="974221"/>
                    <a:pt x="14955" y="974221"/>
                  </a:cubicBezTo>
                  <a:lnTo>
                    <a:pt x="19228" y="907279"/>
                  </a:lnTo>
                  <a:cubicBezTo>
                    <a:pt x="19228" y="905854"/>
                    <a:pt x="24925" y="831791"/>
                    <a:pt x="24925" y="831791"/>
                  </a:cubicBezTo>
                  <a:cubicBezTo>
                    <a:pt x="24925" y="831791"/>
                    <a:pt x="24925" y="831791"/>
                    <a:pt x="24925" y="831791"/>
                  </a:cubicBezTo>
                  <a:cubicBezTo>
                    <a:pt x="29910" y="809714"/>
                    <a:pt x="34895" y="787637"/>
                    <a:pt x="39880" y="766273"/>
                  </a:cubicBezTo>
                  <a:lnTo>
                    <a:pt x="39880" y="766273"/>
                  </a:lnTo>
                  <a:lnTo>
                    <a:pt x="39880" y="766273"/>
                  </a:lnTo>
                  <a:cubicBezTo>
                    <a:pt x="49851" y="732090"/>
                    <a:pt x="78337" y="714286"/>
                    <a:pt x="103974" y="694346"/>
                  </a:cubicBezTo>
                  <a:cubicBezTo>
                    <a:pt x="111808" y="687936"/>
                    <a:pt x="116080" y="692209"/>
                    <a:pt x="116792" y="700755"/>
                  </a:cubicBezTo>
                  <a:cubicBezTo>
                    <a:pt x="117505" y="712150"/>
                    <a:pt x="123202" y="789774"/>
                    <a:pt x="124626" y="816836"/>
                  </a:cubicBezTo>
                  <a:cubicBezTo>
                    <a:pt x="124626" y="816836"/>
                    <a:pt x="124626" y="816836"/>
                    <a:pt x="124626" y="816836"/>
                  </a:cubicBezTo>
                  <a:lnTo>
                    <a:pt x="124626" y="816836"/>
                  </a:lnTo>
                  <a:cubicBezTo>
                    <a:pt x="128187" y="907991"/>
                    <a:pt x="141006" y="1112378"/>
                    <a:pt x="141006" y="1123060"/>
                  </a:cubicBezTo>
                  <a:cubicBezTo>
                    <a:pt x="141006" y="1123060"/>
                    <a:pt x="141006" y="1123060"/>
                    <a:pt x="141006" y="1123060"/>
                  </a:cubicBezTo>
                  <a:cubicBezTo>
                    <a:pt x="147415" y="1105968"/>
                    <a:pt x="149552" y="945735"/>
                    <a:pt x="151688" y="883065"/>
                  </a:cubicBezTo>
                  <a:lnTo>
                    <a:pt x="151688" y="883065"/>
                  </a:lnTo>
                  <a:cubicBezTo>
                    <a:pt x="155249" y="796183"/>
                    <a:pt x="156673" y="708589"/>
                    <a:pt x="175189" y="622419"/>
                  </a:cubicBezTo>
                  <a:cubicBezTo>
                    <a:pt x="177325" y="613873"/>
                    <a:pt x="178037" y="606039"/>
                    <a:pt x="184447" y="599630"/>
                  </a:cubicBezTo>
                  <a:cubicBezTo>
                    <a:pt x="192992" y="575417"/>
                    <a:pt x="188007" y="551916"/>
                    <a:pt x="181598" y="527703"/>
                  </a:cubicBezTo>
                  <a:cubicBezTo>
                    <a:pt x="173052" y="496368"/>
                    <a:pt x="160946" y="465746"/>
                    <a:pt x="160946" y="432275"/>
                  </a:cubicBezTo>
                  <a:cubicBezTo>
                    <a:pt x="156673" y="400940"/>
                    <a:pt x="160234" y="369606"/>
                    <a:pt x="172340" y="340407"/>
                  </a:cubicBezTo>
                  <a:cubicBezTo>
                    <a:pt x="196553" y="280587"/>
                    <a:pt x="205811" y="218630"/>
                    <a:pt x="202963" y="155249"/>
                  </a:cubicBezTo>
                  <a:cubicBezTo>
                    <a:pt x="202250" y="141006"/>
                    <a:pt x="201538" y="126763"/>
                    <a:pt x="205811" y="112520"/>
                  </a:cubicBezTo>
                  <a:cubicBezTo>
                    <a:pt x="205811" y="112520"/>
                    <a:pt x="209372" y="103262"/>
                    <a:pt x="210796" y="98277"/>
                  </a:cubicBezTo>
                  <a:cubicBezTo>
                    <a:pt x="222191" y="65518"/>
                    <a:pt x="219342" y="33471"/>
                    <a:pt x="209372" y="2136"/>
                  </a:cubicBezTo>
                  <a:cubicBezTo>
                    <a:pt x="208660" y="1424"/>
                    <a:pt x="207235" y="712"/>
                    <a:pt x="206523" y="0"/>
                  </a:cubicBezTo>
                  <a:cubicBezTo>
                    <a:pt x="148839" y="0"/>
                    <a:pt x="90443" y="0"/>
                    <a:pt x="32759" y="0"/>
                  </a:cubicBezTo>
                  <a:cubicBezTo>
                    <a:pt x="40593" y="22789"/>
                    <a:pt x="45577" y="47002"/>
                    <a:pt x="43441" y="6979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8EB5BB9-1C3C-4136-B248-498B0B46895A}"/>
                </a:ext>
              </a:extLst>
            </p:cNvPr>
            <p:cNvSpPr/>
            <p:nvPr/>
          </p:nvSpPr>
          <p:spPr>
            <a:xfrm>
              <a:off x="3663188" y="0"/>
              <a:ext cx="284860" cy="605327"/>
            </a:xfrm>
            <a:custGeom>
              <a:avLst/>
              <a:gdLst>
                <a:gd name="connsiteX0" fmla="*/ 16379 w 284859"/>
                <a:gd name="connsiteY0" fmla="*/ 8546 h 605327"/>
                <a:gd name="connsiteX1" fmla="*/ 101125 w 284859"/>
                <a:gd name="connsiteY1" fmla="*/ 63381 h 605327"/>
                <a:gd name="connsiteX2" fmla="*/ 95428 w 284859"/>
                <a:gd name="connsiteY2" fmla="*/ 98277 h 605327"/>
                <a:gd name="connsiteX3" fmla="*/ 37744 w 284859"/>
                <a:gd name="connsiteY3" fmla="*/ 178750 h 605327"/>
                <a:gd name="connsiteX4" fmla="*/ 64093 w 284859"/>
                <a:gd name="connsiteY4" fmla="*/ 399516 h 605327"/>
                <a:gd name="connsiteX5" fmla="*/ 64805 w 284859"/>
                <a:gd name="connsiteY5" fmla="*/ 439396 h 605327"/>
                <a:gd name="connsiteX6" fmla="*/ 64805 w 284859"/>
                <a:gd name="connsiteY6" fmla="*/ 439396 h 605327"/>
                <a:gd name="connsiteX7" fmla="*/ 74064 w 284859"/>
                <a:gd name="connsiteY7" fmla="*/ 414471 h 605327"/>
                <a:gd name="connsiteX8" fmla="*/ 80473 w 284859"/>
                <a:gd name="connsiteY8" fmla="*/ 321892 h 605327"/>
                <a:gd name="connsiteX9" fmla="*/ 174477 w 284859"/>
                <a:gd name="connsiteY9" fmla="*/ 497793 h 605327"/>
                <a:gd name="connsiteX10" fmla="*/ 174477 w 284859"/>
                <a:gd name="connsiteY10" fmla="*/ 605327 h 605327"/>
                <a:gd name="connsiteX11" fmla="*/ 182310 w 284859"/>
                <a:gd name="connsiteY11" fmla="*/ 606039 h 605327"/>
                <a:gd name="connsiteX12" fmla="*/ 186583 w 284859"/>
                <a:gd name="connsiteY12" fmla="*/ 573280 h 605327"/>
                <a:gd name="connsiteX13" fmla="*/ 196553 w 284859"/>
                <a:gd name="connsiteY13" fmla="*/ 503490 h 605327"/>
                <a:gd name="connsiteX14" fmla="*/ 198690 w 284859"/>
                <a:gd name="connsiteY14" fmla="*/ 469307 h 605327"/>
                <a:gd name="connsiteX15" fmla="*/ 188007 w 284859"/>
                <a:gd name="connsiteY15" fmla="*/ 442957 h 605327"/>
                <a:gd name="connsiteX16" fmla="*/ 188720 w 284859"/>
                <a:gd name="connsiteY16" fmla="*/ 425153 h 605327"/>
                <a:gd name="connsiteX17" fmla="*/ 165219 w 284859"/>
                <a:gd name="connsiteY17" fmla="*/ 383849 h 605327"/>
                <a:gd name="connsiteX18" fmla="*/ 75488 w 284859"/>
                <a:gd name="connsiteY18" fmla="*/ 254237 h 605327"/>
                <a:gd name="connsiteX19" fmla="*/ 84746 w 284859"/>
                <a:gd name="connsiteY19" fmla="*/ 195841 h 605327"/>
                <a:gd name="connsiteX20" fmla="*/ 111095 w 284859"/>
                <a:gd name="connsiteY20" fmla="*/ 158809 h 605327"/>
                <a:gd name="connsiteX21" fmla="*/ 128899 w 284859"/>
                <a:gd name="connsiteY21" fmla="*/ 148127 h 605327"/>
                <a:gd name="connsiteX22" fmla="*/ 143142 w 284859"/>
                <a:gd name="connsiteY22" fmla="*/ 166643 h 605327"/>
                <a:gd name="connsiteX23" fmla="*/ 144566 w 284859"/>
                <a:gd name="connsiteY23" fmla="*/ 193705 h 605327"/>
                <a:gd name="connsiteX24" fmla="*/ 202963 w 284859"/>
                <a:gd name="connsiteY24" fmla="*/ 51987 h 605327"/>
                <a:gd name="connsiteX25" fmla="*/ 210796 w 284859"/>
                <a:gd name="connsiteY25" fmla="*/ 45578 h 605327"/>
                <a:gd name="connsiteX26" fmla="*/ 284860 w 284859"/>
                <a:gd name="connsiteY26" fmla="*/ 0 h 605327"/>
                <a:gd name="connsiteX27" fmla="*/ 0 w 284859"/>
                <a:gd name="connsiteY27" fmla="*/ 0 h 605327"/>
                <a:gd name="connsiteX28" fmla="*/ 16379 w 284859"/>
                <a:gd name="connsiteY28" fmla="*/ 8546 h 605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4859" h="605327">
                  <a:moveTo>
                    <a:pt x="16379" y="8546"/>
                  </a:moveTo>
                  <a:cubicBezTo>
                    <a:pt x="54835" y="9258"/>
                    <a:pt x="81897" y="29910"/>
                    <a:pt x="101125" y="63381"/>
                  </a:cubicBezTo>
                  <a:cubicBezTo>
                    <a:pt x="108959" y="77624"/>
                    <a:pt x="107534" y="86882"/>
                    <a:pt x="95428" y="98277"/>
                  </a:cubicBezTo>
                  <a:cubicBezTo>
                    <a:pt x="71215" y="121065"/>
                    <a:pt x="43441" y="141718"/>
                    <a:pt x="37744" y="178750"/>
                  </a:cubicBezTo>
                  <a:cubicBezTo>
                    <a:pt x="55548" y="251389"/>
                    <a:pt x="57684" y="325452"/>
                    <a:pt x="64093" y="399516"/>
                  </a:cubicBezTo>
                  <a:cubicBezTo>
                    <a:pt x="65518" y="413047"/>
                    <a:pt x="64805" y="425865"/>
                    <a:pt x="64805" y="439396"/>
                  </a:cubicBezTo>
                  <a:cubicBezTo>
                    <a:pt x="64805" y="439396"/>
                    <a:pt x="64805" y="439396"/>
                    <a:pt x="64805" y="439396"/>
                  </a:cubicBezTo>
                  <a:cubicBezTo>
                    <a:pt x="79048" y="435123"/>
                    <a:pt x="73351" y="423017"/>
                    <a:pt x="74064" y="414471"/>
                  </a:cubicBezTo>
                  <a:cubicBezTo>
                    <a:pt x="76912" y="385985"/>
                    <a:pt x="78336" y="356787"/>
                    <a:pt x="80473" y="321892"/>
                  </a:cubicBezTo>
                  <a:cubicBezTo>
                    <a:pt x="132460" y="375303"/>
                    <a:pt x="176613" y="424441"/>
                    <a:pt x="174477" y="497793"/>
                  </a:cubicBezTo>
                  <a:cubicBezTo>
                    <a:pt x="174477" y="533400"/>
                    <a:pt x="174477" y="569007"/>
                    <a:pt x="174477" y="605327"/>
                  </a:cubicBezTo>
                  <a:cubicBezTo>
                    <a:pt x="177325" y="605327"/>
                    <a:pt x="179462" y="606039"/>
                    <a:pt x="182310" y="606039"/>
                  </a:cubicBezTo>
                  <a:cubicBezTo>
                    <a:pt x="183734" y="595357"/>
                    <a:pt x="185159" y="583963"/>
                    <a:pt x="186583" y="573280"/>
                  </a:cubicBezTo>
                  <a:cubicBezTo>
                    <a:pt x="190144" y="549779"/>
                    <a:pt x="192992" y="526279"/>
                    <a:pt x="196553" y="503490"/>
                  </a:cubicBezTo>
                  <a:cubicBezTo>
                    <a:pt x="197265" y="492095"/>
                    <a:pt x="197977" y="480701"/>
                    <a:pt x="198690" y="469307"/>
                  </a:cubicBezTo>
                  <a:cubicBezTo>
                    <a:pt x="192280" y="462185"/>
                    <a:pt x="188007" y="452215"/>
                    <a:pt x="188007" y="442957"/>
                  </a:cubicBezTo>
                  <a:cubicBezTo>
                    <a:pt x="188007" y="437260"/>
                    <a:pt x="188007" y="431563"/>
                    <a:pt x="188720" y="425153"/>
                  </a:cubicBezTo>
                  <a:cubicBezTo>
                    <a:pt x="190144" y="405925"/>
                    <a:pt x="180886" y="392394"/>
                    <a:pt x="165219" y="383849"/>
                  </a:cubicBezTo>
                  <a:cubicBezTo>
                    <a:pt x="114656" y="354650"/>
                    <a:pt x="94004" y="304800"/>
                    <a:pt x="75488" y="254237"/>
                  </a:cubicBezTo>
                  <a:cubicBezTo>
                    <a:pt x="68366" y="235009"/>
                    <a:pt x="74776" y="214357"/>
                    <a:pt x="84746" y="195841"/>
                  </a:cubicBezTo>
                  <a:cubicBezTo>
                    <a:pt x="91867" y="183022"/>
                    <a:pt x="101837" y="170916"/>
                    <a:pt x="111095" y="158809"/>
                  </a:cubicBezTo>
                  <a:cubicBezTo>
                    <a:pt x="115368" y="153112"/>
                    <a:pt x="121777" y="146703"/>
                    <a:pt x="128899" y="148127"/>
                  </a:cubicBezTo>
                  <a:cubicBezTo>
                    <a:pt x="137445" y="149551"/>
                    <a:pt x="141006" y="158097"/>
                    <a:pt x="143142" y="166643"/>
                  </a:cubicBezTo>
                  <a:cubicBezTo>
                    <a:pt x="145278" y="175901"/>
                    <a:pt x="144566" y="184447"/>
                    <a:pt x="144566" y="193705"/>
                  </a:cubicBezTo>
                  <a:cubicBezTo>
                    <a:pt x="151688" y="141006"/>
                    <a:pt x="170916" y="94004"/>
                    <a:pt x="202963" y="51987"/>
                  </a:cubicBezTo>
                  <a:cubicBezTo>
                    <a:pt x="205099" y="49138"/>
                    <a:pt x="207235" y="46290"/>
                    <a:pt x="210796" y="45578"/>
                  </a:cubicBezTo>
                  <a:cubicBezTo>
                    <a:pt x="240706" y="37744"/>
                    <a:pt x="263495" y="19940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1424" y="4273"/>
                    <a:pt x="4985" y="8546"/>
                    <a:pt x="16379" y="8546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1295A99-D7D3-4159-A589-652266B34168}"/>
                </a:ext>
              </a:extLst>
            </p:cNvPr>
            <p:cNvSpPr/>
            <p:nvPr/>
          </p:nvSpPr>
          <p:spPr>
            <a:xfrm>
              <a:off x="4125610" y="0"/>
              <a:ext cx="334710" cy="277737"/>
            </a:xfrm>
            <a:custGeom>
              <a:avLst/>
              <a:gdLst>
                <a:gd name="connsiteX0" fmla="*/ 13482 w 334710"/>
                <a:gd name="connsiteY0" fmla="*/ 26350 h 277738"/>
                <a:gd name="connsiteX1" fmla="*/ 4937 w 334710"/>
                <a:gd name="connsiteY1" fmla="*/ 121065 h 277738"/>
                <a:gd name="connsiteX2" fmla="*/ 4937 w 334710"/>
                <a:gd name="connsiteY2" fmla="*/ 121065 h 277738"/>
                <a:gd name="connsiteX3" fmla="*/ 4937 w 334710"/>
                <a:gd name="connsiteY3" fmla="*/ 121065 h 277738"/>
                <a:gd name="connsiteX4" fmla="*/ 31286 w 334710"/>
                <a:gd name="connsiteY4" fmla="*/ 217918 h 277738"/>
                <a:gd name="connsiteX5" fmla="*/ 51226 w 334710"/>
                <a:gd name="connsiteY5" fmla="*/ 242131 h 277738"/>
                <a:gd name="connsiteX6" fmla="*/ 232112 w 334710"/>
                <a:gd name="connsiteY6" fmla="*/ 280587 h 277738"/>
                <a:gd name="connsiteX7" fmla="*/ 335374 w 334710"/>
                <a:gd name="connsiteY7" fmla="*/ 160946 h 277738"/>
                <a:gd name="connsiteX8" fmla="*/ 335374 w 334710"/>
                <a:gd name="connsiteY8" fmla="*/ 160946 h 277738"/>
                <a:gd name="connsiteX9" fmla="*/ 338934 w 334710"/>
                <a:gd name="connsiteY9" fmla="*/ 148127 h 277738"/>
                <a:gd name="connsiteX10" fmla="*/ 329677 w 334710"/>
                <a:gd name="connsiteY10" fmla="*/ 141718 h 277738"/>
                <a:gd name="connsiteX11" fmla="*/ 280538 w 334710"/>
                <a:gd name="connsiteY11" fmla="*/ 14243 h 277738"/>
                <a:gd name="connsiteX12" fmla="*/ 278402 w 334710"/>
                <a:gd name="connsiteY12" fmla="*/ 712 h 277738"/>
                <a:gd name="connsiteX13" fmla="*/ 202914 w 334710"/>
                <a:gd name="connsiteY13" fmla="*/ 712 h 277738"/>
                <a:gd name="connsiteX14" fmla="*/ 182974 w 334710"/>
                <a:gd name="connsiteY14" fmla="*/ 7121 h 277738"/>
                <a:gd name="connsiteX15" fmla="*/ 160185 w 334710"/>
                <a:gd name="connsiteY15" fmla="*/ 20652 h 277738"/>
                <a:gd name="connsiteX16" fmla="*/ 122441 w 334710"/>
                <a:gd name="connsiteY16" fmla="*/ 87594 h 277738"/>
                <a:gd name="connsiteX17" fmla="*/ 121017 w 334710"/>
                <a:gd name="connsiteY17" fmla="*/ 153112 h 277738"/>
                <a:gd name="connsiteX18" fmla="*/ 151639 w 334710"/>
                <a:gd name="connsiteY18" fmla="*/ 188007 h 277738"/>
                <a:gd name="connsiteX19" fmla="*/ 186535 w 334710"/>
                <a:gd name="connsiteY19" fmla="*/ 192280 h 277738"/>
                <a:gd name="connsiteX20" fmla="*/ 240658 w 334710"/>
                <a:gd name="connsiteY20" fmla="*/ 185159 h 277738"/>
                <a:gd name="connsiteX21" fmla="*/ 265583 w 334710"/>
                <a:gd name="connsiteY21" fmla="*/ 92579 h 277738"/>
                <a:gd name="connsiteX22" fmla="*/ 216445 w 334710"/>
                <a:gd name="connsiteY22" fmla="*/ 65518 h 277738"/>
                <a:gd name="connsiteX23" fmla="*/ 181550 w 334710"/>
                <a:gd name="connsiteY23" fmla="*/ 88307 h 277738"/>
                <a:gd name="connsiteX24" fmla="*/ 177276 w 334710"/>
                <a:gd name="connsiteY24" fmla="*/ 100413 h 277738"/>
                <a:gd name="connsiteX25" fmla="*/ 181550 w 334710"/>
                <a:gd name="connsiteY25" fmla="*/ 141718 h 277738"/>
                <a:gd name="connsiteX26" fmla="*/ 226415 w 334710"/>
                <a:gd name="connsiteY26" fmla="*/ 122490 h 277738"/>
                <a:gd name="connsiteX27" fmla="*/ 203626 w 334710"/>
                <a:gd name="connsiteY27" fmla="*/ 100413 h 277738"/>
                <a:gd name="connsiteX28" fmla="*/ 218581 w 334710"/>
                <a:gd name="connsiteY28" fmla="*/ 86170 h 277738"/>
                <a:gd name="connsiteX29" fmla="*/ 239946 w 334710"/>
                <a:gd name="connsiteY29" fmla="*/ 107535 h 277738"/>
                <a:gd name="connsiteX30" fmla="*/ 215733 w 334710"/>
                <a:gd name="connsiteY30" fmla="*/ 170204 h 277738"/>
                <a:gd name="connsiteX31" fmla="*/ 147367 w 334710"/>
                <a:gd name="connsiteY31" fmla="*/ 147415 h 277738"/>
                <a:gd name="connsiteX32" fmla="*/ 143806 w 334710"/>
                <a:gd name="connsiteY32" fmla="*/ 138157 h 277738"/>
                <a:gd name="connsiteX33" fmla="*/ 252052 w 334710"/>
                <a:gd name="connsiteY33" fmla="*/ 12819 h 277738"/>
                <a:gd name="connsiteX34" fmla="*/ 279114 w 334710"/>
                <a:gd name="connsiteY34" fmla="*/ 32047 h 277738"/>
                <a:gd name="connsiteX35" fmla="*/ 313297 w 334710"/>
                <a:gd name="connsiteY35" fmla="*/ 132460 h 277738"/>
                <a:gd name="connsiteX36" fmla="*/ 308312 w 334710"/>
                <a:gd name="connsiteY36" fmla="*/ 155961 h 277738"/>
                <a:gd name="connsiteX37" fmla="*/ 244931 w 334710"/>
                <a:gd name="connsiteY37" fmla="*/ 234297 h 277738"/>
                <a:gd name="connsiteX38" fmla="*/ 204338 w 334710"/>
                <a:gd name="connsiteY38" fmla="*/ 247828 h 277738"/>
                <a:gd name="connsiteX39" fmla="*/ 99652 w 334710"/>
                <a:gd name="connsiteY39" fmla="*/ 220766 h 277738"/>
                <a:gd name="connsiteX40" fmla="*/ 66893 w 334710"/>
                <a:gd name="connsiteY40" fmla="*/ 114656 h 277738"/>
                <a:gd name="connsiteX41" fmla="*/ 78288 w 334710"/>
                <a:gd name="connsiteY41" fmla="*/ 82609 h 277738"/>
                <a:gd name="connsiteX42" fmla="*/ 100364 w 334710"/>
                <a:gd name="connsiteY42" fmla="*/ 27774 h 277738"/>
                <a:gd name="connsiteX43" fmla="*/ 123865 w 334710"/>
                <a:gd name="connsiteY43" fmla="*/ 0 h 277738"/>
                <a:gd name="connsiteX44" fmla="*/ 18467 w 334710"/>
                <a:gd name="connsiteY44" fmla="*/ 0 h 277738"/>
                <a:gd name="connsiteX45" fmla="*/ 13482 w 334710"/>
                <a:gd name="connsiteY45" fmla="*/ 26350 h 27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34710" h="277738">
                  <a:moveTo>
                    <a:pt x="13482" y="26350"/>
                  </a:moveTo>
                  <a:cubicBezTo>
                    <a:pt x="-4322" y="56972"/>
                    <a:pt x="-1473" y="89019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4937" y="121065"/>
                    <a:pt x="4937" y="121065"/>
                    <a:pt x="4937" y="121065"/>
                  </a:cubicBezTo>
                  <a:cubicBezTo>
                    <a:pt x="13482" y="153112"/>
                    <a:pt x="22740" y="185871"/>
                    <a:pt x="31286" y="217918"/>
                  </a:cubicBezTo>
                  <a:cubicBezTo>
                    <a:pt x="34135" y="229312"/>
                    <a:pt x="39832" y="237858"/>
                    <a:pt x="51226" y="242131"/>
                  </a:cubicBezTo>
                  <a:cubicBezTo>
                    <a:pt x="110335" y="262783"/>
                    <a:pt x="169443" y="280587"/>
                    <a:pt x="232112" y="280587"/>
                  </a:cubicBezTo>
                  <a:cubicBezTo>
                    <a:pt x="271993" y="245692"/>
                    <a:pt x="301191" y="201538"/>
                    <a:pt x="335374" y="160946"/>
                  </a:cubicBezTo>
                  <a:cubicBezTo>
                    <a:pt x="335374" y="160946"/>
                    <a:pt x="335374" y="160946"/>
                    <a:pt x="335374" y="160946"/>
                  </a:cubicBezTo>
                  <a:cubicBezTo>
                    <a:pt x="336798" y="156673"/>
                    <a:pt x="337510" y="152400"/>
                    <a:pt x="338934" y="148127"/>
                  </a:cubicBezTo>
                  <a:cubicBezTo>
                    <a:pt x="336086" y="145991"/>
                    <a:pt x="332525" y="143854"/>
                    <a:pt x="329677" y="141718"/>
                  </a:cubicBezTo>
                  <a:cubicBezTo>
                    <a:pt x="315434" y="98277"/>
                    <a:pt x="301903" y="54836"/>
                    <a:pt x="280538" y="14243"/>
                  </a:cubicBezTo>
                  <a:cubicBezTo>
                    <a:pt x="277690" y="9258"/>
                    <a:pt x="276977" y="4273"/>
                    <a:pt x="278402" y="712"/>
                  </a:cubicBezTo>
                  <a:cubicBezTo>
                    <a:pt x="253477" y="712"/>
                    <a:pt x="228551" y="712"/>
                    <a:pt x="202914" y="712"/>
                  </a:cubicBezTo>
                  <a:cubicBezTo>
                    <a:pt x="196505" y="4273"/>
                    <a:pt x="190095" y="5697"/>
                    <a:pt x="182974" y="7121"/>
                  </a:cubicBezTo>
                  <a:cubicBezTo>
                    <a:pt x="175853" y="12107"/>
                    <a:pt x="168731" y="17092"/>
                    <a:pt x="160185" y="20652"/>
                  </a:cubicBezTo>
                  <a:cubicBezTo>
                    <a:pt x="130987" y="34183"/>
                    <a:pt x="121729" y="57684"/>
                    <a:pt x="122441" y="87594"/>
                  </a:cubicBezTo>
                  <a:cubicBezTo>
                    <a:pt x="122441" y="109671"/>
                    <a:pt x="122441" y="131036"/>
                    <a:pt x="121017" y="153112"/>
                  </a:cubicBezTo>
                  <a:cubicBezTo>
                    <a:pt x="119593" y="175189"/>
                    <a:pt x="130275" y="185871"/>
                    <a:pt x="151639" y="188007"/>
                  </a:cubicBezTo>
                  <a:cubicBezTo>
                    <a:pt x="163033" y="189432"/>
                    <a:pt x="175140" y="191568"/>
                    <a:pt x="186535" y="192280"/>
                  </a:cubicBezTo>
                  <a:cubicBezTo>
                    <a:pt x="205050" y="193705"/>
                    <a:pt x="227839" y="204387"/>
                    <a:pt x="240658" y="185159"/>
                  </a:cubicBezTo>
                  <a:cubicBezTo>
                    <a:pt x="258462" y="158097"/>
                    <a:pt x="272705" y="126050"/>
                    <a:pt x="265583" y="92579"/>
                  </a:cubicBezTo>
                  <a:cubicBezTo>
                    <a:pt x="260598" y="69079"/>
                    <a:pt x="236385" y="67654"/>
                    <a:pt x="216445" y="65518"/>
                  </a:cubicBezTo>
                  <a:cubicBezTo>
                    <a:pt x="199353" y="64093"/>
                    <a:pt x="187247" y="71215"/>
                    <a:pt x="181550" y="88307"/>
                  </a:cubicBezTo>
                  <a:cubicBezTo>
                    <a:pt x="180125" y="92579"/>
                    <a:pt x="178701" y="96140"/>
                    <a:pt x="177276" y="100413"/>
                  </a:cubicBezTo>
                  <a:cubicBezTo>
                    <a:pt x="174428" y="114656"/>
                    <a:pt x="165882" y="133172"/>
                    <a:pt x="181550" y="141718"/>
                  </a:cubicBezTo>
                  <a:cubicBezTo>
                    <a:pt x="196505" y="150264"/>
                    <a:pt x="208611" y="135308"/>
                    <a:pt x="226415" y="122490"/>
                  </a:cubicBezTo>
                  <a:cubicBezTo>
                    <a:pt x="203626" y="123914"/>
                    <a:pt x="200778" y="113944"/>
                    <a:pt x="203626" y="100413"/>
                  </a:cubicBezTo>
                  <a:cubicBezTo>
                    <a:pt x="205050" y="92579"/>
                    <a:pt x="209323" y="85458"/>
                    <a:pt x="218581" y="86170"/>
                  </a:cubicBezTo>
                  <a:cubicBezTo>
                    <a:pt x="231400" y="86882"/>
                    <a:pt x="237097" y="96140"/>
                    <a:pt x="239946" y="107535"/>
                  </a:cubicBezTo>
                  <a:cubicBezTo>
                    <a:pt x="247067" y="133884"/>
                    <a:pt x="236385" y="161658"/>
                    <a:pt x="215733" y="170204"/>
                  </a:cubicBezTo>
                  <a:cubicBezTo>
                    <a:pt x="200778" y="176613"/>
                    <a:pt x="156624" y="162370"/>
                    <a:pt x="147367" y="147415"/>
                  </a:cubicBezTo>
                  <a:cubicBezTo>
                    <a:pt x="145942" y="144566"/>
                    <a:pt x="144518" y="141718"/>
                    <a:pt x="143806" y="138157"/>
                  </a:cubicBezTo>
                  <a:cubicBezTo>
                    <a:pt x="133124" y="85458"/>
                    <a:pt x="197217" y="11394"/>
                    <a:pt x="252052" y="12819"/>
                  </a:cubicBezTo>
                  <a:cubicBezTo>
                    <a:pt x="265583" y="12819"/>
                    <a:pt x="274841" y="20652"/>
                    <a:pt x="279114" y="32047"/>
                  </a:cubicBezTo>
                  <a:cubicBezTo>
                    <a:pt x="291220" y="64806"/>
                    <a:pt x="301903" y="98989"/>
                    <a:pt x="313297" y="132460"/>
                  </a:cubicBezTo>
                  <a:cubicBezTo>
                    <a:pt x="316146" y="141718"/>
                    <a:pt x="313297" y="148839"/>
                    <a:pt x="308312" y="155961"/>
                  </a:cubicBezTo>
                  <a:cubicBezTo>
                    <a:pt x="288372" y="183022"/>
                    <a:pt x="268432" y="210084"/>
                    <a:pt x="244931" y="234297"/>
                  </a:cubicBezTo>
                  <a:cubicBezTo>
                    <a:pt x="233536" y="246404"/>
                    <a:pt x="221430" y="250677"/>
                    <a:pt x="204338" y="247828"/>
                  </a:cubicBezTo>
                  <a:cubicBezTo>
                    <a:pt x="168731" y="241419"/>
                    <a:pt x="133836" y="232873"/>
                    <a:pt x="99652" y="220766"/>
                  </a:cubicBezTo>
                  <a:cubicBezTo>
                    <a:pt x="57635" y="205811"/>
                    <a:pt x="40544" y="151688"/>
                    <a:pt x="66893" y="114656"/>
                  </a:cubicBezTo>
                  <a:cubicBezTo>
                    <a:pt x="74015" y="104686"/>
                    <a:pt x="79712" y="94716"/>
                    <a:pt x="78288" y="82609"/>
                  </a:cubicBezTo>
                  <a:cubicBezTo>
                    <a:pt x="75439" y="60533"/>
                    <a:pt x="80424" y="42017"/>
                    <a:pt x="100364" y="27774"/>
                  </a:cubicBezTo>
                  <a:cubicBezTo>
                    <a:pt x="109622" y="20652"/>
                    <a:pt x="116744" y="9970"/>
                    <a:pt x="123865" y="0"/>
                  </a:cubicBezTo>
                  <a:cubicBezTo>
                    <a:pt x="88970" y="0"/>
                    <a:pt x="54075" y="0"/>
                    <a:pt x="18467" y="0"/>
                  </a:cubicBezTo>
                  <a:cubicBezTo>
                    <a:pt x="17755" y="9970"/>
                    <a:pt x="17755" y="19228"/>
                    <a:pt x="13482" y="26350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E42F8C8-4599-4000-8D03-EFAEE97DDBED}"/>
                </a:ext>
              </a:extLst>
            </p:cNvPr>
            <p:cNvSpPr/>
            <p:nvPr/>
          </p:nvSpPr>
          <p:spPr>
            <a:xfrm>
              <a:off x="3865734" y="0"/>
              <a:ext cx="284860" cy="477141"/>
            </a:xfrm>
            <a:custGeom>
              <a:avLst/>
              <a:gdLst>
                <a:gd name="connsiteX0" fmla="*/ 23501 w 284859"/>
                <a:gd name="connsiteY0" fmla="*/ 3561 h 477140"/>
                <a:gd name="connsiteX1" fmla="*/ 85458 w 284859"/>
                <a:gd name="connsiteY1" fmla="*/ 37032 h 477140"/>
                <a:gd name="connsiteX2" fmla="*/ 131036 w 284859"/>
                <a:gd name="connsiteY2" fmla="*/ 267056 h 477140"/>
                <a:gd name="connsiteX3" fmla="*/ 121065 w 284859"/>
                <a:gd name="connsiteY3" fmla="*/ 280587 h 477140"/>
                <a:gd name="connsiteX4" fmla="*/ 124626 w 284859"/>
                <a:gd name="connsiteY4" fmla="*/ 334710 h 477140"/>
                <a:gd name="connsiteX5" fmla="*/ 134596 w 284859"/>
                <a:gd name="connsiteY5" fmla="*/ 479989 h 477140"/>
                <a:gd name="connsiteX6" fmla="*/ 136020 w 284859"/>
                <a:gd name="connsiteY6" fmla="*/ 408062 h 477140"/>
                <a:gd name="connsiteX7" fmla="*/ 136733 w 284859"/>
                <a:gd name="connsiteY7" fmla="*/ 202963 h 477140"/>
                <a:gd name="connsiteX8" fmla="*/ 192992 w 284859"/>
                <a:gd name="connsiteY8" fmla="*/ 64806 h 477140"/>
                <a:gd name="connsiteX9" fmla="*/ 225039 w 284859"/>
                <a:gd name="connsiteY9" fmla="*/ 46290 h 477140"/>
                <a:gd name="connsiteX10" fmla="*/ 284860 w 284859"/>
                <a:gd name="connsiteY10" fmla="*/ 0 h 477140"/>
                <a:gd name="connsiteX11" fmla="*/ 0 w 284859"/>
                <a:gd name="connsiteY11" fmla="*/ 0 h 477140"/>
                <a:gd name="connsiteX12" fmla="*/ 23501 w 284859"/>
                <a:gd name="connsiteY12" fmla="*/ 3561 h 47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859" h="477140">
                  <a:moveTo>
                    <a:pt x="23501" y="3561"/>
                  </a:moveTo>
                  <a:cubicBezTo>
                    <a:pt x="51987" y="-712"/>
                    <a:pt x="69791" y="12107"/>
                    <a:pt x="85458" y="37032"/>
                  </a:cubicBezTo>
                  <a:cubicBezTo>
                    <a:pt x="130323" y="108247"/>
                    <a:pt x="135308" y="186583"/>
                    <a:pt x="131036" y="267056"/>
                  </a:cubicBezTo>
                  <a:cubicBezTo>
                    <a:pt x="131036" y="270617"/>
                    <a:pt x="123202" y="279163"/>
                    <a:pt x="121065" y="280587"/>
                  </a:cubicBezTo>
                  <a:cubicBezTo>
                    <a:pt x="127475" y="298391"/>
                    <a:pt x="123914" y="316907"/>
                    <a:pt x="124626" y="334710"/>
                  </a:cubicBezTo>
                  <a:cubicBezTo>
                    <a:pt x="129611" y="358923"/>
                    <a:pt x="133884" y="455776"/>
                    <a:pt x="134596" y="479989"/>
                  </a:cubicBezTo>
                  <a:cubicBezTo>
                    <a:pt x="139581" y="456488"/>
                    <a:pt x="135308" y="432275"/>
                    <a:pt x="136020" y="408062"/>
                  </a:cubicBezTo>
                  <a:cubicBezTo>
                    <a:pt x="138157" y="339695"/>
                    <a:pt x="134596" y="271329"/>
                    <a:pt x="136733" y="202963"/>
                  </a:cubicBezTo>
                  <a:cubicBezTo>
                    <a:pt x="138157" y="150264"/>
                    <a:pt x="152400" y="101837"/>
                    <a:pt x="192992" y="64806"/>
                  </a:cubicBezTo>
                  <a:cubicBezTo>
                    <a:pt x="202251" y="56260"/>
                    <a:pt x="212220" y="48426"/>
                    <a:pt x="225039" y="46290"/>
                  </a:cubicBezTo>
                  <a:cubicBezTo>
                    <a:pt x="249252" y="42017"/>
                    <a:pt x="282011" y="2136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7121" y="4273"/>
                    <a:pt x="14243" y="4985"/>
                    <a:pt x="23501" y="356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4D87EBA-0FED-455D-A123-6FEA14C9CFA2}"/>
                </a:ext>
              </a:extLst>
            </p:cNvPr>
            <p:cNvSpPr/>
            <p:nvPr/>
          </p:nvSpPr>
          <p:spPr>
            <a:xfrm>
              <a:off x="3591944" y="0"/>
              <a:ext cx="42729" cy="44865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EA0D543-6F16-4B82-9080-1CBE4A6E69BC}"/>
                </a:ext>
              </a:extLst>
            </p:cNvPr>
            <p:cNvSpPr/>
            <p:nvPr userDrawn="1"/>
          </p:nvSpPr>
          <p:spPr>
            <a:xfrm>
              <a:off x="2656796" y="0"/>
              <a:ext cx="284860" cy="477140"/>
            </a:xfrm>
            <a:custGeom>
              <a:avLst/>
              <a:gdLst>
                <a:gd name="connsiteX0" fmla="*/ 23501 w 284859"/>
                <a:gd name="connsiteY0" fmla="*/ 3561 h 477140"/>
                <a:gd name="connsiteX1" fmla="*/ 85458 w 284859"/>
                <a:gd name="connsiteY1" fmla="*/ 37032 h 477140"/>
                <a:gd name="connsiteX2" fmla="*/ 131036 w 284859"/>
                <a:gd name="connsiteY2" fmla="*/ 267056 h 477140"/>
                <a:gd name="connsiteX3" fmla="*/ 121065 w 284859"/>
                <a:gd name="connsiteY3" fmla="*/ 280587 h 477140"/>
                <a:gd name="connsiteX4" fmla="*/ 124626 w 284859"/>
                <a:gd name="connsiteY4" fmla="*/ 334710 h 477140"/>
                <a:gd name="connsiteX5" fmla="*/ 134596 w 284859"/>
                <a:gd name="connsiteY5" fmla="*/ 479989 h 477140"/>
                <a:gd name="connsiteX6" fmla="*/ 136020 w 284859"/>
                <a:gd name="connsiteY6" fmla="*/ 408062 h 477140"/>
                <a:gd name="connsiteX7" fmla="*/ 136733 w 284859"/>
                <a:gd name="connsiteY7" fmla="*/ 202963 h 477140"/>
                <a:gd name="connsiteX8" fmla="*/ 192992 w 284859"/>
                <a:gd name="connsiteY8" fmla="*/ 64806 h 477140"/>
                <a:gd name="connsiteX9" fmla="*/ 225039 w 284859"/>
                <a:gd name="connsiteY9" fmla="*/ 46290 h 477140"/>
                <a:gd name="connsiteX10" fmla="*/ 284860 w 284859"/>
                <a:gd name="connsiteY10" fmla="*/ 0 h 477140"/>
                <a:gd name="connsiteX11" fmla="*/ 0 w 284859"/>
                <a:gd name="connsiteY11" fmla="*/ 0 h 477140"/>
                <a:gd name="connsiteX12" fmla="*/ 23501 w 284859"/>
                <a:gd name="connsiteY12" fmla="*/ 3561 h 47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859" h="477140">
                  <a:moveTo>
                    <a:pt x="23501" y="3561"/>
                  </a:moveTo>
                  <a:cubicBezTo>
                    <a:pt x="51987" y="-712"/>
                    <a:pt x="69791" y="12107"/>
                    <a:pt x="85458" y="37032"/>
                  </a:cubicBezTo>
                  <a:cubicBezTo>
                    <a:pt x="130323" y="108247"/>
                    <a:pt x="135308" y="186583"/>
                    <a:pt x="131036" y="267056"/>
                  </a:cubicBezTo>
                  <a:cubicBezTo>
                    <a:pt x="131036" y="270617"/>
                    <a:pt x="123202" y="279163"/>
                    <a:pt x="121065" y="280587"/>
                  </a:cubicBezTo>
                  <a:cubicBezTo>
                    <a:pt x="127475" y="298391"/>
                    <a:pt x="123914" y="316907"/>
                    <a:pt x="124626" y="334710"/>
                  </a:cubicBezTo>
                  <a:cubicBezTo>
                    <a:pt x="129611" y="358923"/>
                    <a:pt x="133884" y="455776"/>
                    <a:pt x="134596" y="479989"/>
                  </a:cubicBezTo>
                  <a:cubicBezTo>
                    <a:pt x="139581" y="456488"/>
                    <a:pt x="135308" y="432275"/>
                    <a:pt x="136020" y="408062"/>
                  </a:cubicBezTo>
                  <a:cubicBezTo>
                    <a:pt x="138157" y="339695"/>
                    <a:pt x="134596" y="271329"/>
                    <a:pt x="136733" y="202963"/>
                  </a:cubicBezTo>
                  <a:cubicBezTo>
                    <a:pt x="138157" y="150264"/>
                    <a:pt x="152400" y="101837"/>
                    <a:pt x="192992" y="64806"/>
                  </a:cubicBezTo>
                  <a:cubicBezTo>
                    <a:pt x="202251" y="56260"/>
                    <a:pt x="212220" y="48426"/>
                    <a:pt x="225039" y="46290"/>
                  </a:cubicBezTo>
                  <a:cubicBezTo>
                    <a:pt x="249252" y="42017"/>
                    <a:pt x="282011" y="2136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7121" y="4273"/>
                    <a:pt x="14243" y="4985"/>
                    <a:pt x="23501" y="3561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C556311-E76E-4B0D-A0DA-346C68AABBB5}"/>
                </a:ext>
              </a:extLst>
            </p:cNvPr>
            <p:cNvSpPr/>
            <p:nvPr userDrawn="1"/>
          </p:nvSpPr>
          <p:spPr>
            <a:xfrm>
              <a:off x="3162895" y="669422"/>
              <a:ext cx="55615" cy="376479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66DCEBF-9D21-447F-9057-B5E075B3F828}"/>
                </a:ext>
              </a:extLst>
            </p:cNvPr>
            <p:cNvSpPr/>
            <p:nvPr userDrawn="1"/>
          </p:nvSpPr>
          <p:spPr>
            <a:xfrm>
              <a:off x="3096303" y="113548"/>
              <a:ext cx="55615" cy="25788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3FB8B3A-F344-4958-B6EF-AD5B8FB75076}"/>
                </a:ext>
              </a:extLst>
            </p:cNvPr>
            <p:cNvSpPr/>
            <p:nvPr userDrawn="1"/>
          </p:nvSpPr>
          <p:spPr>
            <a:xfrm>
              <a:off x="2939011" y="269315"/>
              <a:ext cx="42729" cy="448654"/>
            </a:xfrm>
            <a:custGeom>
              <a:avLst/>
              <a:gdLst>
                <a:gd name="connsiteX0" fmla="*/ 43107 w 42728"/>
                <a:gd name="connsiteY0" fmla="*/ 155249 h 448654"/>
                <a:gd name="connsiteX1" fmla="*/ 31001 w 42728"/>
                <a:gd name="connsiteY1" fmla="*/ 0 h 448654"/>
                <a:gd name="connsiteX2" fmla="*/ 12485 w 42728"/>
                <a:gd name="connsiteY2" fmla="*/ 0 h 448654"/>
                <a:gd name="connsiteX3" fmla="*/ 1090 w 42728"/>
                <a:gd name="connsiteY3" fmla="*/ 85458 h 448654"/>
                <a:gd name="connsiteX4" fmla="*/ 379 w 42728"/>
                <a:gd name="connsiteY4" fmla="*/ 86170 h 448654"/>
                <a:gd name="connsiteX5" fmla="*/ 379 w 42728"/>
                <a:gd name="connsiteY5" fmla="*/ 89019 h 448654"/>
                <a:gd name="connsiteX6" fmla="*/ 17470 w 42728"/>
                <a:gd name="connsiteY6" fmla="*/ 289845 h 448654"/>
                <a:gd name="connsiteX7" fmla="*/ 17470 w 42728"/>
                <a:gd name="connsiteY7" fmla="*/ 289845 h 448654"/>
                <a:gd name="connsiteX8" fmla="*/ 27440 w 42728"/>
                <a:gd name="connsiteY8" fmla="*/ 451503 h 448654"/>
                <a:gd name="connsiteX9" fmla="*/ 32425 w 42728"/>
                <a:gd name="connsiteY9" fmla="*/ 451503 h 448654"/>
                <a:gd name="connsiteX10" fmla="*/ 33137 w 42728"/>
                <a:gd name="connsiteY10" fmla="*/ 436548 h 448654"/>
                <a:gd name="connsiteX11" fmla="*/ 36698 w 42728"/>
                <a:gd name="connsiteY11" fmla="*/ 349665 h 448654"/>
                <a:gd name="connsiteX12" fmla="*/ 41683 w 42728"/>
                <a:gd name="connsiteY12" fmla="*/ 192280 h 448654"/>
                <a:gd name="connsiteX13" fmla="*/ 43107 w 42728"/>
                <a:gd name="connsiteY13" fmla="*/ 155249 h 448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728" h="448654">
                  <a:moveTo>
                    <a:pt x="43107" y="155249"/>
                  </a:moveTo>
                  <a:cubicBezTo>
                    <a:pt x="43107" y="116080"/>
                    <a:pt x="33137" y="0"/>
                    <a:pt x="31001" y="0"/>
                  </a:cubicBezTo>
                  <a:cubicBezTo>
                    <a:pt x="21743" y="0"/>
                    <a:pt x="14621" y="0"/>
                    <a:pt x="12485" y="0"/>
                  </a:cubicBezTo>
                  <a:cubicBezTo>
                    <a:pt x="8924" y="28486"/>
                    <a:pt x="5363" y="56972"/>
                    <a:pt x="1090" y="85458"/>
                  </a:cubicBezTo>
                  <a:cubicBezTo>
                    <a:pt x="1090" y="85458"/>
                    <a:pt x="379" y="86170"/>
                    <a:pt x="379" y="86170"/>
                  </a:cubicBezTo>
                  <a:cubicBezTo>
                    <a:pt x="379" y="86882"/>
                    <a:pt x="379" y="88307"/>
                    <a:pt x="379" y="89019"/>
                  </a:cubicBezTo>
                  <a:cubicBezTo>
                    <a:pt x="-3182" y="156673"/>
                    <a:pt x="19606" y="222191"/>
                    <a:pt x="17470" y="289845"/>
                  </a:cubicBezTo>
                  <a:cubicBezTo>
                    <a:pt x="17470" y="289845"/>
                    <a:pt x="17470" y="289845"/>
                    <a:pt x="17470" y="289845"/>
                  </a:cubicBezTo>
                  <a:cubicBezTo>
                    <a:pt x="27440" y="343256"/>
                    <a:pt x="26728" y="397379"/>
                    <a:pt x="27440" y="451503"/>
                  </a:cubicBezTo>
                  <a:cubicBezTo>
                    <a:pt x="28864" y="451503"/>
                    <a:pt x="31001" y="451503"/>
                    <a:pt x="32425" y="451503"/>
                  </a:cubicBezTo>
                  <a:cubicBezTo>
                    <a:pt x="32425" y="446518"/>
                    <a:pt x="33137" y="441533"/>
                    <a:pt x="33137" y="436548"/>
                  </a:cubicBezTo>
                  <a:cubicBezTo>
                    <a:pt x="33137" y="436548"/>
                    <a:pt x="35986" y="351090"/>
                    <a:pt x="36698" y="349665"/>
                  </a:cubicBezTo>
                  <a:cubicBezTo>
                    <a:pt x="38835" y="296966"/>
                    <a:pt x="41683" y="192280"/>
                    <a:pt x="41683" y="192280"/>
                  </a:cubicBezTo>
                  <a:cubicBezTo>
                    <a:pt x="41683" y="193705"/>
                    <a:pt x="43107" y="158097"/>
                    <a:pt x="43107" y="155249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28AD267-3215-48DB-AAC7-B73CA7AAF56A}"/>
                </a:ext>
              </a:extLst>
            </p:cNvPr>
            <p:cNvSpPr/>
            <p:nvPr userDrawn="1"/>
          </p:nvSpPr>
          <p:spPr>
            <a:xfrm flipH="1">
              <a:off x="3213331" y="0"/>
              <a:ext cx="284860" cy="605327"/>
            </a:xfrm>
            <a:custGeom>
              <a:avLst/>
              <a:gdLst>
                <a:gd name="connsiteX0" fmla="*/ 16379 w 284859"/>
                <a:gd name="connsiteY0" fmla="*/ 8546 h 605327"/>
                <a:gd name="connsiteX1" fmla="*/ 101125 w 284859"/>
                <a:gd name="connsiteY1" fmla="*/ 63381 h 605327"/>
                <a:gd name="connsiteX2" fmla="*/ 95428 w 284859"/>
                <a:gd name="connsiteY2" fmla="*/ 98277 h 605327"/>
                <a:gd name="connsiteX3" fmla="*/ 37744 w 284859"/>
                <a:gd name="connsiteY3" fmla="*/ 178750 h 605327"/>
                <a:gd name="connsiteX4" fmla="*/ 64093 w 284859"/>
                <a:gd name="connsiteY4" fmla="*/ 399516 h 605327"/>
                <a:gd name="connsiteX5" fmla="*/ 64805 w 284859"/>
                <a:gd name="connsiteY5" fmla="*/ 439396 h 605327"/>
                <a:gd name="connsiteX6" fmla="*/ 64805 w 284859"/>
                <a:gd name="connsiteY6" fmla="*/ 439396 h 605327"/>
                <a:gd name="connsiteX7" fmla="*/ 74064 w 284859"/>
                <a:gd name="connsiteY7" fmla="*/ 414471 h 605327"/>
                <a:gd name="connsiteX8" fmla="*/ 80473 w 284859"/>
                <a:gd name="connsiteY8" fmla="*/ 321892 h 605327"/>
                <a:gd name="connsiteX9" fmla="*/ 174477 w 284859"/>
                <a:gd name="connsiteY9" fmla="*/ 497793 h 605327"/>
                <a:gd name="connsiteX10" fmla="*/ 174477 w 284859"/>
                <a:gd name="connsiteY10" fmla="*/ 605327 h 605327"/>
                <a:gd name="connsiteX11" fmla="*/ 182310 w 284859"/>
                <a:gd name="connsiteY11" fmla="*/ 606039 h 605327"/>
                <a:gd name="connsiteX12" fmla="*/ 186583 w 284859"/>
                <a:gd name="connsiteY12" fmla="*/ 573280 h 605327"/>
                <a:gd name="connsiteX13" fmla="*/ 196553 w 284859"/>
                <a:gd name="connsiteY13" fmla="*/ 503490 h 605327"/>
                <a:gd name="connsiteX14" fmla="*/ 198690 w 284859"/>
                <a:gd name="connsiteY14" fmla="*/ 469307 h 605327"/>
                <a:gd name="connsiteX15" fmla="*/ 188007 w 284859"/>
                <a:gd name="connsiteY15" fmla="*/ 442957 h 605327"/>
                <a:gd name="connsiteX16" fmla="*/ 188720 w 284859"/>
                <a:gd name="connsiteY16" fmla="*/ 425153 h 605327"/>
                <a:gd name="connsiteX17" fmla="*/ 165219 w 284859"/>
                <a:gd name="connsiteY17" fmla="*/ 383849 h 605327"/>
                <a:gd name="connsiteX18" fmla="*/ 75488 w 284859"/>
                <a:gd name="connsiteY18" fmla="*/ 254237 h 605327"/>
                <a:gd name="connsiteX19" fmla="*/ 84746 w 284859"/>
                <a:gd name="connsiteY19" fmla="*/ 195841 h 605327"/>
                <a:gd name="connsiteX20" fmla="*/ 111095 w 284859"/>
                <a:gd name="connsiteY20" fmla="*/ 158809 h 605327"/>
                <a:gd name="connsiteX21" fmla="*/ 128899 w 284859"/>
                <a:gd name="connsiteY21" fmla="*/ 148127 h 605327"/>
                <a:gd name="connsiteX22" fmla="*/ 143142 w 284859"/>
                <a:gd name="connsiteY22" fmla="*/ 166643 h 605327"/>
                <a:gd name="connsiteX23" fmla="*/ 144566 w 284859"/>
                <a:gd name="connsiteY23" fmla="*/ 193705 h 605327"/>
                <a:gd name="connsiteX24" fmla="*/ 202963 w 284859"/>
                <a:gd name="connsiteY24" fmla="*/ 51987 h 605327"/>
                <a:gd name="connsiteX25" fmla="*/ 210796 w 284859"/>
                <a:gd name="connsiteY25" fmla="*/ 45578 h 605327"/>
                <a:gd name="connsiteX26" fmla="*/ 284860 w 284859"/>
                <a:gd name="connsiteY26" fmla="*/ 0 h 605327"/>
                <a:gd name="connsiteX27" fmla="*/ 0 w 284859"/>
                <a:gd name="connsiteY27" fmla="*/ 0 h 605327"/>
                <a:gd name="connsiteX28" fmla="*/ 16379 w 284859"/>
                <a:gd name="connsiteY28" fmla="*/ 8546 h 605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84859" h="605327">
                  <a:moveTo>
                    <a:pt x="16379" y="8546"/>
                  </a:moveTo>
                  <a:cubicBezTo>
                    <a:pt x="54835" y="9258"/>
                    <a:pt x="81897" y="29910"/>
                    <a:pt x="101125" y="63381"/>
                  </a:cubicBezTo>
                  <a:cubicBezTo>
                    <a:pt x="108959" y="77624"/>
                    <a:pt x="107534" y="86882"/>
                    <a:pt x="95428" y="98277"/>
                  </a:cubicBezTo>
                  <a:cubicBezTo>
                    <a:pt x="71215" y="121065"/>
                    <a:pt x="43441" y="141718"/>
                    <a:pt x="37744" y="178750"/>
                  </a:cubicBezTo>
                  <a:cubicBezTo>
                    <a:pt x="55548" y="251389"/>
                    <a:pt x="57684" y="325452"/>
                    <a:pt x="64093" y="399516"/>
                  </a:cubicBezTo>
                  <a:cubicBezTo>
                    <a:pt x="65518" y="413047"/>
                    <a:pt x="64805" y="425865"/>
                    <a:pt x="64805" y="439396"/>
                  </a:cubicBezTo>
                  <a:cubicBezTo>
                    <a:pt x="64805" y="439396"/>
                    <a:pt x="64805" y="439396"/>
                    <a:pt x="64805" y="439396"/>
                  </a:cubicBezTo>
                  <a:cubicBezTo>
                    <a:pt x="79048" y="435123"/>
                    <a:pt x="73351" y="423017"/>
                    <a:pt x="74064" y="414471"/>
                  </a:cubicBezTo>
                  <a:cubicBezTo>
                    <a:pt x="76912" y="385985"/>
                    <a:pt x="78336" y="356787"/>
                    <a:pt x="80473" y="321892"/>
                  </a:cubicBezTo>
                  <a:cubicBezTo>
                    <a:pt x="132460" y="375303"/>
                    <a:pt x="176613" y="424441"/>
                    <a:pt x="174477" y="497793"/>
                  </a:cubicBezTo>
                  <a:cubicBezTo>
                    <a:pt x="174477" y="533400"/>
                    <a:pt x="174477" y="569007"/>
                    <a:pt x="174477" y="605327"/>
                  </a:cubicBezTo>
                  <a:cubicBezTo>
                    <a:pt x="177325" y="605327"/>
                    <a:pt x="179462" y="606039"/>
                    <a:pt x="182310" y="606039"/>
                  </a:cubicBezTo>
                  <a:cubicBezTo>
                    <a:pt x="183734" y="595357"/>
                    <a:pt x="185159" y="583963"/>
                    <a:pt x="186583" y="573280"/>
                  </a:cubicBezTo>
                  <a:cubicBezTo>
                    <a:pt x="190144" y="549779"/>
                    <a:pt x="192992" y="526279"/>
                    <a:pt x="196553" y="503490"/>
                  </a:cubicBezTo>
                  <a:cubicBezTo>
                    <a:pt x="197265" y="492095"/>
                    <a:pt x="197977" y="480701"/>
                    <a:pt x="198690" y="469307"/>
                  </a:cubicBezTo>
                  <a:cubicBezTo>
                    <a:pt x="192280" y="462185"/>
                    <a:pt x="188007" y="452215"/>
                    <a:pt x="188007" y="442957"/>
                  </a:cubicBezTo>
                  <a:cubicBezTo>
                    <a:pt x="188007" y="437260"/>
                    <a:pt x="188007" y="431563"/>
                    <a:pt x="188720" y="425153"/>
                  </a:cubicBezTo>
                  <a:cubicBezTo>
                    <a:pt x="190144" y="405925"/>
                    <a:pt x="180886" y="392394"/>
                    <a:pt x="165219" y="383849"/>
                  </a:cubicBezTo>
                  <a:cubicBezTo>
                    <a:pt x="114656" y="354650"/>
                    <a:pt x="94004" y="304800"/>
                    <a:pt x="75488" y="254237"/>
                  </a:cubicBezTo>
                  <a:cubicBezTo>
                    <a:pt x="68366" y="235009"/>
                    <a:pt x="74776" y="214357"/>
                    <a:pt x="84746" y="195841"/>
                  </a:cubicBezTo>
                  <a:cubicBezTo>
                    <a:pt x="91867" y="183022"/>
                    <a:pt x="101837" y="170916"/>
                    <a:pt x="111095" y="158809"/>
                  </a:cubicBezTo>
                  <a:cubicBezTo>
                    <a:pt x="115368" y="153112"/>
                    <a:pt x="121777" y="146703"/>
                    <a:pt x="128899" y="148127"/>
                  </a:cubicBezTo>
                  <a:cubicBezTo>
                    <a:pt x="137445" y="149551"/>
                    <a:pt x="141006" y="158097"/>
                    <a:pt x="143142" y="166643"/>
                  </a:cubicBezTo>
                  <a:cubicBezTo>
                    <a:pt x="145278" y="175901"/>
                    <a:pt x="144566" y="184447"/>
                    <a:pt x="144566" y="193705"/>
                  </a:cubicBezTo>
                  <a:cubicBezTo>
                    <a:pt x="151688" y="141006"/>
                    <a:pt x="170916" y="94004"/>
                    <a:pt x="202963" y="51987"/>
                  </a:cubicBezTo>
                  <a:cubicBezTo>
                    <a:pt x="205099" y="49138"/>
                    <a:pt x="207235" y="46290"/>
                    <a:pt x="210796" y="45578"/>
                  </a:cubicBezTo>
                  <a:cubicBezTo>
                    <a:pt x="240706" y="37744"/>
                    <a:pt x="263495" y="19940"/>
                    <a:pt x="284860" y="0"/>
                  </a:cubicBezTo>
                  <a:cubicBezTo>
                    <a:pt x="190144" y="0"/>
                    <a:pt x="95428" y="0"/>
                    <a:pt x="0" y="0"/>
                  </a:cubicBezTo>
                  <a:cubicBezTo>
                    <a:pt x="1424" y="4273"/>
                    <a:pt x="4985" y="8546"/>
                    <a:pt x="16379" y="8546"/>
                  </a:cubicBezTo>
                  <a:close/>
                </a:path>
              </a:pathLst>
            </a:custGeom>
            <a:grpFill/>
            <a:ln w="712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055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2920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2354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55634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79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65" r:id="rId13"/>
    <p:sldLayoutId id="2147483681" r:id="rId14"/>
    <p:sldLayoutId id="2147483680" r:id="rId15"/>
    <p:sldLayoutId id="2147483678" r:id="rId16"/>
    <p:sldLayoutId id="2147483677" r:id="rId17"/>
    <p:sldLayoutId id="2147483682" r:id="rId18"/>
    <p:sldLayoutId id="2147483683" r:id="rId19"/>
    <p:sldLayoutId id="2147483684" r:id="rId20"/>
    <p:sldLayoutId id="2147483660" r:id="rId21"/>
    <p:sldLayoutId id="2147483659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>
            <a:extLst>
              <a:ext uri="{FF2B5EF4-FFF2-40B4-BE49-F238E27FC236}">
                <a16:creationId xmlns:a16="http://schemas.microsoft.com/office/drawing/2014/main" id="{93AEA043-746F-4334-A00A-A4587B060237}"/>
              </a:ext>
            </a:extLst>
          </p:cNvPr>
          <p:cNvSpPr txBox="1"/>
          <p:nvPr/>
        </p:nvSpPr>
        <p:spPr>
          <a:xfrm>
            <a:off x="6814047" y="4135966"/>
            <a:ext cx="4914900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Free </a:t>
            </a:r>
          </a:p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PPT Templates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7" name="TextBox 16">
            <a:hlinkClick r:id="rId2"/>
            <a:extLst>
              <a:ext uri="{FF2B5EF4-FFF2-40B4-BE49-F238E27FC236}">
                <a16:creationId xmlns:a16="http://schemas.microsoft.com/office/drawing/2014/main" id="{46673C6C-F4E2-45EA-9333-0F52A6A69329}"/>
              </a:ext>
            </a:extLst>
          </p:cNvPr>
          <p:cNvSpPr txBox="1"/>
          <p:nvPr/>
        </p:nvSpPr>
        <p:spPr>
          <a:xfrm>
            <a:off x="6814106" y="6332490"/>
            <a:ext cx="49148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C83D12-1353-440F-A5DC-1ACD4C118187}"/>
              </a:ext>
            </a:extLst>
          </p:cNvPr>
          <p:cNvSpPr txBox="1"/>
          <p:nvPr/>
        </p:nvSpPr>
        <p:spPr>
          <a:xfrm>
            <a:off x="6814106" y="5911336"/>
            <a:ext cx="491484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54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  <a:latin typeface="+mj-lt"/>
              </a:defRPr>
            </a:lvl1pPr>
          </a:lstStyle>
          <a:p>
            <a:pPr algn="r"/>
            <a:r>
              <a:rPr lang="en-US" altLang="ko-KR" sz="2000" dirty="0">
                <a:effectLst/>
                <a:latin typeface="+mn-lt"/>
              </a:rPr>
              <a:t>Insert the Sub Title of Your Presentation</a:t>
            </a:r>
            <a:endParaRPr lang="ko-KR" altLang="en-US" sz="2000" dirty="0">
              <a:effectLst/>
              <a:latin typeface="+mn-lt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9E4A53F-05A6-44E4-91EF-FAF6D181260B}"/>
              </a:ext>
            </a:extLst>
          </p:cNvPr>
          <p:cNvGrpSpPr/>
          <p:nvPr/>
        </p:nvGrpSpPr>
        <p:grpSpPr>
          <a:xfrm>
            <a:off x="527539" y="6042037"/>
            <a:ext cx="1684599" cy="413563"/>
            <a:chOff x="864753" y="5755727"/>
            <a:chExt cx="1544830" cy="413563"/>
          </a:xfrm>
        </p:grpSpPr>
        <p:sp>
          <p:nvSpPr>
            <p:cNvPr id="16" name="Rounded Rectangle 7">
              <a:extLst>
                <a:ext uri="{FF2B5EF4-FFF2-40B4-BE49-F238E27FC236}">
                  <a16:creationId xmlns:a16="http://schemas.microsoft.com/office/drawing/2014/main" id="{5285F21A-CFEE-4BAE-9241-34A4E7F8164A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28B07A-5D2D-47FD-97AE-22ECCD932D00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54078AB-B261-4694-9CCB-CD57B568D27F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6D9CA02-741E-4E2D-AB0E-4A068DBD43D3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37D6A8D-5BCC-4AA5-8FD4-A9D18489545A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E4E7B21-049A-4132-B8AA-DB804CC456C6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50256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4059D76E-C26F-45BA-B31E-5DB39A50143D}"/>
              </a:ext>
            </a:extLst>
          </p:cNvPr>
          <p:cNvGrpSpPr/>
          <p:nvPr/>
        </p:nvGrpSpPr>
        <p:grpSpPr>
          <a:xfrm>
            <a:off x="922307" y="1887123"/>
            <a:ext cx="2307836" cy="1564332"/>
            <a:chOff x="2505376" y="2149766"/>
            <a:chExt cx="3646760" cy="2471905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B98E646-50E7-4A19-A219-3A66F0AB018A}"/>
                </a:ext>
              </a:extLst>
            </p:cNvPr>
            <p:cNvSpPr/>
            <p:nvPr/>
          </p:nvSpPr>
          <p:spPr>
            <a:xfrm>
              <a:off x="3841510" y="2152268"/>
              <a:ext cx="1910678" cy="1143112"/>
            </a:xfrm>
            <a:custGeom>
              <a:avLst/>
              <a:gdLst>
                <a:gd name="connsiteX0" fmla="*/ 3332252 w 4071279"/>
                <a:gd name="connsiteY0" fmla="*/ 340860 h 2435748"/>
                <a:gd name="connsiteX1" fmla="*/ 3143428 w 4071279"/>
                <a:gd name="connsiteY1" fmla="*/ 87458 h 2435748"/>
                <a:gd name="connsiteX2" fmla="*/ 2921614 w 4071279"/>
                <a:gd name="connsiteY2" fmla="*/ 29197 h 2435748"/>
                <a:gd name="connsiteX3" fmla="*/ 2242833 w 4071279"/>
                <a:gd name="connsiteY3" fmla="*/ 165374 h 2435748"/>
                <a:gd name="connsiteX4" fmla="*/ 1910814 w 4071279"/>
                <a:gd name="connsiteY4" fmla="*/ 248905 h 2435748"/>
                <a:gd name="connsiteX5" fmla="*/ 1181493 w 4071279"/>
                <a:gd name="connsiteY5" fmla="*/ 472124 h 2435748"/>
                <a:gd name="connsiteX6" fmla="*/ 789106 w 4071279"/>
                <a:gd name="connsiteY6" fmla="*/ 513538 h 2435748"/>
                <a:gd name="connsiteX7" fmla="*/ 679602 w 4071279"/>
                <a:gd name="connsiteY7" fmla="*/ 518452 h 2435748"/>
                <a:gd name="connsiteX8" fmla="*/ 588349 w 4071279"/>
                <a:gd name="connsiteY8" fmla="*/ 612513 h 2435748"/>
                <a:gd name="connsiteX9" fmla="*/ 550444 w 4071279"/>
                <a:gd name="connsiteY9" fmla="*/ 815375 h 2435748"/>
                <a:gd name="connsiteX10" fmla="*/ 240185 w 4071279"/>
                <a:gd name="connsiteY10" fmla="*/ 1702633 h 2435748"/>
                <a:gd name="connsiteX11" fmla="*/ 120 w 4071279"/>
                <a:gd name="connsiteY11" fmla="*/ 2121694 h 2435748"/>
                <a:gd name="connsiteX12" fmla="*/ 2555901 w 4071279"/>
                <a:gd name="connsiteY12" fmla="*/ 2416511 h 2435748"/>
                <a:gd name="connsiteX13" fmla="*/ 2556603 w 4071279"/>
                <a:gd name="connsiteY13" fmla="*/ 2415809 h 2435748"/>
                <a:gd name="connsiteX14" fmla="*/ 2596613 w 4071279"/>
                <a:gd name="connsiteY14" fmla="*/ 1851445 h 2435748"/>
                <a:gd name="connsiteX15" fmla="*/ 2680847 w 4071279"/>
                <a:gd name="connsiteY15" fmla="*/ 1838810 h 2435748"/>
                <a:gd name="connsiteX16" fmla="*/ 2681549 w 4071279"/>
                <a:gd name="connsiteY16" fmla="*/ 1838810 h 2435748"/>
                <a:gd name="connsiteX17" fmla="*/ 2719454 w 4071279"/>
                <a:gd name="connsiteY17" fmla="*/ 1758788 h 2435748"/>
                <a:gd name="connsiteX18" fmla="*/ 2719454 w 4071279"/>
                <a:gd name="connsiteY18" fmla="*/ 1758788 h 2435748"/>
                <a:gd name="connsiteX19" fmla="*/ 2720156 w 4071279"/>
                <a:gd name="connsiteY19" fmla="*/ 1758788 h 2435748"/>
                <a:gd name="connsiteX20" fmla="*/ 2542564 w 4071279"/>
                <a:gd name="connsiteY20" fmla="*/ 1372017 h 2435748"/>
                <a:gd name="connsiteX21" fmla="*/ 2587488 w 4071279"/>
                <a:gd name="connsiteY21" fmla="*/ 1303928 h 2435748"/>
                <a:gd name="connsiteX22" fmla="*/ 2627499 w 4071279"/>
                <a:gd name="connsiteY22" fmla="*/ 1261110 h 2435748"/>
                <a:gd name="connsiteX23" fmla="*/ 2635922 w 4071279"/>
                <a:gd name="connsiteY23" fmla="*/ 1234436 h 2435748"/>
                <a:gd name="connsiteX24" fmla="*/ 2660491 w 4071279"/>
                <a:gd name="connsiteY24" fmla="*/ 1243561 h 2435748"/>
                <a:gd name="connsiteX25" fmla="*/ 2766484 w 4071279"/>
                <a:gd name="connsiteY25" fmla="*/ 1486434 h 2435748"/>
                <a:gd name="connsiteX26" fmla="*/ 2890728 w 4071279"/>
                <a:gd name="connsiteY26" fmla="*/ 1529955 h 2435748"/>
                <a:gd name="connsiteX27" fmla="*/ 3060599 w 4071279"/>
                <a:gd name="connsiteY27" fmla="*/ 1426067 h 2435748"/>
                <a:gd name="connsiteX28" fmla="*/ 3181334 w 4071279"/>
                <a:gd name="connsiteY28" fmla="*/ 1403604 h 2435748"/>
                <a:gd name="connsiteX29" fmla="*/ 3212219 w 4071279"/>
                <a:gd name="connsiteY29" fmla="*/ 1465376 h 2435748"/>
                <a:gd name="connsiteX30" fmla="*/ 3179227 w 4071279"/>
                <a:gd name="connsiteY30" fmla="*/ 1519425 h 2435748"/>
                <a:gd name="connsiteX31" fmla="*/ 3172910 w 4071279"/>
                <a:gd name="connsiteY31" fmla="*/ 1652093 h 2435748"/>
                <a:gd name="connsiteX32" fmla="*/ 3172910 w 4071279"/>
                <a:gd name="connsiteY32" fmla="*/ 1652093 h 2435748"/>
                <a:gd name="connsiteX33" fmla="*/ 3236085 w 4071279"/>
                <a:gd name="connsiteY33" fmla="*/ 1689998 h 2435748"/>
                <a:gd name="connsiteX34" fmla="*/ 3350502 w 4071279"/>
                <a:gd name="connsiteY34" fmla="*/ 1858465 h 2435748"/>
                <a:gd name="connsiteX35" fmla="*/ 3243806 w 4071279"/>
                <a:gd name="connsiteY35" fmla="*/ 2016402 h 2435748"/>
                <a:gd name="connsiteX36" fmla="*/ 2866862 w 4071279"/>
                <a:gd name="connsiteY36" fmla="*/ 2239621 h 2435748"/>
                <a:gd name="connsiteX37" fmla="*/ 2788245 w 4071279"/>
                <a:gd name="connsiteY37" fmla="*/ 2322450 h 2435748"/>
                <a:gd name="connsiteX38" fmla="*/ 2791754 w 4071279"/>
                <a:gd name="connsiteY38" fmla="*/ 2411597 h 2435748"/>
                <a:gd name="connsiteX39" fmla="*/ 2868266 w 4071279"/>
                <a:gd name="connsiteY39" fmla="*/ 2436165 h 2435748"/>
                <a:gd name="connsiteX40" fmla="*/ 3778688 w 4071279"/>
                <a:gd name="connsiteY40" fmla="*/ 2307007 h 2435748"/>
                <a:gd name="connsiteX41" fmla="*/ 3914866 w 4071279"/>
                <a:gd name="connsiteY41" fmla="*/ 2137137 h 2435748"/>
                <a:gd name="connsiteX42" fmla="*/ 3958386 w 4071279"/>
                <a:gd name="connsiteY42" fmla="*/ 1768616 h 2435748"/>
                <a:gd name="connsiteX43" fmla="*/ 4049639 w 4071279"/>
                <a:gd name="connsiteY43" fmla="*/ 1242157 h 2435748"/>
                <a:gd name="connsiteX44" fmla="*/ 4067890 w 4071279"/>
                <a:gd name="connsiteY44" fmla="*/ 1113701 h 2435748"/>
                <a:gd name="connsiteX45" fmla="*/ 3825017 w 4071279"/>
                <a:gd name="connsiteY45" fmla="*/ 869424 h 2435748"/>
                <a:gd name="connsiteX46" fmla="*/ 3186949 w 4071279"/>
                <a:gd name="connsiteY46" fmla="*/ 178009 h 2435748"/>
                <a:gd name="connsiteX47" fmla="*/ 3186949 w 4071279"/>
                <a:gd name="connsiteY47" fmla="*/ 178009 h 2435748"/>
                <a:gd name="connsiteX48" fmla="*/ 3186949 w 4071279"/>
                <a:gd name="connsiteY48" fmla="*/ 178009 h 2435748"/>
                <a:gd name="connsiteX49" fmla="*/ 3186949 w 4071279"/>
                <a:gd name="connsiteY49" fmla="*/ 178009 h 243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071279" h="2435748">
                  <a:moveTo>
                    <a:pt x="3332252" y="340860"/>
                  </a:moveTo>
                  <a:cubicBezTo>
                    <a:pt x="3307684" y="302253"/>
                    <a:pt x="3167295" y="126065"/>
                    <a:pt x="3143428" y="87458"/>
                  </a:cubicBezTo>
                  <a:cubicBezTo>
                    <a:pt x="3112543" y="8840"/>
                    <a:pt x="3051474" y="-31171"/>
                    <a:pt x="2921614" y="29197"/>
                  </a:cubicBezTo>
                  <a:cubicBezTo>
                    <a:pt x="2828957" y="72717"/>
                    <a:pt x="2268805" y="160460"/>
                    <a:pt x="2242833" y="165374"/>
                  </a:cubicBezTo>
                  <a:cubicBezTo>
                    <a:pt x="2124907" y="189240"/>
                    <a:pt x="2027336" y="217318"/>
                    <a:pt x="1910814" y="248905"/>
                  </a:cubicBezTo>
                  <a:cubicBezTo>
                    <a:pt x="1745857" y="293128"/>
                    <a:pt x="1289592" y="453171"/>
                    <a:pt x="1181493" y="472124"/>
                  </a:cubicBezTo>
                  <a:cubicBezTo>
                    <a:pt x="1148501" y="477739"/>
                    <a:pt x="910542" y="514942"/>
                    <a:pt x="789106" y="513538"/>
                  </a:cubicBezTo>
                  <a:cubicBezTo>
                    <a:pt x="752604" y="512837"/>
                    <a:pt x="716103" y="513538"/>
                    <a:pt x="679602" y="518452"/>
                  </a:cubicBezTo>
                  <a:cubicBezTo>
                    <a:pt x="619235" y="526875"/>
                    <a:pt x="592561" y="551444"/>
                    <a:pt x="588349" y="612513"/>
                  </a:cubicBezTo>
                  <a:cubicBezTo>
                    <a:pt x="583436" y="682005"/>
                    <a:pt x="569397" y="748690"/>
                    <a:pt x="550444" y="815375"/>
                  </a:cubicBezTo>
                  <a:cubicBezTo>
                    <a:pt x="511135" y="950850"/>
                    <a:pt x="268263" y="1628227"/>
                    <a:pt x="240185" y="1702633"/>
                  </a:cubicBezTo>
                  <a:cubicBezTo>
                    <a:pt x="233867" y="1718778"/>
                    <a:pt x="22582" y="2090808"/>
                    <a:pt x="120" y="2121694"/>
                  </a:cubicBezTo>
                  <a:cubicBezTo>
                    <a:pt x="-20237" y="2149772"/>
                    <a:pt x="2561516" y="2420723"/>
                    <a:pt x="2555901" y="2416511"/>
                  </a:cubicBezTo>
                  <a:cubicBezTo>
                    <a:pt x="2555901" y="2416511"/>
                    <a:pt x="2556603" y="2415809"/>
                    <a:pt x="2556603" y="2415809"/>
                  </a:cubicBezTo>
                  <a:cubicBezTo>
                    <a:pt x="2480091" y="2339297"/>
                    <a:pt x="2555901" y="1872504"/>
                    <a:pt x="2596613" y="1851445"/>
                  </a:cubicBezTo>
                  <a:cubicBezTo>
                    <a:pt x="2612758" y="1842320"/>
                    <a:pt x="2667510" y="1851445"/>
                    <a:pt x="2680847" y="1838810"/>
                  </a:cubicBezTo>
                  <a:lnTo>
                    <a:pt x="2681549" y="1838810"/>
                  </a:lnTo>
                  <a:cubicBezTo>
                    <a:pt x="2715242" y="1817752"/>
                    <a:pt x="2727175" y="1791780"/>
                    <a:pt x="2719454" y="1758788"/>
                  </a:cubicBezTo>
                  <a:cubicBezTo>
                    <a:pt x="2719454" y="1758788"/>
                    <a:pt x="2719454" y="1758788"/>
                    <a:pt x="2719454" y="1758788"/>
                  </a:cubicBezTo>
                  <a:cubicBezTo>
                    <a:pt x="2719454" y="1758788"/>
                    <a:pt x="2719454" y="1758788"/>
                    <a:pt x="2720156" y="1758788"/>
                  </a:cubicBezTo>
                  <a:cubicBezTo>
                    <a:pt x="2715242" y="1726499"/>
                    <a:pt x="2546775" y="1386056"/>
                    <a:pt x="2542564" y="1372017"/>
                  </a:cubicBezTo>
                  <a:cubicBezTo>
                    <a:pt x="2529227" y="1324987"/>
                    <a:pt x="2538352" y="1310246"/>
                    <a:pt x="2587488" y="1303928"/>
                  </a:cubicBezTo>
                  <a:cubicBezTo>
                    <a:pt x="2613460" y="1300419"/>
                    <a:pt x="2627499" y="1288485"/>
                    <a:pt x="2627499" y="1261110"/>
                  </a:cubicBezTo>
                  <a:cubicBezTo>
                    <a:pt x="2627499" y="1251282"/>
                    <a:pt x="2625393" y="1237244"/>
                    <a:pt x="2635922" y="1234436"/>
                  </a:cubicBezTo>
                  <a:cubicBezTo>
                    <a:pt x="2647153" y="1231628"/>
                    <a:pt x="2655577" y="1235138"/>
                    <a:pt x="2660491" y="1243561"/>
                  </a:cubicBezTo>
                  <a:cubicBezTo>
                    <a:pt x="2668914" y="1256898"/>
                    <a:pt x="2746830" y="1451337"/>
                    <a:pt x="2766484" y="1486434"/>
                  </a:cubicBezTo>
                  <a:cubicBezTo>
                    <a:pt x="2798774" y="1553821"/>
                    <a:pt x="2824745" y="1562946"/>
                    <a:pt x="2890728" y="1529955"/>
                  </a:cubicBezTo>
                  <a:cubicBezTo>
                    <a:pt x="2901258" y="1524339"/>
                    <a:pt x="3046560" y="1432384"/>
                    <a:pt x="3060599" y="1426067"/>
                  </a:cubicBezTo>
                  <a:cubicBezTo>
                    <a:pt x="3093591" y="1411326"/>
                    <a:pt x="3144832" y="1396585"/>
                    <a:pt x="3181334" y="1403604"/>
                  </a:cubicBezTo>
                  <a:cubicBezTo>
                    <a:pt x="3214325" y="1409922"/>
                    <a:pt x="3228364" y="1435894"/>
                    <a:pt x="3212219" y="1465376"/>
                  </a:cubicBezTo>
                  <a:cubicBezTo>
                    <a:pt x="3202392" y="1483626"/>
                    <a:pt x="3188353" y="1500473"/>
                    <a:pt x="3179227" y="1519425"/>
                  </a:cubicBezTo>
                  <a:cubicBezTo>
                    <a:pt x="3158169" y="1562244"/>
                    <a:pt x="3148342" y="1606466"/>
                    <a:pt x="3172910" y="1652093"/>
                  </a:cubicBezTo>
                  <a:cubicBezTo>
                    <a:pt x="3172910" y="1652093"/>
                    <a:pt x="3172910" y="1652093"/>
                    <a:pt x="3172910" y="1652093"/>
                  </a:cubicBezTo>
                  <a:cubicBezTo>
                    <a:pt x="3173612" y="1659814"/>
                    <a:pt x="3217133" y="1687892"/>
                    <a:pt x="3236085" y="1689998"/>
                  </a:cubicBezTo>
                  <a:cubicBezTo>
                    <a:pt x="3329444" y="1702633"/>
                    <a:pt x="3373666" y="1766510"/>
                    <a:pt x="3350502" y="1858465"/>
                  </a:cubicBezTo>
                  <a:cubicBezTo>
                    <a:pt x="3333655" y="1923745"/>
                    <a:pt x="3298558" y="1976391"/>
                    <a:pt x="3243806" y="2016402"/>
                  </a:cubicBezTo>
                  <a:cubicBezTo>
                    <a:pt x="3199584" y="2048692"/>
                    <a:pt x="2941970" y="2186273"/>
                    <a:pt x="2866862" y="2239621"/>
                  </a:cubicBezTo>
                  <a:cubicBezTo>
                    <a:pt x="2835275" y="2262083"/>
                    <a:pt x="2805793" y="2287353"/>
                    <a:pt x="2788245" y="2322450"/>
                  </a:cubicBezTo>
                  <a:cubicBezTo>
                    <a:pt x="2772802" y="2352634"/>
                    <a:pt x="2772099" y="2383519"/>
                    <a:pt x="2791754" y="2411597"/>
                  </a:cubicBezTo>
                  <a:cubicBezTo>
                    <a:pt x="2810706" y="2437569"/>
                    <a:pt x="2838784" y="2441079"/>
                    <a:pt x="2868266" y="2436165"/>
                  </a:cubicBezTo>
                  <a:cubicBezTo>
                    <a:pt x="3084465" y="2401770"/>
                    <a:pt x="3694455" y="2336489"/>
                    <a:pt x="3778688" y="2307007"/>
                  </a:cubicBezTo>
                  <a:cubicBezTo>
                    <a:pt x="3860114" y="2278228"/>
                    <a:pt x="3904337" y="2221370"/>
                    <a:pt x="3914866" y="2137137"/>
                  </a:cubicBezTo>
                  <a:cubicBezTo>
                    <a:pt x="3930308" y="2014296"/>
                    <a:pt x="3942944" y="1891456"/>
                    <a:pt x="3958386" y="1768616"/>
                  </a:cubicBezTo>
                  <a:cubicBezTo>
                    <a:pt x="3980147" y="1591726"/>
                    <a:pt x="3996291" y="1413432"/>
                    <a:pt x="4049639" y="1242157"/>
                  </a:cubicBezTo>
                  <a:cubicBezTo>
                    <a:pt x="4069996" y="1201444"/>
                    <a:pt x="4084034" y="1159328"/>
                    <a:pt x="4067890" y="1113701"/>
                  </a:cubicBezTo>
                  <a:cubicBezTo>
                    <a:pt x="4065784" y="1083518"/>
                    <a:pt x="3843267" y="889079"/>
                    <a:pt x="3825017" y="869424"/>
                  </a:cubicBezTo>
                  <a:moveTo>
                    <a:pt x="3186949" y="178009"/>
                  </a:moveTo>
                  <a:cubicBezTo>
                    <a:pt x="3186247" y="178009"/>
                    <a:pt x="3186247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C75FF3-4BF1-4DDC-840F-B67274189F39}"/>
                </a:ext>
              </a:extLst>
            </p:cNvPr>
            <p:cNvSpPr/>
            <p:nvPr/>
          </p:nvSpPr>
          <p:spPr>
            <a:xfrm>
              <a:off x="3707003" y="3066294"/>
              <a:ext cx="1383594" cy="642383"/>
            </a:xfrm>
            <a:custGeom>
              <a:avLst/>
              <a:gdLst>
                <a:gd name="connsiteX0" fmla="*/ 2845316 w 2948168"/>
                <a:gd name="connsiteY0" fmla="*/ 468899 h 1368792"/>
                <a:gd name="connsiteX1" fmla="*/ 2862865 w 2948168"/>
                <a:gd name="connsiteY1" fmla="*/ 480130 h 1368792"/>
                <a:gd name="connsiteX2" fmla="*/ 2926741 w 2948168"/>
                <a:gd name="connsiteY2" fmla="*/ 576297 h 1368792"/>
                <a:gd name="connsiteX3" fmla="*/ 2934463 w 2948168"/>
                <a:gd name="connsiteY3" fmla="*/ 1111881 h 1368792"/>
                <a:gd name="connsiteX4" fmla="*/ 2951309 w 2948168"/>
                <a:gd name="connsiteY4" fmla="*/ 1333695 h 1368792"/>
                <a:gd name="connsiteX5" fmla="*/ 2892346 w 2948168"/>
                <a:gd name="connsiteY5" fmla="*/ 1361773 h 1368792"/>
                <a:gd name="connsiteX6" fmla="*/ 1424579 w 2948168"/>
                <a:gd name="connsiteY6" fmla="*/ 946222 h 1368792"/>
                <a:gd name="connsiteX7" fmla="*/ 24200 w 2948168"/>
                <a:gd name="connsiteY7" fmla="*/ 872517 h 1368792"/>
                <a:gd name="connsiteX8" fmla="*/ 334 w 2948168"/>
                <a:gd name="connsiteY8" fmla="*/ 853565 h 1368792"/>
                <a:gd name="connsiteX9" fmla="*/ 180031 w 2948168"/>
                <a:gd name="connsiteY9" fmla="*/ 383964 h 1368792"/>
                <a:gd name="connsiteX10" fmla="*/ 288833 w 2948168"/>
                <a:gd name="connsiteY10" fmla="*/ 173380 h 1368792"/>
                <a:gd name="connsiteX11" fmla="*/ 716317 w 2948168"/>
                <a:gd name="connsiteY11" fmla="*/ 702 h 1368792"/>
                <a:gd name="connsiteX12" fmla="*/ 891803 w 2948168"/>
                <a:gd name="connsiteY12" fmla="*/ 0 h 1368792"/>
                <a:gd name="connsiteX13" fmla="*/ 1355087 w 2948168"/>
                <a:gd name="connsiteY13" fmla="*/ 18953 h 1368792"/>
                <a:gd name="connsiteX14" fmla="*/ 1791696 w 2948168"/>
                <a:gd name="connsiteY14" fmla="*/ 97570 h 1368792"/>
                <a:gd name="connsiteX15" fmla="*/ 1802226 w 2948168"/>
                <a:gd name="connsiteY15" fmla="*/ 97570 h 1368792"/>
                <a:gd name="connsiteX16" fmla="*/ 2462756 w 2948168"/>
                <a:gd name="connsiteY16" fmla="*/ 292711 h 1368792"/>
                <a:gd name="connsiteX17" fmla="*/ 2757573 w 2948168"/>
                <a:gd name="connsiteY17" fmla="*/ 430292 h 1368792"/>
                <a:gd name="connsiteX18" fmla="*/ 2845316 w 2948168"/>
                <a:gd name="connsiteY18" fmla="*/ 468899 h 1368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48168" h="1368792">
                  <a:moveTo>
                    <a:pt x="2845316" y="468899"/>
                  </a:moveTo>
                  <a:cubicBezTo>
                    <a:pt x="2850931" y="472409"/>
                    <a:pt x="2856547" y="478024"/>
                    <a:pt x="2862865" y="480130"/>
                  </a:cubicBezTo>
                  <a:cubicBezTo>
                    <a:pt x="2909895" y="494871"/>
                    <a:pt x="2921828" y="534882"/>
                    <a:pt x="2926741" y="576297"/>
                  </a:cubicBezTo>
                  <a:cubicBezTo>
                    <a:pt x="2949204" y="754591"/>
                    <a:pt x="2954117" y="932885"/>
                    <a:pt x="2934463" y="1111881"/>
                  </a:cubicBezTo>
                  <a:cubicBezTo>
                    <a:pt x="2934463" y="1112582"/>
                    <a:pt x="2952012" y="1332993"/>
                    <a:pt x="2951309" y="1333695"/>
                  </a:cubicBezTo>
                  <a:cubicBezTo>
                    <a:pt x="2936569" y="1373004"/>
                    <a:pt x="2928145" y="1376514"/>
                    <a:pt x="2892346" y="1361773"/>
                  </a:cubicBezTo>
                  <a:cubicBezTo>
                    <a:pt x="2749851" y="1301406"/>
                    <a:pt x="1438618" y="948327"/>
                    <a:pt x="1424579" y="946222"/>
                  </a:cubicBezTo>
                  <a:cubicBezTo>
                    <a:pt x="1342452" y="934990"/>
                    <a:pt x="29113" y="863392"/>
                    <a:pt x="24200" y="872517"/>
                  </a:cubicBezTo>
                  <a:cubicBezTo>
                    <a:pt x="20690" y="878835"/>
                    <a:pt x="1737" y="857075"/>
                    <a:pt x="334" y="853565"/>
                  </a:cubicBezTo>
                  <a:cubicBezTo>
                    <a:pt x="-8792" y="838122"/>
                    <a:pt x="172310" y="449245"/>
                    <a:pt x="180031" y="383964"/>
                  </a:cubicBezTo>
                  <a:cubicBezTo>
                    <a:pt x="183541" y="355184"/>
                    <a:pt x="258649" y="190929"/>
                    <a:pt x="288833" y="173380"/>
                  </a:cubicBezTo>
                  <a:cubicBezTo>
                    <a:pt x="308487" y="162149"/>
                    <a:pt x="693153" y="-702"/>
                    <a:pt x="716317" y="702"/>
                  </a:cubicBezTo>
                  <a:cubicBezTo>
                    <a:pt x="774579" y="2106"/>
                    <a:pt x="833542" y="0"/>
                    <a:pt x="891803" y="0"/>
                  </a:cubicBezTo>
                  <a:cubicBezTo>
                    <a:pt x="954276" y="2106"/>
                    <a:pt x="1263132" y="10529"/>
                    <a:pt x="1355087" y="18953"/>
                  </a:cubicBezTo>
                  <a:cubicBezTo>
                    <a:pt x="1367020" y="20357"/>
                    <a:pt x="1773446" y="122840"/>
                    <a:pt x="1791696" y="97570"/>
                  </a:cubicBezTo>
                  <a:cubicBezTo>
                    <a:pt x="1795206" y="97570"/>
                    <a:pt x="1798716" y="97570"/>
                    <a:pt x="1802226" y="97570"/>
                  </a:cubicBezTo>
                  <a:cubicBezTo>
                    <a:pt x="2027550" y="143899"/>
                    <a:pt x="2248663" y="207776"/>
                    <a:pt x="2462756" y="292711"/>
                  </a:cubicBezTo>
                  <a:cubicBezTo>
                    <a:pt x="2563836" y="332722"/>
                    <a:pt x="2662108" y="378348"/>
                    <a:pt x="2757573" y="430292"/>
                  </a:cubicBezTo>
                  <a:cubicBezTo>
                    <a:pt x="2786352" y="446437"/>
                    <a:pt x="2820748" y="447139"/>
                    <a:pt x="2845316" y="468899"/>
                  </a:cubicBezTo>
                  <a:close/>
                </a:path>
              </a:pathLst>
            </a:custGeom>
            <a:solidFill>
              <a:schemeClr val="accent2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98B852B-AE00-4967-A9C4-1377F9748598}"/>
                </a:ext>
              </a:extLst>
            </p:cNvPr>
            <p:cNvSpPr/>
            <p:nvPr/>
          </p:nvSpPr>
          <p:spPr>
            <a:xfrm>
              <a:off x="4989455" y="3161169"/>
              <a:ext cx="3294" cy="62591"/>
            </a:xfrm>
            <a:custGeom>
              <a:avLst/>
              <a:gdLst>
                <a:gd name="connsiteX0" fmla="*/ 7371 w 7019"/>
                <a:gd name="connsiteY0" fmla="*/ 0 h 133369"/>
                <a:gd name="connsiteX1" fmla="*/ 7371 w 7019"/>
                <a:gd name="connsiteY1" fmla="*/ 139687 h 133369"/>
                <a:gd name="connsiteX2" fmla="*/ 7371 w 7019"/>
                <a:gd name="connsiteY2" fmla="*/ 0 h 13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19" h="133369">
                  <a:moveTo>
                    <a:pt x="7371" y="0"/>
                  </a:moveTo>
                  <a:cubicBezTo>
                    <a:pt x="7371" y="46328"/>
                    <a:pt x="7371" y="93359"/>
                    <a:pt x="7371" y="139687"/>
                  </a:cubicBezTo>
                  <a:cubicBezTo>
                    <a:pt x="-2457" y="93359"/>
                    <a:pt x="-2457" y="46328"/>
                    <a:pt x="7371" y="0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01AF955-0A1D-4294-B986-2FECEF49B062}"/>
                </a:ext>
              </a:extLst>
            </p:cNvPr>
            <p:cNvSpPr/>
            <p:nvPr/>
          </p:nvSpPr>
          <p:spPr>
            <a:xfrm>
              <a:off x="5078565" y="3013424"/>
              <a:ext cx="19766" cy="6589"/>
            </a:xfrm>
            <a:custGeom>
              <a:avLst/>
              <a:gdLst>
                <a:gd name="connsiteX0" fmla="*/ 0 w 42116"/>
                <a:gd name="connsiteY0" fmla="*/ 15787 h 14038"/>
                <a:gd name="connsiteX1" fmla="*/ 47732 w 42116"/>
                <a:gd name="connsiteY1" fmla="*/ 3854 h 14038"/>
                <a:gd name="connsiteX2" fmla="*/ 0 w 42116"/>
                <a:gd name="connsiteY2" fmla="*/ 15787 h 1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16" h="14038">
                  <a:moveTo>
                    <a:pt x="0" y="15787"/>
                  </a:moveTo>
                  <a:cubicBezTo>
                    <a:pt x="10529" y="-11588"/>
                    <a:pt x="31588" y="5258"/>
                    <a:pt x="47732" y="3854"/>
                  </a:cubicBezTo>
                  <a:cubicBezTo>
                    <a:pt x="34395" y="16489"/>
                    <a:pt x="16846" y="15085"/>
                    <a:pt x="0" y="15787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6" name="Graphic 204">
              <a:extLst>
                <a:ext uri="{FF2B5EF4-FFF2-40B4-BE49-F238E27FC236}">
                  <a16:creationId xmlns:a16="http://schemas.microsoft.com/office/drawing/2014/main" id="{152414BB-7621-4F4D-B228-2253104372BA}"/>
                </a:ext>
              </a:extLst>
            </p:cNvPr>
            <p:cNvGrpSpPr/>
            <p:nvPr/>
          </p:nvGrpSpPr>
          <p:grpSpPr>
            <a:xfrm>
              <a:off x="3842554" y="2149766"/>
              <a:ext cx="1919428" cy="1146614"/>
              <a:chOff x="4965869" y="570"/>
              <a:chExt cx="4089925" cy="2443209"/>
            </a:xfrm>
            <a:solidFill>
              <a:srgbClr val="0E0E0E"/>
            </a:solidFill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1BD900B-FB57-4AAC-87C7-4D44FD9F62C2}"/>
                  </a:ext>
                </a:extLst>
              </p:cNvPr>
              <p:cNvSpPr/>
              <p:nvPr/>
            </p:nvSpPr>
            <p:spPr>
              <a:xfrm>
                <a:off x="4965869" y="570"/>
                <a:ext cx="3264043" cy="2126893"/>
              </a:xfrm>
              <a:custGeom>
                <a:avLst/>
                <a:gdLst>
                  <a:gd name="connsiteX0" fmla="*/ 603673 w 3264043"/>
                  <a:gd name="connsiteY0" fmla="*/ 1954346 h 2126892"/>
                  <a:gd name="connsiteX1" fmla="*/ 1066956 w 3264043"/>
                  <a:gd name="connsiteY1" fmla="*/ 1973299 h 2126892"/>
                  <a:gd name="connsiteX2" fmla="*/ 1503566 w 3264043"/>
                  <a:gd name="connsiteY2" fmla="*/ 2051917 h 2126892"/>
                  <a:gd name="connsiteX3" fmla="*/ 1514095 w 3264043"/>
                  <a:gd name="connsiteY3" fmla="*/ 2051917 h 2126892"/>
                  <a:gd name="connsiteX4" fmla="*/ 1676244 w 3264043"/>
                  <a:gd name="connsiteY4" fmla="*/ 2088418 h 2126892"/>
                  <a:gd name="connsiteX5" fmla="*/ 1684667 w 3264043"/>
                  <a:gd name="connsiteY5" fmla="*/ 2063850 h 2126892"/>
                  <a:gd name="connsiteX6" fmla="*/ 1698005 w 3264043"/>
                  <a:gd name="connsiteY6" fmla="*/ 1895383 h 2126892"/>
                  <a:gd name="connsiteX7" fmla="*/ 1496546 w 3264043"/>
                  <a:gd name="connsiteY7" fmla="*/ 1559853 h 2126892"/>
                  <a:gd name="connsiteX8" fmla="*/ 1066956 w 3264043"/>
                  <a:gd name="connsiteY8" fmla="*/ 1413147 h 2126892"/>
                  <a:gd name="connsiteX9" fmla="*/ 845843 w 3264043"/>
                  <a:gd name="connsiteY9" fmla="*/ 1401214 h 2126892"/>
                  <a:gd name="connsiteX10" fmla="*/ 720897 w 3264043"/>
                  <a:gd name="connsiteY10" fmla="*/ 1377348 h 2126892"/>
                  <a:gd name="connsiteX11" fmla="*/ 624029 w 3264043"/>
                  <a:gd name="connsiteY11" fmla="*/ 1368222 h 2126892"/>
                  <a:gd name="connsiteX12" fmla="*/ 600163 w 3264043"/>
                  <a:gd name="connsiteY12" fmla="*/ 1215198 h 2126892"/>
                  <a:gd name="connsiteX13" fmla="*/ 685098 w 3264043"/>
                  <a:gd name="connsiteY13" fmla="*/ 958989 h 2126892"/>
                  <a:gd name="connsiteX14" fmla="*/ 805833 w 3264043"/>
                  <a:gd name="connsiteY14" fmla="*/ 772271 h 2126892"/>
                  <a:gd name="connsiteX15" fmla="*/ 1066956 w 3264043"/>
                  <a:gd name="connsiteY15" fmla="*/ 667682 h 2126892"/>
                  <a:gd name="connsiteX16" fmla="*/ 1365283 w 3264043"/>
                  <a:gd name="connsiteY16" fmla="*/ 598189 h 2126892"/>
                  <a:gd name="connsiteX17" fmla="*/ 1662205 w 3264043"/>
                  <a:gd name="connsiteY17" fmla="*/ 490791 h 2126892"/>
                  <a:gd name="connsiteX18" fmla="*/ 2091795 w 3264043"/>
                  <a:gd name="connsiteY18" fmla="*/ 386904 h 2126892"/>
                  <a:gd name="connsiteX19" fmla="*/ 2654053 w 3264043"/>
                  <a:gd name="connsiteY19" fmla="*/ 278804 h 2126892"/>
                  <a:gd name="connsiteX20" fmla="*/ 2908157 w 3264043"/>
                  <a:gd name="connsiteY20" fmla="*/ 281612 h 2126892"/>
                  <a:gd name="connsiteX21" fmla="*/ 2943254 w 3264043"/>
                  <a:gd name="connsiteY21" fmla="*/ 264765 h 2126892"/>
                  <a:gd name="connsiteX22" fmla="*/ 2954486 w 3264043"/>
                  <a:gd name="connsiteY22" fmla="*/ 236687 h 2126892"/>
                  <a:gd name="connsiteX23" fmla="*/ 3068903 w 3264043"/>
                  <a:gd name="connsiteY23" fmla="*/ 215629 h 2126892"/>
                  <a:gd name="connsiteX24" fmla="*/ 3269659 w 3264043"/>
                  <a:gd name="connsiteY24" fmla="*/ 280910 h 2126892"/>
                  <a:gd name="connsiteX25" fmla="*/ 3118039 w 3264043"/>
                  <a:gd name="connsiteY25" fmla="*/ 45759 h 2126892"/>
                  <a:gd name="connsiteX26" fmla="*/ 2965717 w 3264043"/>
                  <a:gd name="connsiteY26" fmla="*/ 11363 h 2126892"/>
                  <a:gd name="connsiteX27" fmla="*/ 2905350 w 3264043"/>
                  <a:gd name="connsiteY27" fmla="*/ 40143 h 2126892"/>
                  <a:gd name="connsiteX28" fmla="*/ 2501029 w 3264043"/>
                  <a:gd name="connsiteY28" fmla="*/ 116655 h 2126892"/>
                  <a:gd name="connsiteX29" fmla="*/ 2260964 w 3264043"/>
                  <a:gd name="connsiteY29" fmla="*/ 170705 h 2126892"/>
                  <a:gd name="connsiteX30" fmla="*/ 1744333 w 3264043"/>
                  <a:gd name="connsiteY30" fmla="*/ 294949 h 2126892"/>
                  <a:gd name="connsiteX31" fmla="*/ 1146978 w 3264043"/>
                  <a:gd name="connsiteY31" fmla="*/ 476753 h 2126892"/>
                  <a:gd name="connsiteX32" fmla="*/ 788986 w 3264043"/>
                  <a:gd name="connsiteY32" fmla="*/ 519571 h 2126892"/>
                  <a:gd name="connsiteX33" fmla="*/ 679482 w 3264043"/>
                  <a:gd name="connsiteY33" fmla="*/ 524485 h 2126892"/>
                  <a:gd name="connsiteX34" fmla="*/ 588230 w 3264043"/>
                  <a:gd name="connsiteY34" fmla="*/ 618545 h 2126892"/>
                  <a:gd name="connsiteX35" fmla="*/ 550325 w 3264043"/>
                  <a:gd name="connsiteY35" fmla="*/ 821407 h 2126892"/>
                  <a:gd name="connsiteX36" fmla="*/ 240065 w 3264043"/>
                  <a:gd name="connsiteY36" fmla="*/ 1708666 h 2126892"/>
                  <a:gd name="connsiteX37" fmla="*/ 0 w 3264043"/>
                  <a:gd name="connsiteY37" fmla="*/ 2127727 h 2126892"/>
                  <a:gd name="connsiteX38" fmla="*/ 427484 w 3264043"/>
                  <a:gd name="connsiteY38" fmla="*/ 1955048 h 2126892"/>
                  <a:gd name="connsiteX39" fmla="*/ 603673 w 3264043"/>
                  <a:gd name="connsiteY39" fmla="*/ 1954346 h 21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3264043" h="2126892">
                    <a:moveTo>
                      <a:pt x="603673" y="1954346"/>
                    </a:moveTo>
                    <a:cubicBezTo>
                      <a:pt x="666146" y="1956452"/>
                      <a:pt x="975001" y="1964875"/>
                      <a:pt x="1066956" y="1973299"/>
                    </a:cubicBezTo>
                    <a:cubicBezTo>
                      <a:pt x="1078889" y="1974703"/>
                      <a:pt x="1485315" y="2077187"/>
                      <a:pt x="1503566" y="2051917"/>
                    </a:cubicBezTo>
                    <a:cubicBezTo>
                      <a:pt x="1507076" y="2051917"/>
                      <a:pt x="1510585" y="2051917"/>
                      <a:pt x="1514095" y="2051917"/>
                    </a:cubicBezTo>
                    <a:cubicBezTo>
                      <a:pt x="1568145" y="2063148"/>
                      <a:pt x="1622194" y="2075081"/>
                      <a:pt x="1676244" y="2088418"/>
                    </a:cubicBezTo>
                    <a:cubicBezTo>
                      <a:pt x="1679052" y="2075081"/>
                      <a:pt x="1681860" y="2065955"/>
                      <a:pt x="1684667" y="2063850"/>
                    </a:cubicBezTo>
                    <a:cubicBezTo>
                      <a:pt x="1693091" y="2008396"/>
                      <a:pt x="1704322" y="1953644"/>
                      <a:pt x="1698005" y="1895383"/>
                    </a:cubicBezTo>
                    <a:cubicBezTo>
                      <a:pt x="1681860" y="1751484"/>
                      <a:pt x="1610262" y="1641981"/>
                      <a:pt x="1496546" y="1559853"/>
                    </a:cubicBezTo>
                    <a:cubicBezTo>
                      <a:pt x="1368792" y="1467899"/>
                      <a:pt x="1219980" y="1434205"/>
                      <a:pt x="1066956" y="1413147"/>
                    </a:cubicBezTo>
                    <a:cubicBezTo>
                      <a:pt x="993252" y="1403320"/>
                      <a:pt x="918846" y="1411041"/>
                      <a:pt x="845843" y="1401214"/>
                    </a:cubicBezTo>
                    <a:cubicBezTo>
                      <a:pt x="803727" y="1395598"/>
                      <a:pt x="763014" y="1382261"/>
                      <a:pt x="720897" y="1377348"/>
                    </a:cubicBezTo>
                    <a:cubicBezTo>
                      <a:pt x="661934" y="1369626"/>
                      <a:pt x="650001" y="1414551"/>
                      <a:pt x="624029" y="1368222"/>
                    </a:cubicBezTo>
                    <a:cubicBezTo>
                      <a:pt x="597355" y="1320490"/>
                      <a:pt x="580508" y="1276970"/>
                      <a:pt x="600163" y="1215198"/>
                    </a:cubicBezTo>
                    <a:cubicBezTo>
                      <a:pt x="627539" y="1129561"/>
                      <a:pt x="655616" y="1043924"/>
                      <a:pt x="685098" y="958989"/>
                    </a:cubicBezTo>
                    <a:cubicBezTo>
                      <a:pt x="710368" y="886688"/>
                      <a:pt x="748975" y="823513"/>
                      <a:pt x="805833" y="772271"/>
                    </a:cubicBezTo>
                    <a:cubicBezTo>
                      <a:pt x="879537" y="704885"/>
                      <a:pt x="973598" y="681720"/>
                      <a:pt x="1066956" y="667682"/>
                    </a:cubicBezTo>
                    <a:cubicBezTo>
                      <a:pt x="1168738" y="652239"/>
                      <a:pt x="1266309" y="622055"/>
                      <a:pt x="1365283" y="598189"/>
                    </a:cubicBezTo>
                    <a:cubicBezTo>
                      <a:pt x="1467065" y="573621"/>
                      <a:pt x="1563933" y="527995"/>
                      <a:pt x="1662205" y="490791"/>
                    </a:cubicBezTo>
                    <a:cubicBezTo>
                      <a:pt x="1801892" y="438146"/>
                      <a:pt x="1946493" y="410770"/>
                      <a:pt x="2091795" y="386904"/>
                    </a:cubicBezTo>
                    <a:cubicBezTo>
                      <a:pt x="2280619" y="356018"/>
                      <a:pt x="2468038" y="322325"/>
                      <a:pt x="2654053" y="278804"/>
                    </a:cubicBezTo>
                    <a:cubicBezTo>
                      <a:pt x="2739690" y="258448"/>
                      <a:pt x="2823924" y="254236"/>
                      <a:pt x="2908157" y="281612"/>
                    </a:cubicBezTo>
                    <a:cubicBezTo>
                      <a:pt x="2927110" y="287929"/>
                      <a:pt x="2936937" y="283016"/>
                      <a:pt x="2943254" y="264765"/>
                    </a:cubicBezTo>
                    <a:cubicBezTo>
                      <a:pt x="2946764" y="254938"/>
                      <a:pt x="2950274" y="245813"/>
                      <a:pt x="2954486" y="236687"/>
                    </a:cubicBezTo>
                    <a:cubicBezTo>
                      <a:pt x="2978352" y="191061"/>
                      <a:pt x="3030296" y="182638"/>
                      <a:pt x="3068903" y="215629"/>
                    </a:cubicBezTo>
                    <a:cubicBezTo>
                      <a:pt x="3129270" y="267573"/>
                      <a:pt x="3249303" y="284420"/>
                      <a:pt x="3269659" y="280910"/>
                    </a:cubicBezTo>
                    <a:cubicBezTo>
                      <a:pt x="3282996" y="278102"/>
                      <a:pt x="3139799" y="85067"/>
                      <a:pt x="3118039" y="45759"/>
                    </a:cubicBezTo>
                    <a:cubicBezTo>
                      <a:pt x="3078730" y="834"/>
                      <a:pt x="3021171" y="-11801"/>
                      <a:pt x="2965717" y="11363"/>
                    </a:cubicBezTo>
                    <a:cubicBezTo>
                      <a:pt x="2948168" y="18383"/>
                      <a:pt x="2924302" y="35229"/>
                      <a:pt x="2905350" y="40143"/>
                    </a:cubicBezTo>
                    <a:cubicBezTo>
                      <a:pt x="2835155" y="58394"/>
                      <a:pt x="2515770" y="113145"/>
                      <a:pt x="2501029" y="116655"/>
                    </a:cubicBezTo>
                    <a:cubicBezTo>
                      <a:pt x="2421710" y="136309"/>
                      <a:pt x="2340986" y="150348"/>
                      <a:pt x="2260964" y="170705"/>
                    </a:cubicBezTo>
                    <a:cubicBezTo>
                      <a:pt x="2088988" y="214225"/>
                      <a:pt x="1915607" y="251428"/>
                      <a:pt x="1744333" y="294949"/>
                    </a:cubicBezTo>
                    <a:cubicBezTo>
                      <a:pt x="1637637" y="321623"/>
                      <a:pt x="1167334" y="472541"/>
                      <a:pt x="1146978" y="476753"/>
                    </a:cubicBezTo>
                    <a:cubicBezTo>
                      <a:pt x="1029051" y="504128"/>
                      <a:pt x="910422" y="521677"/>
                      <a:pt x="788986" y="519571"/>
                    </a:cubicBezTo>
                    <a:cubicBezTo>
                      <a:pt x="752485" y="518869"/>
                      <a:pt x="715984" y="519571"/>
                      <a:pt x="679482" y="524485"/>
                    </a:cubicBezTo>
                    <a:cubicBezTo>
                      <a:pt x="619115" y="532908"/>
                      <a:pt x="592441" y="557476"/>
                      <a:pt x="588230" y="618545"/>
                    </a:cubicBezTo>
                    <a:cubicBezTo>
                      <a:pt x="583316" y="688038"/>
                      <a:pt x="569277" y="754723"/>
                      <a:pt x="550325" y="821407"/>
                    </a:cubicBezTo>
                    <a:cubicBezTo>
                      <a:pt x="511016" y="956883"/>
                      <a:pt x="268143" y="1634259"/>
                      <a:pt x="240065" y="1708666"/>
                    </a:cubicBezTo>
                    <a:cubicBezTo>
                      <a:pt x="233748" y="1724810"/>
                      <a:pt x="12635" y="2115092"/>
                      <a:pt x="0" y="2127727"/>
                    </a:cubicBezTo>
                    <a:cubicBezTo>
                      <a:pt x="19654" y="2116496"/>
                      <a:pt x="404320" y="1953644"/>
                      <a:pt x="427484" y="1955048"/>
                    </a:cubicBezTo>
                    <a:cubicBezTo>
                      <a:pt x="487150" y="1955750"/>
                      <a:pt x="545411" y="1953644"/>
                      <a:pt x="603673" y="1954346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50BCBC1-669C-40C8-9C6F-980E61B05C91}"/>
                  </a:ext>
                </a:extLst>
              </p:cNvPr>
              <p:cNvSpPr/>
              <p:nvPr/>
            </p:nvSpPr>
            <p:spPr>
              <a:xfrm>
                <a:off x="6584948" y="534490"/>
                <a:ext cx="2470846" cy="1909289"/>
              </a:xfrm>
              <a:custGeom>
                <a:avLst/>
                <a:gdLst>
                  <a:gd name="connsiteX0" fmla="*/ 2471527 w 2470845"/>
                  <a:gd name="connsiteY0" fmla="*/ 586517 h 1909289"/>
                  <a:gd name="connsiteX1" fmla="*/ 1921203 w 2470845"/>
                  <a:gd name="connsiteY1" fmla="*/ 14432 h 1909289"/>
                  <a:gd name="connsiteX2" fmla="*/ 1893827 w 2470845"/>
                  <a:gd name="connsiteY2" fmla="*/ 2499 h 1909289"/>
                  <a:gd name="connsiteX3" fmla="*/ 1846094 w 2470845"/>
                  <a:gd name="connsiteY3" fmla="*/ 26365 h 1909289"/>
                  <a:gd name="connsiteX4" fmla="*/ 1838373 w 2470845"/>
                  <a:gd name="connsiteY4" fmla="*/ 36193 h 1909289"/>
                  <a:gd name="connsiteX5" fmla="*/ 1845392 w 2470845"/>
                  <a:gd name="connsiteY5" fmla="*/ 106387 h 1909289"/>
                  <a:gd name="connsiteX6" fmla="*/ 1877682 w 2470845"/>
                  <a:gd name="connsiteY6" fmla="*/ 171668 h 1909289"/>
                  <a:gd name="connsiteX7" fmla="*/ 1924712 w 2470845"/>
                  <a:gd name="connsiteY7" fmla="*/ 273450 h 1909289"/>
                  <a:gd name="connsiteX8" fmla="*/ 2206192 w 2470845"/>
                  <a:gd name="connsiteY8" fmla="*/ 590729 h 1909289"/>
                  <a:gd name="connsiteX9" fmla="*/ 2250415 w 2470845"/>
                  <a:gd name="connsiteY9" fmla="*/ 759196 h 1909289"/>
                  <a:gd name="connsiteX10" fmla="*/ 2239184 w 2470845"/>
                  <a:gd name="connsiteY10" fmla="*/ 1339002 h 1909289"/>
                  <a:gd name="connsiteX11" fmla="*/ 2201981 w 2470845"/>
                  <a:gd name="connsiteY11" fmla="*/ 1423235 h 1909289"/>
                  <a:gd name="connsiteX12" fmla="*/ 2025090 w 2470845"/>
                  <a:gd name="connsiteY12" fmla="*/ 1247047 h 1909289"/>
                  <a:gd name="connsiteX13" fmla="*/ 1949280 w 2470845"/>
                  <a:gd name="connsiteY13" fmla="*/ 1039272 h 1909289"/>
                  <a:gd name="connsiteX14" fmla="*/ 1910673 w 2470845"/>
                  <a:gd name="connsiteY14" fmla="*/ 754282 h 1909289"/>
                  <a:gd name="connsiteX15" fmla="*/ 1928222 w 2470845"/>
                  <a:gd name="connsiteY15" fmla="*/ 601258 h 1909289"/>
                  <a:gd name="connsiteX16" fmla="*/ 1779410 w 2470845"/>
                  <a:gd name="connsiteY16" fmla="*/ 519131 h 1909289"/>
                  <a:gd name="connsiteX17" fmla="*/ 1632703 w 2470845"/>
                  <a:gd name="connsiteY17" fmla="*/ 632144 h 1909289"/>
                  <a:gd name="connsiteX18" fmla="*/ 1474765 w 2470845"/>
                  <a:gd name="connsiteY18" fmla="*/ 630038 h 1909289"/>
                  <a:gd name="connsiteX19" fmla="*/ 1376493 w 2470845"/>
                  <a:gd name="connsiteY19" fmla="*/ 359087 h 1909289"/>
                  <a:gd name="connsiteX20" fmla="*/ 1317530 w 2470845"/>
                  <a:gd name="connsiteY20" fmla="*/ 254497 h 1909289"/>
                  <a:gd name="connsiteX21" fmla="*/ 1248739 w 2470845"/>
                  <a:gd name="connsiteY21" fmla="*/ 247478 h 1909289"/>
                  <a:gd name="connsiteX22" fmla="*/ 1192584 w 2470845"/>
                  <a:gd name="connsiteY22" fmla="*/ 324692 h 1909289"/>
                  <a:gd name="connsiteX23" fmla="*/ 1014992 w 2470845"/>
                  <a:gd name="connsiteY23" fmla="*/ 490351 h 1909289"/>
                  <a:gd name="connsiteX24" fmla="*/ 799495 w 2470845"/>
                  <a:gd name="connsiteY24" fmla="*/ 508601 h 1909289"/>
                  <a:gd name="connsiteX25" fmla="*/ 600142 w 2470845"/>
                  <a:gd name="connsiteY25" fmla="*/ 407521 h 1909289"/>
                  <a:gd name="connsiteX26" fmla="*/ 229516 w 2470845"/>
                  <a:gd name="connsiteY26" fmla="*/ 57953 h 1909289"/>
                  <a:gd name="connsiteX27" fmla="*/ 166341 w 2470845"/>
                  <a:gd name="connsiteY27" fmla="*/ 111301 h 1909289"/>
                  <a:gd name="connsiteX28" fmla="*/ 482216 w 2470845"/>
                  <a:gd name="connsiteY28" fmla="*/ 620913 h 1909289"/>
                  <a:gd name="connsiteX29" fmla="*/ 787562 w 2470845"/>
                  <a:gd name="connsiteY29" fmla="*/ 1095427 h 1909289"/>
                  <a:gd name="connsiteX30" fmla="*/ 803004 w 2470845"/>
                  <a:gd name="connsiteY30" fmla="*/ 1172641 h 1909289"/>
                  <a:gd name="connsiteX31" fmla="*/ 725790 w 2470845"/>
                  <a:gd name="connsiteY31" fmla="*/ 1188786 h 1909289"/>
                  <a:gd name="connsiteX32" fmla="*/ 631730 w 2470845"/>
                  <a:gd name="connsiteY32" fmla="*/ 1182468 h 1909289"/>
                  <a:gd name="connsiteX33" fmla="*/ 49116 w 2470845"/>
                  <a:gd name="connsiteY33" fmla="*/ 863785 h 1909289"/>
                  <a:gd name="connsiteX34" fmla="*/ 6999 w 2470845"/>
                  <a:gd name="connsiteY34" fmla="*/ 863785 h 1909289"/>
                  <a:gd name="connsiteX35" fmla="*/ 6999 w 2470845"/>
                  <a:gd name="connsiteY35" fmla="*/ 906604 h 1909289"/>
                  <a:gd name="connsiteX36" fmla="*/ 256189 w 2470845"/>
                  <a:gd name="connsiteY36" fmla="*/ 1244941 h 1909289"/>
                  <a:gd name="connsiteX37" fmla="*/ 225304 w 2470845"/>
                  <a:gd name="connsiteY37" fmla="*/ 1272317 h 1909289"/>
                  <a:gd name="connsiteX38" fmla="*/ 134051 w 2470845"/>
                  <a:gd name="connsiteY38" fmla="*/ 1569942 h 1909289"/>
                  <a:gd name="connsiteX39" fmla="*/ 576276 w 2470845"/>
                  <a:gd name="connsiteY39" fmla="*/ 1713840 h 1909289"/>
                  <a:gd name="connsiteX40" fmla="*/ 871093 w 2470845"/>
                  <a:gd name="connsiteY40" fmla="*/ 1851422 h 1909289"/>
                  <a:gd name="connsiteX41" fmla="*/ 890747 w 2470845"/>
                  <a:gd name="connsiteY41" fmla="*/ 1859845 h 1909289"/>
                  <a:gd name="connsiteX42" fmla="*/ 867583 w 2470845"/>
                  <a:gd name="connsiteY42" fmla="*/ 1762977 h 1909289"/>
                  <a:gd name="connsiteX43" fmla="*/ 875305 w 2470845"/>
                  <a:gd name="connsiteY43" fmla="*/ 1510978 h 1909289"/>
                  <a:gd name="connsiteX44" fmla="*/ 927249 w 2470845"/>
                  <a:gd name="connsiteY44" fmla="*/ 1364272 h 1909289"/>
                  <a:gd name="connsiteX45" fmla="*/ 998847 w 2470845"/>
                  <a:gd name="connsiteY45" fmla="*/ 1324261 h 1909289"/>
                  <a:gd name="connsiteX46" fmla="*/ 1083080 w 2470845"/>
                  <a:gd name="connsiteY46" fmla="*/ 1311626 h 1909289"/>
                  <a:gd name="connsiteX47" fmla="*/ 1083782 w 2470845"/>
                  <a:gd name="connsiteY47" fmla="*/ 1311626 h 1909289"/>
                  <a:gd name="connsiteX48" fmla="*/ 1121687 w 2470845"/>
                  <a:gd name="connsiteY48" fmla="*/ 1231604 h 1909289"/>
                  <a:gd name="connsiteX49" fmla="*/ 1122389 w 2470845"/>
                  <a:gd name="connsiteY49" fmla="*/ 1232306 h 1909289"/>
                  <a:gd name="connsiteX50" fmla="*/ 916018 w 2470845"/>
                  <a:gd name="connsiteY50" fmla="*/ 820967 h 1909289"/>
                  <a:gd name="connsiteX51" fmla="*/ 953221 w 2470845"/>
                  <a:gd name="connsiteY51" fmla="*/ 753580 h 1909289"/>
                  <a:gd name="connsiteX52" fmla="*/ 997443 w 2470845"/>
                  <a:gd name="connsiteY52" fmla="*/ 705848 h 1909289"/>
                  <a:gd name="connsiteX53" fmla="*/ 1065532 w 2470845"/>
                  <a:gd name="connsiteY53" fmla="*/ 684088 h 1909289"/>
                  <a:gd name="connsiteX54" fmla="*/ 1095014 w 2470845"/>
                  <a:gd name="connsiteY54" fmla="*/ 729012 h 1909289"/>
                  <a:gd name="connsiteX55" fmla="*/ 1184161 w 2470845"/>
                  <a:gd name="connsiteY55" fmla="*/ 980308 h 1909289"/>
                  <a:gd name="connsiteX56" fmla="*/ 1266990 w 2470845"/>
                  <a:gd name="connsiteY56" fmla="*/ 1010492 h 1909289"/>
                  <a:gd name="connsiteX57" fmla="*/ 1457919 w 2470845"/>
                  <a:gd name="connsiteY57" fmla="*/ 871507 h 1909289"/>
                  <a:gd name="connsiteX58" fmla="*/ 1556191 w 2470845"/>
                  <a:gd name="connsiteY58" fmla="*/ 842727 h 1909289"/>
                  <a:gd name="connsiteX59" fmla="*/ 1653060 w 2470845"/>
                  <a:gd name="connsiteY59" fmla="*/ 904498 h 1909289"/>
                  <a:gd name="connsiteX60" fmla="*/ 1574442 w 2470845"/>
                  <a:gd name="connsiteY60" fmla="*/ 1016107 h 1909289"/>
                  <a:gd name="connsiteX61" fmla="*/ 1639021 w 2470845"/>
                  <a:gd name="connsiteY61" fmla="*/ 1163516 h 1909289"/>
                  <a:gd name="connsiteX62" fmla="*/ 1753438 w 2470845"/>
                  <a:gd name="connsiteY62" fmla="*/ 1331982 h 1909289"/>
                  <a:gd name="connsiteX63" fmla="*/ 1646742 w 2470845"/>
                  <a:gd name="connsiteY63" fmla="*/ 1489920 h 1909289"/>
                  <a:gd name="connsiteX64" fmla="*/ 1506353 w 2470845"/>
                  <a:gd name="connsiteY64" fmla="*/ 1574153 h 1909289"/>
                  <a:gd name="connsiteX65" fmla="*/ 1270500 w 2470845"/>
                  <a:gd name="connsiteY65" fmla="*/ 1712437 h 1909289"/>
                  <a:gd name="connsiteX66" fmla="*/ 1191882 w 2470845"/>
                  <a:gd name="connsiteY66" fmla="*/ 1795266 h 1909289"/>
                  <a:gd name="connsiteX67" fmla="*/ 1195392 w 2470845"/>
                  <a:gd name="connsiteY67" fmla="*/ 1884413 h 1909289"/>
                  <a:gd name="connsiteX68" fmla="*/ 1271904 w 2470845"/>
                  <a:gd name="connsiteY68" fmla="*/ 1908981 h 1909289"/>
                  <a:gd name="connsiteX69" fmla="*/ 1923308 w 2470845"/>
                  <a:gd name="connsiteY69" fmla="*/ 1826854 h 1909289"/>
                  <a:gd name="connsiteX70" fmla="*/ 2183028 w 2470845"/>
                  <a:gd name="connsiteY70" fmla="*/ 1779823 h 1909289"/>
                  <a:gd name="connsiteX71" fmla="*/ 2319205 w 2470845"/>
                  <a:gd name="connsiteY71" fmla="*/ 1609953 h 1909289"/>
                  <a:gd name="connsiteX72" fmla="*/ 2362726 w 2470845"/>
                  <a:gd name="connsiteY72" fmla="*/ 1241432 h 1909289"/>
                  <a:gd name="connsiteX73" fmla="*/ 2453978 w 2470845"/>
                  <a:gd name="connsiteY73" fmla="*/ 714973 h 1909289"/>
                  <a:gd name="connsiteX74" fmla="*/ 2471527 w 2470845"/>
                  <a:gd name="connsiteY74" fmla="*/ 586517 h 1909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2470845" h="1909289">
                    <a:moveTo>
                      <a:pt x="2471527" y="586517"/>
                    </a:moveTo>
                    <a:cubicBezTo>
                      <a:pt x="2466613" y="575286"/>
                      <a:pt x="1985079" y="76203"/>
                      <a:pt x="1921203" y="14432"/>
                    </a:cubicBezTo>
                    <a:cubicBezTo>
                      <a:pt x="1913481" y="6711"/>
                      <a:pt x="1907865" y="-5222"/>
                      <a:pt x="1893827" y="2499"/>
                    </a:cubicBezTo>
                    <a:cubicBezTo>
                      <a:pt x="1871364" y="-3818"/>
                      <a:pt x="1853816" y="1797"/>
                      <a:pt x="1846094" y="26365"/>
                    </a:cubicBezTo>
                    <a:cubicBezTo>
                      <a:pt x="1844690" y="29875"/>
                      <a:pt x="1841181" y="32683"/>
                      <a:pt x="1838373" y="36193"/>
                    </a:cubicBezTo>
                    <a:cubicBezTo>
                      <a:pt x="1806785" y="72694"/>
                      <a:pt x="1806785" y="72694"/>
                      <a:pt x="1845392" y="106387"/>
                    </a:cubicBezTo>
                    <a:cubicBezTo>
                      <a:pt x="1865047" y="123234"/>
                      <a:pt x="1883999" y="145696"/>
                      <a:pt x="1877682" y="171668"/>
                    </a:cubicBezTo>
                    <a:cubicBezTo>
                      <a:pt x="1865749" y="220804"/>
                      <a:pt x="1892423" y="246074"/>
                      <a:pt x="1924712" y="273450"/>
                    </a:cubicBezTo>
                    <a:cubicBezTo>
                      <a:pt x="2034216" y="364703"/>
                      <a:pt x="2140209" y="460167"/>
                      <a:pt x="2206192" y="590729"/>
                    </a:cubicBezTo>
                    <a:cubicBezTo>
                      <a:pt x="2233568" y="644779"/>
                      <a:pt x="2248309" y="700232"/>
                      <a:pt x="2250415" y="759196"/>
                    </a:cubicBezTo>
                    <a:cubicBezTo>
                      <a:pt x="2255328" y="883440"/>
                      <a:pt x="2241991" y="1270211"/>
                      <a:pt x="2239184" y="1339002"/>
                    </a:cubicBezTo>
                    <a:cubicBezTo>
                      <a:pt x="2235674" y="1423235"/>
                      <a:pt x="2201981" y="1423235"/>
                      <a:pt x="2201981" y="1423235"/>
                    </a:cubicBezTo>
                    <a:cubicBezTo>
                      <a:pt x="2093881" y="1441486"/>
                      <a:pt x="2064399" y="1374801"/>
                      <a:pt x="2025090" y="1247047"/>
                    </a:cubicBezTo>
                    <a:cubicBezTo>
                      <a:pt x="2003330" y="1176853"/>
                      <a:pt x="1991397" y="1102447"/>
                      <a:pt x="1949280" y="1039272"/>
                    </a:cubicBezTo>
                    <a:cubicBezTo>
                      <a:pt x="1890317" y="950125"/>
                      <a:pt x="1883297" y="854660"/>
                      <a:pt x="1910673" y="754282"/>
                    </a:cubicBezTo>
                    <a:cubicBezTo>
                      <a:pt x="1924712" y="703742"/>
                      <a:pt x="1931030" y="653202"/>
                      <a:pt x="1928222" y="601258"/>
                    </a:cubicBezTo>
                    <a:cubicBezTo>
                      <a:pt x="1924010" y="511409"/>
                      <a:pt x="1856624" y="474206"/>
                      <a:pt x="1779410" y="519131"/>
                    </a:cubicBezTo>
                    <a:cubicBezTo>
                      <a:pt x="1725360" y="550718"/>
                      <a:pt x="1681839" y="594239"/>
                      <a:pt x="1632703" y="632144"/>
                    </a:cubicBezTo>
                    <a:cubicBezTo>
                      <a:pt x="1582163" y="671453"/>
                      <a:pt x="1521094" y="672154"/>
                      <a:pt x="1474765" y="630038"/>
                    </a:cubicBezTo>
                    <a:cubicBezTo>
                      <a:pt x="1453707" y="610383"/>
                      <a:pt x="1394744" y="425070"/>
                      <a:pt x="1376493" y="359087"/>
                    </a:cubicBezTo>
                    <a:cubicBezTo>
                      <a:pt x="1365262" y="319076"/>
                      <a:pt x="1347714" y="283979"/>
                      <a:pt x="1317530" y="254497"/>
                    </a:cubicBezTo>
                    <a:cubicBezTo>
                      <a:pt x="1295770" y="234141"/>
                      <a:pt x="1273307" y="232035"/>
                      <a:pt x="1248739" y="247478"/>
                    </a:cubicBezTo>
                    <a:cubicBezTo>
                      <a:pt x="1219258" y="265728"/>
                      <a:pt x="1203815" y="293104"/>
                      <a:pt x="1192584" y="324692"/>
                    </a:cubicBezTo>
                    <a:cubicBezTo>
                      <a:pt x="1161698" y="410329"/>
                      <a:pt x="1099927" y="463677"/>
                      <a:pt x="1014992" y="490351"/>
                    </a:cubicBezTo>
                    <a:cubicBezTo>
                      <a:pt x="944797" y="512813"/>
                      <a:pt x="873199" y="521938"/>
                      <a:pt x="799495" y="508601"/>
                    </a:cubicBezTo>
                    <a:cubicBezTo>
                      <a:pt x="722281" y="494562"/>
                      <a:pt x="654894" y="466485"/>
                      <a:pt x="600142" y="407521"/>
                    </a:cubicBezTo>
                    <a:cubicBezTo>
                      <a:pt x="518015" y="319076"/>
                      <a:pt x="279354" y="73396"/>
                      <a:pt x="229516" y="57953"/>
                    </a:cubicBezTo>
                    <a:cubicBezTo>
                      <a:pt x="188101" y="45318"/>
                      <a:pt x="160725" y="68482"/>
                      <a:pt x="166341" y="111301"/>
                    </a:cubicBezTo>
                    <a:cubicBezTo>
                      <a:pt x="167744" y="121830"/>
                      <a:pt x="431676" y="525448"/>
                      <a:pt x="482216" y="620913"/>
                    </a:cubicBezTo>
                    <a:cubicBezTo>
                      <a:pt x="534159" y="718483"/>
                      <a:pt x="749657" y="1027338"/>
                      <a:pt x="787562" y="1095427"/>
                    </a:cubicBezTo>
                    <a:cubicBezTo>
                      <a:pt x="800898" y="1119293"/>
                      <a:pt x="815640" y="1143159"/>
                      <a:pt x="803004" y="1172641"/>
                    </a:cubicBezTo>
                    <a:cubicBezTo>
                      <a:pt x="767907" y="1216162"/>
                      <a:pt x="751061" y="1182468"/>
                      <a:pt x="725790" y="1188786"/>
                    </a:cubicBezTo>
                    <a:cubicBezTo>
                      <a:pt x="693501" y="1197209"/>
                      <a:pt x="663317" y="1196507"/>
                      <a:pt x="631730" y="1182468"/>
                    </a:cubicBezTo>
                    <a:cubicBezTo>
                      <a:pt x="532755" y="1138246"/>
                      <a:pt x="112291" y="893267"/>
                      <a:pt x="49116" y="863785"/>
                    </a:cubicBezTo>
                    <a:cubicBezTo>
                      <a:pt x="35779" y="857468"/>
                      <a:pt x="19634" y="849746"/>
                      <a:pt x="6999" y="863785"/>
                    </a:cubicBezTo>
                    <a:cubicBezTo>
                      <a:pt x="-4934" y="877122"/>
                      <a:pt x="681" y="893267"/>
                      <a:pt x="6999" y="906604"/>
                    </a:cubicBezTo>
                    <a:cubicBezTo>
                      <a:pt x="18230" y="930470"/>
                      <a:pt x="181783" y="1157900"/>
                      <a:pt x="256189" y="1244941"/>
                    </a:cubicBezTo>
                    <a:cubicBezTo>
                      <a:pt x="236535" y="1243538"/>
                      <a:pt x="227409" y="1250557"/>
                      <a:pt x="225304" y="1272317"/>
                    </a:cubicBezTo>
                    <a:cubicBezTo>
                      <a:pt x="222496" y="1296885"/>
                      <a:pt x="178976" y="1436572"/>
                      <a:pt x="134051" y="1569942"/>
                    </a:cubicBezTo>
                    <a:cubicBezTo>
                      <a:pt x="284267" y="1609251"/>
                      <a:pt x="431676" y="1656983"/>
                      <a:pt x="576276" y="1713840"/>
                    </a:cubicBezTo>
                    <a:cubicBezTo>
                      <a:pt x="677356" y="1753851"/>
                      <a:pt x="775629" y="1799478"/>
                      <a:pt x="871093" y="1851422"/>
                    </a:cubicBezTo>
                    <a:cubicBezTo>
                      <a:pt x="877411" y="1854931"/>
                      <a:pt x="884430" y="1857739"/>
                      <a:pt x="890747" y="1859845"/>
                    </a:cubicBezTo>
                    <a:cubicBezTo>
                      <a:pt x="887940" y="1828959"/>
                      <a:pt x="866881" y="1777015"/>
                      <a:pt x="867583" y="1762977"/>
                    </a:cubicBezTo>
                    <a:cubicBezTo>
                      <a:pt x="865477" y="1718052"/>
                      <a:pt x="868987" y="1550287"/>
                      <a:pt x="875305" y="1510978"/>
                    </a:cubicBezTo>
                    <a:cubicBezTo>
                      <a:pt x="883026" y="1459035"/>
                      <a:pt x="896363" y="1407793"/>
                      <a:pt x="927249" y="1364272"/>
                    </a:cubicBezTo>
                    <a:cubicBezTo>
                      <a:pt x="944797" y="1339704"/>
                      <a:pt x="965855" y="1320050"/>
                      <a:pt x="998847" y="1324261"/>
                    </a:cubicBezTo>
                    <a:cubicBezTo>
                      <a:pt x="1011482" y="1332684"/>
                      <a:pt x="1068340" y="1320751"/>
                      <a:pt x="1083080" y="1311626"/>
                    </a:cubicBezTo>
                    <a:lnTo>
                      <a:pt x="1083782" y="1311626"/>
                    </a:lnTo>
                    <a:cubicBezTo>
                      <a:pt x="1088696" y="1305309"/>
                      <a:pt x="1126601" y="1256874"/>
                      <a:pt x="1121687" y="1231604"/>
                    </a:cubicBezTo>
                    <a:lnTo>
                      <a:pt x="1122389" y="1232306"/>
                    </a:lnTo>
                    <a:cubicBezTo>
                      <a:pt x="1106947" y="1204931"/>
                      <a:pt x="924441" y="846939"/>
                      <a:pt x="916018" y="820967"/>
                    </a:cubicBezTo>
                    <a:cubicBezTo>
                      <a:pt x="903383" y="783764"/>
                      <a:pt x="914614" y="762705"/>
                      <a:pt x="953221" y="753580"/>
                    </a:cubicBezTo>
                    <a:cubicBezTo>
                      <a:pt x="980597" y="747263"/>
                      <a:pt x="993933" y="736031"/>
                      <a:pt x="997443" y="705848"/>
                    </a:cubicBezTo>
                    <a:cubicBezTo>
                      <a:pt x="1000953" y="670751"/>
                      <a:pt x="1039560" y="659519"/>
                      <a:pt x="1065532" y="684088"/>
                    </a:cubicBezTo>
                    <a:cubicBezTo>
                      <a:pt x="1078869" y="696722"/>
                      <a:pt x="1087292" y="712867"/>
                      <a:pt x="1095014" y="729012"/>
                    </a:cubicBezTo>
                    <a:cubicBezTo>
                      <a:pt x="1114668" y="768321"/>
                      <a:pt x="1179949" y="972587"/>
                      <a:pt x="1184161" y="980308"/>
                    </a:cubicBezTo>
                    <a:cubicBezTo>
                      <a:pt x="1204517" y="1016107"/>
                      <a:pt x="1227681" y="1024531"/>
                      <a:pt x="1266990" y="1010492"/>
                    </a:cubicBezTo>
                    <a:cubicBezTo>
                      <a:pt x="1286644" y="1003472"/>
                      <a:pt x="1439668" y="879228"/>
                      <a:pt x="1457919" y="871507"/>
                    </a:cubicBezTo>
                    <a:cubicBezTo>
                      <a:pt x="1489507" y="856766"/>
                      <a:pt x="1521796" y="845535"/>
                      <a:pt x="1556191" y="842727"/>
                    </a:cubicBezTo>
                    <a:cubicBezTo>
                      <a:pt x="1600414" y="839217"/>
                      <a:pt x="1644636" y="867295"/>
                      <a:pt x="1653060" y="904498"/>
                    </a:cubicBezTo>
                    <a:cubicBezTo>
                      <a:pt x="1660781" y="938192"/>
                      <a:pt x="1578653" y="1008386"/>
                      <a:pt x="1574442" y="1016107"/>
                    </a:cubicBezTo>
                    <a:cubicBezTo>
                      <a:pt x="1512671" y="1122101"/>
                      <a:pt x="1620068" y="1161410"/>
                      <a:pt x="1639021" y="1163516"/>
                    </a:cubicBezTo>
                    <a:cubicBezTo>
                      <a:pt x="1732379" y="1176151"/>
                      <a:pt x="1776602" y="1240028"/>
                      <a:pt x="1753438" y="1331982"/>
                    </a:cubicBezTo>
                    <a:cubicBezTo>
                      <a:pt x="1736591" y="1397263"/>
                      <a:pt x="1701494" y="1449909"/>
                      <a:pt x="1646742" y="1489920"/>
                    </a:cubicBezTo>
                    <a:cubicBezTo>
                      <a:pt x="1602520" y="1522210"/>
                      <a:pt x="1554085" y="1548182"/>
                      <a:pt x="1506353" y="1574153"/>
                    </a:cubicBezTo>
                    <a:cubicBezTo>
                      <a:pt x="1426332" y="1617674"/>
                      <a:pt x="1344906" y="1659791"/>
                      <a:pt x="1270500" y="1712437"/>
                    </a:cubicBezTo>
                    <a:cubicBezTo>
                      <a:pt x="1238912" y="1734899"/>
                      <a:pt x="1209430" y="1760169"/>
                      <a:pt x="1191882" y="1795266"/>
                    </a:cubicBezTo>
                    <a:cubicBezTo>
                      <a:pt x="1176439" y="1825450"/>
                      <a:pt x="1175737" y="1856335"/>
                      <a:pt x="1195392" y="1884413"/>
                    </a:cubicBezTo>
                    <a:cubicBezTo>
                      <a:pt x="1214344" y="1910385"/>
                      <a:pt x="1242422" y="1913895"/>
                      <a:pt x="1271904" y="1908981"/>
                    </a:cubicBezTo>
                    <a:cubicBezTo>
                      <a:pt x="1488103" y="1874586"/>
                      <a:pt x="1705705" y="1852826"/>
                      <a:pt x="1923308" y="1826854"/>
                    </a:cubicBezTo>
                    <a:cubicBezTo>
                      <a:pt x="2011051" y="1816324"/>
                      <a:pt x="2098795" y="1809305"/>
                      <a:pt x="2183028" y="1779823"/>
                    </a:cubicBezTo>
                    <a:cubicBezTo>
                      <a:pt x="2264453" y="1751044"/>
                      <a:pt x="2308676" y="1694186"/>
                      <a:pt x="2319205" y="1609953"/>
                    </a:cubicBezTo>
                    <a:cubicBezTo>
                      <a:pt x="2334648" y="1487112"/>
                      <a:pt x="2347283" y="1364272"/>
                      <a:pt x="2362726" y="1241432"/>
                    </a:cubicBezTo>
                    <a:cubicBezTo>
                      <a:pt x="2384486" y="1064542"/>
                      <a:pt x="2400631" y="886248"/>
                      <a:pt x="2453978" y="714973"/>
                    </a:cubicBezTo>
                    <a:cubicBezTo>
                      <a:pt x="2469421" y="673558"/>
                      <a:pt x="2481355" y="631442"/>
                      <a:pt x="2471527" y="586517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B594CF2-3D98-4C51-BD44-A290018E3AE6}"/>
                </a:ext>
              </a:extLst>
            </p:cNvPr>
            <p:cNvSpPr/>
            <p:nvPr/>
          </p:nvSpPr>
          <p:spPr>
            <a:xfrm>
              <a:off x="3841231" y="2938743"/>
              <a:ext cx="701680" cy="467787"/>
            </a:xfrm>
            <a:custGeom>
              <a:avLst/>
              <a:gdLst>
                <a:gd name="connsiteX0" fmla="*/ 1486029 w 1495142"/>
                <a:gd name="connsiteY0" fmla="*/ 181937 h 996761"/>
                <a:gd name="connsiteX1" fmla="*/ 1304928 w 1495142"/>
                <a:gd name="connsiteY1" fmla="*/ 62606 h 996761"/>
                <a:gd name="connsiteX2" fmla="*/ 464700 w 1495142"/>
                <a:gd name="connsiteY2" fmla="*/ 835 h 996761"/>
                <a:gd name="connsiteX3" fmla="*/ 160758 w 1495142"/>
                <a:gd name="connsiteY3" fmla="*/ 66116 h 996761"/>
                <a:gd name="connsiteX4" fmla="*/ 42129 w 1495142"/>
                <a:gd name="connsiteY4" fmla="*/ 422002 h 996761"/>
                <a:gd name="connsiteX5" fmla="*/ 12 w 1495142"/>
                <a:gd name="connsiteY5" fmla="*/ 883180 h 996761"/>
                <a:gd name="connsiteX6" fmla="*/ 322205 w 1495142"/>
                <a:gd name="connsiteY6" fmla="*/ 885987 h 996761"/>
                <a:gd name="connsiteX7" fmla="*/ 345369 w 1495142"/>
                <a:gd name="connsiteY7" fmla="*/ 471840 h 996761"/>
                <a:gd name="connsiteX8" fmla="*/ 428901 w 1495142"/>
                <a:gd name="connsiteY8" fmla="*/ 207909 h 996761"/>
                <a:gd name="connsiteX9" fmla="*/ 744074 w 1495142"/>
                <a:gd name="connsiteY9" fmla="*/ 165792 h 996761"/>
                <a:gd name="connsiteX10" fmla="*/ 1090835 w 1495142"/>
                <a:gd name="connsiteY10" fmla="*/ 217034 h 996761"/>
                <a:gd name="connsiteX11" fmla="*/ 1199636 w 1495142"/>
                <a:gd name="connsiteY11" fmla="*/ 393222 h 996761"/>
                <a:gd name="connsiteX12" fmla="*/ 1105575 w 1495142"/>
                <a:gd name="connsiteY12" fmla="*/ 951970 h 996761"/>
                <a:gd name="connsiteX13" fmla="*/ 1365295 w 1495142"/>
                <a:gd name="connsiteY13" fmla="*/ 996895 h 996761"/>
                <a:gd name="connsiteX14" fmla="*/ 1468481 w 1495142"/>
                <a:gd name="connsiteY14" fmla="*/ 535015 h 996761"/>
                <a:gd name="connsiteX15" fmla="*/ 1486029 w 1495142"/>
                <a:gd name="connsiteY15" fmla="*/ 181937 h 99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95142" h="996761">
                  <a:moveTo>
                    <a:pt x="1486029" y="181937"/>
                  </a:moveTo>
                  <a:cubicBezTo>
                    <a:pt x="1460057" y="109637"/>
                    <a:pt x="1379334" y="80857"/>
                    <a:pt x="1304928" y="62606"/>
                  </a:cubicBezTo>
                  <a:cubicBezTo>
                    <a:pt x="1041698" y="-1271"/>
                    <a:pt x="735650" y="-1973"/>
                    <a:pt x="464700" y="835"/>
                  </a:cubicBezTo>
                  <a:cubicBezTo>
                    <a:pt x="305358" y="2239"/>
                    <a:pt x="251308" y="-4780"/>
                    <a:pt x="160758" y="66116"/>
                  </a:cubicBezTo>
                  <a:cubicBezTo>
                    <a:pt x="61783" y="143330"/>
                    <a:pt x="55466" y="306181"/>
                    <a:pt x="42129" y="422002"/>
                  </a:cubicBezTo>
                  <a:cubicBezTo>
                    <a:pt x="28792" y="535015"/>
                    <a:pt x="-690" y="829832"/>
                    <a:pt x="12" y="883180"/>
                  </a:cubicBezTo>
                  <a:cubicBezTo>
                    <a:pt x="64591" y="888795"/>
                    <a:pt x="270261" y="885987"/>
                    <a:pt x="322205" y="885987"/>
                  </a:cubicBezTo>
                  <a:cubicBezTo>
                    <a:pt x="322205" y="838957"/>
                    <a:pt x="330628" y="580642"/>
                    <a:pt x="345369" y="471840"/>
                  </a:cubicBezTo>
                  <a:cubicBezTo>
                    <a:pt x="355196" y="397434"/>
                    <a:pt x="358706" y="255641"/>
                    <a:pt x="428901" y="207909"/>
                  </a:cubicBezTo>
                  <a:cubicBezTo>
                    <a:pt x="508922" y="152455"/>
                    <a:pt x="652119" y="163686"/>
                    <a:pt x="744074" y="165792"/>
                  </a:cubicBezTo>
                  <a:cubicBezTo>
                    <a:pt x="859894" y="168600"/>
                    <a:pt x="979927" y="184043"/>
                    <a:pt x="1090835" y="217034"/>
                  </a:cubicBezTo>
                  <a:cubicBezTo>
                    <a:pt x="1185597" y="245814"/>
                    <a:pt x="1208761" y="297758"/>
                    <a:pt x="1199636" y="393222"/>
                  </a:cubicBezTo>
                  <a:cubicBezTo>
                    <a:pt x="1182087" y="582747"/>
                    <a:pt x="1169452" y="741387"/>
                    <a:pt x="1105575" y="951970"/>
                  </a:cubicBezTo>
                  <a:cubicBezTo>
                    <a:pt x="1215781" y="972327"/>
                    <a:pt x="1293697" y="996895"/>
                    <a:pt x="1365295" y="996895"/>
                  </a:cubicBezTo>
                  <a:cubicBezTo>
                    <a:pt x="1377228" y="957586"/>
                    <a:pt x="1448125" y="655048"/>
                    <a:pt x="1468481" y="535015"/>
                  </a:cubicBezTo>
                  <a:cubicBezTo>
                    <a:pt x="1486029" y="427618"/>
                    <a:pt x="1517617" y="268978"/>
                    <a:pt x="1486029" y="18193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62EEFF-6DC8-4C6B-8315-E5DC7504B1F0}"/>
                </a:ext>
              </a:extLst>
            </p:cNvPr>
            <p:cNvSpPr/>
            <p:nvPr/>
          </p:nvSpPr>
          <p:spPr>
            <a:xfrm>
              <a:off x="3847490" y="2945988"/>
              <a:ext cx="688503" cy="457904"/>
            </a:xfrm>
            <a:custGeom>
              <a:avLst/>
              <a:gdLst>
                <a:gd name="connsiteX0" fmla="*/ 1455144 w 1467064"/>
                <a:gd name="connsiteY0" fmla="*/ 184751 h 975703"/>
                <a:gd name="connsiteX1" fmla="*/ 1277552 w 1467064"/>
                <a:gd name="connsiteY1" fmla="*/ 61209 h 975703"/>
                <a:gd name="connsiteX2" fmla="*/ 455574 w 1467064"/>
                <a:gd name="connsiteY2" fmla="*/ 842 h 975703"/>
                <a:gd name="connsiteX3" fmla="*/ 157950 w 1467064"/>
                <a:gd name="connsiteY3" fmla="*/ 64719 h 975703"/>
                <a:gd name="connsiteX4" fmla="*/ 41427 w 1467064"/>
                <a:gd name="connsiteY4" fmla="*/ 419201 h 975703"/>
                <a:gd name="connsiteX5" fmla="*/ 12 w 1467064"/>
                <a:gd name="connsiteY5" fmla="*/ 869849 h 975703"/>
                <a:gd name="connsiteX6" fmla="*/ 301147 w 1467064"/>
                <a:gd name="connsiteY6" fmla="*/ 872657 h 975703"/>
                <a:gd name="connsiteX7" fmla="*/ 323609 w 1467064"/>
                <a:gd name="connsiteY7" fmla="*/ 467635 h 975703"/>
                <a:gd name="connsiteX8" fmla="*/ 405035 w 1467064"/>
                <a:gd name="connsiteY8" fmla="*/ 188261 h 975703"/>
                <a:gd name="connsiteX9" fmla="*/ 727929 w 1467064"/>
                <a:gd name="connsiteY9" fmla="*/ 140529 h 975703"/>
                <a:gd name="connsiteX10" fmla="*/ 1067670 w 1467064"/>
                <a:gd name="connsiteY10" fmla="*/ 190367 h 975703"/>
                <a:gd name="connsiteX11" fmla="*/ 1195424 w 1467064"/>
                <a:gd name="connsiteY11" fmla="*/ 355324 h 975703"/>
                <a:gd name="connsiteX12" fmla="*/ 1096450 w 1467064"/>
                <a:gd name="connsiteY12" fmla="*/ 936534 h 975703"/>
                <a:gd name="connsiteX13" fmla="*/ 1336515 w 1467064"/>
                <a:gd name="connsiteY13" fmla="*/ 980757 h 975703"/>
                <a:gd name="connsiteX14" fmla="*/ 1437595 w 1467064"/>
                <a:gd name="connsiteY14" fmla="*/ 529406 h 975703"/>
                <a:gd name="connsiteX15" fmla="*/ 1455144 w 1467064"/>
                <a:gd name="connsiteY15" fmla="*/ 184751 h 97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7064" h="975703">
                  <a:moveTo>
                    <a:pt x="1455144" y="184751"/>
                  </a:moveTo>
                  <a:cubicBezTo>
                    <a:pt x="1429172" y="113855"/>
                    <a:pt x="1350554" y="78758"/>
                    <a:pt x="1277552" y="61209"/>
                  </a:cubicBezTo>
                  <a:cubicBezTo>
                    <a:pt x="1019938" y="-1264"/>
                    <a:pt x="720910" y="-1966"/>
                    <a:pt x="455574" y="842"/>
                  </a:cubicBezTo>
                  <a:cubicBezTo>
                    <a:pt x="299743" y="2246"/>
                    <a:pt x="247097" y="-4072"/>
                    <a:pt x="157950" y="64719"/>
                  </a:cubicBezTo>
                  <a:cubicBezTo>
                    <a:pt x="61082" y="139827"/>
                    <a:pt x="54764" y="306188"/>
                    <a:pt x="41427" y="419201"/>
                  </a:cubicBezTo>
                  <a:cubicBezTo>
                    <a:pt x="28792" y="529406"/>
                    <a:pt x="-690" y="817905"/>
                    <a:pt x="12" y="869849"/>
                  </a:cubicBezTo>
                  <a:cubicBezTo>
                    <a:pt x="63187" y="875465"/>
                    <a:pt x="250607" y="872657"/>
                    <a:pt x="301147" y="872657"/>
                  </a:cubicBezTo>
                  <a:cubicBezTo>
                    <a:pt x="301147" y="827031"/>
                    <a:pt x="309570" y="574331"/>
                    <a:pt x="323609" y="467635"/>
                  </a:cubicBezTo>
                  <a:cubicBezTo>
                    <a:pt x="333436" y="395335"/>
                    <a:pt x="336946" y="235291"/>
                    <a:pt x="405035" y="188261"/>
                  </a:cubicBezTo>
                  <a:cubicBezTo>
                    <a:pt x="483652" y="134211"/>
                    <a:pt x="637378" y="137721"/>
                    <a:pt x="727929" y="140529"/>
                  </a:cubicBezTo>
                  <a:cubicBezTo>
                    <a:pt x="841644" y="143337"/>
                    <a:pt x="958167" y="158077"/>
                    <a:pt x="1067670" y="190367"/>
                  </a:cubicBezTo>
                  <a:cubicBezTo>
                    <a:pt x="1161029" y="218445"/>
                    <a:pt x="1203848" y="261965"/>
                    <a:pt x="1195424" y="355324"/>
                  </a:cubicBezTo>
                  <a:cubicBezTo>
                    <a:pt x="1177876" y="539935"/>
                    <a:pt x="1158923" y="730864"/>
                    <a:pt x="1096450" y="936534"/>
                  </a:cubicBezTo>
                  <a:cubicBezTo>
                    <a:pt x="1203848" y="956891"/>
                    <a:pt x="1266321" y="980757"/>
                    <a:pt x="1336515" y="980757"/>
                  </a:cubicBezTo>
                  <a:cubicBezTo>
                    <a:pt x="1347746" y="942150"/>
                    <a:pt x="1417239" y="646631"/>
                    <a:pt x="1437595" y="529406"/>
                  </a:cubicBezTo>
                  <a:cubicBezTo>
                    <a:pt x="1455846" y="424816"/>
                    <a:pt x="1486731" y="270388"/>
                    <a:pt x="1455144" y="184751"/>
                  </a:cubicBez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641BF7C-3532-4826-B482-71FEB5613358}"/>
                </a:ext>
              </a:extLst>
            </p:cNvPr>
            <p:cNvSpPr/>
            <p:nvPr/>
          </p:nvSpPr>
          <p:spPr>
            <a:xfrm rot="21203436">
              <a:off x="2505376" y="3228194"/>
              <a:ext cx="3646760" cy="1393477"/>
            </a:xfrm>
            <a:custGeom>
              <a:avLst/>
              <a:gdLst>
                <a:gd name="connsiteX0" fmla="*/ 1394502 w 7770528"/>
                <a:gd name="connsiteY0" fmla="*/ 2003115 h 2969226"/>
                <a:gd name="connsiteX1" fmla="*/ 484079 w 7770528"/>
                <a:gd name="connsiteY1" fmla="*/ 1548254 h 2969226"/>
                <a:gd name="connsiteX2" fmla="*/ 22200 w 7770528"/>
                <a:gd name="connsiteY2" fmla="*/ 1073038 h 2969226"/>
                <a:gd name="connsiteX3" fmla="*/ 23604 w 7770528"/>
                <a:gd name="connsiteY3" fmla="*/ 981785 h 2969226"/>
                <a:gd name="connsiteX4" fmla="*/ 882784 w 7770528"/>
                <a:gd name="connsiteY4" fmla="*/ 467962 h 2969226"/>
                <a:gd name="connsiteX5" fmla="*/ 976845 w 7770528"/>
                <a:gd name="connsiteY5" fmla="*/ 458134 h 2969226"/>
                <a:gd name="connsiteX6" fmla="*/ 1044933 w 7770528"/>
                <a:gd name="connsiteY6" fmla="*/ 486212 h 2969226"/>
                <a:gd name="connsiteX7" fmla="*/ 1594556 w 7770528"/>
                <a:gd name="connsiteY7" fmla="*/ 966342 h 2969226"/>
                <a:gd name="connsiteX8" fmla="*/ 1649308 w 7770528"/>
                <a:gd name="connsiteY8" fmla="*/ 967746 h 2969226"/>
                <a:gd name="connsiteX9" fmla="*/ 1647904 w 7770528"/>
                <a:gd name="connsiteY9" fmla="*/ 923524 h 2969226"/>
                <a:gd name="connsiteX10" fmla="*/ 1364318 w 7770528"/>
                <a:gd name="connsiteY10" fmla="*/ 310726 h 2969226"/>
                <a:gd name="connsiteX11" fmla="*/ 1351683 w 7770528"/>
                <a:gd name="connsiteY11" fmla="*/ 277033 h 2969226"/>
                <a:gd name="connsiteX12" fmla="*/ 1371338 w 7770528"/>
                <a:gd name="connsiteY12" fmla="*/ 239128 h 2969226"/>
                <a:gd name="connsiteX13" fmla="*/ 1697040 w 7770528"/>
                <a:gd name="connsiteY13" fmla="*/ 138749 h 2969226"/>
                <a:gd name="connsiteX14" fmla="*/ 1755301 w 7770528"/>
                <a:gd name="connsiteY14" fmla="*/ 176655 h 2969226"/>
                <a:gd name="connsiteX15" fmla="*/ 1900604 w 7770528"/>
                <a:gd name="connsiteY15" fmla="*/ 511482 h 2969226"/>
                <a:gd name="connsiteX16" fmla="*/ 1969395 w 7770528"/>
                <a:gd name="connsiteY16" fmla="*/ 660294 h 2969226"/>
                <a:gd name="connsiteX17" fmla="*/ 2040993 w 7770528"/>
                <a:gd name="connsiteY17" fmla="*/ 682055 h 2969226"/>
                <a:gd name="connsiteX18" fmla="*/ 2041695 w 7770528"/>
                <a:gd name="connsiteY18" fmla="*/ 635726 h 2969226"/>
                <a:gd name="connsiteX19" fmla="*/ 1890777 w 7770528"/>
                <a:gd name="connsiteY19" fmla="*/ 122605 h 2969226"/>
                <a:gd name="connsiteX20" fmla="*/ 1932191 w 7770528"/>
                <a:gd name="connsiteY20" fmla="*/ 60834 h 2969226"/>
                <a:gd name="connsiteX21" fmla="*/ 3539645 w 7770528"/>
                <a:gd name="connsiteY21" fmla="*/ 17313 h 2969226"/>
                <a:gd name="connsiteX22" fmla="*/ 4330035 w 7770528"/>
                <a:gd name="connsiteY22" fmla="*/ 159808 h 2969226"/>
                <a:gd name="connsiteX23" fmla="*/ 5996452 w 7770528"/>
                <a:gd name="connsiteY23" fmla="*/ 948092 h 2969226"/>
                <a:gd name="connsiteX24" fmla="*/ 5997154 w 7770528"/>
                <a:gd name="connsiteY24" fmla="*/ 1003545 h 2969226"/>
                <a:gd name="connsiteX25" fmla="*/ 5627931 w 7770528"/>
                <a:gd name="connsiteY25" fmla="*/ 1286429 h 2969226"/>
                <a:gd name="connsiteX26" fmla="*/ 5611084 w 7770528"/>
                <a:gd name="connsiteY26" fmla="*/ 1310295 h 2969226"/>
                <a:gd name="connsiteX27" fmla="*/ 5641970 w 7770528"/>
                <a:gd name="connsiteY27" fmla="*/ 1312401 h 2969226"/>
                <a:gd name="connsiteX28" fmla="*/ 6260383 w 7770528"/>
                <a:gd name="connsiteY28" fmla="*/ 1132001 h 2969226"/>
                <a:gd name="connsiteX29" fmla="*/ 6357252 w 7770528"/>
                <a:gd name="connsiteY29" fmla="*/ 1134809 h 2969226"/>
                <a:gd name="connsiteX30" fmla="*/ 6716647 w 7770528"/>
                <a:gd name="connsiteY30" fmla="*/ 1332055 h 2969226"/>
                <a:gd name="connsiteX31" fmla="*/ 7765353 w 7770528"/>
                <a:gd name="connsiteY31" fmla="*/ 2117532 h 2969226"/>
                <a:gd name="connsiteX32" fmla="*/ 7757631 w 7770528"/>
                <a:gd name="connsiteY32" fmla="*/ 2147014 h 2969226"/>
                <a:gd name="connsiteX33" fmla="*/ 7266972 w 7770528"/>
                <a:gd name="connsiteY33" fmla="*/ 2250901 h 2969226"/>
                <a:gd name="connsiteX34" fmla="*/ 7238894 w 7770528"/>
                <a:gd name="connsiteY34" fmla="*/ 2261431 h 2969226"/>
                <a:gd name="connsiteX35" fmla="*/ 7266972 w 7770528"/>
                <a:gd name="connsiteY35" fmla="*/ 2280383 h 2969226"/>
                <a:gd name="connsiteX36" fmla="*/ 7580741 w 7770528"/>
                <a:gd name="connsiteY36" fmla="*/ 2373039 h 2969226"/>
                <a:gd name="connsiteX37" fmla="*/ 6940568 w 7770528"/>
                <a:gd name="connsiteY37" fmla="*/ 2710675 h 2969226"/>
                <a:gd name="connsiteX38" fmla="*/ 6213353 w 7770528"/>
                <a:gd name="connsiteY38" fmla="*/ 2905816 h 2969226"/>
                <a:gd name="connsiteX39" fmla="*/ 1394502 w 7770528"/>
                <a:gd name="connsiteY39" fmla="*/ 2003115 h 296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7770528" h="2969226">
                  <a:moveTo>
                    <a:pt x="1394502" y="2003115"/>
                  </a:moveTo>
                  <a:cubicBezTo>
                    <a:pt x="1073713" y="1886592"/>
                    <a:pt x="760646" y="1753222"/>
                    <a:pt x="484079" y="1548254"/>
                  </a:cubicBezTo>
                  <a:cubicBezTo>
                    <a:pt x="303680" y="1414885"/>
                    <a:pt x="149954" y="1256947"/>
                    <a:pt x="22200" y="1073038"/>
                  </a:cubicBezTo>
                  <a:cubicBezTo>
                    <a:pt x="-7282" y="1030921"/>
                    <a:pt x="-7984" y="1022498"/>
                    <a:pt x="23604" y="981785"/>
                  </a:cubicBezTo>
                  <a:cubicBezTo>
                    <a:pt x="241908" y="696795"/>
                    <a:pt x="526196" y="522011"/>
                    <a:pt x="882784" y="467962"/>
                  </a:cubicBezTo>
                  <a:cubicBezTo>
                    <a:pt x="913670" y="463048"/>
                    <a:pt x="945257" y="460942"/>
                    <a:pt x="976845" y="458134"/>
                  </a:cubicBezTo>
                  <a:cubicBezTo>
                    <a:pt x="1004221" y="456028"/>
                    <a:pt x="1025279" y="469365"/>
                    <a:pt x="1044933" y="486212"/>
                  </a:cubicBezTo>
                  <a:cubicBezTo>
                    <a:pt x="1195851" y="618880"/>
                    <a:pt x="1590344" y="963534"/>
                    <a:pt x="1594556" y="966342"/>
                  </a:cubicBezTo>
                  <a:cubicBezTo>
                    <a:pt x="1612807" y="978275"/>
                    <a:pt x="1633163" y="978977"/>
                    <a:pt x="1649308" y="967746"/>
                  </a:cubicBezTo>
                  <a:cubicBezTo>
                    <a:pt x="1666154" y="955813"/>
                    <a:pt x="1654221" y="937563"/>
                    <a:pt x="1647904" y="923524"/>
                  </a:cubicBezTo>
                  <a:cubicBezTo>
                    <a:pt x="1597364" y="811915"/>
                    <a:pt x="1407137" y="404085"/>
                    <a:pt x="1364318" y="310726"/>
                  </a:cubicBezTo>
                  <a:cubicBezTo>
                    <a:pt x="1359405" y="299495"/>
                    <a:pt x="1355193" y="288264"/>
                    <a:pt x="1351683" y="277033"/>
                  </a:cubicBezTo>
                  <a:cubicBezTo>
                    <a:pt x="1346068" y="258080"/>
                    <a:pt x="1352385" y="245445"/>
                    <a:pt x="1371338" y="239128"/>
                  </a:cubicBezTo>
                  <a:cubicBezTo>
                    <a:pt x="1480139" y="205434"/>
                    <a:pt x="1588239" y="172443"/>
                    <a:pt x="1697040" y="138749"/>
                  </a:cubicBezTo>
                  <a:cubicBezTo>
                    <a:pt x="1731435" y="128220"/>
                    <a:pt x="1744070" y="150683"/>
                    <a:pt x="1755301" y="176655"/>
                  </a:cubicBezTo>
                  <a:cubicBezTo>
                    <a:pt x="1803736" y="288264"/>
                    <a:pt x="1851468" y="399873"/>
                    <a:pt x="1900604" y="511482"/>
                  </a:cubicBezTo>
                  <a:cubicBezTo>
                    <a:pt x="1922364" y="561320"/>
                    <a:pt x="1946230" y="611158"/>
                    <a:pt x="1969395" y="660294"/>
                  </a:cubicBezTo>
                  <a:cubicBezTo>
                    <a:pt x="1982732" y="688372"/>
                    <a:pt x="2014319" y="696795"/>
                    <a:pt x="2040993" y="682055"/>
                  </a:cubicBezTo>
                  <a:cubicBezTo>
                    <a:pt x="2050118" y="677141"/>
                    <a:pt x="2045205" y="644150"/>
                    <a:pt x="2041695" y="635726"/>
                  </a:cubicBezTo>
                  <a:cubicBezTo>
                    <a:pt x="1977818" y="471471"/>
                    <a:pt x="1891479" y="125412"/>
                    <a:pt x="1890777" y="122605"/>
                  </a:cubicBezTo>
                  <a:cubicBezTo>
                    <a:pt x="1880248" y="74873"/>
                    <a:pt x="1883055" y="68555"/>
                    <a:pt x="1932191" y="60834"/>
                  </a:cubicBezTo>
                  <a:cubicBezTo>
                    <a:pt x="2029060" y="45391"/>
                    <a:pt x="3306599" y="-34631"/>
                    <a:pt x="3539645" y="17313"/>
                  </a:cubicBezTo>
                  <a:cubicBezTo>
                    <a:pt x="3793749" y="60132"/>
                    <a:pt x="4226849" y="128922"/>
                    <a:pt x="4330035" y="159808"/>
                  </a:cubicBezTo>
                  <a:cubicBezTo>
                    <a:pt x="4697152" y="267205"/>
                    <a:pt x="5424367" y="489722"/>
                    <a:pt x="5996452" y="948092"/>
                  </a:cubicBezTo>
                  <a:cubicBezTo>
                    <a:pt x="6032251" y="976170"/>
                    <a:pt x="6031549" y="976872"/>
                    <a:pt x="5997154" y="1003545"/>
                  </a:cubicBezTo>
                  <a:cubicBezTo>
                    <a:pt x="5874314" y="1097606"/>
                    <a:pt x="5750771" y="1191667"/>
                    <a:pt x="5627931" y="1286429"/>
                  </a:cubicBezTo>
                  <a:cubicBezTo>
                    <a:pt x="5620210" y="1292747"/>
                    <a:pt x="5603363" y="1296958"/>
                    <a:pt x="5611084" y="1310295"/>
                  </a:cubicBezTo>
                  <a:cubicBezTo>
                    <a:pt x="5617402" y="1320825"/>
                    <a:pt x="5631441" y="1315209"/>
                    <a:pt x="5641970" y="1312401"/>
                  </a:cubicBezTo>
                  <a:cubicBezTo>
                    <a:pt x="5847639" y="1250630"/>
                    <a:pt x="6057521" y="1204301"/>
                    <a:pt x="6260383" y="1132001"/>
                  </a:cubicBezTo>
                  <a:cubicBezTo>
                    <a:pt x="6294778" y="1120068"/>
                    <a:pt x="6324962" y="1121472"/>
                    <a:pt x="6357252" y="1134809"/>
                  </a:cubicBezTo>
                  <a:cubicBezTo>
                    <a:pt x="6484303" y="1186753"/>
                    <a:pt x="6601528" y="1257650"/>
                    <a:pt x="6716647" y="1332055"/>
                  </a:cubicBezTo>
                  <a:cubicBezTo>
                    <a:pt x="7061302" y="1554572"/>
                    <a:pt x="7744295" y="2099983"/>
                    <a:pt x="7765353" y="2117532"/>
                  </a:cubicBezTo>
                  <a:cubicBezTo>
                    <a:pt x="7783603" y="2132975"/>
                    <a:pt x="7777988" y="2142100"/>
                    <a:pt x="7757631" y="2147014"/>
                  </a:cubicBezTo>
                  <a:cubicBezTo>
                    <a:pt x="7711303" y="2157543"/>
                    <a:pt x="7384197" y="2227035"/>
                    <a:pt x="7266972" y="2250901"/>
                  </a:cubicBezTo>
                  <a:cubicBezTo>
                    <a:pt x="7257145" y="2253007"/>
                    <a:pt x="7247317" y="2254411"/>
                    <a:pt x="7238894" y="2261431"/>
                  </a:cubicBezTo>
                  <a:cubicBezTo>
                    <a:pt x="7242404" y="2277575"/>
                    <a:pt x="7256443" y="2277575"/>
                    <a:pt x="7266972" y="2280383"/>
                  </a:cubicBezTo>
                  <a:cubicBezTo>
                    <a:pt x="7358927" y="2304951"/>
                    <a:pt x="7577933" y="2354087"/>
                    <a:pt x="7580741" y="2373039"/>
                  </a:cubicBezTo>
                  <a:cubicBezTo>
                    <a:pt x="7582847" y="2389185"/>
                    <a:pt x="7156065" y="2629249"/>
                    <a:pt x="6940568" y="2710675"/>
                  </a:cubicBezTo>
                  <a:cubicBezTo>
                    <a:pt x="6704714" y="2799822"/>
                    <a:pt x="6461841" y="2862997"/>
                    <a:pt x="6213353" y="2905816"/>
                  </a:cubicBezTo>
                  <a:cubicBezTo>
                    <a:pt x="4559571" y="3113591"/>
                    <a:pt x="3261675" y="2833515"/>
                    <a:pt x="1394502" y="2003115"/>
                  </a:cubicBezTo>
                  <a:close/>
                </a:path>
              </a:pathLst>
            </a:custGeom>
            <a:solidFill>
              <a:schemeClr val="accent6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08C2956-9563-4F72-A132-D6739CD05524}"/>
              </a:ext>
            </a:extLst>
          </p:cNvPr>
          <p:cNvGrpSpPr/>
          <p:nvPr/>
        </p:nvGrpSpPr>
        <p:grpSpPr>
          <a:xfrm>
            <a:off x="947482" y="2854200"/>
            <a:ext cx="2088232" cy="2088232"/>
            <a:chOff x="899591" y="1902000"/>
            <a:chExt cx="1250671" cy="125067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F20D48A-DB1B-45A1-A944-FE3C70933D79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F7B54F0-1E1F-4EAF-B0CE-C019AE6F3158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6" name="Elbow Connector 31">
            <a:extLst>
              <a:ext uri="{FF2B5EF4-FFF2-40B4-BE49-F238E27FC236}">
                <a16:creationId xmlns:a16="http://schemas.microsoft.com/office/drawing/2014/main" id="{EC044B44-107A-4AAF-ADBD-889C8AEE937E}"/>
              </a:ext>
            </a:extLst>
          </p:cNvPr>
          <p:cNvCxnSpPr>
            <a:cxnSpLocks/>
            <a:endCxn id="8" idx="2"/>
          </p:cNvCxnSpPr>
          <p:nvPr/>
        </p:nvCxnSpPr>
        <p:spPr>
          <a:xfrm flipV="1">
            <a:off x="2477907" y="2495056"/>
            <a:ext cx="1539119" cy="1137700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6915DE24-131F-4647-94B8-7AD5AFC13B0D}"/>
              </a:ext>
            </a:extLst>
          </p:cNvPr>
          <p:cNvGrpSpPr/>
          <p:nvPr/>
        </p:nvGrpSpPr>
        <p:grpSpPr>
          <a:xfrm>
            <a:off x="4017026" y="1856554"/>
            <a:ext cx="1277005" cy="1277005"/>
            <a:chOff x="899591" y="1902000"/>
            <a:chExt cx="1250671" cy="125067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0200333-47E7-4F9A-BFC4-3A4493820688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AB32037-4EC3-47F1-A1FC-E92B7502F76C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46F28E-C8CA-4C81-AFCF-5EA728C5F4ED}"/>
              </a:ext>
            </a:extLst>
          </p:cNvPr>
          <p:cNvGrpSpPr/>
          <p:nvPr/>
        </p:nvGrpSpPr>
        <p:grpSpPr>
          <a:xfrm>
            <a:off x="4017026" y="3300216"/>
            <a:ext cx="1277005" cy="1277005"/>
            <a:chOff x="899591" y="1902000"/>
            <a:chExt cx="1250671" cy="1250671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74A1BE51-8709-4D0E-B3C1-8E138A8D071E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3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316F011C-2E58-4417-890B-B135C22BB132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DA4A3B5-51BD-4F43-8F09-A36C336BB4FF}"/>
              </a:ext>
            </a:extLst>
          </p:cNvPr>
          <p:cNvGrpSpPr/>
          <p:nvPr/>
        </p:nvGrpSpPr>
        <p:grpSpPr>
          <a:xfrm>
            <a:off x="4017026" y="4743877"/>
            <a:ext cx="1277005" cy="1277005"/>
            <a:chOff x="899591" y="1902000"/>
            <a:chExt cx="1250671" cy="125067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1335406-2545-42B3-95C6-659A861A9943}"/>
                </a:ext>
              </a:extLst>
            </p:cNvPr>
            <p:cNvSpPr/>
            <p:nvPr/>
          </p:nvSpPr>
          <p:spPr>
            <a:xfrm>
              <a:off x="899591" y="1902000"/>
              <a:ext cx="1250671" cy="1250671"/>
            </a:xfrm>
            <a:prstGeom prst="ellipse">
              <a:avLst/>
            </a:prstGeom>
            <a:solidFill>
              <a:schemeClr val="accent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A444208-F885-4004-B798-0F32E8E551F4}"/>
                </a:ext>
              </a:extLst>
            </p:cNvPr>
            <p:cNvSpPr/>
            <p:nvPr/>
          </p:nvSpPr>
          <p:spPr>
            <a:xfrm>
              <a:off x="1016229" y="2018638"/>
              <a:ext cx="1017395" cy="1017395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cxnSp>
        <p:nvCxnSpPr>
          <p:cNvPr id="16" name="Elbow Connector 51">
            <a:extLst>
              <a:ext uri="{FF2B5EF4-FFF2-40B4-BE49-F238E27FC236}">
                <a16:creationId xmlns:a16="http://schemas.microsoft.com/office/drawing/2014/main" id="{B847308E-9FA7-41A7-A4E0-66B24D3ADB3B}"/>
              </a:ext>
            </a:extLst>
          </p:cNvPr>
          <p:cNvCxnSpPr>
            <a:cxnSpLocks/>
            <a:endCxn id="14" idx="2"/>
          </p:cNvCxnSpPr>
          <p:nvPr/>
        </p:nvCxnSpPr>
        <p:spPr>
          <a:xfrm>
            <a:off x="2477907" y="4223267"/>
            <a:ext cx="1539119" cy="1159113"/>
          </a:xfrm>
          <a:prstGeom prst="bentConnector3">
            <a:avLst>
              <a:gd name="adj1" fmla="val 50000"/>
            </a:avLst>
          </a:prstGeom>
          <a:ln w="22225"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96C43F7-EC87-4478-B58E-E0EE00639CBB}"/>
              </a:ext>
            </a:extLst>
          </p:cNvPr>
          <p:cNvCxnSpPr>
            <a:cxnSpLocks/>
            <a:stCxn id="19" idx="3"/>
            <a:endCxn id="11" idx="2"/>
          </p:cNvCxnSpPr>
          <p:nvPr/>
        </p:nvCxnSpPr>
        <p:spPr>
          <a:xfrm>
            <a:off x="2532188" y="3928012"/>
            <a:ext cx="1484838" cy="10707"/>
          </a:xfrm>
          <a:prstGeom prst="line">
            <a:avLst/>
          </a:prstGeom>
          <a:ln w="22225">
            <a:solidFill>
              <a:schemeClr val="accent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72FBB42-002A-4DCC-B029-DBEAE7D9BABF}"/>
              </a:ext>
            </a:extLst>
          </p:cNvPr>
          <p:cNvSpPr txBox="1"/>
          <p:nvPr/>
        </p:nvSpPr>
        <p:spPr>
          <a:xfrm>
            <a:off x="1229066" y="3494257"/>
            <a:ext cx="13031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Your Text Here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66E80F-F77A-4702-B2FF-7B25571156FA}"/>
              </a:ext>
            </a:extLst>
          </p:cNvPr>
          <p:cNvSpPr txBox="1"/>
          <p:nvPr/>
        </p:nvSpPr>
        <p:spPr>
          <a:xfrm>
            <a:off x="1229066" y="3789512"/>
            <a:ext cx="13031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Your Text Here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7DC38B-F776-46F9-A210-BA950E3119AE}"/>
              </a:ext>
            </a:extLst>
          </p:cNvPr>
          <p:cNvSpPr txBox="1"/>
          <p:nvPr/>
        </p:nvSpPr>
        <p:spPr>
          <a:xfrm>
            <a:off x="1229066" y="4084767"/>
            <a:ext cx="13031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Your Text Here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1298A6-97D3-4410-87CB-284CE0D4D173}"/>
              </a:ext>
            </a:extLst>
          </p:cNvPr>
          <p:cNvSpPr txBox="1"/>
          <p:nvPr/>
        </p:nvSpPr>
        <p:spPr>
          <a:xfrm>
            <a:off x="4136119" y="2182750"/>
            <a:ext cx="104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PowerPoint  Presentation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1304F1-7E49-450C-B33E-CF145ED4AE33}"/>
              </a:ext>
            </a:extLst>
          </p:cNvPr>
          <p:cNvSpPr txBox="1"/>
          <p:nvPr/>
        </p:nvSpPr>
        <p:spPr>
          <a:xfrm>
            <a:off x="4159195" y="3619854"/>
            <a:ext cx="104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PowerPoint  Presentation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237B15C-FD23-4113-B9E8-F01D0F9AE45B}"/>
              </a:ext>
            </a:extLst>
          </p:cNvPr>
          <p:cNvSpPr txBox="1"/>
          <p:nvPr/>
        </p:nvSpPr>
        <p:spPr>
          <a:xfrm>
            <a:off x="4134078" y="5060378"/>
            <a:ext cx="104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PowerPoint  Presentation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78BF3E9-42CA-4530-938F-3F12AF28A2BC}"/>
              </a:ext>
            </a:extLst>
          </p:cNvPr>
          <p:cNvSpPr/>
          <p:nvPr/>
        </p:nvSpPr>
        <p:spPr>
          <a:xfrm>
            <a:off x="4907996" y="1761929"/>
            <a:ext cx="522312" cy="52231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1A1B38C-6645-4C74-9CCA-C65BC7B2E2A1}"/>
              </a:ext>
            </a:extLst>
          </p:cNvPr>
          <p:cNvSpPr/>
          <p:nvPr/>
        </p:nvSpPr>
        <p:spPr>
          <a:xfrm>
            <a:off x="4915611" y="3195101"/>
            <a:ext cx="522312" cy="52231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B574081-1EB6-4C46-B03E-DE044D88F74C}"/>
              </a:ext>
            </a:extLst>
          </p:cNvPr>
          <p:cNvSpPr/>
          <p:nvPr/>
        </p:nvSpPr>
        <p:spPr>
          <a:xfrm>
            <a:off x="4915611" y="4624639"/>
            <a:ext cx="522312" cy="52231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EC3FB5-883B-403B-8F8A-E7D6CF742377}"/>
              </a:ext>
            </a:extLst>
          </p:cNvPr>
          <p:cNvSpPr txBox="1"/>
          <p:nvPr/>
        </p:nvSpPr>
        <p:spPr>
          <a:xfrm>
            <a:off x="6336284" y="2263068"/>
            <a:ext cx="5084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1586BE8-AF33-4903-BF85-716D09424CC9}"/>
              </a:ext>
            </a:extLst>
          </p:cNvPr>
          <p:cNvSpPr txBox="1"/>
          <p:nvPr/>
        </p:nvSpPr>
        <p:spPr>
          <a:xfrm>
            <a:off x="6336284" y="3706730"/>
            <a:ext cx="5084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F64ABDB-FBC7-46CF-874D-810729B08EAB}"/>
              </a:ext>
            </a:extLst>
          </p:cNvPr>
          <p:cNvSpPr txBox="1"/>
          <p:nvPr/>
        </p:nvSpPr>
        <p:spPr>
          <a:xfrm>
            <a:off x="6336284" y="5150391"/>
            <a:ext cx="5084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3" name="Straight Connector 16">
            <a:extLst>
              <a:ext uri="{FF2B5EF4-FFF2-40B4-BE49-F238E27FC236}">
                <a16:creationId xmlns:a16="http://schemas.microsoft.com/office/drawing/2014/main" id="{6A12CF6C-6773-4DD0-8B3F-E2FDF9966A59}"/>
              </a:ext>
            </a:extLst>
          </p:cNvPr>
          <p:cNvCxnSpPr>
            <a:cxnSpLocks/>
            <a:endCxn id="14" idx="6"/>
          </p:cNvCxnSpPr>
          <p:nvPr/>
        </p:nvCxnSpPr>
        <p:spPr>
          <a:xfrm flipH="1" flipV="1">
            <a:off x="5294030" y="5382380"/>
            <a:ext cx="936000" cy="2"/>
          </a:xfrm>
          <a:prstGeom prst="line">
            <a:avLst/>
          </a:prstGeom>
          <a:ln w="19050"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7">
            <a:extLst>
              <a:ext uri="{FF2B5EF4-FFF2-40B4-BE49-F238E27FC236}">
                <a16:creationId xmlns:a16="http://schemas.microsoft.com/office/drawing/2014/main" id="{EA66DB92-5952-4D57-B397-C17A809BD88B}"/>
              </a:ext>
            </a:extLst>
          </p:cNvPr>
          <p:cNvCxnSpPr>
            <a:cxnSpLocks/>
            <a:endCxn id="11" idx="6"/>
          </p:cNvCxnSpPr>
          <p:nvPr/>
        </p:nvCxnSpPr>
        <p:spPr>
          <a:xfrm flipH="1" flipV="1">
            <a:off x="5294030" y="3938718"/>
            <a:ext cx="936000" cy="944"/>
          </a:xfrm>
          <a:prstGeom prst="line">
            <a:avLst/>
          </a:prstGeom>
          <a:ln w="19050">
            <a:solidFill>
              <a:schemeClr val="accent3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18">
            <a:extLst>
              <a:ext uri="{FF2B5EF4-FFF2-40B4-BE49-F238E27FC236}">
                <a16:creationId xmlns:a16="http://schemas.microsoft.com/office/drawing/2014/main" id="{AB3598DF-5E0C-4BBB-A690-0C3B99733639}"/>
              </a:ext>
            </a:extLst>
          </p:cNvPr>
          <p:cNvCxnSpPr>
            <a:cxnSpLocks/>
            <a:endCxn id="8" idx="6"/>
          </p:cNvCxnSpPr>
          <p:nvPr/>
        </p:nvCxnSpPr>
        <p:spPr>
          <a:xfrm flipH="1">
            <a:off x="5294030" y="2495056"/>
            <a:ext cx="936000" cy="0"/>
          </a:xfrm>
          <a:prstGeom prst="line">
            <a:avLst/>
          </a:prstGeom>
          <a:ln w="19050">
            <a:solidFill>
              <a:schemeClr val="accent2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le 5">
            <a:extLst>
              <a:ext uri="{FF2B5EF4-FFF2-40B4-BE49-F238E27FC236}">
                <a16:creationId xmlns:a16="http://schemas.microsoft.com/office/drawing/2014/main" id="{63CCF894-70A9-4F13-B32B-6D550B729C19}"/>
              </a:ext>
            </a:extLst>
          </p:cNvPr>
          <p:cNvSpPr/>
          <p:nvPr/>
        </p:nvSpPr>
        <p:spPr>
          <a:xfrm flipH="1">
            <a:off x="5047708" y="4778338"/>
            <a:ext cx="271065" cy="22361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ound Same Side Corner Rectangle 11">
            <a:extLst>
              <a:ext uri="{FF2B5EF4-FFF2-40B4-BE49-F238E27FC236}">
                <a16:creationId xmlns:a16="http://schemas.microsoft.com/office/drawing/2014/main" id="{3DE6A403-6E9E-4E67-B929-2194C7460B56}"/>
              </a:ext>
            </a:extLst>
          </p:cNvPr>
          <p:cNvSpPr>
            <a:spLocks noChangeAspect="1"/>
          </p:cNvSpPr>
          <p:nvPr/>
        </p:nvSpPr>
        <p:spPr>
          <a:xfrm rot="9900000">
            <a:off x="5060712" y="3343309"/>
            <a:ext cx="274052" cy="23275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Block Arc 10">
            <a:extLst>
              <a:ext uri="{FF2B5EF4-FFF2-40B4-BE49-F238E27FC236}">
                <a16:creationId xmlns:a16="http://schemas.microsoft.com/office/drawing/2014/main" id="{EF5D4CD2-5064-460D-AC6F-311CA81388C6}"/>
              </a:ext>
            </a:extLst>
          </p:cNvPr>
          <p:cNvSpPr/>
          <p:nvPr/>
        </p:nvSpPr>
        <p:spPr>
          <a:xfrm>
            <a:off x="5020146" y="1937612"/>
            <a:ext cx="298627" cy="202274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39" name="Graphic 38">
            <a:extLst>
              <a:ext uri="{FF2B5EF4-FFF2-40B4-BE49-F238E27FC236}">
                <a16:creationId xmlns:a16="http://schemas.microsoft.com/office/drawing/2014/main" id="{4D69E5A1-3217-4E59-901D-6619F2ADBC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02469" y="1566164"/>
            <a:ext cx="430681" cy="670869"/>
          </a:xfrm>
          <a:prstGeom prst="rect">
            <a:avLst/>
          </a:prstGeom>
        </p:spPr>
      </p:pic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CB1063D-2D8B-4179-BACA-EA5A069B0001}"/>
              </a:ext>
            </a:extLst>
          </p:cNvPr>
          <p:cNvSpPr/>
          <p:nvPr/>
        </p:nvSpPr>
        <p:spPr>
          <a:xfrm>
            <a:off x="6402469" y="3215117"/>
            <a:ext cx="521612" cy="491612"/>
          </a:xfrm>
          <a:custGeom>
            <a:avLst/>
            <a:gdLst>
              <a:gd name="connsiteX0" fmla="*/ 1118165 w 1364730"/>
              <a:gd name="connsiteY0" fmla="*/ 823223 h 1286242"/>
              <a:gd name="connsiteX1" fmla="*/ 1121885 w 1364730"/>
              <a:gd name="connsiteY1" fmla="*/ 941113 h 1286242"/>
              <a:gd name="connsiteX2" fmla="*/ 1105861 w 1364730"/>
              <a:gd name="connsiteY2" fmla="*/ 1107647 h 1286242"/>
              <a:gd name="connsiteX3" fmla="*/ 944478 w 1364730"/>
              <a:gd name="connsiteY3" fmla="*/ 1275325 h 1286242"/>
              <a:gd name="connsiteX4" fmla="*/ 745896 w 1364730"/>
              <a:gd name="connsiteY4" fmla="*/ 1264451 h 1286242"/>
              <a:gd name="connsiteX5" fmla="*/ 704120 w 1364730"/>
              <a:gd name="connsiteY5" fmla="*/ 1241274 h 1286242"/>
              <a:gd name="connsiteX6" fmla="*/ 698970 w 1364730"/>
              <a:gd name="connsiteY6" fmla="*/ 1228112 h 1286242"/>
              <a:gd name="connsiteX7" fmla="*/ 717855 w 1364730"/>
              <a:gd name="connsiteY7" fmla="*/ 1060720 h 1286242"/>
              <a:gd name="connsiteX8" fmla="*/ 736740 w 1364730"/>
              <a:gd name="connsiteY8" fmla="*/ 1040404 h 1286242"/>
              <a:gd name="connsiteX9" fmla="*/ 768788 w 1364730"/>
              <a:gd name="connsiteY9" fmla="*/ 1036112 h 1286242"/>
              <a:gd name="connsiteX10" fmla="*/ 778516 w 1364730"/>
              <a:gd name="connsiteY10" fmla="*/ 1025239 h 1286242"/>
              <a:gd name="connsiteX11" fmla="*/ 780233 w 1364730"/>
              <a:gd name="connsiteY11" fmla="*/ 969154 h 1286242"/>
              <a:gd name="connsiteX12" fmla="*/ 791393 w 1364730"/>
              <a:gd name="connsiteY12" fmla="*/ 958281 h 1286242"/>
              <a:gd name="connsiteX13" fmla="*/ 850051 w 1364730"/>
              <a:gd name="connsiteY13" fmla="*/ 960570 h 1286242"/>
              <a:gd name="connsiteX14" fmla="*/ 858922 w 1364730"/>
              <a:gd name="connsiteY14" fmla="*/ 970013 h 1286242"/>
              <a:gd name="connsiteX15" fmla="*/ 857491 w 1364730"/>
              <a:gd name="connsiteY15" fmla="*/ 998627 h 1286242"/>
              <a:gd name="connsiteX16" fmla="*/ 868364 w 1364730"/>
              <a:gd name="connsiteY16" fmla="*/ 1005780 h 1286242"/>
              <a:gd name="connsiteX17" fmla="*/ 1003995 w 1364730"/>
              <a:gd name="connsiteY17" fmla="*/ 925947 h 1286242"/>
              <a:gd name="connsiteX18" fmla="*/ 1108723 w 1364730"/>
              <a:gd name="connsiteY18" fmla="*/ 829518 h 1286242"/>
              <a:gd name="connsiteX19" fmla="*/ 1118165 w 1364730"/>
              <a:gd name="connsiteY19" fmla="*/ 823223 h 1286242"/>
              <a:gd name="connsiteX20" fmla="*/ 239429 w 1364730"/>
              <a:gd name="connsiteY20" fmla="*/ 793465 h 1286242"/>
              <a:gd name="connsiteX21" fmla="*/ 256026 w 1364730"/>
              <a:gd name="connsiteY21" fmla="*/ 811492 h 1286242"/>
              <a:gd name="connsiteX22" fmla="*/ 486941 w 1364730"/>
              <a:gd name="connsiteY22" fmla="*/ 991187 h 1286242"/>
              <a:gd name="connsiteX23" fmla="*/ 511549 w 1364730"/>
              <a:gd name="connsiteY23" fmla="*/ 977167 h 1286242"/>
              <a:gd name="connsiteX24" fmla="*/ 537588 w 1364730"/>
              <a:gd name="connsiteY24" fmla="*/ 952845 h 1286242"/>
              <a:gd name="connsiteX25" fmla="*/ 572211 w 1364730"/>
              <a:gd name="connsiteY25" fmla="*/ 954275 h 1286242"/>
              <a:gd name="connsiteX26" fmla="*/ 583370 w 1364730"/>
              <a:gd name="connsiteY26" fmla="*/ 966293 h 1286242"/>
              <a:gd name="connsiteX27" fmla="*/ 580795 w 1364730"/>
              <a:gd name="connsiteY27" fmla="*/ 1016369 h 1286242"/>
              <a:gd name="connsiteX28" fmla="*/ 591382 w 1364730"/>
              <a:gd name="connsiteY28" fmla="*/ 1029817 h 1286242"/>
              <a:gd name="connsiteX29" fmla="*/ 696968 w 1364730"/>
              <a:gd name="connsiteY29" fmla="*/ 1042121 h 1286242"/>
              <a:gd name="connsiteX30" fmla="*/ 708127 w 1364730"/>
              <a:gd name="connsiteY30" fmla="*/ 1051278 h 1286242"/>
              <a:gd name="connsiteX31" fmla="*/ 690100 w 1364730"/>
              <a:gd name="connsiteY31" fmla="*/ 1220100 h 1286242"/>
              <a:gd name="connsiteX32" fmla="*/ 660056 w 1364730"/>
              <a:gd name="connsiteY32" fmla="*/ 1257298 h 1286242"/>
              <a:gd name="connsiteX33" fmla="*/ 385075 w 1364730"/>
              <a:gd name="connsiteY33" fmla="*/ 1206652 h 1286242"/>
              <a:gd name="connsiteX34" fmla="*/ 268902 w 1364730"/>
              <a:gd name="connsiteY34" fmla="*/ 1005209 h 1286242"/>
              <a:gd name="connsiteX35" fmla="*/ 238571 w 1364730"/>
              <a:gd name="connsiteY35" fmla="*/ 798615 h 1286242"/>
              <a:gd name="connsiteX36" fmla="*/ 239429 w 1364730"/>
              <a:gd name="connsiteY36" fmla="*/ 793465 h 1286242"/>
              <a:gd name="connsiteX37" fmla="*/ 892686 w 1364730"/>
              <a:gd name="connsiteY37" fmla="*/ 465548 h 1286242"/>
              <a:gd name="connsiteX38" fmla="*/ 746469 w 1364730"/>
              <a:gd name="connsiteY38" fmla="*/ 601465 h 1286242"/>
              <a:gd name="connsiteX39" fmla="*/ 757056 w 1364730"/>
              <a:gd name="connsiteY39" fmla="*/ 612338 h 1286242"/>
              <a:gd name="connsiteX40" fmla="*/ 788245 w 1364730"/>
              <a:gd name="connsiteY40" fmla="*/ 612338 h 1286242"/>
              <a:gd name="connsiteX41" fmla="*/ 797116 w 1364730"/>
              <a:gd name="connsiteY41" fmla="*/ 604326 h 1286242"/>
              <a:gd name="connsiteX42" fmla="*/ 803124 w 1364730"/>
              <a:gd name="connsiteY42" fmla="*/ 575140 h 1286242"/>
              <a:gd name="connsiteX43" fmla="*/ 862069 w 1364730"/>
              <a:gd name="connsiteY43" fmla="*/ 518484 h 1286242"/>
              <a:gd name="connsiteX44" fmla="*/ 983679 w 1364730"/>
              <a:gd name="connsiteY44" fmla="*/ 578574 h 1286242"/>
              <a:gd name="connsiteX45" fmla="*/ 1000847 w 1364730"/>
              <a:gd name="connsiteY45" fmla="*/ 608332 h 1286242"/>
              <a:gd name="connsiteX46" fmla="*/ 1036614 w 1364730"/>
              <a:gd name="connsiteY46" fmla="*/ 600892 h 1286242"/>
              <a:gd name="connsiteX47" fmla="*/ 1043482 w 1364730"/>
              <a:gd name="connsiteY47" fmla="*/ 588588 h 1286242"/>
              <a:gd name="connsiteX48" fmla="*/ 1027744 w 1364730"/>
              <a:gd name="connsiteY48" fmla="*/ 553679 h 1286242"/>
              <a:gd name="connsiteX49" fmla="*/ 892686 w 1364730"/>
              <a:gd name="connsiteY49" fmla="*/ 465548 h 1286242"/>
              <a:gd name="connsiteX50" fmla="*/ 441158 w 1364730"/>
              <a:gd name="connsiteY50" fmla="*/ 464691 h 1286242"/>
              <a:gd name="connsiteX51" fmla="*/ 411399 w 1364730"/>
              <a:gd name="connsiteY51" fmla="*/ 467838 h 1286242"/>
              <a:gd name="connsiteX52" fmla="*/ 282350 w 1364730"/>
              <a:gd name="connsiteY52" fmla="*/ 589734 h 1286242"/>
              <a:gd name="connsiteX53" fmla="*/ 288359 w 1364730"/>
              <a:gd name="connsiteY53" fmla="*/ 600321 h 1286242"/>
              <a:gd name="connsiteX54" fmla="*/ 317259 w 1364730"/>
              <a:gd name="connsiteY54" fmla="*/ 607474 h 1286242"/>
              <a:gd name="connsiteX55" fmla="*/ 332711 w 1364730"/>
              <a:gd name="connsiteY55" fmla="*/ 599749 h 1286242"/>
              <a:gd name="connsiteX56" fmla="*/ 375632 w 1364730"/>
              <a:gd name="connsiteY56" fmla="*/ 537656 h 1286242"/>
              <a:gd name="connsiteX57" fmla="*/ 524425 w 1364730"/>
              <a:gd name="connsiteY57" fmla="*/ 580005 h 1286242"/>
              <a:gd name="connsiteX58" fmla="*/ 533868 w 1364730"/>
              <a:gd name="connsiteY58" fmla="*/ 611194 h 1286242"/>
              <a:gd name="connsiteX59" fmla="*/ 569349 w 1364730"/>
              <a:gd name="connsiteY59" fmla="*/ 612625 h 1286242"/>
              <a:gd name="connsiteX60" fmla="*/ 579650 w 1364730"/>
              <a:gd name="connsiteY60" fmla="*/ 600893 h 1286242"/>
              <a:gd name="connsiteX61" fmla="*/ 441158 w 1364730"/>
              <a:gd name="connsiteY61" fmla="*/ 464691 h 1286242"/>
              <a:gd name="connsiteX62" fmla="*/ 834707 w 1364730"/>
              <a:gd name="connsiteY62" fmla="*/ 268863 h 1286242"/>
              <a:gd name="connsiteX63" fmla="*/ 961932 w 1364730"/>
              <a:gd name="connsiteY63" fmla="*/ 335927 h 1286242"/>
              <a:gd name="connsiteX64" fmla="*/ 1034611 w 1364730"/>
              <a:gd name="connsiteY64" fmla="*/ 460398 h 1286242"/>
              <a:gd name="connsiteX65" fmla="*/ 1113872 w 1364730"/>
              <a:gd name="connsiteY65" fmla="*/ 770860 h 1286242"/>
              <a:gd name="connsiteX66" fmla="*/ 1105002 w 1364730"/>
              <a:gd name="connsiteY66" fmla="*/ 785740 h 1286242"/>
              <a:gd name="connsiteX67" fmla="*/ 948197 w 1364730"/>
              <a:gd name="connsiteY67" fmla="*/ 843826 h 1286242"/>
              <a:gd name="connsiteX68" fmla="*/ 937324 w 1364730"/>
              <a:gd name="connsiteY68" fmla="*/ 856702 h 1286242"/>
              <a:gd name="connsiteX69" fmla="*/ 935893 w 1364730"/>
              <a:gd name="connsiteY69" fmla="*/ 890181 h 1286242"/>
              <a:gd name="connsiteX70" fmla="*/ 925592 w 1364730"/>
              <a:gd name="connsiteY70" fmla="*/ 900482 h 1286242"/>
              <a:gd name="connsiteX71" fmla="*/ 896978 w 1364730"/>
              <a:gd name="connsiteY71" fmla="*/ 899337 h 1286242"/>
              <a:gd name="connsiteX72" fmla="*/ 887250 w 1364730"/>
              <a:gd name="connsiteY72" fmla="*/ 889322 h 1286242"/>
              <a:gd name="connsiteX73" fmla="*/ 885246 w 1364730"/>
              <a:gd name="connsiteY73" fmla="*/ 860994 h 1286242"/>
              <a:gd name="connsiteX74" fmla="*/ 856633 w 1364730"/>
              <a:gd name="connsiteY74" fmla="*/ 864714 h 1286242"/>
              <a:gd name="connsiteX75" fmla="*/ 739315 w 1364730"/>
              <a:gd name="connsiteY75" fmla="*/ 878735 h 1286242"/>
              <a:gd name="connsiteX76" fmla="*/ 725295 w 1364730"/>
              <a:gd name="connsiteY76" fmla="*/ 865286 h 1286242"/>
              <a:gd name="connsiteX77" fmla="*/ 725581 w 1364730"/>
              <a:gd name="connsiteY77" fmla="*/ 693030 h 1286242"/>
              <a:gd name="connsiteX78" fmla="*/ 708412 w 1364730"/>
              <a:gd name="connsiteY78" fmla="*/ 393441 h 1286242"/>
              <a:gd name="connsiteX79" fmla="*/ 691816 w 1364730"/>
              <a:gd name="connsiteY79" fmla="*/ 311605 h 1286242"/>
              <a:gd name="connsiteX80" fmla="*/ 696108 w 1364730"/>
              <a:gd name="connsiteY80" fmla="*/ 299015 h 1286242"/>
              <a:gd name="connsiteX81" fmla="*/ 834707 w 1364730"/>
              <a:gd name="connsiteY81" fmla="*/ 268863 h 1286242"/>
              <a:gd name="connsiteX82" fmla="*/ 567346 w 1364730"/>
              <a:gd name="connsiteY82" fmla="*/ 256381 h 1286242"/>
              <a:gd name="connsiteX83" fmla="*/ 664062 w 1364730"/>
              <a:gd name="connsiteY83" fmla="*/ 292721 h 1286242"/>
              <a:gd name="connsiteX84" fmla="*/ 682375 w 1364730"/>
              <a:gd name="connsiteY84" fmla="*/ 319904 h 1286242"/>
              <a:gd name="connsiteX85" fmla="*/ 700687 w 1364730"/>
              <a:gd name="connsiteY85" fmla="*/ 426920 h 1286242"/>
              <a:gd name="connsiteX86" fmla="*/ 713278 w 1364730"/>
              <a:gd name="connsiteY86" fmla="*/ 654974 h 1286242"/>
              <a:gd name="connsiteX87" fmla="*/ 712991 w 1364730"/>
              <a:gd name="connsiteY87" fmla="*/ 663272 h 1286242"/>
              <a:gd name="connsiteX88" fmla="*/ 712990 w 1364730"/>
              <a:gd name="connsiteY88" fmla="*/ 663315 h 1286242"/>
              <a:gd name="connsiteX89" fmla="*/ 712990 w 1364730"/>
              <a:gd name="connsiteY89" fmla="*/ 890165 h 1286242"/>
              <a:gd name="connsiteX90" fmla="*/ 712991 w 1364730"/>
              <a:gd name="connsiteY90" fmla="*/ 890180 h 1286242"/>
              <a:gd name="connsiteX91" fmla="*/ 712990 w 1364730"/>
              <a:gd name="connsiteY91" fmla="*/ 890343 h 1286242"/>
              <a:gd name="connsiteX92" fmla="*/ 712990 w 1364730"/>
              <a:gd name="connsiteY92" fmla="*/ 890466 h 1286242"/>
              <a:gd name="connsiteX93" fmla="*/ 712989 w 1364730"/>
              <a:gd name="connsiteY93" fmla="*/ 890461 h 1286242"/>
              <a:gd name="connsiteX94" fmla="*/ 712705 w 1364730"/>
              <a:gd name="connsiteY94" fmla="*/ 936821 h 1286242"/>
              <a:gd name="connsiteX95" fmla="*/ 704121 w 1364730"/>
              <a:gd name="connsiteY95" fmla="*/ 945119 h 1286242"/>
              <a:gd name="connsiteX96" fmla="*/ 644318 w 1364730"/>
              <a:gd name="connsiteY96" fmla="*/ 942830 h 1286242"/>
              <a:gd name="connsiteX97" fmla="*/ 637164 w 1364730"/>
              <a:gd name="connsiteY97" fmla="*/ 933387 h 1286242"/>
              <a:gd name="connsiteX98" fmla="*/ 639167 w 1364730"/>
              <a:gd name="connsiteY98" fmla="*/ 887891 h 1286242"/>
              <a:gd name="connsiteX99" fmla="*/ 629725 w 1364730"/>
              <a:gd name="connsiteY99" fmla="*/ 877876 h 1286242"/>
              <a:gd name="connsiteX100" fmla="*/ 504396 w 1364730"/>
              <a:gd name="connsiteY100" fmla="*/ 859849 h 1286242"/>
              <a:gd name="connsiteX101" fmla="*/ 493522 w 1364730"/>
              <a:gd name="connsiteY101" fmla="*/ 868720 h 1286242"/>
              <a:gd name="connsiteX102" fmla="*/ 492950 w 1364730"/>
              <a:gd name="connsiteY102" fmla="*/ 897334 h 1286242"/>
              <a:gd name="connsiteX103" fmla="*/ 486083 w 1364730"/>
              <a:gd name="connsiteY103" fmla="*/ 904773 h 1286242"/>
              <a:gd name="connsiteX104" fmla="*/ 440586 w 1364730"/>
              <a:gd name="connsiteY104" fmla="*/ 902484 h 1286242"/>
              <a:gd name="connsiteX105" fmla="*/ 434863 w 1364730"/>
              <a:gd name="connsiteY105" fmla="*/ 894186 h 1286242"/>
              <a:gd name="connsiteX106" fmla="*/ 436007 w 1364730"/>
              <a:gd name="connsiteY106" fmla="*/ 854699 h 1286242"/>
              <a:gd name="connsiteX107" fmla="*/ 424848 w 1364730"/>
              <a:gd name="connsiteY107" fmla="*/ 838675 h 1286242"/>
              <a:gd name="connsiteX108" fmla="*/ 246583 w 1364730"/>
              <a:gd name="connsiteY108" fmla="*/ 761131 h 1286242"/>
              <a:gd name="connsiteX109" fmla="*/ 236282 w 1364730"/>
              <a:gd name="connsiteY109" fmla="*/ 748255 h 1286242"/>
              <a:gd name="connsiteX110" fmla="*/ 263751 w 1364730"/>
              <a:gd name="connsiteY110" fmla="*/ 499600 h 1286242"/>
              <a:gd name="connsiteX111" fmla="*/ 402243 w 1364730"/>
              <a:gd name="connsiteY111" fmla="*/ 304452 h 1286242"/>
              <a:gd name="connsiteX112" fmla="*/ 567346 w 1364730"/>
              <a:gd name="connsiteY112" fmla="*/ 256381 h 1286242"/>
              <a:gd name="connsiteX113" fmla="*/ 1070952 w 1364730"/>
              <a:gd name="connsiteY113" fmla="*/ 250372 h 1286242"/>
              <a:gd name="connsiteX114" fmla="*/ 1293568 w 1364730"/>
              <a:gd name="connsiteY114" fmla="*/ 389435 h 1286242"/>
              <a:gd name="connsiteX115" fmla="*/ 1356233 w 1364730"/>
              <a:gd name="connsiteY115" fmla="*/ 576285 h 1286242"/>
              <a:gd name="connsiteX116" fmla="*/ 1326188 w 1364730"/>
              <a:gd name="connsiteY116" fmla="*/ 953417 h 1286242"/>
              <a:gd name="connsiteX117" fmla="*/ 1146779 w 1364730"/>
              <a:gd name="connsiteY117" fmla="*/ 1156003 h 1286242"/>
              <a:gd name="connsiteX118" fmla="*/ 1106147 w 1364730"/>
              <a:gd name="connsiteY118" fmla="*/ 1169738 h 1286242"/>
              <a:gd name="connsiteX119" fmla="*/ 1098421 w 1364730"/>
              <a:gd name="connsiteY119" fmla="*/ 1169452 h 1286242"/>
              <a:gd name="connsiteX120" fmla="*/ 1115303 w 1364730"/>
              <a:gd name="connsiteY120" fmla="*/ 1115372 h 1286242"/>
              <a:gd name="connsiteX121" fmla="*/ 1133044 w 1364730"/>
              <a:gd name="connsiteY121" fmla="*/ 901339 h 1286242"/>
              <a:gd name="connsiteX122" fmla="*/ 1129324 w 1364730"/>
              <a:gd name="connsiteY122" fmla="*/ 816642 h 1286242"/>
              <a:gd name="connsiteX123" fmla="*/ 1135619 w 1364730"/>
              <a:gd name="connsiteY123" fmla="*/ 798329 h 1286242"/>
              <a:gd name="connsiteX124" fmla="*/ 1168811 w 1364730"/>
              <a:gd name="connsiteY124" fmla="*/ 756266 h 1286242"/>
              <a:gd name="connsiteX125" fmla="*/ 1166522 w 1364730"/>
              <a:gd name="connsiteY125" fmla="*/ 755122 h 1286242"/>
              <a:gd name="connsiteX126" fmla="*/ 1135619 w 1364730"/>
              <a:gd name="connsiteY126" fmla="*/ 770860 h 1286242"/>
              <a:gd name="connsiteX127" fmla="*/ 1124173 w 1364730"/>
              <a:gd name="connsiteY127" fmla="*/ 764564 h 1286242"/>
              <a:gd name="connsiteX128" fmla="*/ 1102999 w 1364730"/>
              <a:gd name="connsiteY128" fmla="*/ 631223 h 1286242"/>
              <a:gd name="connsiteX129" fmla="*/ 1018874 w 1364730"/>
              <a:gd name="connsiteY129" fmla="*/ 400309 h 1286242"/>
              <a:gd name="connsiteX130" fmla="*/ 937038 w 1364730"/>
              <a:gd name="connsiteY130" fmla="*/ 297012 h 1286242"/>
              <a:gd name="connsiteX131" fmla="*/ 939327 w 1364730"/>
              <a:gd name="connsiteY131" fmla="*/ 285567 h 1286242"/>
              <a:gd name="connsiteX132" fmla="*/ 1070952 w 1364730"/>
              <a:gd name="connsiteY132" fmla="*/ 250372 h 1286242"/>
              <a:gd name="connsiteX133" fmla="*/ 421987 w 1364730"/>
              <a:gd name="connsiteY133" fmla="*/ 224047 h 1286242"/>
              <a:gd name="connsiteX134" fmla="*/ 485510 w 1364730"/>
              <a:gd name="connsiteY134" fmla="*/ 234920 h 1286242"/>
              <a:gd name="connsiteX135" fmla="*/ 518702 w 1364730"/>
              <a:gd name="connsiteY135" fmla="*/ 244363 h 1286242"/>
              <a:gd name="connsiteX136" fmla="*/ 513838 w 1364730"/>
              <a:gd name="connsiteY136" fmla="*/ 248083 h 1286242"/>
              <a:gd name="connsiteX137" fmla="*/ 258314 w 1364730"/>
              <a:gd name="connsiteY137" fmla="*/ 477281 h 1286242"/>
              <a:gd name="connsiteX138" fmla="*/ 224264 w 1364730"/>
              <a:gd name="connsiteY138" fmla="*/ 726222 h 1286242"/>
              <a:gd name="connsiteX139" fmla="*/ 224264 w 1364730"/>
              <a:gd name="connsiteY139" fmla="*/ 746538 h 1286242"/>
              <a:gd name="connsiteX140" fmla="*/ 177337 w 1364730"/>
              <a:gd name="connsiteY140" fmla="*/ 719069 h 1286242"/>
              <a:gd name="connsiteX141" fmla="*/ 217683 w 1364730"/>
              <a:gd name="connsiteY141" fmla="*/ 768285 h 1286242"/>
              <a:gd name="connsiteX142" fmla="*/ 225694 w 1364730"/>
              <a:gd name="connsiteY142" fmla="*/ 787456 h 1286242"/>
              <a:gd name="connsiteX143" fmla="*/ 247441 w 1364730"/>
              <a:gd name="connsiteY143" fmla="*/ 970013 h 1286242"/>
              <a:gd name="connsiteX144" fmla="*/ 320980 w 1364730"/>
              <a:gd name="connsiteY144" fmla="*/ 1149423 h 1286242"/>
              <a:gd name="connsiteX145" fmla="*/ 324128 w 1364730"/>
              <a:gd name="connsiteY145" fmla="*/ 1155145 h 1286242"/>
              <a:gd name="connsiteX146" fmla="*/ 210815 w 1364730"/>
              <a:gd name="connsiteY146" fmla="*/ 1123956 h 1286242"/>
              <a:gd name="connsiteX147" fmla="*/ 66315 w 1364730"/>
              <a:gd name="connsiteY147" fmla="*/ 969441 h 1286242"/>
              <a:gd name="connsiteX148" fmla="*/ 66315 w 1364730"/>
              <a:gd name="connsiteY148" fmla="*/ 416905 h 1286242"/>
              <a:gd name="connsiteX149" fmla="*/ 421987 w 1364730"/>
              <a:gd name="connsiteY149" fmla="*/ 224047 h 1286242"/>
              <a:gd name="connsiteX150" fmla="*/ 729874 w 1364730"/>
              <a:gd name="connsiteY150" fmla="*/ 0 h 1286242"/>
              <a:gd name="connsiteX151" fmla="*/ 751335 w 1364730"/>
              <a:gd name="connsiteY151" fmla="*/ 0 h 1286242"/>
              <a:gd name="connsiteX152" fmla="*/ 786530 w 1364730"/>
              <a:gd name="connsiteY152" fmla="*/ 24322 h 1286242"/>
              <a:gd name="connsiteX153" fmla="*/ 811138 w 1364730"/>
              <a:gd name="connsiteY153" fmla="*/ 53508 h 1286242"/>
              <a:gd name="connsiteX154" fmla="*/ 808277 w 1364730"/>
              <a:gd name="connsiteY154" fmla="*/ 114170 h 1286242"/>
              <a:gd name="connsiteX155" fmla="*/ 758774 w 1364730"/>
              <a:gd name="connsiteY155" fmla="*/ 172542 h 1286242"/>
              <a:gd name="connsiteX156" fmla="*/ 729016 w 1364730"/>
              <a:gd name="connsiteY156" fmla="*/ 212888 h 1286242"/>
              <a:gd name="connsiteX157" fmla="*/ 712133 w 1364730"/>
              <a:gd name="connsiteY157" fmla="*/ 264679 h 1286242"/>
              <a:gd name="connsiteX158" fmla="*/ 709271 w 1364730"/>
              <a:gd name="connsiteY158" fmla="*/ 278986 h 1286242"/>
              <a:gd name="connsiteX159" fmla="*/ 682660 w 1364730"/>
              <a:gd name="connsiteY159" fmla="*/ 292721 h 1286242"/>
              <a:gd name="connsiteX160" fmla="*/ 676079 w 1364730"/>
              <a:gd name="connsiteY160" fmla="*/ 288143 h 1286242"/>
              <a:gd name="connsiteX161" fmla="*/ 629724 w 1364730"/>
              <a:gd name="connsiteY161" fmla="*/ 258956 h 1286242"/>
              <a:gd name="connsiteX162" fmla="*/ 619710 w 1364730"/>
              <a:gd name="connsiteY162" fmla="*/ 244649 h 1286242"/>
              <a:gd name="connsiteX163" fmla="*/ 624574 w 1364730"/>
              <a:gd name="connsiteY163" fmla="*/ 131910 h 1286242"/>
              <a:gd name="connsiteX164" fmla="*/ 692675 w 1364730"/>
              <a:gd name="connsiteY164" fmla="*/ 20888 h 1286242"/>
              <a:gd name="connsiteX165" fmla="*/ 729874 w 1364730"/>
              <a:gd name="connsiteY165" fmla="*/ 0 h 1286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</a:cxnLst>
            <a:rect l="l" t="t" r="r" b="b"/>
            <a:pathLst>
              <a:path w="1364730" h="1286242">
                <a:moveTo>
                  <a:pt x="1118165" y="823223"/>
                </a:moveTo>
                <a:cubicBezTo>
                  <a:pt x="1120740" y="862996"/>
                  <a:pt x="1122743" y="901911"/>
                  <a:pt x="1121885" y="941113"/>
                </a:cubicBezTo>
                <a:cubicBezTo>
                  <a:pt x="1120740" y="996910"/>
                  <a:pt x="1116448" y="1052422"/>
                  <a:pt x="1105861" y="1107647"/>
                </a:cubicBezTo>
                <a:cubicBezTo>
                  <a:pt x="1088407" y="1199211"/>
                  <a:pt x="1032896" y="1253006"/>
                  <a:pt x="944478" y="1275325"/>
                </a:cubicBezTo>
                <a:cubicBezTo>
                  <a:pt x="877235" y="1292207"/>
                  <a:pt x="810850" y="1290204"/>
                  <a:pt x="745896" y="1264451"/>
                </a:cubicBezTo>
                <a:cubicBezTo>
                  <a:pt x="731017" y="1258442"/>
                  <a:pt x="717282" y="1250430"/>
                  <a:pt x="704120" y="1241274"/>
                </a:cubicBezTo>
                <a:cubicBezTo>
                  <a:pt x="699256" y="1237840"/>
                  <a:pt x="697825" y="1234120"/>
                  <a:pt x="698970" y="1228112"/>
                </a:cubicBezTo>
                <a:cubicBezTo>
                  <a:pt x="710988" y="1172887"/>
                  <a:pt x="714421" y="1116803"/>
                  <a:pt x="717855" y="1060720"/>
                </a:cubicBezTo>
                <a:cubicBezTo>
                  <a:pt x="718999" y="1042693"/>
                  <a:pt x="718713" y="1042693"/>
                  <a:pt x="736740" y="1040404"/>
                </a:cubicBezTo>
                <a:cubicBezTo>
                  <a:pt x="747327" y="1038973"/>
                  <a:pt x="757914" y="1037256"/>
                  <a:pt x="768788" y="1036112"/>
                </a:cubicBezTo>
                <a:cubicBezTo>
                  <a:pt x="775369" y="1035253"/>
                  <a:pt x="778516" y="1032106"/>
                  <a:pt x="778516" y="1025239"/>
                </a:cubicBezTo>
                <a:cubicBezTo>
                  <a:pt x="778802" y="1006639"/>
                  <a:pt x="779947" y="987753"/>
                  <a:pt x="780233" y="969154"/>
                </a:cubicBezTo>
                <a:cubicBezTo>
                  <a:pt x="780519" y="961142"/>
                  <a:pt x="782808" y="957709"/>
                  <a:pt x="791393" y="958281"/>
                </a:cubicBezTo>
                <a:cubicBezTo>
                  <a:pt x="810850" y="959425"/>
                  <a:pt x="830308" y="959998"/>
                  <a:pt x="850051" y="960570"/>
                </a:cubicBezTo>
                <a:cubicBezTo>
                  <a:pt x="856632" y="960856"/>
                  <a:pt x="859494" y="962859"/>
                  <a:pt x="858922" y="970013"/>
                </a:cubicBezTo>
                <a:cubicBezTo>
                  <a:pt x="858063" y="979455"/>
                  <a:pt x="858922" y="989184"/>
                  <a:pt x="857491" y="998627"/>
                </a:cubicBezTo>
                <a:cubicBezTo>
                  <a:pt x="855774" y="1010072"/>
                  <a:pt x="859780" y="1009500"/>
                  <a:pt x="868364" y="1005780"/>
                </a:cubicBezTo>
                <a:cubicBezTo>
                  <a:pt x="917009" y="985178"/>
                  <a:pt x="962219" y="957995"/>
                  <a:pt x="1003995" y="925947"/>
                </a:cubicBezTo>
                <a:cubicBezTo>
                  <a:pt x="1041766" y="897047"/>
                  <a:pt x="1076675" y="864999"/>
                  <a:pt x="1108723" y="829518"/>
                </a:cubicBezTo>
                <a:cubicBezTo>
                  <a:pt x="1111298" y="826943"/>
                  <a:pt x="1112728" y="823795"/>
                  <a:pt x="1118165" y="823223"/>
                </a:cubicBezTo>
                <a:close/>
                <a:moveTo>
                  <a:pt x="239429" y="793465"/>
                </a:moveTo>
                <a:cubicBezTo>
                  <a:pt x="245438" y="800046"/>
                  <a:pt x="250875" y="805769"/>
                  <a:pt x="256026" y="811492"/>
                </a:cubicBezTo>
                <a:cubicBezTo>
                  <a:pt x="323555" y="883599"/>
                  <a:pt x="397665" y="947122"/>
                  <a:pt x="486941" y="991187"/>
                </a:cubicBezTo>
                <a:cubicBezTo>
                  <a:pt x="512408" y="1003779"/>
                  <a:pt x="510119" y="1006354"/>
                  <a:pt x="511549" y="977167"/>
                </a:cubicBezTo>
                <a:cubicBezTo>
                  <a:pt x="512694" y="951986"/>
                  <a:pt x="512408" y="951986"/>
                  <a:pt x="537588" y="952845"/>
                </a:cubicBezTo>
                <a:cubicBezTo>
                  <a:pt x="549034" y="953131"/>
                  <a:pt x="560765" y="954562"/>
                  <a:pt x="572211" y="954275"/>
                </a:cubicBezTo>
                <a:cubicBezTo>
                  <a:pt x="581081" y="954275"/>
                  <a:pt x="584229" y="956851"/>
                  <a:pt x="583370" y="966293"/>
                </a:cubicBezTo>
                <a:cubicBezTo>
                  <a:pt x="581940" y="982889"/>
                  <a:pt x="582226" y="999772"/>
                  <a:pt x="580795" y="1016369"/>
                </a:cubicBezTo>
                <a:cubicBezTo>
                  <a:pt x="579937" y="1025239"/>
                  <a:pt x="583657" y="1028100"/>
                  <a:pt x="591382" y="1029817"/>
                </a:cubicBezTo>
                <a:cubicBezTo>
                  <a:pt x="626005" y="1038115"/>
                  <a:pt x="661200" y="1042407"/>
                  <a:pt x="696968" y="1042121"/>
                </a:cubicBezTo>
                <a:cubicBezTo>
                  <a:pt x="703263" y="1042121"/>
                  <a:pt x="708699" y="1041549"/>
                  <a:pt x="708127" y="1051278"/>
                </a:cubicBezTo>
                <a:cubicBezTo>
                  <a:pt x="703549" y="1107647"/>
                  <a:pt x="700688" y="1164303"/>
                  <a:pt x="690100" y="1220100"/>
                </a:cubicBezTo>
                <a:cubicBezTo>
                  <a:pt x="686667" y="1238699"/>
                  <a:pt x="678083" y="1250145"/>
                  <a:pt x="660056" y="1257298"/>
                </a:cubicBezTo>
                <a:cubicBezTo>
                  <a:pt x="557618" y="1298216"/>
                  <a:pt x="466052" y="1279331"/>
                  <a:pt x="385075" y="1206652"/>
                </a:cubicBezTo>
                <a:cubicBezTo>
                  <a:pt x="324699" y="1152285"/>
                  <a:pt x="291221" y="1081609"/>
                  <a:pt x="268902" y="1005209"/>
                </a:cubicBezTo>
                <a:cubicBezTo>
                  <a:pt x="249158" y="937679"/>
                  <a:pt x="241432" y="868434"/>
                  <a:pt x="238571" y="798615"/>
                </a:cubicBezTo>
                <a:cubicBezTo>
                  <a:pt x="238285" y="797185"/>
                  <a:pt x="238857" y="796326"/>
                  <a:pt x="239429" y="793465"/>
                </a:cubicBezTo>
                <a:close/>
                <a:moveTo>
                  <a:pt x="892686" y="465548"/>
                </a:moveTo>
                <a:cubicBezTo>
                  <a:pt x="787673" y="465835"/>
                  <a:pt x="751619" y="539945"/>
                  <a:pt x="746469" y="601465"/>
                </a:cubicBezTo>
                <a:cubicBezTo>
                  <a:pt x="745610" y="610049"/>
                  <a:pt x="748758" y="612624"/>
                  <a:pt x="757056" y="612338"/>
                </a:cubicBezTo>
                <a:cubicBezTo>
                  <a:pt x="767357" y="611766"/>
                  <a:pt x="777944" y="612052"/>
                  <a:pt x="788245" y="612338"/>
                </a:cubicBezTo>
                <a:cubicBezTo>
                  <a:pt x="793968" y="612624"/>
                  <a:pt x="796829" y="610621"/>
                  <a:pt x="797116" y="604326"/>
                </a:cubicBezTo>
                <a:cubicBezTo>
                  <a:pt x="797402" y="594311"/>
                  <a:pt x="799977" y="584582"/>
                  <a:pt x="803124" y="575140"/>
                </a:cubicBezTo>
                <a:cubicBezTo>
                  <a:pt x="812853" y="545954"/>
                  <a:pt x="830594" y="525065"/>
                  <a:pt x="862069" y="518484"/>
                </a:cubicBezTo>
                <a:cubicBezTo>
                  <a:pt x="911857" y="507897"/>
                  <a:pt x="956495" y="530216"/>
                  <a:pt x="983679" y="578574"/>
                </a:cubicBezTo>
                <a:cubicBezTo>
                  <a:pt x="989401" y="588588"/>
                  <a:pt x="988543" y="605757"/>
                  <a:pt x="1000847" y="608332"/>
                </a:cubicBezTo>
                <a:cubicBezTo>
                  <a:pt x="1011720" y="610621"/>
                  <a:pt x="1024597" y="603182"/>
                  <a:pt x="1036614" y="600892"/>
                </a:cubicBezTo>
                <a:cubicBezTo>
                  <a:pt x="1045199" y="599462"/>
                  <a:pt x="1045771" y="595170"/>
                  <a:pt x="1043482" y="588588"/>
                </a:cubicBezTo>
                <a:cubicBezTo>
                  <a:pt x="1038904" y="576571"/>
                  <a:pt x="1034039" y="564839"/>
                  <a:pt x="1027744" y="553679"/>
                </a:cubicBezTo>
                <a:cubicBezTo>
                  <a:pt x="996269" y="497882"/>
                  <a:pt x="949914" y="466121"/>
                  <a:pt x="892686" y="465548"/>
                </a:cubicBezTo>
                <a:close/>
                <a:moveTo>
                  <a:pt x="441158" y="464691"/>
                </a:moveTo>
                <a:cubicBezTo>
                  <a:pt x="431143" y="465549"/>
                  <a:pt x="421128" y="465835"/>
                  <a:pt x="411399" y="467838"/>
                </a:cubicBezTo>
                <a:cubicBezTo>
                  <a:pt x="343012" y="481573"/>
                  <a:pt x="305241" y="527641"/>
                  <a:pt x="282350" y="589734"/>
                </a:cubicBezTo>
                <a:cubicBezTo>
                  <a:pt x="279775" y="596315"/>
                  <a:pt x="281778" y="598890"/>
                  <a:pt x="288359" y="600321"/>
                </a:cubicBezTo>
                <a:cubicBezTo>
                  <a:pt x="298088" y="602324"/>
                  <a:pt x="307817" y="604613"/>
                  <a:pt x="317259" y="607474"/>
                </a:cubicBezTo>
                <a:cubicBezTo>
                  <a:pt x="325271" y="610050"/>
                  <a:pt x="329563" y="608905"/>
                  <a:pt x="332711" y="599749"/>
                </a:cubicBezTo>
                <a:cubicBezTo>
                  <a:pt x="341295" y="575427"/>
                  <a:pt x="355030" y="553966"/>
                  <a:pt x="375632" y="537656"/>
                </a:cubicBezTo>
                <a:cubicBezTo>
                  <a:pt x="430284" y="494163"/>
                  <a:pt x="505254" y="515624"/>
                  <a:pt x="524425" y="580005"/>
                </a:cubicBezTo>
                <a:cubicBezTo>
                  <a:pt x="527573" y="590878"/>
                  <a:pt x="522995" y="606330"/>
                  <a:pt x="533868" y="611194"/>
                </a:cubicBezTo>
                <a:cubicBezTo>
                  <a:pt x="543883" y="615772"/>
                  <a:pt x="557331" y="612053"/>
                  <a:pt x="569349" y="612625"/>
                </a:cubicBezTo>
                <a:cubicBezTo>
                  <a:pt x="578220" y="613197"/>
                  <a:pt x="580223" y="609191"/>
                  <a:pt x="579650" y="600893"/>
                </a:cubicBezTo>
                <a:cubicBezTo>
                  <a:pt x="573928" y="537942"/>
                  <a:pt x="537302" y="465549"/>
                  <a:pt x="441158" y="464691"/>
                </a:cubicBezTo>
                <a:close/>
                <a:moveTo>
                  <a:pt x="834707" y="268863"/>
                </a:moveTo>
                <a:cubicBezTo>
                  <a:pt x="882171" y="274049"/>
                  <a:pt x="927739" y="295439"/>
                  <a:pt x="961932" y="335927"/>
                </a:cubicBezTo>
                <a:cubicBezTo>
                  <a:pt x="993407" y="373411"/>
                  <a:pt x="1016298" y="415474"/>
                  <a:pt x="1034611" y="460398"/>
                </a:cubicBezTo>
                <a:cubicBezTo>
                  <a:pt x="1075243" y="560261"/>
                  <a:pt x="1105288" y="662986"/>
                  <a:pt x="1113872" y="770860"/>
                </a:cubicBezTo>
                <a:cubicBezTo>
                  <a:pt x="1114444" y="779445"/>
                  <a:pt x="1112155" y="782878"/>
                  <a:pt x="1105002" y="785740"/>
                </a:cubicBezTo>
                <a:cubicBezTo>
                  <a:pt x="1054069" y="808917"/>
                  <a:pt x="1001991" y="828947"/>
                  <a:pt x="948197" y="843826"/>
                </a:cubicBezTo>
                <a:cubicBezTo>
                  <a:pt x="940758" y="845829"/>
                  <a:pt x="937324" y="848690"/>
                  <a:pt x="937324" y="856702"/>
                </a:cubicBezTo>
                <a:cubicBezTo>
                  <a:pt x="937324" y="867862"/>
                  <a:pt x="935893" y="879021"/>
                  <a:pt x="935893" y="890181"/>
                </a:cubicBezTo>
                <a:cubicBezTo>
                  <a:pt x="935893" y="897906"/>
                  <a:pt x="933604" y="901340"/>
                  <a:pt x="925592" y="900482"/>
                </a:cubicBezTo>
                <a:cubicBezTo>
                  <a:pt x="916150" y="899623"/>
                  <a:pt x="906421" y="899623"/>
                  <a:pt x="896978" y="899337"/>
                </a:cubicBezTo>
                <a:cubicBezTo>
                  <a:pt x="890111" y="899337"/>
                  <a:pt x="886963" y="896762"/>
                  <a:pt x="887250" y="889322"/>
                </a:cubicBezTo>
                <a:cubicBezTo>
                  <a:pt x="887536" y="879593"/>
                  <a:pt x="892686" y="866145"/>
                  <a:pt x="885246" y="860994"/>
                </a:cubicBezTo>
                <a:cubicBezTo>
                  <a:pt x="878379" y="856130"/>
                  <a:pt x="866361" y="862997"/>
                  <a:pt x="856633" y="864714"/>
                </a:cubicBezTo>
                <a:cubicBezTo>
                  <a:pt x="818004" y="871868"/>
                  <a:pt x="778803" y="876446"/>
                  <a:pt x="739315" y="878735"/>
                </a:cubicBezTo>
                <a:cubicBezTo>
                  <a:pt x="728728" y="879307"/>
                  <a:pt x="725008" y="876732"/>
                  <a:pt x="725295" y="865286"/>
                </a:cubicBezTo>
                <a:cubicBezTo>
                  <a:pt x="726725" y="807772"/>
                  <a:pt x="726725" y="750544"/>
                  <a:pt x="725581" y="693030"/>
                </a:cubicBezTo>
                <a:cubicBezTo>
                  <a:pt x="723864" y="592881"/>
                  <a:pt x="720716" y="493018"/>
                  <a:pt x="708412" y="393441"/>
                </a:cubicBezTo>
                <a:cubicBezTo>
                  <a:pt x="704979" y="365686"/>
                  <a:pt x="700973" y="338216"/>
                  <a:pt x="691816" y="311605"/>
                </a:cubicBezTo>
                <a:cubicBezTo>
                  <a:pt x="689813" y="305596"/>
                  <a:pt x="690385" y="302163"/>
                  <a:pt x="696108" y="299015"/>
                </a:cubicBezTo>
                <a:cubicBezTo>
                  <a:pt x="737884" y="274693"/>
                  <a:pt x="787244" y="263677"/>
                  <a:pt x="834707" y="268863"/>
                </a:cubicBezTo>
                <a:close/>
                <a:moveTo>
                  <a:pt x="567346" y="256381"/>
                </a:moveTo>
                <a:cubicBezTo>
                  <a:pt x="603400" y="258098"/>
                  <a:pt x="635734" y="269830"/>
                  <a:pt x="664062" y="292721"/>
                </a:cubicBezTo>
                <a:cubicBezTo>
                  <a:pt x="673218" y="299874"/>
                  <a:pt x="679227" y="308745"/>
                  <a:pt x="682375" y="319904"/>
                </a:cubicBezTo>
                <a:cubicBezTo>
                  <a:pt x="692675" y="354813"/>
                  <a:pt x="696968" y="390867"/>
                  <a:pt x="700687" y="426920"/>
                </a:cubicBezTo>
                <a:cubicBezTo>
                  <a:pt x="708413" y="502747"/>
                  <a:pt x="711847" y="578860"/>
                  <a:pt x="713278" y="654974"/>
                </a:cubicBezTo>
                <a:cubicBezTo>
                  <a:pt x="713564" y="657835"/>
                  <a:pt x="712991" y="660410"/>
                  <a:pt x="712991" y="663272"/>
                </a:cubicBezTo>
                <a:lnTo>
                  <a:pt x="712990" y="663315"/>
                </a:lnTo>
                <a:lnTo>
                  <a:pt x="712990" y="890165"/>
                </a:lnTo>
                <a:lnTo>
                  <a:pt x="712991" y="890180"/>
                </a:lnTo>
                <a:lnTo>
                  <a:pt x="712990" y="890343"/>
                </a:lnTo>
                <a:lnTo>
                  <a:pt x="712990" y="890466"/>
                </a:lnTo>
                <a:lnTo>
                  <a:pt x="712989" y="890461"/>
                </a:lnTo>
                <a:lnTo>
                  <a:pt x="712705" y="936821"/>
                </a:lnTo>
                <a:cubicBezTo>
                  <a:pt x="712705" y="942830"/>
                  <a:pt x="710416" y="945405"/>
                  <a:pt x="704121" y="945119"/>
                </a:cubicBezTo>
                <a:cubicBezTo>
                  <a:pt x="684091" y="943975"/>
                  <a:pt x="664348" y="943402"/>
                  <a:pt x="644318" y="942830"/>
                </a:cubicBezTo>
                <a:cubicBezTo>
                  <a:pt x="637164" y="942830"/>
                  <a:pt x="636878" y="938538"/>
                  <a:pt x="637164" y="933387"/>
                </a:cubicBezTo>
                <a:cubicBezTo>
                  <a:pt x="638023" y="918222"/>
                  <a:pt x="638309" y="903057"/>
                  <a:pt x="639167" y="887891"/>
                </a:cubicBezTo>
                <a:cubicBezTo>
                  <a:pt x="639454" y="880738"/>
                  <a:pt x="636878" y="878449"/>
                  <a:pt x="629725" y="877876"/>
                </a:cubicBezTo>
                <a:cubicBezTo>
                  <a:pt x="587376" y="874729"/>
                  <a:pt x="545600" y="869292"/>
                  <a:pt x="504396" y="859849"/>
                </a:cubicBezTo>
                <a:cubicBezTo>
                  <a:pt x="496670" y="858133"/>
                  <a:pt x="493522" y="860708"/>
                  <a:pt x="493522" y="868720"/>
                </a:cubicBezTo>
                <a:cubicBezTo>
                  <a:pt x="493808" y="878162"/>
                  <a:pt x="492950" y="887891"/>
                  <a:pt x="492950" y="897334"/>
                </a:cubicBezTo>
                <a:cubicBezTo>
                  <a:pt x="492950" y="902198"/>
                  <a:pt x="491519" y="905060"/>
                  <a:pt x="486083" y="904773"/>
                </a:cubicBezTo>
                <a:cubicBezTo>
                  <a:pt x="470916" y="903915"/>
                  <a:pt x="455751" y="903057"/>
                  <a:pt x="440586" y="902484"/>
                </a:cubicBezTo>
                <a:cubicBezTo>
                  <a:pt x="434577" y="902198"/>
                  <a:pt x="434863" y="898192"/>
                  <a:pt x="434863" y="894186"/>
                </a:cubicBezTo>
                <a:cubicBezTo>
                  <a:pt x="435149" y="881024"/>
                  <a:pt x="434863" y="867861"/>
                  <a:pt x="436007" y="854699"/>
                </a:cubicBezTo>
                <a:cubicBezTo>
                  <a:pt x="436866" y="845542"/>
                  <a:pt x="434004" y="841537"/>
                  <a:pt x="424848" y="838675"/>
                </a:cubicBezTo>
                <a:cubicBezTo>
                  <a:pt x="362756" y="819504"/>
                  <a:pt x="303239" y="793465"/>
                  <a:pt x="246583" y="761131"/>
                </a:cubicBezTo>
                <a:cubicBezTo>
                  <a:pt x="241432" y="758270"/>
                  <a:pt x="236282" y="755981"/>
                  <a:pt x="236282" y="748255"/>
                </a:cubicBezTo>
                <a:cubicBezTo>
                  <a:pt x="235137" y="664130"/>
                  <a:pt x="240002" y="580863"/>
                  <a:pt x="263751" y="499600"/>
                </a:cubicBezTo>
                <a:cubicBezTo>
                  <a:pt x="287501" y="418908"/>
                  <a:pt x="328419" y="349663"/>
                  <a:pt x="402243" y="304452"/>
                </a:cubicBezTo>
                <a:cubicBezTo>
                  <a:pt x="452603" y="273549"/>
                  <a:pt x="506971" y="253806"/>
                  <a:pt x="567346" y="256381"/>
                </a:cubicBezTo>
                <a:close/>
                <a:moveTo>
                  <a:pt x="1070952" y="250372"/>
                </a:moveTo>
                <a:cubicBezTo>
                  <a:pt x="1168525" y="258670"/>
                  <a:pt x="1241491" y="308172"/>
                  <a:pt x="1293568" y="389435"/>
                </a:cubicBezTo>
                <a:cubicBezTo>
                  <a:pt x="1329908" y="446091"/>
                  <a:pt x="1347076" y="510186"/>
                  <a:pt x="1356233" y="576285"/>
                </a:cubicBezTo>
                <a:cubicBezTo>
                  <a:pt x="1373687" y="704189"/>
                  <a:pt x="1364531" y="830090"/>
                  <a:pt x="1326188" y="953417"/>
                </a:cubicBezTo>
                <a:cubicBezTo>
                  <a:pt x="1296716" y="1047556"/>
                  <a:pt x="1238916" y="1117088"/>
                  <a:pt x="1146779" y="1156003"/>
                </a:cubicBezTo>
                <a:cubicBezTo>
                  <a:pt x="1133616" y="1161440"/>
                  <a:pt x="1119595" y="1165446"/>
                  <a:pt x="1106147" y="1169738"/>
                </a:cubicBezTo>
                <a:cubicBezTo>
                  <a:pt x="1104144" y="1170310"/>
                  <a:pt x="1101569" y="1171741"/>
                  <a:pt x="1098421" y="1169452"/>
                </a:cubicBezTo>
                <a:cubicBezTo>
                  <a:pt x="1104716" y="1151711"/>
                  <a:pt x="1111011" y="1133971"/>
                  <a:pt x="1115303" y="1115372"/>
                </a:cubicBezTo>
                <a:cubicBezTo>
                  <a:pt x="1131327" y="1044981"/>
                  <a:pt x="1134188" y="973160"/>
                  <a:pt x="1133044" y="901339"/>
                </a:cubicBezTo>
                <a:cubicBezTo>
                  <a:pt x="1132472" y="873011"/>
                  <a:pt x="1130755" y="844684"/>
                  <a:pt x="1129324" y="816642"/>
                </a:cubicBezTo>
                <a:cubicBezTo>
                  <a:pt x="1128752" y="809202"/>
                  <a:pt x="1131041" y="803766"/>
                  <a:pt x="1135619" y="798329"/>
                </a:cubicBezTo>
                <a:cubicBezTo>
                  <a:pt x="1147065" y="784594"/>
                  <a:pt x="1157652" y="770287"/>
                  <a:pt x="1168811" y="756266"/>
                </a:cubicBezTo>
                <a:cubicBezTo>
                  <a:pt x="1167953" y="756553"/>
                  <a:pt x="1167381" y="755980"/>
                  <a:pt x="1166522" y="755122"/>
                </a:cubicBezTo>
                <a:cubicBezTo>
                  <a:pt x="1156221" y="760272"/>
                  <a:pt x="1145920" y="765423"/>
                  <a:pt x="1135619" y="770860"/>
                </a:cubicBezTo>
                <a:cubicBezTo>
                  <a:pt x="1127893" y="775152"/>
                  <a:pt x="1125318" y="774293"/>
                  <a:pt x="1124173" y="764564"/>
                </a:cubicBezTo>
                <a:cubicBezTo>
                  <a:pt x="1119595" y="719640"/>
                  <a:pt x="1114445" y="674717"/>
                  <a:pt x="1102999" y="631223"/>
                </a:cubicBezTo>
                <a:cubicBezTo>
                  <a:pt x="1081539" y="551963"/>
                  <a:pt x="1057789" y="473274"/>
                  <a:pt x="1018874" y="400309"/>
                </a:cubicBezTo>
                <a:cubicBezTo>
                  <a:pt x="997986" y="360821"/>
                  <a:pt x="972806" y="324482"/>
                  <a:pt x="937038" y="297012"/>
                </a:cubicBezTo>
                <a:cubicBezTo>
                  <a:pt x="928454" y="290431"/>
                  <a:pt x="934749" y="288428"/>
                  <a:pt x="939327" y="285567"/>
                </a:cubicBezTo>
                <a:cubicBezTo>
                  <a:pt x="979387" y="259814"/>
                  <a:pt x="1023452" y="246366"/>
                  <a:pt x="1070952" y="250372"/>
                </a:cubicBezTo>
                <a:close/>
                <a:moveTo>
                  <a:pt x="421987" y="224047"/>
                </a:moveTo>
                <a:cubicBezTo>
                  <a:pt x="443448" y="226050"/>
                  <a:pt x="464622" y="229770"/>
                  <a:pt x="485510" y="234920"/>
                </a:cubicBezTo>
                <a:cubicBezTo>
                  <a:pt x="496670" y="237782"/>
                  <a:pt x="507543" y="241216"/>
                  <a:pt x="518702" y="244363"/>
                </a:cubicBezTo>
                <a:cubicBezTo>
                  <a:pt x="517844" y="247511"/>
                  <a:pt x="515841" y="247797"/>
                  <a:pt x="513838" y="248083"/>
                </a:cubicBezTo>
                <a:cubicBezTo>
                  <a:pt x="384217" y="274980"/>
                  <a:pt x="300092" y="352810"/>
                  <a:pt x="258314" y="477281"/>
                </a:cubicBezTo>
                <a:cubicBezTo>
                  <a:pt x="231417" y="557972"/>
                  <a:pt x="224550" y="641811"/>
                  <a:pt x="224264" y="726222"/>
                </a:cubicBezTo>
                <a:cubicBezTo>
                  <a:pt x="224264" y="732517"/>
                  <a:pt x="224264" y="738526"/>
                  <a:pt x="224264" y="746538"/>
                </a:cubicBezTo>
                <a:cubicBezTo>
                  <a:pt x="206809" y="737954"/>
                  <a:pt x="193361" y="727081"/>
                  <a:pt x="177337" y="719069"/>
                </a:cubicBezTo>
                <a:cubicBezTo>
                  <a:pt x="190785" y="735379"/>
                  <a:pt x="203948" y="751975"/>
                  <a:pt x="217683" y="768285"/>
                </a:cubicBezTo>
                <a:cubicBezTo>
                  <a:pt x="222547" y="774007"/>
                  <a:pt x="225408" y="779730"/>
                  <a:pt x="225694" y="787456"/>
                </a:cubicBezTo>
                <a:cubicBezTo>
                  <a:pt x="228842" y="848690"/>
                  <a:pt x="233420" y="909924"/>
                  <a:pt x="247441" y="970013"/>
                </a:cubicBezTo>
                <a:cubicBezTo>
                  <a:pt x="262320" y="1033822"/>
                  <a:pt x="284640" y="1094484"/>
                  <a:pt x="320980" y="1149423"/>
                </a:cubicBezTo>
                <a:cubicBezTo>
                  <a:pt x="322124" y="1150853"/>
                  <a:pt x="322697" y="1152284"/>
                  <a:pt x="324128" y="1155145"/>
                </a:cubicBezTo>
                <a:cubicBezTo>
                  <a:pt x="283210" y="1152284"/>
                  <a:pt x="246010" y="1141983"/>
                  <a:pt x="210815" y="1123956"/>
                </a:cubicBezTo>
                <a:cubicBezTo>
                  <a:pt x="144145" y="1089906"/>
                  <a:pt x="97790" y="1035825"/>
                  <a:pt x="66315" y="969441"/>
                </a:cubicBezTo>
                <a:cubicBezTo>
                  <a:pt x="-20958" y="785453"/>
                  <a:pt x="-23247" y="600321"/>
                  <a:pt x="66315" y="416905"/>
                </a:cubicBezTo>
                <a:cubicBezTo>
                  <a:pt x="141856" y="262390"/>
                  <a:pt x="285499" y="211743"/>
                  <a:pt x="421987" y="224047"/>
                </a:cubicBezTo>
                <a:close/>
                <a:moveTo>
                  <a:pt x="729874" y="0"/>
                </a:moveTo>
                <a:cubicBezTo>
                  <a:pt x="737028" y="0"/>
                  <a:pt x="744181" y="0"/>
                  <a:pt x="751335" y="0"/>
                </a:cubicBezTo>
                <a:cubicBezTo>
                  <a:pt x="763066" y="8012"/>
                  <a:pt x="775943" y="14593"/>
                  <a:pt x="786530" y="24322"/>
                </a:cubicBezTo>
                <a:cubicBezTo>
                  <a:pt x="795972" y="32906"/>
                  <a:pt x="804843" y="42063"/>
                  <a:pt x="811138" y="53508"/>
                </a:cubicBezTo>
                <a:cubicBezTo>
                  <a:pt x="822584" y="74110"/>
                  <a:pt x="822584" y="94426"/>
                  <a:pt x="808277" y="114170"/>
                </a:cubicBezTo>
                <a:cubicBezTo>
                  <a:pt x="793397" y="134772"/>
                  <a:pt x="775371" y="153085"/>
                  <a:pt x="758774" y="172542"/>
                </a:cubicBezTo>
                <a:cubicBezTo>
                  <a:pt x="747901" y="185418"/>
                  <a:pt x="737600" y="198295"/>
                  <a:pt x="729016" y="212888"/>
                </a:cubicBezTo>
                <a:cubicBezTo>
                  <a:pt x="719573" y="228912"/>
                  <a:pt x="712991" y="245794"/>
                  <a:pt x="712133" y="264679"/>
                </a:cubicBezTo>
                <a:cubicBezTo>
                  <a:pt x="711847" y="269544"/>
                  <a:pt x="714994" y="275552"/>
                  <a:pt x="709271" y="278986"/>
                </a:cubicBezTo>
                <a:cubicBezTo>
                  <a:pt x="700687" y="284137"/>
                  <a:pt x="691817" y="288715"/>
                  <a:pt x="682660" y="292721"/>
                </a:cubicBezTo>
                <a:cubicBezTo>
                  <a:pt x="681516" y="293293"/>
                  <a:pt x="678082" y="290146"/>
                  <a:pt x="676079" y="288143"/>
                </a:cubicBezTo>
                <a:cubicBezTo>
                  <a:pt x="662344" y="275839"/>
                  <a:pt x="647179" y="265538"/>
                  <a:pt x="629724" y="258956"/>
                </a:cubicBezTo>
                <a:cubicBezTo>
                  <a:pt x="622571" y="256095"/>
                  <a:pt x="620282" y="251803"/>
                  <a:pt x="619710" y="244649"/>
                </a:cubicBezTo>
                <a:cubicBezTo>
                  <a:pt x="616848" y="206879"/>
                  <a:pt x="616848" y="169395"/>
                  <a:pt x="624574" y="131910"/>
                </a:cubicBezTo>
                <a:cubicBezTo>
                  <a:pt x="634017" y="86986"/>
                  <a:pt x="657480" y="50361"/>
                  <a:pt x="692675" y="20888"/>
                </a:cubicBezTo>
                <a:cubicBezTo>
                  <a:pt x="703835" y="11446"/>
                  <a:pt x="717283" y="6581"/>
                  <a:pt x="729874" y="0"/>
                </a:cubicBezTo>
                <a:close/>
              </a:path>
            </a:pathLst>
          </a:custGeom>
          <a:solidFill>
            <a:schemeClr val="accent3"/>
          </a:solidFill>
          <a:ln w="28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CCA4105-72AB-4B58-9E16-A27848C0693E}"/>
              </a:ext>
            </a:extLst>
          </p:cNvPr>
          <p:cNvSpPr/>
          <p:nvPr/>
        </p:nvSpPr>
        <p:spPr>
          <a:xfrm rot="4589460" flipH="1">
            <a:off x="6258341" y="4657267"/>
            <a:ext cx="662615" cy="528707"/>
          </a:xfrm>
          <a:custGeom>
            <a:avLst/>
            <a:gdLst>
              <a:gd name="connsiteX0" fmla="*/ 50601 w 583555"/>
              <a:gd name="connsiteY0" fmla="*/ 33311 h 465623"/>
              <a:gd name="connsiteX1" fmla="*/ 67484 w 583555"/>
              <a:gd name="connsiteY1" fmla="*/ 24033 h 465623"/>
              <a:gd name="connsiteX2" fmla="*/ 291222 w 583555"/>
              <a:gd name="connsiteY2" fmla="*/ 79471 h 465623"/>
              <a:gd name="connsiteX3" fmla="*/ 329423 w 583555"/>
              <a:gd name="connsiteY3" fmla="*/ 138495 h 465623"/>
              <a:gd name="connsiteX4" fmla="*/ 365541 w 583555"/>
              <a:gd name="connsiteY4" fmla="*/ 57393 h 465623"/>
              <a:gd name="connsiteX5" fmla="*/ 426571 w 583555"/>
              <a:gd name="connsiteY5" fmla="*/ 4553 h 465623"/>
              <a:gd name="connsiteX6" fmla="*/ 443348 w 583555"/>
              <a:gd name="connsiteY6" fmla="*/ 3375 h 465623"/>
              <a:gd name="connsiteX7" fmla="*/ 433006 w 583555"/>
              <a:gd name="connsiteY7" fmla="*/ 14555 h 465623"/>
              <a:gd name="connsiteX8" fmla="*/ 359584 w 583555"/>
              <a:gd name="connsiteY8" fmla="*/ 107042 h 465623"/>
              <a:gd name="connsiteX9" fmla="*/ 351192 w 583555"/>
              <a:gd name="connsiteY9" fmla="*/ 150791 h 465623"/>
              <a:gd name="connsiteX10" fmla="*/ 412300 w 583555"/>
              <a:gd name="connsiteY10" fmla="*/ 113457 h 465623"/>
              <a:gd name="connsiteX11" fmla="*/ 571168 w 583555"/>
              <a:gd name="connsiteY11" fmla="*/ 109384 h 465623"/>
              <a:gd name="connsiteX12" fmla="*/ 583500 w 583555"/>
              <a:gd name="connsiteY12" fmla="*/ 116947 h 465623"/>
              <a:gd name="connsiteX13" fmla="*/ 570025 w 583555"/>
              <a:gd name="connsiteY13" fmla="*/ 121940 h 465623"/>
              <a:gd name="connsiteX14" fmla="*/ 402429 w 583555"/>
              <a:gd name="connsiteY14" fmla="*/ 131346 h 465623"/>
              <a:gd name="connsiteX15" fmla="*/ 365215 w 583555"/>
              <a:gd name="connsiteY15" fmla="*/ 168015 h 465623"/>
              <a:gd name="connsiteX16" fmla="*/ 431899 w 583555"/>
              <a:gd name="connsiteY16" fmla="*/ 195703 h 465623"/>
              <a:gd name="connsiteX17" fmla="*/ 484715 w 583555"/>
              <a:gd name="connsiteY17" fmla="*/ 237179 h 465623"/>
              <a:gd name="connsiteX18" fmla="*/ 485657 w 583555"/>
              <a:gd name="connsiteY18" fmla="*/ 250599 h 465623"/>
              <a:gd name="connsiteX19" fmla="*/ 474137 w 583555"/>
              <a:gd name="connsiteY19" fmla="*/ 245003 h 465623"/>
              <a:gd name="connsiteX20" fmla="*/ 407781 w 583555"/>
              <a:gd name="connsiteY20" fmla="*/ 202792 h 465623"/>
              <a:gd name="connsiteX21" fmla="*/ 377860 w 583555"/>
              <a:gd name="connsiteY21" fmla="*/ 194439 h 465623"/>
              <a:gd name="connsiteX22" fmla="*/ 363220 w 583555"/>
              <a:gd name="connsiteY22" fmla="*/ 192432 h 465623"/>
              <a:gd name="connsiteX23" fmla="*/ 367635 w 583555"/>
              <a:gd name="connsiteY23" fmla="*/ 207296 h 465623"/>
              <a:gd name="connsiteX24" fmla="*/ 364998 w 583555"/>
              <a:gd name="connsiteY24" fmla="*/ 227376 h 465623"/>
              <a:gd name="connsiteX25" fmla="*/ 363032 w 583555"/>
              <a:gd name="connsiteY25" fmla="*/ 228188 h 465623"/>
              <a:gd name="connsiteX26" fmla="*/ 341771 w 583555"/>
              <a:gd name="connsiteY26" fmla="*/ 251936 h 465623"/>
              <a:gd name="connsiteX27" fmla="*/ 346422 w 583555"/>
              <a:gd name="connsiteY27" fmla="*/ 270154 h 465623"/>
              <a:gd name="connsiteX28" fmla="*/ 439031 w 583555"/>
              <a:gd name="connsiteY28" fmla="*/ 302092 h 465623"/>
              <a:gd name="connsiteX29" fmla="*/ 452636 w 583555"/>
              <a:gd name="connsiteY29" fmla="*/ 308554 h 465623"/>
              <a:gd name="connsiteX30" fmla="*/ 437484 w 583555"/>
              <a:gd name="connsiteY30" fmla="*/ 313664 h 465623"/>
              <a:gd name="connsiteX31" fmla="*/ 343550 w 583555"/>
              <a:gd name="connsiteY31" fmla="*/ 286878 h 465623"/>
              <a:gd name="connsiteX32" fmla="*/ 316984 w 583555"/>
              <a:gd name="connsiteY32" fmla="*/ 278290 h 465623"/>
              <a:gd name="connsiteX33" fmla="*/ 304593 w 583555"/>
              <a:gd name="connsiteY33" fmla="*/ 317937 h 465623"/>
              <a:gd name="connsiteX34" fmla="*/ 401374 w 583555"/>
              <a:gd name="connsiteY34" fmla="*/ 447705 h 465623"/>
              <a:gd name="connsiteX35" fmla="*/ 410128 w 583555"/>
              <a:gd name="connsiteY35" fmla="*/ 461926 h 465623"/>
              <a:gd name="connsiteX36" fmla="*/ 395370 w 583555"/>
              <a:gd name="connsiteY36" fmla="*/ 458242 h 465623"/>
              <a:gd name="connsiteX37" fmla="*/ 285156 w 583555"/>
              <a:gd name="connsiteY37" fmla="*/ 319639 h 465623"/>
              <a:gd name="connsiteX38" fmla="*/ 292842 w 583555"/>
              <a:gd name="connsiteY38" fmla="*/ 265823 h 465623"/>
              <a:gd name="connsiteX39" fmla="*/ 179705 w 583555"/>
              <a:gd name="connsiteY39" fmla="*/ 383353 h 465623"/>
              <a:gd name="connsiteX40" fmla="*/ 168668 w 583555"/>
              <a:gd name="connsiteY40" fmla="*/ 394243 h 465623"/>
              <a:gd name="connsiteX41" fmla="*/ 169692 w 583555"/>
              <a:gd name="connsiteY41" fmla="*/ 380009 h 465623"/>
              <a:gd name="connsiteX42" fmla="*/ 243272 w 583555"/>
              <a:gd name="connsiteY42" fmla="*/ 275373 h 465623"/>
              <a:gd name="connsiteX43" fmla="*/ 110857 w 583555"/>
              <a:gd name="connsiteY43" fmla="*/ 243195 h 465623"/>
              <a:gd name="connsiteX44" fmla="*/ 5867 w 583555"/>
              <a:gd name="connsiteY44" fmla="*/ 164584 h 465623"/>
              <a:gd name="connsiteX45" fmla="*/ 1110 w 583555"/>
              <a:gd name="connsiteY45" fmla="*/ 154464 h 465623"/>
              <a:gd name="connsiteX46" fmla="*/ 13089 w 583555"/>
              <a:gd name="connsiteY46" fmla="*/ 156995 h 465623"/>
              <a:gd name="connsiteX47" fmla="*/ 132078 w 583555"/>
              <a:gd name="connsiteY47" fmla="*/ 233276 h 465623"/>
              <a:gd name="connsiteX48" fmla="*/ 184410 w 583555"/>
              <a:gd name="connsiteY48" fmla="*/ 258263 h 465623"/>
              <a:gd name="connsiteX49" fmla="*/ 238673 w 583555"/>
              <a:gd name="connsiteY49" fmla="*/ 253105 h 465623"/>
              <a:gd name="connsiteX50" fmla="*/ 157146 w 583555"/>
              <a:gd name="connsiteY50" fmla="*/ 153288 h 465623"/>
              <a:gd name="connsiteX51" fmla="*/ 151523 w 583555"/>
              <a:gd name="connsiteY51" fmla="*/ 146793 h 465623"/>
              <a:gd name="connsiteX52" fmla="*/ 157709 w 583555"/>
              <a:gd name="connsiteY52" fmla="*/ 131894 h 465623"/>
              <a:gd name="connsiteX53" fmla="*/ 161257 w 583555"/>
              <a:gd name="connsiteY53" fmla="*/ 132599 h 465623"/>
              <a:gd name="connsiteX54" fmla="*/ 185866 w 583555"/>
              <a:gd name="connsiteY54" fmla="*/ 125308 h 465623"/>
              <a:gd name="connsiteX55" fmla="*/ 291507 w 583555"/>
              <a:gd name="connsiteY55" fmla="*/ 121937 h 465623"/>
              <a:gd name="connsiteX56" fmla="*/ 272204 w 583555"/>
              <a:gd name="connsiteY56" fmla="*/ 91934 h 465623"/>
              <a:gd name="connsiteX57" fmla="*/ 86068 w 583555"/>
              <a:gd name="connsiteY57" fmla="*/ 34193 h 465623"/>
              <a:gd name="connsiteX58" fmla="*/ 50601 w 583555"/>
              <a:gd name="connsiteY58" fmla="*/ 33311 h 465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83555" h="465623">
                <a:moveTo>
                  <a:pt x="50601" y="33311"/>
                </a:moveTo>
                <a:cubicBezTo>
                  <a:pt x="53655" y="23992"/>
                  <a:pt x="61061" y="23809"/>
                  <a:pt x="67484" y="24033"/>
                </a:cubicBezTo>
                <a:cubicBezTo>
                  <a:pt x="146976" y="22835"/>
                  <a:pt x="221866" y="42529"/>
                  <a:pt x="291222" y="79471"/>
                </a:cubicBezTo>
                <a:cubicBezTo>
                  <a:pt x="311197" y="90208"/>
                  <a:pt x="316896" y="113748"/>
                  <a:pt x="329423" y="138495"/>
                </a:cubicBezTo>
                <a:cubicBezTo>
                  <a:pt x="335573" y="106030"/>
                  <a:pt x="347228" y="79923"/>
                  <a:pt x="365541" y="57393"/>
                </a:cubicBezTo>
                <a:cubicBezTo>
                  <a:pt x="382581" y="35966"/>
                  <a:pt x="401824" y="17081"/>
                  <a:pt x="426571" y="4553"/>
                </a:cubicBezTo>
                <a:cubicBezTo>
                  <a:pt x="432063" y="1133"/>
                  <a:pt x="439521" y="-3099"/>
                  <a:pt x="443348" y="3375"/>
                </a:cubicBezTo>
                <a:cubicBezTo>
                  <a:pt x="447986" y="11817"/>
                  <a:pt x="437515" y="11541"/>
                  <a:pt x="433006" y="14555"/>
                </a:cubicBezTo>
                <a:cubicBezTo>
                  <a:pt x="397104" y="36295"/>
                  <a:pt x="375159" y="69531"/>
                  <a:pt x="359584" y="107042"/>
                </a:cubicBezTo>
                <a:cubicBezTo>
                  <a:pt x="354681" y="118850"/>
                  <a:pt x="349490" y="131353"/>
                  <a:pt x="351192" y="150791"/>
                </a:cubicBezTo>
                <a:cubicBezTo>
                  <a:pt x="365390" y="122481"/>
                  <a:pt x="388642" y="117478"/>
                  <a:pt x="412300" y="113457"/>
                </a:cubicBezTo>
                <a:cubicBezTo>
                  <a:pt x="465226" y="103671"/>
                  <a:pt x="517929" y="100308"/>
                  <a:pt x="571168" y="109384"/>
                </a:cubicBezTo>
                <a:cubicBezTo>
                  <a:pt x="576318" y="110707"/>
                  <a:pt x="584301" y="109136"/>
                  <a:pt x="583500" y="116947"/>
                </a:cubicBezTo>
                <a:cubicBezTo>
                  <a:pt x="583105" y="125742"/>
                  <a:pt x="574770" y="122280"/>
                  <a:pt x="570025" y="121940"/>
                </a:cubicBezTo>
                <a:cubicBezTo>
                  <a:pt x="513838" y="114082"/>
                  <a:pt x="458251" y="124392"/>
                  <a:pt x="402429" y="131346"/>
                </a:cubicBezTo>
                <a:cubicBezTo>
                  <a:pt x="378076" y="135079"/>
                  <a:pt x="378336" y="157990"/>
                  <a:pt x="365215" y="168015"/>
                </a:cubicBezTo>
                <a:lnTo>
                  <a:pt x="431899" y="195703"/>
                </a:lnTo>
                <a:cubicBezTo>
                  <a:pt x="452738" y="204356"/>
                  <a:pt x="471270" y="218565"/>
                  <a:pt x="484715" y="237179"/>
                </a:cubicBezTo>
                <a:cubicBezTo>
                  <a:pt x="487323" y="240705"/>
                  <a:pt x="490454" y="246892"/>
                  <a:pt x="485657" y="250599"/>
                </a:cubicBezTo>
                <a:cubicBezTo>
                  <a:pt x="479877" y="254715"/>
                  <a:pt x="475762" y="248935"/>
                  <a:pt x="474137" y="245003"/>
                </a:cubicBezTo>
                <a:cubicBezTo>
                  <a:pt x="461086" y="217595"/>
                  <a:pt x="432094" y="212887"/>
                  <a:pt x="407781" y="202792"/>
                </a:cubicBezTo>
                <a:cubicBezTo>
                  <a:pt x="398464" y="199736"/>
                  <a:pt x="387755" y="196105"/>
                  <a:pt x="377860" y="194439"/>
                </a:cubicBezTo>
                <a:cubicBezTo>
                  <a:pt x="372709" y="193115"/>
                  <a:pt x="367493" y="186064"/>
                  <a:pt x="363220" y="192432"/>
                </a:cubicBezTo>
                <a:cubicBezTo>
                  <a:pt x="359235" y="198107"/>
                  <a:pt x="363638" y="203193"/>
                  <a:pt x="367635" y="207296"/>
                </a:cubicBezTo>
                <a:cubicBezTo>
                  <a:pt x="374240" y="214925"/>
                  <a:pt x="386284" y="223183"/>
                  <a:pt x="364998" y="227376"/>
                </a:cubicBezTo>
                <a:lnTo>
                  <a:pt x="363032" y="228188"/>
                </a:lnTo>
                <a:cubicBezTo>
                  <a:pt x="372782" y="251781"/>
                  <a:pt x="350384" y="244924"/>
                  <a:pt x="341771" y="251936"/>
                </a:cubicBezTo>
                <a:cubicBezTo>
                  <a:pt x="335703" y="256745"/>
                  <a:pt x="337968" y="265015"/>
                  <a:pt x="346422" y="270154"/>
                </a:cubicBezTo>
                <a:cubicBezTo>
                  <a:pt x="375544" y="286318"/>
                  <a:pt x="405990" y="297331"/>
                  <a:pt x="439031" y="302092"/>
                </a:cubicBezTo>
                <a:cubicBezTo>
                  <a:pt x="444470" y="302722"/>
                  <a:pt x="452570" y="302827"/>
                  <a:pt x="452636" y="308554"/>
                </a:cubicBezTo>
                <a:cubicBezTo>
                  <a:pt x="452242" y="317349"/>
                  <a:pt x="442923" y="314294"/>
                  <a:pt x="437484" y="313664"/>
                </a:cubicBezTo>
                <a:cubicBezTo>
                  <a:pt x="404441" y="308904"/>
                  <a:pt x="372383" y="303736"/>
                  <a:pt x="343550" y="286878"/>
                </a:cubicBezTo>
                <a:cubicBezTo>
                  <a:pt x="335097" y="281740"/>
                  <a:pt x="324783" y="269313"/>
                  <a:pt x="316984" y="278290"/>
                </a:cubicBezTo>
                <a:cubicBezTo>
                  <a:pt x="307913" y="288369"/>
                  <a:pt x="297924" y="304580"/>
                  <a:pt x="304593" y="317937"/>
                </a:cubicBezTo>
                <a:cubicBezTo>
                  <a:pt x="329242" y="366448"/>
                  <a:pt x="352332" y="416754"/>
                  <a:pt x="401374" y="447705"/>
                </a:cubicBezTo>
                <a:cubicBezTo>
                  <a:pt x="407048" y="451689"/>
                  <a:pt x="413130" y="456657"/>
                  <a:pt x="410128" y="461926"/>
                </a:cubicBezTo>
                <a:cubicBezTo>
                  <a:pt x="404700" y="471074"/>
                  <a:pt x="399249" y="460666"/>
                  <a:pt x="395370" y="458242"/>
                </a:cubicBezTo>
                <a:cubicBezTo>
                  <a:pt x="343431" y="424460"/>
                  <a:pt x="313802" y="372253"/>
                  <a:pt x="285156" y="319639"/>
                </a:cubicBezTo>
                <a:cubicBezTo>
                  <a:pt x="276572" y="303045"/>
                  <a:pt x="286850" y="286138"/>
                  <a:pt x="292842" y="265823"/>
                </a:cubicBezTo>
                <a:cubicBezTo>
                  <a:pt x="243532" y="298283"/>
                  <a:pt x="201337" y="331256"/>
                  <a:pt x="179705" y="383353"/>
                </a:cubicBezTo>
                <a:cubicBezTo>
                  <a:pt x="177398" y="388910"/>
                  <a:pt x="177003" y="397704"/>
                  <a:pt x="168668" y="394243"/>
                </a:cubicBezTo>
                <a:cubicBezTo>
                  <a:pt x="162417" y="391648"/>
                  <a:pt x="167673" y="384873"/>
                  <a:pt x="169692" y="380009"/>
                </a:cubicBezTo>
                <a:cubicBezTo>
                  <a:pt x="187928" y="341976"/>
                  <a:pt x="207264" y="305214"/>
                  <a:pt x="243272" y="275373"/>
                </a:cubicBezTo>
                <a:cubicBezTo>
                  <a:pt x="189544" y="292970"/>
                  <a:pt x="151093" y="263974"/>
                  <a:pt x="110857" y="243195"/>
                </a:cubicBezTo>
                <a:cubicBezTo>
                  <a:pt x="71316" y="222706"/>
                  <a:pt x="40728" y="190460"/>
                  <a:pt x="5867" y="164584"/>
                </a:cubicBezTo>
                <a:cubicBezTo>
                  <a:pt x="2970" y="161752"/>
                  <a:pt x="-2298" y="158750"/>
                  <a:pt x="1110" y="154464"/>
                </a:cubicBezTo>
                <a:cubicBezTo>
                  <a:pt x="5095" y="148790"/>
                  <a:pt x="9499" y="153875"/>
                  <a:pt x="13089" y="156995"/>
                </a:cubicBezTo>
                <a:cubicBezTo>
                  <a:pt x="50559" y="186398"/>
                  <a:pt x="89470" y="212327"/>
                  <a:pt x="132078" y="233276"/>
                </a:cubicBezTo>
                <a:cubicBezTo>
                  <a:pt x="149155" y="241181"/>
                  <a:pt x="166927" y="249375"/>
                  <a:pt x="184410" y="258263"/>
                </a:cubicBezTo>
                <a:cubicBezTo>
                  <a:pt x="202589" y="267440"/>
                  <a:pt x="218842" y="263601"/>
                  <a:pt x="238673" y="253105"/>
                </a:cubicBezTo>
                <a:cubicBezTo>
                  <a:pt x="188607" y="236388"/>
                  <a:pt x="165189" y="200604"/>
                  <a:pt x="157146" y="153288"/>
                </a:cubicBezTo>
                <a:lnTo>
                  <a:pt x="151523" y="146793"/>
                </a:lnTo>
                <a:lnTo>
                  <a:pt x="157709" y="131894"/>
                </a:lnTo>
                <a:lnTo>
                  <a:pt x="161257" y="132599"/>
                </a:lnTo>
                <a:cubicBezTo>
                  <a:pt x="169255" y="132459"/>
                  <a:pt x="177281" y="130294"/>
                  <a:pt x="185866" y="125308"/>
                </a:cubicBezTo>
                <a:cubicBezTo>
                  <a:pt x="219513" y="105075"/>
                  <a:pt x="255557" y="104567"/>
                  <a:pt x="291507" y="121937"/>
                </a:cubicBezTo>
                <a:cubicBezTo>
                  <a:pt x="289923" y="104177"/>
                  <a:pt x="286215" y="99380"/>
                  <a:pt x="272204" y="91934"/>
                </a:cubicBezTo>
                <a:cubicBezTo>
                  <a:pt x="213384" y="60996"/>
                  <a:pt x="151745" y="42732"/>
                  <a:pt x="86068" y="34193"/>
                </a:cubicBezTo>
                <a:cubicBezTo>
                  <a:pt x="74494" y="32644"/>
                  <a:pt x="62816" y="39197"/>
                  <a:pt x="50601" y="3331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990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3A55CB-4A64-4842-9909-41C40FE5802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A25FF5F-48FB-4868-AF16-6467E03DC642}"/>
              </a:ext>
            </a:extLst>
          </p:cNvPr>
          <p:cNvGrpSpPr/>
          <p:nvPr/>
        </p:nvGrpSpPr>
        <p:grpSpPr>
          <a:xfrm>
            <a:off x="3952080" y="74815"/>
            <a:ext cx="8220870" cy="6805156"/>
            <a:chOff x="3952080" y="74815"/>
            <a:chExt cx="8220870" cy="6805156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CB022AD-984A-44F9-BA57-CAB38742A26E}"/>
                </a:ext>
              </a:extLst>
            </p:cNvPr>
            <p:cNvSpPr/>
            <p:nvPr/>
          </p:nvSpPr>
          <p:spPr>
            <a:xfrm flipH="1">
              <a:off x="3952080" y="74815"/>
              <a:ext cx="8220870" cy="6805156"/>
            </a:xfrm>
            <a:custGeom>
              <a:avLst/>
              <a:gdLst>
                <a:gd name="connsiteX0" fmla="*/ 1979040 w 8220870"/>
                <a:gd name="connsiteY0" fmla="*/ 6895 h 6783187"/>
                <a:gd name="connsiteX1" fmla="*/ 2265856 w 8220870"/>
                <a:gd name="connsiteY1" fmla="*/ 38562 h 6783187"/>
                <a:gd name="connsiteX2" fmla="*/ 2554276 w 8220870"/>
                <a:gd name="connsiteY2" fmla="*/ 57918 h 6783187"/>
                <a:gd name="connsiteX3" fmla="*/ 2784624 w 8220870"/>
                <a:gd name="connsiteY3" fmla="*/ 154704 h 6783187"/>
                <a:gd name="connsiteX4" fmla="*/ 3279518 w 8220870"/>
                <a:gd name="connsiteY4" fmla="*/ 499258 h 6783187"/>
                <a:gd name="connsiteX5" fmla="*/ 3520191 w 8220870"/>
                <a:gd name="connsiteY5" fmla="*/ 692828 h 6783187"/>
                <a:gd name="connsiteX6" fmla="*/ 3535676 w 8220870"/>
                <a:gd name="connsiteY6" fmla="*/ 761223 h 6783187"/>
                <a:gd name="connsiteX7" fmla="*/ 3560195 w 8220870"/>
                <a:gd name="connsiteY7" fmla="*/ 1268377 h 6783187"/>
                <a:gd name="connsiteX8" fmla="*/ 3495026 w 8220870"/>
                <a:gd name="connsiteY8" fmla="*/ 1486465 h 6783187"/>
                <a:gd name="connsiteX9" fmla="*/ 3402112 w 8220870"/>
                <a:gd name="connsiteY9" fmla="*/ 1756173 h 6783187"/>
                <a:gd name="connsiteX10" fmla="*/ 3464701 w 8220870"/>
                <a:gd name="connsiteY10" fmla="*/ 2035559 h 6783187"/>
                <a:gd name="connsiteX11" fmla="*/ 3523416 w 8220870"/>
                <a:gd name="connsiteY11" fmla="*/ 2273650 h 6783187"/>
                <a:gd name="connsiteX12" fmla="*/ 3491155 w 8220870"/>
                <a:gd name="connsiteY12" fmla="*/ 2380759 h 6783187"/>
                <a:gd name="connsiteX13" fmla="*/ 3487928 w 8220870"/>
                <a:gd name="connsiteY13" fmla="*/ 2468511 h 6783187"/>
                <a:gd name="connsiteX14" fmla="*/ 3661497 w 8220870"/>
                <a:gd name="connsiteY14" fmla="*/ 2769835 h 6783187"/>
                <a:gd name="connsiteX15" fmla="*/ 3687306 w 8220870"/>
                <a:gd name="connsiteY15" fmla="*/ 2790482 h 6783187"/>
                <a:gd name="connsiteX16" fmla="*/ 3700372 w 8220870"/>
                <a:gd name="connsiteY16" fmla="*/ 2782900 h 6783187"/>
                <a:gd name="connsiteX17" fmla="*/ 3706237 w 8220870"/>
                <a:gd name="connsiteY17" fmla="*/ 2775940 h 6783187"/>
                <a:gd name="connsiteX18" fmla="*/ 3706237 w 8220870"/>
                <a:gd name="connsiteY18" fmla="*/ 5335419 h 6783187"/>
                <a:gd name="connsiteX19" fmla="*/ 3832626 w 8220870"/>
                <a:gd name="connsiteY19" fmla="*/ 5005983 h 6783187"/>
                <a:gd name="connsiteX20" fmla="*/ 3753765 w 8220870"/>
                <a:gd name="connsiteY20" fmla="*/ 5241724 h 6783187"/>
                <a:gd name="connsiteX21" fmla="*/ 3723439 w 8220870"/>
                <a:gd name="connsiteY21" fmla="*/ 5368834 h 6783187"/>
                <a:gd name="connsiteX22" fmla="*/ 3749249 w 8220870"/>
                <a:gd name="connsiteY22" fmla="*/ 5426261 h 6783187"/>
                <a:gd name="connsiteX23" fmla="*/ 3795705 w 8220870"/>
                <a:gd name="connsiteY23" fmla="*/ 5401742 h 6783187"/>
                <a:gd name="connsiteX24" fmla="*/ 3918945 w 8220870"/>
                <a:gd name="connsiteY24" fmla="*/ 5212688 h 6783187"/>
                <a:gd name="connsiteX25" fmla="*/ 4035087 w 8220870"/>
                <a:gd name="connsiteY25" fmla="*/ 4956530 h 6783187"/>
                <a:gd name="connsiteX26" fmla="*/ 4054443 w 8220870"/>
                <a:gd name="connsiteY26" fmla="*/ 4837807 h 6783187"/>
                <a:gd name="connsiteX27" fmla="*/ 4103481 w 8220870"/>
                <a:gd name="connsiteY27" fmla="*/ 4624881 h 6783187"/>
                <a:gd name="connsiteX28" fmla="*/ 4133162 w 8220870"/>
                <a:gd name="connsiteY28" fmla="*/ 4487446 h 6783187"/>
                <a:gd name="connsiteX29" fmla="*/ 4183491 w 8220870"/>
                <a:gd name="connsiteY29" fmla="*/ 4342269 h 6783187"/>
                <a:gd name="connsiteX30" fmla="*/ 4198976 w 8220870"/>
                <a:gd name="connsiteY30" fmla="*/ 4321621 h 6783187"/>
                <a:gd name="connsiteX31" fmla="*/ 4304149 w 8220870"/>
                <a:gd name="connsiteY31" fmla="*/ 4182251 h 6783187"/>
                <a:gd name="connsiteX32" fmla="*/ 4362220 w 8220870"/>
                <a:gd name="connsiteY32" fmla="*/ 4091918 h 6783187"/>
                <a:gd name="connsiteX33" fmla="*/ 4454489 w 8220870"/>
                <a:gd name="connsiteY33" fmla="*/ 3986745 h 6783187"/>
                <a:gd name="connsiteX34" fmla="*/ 4538368 w 8220870"/>
                <a:gd name="connsiteY34" fmla="*/ 3902865 h 6783187"/>
                <a:gd name="connsiteX35" fmla="*/ 4608699 w 8220870"/>
                <a:gd name="connsiteY35" fmla="*/ 3827372 h 6783187"/>
                <a:gd name="connsiteX36" fmla="*/ 4655156 w 8220870"/>
                <a:gd name="connsiteY36" fmla="*/ 3820920 h 6783187"/>
                <a:gd name="connsiteX37" fmla="*/ 4673223 w 8220870"/>
                <a:gd name="connsiteY37" fmla="*/ 3877700 h 6783187"/>
                <a:gd name="connsiteX38" fmla="*/ 4647414 w 8220870"/>
                <a:gd name="connsiteY38" fmla="*/ 3946094 h 6783187"/>
                <a:gd name="connsiteX39" fmla="*/ 4566114 w 8220870"/>
                <a:gd name="connsiteY39" fmla="*/ 4127405 h 6783187"/>
                <a:gd name="connsiteX40" fmla="*/ 4528045 w 8220870"/>
                <a:gd name="connsiteY40" fmla="*/ 4177089 h 6783187"/>
                <a:gd name="connsiteX41" fmla="*/ 4397062 w 8220870"/>
                <a:gd name="connsiteY41" fmla="*/ 4435827 h 6783187"/>
                <a:gd name="connsiteX42" fmla="*/ 4360285 w 8220870"/>
                <a:gd name="connsiteY42" fmla="*/ 4508094 h 6783187"/>
                <a:gd name="connsiteX43" fmla="*/ 4271887 w 8220870"/>
                <a:gd name="connsiteY43" fmla="*/ 4655852 h 6783187"/>
                <a:gd name="connsiteX44" fmla="*/ 4261564 w 8220870"/>
                <a:gd name="connsiteY44" fmla="*/ 4733925 h 6783187"/>
                <a:gd name="connsiteX45" fmla="*/ 4278985 w 8220870"/>
                <a:gd name="connsiteY45" fmla="*/ 4741023 h 6783187"/>
                <a:gd name="connsiteX46" fmla="*/ 4360285 w 8220870"/>
                <a:gd name="connsiteY46" fmla="*/ 4648109 h 6783187"/>
                <a:gd name="connsiteX47" fmla="*/ 4553209 w 8220870"/>
                <a:gd name="connsiteY47" fmla="*/ 4335171 h 6783187"/>
                <a:gd name="connsiteX48" fmla="*/ 4600312 w 8220870"/>
                <a:gd name="connsiteY48" fmla="*/ 4302264 h 6783187"/>
                <a:gd name="connsiteX49" fmla="*/ 4644187 w 8220870"/>
                <a:gd name="connsiteY49" fmla="*/ 4263550 h 6783187"/>
                <a:gd name="connsiteX50" fmla="*/ 4719679 w 8220870"/>
                <a:gd name="connsiteY50" fmla="*/ 4151280 h 6783187"/>
                <a:gd name="connsiteX51" fmla="*/ 4852597 w 8220870"/>
                <a:gd name="connsiteY51" fmla="*/ 3995778 h 6783187"/>
                <a:gd name="connsiteX52" fmla="*/ 5024875 w 8220870"/>
                <a:gd name="connsiteY52" fmla="*/ 3780270 h 6783187"/>
                <a:gd name="connsiteX53" fmla="*/ 5113272 w 8220870"/>
                <a:gd name="connsiteY53" fmla="*/ 3693809 h 6783187"/>
                <a:gd name="connsiteX54" fmla="*/ 5262321 w 8220870"/>
                <a:gd name="connsiteY54" fmla="*/ 3582184 h 6783187"/>
                <a:gd name="connsiteX55" fmla="*/ 5319747 w 8220870"/>
                <a:gd name="connsiteY55" fmla="*/ 3532500 h 6783187"/>
                <a:gd name="connsiteX56" fmla="*/ 5375882 w 8220870"/>
                <a:gd name="connsiteY56" fmla="*/ 3470558 h 6783187"/>
                <a:gd name="connsiteX57" fmla="*/ 5430081 w 8220870"/>
                <a:gd name="connsiteY57" fmla="*/ 3500884 h 6783187"/>
                <a:gd name="connsiteX58" fmla="*/ 5426855 w 8220870"/>
                <a:gd name="connsiteY58" fmla="*/ 3521531 h 6783187"/>
                <a:gd name="connsiteX59" fmla="*/ 5254578 w 8220870"/>
                <a:gd name="connsiteY59" fmla="*/ 3848020 h 6783187"/>
                <a:gd name="connsiteX60" fmla="*/ 4960997 w 8220870"/>
                <a:gd name="connsiteY60" fmla="*/ 4204834 h 6783187"/>
                <a:gd name="connsiteX61" fmla="*/ 4891312 w 8220870"/>
                <a:gd name="connsiteY61" fmla="*/ 4347430 h 6783187"/>
                <a:gd name="connsiteX62" fmla="*/ 4906152 w 8220870"/>
                <a:gd name="connsiteY62" fmla="*/ 4357755 h 6783187"/>
                <a:gd name="connsiteX63" fmla="*/ 4940995 w 8220870"/>
                <a:gd name="connsiteY63" fmla="*/ 4331945 h 6783187"/>
                <a:gd name="connsiteX64" fmla="*/ 5104239 w 8220870"/>
                <a:gd name="connsiteY64" fmla="*/ 4107403 h 6783187"/>
                <a:gd name="connsiteX65" fmla="*/ 5161020 w 8220870"/>
                <a:gd name="connsiteY65" fmla="*/ 4046751 h 6783187"/>
                <a:gd name="connsiteX66" fmla="*/ 5255868 w 8220870"/>
                <a:gd name="connsiteY66" fmla="*/ 3963517 h 6783187"/>
                <a:gd name="connsiteX67" fmla="*/ 5546224 w 8220870"/>
                <a:gd name="connsiteY67" fmla="*/ 3630576 h 6783187"/>
                <a:gd name="connsiteX68" fmla="*/ 5633330 w 8220870"/>
                <a:gd name="connsiteY68" fmla="*/ 3571859 h 6783187"/>
                <a:gd name="connsiteX69" fmla="*/ 5633330 w 8220870"/>
                <a:gd name="connsiteY69" fmla="*/ 3673161 h 6783187"/>
                <a:gd name="connsiteX70" fmla="*/ 5568162 w 8220870"/>
                <a:gd name="connsiteY70" fmla="*/ 3821565 h 6783187"/>
                <a:gd name="connsiteX71" fmla="*/ 5417177 w 8220870"/>
                <a:gd name="connsiteY71" fmla="*/ 4059011 h 6783187"/>
                <a:gd name="connsiteX72" fmla="*/ 5321683 w 8220870"/>
                <a:gd name="connsiteY72" fmla="*/ 4286133 h 6783187"/>
                <a:gd name="connsiteX73" fmla="*/ 5339749 w 8220870"/>
                <a:gd name="connsiteY73" fmla="*/ 4297748 h 6783187"/>
                <a:gd name="connsiteX74" fmla="*/ 5520414 w 8220870"/>
                <a:gd name="connsiteY74" fmla="*/ 4055784 h 6783187"/>
                <a:gd name="connsiteX75" fmla="*/ 5723018 w 8220870"/>
                <a:gd name="connsiteY75" fmla="*/ 3800272 h 6783187"/>
                <a:gd name="connsiteX76" fmla="*/ 5764958 w 8220870"/>
                <a:gd name="connsiteY76" fmla="*/ 3769301 h 6783187"/>
                <a:gd name="connsiteX77" fmla="*/ 5675270 w 8220870"/>
                <a:gd name="connsiteY77" fmla="*/ 4042880 h 6783187"/>
                <a:gd name="connsiteX78" fmla="*/ 5649461 w 8220870"/>
                <a:gd name="connsiteY78" fmla="*/ 4090627 h 6783187"/>
                <a:gd name="connsiteX79" fmla="*/ 5603004 w 8220870"/>
                <a:gd name="connsiteY79" fmla="*/ 4198382 h 6783187"/>
                <a:gd name="connsiteX80" fmla="*/ 5475248 w 8220870"/>
                <a:gd name="connsiteY80" fmla="*/ 4408727 h 6783187"/>
                <a:gd name="connsiteX81" fmla="*/ 5388141 w 8220870"/>
                <a:gd name="connsiteY81" fmla="*/ 4516482 h 6783187"/>
                <a:gd name="connsiteX82" fmla="*/ 5201024 w 8220870"/>
                <a:gd name="connsiteY82" fmla="*/ 4719085 h 6783187"/>
                <a:gd name="connsiteX83" fmla="*/ 5108110 w 8220870"/>
                <a:gd name="connsiteY83" fmla="*/ 4822967 h 6783187"/>
                <a:gd name="connsiteX84" fmla="*/ 5118434 w 8220870"/>
                <a:gd name="connsiteY84" fmla="*/ 4833936 h 6783187"/>
                <a:gd name="connsiteX85" fmla="*/ 5244899 w 8220870"/>
                <a:gd name="connsiteY85" fmla="*/ 4715859 h 6783187"/>
                <a:gd name="connsiteX86" fmla="*/ 5347491 w 8220870"/>
                <a:gd name="connsiteY86" fmla="*/ 4629397 h 6783187"/>
                <a:gd name="connsiteX87" fmla="*/ 5368785 w 8220870"/>
                <a:gd name="connsiteY87" fmla="*/ 4615202 h 6783187"/>
                <a:gd name="connsiteX88" fmla="*/ 5532674 w 8220870"/>
                <a:gd name="connsiteY88" fmla="*/ 4375821 h 6783187"/>
                <a:gd name="connsiteX89" fmla="*/ 5766248 w 8220870"/>
                <a:gd name="connsiteY89" fmla="*/ 4131277 h 6783187"/>
                <a:gd name="connsiteX90" fmla="*/ 5681722 w 8220870"/>
                <a:gd name="connsiteY90" fmla="*/ 4412599 h 6783187"/>
                <a:gd name="connsiteX91" fmla="*/ 5668173 w 8220870"/>
                <a:gd name="connsiteY91" fmla="*/ 4428084 h 6783187"/>
                <a:gd name="connsiteX92" fmla="*/ 5487508 w 8220870"/>
                <a:gd name="connsiteY92" fmla="*/ 4685532 h 6783187"/>
                <a:gd name="connsiteX93" fmla="*/ 5177795 w 8220870"/>
                <a:gd name="connsiteY93" fmla="*/ 5002988 h 6783187"/>
                <a:gd name="connsiteX94" fmla="*/ 4947447 w 8220870"/>
                <a:gd name="connsiteY94" fmla="*/ 5157198 h 6783187"/>
                <a:gd name="connsiteX95" fmla="*/ 4799689 w 8220870"/>
                <a:gd name="connsiteY95" fmla="*/ 5284309 h 6783187"/>
                <a:gd name="connsiteX96" fmla="*/ 4683547 w 8220870"/>
                <a:gd name="connsiteY96" fmla="*/ 5331411 h 6783187"/>
                <a:gd name="connsiteX97" fmla="*/ 4603537 w 8220870"/>
                <a:gd name="connsiteY97" fmla="*/ 5383676 h 6783187"/>
                <a:gd name="connsiteX98" fmla="*/ 4528691 w 8220870"/>
                <a:gd name="connsiteY98" fmla="*/ 5439811 h 6783187"/>
                <a:gd name="connsiteX99" fmla="*/ 4419001 w 8220870"/>
                <a:gd name="connsiteY99" fmla="*/ 5475944 h 6783187"/>
                <a:gd name="connsiteX100" fmla="*/ 4395127 w 8220870"/>
                <a:gd name="connsiteY100" fmla="*/ 5547565 h 6783187"/>
                <a:gd name="connsiteX101" fmla="*/ 4348025 w 8220870"/>
                <a:gd name="connsiteY101" fmla="*/ 5646930 h 6783187"/>
                <a:gd name="connsiteX102" fmla="*/ 3949916 w 8220870"/>
                <a:gd name="connsiteY102" fmla="*/ 5823080 h 6783187"/>
                <a:gd name="connsiteX103" fmla="*/ 3815707 w 8220870"/>
                <a:gd name="connsiteY103" fmla="*/ 6069559 h 6783187"/>
                <a:gd name="connsiteX104" fmla="*/ 3627944 w 8220870"/>
                <a:gd name="connsiteY104" fmla="*/ 6767056 h 6783187"/>
                <a:gd name="connsiteX105" fmla="*/ 3622137 w 8220870"/>
                <a:gd name="connsiteY105" fmla="*/ 6753505 h 6783187"/>
                <a:gd name="connsiteX106" fmla="*/ 3562776 w 8220870"/>
                <a:gd name="connsiteY106" fmla="*/ 6776088 h 6783187"/>
                <a:gd name="connsiteX107" fmla="*/ 943772 w 8220870"/>
                <a:gd name="connsiteY107" fmla="*/ 6783187 h 6783187"/>
                <a:gd name="connsiteX108" fmla="*/ 912156 w 8220870"/>
                <a:gd name="connsiteY108" fmla="*/ 6780605 h 6783187"/>
                <a:gd name="connsiteX109" fmla="*/ 702455 w 8220870"/>
                <a:gd name="connsiteY109" fmla="*/ 6432180 h 6783187"/>
                <a:gd name="connsiteX110" fmla="*/ 645674 w 8220870"/>
                <a:gd name="connsiteY110" fmla="*/ 6385077 h 6783187"/>
                <a:gd name="connsiteX111" fmla="*/ 526307 w 8220870"/>
                <a:gd name="connsiteY111" fmla="*/ 6394111 h 6783187"/>
                <a:gd name="connsiteX112" fmla="*/ 452105 w 8220870"/>
                <a:gd name="connsiteY112" fmla="*/ 6377335 h 6783187"/>
                <a:gd name="connsiteX113" fmla="*/ 425005 w 8220870"/>
                <a:gd name="connsiteY113" fmla="*/ 6287003 h 6783187"/>
                <a:gd name="connsiteX114" fmla="*/ 175945 w 8220870"/>
                <a:gd name="connsiteY114" fmla="*/ 5645640 h 6783187"/>
                <a:gd name="connsiteX115" fmla="*/ 94000 w 8220870"/>
                <a:gd name="connsiteY115" fmla="*/ 5510141 h 6783187"/>
                <a:gd name="connsiteX116" fmla="*/ 28186 w 8220870"/>
                <a:gd name="connsiteY116" fmla="*/ 4989438 h 6783187"/>
                <a:gd name="connsiteX117" fmla="*/ 141747 w 8220870"/>
                <a:gd name="connsiteY117" fmla="*/ 4622945 h 6783187"/>
                <a:gd name="connsiteX118" fmla="*/ 141747 w 8220870"/>
                <a:gd name="connsiteY118" fmla="*/ 4491317 h 6783187"/>
                <a:gd name="connsiteX119" fmla="*/ 97872 w 8220870"/>
                <a:gd name="connsiteY119" fmla="*/ 4227417 h 6783187"/>
                <a:gd name="connsiteX120" fmla="*/ 86257 w 8220870"/>
                <a:gd name="connsiteY120" fmla="*/ 3569924 h 6783187"/>
                <a:gd name="connsiteX121" fmla="*/ 138521 w 8220870"/>
                <a:gd name="connsiteY121" fmla="*/ 3362159 h 6783187"/>
                <a:gd name="connsiteX122" fmla="*/ 228854 w 8220870"/>
                <a:gd name="connsiteY122" fmla="*/ 3046640 h 6783187"/>
                <a:gd name="connsiteX123" fmla="*/ 344995 w 8220870"/>
                <a:gd name="connsiteY123" fmla="*/ 2867910 h 6783187"/>
                <a:gd name="connsiteX124" fmla="*/ 402422 w 8220870"/>
                <a:gd name="connsiteY124" fmla="*/ 2830486 h 6783187"/>
                <a:gd name="connsiteX125" fmla="*/ 441781 w 8220870"/>
                <a:gd name="connsiteY125" fmla="*/ 2691117 h 6783187"/>
                <a:gd name="connsiteX126" fmla="*/ 446943 w 8220870"/>
                <a:gd name="connsiteY126" fmla="*/ 2524646 h 6783187"/>
                <a:gd name="connsiteX127" fmla="*/ 561795 w 8220870"/>
                <a:gd name="connsiteY127" fmla="*/ 2227194 h 6783187"/>
                <a:gd name="connsiteX128" fmla="*/ 567601 w 8220870"/>
                <a:gd name="connsiteY128" fmla="*/ 2201384 h 6783187"/>
                <a:gd name="connsiteX129" fmla="*/ 745686 w 8220870"/>
                <a:gd name="connsiteY129" fmla="*/ 1808437 h 6783187"/>
                <a:gd name="connsiteX130" fmla="*/ 934739 w 8220870"/>
                <a:gd name="connsiteY130" fmla="*/ 1575508 h 6783187"/>
                <a:gd name="connsiteX131" fmla="*/ 1087660 w 8220870"/>
                <a:gd name="connsiteY131" fmla="*/ 984473 h 6783187"/>
                <a:gd name="connsiteX132" fmla="*/ 937966 w 8220870"/>
                <a:gd name="connsiteY132" fmla="*/ 663148 h 6783187"/>
                <a:gd name="connsiteX133" fmla="*/ 880540 w 8220870"/>
                <a:gd name="connsiteY133" fmla="*/ 581202 h 6783187"/>
                <a:gd name="connsiteX134" fmla="*/ 959258 w 8220870"/>
                <a:gd name="connsiteY134" fmla="*/ 248262 h 6783187"/>
                <a:gd name="connsiteX135" fmla="*/ 1258001 w 8220870"/>
                <a:gd name="connsiteY135" fmla="*/ 135346 h 6783187"/>
                <a:gd name="connsiteX136" fmla="*/ 1885168 w 8220870"/>
                <a:gd name="connsiteY136" fmla="*/ 10171 h 6783187"/>
                <a:gd name="connsiteX137" fmla="*/ 1979040 w 8220870"/>
                <a:gd name="connsiteY137" fmla="*/ 6895 h 6783187"/>
                <a:gd name="connsiteX138" fmla="*/ 4277957 w 8220870"/>
                <a:gd name="connsiteY138" fmla="*/ 200 h 6783187"/>
                <a:gd name="connsiteX139" fmla="*/ 4387385 w 8220870"/>
                <a:gd name="connsiteY139" fmla="*/ 45659 h 6783187"/>
                <a:gd name="connsiteX140" fmla="*/ 4660318 w 8220870"/>
                <a:gd name="connsiteY140" fmla="*/ 276652 h 6783187"/>
                <a:gd name="connsiteX141" fmla="*/ 5170697 w 8220870"/>
                <a:gd name="connsiteY141" fmla="*/ 572169 h 6783187"/>
                <a:gd name="connsiteX142" fmla="*/ 6857338 w 8220870"/>
                <a:gd name="connsiteY142" fmla="*/ 1689714 h 6783187"/>
                <a:gd name="connsiteX143" fmla="*/ 8083927 w 8220870"/>
                <a:gd name="connsiteY143" fmla="*/ 3383452 h 6783187"/>
                <a:gd name="connsiteX144" fmla="*/ 8220716 w 8220870"/>
                <a:gd name="connsiteY144" fmla="*/ 4057075 h 6783187"/>
                <a:gd name="connsiteX145" fmla="*/ 8211038 w 8220870"/>
                <a:gd name="connsiteY145" fmla="*/ 4120953 h 6783187"/>
                <a:gd name="connsiteX146" fmla="*/ 8196197 w 8220870"/>
                <a:gd name="connsiteY146" fmla="*/ 4124825 h 6783187"/>
                <a:gd name="connsiteX147" fmla="*/ 8142643 w 8220870"/>
                <a:gd name="connsiteY147" fmla="*/ 4056430 h 6783187"/>
                <a:gd name="connsiteX148" fmla="*/ 7762601 w 8220870"/>
                <a:gd name="connsiteY148" fmla="*/ 3492496 h 6783187"/>
                <a:gd name="connsiteX149" fmla="*/ 7156081 w 8220870"/>
                <a:gd name="connsiteY149" fmla="*/ 2813065 h 6783187"/>
                <a:gd name="connsiteX150" fmla="*/ 7036068 w 8220870"/>
                <a:gd name="connsiteY150" fmla="*/ 2687245 h 6783187"/>
                <a:gd name="connsiteX151" fmla="*/ 7014130 w 8220870"/>
                <a:gd name="connsiteY151" fmla="*/ 2664661 h 6783187"/>
                <a:gd name="connsiteX152" fmla="*/ 6571500 w 8220870"/>
                <a:gd name="connsiteY152" fmla="*/ 2326559 h 6783187"/>
                <a:gd name="connsiteX153" fmla="*/ 6426968 w 8220870"/>
                <a:gd name="connsiteY153" fmla="*/ 2203319 h 6783187"/>
                <a:gd name="connsiteX154" fmla="*/ 6315987 w 8220870"/>
                <a:gd name="connsiteY154" fmla="*/ 2136215 h 6783187"/>
                <a:gd name="connsiteX155" fmla="*/ 6137257 w 8220870"/>
                <a:gd name="connsiteY155" fmla="*/ 1991683 h 6783187"/>
                <a:gd name="connsiteX156" fmla="*/ 5954656 w 8220870"/>
                <a:gd name="connsiteY156" fmla="*/ 1787144 h 6783187"/>
                <a:gd name="connsiteX157" fmla="*/ 5832708 w 8220870"/>
                <a:gd name="connsiteY157" fmla="*/ 1798113 h 6783187"/>
                <a:gd name="connsiteX158" fmla="*/ 5101012 w 8220870"/>
                <a:gd name="connsiteY158" fmla="*/ 1425813 h 6783187"/>
                <a:gd name="connsiteX159" fmla="*/ 4538368 w 8220870"/>
                <a:gd name="connsiteY159" fmla="*/ 1218694 h 6783187"/>
                <a:gd name="connsiteX160" fmla="*/ 4436422 w 8220870"/>
                <a:gd name="connsiteY160" fmla="*/ 1068354 h 6783187"/>
                <a:gd name="connsiteX161" fmla="*/ 4424162 w 8220870"/>
                <a:gd name="connsiteY161" fmla="*/ 627014 h 6783187"/>
                <a:gd name="connsiteX162" fmla="*/ 4415774 w 8220870"/>
                <a:gd name="connsiteY162" fmla="*/ 591527 h 6783187"/>
                <a:gd name="connsiteX163" fmla="*/ 4377706 w 8220870"/>
                <a:gd name="connsiteY163" fmla="*/ 526358 h 6783187"/>
                <a:gd name="connsiteX164" fmla="*/ 4309956 w 8220870"/>
                <a:gd name="connsiteY164" fmla="*/ 577331 h 6783187"/>
                <a:gd name="connsiteX165" fmla="*/ 4226882 w 8220870"/>
                <a:gd name="connsiteY165" fmla="*/ 725422 h 6783187"/>
                <a:gd name="connsiteX166" fmla="*/ 4207954 w 8220870"/>
                <a:gd name="connsiteY166" fmla="*/ 775696 h 6783187"/>
                <a:gd name="connsiteX167" fmla="*/ 3940199 w 8220870"/>
                <a:gd name="connsiteY167" fmla="*/ 779935 h 6783187"/>
                <a:gd name="connsiteX168" fmla="*/ 3975726 w 8220870"/>
                <a:gd name="connsiteY168" fmla="*/ 615400 h 6783187"/>
                <a:gd name="connsiteX169" fmla="*/ 4039603 w 8220870"/>
                <a:gd name="connsiteY169" fmla="*/ 302462 h 6783187"/>
                <a:gd name="connsiteX170" fmla="*/ 4098320 w 8220870"/>
                <a:gd name="connsiteY170" fmla="*/ 156639 h 6783187"/>
                <a:gd name="connsiteX171" fmla="*/ 4241562 w 8220870"/>
                <a:gd name="connsiteY171" fmla="*/ 10816 h 6783187"/>
                <a:gd name="connsiteX172" fmla="*/ 4277957 w 8220870"/>
                <a:gd name="connsiteY172" fmla="*/ 200 h 6783187"/>
                <a:gd name="connsiteX0" fmla="*/ 1979040 w 8220870"/>
                <a:gd name="connsiteY0" fmla="*/ 6895 h 6807591"/>
                <a:gd name="connsiteX1" fmla="*/ 2265856 w 8220870"/>
                <a:gd name="connsiteY1" fmla="*/ 38562 h 6807591"/>
                <a:gd name="connsiteX2" fmla="*/ 2554276 w 8220870"/>
                <a:gd name="connsiteY2" fmla="*/ 57918 h 6807591"/>
                <a:gd name="connsiteX3" fmla="*/ 2784624 w 8220870"/>
                <a:gd name="connsiteY3" fmla="*/ 154704 h 6807591"/>
                <a:gd name="connsiteX4" fmla="*/ 3279518 w 8220870"/>
                <a:gd name="connsiteY4" fmla="*/ 499258 h 6807591"/>
                <a:gd name="connsiteX5" fmla="*/ 3520191 w 8220870"/>
                <a:gd name="connsiteY5" fmla="*/ 692828 h 6807591"/>
                <a:gd name="connsiteX6" fmla="*/ 3535676 w 8220870"/>
                <a:gd name="connsiteY6" fmla="*/ 761223 h 6807591"/>
                <a:gd name="connsiteX7" fmla="*/ 3560195 w 8220870"/>
                <a:gd name="connsiteY7" fmla="*/ 1268377 h 6807591"/>
                <a:gd name="connsiteX8" fmla="*/ 3495026 w 8220870"/>
                <a:gd name="connsiteY8" fmla="*/ 1486465 h 6807591"/>
                <a:gd name="connsiteX9" fmla="*/ 3402112 w 8220870"/>
                <a:gd name="connsiteY9" fmla="*/ 1756173 h 6807591"/>
                <a:gd name="connsiteX10" fmla="*/ 3464701 w 8220870"/>
                <a:gd name="connsiteY10" fmla="*/ 2035559 h 6807591"/>
                <a:gd name="connsiteX11" fmla="*/ 3523416 w 8220870"/>
                <a:gd name="connsiteY11" fmla="*/ 2273650 h 6807591"/>
                <a:gd name="connsiteX12" fmla="*/ 3491155 w 8220870"/>
                <a:gd name="connsiteY12" fmla="*/ 2380759 h 6807591"/>
                <a:gd name="connsiteX13" fmla="*/ 3487928 w 8220870"/>
                <a:gd name="connsiteY13" fmla="*/ 2468511 h 6807591"/>
                <a:gd name="connsiteX14" fmla="*/ 3661497 w 8220870"/>
                <a:gd name="connsiteY14" fmla="*/ 2769835 h 6807591"/>
                <a:gd name="connsiteX15" fmla="*/ 3687306 w 8220870"/>
                <a:gd name="connsiteY15" fmla="*/ 2790482 h 6807591"/>
                <a:gd name="connsiteX16" fmla="*/ 3700372 w 8220870"/>
                <a:gd name="connsiteY16" fmla="*/ 2782900 h 6807591"/>
                <a:gd name="connsiteX17" fmla="*/ 3706237 w 8220870"/>
                <a:gd name="connsiteY17" fmla="*/ 2775940 h 6807591"/>
                <a:gd name="connsiteX18" fmla="*/ 3706237 w 8220870"/>
                <a:gd name="connsiteY18" fmla="*/ 5335419 h 6807591"/>
                <a:gd name="connsiteX19" fmla="*/ 3832626 w 8220870"/>
                <a:gd name="connsiteY19" fmla="*/ 5005983 h 6807591"/>
                <a:gd name="connsiteX20" fmla="*/ 3753765 w 8220870"/>
                <a:gd name="connsiteY20" fmla="*/ 5241724 h 6807591"/>
                <a:gd name="connsiteX21" fmla="*/ 3723439 w 8220870"/>
                <a:gd name="connsiteY21" fmla="*/ 5368834 h 6807591"/>
                <a:gd name="connsiteX22" fmla="*/ 3749249 w 8220870"/>
                <a:gd name="connsiteY22" fmla="*/ 5426261 h 6807591"/>
                <a:gd name="connsiteX23" fmla="*/ 3795705 w 8220870"/>
                <a:gd name="connsiteY23" fmla="*/ 5401742 h 6807591"/>
                <a:gd name="connsiteX24" fmla="*/ 3918945 w 8220870"/>
                <a:gd name="connsiteY24" fmla="*/ 5212688 h 6807591"/>
                <a:gd name="connsiteX25" fmla="*/ 4035087 w 8220870"/>
                <a:gd name="connsiteY25" fmla="*/ 4956530 h 6807591"/>
                <a:gd name="connsiteX26" fmla="*/ 4054443 w 8220870"/>
                <a:gd name="connsiteY26" fmla="*/ 4837807 h 6807591"/>
                <a:gd name="connsiteX27" fmla="*/ 4103481 w 8220870"/>
                <a:gd name="connsiteY27" fmla="*/ 4624881 h 6807591"/>
                <a:gd name="connsiteX28" fmla="*/ 4133162 w 8220870"/>
                <a:gd name="connsiteY28" fmla="*/ 4487446 h 6807591"/>
                <a:gd name="connsiteX29" fmla="*/ 4183491 w 8220870"/>
                <a:gd name="connsiteY29" fmla="*/ 4342269 h 6807591"/>
                <a:gd name="connsiteX30" fmla="*/ 4198976 w 8220870"/>
                <a:gd name="connsiteY30" fmla="*/ 4321621 h 6807591"/>
                <a:gd name="connsiteX31" fmla="*/ 4304149 w 8220870"/>
                <a:gd name="connsiteY31" fmla="*/ 4182251 h 6807591"/>
                <a:gd name="connsiteX32" fmla="*/ 4362220 w 8220870"/>
                <a:gd name="connsiteY32" fmla="*/ 4091918 h 6807591"/>
                <a:gd name="connsiteX33" fmla="*/ 4454489 w 8220870"/>
                <a:gd name="connsiteY33" fmla="*/ 3986745 h 6807591"/>
                <a:gd name="connsiteX34" fmla="*/ 4538368 w 8220870"/>
                <a:gd name="connsiteY34" fmla="*/ 3902865 h 6807591"/>
                <a:gd name="connsiteX35" fmla="*/ 4608699 w 8220870"/>
                <a:gd name="connsiteY35" fmla="*/ 3827372 h 6807591"/>
                <a:gd name="connsiteX36" fmla="*/ 4655156 w 8220870"/>
                <a:gd name="connsiteY36" fmla="*/ 3820920 h 6807591"/>
                <a:gd name="connsiteX37" fmla="*/ 4673223 w 8220870"/>
                <a:gd name="connsiteY37" fmla="*/ 3877700 h 6807591"/>
                <a:gd name="connsiteX38" fmla="*/ 4647414 w 8220870"/>
                <a:gd name="connsiteY38" fmla="*/ 3946094 h 6807591"/>
                <a:gd name="connsiteX39" fmla="*/ 4566114 w 8220870"/>
                <a:gd name="connsiteY39" fmla="*/ 4127405 h 6807591"/>
                <a:gd name="connsiteX40" fmla="*/ 4528045 w 8220870"/>
                <a:gd name="connsiteY40" fmla="*/ 4177089 h 6807591"/>
                <a:gd name="connsiteX41" fmla="*/ 4397062 w 8220870"/>
                <a:gd name="connsiteY41" fmla="*/ 4435827 h 6807591"/>
                <a:gd name="connsiteX42" fmla="*/ 4360285 w 8220870"/>
                <a:gd name="connsiteY42" fmla="*/ 4508094 h 6807591"/>
                <a:gd name="connsiteX43" fmla="*/ 4271887 w 8220870"/>
                <a:gd name="connsiteY43" fmla="*/ 4655852 h 6807591"/>
                <a:gd name="connsiteX44" fmla="*/ 4261564 w 8220870"/>
                <a:gd name="connsiteY44" fmla="*/ 4733925 h 6807591"/>
                <a:gd name="connsiteX45" fmla="*/ 4278985 w 8220870"/>
                <a:gd name="connsiteY45" fmla="*/ 4741023 h 6807591"/>
                <a:gd name="connsiteX46" fmla="*/ 4360285 w 8220870"/>
                <a:gd name="connsiteY46" fmla="*/ 4648109 h 6807591"/>
                <a:gd name="connsiteX47" fmla="*/ 4553209 w 8220870"/>
                <a:gd name="connsiteY47" fmla="*/ 4335171 h 6807591"/>
                <a:gd name="connsiteX48" fmla="*/ 4600312 w 8220870"/>
                <a:gd name="connsiteY48" fmla="*/ 4302264 h 6807591"/>
                <a:gd name="connsiteX49" fmla="*/ 4644187 w 8220870"/>
                <a:gd name="connsiteY49" fmla="*/ 4263550 h 6807591"/>
                <a:gd name="connsiteX50" fmla="*/ 4719679 w 8220870"/>
                <a:gd name="connsiteY50" fmla="*/ 4151280 h 6807591"/>
                <a:gd name="connsiteX51" fmla="*/ 4852597 w 8220870"/>
                <a:gd name="connsiteY51" fmla="*/ 3995778 h 6807591"/>
                <a:gd name="connsiteX52" fmla="*/ 5024875 w 8220870"/>
                <a:gd name="connsiteY52" fmla="*/ 3780270 h 6807591"/>
                <a:gd name="connsiteX53" fmla="*/ 5113272 w 8220870"/>
                <a:gd name="connsiteY53" fmla="*/ 3693809 h 6807591"/>
                <a:gd name="connsiteX54" fmla="*/ 5262321 w 8220870"/>
                <a:gd name="connsiteY54" fmla="*/ 3582184 h 6807591"/>
                <a:gd name="connsiteX55" fmla="*/ 5319747 w 8220870"/>
                <a:gd name="connsiteY55" fmla="*/ 3532500 h 6807591"/>
                <a:gd name="connsiteX56" fmla="*/ 5375882 w 8220870"/>
                <a:gd name="connsiteY56" fmla="*/ 3470558 h 6807591"/>
                <a:gd name="connsiteX57" fmla="*/ 5430081 w 8220870"/>
                <a:gd name="connsiteY57" fmla="*/ 3500884 h 6807591"/>
                <a:gd name="connsiteX58" fmla="*/ 5426855 w 8220870"/>
                <a:gd name="connsiteY58" fmla="*/ 3521531 h 6807591"/>
                <a:gd name="connsiteX59" fmla="*/ 5254578 w 8220870"/>
                <a:gd name="connsiteY59" fmla="*/ 3848020 h 6807591"/>
                <a:gd name="connsiteX60" fmla="*/ 4960997 w 8220870"/>
                <a:gd name="connsiteY60" fmla="*/ 4204834 h 6807591"/>
                <a:gd name="connsiteX61" fmla="*/ 4891312 w 8220870"/>
                <a:gd name="connsiteY61" fmla="*/ 4347430 h 6807591"/>
                <a:gd name="connsiteX62" fmla="*/ 4906152 w 8220870"/>
                <a:gd name="connsiteY62" fmla="*/ 4357755 h 6807591"/>
                <a:gd name="connsiteX63" fmla="*/ 4940995 w 8220870"/>
                <a:gd name="connsiteY63" fmla="*/ 4331945 h 6807591"/>
                <a:gd name="connsiteX64" fmla="*/ 5104239 w 8220870"/>
                <a:gd name="connsiteY64" fmla="*/ 4107403 h 6807591"/>
                <a:gd name="connsiteX65" fmla="*/ 5161020 w 8220870"/>
                <a:gd name="connsiteY65" fmla="*/ 4046751 h 6807591"/>
                <a:gd name="connsiteX66" fmla="*/ 5255868 w 8220870"/>
                <a:gd name="connsiteY66" fmla="*/ 3963517 h 6807591"/>
                <a:gd name="connsiteX67" fmla="*/ 5546224 w 8220870"/>
                <a:gd name="connsiteY67" fmla="*/ 3630576 h 6807591"/>
                <a:gd name="connsiteX68" fmla="*/ 5633330 w 8220870"/>
                <a:gd name="connsiteY68" fmla="*/ 3571859 h 6807591"/>
                <a:gd name="connsiteX69" fmla="*/ 5633330 w 8220870"/>
                <a:gd name="connsiteY69" fmla="*/ 3673161 h 6807591"/>
                <a:gd name="connsiteX70" fmla="*/ 5568162 w 8220870"/>
                <a:gd name="connsiteY70" fmla="*/ 3821565 h 6807591"/>
                <a:gd name="connsiteX71" fmla="*/ 5417177 w 8220870"/>
                <a:gd name="connsiteY71" fmla="*/ 4059011 h 6807591"/>
                <a:gd name="connsiteX72" fmla="*/ 5321683 w 8220870"/>
                <a:gd name="connsiteY72" fmla="*/ 4286133 h 6807591"/>
                <a:gd name="connsiteX73" fmla="*/ 5339749 w 8220870"/>
                <a:gd name="connsiteY73" fmla="*/ 4297748 h 6807591"/>
                <a:gd name="connsiteX74" fmla="*/ 5520414 w 8220870"/>
                <a:gd name="connsiteY74" fmla="*/ 4055784 h 6807591"/>
                <a:gd name="connsiteX75" fmla="*/ 5723018 w 8220870"/>
                <a:gd name="connsiteY75" fmla="*/ 3800272 h 6807591"/>
                <a:gd name="connsiteX76" fmla="*/ 5764958 w 8220870"/>
                <a:gd name="connsiteY76" fmla="*/ 3769301 h 6807591"/>
                <a:gd name="connsiteX77" fmla="*/ 5675270 w 8220870"/>
                <a:gd name="connsiteY77" fmla="*/ 4042880 h 6807591"/>
                <a:gd name="connsiteX78" fmla="*/ 5649461 w 8220870"/>
                <a:gd name="connsiteY78" fmla="*/ 4090627 h 6807591"/>
                <a:gd name="connsiteX79" fmla="*/ 5603004 w 8220870"/>
                <a:gd name="connsiteY79" fmla="*/ 4198382 h 6807591"/>
                <a:gd name="connsiteX80" fmla="*/ 5475248 w 8220870"/>
                <a:gd name="connsiteY80" fmla="*/ 4408727 h 6807591"/>
                <a:gd name="connsiteX81" fmla="*/ 5388141 w 8220870"/>
                <a:gd name="connsiteY81" fmla="*/ 4516482 h 6807591"/>
                <a:gd name="connsiteX82" fmla="*/ 5201024 w 8220870"/>
                <a:gd name="connsiteY82" fmla="*/ 4719085 h 6807591"/>
                <a:gd name="connsiteX83" fmla="*/ 5108110 w 8220870"/>
                <a:gd name="connsiteY83" fmla="*/ 4822967 h 6807591"/>
                <a:gd name="connsiteX84" fmla="*/ 5118434 w 8220870"/>
                <a:gd name="connsiteY84" fmla="*/ 4833936 h 6807591"/>
                <a:gd name="connsiteX85" fmla="*/ 5244899 w 8220870"/>
                <a:gd name="connsiteY85" fmla="*/ 4715859 h 6807591"/>
                <a:gd name="connsiteX86" fmla="*/ 5347491 w 8220870"/>
                <a:gd name="connsiteY86" fmla="*/ 4629397 h 6807591"/>
                <a:gd name="connsiteX87" fmla="*/ 5368785 w 8220870"/>
                <a:gd name="connsiteY87" fmla="*/ 4615202 h 6807591"/>
                <a:gd name="connsiteX88" fmla="*/ 5532674 w 8220870"/>
                <a:gd name="connsiteY88" fmla="*/ 4375821 h 6807591"/>
                <a:gd name="connsiteX89" fmla="*/ 5766248 w 8220870"/>
                <a:gd name="connsiteY89" fmla="*/ 4131277 h 6807591"/>
                <a:gd name="connsiteX90" fmla="*/ 5681722 w 8220870"/>
                <a:gd name="connsiteY90" fmla="*/ 4412599 h 6807591"/>
                <a:gd name="connsiteX91" fmla="*/ 5668173 w 8220870"/>
                <a:gd name="connsiteY91" fmla="*/ 4428084 h 6807591"/>
                <a:gd name="connsiteX92" fmla="*/ 5487508 w 8220870"/>
                <a:gd name="connsiteY92" fmla="*/ 4685532 h 6807591"/>
                <a:gd name="connsiteX93" fmla="*/ 5177795 w 8220870"/>
                <a:gd name="connsiteY93" fmla="*/ 5002988 h 6807591"/>
                <a:gd name="connsiteX94" fmla="*/ 4947447 w 8220870"/>
                <a:gd name="connsiteY94" fmla="*/ 5157198 h 6807591"/>
                <a:gd name="connsiteX95" fmla="*/ 4799689 w 8220870"/>
                <a:gd name="connsiteY95" fmla="*/ 5284309 h 6807591"/>
                <a:gd name="connsiteX96" fmla="*/ 4683547 w 8220870"/>
                <a:gd name="connsiteY96" fmla="*/ 5331411 h 6807591"/>
                <a:gd name="connsiteX97" fmla="*/ 4603537 w 8220870"/>
                <a:gd name="connsiteY97" fmla="*/ 5383676 h 6807591"/>
                <a:gd name="connsiteX98" fmla="*/ 4528691 w 8220870"/>
                <a:gd name="connsiteY98" fmla="*/ 5439811 h 6807591"/>
                <a:gd name="connsiteX99" fmla="*/ 4419001 w 8220870"/>
                <a:gd name="connsiteY99" fmla="*/ 5475944 h 6807591"/>
                <a:gd name="connsiteX100" fmla="*/ 4395127 w 8220870"/>
                <a:gd name="connsiteY100" fmla="*/ 5547565 h 6807591"/>
                <a:gd name="connsiteX101" fmla="*/ 4348025 w 8220870"/>
                <a:gd name="connsiteY101" fmla="*/ 5646930 h 6807591"/>
                <a:gd name="connsiteX102" fmla="*/ 3949916 w 8220870"/>
                <a:gd name="connsiteY102" fmla="*/ 5823080 h 6807591"/>
                <a:gd name="connsiteX103" fmla="*/ 3815707 w 8220870"/>
                <a:gd name="connsiteY103" fmla="*/ 6069559 h 6807591"/>
                <a:gd name="connsiteX104" fmla="*/ 3627944 w 8220870"/>
                <a:gd name="connsiteY104" fmla="*/ 6767056 h 6807591"/>
                <a:gd name="connsiteX105" fmla="*/ 3622137 w 8220870"/>
                <a:gd name="connsiteY105" fmla="*/ 6753505 h 6807591"/>
                <a:gd name="connsiteX106" fmla="*/ 3562776 w 8220870"/>
                <a:gd name="connsiteY106" fmla="*/ 6776088 h 6807591"/>
                <a:gd name="connsiteX107" fmla="*/ 943772 w 8220870"/>
                <a:gd name="connsiteY107" fmla="*/ 6783187 h 6807591"/>
                <a:gd name="connsiteX108" fmla="*/ 702455 w 8220870"/>
                <a:gd name="connsiteY108" fmla="*/ 6432180 h 6807591"/>
                <a:gd name="connsiteX109" fmla="*/ 645674 w 8220870"/>
                <a:gd name="connsiteY109" fmla="*/ 6385077 h 6807591"/>
                <a:gd name="connsiteX110" fmla="*/ 526307 w 8220870"/>
                <a:gd name="connsiteY110" fmla="*/ 6394111 h 6807591"/>
                <a:gd name="connsiteX111" fmla="*/ 452105 w 8220870"/>
                <a:gd name="connsiteY111" fmla="*/ 6377335 h 6807591"/>
                <a:gd name="connsiteX112" fmla="*/ 425005 w 8220870"/>
                <a:gd name="connsiteY112" fmla="*/ 6287003 h 6807591"/>
                <a:gd name="connsiteX113" fmla="*/ 175945 w 8220870"/>
                <a:gd name="connsiteY113" fmla="*/ 5645640 h 6807591"/>
                <a:gd name="connsiteX114" fmla="*/ 94000 w 8220870"/>
                <a:gd name="connsiteY114" fmla="*/ 5510141 h 6807591"/>
                <a:gd name="connsiteX115" fmla="*/ 28186 w 8220870"/>
                <a:gd name="connsiteY115" fmla="*/ 4989438 h 6807591"/>
                <a:gd name="connsiteX116" fmla="*/ 141747 w 8220870"/>
                <a:gd name="connsiteY116" fmla="*/ 4622945 h 6807591"/>
                <a:gd name="connsiteX117" fmla="*/ 141747 w 8220870"/>
                <a:gd name="connsiteY117" fmla="*/ 4491317 h 6807591"/>
                <a:gd name="connsiteX118" fmla="*/ 97872 w 8220870"/>
                <a:gd name="connsiteY118" fmla="*/ 4227417 h 6807591"/>
                <a:gd name="connsiteX119" fmla="*/ 86257 w 8220870"/>
                <a:gd name="connsiteY119" fmla="*/ 3569924 h 6807591"/>
                <a:gd name="connsiteX120" fmla="*/ 138521 w 8220870"/>
                <a:gd name="connsiteY120" fmla="*/ 3362159 h 6807591"/>
                <a:gd name="connsiteX121" fmla="*/ 228854 w 8220870"/>
                <a:gd name="connsiteY121" fmla="*/ 3046640 h 6807591"/>
                <a:gd name="connsiteX122" fmla="*/ 344995 w 8220870"/>
                <a:gd name="connsiteY122" fmla="*/ 2867910 h 6807591"/>
                <a:gd name="connsiteX123" fmla="*/ 402422 w 8220870"/>
                <a:gd name="connsiteY123" fmla="*/ 2830486 h 6807591"/>
                <a:gd name="connsiteX124" fmla="*/ 441781 w 8220870"/>
                <a:gd name="connsiteY124" fmla="*/ 2691117 h 6807591"/>
                <a:gd name="connsiteX125" fmla="*/ 446943 w 8220870"/>
                <a:gd name="connsiteY125" fmla="*/ 2524646 h 6807591"/>
                <a:gd name="connsiteX126" fmla="*/ 561795 w 8220870"/>
                <a:gd name="connsiteY126" fmla="*/ 2227194 h 6807591"/>
                <a:gd name="connsiteX127" fmla="*/ 567601 w 8220870"/>
                <a:gd name="connsiteY127" fmla="*/ 2201384 h 6807591"/>
                <a:gd name="connsiteX128" fmla="*/ 745686 w 8220870"/>
                <a:gd name="connsiteY128" fmla="*/ 1808437 h 6807591"/>
                <a:gd name="connsiteX129" fmla="*/ 934739 w 8220870"/>
                <a:gd name="connsiteY129" fmla="*/ 1575508 h 6807591"/>
                <a:gd name="connsiteX130" fmla="*/ 1087660 w 8220870"/>
                <a:gd name="connsiteY130" fmla="*/ 984473 h 6807591"/>
                <a:gd name="connsiteX131" fmla="*/ 937966 w 8220870"/>
                <a:gd name="connsiteY131" fmla="*/ 663148 h 6807591"/>
                <a:gd name="connsiteX132" fmla="*/ 880540 w 8220870"/>
                <a:gd name="connsiteY132" fmla="*/ 581202 h 6807591"/>
                <a:gd name="connsiteX133" fmla="*/ 959258 w 8220870"/>
                <a:gd name="connsiteY133" fmla="*/ 248262 h 6807591"/>
                <a:gd name="connsiteX134" fmla="*/ 1258001 w 8220870"/>
                <a:gd name="connsiteY134" fmla="*/ 135346 h 6807591"/>
                <a:gd name="connsiteX135" fmla="*/ 1885168 w 8220870"/>
                <a:gd name="connsiteY135" fmla="*/ 10171 h 6807591"/>
                <a:gd name="connsiteX136" fmla="*/ 1979040 w 8220870"/>
                <a:gd name="connsiteY136" fmla="*/ 6895 h 6807591"/>
                <a:gd name="connsiteX137" fmla="*/ 4277957 w 8220870"/>
                <a:gd name="connsiteY137" fmla="*/ 200 h 6807591"/>
                <a:gd name="connsiteX138" fmla="*/ 4387385 w 8220870"/>
                <a:gd name="connsiteY138" fmla="*/ 45659 h 6807591"/>
                <a:gd name="connsiteX139" fmla="*/ 4660318 w 8220870"/>
                <a:gd name="connsiteY139" fmla="*/ 276652 h 6807591"/>
                <a:gd name="connsiteX140" fmla="*/ 5170697 w 8220870"/>
                <a:gd name="connsiteY140" fmla="*/ 572169 h 6807591"/>
                <a:gd name="connsiteX141" fmla="*/ 6857338 w 8220870"/>
                <a:gd name="connsiteY141" fmla="*/ 1689714 h 6807591"/>
                <a:gd name="connsiteX142" fmla="*/ 8083927 w 8220870"/>
                <a:gd name="connsiteY142" fmla="*/ 3383452 h 6807591"/>
                <a:gd name="connsiteX143" fmla="*/ 8220716 w 8220870"/>
                <a:gd name="connsiteY143" fmla="*/ 4057075 h 6807591"/>
                <a:gd name="connsiteX144" fmla="*/ 8211038 w 8220870"/>
                <a:gd name="connsiteY144" fmla="*/ 4120953 h 6807591"/>
                <a:gd name="connsiteX145" fmla="*/ 8196197 w 8220870"/>
                <a:gd name="connsiteY145" fmla="*/ 4124825 h 6807591"/>
                <a:gd name="connsiteX146" fmla="*/ 8142643 w 8220870"/>
                <a:gd name="connsiteY146" fmla="*/ 4056430 h 6807591"/>
                <a:gd name="connsiteX147" fmla="*/ 7762601 w 8220870"/>
                <a:gd name="connsiteY147" fmla="*/ 3492496 h 6807591"/>
                <a:gd name="connsiteX148" fmla="*/ 7156081 w 8220870"/>
                <a:gd name="connsiteY148" fmla="*/ 2813065 h 6807591"/>
                <a:gd name="connsiteX149" fmla="*/ 7036068 w 8220870"/>
                <a:gd name="connsiteY149" fmla="*/ 2687245 h 6807591"/>
                <a:gd name="connsiteX150" fmla="*/ 7014130 w 8220870"/>
                <a:gd name="connsiteY150" fmla="*/ 2664661 h 6807591"/>
                <a:gd name="connsiteX151" fmla="*/ 6571500 w 8220870"/>
                <a:gd name="connsiteY151" fmla="*/ 2326559 h 6807591"/>
                <a:gd name="connsiteX152" fmla="*/ 6426968 w 8220870"/>
                <a:gd name="connsiteY152" fmla="*/ 2203319 h 6807591"/>
                <a:gd name="connsiteX153" fmla="*/ 6315987 w 8220870"/>
                <a:gd name="connsiteY153" fmla="*/ 2136215 h 6807591"/>
                <a:gd name="connsiteX154" fmla="*/ 6137257 w 8220870"/>
                <a:gd name="connsiteY154" fmla="*/ 1991683 h 6807591"/>
                <a:gd name="connsiteX155" fmla="*/ 5954656 w 8220870"/>
                <a:gd name="connsiteY155" fmla="*/ 1787144 h 6807591"/>
                <a:gd name="connsiteX156" fmla="*/ 5832708 w 8220870"/>
                <a:gd name="connsiteY156" fmla="*/ 1798113 h 6807591"/>
                <a:gd name="connsiteX157" fmla="*/ 5101012 w 8220870"/>
                <a:gd name="connsiteY157" fmla="*/ 1425813 h 6807591"/>
                <a:gd name="connsiteX158" fmla="*/ 4538368 w 8220870"/>
                <a:gd name="connsiteY158" fmla="*/ 1218694 h 6807591"/>
                <a:gd name="connsiteX159" fmla="*/ 4436422 w 8220870"/>
                <a:gd name="connsiteY159" fmla="*/ 1068354 h 6807591"/>
                <a:gd name="connsiteX160" fmla="*/ 4424162 w 8220870"/>
                <a:gd name="connsiteY160" fmla="*/ 627014 h 6807591"/>
                <a:gd name="connsiteX161" fmla="*/ 4415774 w 8220870"/>
                <a:gd name="connsiteY161" fmla="*/ 591527 h 6807591"/>
                <a:gd name="connsiteX162" fmla="*/ 4377706 w 8220870"/>
                <a:gd name="connsiteY162" fmla="*/ 526358 h 6807591"/>
                <a:gd name="connsiteX163" fmla="*/ 4309956 w 8220870"/>
                <a:gd name="connsiteY163" fmla="*/ 577331 h 6807591"/>
                <a:gd name="connsiteX164" fmla="*/ 4226882 w 8220870"/>
                <a:gd name="connsiteY164" fmla="*/ 725422 h 6807591"/>
                <a:gd name="connsiteX165" fmla="*/ 4207954 w 8220870"/>
                <a:gd name="connsiteY165" fmla="*/ 775696 h 6807591"/>
                <a:gd name="connsiteX166" fmla="*/ 3940199 w 8220870"/>
                <a:gd name="connsiteY166" fmla="*/ 779935 h 6807591"/>
                <a:gd name="connsiteX167" fmla="*/ 3975726 w 8220870"/>
                <a:gd name="connsiteY167" fmla="*/ 615400 h 6807591"/>
                <a:gd name="connsiteX168" fmla="*/ 4039603 w 8220870"/>
                <a:gd name="connsiteY168" fmla="*/ 302462 h 6807591"/>
                <a:gd name="connsiteX169" fmla="*/ 4098320 w 8220870"/>
                <a:gd name="connsiteY169" fmla="*/ 156639 h 6807591"/>
                <a:gd name="connsiteX170" fmla="*/ 4241562 w 8220870"/>
                <a:gd name="connsiteY170" fmla="*/ 10816 h 6807591"/>
                <a:gd name="connsiteX171" fmla="*/ 4277957 w 8220870"/>
                <a:gd name="connsiteY171" fmla="*/ 200 h 6807591"/>
                <a:gd name="connsiteX0" fmla="*/ 1979040 w 8220870"/>
                <a:gd name="connsiteY0" fmla="*/ 6895 h 6796509"/>
                <a:gd name="connsiteX1" fmla="*/ 2265856 w 8220870"/>
                <a:gd name="connsiteY1" fmla="*/ 38562 h 6796509"/>
                <a:gd name="connsiteX2" fmla="*/ 2554276 w 8220870"/>
                <a:gd name="connsiteY2" fmla="*/ 57918 h 6796509"/>
                <a:gd name="connsiteX3" fmla="*/ 2784624 w 8220870"/>
                <a:gd name="connsiteY3" fmla="*/ 154704 h 6796509"/>
                <a:gd name="connsiteX4" fmla="*/ 3279518 w 8220870"/>
                <a:gd name="connsiteY4" fmla="*/ 499258 h 6796509"/>
                <a:gd name="connsiteX5" fmla="*/ 3520191 w 8220870"/>
                <a:gd name="connsiteY5" fmla="*/ 692828 h 6796509"/>
                <a:gd name="connsiteX6" fmla="*/ 3535676 w 8220870"/>
                <a:gd name="connsiteY6" fmla="*/ 761223 h 6796509"/>
                <a:gd name="connsiteX7" fmla="*/ 3560195 w 8220870"/>
                <a:gd name="connsiteY7" fmla="*/ 1268377 h 6796509"/>
                <a:gd name="connsiteX8" fmla="*/ 3495026 w 8220870"/>
                <a:gd name="connsiteY8" fmla="*/ 1486465 h 6796509"/>
                <a:gd name="connsiteX9" fmla="*/ 3402112 w 8220870"/>
                <a:gd name="connsiteY9" fmla="*/ 1756173 h 6796509"/>
                <a:gd name="connsiteX10" fmla="*/ 3464701 w 8220870"/>
                <a:gd name="connsiteY10" fmla="*/ 2035559 h 6796509"/>
                <a:gd name="connsiteX11" fmla="*/ 3523416 w 8220870"/>
                <a:gd name="connsiteY11" fmla="*/ 2273650 h 6796509"/>
                <a:gd name="connsiteX12" fmla="*/ 3491155 w 8220870"/>
                <a:gd name="connsiteY12" fmla="*/ 2380759 h 6796509"/>
                <a:gd name="connsiteX13" fmla="*/ 3487928 w 8220870"/>
                <a:gd name="connsiteY13" fmla="*/ 2468511 h 6796509"/>
                <a:gd name="connsiteX14" fmla="*/ 3661497 w 8220870"/>
                <a:gd name="connsiteY14" fmla="*/ 2769835 h 6796509"/>
                <a:gd name="connsiteX15" fmla="*/ 3687306 w 8220870"/>
                <a:gd name="connsiteY15" fmla="*/ 2790482 h 6796509"/>
                <a:gd name="connsiteX16" fmla="*/ 3700372 w 8220870"/>
                <a:gd name="connsiteY16" fmla="*/ 2782900 h 6796509"/>
                <a:gd name="connsiteX17" fmla="*/ 3706237 w 8220870"/>
                <a:gd name="connsiteY17" fmla="*/ 2775940 h 6796509"/>
                <a:gd name="connsiteX18" fmla="*/ 3706237 w 8220870"/>
                <a:gd name="connsiteY18" fmla="*/ 5335419 h 6796509"/>
                <a:gd name="connsiteX19" fmla="*/ 3832626 w 8220870"/>
                <a:gd name="connsiteY19" fmla="*/ 5005983 h 6796509"/>
                <a:gd name="connsiteX20" fmla="*/ 3753765 w 8220870"/>
                <a:gd name="connsiteY20" fmla="*/ 5241724 h 6796509"/>
                <a:gd name="connsiteX21" fmla="*/ 3723439 w 8220870"/>
                <a:gd name="connsiteY21" fmla="*/ 5368834 h 6796509"/>
                <a:gd name="connsiteX22" fmla="*/ 3749249 w 8220870"/>
                <a:gd name="connsiteY22" fmla="*/ 5426261 h 6796509"/>
                <a:gd name="connsiteX23" fmla="*/ 3795705 w 8220870"/>
                <a:gd name="connsiteY23" fmla="*/ 5401742 h 6796509"/>
                <a:gd name="connsiteX24" fmla="*/ 3918945 w 8220870"/>
                <a:gd name="connsiteY24" fmla="*/ 5212688 h 6796509"/>
                <a:gd name="connsiteX25" fmla="*/ 4035087 w 8220870"/>
                <a:gd name="connsiteY25" fmla="*/ 4956530 h 6796509"/>
                <a:gd name="connsiteX26" fmla="*/ 4054443 w 8220870"/>
                <a:gd name="connsiteY26" fmla="*/ 4837807 h 6796509"/>
                <a:gd name="connsiteX27" fmla="*/ 4103481 w 8220870"/>
                <a:gd name="connsiteY27" fmla="*/ 4624881 h 6796509"/>
                <a:gd name="connsiteX28" fmla="*/ 4133162 w 8220870"/>
                <a:gd name="connsiteY28" fmla="*/ 4487446 h 6796509"/>
                <a:gd name="connsiteX29" fmla="*/ 4183491 w 8220870"/>
                <a:gd name="connsiteY29" fmla="*/ 4342269 h 6796509"/>
                <a:gd name="connsiteX30" fmla="*/ 4198976 w 8220870"/>
                <a:gd name="connsiteY30" fmla="*/ 4321621 h 6796509"/>
                <a:gd name="connsiteX31" fmla="*/ 4304149 w 8220870"/>
                <a:gd name="connsiteY31" fmla="*/ 4182251 h 6796509"/>
                <a:gd name="connsiteX32" fmla="*/ 4362220 w 8220870"/>
                <a:gd name="connsiteY32" fmla="*/ 4091918 h 6796509"/>
                <a:gd name="connsiteX33" fmla="*/ 4454489 w 8220870"/>
                <a:gd name="connsiteY33" fmla="*/ 3986745 h 6796509"/>
                <a:gd name="connsiteX34" fmla="*/ 4538368 w 8220870"/>
                <a:gd name="connsiteY34" fmla="*/ 3902865 h 6796509"/>
                <a:gd name="connsiteX35" fmla="*/ 4608699 w 8220870"/>
                <a:gd name="connsiteY35" fmla="*/ 3827372 h 6796509"/>
                <a:gd name="connsiteX36" fmla="*/ 4655156 w 8220870"/>
                <a:gd name="connsiteY36" fmla="*/ 3820920 h 6796509"/>
                <a:gd name="connsiteX37" fmla="*/ 4673223 w 8220870"/>
                <a:gd name="connsiteY37" fmla="*/ 3877700 h 6796509"/>
                <a:gd name="connsiteX38" fmla="*/ 4647414 w 8220870"/>
                <a:gd name="connsiteY38" fmla="*/ 3946094 h 6796509"/>
                <a:gd name="connsiteX39" fmla="*/ 4566114 w 8220870"/>
                <a:gd name="connsiteY39" fmla="*/ 4127405 h 6796509"/>
                <a:gd name="connsiteX40" fmla="*/ 4528045 w 8220870"/>
                <a:gd name="connsiteY40" fmla="*/ 4177089 h 6796509"/>
                <a:gd name="connsiteX41" fmla="*/ 4397062 w 8220870"/>
                <a:gd name="connsiteY41" fmla="*/ 4435827 h 6796509"/>
                <a:gd name="connsiteX42" fmla="*/ 4360285 w 8220870"/>
                <a:gd name="connsiteY42" fmla="*/ 4508094 h 6796509"/>
                <a:gd name="connsiteX43" fmla="*/ 4271887 w 8220870"/>
                <a:gd name="connsiteY43" fmla="*/ 4655852 h 6796509"/>
                <a:gd name="connsiteX44" fmla="*/ 4261564 w 8220870"/>
                <a:gd name="connsiteY44" fmla="*/ 4733925 h 6796509"/>
                <a:gd name="connsiteX45" fmla="*/ 4278985 w 8220870"/>
                <a:gd name="connsiteY45" fmla="*/ 4741023 h 6796509"/>
                <a:gd name="connsiteX46" fmla="*/ 4360285 w 8220870"/>
                <a:gd name="connsiteY46" fmla="*/ 4648109 h 6796509"/>
                <a:gd name="connsiteX47" fmla="*/ 4553209 w 8220870"/>
                <a:gd name="connsiteY47" fmla="*/ 4335171 h 6796509"/>
                <a:gd name="connsiteX48" fmla="*/ 4600312 w 8220870"/>
                <a:gd name="connsiteY48" fmla="*/ 4302264 h 6796509"/>
                <a:gd name="connsiteX49" fmla="*/ 4644187 w 8220870"/>
                <a:gd name="connsiteY49" fmla="*/ 4263550 h 6796509"/>
                <a:gd name="connsiteX50" fmla="*/ 4719679 w 8220870"/>
                <a:gd name="connsiteY50" fmla="*/ 4151280 h 6796509"/>
                <a:gd name="connsiteX51" fmla="*/ 4852597 w 8220870"/>
                <a:gd name="connsiteY51" fmla="*/ 3995778 h 6796509"/>
                <a:gd name="connsiteX52" fmla="*/ 5024875 w 8220870"/>
                <a:gd name="connsiteY52" fmla="*/ 3780270 h 6796509"/>
                <a:gd name="connsiteX53" fmla="*/ 5113272 w 8220870"/>
                <a:gd name="connsiteY53" fmla="*/ 3693809 h 6796509"/>
                <a:gd name="connsiteX54" fmla="*/ 5262321 w 8220870"/>
                <a:gd name="connsiteY54" fmla="*/ 3582184 h 6796509"/>
                <a:gd name="connsiteX55" fmla="*/ 5319747 w 8220870"/>
                <a:gd name="connsiteY55" fmla="*/ 3532500 h 6796509"/>
                <a:gd name="connsiteX56" fmla="*/ 5375882 w 8220870"/>
                <a:gd name="connsiteY56" fmla="*/ 3470558 h 6796509"/>
                <a:gd name="connsiteX57" fmla="*/ 5430081 w 8220870"/>
                <a:gd name="connsiteY57" fmla="*/ 3500884 h 6796509"/>
                <a:gd name="connsiteX58" fmla="*/ 5426855 w 8220870"/>
                <a:gd name="connsiteY58" fmla="*/ 3521531 h 6796509"/>
                <a:gd name="connsiteX59" fmla="*/ 5254578 w 8220870"/>
                <a:gd name="connsiteY59" fmla="*/ 3848020 h 6796509"/>
                <a:gd name="connsiteX60" fmla="*/ 4960997 w 8220870"/>
                <a:gd name="connsiteY60" fmla="*/ 4204834 h 6796509"/>
                <a:gd name="connsiteX61" fmla="*/ 4891312 w 8220870"/>
                <a:gd name="connsiteY61" fmla="*/ 4347430 h 6796509"/>
                <a:gd name="connsiteX62" fmla="*/ 4906152 w 8220870"/>
                <a:gd name="connsiteY62" fmla="*/ 4357755 h 6796509"/>
                <a:gd name="connsiteX63" fmla="*/ 4940995 w 8220870"/>
                <a:gd name="connsiteY63" fmla="*/ 4331945 h 6796509"/>
                <a:gd name="connsiteX64" fmla="*/ 5104239 w 8220870"/>
                <a:gd name="connsiteY64" fmla="*/ 4107403 h 6796509"/>
                <a:gd name="connsiteX65" fmla="*/ 5161020 w 8220870"/>
                <a:gd name="connsiteY65" fmla="*/ 4046751 h 6796509"/>
                <a:gd name="connsiteX66" fmla="*/ 5255868 w 8220870"/>
                <a:gd name="connsiteY66" fmla="*/ 3963517 h 6796509"/>
                <a:gd name="connsiteX67" fmla="*/ 5546224 w 8220870"/>
                <a:gd name="connsiteY67" fmla="*/ 3630576 h 6796509"/>
                <a:gd name="connsiteX68" fmla="*/ 5633330 w 8220870"/>
                <a:gd name="connsiteY68" fmla="*/ 3571859 h 6796509"/>
                <a:gd name="connsiteX69" fmla="*/ 5633330 w 8220870"/>
                <a:gd name="connsiteY69" fmla="*/ 3673161 h 6796509"/>
                <a:gd name="connsiteX70" fmla="*/ 5568162 w 8220870"/>
                <a:gd name="connsiteY70" fmla="*/ 3821565 h 6796509"/>
                <a:gd name="connsiteX71" fmla="*/ 5417177 w 8220870"/>
                <a:gd name="connsiteY71" fmla="*/ 4059011 h 6796509"/>
                <a:gd name="connsiteX72" fmla="*/ 5321683 w 8220870"/>
                <a:gd name="connsiteY72" fmla="*/ 4286133 h 6796509"/>
                <a:gd name="connsiteX73" fmla="*/ 5339749 w 8220870"/>
                <a:gd name="connsiteY73" fmla="*/ 4297748 h 6796509"/>
                <a:gd name="connsiteX74" fmla="*/ 5520414 w 8220870"/>
                <a:gd name="connsiteY74" fmla="*/ 4055784 h 6796509"/>
                <a:gd name="connsiteX75" fmla="*/ 5723018 w 8220870"/>
                <a:gd name="connsiteY75" fmla="*/ 3800272 h 6796509"/>
                <a:gd name="connsiteX76" fmla="*/ 5764958 w 8220870"/>
                <a:gd name="connsiteY76" fmla="*/ 3769301 h 6796509"/>
                <a:gd name="connsiteX77" fmla="*/ 5675270 w 8220870"/>
                <a:gd name="connsiteY77" fmla="*/ 4042880 h 6796509"/>
                <a:gd name="connsiteX78" fmla="*/ 5649461 w 8220870"/>
                <a:gd name="connsiteY78" fmla="*/ 4090627 h 6796509"/>
                <a:gd name="connsiteX79" fmla="*/ 5603004 w 8220870"/>
                <a:gd name="connsiteY79" fmla="*/ 4198382 h 6796509"/>
                <a:gd name="connsiteX80" fmla="*/ 5475248 w 8220870"/>
                <a:gd name="connsiteY80" fmla="*/ 4408727 h 6796509"/>
                <a:gd name="connsiteX81" fmla="*/ 5388141 w 8220870"/>
                <a:gd name="connsiteY81" fmla="*/ 4516482 h 6796509"/>
                <a:gd name="connsiteX82" fmla="*/ 5201024 w 8220870"/>
                <a:gd name="connsiteY82" fmla="*/ 4719085 h 6796509"/>
                <a:gd name="connsiteX83" fmla="*/ 5108110 w 8220870"/>
                <a:gd name="connsiteY83" fmla="*/ 4822967 h 6796509"/>
                <a:gd name="connsiteX84" fmla="*/ 5118434 w 8220870"/>
                <a:gd name="connsiteY84" fmla="*/ 4833936 h 6796509"/>
                <a:gd name="connsiteX85" fmla="*/ 5244899 w 8220870"/>
                <a:gd name="connsiteY85" fmla="*/ 4715859 h 6796509"/>
                <a:gd name="connsiteX86" fmla="*/ 5347491 w 8220870"/>
                <a:gd name="connsiteY86" fmla="*/ 4629397 h 6796509"/>
                <a:gd name="connsiteX87" fmla="*/ 5368785 w 8220870"/>
                <a:gd name="connsiteY87" fmla="*/ 4615202 h 6796509"/>
                <a:gd name="connsiteX88" fmla="*/ 5532674 w 8220870"/>
                <a:gd name="connsiteY88" fmla="*/ 4375821 h 6796509"/>
                <a:gd name="connsiteX89" fmla="*/ 5766248 w 8220870"/>
                <a:gd name="connsiteY89" fmla="*/ 4131277 h 6796509"/>
                <a:gd name="connsiteX90" fmla="*/ 5681722 w 8220870"/>
                <a:gd name="connsiteY90" fmla="*/ 4412599 h 6796509"/>
                <a:gd name="connsiteX91" fmla="*/ 5668173 w 8220870"/>
                <a:gd name="connsiteY91" fmla="*/ 4428084 h 6796509"/>
                <a:gd name="connsiteX92" fmla="*/ 5487508 w 8220870"/>
                <a:gd name="connsiteY92" fmla="*/ 4685532 h 6796509"/>
                <a:gd name="connsiteX93" fmla="*/ 5177795 w 8220870"/>
                <a:gd name="connsiteY93" fmla="*/ 5002988 h 6796509"/>
                <a:gd name="connsiteX94" fmla="*/ 4947447 w 8220870"/>
                <a:gd name="connsiteY94" fmla="*/ 5157198 h 6796509"/>
                <a:gd name="connsiteX95" fmla="*/ 4799689 w 8220870"/>
                <a:gd name="connsiteY95" fmla="*/ 5284309 h 6796509"/>
                <a:gd name="connsiteX96" fmla="*/ 4683547 w 8220870"/>
                <a:gd name="connsiteY96" fmla="*/ 5331411 h 6796509"/>
                <a:gd name="connsiteX97" fmla="*/ 4603537 w 8220870"/>
                <a:gd name="connsiteY97" fmla="*/ 5383676 h 6796509"/>
                <a:gd name="connsiteX98" fmla="*/ 4528691 w 8220870"/>
                <a:gd name="connsiteY98" fmla="*/ 5439811 h 6796509"/>
                <a:gd name="connsiteX99" fmla="*/ 4419001 w 8220870"/>
                <a:gd name="connsiteY99" fmla="*/ 5475944 h 6796509"/>
                <a:gd name="connsiteX100" fmla="*/ 4395127 w 8220870"/>
                <a:gd name="connsiteY100" fmla="*/ 5547565 h 6796509"/>
                <a:gd name="connsiteX101" fmla="*/ 4348025 w 8220870"/>
                <a:gd name="connsiteY101" fmla="*/ 5646930 h 6796509"/>
                <a:gd name="connsiteX102" fmla="*/ 3949916 w 8220870"/>
                <a:gd name="connsiteY102" fmla="*/ 5823080 h 6796509"/>
                <a:gd name="connsiteX103" fmla="*/ 3815707 w 8220870"/>
                <a:gd name="connsiteY103" fmla="*/ 6069559 h 6796509"/>
                <a:gd name="connsiteX104" fmla="*/ 3627944 w 8220870"/>
                <a:gd name="connsiteY104" fmla="*/ 6767056 h 6796509"/>
                <a:gd name="connsiteX105" fmla="*/ 3622137 w 8220870"/>
                <a:gd name="connsiteY105" fmla="*/ 6753505 h 6796509"/>
                <a:gd name="connsiteX106" fmla="*/ 3562776 w 8220870"/>
                <a:gd name="connsiteY106" fmla="*/ 6776088 h 6796509"/>
                <a:gd name="connsiteX107" fmla="*/ 702455 w 8220870"/>
                <a:gd name="connsiteY107" fmla="*/ 6432180 h 6796509"/>
                <a:gd name="connsiteX108" fmla="*/ 645674 w 8220870"/>
                <a:gd name="connsiteY108" fmla="*/ 6385077 h 6796509"/>
                <a:gd name="connsiteX109" fmla="*/ 526307 w 8220870"/>
                <a:gd name="connsiteY109" fmla="*/ 6394111 h 6796509"/>
                <a:gd name="connsiteX110" fmla="*/ 452105 w 8220870"/>
                <a:gd name="connsiteY110" fmla="*/ 6377335 h 6796509"/>
                <a:gd name="connsiteX111" fmla="*/ 425005 w 8220870"/>
                <a:gd name="connsiteY111" fmla="*/ 6287003 h 6796509"/>
                <a:gd name="connsiteX112" fmla="*/ 175945 w 8220870"/>
                <a:gd name="connsiteY112" fmla="*/ 5645640 h 6796509"/>
                <a:gd name="connsiteX113" fmla="*/ 94000 w 8220870"/>
                <a:gd name="connsiteY113" fmla="*/ 5510141 h 6796509"/>
                <a:gd name="connsiteX114" fmla="*/ 28186 w 8220870"/>
                <a:gd name="connsiteY114" fmla="*/ 4989438 h 6796509"/>
                <a:gd name="connsiteX115" fmla="*/ 141747 w 8220870"/>
                <a:gd name="connsiteY115" fmla="*/ 4622945 h 6796509"/>
                <a:gd name="connsiteX116" fmla="*/ 141747 w 8220870"/>
                <a:gd name="connsiteY116" fmla="*/ 4491317 h 6796509"/>
                <a:gd name="connsiteX117" fmla="*/ 97872 w 8220870"/>
                <a:gd name="connsiteY117" fmla="*/ 4227417 h 6796509"/>
                <a:gd name="connsiteX118" fmla="*/ 86257 w 8220870"/>
                <a:gd name="connsiteY118" fmla="*/ 3569924 h 6796509"/>
                <a:gd name="connsiteX119" fmla="*/ 138521 w 8220870"/>
                <a:gd name="connsiteY119" fmla="*/ 3362159 h 6796509"/>
                <a:gd name="connsiteX120" fmla="*/ 228854 w 8220870"/>
                <a:gd name="connsiteY120" fmla="*/ 3046640 h 6796509"/>
                <a:gd name="connsiteX121" fmla="*/ 344995 w 8220870"/>
                <a:gd name="connsiteY121" fmla="*/ 2867910 h 6796509"/>
                <a:gd name="connsiteX122" fmla="*/ 402422 w 8220870"/>
                <a:gd name="connsiteY122" fmla="*/ 2830486 h 6796509"/>
                <a:gd name="connsiteX123" fmla="*/ 441781 w 8220870"/>
                <a:gd name="connsiteY123" fmla="*/ 2691117 h 6796509"/>
                <a:gd name="connsiteX124" fmla="*/ 446943 w 8220870"/>
                <a:gd name="connsiteY124" fmla="*/ 2524646 h 6796509"/>
                <a:gd name="connsiteX125" fmla="*/ 561795 w 8220870"/>
                <a:gd name="connsiteY125" fmla="*/ 2227194 h 6796509"/>
                <a:gd name="connsiteX126" fmla="*/ 567601 w 8220870"/>
                <a:gd name="connsiteY126" fmla="*/ 2201384 h 6796509"/>
                <a:gd name="connsiteX127" fmla="*/ 745686 w 8220870"/>
                <a:gd name="connsiteY127" fmla="*/ 1808437 h 6796509"/>
                <a:gd name="connsiteX128" fmla="*/ 934739 w 8220870"/>
                <a:gd name="connsiteY128" fmla="*/ 1575508 h 6796509"/>
                <a:gd name="connsiteX129" fmla="*/ 1087660 w 8220870"/>
                <a:gd name="connsiteY129" fmla="*/ 984473 h 6796509"/>
                <a:gd name="connsiteX130" fmla="*/ 937966 w 8220870"/>
                <a:gd name="connsiteY130" fmla="*/ 663148 h 6796509"/>
                <a:gd name="connsiteX131" fmla="*/ 880540 w 8220870"/>
                <a:gd name="connsiteY131" fmla="*/ 581202 h 6796509"/>
                <a:gd name="connsiteX132" fmla="*/ 959258 w 8220870"/>
                <a:gd name="connsiteY132" fmla="*/ 248262 h 6796509"/>
                <a:gd name="connsiteX133" fmla="*/ 1258001 w 8220870"/>
                <a:gd name="connsiteY133" fmla="*/ 135346 h 6796509"/>
                <a:gd name="connsiteX134" fmla="*/ 1885168 w 8220870"/>
                <a:gd name="connsiteY134" fmla="*/ 10171 h 6796509"/>
                <a:gd name="connsiteX135" fmla="*/ 1979040 w 8220870"/>
                <a:gd name="connsiteY135" fmla="*/ 6895 h 6796509"/>
                <a:gd name="connsiteX136" fmla="*/ 4277957 w 8220870"/>
                <a:gd name="connsiteY136" fmla="*/ 200 h 6796509"/>
                <a:gd name="connsiteX137" fmla="*/ 4387385 w 8220870"/>
                <a:gd name="connsiteY137" fmla="*/ 45659 h 6796509"/>
                <a:gd name="connsiteX138" fmla="*/ 4660318 w 8220870"/>
                <a:gd name="connsiteY138" fmla="*/ 276652 h 6796509"/>
                <a:gd name="connsiteX139" fmla="*/ 5170697 w 8220870"/>
                <a:gd name="connsiteY139" fmla="*/ 572169 h 6796509"/>
                <a:gd name="connsiteX140" fmla="*/ 6857338 w 8220870"/>
                <a:gd name="connsiteY140" fmla="*/ 1689714 h 6796509"/>
                <a:gd name="connsiteX141" fmla="*/ 8083927 w 8220870"/>
                <a:gd name="connsiteY141" fmla="*/ 3383452 h 6796509"/>
                <a:gd name="connsiteX142" fmla="*/ 8220716 w 8220870"/>
                <a:gd name="connsiteY142" fmla="*/ 4057075 h 6796509"/>
                <a:gd name="connsiteX143" fmla="*/ 8211038 w 8220870"/>
                <a:gd name="connsiteY143" fmla="*/ 4120953 h 6796509"/>
                <a:gd name="connsiteX144" fmla="*/ 8196197 w 8220870"/>
                <a:gd name="connsiteY144" fmla="*/ 4124825 h 6796509"/>
                <a:gd name="connsiteX145" fmla="*/ 8142643 w 8220870"/>
                <a:gd name="connsiteY145" fmla="*/ 4056430 h 6796509"/>
                <a:gd name="connsiteX146" fmla="*/ 7762601 w 8220870"/>
                <a:gd name="connsiteY146" fmla="*/ 3492496 h 6796509"/>
                <a:gd name="connsiteX147" fmla="*/ 7156081 w 8220870"/>
                <a:gd name="connsiteY147" fmla="*/ 2813065 h 6796509"/>
                <a:gd name="connsiteX148" fmla="*/ 7036068 w 8220870"/>
                <a:gd name="connsiteY148" fmla="*/ 2687245 h 6796509"/>
                <a:gd name="connsiteX149" fmla="*/ 7014130 w 8220870"/>
                <a:gd name="connsiteY149" fmla="*/ 2664661 h 6796509"/>
                <a:gd name="connsiteX150" fmla="*/ 6571500 w 8220870"/>
                <a:gd name="connsiteY150" fmla="*/ 2326559 h 6796509"/>
                <a:gd name="connsiteX151" fmla="*/ 6426968 w 8220870"/>
                <a:gd name="connsiteY151" fmla="*/ 2203319 h 6796509"/>
                <a:gd name="connsiteX152" fmla="*/ 6315987 w 8220870"/>
                <a:gd name="connsiteY152" fmla="*/ 2136215 h 6796509"/>
                <a:gd name="connsiteX153" fmla="*/ 6137257 w 8220870"/>
                <a:gd name="connsiteY153" fmla="*/ 1991683 h 6796509"/>
                <a:gd name="connsiteX154" fmla="*/ 5954656 w 8220870"/>
                <a:gd name="connsiteY154" fmla="*/ 1787144 h 6796509"/>
                <a:gd name="connsiteX155" fmla="*/ 5832708 w 8220870"/>
                <a:gd name="connsiteY155" fmla="*/ 1798113 h 6796509"/>
                <a:gd name="connsiteX156" fmla="*/ 5101012 w 8220870"/>
                <a:gd name="connsiteY156" fmla="*/ 1425813 h 6796509"/>
                <a:gd name="connsiteX157" fmla="*/ 4538368 w 8220870"/>
                <a:gd name="connsiteY157" fmla="*/ 1218694 h 6796509"/>
                <a:gd name="connsiteX158" fmla="*/ 4436422 w 8220870"/>
                <a:gd name="connsiteY158" fmla="*/ 1068354 h 6796509"/>
                <a:gd name="connsiteX159" fmla="*/ 4424162 w 8220870"/>
                <a:gd name="connsiteY159" fmla="*/ 627014 h 6796509"/>
                <a:gd name="connsiteX160" fmla="*/ 4415774 w 8220870"/>
                <a:gd name="connsiteY160" fmla="*/ 591527 h 6796509"/>
                <a:gd name="connsiteX161" fmla="*/ 4377706 w 8220870"/>
                <a:gd name="connsiteY161" fmla="*/ 526358 h 6796509"/>
                <a:gd name="connsiteX162" fmla="*/ 4309956 w 8220870"/>
                <a:gd name="connsiteY162" fmla="*/ 577331 h 6796509"/>
                <a:gd name="connsiteX163" fmla="*/ 4226882 w 8220870"/>
                <a:gd name="connsiteY163" fmla="*/ 725422 h 6796509"/>
                <a:gd name="connsiteX164" fmla="*/ 4207954 w 8220870"/>
                <a:gd name="connsiteY164" fmla="*/ 775696 h 6796509"/>
                <a:gd name="connsiteX165" fmla="*/ 3940199 w 8220870"/>
                <a:gd name="connsiteY165" fmla="*/ 779935 h 6796509"/>
                <a:gd name="connsiteX166" fmla="*/ 3975726 w 8220870"/>
                <a:gd name="connsiteY166" fmla="*/ 615400 h 6796509"/>
                <a:gd name="connsiteX167" fmla="*/ 4039603 w 8220870"/>
                <a:gd name="connsiteY167" fmla="*/ 302462 h 6796509"/>
                <a:gd name="connsiteX168" fmla="*/ 4098320 w 8220870"/>
                <a:gd name="connsiteY168" fmla="*/ 156639 h 6796509"/>
                <a:gd name="connsiteX169" fmla="*/ 4241562 w 8220870"/>
                <a:gd name="connsiteY169" fmla="*/ 10816 h 6796509"/>
                <a:gd name="connsiteX170" fmla="*/ 4277957 w 8220870"/>
                <a:gd name="connsiteY170" fmla="*/ 200 h 6796509"/>
                <a:gd name="connsiteX0" fmla="*/ 1979040 w 8220870"/>
                <a:gd name="connsiteY0" fmla="*/ 6895 h 6799932"/>
                <a:gd name="connsiteX1" fmla="*/ 2265856 w 8220870"/>
                <a:gd name="connsiteY1" fmla="*/ 38562 h 6799932"/>
                <a:gd name="connsiteX2" fmla="*/ 2554276 w 8220870"/>
                <a:gd name="connsiteY2" fmla="*/ 57918 h 6799932"/>
                <a:gd name="connsiteX3" fmla="*/ 2784624 w 8220870"/>
                <a:gd name="connsiteY3" fmla="*/ 154704 h 6799932"/>
                <a:gd name="connsiteX4" fmla="*/ 3279518 w 8220870"/>
                <a:gd name="connsiteY4" fmla="*/ 499258 h 6799932"/>
                <a:gd name="connsiteX5" fmla="*/ 3520191 w 8220870"/>
                <a:gd name="connsiteY5" fmla="*/ 692828 h 6799932"/>
                <a:gd name="connsiteX6" fmla="*/ 3535676 w 8220870"/>
                <a:gd name="connsiteY6" fmla="*/ 761223 h 6799932"/>
                <a:gd name="connsiteX7" fmla="*/ 3560195 w 8220870"/>
                <a:gd name="connsiteY7" fmla="*/ 1268377 h 6799932"/>
                <a:gd name="connsiteX8" fmla="*/ 3495026 w 8220870"/>
                <a:gd name="connsiteY8" fmla="*/ 1486465 h 6799932"/>
                <a:gd name="connsiteX9" fmla="*/ 3402112 w 8220870"/>
                <a:gd name="connsiteY9" fmla="*/ 1756173 h 6799932"/>
                <a:gd name="connsiteX10" fmla="*/ 3464701 w 8220870"/>
                <a:gd name="connsiteY10" fmla="*/ 2035559 h 6799932"/>
                <a:gd name="connsiteX11" fmla="*/ 3523416 w 8220870"/>
                <a:gd name="connsiteY11" fmla="*/ 2273650 h 6799932"/>
                <a:gd name="connsiteX12" fmla="*/ 3491155 w 8220870"/>
                <a:gd name="connsiteY12" fmla="*/ 2380759 h 6799932"/>
                <a:gd name="connsiteX13" fmla="*/ 3487928 w 8220870"/>
                <a:gd name="connsiteY13" fmla="*/ 2468511 h 6799932"/>
                <a:gd name="connsiteX14" fmla="*/ 3661497 w 8220870"/>
                <a:gd name="connsiteY14" fmla="*/ 2769835 h 6799932"/>
                <a:gd name="connsiteX15" fmla="*/ 3687306 w 8220870"/>
                <a:gd name="connsiteY15" fmla="*/ 2790482 h 6799932"/>
                <a:gd name="connsiteX16" fmla="*/ 3700372 w 8220870"/>
                <a:gd name="connsiteY16" fmla="*/ 2782900 h 6799932"/>
                <a:gd name="connsiteX17" fmla="*/ 3706237 w 8220870"/>
                <a:gd name="connsiteY17" fmla="*/ 2775940 h 6799932"/>
                <a:gd name="connsiteX18" fmla="*/ 3706237 w 8220870"/>
                <a:gd name="connsiteY18" fmla="*/ 5335419 h 6799932"/>
                <a:gd name="connsiteX19" fmla="*/ 3832626 w 8220870"/>
                <a:gd name="connsiteY19" fmla="*/ 5005983 h 6799932"/>
                <a:gd name="connsiteX20" fmla="*/ 3753765 w 8220870"/>
                <a:gd name="connsiteY20" fmla="*/ 5241724 h 6799932"/>
                <a:gd name="connsiteX21" fmla="*/ 3723439 w 8220870"/>
                <a:gd name="connsiteY21" fmla="*/ 5368834 h 6799932"/>
                <a:gd name="connsiteX22" fmla="*/ 3749249 w 8220870"/>
                <a:gd name="connsiteY22" fmla="*/ 5426261 h 6799932"/>
                <a:gd name="connsiteX23" fmla="*/ 3795705 w 8220870"/>
                <a:gd name="connsiteY23" fmla="*/ 5401742 h 6799932"/>
                <a:gd name="connsiteX24" fmla="*/ 3918945 w 8220870"/>
                <a:gd name="connsiteY24" fmla="*/ 5212688 h 6799932"/>
                <a:gd name="connsiteX25" fmla="*/ 4035087 w 8220870"/>
                <a:gd name="connsiteY25" fmla="*/ 4956530 h 6799932"/>
                <a:gd name="connsiteX26" fmla="*/ 4054443 w 8220870"/>
                <a:gd name="connsiteY26" fmla="*/ 4837807 h 6799932"/>
                <a:gd name="connsiteX27" fmla="*/ 4103481 w 8220870"/>
                <a:gd name="connsiteY27" fmla="*/ 4624881 h 6799932"/>
                <a:gd name="connsiteX28" fmla="*/ 4133162 w 8220870"/>
                <a:gd name="connsiteY28" fmla="*/ 4487446 h 6799932"/>
                <a:gd name="connsiteX29" fmla="*/ 4183491 w 8220870"/>
                <a:gd name="connsiteY29" fmla="*/ 4342269 h 6799932"/>
                <a:gd name="connsiteX30" fmla="*/ 4198976 w 8220870"/>
                <a:gd name="connsiteY30" fmla="*/ 4321621 h 6799932"/>
                <a:gd name="connsiteX31" fmla="*/ 4304149 w 8220870"/>
                <a:gd name="connsiteY31" fmla="*/ 4182251 h 6799932"/>
                <a:gd name="connsiteX32" fmla="*/ 4362220 w 8220870"/>
                <a:gd name="connsiteY32" fmla="*/ 4091918 h 6799932"/>
                <a:gd name="connsiteX33" fmla="*/ 4454489 w 8220870"/>
                <a:gd name="connsiteY33" fmla="*/ 3986745 h 6799932"/>
                <a:gd name="connsiteX34" fmla="*/ 4538368 w 8220870"/>
                <a:gd name="connsiteY34" fmla="*/ 3902865 h 6799932"/>
                <a:gd name="connsiteX35" fmla="*/ 4608699 w 8220870"/>
                <a:gd name="connsiteY35" fmla="*/ 3827372 h 6799932"/>
                <a:gd name="connsiteX36" fmla="*/ 4655156 w 8220870"/>
                <a:gd name="connsiteY36" fmla="*/ 3820920 h 6799932"/>
                <a:gd name="connsiteX37" fmla="*/ 4673223 w 8220870"/>
                <a:gd name="connsiteY37" fmla="*/ 3877700 h 6799932"/>
                <a:gd name="connsiteX38" fmla="*/ 4647414 w 8220870"/>
                <a:gd name="connsiteY38" fmla="*/ 3946094 h 6799932"/>
                <a:gd name="connsiteX39" fmla="*/ 4566114 w 8220870"/>
                <a:gd name="connsiteY39" fmla="*/ 4127405 h 6799932"/>
                <a:gd name="connsiteX40" fmla="*/ 4528045 w 8220870"/>
                <a:gd name="connsiteY40" fmla="*/ 4177089 h 6799932"/>
                <a:gd name="connsiteX41" fmla="*/ 4397062 w 8220870"/>
                <a:gd name="connsiteY41" fmla="*/ 4435827 h 6799932"/>
                <a:gd name="connsiteX42" fmla="*/ 4360285 w 8220870"/>
                <a:gd name="connsiteY42" fmla="*/ 4508094 h 6799932"/>
                <a:gd name="connsiteX43" fmla="*/ 4271887 w 8220870"/>
                <a:gd name="connsiteY43" fmla="*/ 4655852 h 6799932"/>
                <a:gd name="connsiteX44" fmla="*/ 4261564 w 8220870"/>
                <a:gd name="connsiteY44" fmla="*/ 4733925 h 6799932"/>
                <a:gd name="connsiteX45" fmla="*/ 4278985 w 8220870"/>
                <a:gd name="connsiteY45" fmla="*/ 4741023 h 6799932"/>
                <a:gd name="connsiteX46" fmla="*/ 4360285 w 8220870"/>
                <a:gd name="connsiteY46" fmla="*/ 4648109 h 6799932"/>
                <a:gd name="connsiteX47" fmla="*/ 4553209 w 8220870"/>
                <a:gd name="connsiteY47" fmla="*/ 4335171 h 6799932"/>
                <a:gd name="connsiteX48" fmla="*/ 4600312 w 8220870"/>
                <a:gd name="connsiteY48" fmla="*/ 4302264 h 6799932"/>
                <a:gd name="connsiteX49" fmla="*/ 4644187 w 8220870"/>
                <a:gd name="connsiteY49" fmla="*/ 4263550 h 6799932"/>
                <a:gd name="connsiteX50" fmla="*/ 4719679 w 8220870"/>
                <a:gd name="connsiteY50" fmla="*/ 4151280 h 6799932"/>
                <a:gd name="connsiteX51" fmla="*/ 4852597 w 8220870"/>
                <a:gd name="connsiteY51" fmla="*/ 3995778 h 6799932"/>
                <a:gd name="connsiteX52" fmla="*/ 5024875 w 8220870"/>
                <a:gd name="connsiteY52" fmla="*/ 3780270 h 6799932"/>
                <a:gd name="connsiteX53" fmla="*/ 5113272 w 8220870"/>
                <a:gd name="connsiteY53" fmla="*/ 3693809 h 6799932"/>
                <a:gd name="connsiteX54" fmla="*/ 5262321 w 8220870"/>
                <a:gd name="connsiteY54" fmla="*/ 3582184 h 6799932"/>
                <a:gd name="connsiteX55" fmla="*/ 5319747 w 8220870"/>
                <a:gd name="connsiteY55" fmla="*/ 3532500 h 6799932"/>
                <a:gd name="connsiteX56" fmla="*/ 5375882 w 8220870"/>
                <a:gd name="connsiteY56" fmla="*/ 3470558 h 6799932"/>
                <a:gd name="connsiteX57" fmla="*/ 5430081 w 8220870"/>
                <a:gd name="connsiteY57" fmla="*/ 3500884 h 6799932"/>
                <a:gd name="connsiteX58" fmla="*/ 5426855 w 8220870"/>
                <a:gd name="connsiteY58" fmla="*/ 3521531 h 6799932"/>
                <a:gd name="connsiteX59" fmla="*/ 5254578 w 8220870"/>
                <a:gd name="connsiteY59" fmla="*/ 3848020 h 6799932"/>
                <a:gd name="connsiteX60" fmla="*/ 4960997 w 8220870"/>
                <a:gd name="connsiteY60" fmla="*/ 4204834 h 6799932"/>
                <a:gd name="connsiteX61" fmla="*/ 4891312 w 8220870"/>
                <a:gd name="connsiteY61" fmla="*/ 4347430 h 6799932"/>
                <a:gd name="connsiteX62" fmla="*/ 4906152 w 8220870"/>
                <a:gd name="connsiteY62" fmla="*/ 4357755 h 6799932"/>
                <a:gd name="connsiteX63" fmla="*/ 4940995 w 8220870"/>
                <a:gd name="connsiteY63" fmla="*/ 4331945 h 6799932"/>
                <a:gd name="connsiteX64" fmla="*/ 5104239 w 8220870"/>
                <a:gd name="connsiteY64" fmla="*/ 4107403 h 6799932"/>
                <a:gd name="connsiteX65" fmla="*/ 5161020 w 8220870"/>
                <a:gd name="connsiteY65" fmla="*/ 4046751 h 6799932"/>
                <a:gd name="connsiteX66" fmla="*/ 5255868 w 8220870"/>
                <a:gd name="connsiteY66" fmla="*/ 3963517 h 6799932"/>
                <a:gd name="connsiteX67" fmla="*/ 5546224 w 8220870"/>
                <a:gd name="connsiteY67" fmla="*/ 3630576 h 6799932"/>
                <a:gd name="connsiteX68" fmla="*/ 5633330 w 8220870"/>
                <a:gd name="connsiteY68" fmla="*/ 3571859 h 6799932"/>
                <a:gd name="connsiteX69" fmla="*/ 5633330 w 8220870"/>
                <a:gd name="connsiteY69" fmla="*/ 3673161 h 6799932"/>
                <a:gd name="connsiteX70" fmla="*/ 5568162 w 8220870"/>
                <a:gd name="connsiteY70" fmla="*/ 3821565 h 6799932"/>
                <a:gd name="connsiteX71" fmla="*/ 5417177 w 8220870"/>
                <a:gd name="connsiteY71" fmla="*/ 4059011 h 6799932"/>
                <a:gd name="connsiteX72" fmla="*/ 5321683 w 8220870"/>
                <a:gd name="connsiteY72" fmla="*/ 4286133 h 6799932"/>
                <a:gd name="connsiteX73" fmla="*/ 5339749 w 8220870"/>
                <a:gd name="connsiteY73" fmla="*/ 4297748 h 6799932"/>
                <a:gd name="connsiteX74" fmla="*/ 5520414 w 8220870"/>
                <a:gd name="connsiteY74" fmla="*/ 4055784 h 6799932"/>
                <a:gd name="connsiteX75" fmla="*/ 5723018 w 8220870"/>
                <a:gd name="connsiteY75" fmla="*/ 3800272 h 6799932"/>
                <a:gd name="connsiteX76" fmla="*/ 5764958 w 8220870"/>
                <a:gd name="connsiteY76" fmla="*/ 3769301 h 6799932"/>
                <a:gd name="connsiteX77" fmla="*/ 5675270 w 8220870"/>
                <a:gd name="connsiteY77" fmla="*/ 4042880 h 6799932"/>
                <a:gd name="connsiteX78" fmla="*/ 5649461 w 8220870"/>
                <a:gd name="connsiteY78" fmla="*/ 4090627 h 6799932"/>
                <a:gd name="connsiteX79" fmla="*/ 5603004 w 8220870"/>
                <a:gd name="connsiteY79" fmla="*/ 4198382 h 6799932"/>
                <a:gd name="connsiteX80" fmla="*/ 5475248 w 8220870"/>
                <a:gd name="connsiteY80" fmla="*/ 4408727 h 6799932"/>
                <a:gd name="connsiteX81" fmla="*/ 5388141 w 8220870"/>
                <a:gd name="connsiteY81" fmla="*/ 4516482 h 6799932"/>
                <a:gd name="connsiteX82" fmla="*/ 5201024 w 8220870"/>
                <a:gd name="connsiteY82" fmla="*/ 4719085 h 6799932"/>
                <a:gd name="connsiteX83" fmla="*/ 5108110 w 8220870"/>
                <a:gd name="connsiteY83" fmla="*/ 4822967 h 6799932"/>
                <a:gd name="connsiteX84" fmla="*/ 5118434 w 8220870"/>
                <a:gd name="connsiteY84" fmla="*/ 4833936 h 6799932"/>
                <a:gd name="connsiteX85" fmla="*/ 5244899 w 8220870"/>
                <a:gd name="connsiteY85" fmla="*/ 4715859 h 6799932"/>
                <a:gd name="connsiteX86" fmla="*/ 5347491 w 8220870"/>
                <a:gd name="connsiteY86" fmla="*/ 4629397 h 6799932"/>
                <a:gd name="connsiteX87" fmla="*/ 5368785 w 8220870"/>
                <a:gd name="connsiteY87" fmla="*/ 4615202 h 6799932"/>
                <a:gd name="connsiteX88" fmla="*/ 5532674 w 8220870"/>
                <a:gd name="connsiteY88" fmla="*/ 4375821 h 6799932"/>
                <a:gd name="connsiteX89" fmla="*/ 5766248 w 8220870"/>
                <a:gd name="connsiteY89" fmla="*/ 4131277 h 6799932"/>
                <a:gd name="connsiteX90" fmla="*/ 5681722 w 8220870"/>
                <a:gd name="connsiteY90" fmla="*/ 4412599 h 6799932"/>
                <a:gd name="connsiteX91" fmla="*/ 5668173 w 8220870"/>
                <a:gd name="connsiteY91" fmla="*/ 4428084 h 6799932"/>
                <a:gd name="connsiteX92" fmla="*/ 5487508 w 8220870"/>
                <a:gd name="connsiteY92" fmla="*/ 4685532 h 6799932"/>
                <a:gd name="connsiteX93" fmla="*/ 5177795 w 8220870"/>
                <a:gd name="connsiteY93" fmla="*/ 5002988 h 6799932"/>
                <a:gd name="connsiteX94" fmla="*/ 4947447 w 8220870"/>
                <a:gd name="connsiteY94" fmla="*/ 5157198 h 6799932"/>
                <a:gd name="connsiteX95" fmla="*/ 4799689 w 8220870"/>
                <a:gd name="connsiteY95" fmla="*/ 5284309 h 6799932"/>
                <a:gd name="connsiteX96" fmla="*/ 4683547 w 8220870"/>
                <a:gd name="connsiteY96" fmla="*/ 5331411 h 6799932"/>
                <a:gd name="connsiteX97" fmla="*/ 4603537 w 8220870"/>
                <a:gd name="connsiteY97" fmla="*/ 5383676 h 6799932"/>
                <a:gd name="connsiteX98" fmla="*/ 4528691 w 8220870"/>
                <a:gd name="connsiteY98" fmla="*/ 5439811 h 6799932"/>
                <a:gd name="connsiteX99" fmla="*/ 4419001 w 8220870"/>
                <a:gd name="connsiteY99" fmla="*/ 5475944 h 6799932"/>
                <a:gd name="connsiteX100" fmla="*/ 4395127 w 8220870"/>
                <a:gd name="connsiteY100" fmla="*/ 5547565 h 6799932"/>
                <a:gd name="connsiteX101" fmla="*/ 4348025 w 8220870"/>
                <a:gd name="connsiteY101" fmla="*/ 5646930 h 6799932"/>
                <a:gd name="connsiteX102" fmla="*/ 3949916 w 8220870"/>
                <a:gd name="connsiteY102" fmla="*/ 5823080 h 6799932"/>
                <a:gd name="connsiteX103" fmla="*/ 3815707 w 8220870"/>
                <a:gd name="connsiteY103" fmla="*/ 6069559 h 6799932"/>
                <a:gd name="connsiteX104" fmla="*/ 3627944 w 8220870"/>
                <a:gd name="connsiteY104" fmla="*/ 6767056 h 6799932"/>
                <a:gd name="connsiteX105" fmla="*/ 3622137 w 8220870"/>
                <a:gd name="connsiteY105" fmla="*/ 6753505 h 6799932"/>
                <a:gd name="connsiteX106" fmla="*/ 3562776 w 8220870"/>
                <a:gd name="connsiteY106" fmla="*/ 6776088 h 6799932"/>
                <a:gd name="connsiteX107" fmla="*/ 645674 w 8220870"/>
                <a:gd name="connsiteY107" fmla="*/ 6385077 h 6799932"/>
                <a:gd name="connsiteX108" fmla="*/ 526307 w 8220870"/>
                <a:gd name="connsiteY108" fmla="*/ 6394111 h 6799932"/>
                <a:gd name="connsiteX109" fmla="*/ 452105 w 8220870"/>
                <a:gd name="connsiteY109" fmla="*/ 6377335 h 6799932"/>
                <a:gd name="connsiteX110" fmla="*/ 425005 w 8220870"/>
                <a:gd name="connsiteY110" fmla="*/ 6287003 h 6799932"/>
                <a:gd name="connsiteX111" fmla="*/ 175945 w 8220870"/>
                <a:gd name="connsiteY111" fmla="*/ 5645640 h 6799932"/>
                <a:gd name="connsiteX112" fmla="*/ 94000 w 8220870"/>
                <a:gd name="connsiteY112" fmla="*/ 5510141 h 6799932"/>
                <a:gd name="connsiteX113" fmla="*/ 28186 w 8220870"/>
                <a:gd name="connsiteY113" fmla="*/ 4989438 h 6799932"/>
                <a:gd name="connsiteX114" fmla="*/ 141747 w 8220870"/>
                <a:gd name="connsiteY114" fmla="*/ 4622945 h 6799932"/>
                <a:gd name="connsiteX115" fmla="*/ 141747 w 8220870"/>
                <a:gd name="connsiteY115" fmla="*/ 4491317 h 6799932"/>
                <a:gd name="connsiteX116" fmla="*/ 97872 w 8220870"/>
                <a:gd name="connsiteY116" fmla="*/ 4227417 h 6799932"/>
                <a:gd name="connsiteX117" fmla="*/ 86257 w 8220870"/>
                <a:gd name="connsiteY117" fmla="*/ 3569924 h 6799932"/>
                <a:gd name="connsiteX118" fmla="*/ 138521 w 8220870"/>
                <a:gd name="connsiteY118" fmla="*/ 3362159 h 6799932"/>
                <a:gd name="connsiteX119" fmla="*/ 228854 w 8220870"/>
                <a:gd name="connsiteY119" fmla="*/ 3046640 h 6799932"/>
                <a:gd name="connsiteX120" fmla="*/ 344995 w 8220870"/>
                <a:gd name="connsiteY120" fmla="*/ 2867910 h 6799932"/>
                <a:gd name="connsiteX121" fmla="*/ 402422 w 8220870"/>
                <a:gd name="connsiteY121" fmla="*/ 2830486 h 6799932"/>
                <a:gd name="connsiteX122" fmla="*/ 441781 w 8220870"/>
                <a:gd name="connsiteY122" fmla="*/ 2691117 h 6799932"/>
                <a:gd name="connsiteX123" fmla="*/ 446943 w 8220870"/>
                <a:gd name="connsiteY123" fmla="*/ 2524646 h 6799932"/>
                <a:gd name="connsiteX124" fmla="*/ 561795 w 8220870"/>
                <a:gd name="connsiteY124" fmla="*/ 2227194 h 6799932"/>
                <a:gd name="connsiteX125" fmla="*/ 567601 w 8220870"/>
                <a:gd name="connsiteY125" fmla="*/ 2201384 h 6799932"/>
                <a:gd name="connsiteX126" fmla="*/ 745686 w 8220870"/>
                <a:gd name="connsiteY126" fmla="*/ 1808437 h 6799932"/>
                <a:gd name="connsiteX127" fmla="*/ 934739 w 8220870"/>
                <a:gd name="connsiteY127" fmla="*/ 1575508 h 6799932"/>
                <a:gd name="connsiteX128" fmla="*/ 1087660 w 8220870"/>
                <a:gd name="connsiteY128" fmla="*/ 984473 h 6799932"/>
                <a:gd name="connsiteX129" fmla="*/ 937966 w 8220870"/>
                <a:gd name="connsiteY129" fmla="*/ 663148 h 6799932"/>
                <a:gd name="connsiteX130" fmla="*/ 880540 w 8220870"/>
                <a:gd name="connsiteY130" fmla="*/ 581202 h 6799932"/>
                <a:gd name="connsiteX131" fmla="*/ 959258 w 8220870"/>
                <a:gd name="connsiteY131" fmla="*/ 248262 h 6799932"/>
                <a:gd name="connsiteX132" fmla="*/ 1258001 w 8220870"/>
                <a:gd name="connsiteY132" fmla="*/ 135346 h 6799932"/>
                <a:gd name="connsiteX133" fmla="*/ 1885168 w 8220870"/>
                <a:gd name="connsiteY133" fmla="*/ 10171 h 6799932"/>
                <a:gd name="connsiteX134" fmla="*/ 1979040 w 8220870"/>
                <a:gd name="connsiteY134" fmla="*/ 6895 h 6799932"/>
                <a:gd name="connsiteX135" fmla="*/ 4277957 w 8220870"/>
                <a:gd name="connsiteY135" fmla="*/ 200 h 6799932"/>
                <a:gd name="connsiteX136" fmla="*/ 4387385 w 8220870"/>
                <a:gd name="connsiteY136" fmla="*/ 45659 h 6799932"/>
                <a:gd name="connsiteX137" fmla="*/ 4660318 w 8220870"/>
                <a:gd name="connsiteY137" fmla="*/ 276652 h 6799932"/>
                <a:gd name="connsiteX138" fmla="*/ 5170697 w 8220870"/>
                <a:gd name="connsiteY138" fmla="*/ 572169 h 6799932"/>
                <a:gd name="connsiteX139" fmla="*/ 6857338 w 8220870"/>
                <a:gd name="connsiteY139" fmla="*/ 1689714 h 6799932"/>
                <a:gd name="connsiteX140" fmla="*/ 8083927 w 8220870"/>
                <a:gd name="connsiteY140" fmla="*/ 3383452 h 6799932"/>
                <a:gd name="connsiteX141" fmla="*/ 8220716 w 8220870"/>
                <a:gd name="connsiteY141" fmla="*/ 4057075 h 6799932"/>
                <a:gd name="connsiteX142" fmla="*/ 8211038 w 8220870"/>
                <a:gd name="connsiteY142" fmla="*/ 4120953 h 6799932"/>
                <a:gd name="connsiteX143" fmla="*/ 8196197 w 8220870"/>
                <a:gd name="connsiteY143" fmla="*/ 4124825 h 6799932"/>
                <a:gd name="connsiteX144" fmla="*/ 8142643 w 8220870"/>
                <a:gd name="connsiteY144" fmla="*/ 4056430 h 6799932"/>
                <a:gd name="connsiteX145" fmla="*/ 7762601 w 8220870"/>
                <a:gd name="connsiteY145" fmla="*/ 3492496 h 6799932"/>
                <a:gd name="connsiteX146" fmla="*/ 7156081 w 8220870"/>
                <a:gd name="connsiteY146" fmla="*/ 2813065 h 6799932"/>
                <a:gd name="connsiteX147" fmla="*/ 7036068 w 8220870"/>
                <a:gd name="connsiteY147" fmla="*/ 2687245 h 6799932"/>
                <a:gd name="connsiteX148" fmla="*/ 7014130 w 8220870"/>
                <a:gd name="connsiteY148" fmla="*/ 2664661 h 6799932"/>
                <a:gd name="connsiteX149" fmla="*/ 6571500 w 8220870"/>
                <a:gd name="connsiteY149" fmla="*/ 2326559 h 6799932"/>
                <a:gd name="connsiteX150" fmla="*/ 6426968 w 8220870"/>
                <a:gd name="connsiteY150" fmla="*/ 2203319 h 6799932"/>
                <a:gd name="connsiteX151" fmla="*/ 6315987 w 8220870"/>
                <a:gd name="connsiteY151" fmla="*/ 2136215 h 6799932"/>
                <a:gd name="connsiteX152" fmla="*/ 6137257 w 8220870"/>
                <a:gd name="connsiteY152" fmla="*/ 1991683 h 6799932"/>
                <a:gd name="connsiteX153" fmla="*/ 5954656 w 8220870"/>
                <a:gd name="connsiteY153" fmla="*/ 1787144 h 6799932"/>
                <a:gd name="connsiteX154" fmla="*/ 5832708 w 8220870"/>
                <a:gd name="connsiteY154" fmla="*/ 1798113 h 6799932"/>
                <a:gd name="connsiteX155" fmla="*/ 5101012 w 8220870"/>
                <a:gd name="connsiteY155" fmla="*/ 1425813 h 6799932"/>
                <a:gd name="connsiteX156" fmla="*/ 4538368 w 8220870"/>
                <a:gd name="connsiteY156" fmla="*/ 1218694 h 6799932"/>
                <a:gd name="connsiteX157" fmla="*/ 4436422 w 8220870"/>
                <a:gd name="connsiteY157" fmla="*/ 1068354 h 6799932"/>
                <a:gd name="connsiteX158" fmla="*/ 4424162 w 8220870"/>
                <a:gd name="connsiteY158" fmla="*/ 627014 h 6799932"/>
                <a:gd name="connsiteX159" fmla="*/ 4415774 w 8220870"/>
                <a:gd name="connsiteY159" fmla="*/ 591527 h 6799932"/>
                <a:gd name="connsiteX160" fmla="*/ 4377706 w 8220870"/>
                <a:gd name="connsiteY160" fmla="*/ 526358 h 6799932"/>
                <a:gd name="connsiteX161" fmla="*/ 4309956 w 8220870"/>
                <a:gd name="connsiteY161" fmla="*/ 577331 h 6799932"/>
                <a:gd name="connsiteX162" fmla="*/ 4226882 w 8220870"/>
                <a:gd name="connsiteY162" fmla="*/ 725422 h 6799932"/>
                <a:gd name="connsiteX163" fmla="*/ 4207954 w 8220870"/>
                <a:gd name="connsiteY163" fmla="*/ 775696 h 6799932"/>
                <a:gd name="connsiteX164" fmla="*/ 3940199 w 8220870"/>
                <a:gd name="connsiteY164" fmla="*/ 779935 h 6799932"/>
                <a:gd name="connsiteX165" fmla="*/ 3975726 w 8220870"/>
                <a:gd name="connsiteY165" fmla="*/ 615400 h 6799932"/>
                <a:gd name="connsiteX166" fmla="*/ 4039603 w 8220870"/>
                <a:gd name="connsiteY166" fmla="*/ 302462 h 6799932"/>
                <a:gd name="connsiteX167" fmla="*/ 4098320 w 8220870"/>
                <a:gd name="connsiteY167" fmla="*/ 156639 h 6799932"/>
                <a:gd name="connsiteX168" fmla="*/ 4241562 w 8220870"/>
                <a:gd name="connsiteY168" fmla="*/ 10816 h 6799932"/>
                <a:gd name="connsiteX169" fmla="*/ 4277957 w 8220870"/>
                <a:gd name="connsiteY169" fmla="*/ 200 h 6799932"/>
                <a:gd name="connsiteX0" fmla="*/ 1979040 w 8220870"/>
                <a:gd name="connsiteY0" fmla="*/ 6895 h 6804865"/>
                <a:gd name="connsiteX1" fmla="*/ 2265856 w 8220870"/>
                <a:gd name="connsiteY1" fmla="*/ 38562 h 6804865"/>
                <a:gd name="connsiteX2" fmla="*/ 2554276 w 8220870"/>
                <a:gd name="connsiteY2" fmla="*/ 57918 h 6804865"/>
                <a:gd name="connsiteX3" fmla="*/ 2784624 w 8220870"/>
                <a:gd name="connsiteY3" fmla="*/ 154704 h 6804865"/>
                <a:gd name="connsiteX4" fmla="*/ 3279518 w 8220870"/>
                <a:gd name="connsiteY4" fmla="*/ 499258 h 6804865"/>
                <a:gd name="connsiteX5" fmla="*/ 3520191 w 8220870"/>
                <a:gd name="connsiteY5" fmla="*/ 692828 h 6804865"/>
                <a:gd name="connsiteX6" fmla="*/ 3535676 w 8220870"/>
                <a:gd name="connsiteY6" fmla="*/ 761223 h 6804865"/>
                <a:gd name="connsiteX7" fmla="*/ 3560195 w 8220870"/>
                <a:gd name="connsiteY7" fmla="*/ 1268377 h 6804865"/>
                <a:gd name="connsiteX8" fmla="*/ 3495026 w 8220870"/>
                <a:gd name="connsiteY8" fmla="*/ 1486465 h 6804865"/>
                <a:gd name="connsiteX9" fmla="*/ 3402112 w 8220870"/>
                <a:gd name="connsiteY9" fmla="*/ 1756173 h 6804865"/>
                <a:gd name="connsiteX10" fmla="*/ 3464701 w 8220870"/>
                <a:gd name="connsiteY10" fmla="*/ 2035559 h 6804865"/>
                <a:gd name="connsiteX11" fmla="*/ 3523416 w 8220870"/>
                <a:gd name="connsiteY11" fmla="*/ 2273650 h 6804865"/>
                <a:gd name="connsiteX12" fmla="*/ 3491155 w 8220870"/>
                <a:gd name="connsiteY12" fmla="*/ 2380759 h 6804865"/>
                <a:gd name="connsiteX13" fmla="*/ 3487928 w 8220870"/>
                <a:gd name="connsiteY13" fmla="*/ 2468511 h 6804865"/>
                <a:gd name="connsiteX14" fmla="*/ 3661497 w 8220870"/>
                <a:gd name="connsiteY14" fmla="*/ 2769835 h 6804865"/>
                <a:gd name="connsiteX15" fmla="*/ 3687306 w 8220870"/>
                <a:gd name="connsiteY15" fmla="*/ 2790482 h 6804865"/>
                <a:gd name="connsiteX16" fmla="*/ 3700372 w 8220870"/>
                <a:gd name="connsiteY16" fmla="*/ 2782900 h 6804865"/>
                <a:gd name="connsiteX17" fmla="*/ 3706237 w 8220870"/>
                <a:gd name="connsiteY17" fmla="*/ 2775940 h 6804865"/>
                <a:gd name="connsiteX18" fmla="*/ 3706237 w 8220870"/>
                <a:gd name="connsiteY18" fmla="*/ 5335419 h 6804865"/>
                <a:gd name="connsiteX19" fmla="*/ 3832626 w 8220870"/>
                <a:gd name="connsiteY19" fmla="*/ 5005983 h 6804865"/>
                <a:gd name="connsiteX20" fmla="*/ 3753765 w 8220870"/>
                <a:gd name="connsiteY20" fmla="*/ 5241724 h 6804865"/>
                <a:gd name="connsiteX21" fmla="*/ 3723439 w 8220870"/>
                <a:gd name="connsiteY21" fmla="*/ 5368834 h 6804865"/>
                <a:gd name="connsiteX22" fmla="*/ 3749249 w 8220870"/>
                <a:gd name="connsiteY22" fmla="*/ 5426261 h 6804865"/>
                <a:gd name="connsiteX23" fmla="*/ 3795705 w 8220870"/>
                <a:gd name="connsiteY23" fmla="*/ 5401742 h 6804865"/>
                <a:gd name="connsiteX24" fmla="*/ 3918945 w 8220870"/>
                <a:gd name="connsiteY24" fmla="*/ 5212688 h 6804865"/>
                <a:gd name="connsiteX25" fmla="*/ 4035087 w 8220870"/>
                <a:gd name="connsiteY25" fmla="*/ 4956530 h 6804865"/>
                <a:gd name="connsiteX26" fmla="*/ 4054443 w 8220870"/>
                <a:gd name="connsiteY26" fmla="*/ 4837807 h 6804865"/>
                <a:gd name="connsiteX27" fmla="*/ 4103481 w 8220870"/>
                <a:gd name="connsiteY27" fmla="*/ 4624881 h 6804865"/>
                <a:gd name="connsiteX28" fmla="*/ 4133162 w 8220870"/>
                <a:gd name="connsiteY28" fmla="*/ 4487446 h 6804865"/>
                <a:gd name="connsiteX29" fmla="*/ 4183491 w 8220870"/>
                <a:gd name="connsiteY29" fmla="*/ 4342269 h 6804865"/>
                <a:gd name="connsiteX30" fmla="*/ 4198976 w 8220870"/>
                <a:gd name="connsiteY30" fmla="*/ 4321621 h 6804865"/>
                <a:gd name="connsiteX31" fmla="*/ 4304149 w 8220870"/>
                <a:gd name="connsiteY31" fmla="*/ 4182251 h 6804865"/>
                <a:gd name="connsiteX32" fmla="*/ 4362220 w 8220870"/>
                <a:gd name="connsiteY32" fmla="*/ 4091918 h 6804865"/>
                <a:gd name="connsiteX33" fmla="*/ 4454489 w 8220870"/>
                <a:gd name="connsiteY33" fmla="*/ 3986745 h 6804865"/>
                <a:gd name="connsiteX34" fmla="*/ 4538368 w 8220870"/>
                <a:gd name="connsiteY34" fmla="*/ 3902865 h 6804865"/>
                <a:gd name="connsiteX35" fmla="*/ 4608699 w 8220870"/>
                <a:gd name="connsiteY35" fmla="*/ 3827372 h 6804865"/>
                <a:gd name="connsiteX36" fmla="*/ 4655156 w 8220870"/>
                <a:gd name="connsiteY36" fmla="*/ 3820920 h 6804865"/>
                <a:gd name="connsiteX37" fmla="*/ 4673223 w 8220870"/>
                <a:gd name="connsiteY37" fmla="*/ 3877700 h 6804865"/>
                <a:gd name="connsiteX38" fmla="*/ 4647414 w 8220870"/>
                <a:gd name="connsiteY38" fmla="*/ 3946094 h 6804865"/>
                <a:gd name="connsiteX39" fmla="*/ 4566114 w 8220870"/>
                <a:gd name="connsiteY39" fmla="*/ 4127405 h 6804865"/>
                <a:gd name="connsiteX40" fmla="*/ 4528045 w 8220870"/>
                <a:gd name="connsiteY40" fmla="*/ 4177089 h 6804865"/>
                <a:gd name="connsiteX41" fmla="*/ 4397062 w 8220870"/>
                <a:gd name="connsiteY41" fmla="*/ 4435827 h 6804865"/>
                <a:gd name="connsiteX42" fmla="*/ 4360285 w 8220870"/>
                <a:gd name="connsiteY42" fmla="*/ 4508094 h 6804865"/>
                <a:gd name="connsiteX43" fmla="*/ 4271887 w 8220870"/>
                <a:gd name="connsiteY43" fmla="*/ 4655852 h 6804865"/>
                <a:gd name="connsiteX44" fmla="*/ 4261564 w 8220870"/>
                <a:gd name="connsiteY44" fmla="*/ 4733925 h 6804865"/>
                <a:gd name="connsiteX45" fmla="*/ 4278985 w 8220870"/>
                <a:gd name="connsiteY45" fmla="*/ 4741023 h 6804865"/>
                <a:gd name="connsiteX46" fmla="*/ 4360285 w 8220870"/>
                <a:gd name="connsiteY46" fmla="*/ 4648109 h 6804865"/>
                <a:gd name="connsiteX47" fmla="*/ 4553209 w 8220870"/>
                <a:gd name="connsiteY47" fmla="*/ 4335171 h 6804865"/>
                <a:gd name="connsiteX48" fmla="*/ 4600312 w 8220870"/>
                <a:gd name="connsiteY48" fmla="*/ 4302264 h 6804865"/>
                <a:gd name="connsiteX49" fmla="*/ 4644187 w 8220870"/>
                <a:gd name="connsiteY49" fmla="*/ 4263550 h 6804865"/>
                <a:gd name="connsiteX50" fmla="*/ 4719679 w 8220870"/>
                <a:gd name="connsiteY50" fmla="*/ 4151280 h 6804865"/>
                <a:gd name="connsiteX51" fmla="*/ 4852597 w 8220870"/>
                <a:gd name="connsiteY51" fmla="*/ 3995778 h 6804865"/>
                <a:gd name="connsiteX52" fmla="*/ 5024875 w 8220870"/>
                <a:gd name="connsiteY52" fmla="*/ 3780270 h 6804865"/>
                <a:gd name="connsiteX53" fmla="*/ 5113272 w 8220870"/>
                <a:gd name="connsiteY53" fmla="*/ 3693809 h 6804865"/>
                <a:gd name="connsiteX54" fmla="*/ 5262321 w 8220870"/>
                <a:gd name="connsiteY54" fmla="*/ 3582184 h 6804865"/>
                <a:gd name="connsiteX55" fmla="*/ 5319747 w 8220870"/>
                <a:gd name="connsiteY55" fmla="*/ 3532500 h 6804865"/>
                <a:gd name="connsiteX56" fmla="*/ 5375882 w 8220870"/>
                <a:gd name="connsiteY56" fmla="*/ 3470558 h 6804865"/>
                <a:gd name="connsiteX57" fmla="*/ 5430081 w 8220870"/>
                <a:gd name="connsiteY57" fmla="*/ 3500884 h 6804865"/>
                <a:gd name="connsiteX58" fmla="*/ 5426855 w 8220870"/>
                <a:gd name="connsiteY58" fmla="*/ 3521531 h 6804865"/>
                <a:gd name="connsiteX59" fmla="*/ 5254578 w 8220870"/>
                <a:gd name="connsiteY59" fmla="*/ 3848020 h 6804865"/>
                <a:gd name="connsiteX60" fmla="*/ 4960997 w 8220870"/>
                <a:gd name="connsiteY60" fmla="*/ 4204834 h 6804865"/>
                <a:gd name="connsiteX61" fmla="*/ 4891312 w 8220870"/>
                <a:gd name="connsiteY61" fmla="*/ 4347430 h 6804865"/>
                <a:gd name="connsiteX62" fmla="*/ 4906152 w 8220870"/>
                <a:gd name="connsiteY62" fmla="*/ 4357755 h 6804865"/>
                <a:gd name="connsiteX63" fmla="*/ 4940995 w 8220870"/>
                <a:gd name="connsiteY63" fmla="*/ 4331945 h 6804865"/>
                <a:gd name="connsiteX64" fmla="*/ 5104239 w 8220870"/>
                <a:gd name="connsiteY64" fmla="*/ 4107403 h 6804865"/>
                <a:gd name="connsiteX65" fmla="*/ 5161020 w 8220870"/>
                <a:gd name="connsiteY65" fmla="*/ 4046751 h 6804865"/>
                <a:gd name="connsiteX66" fmla="*/ 5255868 w 8220870"/>
                <a:gd name="connsiteY66" fmla="*/ 3963517 h 6804865"/>
                <a:gd name="connsiteX67" fmla="*/ 5546224 w 8220870"/>
                <a:gd name="connsiteY67" fmla="*/ 3630576 h 6804865"/>
                <a:gd name="connsiteX68" fmla="*/ 5633330 w 8220870"/>
                <a:gd name="connsiteY68" fmla="*/ 3571859 h 6804865"/>
                <a:gd name="connsiteX69" fmla="*/ 5633330 w 8220870"/>
                <a:gd name="connsiteY69" fmla="*/ 3673161 h 6804865"/>
                <a:gd name="connsiteX70" fmla="*/ 5568162 w 8220870"/>
                <a:gd name="connsiteY70" fmla="*/ 3821565 h 6804865"/>
                <a:gd name="connsiteX71" fmla="*/ 5417177 w 8220870"/>
                <a:gd name="connsiteY71" fmla="*/ 4059011 h 6804865"/>
                <a:gd name="connsiteX72" fmla="*/ 5321683 w 8220870"/>
                <a:gd name="connsiteY72" fmla="*/ 4286133 h 6804865"/>
                <a:gd name="connsiteX73" fmla="*/ 5339749 w 8220870"/>
                <a:gd name="connsiteY73" fmla="*/ 4297748 h 6804865"/>
                <a:gd name="connsiteX74" fmla="*/ 5520414 w 8220870"/>
                <a:gd name="connsiteY74" fmla="*/ 4055784 h 6804865"/>
                <a:gd name="connsiteX75" fmla="*/ 5723018 w 8220870"/>
                <a:gd name="connsiteY75" fmla="*/ 3800272 h 6804865"/>
                <a:gd name="connsiteX76" fmla="*/ 5764958 w 8220870"/>
                <a:gd name="connsiteY76" fmla="*/ 3769301 h 6804865"/>
                <a:gd name="connsiteX77" fmla="*/ 5675270 w 8220870"/>
                <a:gd name="connsiteY77" fmla="*/ 4042880 h 6804865"/>
                <a:gd name="connsiteX78" fmla="*/ 5649461 w 8220870"/>
                <a:gd name="connsiteY78" fmla="*/ 4090627 h 6804865"/>
                <a:gd name="connsiteX79" fmla="*/ 5603004 w 8220870"/>
                <a:gd name="connsiteY79" fmla="*/ 4198382 h 6804865"/>
                <a:gd name="connsiteX80" fmla="*/ 5475248 w 8220870"/>
                <a:gd name="connsiteY80" fmla="*/ 4408727 h 6804865"/>
                <a:gd name="connsiteX81" fmla="*/ 5388141 w 8220870"/>
                <a:gd name="connsiteY81" fmla="*/ 4516482 h 6804865"/>
                <a:gd name="connsiteX82" fmla="*/ 5201024 w 8220870"/>
                <a:gd name="connsiteY82" fmla="*/ 4719085 h 6804865"/>
                <a:gd name="connsiteX83" fmla="*/ 5108110 w 8220870"/>
                <a:gd name="connsiteY83" fmla="*/ 4822967 h 6804865"/>
                <a:gd name="connsiteX84" fmla="*/ 5118434 w 8220870"/>
                <a:gd name="connsiteY84" fmla="*/ 4833936 h 6804865"/>
                <a:gd name="connsiteX85" fmla="*/ 5244899 w 8220870"/>
                <a:gd name="connsiteY85" fmla="*/ 4715859 h 6804865"/>
                <a:gd name="connsiteX86" fmla="*/ 5347491 w 8220870"/>
                <a:gd name="connsiteY86" fmla="*/ 4629397 h 6804865"/>
                <a:gd name="connsiteX87" fmla="*/ 5368785 w 8220870"/>
                <a:gd name="connsiteY87" fmla="*/ 4615202 h 6804865"/>
                <a:gd name="connsiteX88" fmla="*/ 5532674 w 8220870"/>
                <a:gd name="connsiteY88" fmla="*/ 4375821 h 6804865"/>
                <a:gd name="connsiteX89" fmla="*/ 5766248 w 8220870"/>
                <a:gd name="connsiteY89" fmla="*/ 4131277 h 6804865"/>
                <a:gd name="connsiteX90" fmla="*/ 5681722 w 8220870"/>
                <a:gd name="connsiteY90" fmla="*/ 4412599 h 6804865"/>
                <a:gd name="connsiteX91" fmla="*/ 5668173 w 8220870"/>
                <a:gd name="connsiteY91" fmla="*/ 4428084 h 6804865"/>
                <a:gd name="connsiteX92" fmla="*/ 5487508 w 8220870"/>
                <a:gd name="connsiteY92" fmla="*/ 4685532 h 6804865"/>
                <a:gd name="connsiteX93" fmla="*/ 5177795 w 8220870"/>
                <a:gd name="connsiteY93" fmla="*/ 5002988 h 6804865"/>
                <a:gd name="connsiteX94" fmla="*/ 4947447 w 8220870"/>
                <a:gd name="connsiteY94" fmla="*/ 5157198 h 6804865"/>
                <a:gd name="connsiteX95" fmla="*/ 4799689 w 8220870"/>
                <a:gd name="connsiteY95" fmla="*/ 5284309 h 6804865"/>
                <a:gd name="connsiteX96" fmla="*/ 4683547 w 8220870"/>
                <a:gd name="connsiteY96" fmla="*/ 5331411 h 6804865"/>
                <a:gd name="connsiteX97" fmla="*/ 4603537 w 8220870"/>
                <a:gd name="connsiteY97" fmla="*/ 5383676 h 6804865"/>
                <a:gd name="connsiteX98" fmla="*/ 4528691 w 8220870"/>
                <a:gd name="connsiteY98" fmla="*/ 5439811 h 6804865"/>
                <a:gd name="connsiteX99" fmla="*/ 4419001 w 8220870"/>
                <a:gd name="connsiteY99" fmla="*/ 5475944 h 6804865"/>
                <a:gd name="connsiteX100" fmla="*/ 4395127 w 8220870"/>
                <a:gd name="connsiteY100" fmla="*/ 5547565 h 6804865"/>
                <a:gd name="connsiteX101" fmla="*/ 4348025 w 8220870"/>
                <a:gd name="connsiteY101" fmla="*/ 5646930 h 6804865"/>
                <a:gd name="connsiteX102" fmla="*/ 3949916 w 8220870"/>
                <a:gd name="connsiteY102" fmla="*/ 5823080 h 6804865"/>
                <a:gd name="connsiteX103" fmla="*/ 3815707 w 8220870"/>
                <a:gd name="connsiteY103" fmla="*/ 6069559 h 6804865"/>
                <a:gd name="connsiteX104" fmla="*/ 3627944 w 8220870"/>
                <a:gd name="connsiteY104" fmla="*/ 6767056 h 6804865"/>
                <a:gd name="connsiteX105" fmla="*/ 3622137 w 8220870"/>
                <a:gd name="connsiteY105" fmla="*/ 6753505 h 6804865"/>
                <a:gd name="connsiteX106" fmla="*/ 3562776 w 8220870"/>
                <a:gd name="connsiteY106" fmla="*/ 6776088 h 6804865"/>
                <a:gd name="connsiteX107" fmla="*/ 207524 w 8220870"/>
                <a:gd name="connsiteY107" fmla="*/ 6775602 h 6804865"/>
                <a:gd name="connsiteX108" fmla="*/ 526307 w 8220870"/>
                <a:gd name="connsiteY108" fmla="*/ 6394111 h 6804865"/>
                <a:gd name="connsiteX109" fmla="*/ 452105 w 8220870"/>
                <a:gd name="connsiteY109" fmla="*/ 6377335 h 6804865"/>
                <a:gd name="connsiteX110" fmla="*/ 425005 w 8220870"/>
                <a:gd name="connsiteY110" fmla="*/ 6287003 h 6804865"/>
                <a:gd name="connsiteX111" fmla="*/ 175945 w 8220870"/>
                <a:gd name="connsiteY111" fmla="*/ 5645640 h 6804865"/>
                <a:gd name="connsiteX112" fmla="*/ 94000 w 8220870"/>
                <a:gd name="connsiteY112" fmla="*/ 5510141 h 6804865"/>
                <a:gd name="connsiteX113" fmla="*/ 28186 w 8220870"/>
                <a:gd name="connsiteY113" fmla="*/ 4989438 h 6804865"/>
                <a:gd name="connsiteX114" fmla="*/ 141747 w 8220870"/>
                <a:gd name="connsiteY114" fmla="*/ 4622945 h 6804865"/>
                <a:gd name="connsiteX115" fmla="*/ 141747 w 8220870"/>
                <a:gd name="connsiteY115" fmla="*/ 4491317 h 6804865"/>
                <a:gd name="connsiteX116" fmla="*/ 97872 w 8220870"/>
                <a:gd name="connsiteY116" fmla="*/ 4227417 h 6804865"/>
                <a:gd name="connsiteX117" fmla="*/ 86257 w 8220870"/>
                <a:gd name="connsiteY117" fmla="*/ 3569924 h 6804865"/>
                <a:gd name="connsiteX118" fmla="*/ 138521 w 8220870"/>
                <a:gd name="connsiteY118" fmla="*/ 3362159 h 6804865"/>
                <a:gd name="connsiteX119" fmla="*/ 228854 w 8220870"/>
                <a:gd name="connsiteY119" fmla="*/ 3046640 h 6804865"/>
                <a:gd name="connsiteX120" fmla="*/ 344995 w 8220870"/>
                <a:gd name="connsiteY120" fmla="*/ 2867910 h 6804865"/>
                <a:gd name="connsiteX121" fmla="*/ 402422 w 8220870"/>
                <a:gd name="connsiteY121" fmla="*/ 2830486 h 6804865"/>
                <a:gd name="connsiteX122" fmla="*/ 441781 w 8220870"/>
                <a:gd name="connsiteY122" fmla="*/ 2691117 h 6804865"/>
                <a:gd name="connsiteX123" fmla="*/ 446943 w 8220870"/>
                <a:gd name="connsiteY123" fmla="*/ 2524646 h 6804865"/>
                <a:gd name="connsiteX124" fmla="*/ 561795 w 8220870"/>
                <a:gd name="connsiteY124" fmla="*/ 2227194 h 6804865"/>
                <a:gd name="connsiteX125" fmla="*/ 567601 w 8220870"/>
                <a:gd name="connsiteY125" fmla="*/ 2201384 h 6804865"/>
                <a:gd name="connsiteX126" fmla="*/ 745686 w 8220870"/>
                <a:gd name="connsiteY126" fmla="*/ 1808437 h 6804865"/>
                <a:gd name="connsiteX127" fmla="*/ 934739 w 8220870"/>
                <a:gd name="connsiteY127" fmla="*/ 1575508 h 6804865"/>
                <a:gd name="connsiteX128" fmla="*/ 1087660 w 8220870"/>
                <a:gd name="connsiteY128" fmla="*/ 984473 h 6804865"/>
                <a:gd name="connsiteX129" fmla="*/ 937966 w 8220870"/>
                <a:gd name="connsiteY129" fmla="*/ 663148 h 6804865"/>
                <a:gd name="connsiteX130" fmla="*/ 880540 w 8220870"/>
                <a:gd name="connsiteY130" fmla="*/ 581202 h 6804865"/>
                <a:gd name="connsiteX131" fmla="*/ 959258 w 8220870"/>
                <a:gd name="connsiteY131" fmla="*/ 248262 h 6804865"/>
                <a:gd name="connsiteX132" fmla="*/ 1258001 w 8220870"/>
                <a:gd name="connsiteY132" fmla="*/ 135346 h 6804865"/>
                <a:gd name="connsiteX133" fmla="*/ 1885168 w 8220870"/>
                <a:gd name="connsiteY133" fmla="*/ 10171 h 6804865"/>
                <a:gd name="connsiteX134" fmla="*/ 1979040 w 8220870"/>
                <a:gd name="connsiteY134" fmla="*/ 6895 h 6804865"/>
                <a:gd name="connsiteX135" fmla="*/ 4277957 w 8220870"/>
                <a:gd name="connsiteY135" fmla="*/ 200 h 6804865"/>
                <a:gd name="connsiteX136" fmla="*/ 4387385 w 8220870"/>
                <a:gd name="connsiteY136" fmla="*/ 45659 h 6804865"/>
                <a:gd name="connsiteX137" fmla="*/ 4660318 w 8220870"/>
                <a:gd name="connsiteY137" fmla="*/ 276652 h 6804865"/>
                <a:gd name="connsiteX138" fmla="*/ 5170697 w 8220870"/>
                <a:gd name="connsiteY138" fmla="*/ 572169 h 6804865"/>
                <a:gd name="connsiteX139" fmla="*/ 6857338 w 8220870"/>
                <a:gd name="connsiteY139" fmla="*/ 1689714 h 6804865"/>
                <a:gd name="connsiteX140" fmla="*/ 8083927 w 8220870"/>
                <a:gd name="connsiteY140" fmla="*/ 3383452 h 6804865"/>
                <a:gd name="connsiteX141" fmla="*/ 8220716 w 8220870"/>
                <a:gd name="connsiteY141" fmla="*/ 4057075 h 6804865"/>
                <a:gd name="connsiteX142" fmla="*/ 8211038 w 8220870"/>
                <a:gd name="connsiteY142" fmla="*/ 4120953 h 6804865"/>
                <a:gd name="connsiteX143" fmla="*/ 8196197 w 8220870"/>
                <a:gd name="connsiteY143" fmla="*/ 4124825 h 6804865"/>
                <a:gd name="connsiteX144" fmla="*/ 8142643 w 8220870"/>
                <a:gd name="connsiteY144" fmla="*/ 4056430 h 6804865"/>
                <a:gd name="connsiteX145" fmla="*/ 7762601 w 8220870"/>
                <a:gd name="connsiteY145" fmla="*/ 3492496 h 6804865"/>
                <a:gd name="connsiteX146" fmla="*/ 7156081 w 8220870"/>
                <a:gd name="connsiteY146" fmla="*/ 2813065 h 6804865"/>
                <a:gd name="connsiteX147" fmla="*/ 7036068 w 8220870"/>
                <a:gd name="connsiteY147" fmla="*/ 2687245 h 6804865"/>
                <a:gd name="connsiteX148" fmla="*/ 7014130 w 8220870"/>
                <a:gd name="connsiteY148" fmla="*/ 2664661 h 6804865"/>
                <a:gd name="connsiteX149" fmla="*/ 6571500 w 8220870"/>
                <a:gd name="connsiteY149" fmla="*/ 2326559 h 6804865"/>
                <a:gd name="connsiteX150" fmla="*/ 6426968 w 8220870"/>
                <a:gd name="connsiteY150" fmla="*/ 2203319 h 6804865"/>
                <a:gd name="connsiteX151" fmla="*/ 6315987 w 8220870"/>
                <a:gd name="connsiteY151" fmla="*/ 2136215 h 6804865"/>
                <a:gd name="connsiteX152" fmla="*/ 6137257 w 8220870"/>
                <a:gd name="connsiteY152" fmla="*/ 1991683 h 6804865"/>
                <a:gd name="connsiteX153" fmla="*/ 5954656 w 8220870"/>
                <a:gd name="connsiteY153" fmla="*/ 1787144 h 6804865"/>
                <a:gd name="connsiteX154" fmla="*/ 5832708 w 8220870"/>
                <a:gd name="connsiteY154" fmla="*/ 1798113 h 6804865"/>
                <a:gd name="connsiteX155" fmla="*/ 5101012 w 8220870"/>
                <a:gd name="connsiteY155" fmla="*/ 1425813 h 6804865"/>
                <a:gd name="connsiteX156" fmla="*/ 4538368 w 8220870"/>
                <a:gd name="connsiteY156" fmla="*/ 1218694 h 6804865"/>
                <a:gd name="connsiteX157" fmla="*/ 4436422 w 8220870"/>
                <a:gd name="connsiteY157" fmla="*/ 1068354 h 6804865"/>
                <a:gd name="connsiteX158" fmla="*/ 4424162 w 8220870"/>
                <a:gd name="connsiteY158" fmla="*/ 627014 h 6804865"/>
                <a:gd name="connsiteX159" fmla="*/ 4415774 w 8220870"/>
                <a:gd name="connsiteY159" fmla="*/ 591527 h 6804865"/>
                <a:gd name="connsiteX160" fmla="*/ 4377706 w 8220870"/>
                <a:gd name="connsiteY160" fmla="*/ 526358 h 6804865"/>
                <a:gd name="connsiteX161" fmla="*/ 4309956 w 8220870"/>
                <a:gd name="connsiteY161" fmla="*/ 577331 h 6804865"/>
                <a:gd name="connsiteX162" fmla="*/ 4226882 w 8220870"/>
                <a:gd name="connsiteY162" fmla="*/ 725422 h 6804865"/>
                <a:gd name="connsiteX163" fmla="*/ 4207954 w 8220870"/>
                <a:gd name="connsiteY163" fmla="*/ 775696 h 6804865"/>
                <a:gd name="connsiteX164" fmla="*/ 3940199 w 8220870"/>
                <a:gd name="connsiteY164" fmla="*/ 779935 h 6804865"/>
                <a:gd name="connsiteX165" fmla="*/ 3975726 w 8220870"/>
                <a:gd name="connsiteY165" fmla="*/ 615400 h 6804865"/>
                <a:gd name="connsiteX166" fmla="*/ 4039603 w 8220870"/>
                <a:gd name="connsiteY166" fmla="*/ 302462 h 6804865"/>
                <a:gd name="connsiteX167" fmla="*/ 4098320 w 8220870"/>
                <a:gd name="connsiteY167" fmla="*/ 156639 h 6804865"/>
                <a:gd name="connsiteX168" fmla="*/ 4241562 w 8220870"/>
                <a:gd name="connsiteY168" fmla="*/ 10816 h 6804865"/>
                <a:gd name="connsiteX169" fmla="*/ 4277957 w 8220870"/>
                <a:gd name="connsiteY169" fmla="*/ 200 h 6804865"/>
                <a:gd name="connsiteX0" fmla="*/ 1979040 w 8220870"/>
                <a:gd name="connsiteY0" fmla="*/ 6895 h 6821499"/>
                <a:gd name="connsiteX1" fmla="*/ 2265856 w 8220870"/>
                <a:gd name="connsiteY1" fmla="*/ 38562 h 6821499"/>
                <a:gd name="connsiteX2" fmla="*/ 2554276 w 8220870"/>
                <a:gd name="connsiteY2" fmla="*/ 57918 h 6821499"/>
                <a:gd name="connsiteX3" fmla="*/ 2784624 w 8220870"/>
                <a:gd name="connsiteY3" fmla="*/ 154704 h 6821499"/>
                <a:gd name="connsiteX4" fmla="*/ 3279518 w 8220870"/>
                <a:gd name="connsiteY4" fmla="*/ 499258 h 6821499"/>
                <a:gd name="connsiteX5" fmla="*/ 3520191 w 8220870"/>
                <a:gd name="connsiteY5" fmla="*/ 692828 h 6821499"/>
                <a:gd name="connsiteX6" fmla="*/ 3535676 w 8220870"/>
                <a:gd name="connsiteY6" fmla="*/ 761223 h 6821499"/>
                <a:gd name="connsiteX7" fmla="*/ 3560195 w 8220870"/>
                <a:gd name="connsiteY7" fmla="*/ 1268377 h 6821499"/>
                <a:gd name="connsiteX8" fmla="*/ 3495026 w 8220870"/>
                <a:gd name="connsiteY8" fmla="*/ 1486465 h 6821499"/>
                <a:gd name="connsiteX9" fmla="*/ 3402112 w 8220870"/>
                <a:gd name="connsiteY9" fmla="*/ 1756173 h 6821499"/>
                <a:gd name="connsiteX10" fmla="*/ 3464701 w 8220870"/>
                <a:gd name="connsiteY10" fmla="*/ 2035559 h 6821499"/>
                <a:gd name="connsiteX11" fmla="*/ 3523416 w 8220870"/>
                <a:gd name="connsiteY11" fmla="*/ 2273650 h 6821499"/>
                <a:gd name="connsiteX12" fmla="*/ 3491155 w 8220870"/>
                <a:gd name="connsiteY12" fmla="*/ 2380759 h 6821499"/>
                <a:gd name="connsiteX13" fmla="*/ 3487928 w 8220870"/>
                <a:gd name="connsiteY13" fmla="*/ 2468511 h 6821499"/>
                <a:gd name="connsiteX14" fmla="*/ 3661497 w 8220870"/>
                <a:gd name="connsiteY14" fmla="*/ 2769835 h 6821499"/>
                <a:gd name="connsiteX15" fmla="*/ 3687306 w 8220870"/>
                <a:gd name="connsiteY15" fmla="*/ 2790482 h 6821499"/>
                <a:gd name="connsiteX16" fmla="*/ 3700372 w 8220870"/>
                <a:gd name="connsiteY16" fmla="*/ 2782900 h 6821499"/>
                <a:gd name="connsiteX17" fmla="*/ 3706237 w 8220870"/>
                <a:gd name="connsiteY17" fmla="*/ 2775940 h 6821499"/>
                <a:gd name="connsiteX18" fmla="*/ 3706237 w 8220870"/>
                <a:gd name="connsiteY18" fmla="*/ 5335419 h 6821499"/>
                <a:gd name="connsiteX19" fmla="*/ 3832626 w 8220870"/>
                <a:gd name="connsiteY19" fmla="*/ 5005983 h 6821499"/>
                <a:gd name="connsiteX20" fmla="*/ 3753765 w 8220870"/>
                <a:gd name="connsiteY20" fmla="*/ 5241724 h 6821499"/>
                <a:gd name="connsiteX21" fmla="*/ 3723439 w 8220870"/>
                <a:gd name="connsiteY21" fmla="*/ 5368834 h 6821499"/>
                <a:gd name="connsiteX22" fmla="*/ 3749249 w 8220870"/>
                <a:gd name="connsiteY22" fmla="*/ 5426261 h 6821499"/>
                <a:gd name="connsiteX23" fmla="*/ 3795705 w 8220870"/>
                <a:gd name="connsiteY23" fmla="*/ 5401742 h 6821499"/>
                <a:gd name="connsiteX24" fmla="*/ 3918945 w 8220870"/>
                <a:gd name="connsiteY24" fmla="*/ 5212688 h 6821499"/>
                <a:gd name="connsiteX25" fmla="*/ 4035087 w 8220870"/>
                <a:gd name="connsiteY25" fmla="*/ 4956530 h 6821499"/>
                <a:gd name="connsiteX26" fmla="*/ 4054443 w 8220870"/>
                <a:gd name="connsiteY26" fmla="*/ 4837807 h 6821499"/>
                <a:gd name="connsiteX27" fmla="*/ 4103481 w 8220870"/>
                <a:gd name="connsiteY27" fmla="*/ 4624881 h 6821499"/>
                <a:gd name="connsiteX28" fmla="*/ 4133162 w 8220870"/>
                <a:gd name="connsiteY28" fmla="*/ 4487446 h 6821499"/>
                <a:gd name="connsiteX29" fmla="*/ 4183491 w 8220870"/>
                <a:gd name="connsiteY29" fmla="*/ 4342269 h 6821499"/>
                <a:gd name="connsiteX30" fmla="*/ 4198976 w 8220870"/>
                <a:gd name="connsiteY30" fmla="*/ 4321621 h 6821499"/>
                <a:gd name="connsiteX31" fmla="*/ 4304149 w 8220870"/>
                <a:gd name="connsiteY31" fmla="*/ 4182251 h 6821499"/>
                <a:gd name="connsiteX32" fmla="*/ 4362220 w 8220870"/>
                <a:gd name="connsiteY32" fmla="*/ 4091918 h 6821499"/>
                <a:gd name="connsiteX33" fmla="*/ 4454489 w 8220870"/>
                <a:gd name="connsiteY33" fmla="*/ 3986745 h 6821499"/>
                <a:gd name="connsiteX34" fmla="*/ 4538368 w 8220870"/>
                <a:gd name="connsiteY34" fmla="*/ 3902865 h 6821499"/>
                <a:gd name="connsiteX35" fmla="*/ 4608699 w 8220870"/>
                <a:gd name="connsiteY35" fmla="*/ 3827372 h 6821499"/>
                <a:gd name="connsiteX36" fmla="*/ 4655156 w 8220870"/>
                <a:gd name="connsiteY36" fmla="*/ 3820920 h 6821499"/>
                <a:gd name="connsiteX37" fmla="*/ 4673223 w 8220870"/>
                <a:gd name="connsiteY37" fmla="*/ 3877700 h 6821499"/>
                <a:gd name="connsiteX38" fmla="*/ 4647414 w 8220870"/>
                <a:gd name="connsiteY38" fmla="*/ 3946094 h 6821499"/>
                <a:gd name="connsiteX39" fmla="*/ 4566114 w 8220870"/>
                <a:gd name="connsiteY39" fmla="*/ 4127405 h 6821499"/>
                <a:gd name="connsiteX40" fmla="*/ 4528045 w 8220870"/>
                <a:gd name="connsiteY40" fmla="*/ 4177089 h 6821499"/>
                <a:gd name="connsiteX41" fmla="*/ 4397062 w 8220870"/>
                <a:gd name="connsiteY41" fmla="*/ 4435827 h 6821499"/>
                <a:gd name="connsiteX42" fmla="*/ 4360285 w 8220870"/>
                <a:gd name="connsiteY42" fmla="*/ 4508094 h 6821499"/>
                <a:gd name="connsiteX43" fmla="*/ 4271887 w 8220870"/>
                <a:gd name="connsiteY43" fmla="*/ 4655852 h 6821499"/>
                <a:gd name="connsiteX44" fmla="*/ 4261564 w 8220870"/>
                <a:gd name="connsiteY44" fmla="*/ 4733925 h 6821499"/>
                <a:gd name="connsiteX45" fmla="*/ 4278985 w 8220870"/>
                <a:gd name="connsiteY45" fmla="*/ 4741023 h 6821499"/>
                <a:gd name="connsiteX46" fmla="*/ 4360285 w 8220870"/>
                <a:gd name="connsiteY46" fmla="*/ 4648109 h 6821499"/>
                <a:gd name="connsiteX47" fmla="*/ 4553209 w 8220870"/>
                <a:gd name="connsiteY47" fmla="*/ 4335171 h 6821499"/>
                <a:gd name="connsiteX48" fmla="*/ 4600312 w 8220870"/>
                <a:gd name="connsiteY48" fmla="*/ 4302264 h 6821499"/>
                <a:gd name="connsiteX49" fmla="*/ 4644187 w 8220870"/>
                <a:gd name="connsiteY49" fmla="*/ 4263550 h 6821499"/>
                <a:gd name="connsiteX50" fmla="*/ 4719679 w 8220870"/>
                <a:gd name="connsiteY50" fmla="*/ 4151280 h 6821499"/>
                <a:gd name="connsiteX51" fmla="*/ 4852597 w 8220870"/>
                <a:gd name="connsiteY51" fmla="*/ 3995778 h 6821499"/>
                <a:gd name="connsiteX52" fmla="*/ 5024875 w 8220870"/>
                <a:gd name="connsiteY52" fmla="*/ 3780270 h 6821499"/>
                <a:gd name="connsiteX53" fmla="*/ 5113272 w 8220870"/>
                <a:gd name="connsiteY53" fmla="*/ 3693809 h 6821499"/>
                <a:gd name="connsiteX54" fmla="*/ 5262321 w 8220870"/>
                <a:gd name="connsiteY54" fmla="*/ 3582184 h 6821499"/>
                <a:gd name="connsiteX55" fmla="*/ 5319747 w 8220870"/>
                <a:gd name="connsiteY55" fmla="*/ 3532500 h 6821499"/>
                <a:gd name="connsiteX56" fmla="*/ 5375882 w 8220870"/>
                <a:gd name="connsiteY56" fmla="*/ 3470558 h 6821499"/>
                <a:gd name="connsiteX57" fmla="*/ 5430081 w 8220870"/>
                <a:gd name="connsiteY57" fmla="*/ 3500884 h 6821499"/>
                <a:gd name="connsiteX58" fmla="*/ 5426855 w 8220870"/>
                <a:gd name="connsiteY58" fmla="*/ 3521531 h 6821499"/>
                <a:gd name="connsiteX59" fmla="*/ 5254578 w 8220870"/>
                <a:gd name="connsiteY59" fmla="*/ 3848020 h 6821499"/>
                <a:gd name="connsiteX60" fmla="*/ 4960997 w 8220870"/>
                <a:gd name="connsiteY60" fmla="*/ 4204834 h 6821499"/>
                <a:gd name="connsiteX61" fmla="*/ 4891312 w 8220870"/>
                <a:gd name="connsiteY61" fmla="*/ 4347430 h 6821499"/>
                <a:gd name="connsiteX62" fmla="*/ 4906152 w 8220870"/>
                <a:gd name="connsiteY62" fmla="*/ 4357755 h 6821499"/>
                <a:gd name="connsiteX63" fmla="*/ 4940995 w 8220870"/>
                <a:gd name="connsiteY63" fmla="*/ 4331945 h 6821499"/>
                <a:gd name="connsiteX64" fmla="*/ 5104239 w 8220870"/>
                <a:gd name="connsiteY64" fmla="*/ 4107403 h 6821499"/>
                <a:gd name="connsiteX65" fmla="*/ 5161020 w 8220870"/>
                <a:gd name="connsiteY65" fmla="*/ 4046751 h 6821499"/>
                <a:gd name="connsiteX66" fmla="*/ 5255868 w 8220870"/>
                <a:gd name="connsiteY66" fmla="*/ 3963517 h 6821499"/>
                <a:gd name="connsiteX67" fmla="*/ 5546224 w 8220870"/>
                <a:gd name="connsiteY67" fmla="*/ 3630576 h 6821499"/>
                <a:gd name="connsiteX68" fmla="*/ 5633330 w 8220870"/>
                <a:gd name="connsiteY68" fmla="*/ 3571859 h 6821499"/>
                <a:gd name="connsiteX69" fmla="*/ 5633330 w 8220870"/>
                <a:gd name="connsiteY69" fmla="*/ 3673161 h 6821499"/>
                <a:gd name="connsiteX70" fmla="*/ 5568162 w 8220870"/>
                <a:gd name="connsiteY70" fmla="*/ 3821565 h 6821499"/>
                <a:gd name="connsiteX71" fmla="*/ 5417177 w 8220870"/>
                <a:gd name="connsiteY71" fmla="*/ 4059011 h 6821499"/>
                <a:gd name="connsiteX72" fmla="*/ 5321683 w 8220870"/>
                <a:gd name="connsiteY72" fmla="*/ 4286133 h 6821499"/>
                <a:gd name="connsiteX73" fmla="*/ 5339749 w 8220870"/>
                <a:gd name="connsiteY73" fmla="*/ 4297748 h 6821499"/>
                <a:gd name="connsiteX74" fmla="*/ 5520414 w 8220870"/>
                <a:gd name="connsiteY74" fmla="*/ 4055784 h 6821499"/>
                <a:gd name="connsiteX75" fmla="*/ 5723018 w 8220870"/>
                <a:gd name="connsiteY75" fmla="*/ 3800272 h 6821499"/>
                <a:gd name="connsiteX76" fmla="*/ 5764958 w 8220870"/>
                <a:gd name="connsiteY76" fmla="*/ 3769301 h 6821499"/>
                <a:gd name="connsiteX77" fmla="*/ 5675270 w 8220870"/>
                <a:gd name="connsiteY77" fmla="*/ 4042880 h 6821499"/>
                <a:gd name="connsiteX78" fmla="*/ 5649461 w 8220870"/>
                <a:gd name="connsiteY78" fmla="*/ 4090627 h 6821499"/>
                <a:gd name="connsiteX79" fmla="*/ 5603004 w 8220870"/>
                <a:gd name="connsiteY79" fmla="*/ 4198382 h 6821499"/>
                <a:gd name="connsiteX80" fmla="*/ 5475248 w 8220870"/>
                <a:gd name="connsiteY80" fmla="*/ 4408727 h 6821499"/>
                <a:gd name="connsiteX81" fmla="*/ 5388141 w 8220870"/>
                <a:gd name="connsiteY81" fmla="*/ 4516482 h 6821499"/>
                <a:gd name="connsiteX82" fmla="*/ 5201024 w 8220870"/>
                <a:gd name="connsiteY82" fmla="*/ 4719085 h 6821499"/>
                <a:gd name="connsiteX83" fmla="*/ 5108110 w 8220870"/>
                <a:gd name="connsiteY83" fmla="*/ 4822967 h 6821499"/>
                <a:gd name="connsiteX84" fmla="*/ 5118434 w 8220870"/>
                <a:gd name="connsiteY84" fmla="*/ 4833936 h 6821499"/>
                <a:gd name="connsiteX85" fmla="*/ 5244899 w 8220870"/>
                <a:gd name="connsiteY85" fmla="*/ 4715859 h 6821499"/>
                <a:gd name="connsiteX86" fmla="*/ 5347491 w 8220870"/>
                <a:gd name="connsiteY86" fmla="*/ 4629397 h 6821499"/>
                <a:gd name="connsiteX87" fmla="*/ 5368785 w 8220870"/>
                <a:gd name="connsiteY87" fmla="*/ 4615202 h 6821499"/>
                <a:gd name="connsiteX88" fmla="*/ 5532674 w 8220870"/>
                <a:gd name="connsiteY88" fmla="*/ 4375821 h 6821499"/>
                <a:gd name="connsiteX89" fmla="*/ 5766248 w 8220870"/>
                <a:gd name="connsiteY89" fmla="*/ 4131277 h 6821499"/>
                <a:gd name="connsiteX90" fmla="*/ 5681722 w 8220870"/>
                <a:gd name="connsiteY90" fmla="*/ 4412599 h 6821499"/>
                <a:gd name="connsiteX91" fmla="*/ 5668173 w 8220870"/>
                <a:gd name="connsiteY91" fmla="*/ 4428084 h 6821499"/>
                <a:gd name="connsiteX92" fmla="*/ 5487508 w 8220870"/>
                <a:gd name="connsiteY92" fmla="*/ 4685532 h 6821499"/>
                <a:gd name="connsiteX93" fmla="*/ 5177795 w 8220870"/>
                <a:gd name="connsiteY93" fmla="*/ 5002988 h 6821499"/>
                <a:gd name="connsiteX94" fmla="*/ 4947447 w 8220870"/>
                <a:gd name="connsiteY94" fmla="*/ 5157198 h 6821499"/>
                <a:gd name="connsiteX95" fmla="*/ 4799689 w 8220870"/>
                <a:gd name="connsiteY95" fmla="*/ 5284309 h 6821499"/>
                <a:gd name="connsiteX96" fmla="*/ 4683547 w 8220870"/>
                <a:gd name="connsiteY96" fmla="*/ 5331411 h 6821499"/>
                <a:gd name="connsiteX97" fmla="*/ 4603537 w 8220870"/>
                <a:gd name="connsiteY97" fmla="*/ 5383676 h 6821499"/>
                <a:gd name="connsiteX98" fmla="*/ 4528691 w 8220870"/>
                <a:gd name="connsiteY98" fmla="*/ 5439811 h 6821499"/>
                <a:gd name="connsiteX99" fmla="*/ 4419001 w 8220870"/>
                <a:gd name="connsiteY99" fmla="*/ 5475944 h 6821499"/>
                <a:gd name="connsiteX100" fmla="*/ 4395127 w 8220870"/>
                <a:gd name="connsiteY100" fmla="*/ 5547565 h 6821499"/>
                <a:gd name="connsiteX101" fmla="*/ 4348025 w 8220870"/>
                <a:gd name="connsiteY101" fmla="*/ 5646930 h 6821499"/>
                <a:gd name="connsiteX102" fmla="*/ 3949916 w 8220870"/>
                <a:gd name="connsiteY102" fmla="*/ 5823080 h 6821499"/>
                <a:gd name="connsiteX103" fmla="*/ 3815707 w 8220870"/>
                <a:gd name="connsiteY103" fmla="*/ 6069559 h 6821499"/>
                <a:gd name="connsiteX104" fmla="*/ 3627944 w 8220870"/>
                <a:gd name="connsiteY104" fmla="*/ 6767056 h 6821499"/>
                <a:gd name="connsiteX105" fmla="*/ 3562776 w 8220870"/>
                <a:gd name="connsiteY105" fmla="*/ 6776088 h 6821499"/>
                <a:gd name="connsiteX106" fmla="*/ 207524 w 8220870"/>
                <a:gd name="connsiteY106" fmla="*/ 6775602 h 6821499"/>
                <a:gd name="connsiteX107" fmla="*/ 526307 w 8220870"/>
                <a:gd name="connsiteY107" fmla="*/ 6394111 h 6821499"/>
                <a:gd name="connsiteX108" fmla="*/ 452105 w 8220870"/>
                <a:gd name="connsiteY108" fmla="*/ 6377335 h 6821499"/>
                <a:gd name="connsiteX109" fmla="*/ 425005 w 8220870"/>
                <a:gd name="connsiteY109" fmla="*/ 6287003 h 6821499"/>
                <a:gd name="connsiteX110" fmla="*/ 175945 w 8220870"/>
                <a:gd name="connsiteY110" fmla="*/ 5645640 h 6821499"/>
                <a:gd name="connsiteX111" fmla="*/ 94000 w 8220870"/>
                <a:gd name="connsiteY111" fmla="*/ 5510141 h 6821499"/>
                <a:gd name="connsiteX112" fmla="*/ 28186 w 8220870"/>
                <a:gd name="connsiteY112" fmla="*/ 4989438 h 6821499"/>
                <a:gd name="connsiteX113" fmla="*/ 141747 w 8220870"/>
                <a:gd name="connsiteY113" fmla="*/ 4622945 h 6821499"/>
                <a:gd name="connsiteX114" fmla="*/ 141747 w 8220870"/>
                <a:gd name="connsiteY114" fmla="*/ 4491317 h 6821499"/>
                <a:gd name="connsiteX115" fmla="*/ 97872 w 8220870"/>
                <a:gd name="connsiteY115" fmla="*/ 4227417 h 6821499"/>
                <a:gd name="connsiteX116" fmla="*/ 86257 w 8220870"/>
                <a:gd name="connsiteY116" fmla="*/ 3569924 h 6821499"/>
                <a:gd name="connsiteX117" fmla="*/ 138521 w 8220870"/>
                <a:gd name="connsiteY117" fmla="*/ 3362159 h 6821499"/>
                <a:gd name="connsiteX118" fmla="*/ 228854 w 8220870"/>
                <a:gd name="connsiteY118" fmla="*/ 3046640 h 6821499"/>
                <a:gd name="connsiteX119" fmla="*/ 344995 w 8220870"/>
                <a:gd name="connsiteY119" fmla="*/ 2867910 h 6821499"/>
                <a:gd name="connsiteX120" fmla="*/ 402422 w 8220870"/>
                <a:gd name="connsiteY120" fmla="*/ 2830486 h 6821499"/>
                <a:gd name="connsiteX121" fmla="*/ 441781 w 8220870"/>
                <a:gd name="connsiteY121" fmla="*/ 2691117 h 6821499"/>
                <a:gd name="connsiteX122" fmla="*/ 446943 w 8220870"/>
                <a:gd name="connsiteY122" fmla="*/ 2524646 h 6821499"/>
                <a:gd name="connsiteX123" fmla="*/ 561795 w 8220870"/>
                <a:gd name="connsiteY123" fmla="*/ 2227194 h 6821499"/>
                <a:gd name="connsiteX124" fmla="*/ 567601 w 8220870"/>
                <a:gd name="connsiteY124" fmla="*/ 2201384 h 6821499"/>
                <a:gd name="connsiteX125" fmla="*/ 745686 w 8220870"/>
                <a:gd name="connsiteY125" fmla="*/ 1808437 h 6821499"/>
                <a:gd name="connsiteX126" fmla="*/ 934739 w 8220870"/>
                <a:gd name="connsiteY126" fmla="*/ 1575508 h 6821499"/>
                <a:gd name="connsiteX127" fmla="*/ 1087660 w 8220870"/>
                <a:gd name="connsiteY127" fmla="*/ 984473 h 6821499"/>
                <a:gd name="connsiteX128" fmla="*/ 937966 w 8220870"/>
                <a:gd name="connsiteY128" fmla="*/ 663148 h 6821499"/>
                <a:gd name="connsiteX129" fmla="*/ 880540 w 8220870"/>
                <a:gd name="connsiteY129" fmla="*/ 581202 h 6821499"/>
                <a:gd name="connsiteX130" fmla="*/ 959258 w 8220870"/>
                <a:gd name="connsiteY130" fmla="*/ 248262 h 6821499"/>
                <a:gd name="connsiteX131" fmla="*/ 1258001 w 8220870"/>
                <a:gd name="connsiteY131" fmla="*/ 135346 h 6821499"/>
                <a:gd name="connsiteX132" fmla="*/ 1885168 w 8220870"/>
                <a:gd name="connsiteY132" fmla="*/ 10171 h 6821499"/>
                <a:gd name="connsiteX133" fmla="*/ 1979040 w 8220870"/>
                <a:gd name="connsiteY133" fmla="*/ 6895 h 6821499"/>
                <a:gd name="connsiteX134" fmla="*/ 4277957 w 8220870"/>
                <a:gd name="connsiteY134" fmla="*/ 200 h 6821499"/>
                <a:gd name="connsiteX135" fmla="*/ 4387385 w 8220870"/>
                <a:gd name="connsiteY135" fmla="*/ 45659 h 6821499"/>
                <a:gd name="connsiteX136" fmla="*/ 4660318 w 8220870"/>
                <a:gd name="connsiteY136" fmla="*/ 276652 h 6821499"/>
                <a:gd name="connsiteX137" fmla="*/ 5170697 w 8220870"/>
                <a:gd name="connsiteY137" fmla="*/ 572169 h 6821499"/>
                <a:gd name="connsiteX138" fmla="*/ 6857338 w 8220870"/>
                <a:gd name="connsiteY138" fmla="*/ 1689714 h 6821499"/>
                <a:gd name="connsiteX139" fmla="*/ 8083927 w 8220870"/>
                <a:gd name="connsiteY139" fmla="*/ 3383452 h 6821499"/>
                <a:gd name="connsiteX140" fmla="*/ 8220716 w 8220870"/>
                <a:gd name="connsiteY140" fmla="*/ 4057075 h 6821499"/>
                <a:gd name="connsiteX141" fmla="*/ 8211038 w 8220870"/>
                <a:gd name="connsiteY141" fmla="*/ 4120953 h 6821499"/>
                <a:gd name="connsiteX142" fmla="*/ 8196197 w 8220870"/>
                <a:gd name="connsiteY142" fmla="*/ 4124825 h 6821499"/>
                <a:gd name="connsiteX143" fmla="*/ 8142643 w 8220870"/>
                <a:gd name="connsiteY143" fmla="*/ 4056430 h 6821499"/>
                <a:gd name="connsiteX144" fmla="*/ 7762601 w 8220870"/>
                <a:gd name="connsiteY144" fmla="*/ 3492496 h 6821499"/>
                <a:gd name="connsiteX145" fmla="*/ 7156081 w 8220870"/>
                <a:gd name="connsiteY145" fmla="*/ 2813065 h 6821499"/>
                <a:gd name="connsiteX146" fmla="*/ 7036068 w 8220870"/>
                <a:gd name="connsiteY146" fmla="*/ 2687245 h 6821499"/>
                <a:gd name="connsiteX147" fmla="*/ 7014130 w 8220870"/>
                <a:gd name="connsiteY147" fmla="*/ 2664661 h 6821499"/>
                <a:gd name="connsiteX148" fmla="*/ 6571500 w 8220870"/>
                <a:gd name="connsiteY148" fmla="*/ 2326559 h 6821499"/>
                <a:gd name="connsiteX149" fmla="*/ 6426968 w 8220870"/>
                <a:gd name="connsiteY149" fmla="*/ 2203319 h 6821499"/>
                <a:gd name="connsiteX150" fmla="*/ 6315987 w 8220870"/>
                <a:gd name="connsiteY150" fmla="*/ 2136215 h 6821499"/>
                <a:gd name="connsiteX151" fmla="*/ 6137257 w 8220870"/>
                <a:gd name="connsiteY151" fmla="*/ 1991683 h 6821499"/>
                <a:gd name="connsiteX152" fmla="*/ 5954656 w 8220870"/>
                <a:gd name="connsiteY152" fmla="*/ 1787144 h 6821499"/>
                <a:gd name="connsiteX153" fmla="*/ 5832708 w 8220870"/>
                <a:gd name="connsiteY153" fmla="*/ 1798113 h 6821499"/>
                <a:gd name="connsiteX154" fmla="*/ 5101012 w 8220870"/>
                <a:gd name="connsiteY154" fmla="*/ 1425813 h 6821499"/>
                <a:gd name="connsiteX155" fmla="*/ 4538368 w 8220870"/>
                <a:gd name="connsiteY155" fmla="*/ 1218694 h 6821499"/>
                <a:gd name="connsiteX156" fmla="*/ 4436422 w 8220870"/>
                <a:gd name="connsiteY156" fmla="*/ 1068354 h 6821499"/>
                <a:gd name="connsiteX157" fmla="*/ 4424162 w 8220870"/>
                <a:gd name="connsiteY157" fmla="*/ 627014 h 6821499"/>
                <a:gd name="connsiteX158" fmla="*/ 4415774 w 8220870"/>
                <a:gd name="connsiteY158" fmla="*/ 591527 h 6821499"/>
                <a:gd name="connsiteX159" fmla="*/ 4377706 w 8220870"/>
                <a:gd name="connsiteY159" fmla="*/ 526358 h 6821499"/>
                <a:gd name="connsiteX160" fmla="*/ 4309956 w 8220870"/>
                <a:gd name="connsiteY160" fmla="*/ 577331 h 6821499"/>
                <a:gd name="connsiteX161" fmla="*/ 4226882 w 8220870"/>
                <a:gd name="connsiteY161" fmla="*/ 725422 h 6821499"/>
                <a:gd name="connsiteX162" fmla="*/ 4207954 w 8220870"/>
                <a:gd name="connsiteY162" fmla="*/ 775696 h 6821499"/>
                <a:gd name="connsiteX163" fmla="*/ 3940199 w 8220870"/>
                <a:gd name="connsiteY163" fmla="*/ 779935 h 6821499"/>
                <a:gd name="connsiteX164" fmla="*/ 3975726 w 8220870"/>
                <a:gd name="connsiteY164" fmla="*/ 615400 h 6821499"/>
                <a:gd name="connsiteX165" fmla="*/ 4039603 w 8220870"/>
                <a:gd name="connsiteY165" fmla="*/ 302462 h 6821499"/>
                <a:gd name="connsiteX166" fmla="*/ 4098320 w 8220870"/>
                <a:gd name="connsiteY166" fmla="*/ 156639 h 6821499"/>
                <a:gd name="connsiteX167" fmla="*/ 4241562 w 8220870"/>
                <a:gd name="connsiteY167" fmla="*/ 10816 h 6821499"/>
                <a:gd name="connsiteX168" fmla="*/ 4277957 w 8220870"/>
                <a:gd name="connsiteY168" fmla="*/ 200 h 6821499"/>
                <a:gd name="connsiteX0" fmla="*/ 1979040 w 8220870"/>
                <a:gd name="connsiteY0" fmla="*/ 6895 h 6839514"/>
                <a:gd name="connsiteX1" fmla="*/ 2265856 w 8220870"/>
                <a:gd name="connsiteY1" fmla="*/ 38562 h 6839514"/>
                <a:gd name="connsiteX2" fmla="*/ 2554276 w 8220870"/>
                <a:gd name="connsiteY2" fmla="*/ 57918 h 6839514"/>
                <a:gd name="connsiteX3" fmla="*/ 2784624 w 8220870"/>
                <a:gd name="connsiteY3" fmla="*/ 154704 h 6839514"/>
                <a:gd name="connsiteX4" fmla="*/ 3279518 w 8220870"/>
                <a:gd name="connsiteY4" fmla="*/ 499258 h 6839514"/>
                <a:gd name="connsiteX5" fmla="*/ 3520191 w 8220870"/>
                <a:gd name="connsiteY5" fmla="*/ 692828 h 6839514"/>
                <a:gd name="connsiteX6" fmla="*/ 3535676 w 8220870"/>
                <a:gd name="connsiteY6" fmla="*/ 761223 h 6839514"/>
                <a:gd name="connsiteX7" fmla="*/ 3560195 w 8220870"/>
                <a:gd name="connsiteY7" fmla="*/ 1268377 h 6839514"/>
                <a:gd name="connsiteX8" fmla="*/ 3495026 w 8220870"/>
                <a:gd name="connsiteY8" fmla="*/ 1486465 h 6839514"/>
                <a:gd name="connsiteX9" fmla="*/ 3402112 w 8220870"/>
                <a:gd name="connsiteY9" fmla="*/ 1756173 h 6839514"/>
                <a:gd name="connsiteX10" fmla="*/ 3464701 w 8220870"/>
                <a:gd name="connsiteY10" fmla="*/ 2035559 h 6839514"/>
                <a:gd name="connsiteX11" fmla="*/ 3523416 w 8220870"/>
                <a:gd name="connsiteY11" fmla="*/ 2273650 h 6839514"/>
                <a:gd name="connsiteX12" fmla="*/ 3491155 w 8220870"/>
                <a:gd name="connsiteY12" fmla="*/ 2380759 h 6839514"/>
                <a:gd name="connsiteX13" fmla="*/ 3487928 w 8220870"/>
                <a:gd name="connsiteY13" fmla="*/ 2468511 h 6839514"/>
                <a:gd name="connsiteX14" fmla="*/ 3661497 w 8220870"/>
                <a:gd name="connsiteY14" fmla="*/ 2769835 h 6839514"/>
                <a:gd name="connsiteX15" fmla="*/ 3687306 w 8220870"/>
                <a:gd name="connsiteY15" fmla="*/ 2790482 h 6839514"/>
                <a:gd name="connsiteX16" fmla="*/ 3700372 w 8220870"/>
                <a:gd name="connsiteY16" fmla="*/ 2782900 h 6839514"/>
                <a:gd name="connsiteX17" fmla="*/ 3706237 w 8220870"/>
                <a:gd name="connsiteY17" fmla="*/ 2775940 h 6839514"/>
                <a:gd name="connsiteX18" fmla="*/ 3706237 w 8220870"/>
                <a:gd name="connsiteY18" fmla="*/ 5335419 h 6839514"/>
                <a:gd name="connsiteX19" fmla="*/ 3832626 w 8220870"/>
                <a:gd name="connsiteY19" fmla="*/ 5005983 h 6839514"/>
                <a:gd name="connsiteX20" fmla="*/ 3753765 w 8220870"/>
                <a:gd name="connsiteY20" fmla="*/ 5241724 h 6839514"/>
                <a:gd name="connsiteX21" fmla="*/ 3723439 w 8220870"/>
                <a:gd name="connsiteY21" fmla="*/ 5368834 h 6839514"/>
                <a:gd name="connsiteX22" fmla="*/ 3749249 w 8220870"/>
                <a:gd name="connsiteY22" fmla="*/ 5426261 h 6839514"/>
                <a:gd name="connsiteX23" fmla="*/ 3795705 w 8220870"/>
                <a:gd name="connsiteY23" fmla="*/ 5401742 h 6839514"/>
                <a:gd name="connsiteX24" fmla="*/ 3918945 w 8220870"/>
                <a:gd name="connsiteY24" fmla="*/ 5212688 h 6839514"/>
                <a:gd name="connsiteX25" fmla="*/ 4035087 w 8220870"/>
                <a:gd name="connsiteY25" fmla="*/ 4956530 h 6839514"/>
                <a:gd name="connsiteX26" fmla="*/ 4054443 w 8220870"/>
                <a:gd name="connsiteY26" fmla="*/ 4837807 h 6839514"/>
                <a:gd name="connsiteX27" fmla="*/ 4103481 w 8220870"/>
                <a:gd name="connsiteY27" fmla="*/ 4624881 h 6839514"/>
                <a:gd name="connsiteX28" fmla="*/ 4133162 w 8220870"/>
                <a:gd name="connsiteY28" fmla="*/ 4487446 h 6839514"/>
                <a:gd name="connsiteX29" fmla="*/ 4183491 w 8220870"/>
                <a:gd name="connsiteY29" fmla="*/ 4342269 h 6839514"/>
                <a:gd name="connsiteX30" fmla="*/ 4198976 w 8220870"/>
                <a:gd name="connsiteY30" fmla="*/ 4321621 h 6839514"/>
                <a:gd name="connsiteX31" fmla="*/ 4304149 w 8220870"/>
                <a:gd name="connsiteY31" fmla="*/ 4182251 h 6839514"/>
                <a:gd name="connsiteX32" fmla="*/ 4362220 w 8220870"/>
                <a:gd name="connsiteY32" fmla="*/ 4091918 h 6839514"/>
                <a:gd name="connsiteX33" fmla="*/ 4454489 w 8220870"/>
                <a:gd name="connsiteY33" fmla="*/ 3986745 h 6839514"/>
                <a:gd name="connsiteX34" fmla="*/ 4538368 w 8220870"/>
                <a:gd name="connsiteY34" fmla="*/ 3902865 h 6839514"/>
                <a:gd name="connsiteX35" fmla="*/ 4608699 w 8220870"/>
                <a:gd name="connsiteY35" fmla="*/ 3827372 h 6839514"/>
                <a:gd name="connsiteX36" fmla="*/ 4655156 w 8220870"/>
                <a:gd name="connsiteY36" fmla="*/ 3820920 h 6839514"/>
                <a:gd name="connsiteX37" fmla="*/ 4673223 w 8220870"/>
                <a:gd name="connsiteY37" fmla="*/ 3877700 h 6839514"/>
                <a:gd name="connsiteX38" fmla="*/ 4647414 w 8220870"/>
                <a:gd name="connsiteY38" fmla="*/ 3946094 h 6839514"/>
                <a:gd name="connsiteX39" fmla="*/ 4566114 w 8220870"/>
                <a:gd name="connsiteY39" fmla="*/ 4127405 h 6839514"/>
                <a:gd name="connsiteX40" fmla="*/ 4528045 w 8220870"/>
                <a:gd name="connsiteY40" fmla="*/ 4177089 h 6839514"/>
                <a:gd name="connsiteX41" fmla="*/ 4397062 w 8220870"/>
                <a:gd name="connsiteY41" fmla="*/ 4435827 h 6839514"/>
                <a:gd name="connsiteX42" fmla="*/ 4360285 w 8220870"/>
                <a:gd name="connsiteY42" fmla="*/ 4508094 h 6839514"/>
                <a:gd name="connsiteX43" fmla="*/ 4271887 w 8220870"/>
                <a:gd name="connsiteY43" fmla="*/ 4655852 h 6839514"/>
                <a:gd name="connsiteX44" fmla="*/ 4261564 w 8220870"/>
                <a:gd name="connsiteY44" fmla="*/ 4733925 h 6839514"/>
                <a:gd name="connsiteX45" fmla="*/ 4278985 w 8220870"/>
                <a:gd name="connsiteY45" fmla="*/ 4741023 h 6839514"/>
                <a:gd name="connsiteX46" fmla="*/ 4360285 w 8220870"/>
                <a:gd name="connsiteY46" fmla="*/ 4648109 h 6839514"/>
                <a:gd name="connsiteX47" fmla="*/ 4553209 w 8220870"/>
                <a:gd name="connsiteY47" fmla="*/ 4335171 h 6839514"/>
                <a:gd name="connsiteX48" fmla="*/ 4600312 w 8220870"/>
                <a:gd name="connsiteY48" fmla="*/ 4302264 h 6839514"/>
                <a:gd name="connsiteX49" fmla="*/ 4644187 w 8220870"/>
                <a:gd name="connsiteY49" fmla="*/ 4263550 h 6839514"/>
                <a:gd name="connsiteX50" fmla="*/ 4719679 w 8220870"/>
                <a:gd name="connsiteY50" fmla="*/ 4151280 h 6839514"/>
                <a:gd name="connsiteX51" fmla="*/ 4852597 w 8220870"/>
                <a:gd name="connsiteY51" fmla="*/ 3995778 h 6839514"/>
                <a:gd name="connsiteX52" fmla="*/ 5024875 w 8220870"/>
                <a:gd name="connsiteY52" fmla="*/ 3780270 h 6839514"/>
                <a:gd name="connsiteX53" fmla="*/ 5113272 w 8220870"/>
                <a:gd name="connsiteY53" fmla="*/ 3693809 h 6839514"/>
                <a:gd name="connsiteX54" fmla="*/ 5262321 w 8220870"/>
                <a:gd name="connsiteY54" fmla="*/ 3582184 h 6839514"/>
                <a:gd name="connsiteX55" fmla="*/ 5319747 w 8220870"/>
                <a:gd name="connsiteY55" fmla="*/ 3532500 h 6839514"/>
                <a:gd name="connsiteX56" fmla="*/ 5375882 w 8220870"/>
                <a:gd name="connsiteY56" fmla="*/ 3470558 h 6839514"/>
                <a:gd name="connsiteX57" fmla="*/ 5430081 w 8220870"/>
                <a:gd name="connsiteY57" fmla="*/ 3500884 h 6839514"/>
                <a:gd name="connsiteX58" fmla="*/ 5426855 w 8220870"/>
                <a:gd name="connsiteY58" fmla="*/ 3521531 h 6839514"/>
                <a:gd name="connsiteX59" fmla="*/ 5254578 w 8220870"/>
                <a:gd name="connsiteY59" fmla="*/ 3848020 h 6839514"/>
                <a:gd name="connsiteX60" fmla="*/ 4960997 w 8220870"/>
                <a:gd name="connsiteY60" fmla="*/ 4204834 h 6839514"/>
                <a:gd name="connsiteX61" fmla="*/ 4891312 w 8220870"/>
                <a:gd name="connsiteY61" fmla="*/ 4347430 h 6839514"/>
                <a:gd name="connsiteX62" fmla="*/ 4906152 w 8220870"/>
                <a:gd name="connsiteY62" fmla="*/ 4357755 h 6839514"/>
                <a:gd name="connsiteX63" fmla="*/ 4940995 w 8220870"/>
                <a:gd name="connsiteY63" fmla="*/ 4331945 h 6839514"/>
                <a:gd name="connsiteX64" fmla="*/ 5104239 w 8220870"/>
                <a:gd name="connsiteY64" fmla="*/ 4107403 h 6839514"/>
                <a:gd name="connsiteX65" fmla="*/ 5161020 w 8220870"/>
                <a:gd name="connsiteY65" fmla="*/ 4046751 h 6839514"/>
                <a:gd name="connsiteX66" fmla="*/ 5255868 w 8220870"/>
                <a:gd name="connsiteY66" fmla="*/ 3963517 h 6839514"/>
                <a:gd name="connsiteX67" fmla="*/ 5546224 w 8220870"/>
                <a:gd name="connsiteY67" fmla="*/ 3630576 h 6839514"/>
                <a:gd name="connsiteX68" fmla="*/ 5633330 w 8220870"/>
                <a:gd name="connsiteY68" fmla="*/ 3571859 h 6839514"/>
                <a:gd name="connsiteX69" fmla="*/ 5633330 w 8220870"/>
                <a:gd name="connsiteY69" fmla="*/ 3673161 h 6839514"/>
                <a:gd name="connsiteX70" fmla="*/ 5568162 w 8220870"/>
                <a:gd name="connsiteY70" fmla="*/ 3821565 h 6839514"/>
                <a:gd name="connsiteX71" fmla="*/ 5417177 w 8220870"/>
                <a:gd name="connsiteY71" fmla="*/ 4059011 h 6839514"/>
                <a:gd name="connsiteX72" fmla="*/ 5321683 w 8220870"/>
                <a:gd name="connsiteY72" fmla="*/ 4286133 h 6839514"/>
                <a:gd name="connsiteX73" fmla="*/ 5339749 w 8220870"/>
                <a:gd name="connsiteY73" fmla="*/ 4297748 h 6839514"/>
                <a:gd name="connsiteX74" fmla="*/ 5520414 w 8220870"/>
                <a:gd name="connsiteY74" fmla="*/ 4055784 h 6839514"/>
                <a:gd name="connsiteX75" fmla="*/ 5723018 w 8220870"/>
                <a:gd name="connsiteY75" fmla="*/ 3800272 h 6839514"/>
                <a:gd name="connsiteX76" fmla="*/ 5764958 w 8220870"/>
                <a:gd name="connsiteY76" fmla="*/ 3769301 h 6839514"/>
                <a:gd name="connsiteX77" fmla="*/ 5675270 w 8220870"/>
                <a:gd name="connsiteY77" fmla="*/ 4042880 h 6839514"/>
                <a:gd name="connsiteX78" fmla="*/ 5649461 w 8220870"/>
                <a:gd name="connsiteY78" fmla="*/ 4090627 h 6839514"/>
                <a:gd name="connsiteX79" fmla="*/ 5603004 w 8220870"/>
                <a:gd name="connsiteY79" fmla="*/ 4198382 h 6839514"/>
                <a:gd name="connsiteX80" fmla="*/ 5475248 w 8220870"/>
                <a:gd name="connsiteY80" fmla="*/ 4408727 h 6839514"/>
                <a:gd name="connsiteX81" fmla="*/ 5388141 w 8220870"/>
                <a:gd name="connsiteY81" fmla="*/ 4516482 h 6839514"/>
                <a:gd name="connsiteX82" fmla="*/ 5201024 w 8220870"/>
                <a:gd name="connsiteY82" fmla="*/ 4719085 h 6839514"/>
                <a:gd name="connsiteX83" fmla="*/ 5108110 w 8220870"/>
                <a:gd name="connsiteY83" fmla="*/ 4822967 h 6839514"/>
                <a:gd name="connsiteX84" fmla="*/ 5118434 w 8220870"/>
                <a:gd name="connsiteY84" fmla="*/ 4833936 h 6839514"/>
                <a:gd name="connsiteX85" fmla="*/ 5244899 w 8220870"/>
                <a:gd name="connsiteY85" fmla="*/ 4715859 h 6839514"/>
                <a:gd name="connsiteX86" fmla="*/ 5347491 w 8220870"/>
                <a:gd name="connsiteY86" fmla="*/ 4629397 h 6839514"/>
                <a:gd name="connsiteX87" fmla="*/ 5368785 w 8220870"/>
                <a:gd name="connsiteY87" fmla="*/ 4615202 h 6839514"/>
                <a:gd name="connsiteX88" fmla="*/ 5532674 w 8220870"/>
                <a:gd name="connsiteY88" fmla="*/ 4375821 h 6839514"/>
                <a:gd name="connsiteX89" fmla="*/ 5766248 w 8220870"/>
                <a:gd name="connsiteY89" fmla="*/ 4131277 h 6839514"/>
                <a:gd name="connsiteX90" fmla="*/ 5681722 w 8220870"/>
                <a:gd name="connsiteY90" fmla="*/ 4412599 h 6839514"/>
                <a:gd name="connsiteX91" fmla="*/ 5668173 w 8220870"/>
                <a:gd name="connsiteY91" fmla="*/ 4428084 h 6839514"/>
                <a:gd name="connsiteX92" fmla="*/ 5487508 w 8220870"/>
                <a:gd name="connsiteY92" fmla="*/ 4685532 h 6839514"/>
                <a:gd name="connsiteX93" fmla="*/ 5177795 w 8220870"/>
                <a:gd name="connsiteY93" fmla="*/ 5002988 h 6839514"/>
                <a:gd name="connsiteX94" fmla="*/ 4947447 w 8220870"/>
                <a:gd name="connsiteY94" fmla="*/ 5157198 h 6839514"/>
                <a:gd name="connsiteX95" fmla="*/ 4799689 w 8220870"/>
                <a:gd name="connsiteY95" fmla="*/ 5284309 h 6839514"/>
                <a:gd name="connsiteX96" fmla="*/ 4683547 w 8220870"/>
                <a:gd name="connsiteY96" fmla="*/ 5331411 h 6839514"/>
                <a:gd name="connsiteX97" fmla="*/ 4603537 w 8220870"/>
                <a:gd name="connsiteY97" fmla="*/ 5383676 h 6839514"/>
                <a:gd name="connsiteX98" fmla="*/ 4528691 w 8220870"/>
                <a:gd name="connsiteY98" fmla="*/ 5439811 h 6839514"/>
                <a:gd name="connsiteX99" fmla="*/ 4419001 w 8220870"/>
                <a:gd name="connsiteY99" fmla="*/ 5475944 h 6839514"/>
                <a:gd name="connsiteX100" fmla="*/ 4395127 w 8220870"/>
                <a:gd name="connsiteY100" fmla="*/ 5547565 h 6839514"/>
                <a:gd name="connsiteX101" fmla="*/ 4348025 w 8220870"/>
                <a:gd name="connsiteY101" fmla="*/ 5646930 h 6839514"/>
                <a:gd name="connsiteX102" fmla="*/ 3949916 w 8220870"/>
                <a:gd name="connsiteY102" fmla="*/ 5823080 h 6839514"/>
                <a:gd name="connsiteX103" fmla="*/ 3815707 w 8220870"/>
                <a:gd name="connsiteY103" fmla="*/ 6069559 h 6839514"/>
                <a:gd name="connsiteX104" fmla="*/ 3627944 w 8220870"/>
                <a:gd name="connsiteY104" fmla="*/ 6767056 h 6839514"/>
                <a:gd name="connsiteX105" fmla="*/ 207524 w 8220870"/>
                <a:gd name="connsiteY105" fmla="*/ 6775602 h 6839514"/>
                <a:gd name="connsiteX106" fmla="*/ 526307 w 8220870"/>
                <a:gd name="connsiteY106" fmla="*/ 6394111 h 6839514"/>
                <a:gd name="connsiteX107" fmla="*/ 452105 w 8220870"/>
                <a:gd name="connsiteY107" fmla="*/ 6377335 h 6839514"/>
                <a:gd name="connsiteX108" fmla="*/ 425005 w 8220870"/>
                <a:gd name="connsiteY108" fmla="*/ 6287003 h 6839514"/>
                <a:gd name="connsiteX109" fmla="*/ 175945 w 8220870"/>
                <a:gd name="connsiteY109" fmla="*/ 5645640 h 6839514"/>
                <a:gd name="connsiteX110" fmla="*/ 94000 w 8220870"/>
                <a:gd name="connsiteY110" fmla="*/ 5510141 h 6839514"/>
                <a:gd name="connsiteX111" fmla="*/ 28186 w 8220870"/>
                <a:gd name="connsiteY111" fmla="*/ 4989438 h 6839514"/>
                <a:gd name="connsiteX112" fmla="*/ 141747 w 8220870"/>
                <a:gd name="connsiteY112" fmla="*/ 4622945 h 6839514"/>
                <a:gd name="connsiteX113" fmla="*/ 141747 w 8220870"/>
                <a:gd name="connsiteY113" fmla="*/ 4491317 h 6839514"/>
                <a:gd name="connsiteX114" fmla="*/ 97872 w 8220870"/>
                <a:gd name="connsiteY114" fmla="*/ 4227417 h 6839514"/>
                <a:gd name="connsiteX115" fmla="*/ 86257 w 8220870"/>
                <a:gd name="connsiteY115" fmla="*/ 3569924 h 6839514"/>
                <a:gd name="connsiteX116" fmla="*/ 138521 w 8220870"/>
                <a:gd name="connsiteY116" fmla="*/ 3362159 h 6839514"/>
                <a:gd name="connsiteX117" fmla="*/ 228854 w 8220870"/>
                <a:gd name="connsiteY117" fmla="*/ 3046640 h 6839514"/>
                <a:gd name="connsiteX118" fmla="*/ 344995 w 8220870"/>
                <a:gd name="connsiteY118" fmla="*/ 2867910 h 6839514"/>
                <a:gd name="connsiteX119" fmla="*/ 402422 w 8220870"/>
                <a:gd name="connsiteY119" fmla="*/ 2830486 h 6839514"/>
                <a:gd name="connsiteX120" fmla="*/ 441781 w 8220870"/>
                <a:gd name="connsiteY120" fmla="*/ 2691117 h 6839514"/>
                <a:gd name="connsiteX121" fmla="*/ 446943 w 8220870"/>
                <a:gd name="connsiteY121" fmla="*/ 2524646 h 6839514"/>
                <a:gd name="connsiteX122" fmla="*/ 561795 w 8220870"/>
                <a:gd name="connsiteY122" fmla="*/ 2227194 h 6839514"/>
                <a:gd name="connsiteX123" fmla="*/ 567601 w 8220870"/>
                <a:gd name="connsiteY123" fmla="*/ 2201384 h 6839514"/>
                <a:gd name="connsiteX124" fmla="*/ 745686 w 8220870"/>
                <a:gd name="connsiteY124" fmla="*/ 1808437 h 6839514"/>
                <a:gd name="connsiteX125" fmla="*/ 934739 w 8220870"/>
                <a:gd name="connsiteY125" fmla="*/ 1575508 h 6839514"/>
                <a:gd name="connsiteX126" fmla="*/ 1087660 w 8220870"/>
                <a:gd name="connsiteY126" fmla="*/ 984473 h 6839514"/>
                <a:gd name="connsiteX127" fmla="*/ 937966 w 8220870"/>
                <a:gd name="connsiteY127" fmla="*/ 663148 h 6839514"/>
                <a:gd name="connsiteX128" fmla="*/ 880540 w 8220870"/>
                <a:gd name="connsiteY128" fmla="*/ 581202 h 6839514"/>
                <a:gd name="connsiteX129" fmla="*/ 959258 w 8220870"/>
                <a:gd name="connsiteY129" fmla="*/ 248262 h 6839514"/>
                <a:gd name="connsiteX130" fmla="*/ 1258001 w 8220870"/>
                <a:gd name="connsiteY130" fmla="*/ 135346 h 6839514"/>
                <a:gd name="connsiteX131" fmla="*/ 1885168 w 8220870"/>
                <a:gd name="connsiteY131" fmla="*/ 10171 h 6839514"/>
                <a:gd name="connsiteX132" fmla="*/ 1979040 w 8220870"/>
                <a:gd name="connsiteY132" fmla="*/ 6895 h 6839514"/>
                <a:gd name="connsiteX133" fmla="*/ 4277957 w 8220870"/>
                <a:gd name="connsiteY133" fmla="*/ 200 h 6839514"/>
                <a:gd name="connsiteX134" fmla="*/ 4387385 w 8220870"/>
                <a:gd name="connsiteY134" fmla="*/ 45659 h 6839514"/>
                <a:gd name="connsiteX135" fmla="*/ 4660318 w 8220870"/>
                <a:gd name="connsiteY135" fmla="*/ 276652 h 6839514"/>
                <a:gd name="connsiteX136" fmla="*/ 5170697 w 8220870"/>
                <a:gd name="connsiteY136" fmla="*/ 572169 h 6839514"/>
                <a:gd name="connsiteX137" fmla="*/ 6857338 w 8220870"/>
                <a:gd name="connsiteY137" fmla="*/ 1689714 h 6839514"/>
                <a:gd name="connsiteX138" fmla="*/ 8083927 w 8220870"/>
                <a:gd name="connsiteY138" fmla="*/ 3383452 h 6839514"/>
                <a:gd name="connsiteX139" fmla="*/ 8220716 w 8220870"/>
                <a:gd name="connsiteY139" fmla="*/ 4057075 h 6839514"/>
                <a:gd name="connsiteX140" fmla="*/ 8211038 w 8220870"/>
                <a:gd name="connsiteY140" fmla="*/ 4120953 h 6839514"/>
                <a:gd name="connsiteX141" fmla="*/ 8196197 w 8220870"/>
                <a:gd name="connsiteY141" fmla="*/ 4124825 h 6839514"/>
                <a:gd name="connsiteX142" fmla="*/ 8142643 w 8220870"/>
                <a:gd name="connsiteY142" fmla="*/ 4056430 h 6839514"/>
                <a:gd name="connsiteX143" fmla="*/ 7762601 w 8220870"/>
                <a:gd name="connsiteY143" fmla="*/ 3492496 h 6839514"/>
                <a:gd name="connsiteX144" fmla="*/ 7156081 w 8220870"/>
                <a:gd name="connsiteY144" fmla="*/ 2813065 h 6839514"/>
                <a:gd name="connsiteX145" fmla="*/ 7036068 w 8220870"/>
                <a:gd name="connsiteY145" fmla="*/ 2687245 h 6839514"/>
                <a:gd name="connsiteX146" fmla="*/ 7014130 w 8220870"/>
                <a:gd name="connsiteY146" fmla="*/ 2664661 h 6839514"/>
                <a:gd name="connsiteX147" fmla="*/ 6571500 w 8220870"/>
                <a:gd name="connsiteY147" fmla="*/ 2326559 h 6839514"/>
                <a:gd name="connsiteX148" fmla="*/ 6426968 w 8220870"/>
                <a:gd name="connsiteY148" fmla="*/ 2203319 h 6839514"/>
                <a:gd name="connsiteX149" fmla="*/ 6315987 w 8220870"/>
                <a:gd name="connsiteY149" fmla="*/ 2136215 h 6839514"/>
                <a:gd name="connsiteX150" fmla="*/ 6137257 w 8220870"/>
                <a:gd name="connsiteY150" fmla="*/ 1991683 h 6839514"/>
                <a:gd name="connsiteX151" fmla="*/ 5954656 w 8220870"/>
                <a:gd name="connsiteY151" fmla="*/ 1787144 h 6839514"/>
                <a:gd name="connsiteX152" fmla="*/ 5832708 w 8220870"/>
                <a:gd name="connsiteY152" fmla="*/ 1798113 h 6839514"/>
                <a:gd name="connsiteX153" fmla="*/ 5101012 w 8220870"/>
                <a:gd name="connsiteY153" fmla="*/ 1425813 h 6839514"/>
                <a:gd name="connsiteX154" fmla="*/ 4538368 w 8220870"/>
                <a:gd name="connsiteY154" fmla="*/ 1218694 h 6839514"/>
                <a:gd name="connsiteX155" fmla="*/ 4436422 w 8220870"/>
                <a:gd name="connsiteY155" fmla="*/ 1068354 h 6839514"/>
                <a:gd name="connsiteX156" fmla="*/ 4424162 w 8220870"/>
                <a:gd name="connsiteY156" fmla="*/ 627014 h 6839514"/>
                <a:gd name="connsiteX157" fmla="*/ 4415774 w 8220870"/>
                <a:gd name="connsiteY157" fmla="*/ 591527 h 6839514"/>
                <a:gd name="connsiteX158" fmla="*/ 4377706 w 8220870"/>
                <a:gd name="connsiteY158" fmla="*/ 526358 h 6839514"/>
                <a:gd name="connsiteX159" fmla="*/ 4309956 w 8220870"/>
                <a:gd name="connsiteY159" fmla="*/ 577331 h 6839514"/>
                <a:gd name="connsiteX160" fmla="*/ 4226882 w 8220870"/>
                <a:gd name="connsiteY160" fmla="*/ 725422 h 6839514"/>
                <a:gd name="connsiteX161" fmla="*/ 4207954 w 8220870"/>
                <a:gd name="connsiteY161" fmla="*/ 775696 h 6839514"/>
                <a:gd name="connsiteX162" fmla="*/ 3940199 w 8220870"/>
                <a:gd name="connsiteY162" fmla="*/ 779935 h 6839514"/>
                <a:gd name="connsiteX163" fmla="*/ 3975726 w 8220870"/>
                <a:gd name="connsiteY163" fmla="*/ 615400 h 6839514"/>
                <a:gd name="connsiteX164" fmla="*/ 4039603 w 8220870"/>
                <a:gd name="connsiteY164" fmla="*/ 302462 h 6839514"/>
                <a:gd name="connsiteX165" fmla="*/ 4098320 w 8220870"/>
                <a:gd name="connsiteY165" fmla="*/ 156639 h 6839514"/>
                <a:gd name="connsiteX166" fmla="*/ 4241562 w 8220870"/>
                <a:gd name="connsiteY166" fmla="*/ 10816 h 6839514"/>
                <a:gd name="connsiteX167" fmla="*/ 4277957 w 8220870"/>
                <a:gd name="connsiteY167" fmla="*/ 200 h 6839514"/>
                <a:gd name="connsiteX0" fmla="*/ 1979040 w 8220870"/>
                <a:gd name="connsiteY0" fmla="*/ 6895 h 6801842"/>
                <a:gd name="connsiteX1" fmla="*/ 2265856 w 8220870"/>
                <a:gd name="connsiteY1" fmla="*/ 38562 h 6801842"/>
                <a:gd name="connsiteX2" fmla="*/ 2554276 w 8220870"/>
                <a:gd name="connsiteY2" fmla="*/ 57918 h 6801842"/>
                <a:gd name="connsiteX3" fmla="*/ 2784624 w 8220870"/>
                <a:gd name="connsiteY3" fmla="*/ 154704 h 6801842"/>
                <a:gd name="connsiteX4" fmla="*/ 3279518 w 8220870"/>
                <a:gd name="connsiteY4" fmla="*/ 499258 h 6801842"/>
                <a:gd name="connsiteX5" fmla="*/ 3520191 w 8220870"/>
                <a:gd name="connsiteY5" fmla="*/ 692828 h 6801842"/>
                <a:gd name="connsiteX6" fmla="*/ 3535676 w 8220870"/>
                <a:gd name="connsiteY6" fmla="*/ 761223 h 6801842"/>
                <a:gd name="connsiteX7" fmla="*/ 3560195 w 8220870"/>
                <a:gd name="connsiteY7" fmla="*/ 1268377 h 6801842"/>
                <a:gd name="connsiteX8" fmla="*/ 3495026 w 8220870"/>
                <a:gd name="connsiteY8" fmla="*/ 1486465 h 6801842"/>
                <a:gd name="connsiteX9" fmla="*/ 3402112 w 8220870"/>
                <a:gd name="connsiteY9" fmla="*/ 1756173 h 6801842"/>
                <a:gd name="connsiteX10" fmla="*/ 3464701 w 8220870"/>
                <a:gd name="connsiteY10" fmla="*/ 2035559 h 6801842"/>
                <a:gd name="connsiteX11" fmla="*/ 3523416 w 8220870"/>
                <a:gd name="connsiteY11" fmla="*/ 2273650 h 6801842"/>
                <a:gd name="connsiteX12" fmla="*/ 3491155 w 8220870"/>
                <a:gd name="connsiteY12" fmla="*/ 2380759 h 6801842"/>
                <a:gd name="connsiteX13" fmla="*/ 3487928 w 8220870"/>
                <a:gd name="connsiteY13" fmla="*/ 2468511 h 6801842"/>
                <a:gd name="connsiteX14" fmla="*/ 3661497 w 8220870"/>
                <a:gd name="connsiteY14" fmla="*/ 2769835 h 6801842"/>
                <a:gd name="connsiteX15" fmla="*/ 3687306 w 8220870"/>
                <a:gd name="connsiteY15" fmla="*/ 2790482 h 6801842"/>
                <a:gd name="connsiteX16" fmla="*/ 3700372 w 8220870"/>
                <a:gd name="connsiteY16" fmla="*/ 2782900 h 6801842"/>
                <a:gd name="connsiteX17" fmla="*/ 3706237 w 8220870"/>
                <a:gd name="connsiteY17" fmla="*/ 2775940 h 6801842"/>
                <a:gd name="connsiteX18" fmla="*/ 3706237 w 8220870"/>
                <a:gd name="connsiteY18" fmla="*/ 5335419 h 6801842"/>
                <a:gd name="connsiteX19" fmla="*/ 3832626 w 8220870"/>
                <a:gd name="connsiteY19" fmla="*/ 5005983 h 6801842"/>
                <a:gd name="connsiteX20" fmla="*/ 3753765 w 8220870"/>
                <a:gd name="connsiteY20" fmla="*/ 5241724 h 6801842"/>
                <a:gd name="connsiteX21" fmla="*/ 3723439 w 8220870"/>
                <a:gd name="connsiteY21" fmla="*/ 5368834 h 6801842"/>
                <a:gd name="connsiteX22" fmla="*/ 3749249 w 8220870"/>
                <a:gd name="connsiteY22" fmla="*/ 5426261 h 6801842"/>
                <a:gd name="connsiteX23" fmla="*/ 3795705 w 8220870"/>
                <a:gd name="connsiteY23" fmla="*/ 5401742 h 6801842"/>
                <a:gd name="connsiteX24" fmla="*/ 3918945 w 8220870"/>
                <a:gd name="connsiteY24" fmla="*/ 5212688 h 6801842"/>
                <a:gd name="connsiteX25" fmla="*/ 4035087 w 8220870"/>
                <a:gd name="connsiteY25" fmla="*/ 4956530 h 6801842"/>
                <a:gd name="connsiteX26" fmla="*/ 4054443 w 8220870"/>
                <a:gd name="connsiteY26" fmla="*/ 4837807 h 6801842"/>
                <a:gd name="connsiteX27" fmla="*/ 4103481 w 8220870"/>
                <a:gd name="connsiteY27" fmla="*/ 4624881 h 6801842"/>
                <a:gd name="connsiteX28" fmla="*/ 4133162 w 8220870"/>
                <a:gd name="connsiteY28" fmla="*/ 4487446 h 6801842"/>
                <a:gd name="connsiteX29" fmla="*/ 4183491 w 8220870"/>
                <a:gd name="connsiteY29" fmla="*/ 4342269 h 6801842"/>
                <a:gd name="connsiteX30" fmla="*/ 4198976 w 8220870"/>
                <a:gd name="connsiteY30" fmla="*/ 4321621 h 6801842"/>
                <a:gd name="connsiteX31" fmla="*/ 4304149 w 8220870"/>
                <a:gd name="connsiteY31" fmla="*/ 4182251 h 6801842"/>
                <a:gd name="connsiteX32" fmla="*/ 4362220 w 8220870"/>
                <a:gd name="connsiteY32" fmla="*/ 4091918 h 6801842"/>
                <a:gd name="connsiteX33" fmla="*/ 4454489 w 8220870"/>
                <a:gd name="connsiteY33" fmla="*/ 3986745 h 6801842"/>
                <a:gd name="connsiteX34" fmla="*/ 4538368 w 8220870"/>
                <a:gd name="connsiteY34" fmla="*/ 3902865 h 6801842"/>
                <a:gd name="connsiteX35" fmla="*/ 4608699 w 8220870"/>
                <a:gd name="connsiteY35" fmla="*/ 3827372 h 6801842"/>
                <a:gd name="connsiteX36" fmla="*/ 4655156 w 8220870"/>
                <a:gd name="connsiteY36" fmla="*/ 3820920 h 6801842"/>
                <a:gd name="connsiteX37" fmla="*/ 4673223 w 8220870"/>
                <a:gd name="connsiteY37" fmla="*/ 3877700 h 6801842"/>
                <a:gd name="connsiteX38" fmla="*/ 4647414 w 8220870"/>
                <a:gd name="connsiteY38" fmla="*/ 3946094 h 6801842"/>
                <a:gd name="connsiteX39" fmla="*/ 4566114 w 8220870"/>
                <a:gd name="connsiteY39" fmla="*/ 4127405 h 6801842"/>
                <a:gd name="connsiteX40" fmla="*/ 4528045 w 8220870"/>
                <a:gd name="connsiteY40" fmla="*/ 4177089 h 6801842"/>
                <a:gd name="connsiteX41" fmla="*/ 4397062 w 8220870"/>
                <a:gd name="connsiteY41" fmla="*/ 4435827 h 6801842"/>
                <a:gd name="connsiteX42" fmla="*/ 4360285 w 8220870"/>
                <a:gd name="connsiteY42" fmla="*/ 4508094 h 6801842"/>
                <a:gd name="connsiteX43" fmla="*/ 4271887 w 8220870"/>
                <a:gd name="connsiteY43" fmla="*/ 4655852 h 6801842"/>
                <a:gd name="connsiteX44" fmla="*/ 4261564 w 8220870"/>
                <a:gd name="connsiteY44" fmla="*/ 4733925 h 6801842"/>
                <a:gd name="connsiteX45" fmla="*/ 4278985 w 8220870"/>
                <a:gd name="connsiteY45" fmla="*/ 4741023 h 6801842"/>
                <a:gd name="connsiteX46" fmla="*/ 4360285 w 8220870"/>
                <a:gd name="connsiteY46" fmla="*/ 4648109 h 6801842"/>
                <a:gd name="connsiteX47" fmla="*/ 4553209 w 8220870"/>
                <a:gd name="connsiteY47" fmla="*/ 4335171 h 6801842"/>
                <a:gd name="connsiteX48" fmla="*/ 4600312 w 8220870"/>
                <a:gd name="connsiteY48" fmla="*/ 4302264 h 6801842"/>
                <a:gd name="connsiteX49" fmla="*/ 4644187 w 8220870"/>
                <a:gd name="connsiteY49" fmla="*/ 4263550 h 6801842"/>
                <a:gd name="connsiteX50" fmla="*/ 4719679 w 8220870"/>
                <a:gd name="connsiteY50" fmla="*/ 4151280 h 6801842"/>
                <a:gd name="connsiteX51" fmla="*/ 4852597 w 8220870"/>
                <a:gd name="connsiteY51" fmla="*/ 3995778 h 6801842"/>
                <a:gd name="connsiteX52" fmla="*/ 5024875 w 8220870"/>
                <a:gd name="connsiteY52" fmla="*/ 3780270 h 6801842"/>
                <a:gd name="connsiteX53" fmla="*/ 5113272 w 8220870"/>
                <a:gd name="connsiteY53" fmla="*/ 3693809 h 6801842"/>
                <a:gd name="connsiteX54" fmla="*/ 5262321 w 8220870"/>
                <a:gd name="connsiteY54" fmla="*/ 3582184 h 6801842"/>
                <a:gd name="connsiteX55" fmla="*/ 5319747 w 8220870"/>
                <a:gd name="connsiteY55" fmla="*/ 3532500 h 6801842"/>
                <a:gd name="connsiteX56" fmla="*/ 5375882 w 8220870"/>
                <a:gd name="connsiteY56" fmla="*/ 3470558 h 6801842"/>
                <a:gd name="connsiteX57" fmla="*/ 5430081 w 8220870"/>
                <a:gd name="connsiteY57" fmla="*/ 3500884 h 6801842"/>
                <a:gd name="connsiteX58" fmla="*/ 5426855 w 8220870"/>
                <a:gd name="connsiteY58" fmla="*/ 3521531 h 6801842"/>
                <a:gd name="connsiteX59" fmla="*/ 5254578 w 8220870"/>
                <a:gd name="connsiteY59" fmla="*/ 3848020 h 6801842"/>
                <a:gd name="connsiteX60" fmla="*/ 4960997 w 8220870"/>
                <a:gd name="connsiteY60" fmla="*/ 4204834 h 6801842"/>
                <a:gd name="connsiteX61" fmla="*/ 4891312 w 8220870"/>
                <a:gd name="connsiteY61" fmla="*/ 4347430 h 6801842"/>
                <a:gd name="connsiteX62" fmla="*/ 4906152 w 8220870"/>
                <a:gd name="connsiteY62" fmla="*/ 4357755 h 6801842"/>
                <a:gd name="connsiteX63" fmla="*/ 4940995 w 8220870"/>
                <a:gd name="connsiteY63" fmla="*/ 4331945 h 6801842"/>
                <a:gd name="connsiteX64" fmla="*/ 5104239 w 8220870"/>
                <a:gd name="connsiteY64" fmla="*/ 4107403 h 6801842"/>
                <a:gd name="connsiteX65" fmla="*/ 5161020 w 8220870"/>
                <a:gd name="connsiteY65" fmla="*/ 4046751 h 6801842"/>
                <a:gd name="connsiteX66" fmla="*/ 5255868 w 8220870"/>
                <a:gd name="connsiteY66" fmla="*/ 3963517 h 6801842"/>
                <a:gd name="connsiteX67" fmla="*/ 5546224 w 8220870"/>
                <a:gd name="connsiteY67" fmla="*/ 3630576 h 6801842"/>
                <a:gd name="connsiteX68" fmla="*/ 5633330 w 8220870"/>
                <a:gd name="connsiteY68" fmla="*/ 3571859 h 6801842"/>
                <a:gd name="connsiteX69" fmla="*/ 5633330 w 8220870"/>
                <a:gd name="connsiteY69" fmla="*/ 3673161 h 6801842"/>
                <a:gd name="connsiteX70" fmla="*/ 5568162 w 8220870"/>
                <a:gd name="connsiteY70" fmla="*/ 3821565 h 6801842"/>
                <a:gd name="connsiteX71" fmla="*/ 5417177 w 8220870"/>
                <a:gd name="connsiteY71" fmla="*/ 4059011 h 6801842"/>
                <a:gd name="connsiteX72" fmla="*/ 5321683 w 8220870"/>
                <a:gd name="connsiteY72" fmla="*/ 4286133 h 6801842"/>
                <a:gd name="connsiteX73" fmla="*/ 5339749 w 8220870"/>
                <a:gd name="connsiteY73" fmla="*/ 4297748 h 6801842"/>
                <a:gd name="connsiteX74" fmla="*/ 5520414 w 8220870"/>
                <a:gd name="connsiteY74" fmla="*/ 4055784 h 6801842"/>
                <a:gd name="connsiteX75" fmla="*/ 5723018 w 8220870"/>
                <a:gd name="connsiteY75" fmla="*/ 3800272 h 6801842"/>
                <a:gd name="connsiteX76" fmla="*/ 5764958 w 8220870"/>
                <a:gd name="connsiteY76" fmla="*/ 3769301 h 6801842"/>
                <a:gd name="connsiteX77" fmla="*/ 5675270 w 8220870"/>
                <a:gd name="connsiteY77" fmla="*/ 4042880 h 6801842"/>
                <a:gd name="connsiteX78" fmla="*/ 5649461 w 8220870"/>
                <a:gd name="connsiteY78" fmla="*/ 4090627 h 6801842"/>
                <a:gd name="connsiteX79" fmla="*/ 5603004 w 8220870"/>
                <a:gd name="connsiteY79" fmla="*/ 4198382 h 6801842"/>
                <a:gd name="connsiteX80" fmla="*/ 5475248 w 8220870"/>
                <a:gd name="connsiteY80" fmla="*/ 4408727 h 6801842"/>
                <a:gd name="connsiteX81" fmla="*/ 5388141 w 8220870"/>
                <a:gd name="connsiteY81" fmla="*/ 4516482 h 6801842"/>
                <a:gd name="connsiteX82" fmla="*/ 5201024 w 8220870"/>
                <a:gd name="connsiteY82" fmla="*/ 4719085 h 6801842"/>
                <a:gd name="connsiteX83" fmla="*/ 5108110 w 8220870"/>
                <a:gd name="connsiteY83" fmla="*/ 4822967 h 6801842"/>
                <a:gd name="connsiteX84" fmla="*/ 5118434 w 8220870"/>
                <a:gd name="connsiteY84" fmla="*/ 4833936 h 6801842"/>
                <a:gd name="connsiteX85" fmla="*/ 5244899 w 8220870"/>
                <a:gd name="connsiteY85" fmla="*/ 4715859 h 6801842"/>
                <a:gd name="connsiteX86" fmla="*/ 5347491 w 8220870"/>
                <a:gd name="connsiteY86" fmla="*/ 4629397 h 6801842"/>
                <a:gd name="connsiteX87" fmla="*/ 5368785 w 8220870"/>
                <a:gd name="connsiteY87" fmla="*/ 4615202 h 6801842"/>
                <a:gd name="connsiteX88" fmla="*/ 5532674 w 8220870"/>
                <a:gd name="connsiteY88" fmla="*/ 4375821 h 6801842"/>
                <a:gd name="connsiteX89" fmla="*/ 5766248 w 8220870"/>
                <a:gd name="connsiteY89" fmla="*/ 4131277 h 6801842"/>
                <a:gd name="connsiteX90" fmla="*/ 5681722 w 8220870"/>
                <a:gd name="connsiteY90" fmla="*/ 4412599 h 6801842"/>
                <a:gd name="connsiteX91" fmla="*/ 5668173 w 8220870"/>
                <a:gd name="connsiteY91" fmla="*/ 4428084 h 6801842"/>
                <a:gd name="connsiteX92" fmla="*/ 5487508 w 8220870"/>
                <a:gd name="connsiteY92" fmla="*/ 4685532 h 6801842"/>
                <a:gd name="connsiteX93" fmla="*/ 5177795 w 8220870"/>
                <a:gd name="connsiteY93" fmla="*/ 5002988 h 6801842"/>
                <a:gd name="connsiteX94" fmla="*/ 4947447 w 8220870"/>
                <a:gd name="connsiteY94" fmla="*/ 5157198 h 6801842"/>
                <a:gd name="connsiteX95" fmla="*/ 4799689 w 8220870"/>
                <a:gd name="connsiteY95" fmla="*/ 5284309 h 6801842"/>
                <a:gd name="connsiteX96" fmla="*/ 4683547 w 8220870"/>
                <a:gd name="connsiteY96" fmla="*/ 5331411 h 6801842"/>
                <a:gd name="connsiteX97" fmla="*/ 4603537 w 8220870"/>
                <a:gd name="connsiteY97" fmla="*/ 5383676 h 6801842"/>
                <a:gd name="connsiteX98" fmla="*/ 4528691 w 8220870"/>
                <a:gd name="connsiteY98" fmla="*/ 5439811 h 6801842"/>
                <a:gd name="connsiteX99" fmla="*/ 4419001 w 8220870"/>
                <a:gd name="connsiteY99" fmla="*/ 5475944 h 6801842"/>
                <a:gd name="connsiteX100" fmla="*/ 4395127 w 8220870"/>
                <a:gd name="connsiteY100" fmla="*/ 5547565 h 6801842"/>
                <a:gd name="connsiteX101" fmla="*/ 4348025 w 8220870"/>
                <a:gd name="connsiteY101" fmla="*/ 5646930 h 6801842"/>
                <a:gd name="connsiteX102" fmla="*/ 3949916 w 8220870"/>
                <a:gd name="connsiteY102" fmla="*/ 5823080 h 6801842"/>
                <a:gd name="connsiteX103" fmla="*/ 3815707 w 8220870"/>
                <a:gd name="connsiteY103" fmla="*/ 6069559 h 6801842"/>
                <a:gd name="connsiteX104" fmla="*/ 3627944 w 8220870"/>
                <a:gd name="connsiteY104" fmla="*/ 6767056 h 6801842"/>
                <a:gd name="connsiteX105" fmla="*/ 207524 w 8220870"/>
                <a:gd name="connsiteY105" fmla="*/ 6775602 h 6801842"/>
                <a:gd name="connsiteX106" fmla="*/ 526307 w 8220870"/>
                <a:gd name="connsiteY106" fmla="*/ 6394111 h 6801842"/>
                <a:gd name="connsiteX107" fmla="*/ 452105 w 8220870"/>
                <a:gd name="connsiteY107" fmla="*/ 6377335 h 6801842"/>
                <a:gd name="connsiteX108" fmla="*/ 425005 w 8220870"/>
                <a:gd name="connsiteY108" fmla="*/ 6287003 h 6801842"/>
                <a:gd name="connsiteX109" fmla="*/ 175945 w 8220870"/>
                <a:gd name="connsiteY109" fmla="*/ 5645640 h 6801842"/>
                <a:gd name="connsiteX110" fmla="*/ 94000 w 8220870"/>
                <a:gd name="connsiteY110" fmla="*/ 5510141 h 6801842"/>
                <a:gd name="connsiteX111" fmla="*/ 28186 w 8220870"/>
                <a:gd name="connsiteY111" fmla="*/ 4989438 h 6801842"/>
                <a:gd name="connsiteX112" fmla="*/ 141747 w 8220870"/>
                <a:gd name="connsiteY112" fmla="*/ 4622945 h 6801842"/>
                <a:gd name="connsiteX113" fmla="*/ 141747 w 8220870"/>
                <a:gd name="connsiteY113" fmla="*/ 4491317 h 6801842"/>
                <a:gd name="connsiteX114" fmla="*/ 97872 w 8220870"/>
                <a:gd name="connsiteY114" fmla="*/ 4227417 h 6801842"/>
                <a:gd name="connsiteX115" fmla="*/ 86257 w 8220870"/>
                <a:gd name="connsiteY115" fmla="*/ 3569924 h 6801842"/>
                <a:gd name="connsiteX116" fmla="*/ 138521 w 8220870"/>
                <a:gd name="connsiteY116" fmla="*/ 3362159 h 6801842"/>
                <a:gd name="connsiteX117" fmla="*/ 228854 w 8220870"/>
                <a:gd name="connsiteY117" fmla="*/ 3046640 h 6801842"/>
                <a:gd name="connsiteX118" fmla="*/ 344995 w 8220870"/>
                <a:gd name="connsiteY118" fmla="*/ 2867910 h 6801842"/>
                <a:gd name="connsiteX119" fmla="*/ 402422 w 8220870"/>
                <a:gd name="connsiteY119" fmla="*/ 2830486 h 6801842"/>
                <a:gd name="connsiteX120" fmla="*/ 441781 w 8220870"/>
                <a:gd name="connsiteY120" fmla="*/ 2691117 h 6801842"/>
                <a:gd name="connsiteX121" fmla="*/ 446943 w 8220870"/>
                <a:gd name="connsiteY121" fmla="*/ 2524646 h 6801842"/>
                <a:gd name="connsiteX122" fmla="*/ 561795 w 8220870"/>
                <a:gd name="connsiteY122" fmla="*/ 2227194 h 6801842"/>
                <a:gd name="connsiteX123" fmla="*/ 567601 w 8220870"/>
                <a:gd name="connsiteY123" fmla="*/ 2201384 h 6801842"/>
                <a:gd name="connsiteX124" fmla="*/ 745686 w 8220870"/>
                <a:gd name="connsiteY124" fmla="*/ 1808437 h 6801842"/>
                <a:gd name="connsiteX125" fmla="*/ 934739 w 8220870"/>
                <a:gd name="connsiteY125" fmla="*/ 1575508 h 6801842"/>
                <a:gd name="connsiteX126" fmla="*/ 1087660 w 8220870"/>
                <a:gd name="connsiteY126" fmla="*/ 984473 h 6801842"/>
                <a:gd name="connsiteX127" fmla="*/ 937966 w 8220870"/>
                <a:gd name="connsiteY127" fmla="*/ 663148 h 6801842"/>
                <a:gd name="connsiteX128" fmla="*/ 880540 w 8220870"/>
                <a:gd name="connsiteY128" fmla="*/ 581202 h 6801842"/>
                <a:gd name="connsiteX129" fmla="*/ 959258 w 8220870"/>
                <a:gd name="connsiteY129" fmla="*/ 248262 h 6801842"/>
                <a:gd name="connsiteX130" fmla="*/ 1258001 w 8220870"/>
                <a:gd name="connsiteY130" fmla="*/ 135346 h 6801842"/>
                <a:gd name="connsiteX131" fmla="*/ 1885168 w 8220870"/>
                <a:gd name="connsiteY131" fmla="*/ 10171 h 6801842"/>
                <a:gd name="connsiteX132" fmla="*/ 1979040 w 8220870"/>
                <a:gd name="connsiteY132" fmla="*/ 6895 h 6801842"/>
                <a:gd name="connsiteX133" fmla="*/ 4277957 w 8220870"/>
                <a:gd name="connsiteY133" fmla="*/ 200 h 6801842"/>
                <a:gd name="connsiteX134" fmla="*/ 4387385 w 8220870"/>
                <a:gd name="connsiteY134" fmla="*/ 45659 h 6801842"/>
                <a:gd name="connsiteX135" fmla="*/ 4660318 w 8220870"/>
                <a:gd name="connsiteY135" fmla="*/ 276652 h 6801842"/>
                <a:gd name="connsiteX136" fmla="*/ 5170697 w 8220870"/>
                <a:gd name="connsiteY136" fmla="*/ 572169 h 6801842"/>
                <a:gd name="connsiteX137" fmla="*/ 6857338 w 8220870"/>
                <a:gd name="connsiteY137" fmla="*/ 1689714 h 6801842"/>
                <a:gd name="connsiteX138" fmla="*/ 8083927 w 8220870"/>
                <a:gd name="connsiteY138" fmla="*/ 3383452 h 6801842"/>
                <a:gd name="connsiteX139" fmla="*/ 8220716 w 8220870"/>
                <a:gd name="connsiteY139" fmla="*/ 4057075 h 6801842"/>
                <a:gd name="connsiteX140" fmla="*/ 8211038 w 8220870"/>
                <a:gd name="connsiteY140" fmla="*/ 4120953 h 6801842"/>
                <a:gd name="connsiteX141" fmla="*/ 8196197 w 8220870"/>
                <a:gd name="connsiteY141" fmla="*/ 4124825 h 6801842"/>
                <a:gd name="connsiteX142" fmla="*/ 8142643 w 8220870"/>
                <a:gd name="connsiteY142" fmla="*/ 4056430 h 6801842"/>
                <a:gd name="connsiteX143" fmla="*/ 7762601 w 8220870"/>
                <a:gd name="connsiteY143" fmla="*/ 3492496 h 6801842"/>
                <a:gd name="connsiteX144" fmla="*/ 7156081 w 8220870"/>
                <a:gd name="connsiteY144" fmla="*/ 2813065 h 6801842"/>
                <a:gd name="connsiteX145" fmla="*/ 7036068 w 8220870"/>
                <a:gd name="connsiteY145" fmla="*/ 2687245 h 6801842"/>
                <a:gd name="connsiteX146" fmla="*/ 7014130 w 8220870"/>
                <a:gd name="connsiteY146" fmla="*/ 2664661 h 6801842"/>
                <a:gd name="connsiteX147" fmla="*/ 6571500 w 8220870"/>
                <a:gd name="connsiteY147" fmla="*/ 2326559 h 6801842"/>
                <a:gd name="connsiteX148" fmla="*/ 6426968 w 8220870"/>
                <a:gd name="connsiteY148" fmla="*/ 2203319 h 6801842"/>
                <a:gd name="connsiteX149" fmla="*/ 6315987 w 8220870"/>
                <a:gd name="connsiteY149" fmla="*/ 2136215 h 6801842"/>
                <a:gd name="connsiteX150" fmla="*/ 6137257 w 8220870"/>
                <a:gd name="connsiteY150" fmla="*/ 1991683 h 6801842"/>
                <a:gd name="connsiteX151" fmla="*/ 5954656 w 8220870"/>
                <a:gd name="connsiteY151" fmla="*/ 1787144 h 6801842"/>
                <a:gd name="connsiteX152" fmla="*/ 5832708 w 8220870"/>
                <a:gd name="connsiteY152" fmla="*/ 1798113 h 6801842"/>
                <a:gd name="connsiteX153" fmla="*/ 5101012 w 8220870"/>
                <a:gd name="connsiteY153" fmla="*/ 1425813 h 6801842"/>
                <a:gd name="connsiteX154" fmla="*/ 4538368 w 8220870"/>
                <a:gd name="connsiteY154" fmla="*/ 1218694 h 6801842"/>
                <a:gd name="connsiteX155" fmla="*/ 4436422 w 8220870"/>
                <a:gd name="connsiteY155" fmla="*/ 1068354 h 6801842"/>
                <a:gd name="connsiteX156" fmla="*/ 4424162 w 8220870"/>
                <a:gd name="connsiteY156" fmla="*/ 627014 h 6801842"/>
                <a:gd name="connsiteX157" fmla="*/ 4415774 w 8220870"/>
                <a:gd name="connsiteY157" fmla="*/ 591527 h 6801842"/>
                <a:gd name="connsiteX158" fmla="*/ 4377706 w 8220870"/>
                <a:gd name="connsiteY158" fmla="*/ 526358 h 6801842"/>
                <a:gd name="connsiteX159" fmla="*/ 4309956 w 8220870"/>
                <a:gd name="connsiteY159" fmla="*/ 577331 h 6801842"/>
                <a:gd name="connsiteX160" fmla="*/ 4226882 w 8220870"/>
                <a:gd name="connsiteY160" fmla="*/ 725422 h 6801842"/>
                <a:gd name="connsiteX161" fmla="*/ 4207954 w 8220870"/>
                <a:gd name="connsiteY161" fmla="*/ 775696 h 6801842"/>
                <a:gd name="connsiteX162" fmla="*/ 3940199 w 8220870"/>
                <a:gd name="connsiteY162" fmla="*/ 779935 h 6801842"/>
                <a:gd name="connsiteX163" fmla="*/ 3975726 w 8220870"/>
                <a:gd name="connsiteY163" fmla="*/ 615400 h 6801842"/>
                <a:gd name="connsiteX164" fmla="*/ 4039603 w 8220870"/>
                <a:gd name="connsiteY164" fmla="*/ 302462 h 6801842"/>
                <a:gd name="connsiteX165" fmla="*/ 4098320 w 8220870"/>
                <a:gd name="connsiteY165" fmla="*/ 156639 h 6801842"/>
                <a:gd name="connsiteX166" fmla="*/ 4241562 w 8220870"/>
                <a:gd name="connsiteY166" fmla="*/ 10816 h 6801842"/>
                <a:gd name="connsiteX167" fmla="*/ 4277957 w 8220870"/>
                <a:gd name="connsiteY167" fmla="*/ 200 h 6801842"/>
                <a:gd name="connsiteX0" fmla="*/ 1979040 w 8220870"/>
                <a:gd name="connsiteY0" fmla="*/ 6895 h 6775602"/>
                <a:gd name="connsiteX1" fmla="*/ 2265856 w 8220870"/>
                <a:gd name="connsiteY1" fmla="*/ 38562 h 6775602"/>
                <a:gd name="connsiteX2" fmla="*/ 2554276 w 8220870"/>
                <a:gd name="connsiteY2" fmla="*/ 57918 h 6775602"/>
                <a:gd name="connsiteX3" fmla="*/ 2784624 w 8220870"/>
                <a:gd name="connsiteY3" fmla="*/ 154704 h 6775602"/>
                <a:gd name="connsiteX4" fmla="*/ 3279518 w 8220870"/>
                <a:gd name="connsiteY4" fmla="*/ 499258 h 6775602"/>
                <a:gd name="connsiteX5" fmla="*/ 3520191 w 8220870"/>
                <a:gd name="connsiteY5" fmla="*/ 692828 h 6775602"/>
                <a:gd name="connsiteX6" fmla="*/ 3535676 w 8220870"/>
                <a:gd name="connsiteY6" fmla="*/ 761223 h 6775602"/>
                <a:gd name="connsiteX7" fmla="*/ 3560195 w 8220870"/>
                <a:gd name="connsiteY7" fmla="*/ 1268377 h 6775602"/>
                <a:gd name="connsiteX8" fmla="*/ 3495026 w 8220870"/>
                <a:gd name="connsiteY8" fmla="*/ 1486465 h 6775602"/>
                <a:gd name="connsiteX9" fmla="*/ 3402112 w 8220870"/>
                <a:gd name="connsiteY9" fmla="*/ 1756173 h 6775602"/>
                <a:gd name="connsiteX10" fmla="*/ 3464701 w 8220870"/>
                <a:gd name="connsiteY10" fmla="*/ 2035559 h 6775602"/>
                <a:gd name="connsiteX11" fmla="*/ 3523416 w 8220870"/>
                <a:gd name="connsiteY11" fmla="*/ 2273650 h 6775602"/>
                <a:gd name="connsiteX12" fmla="*/ 3491155 w 8220870"/>
                <a:gd name="connsiteY12" fmla="*/ 2380759 h 6775602"/>
                <a:gd name="connsiteX13" fmla="*/ 3487928 w 8220870"/>
                <a:gd name="connsiteY13" fmla="*/ 2468511 h 6775602"/>
                <a:gd name="connsiteX14" fmla="*/ 3661497 w 8220870"/>
                <a:gd name="connsiteY14" fmla="*/ 2769835 h 6775602"/>
                <a:gd name="connsiteX15" fmla="*/ 3687306 w 8220870"/>
                <a:gd name="connsiteY15" fmla="*/ 2790482 h 6775602"/>
                <a:gd name="connsiteX16" fmla="*/ 3700372 w 8220870"/>
                <a:gd name="connsiteY16" fmla="*/ 2782900 h 6775602"/>
                <a:gd name="connsiteX17" fmla="*/ 3706237 w 8220870"/>
                <a:gd name="connsiteY17" fmla="*/ 2775940 h 6775602"/>
                <a:gd name="connsiteX18" fmla="*/ 3706237 w 8220870"/>
                <a:gd name="connsiteY18" fmla="*/ 5335419 h 6775602"/>
                <a:gd name="connsiteX19" fmla="*/ 3832626 w 8220870"/>
                <a:gd name="connsiteY19" fmla="*/ 5005983 h 6775602"/>
                <a:gd name="connsiteX20" fmla="*/ 3753765 w 8220870"/>
                <a:gd name="connsiteY20" fmla="*/ 5241724 h 6775602"/>
                <a:gd name="connsiteX21" fmla="*/ 3723439 w 8220870"/>
                <a:gd name="connsiteY21" fmla="*/ 5368834 h 6775602"/>
                <a:gd name="connsiteX22" fmla="*/ 3749249 w 8220870"/>
                <a:gd name="connsiteY22" fmla="*/ 5426261 h 6775602"/>
                <a:gd name="connsiteX23" fmla="*/ 3795705 w 8220870"/>
                <a:gd name="connsiteY23" fmla="*/ 5401742 h 6775602"/>
                <a:gd name="connsiteX24" fmla="*/ 3918945 w 8220870"/>
                <a:gd name="connsiteY24" fmla="*/ 5212688 h 6775602"/>
                <a:gd name="connsiteX25" fmla="*/ 4035087 w 8220870"/>
                <a:gd name="connsiteY25" fmla="*/ 4956530 h 6775602"/>
                <a:gd name="connsiteX26" fmla="*/ 4054443 w 8220870"/>
                <a:gd name="connsiteY26" fmla="*/ 4837807 h 6775602"/>
                <a:gd name="connsiteX27" fmla="*/ 4103481 w 8220870"/>
                <a:gd name="connsiteY27" fmla="*/ 4624881 h 6775602"/>
                <a:gd name="connsiteX28" fmla="*/ 4133162 w 8220870"/>
                <a:gd name="connsiteY28" fmla="*/ 4487446 h 6775602"/>
                <a:gd name="connsiteX29" fmla="*/ 4183491 w 8220870"/>
                <a:gd name="connsiteY29" fmla="*/ 4342269 h 6775602"/>
                <a:gd name="connsiteX30" fmla="*/ 4198976 w 8220870"/>
                <a:gd name="connsiteY30" fmla="*/ 4321621 h 6775602"/>
                <a:gd name="connsiteX31" fmla="*/ 4304149 w 8220870"/>
                <a:gd name="connsiteY31" fmla="*/ 4182251 h 6775602"/>
                <a:gd name="connsiteX32" fmla="*/ 4362220 w 8220870"/>
                <a:gd name="connsiteY32" fmla="*/ 4091918 h 6775602"/>
                <a:gd name="connsiteX33" fmla="*/ 4454489 w 8220870"/>
                <a:gd name="connsiteY33" fmla="*/ 3986745 h 6775602"/>
                <a:gd name="connsiteX34" fmla="*/ 4538368 w 8220870"/>
                <a:gd name="connsiteY34" fmla="*/ 3902865 h 6775602"/>
                <a:gd name="connsiteX35" fmla="*/ 4608699 w 8220870"/>
                <a:gd name="connsiteY35" fmla="*/ 3827372 h 6775602"/>
                <a:gd name="connsiteX36" fmla="*/ 4655156 w 8220870"/>
                <a:gd name="connsiteY36" fmla="*/ 3820920 h 6775602"/>
                <a:gd name="connsiteX37" fmla="*/ 4673223 w 8220870"/>
                <a:gd name="connsiteY37" fmla="*/ 3877700 h 6775602"/>
                <a:gd name="connsiteX38" fmla="*/ 4647414 w 8220870"/>
                <a:gd name="connsiteY38" fmla="*/ 3946094 h 6775602"/>
                <a:gd name="connsiteX39" fmla="*/ 4566114 w 8220870"/>
                <a:gd name="connsiteY39" fmla="*/ 4127405 h 6775602"/>
                <a:gd name="connsiteX40" fmla="*/ 4528045 w 8220870"/>
                <a:gd name="connsiteY40" fmla="*/ 4177089 h 6775602"/>
                <a:gd name="connsiteX41" fmla="*/ 4397062 w 8220870"/>
                <a:gd name="connsiteY41" fmla="*/ 4435827 h 6775602"/>
                <a:gd name="connsiteX42" fmla="*/ 4360285 w 8220870"/>
                <a:gd name="connsiteY42" fmla="*/ 4508094 h 6775602"/>
                <a:gd name="connsiteX43" fmla="*/ 4271887 w 8220870"/>
                <a:gd name="connsiteY43" fmla="*/ 4655852 h 6775602"/>
                <a:gd name="connsiteX44" fmla="*/ 4261564 w 8220870"/>
                <a:gd name="connsiteY44" fmla="*/ 4733925 h 6775602"/>
                <a:gd name="connsiteX45" fmla="*/ 4278985 w 8220870"/>
                <a:gd name="connsiteY45" fmla="*/ 4741023 h 6775602"/>
                <a:gd name="connsiteX46" fmla="*/ 4360285 w 8220870"/>
                <a:gd name="connsiteY46" fmla="*/ 4648109 h 6775602"/>
                <a:gd name="connsiteX47" fmla="*/ 4553209 w 8220870"/>
                <a:gd name="connsiteY47" fmla="*/ 4335171 h 6775602"/>
                <a:gd name="connsiteX48" fmla="*/ 4600312 w 8220870"/>
                <a:gd name="connsiteY48" fmla="*/ 4302264 h 6775602"/>
                <a:gd name="connsiteX49" fmla="*/ 4644187 w 8220870"/>
                <a:gd name="connsiteY49" fmla="*/ 4263550 h 6775602"/>
                <a:gd name="connsiteX50" fmla="*/ 4719679 w 8220870"/>
                <a:gd name="connsiteY50" fmla="*/ 4151280 h 6775602"/>
                <a:gd name="connsiteX51" fmla="*/ 4852597 w 8220870"/>
                <a:gd name="connsiteY51" fmla="*/ 3995778 h 6775602"/>
                <a:gd name="connsiteX52" fmla="*/ 5024875 w 8220870"/>
                <a:gd name="connsiteY52" fmla="*/ 3780270 h 6775602"/>
                <a:gd name="connsiteX53" fmla="*/ 5113272 w 8220870"/>
                <a:gd name="connsiteY53" fmla="*/ 3693809 h 6775602"/>
                <a:gd name="connsiteX54" fmla="*/ 5262321 w 8220870"/>
                <a:gd name="connsiteY54" fmla="*/ 3582184 h 6775602"/>
                <a:gd name="connsiteX55" fmla="*/ 5319747 w 8220870"/>
                <a:gd name="connsiteY55" fmla="*/ 3532500 h 6775602"/>
                <a:gd name="connsiteX56" fmla="*/ 5375882 w 8220870"/>
                <a:gd name="connsiteY56" fmla="*/ 3470558 h 6775602"/>
                <a:gd name="connsiteX57" fmla="*/ 5430081 w 8220870"/>
                <a:gd name="connsiteY57" fmla="*/ 3500884 h 6775602"/>
                <a:gd name="connsiteX58" fmla="*/ 5426855 w 8220870"/>
                <a:gd name="connsiteY58" fmla="*/ 3521531 h 6775602"/>
                <a:gd name="connsiteX59" fmla="*/ 5254578 w 8220870"/>
                <a:gd name="connsiteY59" fmla="*/ 3848020 h 6775602"/>
                <a:gd name="connsiteX60" fmla="*/ 4960997 w 8220870"/>
                <a:gd name="connsiteY60" fmla="*/ 4204834 h 6775602"/>
                <a:gd name="connsiteX61" fmla="*/ 4891312 w 8220870"/>
                <a:gd name="connsiteY61" fmla="*/ 4347430 h 6775602"/>
                <a:gd name="connsiteX62" fmla="*/ 4906152 w 8220870"/>
                <a:gd name="connsiteY62" fmla="*/ 4357755 h 6775602"/>
                <a:gd name="connsiteX63" fmla="*/ 4940995 w 8220870"/>
                <a:gd name="connsiteY63" fmla="*/ 4331945 h 6775602"/>
                <a:gd name="connsiteX64" fmla="*/ 5104239 w 8220870"/>
                <a:gd name="connsiteY64" fmla="*/ 4107403 h 6775602"/>
                <a:gd name="connsiteX65" fmla="*/ 5161020 w 8220870"/>
                <a:gd name="connsiteY65" fmla="*/ 4046751 h 6775602"/>
                <a:gd name="connsiteX66" fmla="*/ 5255868 w 8220870"/>
                <a:gd name="connsiteY66" fmla="*/ 3963517 h 6775602"/>
                <a:gd name="connsiteX67" fmla="*/ 5546224 w 8220870"/>
                <a:gd name="connsiteY67" fmla="*/ 3630576 h 6775602"/>
                <a:gd name="connsiteX68" fmla="*/ 5633330 w 8220870"/>
                <a:gd name="connsiteY68" fmla="*/ 3571859 h 6775602"/>
                <a:gd name="connsiteX69" fmla="*/ 5633330 w 8220870"/>
                <a:gd name="connsiteY69" fmla="*/ 3673161 h 6775602"/>
                <a:gd name="connsiteX70" fmla="*/ 5568162 w 8220870"/>
                <a:gd name="connsiteY70" fmla="*/ 3821565 h 6775602"/>
                <a:gd name="connsiteX71" fmla="*/ 5417177 w 8220870"/>
                <a:gd name="connsiteY71" fmla="*/ 4059011 h 6775602"/>
                <a:gd name="connsiteX72" fmla="*/ 5321683 w 8220870"/>
                <a:gd name="connsiteY72" fmla="*/ 4286133 h 6775602"/>
                <a:gd name="connsiteX73" fmla="*/ 5339749 w 8220870"/>
                <a:gd name="connsiteY73" fmla="*/ 4297748 h 6775602"/>
                <a:gd name="connsiteX74" fmla="*/ 5520414 w 8220870"/>
                <a:gd name="connsiteY74" fmla="*/ 4055784 h 6775602"/>
                <a:gd name="connsiteX75" fmla="*/ 5723018 w 8220870"/>
                <a:gd name="connsiteY75" fmla="*/ 3800272 h 6775602"/>
                <a:gd name="connsiteX76" fmla="*/ 5764958 w 8220870"/>
                <a:gd name="connsiteY76" fmla="*/ 3769301 h 6775602"/>
                <a:gd name="connsiteX77" fmla="*/ 5675270 w 8220870"/>
                <a:gd name="connsiteY77" fmla="*/ 4042880 h 6775602"/>
                <a:gd name="connsiteX78" fmla="*/ 5649461 w 8220870"/>
                <a:gd name="connsiteY78" fmla="*/ 4090627 h 6775602"/>
                <a:gd name="connsiteX79" fmla="*/ 5603004 w 8220870"/>
                <a:gd name="connsiteY79" fmla="*/ 4198382 h 6775602"/>
                <a:gd name="connsiteX80" fmla="*/ 5475248 w 8220870"/>
                <a:gd name="connsiteY80" fmla="*/ 4408727 h 6775602"/>
                <a:gd name="connsiteX81" fmla="*/ 5388141 w 8220870"/>
                <a:gd name="connsiteY81" fmla="*/ 4516482 h 6775602"/>
                <a:gd name="connsiteX82" fmla="*/ 5201024 w 8220870"/>
                <a:gd name="connsiteY82" fmla="*/ 4719085 h 6775602"/>
                <a:gd name="connsiteX83" fmla="*/ 5108110 w 8220870"/>
                <a:gd name="connsiteY83" fmla="*/ 4822967 h 6775602"/>
                <a:gd name="connsiteX84" fmla="*/ 5118434 w 8220870"/>
                <a:gd name="connsiteY84" fmla="*/ 4833936 h 6775602"/>
                <a:gd name="connsiteX85" fmla="*/ 5244899 w 8220870"/>
                <a:gd name="connsiteY85" fmla="*/ 4715859 h 6775602"/>
                <a:gd name="connsiteX86" fmla="*/ 5347491 w 8220870"/>
                <a:gd name="connsiteY86" fmla="*/ 4629397 h 6775602"/>
                <a:gd name="connsiteX87" fmla="*/ 5368785 w 8220870"/>
                <a:gd name="connsiteY87" fmla="*/ 4615202 h 6775602"/>
                <a:gd name="connsiteX88" fmla="*/ 5532674 w 8220870"/>
                <a:gd name="connsiteY88" fmla="*/ 4375821 h 6775602"/>
                <a:gd name="connsiteX89" fmla="*/ 5766248 w 8220870"/>
                <a:gd name="connsiteY89" fmla="*/ 4131277 h 6775602"/>
                <a:gd name="connsiteX90" fmla="*/ 5681722 w 8220870"/>
                <a:gd name="connsiteY90" fmla="*/ 4412599 h 6775602"/>
                <a:gd name="connsiteX91" fmla="*/ 5668173 w 8220870"/>
                <a:gd name="connsiteY91" fmla="*/ 4428084 h 6775602"/>
                <a:gd name="connsiteX92" fmla="*/ 5487508 w 8220870"/>
                <a:gd name="connsiteY92" fmla="*/ 4685532 h 6775602"/>
                <a:gd name="connsiteX93" fmla="*/ 5177795 w 8220870"/>
                <a:gd name="connsiteY93" fmla="*/ 5002988 h 6775602"/>
                <a:gd name="connsiteX94" fmla="*/ 4947447 w 8220870"/>
                <a:gd name="connsiteY94" fmla="*/ 5157198 h 6775602"/>
                <a:gd name="connsiteX95" fmla="*/ 4799689 w 8220870"/>
                <a:gd name="connsiteY95" fmla="*/ 5284309 h 6775602"/>
                <a:gd name="connsiteX96" fmla="*/ 4683547 w 8220870"/>
                <a:gd name="connsiteY96" fmla="*/ 5331411 h 6775602"/>
                <a:gd name="connsiteX97" fmla="*/ 4603537 w 8220870"/>
                <a:gd name="connsiteY97" fmla="*/ 5383676 h 6775602"/>
                <a:gd name="connsiteX98" fmla="*/ 4528691 w 8220870"/>
                <a:gd name="connsiteY98" fmla="*/ 5439811 h 6775602"/>
                <a:gd name="connsiteX99" fmla="*/ 4419001 w 8220870"/>
                <a:gd name="connsiteY99" fmla="*/ 5475944 h 6775602"/>
                <a:gd name="connsiteX100" fmla="*/ 4395127 w 8220870"/>
                <a:gd name="connsiteY100" fmla="*/ 5547565 h 6775602"/>
                <a:gd name="connsiteX101" fmla="*/ 4348025 w 8220870"/>
                <a:gd name="connsiteY101" fmla="*/ 5646930 h 6775602"/>
                <a:gd name="connsiteX102" fmla="*/ 3949916 w 8220870"/>
                <a:gd name="connsiteY102" fmla="*/ 5823080 h 6775602"/>
                <a:gd name="connsiteX103" fmla="*/ 3815707 w 8220870"/>
                <a:gd name="connsiteY103" fmla="*/ 6069559 h 6775602"/>
                <a:gd name="connsiteX104" fmla="*/ 3627944 w 8220870"/>
                <a:gd name="connsiteY104" fmla="*/ 6767056 h 6775602"/>
                <a:gd name="connsiteX105" fmla="*/ 207524 w 8220870"/>
                <a:gd name="connsiteY105" fmla="*/ 6775602 h 6775602"/>
                <a:gd name="connsiteX106" fmla="*/ 526307 w 8220870"/>
                <a:gd name="connsiteY106" fmla="*/ 6394111 h 6775602"/>
                <a:gd name="connsiteX107" fmla="*/ 452105 w 8220870"/>
                <a:gd name="connsiteY107" fmla="*/ 6377335 h 6775602"/>
                <a:gd name="connsiteX108" fmla="*/ 425005 w 8220870"/>
                <a:gd name="connsiteY108" fmla="*/ 6287003 h 6775602"/>
                <a:gd name="connsiteX109" fmla="*/ 175945 w 8220870"/>
                <a:gd name="connsiteY109" fmla="*/ 5645640 h 6775602"/>
                <a:gd name="connsiteX110" fmla="*/ 94000 w 8220870"/>
                <a:gd name="connsiteY110" fmla="*/ 5510141 h 6775602"/>
                <a:gd name="connsiteX111" fmla="*/ 28186 w 8220870"/>
                <a:gd name="connsiteY111" fmla="*/ 4989438 h 6775602"/>
                <a:gd name="connsiteX112" fmla="*/ 141747 w 8220870"/>
                <a:gd name="connsiteY112" fmla="*/ 4622945 h 6775602"/>
                <a:gd name="connsiteX113" fmla="*/ 141747 w 8220870"/>
                <a:gd name="connsiteY113" fmla="*/ 4491317 h 6775602"/>
                <a:gd name="connsiteX114" fmla="*/ 97872 w 8220870"/>
                <a:gd name="connsiteY114" fmla="*/ 4227417 h 6775602"/>
                <a:gd name="connsiteX115" fmla="*/ 86257 w 8220870"/>
                <a:gd name="connsiteY115" fmla="*/ 3569924 h 6775602"/>
                <a:gd name="connsiteX116" fmla="*/ 138521 w 8220870"/>
                <a:gd name="connsiteY116" fmla="*/ 3362159 h 6775602"/>
                <a:gd name="connsiteX117" fmla="*/ 228854 w 8220870"/>
                <a:gd name="connsiteY117" fmla="*/ 3046640 h 6775602"/>
                <a:gd name="connsiteX118" fmla="*/ 344995 w 8220870"/>
                <a:gd name="connsiteY118" fmla="*/ 2867910 h 6775602"/>
                <a:gd name="connsiteX119" fmla="*/ 402422 w 8220870"/>
                <a:gd name="connsiteY119" fmla="*/ 2830486 h 6775602"/>
                <a:gd name="connsiteX120" fmla="*/ 441781 w 8220870"/>
                <a:gd name="connsiteY120" fmla="*/ 2691117 h 6775602"/>
                <a:gd name="connsiteX121" fmla="*/ 446943 w 8220870"/>
                <a:gd name="connsiteY121" fmla="*/ 2524646 h 6775602"/>
                <a:gd name="connsiteX122" fmla="*/ 561795 w 8220870"/>
                <a:gd name="connsiteY122" fmla="*/ 2227194 h 6775602"/>
                <a:gd name="connsiteX123" fmla="*/ 567601 w 8220870"/>
                <a:gd name="connsiteY123" fmla="*/ 2201384 h 6775602"/>
                <a:gd name="connsiteX124" fmla="*/ 745686 w 8220870"/>
                <a:gd name="connsiteY124" fmla="*/ 1808437 h 6775602"/>
                <a:gd name="connsiteX125" fmla="*/ 934739 w 8220870"/>
                <a:gd name="connsiteY125" fmla="*/ 1575508 h 6775602"/>
                <a:gd name="connsiteX126" fmla="*/ 1087660 w 8220870"/>
                <a:gd name="connsiteY126" fmla="*/ 984473 h 6775602"/>
                <a:gd name="connsiteX127" fmla="*/ 937966 w 8220870"/>
                <a:gd name="connsiteY127" fmla="*/ 663148 h 6775602"/>
                <a:gd name="connsiteX128" fmla="*/ 880540 w 8220870"/>
                <a:gd name="connsiteY128" fmla="*/ 581202 h 6775602"/>
                <a:gd name="connsiteX129" fmla="*/ 959258 w 8220870"/>
                <a:gd name="connsiteY129" fmla="*/ 248262 h 6775602"/>
                <a:gd name="connsiteX130" fmla="*/ 1258001 w 8220870"/>
                <a:gd name="connsiteY130" fmla="*/ 135346 h 6775602"/>
                <a:gd name="connsiteX131" fmla="*/ 1885168 w 8220870"/>
                <a:gd name="connsiteY131" fmla="*/ 10171 h 6775602"/>
                <a:gd name="connsiteX132" fmla="*/ 1979040 w 8220870"/>
                <a:gd name="connsiteY132" fmla="*/ 6895 h 6775602"/>
                <a:gd name="connsiteX133" fmla="*/ 4277957 w 8220870"/>
                <a:gd name="connsiteY133" fmla="*/ 200 h 6775602"/>
                <a:gd name="connsiteX134" fmla="*/ 4387385 w 8220870"/>
                <a:gd name="connsiteY134" fmla="*/ 45659 h 6775602"/>
                <a:gd name="connsiteX135" fmla="*/ 4660318 w 8220870"/>
                <a:gd name="connsiteY135" fmla="*/ 276652 h 6775602"/>
                <a:gd name="connsiteX136" fmla="*/ 5170697 w 8220870"/>
                <a:gd name="connsiteY136" fmla="*/ 572169 h 6775602"/>
                <a:gd name="connsiteX137" fmla="*/ 6857338 w 8220870"/>
                <a:gd name="connsiteY137" fmla="*/ 1689714 h 6775602"/>
                <a:gd name="connsiteX138" fmla="*/ 8083927 w 8220870"/>
                <a:gd name="connsiteY138" fmla="*/ 3383452 h 6775602"/>
                <a:gd name="connsiteX139" fmla="*/ 8220716 w 8220870"/>
                <a:gd name="connsiteY139" fmla="*/ 4057075 h 6775602"/>
                <a:gd name="connsiteX140" fmla="*/ 8211038 w 8220870"/>
                <a:gd name="connsiteY140" fmla="*/ 4120953 h 6775602"/>
                <a:gd name="connsiteX141" fmla="*/ 8196197 w 8220870"/>
                <a:gd name="connsiteY141" fmla="*/ 4124825 h 6775602"/>
                <a:gd name="connsiteX142" fmla="*/ 8142643 w 8220870"/>
                <a:gd name="connsiteY142" fmla="*/ 4056430 h 6775602"/>
                <a:gd name="connsiteX143" fmla="*/ 7762601 w 8220870"/>
                <a:gd name="connsiteY143" fmla="*/ 3492496 h 6775602"/>
                <a:gd name="connsiteX144" fmla="*/ 7156081 w 8220870"/>
                <a:gd name="connsiteY144" fmla="*/ 2813065 h 6775602"/>
                <a:gd name="connsiteX145" fmla="*/ 7036068 w 8220870"/>
                <a:gd name="connsiteY145" fmla="*/ 2687245 h 6775602"/>
                <a:gd name="connsiteX146" fmla="*/ 7014130 w 8220870"/>
                <a:gd name="connsiteY146" fmla="*/ 2664661 h 6775602"/>
                <a:gd name="connsiteX147" fmla="*/ 6571500 w 8220870"/>
                <a:gd name="connsiteY147" fmla="*/ 2326559 h 6775602"/>
                <a:gd name="connsiteX148" fmla="*/ 6426968 w 8220870"/>
                <a:gd name="connsiteY148" fmla="*/ 2203319 h 6775602"/>
                <a:gd name="connsiteX149" fmla="*/ 6315987 w 8220870"/>
                <a:gd name="connsiteY149" fmla="*/ 2136215 h 6775602"/>
                <a:gd name="connsiteX150" fmla="*/ 6137257 w 8220870"/>
                <a:gd name="connsiteY150" fmla="*/ 1991683 h 6775602"/>
                <a:gd name="connsiteX151" fmla="*/ 5954656 w 8220870"/>
                <a:gd name="connsiteY151" fmla="*/ 1787144 h 6775602"/>
                <a:gd name="connsiteX152" fmla="*/ 5832708 w 8220870"/>
                <a:gd name="connsiteY152" fmla="*/ 1798113 h 6775602"/>
                <a:gd name="connsiteX153" fmla="*/ 5101012 w 8220870"/>
                <a:gd name="connsiteY153" fmla="*/ 1425813 h 6775602"/>
                <a:gd name="connsiteX154" fmla="*/ 4538368 w 8220870"/>
                <a:gd name="connsiteY154" fmla="*/ 1218694 h 6775602"/>
                <a:gd name="connsiteX155" fmla="*/ 4436422 w 8220870"/>
                <a:gd name="connsiteY155" fmla="*/ 1068354 h 6775602"/>
                <a:gd name="connsiteX156" fmla="*/ 4424162 w 8220870"/>
                <a:gd name="connsiteY156" fmla="*/ 627014 h 6775602"/>
                <a:gd name="connsiteX157" fmla="*/ 4415774 w 8220870"/>
                <a:gd name="connsiteY157" fmla="*/ 591527 h 6775602"/>
                <a:gd name="connsiteX158" fmla="*/ 4377706 w 8220870"/>
                <a:gd name="connsiteY158" fmla="*/ 526358 h 6775602"/>
                <a:gd name="connsiteX159" fmla="*/ 4309956 w 8220870"/>
                <a:gd name="connsiteY159" fmla="*/ 577331 h 6775602"/>
                <a:gd name="connsiteX160" fmla="*/ 4226882 w 8220870"/>
                <a:gd name="connsiteY160" fmla="*/ 725422 h 6775602"/>
                <a:gd name="connsiteX161" fmla="*/ 4207954 w 8220870"/>
                <a:gd name="connsiteY161" fmla="*/ 775696 h 6775602"/>
                <a:gd name="connsiteX162" fmla="*/ 3940199 w 8220870"/>
                <a:gd name="connsiteY162" fmla="*/ 779935 h 6775602"/>
                <a:gd name="connsiteX163" fmla="*/ 3975726 w 8220870"/>
                <a:gd name="connsiteY163" fmla="*/ 615400 h 6775602"/>
                <a:gd name="connsiteX164" fmla="*/ 4039603 w 8220870"/>
                <a:gd name="connsiteY164" fmla="*/ 302462 h 6775602"/>
                <a:gd name="connsiteX165" fmla="*/ 4098320 w 8220870"/>
                <a:gd name="connsiteY165" fmla="*/ 156639 h 6775602"/>
                <a:gd name="connsiteX166" fmla="*/ 4241562 w 8220870"/>
                <a:gd name="connsiteY166" fmla="*/ 10816 h 6775602"/>
                <a:gd name="connsiteX167" fmla="*/ 4277957 w 8220870"/>
                <a:gd name="connsiteY167" fmla="*/ 200 h 6775602"/>
                <a:gd name="connsiteX0" fmla="*/ 1979040 w 8220870"/>
                <a:gd name="connsiteY0" fmla="*/ 6895 h 6775602"/>
                <a:gd name="connsiteX1" fmla="*/ 2265856 w 8220870"/>
                <a:gd name="connsiteY1" fmla="*/ 38562 h 6775602"/>
                <a:gd name="connsiteX2" fmla="*/ 2554276 w 8220870"/>
                <a:gd name="connsiteY2" fmla="*/ 57918 h 6775602"/>
                <a:gd name="connsiteX3" fmla="*/ 2784624 w 8220870"/>
                <a:gd name="connsiteY3" fmla="*/ 154704 h 6775602"/>
                <a:gd name="connsiteX4" fmla="*/ 3279518 w 8220870"/>
                <a:gd name="connsiteY4" fmla="*/ 499258 h 6775602"/>
                <a:gd name="connsiteX5" fmla="*/ 3520191 w 8220870"/>
                <a:gd name="connsiteY5" fmla="*/ 692828 h 6775602"/>
                <a:gd name="connsiteX6" fmla="*/ 3535676 w 8220870"/>
                <a:gd name="connsiteY6" fmla="*/ 761223 h 6775602"/>
                <a:gd name="connsiteX7" fmla="*/ 3560195 w 8220870"/>
                <a:gd name="connsiteY7" fmla="*/ 1268377 h 6775602"/>
                <a:gd name="connsiteX8" fmla="*/ 3495026 w 8220870"/>
                <a:gd name="connsiteY8" fmla="*/ 1486465 h 6775602"/>
                <a:gd name="connsiteX9" fmla="*/ 3402112 w 8220870"/>
                <a:gd name="connsiteY9" fmla="*/ 1756173 h 6775602"/>
                <a:gd name="connsiteX10" fmla="*/ 3464701 w 8220870"/>
                <a:gd name="connsiteY10" fmla="*/ 2035559 h 6775602"/>
                <a:gd name="connsiteX11" fmla="*/ 3523416 w 8220870"/>
                <a:gd name="connsiteY11" fmla="*/ 2273650 h 6775602"/>
                <a:gd name="connsiteX12" fmla="*/ 3491155 w 8220870"/>
                <a:gd name="connsiteY12" fmla="*/ 2380759 h 6775602"/>
                <a:gd name="connsiteX13" fmla="*/ 3487928 w 8220870"/>
                <a:gd name="connsiteY13" fmla="*/ 2468511 h 6775602"/>
                <a:gd name="connsiteX14" fmla="*/ 3661497 w 8220870"/>
                <a:gd name="connsiteY14" fmla="*/ 2769835 h 6775602"/>
                <a:gd name="connsiteX15" fmla="*/ 3687306 w 8220870"/>
                <a:gd name="connsiteY15" fmla="*/ 2790482 h 6775602"/>
                <a:gd name="connsiteX16" fmla="*/ 3700372 w 8220870"/>
                <a:gd name="connsiteY16" fmla="*/ 2782900 h 6775602"/>
                <a:gd name="connsiteX17" fmla="*/ 3706237 w 8220870"/>
                <a:gd name="connsiteY17" fmla="*/ 2775940 h 6775602"/>
                <a:gd name="connsiteX18" fmla="*/ 3706237 w 8220870"/>
                <a:gd name="connsiteY18" fmla="*/ 5335419 h 6775602"/>
                <a:gd name="connsiteX19" fmla="*/ 3832626 w 8220870"/>
                <a:gd name="connsiteY19" fmla="*/ 5005983 h 6775602"/>
                <a:gd name="connsiteX20" fmla="*/ 3753765 w 8220870"/>
                <a:gd name="connsiteY20" fmla="*/ 5241724 h 6775602"/>
                <a:gd name="connsiteX21" fmla="*/ 3723439 w 8220870"/>
                <a:gd name="connsiteY21" fmla="*/ 5368834 h 6775602"/>
                <a:gd name="connsiteX22" fmla="*/ 3749249 w 8220870"/>
                <a:gd name="connsiteY22" fmla="*/ 5426261 h 6775602"/>
                <a:gd name="connsiteX23" fmla="*/ 3795705 w 8220870"/>
                <a:gd name="connsiteY23" fmla="*/ 5401742 h 6775602"/>
                <a:gd name="connsiteX24" fmla="*/ 3918945 w 8220870"/>
                <a:gd name="connsiteY24" fmla="*/ 5212688 h 6775602"/>
                <a:gd name="connsiteX25" fmla="*/ 4035087 w 8220870"/>
                <a:gd name="connsiteY25" fmla="*/ 4956530 h 6775602"/>
                <a:gd name="connsiteX26" fmla="*/ 4054443 w 8220870"/>
                <a:gd name="connsiteY26" fmla="*/ 4837807 h 6775602"/>
                <a:gd name="connsiteX27" fmla="*/ 4103481 w 8220870"/>
                <a:gd name="connsiteY27" fmla="*/ 4624881 h 6775602"/>
                <a:gd name="connsiteX28" fmla="*/ 4133162 w 8220870"/>
                <a:gd name="connsiteY28" fmla="*/ 4487446 h 6775602"/>
                <a:gd name="connsiteX29" fmla="*/ 4183491 w 8220870"/>
                <a:gd name="connsiteY29" fmla="*/ 4342269 h 6775602"/>
                <a:gd name="connsiteX30" fmla="*/ 4198976 w 8220870"/>
                <a:gd name="connsiteY30" fmla="*/ 4321621 h 6775602"/>
                <a:gd name="connsiteX31" fmla="*/ 4304149 w 8220870"/>
                <a:gd name="connsiteY31" fmla="*/ 4182251 h 6775602"/>
                <a:gd name="connsiteX32" fmla="*/ 4362220 w 8220870"/>
                <a:gd name="connsiteY32" fmla="*/ 4091918 h 6775602"/>
                <a:gd name="connsiteX33" fmla="*/ 4454489 w 8220870"/>
                <a:gd name="connsiteY33" fmla="*/ 3986745 h 6775602"/>
                <a:gd name="connsiteX34" fmla="*/ 4538368 w 8220870"/>
                <a:gd name="connsiteY34" fmla="*/ 3902865 h 6775602"/>
                <a:gd name="connsiteX35" fmla="*/ 4608699 w 8220870"/>
                <a:gd name="connsiteY35" fmla="*/ 3827372 h 6775602"/>
                <a:gd name="connsiteX36" fmla="*/ 4655156 w 8220870"/>
                <a:gd name="connsiteY36" fmla="*/ 3820920 h 6775602"/>
                <a:gd name="connsiteX37" fmla="*/ 4673223 w 8220870"/>
                <a:gd name="connsiteY37" fmla="*/ 3877700 h 6775602"/>
                <a:gd name="connsiteX38" fmla="*/ 4647414 w 8220870"/>
                <a:gd name="connsiteY38" fmla="*/ 3946094 h 6775602"/>
                <a:gd name="connsiteX39" fmla="*/ 4566114 w 8220870"/>
                <a:gd name="connsiteY39" fmla="*/ 4127405 h 6775602"/>
                <a:gd name="connsiteX40" fmla="*/ 4528045 w 8220870"/>
                <a:gd name="connsiteY40" fmla="*/ 4177089 h 6775602"/>
                <a:gd name="connsiteX41" fmla="*/ 4397062 w 8220870"/>
                <a:gd name="connsiteY41" fmla="*/ 4435827 h 6775602"/>
                <a:gd name="connsiteX42" fmla="*/ 4360285 w 8220870"/>
                <a:gd name="connsiteY42" fmla="*/ 4508094 h 6775602"/>
                <a:gd name="connsiteX43" fmla="*/ 4271887 w 8220870"/>
                <a:gd name="connsiteY43" fmla="*/ 4655852 h 6775602"/>
                <a:gd name="connsiteX44" fmla="*/ 4261564 w 8220870"/>
                <a:gd name="connsiteY44" fmla="*/ 4733925 h 6775602"/>
                <a:gd name="connsiteX45" fmla="*/ 4278985 w 8220870"/>
                <a:gd name="connsiteY45" fmla="*/ 4741023 h 6775602"/>
                <a:gd name="connsiteX46" fmla="*/ 4360285 w 8220870"/>
                <a:gd name="connsiteY46" fmla="*/ 4648109 h 6775602"/>
                <a:gd name="connsiteX47" fmla="*/ 4553209 w 8220870"/>
                <a:gd name="connsiteY47" fmla="*/ 4335171 h 6775602"/>
                <a:gd name="connsiteX48" fmla="*/ 4600312 w 8220870"/>
                <a:gd name="connsiteY48" fmla="*/ 4302264 h 6775602"/>
                <a:gd name="connsiteX49" fmla="*/ 4644187 w 8220870"/>
                <a:gd name="connsiteY49" fmla="*/ 4263550 h 6775602"/>
                <a:gd name="connsiteX50" fmla="*/ 4719679 w 8220870"/>
                <a:gd name="connsiteY50" fmla="*/ 4151280 h 6775602"/>
                <a:gd name="connsiteX51" fmla="*/ 4852597 w 8220870"/>
                <a:gd name="connsiteY51" fmla="*/ 3995778 h 6775602"/>
                <a:gd name="connsiteX52" fmla="*/ 5024875 w 8220870"/>
                <a:gd name="connsiteY52" fmla="*/ 3780270 h 6775602"/>
                <a:gd name="connsiteX53" fmla="*/ 5113272 w 8220870"/>
                <a:gd name="connsiteY53" fmla="*/ 3693809 h 6775602"/>
                <a:gd name="connsiteX54" fmla="*/ 5262321 w 8220870"/>
                <a:gd name="connsiteY54" fmla="*/ 3582184 h 6775602"/>
                <a:gd name="connsiteX55" fmla="*/ 5319747 w 8220870"/>
                <a:gd name="connsiteY55" fmla="*/ 3532500 h 6775602"/>
                <a:gd name="connsiteX56" fmla="*/ 5375882 w 8220870"/>
                <a:gd name="connsiteY56" fmla="*/ 3470558 h 6775602"/>
                <a:gd name="connsiteX57" fmla="*/ 5430081 w 8220870"/>
                <a:gd name="connsiteY57" fmla="*/ 3500884 h 6775602"/>
                <a:gd name="connsiteX58" fmla="*/ 5426855 w 8220870"/>
                <a:gd name="connsiteY58" fmla="*/ 3521531 h 6775602"/>
                <a:gd name="connsiteX59" fmla="*/ 5254578 w 8220870"/>
                <a:gd name="connsiteY59" fmla="*/ 3848020 h 6775602"/>
                <a:gd name="connsiteX60" fmla="*/ 4960997 w 8220870"/>
                <a:gd name="connsiteY60" fmla="*/ 4204834 h 6775602"/>
                <a:gd name="connsiteX61" fmla="*/ 4891312 w 8220870"/>
                <a:gd name="connsiteY61" fmla="*/ 4347430 h 6775602"/>
                <a:gd name="connsiteX62" fmla="*/ 4906152 w 8220870"/>
                <a:gd name="connsiteY62" fmla="*/ 4357755 h 6775602"/>
                <a:gd name="connsiteX63" fmla="*/ 4940995 w 8220870"/>
                <a:gd name="connsiteY63" fmla="*/ 4331945 h 6775602"/>
                <a:gd name="connsiteX64" fmla="*/ 5104239 w 8220870"/>
                <a:gd name="connsiteY64" fmla="*/ 4107403 h 6775602"/>
                <a:gd name="connsiteX65" fmla="*/ 5161020 w 8220870"/>
                <a:gd name="connsiteY65" fmla="*/ 4046751 h 6775602"/>
                <a:gd name="connsiteX66" fmla="*/ 5255868 w 8220870"/>
                <a:gd name="connsiteY66" fmla="*/ 3963517 h 6775602"/>
                <a:gd name="connsiteX67" fmla="*/ 5546224 w 8220870"/>
                <a:gd name="connsiteY67" fmla="*/ 3630576 h 6775602"/>
                <a:gd name="connsiteX68" fmla="*/ 5633330 w 8220870"/>
                <a:gd name="connsiteY68" fmla="*/ 3571859 h 6775602"/>
                <a:gd name="connsiteX69" fmla="*/ 5633330 w 8220870"/>
                <a:gd name="connsiteY69" fmla="*/ 3673161 h 6775602"/>
                <a:gd name="connsiteX70" fmla="*/ 5568162 w 8220870"/>
                <a:gd name="connsiteY70" fmla="*/ 3821565 h 6775602"/>
                <a:gd name="connsiteX71" fmla="*/ 5417177 w 8220870"/>
                <a:gd name="connsiteY71" fmla="*/ 4059011 h 6775602"/>
                <a:gd name="connsiteX72" fmla="*/ 5321683 w 8220870"/>
                <a:gd name="connsiteY72" fmla="*/ 4286133 h 6775602"/>
                <a:gd name="connsiteX73" fmla="*/ 5339749 w 8220870"/>
                <a:gd name="connsiteY73" fmla="*/ 4297748 h 6775602"/>
                <a:gd name="connsiteX74" fmla="*/ 5520414 w 8220870"/>
                <a:gd name="connsiteY74" fmla="*/ 4055784 h 6775602"/>
                <a:gd name="connsiteX75" fmla="*/ 5723018 w 8220870"/>
                <a:gd name="connsiteY75" fmla="*/ 3800272 h 6775602"/>
                <a:gd name="connsiteX76" fmla="*/ 5764958 w 8220870"/>
                <a:gd name="connsiteY76" fmla="*/ 3769301 h 6775602"/>
                <a:gd name="connsiteX77" fmla="*/ 5675270 w 8220870"/>
                <a:gd name="connsiteY77" fmla="*/ 4042880 h 6775602"/>
                <a:gd name="connsiteX78" fmla="*/ 5649461 w 8220870"/>
                <a:gd name="connsiteY78" fmla="*/ 4090627 h 6775602"/>
                <a:gd name="connsiteX79" fmla="*/ 5603004 w 8220870"/>
                <a:gd name="connsiteY79" fmla="*/ 4198382 h 6775602"/>
                <a:gd name="connsiteX80" fmla="*/ 5475248 w 8220870"/>
                <a:gd name="connsiteY80" fmla="*/ 4408727 h 6775602"/>
                <a:gd name="connsiteX81" fmla="*/ 5388141 w 8220870"/>
                <a:gd name="connsiteY81" fmla="*/ 4516482 h 6775602"/>
                <a:gd name="connsiteX82" fmla="*/ 5201024 w 8220870"/>
                <a:gd name="connsiteY82" fmla="*/ 4719085 h 6775602"/>
                <a:gd name="connsiteX83" fmla="*/ 5108110 w 8220870"/>
                <a:gd name="connsiteY83" fmla="*/ 4822967 h 6775602"/>
                <a:gd name="connsiteX84" fmla="*/ 5118434 w 8220870"/>
                <a:gd name="connsiteY84" fmla="*/ 4833936 h 6775602"/>
                <a:gd name="connsiteX85" fmla="*/ 5244899 w 8220870"/>
                <a:gd name="connsiteY85" fmla="*/ 4715859 h 6775602"/>
                <a:gd name="connsiteX86" fmla="*/ 5347491 w 8220870"/>
                <a:gd name="connsiteY86" fmla="*/ 4629397 h 6775602"/>
                <a:gd name="connsiteX87" fmla="*/ 5368785 w 8220870"/>
                <a:gd name="connsiteY87" fmla="*/ 4615202 h 6775602"/>
                <a:gd name="connsiteX88" fmla="*/ 5532674 w 8220870"/>
                <a:gd name="connsiteY88" fmla="*/ 4375821 h 6775602"/>
                <a:gd name="connsiteX89" fmla="*/ 5766248 w 8220870"/>
                <a:gd name="connsiteY89" fmla="*/ 4131277 h 6775602"/>
                <a:gd name="connsiteX90" fmla="*/ 5681722 w 8220870"/>
                <a:gd name="connsiteY90" fmla="*/ 4412599 h 6775602"/>
                <a:gd name="connsiteX91" fmla="*/ 5668173 w 8220870"/>
                <a:gd name="connsiteY91" fmla="*/ 4428084 h 6775602"/>
                <a:gd name="connsiteX92" fmla="*/ 5487508 w 8220870"/>
                <a:gd name="connsiteY92" fmla="*/ 4685532 h 6775602"/>
                <a:gd name="connsiteX93" fmla="*/ 5177795 w 8220870"/>
                <a:gd name="connsiteY93" fmla="*/ 5002988 h 6775602"/>
                <a:gd name="connsiteX94" fmla="*/ 4947447 w 8220870"/>
                <a:gd name="connsiteY94" fmla="*/ 5157198 h 6775602"/>
                <a:gd name="connsiteX95" fmla="*/ 4799689 w 8220870"/>
                <a:gd name="connsiteY95" fmla="*/ 5284309 h 6775602"/>
                <a:gd name="connsiteX96" fmla="*/ 4683547 w 8220870"/>
                <a:gd name="connsiteY96" fmla="*/ 5331411 h 6775602"/>
                <a:gd name="connsiteX97" fmla="*/ 4603537 w 8220870"/>
                <a:gd name="connsiteY97" fmla="*/ 5383676 h 6775602"/>
                <a:gd name="connsiteX98" fmla="*/ 4528691 w 8220870"/>
                <a:gd name="connsiteY98" fmla="*/ 5439811 h 6775602"/>
                <a:gd name="connsiteX99" fmla="*/ 4419001 w 8220870"/>
                <a:gd name="connsiteY99" fmla="*/ 5475944 h 6775602"/>
                <a:gd name="connsiteX100" fmla="*/ 4395127 w 8220870"/>
                <a:gd name="connsiteY100" fmla="*/ 5547565 h 6775602"/>
                <a:gd name="connsiteX101" fmla="*/ 4348025 w 8220870"/>
                <a:gd name="connsiteY101" fmla="*/ 5646930 h 6775602"/>
                <a:gd name="connsiteX102" fmla="*/ 3949916 w 8220870"/>
                <a:gd name="connsiteY102" fmla="*/ 5823080 h 6775602"/>
                <a:gd name="connsiteX103" fmla="*/ 3815707 w 8220870"/>
                <a:gd name="connsiteY103" fmla="*/ 6069559 h 6775602"/>
                <a:gd name="connsiteX104" fmla="*/ 3627944 w 8220870"/>
                <a:gd name="connsiteY104" fmla="*/ 6767056 h 6775602"/>
                <a:gd name="connsiteX105" fmla="*/ 207524 w 8220870"/>
                <a:gd name="connsiteY105" fmla="*/ 6775602 h 6775602"/>
                <a:gd name="connsiteX106" fmla="*/ 526307 w 8220870"/>
                <a:gd name="connsiteY106" fmla="*/ 6394111 h 6775602"/>
                <a:gd name="connsiteX107" fmla="*/ 452105 w 8220870"/>
                <a:gd name="connsiteY107" fmla="*/ 6377335 h 6775602"/>
                <a:gd name="connsiteX108" fmla="*/ 425005 w 8220870"/>
                <a:gd name="connsiteY108" fmla="*/ 6287003 h 6775602"/>
                <a:gd name="connsiteX109" fmla="*/ 175945 w 8220870"/>
                <a:gd name="connsiteY109" fmla="*/ 5645640 h 6775602"/>
                <a:gd name="connsiteX110" fmla="*/ 94000 w 8220870"/>
                <a:gd name="connsiteY110" fmla="*/ 5510141 h 6775602"/>
                <a:gd name="connsiteX111" fmla="*/ 28186 w 8220870"/>
                <a:gd name="connsiteY111" fmla="*/ 4989438 h 6775602"/>
                <a:gd name="connsiteX112" fmla="*/ 141747 w 8220870"/>
                <a:gd name="connsiteY112" fmla="*/ 4622945 h 6775602"/>
                <a:gd name="connsiteX113" fmla="*/ 141747 w 8220870"/>
                <a:gd name="connsiteY113" fmla="*/ 4491317 h 6775602"/>
                <a:gd name="connsiteX114" fmla="*/ 97872 w 8220870"/>
                <a:gd name="connsiteY114" fmla="*/ 4227417 h 6775602"/>
                <a:gd name="connsiteX115" fmla="*/ 86257 w 8220870"/>
                <a:gd name="connsiteY115" fmla="*/ 3569924 h 6775602"/>
                <a:gd name="connsiteX116" fmla="*/ 138521 w 8220870"/>
                <a:gd name="connsiteY116" fmla="*/ 3362159 h 6775602"/>
                <a:gd name="connsiteX117" fmla="*/ 228854 w 8220870"/>
                <a:gd name="connsiteY117" fmla="*/ 3046640 h 6775602"/>
                <a:gd name="connsiteX118" fmla="*/ 344995 w 8220870"/>
                <a:gd name="connsiteY118" fmla="*/ 2867910 h 6775602"/>
                <a:gd name="connsiteX119" fmla="*/ 402422 w 8220870"/>
                <a:gd name="connsiteY119" fmla="*/ 2830486 h 6775602"/>
                <a:gd name="connsiteX120" fmla="*/ 441781 w 8220870"/>
                <a:gd name="connsiteY120" fmla="*/ 2691117 h 6775602"/>
                <a:gd name="connsiteX121" fmla="*/ 446943 w 8220870"/>
                <a:gd name="connsiteY121" fmla="*/ 2524646 h 6775602"/>
                <a:gd name="connsiteX122" fmla="*/ 561795 w 8220870"/>
                <a:gd name="connsiteY122" fmla="*/ 2227194 h 6775602"/>
                <a:gd name="connsiteX123" fmla="*/ 567601 w 8220870"/>
                <a:gd name="connsiteY123" fmla="*/ 2201384 h 6775602"/>
                <a:gd name="connsiteX124" fmla="*/ 745686 w 8220870"/>
                <a:gd name="connsiteY124" fmla="*/ 1808437 h 6775602"/>
                <a:gd name="connsiteX125" fmla="*/ 934739 w 8220870"/>
                <a:gd name="connsiteY125" fmla="*/ 1575508 h 6775602"/>
                <a:gd name="connsiteX126" fmla="*/ 1087660 w 8220870"/>
                <a:gd name="connsiteY126" fmla="*/ 984473 h 6775602"/>
                <a:gd name="connsiteX127" fmla="*/ 937966 w 8220870"/>
                <a:gd name="connsiteY127" fmla="*/ 663148 h 6775602"/>
                <a:gd name="connsiteX128" fmla="*/ 880540 w 8220870"/>
                <a:gd name="connsiteY128" fmla="*/ 581202 h 6775602"/>
                <a:gd name="connsiteX129" fmla="*/ 959258 w 8220870"/>
                <a:gd name="connsiteY129" fmla="*/ 248262 h 6775602"/>
                <a:gd name="connsiteX130" fmla="*/ 1258001 w 8220870"/>
                <a:gd name="connsiteY130" fmla="*/ 135346 h 6775602"/>
                <a:gd name="connsiteX131" fmla="*/ 1885168 w 8220870"/>
                <a:gd name="connsiteY131" fmla="*/ 10171 h 6775602"/>
                <a:gd name="connsiteX132" fmla="*/ 1979040 w 8220870"/>
                <a:gd name="connsiteY132" fmla="*/ 6895 h 6775602"/>
                <a:gd name="connsiteX133" fmla="*/ 4277957 w 8220870"/>
                <a:gd name="connsiteY133" fmla="*/ 200 h 6775602"/>
                <a:gd name="connsiteX134" fmla="*/ 4387385 w 8220870"/>
                <a:gd name="connsiteY134" fmla="*/ 45659 h 6775602"/>
                <a:gd name="connsiteX135" fmla="*/ 4660318 w 8220870"/>
                <a:gd name="connsiteY135" fmla="*/ 276652 h 6775602"/>
                <a:gd name="connsiteX136" fmla="*/ 5170697 w 8220870"/>
                <a:gd name="connsiteY136" fmla="*/ 572169 h 6775602"/>
                <a:gd name="connsiteX137" fmla="*/ 6857338 w 8220870"/>
                <a:gd name="connsiteY137" fmla="*/ 1689714 h 6775602"/>
                <a:gd name="connsiteX138" fmla="*/ 8083927 w 8220870"/>
                <a:gd name="connsiteY138" fmla="*/ 3383452 h 6775602"/>
                <a:gd name="connsiteX139" fmla="*/ 8220716 w 8220870"/>
                <a:gd name="connsiteY139" fmla="*/ 4057075 h 6775602"/>
                <a:gd name="connsiteX140" fmla="*/ 8211038 w 8220870"/>
                <a:gd name="connsiteY140" fmla="*/ 4120953 h 6775602"/>
                <a:gd name="connsiteX141" fmla="*/ 8196197 w 8220870"/>
                <a:gd name="connsiteY141" fmla="*/ 4124825 h 6775602"/>
                <a:gd name="connsiteX142" fmla="*/ 8142643 w 8220870"/>
                <a:gd name="connsiteY142" fmla="*/ 4056430 h 6775602"/>
                <a:gd name="connsiteX143" fmla="*/ 7762601 w 8220870"/>
                <a:gd name="connsiteY143" fmla="*/ 3492496 h 6775602"/>
                <a:gd name="connsiteX144" fmla="*/ 7156081 w 8220870"/>
                <a:gd name="connsiteY144" fmla="*/ 2813065 h 6775602"/>
                <a:gd name="connsiteX145" fmla="*/ 7036068 w 8220870"/>
                <a:gd name="connsiteY145" fmla="*/ 2687245 h 6775602"/>
                <a:gd name="connsiteX146" fmla="*/ 7014130 w 8220870"/>
                <a:gd name="connsiteY146" fmla="*/ 2664661 h 6775602"/>
                <a:gd name="connsiteX147" fmla="*/ 6571500 w 8220870"/>
                <a:gd name="connsiteY147" fmla="*/ 2326559 h 6775602"/>
                <a:gd name="connsiteX148" fmla="*/ 6426968 w 8220870"/>
                <a:gd name="connsiteY148" fmla="*/ 2203319 h 6775602"/>
                <a:gd name="connsiteX149" fmla="*/ 6315987 w 8220870"/>
                <a:gd name="connsiteY149" fmla="*/ 2136215 h 6775602"/>
                <a:gd name="connsiteX150" fmla="*/ 6137257 w 8220870"/>
                <a:gd name="connsiteY150" fmla="*/ 1991683 h 6775602"/>
                <a:gd name="connsiteX151" fmla="*/ 5954656 w 8220870"/>
                <a:gd name="connsiteY151" fmla="*/ 1787144 h 6775602"/>
                <a:gd name="connsiteX152" fmla="*/ 5832708 w 8220870"/>
                <a:gd name="connsiteY152" fmla="*/ 1798113 h 6775602"/>
                <a:gd name="connsiteX153" fmla="*/ 5101012 w 8220870"/>
                <a:gd name="connsiteY153" fmla="*/ 1425813 h 6775602"/>
                <a:gd name="connsiteX154" fmla="*/ 4538368 w 8220870"/>
                <a:gd name="connsiteY154" fmla="*/ 1218694 h 6775602"/>
                <a:gd name="connsiteX155" fmla="*/ 4436422 w 8220870"/>
                <a:gd name="connsiteY155" fmla="*/ 1068354 h 6775602"/>
                <a:gd name="connsiteX156" fmla="*/ 4424162 w 8220870"/>
                <a:gd name="connsiteY156" fmla="*/ 627014 h 6775602"/>
                <a:gd name="connsiteX157" fmla="*/ 4415774 w 8220870"/>
                <a:gd name="connsiteY157" fmla="*/ 591527 h 6775602"/>
                <a:gd name="connsiteX158" fmla="*/ 4377706 w 8220870"/>
                <a:gd name="connsiteY158" fmla="*/ 526358 h 6775602"/>
                <a:gd name="connsiteX159" fmla="*/ 4309956 w 8220870"/>
                <a:gd name="connsiteY159" fmla="*/ 577331 h 6775602"/>
                <a:gd name="connsiteX160" fmla="*/ 4226882 w 8220870"/>
                <a:gd name="connsiteY160" fmla="*/ 725422 h 6775602"/>
                <a:gd name="connsiteX161" fmla="*/ 4207954 w 8220870"/>
                <a:gd name="connsiteY161" fmla="*/ 775696 h 6775602"/>
                <a:gd name="connsiteX162" fmla="*/ 3940199 w 8220870"/>
                <a:gd name="connsiteY162" fmla="*/ 779935 h 6775602"/>
                <a:gd name="connsiteX163" fmla="*/ 3975726 w 8220870"/>
                <a:gd name="connsiteY163" fmla="*/ 615400 h 6775602"/>
                <a:gd name="connsiteX164" fmla="*/ 4039603 w 8220870"/>
                <a:gd name="connsiteY164" fmla="*/ 302462 h 6775602"/>
                <a:gd name="connsiteX165" fmla="*/ 4098320 w 8220870"/>
                <a:gd name="connsiteY165" fmla="*/ 156639 h 6775602"/>
                <a:gd name="connsiteX166" fmla="*/ 4241562 w 8220870"/>
                <a:gd name="connsiteY166" fmla="*/ 10816 h 6775602"/>
                <a:gd name="connsiteX167" fmla="*/ 4277957 w 8220870"/>
                <a:gd name="connsiteY167" fmla="*/ 200 h 6775602"/>
                <a:gd name="connsiteX0" fmla="*/ 1979040 w 8220870"/>
                <a:gd name="connsiteY0" fmla="*/ 6895 h 6775602"/>
                <a:gd name="connsiteX1" fmla="*/ 2265856 w 8220870"/>
                <a:gd name="connsiteY1" fmla="*/ 38562 h 6775602"/>
                <a:gd name="connsiteX2" fmla="*/ 2554276 w 8220870"/>
                <a:gd name="connsiteY2" fmla="*/ 57918 h 6775602"/>
                <a:gd name="connsiteX3" fmla="*/ 2784624 w 8220870"/>
                <a:gd name="connsiteY3" fmla="*/ 154704 h 6775602"/>
                <a:gd name="connsiteX4" fmla="*/ 3279518 w 8220870"/>
                <a:gd name="connsiteY4" fmla="*/ 499258 h 6775602"/>
                <a:gd name="connsiteX5" fmla="*/ 3520191 w 8220870"/>
                <a:gd name="connsiteY5" fmla="*/ 692828 h 6775602"/>
                <a:gd name="connsiteX6" fmla="*/ 3535676 w 8220870"/>
                <a:gd name="connsiteY6" fmla="*/ 761223 h 6775602"/>
                <a:gd name="connsiteX7" fmla="*/ 3560195 w 8220870"/>
                <a:gd name="connsiteY7" fmla="*/ 1268377 h 6775602"/>
                <a:gd name="connsiteX8" fmla="*/ 3495026 w 8220870"/>
                <a:gd name="connsiteY8" fmla="*/ 1486465 h 6775602"/>
                <a:gd name="connsiteX9" fmla="*/ 3402112 w 8220870"/>
                <a:gd name="connsiteY9" fmla="*/ 1756173 h 6775602"/>
                <a:gd name="connsiteX10" fmla="*/ 3464701 w 8220870"/>
                <a:gd name="connsiteY10" fmla="*/ 2035559 h 6775602"/>
                <a:gd name="connsiteX11" fmla="*/ 3523416 w 8220870"/>
                <a:gd name="connsiteY11" fmla="*/ 2273650 h 6775602"/>
                <a:gd name="connsiteX12" fmla="*/ 3491155 w 8220870"/>
                <a:gd name="connsiteY12" fmla="*/ 2380759 h 6775602"/>
                <a:gd name="connsiteX13" fmla="*/ 3487928 w 8220870"/>
                <a:gd name="connsiteY13" fmla="*/ 2468511 h 6775602"/>
                <a:gd name="connsiteX14" fmla="*/ 3661497 w 8220870"/>
                <a:gd name="connsiteY14" fmla="*/ 2769835 h 6775602"/>
                <a:gd name="connsiteX15" fmla="*/ 3687306 w 8220870"/>
                <a:gd name="connsiteY15" fmla="*/ 2790482 h 6775602"/>
                <a:gd name="connsiteX16" fmla="*/ 3700372 w 8220870"/>
                <a:gd name="connsiteY16" fmla="*/ 2782900 h 6775602"/>
                <a:gd name="connsiteX17" fmla="*/ 3706237 w 8220870"/>
                <a:gd name="connsiteY17" fmla="*/ 2775940 h 6775602"/>
                <a:gd name="connsiteX18" fmla="*/ 3706237 w 8220870"/>
                <a:gd name="connsiteY18" fmla="*/ 5335419 h 6775602"/>
                <a:gd name="connsiteX19" fmla="*/ 3832626 w 8220870"/>
                <a:gd name="connsiteY19" fmla="*/ 5005983 h 6775602"/>
                <a:gd name="connsiteX20" fmla="*/ 3753765 w 8220870"/>
                <a:gd name="connsiteY20" fmla="*/ 5241724 h 6775602"/>
                <a:gd name="connsiteX21" fmla="*/ 3723439 w 8220870"/>
                <a:gd name="connsiteY21" fmla="*/ 5368834 h 6775602"/>
                <a:gd name="connsiteX22" fmla="*/ 3749249 w 8220870"/>
                <a:gd name="connsiteY22" fmla="*/ 5426261 h 6775602"/>
                <a:gd name="connsiteX23" fmla="*/ 3795705 w 8220870"/>
                <a:gd name="connsiteY23" fmla="*/ 5401742 h 6775602"/>
                <a:gd name="connsiteX24" fmla="*/ 3918945 w 8220870"/>
                <a:gd name="connsiteY24" fmla="*/ 5212688 h 6775602"/>
                <a:gd name="connsiteX25" fmla="*/ 4035087 w 8220870"/>
                <a:gd name="connsiteY25" fmla="*/ 4956530 h 6775602"/>
                <a:gd name="connsiteX26" fmla="*/ 4054443 w 8220870"/>
                <a:gd name="connsiteY26" fmla="*/ 4837807 h 6775602"/>
                <a:gd name="connsiteX27" fmla="*/ 4103481 w 8220870"/>
                <a:gd name="connsiteY27" fmla="*/ 4624881 h 6775602"/>
                <a:gd name="connsiteX28" fmla="*/ 4133162 w 8220870"/>
                <a:gd name="connsiteY28" fmla="*/ 4487446 h 6775602"/>
                <a:gd name="connsiteX29" fmla="*/ 4183491 w 8220870"/>
                <a:gd name="connsiteY29" fmla="*/ 4342269 h 6775602"/>
                <a:gd name="connsiteX30" fmla="*/ 4198976 w 8220870"/>
                <a:gd name="connsiteY30" fmla="*/ 4321621 h 6775602"/>
                <a:gd name="connsiteX31" fmla="*/ 4304149 w 8220870"/>
                <a:gd name="connsiteY31" fmla="*/ 4182251 h 6775602"/>
                <a:gd name="connsiteX32" fmla="*/ 4362220 w 8220870"/>
                <a:gd name="connsiteY32" fmla="*/ 4091918 h 6775602"/>
                <a:gd name="connsiteX33" fmla="*/ 4454489 w 8220870"/>
                <a:gd name="connsiteY33" fmla="*/ 3986745 h 6775602"/>
                <a:gd name="connsiteX34" fmla="*/ 4538368 w 8220870"/>
                <a:gd name="connsiteY34" fmla="*/ 3902865 h 6775602"/>
                <a:gd name="connsiteX35" fmla="*/ 4608699 w 8220870"/>
                <a:gd name="connsiteY35" fmla="*/ 3827372 h 6775602"/>
                <a:gd name="connsiteX36" fmla="*/ 4655156 w 8220870"/>
                <a:gd name="connsiteY36" fmla="*/ 3820920 h 6775602"/>
                <a:gd name="connsiteX37" fmla="*/ 4673223 w 8220870"/>
                <a:gd name="connsiteY37" fmla="*/ 3877700 h 6775602"/>
                <a:gd name="connsiteX38" fmla="*/ 4647414 w 8220870"/>
                <a:gd name="connsiteY38" fmla="*/ 3946094 h 6775602"/>
                <a:gd name="connsiteX39" fmla="*/ 4566114 w 8220870"/>
                <a:gd name="connsiteY39" fmla="*/ 4127405 h 6775602"/>
                <a:gd name="connsiteX40" fmla="*/ 4528045 w 8220870"/>
                <a:gd name="connsiteY40" fmla="*/ 4177089 h 6775602"/>
                <a:gd name="connsiteX41" fmla="*/ 4397062 w 8220870"/>
                <a:gd name="connsiteY41" fmla="*/ 4435827 h 6775602"/>
                <a:gd name="connsiteX42" fmla="*/ 4360285 w 8220870"/>
                <a:gd name="connsiteY42" fmla="*/ 4508094 h 6775602"/>
                <a:gd name="connsiteX43" fmla="*/ 4271887 w 8220870"/>
                <a:gd name="connsiteY43" fmla="*/ 4655852 h 6775602"/>
                <a:gd name="connsiteX44" fmla="*/ 4261564 w 8220870"/>
                <a:gd name="connsiteY44" fmla="*/ 4733925 h 6775602"/>
                <a:gd name="connsiteX45" fmla="*/ 4278985 w 8220870"/>
                <a:gd name="connsiteY45" fmla="*/ 4741023 h 6775602"/>
                <a:gd name="connsiteX46" fmla="*/ 4360285 w 8220870"/>
                <a:gd name="connsiteY46" fmla="*/ 4648109 h 6775602"/>
                <a:gd name="connsiteX47" fmla="*/ 4553209 w 8220870"/>
                <a:gd name="connsiteY47" fmla="*/ 4335171 h 6775602"/>
                <a:gd name="connsiteX48" fmla="*/ 4600312 w 8220870"/>
                <a:gd name="connsiteY48" fmla="*/ 4302264 h 6775602"/>
                <a:gd name="connsiteX49" fmla="*/ 4644187 w 8220870"/>
                <a:gd name="connsiteY49" fmla="*/ 4263550 h 6775602"/>
                <a:gd name="connsiteX50" fmla="*/ 4719679 w 8220870"/>
                <a:gd name="connsiteY50" fmla="*/ 4151280 h 6775602"/>
                <a:gd name="connsiteX51" fmla="*/ 4852597 w 8220870"/>
                <a:gd name="connsiteY51" fmla="*/ 3995778 h 6775602"/>
                <a:gd name="connsiteX52" fmla="*/ 5024875 w 8220870"/>
                <a:gd name="connsiteY52" fmla="*/ 3780270 h 6775602"/>
                <a:gd name="connsiteX53" fmla="*/ 5113272 w 8220870"/>
                <a:gd name="connsiteY53" fmla="*/ 3693809 h 6775602"/>
                <a:gd name="connsiteX54" fmla="*/ 5262321 w 8220870"/>
                <a:gd name="connsiteY54" fmla="*/ 3582184 h 6775602"/>
                <a:gd name="connsiteX55" fmla="*/ 5319747 w 8220870"/>
                <a:gd name="connsiteY55" fmla="*/ 3532500 h 6775602"/>
                <a:gd name="connsiteX56" fmla="*/ 5375882 w 8220870"/>
                <a:gd name="connsiteY56" fmla="*/ 3470558 h 6775602"/>
                <a:gd name="connsiteX57" fmla="*/ 5430081 w 8220870"/>
                <a:gd name="connsiteY57" fmla="*/ 3500884 h 6775602"/>
                <a:gd name="connsiteX58" fmla="*/ 5426855 w 8220870"/>
                <a:gd name="connsiteY58" fmla="*/ 3521531 h 6775602"/>
                <a:gd name="connsiteX59" fmla="*/ 5254578 w 8220870"/>
                <a:gd name="connsiteY59" fmla="*/ 3848020 h 6775602"/>
                <a:gd name="connsiteX60" fmla="*/ 4960997 w 8220870"/>
                <a:gd name="connsiteY60" fmla="*/ 4204834 h 6775602"/>
                <a:gd name="connsiteX61" fmla="*/ 4891312 w 8220870"/>
                <a:gd name="connsiteY61" fmla="*/ 4347430 h 6775602"/>
                <a:gd name="connsiteX62" fmla="*/ 4906152 w 8220870"/>
                <a:gd name="connsiteY62" fmla="*/ 4357755 h 6775602"/>
                <a:gd name="connsiteX63" fmla="*/ 4940995 w 8220870"/>
                <a:gd name="connsiteY63" fmla="*/ 4331945 h 6775602"/>
                <a:gd name="connsiteX64" fmla="*/ 5104239 w 8220870"/>
                <a:gd name="connsiteY64" fmla="*/ 4107403 h 6775602"/>
                <a:gd name="connsiteX65" fmla="*/ 5161020 w 8220870"/>
                <a:gd name="connsiteY65" fmla="*/ 4046751 h 6775602"/>
                <a:gd name="connsiteX66" fmla="*/ 5255868 w 8220870"/>
                <a:gd name="connsiteY66" fmla="*/ 3963517 h 6775602"/>
                <a:gd name="connsiteX67" fmla="*/ 5546224 w 8220870"/>
                <a:gd name="connsiteY67" fmla="*/ 3630576 h 6775602"/>
                <a:gd name="connsiteX68" fmla="*/ 5633330 w 8220870"/>
                <a:gd name="connsiteY68" fmla="*/ 3571859 h 6775602"/>
                <a:gd name="connsiteX69" fmla="*/ 5633330 w 8220870"/>
                <a:gd name="connsiteY69" fmla="*/ 3673161 h 6775602"/>
                <a:gd name="connsiteX70" fmla="*/ 5568162 w 8220870"/>
                <a:gd name="connsiteY70" fmla="*/ 3821565 h 6775602"/>
                <a:gd name="connsiteX71" fmla="*/ 5417177 w 8220870"/>
                <a:gd name="connsiteY71" fmla="*/ 4059011 h 6775602"/>
                <a:gd name="connsiteX72" fmla="*/ 5321683 w 8220870"/>
                <a:gd name="connsiteY72" fmla="*/ 4286133 h 6775602"/>
                <a:gd name="connsiteX73" fmla="*/ 5339749 w 8220870"/>
                <a:gd name="connsiteY73" fmla="*/ 4297748 h 6775602"/>
                <a:gd name="connsiteX74" fmla="*/ 5520414 w 8220870"/>
                <a:gd name="connsiteY74" fmla="*/ 4055784 h 6775602"/>
                <a:gd name="connsiteX75" fmla="*/ 5723018 w 8220870"/>
                <a:gd name="connsiteY75" fmla="*/ 3800272 h 6775602"/>
                <a:gd name="connsiteX76" fmla="*/ 5764958 w 8220870"/>
                <a:gd name="connsiteY76" fmla="*/ 3769301 h 6775602"/>
                <a:gd name="connsiteX77" fmla="*/ 5675270 w 8220870"/>
                <a:gd name="connsiteY77" fmla="*/ 4042880 h 6775602"/>
                <a:gd name="connsiteX78" fmla="*/ 5649461 w 8220870"/>
                <a:gd name="connsiteY78" fmla="*/ 4090627 h 6775602"/>
                <a:gd name="connsiteX79" fmla="*/ 5603004 w 8220870"/>
                <a:gd name="connsiteY79" fmla="*/ 4198382 h 6775602"/>
                <a:gd name="connsiteX80" fmla="*/ 5475248 w 8220870"/>
                <a:gd name="connsiteY80" fmla="*/ 4408727 h 6775602"/>
                <a:gd name="connsiteX81" fmla="*/ 5388141 w 8220870"/>
                <a:gd name="connsiteY81" fmla="*/ 4516482 h 6775602"/>
                <a:gd name="connsiteX82" fmla="*/ 5201024 w 8220870"/>
                <a:gd name="connsiteY82" fmla="*/ 4719085 h 6775602"/>
                <a:gd name="connsiteX83" fmla="*/ 5108110 w 8220870"/>
                <a:gd name="connsiteY83" fmla="*/ 4822967 h 6775602"/>
                <a:gd name="connsiteX84" fmla="*/ 5118434 w 8220870"/>
                <a:gd name="connsiteY84" fmla="*/ 4833936 h 6775602"/>
                <a:gd name="connsiteX85" fmla="*/ 5244899 w 8220870"/>
                <a:gd name="connsiteY85" fmla="*/ 4715859 h 6775602"/>
                <a:gd name="connsiteX86" fmla="*/ 5347491 w 8220870"/>
                <a:gd name="connsiteY86" fmla="*/ 4629397 h 6775602"/>
                <a:gd name="connsiteX87" fmla="*/ 5368785 w 8220870"/>
                <a:gd name="connsiteY87" fmla="*/ 4615202 h 6775602"/>
                <a:gd name="connsiteX88" fmla="*/ 5532674 w 8220870"/>
                <a:gd name="connsiteY88" fmla="*/ 4375821 h 6775602"/>
                <a:gd name="connsiteX89" fmla="*/ 5766248 w 8220870"/>
                <a:gd name="connsiteY89" fmla="*/ 4131277 h 6775602"/>
                <a:gd name="connsiteX90" fmla="*/ 5681722 w 8220870"/>
                <a:gd name="connsiteY90" fmla="*/ 4412599 h 6775602"/>
                <a:gd name="connsiteX91" fmla="*/ 5668173 w 8220870"/>
                <a:gd name="connsiteY91" fmla="*/ 4428084 h 6775602"/>
                <a:gd name="connsiteX92" fmla="*/ 5487508 w 8220870"/>
                <a:gd name="connsiteY92" fmla="*/ 4685532 h 6775602"/>
                <a:gd name="connsiteX93" fmla="*/ 5177795 w 8220870"/>
                <a:gd name="connsiteY93" fmla="*/ 5002988 h 6775602"/>
                <a:gd name="connsiteX94" fmla="*/ 4947447 w 8220870"/>
                <a:gd name="connsiteY94" fmla="*/ 5157198 h 6775602"/>
                <a:gd name="connsiteX95" fmla="*/ 4799689 w 8220870"/>
                <a:gd name="connsiteY95" fmla="*/ 5284309 h 6775602"/>
                <a:gd name="connsiteX96" fmla="*/ 4683547 w 8220870"/>
                <a:gd name="connsiteY96" fmla="*/ 5331411 h 6775602"/>
                <a:gd name="connsiteX97" fmla="*/ 4603537 w 8220870"/>
                <a:gd name="connsiteY97" fmla="*/ 5383676 h 6775602"/>
                <a:gd name="connsiteX98" fmla="*/ 4528691 w 8220870"/>
                <a:gd name="connsiteY98" fmla="*/ 5439811 h 6775602"/>
                <a:gd name="connsiteX99" fmla="*/ 4419001 w 8220870"/>
                <a:gd name="connsiteY99" fmla="*/ 5475944 h 6775602"/>
                <a:gd name="connsiteX100" fmla="*/ 4395127 w 8220870"/>
                <a:gd name="connsiteY100" fmla="*/ 5547565 h 6775602"/>
                <a:gd name="connsiteX101" fmla="*/ 4348025 w 8220870"/>
                <a:gd name="connsiteY101" fmla="*/ 5646930 h 6775602"/>
                <a:gd name="connsiteX102" fmla="*/ 3949916 w 8220870"/>
                <a:gd name="connsiteY102" fmla="*/ 5823080 h 6775602"/>
                <a:gd name="connsiteX103" fmla="*/ 3815707 w 8220870"/>
                <a:gd name="connsiteY103" fmla="*/ 6069559 h 6775602"/>
                <a:gd name="connsiteX104" fmla="*/ 3627944 w 8220870"/>
                <a:gd name="connsiteY104" fmla="*/ 6767056 h 6775602"/>
                <a:gd name="connsiteX105" fmla="*/ 207524 w 8220870"/>
                <a:gd name="connsiteY105" fmla="*/ 6775602 h 6775602"/>
                <a:gd name="connsiteX106" fmla="*/ 526307 w 8220870"/>
                <a:gd name="connsiteY106" fmla="*/ 6394111 h 6775602"/>
                <a:gd name="connsiteX107" fmla="*/ 425005 w 8220870"/>
                <a:gd name="connsiteY107" fmla="*/ 6287003 h 6775602"/>
                <a:gd name="connsiteX108" fmla="*/ 175945 w 8220870"/>
                <a:gd name="connsiteY108" fmla="*/ 5645640 h 6775602"/>
                <a:gd name="connsiteX109" fmla="*/ 94000 w 8220870"/>
                <a:gd name="connsiteY109" fmla="*/ 5510141 h 6775602"/>
                <a:gd name="connsiteX110" fmla="*/ 28186 w 8220870"/>
                <a:gd name="connsiteY110" fmla="*/ 4989438 h 6775602"/>
                <a:gd name="connsiteX111" fmla="*/ 141747 w 8220870"/>
                <a:gd name="connsiteY111" fmla="*/ 4622945 h 6775602"/>
                <a:gd name="connsiteX112" fmla="*/ 141747 w 8220870"/>
                <a:gd name="connsiteY112" fmla="*/ 4491317 h 6775602"/>
                <a:gd name="connsiteX113" fmla="*/ 97872 w 8220870"/>
                <a:gd name="connsiteY113" fmla="*/ 4227417 h 6775602"/>
                <a:gd name="connsiteX114" fmla="*/ 86257 w 8220870"/>
                <a:gd name="connsiteY114" fmla="*/ 3569924 h 6775602"/>
                <a:gd name="connsiteX115" fmla="*/ 138521 w 8220870"/>
                <a:gd name="connsiteY115" fmla="*/ 3362159 h 6775602"/>
                <a:gd name="connsiteX116" fmla="*/ 228854 w 8220870"/>
                <a:gd name="connsiteY116" fmla="*/ 3046640 h 6775602"/>
                <a:gd name="connsiteX117" fmla="*/ 344995 w 8220870"/>
                <a:gd name="connsiteY117" fmla="*/ 2867910 h 6775602"/>
                <a:gd name="connsiteX118" fmla="*/ 402422 w 8220870"/>
                <a:gd name="connsiteY118" fmla="*/ 2830486 h 6775602"/>
                <a:gd name="connsiteX119" fmla="*/ 441781 w 8220870"/>
                <a:gd name="connsiteY119" fmla="*/ 2691117 h 6775602"/>
                <a:gd name="connsiteX120" fmla="*/ 446943 w 8220870"/>
                <a:gd name="connsiteY120" fmla="*/ 2524646 h 6775602"/>
                <a:gd name="connsiteX121" fmla="*/ 561795 w 8220870"/>
                <a:gd name="connsiteY121" fmla="*/ 2227194 h 6775602"/>
                <a:gd name="connsiteX122" fmla="*/ 567601 w 8220870"/>
                <a:gd name="connsiteY122" fmla="*/ 2201384 h 6775602"/>
                <a:gd name="connsiteX123" fmla="*/ 745686 w 8220870"/>
                <a:gd name="connsiteY123" fmla="*/ 1808437 h 6775602"/>
                <a:gd name="connsiteX124" fmla="*/ 934739 w 8220870"/>
                <a:gd name="connsiteY124" fmla="*/ 1575508 h 6775602"/>
                <a:gd name="connsiteX125" fmla="*/ 1087660 w 8220870"/>
                <a:gd name="connsiteY125" fmla="*/ 984473 h 6775602"/>
                <a:gd name="connsiteX126" fmla="*/ 937966 w 8220870"/>
                <a:gd name="connsiteY126" fmla="*/ 663148 h 6775602"/>
                <a:gd name="connsiteX127" fmla="*/ 880540 w 8220870"/>
                <a:gd name="connsiteY127" fmla="*/ 581202 h 6775602"/>
                <a:gd name="connsiteX128" fmla="*/ 959258 w 8220870"/>
                <a:gd name="connsiteY128" fmla="*/ 248262 h 6775602"/>
                <a:gd name="connsiteX129" fmla="*/ 1258001 w 8220870"/>
                <a:gd name="connsiteY129" fmla="*/ 135346 h 6775602"/>
                <a:gd name="connsiteX130" fmla="*/ 1885168 w 8220870"/>
                <a:gd name="connsiteY130" fmla="*/ 10171 h 6775602"/>
                <a:gd name="connsiteX131" fmla="*/ 1979040 w 8220870"/>
                <a:gd name="connsiteY131" fmla="*/ 6895 h 6775602"/>
                <a:gd name="connsiteX132" fmla="*/ 4277957 w 8220870"/>
                <a:gd name="connsiteY132" fmla="*/ 200 h 6775602"/>
                <a:gd name="connsiteX133" fmla="*/ 4387385 w 8220870"/>
                <a:gd name="connsiteY133" fmla="*/ 45659 h 6775602"/>
                <a:gd name="connsiteX134" fmla="*/ 4660318 w 8220870"/>
                <a:gd name="connsiteY134" fmla="*/ 276652 h 6775602"/>
                <a:gd name="connsiteX135" fmla="*/ 5170697 w 8220870"/>
                <a:gd name="connsiteY135" fmla="*/ 572169 h 6775602"/>
                <a:gd name="connsiteX136" fmla="*/ 6857338 w 8220870"/>
                <a:gd name="connsiteY136" fmla="*/ 1689714 h 6775602"/>
                <a:gd name="connsiteX137" fmla="*/ 8083927 w 8220870"/>
                <a:gd name="connsiteY137" fmla="*/ 3383452 h 6775602"/>
                <a:gd name="connsiteX138" fmla="*/ 8220716 w 8220870"/>
                <a:gd name="connsiteY138" fmla="*/ 4057075 h 6775602"/>
                <a:gd name="connsiteX139" fmla="*/ 8211038 w 8220870"/>
                <a:gd name="connsiteY139" fmla="*/ 4120953 h 6775602"/>
                <a:gd name="connsiteX140" fmla="*/ 8196197 w 8220870"/>
                <a:gd name="connsiteY140" fmla="*/ 4124825 h 6775602"/>
                <a:gd name="connsiteX141" fmla="*/ 8142643 w 8220870"/>
                <a:gd name="connsiteY141" fmla="*/ 4056430 h 6775602"/>
                <a:gd name="connsiteX142" fmla="*/ 7762601 w 8220870"/>
                <a:gd name="connsiteY142" fmla="*/ 3492496 h 6775602"/>
                <a:gd name="connsiteX143" fmla="*/ 7156081 w 8220870"/>
                <a:gd name="connsiteY143" fmla="*/ 2813065 h 6775602"/>
                <a:gd name="connsiteX144" fmla="*/ 7036068 w 8220870"/>
                <a:gd name="connsiteY144" fmla="*/ 2687245 h 6775602"/>
                <a:gd name="connsiteX145" fmla="*/ 7014130 w 8220870"/>
                <a:gd name="connsiteY145" fmla="*/ 2664661 h 6775602"/>
                <a:gd name="connsiteX146" fmla="*/ 6571500 w 8220870"/>
                <a:gd name="connsiteY146" fmla="*/ 2326559 h 6775602"/>
                <a:gd name="connsiteX147" fmla="*/ 6426968 w 8220870"/>
                <a:gd name="connsiteY147" fmla="*/ 2203319 h 6775602"/>
                <a:gd name="connsiteX148" fmla="*/ 6315987 w 8220870"/>
                <a:gd name="connsiteY148" fmla="*/ 2136215 h 6775602"/>
                <a:gd name="connsiteX149" fmla="*/ 6137257 w 8220870"/>
                <a:gd name="connsiteY149" fmla="*/ 1991683 h 6775602"/>
                <a:gd name="connsiteX150" fmla="*/ 5954656 w 8220870"/>
                <a:gd name="connsiteY150" fmla="*/ 1787144 h 6775602"/>
                <a:gd name="connsiteX151" fmla="*/ 5832708 w 8220870"/>
                <a:gd name="connsiteY151" fmla="*/ 1798113 h 6775602"/>
                <a:gd name="connsiteX152" fmla="*/ 5101012 w 8220870"/>
                <a:gd name="connsiteY152" fmla="*/ 1425813 h 6775602"/>
                <a:gd name="connsiteX153" fmla="*/ 4538368 w 8220870"/>
                <a:gd name="connsiteY153" fmla="*/ 1218694 h 6775602"/>
                <a:gd name="connsiteX154" fmla="*/ 4436422 w 8220870"/>
                <a:gd name="connsiteY154" fmla="*/ 1068354 h 6775602"/>
                <a:gd name="connsiteX155" fmla="*/ 4424162 w 8220870"/>
                <a:gd name="connsiteY155" fmla="*/ 627014 h 6775602"/>
                <a:gd name="connsiteX156" fmla="*/ 4415774 w 8220870"/>
                <a:gd name="connsiteY156" fmla="*/ 591527 h 6775602"/>
                <a:gd name="connsiteX157" fmla="*/ 4377706 w 8220870"/>
                <a:gd name="connsiteY157" fmla="*/ 526358 h 6775602"/>
                <a:gd name="connsiteX158" fmla="*/ 4309956 w 8220870"/>
                <a:gd name="connsiteY158" fmla="*/ 577331 h 6775602"/>
                <a:gd name="connsiteX159" fmla="*/ 4226882 w 8220870"/>
                <a:gd name="connsiteY159" fmla="*/ 725422 h 6775602"/>
                <a:gd name="connsiteX160" fmla="*/ 4207954 w 8220870"/>
                <a:gd name="connsiteY160" fmla="*/ 775696 h 6775602"/>
                <a:gd name="connsiteX161" fmla="*/ 3940199 w 8220870"/>
                <a:gd name="connsiteY161" fmla="*/ 779935 h 6775602"/>
                <a:gd name="connsiteX162" fmla="*/ 3975726 w 8220870"/>
                <a:gd name="connsiteY162" fmla="*/ 615400 h 6775602"/>
                <a:gd name="connsiteX163" fmla="*/ 4039603 w 8220870"/>
                <a:gd name="connsiteY163" fmla="*/ 302462 h 6775602"/>
                <a:gd name="connsiteX164" fmla="*/ 4098320 w 8220870"/>
                <a:gd name="connsiteY164" fmla="*/ 156639 h 6775602"/>
                <a:gd name="connsiteX165" fmla="*/ 4241562 w 8220870"/>
                <a:gd name="connsiteY165" fmla="*/ 10816 h 6775602"/>
                <a:gd name="connsiteX166" fmla="*/ 4277957 w 8220870"/>
                <a:gd name="connsiteY166" fmla="*/ 200 h 6775602"/>
                <a:gd name="connsiteX0" fmla="*/ 1979040 w 8220870"/>
                <a:gd name="connsiteY0" fmla="*/ 6895 h 6805156"/>
                <a:gd name="connsiteX1" fmla="*/ 2265856 w 8220870"/>
                <a:gd name="connsiteY1" fmla="*/ 38562 h 6805156"/>
                <a:gd name="connsiteX2" fmla="*/ 2554276 w 8220870"/>
                <a:gd name="connsiteY2" fmla="*/ 57918 h 6805156"/>
                <a:gd name="connsiteX3" fmla="*/ 2784624 w 8220870"/>
                <a:gd name="connsiteY3" fmla="*/ 154704 h 6805156"/>
                <a:gd name="connsiteX4" fmla="*/ 3279518 w 8220870"/>
                <a:gd name="connsiteY4" fmla="*/ 499258 h 6805156"/>
                <a:gd name="connsiteX5" fmla="*/ 3520191 w 8220870"/>
                <a:gd name="connsiteY5" fmla="*/ 692828 h 6805156"/>
                <a:gd name="connsiteX6" fmla="*/ 3535676 w 8220870"/>
                <a:gd name="connsiteY6" fmla="*/ 761223 h 6805156"/>
                <a:gd name="connsiteX7" fmla="*/ 3560195 w 8220870"/>
                <a:gd name="connsiteY7" fmla="*/ 1268377 h 6805156"/>
                <a:gd name="connsiteX8" fmla="*/ 3495026 w 8220870"/>
                <a:gd name="connsiteY8" fmla="*/ 1486465 h 6805156"/>
                <a:gd name="connsiteX9" fmla="*/ 3402112 w 8220870"/>
                <a:gd name="connsiteY9" fmla="*/ 1756173 h 6805156"/>
                <a:gd name="connsiteX10" fmla="*/ 3464701 w 8220870"/>
                <a:gd name="connsiteY10" fmla="*/ 2035559 h 6805156"/>
                <a:gd name="connsiteX11" fmla="*/ 3523416 w 8220870"/>
                <a:gd name="connsiteY11" fmla="*/ 2273650 h 6805156"/>
                <a:gd name="connsiteX12" fmla="*/ 3491155 w 8220870"/>
                <a:gd name="connsiteY12" fmla="*/ 2380759 h 6805156"/>
                <a:gd name="connsiteX13" fmla="*/ 3487928 w 8220870"/>
                <a:gd name="connsiteY13" fmla="*/ 2468511 h 6805156"/>
                <a:gd name="connsiteX14" fmla="*/ 3661497 w 8220870"/>
                <a:gd name="connsiteY14" fmla="*/ 2769835 h 6805156"/>
                <a:gd name="connsiteX15" fmla="*/ 3687306 w 8220870"/>
                <a:gd name="connsiteY15" fmla="*/ 2790482 h 6805156"/>
                <a:gd name="connsiteX16" fmla="*/ 3700372 w 8220870"/>
                <a:gd name="connsiteY16" fmla="*/ 2782900 h 6805156"/>
                <a:gd name="connsiteX17" fmla="*/ 3706237 w 8220870"/>
                <a:gd name="connsiteY17" fmla="*/ 2775940 h 6805156"/>
                <a:gd name="connsiteX18" fmla="*/ 3706237 w 8220870"/>
                <a:gd name="connsiteY18" fmla="*/ 5335419 h 6805156"/>
                <a:gd name="connsiteX19" fmla="*/ 3832626 w 8220870"/>
                <a:gd name="connsiteY19" fmla="*/ 5005983 h 6805156"/>
                <a:gd name="connsiteX20" fmla="*/ 3753765 w 8220870"/>
                <a:gd name="connsiteY20" fmla="*/ 5241724 h 6805156"/>
                <a:gd name="connsiteX21" fmla="*/ 3723439 w 8220870"/>
                <a:gd name="connsiteY21" fmla="*/ 5368834 h 6805156"/>
                <a:gd name="connsiteX22" fmla="*/ 3749249 w 8220870"/>
                <a:gd name="connsiteY22" fmla="*/ 5426261 h 6805156"/>
                <a:gd name="connsiteX23" fmla="*/ 3795705 w 8220870"/>
                <a:gd name="connsiteY23" fmla="*/ 5401742 h 6805156"/>
                <a:gd name="connsiteX24" fmla="*/ 3918945 w 8220870"/>
                <a:gd name="connsiteY24" fmla="*/ 5212688 h 6805156"/>
                <a:gd name="connsiteX25" fmla="*/ 4035087 w 8220870"/>
                <a:gd name="connsiteY25" fmla="*/ 4956530 h 6805156"/>
                <a:gd name="connsiteX26" fmla="*/ 4054443 w 8220870"/>
                <a:gd name="connsiteY26" fmla="*/ 4837807 h 6805156"/>
                <a:gd name="connsiteX27" fmla="*/ 4103481 w 8220870"/>
                <a:gd name="connsiteY27" fmla="*/ 4624881 h 6805156"/>
                <a:gd name="connsiteX28" fmla="*/ 4133162 w 8220870"/>
                <a:gd name="connsiteY28" fmla="*/ 4487446 h 6805156"/>
                <a:gd name="connsiteX29" fmla="*/ 4183491 w 8220870"/>
                <a:gd name="connsiteY29" fmla="*/ 4342269 h 6805156"/>
                <a:gd name="connsiteX30" fmla="*/ 4198976 w 8220870"/>
                <a:gd name="connsiteY30" fmla="*/ 4321621 h 6805156"/>
                <a:gd name="connsiteX31" fmla="*/ 4304149 w 8220870"/>
                <a:gd name="connsiteY31" fmla="*/ 4182251 h 6805156"/>
                <a:gd name="connsiteX32" fmla="*/ 4362220 w 8220870"/>
                <a:gd name="connsiteY32" fmla="*/ 4091918 h 6805156"/>
                <a:gd name="connsiteX33" fmla="*/ 4454489 w 8220870"/>
                <a:gd name="connsiteY33" fmla="*/ 3986745 h 6805156"/>
                <a:gd name="connsiteX34" fmla="*/ 4538368 w 8220870"/>
                <a:gd name="connsiteY34" fmla="*/ 3902865 h 6805156"/>
                <a:gd name="connsiteX35" fmla="*/ 4608699 w 8220870"/>
                <a:gd name="connsiteY35" fmla="*/ 3827372 h 6805156"/>
                <a:gd name="connsiteX36" fmla="*/ 4655156 w 8220870"/>
                <a:gd name="connsiteY36" fmla="*/ 3820920 h 6805156"/>
                <a:gd name="connsiteX37" fmla="*/ 4673223 w 8220870"/>
                <a:gd name="connsiteY37" fmla="*/ 3877700 h 6805156"/>
                <a:gd name="connsiteX38" fmla="*/ 4647414 w 8220870"/>
                <a:gd name="connsiteY38" fmla="*/ 3946094 h 6805156"/>
                <a:gd name="connsiteX39" fmla="*/ 4566114 w 8220870"/>
                <a:gd name="connsiteY39" fmla="*/ 4127405 h 6805156"/>
                <a:gd name="connsiteX40" fmla="*/ 4528045 w 8220870"/>
                <a:gd name="connsiteY40" fmla="*/ 4177089 h 6805156"/>
                <a:gd name="connsiteX41" fmla="*/ 4397062 w 8220870"/>
                <a:gd name="connsiteY41" fmla="*/ 4435827 h 6805156"/>
                <a:gd name="connsiteX42" fmla="*/ 4360285 w 8220870"/>
                <a:gd name="connsiteY42" fmla="*/ 4508094 h 6805156"/>
                <a:gd name="connsiteX43" fmla="*/ 4271887 w 8220870"/>
                <a:gd name="connsiteY43" fmla="*/ 4655852 h 6805156"/>
                <a:gd name="connsiteX44" fmla="*/ 4261564 w 8220870"/>
                <a:gd name="connsiteY44" fmla="*/ 4733925 h 6805156"/>
                <a:gd name="connsiteX45" fmla="*/ 4278985 w 8220870"/>
                <a:gd name="connsiteY45" fmla="*/ 4741023 h 6805156"/>
                <a:gd name="connsiteX46" fmla="*/ 4360285 w 8220870"/>
                <a:gd name="connsiteY46" fmla="*/ 4648109 h 6805156"/>
                <a:gd name="connsiteX47" fmla="*/ 4553209 w 8220870"/>
                <a:gd name="connsiteY47" fmla="*/ 4335171 h 6805156"/>
                <a:gd name="connsiteX48" fmla="*/ 4600312 w 8220870"/>
                <a:gd name="connsiteY48" fmla="*/ 4302264 h 6805156"/>
                <a:gd name="connsiteX49" fmla="*/ 4644187 w 8220870"/>
                <a:gd name="connsiteY49" fmla="*/ 4263550 h 6805156"/>
                <a:gd name="connsiteX50" fmla="*/ 4719679 w 8220870"/>
                <a:gd name="connsiteY50" fmla="*/ 4151280 h 6805156"/>
                <a:gd name="connsiteX51" fmla="*/ 4852597 w 8220870"/>
                <a:gd name="connsiteY51" fmla="*/ 3995778 h 6805156"/>
                <a:gd name="connsiteX52" fmla="*/ 5024875 w 8220870"/>
                <a:gd name="connsiteY52" fmla="*/ 3780270 h 6805156"/>
                <a:gd name="connsiteX53" fmla="*/ 5113272 w 8220870"/>
                <a:gd name="connsiteY53" fmla="*/ 3693809 h 6805156"/>
                <a:gd name="connsiteX54" fmla="*/ 5262321 w 8220870"/>
                <a:gd name="connsiteY54" fmla="*/ 3582184 h 6805156"/>
                <a:gd name="connsiteX55" fmla="*/ 5319747 w 8220870"/>
                <a:gd name="connsiteY55" fmla="*/ 3532500 h 6805156"/>
                <a:gd name="connsiteX56" fmla="*/ 5375882 w 8220870"/>
                <a:gd name="connsiteY56" fmla="*/ 3470558 h 6805156"/>
                <a:gd name="connsiteX57" fmla="*/ 5430081 w 8220870"/>
                <a:gd name="connsiteY57" fmla="*/ 3500884 h 6805156"/>
                <a:gd name="connsiteX58" fmla="*/ 5426855 w 8220870"/>
                <a:gd name="connsiteY58" fmla="*/ 3521531 h 6805156"/>
                <a:gd name="connsiteX59" fmla="*/ 5254578 w 8220870"/>
                <a:gd name="connsiteY59" fmla="*/ 3848020 h 6805156"/>
                <a:gd name="connsiteX60" fmla="*/ 4960997 w 8220870"/>
                <a:gd name="connsiteY60" fmla="*/ 4204834 h 6805156"/>
                <a:gd name="connsiteX61" fmla="*/ 4891312 w 8220870"/>
                <a:gd name="connsiteY61" fmla="*/ 4347430 h 6805156"/>
                <a:gd name="connsiteX62" fmla="*/ 4906152 w 8220870"/>
                <a:gd name="connsiteY62" fmla="*/ 4357755 h 6805156"/>
                <a:gd name="connsiteX63" fmla="*/ 4940995 w 8220870"/>
                <a:gd name="connsiteY63" fmla="*/ 4331945 h 6805156"/>
                <a:gd name="connsiteX64" fmla="*/ 5104239 w 8220870"/>
                <a:gd name="connsiteY64" fmla="*/ 4107403 h 6805156"/>
                <a:gd name="connsiteX65" fmla="*/ 5161020 w 8220870"/>
                <a:gd name="connsiteY65" fmla="*/ 4046751 h 6805156"/>
                <a:gd name="connsiteX66" fmla="*/ 5255868 w 8220870"/>
                <a:gd name="connsiteY66" fmla="*/ 3963517 h 6805156"/>
                <a:gd name="connsiteX67" fmla="*/ 5546224 w 8220870"/>
                <a:gd name="connsiteY67" fmla="*/ 3630576 h 6805156"/>
                <a:gd name="connsiteX68" fmla="*/ 5633330 w 8220870"/>
                <a:gd name="connsiteY68" fmla="*/ 3571859 h 6805156"/>
                <a:gd name="connsiteX69" fmla="*/ 5633330 w 8220870"/>
                <a:gd name="connsiteY69" fmla="*/ 3673161 h 6805156"/>
                <a:gd name="connsiteX70" fmla="*/ 5568162 w 8220870"/>
                <a:gd name="connsiteY70" fmla="*/ 3821565 h 6805156"/>
                <a:gd name="connsiteX71" fmla="*/ 5417177 w 8220870"/>
                <a:gd name="connsiteY71" fmla="*/ 4059011 h 6805156"/>
                <a:gd name="connsiteX72" fmla="*/ 5321683 w 8220870"/>
                <a:gd name="connsiteY72" fmla="*/ 4286133 h 6805156"/>
                <a:gd name="connsiteX73" fmla="*/ 5339749 w 8220870"/>
                <a:gd name="connsiteY73" fmla="*/ 4297748 h 6805156"/>
                <a:gd name="connsiteX74" fmla="*/ 5520414 w 8220870"/>
                <a:gd name="connsiteY74" fmla="*/ 4055784 h 6805156"/>
                <a:gd name="connsiteX75" fmla="*/ 5723018 w 8220870"/>
                <a:gd name="connsiteY75" fmla="*/ 3800272 h 6805156"/>
                <a:gd name="connsiteX76" fmla="*/ 5764958 w 8220870"/>
                <a:gd name="connsiteY76" fmla="*/ 3769301 h 6805156"/>
                <a:gd name="connsiteX77" fmla="*/ 5675270 w 8220870"/>
                <a:gd name="connsiteY77" fmla="*/ 4042880 h 6805156"/>
                <a:gd name="connsiteX78" fmla="*/ 5649461 w 8220870"/>
                <a:gd name="connsiteY78" fmla="*/ 4090627 h 6805156"/>
                <a:gd name="connsiteX79" fmla="*/ 5603004 w 8220870"/>
                <a:gd name="connsiteY79" fmla="*/ 4198382 h 6805156"/>
                <a:gd name="connsiteX80" fmla="*/ 5475248 w 8220870"/>
                <a:gd name="connsiteY80" fmla="*/ 4408727 h 6805156"/>
                <a:gd name="connsiteX81" fmla="*/ 5388141 w 8220870"/>
                <a:gd name="connsiteY81" fmla="*/ 4516482 h 6805156"/>
                <a:gd name="connsiteX82" fmla="*/ 5201024 w 8220870"/>
                <a:gd name="connsiteY82" fmla="*/ 4719085 h 6805156"/>
                <a:gd name="connsiteX83" fmla="*/ 5108110 w 8220870"/>
                <a:gd name="connsiteY83" fmla="*/ 4822967 h 6805156"/>
                <a:gd name="connsiteX84" fmla="*/ 5118434 w 8220870"/>
                <a:gd name="connsiteY84" fmla="*/ 4833936 h 6805156"/>
                <a:gd name="connsiteX85" fmla="*/ 5244899 w 8220870"/>
                <a:gd name="connsiteY85" fmla="*/ 4715859 h 6805156"/>
                <a:gd name="connsiteX86" fmla="*/ 5347491 w 8220870"/>
                <a:gd name="connsiteY86" fmla="*/ 4629397 h 6805156"/>
                <a:gd name="connsiteX87" fmla="*/ 5368785 w 8220870"/>
                <a:gd name="connsiteY87" fmla="*/ 4615202 h 6805156"/>
                <a:gd name="connsiteX88" fmla="*/ 5532674 w 8220870"/>
                <a:gd name="connsiteY88" fmla="*/ 4375821 h 6805156"/>
                <a:gd name="connsiteX89" fmla="*/ 5766248 w 8220870"/>
                <a:gd name="connsiteY89" fmla="*/ 4131277 h 6805156"/>
                <a:gd name="connsiteX90" fmla="*/ 5681722 w 8220870"/>
                <a:gd name="connsiteY90" fmla="*/ 4412599 h 6805156"/>
                <a:gd name="connsiteX91" fmla="*/ 5668173 w 8220870"/>
                <a:gd name="connsiteY91" fmla="*/ 4428084 h 6805156"/>
                <a:gd name="connsiteX92" fmla="*/ 5487508 w 8220870"/>
                <a:gd name="connsiteY92" fmla="*/ 4685532 h 6805156"/>
                <a:gd name="connsiteX93" fmla="*/ 5177795 w 8220870"/>
                <a:gd name="connsiteY93" fmla="*/ 5002988 h 6805156"/>
                <a:gd name="connsiteX94" fmla="*/ 4947447 w 8220870"/>
                <a:gd name="connsiteY94" fmla="*/ 5157198 h 6805156"/>
                <a:gd name="connsiteX95" fmla="*/ 4799689 w 8220870"/>
                <a:gd name="connsiteY95" fmla="*/ 5284309 h 6805156"/>
                <a:gd name="connsiteX96" fmla="*/ 4683547 w 8220870"/>
                <a:gd name="connsiteY96" fmla="*/ 5331411 h 6805156"/>
                <a:gd name="connsiteX97" fmla="*/ 4603537 w 8220870"/>
                <a:gd name="connsiteY97" fmla="*/ 5383676 h 6805156"/>
                <a:gd name="connsiteX98" fmla="*/ 4528691 w 8220870"/>
                <a:gd name="connsiteY98" fmla="*/ 5439811 h 6805156"/>
                <a:gd name="connsiteX99" fmla="*/ 4419001 w 8220870"/>
                <a:gd name="connsiteY99" fmla="*/ 5475944 h 6805156"/>
                <a:gd name="connsiteX100" fmla="*/ 4395127 w 8220870"/>
                <a:gd name="connsiteY100" fmla="*/ 5547565 h 6805156"/>
                <a:gd name="connsiteX101" fmla="*/ 4348025 w 8220870"/>
                <a:gd name="connsiteY101" fmla="*/ 5646930 h 6805156"/>
                <a:gd name="connsiteX102" fmla="*/ 3949916 w 8220870"/>
                <a:gd name="connsiteY102" fmla="*/ 5823080 h 6805156"/>
                <a:gd name="connsiteX103" fmla="*/ 3815707 w 8220870"/>
                <a:gd name="connsiteY103" fmla="*/ 6069559 h 6805156"/>
                <a:gd name="connsiteX104" fmla="*/ 3551744 w 8220870"/>
                <a:gd name="connsiteY104" fmla="*/ 6805156 h 6805156"/>
                <a:gd name="connsiteX105" fmla="*/ 207524 w 8220870"/>
                <a:gd name="connsiteY105" fmla="*/ 6775602 h 6805156"/>
                <a:gd name="connsiteX106" fmla="*/ 526307 w 8220870"/>
                <a:gd name="connsiteY106" fmla="*/ 6394111 h 6805156"/>
                <a:gd name="connsiteX107" fmla="*/ 425005 w 8220870"/>
                <a:gd name="connsiteY107" fmla="*/ 6287003 h 6805156"/>
                <a:gd name="connsiteX108" fmla="*/ 175945 w 8220870"/>
                <a:gd name="connsiteY108" fmla="*/ 5645640 h 6805156"/>
                <a:gd name="connsiteX109" fmla="*/ 94000 w 8220870"/>
                <a:gd name="connsiteY109" fmla="*/ 5510141 h 6805156"/>
                <a:gd name="connsiteX110" fmla="*/ 28186 w 8220870"/>
                <a:gd name="connsiteY110" fmla="*/ 4989438 h 6805156"/>
                <a:gd name="connsiteX111" fmla="*/ 141747 w 8220870"/>
                <a:gd name="connsiteY111" fmla="*/ 4622945 h 6805156"/>
                <a:gd name="connsiteX112" fmla="*/ 141747 w 8220870"/>
                <a:gd name="connsiteY112" fmla="*/ 4491317 h 6805156"/>
                <a:gd name="connsiteX113" fmla="*/ 97872 w 8220870"/>
                <a:gd name="connsiteY113" fmla="*/ 4227417 h 6805156"/>
                <a:gd name="connsiteX114" fmla="*/ 86257 w 8220870"/>
                <a:gd name="connsiteY114" fmla="*/ 3569924 h 6805156"/>
                <a:gd name="connsiteX115" fmla="*/ 138521 w 8220870"/>
                <a:gd name="connsiteY115" fmla="*/ 3362159 h 6805156"/>
                <a:gd name="connsiteX116" fmla="*/ 228854 w 8220870"/>
                <a:gd name="connsiteY116" fmla="*/ 3046640 h 6805156"/>
                <a:gd name="connsiteX117" fmla="*/ 344995 w 8220870"/>
                <a:gd name="connsiteY117" fmla="*/ 2867910 h 6805156"/>
                <a:gd name="connsiteX118" fmla="*/ 402422 w 8220870"/>
                <a:gd name="connsiteY118" fmla="*/ 2830486 h 6805156"/>
                <a:gd name="connsiteX119" fmla="*/ 441781 w 8220870"/>
                <a:gd name="connsiteY119" fmla="*/ 2691117 h 6805156"/>
                <a:gd name="connsiteX120" fmla="*/ 446943 w 8220870"/>
                <a:gd name="connsiteY120" fmla="*/ 2524646 h 6805156"/>
                <a:gd name="connsiteX121" fmla="*/ 561795 w 8220870"/>
                <a:gd name="connsiteY121" fmla="*/ 2227194 h 6805156"/>
                <a:gd name="connsiteX122" fmla="*/ 567601 w 8220870"/>
                <a:gd name="connsiteY122" fmla="*/ 2201384 h 6805156"/>
                <a:gd name="connsiteX123" fmla="*/ 745686 w 8220870"/>
                <a:gd name="connsiteY123" fmla="*/ 1808437 h 6805156"/>
                <a:gd name="connsiteX124" fmla="*/ 934739 w 8220870"/>
                <a:gd name="connsiteY124" fmla="*/ 1575508 h 6805156"/>
                <a:gd name="connsiteX125" fmla="*/ 1087660 w 8220870"/>
                <a:gd name="connsiteY125" fmla="*/ 984473 h 6805156"/>
                <a:gd name="connsiteX126" fmla="*/ 937966 w 8220870"/>
                <a:gd name="connsiteY126" fmla="*/ 663148 h 6805156"/>
                <a:gd name="connsiteX127" fmla="*/ 880540 w 8220870"/>
                <a:gd name="connsiteY127" fmla="*/ 581202 h 6805156"/>
                <a:gd name="connsiteX128" fmla="*/ 959258 w 8220870"/>
                <a:gd name="connsiteY128" fmla="*/ 248262 h 6805156"/>
                <a:gd name="connsiteX129" fmla="*/ 1258001 w 8220870"/>
                <a:gd name="connsiteY129" fmla="*/ 135346 h 6805156"/>
                <a:gd name="connsiteX130" fmla="*/ 1885168 w 8220870"/>
                <a:gd name="connsiteY130" fmla="*/ 10171 h 6805156"/>
                <a:gd name="connsiteX131" fmla="*/ 1979040 w 8220870"/>
                <a:gd name="connsiteY131" fmla="*/ 6895 h 6805156"/>
                <a:gd name="connsiteX132" fmla="*/ 4277957 w 8220870"/>
                <a:gd name="connsiteY132" fmla="*/ 200 h 6805156"/>
                <a:gd name="connsiteX133" fmla="*/ 4387385 w 8220870"/>
                <a:gd name="connsiteY133" fmla="*/ 45659 h 6805156"/>
                <a:gd name="connsiteX134" fmla="*/ 4660318 w 8220870"/>
                <a:gd name="connsiteY134" fmla="*/ 276652 h 6805156"/>
                <a:gd name="connsiteX135" fmla="*/ 5170697 w 8220870"/>
                <a:gd name="connsiteY135" fmla="*/ 572169 h 6805156"/>
                <a:gd name="connsiteX136" fmla="*/ 6857338 w 8220870"/>
                <a:gd name="connsiteY136" fmla="*/ 1689714 h 6805156"/>
                <a:gd name="connsiteX137" fmla="*/ 8083927 w 8220870"/>
                <a:gd name="connsiteY137" fmla="*/ 3383452 h 6805156"/>
                <a:gd name="connsiteX138" fmla="*/ 8220716 w 8220870"/>
                <a:gd name="connsiteY138" fmla="*/ 4057075 h 6805156"/>
                <a:gd name="connsiteX139" fmla="*/ 8211038 w 8220870"/>
                <a:gd name="connsiteY139" fmla="*/ 4120953 h 6805156"/>
                <a:gd name="connsiteX140" fmla="*/ 8196197 w 8220870"/>
                <a:gd name="connsiteY140" fmla="*/ 4124825 h 6805156"/>
                <a:gd name="connsiteX141" fmla="*/ 8142643 w 8220870"/>
                <a:gd name="connsiteY141" fmla="*/ 4056430 h 6805156"/>
                <a:gd name="connsiteX142" fmla="*/ 7762601 w 8220870"/>
                <a:gd name="connsiteY142" fmla="*/ 3492496 h 6805156"/>
                <a:gd name="connsiteX143" fmla="*/ 7156081 w 8220870"/>
                <a:gd name="connsiteY143" fmla="*/ 2813065 h 6805156"/>
                <a:gd name="connsiteX144" fmla="*/ 7036068 w 8220870"/>
                <a:gd name="connsiteY144" fmla="*/ 2687245 h 6805156"/>
                <a:gd name="connsiteX145" fmla="*/ 7014130 w 8220870"/>
                <a:gd name="connsiteY145" fmla="*/ 2664661 h 6805156"/>
                <a:gd name="connsiteX146" fmla="*/ 6571500 w 8220870"/>
                <a:gd name="connsiteY146" fmla="*/ 2326559 h 6805156"/>
                <a:gd name="connsiteX147" fmla="*/ 6426968 w 8220870"/>
                <a:gd name="connsiteY147" fmla="*/ 2203319 h 6805156"/>
                <a:gd name="connsiteX148" fmla="*/ 6315987 w 8220870"/>
                <a:gd name="connsiteY148" fmla="*/ 2136215 h 6805156"/>
                <a:gd name="connsiteX149" fmla="*/ 6137257 w 8220870"/>
                <a:gd name="connsiteY149" fmla="*/ 1991683 h 6805156"/>
                <a:gd name="connsiteX150" fmla="*/ 5954656 w 8220870"/>
                <a:gd name="connsiteY150" fmla="*/ 1787144 h 6805156"/>
                <a:gd name="connsiteX151" fmla="*/ 5832708 w 8220870"/>
                <a:gd name="connsiteY151" fmla="*/ 1798113 h 6805156"/>
                <a:gd name="connsiteX152" fmla="*/ 5101012 w 8220870"/>
                <a:gd name="connsiteY152" fmla="*/ 1425813 h 6805156"/>
                <a:gd name="connsiteX153" fmla="*/ 4538368 w 8220870"/>
                <a:gd name="connsiteY153" fmla="*/ 1218694 h 6805156"/>
                <a:gd name="connsiteX154" fmla="*/ 4436422 w 8220870"/>
                <a:gd name="connsiteY154" fmla="*/ 1068354 h 6805156"/>
                <a:gd name="connsiteX155" fmla="*/ 4424162 w 8220870"/>
                <a:gd name="connsiteY155" fmla="*/ 627014 h 6805156"/>
                <a:gd name="connsiteX156" fmla="*/ 4415774 w 8220870"/>
                <a:gd name="connsiteY156" fmla="*/ 591527 h 6805156"/>
                <a:gd name="connsiteX157" fmla="*/ 4377706 w 8220870"/>
                <a:gd name="connsiteY157" fmla="*/ 526358 h 6805156"/>
                <a:gd name="connsiteX158" fmla="*/ 4309956 w 8220870"/>
                <a:gd name="connsiteY158" fmla="*/ 577331 h 6805156"/>
                <a:gd name="connsiteX159" fmla="*/ 4226882 w 8220870"/>
                <a:gd name="connsiteY159" fmla="*/ 725422 h 6805156"/>
                <a:gd name="connsiteX160" fmla="*/ 4207954 w 8220870"/>
                <a:gd name="connsiteY160" fmla="*/ 775696 h 6805156"/>
                <a:gd name="connsiteX161" fmla="*/ 3940199 w 8220870"/>
                <a:gd name="connsiteY161" fmla="*/ 779935 h 6805156"/>
                <a:gd name="connsiteX162" fmla="*/ 3975726 w 8220870"/>
                <a:gd name="connsiteY162" fmla="*/ 615400 h 6805156"/>
                <a:gd name="connsiteX163" fmla="*/ 4039603 w 8220870"/>
                <a:gd name="connsiteY163" fmla="*/ 302462 h 6805156"/>
                <a:gd name="connsiteX164" fmla="*/ 4098320 w 8220870"/>
                <a:gd name="connsiteY164" fmla="*/ 156639 h 6805156"/>
                <a:gd name="connsiteX165" fmla="*/ 4241562 w 8220870"/>
                <a:gd name="connsiteY165" fmla="*/ 10816 h 6805156"/>
                <a:gd name="connsiteX166" fmla="*/ 4277957 w 8220870"/>
                <a:gd name="connsiteY166" fmla="*/ 200 h 6805156"/>
                <a:gd name="connsiteX0" fmla="*/ 1979040 w 8220870"/>
                <a:gd name="connsiteY0" fmla="*/ 6895 h 6805156"/>
                <a:gd name="connsiteX1" fmla="*/ 2265856 w 8220870"/>
                <a:gd name="connsiteY1" fmla="*/ 38562 h 6805156"/>
                <a:gd name="connsiteX2" fmla="*/ 2554276 w 8220870"/>
                <a:gd name="connsiteY2" fmla="*/ 57918 h 6805156"/>
                <a:gd name="connsiteX3" fmla="*/ 2784624 w 8220870"/>
                <a:gd name="connsiteY3" fmla="*/ 154704 h 6805156"/>
                <a:gd name="connsiteX4" fmla="*/ 3279518 w 8220870"/>
                <a:gd name="connsiteY4" fmla="*/ 499258 h 6805156"/>
                <a:gd name="connsiteX5" fmla="*/ 3520191 w 8220870"/>
                <a:gd name="connsiteY5" fmla="*/ 692828 h 6805156"/>
                <a:gd name="connsiteX6" fmla="*/ 3535676 w 8220870"/>
                <a:gd name="connsiteY6" fmla="*/ 761223 h 6805156"/>
                <a:gd name="connsiteX7" fmla="*/ 3560195 w 8220870"/>
                <a:gd name="connsiteY7" fmla="*/ 1268377 h 6805156"/>
                <a:gd name="connsiteX8" fmla="*/ 3495026 w 8220870"/>
                <a:gd name="connsiteY8" fmla="*/ 1486465 h 6805156"/>
                <a:gd name="connsiteX9" fmla="*/ 3402112 w 8220870"/>
                <a:gd name="connsiteY9" fmla="*/ 1756173 h 6805156"/>
                <a:gd name="connsiteX10" fmla="*/ 3464701 w 8220870"/>
                <a:gd name="connsiteY10" fmla="*/ 2035559 h 6805156"/>
                <a:gd name="connsiteX11" fmla="*/ 3523416 w 8220870"/>
                <a:gd name="connsiteY11" fmla="*/ 2273650 h 6805156"/>
                <a:gd name="connsiteX12" fmla="*/ 3491155 w 8220870"/>
                <a:gd name="connsiteY12" fmla="*/ 2380759 h 6805156"/>
                <a:gd name="connsiteX13" fmla="*/ 3487928 w 8220870"/>
                <a:gd name="connsiteY13" fmla="*/ 2468511 h 6805156"/>
                <a:gd name="connsiteX14" fmla="*/ 3661497 w 8220870"/>
                <a:gd name="connsiteY14" fmla="*/ 2769835 h 6805156"/>
                <a:gd name="connsiteX15" fmla="*/ 3687306 w 8220870"/>
                <a:gd name="connsiteY15" fmla="*/ 2790482 h 6805156"/>
                <a:gd name="connsiteX16" fmla="*/ 3700372 w 8220870"/>
                <a:gd name="connsiteY16" fmla="*/ 2782900 h 6805156"/>
                <a:gd name="connsiteX17" fmla="*/ 3706237 w 8220870"/>
                <a:gd name="connsiteY17" fmla="*/ 2775940 h 6805156"/>
                <a:gd name="connsiteX18" fmla="*/ 3706237 w 8220870"/>
                <a:gd name="connsiteY18" fmla="*/ 5335419 h 6805156"/>
                <a:gd name="connsiteX19" fmla="*/ 3832626 w 8220870"/>
                <a:gd name="connsiteY19" fmla="*/ 5005983 h 6805156"/>
                <a:gd name="connsiteX20" fmla="*/ 3753765 w 8220870"/>
                <a:gd name="connsiteY20" fmla="*/ 5241724 h 6805156"/>
                <a:gd name="connsiteX21" fmla="*/ 3723439 w 8220870"/>
                <a:gd name="connsiteY21" fmla="*/ 5368834 h 6805156"/>
                <a:gd name="connsiteX22" fmla="*/ 3749249 w 8220870"/>
                <a:gd name="connsiteY22" fmla="*/ 5426261 h 6805156"/>
                <a:gd name="connsiteX23" fmla="*/ 3795705 w 8220870"/>
                <a:gd name="connsiteY23" fmla="*/ 5401742 h 6805156"/>
                <a:gd name="connsiteX24" fmla="*/ 3918945 w 8220870"/>
                <a:gd name="connsiteY24" fmla="*/ 5212688 h 6805156"/>
                <a:gd name="connsiteX25" fmla="*/ 4035087 w 8220870"/>
                <a:gd name="connsiteY25" fmla="*/ 4956530 h 6805156"/>
                <a:gd name="connsiteX26" fmla="*/ 4054443 w 8220870"/>
                <a:gd name="connsiteY26" fmla="*/ 4837807 h 6805156"/>
                <a:gd name="connsiteX27" fmla="*/ 4103481 w 8220870"/>
                <a:gd name="connsiteY27" fmla="*/ 4624881 h 6805156"/>
                <a:gd name="connsiteX28" fmla="*/ 4133162 w 8220870"/>
                <a:gd name="connsiteY28" fmla="*/ 4487446 h 6805156"/>
                <a:gd name="connsiteX29" fmla="*/ 4183491 w 8220870"/>
                <a:gd name="connsiteY29" fmla="*/ 4342269 h 6805156"/>
                <a:gd name="connsiteX30" fmla="*/ 4198976 w 8220870"/>
                <a:gd name="connsiteY30" fmla="*/ 4321621 h 6805156"/>
                <a:gd name="connsiteX31" fmla="*/ 4304149 w 8220870"/>
                <a:gd name="connsiteY31" fmla="*/ 4182251 h 6805156"/>
                <a:gd name="connsiteX32" fmla="*/ 4362220 w 8220870"/>
                <a:gd name="connsiteY32" fmla="*/ 4091918 h 6805156"/>
                <a:gd name="connsiteX33" fmla="*/ 4454489 w 8220870"/>
                <a:gd name="connsiteY33" fmla="*/ 3986745 h 6805156"/>
                <a:gd name="connsiteX34" fmla="*/ 4538368 w 8220870"/>
                <a:gd name="connsiteY34" fmla="*/ 3902865 h 6805156"/>
                <a:gd name="connsiteX35" fmla="*/ 4608699 w 8220870"/>
                <a:gd name="connsiteY35" fmla="*/ 3827372 h 6805156"/>
                <a:gd name="connsiteX36" fmla="*/ 4655156 w 8220870"/>
                <a:gd name="connsiteY36" fmla="*/ 3820920 h 6805156"/>
                <a:gd name="connsiteX37" fmla="*/ 4673223 w 8220870"/>
                <a:gd name="connsiteY37" fmla="*/ 3877700 h 6805156"/>
                <a:gd name="connsiteX38" fmla="*/ 4647414 w 8220870"/>
                <a:gd name="connsiteY38" fmla="*/ 3946094 h 6805156"/>
                <a:gd name="connsiteX39" fmla="*/ 4566114 w 8220870"/>
                <a:gd name="connsiteY39" fmla="*/ 4127405 h 6805156"/>
                <a:gd name="connsiteX40" fmla="*/ 4528045 w 8220870"/>
                <a:gd name="connsiteY40" fmla="*/ 4177089 h 6805156"/>
                <a:gd name="connsiteX41" fmla="*/ 4397062 w 8220870"/>
                <a:gd name="connsiteY41" fmla="*/ 4435827 h 6805156"/>
                <a:gd name="connsiteX42" fmla="*/ 4360285 w 8220870"/>
                <a:gd name="connsiteY42" fmla="*/ 4508094 h 6805156"/>
                <a:gd name="connsiteX43" fmla="*/ 4271887 w 8220870"/>
                <a:gd name="connsiteY43" fmla="*/ 4655852 h 6805156"/>
                <a:gd name="connsiteX44" fmla="*/ 4261564 w 8220870"/>
                <a:gd name="connsiteY44" fmla="*/ 4733925 h 6805156"/>
                <a:gd name="connsiteX45" fmla="*/ 4278985 w 8220870"/>
                <a:gd name="connsiteY45" fmla="*/ 4741023 h 6805156"/>
                <a:gd name="connsiteX46" fmla="*/ 4360285 w 8220870"/>
                <a:gd name="connsiteY46" fmla="*/ 4648109 h 6805156"/>
                <a:gd name="connsiteX47" fmla="*/ 4553209 w 8220870"/>
                <a:gd name="connsiteY47" fmla="*/ 4335171 h 6805156"/>
                <a:gd name="connsiteX48" fmla="*/ 4600312 w 8220870"/>
                <a:gd name="connsiteY48" fmla="*/ 4302264 h 6805156"/>
                <a:gd name="connsiteX49" fmla="*/ 4644187 w 8220870"/>
                <a:gd name="connsiteY49" fmla="*/ 4263550 h 6805156"/>
                <a:gd name="connsiteX50" fmla="*/ 4719679 w 8220870"/>
                <a:gd name="connsiteY50" fmla="*/ 4151280 h 6805156"/>
                <a:gd name="connsiteX51" fmla="*/ 4852597 w 8220870"/>
                <a:gd name="connsiteY51" fmla="*/ 3995778 h 6805156"/>
                <a:gd name="connsiteX52" fmla="*/ 5024875 w 8220870"/>
                <a:gd name="connsiteY52" fmla="*/ 3780270 h 6805156"/>
                <a:gd name="connsiteX53" fmla="*/ 5113272 w 8220870"/>
                <a:gd name="connsiteY53" fmla="*/ 3693809 h 6805156"/>
                <a:gd name="connsiteX54" fmla="*/ 5262321 w 8220870"/>
                <a:gd name="connsiteY54" fmla="*/ 3582184 h 6805156"/>
                <a:gd name="connsiteX55" fmla="*/ 5319747 w 8220870"/>
                <a:gd name="connsiteY55" fmla="*/ 3532500 h 6805156"/>
                <a:gd name="connsiteX56" fmla="*/ 5375882 w 8220870"/>
                <a:gd name="connsiteY56" fmla="*/ 3470558 h 6805156"/>
                <a:gd name="connsiteX57" fmla="*/ 5430081 w 8220870"/>
                <a:gd name="connsiteY57" fmla="*/ 3500884 h 6805156"/>
                <a:gd name="connsiteX58" fmla="*/ 5426855 w 8220870"/>
                <a:gd name="connsiteY58" fmla="*/ 3521531 h 6805156"/>
                <a:gd name="connsiteX59" fmla="*/ 5254578 w 8220870"/>
                <a:gd name="connsiteY59" fmla="*/ 3848020 h 6805156"/>
                <a:gd name="connsiteX60" fmla="*/ 4960997 w 8220870"/>
                <a:gd name="connsiteY60" fmla="*/ 4204834 h 6805156"/>
                <a:gd name="connsiteX61" fmla="*/ 4891312 w 8220870"/>
                <a:gd name="connsiteY61" fmla="*/ 4347430 h 6805156"/>
                <a:gd name="connsiteX62" fmla="*/ 4906152 w 8220870"/>
                <a:gd name="connsiteY62" fmla="*/ 4357755 h 6805156"/>
                <a:gd name="connsiteX63" fmla="*/ 4940995 w 8220870"/>
                <a:gd name="connsiteY63" fmla="*/ 4331945 h 6805156"/>
                <a:gd name="connsiteX64" fmla="*/ 5104239 w 8220870"/>
                <a:gd name="connsiteY64" fmla="*/ 4107403 h 6805156"/>
                <a:gd name="connsiteX65" fmla="*/ 5161020 w 8220870"/>
                <a:gd name="connsiteY65" fmla="*/ 4046751 h 6805156"/>
                <a:gd name="connsiteX66" fmla="*/ 5255868 w 8220870"/>
                <a:gd name="connsiteY66" fmla="*/ 3963517 h 6805156"/>
                <a:gd name="connsiteX67" fmla="*/ 5546224 w 8220870"/>
                <a:gd name="connsiteY67" fmla="*/ 3630576 h 6805156"/>
                <a:gd name="connsiteX68" fmla="*/ 5633330 w 8220870"/>
                <a:gd name="connsiteY68" fmla="*/ 3571859 h 6805156"/>
                <a:gd name="connsiteX69" fmla="*/ 5633330 w 8220870"/>
                <a:gd name="connsiteY69" fmla="*/ 3673161 h 6805156"/>
                <a:gd name="connsiteX70" fmla="*/ 5568162 w 8220870"/>
                <a:gd name="connsiteY70" fmla="*/ 3821565 h 6805156"/>
                <a:gd name="connsiteX71" fmla="*/ 5417177 w 8220870"/>
                <a:gd name="connsiteY71" fmla="*/ 4059011 h 6805156"/>
                <a:gd name="connsiteX72" fmla="*/ 5321683 w 8220870"/>
                <a:gd name="connsiteY72" fmla="*/ 4286133 h 6805156"/>
                <a:gd name="connsiteX73" fmla="*/ 5339749 w 8220870"/>
                <a:gd name="connsiteY73" fmla="*/ 4297748 h 6805156"/>
                <a:gd name="connsiteX74" fmla="*/ 5520414 w 8220870"/>
                <a:gd name="connsiteY74" fmla="*/ 4055784 h 6805156"/>
                <a:gd name="connsiteX75" fmla="*/ 5723018 w 8220870"/>
                <a:gd name="connsiteY75" fmla="*/ 3800272 h 6805156"/>
                <a:gd name="connsiteX76" fmla="*/ 5764958 w 8220870"/>
                <a:gd name="connsiteY76" fmla="*/ 3769301 h 6805156"/>
                <a:gd name="connsiteX77" fmla="*/ 5675270 w 8220870"/>
                <a:gd name="connsiteY77" fmla="*/ 4042880 h 6805156"/>
                <a:gd name="connsiteX78" fmla="*/ 5649461 w 8220870"/>
                <a:gd name="connsiteY78" fmla="*/ 4090627 h 6805156"/>
                <a:gd name="connsiteX79" fmla="*/ 5603004 w 8220870"/>
                <a:gd name="connsiteY79" fmla="*/ 4198382 h 6805156"/>
                <a:gd name="connsiteX80" fmla="*/ 5475248 w 8220870"/>
                <a:gd name="connsiteY80" fmla="*/ 4408727 h 6805156"/>
                <a:gd name="connsiteX81" fmla="*/ 5388141 w 8220870"/>
                <a:gd name="connsiteY81" fmla="*/ 4516482 h 6805156"/>
                <a:gd name="connsiteX82" fmla="*/ 5201024 w 8220870"/>
                <a:gd name="connsiteY82" fmla="*/ 4719085 h 6805156"/>
                <a:gd name="connsiteX83" fmla="*/ 5108110 w 8220870"/>
                <a:gd name="connsiteY83" fmla="*/ 4822967 h 6805156"/>
                <a:gd name="connsiteX84" fmla="*/ 5118434 w 8220870"/>
                <a:gd name="connsiteY84" fmla="*/ 4833936 h 6805156"/>
                <a:gd name="connsiteX85" fmla="*/ 5244899 w 8220870"/>
                <a:gd name="connsiteY85" fmla="*/ 4715859 h 6805156"/>
                <a:gd name="connsiteX86" fmla="*/ 5347491 w 8220870"/>
                <a:gd name="connsiteY86" fmla="*/ 4629397 h 6805156"/>
                <a:gd name="connsiteX87" fmla="*/ 5368785 w 8220870"/>
                <a:gd name="connsiteY87" fmla="*/ 4615202 h 6805156"/>
                <a:gd name="connsiteX88" fmla="*/ 5532674 w 8220870"/>
                <a:gd name="connsiteY88" fmla="*/ 4375821 h 6805156"/>
                <a:gd name="connsiteX89" fmla="*/ 5766248 w 8220870"/>
                <a:gd name="connsiteY89" fmla="*/ 4131277 h 6805156"/>
                <a:gd name="connsiteX90" fmla="*/ 5681722 w 8220870"/>
                <a:gd name="connsiteY90" fmla="*/ 4412599 h 6805156"/>
                <a:gd name="connsiteX91" fmla="*/ 5668173 w 8220870"/>
                <a:gd name="connsiteY91" fmla="*/ 4428084 h 6805156"/>
                <a:gd name="connsiteX92" fmla="*/ 5487508 w 8220870"/>
                <a:gd name="connsiteY92" fmla="*/ 4685532 h 6805156"/>
                <a:gd name="connsiteX93" fmla="*/ 5177795 w 8220870"/>
                <a:gd name="connsiteY93" fmla="*/ 5002988 h 6805156"/>
                <a:gd name="connsiteX94" fmla="*/ 4947447 w 8220870"/>
                <a:gd name="connsiteY94" fmla="*/ 5157198 h 6805156"/>
                <a:gd name="connsiteX95" fmla="*/ 4799689 w 8220870"/>
                <a:gd name="connsiteY95" fmla="*/ 5284309 h 6805156"/>
                <a:gd name="connsiteX96" fmla="*/ 4683547 w 8220870"/>
                <a:gd name="connsiteY96" fmla="*/ 5331411 h 6805156"/>
                <a:gd name="connsiteX97" fmla="*/ 4603537 w 8220870"/>
                <a:gd name="connsiteY97" fmla="*/ 5383676 h 6805156"/>
                <a:gd name="connsiteX98" fmla="*/ 4528691 w 8220870"/>
                <a:gd name="connsiteY98" fmla="*/ 5439811 h 6805156"/>
                <a:gd name="connsiteX99" fmla="*/ 4419001 w 8220870"/>
                <a:gd name="connsiteY99" fmla="*/ 5475944 h 6805156"/>
                <a:gd name="connsiteX100" fmla="*/ 4395127 w 8220870"/>
                <a:gd name="connsiteY100" fmla="*/ 5547565 h 6805156"/>
                <a:gd name="connsiteX101" fmla="*/ 4348025 w 8220870"/>
                <a:gd name="connsiteY101" fmla="*/ 5646930 h 6805156"/>
                <a:gd name="connsiteX102" fmla="*/ 3949916 w 8220870"/>
                <a:gd name="connsiteY102" fmla="*/ 5823080 h 6805156"/>
                <a:gd name="connsiteX103" fmla="*/ 3815707 w 8220870"/>
                <a:gd name="connsiteY103" fmla="*/ 6069559 h 6805156"/>
                <a:gd name="connsiteX104" fmla="*/ 3551744 w 8220870"/>
                <a:gd name="connsiteY104" fmla="*/ 6805156 h 6805156"/>
                <a:gd name="connsiteX105" fmla="*/ 140849 w 8220870"/>
                <a:gd name="connsiteY105" fmla="*/ 6775602 h 6805156"/>
                <a:gd name="connsiteX106" fmla="*/ 526307 w 8220870"/>
                <a:gd name="connsiteY106" fmla="*/ 6394111 h 6805156"/>
                <a:gd name="connsiteX107" fmla="*/ 425005 w 8220870"/>
                <a:gd name="connsiteY107" fmla="*/ 6287003 h 6805156"/>
                <a:gd name="connsiteX108" fmla="*/ 175945 w 8220870"/>
                <a:gd name="connsiteY108" fmla="*/ 5645640 h 6805156"/>
                <a:gd name="connsiteX109" fmla="*/ 94000 w 8220870"/>
                <a:gd name="connsiteY109" fmla="*/ 5510141 h 6805156"/>
                <a:gd name="connsiteX110" fmla="*/ 28186 w 8220870"/>
                <a:gd name="connsiteY110" fmla="*/ 4989438 h 6805156"/>
                <a:gd name="connsiteX111" fmla="*/ 141747 w 8220870"/>
                <a:gd name="connsiteY111" fmla="*/ 4622945 h 6805156"/>
                <a:gd name="connsiteX112" fmla="*/ 141747 w 8220870"/>
                <a:gd name="connsiteY112" fmla="*/ 4491317 h 6805156"/>
                <a:gd name="connsiteX113" fmla="*/ 97872 w 8220870"/>
                <a:gd name="connsiteY113" fmla="*/ 4227417 h 6805156"/>
                <a:gd name="connsiteX114" fmla="*/ 86257 w 8220870"/>
                <a:gd name="connsiteY114" fmla="*/ 3569924 h 6805156"/>
                <a:gd name="connsiteX115" fmla="*/ 138521 w 8220870"/>
                <a:gd name="connsiteY115" fmla="*/ 3362159 h 6805156"/>
                <a:gd name="connsiteX116" fmla="*/ 228854 w 8220870"/>
                <a:gd name="connsiteY116" fmla="*/ 3046640 h 6805156"/>
                <a:gd name="connsiteX117" fmla="*/ 344995 w 8220870"/>
                <a:gd name="connsiteY117" fmla="*/ 2867910 h 6805156"/>
                <a:gd name="connsiteX118" fmla="*/ 402422 w 8220870"/>
                <a:gd name="connsiteY118" fmla="*/ 2830486 h 6805156"/>
                <a:gd name="connsiteX119" fmla="*/ 441781 w 8220870"/>
                <a:gd name="connsiteY119" fmla="*/ 2691117 h 6805156"/>
                <a:gd name="connsiteX120" fmla="*/ 446943 w 8220870"/>
                <a:gd name="connsiteY120" fmla="*/ 2524646 h 6805156"/>
                <a:gd name="connsiteX121" fmla="*/ 561795 w 8220870"/>
                <a:gd name="connsiteY121" fmla="*/ 2227194 h 6805156"/>
                <a:gd name="connsiteX122" fmla="*/ 567601 w 8220870"/>
                <a:gd name="connsiteY122" fmla="*/ 2201384 h 6805156"/>
                <a:gd name="connsiteX123" fmla="*/ 745686 w 8220870"/>
                <a:gd name="connsiteY123" fmla="*/ 1808437 h 6805156"/>
                <a:gd name="connsiteX124" fmla="*/ 934739 w 8220870"/>
                <a:gd name="connsiteY124" fmla="*/ 1575508 h 6805156"/>
                <a:gd name="connsiteX125" fmla="*/ 1087660 w 8220870"/>
                <a:gd name="connsiteY125" fmla="*/ 984473 h 6805156"/>
                <a:gd name="connsiteX126" fmla="*/ 937966 w 8220870"/>
                <a:gd name="connsiteY126" fmla="*/ 663148 h 6805156"/>
                <a:gd name="connsiteX127" fmla="*/ 880540 w 8220870"/>
                <a:gd name="connsiteY127" fmla="*/ 581202 h 6805156"/>
                <a:gd name="connsiteX128" fmla="*/ 959258 w 8220870"/>
                <a:gd name="connsiteY128" fmla="*/ 248262 h 6805156"/>
                <a:gd name="connsiteX129" fmla="*/ 1258001 w 8220870"/>
                <a:gd name="connsiteY129" fmla="*/ 135346 h 6805156"/>
                <a:gd name="connsiteX130" fmla="*/ 1885168 w 8220870"/>
                <a:gd name="connsiteY130" fmla="*/ 10171 h 6805156"/>
                <a:gd name="connsiteX131" fmla="*/ 1979040 w 8220870"/>
                <a:gd name="connsiteY131" fmla="*/ 6895 h 6805156"/>
                <a:gd name="connsiteX132" fmla="*/ 4277957 w 8220870"/>
                <a:gd name="connsiteY132" fmla="*/ 200 h 6805156"/>
                <a:gd name="connsiteX133" fmla="*/ 4387385 w 8220870"/>
                <a:gd name="connsiteY133" fmla="*/ 45659 h 6805156"/>
                <a:gd name="connsiteX134" fmla="*/ 4660318 w 8220870"/>
                <a:gd name="connsiteY134" fmla="*/ 276652 h 6805156"/>
                <a:gd name="connsiteX135" fmla="*/ 5170697 w 8220870"/>
                <a:gd name="connsiteY135" fmla="*/ 572169 h 6805156"/>
                <a:gd name="connsiteX136" fmla="*/ 6857338 w 8220870"/>
                <a:gd name="connsiteY136" fmla="*/ 1689714 h 6805156"/>
                <a:gd name="connsiteX137" fmla="*/ 8083927 w 8220870"/>
                <a:gd name="connsiteY137" fmla="*/ 3383452 h 6805156"/>
                <a:gd name="connsiteX138" fmla="*/ 8220716 w 8220870"/>
                <a:gd name="connsiteY138" fmla="*/ 4057075 h 6805156"/>
                <a:gd name="connsiteX139" fmla="*/ 8211038 w 8220870"/>
                <a:gd name="connsiteY139" fmla="*/ 4120953 h 6805156"/>
                <a:gd name="connsiteX140" fmla="*/ 8196197 w 8220870"/>
                <a:gd name="connsiteY140" fmla="*/ 4124825 h 6805156"/>
                <a:gd name="connsiteX141" fmla="*/ 8142643 w 8220870"/>
                <a:gd name="connsiteY141" fmla="*/ 4056430 h 6805156"/>
                <a:gd name="connsiteX142" fmla="*/ 7762601 w 8220870"/>
                <a:gd name="connsiteY142" fmla="*/ 3492496 h 6805156"/>
                <a:gd name="connsiteX143" fmla="*/ 7156081 w 8220870"/>
                <a:gd name="connsiteY143" fmla="*/ 2813065 h 6805156"/>
                <a:gd name="connsiteX144" fmla="*/ 7036068 w 8220870"/>
                <a:gd name="connsiteY144" fmla="*/ 2687245 h 6805156"/>
                <a:gd name="connsiteX145" fmla="*/ 7014130 w 8220870"/>
                <a:gd name="connsiteY145" fmla="*/ 2664661 h 6805156"/>
                <a:gd name="connsiteX146" fmla="*/ 6571500 w 8220870"/>
                <a:gd name="connsiteY146" fmla="*/ 2326559 h 6805156"/>
                <a:gd name="connsiteX147" fmla="*/ 6426968 w 8220870"/>
                <a:gd name="connsiteY147" fmla="*/ 2203319 h 6805156"/>
                <a:gd name="connsiteX148" fmla="*/ 6315987 w 8220870"/>
                <a:gd name="connsiteY148" fmla="*/ 2136215 h 6805156"/>
                <a:gd name="connsiteX149" fmla="*/ 6137257 w 8220870"/>
                <a:gd name="connsiteY149" fmla="*/ 1991683 h 6805156"/>
                <a:gd name="connsiteX150" fmla="*/ 5954656 w 8220870"/>
                <a:gd name="connsiteY150" fmla="*/ 1787144 h 6805156"/>
                <a:gd name="connsiteX151" fmla="*/ 5832708 w 8220870"/>
                <a:gd name="connsiteY151" fmla="*/ 1798113 h 6805156"/>
                <a:gd name="connsiteX152" fmla="*/ 5101012 w 8220870"/>
                <a:gd name="connsiteY152" fmla="*/ 1425813 h 6805156"/>
                <a:gd name="connsiteX153" fmla="*/ 4538368 w 8220870"/>
                <a:gd name="connsiteY153" fmla="*/ 1218694 h 6805156"/>
                <a:gd name="connsiteX154" fmla="*/ 4436422 w 8220870"/>
                <a:gd name="connsiteY154" fmla="*/ 1068354 h 6805156"/>
                <a:gd name="connsiteX155" fmla="*/ 4424162 w 8220870"/>
                <a:gd name="connsiteY155" fmla="*/ 627014 h 6805156"/>
                <a:gd name="connsiteX156" fmla="*/ 4415774 w 8220870"/>
                <a:gd name="connsiteY156" fmla="*/ 591527 h 6805156"/>
                <a:gd name="connsiteX157" fmla="*/ 4377706 w 8220870"/>
                <a:gd name="connsiteY157" fmla="*/ 526358 h 6805156"/>
                <a:gd name="connsiteX158" fmla="*/ 4309956 w 8220870"/>
                <a:gd name="connsiteY158" fmla="*/ 577331 h 6805156"/>
                <a:gd name="connsiteX159" fmla="*/ 4226882 w 8220870"/>
                <a:gd name="connsiteY159" fmla="*/ 725422 h 6805156"/>
                <a:gd name="connsiteX160" fmla="*/ 4207954 w 8220870"/>
                <a:gd name="connsiteY160" fmla="*/ 775696 h 6805156"/>
                <a:gd name="connsiteX161" fmla="*/ 3940199 w 8220870"/>
                <a:gd name="connsiteY161" fmla="*/ 779935 h 6805156"/>
                <a:gd name="connsiteX162" fmla="*/ 3975726 w 8220870"/>
                <a:gd name="connsiteY162" fmla="*/ 615400 h 6805156"/>
                <a:gd name="connsiteX163" fmla="*/ 4039603 w 8220870"/>
                <a:gd name="connsiteY163" fmla="*/ 302462 h 6805156"/>
                <a:gd name="connsiteX164" fmla="*/ 4098320 w 8220870"/>
                <a:gd name="connsiteY164" fmla="*/ 156639 h 6805156"/>
                <a:gd name="connsiteX165" fmla="*/ 4241562 w 8220870"/>
                <a:gd name="connsiteY165" fmla="*/ 10816 h 6805156"/>
                <a:gd name="connsiteX166" fmla="*/ 4277957 w 8220870"/>
                <a:gd name="connsiteY166" fmla="*/ 200 h 6805156"/>
                <a:gd name="connsiteX0" fmla="*/ 2014509 w 8256339"/>
                <a:gd name="connsiteY0" fmla="*/ 6895 h 6805156"/>
                <a:gd name="connsiteX1" fmla="*/ 2301325 w 8256339"/>
                <a:gd name="connsiteY1" fmla="*/ 38562 h 6805156"/>
                <a:gd name="connsiteX2" fmla="*/ 2589745 w 8256339"/>
                <a:gd name="connsiteY2" fmla="*/ 57918 h 6805156"/>
                <a:gd name="connsiteX3" fmla="*/ 2820093 w 8256339"/>
                <a:gd name="connsiteY3" fmla="*/ 154704 h 6805156"/>
                <a:gd name="connsiteX4" fmla="*/ 3314987 w 8256339"/>
                <a:gd name="connsiteY4" fmla="*/ 499258 h 6805156"/>
                <a:gd name="connsiteX5" fmla="*/ 3555660 w 8256339"/>
                <a:gd name="connsiteY5" fmla="*/ 692828 h 6805156"/>
                <a:gd name="connsiteX6" fmla="*/ 3571145 w 8256339"/>
                <a:gd name="connsiteY6" fmla="*/ 761223 h 6805156"/>
                <a:gd name="connsiteX7" fmla="*/ 3595664 w 8256339"/>
                <a:gd name="connsiteY7" fmla="*/ 1268377 h 6805156"/>
                <a:gd name="connsiteX8" fmla="*/ 3530495 w 8256339"/>
                <a:gd name="connsiteY8" fmla="*/ 1486465 h 6805156"/>
                <a:gd name="connsiteX9" fmla="*/ 3437581 w 8256339"/>
                <a:gd name="connsiteY9" fmla="*/ 1756173 h 6805156"/>
                <a:gd name="connsiteX10" fmla="*/ 3500170 w 8256339"/>
                <a:gd name="connsiteY10" fmla="*/ 2035559 h 6805156"/>
                <a:gd name="connsiteX11" fmla="*/ 3558885 w 8256339"/>
                <a:gd name="connsiteY11" fmla="*/ 2273650 h 6805156"/>
                <a:gd name="connsiteX12" fmla="*/ 3526624 w 8256339"/>
                <a:gd name="connsiteY12" fmla="*/ 2380759 h 6805156"/>
                <a:gd name="connsiteX13" fmla="*/ 3523397 w 8256339"/>
                <a:gd name="connsiteY13" fmla="*/ 2468511 h 6805156"/>
                <a:gd name="connsiteX14" fmla="*/ 3696966 w 8256339"/>
                <a:gd name="connsiteY14" fmla="*/ 2769835 h 6805156"/>
                <a:gd name="connsiteX15" fmla="*/ 3722775 w 8256339"/>
                <a:gd name="connsiteY15" fmla="*/ 2790482 h 6805156"/>
                <a:gd name="connsiteX16" fmla="*/ 3735841 w 8256339"/>
                <a:gd name="connsiteY16" fmla="*/ 2782900 h 6805156"/>
                <a:gd name="connsiteX17" fmla="*/ 3741706 w 8256339"/>
                <a:gd name="connsiteY17" fmla="*/ 2775940 h 6805156"/>
                <a:gd name="connsiteX18" fmla="*/ 3741706 w 8256339"/>
                <a:gd name="connsiteY18" fmla="*/ 5335419 h 6805156"/>
                <a:gd name="connsiteX19" fmla="*/ 3868095 w 8256339"/>
                <a:gd name="connsiteY19" fmla="*/ 5005983 h 6805156"/>
                <a:gd name="connsiteX20" fmla="*/ 3789234 w 8256339"/>
                <a:gd name="connsiteY20" fmla="*/ 5241724 h 6805156"/>
                <a:gd name="connsiteX21" fmla="*/ 3758908 w 8256339"/>
                <a:gd name="connsiteY21" fmla="*/ 5368834 h 6805156"/>
                <a:gd name="connsiteX22" fmla="*/ 3784718 w 8256339"/>
                <a:gd name="connsiteY22" fmla="*/ 5426261 h 6805156"/>
                <a:gd name="connsiteX23" fmla="*/ 3831174 w 8256339"/>
                <a:gd name="connsiteY23" fmla="*/ 5401742 h 6805156"/>
                <a:gd name="connsiteX24" fmla="*/ 3954414 w 8256339"/>
                <a:gd name="connsiteY24" fmla="*/ 5212688 h 6805156"/>
                <a:gd name="connsiteX25" fmla="*/ 4070556 w 8256339"/>
                <a:gd name="connsiteY25" fmla="*/ 4956530 h 6805156"/>
                <a:gd name="connsiteX26" fmla="*/ 4089912 w 8256339"/>
                <a:gd name="connsiteY26" fmla="*/ 4837807 h 6805156"/>
                <a:gd name="connsiteX27" fmla="*/ 4138950 w 8256339"/>
                <a:gd name="connsiteY27" fmla="*/ 4624881 h 6805156"/>
                <a:gd name="connsiteX28" fmla="*/ 4168631 w 8256339"/>
                <a:gd name="connsiteY28" fmla="*/ 4487446 h 6805156"/>
                <a:gd name="connsiteX29" fmla="*/ 4218960 w 8256339"/>
                <a:gd name="connsiteY29" fmla="*/ 4342269 h 6805156"/>
                <a:gd name="connsiteX30" fmla="*/ 4234445 w 8256339"/>
                <a:gd name="connsiteY30" fmla="*/ 4321621 h 6805156"/>
                <a:gd name="connsiteX31" fmla="*/ 4339618 w 8256339"/>
                <a:gd name="connsiteY31" fmla="*/ 4182251 h 6805156"/>
                <a:gd name="connsiteX32" fmla="*/ 4397689 w 8256339"/>
                <a:gd name="connsiteY32" fmla="*/ 4091918 h 6805156"/>
                <a:gd name="connsiteX33" fmla="*/ 4489958 w 8256339"/>
                <a:gd name="connsiteY33" fmla="*/ 3986745 h 6805156"/>
                <a:gd name="connsiteX34" fmla="*/ 4573837 w 8256339"/>
                <a:gd name="connsiteY34" fmla="*/ 3902865 h 6805156"/>
                <a:gd name="connsiteX35" fmla="*/ 4644168 w 8256339"/>
                <a:gd name="connsiteY35" fmla="*/ 3827372 h 6805156"/>
                <a:gd name="connsiteX36" fmla="*/ 4690625 w 8256339"/>
                <a:gd name="connsiteY36" fmla="*/ 3820920 h 6805156"/>
                <a:gd name="connsiteX37" fmla="*/ 4708692 w 8256339"/>
                <a:gd name="connsiteY37" fmla="*/ 3877700 h 6805156"/>
                <a:gd name="connsiteX38" fmla="*/ 4682883 w 8256339"/>
                <a:gd name="connsiteY38" fmla="*/ 3946094 h 6805156"/>
                <a:gd name="connsiteX39" fmla="*/ 4601583 w 8256339"/>
                <a:gd name="connsiteY39" fmla="*/ 4127405 h 6805156"/>
                <a:gd name="connsiteX40" fmla="*/ 4563514 w 8256339"/>
                <a:gd name="connsiteY40" fmla="*/ 4177089 h 6805156"/>
                <a:gd name="connsiteX41" fmla="*/ 4432531 w 8256339"/>
                <a:gd name="connsiteY41" fmla="*/ 4435827 h 6805156"/>
                <a:gd name="connsiteX42" fmla="*/ 4395754 w 8256339"/>
                <a:gd name="connsiteY42" fmla="*/ 4508094 h 6805156"/>
                <a:gd name="connsiteX43" fmla="*/ 4307356 w 8256339"/>
                <a:gd name="connsiteY43" fmla="*/ 4655852 h 6805156"/>
                <a:gd name="connsiteX44" fmla="*/ 4297033 w 8256339"/>
                <a:gd name="connsiteY44" fmla="*/ 4733925 h 6805156"/>
                <a:gd name="connsiteX45" fmla="*/ 4314454 w 8256339"/>
                <a:gd name="connsiteY45" fmla="*/ 4741023 h 6805156"/>
                <a:gd name="connsiteX46" fmla="*/ 4395754 w 8256339"/>
                <a:gd name="connsiteY46" fmla="*/ 4648109 h 6805156"/>
                <a:gd name="connsiteX47" fmla="*/ 4588678 w 8256339"/>
                <a:gd name="connsiteY47" fmla="*/ 4335171 h 6805156"/>
                <a:gd name="connsiteX48" fmla="*/ 4635781 w 8256339"/>
                <a:gd name="connsiteY48" fmla="*/ 4302264 h 6805156"/>
                <a:gd name="connsiteX49" fmla="*/ 4679656 w 8256339"/>
                <a:gd name="connsiteY49" fmla="*/ 4263550 h 6805156"/>
                <a:gd name="connsiteX50" fmla="*/ 4755148 w 8256339"/>
                <a:gd name="connsiteY50" fmla="*/ 4151280 h 6805156"/>
                <a:gd name="connsiteX51" fmla="*/ 4888066 w 8256339"/>
                <a:gd name="connsiteY51" fmla="*/ 3995778 h 6805156"/>
                <a:gd name="connsiteX52" fmla="*/ 5060344 w 8256339"/>
                <a:gd name="connsiteY52" fmla="*/ 3780270 h 6805156"/>
                <a:gd name="connsiteX53" fmla="*/ 5148741 w 8256339"/>
                <a:gd name="connsiteY53" fmla="*/ 3693809 h 6805156"/>
                <a:gd name="connsiteX54" fmla="*/ 5297790 w 8256339"/>
                <a:gd name="connsiteY54" fmla="*/ 3582184 h 6805156"/>
                <a:gd name="connsiteX55" fmla="*/ 5355216 w 8256339"/>
                <a:gd name="connsiteY55" fmla="*/ 3532500 h 6805156"/>
                <a:gd name="connsiteX56" fmla="*/ 5411351 w 8256339"/>
                <a:gd name="connsiteY56" fmla="*/ 3470558 h 6805156"/>
                <a:gd name="connsiteX57" fmla="*/ 5465550 w 8256339"/>
                <a:gd name="connsiteY57" fmla="*/ 3500884 h 6805156"/>
                <a:gd name="connsiteX58" fmla="*/ 5462324 w 8256339"/>
                <a:gd name="connsiteY58" fmla="*/ 3521531 h 6805156"/>
                <a:gd name="connsiteX59" fmla="*/ 5290047 w 8256339"/>
                <a:gd name="connsiteY59" fmla="*/ 3848020 h 6805156"/>
                <a:gd name="connsiteX60" fmla="*/ 4996466 w 8256339"/>
                <a:gd name="connsiteY60" fmla="*/ 4204834 h 6805156"/>
                <a:gd name="connsiteX61" fmla="*/ 4926781 w 8256339"/>
                <a:gd name="connsiteY61" fmla="*/ 4347430 h 6805156"/>
                <a:gd name="connsiteX62" fmla="*/ 4941621 w 8256339"/>
                <a:gd name="connsiteY62" fmla="*/ 4357755 h 6805156"/>
                <a:gd name="connsiteX63" fmla="*/ 4976464 w 8256339"/>
                <a:gd name="connsiteY63" fmla="*/ 4331945 h 6805156"/>
                <a:gd name="connsiteX64" fmla="*/ 5139708 w 8256339"/>
                <a:gd name="connsiteY64" fmla="*/ 4107403 h 6805156"/>
                <a:gd name="connsiteX65" fmla="*/ 5196489 w 8256339"/>
                <a:gd name="connsiteY65" fmla="*/ 4046751 h 6805156"/>
                <a:gd name="connsiteX66" fmla="*/ 5291337 w 8256339"/>
                <a:gd name="connsiteY66" fmla="*/ 3963517 h 6805156"/>
                <a:gd name="connsiteX67" fmla="*/ 5581693 w 8256339"/>
                <a:gd name="connsiteY67" fmla="*/ 3630576 h 6805156"/>
                <a:gd name="connsiteX68" fmla="*/ 5668799 w 8256339"/>
                <a:gd name="connsiteY68" fmla="*/ 3571859 h 6805156"/>
                <a:gd name="connsiteX69" fmla="*/ 5668799 w 8256339"/>
                <a:gd name="connsiteY69" fmla="*/ 3673161 h 6805156"/>
                <a:gd name="connsiteX70" fmla="*/ 5603631 w 8256339"/>
                <a:gd name="connsiteY70" fmla="*/ 3821565 h 6805156"/>
                <a:gd name="connsiteX71" fmla="*/ 5452646 w 8256339"/>
                <a:gd name="connsiteY71" fmla="*/ 4059011 h 6805156"/>
                <a:gd name="connsiteX72" fmla="*/ 5357152 w 8256339"/>
                <a:gd name="connsiteY72" fmla="*/ 4286133 h 6805156"/>
                <a:gd name="connsiteX73" fmla="*/ 5375218 w 8256339"/>
                <a:gd name="connsiteY73" fmla="*/ 4297748 h 6805156"/>
                <a:gd name="connsiteX74" fmla="*/ 5555883 w 8256339"/>
                <a:gd name="connsiteY74" fmla="*/ 4055784 h 6805156"/>
                <a:gd name="connsiteX75" fmla="*/ 5758487 w 8256339"/>
                <a:gd name="connsiteY75" fmla="*/ 3800272 h 6805156"/>
                <a:gd name="connsiteX76" fmla="*/ 5800427 w 8256339"/>
                <a:gd name="connsiteY76" fmla="*/ 3769301 h 6805156"/>
                <a:gd name="connsiteX77" fmla="*/ 5710739 w 8256339"/>
                <a:gd name="connsiteY77" fmla="*/ 4042880 h 6805156"/>
                <a:gd name="connsiteX78" fmla="*/ 5684930 w 8256339"/>
                <a:gd name="connsiteY78" fmla="*/ 4090627 h 6805156"/>
                <a:gd name="connsiteX79" fmla="*/ 5638473 w 8256339"/>
                <a:gd name="connsiteY79" fmla="*/ 4198382 h 6805156"/>
                <a:gd name="connsiteX80" fmla="*/ 5510717 w 8256339"/>
                <a:gd name="connsiteY80" fmla="*/ 4408727 h 6805156"/>
                <a:gd name="connsiteX81" fmla="*/ 5423610 w 8256339"/>
                <a:gd name="connsiteY81" fmla="*/ 4516482 h 6805156"/>
                <a:gd name="connsiteX82" fmla="*/ 5236493 w 8256339"/>
                <a:gd name="connsiteY82" fmla="*/ 4719085 h 6805156"/>
                <a:gd name="connsiteX83" fmla="*/ 5143579 w 8256339"/>
                <a:gd name="connsiteY83" fmla="*/ 4822967 h 6805156"/>
                <a:gd name="connsiteX84" fmla="*/ 5153903 w 8256339"/>
                <a:gd name="connsiteY84" fmla="*/ 4833936 h 6805156"/>
                <a:gd name="connsiteX85" fmla="*/ 5280368 w 8256339"/>
                <a:gd name="connsiteY85" fmla="*/ 4715859 h 6805156"/>
                <a:gd name="connsiteX86" fmla="*/ 5382960 w 8256339"/>
                <a:gd name="connsiteY86" fmla="*/ 4629397 h 6805156"/>
                <a:gd name="connsiteX87" fmla="*/ 5404254 w 8256339"/>
                <a:gd name="connsiteY87" fmla="*/ 4615202 h 6805156"/>
                <a:gd name="connsiteX88" fmla="*/ 5568143 w 8256339"/>
                <a:gd name="connsiteY88" fmla="*/ 4375821 h 6805156"/>
                <a:gd name="connsiteX89" fmla="*/ 5801717 w 8256339"/>
                <a:gd name="connsiteY89" fmla="*/ 4131277 h 6805156"/>
                <a:gd name="connsiteX90" fmla="*/ 5717191 w 8256339"/>
                <a:gd name="connsiteY90" fmla="*/ 4412599 h 6805156"/>
                <a:gd name="connsiteX91" fmla="*/ 5703642 w 8256339"/>
                <a:gd name="connsiteY91" fmla="*/ 4428084 h 6805156"/>
                <a:gd name="connsiteX92" fmla="*/ 5522977 w 8256339"/>
                <a:gd name="connsiteY92" fmla="*/ 4685532 h 6805156"/>
                <a:gd name="connsiteX93" fmla="*/ 5213264 w 8256339"/>
                <a:gd name="connsiteY93" fmla="*/ 5002988 h 6805156"/>
                <a:gd name="connsiteX94" fmla="*/ 4982916 w 8256339"/>
                <a:gd name="connsiteY94" fmla="*/ 5157198 h 6805156"/>
                <a:gd name="connsiteX95" fmla="*/ 4835158 w 8256339"/>
                <a:gd name="connsiteY95" fmla="*/ 5284309 h 6805156"/>
                <a:gd name="connsiteX96" fmla="*/ 4719016 w 8256339"/>
                <a:gd name="connsiteY96" fmla="*/ 5331411 h 6805156"/>
                <a:gd name="connsiteX97" fmla="*/ 4639006 w 8256339"/>
                <a:gd name="connsiteY97" fmla="*/ 5383676 h 6805156"/>
                <a:gd name="connsiteX98" fmla="*/ 4564160 w 8256339"/>
                <a:gd name="connsiteY98" fmla="*/ 5439811 h 6805156"/>
                <a:gd name="connsiteX99" fmla="*/ 4454470 w 8256339"/>
                <a:gd name="connsiteY99" fmla="*/ 5475944 h 6805156"/>
                <a:gd name="connsiteX100" fmla="*/ 4430596 w 8256339"/>
                <a:gd name="connsiteY100" fmla="*/ 5547565 h 6805156"/>
                <a:gd name="connsiteX101" fmla="*/ 4383494 w 8256339"/>
                <a:gd name="connsiteY101" fmla="*/ 5646930 h 6805156"/>
                <a:gd name="connsiteX102" fmla="*/ 3985385 w 8256339"/>
                <a:gd name="connsiteY102" fmla="*/ 5823080 h 6805156"/>
                <a:gd name="connsiteX103" fmla="*/ 3851176 w 8256339"/>
                <a:gd name="connsiteY103" fmla="*/ 6069559 h 6805156"/>
                <a:gd name="connsiteX104" fmla="*/ 3587213 w 8256339"/>
                <a:gd name="connsiteY104" fmla="*/ 6805156 h 6805156"/>
                <a:gd name="connsiteX105" fmla="*/ 176318 w 8256339"/>
                <a:gd name="connsiteY105" fmla="*/ 6775602 h 6805156"/>
                <a:gd name="connsiteX106" fmla="*/ 460474 w 8256339"/>
                <a:gd name="connsiteY106" fmla="*/ 6287003 h 6805156"/>
                <a:gd name="connsiteX107" fmla="*/ 211414 w 8256339"/>
                <a:gd name="connsiteY107" fmla="*/ 5645640 h 6805156"/>
                <a:gd name="connsiteX108" fmla="*/ 129469 w 8256339"/>
                <a:gd name="connsiteY108" fmla="*/ 5510141 h 6805156"/>
                <a:gd name="connsiteX109" fmla="*/ 63655 w 8256339"/>
                <a:gd name="connsiteY109" fmla="*/ 4989438 h 6805156"/>
                <a:gd name="connsiteX110" fmla="*/ 177216 w 8256339"/>
                <a:gd name="connsiteY110" fmla="*/ 4622945 h 6805156"/>
                <a:gd name="connsiteX111" fmla="*/ 177216 w 8256339"/>
                <a:gd name="connsiteY111" fmla="*/ 4491317 h 6805156"/>
                <a:gd name="connsiteX112" fmla="*/ 133341 w 8256339"/>
                <a:gd name="connsiteY112" fmla="*/ 4227417 h 6805156"/>
                <a:gd name="connsiteX113" fmla="*/ 121726 w 8256339"/>
                <a:gd name="connsiteY113" fmla="*/ 3569924 h 6805156"/>
                <a:gd name="connsiteX114" fmla="*/ 173990 w 8256339"/>
                <a:gd name="connsiteY114" fmla="*/ 3362159 h 6805156"/>
                <a:gd name="connsiteX115" fmla="*/ 264323 w 8256339"/>
                <a:gd name="connsiteY115" fmla="*/ 3046640 h 6805156"/>
                <a:gd name="connsiteX116" fmla="*/ 380464 w 8256339"/>
                <a:gd name="connsiteY116" fmla="*/ 2867910 h 6805156"/>
                <a:gd name="connsiteX117" fmla="*/ 437891 w 8256339"/>
                <a:gd name="connsiteY117" fmla="*/ 2830486 h 6805156"/>
                <a:gd name="connsiteX118" fmla="*/ 477250 w 8256339"/>
                <a:gd name="connsiteY118" fmla="*/ 2691117 h 6805156"/>
                <a:gd name="connsiteX119" fmla="*/ 482412 w 8256339"/>
                <a:gd name="connsiteY119" fmla="*/ 2524646 h 6805156"/>
                <a:gd name="connsiteX120" fmla="*/ 597264 w 8256339"/>
                <a:gd name="connsiteY120" fmla="*/ 2227194 h 6805156"/>
                <a:gd name="connsiteX121" fmla="*/ 603070 w 8256339"/>
                <a:gd name="connsiteY121" fmla="*/ 2201384 h 6805156"/>
                <a:gd name="connsiteX122" fmla="*/ 781155 w 8256339"/>
                <a:gd name="connsiteY122" fmla="*/ 1808437 h 6805156"/>
                <a:gd name="connsiteX123" fmla="*/ 970208 w 8256339"/>
                <a:gd name="connsiteY123" fmla="*/ 1575508 h 6805156"/>
                <a:gd name="connsiteX124" fmla="*/ 1123129 w 8256339"/>
                <a:gd name="connsiteY124" fmla="*/ 984473 h 6805156"/>
                <a:gd name="connsiteX125" fmla="*/ 973435 w 8256339"/>
                <a:gd name="connsiteY125" fmla="*/ 663148 h 6805156"/>
                <a:gd name="connsiteX126" fmla="*/ 916009 w 8256339"/>
                <a:gd name="connsiteY126" fmla="*/ 581202 h 6805156"/>
                <a:gd name="connsiteX127" fmla="*/ 994727 w 8256339"/>
                <a:gd name="connsiteY127" fmla="*/ 248262 h 6805156"/>
                <a:gd name="connsiteX128" fmla="*/ 1293470 w 8256339"/>
                <a:gd name="connsiteY128" fmla="*/ 135346 h 6805156"/>
                <a:gd name="connsiteX129" fmla="*/ 1920637 w 8256339"/>
                <a:gd name="connsiteY129" fmla="*/ 10171 h 6805156"/>
                <a:gd name="connsiteX130" fmla="*/ 2014509 w 8256339"/>
                <a:gd name="connsiteY130" fmla="*/ 6895 h 6805156"/>
                <a:gd name="connsiteX131" fmla="*/ 4313426 w 8256339"/>
                <a:gd name="connsiteY131" fmla="*/ 200 h 6805156"/>
                <a:gd name="connsiteX132" fmla="*/ 4422854 w 8256339"/>
                <a:gd name="connsiteY132" fmla="*/ 45659 h 6805156"/>
                <a:gd name="connsiteX133" fmla="*/ 4695787 w 8256339"/>
                <a:gd name="connsiteY133" fmla="*/ 276652 h 6805156"/>
                <a:gd name="connsiteX134" fmla="*/ 5206166 w 8256339"/>
                <a:gd name="connsiteY134" fmla="*/ 572169 h 6805156"/>
                <a:gd name="connsiteX135" fmla="*/ 6892807 w 8256339"/>
                <a:gd name="connsiteY135" fmla="*/ 1689714 h 6805156"/>
                <a:gd name="connsiteX136" fmla="*/ 8119396 w 8256339"/>
                <a:gd name="connsiteY136" fmla="*/ 3383452 h 6805156"/>
                <a:gd name="connsiteX137" fmla="*/ 8256185 w 8256339"/>
                <a:gd name="connsiteY137" fmla="*/ 4057075 h 6805156"/>
                <a:gd name="connsiteX138" fmla="*/ 8246507 w 8256339"/>
                <a:gd name="connsiteY138" fmla="*/ 4120953 h 6805156"/>
                <a:gd name="connsiteX139" fmla="*/ 8231666 w 8256339"/>
                <a:gd name="connsiteY139" fmla="*/ 4124825 h 6805156"/>
                <a:gd name="connsiteX140" fmla="*/ 8178112 w 8256339"/>
                <a:gd name="connsiteY140" fmla="*/ 4056430 h 6805156"/>
                <a:gd name="connsiteX141" fmla="*/ 7798070 w 8256339"/>
                <a:gd name="connsiteY141" fmla="*/ 3492496 h 6805156"/>
                <a:gd name="connsiteX142" fmla="*/ 7191550 w 8256339"/>
                <a:gd name="connsiteY142" fmla="*/ 2813065 h 6805156"/>
                <a:gd name="connsiteX143" fmla="*/ 7071537 w 8256339"/>
                <a:gd name="connsiteY143" fmla="*/ 2687245 h 6805156"/>
                <a:gd name="connsiteX144" fmla="*/ 7049599 w 8256339"/>
                <a:gd name="connsiteY144" fmla="*/ 2664661 h 6805156"/>
                <a:gd name="connsiteX145" fmla="*/ 6606969 w 8256339"/>
                <a:gd name="connsiteY145" fmla="*/ 2326559 h 6805156"/>
                <a:gd name="connsiteX146" fmla="*/ 6462437 w 8256339"/>
                <a:gd name="connsiteY146" fmla="*/ 2203319 h 6805156"/>
                <a:gd name="connsiteX147" fmla="*/ 6351456 w 8256339"/>
                <a:gd name="connsiteY147" fmla="*/ 2136215 h 6805156"/>
                <a:gd name="connsiteX148" fmla="*/ 6172726 w 8256339"/>
                <a:gd name="connsiteY148" fmla="*/ 1991683 h 6805156"/>
                <a:gd name="connsiteX149" fmla="*/ 5990125 w 8256339"/>
                <a:gd name="connsiteY149" fmla="*/ 1787144 h 6805156"/>
                <a:gd name="connsiteX150" fmla="*/ 5868177 w 8256339"/>
                <a:gd name="connsiteY150" fmla="*/ 1798113 h 6805156"/>
                <a:gd name="connsiteX151" fmla="*/ 5136481 w 8256339"/>
                <a:gd name="connsiteY151" fmla="*/ 1425813 h 6805156"/>
                <a:gd name="connsiteX152" fmla="*/ 4573837 w 8256339"/>
                <a:gd name="connsiteY152" fmla="*/ 1218694 h 6805156"/>
                <a:gd name="connsiteX153" fmla="*/ 4471891 w 8256339"/>
                <a:gd name="connsiteY153" fmla="*/ 1068354 h 6805156"/>
                <a:gd name="connsiteX154" fmla="*/ 4459631 w 8256339"/>
                <a:gd name="connsiteY154" fmla="*/ 627014 h 6805156"/>
                <a:gd name="connsiteX155" fmla="*/ 4451243 w 8256339"/>
                <a:gd name="connsiteY155" fmla="*/ 591527 h 6805156"/>
                <a:gd name="connsiteX156" fmla="*/ 4413175 w 8256339"/>
                <a:gd name="connsiteY156" fmla="*/ 526358 h 6805156"/>
                <a:gd name="connsiteX157" fmla="*/ 4345425 w 8256339"/>
                <a:gd name="connsiteY157" fmla="*/ 577331 h 6805156"/>
                <a:gd name="connsiteX158" fmla="*/ 4262351 w 8256339"/>
                <a:gd name="connsiteY158" fmla="*/ 725422 h 6805156"/>
                <a:gd name="connsiteX159" fmla="*/ 4243423 w 8256339"/>
                <a:gd name="connsiteY159" fmla="*/ 775696 h 6805156"/>
                <a:gd name="connsiteX160" fmla="*/ 3975668 w 8256339"/>
                <a:gd name="connsiteY160" fmla="*/ 779935 h 6805156"/>
                <a:gd name="connsiteX161" fmla="*/ 4011195 w 8256339"/>
                <a:gd name="connsiteY161" fmla="*/ 615400 h 6805156"/>
                <a:gd name="connsiteX162" fmla="*/ 4075072 w 8256339"/>
                <a:gd name="connsiteY162" fmla="*/ 302462 h 6805156"/>
                <a:gd name="connsiteX163" fmla="*/ 4133789 w 8256339"/>
                <a:gd name="connsiteY163" fmla="*/ 156639 h 6805156"/>
                <a:gd name="connsiteX164" fmla="*/ 4277031 w 8256339"/>
                <a:gd name="connsiteY164" fmla="*/ 10816 h 6805156"/>
                <a:gd name="connsiteX165" fmla="*/ 4313426 w 8256339"/>
                <a:gd name="connsiteY165" fmla="*/ 200 h 6805156"/>
                <a:gd name="connsiteX0" fmla="*/ 1979040 w 8220870"/>
                <a:gd name="connsiteY0" fmla="*/ 6895 h 6805156"/>
                <a:gd name="connsiteX1" fmla="*/ 2265856 w 8220870"/>
                <a:gd name="connsiteY1" fmla="*/ 38562 h 6805156"/>
                <a:gd name="connsiteX2" fmla="*/ 2554276 w 8220870"/>
                <a:gd name="connsiteY2" fmla="*/ 57918 h 6805156"/>
                <a:gd name="connsiteX3" fmla="*/ 2784624 w 8220870"/>
                <a:gd name="connsiteY3" fmla="*/ 154704 h 6805156"/>
                <a:gd name="connsiteX4" fmla="*/ 3279518 w 8220870"/>
                <a:gd name="connsiteY4" fmla="*/ 499258 h 6805156"/>
                <a:gd name="connsiteX5" fmla="*/ 3520191 w 8220870"/>
                <a:gd name="connsiteY5" fmla="*/ 692828 h 6805156"/>
                <a:gd name="connsiteX6" fmla="*/ 3535676 w 8220870"/>
                <a:gd name="connsiteY6" fmla="*/ 761223 h 6805156"/>
                <a:gd name="connsiteX7" fmla="*/ 3560195 w 8220870"/>
                <a:gd name="connsiteY7" fmla="*/ 1268377 h 6805156"/>
                <a:gd name="connsiteX8" fmla="*/ 3495026 w 8220870"/>
                <a:gd name="connsiteY8" fmla="*/ 1486465 h 6805156"/>
                <a:gd name="connsiteX9" fmla="*/ 3402112 w 8220870"/>
                <a:gd name="connsiteY9" fmla="*/ 1756173 h 6805156"/>
                <a:gd name="connsiteX10" fmla="*/ 3464701 w 8220870"/>
                <a:gd name="connsiteY10" fmla="*/ 2035559 h 6805156"/>
                <a:gd name="connsiteX11" fmla="*/ 3523416 w 8220870"/>
                <a:gd name="connsiteY11" fmla="*/ 2273650 h 6805156"/>
                <a:gd name="connsiteX12" fmla="*/ 3491155 w 8220870"/>
                <a:gd name="connsiteY12" fmla="*/ 2380759 h 6805156"/>
                <a:gd name="connsiteX13" fmla="*/ 3487928 w 8220870"/>
                <a:gd name="connsiteY13" fmla="*/ 2468511 h 6805156"/>
                <a:gd name="connsiteX14" fmla="*/ 3661497 w 8220870"/>
                <a:gd name="connsiteY14" fmla="*/ 2769835 h 6805156"/>
                <a:gd name="connsiteX15" fmla="*/ 3687306 w 8220870"/>
                <a:gd name="connsiteY15" fmla="*/ 2790482 h 6805156"/>
                <a:gd name="connsiteX16" fmla="*/ 3700372 w 8220870"/>
                <a:gd name="connsiteY16" fmla="*/ 2782900 h 6805156"/>
                <a:gd name="connsiteX17" fmla="*/ 3706237 w 8220870"/>
                <a:gd name="connsiteY17" fmla="*/ 2775940 h 6805156"/>
                <a:gd name="connsiteX18" fmla="*/ 3706237 w 8220870"/>
                <a:gd name="connsiteY18" fmla="*/ 5335419 h 6805156"/>
                <a:gd name="connsiteX19" fmla="*/ 3832626 w 8220870"/>
                <a:gd name="connsiteY19" fmla="*/ 5005983 h 6805156"/>
                <a:gd name="connsiteX20" fmla="*/ 3753765 w 8220870"/>
                <a:gd name="connsiteY20" fmla="*/ 5241724 h 6805156"/>
                <a:gd name="connsiteX21" fmla="*/ 3723439 w 8220870"/>
                <a:gd name="connsiteY21" fmla="*/ 5368834 h 6805156"/>
                <a:gd name="connsiteX22" fmla="*/ 3749249 w 8220870"/>
                <a:gd name="connsiteY22" fmla="*/ 5426261 h 6805156"/>
                <a:gd name="connsiteX23" fmla="*/ 3795705 w 8220870"/>
                <a:gd name="connsiteY23" fmla="*/ 5401742 h 6805156"/>
                <a:gd name="connsiteX24" fmla="*/ 3918945 w 8220870"/>
                <a:gd name="connsiteY24" fmla="*/ 5212688 h 6805156"/>
                <a:gd name="connsiteX25" fmla="*/ 4035087 w 8220870"/>
                <a:gd name="connsiteY25" fmla="*/ 4956530 h 6805156"/>
                <a:gd name="connsiteX26" fmla="*/ 4054443 w 8220870"/>
                <a:gd name="connsiteY26" fmla="*/ 4837807 h 6805156"/>
                <a:gd name="connsiteX27" fmla="*/ 4103481 w 8220870"/>
                <a:gd name="connsiteY27" fmla="*/ 4624881 h 6805156"/>
                <a:gd name="connsiteX28" fmla="*/ 4133162 w 8220870"/>
                <a:gd name="connsiteY28" fmla="*/ 4487446 h 6805156"/>
                <a:gd name="connsiteX29" fmla="*/ 4183491 w 8220870"/>
                <a:gd name="connsiteY29" fmla="*/ 4342269 h 6805156"/>
                <a:gd name="connsiteX30" fmla="*/ 4198976 w 8220870"/>
                <a:gd name="connsiteY30" fmla="*/ 4321621 h 6805156"/>
                <a:gd name="connsiteX31" fmla="*/ 4304149 w 8220870"/>
                <a:gd name="connsiteY31" fmla="*/ 4182251 h 6805156"/>
                <a:gd name="connsiteX32" fmla="*/ 4362220 w 8220870"/>
                <a:gd name="connsiteY32" fmla="*/ 4091918 h 6805156"/>
                <a:gd name="connsiteX33" fmla="*/ 4454489 w 8220870"/>
                <a:gd name="connsiteY33" fmla="*/ 3986745 h 6805156"/>
                <a:gd name="connsiteX34" fmla="*/ 4538368 w 8220870"/>
                <a:gd name="connsiteY34" fmla="*/ 3902865 h 6805156"/>
                <a:gd name="connsiteX35" fmla="*/ 4608699 w 8220870"/>
                <a:gd name="connsiteY35" fmla="*/ 3827372 h 6805156"/>
                <a:gd name="connsiteX36" fmla="*/ 4655156 w 8220870"/>
                <a:gd name="connsiteY36" fmla="*/ 3820920 h 6805156"/>
                <a:gd name="connsiteX37" fmla="*/ 4673223 w 8220870"/>
                <a:gd name="connsiteY37" fmla="*/ 3877700 h 6805156"/>
                <a:gd name="connsiteX38" fmla="*/ 4647414 w 8220870"/>
                <a:gd name="connsiteY38" fmla="*/ 3946094 h 6805156"/>
                <a:gd name="connsiteX39" fmla="*/ 4566114 w 8220870"/>
                <a:gd name="connsiteY39" fmla="*/ 4127405 h 6805156"/>
                <a:gd name="connsiteX40" fmla="*/ 4528045 w 8220870"/>
                <a:gd name="connsiteY40" fmla="*/ 4177089 h 6805156"/>
                <a:gd name="connsiteX41" fmla="*/ 4397062 w 8220870"/>
                <a:gd name="connsiteY41" fmla="*/ 4435827 h 6805156"/>
                <a:gd name="connsiteX42" fmla="*/ 4360285 w 8220870"/>
                <a:gd name="connsiteY42" fmla="*/ 4508094 h 6805156"/>
                <a:gd name="connsiteX43" fmla="*/ 4271887 w 8220870"/>
                <a:gd name="connsiteY43" fmla="*/ 4655852 h 6805156"/>
                <a:gd name="connsiteX44" fmla="*/ 4261564 w 8220870"/>
                <a:gd name="connsiteY44" fmla="*/ 4733925 h 6805156"/>
                <a:gd name="connsiteX45" fmla="*/ 4278985 w 8220870"/>
                <a:gd name="connsiteY45" fmla="*/ 4741023 h 6805156"/>
                <a:gd name="connsiteX46" fmla="*/ 4360285 w 8220870"/>
                <a:gd name="connsiteY46" fmla="*/ 4648109 h 6805156"/>
                <a:gd name="connsiteX47" fmla="*/ 4553209 w 8220870"/>
                <a:gd name="connsiteY47" fmla="*/ 4335171 h 6805156"/>
                <a:gd name="connsiteX48" fmla="*/ 4600312 w 8220870"/>
                <a:gd name="connsiteY48" fmla="*/ 4302264 h 6805156"/>
                <a:gd name="connsiteX49" fmla="*/ 4644187 w 8220870"/>
                <a:gd name="connsiteY49" fmla="*/ 4263550 h 6805156"/>
                <a:gd name="connsiteX50" fmla="*/ 4719679 w 8220870"/>
                <a:gd name="connsiteY50" fmla="*/ 4151280 h 6805156"/>
                <a:gd name="connsiteX51" fmla="*/ 4852597 w 8220870"/>
                <a:gd name="connsiteY51" fmla="*/ 3995778 h 6805156"/>
                <a:gd name="connsiteX52" fmla="*/ 5024875 w 8220870"/>
                <a:gd name="connsiteY52" fmla="*/ 3780270 h 6805156"/>
                <a:gd name="connsiteX53" fmla="*/ 5113272 w 8220870"/>
                <a:gd name="connsiteY53" fmla="*/ 3693809 h 6805156"/>
                <a:gd name="connsiteX54" fmla="*/ 5262321 w 8220870"/>
                <a:gd name="connsiteY54" fmla="*/ 3582184 h 6805156"/>
                <a:gd name="connsiteX55" fmla="*/ 5319747 w 8220870"/>
                <a:gd name="connsiteY55" fmla="*/ 3532500 h 6805156"/>
                <a:gd name="connsiteX56" fmla="*/ 5375882 w 8220870"/>
                <a:gd name="connsiteY56" fmla="*/ 3470558 h 6805156"/>
                <a:gd name="connsiteX57" fmla="*/ 5430081 w 8220870"/>
                <a:gd name="connsiteY57" fmla="*/ 3500884 h 6805156"/>
                <a:gd name="connsiteX58" fmla="*/ 5426855 w 8220870"/>
                <a:gd name="connsiteY58" fmla="*/ 3521531 h 6805156"/>
                <a:gd name="connsiteX59" fmla="*/ 5254578 w 8220870"/>
                <a:gd name="connsiteY59" fmla="*/ 3848020 h 6805156"/>
                <a:gd name="connsiteX60" fmla="*/ 4960997 w 8220870"/>
                <a:gd name="connsiteY60" fmla="*/ 4204834 h 6805156"/>
                <a:gd name="connsiteX61" fmla="*/ 4891312 w 8220870"/>
                <a:gd name="connsiteY61" fmla="*/ 4347430 h 6805156"/>
                <a:gd name="connsiteX62" fmla="*/ 4906152 w 8220870"/>
                <a:gd name="connsiteY62" fmla="*/ 4357755 h 6805156"/>
                <a:gd name="connsiteX63" fmla="*/ 4940995 w 8220870"/>
                <a:gd name="connsiteY63" fmla="*/ 4331945 h 6805156"/>
                <a:gd name="connsiteX64" fmla="*/ 5104239 w 8220870"/>
                <a:gd name="connsiteY64" fmla="*/ 4107403 h 6805156"/>
                <a:gd name="connsiteX65" fmla="*/ 5161020 w 8220870"/>
                <a:gd name="connsiteY65" fmla="*/ 4046751 h 6805156"/>
                <a:gd name="connsiteX66" fmla="*/ 5255868 w 8220870"/>
                <a:gd name="connsiteY66" fmla="*/ 3963517 h 6805156"/>
                <a:gd name="connsiteX67" fmla="*/ 5546224 w 8220870"/>
                <a:gd name="connsiteY67" fmla="*/ 3630576 h 6805156"/>
                <a:gd name="connsiteX68" fmla="*/ 5633330 w 8220870"/>
                <a:gd name="connsiteY68" fmla="*/ 3571859 h 6805156"/>
                <a:gd name="connsiteX69" fmla="*/ 5633330 w 8220870"/>
                <a:gd name="connsiteY69" fmla="*/ 3673161 h 6805156"/>
                <a:gd name="connsiteX70" fmla="*/ 5568162 w 8220870"/>
                <a:gd name="connsiteY70" fmla="*/ 3821565 h 6805156"/>
                <a:gd name="connsiteX71" fmla="*/ 5417177 w 8220870"/>
                <a:gd name="connsiteY71" fmla="*/ 4059011 h 6805156"/>
                <a:gd name="connsiteX72" fmla="*/ 5321683 w 8220870"/>
                <a:gd name="connsiteY72" fmla="*/ 4286133 h 6805156"/>
                <a:gd name="connsiteX73" fmla="*/ 5339749 w 8220870"/>
                <a:gd name="connsiteY73" fmla="*/ 4297748 h 6805156"/>
                <a:gd name="connsiteX74" fmla="*/ 5520414 w 8220870"/>
                <a:gd name="connsiteY74" fmla="*/ 4055784 h 6805156"/>
                <a:gd name="connsiteX75" fmla="*/ 5723018 w 8220870"/>
                <a:gd name="connsiteY75" fmla="*/ 3800272 h 6805156"/>
                <a:gd name="connsiteX76" fmla="*/ 5764958 w 8220870"/>
                <a:gd name="connsiteY76" fmla="*/ 3769301 h 6805156"/>
                <a:gd name="connsiteX77" fmla="*/ 5675270 w 8220870"/>
                <a:gd name="connsiteY77" fmla="*/ 4042880 h 6805156"/>
                <a:gd name="connsiteX78" fmla="*/ 5649461 w 8220870"/>
                <a:gd name="connsiteY78" fmla="*/ 4090627 h 6805156"/>
                <a:gd name="connsiteX79" fmla="*/ 5603004 w 8220870"/>
                <a:gd name="connsiteY79" fmla="*/ 4198382 h 6805156"/>
                <a:gd name="connsiteX80" fmla="*/ 5475248 w 8220870"/>
                <a:gd name="connsiteY80" fmla="*/ 4408727 h 6805156"/>
                <a:gd name="connsiteX81" fmla="*/ 5388141 w 8220870"/>
                <a:gd name="connsiteY81" fmla="*/ 4516482 h 6805156"/>
                <a:gd name="connsiteX82" fmla="*/ 5201024 w 8220870"/>
                <a:gd name="connsiteY82" fmla="*/ 4719085 h 6805156"/>
                <a:gd name="connsiteX83" fmla="*/ 5108110 w 8220870"/>
                <a:gd name="connsiteY83" fmla="*/ 4822967 h 6805156"/>
                <a:gd name="connsiteX84" fmla="*/ 5118434 w 8220870"/>
                <a:gd name="connsiteY84" fmla="*/ 4833936 h 6805156"/>
                <a:gd name="connsiteX85" fmla="*/ 5244899 w 8220870"/>
                <a:gd name="connsiteY85" fmla="*/ 4715859 h 6805156"/>
                <a:gd name="connsiteX86" fmla="*/ 5347491 w 8220870"/>
                <a:gd name="connsiteY86" fmla="*/ 4629397 h 6805156"/>
                <a:gd name="connsiteX87" fmla="*/ 5368785 w 8220870"/>
                <a:gd name="connsiteY87" fmla="*/ 4615202 h 6805156"/>
                <a:gd name="connsiteX88" fmla="*/ 5532674 w 8220870"/>
                <a:gd name="connsiteY88" fmla="*/ 4375821 h 6805156"/>
                <a:gd name="connsiteX89" fmla="*/ 5766248 w 8220870"/>
                <a:gd name="connsiteY89" fmla="*/ 4131277 h 6805156"/>
                <a:gd name="connsiteX90" fmla="*/ 5681722 w 8220870"/>
                <a:gd name="connsiteY90" fmla="*/ 4412599 h 6805156"/>
                <a:gd name="connsiteX91" fmla="*/ 5668173 w 8220870"/>
                <a:gd name="connsiteY91" fmla="*/ 4428084 h 6805156"/>
                <a:gd name="connsiteX92" fmla="*/ 5487508 w 8220870"/>
                <a:gd name="connsiteY92" fmla="*/ 4685532 h 6805156"/>
                <a:gd name="connsiteX93" fmla="*/ 5177795 w 8220870"/>
                <a:gd name="connsiteY93" fmla="*/ 5002988 h 6805156"/>
                <a:gd name="connsiteX94" fmla="*/ 4947447 w 8220870"/>
                <a:gd name="connsiteY94" fmla="*/ 5157198 h 6805156"/>
                <a:gd name="connsiteX95" fmla="*/ 4799689 w 8220870"/>
                <a:gd name="connsiteY95" fmla="*/ 5284309 h 6805156"/>
                <a:gd name="connsiteX96" fmla="*/ 4683547 w 8220870"/>
                <a:gd name="connsiteY96" fmla="*/ 5331411 h 6805156"/>
                <a:gd name="connsiteX97" fmla="*/ 4603537 w 8220870"/>
                <a:gd name="connsiteY97" fmla="*/ 5383676 h 6805156"/>
                <a:gd name="connsiteX98" fmla="*/ 4528691 w 8220870"/>
                <a:gd name="connsiteY98" fmla="*/ 5439811 h 6805156"/>
                <a:gd name="connsiteX99" fmla="*/ 4419001 w 8220870"/>
                <a:gd name="connsiteY99" fmla="*/ 5475944 h 6805156"/>
                <a:gd name="connsiteX100" fmla="*/ 4395127 w 8220870"/>
                <a:gd name="connsiteY100" fmla="*/ 5547565 h 6805156"/>
                <a:gd name="connsiteX101" fmla="*/ 4348025 w 8220870"/>
                <a:gd name="connsiteY101" fmla="*/ 5646930 h 6805156"/>
                <a:gd name="connsiteX102" fmla="*/ 3949916 w 8220870"/>
                <a:gd name="connsiteY102" fmla="*/ 5823080 h 6805156"/>
                <a:gd name="connsiteX103" fmla="*/ 3815707 w 8220870"/>
                <a:gd name="connsiteY103" fmla="*/ 6069559 h 6805156"/>
                <a:gd name="connsiteX104" fmla="*/ 3551744 w 8220870"/>
                <a:gd name="connsiteY104" fmla="*/ 6805156 h 6805156"/>
                <a:gd name="connsiteX105" fmla="*/ 140849 w 8220870"/>
                <a:gd name="connsiteY105" fmla="*/ 6775602 h 6805156"/>
                <a:gd name="connsiteX106" fmla="*/ 425005 w 8220870"/>
                <a:gd name="connsiteY106" fmla="*/ 6287003 h 6805156"/>
                <a:gd name="connsiteX107" fmla="*/ 175945 w 8220870"/>
                <a:gd name="connsiteY107" fmla="*/ 5645640 h 6805156"/>
                <a:gd name="connsiteX108" fmla="*/ 94000 w 8220870"/>
                <a:gd name="connsiteY108" fmla="*/ 5510141 h 6805156"/>
                <a:gd name="connsiteX109" fmla="*/ 28186 w 8220870"/>
                <a:gd name="connsiteY109" fmla="*/ 4989438 h 6805156"/>
                <a:gd name="connsiteX110" fmla="*/ 141747 w 8220870"/>
                <a:gd name="connsiteY110" fmla="*/ 4622945 h 6805156"/>
                <a:gd name="connsiteX111" fmla="*/ 141747 w 8220870"/>
                <a:gd name="connsiteY111" fmla="*/ 4491317 h 6805156"/>
                <a:gd name="connsiteX112" fmla="*/ 97872 w 8220870"/>
                <a:gd name="connsiteY112" fmla="*/ 4227417 h 6805156"/>
                <a:gd name="connsiteX113" fmla="*/ 86257 w 8220870"/>
                <a:gd name="connsiteY113" fmla="*/ 3569924 h 6805156"/>
                <a:gd name="connsiteX114" fmla="*/ 138521 w 8220870"/>
                <a:gd name="connsiteY114" fmla="*/ 3362159 h 6805156"/>
                <a:gd name="connsiteX115" fmla="*/ 228854 w 8220870"/>
                <a:gd name="connsiteY115" fmla="*/ 3046640 h 6805156"/>
                <a:gd name="connsiteX116" fmla="*/ 344995 w 8220870"/>
                <a:gd name="connsiteY116" fmla="*/ 2867910 h 6805156"/>
                <a:gd name="connsiteX117" fmla="*/ 402422 w 8220870"/>
                <a:gd name="connsiteY117" fmla="*/ 2830486 h 6805156"/>
                <a:gd name="connsiteX118" fmla="*/ 441781 w 8220870"/>
                <a:gd name="connsiteY118" fmla="*/ 2691117 h 6805156"/>
                <a:gd name="connsiteX119" fmla="*/ 446943 w 8220870"/>
                <a:gd name="connsiteY119" fmla="*/ 2524646 h 6805156"/>
                <a:gd name="connsiteX120" fmla="*/ 561795 w 8220870"/>
                <a:gd name="connsiteY120" fmla="*/ 2227194 h 6805156"/>
                <a:gd name="connsiteX121" fmla="*/ 567601 w 8220870"/>
                <a:gd name="connsiteY121" fmla="*/ 2201384 h 6805156"/>
                <a:gd name="connsiteX122" fmla="*/ 745686 w 8220870"/>
                <a:gd name="connsiteY122" fmla="*/ 1808437 h 6805156"/>
                <a:gd name="connsiteX123" fmla="*/ 934739 w 8220870"/>
                <a:gd name="connsiteY123" fmla="*/ 1575508 h 6805156"/>
                <a:gd name="connsiteX124" fmla="*/ 1087660 w 8220870"/>
                <a:gd name="connsiteY124" fmla="*/ 984473 h 6805156"/>
                <a:gd name="connsiteX125" fmla="*/ 937966 w 8220870"/>
                <a:gd name="connsiteY125" fmla="*/ 663148 h 6805156"/>
                <a:gd name="connsiteX126" fmla="*/ 880540 w 8220870"/>
                <a:gd name="connsiteY126" fmla="*/ 581202 h 6805156"/>
                <a:gd name="connsiteX127" fmla="*/ 959258 w 8220870"/>
                <a:gd name="connsiteY127" fmla="*/ 248262 h 6805156"/>
                <a:gd name="connsiteX128" fmla="*/ 1258001 w 8220870"/>
                <a:gd name="connsiteY128" fmla="*/ 135346 h 6805156"/>
                <a:gd name="connsiteX129" fmla="*/ 1885168 w 8220870"/>
                <a:gd name="connsiteY129" fmla="*/ 10171 h 6805156"/>
                <a:gd name="connsiteX130" fmla="*/ 1979040 w 8220870"/>
                <a:gd name="connsiteY130" fmla="*/ 6895 h 6805156"/>
                <a:gd name="connsiteX131" fmla="*/ 4277957 w 8220870"/>
                <a:gd name="connsiteY131" fmla="*/ 200 h 6805156"/>
                <a:gd name="connsiteX132" fmla="*/ 4387385 w 8220870"/>
                <a:gd name="connsiteY132" fmla="*/ 45659 h 6805156"/>
                <a:gd name="connsiteX133" fmla="*/ 4660318 w 8220870"/>
                <a:gd name="connsiteY133" fmla="*/ 276652 h 6805156"/>
                <a:gd name="connsiteX134" fmla="*/ 5170697 w 8220870"/>
                <a:gd name="connsiteY134" fmla="*/ 572169 h 6805156"/>
                <a:gd name="connsiteX135" fmla="*/ 6857338 w 8220870"/>
                <a:gd name="connsiteY135" fmla="*/ 1689714 h 6805156"/>
                <a:gd name="connsiteX136" fmla="*/ 8083927 w 8220870"/>
                <a:gd name="connsiteY136" fmla="*/ 3383452 h 6805156"/>
                <a:gd name="connsiteX137" fmla="*/ 8220716 w 8220870"/>
                <a:gd name="connsiteY137" fmla="*/ 4057075 h 6805156"/>
                <a:gd name="connsiteX138" fmla="*/ 8211038 w 8220870"/>
                <a:gd name="connsiteY138" fmla="*/ 4120953 h 6805156"/>
                <a:gd name="connsiteX139" fmla="*/ 8196197 w 8220870"/>
                <a:gd name="connsiteY139" fmla="*/ 4124825 h 6805156"/>
                <a:gd name="connsiteX140" fmla="*/ 8142643 w 8220870"/>
                <a:gd name="connsiteY140" fmla="*/ 4056430 h 6805156"/>
                <a:gd name="connsiteX141" fmla="*/ 7762601 w 8220870"/>
                <a:gd name="connsiteY141" fmla="*/ 3492496 h 6805156"/>
                <a:gd name="connsiteX142" fmla="*/ 7156081 w 8220870"/>
                <a:gd name="connsiteY142" fmla="*/ 2813065 h 6805156"/>
                <a:gd name="connsiteX143" fmla="*/ 7036068 w 8220870"/>
                <a:gd name="connsiteY143" fmla="*/ 2687245 h 6805156"/>
                <a:gd name="connsiteX144" fmla="*/ 7014130 w 8220870"/>
                <a:gd name="connsiteY144" fmla="*/ 2664661 h 6805156"/>
                <a:gd name="connsiteX145" fmla="*/ 6571500 w 8220870"/>
                <a:gd name="connsiteY145" fmla="*/ 2326559 h 6805156"/>
                <a:gd name="connsiteX146" fmla="*/ 6426968 w 8220870"/>
                <a:gd name="connsiteY146" fmla="*/ 2203319 h 6805156"/>
                <a:gd name="connsiteX147" fmla="*/ 6315987 w 8220870"/>
                <a:gd name="connsiteY147" fmla="*/ 2136215 h 6805156"/>
                <a:gd name="connsiteX148" fmla="*/ 6137257 w 8220870"/>
                <a:gd name="connsiteY148" fmla="*/ 1991683 h 6805156"/>
                <a:gd name="connsiteX149" fmla="*/ 5954656 w 8220870"/>
                <a:gd name="connsiteY149" fmla="*/ 1787144 h 6805156"/>
                <a:gd name="connsiteX150" fmla="*/ 5832708 w 8220870"/>
                <a:gd name="connsiteY150" fmla="*/ 1798113 h 6805156"/>
                <a:gd name="connsiteX151" fmla="*/ 5101012 w 8220870"/>
                <a:gd name="connsiteY151" fmla="*/ 1425813 h 6805156"/>
                <a:gd name="connsiteX152" fmla="*/ 4538368 w 8220870"/>
                <a:gd name="connsiteY152" fmla="*/ 1218694 h 6805156"/>
                <a:gd name="connsiteX153" fmla="*/ 4436422 w 8220870"/>
                <a:gd name="connsiteY153" fmla="*/ 1068354 h 6805156"/>
                <a:gd name="connsiteX154" fmla="*/ 4424162 w 8220870"/>
                <a:gd name="connsiteY154" fmla="*/ 627014 h 6805156"/>
                <a:gd name="connsiteX155" fmla="*/ 4415774 w 8220870"/>
                <a:gd name="connsiteY155" fmla="*/ 591527 h 6805156"/>
                <a:gd name="connsiteX156" fmla="*/ 4377706 w 8220870"/>
                <a:gd name="connsiteY156" fmla="*/ 526358 h 6805156"/>
                <a:gd name="connsiteX157" fmla="*/ 4309956 w 8220870"/>
                <a:gd name="connsiteY157" fmla="*/ 577331 h 6805156"/>
                <a:gd name="connsiteX158" fmla="*/ 4226882 w 8220870"/>
                <a:gd name="connsiteY158" fmla="*/ 725422 h 6805156"/>
                <a:gd name="connsiteX159" fmla="*/ 4207954 w 8220870"/>
                <a:gd name="connsiteY159" fmla="*/ 775696 h 6805156"/>
                <a:gd name="connsiteX160" fmla="*/ 3940199 w 8220870"/>
                <a:gd name="connsiteY160" fmla="*/ 779935 h 6805156"/>
                <a:gd name="connsiteX161" fmla="*/ 3975726 w 8220870"/>
                <a:gd name="connsiteY161" fmla="*/ 615400 h 6805156"/>
                <a:gd name="connsiteX162" fmla="*/ 4039603 w 8220870"/>
                <a:gd name="connsiteY162" fmla="*/ 302462 h 6805156"/>
                <a:gd name="connsiteX163" fmla="*/ 4098320 w 8220870"/>
                <a:gd name="connsiteY163" fmla="*/ 156639 h 6805156"/>
                <a:gd name="connsiteX164" fmla="*/ 4241562 w 8220870"/>
                <a:gd name="connsiteY164" fmla="*/ 10816 h 6805156"/>
                <a:gd name="connsiteX165" fmla="*/ 4277957 w 8220870"/>
                <a:gd name="connsiteY165" fmla="*/ 200 h 6805156"/>
                <a:gd name="connsiteX0" fmla="*/ 1979040 w 8220870"/>
                <a:gd name="connsiteY0" fmla="*/ 6895 h 6805156"/>
                <a:gd name="connsiteX1" fmla="*/ 2265856 w 8220870"/>
                <a:gd name="connsiteY1" fmla="*/ 38562 h 6805156"/>
                <a:gd name="connsiteX2" fmla="*/ 2554276 w 8220870"/>
                <a:gd name="connsiteY2" fmla="*/ 57918 h 6805156"/>
                <a:gd name="connsiteX3" fmla="*/ 2784624 w 8220870"/>
                <a:gd name="connsiteY3" fmla="*/ 154704 h 6805156"/>
                <a:gd name="connsiteX4" fmla="*/ 3279518 w 8220870"/>
                <a:gd name="connsiteY4" fmla="*/ 499258 h 6805156"/>
                <a:gd name="connsiteX5" fmla="*/ 3520191 w 8220870"/>
                <a:gd name="connsiteY5" fmla="*/ 692828 h 6805156"/>
                <a:gd name="connsiteX6" fmla="*/ 3535676 w 8220870"/>
                <a:gd name="connsiteY6" fmla="*/ 761223 h 6805156"/>
                <a:gd name="connsiteX7" fmla="*/ 3560195 w 8220870"/>
                <a:gd name="connsiteY7" fmla="*/ 1268377 h 6805156"/>
                <a:gd name="connsiteX8" fmla="*/ 3495026 w 8220870"/>
                <a:gd name="connsiteY8" fmla="*/ 1486465 h 6805156"/>
                <a:gd name="connsiteX9" fmla="*/ 3402112 w 8220870"/>
                <a:gd name="connsiteY9" fmla="*/ 1756173 h 6805156"/>
                <a:gd name="connsiteX10" fmla="*/ 3464701 w 8220870"/>
                <a:gd name="connsiteY10" fmla="*/ 2035559 h 6805156"/>
                <a:gd name="connsiteX11" fmla="*/ 3523416 w 8220870"/>
                <a:gd name="connsiteY11" fmla="*/ 2273650 h 6805156"/>
                <a:gd name="connsiteX12" fmla="*/ 3491155 w 8220870"/>
                <a:gd name="connsiteY12" fmla="*/ 2380759 h 6805156"/>
                <a:gd name="connsiteX13" fmla="*/ 3487928 w 8220870"/>
                <a:gd name="connsiteY13" fmla="*/ 2468511 h 6805156"/>
                <a:gd name="connsiteX14" fmla="*/ 3661497 w 8220870"/>
                <a:gd name="connsiteY14" fmla="*/ 2769835 h 6805156"/>
                <a:gd name="connsiteX15" fmla="*/ 3687306 w 8220870"/>
                <a:gd name="connsiteY15" fmla="*/ 2790482 h 6805156"/>
                <a:gd name="connsiteX16" fmla="*/ 3700372 w 8220870"/>
                <a:gd name="connsiteY16" fmla="*/ 2782900 h 6805156"/>
                <a:gd name="connsiteX17" fmla="*/ 3706237 w 8220870"/>
                <a:gd name="connsiteY17" fmla="*/ 2775940 h 6805156"/>
                <a:gd name="connsiteX18" fmla="*/ 3706237 w 8220870"/>
                <a:gd name="connsiteY18" fmla="*/ 5335419 h 6805156"/>
                <a:gd name="connsiteX19" fmla="*/ 3753765 w 8220870"/>
                <a:gd name="connsiteY19" fmla="*/ 5241724 h 6805156"/>
                <a:gd name="connsiteX20" fmla="*/ 3723439 w 8220870"/>
                <a:gd name="connsiteY20" fmla="*/ 5368834 h 6805156"/>
                <a:gd name="connsiteX21" fmla="*/ 3749249 w 8220870"/>
                <a:gd name="connsiteY21" fmla="*/ 5426261 h 6805156"/>
                <a:gd name="connsiteX22" fmla="*/ 3795705 w 8220870"/>
                <a:gd name="connsiteY22" fmla="*/ 5401742 h 6805156"/>
                <a:gd name="connsiteX23" fmla="*/ 3918945 w 8220870"/>
                <a:gd name="connsiteY23" fmla="*/ 5212688 h 6805156"/>
                <a:gd name="connsiteX24" fmla="*/ 4035087 w 8220870"/>
                <a:gd name="connsiteY24" fmla="*/ 4956530 h 6805156"/>
                <a:gd name="connsiteX25" fmla="*/ 4054443 w 8220870"/>
                <a:gd name="connsiteY25" fmla="*/ 4837807 h 6805156"/>
                <a:gd name="connsiteX26" fmla="*/ 4103481 w 8220870"/>
                <a:gd name="connsiteY26" fmla="*/ 4624881 h 6805156"/>
                <a:gd name="connsiteX27" fmla="*/ 4133162 w 8220870"/>
                <a:gd name="connsiteY27" fmla="*/ 4487446 h 6805156"/>
                <a:gd name="connsiteX28" fmla="*/ 4183491 w 8220870"/>
                <a:gd name="connsiteY28" fmla="*/ 4342269 h 6805156"/>
                <a:gd name="connsiteX29" fmla="*/ 4198976 w 8220870"/>
                <a:gd name="connsiteY29" fmla="*/ 4321621 h 6805156"/>
                <a:gd name="connsiteX30" fmla="*/ 4304149 w 8220870"/>
                <a:gd name="connsiteY30" fmla="*/ 4182251 h 6805156"/>
                <a:gd name="connsiteX31" fmla="*/ 4362220 w 8220870"/>
                <a:gd name="connsiteY31" fmla="*/ 4091918 h 6805156"/>
                <a:gd name="connsiteX32" fmla="*/ 4454489 w 8220870"/>
                <a:gd name="connsiteY32" fmla="*/ 3986745 h 6805156"/>
                <a:gd name="connsiteX33" fmla="*/ 4538368 w 8220870"/>
                <a:gd name="connsiteY33" fmla="*/ 3902865 h 6805156"/>
                <a:gd name="connsiteX34" fmla="*/ 4608699 w 8220870"/>
                <a:gd name="connsiteY34" fmla="*/ 3827372 h 6805156"/>
                <a:gd name="connsiteX35" fmla="*/ 4655156 w 8220870"/>
                <a:gd name="connsiteY35" fmla="*/ 3820920 h 6805156"/>
                <a:gd name="connsiteX36" fmla="*/ 4673223 w 8220870"/>
                <a:gd name="connsiteY36" fmla="*/ 3877700 h 6805156"/>
                <a:gd name="connsiteX37" fmla="*/ 4647414 w 8220870"/>
                <a:gd name="connsiteY37" fmla="*/ 3946094 h 6805156"/>
                <a:gd name="connsiteX38" fmla="*/ 4566114 w 8220870"/>
                <a:gd name="connsiteY38" fmla="*/ 4127405 h 6805156"/>
                <a:gd name="connsiteX39" fmla="*/ 4528045 w 8220870"/>
                <a:gd name="connsiteY39" fmla="*/ 4177089 h 6805156"/>
                <a:gd name="connsiteX40" fmla="*/ 4397062 w 8220870"/>
                <a:gd name="connsiteY40" fmla="*/ 4435827 h 6805156"/>
                <a:gd name="connsiteX41" fmla="*/ 4360285 w 8220870"/>
                <a:gd name="connsiteY41" fmla="*/ 4508094 h 6805156"/>
                <a:gd name="connsiteX42" fmla="*/ 4271887 w 8220870"/>
                <a:gd name="connsiteY42" fmla="*/ 4655852 h 6805156"/>
                <a:gd name="connsiteX43" fmla="*/ 4261564 w 8220870"/>
                <a:gd name="connsiteY43" fmla="*/ 4733925 h 6805156"/>
                <a:gd name="connsiteX44" fmla="*/ 4278985 w 8220870"/>
                <a:gd name="connsiteY44" fmla="*/ 4741023 h 6805156"/>
                <a:gd name="connsiteX45" fmla="*/ 4360285 w 8220870"/>
                <a:gd name="connsiteY45" fmla="*/ 4648109 h 6805156"/>
                <a:gd name="connsiteX46" fmla="*/ 4553209 w 8220870"/>
                <a:gd name="connsiteY46" fmla="*/ 4335171 h 6805156"/>
                <a:gd name="connsiteX47" fmla="*/ 4600312 w 8220870"/>
                <a:gd name="connsiteY47" fmla="*/ 4302264 h 6805156"/>
                <a:gd name="connsiteX48" fmla="*/ 4644187 w 8220870"/>
                <a:gd name="connsiteY48" fmla="*/ 4263550 h 6805156"/>
                <a:gd name="connsiteX49" fmla="*/ 4719679 w 8220870"/>
                <a:gd name="connsiteY49" fmla="*/ 4151280 h 6805156"/>
                <a:gd name="connsiteX50" fmla="*/ 4852597 w 8220870"/>
                <a:gd name="connsiteY50" fmla="*/ 3995778 h 6805156"/>
                <a:gd name="connsiteX51" fmla="*/ 5024875 w 8220870"/>
                <a:gd name="connsiteY51" fmla="*/ 3780270 h 6805156"/>
                <a:gd name="connsiteX52" fmla="*/ 5113272 w 8220870"/>
                <a:gd name="connsiteY52" fmla="*/ 3693809 h 6805156"/>
                <a:gd name="connsiteX53" fmla="*/ 5262321 w 8220870"/>
                <a:gd name="connsiteY53" fmla="*/ 3582184 h 6805156"/>
                <a:gd name="connsiteX54" fmla="*/ 5319747 w 8220870"/>
                <a:gd name="connsiteY54" fmla="*/ 3532500 h 6805156"/>
                <a:gd name="connsiteX55" fmla="*/ 5375882 w 8220870"/>
                <a:gd name="connsiteY55" fmla="*/ 3470558 h 6805156"/>
                <a:gd name="connsiteX56" fmla="*/ 5430081 w 8220870"/>
                <a:gd name="connsiteY56" fmla="*/ 3500884 h 6805156"/>
                <a:gd name="connsiteX57" fmla="*/ 5426855 w 8220870"/>
                <a:gd name="connsiteY57" fmla="*/ 3521531 h 6805156"/>
                <a:gd name="connsiteX58" fmla="*/ 5254578 w 8220870"/>
                <a:gd name="connsiteY58" fmla="*/ 3848020 h 6805156"/>
                <a:gd name="connsiteX59" fmla="*/ 4960997 w 8220870"/>
                <a:gd name="connsiteY59" fmla="*/ 4204834 h 6805156"/>
                <a:gd name="connsiteX60" fmla="*/ 4891312 w 8220870"/>
                <a:gd name="connsiteY60" fmla="*/ 4347430 h 6805156"/>
                <a:gd name="connsiteX61" fmla="*/ 4906152 w 8220870"/>
                <a:gd name="connsiteY61" fmla="*/ 4357755 h 6805156"/>
                <a:gd name="connsiteX62" fmla="*/ 4940995 w 8220870"/>
                <a:gd name="connsiteY62" fmla="*/ 4331945 h 6805156"/>
                <a:gd name="connsiteX63" fmla="*/ 5104239 w 8220870"/>
                <a:gd name="connsiteY63" fmla="*/ 4107403 h 6805156"/>
                <a:gd name="connsiteX64" fmla="*/ 5161020 w 8220870"/>
                <a:gd name="connsiteY64" fmla="*/ 4046751 h 6805156"/>
                <a:gd name="connsiteX65" fmla="*/ 5255868 w 8220870"/>
                <a:gd name="connsiteY65" fmla="*/ 3963517 h 6805156"/>
                <a:gd name="connsiteX66" fmla="*/ 5546224 w 8220870"/>
                <a:gd name="connsiteY66" fmla="*/ 3630576 h 6805156"/>
                <a:gd name="connsiteX67" fmla="*/ 5633330 w 8220870"/>
                <a:gd name="connsiteY67" fmla="*/ 3571859 h 6805156"/>
                <a:gd name="connsiteX68" fmla="*/ 5633330 w 8220870"/>
                <a:gd name="connsiteY68" fmla="*/ 3673161 h 6805156"/>
                <a:gd name="connsiteX69" fmla="*/ 5568162 w 8220870"/>
                <a:gd name="connsiteY69" fmla="*/ 3821565 h 6805156"/>
                <a:gd name="connsiteX70" fmla="*/ 5417177 w 8220870"/>
                <a:gd name="connsiteY70" fmla="*/ 4059011 h 6805156"/>
                <a:gd name="connsiteX71" fmla="*/ 5321683 w 8220870"/>
                <a:gd name="connsiteY71" fmla="*/ 4286133 h 6805156"/>
                <a:gd name="connsiteX72" fmla="*/ 5339749 w 8220870"/>
                <a:gd name="connsiteY72" fmla="*/ 4297748 h 6805156"/>
                <a:gd name="connsiteX73" fmla="*/ 5520414 w 8220870"/>
                <a:gd name="connsiteY73" fmla="*/ 4055784 h 6805156"/>
                <a:gd name="connsiteX74" fmla="*/ 5723018 w 8220870"/>
                <a:gd name="connsiteY74" fmla="*/ 3800272 h 6805156"/>
                <a:gd name="connsiteX75" fmla="*/ 5764958 w 8220870"/>
                <a:gd name="connsiteY75" fmla="*/ 3769301 h 6805156"/>
                <a:gd name="connsiteX76" fmla="*/ 5675270 w 8220870"/>
                <a:gd name="connsiteY76" fmla="*/ 4042880 h 6805156"/>
                <a:gd name="connsiteX77" fmla="*/ 5649461 w 8220870"/>
                <a:gd name="connsiteY77" fmla="*/ 4090627 h 6805156"/>
                <a:gd name="connsiteX78" fmla="*/ 5603004 w 8220870"/>
                <a:gd name="connsiteY78" fmla="*/ 4198382 h 6805156"/>
                <a:gd name="connsiteX79" fmla="*/ 5475248 w 8220870"/>
                <a:gd name="connsiteY79" fmla="*/ 4408727 h 6805156"/>
                <a:gd name="connsiteX80" fmla="*/ 5388141 w 8220870"/>
                <a:gd name="connsiteY80" fmla="*/ 4516482 h 6805156"/>
                <a:gd name="connsiteX81" fmla="*/ 5201024 w 8220870"/>
                <a:gd name="connsiteY81" fmla="*/ 4719085 h 6805156"/>
                <a:gd name="connsiteX82" fmla="*/ 5108110 w 8220870"/>
                <a:gd name="connsiteY82" fmla="*/ 4822967 h 6805156"/>
                <a:gd name="connsiteX83" fmla="*/ 5118434 w 8220870"/>
                <a:gd name="connsiteY83" fmla="*/ 4833936 h 6805156"/>
                <a:gd name="connsiteX84" fmla="*/ 5244899 w 8220870"/>
                <a:gd name="connsiteY84" fmla="*/ 4715859 h 6805156"/>
                <a:gd name="connsiteX85" fmla="*/ 5347491 w 8220870"/>
                <a:gd name="connsiteY85" fmla="*/ 4629397 h 6805156"/>
                <a:gd name="connsiteX86" fmla="*/ 5368785 w 8220870"/>
                <a:gd name="connsiteY86" fmla="*/ 4615202 h 6805156"/>
                <a:gd name="connsiteX87" fmla="*/ 5532674 w 8220870"/>
                <a:gd name="connsiteY87" fmla="*/ 4375821 h 6805156"/>
                <a:gd name="connsiteX88" fmla="*/ 5766248 w 8220870"/>
                <a:gd name="connsiteY88" fmla="*/ 4131277 h 6805156"/>
                <a:gd name="connsiteX89" fmla="*/ 5681722 w 8220870"/>
                <a:gd name="connsiteY89" fmla="*/ 4412599 h 6805156"/>
                <a:gd name="connsiteX90" fmla="*/ 5668173 w 8220870"/>
                <a:gd name="connsiteY90" fmla="*/ 4428084 h 6805156"/>
                <a:gd name="connsiteX91" fmla="*/ 5487508 w 8220870"/>
                <a:gd name="connsiteY91" fmla="*/ 4685532 h 6805156"/>
                <a:gd name="connsiteX92" fmla="*/ 5177795 w 8220870"/>
                <a:gd name="connsiteY92" fmla="*/ 5002988 h 6805156"/>
                <a:gd name="connsiteX93" fmla="*/ 4947447 w 8220870"/>
                <a:gd name="connsiteY93" fmla="*/ 5157198 h 6805156"/>
                <a:gd name="connsiteX94" fmla="*/ 4799689 w 8220870"/>
                <a:gd name="connsiteY94" fmla="*/ 5284309 h 6805156"/>
                <a:gd name="connsiteX95" fmla="*/ 4683547 w 8220870"/>
                <a:gd name="connsiteY95" fmla="*/ 5331411 h 6805156"/>
                <a:gd name="connsiteX96" fmla="*/ 4603537 w 8220870"/>
                <a:gd name="connsiteY96" fmla="*/ 5383676 h 6805156"/>
                <a:gd name="connsiteX97" fmla="*/ 4528691 w 8220870"/>
                <a:gd name="connsiteY97" fmla="*/ 5439811 h 6805156"/>
                <a:gd name="connsiteX98" fmla="*/ 4419001 w 8220870"/>
                <a:gd name="connsiteY98" fmla="*/ 5475944 h 6805156"/>
                <a:gd name="connsiteX99" fmla="*/ 4395127 w 8220870"/>
                <a:gd name="connsiteY99" fmla="*/ 5547565 h 6805156"/>
                <a:gd name="connsiteX100" fmla="*/ 4348025 w 8220870"/>
                <a:gd name="connsiteY100" fmla="*/ 5646930 h 6805156"/>
                <a:gd name="connsiteX101" fmla="*/ 3949916 w 8220870"/>
                <a:gd name="connsiteY101" fmla="*/ 5823080 h 6805156"/>
                <a:gd name="connsiteX102" fmla="*/ 3815707 w 8220870"/>
                <a:gd name="connsiteY102" fmla="*/ 6069559 h 6805156"/>
                <a:gd name="connsiteX103" fmla="*/ 3551744 w 8220870"/>
                <a:gd name="connsiteY103" fmla="*/ 6805156 h 6805156"/>
                <a:gd name="connsiteX104" fmla="*/ 140849 w 8220870"/>
                <a:gd name="connsiteY104" fmla="*/ 6775602 h 6805156"/>
                <a:gd name="connsiteX105" fmla="*/ 425005 w 8220870"/>
                <a:gd name="connsiteY105" fmla="*/ 6287003 h 6805156"/>
                <a:gd name="connsiteX106" fmla="*/ 175945 w 8220870"/>
                <a:gd name="connsiteY106" fmla="*/ 5645640 h 6805156"/>
                <a:gd name="connsiteX107" fmla="*/ 94000 w 8220870"/>
                <a:gd name="connsiteY107" fmla="*/ 5510141 h 6805156"/>
                <a:gd name="connsiteX108" fmla="*/ 28186 w 8220870"/>
                <a:gd name="connsiteY108" fmla="*/ 4989438 h 6805156"/>
                <a:gd name="connsiteX109" fmla="*/ 141747 w 8220870"/>
                <a:gd name="connsiteY109" fmla="*/ 4622945 h 6805156"/>
                <a:gd name="connsiteX110" fmla="*/ 141747 w 8220870"/>
                <a:gd name="connsiteY110" fmla="*/ 4491317 h 6805156"/>
                <a:gd name="connsiteX111" fmla="*/ 97872 w 8220870"/>
                <a:gd name="connsiteY111" fmla="*/ 4227417 h 6805156"/>
                <a:gd name="connsiteX112" fmla="*/ 86257 w 8220870"/>
                <a:gd name="connsiteY112" fmla="*/ 3569924 h 6805156"/>
                <a:gd name="connsiteX113" fmla="*/ 138521 w 8220870"/>
                <a:gd name="connsiteY113" fmla="*/ 3362159 h 6805156"/>
                <a:gd name="connsiteX114" fmla="*/ 228854 w 8220870"/>
                <a:gd name="connsiteY114" fmla="*/ 3046640 h 6805156"/>
                <a:gd name="connsiteX115" fmla="*/ 344995 w 8220870"/>
                <a:gd name="connsiteY115" fmla="*/ 2867910 h 6805156"/>
                <a:gd name="connsiteX116" fmla="*/ 402422 w 8220870"/>
                <a:gd name="connsiteY116" fmla="*/ 2830486 h 6805156"/>
                <a:gd name="connsiteX117" fmla="*/ 441781 w 8220870"/>
                <a:gd name="connsiteY117" fmla="*/ 2691117 h 6805156"/>
                <a:gd name="connsiteX118" fmla="*/ 446943 w 8220870"/>
                <a:gd name="connsiteY118" fmla="*/ 2524646 h 6805156"/>
                <a:gd name="connsiteX119" fmla="*/ 561795 w 8220870"/>
                <a:gd name="connsiteY119" fmla="*/ 2227194 h 6805156"/>
                <a:gd name="connsiteX120" fmla="*/ 567601 w 8220870"/>
                <a:gd name="connsiteY120" fmla="*/ 2201384 h 6805156"/>
                <a:gd name="connsiteX121" fmla="*/ 745686 w 8220870"/>
                <a:gd name="connsiteY121" fmla="*/ 1808437 h 6805156"/>
                <a:gd name="connsiteX122" fmla="*/ 934739 w 8220870"/>
                <a:gd name="connsiteY122" fmla="*/ 1575508 h 6805156"/>
                <a:gd name="connsiteX123" fmla="*/ 1087660 w 8220870"/>
                <a:gd name="connsiteY123" fmla="*/ 984473 h 6805156"/>
                <a:gd name="connsiteX124" fmla="*/ 937966 w 8220870"/>
                <a:gd name="connsiteY124" fmla="*/ 663148 h 6805156"/>
                <a:gd name="connsiteX125" fmla="*/ 880540 w 8220870"/>
                <a:gd name="connsiteY125" fmla="*/ 581202 h 6805156"/>
                <a:gd name="connsiteX126" fmla="*/ 959258 w 8220870"/>
                <a:gd name="connsiteY126" fmla="*/ 248262 h 6805156"/>
                <a:gd name="connsiteX127" fmla="*/ 1258001 w 8220870"/>
                <a:gd name="connsiteY127" fmla="*/ 135346 h 6805156"/>
                <a:gd name="connsiteX128" fmla="*/ 1885168 w 8220870"/>
                <a:gd name="connsiteY128" fmla="*/ 10171 h 6805156"/>
                <a:gd name="connsiteX129" fmla="*/ 1979040 w 8220870"/>
                <a:gd name="connsiteY129" fmla="*/ 6895 h 6805156"/>
                <a:gd name="connsiteX130" fmla="*/ 4277957 w 8220870"/>
                <a:gd name="connsiteY130" fmla="*/ 200 h 6805156"/>
                <a:gd name="connsiteX131" fmla="*/ 4387385 w 8220870"/>
                <a:gd name="connsiteY131" fmla="*/ 45659 h 6805156"/>
                <a:gd name="connsiteX132" fmla="*/ 4660318 w 8220870"/>
                <a:gd name="connsiteY132" fmla="*/ 276652 h 6805156"/>
                <a:gd name="connsiteX133" fmla="*/ 5170697 w 8220870"/>
                <a:gd name="connsiteY133" fmla="*/ 572169 h 6805156"/>
                <a:gd name="connsiteX134" fmla="*/ 6857338 w 8220870"/>
                <a:gd name="connsiteY134" fmla="*/ 1689714 h 6805156"/>
                <a:gd name="connsiteX135" fmla="*/ 8083927 w 8220870"/>
                <a:gd name="connsiteY135" fmla="*/ 3383452 h 6805156"/>
                <a:gd name="connsiteX136" fmla="*/ 8220716 w 8220870"/>
                <a:gd name="connsiteY136" fmla="*/ 4057075 h 6805156"/>
                <a:gd name="connsiteX137" fmla="*/ 8211038 w 8220870"/>
                <a:gd name="connsiteY137" fmla="*/ 4120953 h 6805156"/>
                <a:gd name="connsiteX138" fmla="*/ 8196197 w 8220870"/>
                <a:gd name="connsiteY138" fmla="*/ 4124825 h 6805156"/>
                <a:gd name="connsiteX139" fmla="*/ 8142643 w 8220870"/>
                <a:gd name="connsiteY139" fmla="*/ 4056430 h 6805156"/>
                <a:gd name="connsiteX140" fmla="*/ 7762601 w 8220870"/>
                <a:gd name="connsiteY140" fmla="*/ 3492496 h 6805156"/>
                <a:gd name="connsiteX141" fmla="*/ 7156081 w 8220870"/>
                <a:gd name="connsiteY141" fmla="*/ 2813065 h 6805156"/>
                <a:gd name="connsiteX142" fmla="*/ 7036068 w 8220870"/>
                <a:gd name="connsiteY142" fmla="*/ 2687245 h 6805156"/>
                <a:gd name="connsiteX143" fmla="*/ 7014130 w 8220870"/>
                <a:gd name="connsiteY143" fmla="*/ 2664661 h 6805156"/>
                <a:gd name="connsiteX144" fmla="*/ 6571500 w 8220870"/>
                <a:gd name="connsiteY144" fmla="*/ 2326559 h 6805156"/>
                <a:gd name="connsiteX145" fmla="*/ 6426968 w 8220870"/>
                <a:gd name="connsiteY145" fmla="*/ 2203319 h 6805156"/>
                <a:gd name="connsiteX146" fmla="*/ 6315987 w 8220870"/>
                <a:gd name="connsiteY146" fmla="*/ 2136215 h 6805156"/>
                <a:gd name="connsiteX147" fmla="*/ 6137257 w 8220870"/>
                <a:gd name="connsiteY147" fmla="*/ 1991683 h 6805156"/>
                <a:gd name="connsiteX148" fmla="*/ 5954656 w 8220870"/>
                <a:gd name="connsiteY148" fmla="*/ 1787144 h 6805156"/>
                <a:gd name="connsiteX149" fmla="*/ 5832708 w 8220870"/>
                <a:gd name="connsiteY149" fmla="*/ 1798113 h 6805156"/>
                <a:gd name="connsiteX150" fmla="*/ 5101012 w 8220870"/>
                <a:gd name="connsiteY150" fmla="*/ 1425813 h 6805156"/>
                <a:gd name="connsiteX151" fmla="*/ 4538368 w 8220870"/>
                <a:gd name="connsiteY151" fmla="*/ 1218694 h 6805156"/>
                <a:gd name="connsiteX152" fmla="*/ 4436422 w 8220870"/>
                <a:gd name="connsiteY152" fmla="*/ 1068354 h 6805156"/>
                <a:gd name="connsiteX153" fmla="*/ 4424162 w 8220870"/>
                <a:gd name="connsiteY153" fmla="*/ 627014 h 6805156"/>
                <a:gd name="connsiteX154" fmla="*/ 4415774 w 8220870"/>
                <a:gd name="connsiteY154" fmla="*/ 591527 h 6805156"/>
                <a:gd name="connsiteX155" fmla="*/ 4377706 w 8220870"/>
                <a:gd name="connsiteY155" fmla="*/ 526358 h 6805156"/>
                <a:gd name="connsiteX156" fmla="*/ 4309956 w 8220870"/>
                <a:gd name="connsiteY156" fmla="*/ 577331 h 6805156"/>
                <a:gd name="connsiteX157" fmla="*/ 4226882 w 8220870"/>
                <a:gd name="connsiteY157" fmla="*/ 725422 h 6805156"/>
                <a:gd name="connsiteX158" fmla="*/ 4207954 w 8220870"/>
                <a:gd name="connsiteY158" fmla="*/ 775696 h 6805156"/>
                <a:gd name="connsiteX159" fmla="*/ 3940199 w 8220870"/>
                <a:gd name="connsiteY159" fmla="*/ 779935 h 6805156"/>
                <a:gd name="connsiteX160" fmla="*/ 3975726 w 8220870"/>
                <a:gd name="connsiteY160" fmla="*/ 615400 h 6805156"/>
                <a:gd name="connsiteX161" fmla="*/ 4039603 w 8220870"/>
                <a:gd name="connsiteY161" fmla="*/ 302462 h 6805156"/>
                <a:gd name="connsiteX162" fmla="*/ 4098320 w 8220870"/>
                <a:gd name="connsiteY162" fmla="*/ 156639 h 6805156"/>
                <a:gd name="connsiteX163" fmla="*/ 4241562 w 8220870"/>
                <a:gd name="connsiteY163" fmla="*/ 10816 h 6805156"/>
                <a:gd name="connsiteX164" fmla="*/ 4277957 w 8220870"/>
                <a:gd name="connsiteY164" fmla="*/ 200 h 6805156"/>
                <a:gd name="connsiteX0" fmla="*/ 1979040 w 8220870"/>
                <a:gd name="connsiteY0" fmla="*/ 6895 h 6805156"/>
                <a:gd name="connsiteX1" fmla="*/ 2265856 w 8220870"/>
                <a:gd name="connsiteY1" fmla="*/ 38562 h 6805156"/>
                <a:gd name="connsiteX2" fmla="*/ 2554276 w 8220870"/>
                <a:gd name="connsiteY2" fmla="*/ 57918 h 6805156"/>
                <a:gd name="connsiteX3" fmla="*/ 2784624 w 8220870"/>
                <a:gd name="connsiteY3" fmla="*/ 154704 h 6805156"/>
                <a:gd name="connsiteX4" fmla="*/ 3279518 w 8220870"/>
                <a:gd name="connsiteY4" fmla="*/ 499258 h 6805156"/>
                <a:gd name="connsiteX5" fmla="*/ 3520191 w 8220870"/>
                <a:gd name="connsiteY5" fmla="*/ 692828 h 6805156"/>
                <a:gd name="connsiteX6" fmla="*/ 3535676 w 8220870"/>
                <a:gd name="connsiteY6" fmla="*/ 761223 h 6805156"/>
                <a:gd name="connsiteX7" fmla="*/ 3560195 w 8220870"/>
                <a:gd name="connsiteY7" fmla="*/ 1268377 h 6805156"/>
                <a:gd name="connsiteX8" fmla="*/ 3495026 w 8220870"/>
                <a:gd name="connsiteY8" fmla="*/ 1486465 h 6805156"/>
                <a:gd name="connsiteX9" fmla="*/ 3402112 w 8220870"/>
                <a:gd name="connsiteY9" fmla="*/ 1756173 h 6805156"/>
                <a:gd name="connsiteX10" fmla="*/ 3464701 w 8220870"/>
                <a:gd name="connsiteY10" fmla="*/ 2035559 h 6805156"/>
                <a:gd name="connsiteX11" fmla="*/ 3523416 w 8220870"/>
                <a:gd name="connsiteY11" fmla="*/ 2273650 h 6805156"/>
                <a:gd name="connsiteX12" fmla="*/ 3491155 w 8220870"/>
                <a:gd name="connsiteY12" fmla="*/ 2380759 h 6805156"/>
                <a:gd name="connsiteX13" fmla="*/ 3487928 w 8220870"/>
                <a:gd name="connsiteY13" fmla="*/ 2468511 h 6805156"/>
                <a:gd name="connsiteX14" fmla="*/ 3661497 w 8220870"/>
                <a:gd name="connsiteY14" fmla="*/ 2769835 h 6805156"/>
                <a:gd name="connsiteX15" fmla="*/ 3687306 w 8220870"/>
                <a:gd name="connsiteY15" fmla="*/ 2790482 h 6805156"/>
                <a:gd name="connsiteX16" fmla="*/ 3700372 w 8220870"/>
                <a:gd name="connsiteY16" fmla="*/ 2782900 h 6805156"/>
                <a:gd name="connsiteX17" fmla="*/ 3706237 w 8220870"/>
                <a:gd name="connsiteY17" fmla="*/ 2775940 h 6805156"/>
                <a:gd name="connsiteX18" fmla="*/ 3706237 w 8220870"/>
                <a:gd name="connsiteY18" fmla="*/ 5335419 h 6805156"/>
                <a:gd name="connsiteX19" fmla="*/ 3723439 w 8220870"/>
                <a:gd name="connsiteY19" fmla="*/ 5368834 h 6805156"/>
                <a:gd name="connsiteX20" fmla="*/ 3749249 w 8220870"/>
                <a:gd name="connsiteY20" fmla="*/ 5426261 h 6805156"/>
                <a:gd name="connsiteX21" fmla="*/ 3795705 w 8220870"/>
                <a:gd name="connsiteY21" fmla="*/ 5401742 h 6805156"/>
                <a:gd name="connsiteX22" fmla="*/ 3918945 w 8220870"/>
                <a:gd name="connsiteY22" fmla="*/ 5212688 h 6805156"/>
                <a:gd name="connsiteX23" fmla="*/ 4035087 w 8220870"/>
                <a:gd name="connsiteY23" fmla="*/ 4956530 h 6805156"/>
                <a:gd name="connsiteX24" fmla="*/ 4054443 w 8220870"/>
                <a:gd name="connsiteY24" fmla="*/ 4837807 h 6805156"/>
                <a:gd name="connsiteX25" fmla="*/ 4103481 w 8220870"/>
                <a:gd name="connsiteY25" fmla="*/ 4624881 h 6805156"/>
                <a:gd name="connsiteX26" fmla="*/ 4133162 w 8220870"/>
                <a:gd name="connsiteY26" fmla="*/ 4487446 h 6805156"/>
                <a:gd name="connsiteX27" fmla="*/ 4183491 w 8220870"/>
                <a:gd name="connsiteY27" fmla="*/ 4342269 h 6805156"/>
                <a:gd name="connsiteX28" fmla="*/ 4198976 w 8220870"/>
                <a:gd name="connsiteY28" fmla="*/ 4321621 h 6805156"/>
                <a:gd name="connsiteX29" fmla="*/ 4304149 w 8220870"/>
                <a:gd name="connsiteY29" fmla="*/ 4182251 h 6805156"/>
                <a:gd name="connsiteX30" fmla="*/ 4362220 w 8220870"/>
                <a:gd name="connsiteY30" fmla="*/ 4091918 h 6805156"/>
                <a:gd name="connsiteX31" fmla="*/ 4454489 w 8220870"/>
                <a:gd name="connsiteY31" fmla="*/ 3986745 h 6805156"/>
                <a:gd name="connsiteX32" fmla="*/ 4538368 w 8220870"/>
                <a:gd name="connsiteY32" fmla="*/ 3902865 h 6805156"/>
                <a:gd name="connsiteX33" fmla="*/ 4608699 w 8220870"/>
                <a:gd name="connsiteY33" fmla="*/ 3827372 h 6805156"/>
                <a:gd name="connsiteX34" fmla="*/ 4655156 w 8220870"/>
                <a:gd name="connsiteY34" fmla="*/ 3820920 h 6805156"/>
                <a:gd name="connsiteX35" fmla="*/ 4673223 w 8220870"/>
                <a:gd name="connsiteY35" fmla="*/ 3877700 h 6805156"/>
                <a:gd name="connsiteX36" fmla="*/ 4647414 w 8220870"/>
                <a:gd name="connsiteY36" fmla="*/ 3946094 h 6805156"/>
                <a:gd name="connsiteX37" fmla="*/ 4566114 w 8220870"/>
                <a:gd name="connsiteY37" fmla="*/ 4127405 h 6805156"/>
                <a:gd name="connsiteX38" fmla="*/ 4528045 w 8220870"/>
                <a:gd name="connsiteY38" fmla="*/ 4177089 h 6805156"/>
                <a:gd name="connsiteX39" fmla="*/ 4397062 w 8220870"/>
                <a:gd name="connsiteY39" fmla="*/ 4435827 h 6805156"/>
                <a:gd name="connsiteX40" fmla="*/ 4360285 w 8220870"/>
                <a:gd name="connsiteY40" fmla="*/ 4508094 h 6805156"/>
                <a:gd name="connsiteX41" fmla="*/ 4271887 w 8220870"/>
                <a:gd name="connsiteY41" fmla="*/ 4655852 h 6805156"/>
                <a:gd name="connsiteX42" fmla="*/ 4261564 w 8220870"/>
                <a:gd name="connsiteY42" fmla="*/ 4733925 h 6805156"/>
                <a:gd name="connsiteX43" fmla="*/ 4278985 w 8220870"/>
                <a:gd name="connsiteY43" fmla="*/ 4741023 h 6805156"/>
                <a:gd name="connsiteX44" fmla="*/ 4360285 w 8220870"/>
                <a:gd name="connsiteY44" fmla="*/ 4648109 h 6805156"/>
                <a:gd name="connsiteX45" fmla="*/ 4553209 w 8220870"/>
                <a:gd name="connsiteY45" fmla="*/ 4335171 h 6805156"/>
                <a:gd name="connsiteX46" fmla="*/ 4600312 w 8220870"/>
                <a:gd name="connsiteY46" fmla="*/ 4302264 h 6805156"/>
                <a:gd name="connsiteX47" fmla="*/ 4644187 w 8220870"/>
                <a:gd name="connsiteY47" fmla="*/ 4263550 h 6805156"/>
                <a:gd name="connsiteX48" fmla="*/ 4719679 w 8220870"/>
                <a:gd name="connsiteY48" fmla="*/ 4151280 h 6805156"/>
                <a:gd name="connsiteX49" fmla="*/ 4852597 w 8220870"/>
                <a:gd name="connsiteY49" fmla="*/ 3995778 h 6805156"/>
                <a:gd name="connsiteX50" fmla="*/ 5024875 w 8220870"/>
                <a:gd name="connsiteY50" fmla="*/ 3780270 h 6805156"/>
                <a:gd name="connsiteX51" fmla="*/ 5113272 w 8220870"/>
                <a:gd name="connsiteY51" fmla="*/ 3693809 h 6805156"/>
                <a:gd name="connsiteX52" fmla="*/ 5262321 w 8220870"/>
                <a:gd name="connsiteY52" fmla="*/ 3582184 h 6805156"/>
                <a:gd name="connsiteX53" fmla="*/ 5319747 w 8220870"/>
                <a:gd name="connsiteY53" fmla="*/ 3532500 h 6805156"/>
                <a:gd name="connsiteX54" fmla="*/ 5375882 w 8220870"/>
                <a:gd name="connsiteY54" fmla="*/ 3470558 h 6805156"/>
                <a:gd name="connsiteX55" fmla="*/ 5430081 w 8220870"/>
                <a:gd name="connsiteY55" fmla="*/ 3500884 h 6805156"/>
                <a:gd name="connsiteX56" fmla="*/ 5426855 w 8220870"/>
                <a:gd name="connsiteY56" fmla="*/ 3521531 h 6805156"/>
                <a:gd name="connsiteX57" fmla="*/ 5254578 w 8220870"/>
                <a:gd name="connsiteY57" fmla="*/ 3848020 h 6805156"/>
                <a:gd name="connsiteX58" fmla="*/ 4960997 w 8220870"/>
                <a:gd name="connsiteY58" fmla="*/ 4204834 h 6805156"/>
                <a:gd name="connsiteX59" fmla="*/ 4891312 w 8220870"/>
                <a:gd name="connsiteY59" fmla="*/ 4347430 h 6805156"/>
                <a:gd name="connsiteX60" fmla="*/ 4906152 w 8220870"/>
                <a:gd name="connsiteY60" fmla="*/ 4357755 h 6805156"/>
                <a:gd name="connsiteX61" fmla="*/ 4940995 w 8220870"/>
                <a:gd name="connsiteY61" fmla="*/ 4331945 h 6805156"/>
                <a:gd name="connsiteX62" fmla="*/ 5104239 w 8220870"/>
                <a:gd name="connsiteY62" fmla="*/ 4107403 h 6805156"/>
                <a:gd name="connsiteX63" fmla="*/ 5161020 w 8220870"/>
                <a:gd name="connsiteY63" fmla="*/ 4046751 h 6805156"/>
                <a:gd name="connsiteX64" fmla="*/ 5255868 w 8220870"/>
                <a:gd name="connsiteY64" fmla="*/ 3963517 h 6805156"/>
                <a:gd name="connsiteX65" fmla="*/ 5546224 w 8220870"/>
                <a:gd name="connsiteY65" fmla="*/ 3630576 h 6805156"/>
                <a:gd name="connsiteX66" fmla="*/ 5633330 w 8220870"/>
                <a:gd name="connsiteY66" fmla="*/ 3571859 h 6805156"/>
                <a:gd name="connsiteX67" fmla="*/ 5633330 w 8220870"/>
                <a:gd name="connsiteY67" fmla="*/ 3673161 h 6805156"/>
                <a:gd name="connsiteX68" fmla="*/ 5568162 w 8220870"/>
                <a:gd name="connsiteY68" fmla="*/ 3821565 h 6805156"/>
                <a:gd name="connsiteX69" fmla="*/ 5417177 w 8220870"/>
                <a:gd name="connsiteY69" fmla="*/ 4059011 h 6805156"/>
                <a:gd name="connsiteX70" fmla="*/ 5321683 w 8220870"/>
                <a:gd name="connsiteY70" fmla="*/ 4286133 h 6805156"/>
                <a:gd name="connsiteX71" fmla="*/ 5339749 w 8220870"/>
                <a:gd name="connsiteY71" fmla="*/ 4297748 h 6805156"/>
                <a:gd name="connsiteX72" fmla="*/ 5520414 w 8220870"/>
                <a:gd name="connsiteY72" fmla="*/ 4055784 h 6805156"/>
                <a:gd name="connsiteX73" fmla="*/ 5723018 w 8220870"/>
                <a:gd name="connsiteY73" fmla="*/ 3800272 h 6805156"/>
                <a:gd name="connsiteX74" fmla="*/ 5764958 w 8220870"/>
                <a:gd name="connsiteY74" fmla="*/ 3769301 h 6805156"/>
                <a:gd name="connsiteX75" fmla="*/ 5675270 w 8220870"/>
                <a:gd name="connsiteY75" fmla="*/ 4042880 h 6805156"/>
                <a:gd name="connsiteX76" fmla="*/ 5649461 w 8220870"/>
                <a:gd name="connsiteY76" fmla="*/ 4090627 h 6805156"/>
                <a:gd name="connsiteX77" fmla="*/ 5603004 w 8220870"/>
                <a:gd name="connsiteY77" fmla="*/ 4198382 h 6805156"/>
                <a:gd name="connsiteX78" fmla="*/ 5475248 w 8220870"/>
                <a:gd name="connsiteY78" fmla="*/ 4408727 h 6805156"/>
                <a:gd name="connsiteX79" fmla="*/ 5388141 w 8220870"/>
                <a:gd name="connsiteY79" fmla="*/ 4516482 h 6805156"/>
                <a:gd name="connsiteX80" fmla="*/ 5201024 w 8220870"/>
                <a:gd name="connsiteY80" fmla="*/ 4719085 h 6805156"/>
                <a:gd name="connsiteX81" fmla="*/ 5108110 w 8220870"/>
                <a:gd name="connsiteY81" fmla="*/ 4822967 h 6805156"/>
                <a:gd name="connsiteX82" fmla="*/ 5118434 w 8220870"/>
                <a:gd name="connsiteY82" fmla="*/ 4833936 h 6805156"/>
                <a:gd name="connsiteX83" fmla="*/ 5244899 w 8220870"/>
                <a:gd name="connsiteY83" fmla="*/ 4715859 h 6805156"/>
                <a:gd name="connsiteX84" fmla="*/ 5347491 w 8220870"/>
                <a:gd name="connsiteY84" fmla="*/ 4629397 h 6805156"/>
                <a:gd name="connsiteX85" fmla="*/ 5368785 w 8220870"/>
                <a:gd name="connsiteY85" fmla="*/ 4615202 h 6805156"/>
                <a:gd name="connsiteX86" fmla="*/ 5532674 w 8220870"/>
                <a:gd name="connsiteY86" fmla="*/ 4375821 h 6805156"/>
                <a:gd name="connsiteX87" fmla="*/ 5766248 w 8220870"/>
                <a:gd name="connsiteY87" fmla="*/ 4131277 h 6805156"/>
                <a:gd name="connsiteX88" fmla="*/ 5681722 w 8220870"/>
                <a:gd name="connsiteY88" fmla="*/ 4412599 h 6805156"/>
                <a:gd name="connsiteX89" fmla="*/ 5668173 w 8220870"/>
                <a:gd name="connsiteY89" fmla="*/ 4428084 h 6805156"/>
                <a:gd name="connsiteX90" fmla="*/ 5487508 w 8220870"/>
                <a:gd name="connsiteY90" fmla="*/ 4685532 h 6805156"/>
                <a:gd name="connsiteX91" fmla="*/ 5177795 w 8220870"/>
                <a:gd name="connsiteY91" fmla="*/ 5002988 h 6805156"/>
                <a:gd name="connsiteX92" fmla="*/ 4947447 w 8220870"/>
                <a:gd name="connsiteY92" fmla="*/ 5157198 h 6805156"/>
                <a:gd name="connsiteX93" fmla="*/ 4799689 w 8220870"/>
                <a:gd name="connsiteY93" fmla="*/ 5284309 h 6805156"/>
                <a:gd name="connsiteX94" fmla="*/ 4683547 w 8220870"/>
                <a:gd name="connsiteY94" fmla="*/ 5331411 h 6805156"/>
                <a:gd name="connsiteX95" fmla="*/ 4603537 w 8220870"/>
                <a:gd name="connsiteY95" fmla="*/ 5383676 h 6805156"/>
                <a:gd name="connsiteX96" fmla="*/ 4528691 w 8220870"/>
                <a:gd name="connsiteY96" fmla="*/ 5439811 h 6805156"/>
                <a:gd name="connsiteX97" fmla="*/ 4419001 w 8220870"/>
                <a:gd name="connsiteY97" fmla="*/ 5475944 h 6805156"/>
                <a:gd name="connsiteX98" fmla="*/ 4395127 w 8220870"/>
                <a:gd name="connsiteY98" fmla="*/ 5547565 h 6805156"/>
                <a:gd name="connsiteX99" fmla="*/ 4348025 w 8220870"/>
                <a:gd name="connsiteY99" fmla="*/ 5646930 h 6805156"/>
                <a:gd name="connsiteX100" fmla="*/ 3949916 w 8220870"/>
                <a:gd name="connsiteY100" fmla="*/ 5823080 h 6805156"/>
                <a:gd name="connsiteX101" fmla="*/ 3815707 w 8220870"/>
                <a:gd name="connsiteY101" fmla="*/ 6069559 h 6805156"/>
                <a:gd name="connsiteX102" fmla="*/ 3551744 w 8220870"/>
                <a:gd name="connsiteY102" fmla="*/ 6805156 h 6805156"/>
                <a:gd name="connsiteX103" fmla="*/ 140849 w 8220870"/>
                <a:gd name="connsiteY103" fmla="*/ 6775602 h 6805156"/>
                <a:gd name="connsiteX104" fmla="*/ 425005 w 8220870"/>
                <a:gd name="connsiteY104" fmla="*/ 6287003 h 6805156"/>
                <a:gd name="connsiteX105" fmla="*/ 175945 w 8220870"/>
                <a:gd name="connsiteY105" fmla="*/ 5645640 h 6805156"/>
                <a:gd name="connsiteX106" fmla="*/ 94000 w 8220870"/>
                <a:gd name="connsiteY106" fmla="*/ 5510141 h 6805156"/>
                <a:gd name="connsiteX107" fmla="*/ 28186 w 8220870"/>
                <a:gd name="connsiteY107" fmla="*/ 4989438 h 6805156"/>
                <a:gd name="connsiteX108" fmla="*/ 141747 w 8220870"/>
                <a:gd name="connsiteY108" fmla="*/ 4622945 h 6805156"/>
                <a:gd name="connsiteX109" fmla="*/ 141747 w 8220870"/>
                <a:gd name="connsiteY109" fmla="*/ 4491317 h 6805156"/>
                <a:gd name="connsiteX110" fmla="*/ 97872 w 8220870"/>
                <a:gd name="connsiteY110" fmla="*/ 4227417 h 6805156"/>
                <a:gd name="connsiteX111" fmla="*/ 86257 w 8220870"/>
                <a:gd name="connsiteY111" fmla="*/ 3569924 h 6805156"/>
                <a:gd name="connsiteX112" fmla="*/ 138521 w 8220870"/>
                <a:gd name="connsiteY112" fmla="*/ 3362159 h 6805156"/>
                <a:gd name="connsiteX113" fmla="*/ 228854 w 8220870"/>
                <a:gd name="connsiteY113" fmla="*/ 3046640 h 6805156"/>
                <a:gd name="connsiteX114" fmla="*/ 344995 w 8220870"/>
                <a:gd name="connsiteY114" fmla="*/ 2867910 h 6805156"/>
                <a:gd name="connsiteX115" fmla="*/ 402422 w 8220870"/>
                <a:gd name="connsiteY115" fmla="*/ 2830486 h 6805156"/>
                <a:gd name="connsiteX116" fmla="*/ 441781 w 8220870"/>
                <a:gd name="connsiteY116" fmla="*/ 2691117 h 6805156"/>
                <a:gd name="connsiteX117" fmla="*/ 446943 w 8220870"/>
                <a:gd name="connsiteY117" fmla="*/ 2524646 h 6805156"/>
                <a:gd name="connsiteX118" fmla="*/ 561795 w 8220870"/>
                <a:gd name="connsiteY118" fmla="*/ 2227194 h 6805156"/>
                <a:gd name="connsiteX119" fmla="*/ 567601 w 8220870"/>
                <a:gd name="connsiteY119" fmla="*/ 2201384 h 6805156"/>
                <a:gd name="connsiteX120" fmla="*/ 745686 w 8220870"/>
                <a:gd name="connsiteY120" fmla="*/ 1808437 h 6805156"/>
                <a:gd name="connsiteX121" fmla="*/ 934739 w 8220870"/>
                <a:gd name="connsiteY121" fmla="*/ 1575508 h 6805156"/>
                <a:gd name="connsiteX122" fmla="*/ 1087660 w 8220870"/>
                <a:gd name="connsiteY122" fmla="*/ 984473 h 6805156"/>
                <a:gd name="connsiteX123" fmla="*/ 937966 w 8220870"/>
                <a:gd name="connsiteY123" fmla="*/ 663148 h 6805156"/>
                <a:gd name="connsiteX124" fmla="*/ 880540 w 8220870"/>
                <a:gd name="connsiteY124" fmla="*/ 581202 h 6805156"/>
                <a:gd name="connsiteX125" fmla="*/ 959258 w 8220870"/>
                <a:gd name="connsiteY125" fmla="*/ 248262 h 6805156"/>
                <a:gd name="connsiteX126" fmla="*/ 1258001 w 8220870"/>
                <a:gd name="connsiteY126" fmla="*/ 135346 h 6805156"/>
                <a:gd name="connsiteX127" fmla="*/ 1885168 w 8220870"/>
                <a:gd name="connsiteY127" fmla="*/ 10171 h 6805156"/>
                <a:gd name="connsiteX128" fmla="*/ 1979040 w 8220870"/>
                <a:gd name="connsiteY128" fmla="*/ 6895 h 6805156"/>
                <a:gd name="connsiteX129" fmla="*/ 4277957 w 8220870"/>
                <a:gd name="connsiteY129" fmla="*/ 200 h 6805156"/>
                <a:gd name="connsiteX130" fmla="*/ 4387385 w 8220870"/>
                <a:gd name="connsiteY130" fmla="*/ 45659 h 6805156"/>
                <a:gd name="connsiteX131" fmla="*/ 4660318 w 8220870"/>
                <a:gd name="connsiteY131" fmla="*/ 276652 h 6805156"/>
                <a:gd name="connsiteX132" fmla="*/ 5170697 w 8220870"/>
                <a:gd name="connsiteY132" fmla="*/ 572169 h 6805156"/>
                <a:gd name="connsiteX133" fmla="*/ 6857338 w 8220870"/>
                <a:gd name="connsiteY133" fmla="*/ 1689714 h 6805156"/>
                <a:gd name="connsiteX134" fmla="*/ 8083927 w 8220870"/>
                <a:gd name="connsiteY134" fmla="*/ 3383452 h 6805156"/>
                <a:gd name="connsiteX135" fmla="*/ 8220716 w 8220870"/>
                <a:gd name="connsiteY135" fmla="*/ 4057075 h 6805156"/>
                <a:gd name="connsiteX136" fmla="*/ 8211038 w 8220870"/>
                <a:gd name="connsiteY136" fmla="*/ 4120953 h 6805156"/>
                <a:gd name="connsiteX137" fmla="*/ 8196197 w 8220870"/>
                <a:gd name="connsiteY137" fmla="*/ 4124825 h 6805156"/>
                <a:gd name="connsiteX138" fmla="*/ 8142643 w 8220870"/>
                <a:gd name="connsiteY138" fmla="*/ 4056430 h 6805156"/>
                <a:gd name="connsiteX139" fmla="*/ 7762601 w 8220870"/>
                <a:gd name="connsiteY139" fmla="*/ 3492496 h 6805156"/>
                <a:gd name="connsiteX140" fmla="*/ 7156081 w 8220870"/>
                <a:gd name="connsiteY140" fmla="*/ 2813065 h 6805156"/>
                <a:gd name="connsiteX141" fmla="*/ 7036068 w 8220870"/>
                <a:gd name="connsiteY141" fmla="*/ 2687245 h 6805156"/>
                <a:gd name="connsiteX142" fmla="*/ 7014130 w 8220870"/>
                <a:gd name="connsiteY142" fmla="*/ 2664661 h 6805156"/>
                <a:gd name="connsiteX143" fmla="*/ 6571500 w 8220870"/>
                <a:gd name="connsiteY143" fmla="*/ 2326559 h 6805156"/>
                <a:gd name="connsiteX144" fmla="*/ 6426968 w 8220870"/>
                <a:gd name="connsiteY144" fmla="*/ 2203319 h 6805156"/>
                <a:gd name="connsiteX145" fmla="*/ 6315987 w 8220870"/>
                <a:gd name="connsiteY145" fmla="*/ 2136215 h 6805156"/>
                <a:gd name="connsiteX146" fmla="*/ 6137257 w 8220870"/>
                <a:gd name="connsiteY146" fmla="*/ 1991683 h 6805156"/>
                <a:gd name="connsiteX147" fmla="*/ 5954656 w 8220870"/>
                <a:gd name="connsiteY147" fmla="*/ 1787144 h 6805156"/>
                <a:gd name="connsiteX148" fmla="*/ 5832708 w 8220870"/>
                <a:gd name="connsiteY148" fmla="*/ 1798113 h 6805156"/>
                <a:gd name="connsiteX149" fmla="*/ 5101012 w 8220870"/>
                <a:gd name="connsiteY149" fmla="*/ 1425813 h 6805156"/>
                <a:gd name="connsiteX150" fmla="*/ 4538368 w 8220870"/>
                <a:gd name="connsiteY150" fmla="*/ 1218694 h 6805156"/>
                <a:gd name="connsiteX151" fmla="*/ 4436422 w 8220870"/>
                <a:gd name="connsiteY151" fmla="*/ 1068354 h 6805156"/>
                <a:gd name="connsiteX152" fmla="*/ 4424162 w 8220870"/>
                <a:gd name="connsiteY152" fmla="*/ 627014 h 6805156"/>
                <a:gd name="connsiteX153" fmla="*/ 4415774 w 8220870"/>
                <a:gd name="connsiteY153" fmla="*/ 591527 h 6805156"/>
                <a:gd name="connsiteX154" fmla="*/ 4377706 w 8220870"/>
                <a:gd name="connsiteY154" fmla="*/ 526358 h 6805156"/>
                <a:gd name="connsiteX155" fmla="*/ 4309956 w 8220870"/>
                <a:gd name="connsiteY155" fmla="*/ 577331 h 6805156"/>
                <a:gd name="connsiteX156" fmla="*/ 4226882 w 8220870"/>
                <a:gd name="connsiteY156" fmla="*/ 725422 h 6805156"/>
                <a:gd name="connsiteX157" fmla="*/ 4207954 w 8220870"/>
                <a:gd name="connsiteY157" fmla="*/ 775696 h 6805156"/>
                <a:gd name="connsiteX158" fmla="*/ 3940199 w 8220870"/>
                <a:gd name="connsiteY158" fmla="*/ 779935 h 6805156"/>
                <a:gd name="connsiteX159" fmla="*/ 3975726 w 8220870"/>
                <a:gd name="connsiteY159" fmla="*/ 615400 h 6805156"/>
                <a:gd name="connsiteX160" fmla="*/ 4039603 w 8220870"/>
                <a:gd name="connsiteY160" fmla="*/ 302462 h 6805156"/>
                <a:gd name="connsiteX161" fmla="*/ 4098320 w 8220870"/>
                <a:gd name="connsiteY161" fmla="*/ 156639 h 6805156"/>
                <a:gd name="connsiteX162" fmla="*/ 4241562 w 8220870"/>
                <a:gd name="connsiteY162" fmla="*/ 10816 h 6805156"/>
                <a:gd name="connsiteX163" fmla="*/ 4277957 w 8220870"/>
                <a:gd name="connsiteY163" fmla="*/ 200 h 680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</a:cxnLst>
              <a:rect l="l" t="t" r="r" b="b"/>
              <a:pathLst>
                <a:path w="8220870" h="6805156">
                  <a:moveTo>
                    <a:pt x="1979040" y="6895"/>
                  </a:moveTo>
                  <a:cubicBezTo>
                    <a:pt x="2073738" y="10373"/>
                    <a:pt x="2170523" y="30818"/>
                    <a:pt x="2265856" y="38562"/>
                  </a:cubicBezTo>
                  <a:cubicBezTo>
                    <a:pt x="2361996" y="46304"/>
                    <a:pt x="2458135" y="54692"/>
                    <a:pt x="2554276" y="57918"/>
                  </a:cubicBezTo>
                  <a:cubicBezTo>
                    <a:pt x="2644608" y="61144"/>
                    <a:pt x="2722681" y="88244"/>
                    <a:pt x="2784624" y="154704"/>
                  </a:cubicBezTo>
                  <a:cubicBezTo>
                    <a:pt x="2925930" y="303752"/>
                    <a:pt x="3101433" y="401827"/>
                    <a:pt x="3279518" y="499258"/>
                  </a:cubicBezTo>
                  <a:cubicBezTo>
                    <a:pt x="3368560" y="548296"/>
                    <a:pt x="3442762" y="624433"/>
                    <a:pt x="3520191" y="692828"/>
                  </a:cubicBezTo>
                  <a:cubicBezTo>
                    <a:pt x="3535030" y="705733"/>
                    <a:pt x="3538257" y="738640"/>
                    <a:pt x="3535676" y="761223"/>
                  </a:cubicBezTo>
                  <a:cubicBezTo>
                    <a:pt x="3515674" y="931564"/>
                    <a:pt x="3520836" y="1101261"/>
                    <a:pt x="3560195" y="1268377"/>
                  </a:cubicBezTo>
                  <a:cubicBezTo>
                    <a:pt x="3580843" y="1354838"/>
                    <a:pt x="3564712" y="1429040"/>
                    <a:pt x="3495026" y="1486465"/>
                  </a:cubicBezTo>
                  <a:cubicBezTo>
                    <a:pt x="3407920" y="1558086"/>
                    <a:pt x="3413082" y="1659388"/>
                    <a:pt x="3402112" y="1756173"/>
                  </a:cubicBezTo>
                  <a:cubicBezTo>
                    <a:pt x="3390499" y="1857475"/>
                    <a:pt x="3433729" y="1943936"/>
                    <a:pt x="3464701" y="2035559"/>
                  </a:cubicBezTo>
                  <a:cubicBezTo>
                    <a:pt x="3491155" y="2112987"/>
                    <a:pt x="3511802" y="2192996"/>
                    <a:pt x="3523416" y="2273650"/>
                  </a:cubicBezTo>
                  <a:cubicBezTo>
                    <a:pt x="3527933" y="2307848"/>
                    <a:pt x="3509866" y="2349142"/>
                    <a:pt x="3491155" y="2380759"/>
                  </a:cubicBezTo>
                  <a:cubicBezTo>
                    <a:pt x="3472443" y="2412375"/>
                    <a:pt x="3470507" y="2438184"/>
                    <a:pt x="3487928" y="2468511"/>
                  </a:cubicBezTo>
                  <a:lnTo>
                    <a:pt x="3661497" y="2769835"/>
                  </a:lnTo>
                  <a:cubicBezTo>
                    <a:pt x="3666658" y="2778867"/>
                    <a:pt x="3678918" y="2790482"/>
                    <a:pt x="3687306" y="2790482"/>
                  </a:cubicBezTo>
                  <a:cubicBezTo>
                    <a:pt x="3691500" y="2790482"/>
                    <a:pt x="3696016" y="2787256"/>
                    <a:pt x="3700372" y="2782900"/>
                  </a:cubicBezTo>
                  <a:lnTo>
                    <a:pt x="3706237" y="2775940"/>
                  </a:lnTo>
                  <a:lnTo>
                    <a:pt x="3706237" y="5335419"/>
                  </a:lnTo>
                  <a:lnTo>
                    <a:pt x="3723439" y="5368834"/>
                  </a:lnTo>
                  <a:cubicBezTo>
                    <a:pt x="3721503" y="5386901"/>
                    <a:pt x="3740215" y="5406903"/>
                    <a:pt x="3749249" y="5426261"/>
                  </a:cubicBezTo>
                  <a:cubicBezTo>
                    <a:pt x="3764733" y="5417873"/>
                    <a:pt x="3786672" y="5414647"/>
                    <a:pt x="3795705" y="5401742"/>
                  </a:cubicBezTo>
                  <a:cubicBezTo>
                    <a:pt x="3839581" y="5340445"/>
                    <a:pt x="3884102" y="5279147"/>
                    <a:pt x="3918945" y="5212688"/>
                  </a:cubicBezTo>
                  <a:cubicBezTo>
                    <a:pt x="3962820" y="5130098"/>
                    <a:pt x="4000889" y="5043638"/>
                    <a:pt x="4035087" y="4956530"/>
                  </a:cubicBezTo>
                  <a:cubicBezTo>
                    <a:pt x="4049281" y="4919753"/>
                    <a:pt x="4046055" y="4877167"/>
                    <a:pt x="4054443" y="4837807"/>
                  </a:cubicBezTo>
                  <a:cubicBezTo>
                    <a:pt x="4069284" y="4766832"/>
                    <a:pt x="4087350" y="4695857"/>
                    <a:pt x="4103481" y="4624881"/>
                  </a:cubicBezTo>
                  <a:cubicBezTo>
                    <a:pt x="4114450" y="4579069"/>
                    <a:pt x="4129291" y="4533903"/>
                    <a:pt x="4133162" y="4487446"/>
                  </a:cubicBezTo>
                  <a:cubicBezTo>
                    <a:pt x="4138324" y="4433892"/>
                    <a:pt x="4140905" y="4382273"/>
                    <a:pt x="4183491" y="4342269"/>
                  </a:cubicBezTo>
                  <a:cubicBezTo>
                    <a:pt x="4189943" y="4336461"/>
                    <a:pt x="4198976" y="4328719"/>
                    <a:pt x="4198976" y="4321621"/>
                  </a:cubicBezTo>
                  <a:cubicBezTo>
                    <a:pt x="4197685" y="4246774"/>
                    <a:pt x="4257693" y="4221610"/>
                    <a:pt x="4304149" y="4182251"/>
                  </a:cubicBezTo>
                  <a:cubicBezTo>
                    <a:pt x="4330603" y="4159667"/>
                    <a:pt x="4351251" y="4124825"/>
                    <a:pt x="4362220" y="4091918"/>
                  </a:cubicBezTo>
                  <a:cubicBezTo>
                    <a:pt x="4378996" y="4041590"/>
                    <a:pt x="4408677" y="4011909"/>
                    <a:pt x="4454489" y="3986745"/>
                  </a:cubicBezTo>
                  <a:cubicBezTo>
                    <a:pt x="4488041" y="3968678"/>
                    <a:pt x="4511268" y="3931900"/>
                    <a:pt x="4538368" y="3902865"/>
                  </a:cubicBezTo>
                  <a:cubicBezTo>
                    <a:pt x="4561597" y="3877700"/>
                    <a:pt x="4582891" y="3849310"/>
                    <a:pt x="4608699" y="3827372"/>
                  </a:cubicBezTo>
                  <a:cubicBezTo>
                    <a:pt x="4619668" y="3818338"/>
                    <a:pt x="4649349" y="3814467"/>
                    <a:pt x="4655156" y="3820920"/>
                  </a:cubicBezTo>
                  <a:cubicBezTo>
                    <a:pt x="4666770" y="3835760"/>
                    <a:pt x="4675158" y="3858988"/>
                    <a:pt x="4673223" y="3877700"/>
                  </a:cubicBezTo>
                  <a:cubicBezTo>
                    <a:pt x="4670641" y="3900929"/>
                    <a:pt x="4657091" y="3923511"/>
                    <a:pt x="4647414" y="3946094"/>
                  </a:cubicBezTo>
                  <a:cubicBezTo>
                    <a:pt x="4620959" y="4006747"/>
                    <a:pt x="4594504" y="4068044"/>
                    <a:pt x="4566114" y="4127405"/>
                  </a:cubicBezTo>
                  <a:cubicBezTo>
                    <a:pt x="4557081" y="4146117"/>
                    <a:pt x="4542885" y="4162894"/>
                    <a:pt x="4528045" y="4177089"/>
                  </a:cubicBezTo>
                  <a:cubicBezTo>
                    <a:pt x="4452553" y="4247419"/>
                    <a:pt x="4395772" y="4325492"/>
                    <a:pt x="4397062" y="4435827"/>
                  </a:cubicBezTo>
                  <a:cubicBezTo>
                    <a:pt x="4397062" y="4459701"/>
                    <a:pt x="4374480" y="4484865"/>
                    <a:pt x="4360285" y="4508094"/>
                  </a:cubicBezTo>
                  <a:cubicBezTo>
                    <a:pt x="4331249" y="4557776"/>
                    <a:pt x="4297697" y="4604878"/>
                    <a:pt x="4271887" y="4655852"/>
                  </a:cubicBezTo>
                  <a:cubicBezTo>
                    <a:pt x="4260918" y="4677790"/>
                    <a:pt x="4264790" y="4707471"/>
                    <a:pt x="4261564" y="4733925"/>
                  </a:cubicBezTo>
                  <a:cubicBezTo>
                    <a:pt x="4267370" y="4735861"/>
                    <a:pt x="4273178" y="4738442"/>
                    <a:pt x="4278985" y="4741023"/>
                  </a:cubicBezTo>
                  <a:cubicBezTo>
                    <a:pt x="4306085" y="4710051"/>
                    <a:pt x="4338347" y="4682307"/>
                    <a:pt x="4360285" y="4648109"/>
                  </a:cubicBezTo>
                  <a:cubicBezTo>
                    <a:pt x="4426098" y="4544872"/>
                    <a:pt x="4488041" y="4438409"/>
                    <a:pt x="4553209" y="4335171"/>
                  </a:cubicBezTo>
                  <a:cubicBezTo>
                    <a:pt x="4562887" y="4320330"/>
                    <a:pt x="4584826" y="4313878"/>
                    <a:pt x="4600312" y="4302264"/>
                  </a:cubicBezTo>
                  <a:cubicBezTo>
                    <a:pt x="4616443" y="4290005"/>
                    <a:pt x="4644187" y="4276455"/>
                    <a:pt x="4644187" y="4263550"/>
                  </a:cubicBezTo>
                  <a:cubicBezTo>
                    <a:pt x="4643541" y="4206124"/>
                    <a:pt x="4679030" y="4177734"/>
                    <a:pt x="4719679" y="4151280"/>
                  </a:cubicBezTo>
                  <a:cubicBezTo>
                    <a:pt x="4779687" y="4112565"/>
                    <a:pt x="4844855" y="4068690"/>
                    <a:pt x="4852597" y="3995778"/>
                  </a:cubicBezTo>
                  <a:cubicBezTo>
                    <a:pt x="4864857" y="3882217"/>
                    <a:pt x="4960997" y="3846084"/>
                    <a:pt x="5024875" y="3780270"/>
                  </a:cubicBezTo>
                  <a:cubicBezTo>
                    <a:pt x="5053910" y="3750590"/>
                    <a:pt x="5088108" y="3726071"/>
                    <a:pt x="5113272" y="3693809"/>
                  </a:cubicBezTo>
                  <a:cubicBezTo>
                    <a:pt x="5152631" y="3642190"/>
                    <a:pt x="5188119" y="3589926"/>
                    <a:pt x="5262321" y="3582184"/>
                  </a:cubicBezTo>
                  <a:cubicBezTo>
                    <a:pt x="5282968" y="3580248"/>
                    <a:pt x="5301680" y="3551213"/>
                    <a:pt x="5319747" y="3532500"/>
                  </a:cubicBezTo>
                  <a:cubicBezTo>
                    <a:pt x="5339749" y="3512498"/>
                    <a:pt x="5353944" y="3486689"/>
                    <a:pt x="5375882" y="3470558"/>
                  </a:cubicBezTo>
                  <a:cubicBezTo>
                    <a:pt x="5406853" y="3447975"/>
                    <a:pt x="5430081" y="3462815"/>
                    <a:pt x="5430081" y="3500884"/>
                  </a:cubicBezTo>
                  <a:cubicBezTo>
                    <a:pt x="5430081" y="3507982"/>
                    <a:pt x="5429437" y="3515079"/>
                    <a:pt x="5426855" y="3521531"/>
                  </a:cubicBezTo>
                  <a:cubicBezTo>
                    <a:pt x="5379753" y="3635092"/>
                    <a:pt x="5344266" y="3753170"/>
                    <a:pt x="5254578" y="3848020"/>
                  </a:cubicBezTo>
                  <a:cubicBezTo>
                    <a:pt x="5148760" y="3959645"/>
                    <a:pt x="5054556" y="4082240"/>
                    <a:pt x="4960997" y="4204834"/>
                  </a:cubicBezTo>
                  <a:cubicBezTo>
                    <a:pt x="4929381" y="4245484"/>
                    <a:pt x="4913895" y="4299684"/>
                    <a:pt x="4891312" y="4347430"/>
                  </a:cubicBezTo>
                  <a:cubicBezTo>
                    <a:pt x="4895828" y="4350657"/>
                    <a:pt x="4900991" y="4354528"/>
                    <a:pt x="4906152" y="4357755"/>
                  </a:cubicBezTo>
                  <a:cubicBezTo>
                    <a:pt x="4917766" y="4349365"/>
                    <a:pt x="4932606" y="4342913"/>
                    <a:pt x="4940995" y="4331945"/>
                  </a:cubicBezTo>
                  <a:cubicBezTo>
                    <a:pt x="4995839" y="4257743"/>
                    <a:pt x="5048749" y="4181605"/>
                    <a:pt x="5104239" y="4107403"/>
                  </a:cubicBezTo>
                  <a:cubicBezTo>
                    <a:pt x="5121014" y="4085465"/>
                    <a:pt x="5141017" y="4065463"/>
                    <a:pt x="5161020" y="4046751"/>
                  </a:cubicBezTo>
                  <a:cubicBezTo>
                    <a:pt x="5191991" y="4018361"/>
                    <a:pt x="5228124" y="3994488"/>
                    <a:pt x="5255868" y="3963517"/>
                  </a:cubicBezTo>
                  <a:cubicBezTo>
                    <a:pt x="5353944" y="3853182"/>
                    <a:pt x="5447503" y="3740265"/>
                    <a:pt x="5546224" y="3630576"/>
                  </a:cubicBezTo>
                  <a:cubicBezTo>
                    <a:pt x="5569452" y="3605411"/>
                    <a:pt x="5604295" y="3591217"/>
                    <a:pt x="5633330" y="3571859"/>
                  </a:cubicBezTo>
                  <a:cubicBezTo>
                    <a:pt x="5633975" y="3605411"/>
                    <a:pt x="5643008" y="3642190"/>
                    <a:pt x="5633330" y="3673161"/>
                  </a:cubicBezTo>
                  <a:cubicBezTo>
                    <a:pt x="5617845" y="3724134"/>
                    <a:pt x="5585583" y="3770592"/>
                    <a:pt x="5568162" y="3821565"/>
                  </a:cubicBezTo>
                  <a:cubicBezTo>
                    <a:pt x="5535900" y="3913188"/>
                    <a:pt x="5466214" y="3979647"/>
                    <a:pt x="5417177" y="4059011"/>
                  </a:cubicBezTo>
                  <a:cubicBezTo>
                    <a:pt x="5374591" y="4128051"/>
                    <a:pt x="5352654" y="4209996"/>
                    <a:pt x="5321683" y="4286133"/>
                  </a:cubicBezTo>
                  <a:cubicBezTo>
                    <a:pt x="5328135" y="4290005"/>
                    <a:pt x="5333941" y="4293876"/>
                    <a:pt x="5339749" y="4297748"/>
                  </a:cubicBezTo>
                  <a:cubicBezTo>
                    <a:pt x="5399756" y="4217094"/>
                    <a:pt x="5459118" y="4135794"/>
                    <a:pt x="5520414" y="4055784"/>
                  </a:cubicBezTo>
                  <a:cubicBezTo>
                    <a:pt x="5586228" y="3969969"/>
                    <a:pt x="5654622" y="3884798"/>
                    <a:pt x="5723018" y="3800272"/>
                  </a:cubicBezTo>
                  <a:cubicBezTo>
                    <a:pt x="5733341" y="3788013"/>
                    <a:pt x="5750118" y="3780270"/>
                    <a:pt x="5764958" y="3769301"/>
                  </a:cubicBezTo>
                  <a:cubicBezTo>
                    <a:pt x="5792703" y="3857053"/>
                    <a:pt x="5744310" y="3993842"/>
                    <a:pt x="5675270" y="4042880"/>
                  </a:cubicBezTo>
                  <a:cubicBezTo>
                    <a:pt x="5661720" y="4051913"/>
                    <a:pt x="5656558" y="4073851"/>
                    <a:pt x="5649461" y="4090627"/>
                  </a:cubicBezTo>
                  <a:cubicBezTo>
                    <a:pt x="5633330" y="4126115"/>
                    <a:pt x="5622361" y="4164829"/>
                    <a:pt x="5603004" y="4198382"/>
                  </a:cubicBezTo>
                  <a:cubicBezTo>
                    <a:pt x="5562999" y="4270002"/>
                    <a:pt x="5520414" y="4340333"/>
                    <a:pt x="5475248" y="4408727"/>
                  </a:cubicBezTo>
                  <a:cubicBezTo>
                    <a:pt x="5450084" y="4447442"/>
                    <a:pt x="5423629" y="4488092"/>
                    <a:pt x="5388141" y="4516482"/>
                  </a:cubicBezTo>
                  <a:cubicBezTo>
                    <a:pt x="5315230" y="4575198"/>
                    <a:pt x="5244254" y="4631333"/>
                    <a:pt x="5201024" y="4719085"/>
                  </a:cubicBezTo>
                  <a:cubicBezTo>
                    <a:pt x="5181022" y="4759090"/>
                    <a:pt x="5139726" y="4788770"/>
                    <a:pt x="5108110" y="4822967"/>
                  </a:cubicBezTo>
                  <a:cubicBezTo>
                    <a:pt x="5111981" y="4826194"/>
                    <a:pt x="5115208" y="4830065"/>
                    <a:pt x="5118434" y="4833936"/>
                  </a:cubicBezTo>
                  <a:cubicBezTo>
                    <a:pt x="5160374" y="4794577"/>
                    <a:pt x="5202314" y="4754573"/>
                    <a:pt x="5244899" y="4715859"/>
                  </a:cubicBezTo>
                  <a:cubicBezTo>
                    <a:pt x="5278452" y="4686178"/>
                    <a:pt x="5313295" y="4657788"/>
                    <a:pt x="5347491" y="4629397"/>
                  </a:cubicBezTo>
                  <a:cubicBezTo>
                    <a:pt x="5353944" y="4624236"/>
                    <a:pt x="5364268" y="4621655"/>
                    <a:pt x="5368785" y="4615202"/>
                  </a:cubicBezTo>
                  <a:cubicBezTo>
                    <a:pt x="5423629" y="4535194"/>
                    <a:pt x="5471377" y="4450023"/>
                    <a:pt x="5532674" y="4375821"/>
                  </a:cubicBezTo>
                  <a:cubicBezTo>
                    <a:pt x="5604295" y="4289359"/>
                    <a:pt x="5687530" y="4212577"/>
                    <a:pt x="5766248" y="4131277"/>
                  </a:cubicBezTo>
                  <a:cubicBezTo>
                    <a:pt x="5797864" y="4228063"/>
                    <a:pt x="5761731" y="4347430"/>
                    <a:pt x="5681722" y="4412599"/>
                  </a:cubicBezTo>
                  <a:cubicBezTo>
                    <a:pt x="5676560" y="4416471"/>
                    <a:pt x="5672045" y="4422278"/>
                    <a:pt x="5668173" y="4428084"/>
                  </a:cubicBezTo>
                  <a:cubicBezTo>
                    <a:pt x="5607520" y="4513255"/>
                    <a:pt x="5538481" y="4594555"/>
                    <a:pt x="5487508" y="4685532"/>
                  </a:cubicBezTo>
                  <a:cubicBezTo>
                    <a:pt x="5412016" y="4821032"/>
                    <a:pt x="5283614" y="4901040"/>
                    <a:pt x="5177795" y="5002988"/>
                  </a:cubicBezTo>
                  <a:cubicBezTo>
                    <a:pt x="5112626" y="5066221"/>
                    <a:pt x="5022939" y="5103644"/>
                    <a:pt x="4947447" y="5157198"/>
                  </a:cubicBezTo>
                  <a:cubicBezTo>
                    <a:pt x="4894537" y="5195267"/>
                    <a:pt x="4843564" y="5236561"/>
                    <a:pt x="4799689" y="5284309"/>
                  </a:cubicBezTo>
                  <a:cubicBezTo>
                    <a:pt x="4766136" y="5321732"/>
                    <a:pt x="4727422" y="5331411"/>
                    <a:pt x="4683547" y="5331411"/>
                  </a:cubicBezTo>
                  <a:cubicBezTo>
                    <a:pt x="4644187" y="5332057"/>
                    <a:pt x="4621604" y="5344316"/>
                    <a:pt x="4603537" y="5383676"/>
                  </a:cubicBezTo>
                  <a:cubicBezTo>
                    <a:pt x="4591923" y="5408840"/>
                    <a:pt x="4557081" y="5426906"/>
                    <a:pt x="4528691" y="5439811"/>
                  </a:cubicBezTo>
                  <a:cubicBezTo>
                    <a:pt x="4493848" y="5455942"/>
                    <a:pt x="4454489" y="5461749"/>
                    <a:pt x="4419001" y="5475944"/>
                  </a:cubicBezTo>
                  <a:cubicBezTo>
                    <a:pt x="4386093" y="5489494"/>
                    <a:pt x="4375770" y="5512076"/>
                    <a:pt x="4395127" y="5547565"/>
                  </a:cubicBezTo>
                  <a:cubicBezTo>
                    <a:pt x="4429970" y="5612088"/>
                    <a:pt x="4419646" y="5644349"/>
                    <a:pt x="4348025" y="5646930"/>
                  </a:cubicBezTo>
                  <a:cubicBezTo>
                    <a:pt x="4189943" y="5652738"/>
                    <a:pt x="4073801" y="5743715"/>
                    <a:pt x="3949916" y="5823080"/>
                  </a:cubicBezTo>
                  <a:cubicBezTo>
                    <a:pt x="3858293" y="5881795"/>
                    <a:pt x="3820224" y="5963740"/>
                    <a:pt x="3815707" y="6069559"/>
                  </a:cubicBezTo>
                  <a:cubicBezTo>
                    <a:pt x="3805383" y="6314747"/>
                    <a:pt x="3673693" y="6586422"/>
                    <a:pt x="3551744" y="6805156"/>
                  </a:cubicBezTo>
                  <a:lnTo>
                    <a:pt x="140849" y="6775602"/>
                  </a:lnTo>
                  <a:cubicBezTo>
                    <a:pt x="153126" y="6517793"/>
                    <a:pt x="419156" y="6475330"/>
                    <a:pt x="425005" y="6287003"/>
                  </a:cubicBezTo>
                  <a:cubicBezTo>
                    <a:pt x="403067" y="6049556"/>
                    <a:pt x="295958" y="5845017"/>
                    <a:pt x="175945" y="5645640"/>
                  </a:cubicBezTo>
                  <a:cubicBezTo>
                    <a:pt x="148845" y="5600474"/>
                    <a:pt x="123035" y="5554017"/>
                    <a:pt x="94000" y="5510141"/>
                  </a:cubicBezTo>
                  <a:cubicBezTo>
                    <a:pt x="-14399" y="5347542"/>
                    <a:pt x="-18270" y="5170103"/>
                    <a:pt x="28186" y="4989438"/>
                  </a:cubicBezTo>
                  <a:cubicBezTo>
                    <a:pt x="60448" y="4866198"/>
                    <a:pt x="103678" y="4744894"/>
                    <a:pt x="141747" y="4622945"/>
                  </a:cubicBezTo>
                  <a:cubicBezTo>
                    <a:pt x="155943" y="4579069"/>
                    <a:pt x="155297" y="4539065"/>
                    <a:pt x="141747" y="4491317"/>
                  </a:cubicBezTo>
                  <a:cubicBezTo>
                    <a:pt x="117228" y="4406147"/>
                    <a:pt x="107550" y="4315814"/>
                    <a:pt x="97872" y="4227417"/>
                  </a:cubicBezTo>
                  <a:cubicBezTo>
                    <a:pt x="73353" y="4008682"/>
                    <a:pt x="59157" y="3789303"/>
                    <a:pt x="86257" y="3569924"/>
                  </a:cubicBezTo>
                  <a:cubicBezTo>
                    <a:pt x="94645" y="3499594"/>
                    <a:pt x="111422" y="3427973"/>
                    <a:pt x="138521" y="3362159"/>
                  </a:cubicBezTo>
                  <a:cubicBezTo>
                    <a:pt x="180462" y="3259567"/>
                    <a:pt x="223692" y="3160200"/>
                    <a:pt x="228854" y="3046640"/>
                  </a:cubicBezTo>
                  <a:cubicBezTo>
                    <a:pt x="232080" y="2967277"/>
                    <a:pt x="280472" y="2911140"/>
                    <a:pt x="344995" y="2867910"/>
                  </a:cubicBezTo>
                  <a:cubicBezTo>
                    <a:pt x="363708" y="2855005"/>
                    <a:pt x="383710" y="2843392"/>
                    <a:pt x="402422" y="2830486"/>
                  </a:cubicBezTo>
                  <a:cubicBezTo>
                    <a:pt x="468881" y="2784030"/>
                    <a:pt x="475333" y="2765317"/>
                    <a:pt x="441781" y="2691117"/>
                  </a:cubicBezTo>
                  <a:cubicBezTo>
                    <a:pt x="415972" y="2633690"/>
                    <a:pt x="423714" y="2580781"/>
                    <a:pt x="446943" y="2524646"/>
                  </a:cubicBezTo>
                  <a:cubicBezTo>
                    <a:pt x="486947" y="2426571"/>
                    <a:pt x="523726" y="2326559"/>
                    <a:pt x="561795" y="2227194"/>
                  </a:cubicBezTo>
                  <a:cubicBezTo>
                    <a:pt x="565020" y="2218806"/>
                    <a:pt x="568247" y="2209772"/>
                    <a:pt x="567601" y="2201384"/>
                  </a:cubicBezTo>
                  <a:cubicBezTo>
                    <a:pt x="561149" y="2040721"/>
                    <a:pt x="654063" y="1924579"/>
                    <a:pt x="745686" y="1808437"/>
                  </a:cubicBezTo>
                  <a:cubicBezTo>
                    <a:pt x="807628" y="1730363"/>
                    <a:pt x="877314" y="1656807"/>
                    <a:pt x="934739" y="1575508"/>
                  </a:cubicBezTo>
                  <a:cubicBezTo>
                    <a:pt x="1059270" y="1398714"/>
                    <a:pt x="1121212" y="1203208"/>
                    <a:pt x="1087660" y="984473"/>
                  </a:cubicBezTo>
                  <a:cubicBezTo>
                    <a:pt x="1068948" y="863169"/>
                    <a:pt x="1007651" y="761223"/>
                    <a:pt x="937966" y="663148"/>
                  </a:cubicBezTo>
                  <a:cubicBezTo>
                    <a:pt x="918608" y="636048"/>
                    <a:pt x="898606" y="608948"/>
                    <a:pt x="880540" y="581202"/>
                  </a:cubicBezTo>
                  <a:cubicBezTo>
                    <a:pt x="794078" y="447639"/>
                    <a:pt x="817952" y="323110"/>
                    <a:pt x="959258" y="248262"/>
                  </a:cubicBezTo>
                  <a:cubicBezTo>
                    <a:pt x="1052818" y="199225"/>
                    <a:pt x="1155409" y="160510"/>
                    <a:pt x="1258001" y="135346"/>
                  </a:cubicBezTo>
                  <a:cubicBezTo>
                    <a:pt x="1465122" y="85018"/>
                    <a:pt x="1674177" y="35335"/>
                    <a:pt x="1885168" y="10171"/>
                  </a:cubicBezTo>
                  <a:cubicBezTo>
                    <a:pt x="1916139" y="6461"/>
                    <a:pt x="1947473" y="5735"/>
                    <a:pt x="1979040" y="6895"/>
                  </a:cubicBezTo>
                  <a:close/>
                  <a:moveTo>
                    <a:pt x="4277957" y="200"/>
                  </a:moveTo>
                  <a:cubicBezTo>
                    <a:pt x="4315521" y="-2249"/>
                    <a:pt x="4355445" y="18075"/>
                    <a:pt x="4387385" y="45659"/>
                  </a:cubicBezTo>
                  <a:cubicBezTo>
                    <a:pt x="4477717" y="123087"/>
                    <a:pt x="4560952" y="212129"/>
                    <a:pt x="4660318" y="276652"/>
                  </a:cubicBezTo>
                  <a:cubicBezTo>
                    <a:pt x="4824853" y="383116"/>
                    <a:pt x="5001647" y="471513"/>
                    <a:pt x="5170697" y="572169"/>
                  </a:cubicBezTo>
                  <a:cubicBezTo>
                    <a:pt x="5750762" y="918015"/>
                    <a:pt x="6327601" y="1269021"/>
                    <a:pt x="6857338" y="1689714"/>
                  </a:cubicBezTo>
                  <a:cubicBezTo>
                    <a:pt x="7422563" y="2138796"/>
                    <a:pt x="7843255" y="2697569"/>
                    <a:pt x="8083927" y="3383452"/>
                  </a:cubicBezTo>
                  <a:cubicBezTo>
                    <a:pt x="8160709" y="3600894"/>
                    <a:pt x="8207166" y="3826082"/>
                    <a:pt x="8220716" y="4057075"/>
                  </a:cubicBezTo>
                  <a:cubicBezTo>
                    <a:pt x="8222007" y="4077723"/>
                    <a:pt x="8214909" y="4099015"/>
                    <a:pt x="8211038" y="4120953"/>
                  </a:cubicBezTo>
                  <a:cubicBezTo>
                    <a:pt x="8205876" y="4122244"/>
                    <a:pt x="8201360" y="4123534"/>
                    <a:pt x="8196197" y="4124825"/>
                  </a:cubicBezTo>
                  <a:cubicBezTo>
                    <a:pt x="8178131" y="4102242"/>
                    <a:pt x="8158774" y="4080303"/>
                    <a:pt x="8142643" y="4056430"/>
                  </a:cubicBezTo>
                  <a:cubicBezTo>
                    <a:pt x="8016178" y="3868667"/>
                    <a:pt x="7891647" y="3678969"/>
                    <a:pt x="7762601" y="3492496"/>
                  </a:cubicBezTo>
                  <a:cubicBezTo>
                    <a:pt x="7589033" y="3241500"/>
                    <a:pt x="7378687" y="3021475"/>
                    <a:pt x="7156081" y="2813065"/>
                  </a:cubicBezTo>
                  <a:cubicBezTo>
                    <a:pt x="7114141" y="2773061"/>
                    <a:pt x="7076072" y="2729185"/>
                    <a:pt x="7036068" y="2687245"/>
                  </a:cubicBezTo>
                  <a:cubicBezTo>
                    <a:pt x="7028971" y="2679502"/>
                    <a:pt x="7023164" y="2669178"/>
                    <a:pt x="7014130" y="2664661"/>
                  </a:cubicBezTo>
                  <a:cubicBezTo>
                    <a:pt x="6845079" y="2580136"/>
                    <a:pt x="6717322" y="2441411"/>
                    <a:pt x="6571500" y="2326559"/>
                  </a:cubicBezTo>
                  <a:cubicBezTo>
                    <a:pt x="6521172" y="2287846"/>
                    <a:pt x="6477295" y="2242034"/>
                    <a:pt x="6426968" y="2203319"/>
                  </a:cubicBezTo>
                  <a:cubicBezTo>
                    <a:pt x="6392770" y="2176865"/>
                    <a:pt x="6353410" y="2157508"/>
                    <a:pt x="6315987" y="2136215"/>
                  </a:cubicBezTo>
                  <a:cubicBezTo>
                    <a:pt x="6248237" y="2098146"/>
                    <a:pt x="6179843" y="2069111"/>
                    <a:pt x="6137257" y="1991683"/>
                  </a:cubicBezTo>
                  <a:cubicBezTo>
                    <a:pt x="6095318" y="1913610"/>
                    <a:pt x="6029504" y="1847796"/>
                    <a:pt x="5954656" y="1787144"/>
                  </a:cubicBezTo>
                  <a:cubicBezTo>
                    <a:pt x="5920459" y="1851022"/>
                    <a:pt x="5875938" y="1820696"/>
                    <a:pt x="5832708" y="1798113"/>
                  </a:cubicBezTo>
                  <a:cubicBezTo>
                    <a:pt x="5589454" y="1672938"/>
                    <a:pt x="5349427" y="1539375"/>
                    <a:pt x="5101012" y="1425813"/>
                  </a:cubicBezTo>
                  <a:cubicBezTo>
                    <a:pt x="4919702" y="1342579"/>
                    <a:pt x="4727422" y="1282571"/>
                    <a:pt x="4538368" y="1218694"/>
                  </a:cubicBezTo>
                  <a:cubicBezTo>
                    <a:pt x="4429325" y="1181915"/>
                    <a:pt x="4433841" y="1187723"/>
                    <a:pt x="4436422" y="1068354"/>
                  </a:cubicBezTo>
                  <a:cubicBezTo>
                    <a:pt x="4439648" y="921241"/>
                    <a:pt x="4429325" y="774127"/>
                    <a:pt x="4424162" y="627014"/>
                  </a:cubicBezTo>
                  <a:cubicBezTo>
                    <a:pt x="4423518" y="615400"/>
                    <a:pt x="4420936" y="601850"/>
                    <a:pt x="4415774" y="591527"/>
                  </a:cubicBezTo>
                  <a:cubicBezTo>
                    <a:pt x="4404160" y="568943"/>
                    <a:pt x="4390610" y="547650"/>
                    <a:pt x="4377706" y="526358"/>
                  </a:cubicBezTo>
                  <a:cubicBezTo>
                    <a:pt x="4354477" y="543134"/>
                    <a:pt x="4324797" y="555393"/>
                    <a:pt x="4309956" y="577331"/>
                  </a:cubicBezTo>
                  <a:cubicBezTo>
                    <a:pt x="4277533" y="625079"/>
                    <a:pt x="4250191" y="674560"/>
                    <a:pt x="4226882" y="725422"/>
                  </a:cubicBezTo>
                  <a:lnTo>
                    <a:pt x="4207954" y="775696"/>
                  </a:lnTo>
                  <a:lnTo>
                    <a:pt x="3940199" y="779935"/>
                  </a:lnTo>
                  <a:lnTo>
                    <a:pt x="3975726" y="615400"/>
                  </a:lnTo>
                  <a:cubicBezTo>
                    <a:pt x="3997018" y="510872"/>
                    <a:pt x="4014439" y="405700"/>
                    <a:pt x="4039603" y="302462"/>
                  </a:cubicBezTo>
                  <a:cubicBezTo>
                    <a:pt x="4051862" y="252133"/>
                    <a:pt x="4080253" y="206322"/>
                    <a:pt x="4098320" y="156639"/>
                  </a:cubicBezTo>
                  <a:cubicBezTo>
                    <a:pt x="4124128" y="85664"/>
                    <a:pt x="4182845" y="43078"/>
                    <a:pt x="4241562" y="10816"/>
                  </a:cubicBezTo>
                  <a:cubicBezTo>
                    <a:pt x="4253176" y="4364"/>
                    <a:pt x="4265435" y="1017"/>
                    <a:pt x="4277957" y="200"/>
                  </a:cubicBezTo>
                  <a:close/>
                </a:path>
              </a:pathLst>
            </a:custGeom>
            <a:solidFill>
              <a:schemeClr val="accent4"/>
            </a:solidFill>
            <a:ln w="65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0087D2B-5916-4A8C-A154-97C7B9DB9DA7}"/>
                </a:ext>
              </a:extLst>
            </p:cNvPr>
            <p:cNvSpPr/>
            <p:nvPr/>
          </p:nvSpPr>
          <p:spPr>
            <a:xfrm flipH="1">
              <a:off x="4014822" y="223375"/>
              <a:ext cx="6033775" cy="5580621"/>
            </a:xfrm>
            <a:custGeom>
              <a:avLst/>
              <a:gdLst>
                <a:gd name="connsiteX0" fmla="*/ 1932187 w 6033775"/>
                <a:gd name="connsiteY0" fmla="*/ 5168074 h 5580621"/>
                <a:gd name="connsiteX1" fmla="*/ 1986225 w 6033775"/>
                <a:gd name="connsiteY1" fmla="*/ 5206386 h 5580621"/>
                <a:gd name="connsiteX2" fmla="*/ 2154631 w 6033775"/>
                <a:gd name="connsiteY2" fmla="*/ 5355434 h 5580621"/>
                <a:gd name="connsiteX3" fmla="*/ 2239157 w 6033775"/>
                <a:gd name="connsiteY3" fmla="*/ 5421894 h 5580621"/>
                <a:gd name="connsiteX4" fmla="*/ 2232059 w 6033775"/>
                <a:gd name="connsiteY4" fmla="*/ 5436088 h 5580621"/>
                <a:gd name="connsiteX5" fmla="*/ 2183666 w 6033775"/>
                <a:gd name="connsiteY5" fmla="*/ 5419957 h 5580621"/>
                <a:gd name="connsiteX6" fmla="*/ 1967513 w 6033775"/>
                <a:gd name="connsiteY6" fmla="*/ 5416731 h 5580621"/>
                <a:gd name="connsiteX7" fmla="*/ 1799107 w 6033775"/>
                <a:gd name="connsiteY7" fmla="*/ 5534164 h 5580621"/>
                <a:gd name="connsiteX8" fmla="*/ 1719098 w 6033775"/>
                <a:gd name="connsiteY8" fmla="*/ 5580621 h 5580621"/>
                <a:gd name="connsiteX9" fmla="*/ 1707484 w 6033775"/>
                <a:gd name="connsiteY9" fmla="*/ 5569652 h 5580621"/>
                <a:gd name="connsiteX10" fmla="*/ 1813947 w 6033775"/>
                <a:gd name="connsiteY10" fmla="*/ 5423184 h 5580621"/>
                <a:gd name="connsiteX11" fmla="*/ 1806204 w 6033775"/>
                <a:gd name="connsiteY11" fmla="*/ 5414796 h 5580621"/>
                <a:gd name="connsiteX12" fmla="*/ 1667479 w 6033775"/>
                <a:gd name="connsiteY12" fmla="*/ 5514807 h 5580621"/>
                <a:gd name="connsiteX13" fmla="*/ 1655865 w 6033775"/>
                <a:gd name="connsiteY13" fmla="*/ 5504483 h 5580621"/>
                <a:gd name="connsiteX14" fmla="*/ 1664253 w 6033775"/>
                <a:gd name="connsiteY14" fmla="*/ 5473512 h 5580621"/>
                <a:gd name="connsiteX15" fmla="*/ 1837176 w 6033775"/>
                <a:gd name="connsiteY15" fmla="*/ 5241873 h 5580621"/>
                <a:gd name="connsiteX16" fmla="*/ 1875244 w 6033775"/>
                <a:gd name="connsiteY16" fmla="*/ 5197996 h 5580621"/>
                <a:gd name="connsiteX17" fmla="*/ 1932187 w 6033775"/>
                <a:gd name="connsiteY17" fmla="*/ 5168074 h 5580621"/>
                <a:gd name="connsiteX18" fmla="*/ 2221736 w 6033775"/>
                <a:gd name="connsiteY18" fmla="*/ 5114117 h 5580621"/>
                <a:gd name="connsiteX19" fmla="*/ 2245610 w 6033775"/>
                <a:gd name="connsiteY19" fmla="*/ 5184448 h 5580621"/>
                <a:gd name="connsiteX20" fmla="*/ 2297874 w 6033775"/>
                <a:gd name="connsiteY20" fmla="*/ 5232841 h 5580621"/>
                <a:gd name="connsiteX21" fmla="*/ 2168826 w 6033775"/>
                <a:gd name="connsiteY21" fmla="*/ 5231550 h 5580621"/>
                <a:gd name="connsiteX22" fmla="*/ 2161084 w 6033775"/>
                <a:gd name="connsiteY22" fmla="*/ 5171544 h 5580621"/>
                <a:gd name="connsiteX23" fmla="*/ 2221736 w 6033775"/>
                <a:gd name="connsiteY23" fmla="*/ 5114117 h 5580621"/>
                <a:gd name="connsiteX24" fmla="*/ 1878471 w 6033775"/>
                <a:gd name="connsiteY24" fmla="*/ 4930870 h 5580621"/>
                <a:gd name="connsiteX25" fmla="*/ 1890731 w 6033775"/>
                <a:gd name="connsiteY25" fmla="*/ 5118633 h 5580621"/>
                <a:gd name="connsiteX26" fmla="*/ 1761038 w 6033775"/>
                <a:gd name="connsiteY26" fmla="*/ 5262520 h 5580621"/>
                <a:gd name="connsiteX27" fmla="*/ 1648122 w 6033775"/>
                <a:gd name="connsiteY27" fmla="*/ 5363822 h 5580621"/>
                <a:gd name="connsiteX28" fmla="*/ 1633282 w 6033775"/>
                <a:gd name="connsiteY28" fmla="*/ 5350272 h 5580621"/>
                <a:gd name="connsiteX29" fmla="*/ 1878471 w 6033775"/>
                <a:gd name="connsiteY29" fmla="*/ 4930870 h 5580621"/>
                <a:gd name="connsiteX30" fmla="*/ 2047522 w 6033775"/>
                <a:gd name="connsiteY30" fmla="*/ 4787628 h 5580621"/>
                <a:gd name="connsiteX31" fmla="*/ 2043005 w 6033775"/>
                <a:gd name="connsiteY31" fmla="*/ 4854732 h 5580621"/>
                <a:gd name="connsiteX32" fmla="*/ 2120433 w 6033775"/>
                <a:gd name="connsiteY32" fmla="*/ 4937967 h 5580621"/>
                <a:gd name="connsiteX33" fmla="*/ 2277225 w 6033775"/>
                <a:gd name="connsiteY33" fmla="*/ 4922482 h 5580621"/>
                <a:gd name="connsiteX34" fmla="*/ 2366913 w 6033775"/>
                <a:gd name="connsiteY34" fmla="*/ 4942484 h 5580621"/>
                <a:gd name="connsiteX35" fmla="*/ 2259159 w 6033775"/>
                <a:gd name="connsiteY35" fmla="*/ 5018622 h 5580621"/>
                <a:gd name="connsiteX36" fmla="*/ 2151405 w 6033775"/>
                <a:gd name="connsiteY36" fmla="*/ 5003136 h 5580621"/>
                <a:gd name="connsiteX37" fmla="*/ 2133983 w 6033775"/>
                <a:gd name="connsiteY37" fmla="*/ 4987651 h 5580621"/>
                <a:gd name="connsiteX38" fmla="*/ 2132047 w 6033775"/>
                <a:gd name="connsiteY38" fmla="*/ 5127021 h 5580621"/>
                <a:gd name="connsiteX39" fmla="*/ 2082364 w 6033775"/>
                <a:gd name="connsiteY39" fmla="*/ 5198642 h 5580621"/>
                <a:gd name="connsiteX40" fmla="*/ 2023003 w 6033775"/>
                <a:gd name="connsiteY40" fmla="*/ 5138636 h 5580621"/>
                <a:gd name="connsiteX41" fmla="*/ 1995258 w 6033775"/>
                <a:gd name="connsiteY41" fmla="*/ 5048948 h 5580621"/>
                <a:gd name="connsiteX42" fmla="*/ 1946220 w 6033775"/>
                <a:gd name="connsiteY42" fmla="*/ 4906351 h 5580621"/>
                <a:gd name="connsiteX43" fmla="*/ 1995903 w 6033775"/>
                <a:gd name="connsiteY43" fmla="*/ 4796017 h 5580621"/>
                <a:gd name="connsiteX44" fmla="*/ 2047522 w 6033775"/>
                <a:gd name="connsiteY44" fmla="*/ 4787628 h 5580621"/>
                <a:gd name="connsiteX45" fmla="*/ 2094624 w 6033775"/>
                <a:gd name="connsiteY45" fmla="*/ 4772789 h 5580621"/>
                <a:gd name="connsiteX46" fmla="*/ 2164310 w 6033775"/>
                <a:gd name="connsiteY46" fmla="*/ 4832795 h 5580621"/>
                <a:gd name="connsiteX47" fmla="*/ 2165601 w 6033775"/>
                <a:gd name="connsiteY47" fmla="*/ 4895383 h 5580621"/>
                <a:gd name="connsiteX48" fmla="*/ 2108820 w 6033775"/>
                <a:gd name="connsiteY48" fmla="*/ 4901835 h 5580621"/>
                <a:gd name="connsiteX49" fmla="*/ 2075914 w 6033775"/>
                <a:gd name="connsiteY49" fmla="*/ 4857314 h 5580621"/>
                <a:gd name="connsiteX50" fmla="*/ 2074622 w 6033775"/>
                <a:gd name="connsiteY50" fmla="*/ 4786339 h 5580621"/>
                <a:gd name="connsiteX51" fmla="*/ 2094624 w 6033775"/>
                <a:gd name="connsiteY51" fmla="*/ 4772789 h 5580621"/>
                <a:gd name="connsiteX52" fmla="*/ 2839224 w 6033775"/>
                <a:gd name="connsiteY52" fmla="*/ 4769562 h 5580621"/>
                <a:gd name="connsiteX53" fmla="*/ 2610810 w 6033775"/>
                <a:gd name="connsiteY53" fmla="*/ 4954745 h 5580621"/>
                <a:gd name="connsiteX54" fmla="*/ 2839224 w 6033775"/>
                <a:gd name="connsiteY54" fmla="*/ 4769562 h 5580621"/>
                <a:gd name="connsiteX55" fmla="*/ 2945527 w 6033775"/>
                <a:gd name="connsiteY55" fmla="*/ 4762385 h 5580621"/>
                <a:gd name="connsiteX56" fmla="*/ 2977305 w 6033775"/>
                <a:gd name="connsiteY56" fmla="*/ 4770853 h 5580621"/>
                <a:gd name="connsiteX57" fmla="*/ 2979241 w 6033775"/>
                <a:gd name="connsiteY57" fmla="*/ 4830860 h 5580621"/>
                <a:gd name="connsiteX58" fmla="*/ 2632750 w 6033775"/>
                <a:gd name="connsiteY58" fmla="*/ 5099924 h 5580621"/>
                <a:gd name="connsiteX59" fmla="*/ 2527576 w 6033775"/>
                <a:gd name="connsiteY59" fmla="*/ 5077985 h 5580621"/>
                <a:gd name="connsiteX60" fmla="*/ 2673400 w 6033775"/>
                <a:gd name="connsiteY60" fmla="*/ 4985072 h 5580621"/>
                <a:gd name="connsiteX61" fmla="*/ 2865679 w 6033775"/>
                <a:gd name="connsiteY61" fmla="*/ 4809567 h 5580621"/>
                <a:gd name="connsiteX62" fmla="*/ 2945527 w 6033775"/>
                <a:gd name="connsiteY62" fmla="*/ 4762385 h 5580621"/>
                <a:gd name="connsiteX63" fmla="*/ 2719211 w 6033775"/>
                <a:gd name="connsiteY63" fmla="*/ 4591478 h 5580621"/>
                <a:gd name="connsiteX64" fmla="*/ 2734697 w 6033775"/>
                <a:gd name="connsiteY64" fmla="*/ 4614061 h 5580621"/>
                <a:gd name="connsiteX65" fmla="*/ 2603068 w 6033775"/>
                <a:gd name="connsiteY65" fmla="*/ 4705685 h 5580621"/>
                <a:gd name="connsiteX66" fmla="*/ 2592744 w 6033775"/>
                <a:gd name="connsiteY66" fmla="*/ 4691490 h 5580621"/>
                <a:gd name="connsiteX67" fmla="*/ 2719211 w 6033775"/>
                <a:gd name="connsiteY67" fmla="*/ 4591478 h 5580621"/>
                <a:gd name="connsiteX68" fmla="*/ 2819221 w 6033775"/>
                <a:gd name="connsiteY68" fmla="*/ 4558571 h 5580621"/>
                <a:gd name="connsiteX69" fmla="*/ 2923103 w 6033775"/>
                <a:gd name="connsiteY69" fmla="*/ 4657937 h 5580621"/>
                <a:gd name="connsiteX70" fmla="*/ 2782443 w 6033775"/>
                <a:gd name="connsiteY70" fmla="*/ 4708266 h 5580621"/>
                <a:gd name="connsiteX71" fmla="*/ 2668236 w 6033775"/>
                <a:gd name="connsiteY71" fmla="*/ 4810213 h 5580621"/>
                <a:gd name="connsiteX72" fmla="*/ 2583066 w 6033775"/>
                <a:gd name="connsiteY72" fmla="*/ 4902482 h 5580621"/>
                <a:gd name="connsiteX73" fmla="*/ 2535964 w 6033775"/>
                <a:gd name="connsiteY73" fmla="*/ 4981201 h 5580621"/>
                <a:gd name="connsiteX74" fmla="*/ 2490797 w 6033775"/>
                <a:gd name="connsiteY74" fmla="*/ 5030884 h 5580621"/>
                <a:gd name="connsiteX75" fmla="*/ 2427565 w 6033775"/>
                <a:gd name="connsiteY75" fmla="*/ 4975393 h 5580621"/>
                <a:gd name="connsiteX76" fmla="*/ 2467569 w 6033775"/>
                <a:gd name="connsiteY76" fmla="*/ 4885060 h 5580621"/>
                <a:gd name="connsiteX77" fmla="*/ 2746309 w 6033775"/>
                <a:gd name="connsiteY77" fmla="*/ 4669552 h 5580621"/>
                <a:gd name="connsiteX78" fmla="*/ 2800509 w 6033775"/>
                <a:gd name="connsiteY78" fmla="*/ 4628902 h 5580621"/>
                <a:gd name="connsiteX79" fmla="*/ 2819221 w 6033775"/>
                <a:gd name="connsiteY79" fmla="*/ 4558571 h 5580621"/>
                <a:gd name="connsiteX80" fmla="*/ 3228058 w 6033775"/>
                <a:gd name="connsiteY80" fmla="*/ 4489531 h 5580621"/>
                <a:gd name="connsiteX81" fmla="*/ 3279274 w 6033775"/>
                <a:gd name="connsiteY81" fmla="*/ 4516630 h 5580621"/>
                <a:gd name="connsiteX82" fmla="*/ 3284435 w 6033775"/>
                <a:gd name="connsiteY82" fmla="*/ 4568249 h 5580621"/>
                <a:gd name="connsiteX83" fmla="*/ 3265724 w 6033775"/>
                <a:gd name="connsiteY83" fmla="*/ 4568249 h 5580621"/>
                <a:gd name="connsiteX84" fmla="*/ 3251528 w 6033775"/>
                <a:gd name="connsiteY84" fmla="*/ 4515986 h 5580621"/>
                <a:gd name="connsiteX85" fmla="*/ 3099253 w 6033775"/>
                <a:gd name="connsiteY85" fmla="*/ 4708910 h 5580621"/>
                <a:gd name="connsiteX86" fmla="*/ 3063765 w 6033775"/>
                <a:gd name="connsiteY86" fmla="*/ 4754077 h 5580621"/>
                <a:gd name="connsiteX87" fmla="*/ 3004403 w 6033775"/>
                <a:gd name="connsiteY87" fmla="*/ 4732139 h 5580621"/>
                <a:gd name="connsiteX88" fmla="*/ 3006985 w 6033775"/>
                <a:gd name="connsiteY88" fmla="*/ 4679875 h 5580621"/>
                <a:gd name="connsiteX89" fmla="*/ 3163776 w 6033775"/>
                <a:gd name="connsiteY89" fmla="*/ 4526309 h 5580621"/>
                <a:gd name="connsiteX90" fmla="*/ 3228058 w 6033775"/>
                <a:gd name="connsiteY90" fmla="*/ 4489531 h 5580621"/>
                <a:gd name="connsiteX91" fmla="*/ 2563064 w 6033775"/>
                <a:gd name="connsiteY91" fmla="*/ 4386293 h 5580621"/>
                <a:gd name="connsiteX92" fmla="*/ 2372720 w 6033775"/>
                <a:gd name="connsiteY92" fmla="*/ 4680521 h 5580621"/>
                <a:gd name="connsiteX93" fmla="*/ 2563064 w 6033775"/>
                <a:gd name="connsiteY93" fmla="*/ 4386293 h 5580621"/>
                <a:gd name="connsiteX94" fmla="*/ 2826319 w 6033775"/>
                <a:gd name="connsiteY94" fmla="*/ 4233374 h 5580621"/>
                <a:gd name="connsiteX95" fmla="*/ 2768894 w 6033775"/>
                <a:gd name="connsiteY95" fmla="*/ 4278540 h 5580621"/>
                <a:gd name="connsiteX96" fmla="*/ 2779217 w 6033775"/>
                <a:gd name="connsiteY96" fmla="*/ 4299834 h 5580621"/>
                <a:gd name="connsiteX97" fmla="*/ 2843741 w 6033775"/>
                <a:gd name="connsiteY97" fmla="*/ 4260474 h 5580621"/>
                <a:gd name="connsiteX98" fmla="*/ 2826319 w 6033775"/>
                <a:gd name="connsiteY98" fmla="*/ 4233374 h 5580621"/>
                <a:gd name="connsiteX99" fmla="*/ 2672753 w 6033775"/>
                <a:gd name="connsiteY99" fmla="*/ 4214661 h 5580621"/>
                <a:gd name="connsiteX100" fmla="*/ 2691464 w 6033775"/>
                <a:gd name="connsiteY100" fmla="*/ 4228211 h 5580621"/>
                <a:gd name="connsiteX101" fmla="*/ 2638555 w 6033775"/>
                <a:gd name="connsiteY101" fmla="*/ 4305640 h 5580621"/>
                <a:gd name="connsiteX102" fmla="*/ 2617908 w 6033775"/>
                <a:gd name="connsiteY102" fmla="*/ 4290799 h 5580621"/>
                <a:gd name="connsiteX103" fmla="*/ 2672753 w 6033775"/>
                <a:gd name="connsiteY103" fmla="*/ 4214661 h 5580621"/>
                <a:gd name="connsiteX104" fmla="*/ 2505639 w 6033775"/>
                <a:gd name="connsiteY104" fmla="*/ 4207161 h 5580621"/>
                <a:gd name="connsiteX105" fmla="*/ 2555967 w 6033775"/>
                <a:gd name="connsiteY105" fmla="*/ 4229502 h 5580621"/>
                <a:gd name="connsiteX106" fmla="*/ 2543063 w 6033775"/>
                <a:gd name="connsiteY106" fmla="*/ 4310156 h 5580621"/>
                <a:gd name="connsiteX107" fmla="*/ 2449503 w 6033775"/>
                <a:gd name="connsiteY107" fmla="*/ 4401134 h 5580621"/>
                <a:gd name="connsiteX108" fmla="*/ 2253998 w 6033775"/>
                <a:gd name="connsiteY108" fmla="*/ 4787630 h 5580621"/>
                <a:gd name="connsiteX109" fmla="*/ 2250126 w 6033775"/>
                <a:gd name="connsiteY109" fmla="*/ 4806342 h 5580621"/>
                <a:gd name="connsiteX110" fmla="*/ 2148180 w 6033775"/>
                <a:gd name="connsiteY110" fmla="*/ 4748916 h 5580621"/>
                <a:gd name="connsiteX111" fmla="*/ 2097851 w 6033775"/>
                <a:gd name="connsiteY111" fmla="*/ 4730849 h 5580621"/>
                <a:gd name="connsiteX112" fmla="*/ 2106239 w 6033775"/>
                <a:gd name="connsiteY112" fmla="*/ 4690845 h 5580621"/>
                <a:gd name="connsiteX113" fmla="*/ 2195282 w 6033775"/>
                <a:gd name="connsiteY113" fmla="*/ 4586962 h 5580621"/>
                <a:gd name="connsiteX114" fmla="*/ 2387561 w 6033775"/>
                <a:gd name="connsiteY114" fmla="*/ 4311447 h 5580621"/>
                <a:gd name="connsiteX115" fmla="*/ 2451440 w 6033775"/>
                <a:gd name="connsiteY115" fmla="*/ 4228857 h 5580621"/>
                <a:gd name="connsiteX116" fmla="*/ 2505639 w 6033775"/>
                <a:gd name="connsiteY116" fmla="*/ 4207161 h 5580621"/>
                <a:gd name="connsiteX117" fmla="*/ 2114628 w 6033775"/>
                <a:gd name="connsiteY117" fmla="*/ 4199176 h 5580621"/>
                <a:gd name="connsiteX118" fmla="*/ 2201734 w 6033775"/>
                <a:gd name="connsiteY118" fmla="*/ 4230147 h 5580621"/>
                <a:gd name="connsiteX119" fmla="*/ 2174634 w 6033775"/>
                <a:gd name="connsiteY119" fmla="*/ 4316609 h 5580621"/>
                <a:gd name="connsiteX120" fmla="*/ 2073978 w 6033775"/>
                <a:gd name="connsiteY120" fmla="*/ 4450817 h 5580621"/>
                <a:gd name="connsiteX121" fmla="*/ 2086882 w 6033775"/>
                <a:gd name="connsiteY121" fmla="*/ 4588897 h 5580621"/>
                <a:gd name="connsiteX122" fmla="*/ 2099787 w 6033775"/>
                <a:gd name="connsiteY122" fmla="*/ 4624385 h 5580621"/>
                <a:gd name="connsiteX123" fmla="*/ 2039780 w 6033775"/>
                <a:gd name="connsiteY123" fmla="*/ 4648258 h 5580621"/>
                <a:gd name="connsiteX124" fmla="*/ 2013970 w 6033775"/>
                <a:gd name="connsiteY124" fmla="*/ 4756658 h 5580621"/>
                <a:gd name="connsiteX125" fmla="*/ 1992678 w 6033775"/>
                <a:gd name="connsiteY125" fmla="*/ 4757303 h 5580621"/>
                <a:gd name="connsiteX126" fmla="*/ 1968804 w 6033775"/>
                <a:gd name="connsiteY126" fmla="*/ 4661808 h 5580621"/>
                <a:gd name="connsiteX127" fmla="*/ 2000421 w 6033775"/>
                <a:gd name="connsiteY127" fmla="*/ 4498564 h 5580621"/>
                <a:gd name="connsiteX128" fmla="*/ 2038489 w 6033775"/>
                <a:gd name="connsiteY128" fmla="*/ 4342418 h 5580621"/>
                <a:gd name="connsiteX129" fmla="*/ 2061072 w 6033775"/>
                <a:gd name="connsiteY129" fmla="*/ 4235309 h 5580621"/>
                <a:gd name="connsiteX130" fmla="*/ 2114628 w 6033775"/>
                <a:gd name="connsiteY130" fmla="*/ 4199176 h 5580621"/>
                <a:gd name="connsiteX131" fmla="*/ 3472197 w 6033775"/>
                <a:gd name="connsiteY131" fmla="*/ 4197886 h 5580621"/>
                <a:gd name="connsiteX132" fmla="*/ 3472842 w 6033775"/>
                <a:gd name="connsiteY132" fmla="*/ 4238536 h 5580621"/>
                <a:gd name="connsiteX133" fmla="*/ 3361216 w 6033775"/>
                <a:gd name="connsiteY133" fmla="*/ 4377262 h 5580621"/>
                <a:gd name="connsiteX134" fmla="*/ 3336698 w 6033775"/>
                <a:gd name="connsiteY134" fmla="*/ 4447593 h 5580621"/>
                <a:gd name="connsiteX135" fmla="*/ 3344441 w 6033775"/>
                <a:gd name="connsiteY135" fmla="*/ 4468885 h 5580621"/>
                <a:gd name="connsiteX136" fmla="*/ 3295404 w 6033775"/>
                <a:gd name="connsiteY136" fmla="*/ 4449528 h 5580621"/>
                <a:gd name="connsiteX137" fmla="*/ 3295404 w 6033775"/>
                <a:gd name="connsiteY137" fmla="*/ 4408233 h 5580621"/>
                <a:gd name="connsiteX138" fmla="*/ 3432192 w 6033775"/>
                <a:gd name="connsiteY138" fmla="*/ 4211436 h 5580621"/>
                <a:gd name="connsiteX139" fmla="*/ 3472197 w 6033775"/>
                <a:gd name="connsiteY139" fmla="*/ 4197886 h 5580621"/>
                <a:gd name="connsiteX140" fmla="*/ 3194749 w 6033775"/>
                <a:gd name="connsiteY140" fmla="*/ 4134653 h 5580621"/>
                <a:gd name="connsiteX141" fmla="*/ 3198621 w 6033775"/>
                <a:gd name="connsiteY141" fmla="*/ 4308867 h 5580621"/>
                <a:gd name="connsiteX142" fmla="*/ 3046990 w 6033775"/>
                <a:gd name="connsiteY142" fmla="*/ 4430171 h 5580621"/>
                <a:gd name="connsiteX143" fmla="*/ 2913426 w 6033775"/>
                <a:gd name="connsiteY143" fmla="*/ 4532763 h 5580621"/>
                <a:gd name="connsiteX144" fmla="*/ 2965046 w 6033775"/>
                <a:gd name="connsiteY144" fmla="*/ 4577284 h 5580621"/>
                <a:gd name="connsiteX145" fmla="*/ 3002469 w 6033775"/>
                <a:gd name="connsiteY145" fmla="*/ 4505663 h 5580621"/>
                <a:gd name="connsiteX146" fmla="*/ 3020536 w 6033775"/>
                <a:gd name="connsiteY146" fmla="*/ 4510180 h 5580621"/>
                <a:gd name="connsiteX147" fmla="*/ 3004405 w 6033775"/>
                <a:gd name="connsiteY147" fmla="*/ 4568250 h 5580621"/>
                <a:gd name="connsiteX148" fmla="*/ 2941817 w 6033775"/>
                <a:gd name="connsiteY148" fmla="*/ 4587608 h 5580621"/>
                <a:gd name="connsiteX149" fmla="*/ 2825674 w 6033775"/>
                <a:gd name="connsiteY149" fmla="*/ 4514696 h 5580621"/>
                <a:gd name="connsiteX150" fmla="*/ 3194749 w 6033775"/>
                <a:gd name="connsiteY150" fmla="*/ 4134653 h 5580621"/>
                <a:gd name="connsiteX151" fmla="*/ 2554031 w 6033775"/>
                <a:gd name="connsiteY151" fmla="*/ 4134653 h 5580621"/>
                <a:gd name="connsiteX152" fmla="*/ 2608230 w 6033775"/>
                <a:gd name="connsiteY152" fmla="*/ 4148203 h 5580621"/>
                <a:gd name="connsiteX153" fmla="*/ 2629523 w 6033775"/>
                <a:gd name="connsiteY153" fmla="*/ 4190788 h 5580621"/>
                <a:gd name="connsiteX154" fmla="*/ 2585001 w 6033775"/>
                <a:gd name="connsiteY154" fmla="*/ 4202402 h 5580621"/>
                <a:gd name="connsiteX155" fmla="*/ 2497895 w 6033775"/>
                <a:gd name="connsiteY155" fmla="*/ 4163688 h 5580621"/>
                <a:gd name="connsiteX156" fmla="*/ 2554031 w 6033775"/>
                <a:gd name="connsiteY156" fmla="*/ 4134653 h 5580621"/>
                <a:gd name="connsiteX157" fmla="*/ 3149581 w 6033775"/>
                <a:gd name="connsiteY157" fmla="*/ 4116586 h 5580621"/>
                <a:gd name="connsiteX158" fmla="*/ 2886970 w 6033775"/>
                <a:gd name="connsiteY158" fmla="*/ 4423718 h 5580621"/>
                <a:gd name="connsiteX159" fmla="*/ 3149581 w 6033775"/>
                <a:gd name="connsiteY159" fmla="*/ 4116586 h 5580621"/>
                <a:gd name="connsiteX160" fmla="*/ 3583823 w 6033775"/>
                <a:gd name="connsiteY160" fmla="*/ 4075936 h 5580621"/>
                <a:gd name="connsiteX161" fmla="*/ 3536721 w 6033775"/>
                <a:gd name="connsiteY161" fmla="*/ 4198530 h 5580621"/>
                <a:gd name="connsiteX162" fmla="*/ 3583823 w 6033775"/>
                <a:gd name="connsiteY162" fmla="*/ 4075936 h 5580621"/>
                <a:gd name="connsiteX163" fmla="*/ 3045053 w 6033775"/>
                <a:gd name="connsiteY163" fmla="*/ 3885593 h 5580621"/>
                <a:gd name="connsiteX164" fmla="*/ 3155388 w 6033775"/>
                <a:gd name="connsiteY164" fmla="*/ 3987540 h 5580621"/>
                <a:gd name="connsiteX165" fmla="*/ 3151517 w 6033775"/>
                <a:gd name="connsiteY165" fmla="*/ 3995283 h 5580621"/>
                <a:gd name="connsiteX166" fmla="*/ 3081832 w 6033775"/>
                <a:gd name="connsiteY166" fmla="*/ 3973991 h 5580621"/>
                <a:gd name="connsiteX167" fmla="*/ 3028923 w 6033775"/>
                <a:gd name="connsiteY167" fmla="*/ 4110780 h 5580621"/>
                <a:gd name="connsiteX168" fmla="*/ 2856000 w 6033775"/>
                <a:gd name="connsiteY168" fmla="*/ 4302414 h 5580621"/>
                <a:gd name="connsiteX169" fmla="*/ 2876003 w 6033775"/>
                <a:gd name="connsiteY169" fmla="*/ 4364357 h 5580621"/>
                <a:gd name="connsiteX170" fmla="*/ 2717920 w 6033775"/>
                <a:gd name="connsiteY170" fmla="*/ 4368873 h 5580621"/>
                <a:gd name="connsiteX171" fmla="*/ 2765667 w 6033775"/>
                <a:gd name="connsiteY171" fmla="*/ 4499855 h 5580621"/>
                <a:gd name="connsiteX172" fmla="*/ 2725017 w 6033775"/>
                <a:gd name="connsiteY172" fmla="*/ 4495984 h 5580621"/>
                <a:gd name="connsiteX173" fmla="*/ 2648234 w 6033775"/>
                <a:gd name="connsiteY173" fmla="*/ 4525020 h 5580621"/>
                <a:gd name="connsiteX174" fmla="*/ 2521124 w 6033775"/>
                <a:gd name="connsiteY174" fmla="*/ 4704394 h 5580621"/>
                <a:gd name="connsiteX175" fmla="*/ 2368848 w 6033775"/>
                <a:gd name="connsiteY175" fmla="*/ 4825053 h 5580621"/>
                <a:gd name="connsiteX176" fmla="*/ 2398530 w 6033775"/>
                <a:gd name="connsiteY176" fmla="*/ 4866349 h 5580621"/>
                <a:gd name="connsiteX177" fmla="*/ 2359815 w 6033775"/>
                <a:gd name="connsiteY177" fmla="*/ 4886996 h 5580621"/>
                <a:gd name="connsiteX178" fmla="*/ 2319165 w 6033775"/>
                <a:gd name="connsiteY178" fmla="*/ 4837958 h 5580621"/>
                <a:gd name="connsiteX179" fmla="*/ 2339813 w 6033775"/>
                <a:gd name="connsiteY179" fmla="*/ 4776661 h 5580621"/>
                <a:gd name="connsiteX180" fmla="*/ 2526286 w 6033775"/>
                <a:gd name="connsiteY180" fmla="*/ 4558572 h 5580621"/>
                <a:gd name="connsiteX181" fmla="*/ 2595971 w 6033775"/>
                <a:gd name="connsiteY181" fmla="*/ 4428880 h 5580621"/>
                <a:gd name="connsiteX182" fmla="*/ 2685659 w 6033775"/>
                <a:gd name="connsiteY182" fmla="*/ 4339838 h 5580621"/>
                <a:gd name="connsiteX183" fmla="*/ 2708242 w 6033775"/>
                <a:gd name="connsiteY183" fmla="*/ 4318545 h 5580621"/>
                <a:gd name="connsiteX184" fmla="*/ 2935363 w 6033775"/>
                <a:gd name="connsiteY184" fmla="*/ 4114651 h 5580621"/>
                <a:gd name="connsiteX185" fmla="*/ 2965044 w 6033775"/>
                <a:gd name="connsiteY185" fmla="*/ 4074647 h 5580621"/>
                <a:gd name="connsiteX186" fmla="*/ 3045053 w 6033775"/>
                <a:gd name="connsiteY186" fmla="*/ 3885593 h 5580621"/>
                <a:gd name="connsiteX187" fmla="*/ 2328844 w 6033775"/>
                <a:gd name="connsiteY187" fmla="*/ 3838491 h 5580621"/>
                <a:gd name="connsiteX188" fmla="*/ 2291421 w 6033775"/>
                <a:gd name="connsiteY188" fmla="*/ 4013995 h 5580621"/>
                <a:gd name="connsiteX189" fmla="*/ 2210121 w 6033775"/>
                <a:gd name="connsiteY189" fmla="*/ 4154657 h 5580621"/>
                <a:gd name="connsiteX190" fmla="*/ 2181731 w 6033775"/>
                <a:gd name="connsiteY190" fmla="*/ 4172723 h 5580621"/>
                <a:gd name="connsiteX191" fmla="*/ 2130757 w 6033775"/>
                <a:gd name="connsiteY191" fmla="*/ 4146913 h 5580621"/>
                <a:gd name="connsiteX192" fmla="*/ 2328844 w 6033775"/>
                <a:gd name="connsiteY192" fmla="*/ 3838491 h 5580621"/>
                <a:gd name="connsiteX193" fmla="*/ 3454131 w 6033775"/>
                <a:gd name="connsiteY193" fmla="*/ 3831393 h 5580621"/>
                <a:gd name="connsiteX194" fmla="*/ 3494136 w 6033775"/>
                <a:gd name="connsiteY194" fmla="*/ 3867526 h 5580621"/>
                <a:gd name="connsiteX195" fmla="*/ 3336699 w 6033775"/>
                <a:gd name="connsiteY195" fmla="*/ 4084970 h 5580621"/>
                <a:gd name="connsiteX196" fmla="*/ 3329601 w 6033775"/>
                <a:gd name="connsiteY196" fmla="*/ 4149493 h 5580621"/>
                <a:gd name="connsiteX197" fmla="*/ 3345087 w 6033775"/>
                <a:gd name="connsiteY197" fmla="*/ 4166270 h 5580621"/>
                <a:gd name="connsiteX198" fmla="*/ 3284435 w 6033775"/>
                <a:gd name="connsiteY198" fmla="*/ 4164333 h 5580621"/>
                <a:gd name="connsiteX199" fmla="*/ 3268304 w 6033775"/>
                <a:gd name="connsiteY199" fmla="*/ 4105618 h 5580621"/>
                <a:gd name="connsiteX200" fmla="*/ 3295404 w 6033775"/>
                <a:gd name="connsiteY200" fmla="*/ 4057225 h 5580621"/>
                <a:gd name="connsiteX201" fmla="*/ 3417353 w 6033775"/>
                <a:gd name="connsiteY201" fmla="*/ 3892045 h 5580621"/>
                <a:gd name="connsiteX202" fmla="*/ 3454131 w 6033775"/>
                <a:gd name="connsiteY202" fmla="*/ 3831393 h 5580621"/>
                <a:gd name="connsiteX203" fmla="*/ 2825936 w 6033775"/>
                <a:gd name="connsiteY203" fmla="*/ 3738489 h 5580621"/>
                <a:gd name="connsiteX204" fmla="*/ 2847611 w 6033775"/>
                <a:gd name="connsiteY204" fmla="*/ 3747513 h 5580621"/>
                <a:gd name="connsiteX205" fmla="*/ 2944396 w 6033775"/>
                <a:gd name="connsiteY205" fmla="*/ 3830748 h 5580621"/>
                <a:gd name="connsiteX206" fmla="*/ 2936009 w 6033775"/>
                <a:gd name="connsiteY206" fmla="*/ 3843653 h 5580621"/>
                <a:gd name="connsiteX207" fmla="*/ 2909554 w 6033775"/>
                <a:gd name="connsiteY207" fmla="*/ 3839781 h 5580621"/>
                <a:gd name="connsiteX208" fmla="*/ 2814059 w 6033775"/>
                <a:gd name="connsiteY208" fmla="*/ 3865590 h 5580621"/>
                <a:gd name="connsiteX209" fmla="*/ 2697917 w 6033775"/>
                <a:gd name="connsiteY209" fmla="*/ 4083035 h 5580621"/>
                <a:gd name="connsiteX210" fmla="*/ 2715338 w 6033775"/>
                <a:gd name="connsiteY210" fmla="*/ 4122394 h 5580621"/>
                <a:gd name="connsiteX211" fmla="*/ 2728243 w 6033775"/>
                <a:gd name="connsiteY211" fmla="*/ 4151431 h 5580621"/>
                <a:gd name="connsiteX212" fmla="*/ 2697272 w 6033775"/>
                <a:gd name="connsiteY212" fmla="*/ 4162399 h 5580621"/>
                <a:gd name="connsiteX213" fmla="*/ 2641782 w 6033775"/>
                <a:gd name="connsiteY213" fmla="*/ 4099811 h 5580621"/>
                <a:gd name="connsiteX214" fmla="*/ 2627587 w 6033775"/>
                <a:gd name="connsiteY214" fmla="*/ 4046256 h 5580621"/>
                <a:gd name="connsiteX215" fmla="*/ 2576613 w 6033775"/>
                <a:gd name="connsiteY215" fmla="*/ 4077873 h 5580621"/>
                <a:gd name="connsiteX216" fmla="*/ 2574032 w 6033775"/>
                <a:gd name="connsiteY216" fmla="*/ 4070131 h 5580621"/>
                <a:gd name="connsiteX217" fmla="*/ 2732760 w 6033775"/>
                <a:gd name="connsiteY217" fmla="*/ 3897852 h 5580621"/>
                <a:gd name="connsiteX218" fmla="*/ 2784378 w 6033775"/>
                <a:gd name="connsiteY218" fmla="*/ 3779774 h 5580621"/>
                <a:gd name="connsiteX219" fmla="*/ 2825936 w 6033775"/>
                <a:gd name="connsiteY219" fmla="*/ 3738489 h 5580621"/>
                <a:gd name="connsiteX220" fmla="*/ 3593501 w 6033775"/>
                <a:gd name="connsiteY220" fmla="*/ 3661697 h 5580621"/>
                <a:gd name="connsiteX221" fmla="*/ 3607697 w 6033775"/>
                <a:gd name="connsiteY221" fmla="*/ 3670085 h 5580621"/>
                <a:gd name="connsiteX222" fmla="*/ 3557368 w 6033775"/>
                <a:gd name="connsiteY222" fmla="*/ 3744932 h 5580621"/>
                <a:gd name="connsiteX223" fmla="*/ 3515428 w 6033775"/>
                <a:gd name="connsiteY223" fmla="*/ 3823651 h 5580621"/>
                <a:gd name="connsiteX224" fmla="*/ 3593501 w 6033775"/>
                <a:gd name="connsiteY224" fmla="*/ 3661697 h 5580621"/>
                <a:gd name="connsiteX225" fmla="*/ 2490796 w 6033775"/>
                <a:gd name="connsiteY225" fmla="*/ 3658470 h 5580621"/>
                <a:gd name="connsiteX226" fmla="*/ 2364331 w 6033775"/>
                <a:gd name="connsiteY226" fmla="*/ 3835910 h 5580621"/>
                <a:gd name="connsiteX227" fmla="*/ 2490796 w 6033775"/>
                <a:gd name="connsiteY227" fmla="*/ 3658470 h 5580621"/>
                <a:gd name="connsiteX228" fmla="*/ 3291534 w 6033775"/>
                <a:gd name="connsiteY228" fmla="*/ 3630726 h 5580621"/>
                <a:gd name="connsiteX229" fmla="*/ 3299276 w 6033775"/>
                <a:gd name="connsiteY229" fmla="*/ 3709445 h 5580621"/>
                <a:gd name="connsiteX230" fmla="*/ 3196039 w 6033775"/>
                <a:gd name="connsiteY230" fmla="*/ 3813973 h 5580621"/>
                <a:gd name="connsiteX231" fmla="*/ 3165712 w 6033775"/>
                <a:gd name="connsiteY231" fmla="*/ 3930761 h 5580621"/>
                <a:gd name="connsiteX232" fmla="*/ 3147646 w 6033775"/>
                <a:gd name="connsiteY232" fmla="*/ 3822362 h 5580621"/>
                <a:gd name="connsiteX233" fmla="*/ 3257336 w 6033775"/>
                <a:gd name="connsiteY233" fmla="*/ 3682990 h 5580621"/>
                <a:gd name="connsiteX234" fmla="*/ 3291534 w 6033775"/>
                <a:gd name="connsiteY234" fmla="*/ 3630726 h 5580621"/>
                <a:gd name="connsiteX235" fmla="*/ 3093123 w 6033775"/>
                <a:gd name="connsiteY235" fmla="*/ 3468449 h 5580621"/>
                <a:gd name="connsiteX236" fmla="*/ 3105705 w 6033775"/>
                <a:gd name="connsiteY236" fmla="*/ 3472644 h 5580621"/>
                <a:gd name="connsiteX237" fmla="*/ 3140548 w 6033775"/>
                <a:gd name="connsiteY237" fmla="*/ 3573300 h 5580621"/>
                <a:gd name="connsiteX238" fmla="*/ 3077960 w 6033775"/>
                <a:gd name="connsiteY238" fmla="*/ 3655891 h 5580621"/>
                <a:gd name="connsiteX239" fmla="*/ 3064410 w 6033775"/>
                <a:gd name="connsiteY239" fmla="*/ 3644276 h 5580621"/>
                <a:gd name="connsiteX240" fmla="*/ 3103769 w 6033775"/>
                <a:gd name="connsiteY240" fmla="*/ 3600400 h 5580621"/>
                <a:gd name="connsiteX241" fmla="*/ 3096027 w 6033775"/>
                <a:gd name="connsiteY241" fmla="*/ 3590721 h 5580621"/>
                <a:gd name="connsiteX242" fmla="*/ 2892132 w 6033775"/>
                <a:gd name="connsiteY242" fmla="*/ 3737835 h 5580621"/>
                <a:gd name="connsiteX243" fmla="*/ 2873420 w 6033775"/>
                <a:gd name="connsiteY243" fmla="*/ 3722995 h 5580621"/>
                <a:gd name="connsiteX244" fmla="*/ 2913425 w 6033775"/>
                <a:gd name="connsiteY244" fmla="*/ 3648793 h 5580621"/>
                <a:gd name="connsiteX245" fmla="*/ 3041827 w 6033775"/>
                <a:gd name="connsiteY245" fmla="*/ 3505550 h 5580621"/>
                <a:gd name="connsiteX246" fmla="*/ 3074734 w 6033775"/>
                <a:gd name="connsiteY246" fmla="*/ 3471998 h 5580621"/>
                <a:gd name="connsiteX247" fmla="*/ 3093123 w 6033775"/>
                <a:gd name="connsiteY247" fmla="*/ 3468449 h 5580621"/>
                <a:gd name="connsiteX248" fmla="*/ 3464456 w 6033775"/>
                <a:gd name="connsiteY248" fmla="*/ 3451351 h 5580621"/>
                <a:gd name="connsiteX249" fmla="*/ 3478006 w 6033775"/>
                <a:gd name="connsiteY249" fmla="*/ 3462965 h 5580621"/>
                <a:gd name="connsiteX250" fmla="*/ 3370251 w 6033775"/>
                <a:gd name="connsiteY250" fmla="*/ 3640404 h 5580621"/>
                <a:gd name="connsiteX251" fmla="*/ 3351539 w 6033775"/>
                <a:gd name="connsiteY251" fmla="*/ 3583624 h 5580621"/>
                <a:gd name="connsiteX252" fmla="*/ 3464456 w 6033775"/>
                <a:gd name="connsiteY252" fmla="*/ 3451351 h 5580621"/>
                <a:gd name="connsiteX253" fmla="*/ 3254109 w 6033775"/>
                <a:gd name="connsiteY253" fmla="*/ 3329401 h 5580621"/>
                <a:gd name="connsiteX254" fmla="*/ 3266369 w 6033775"/>
                <a:gd name="connsiteY254" fmla="*/ 3337789 h 5580621"/>
                <a:gd name="connsiteX255" fmla="*/ 3172164 w 6033775"/>
                <a:gd name="connsiteY255" fmla="*/ 3498454 h 5580621"/>
                <a:gd name="connsiteX256" fmla="*/ 3158614 w 6033775"/>
                <a:gd name="connsiteY256" fmla="*/ 3431994 h 5580621"/>
                <a:gd name="connsiteX257" fmla="*/ 3254109 w 6033775"/>
                <a:gd name="connsiteY257" fmla="*/ 3329401 h 5580621"/>
                <a:gd name="connsiteX258" fmla="*/ 1581884 w 6033775"/>
                <a:gd name="connsiteY258" fmla="*/ 2724371 h 5580621"/>
                <a:gd name="connsiteX259" fmla="*/ 1581884 w 6033775"/>
                <a:gd name="connsiteY259" fmla="*/ 2840809 h 5580621"/>
                <a:gd name="connsiteX260" fmla="*/ 1566955 w 6033775"/>
                <a:gd name="connsiteY260" fmla="*/ 2843390 h 5580621"/>
                <a:gd name="connsiteX261" fmla="*/ 1517140 w 6033775"/>
                <a:gd name="connsiteY261" fmla="*/ 2842896 h 5580621"/>
                <a:gd name="connsiteX262" fmla="*/ 1565049 w 6033775"/>
                <a:gd name="connsiteY262" fmla="*/ 2749014 h 5580621"/>
                <a:gd name="connsiteX263" fmla="*/ 421534 w 6033775"/>
                <a:gd name="connsiteY263" fmla="*/ 2532538 h 5580621"/>
                <a:gd name="connsiteX264" fmla="*/ 411856 w 6033775"/>
                <a:gd name="connsiteY264" fmla="*/ 2553186 h 5580621"/>
                <a:gd name="connsiteX265" fmla="*/ 620911 w 6033775"/>
                <a:gd name="connsiteY265" fmla="*/ 2653197 h 5580621"/>
                <a:gd name="connsiteX266" fmla="*/ 631235 w 6033775"/>
                <a:gd name="connsiteY266" fmla="*/ 2628032 h 5580621"/>
                <a:gd name="connsiteX267" fmla="*/ 421534 w 6033775"/>
                <a:gd name="connsiteY267" fmla="*/ 2532538 h 5580621"/>
                <a:gd name="connsiteX268" fmla="*/ 345397 w 6033775"/>
                <a:gd name="connsiteY268" fmla="*/ 2294447 h 5580621"/>
                <a:gd name="connsiteX269" fmla="*/ 337009 w 6033775"/>
                <a:gd name="connsiteY269" fmla="*/ 2313159 h 5580621"/>
                <a:gd name="connsiteX270" fmla="*/ 720922 w 6033775"/>
                <a:gd name="connsiteY270" fmla="*/ 2494469 h 5580621"/>
                <a:gd name="connsiteX271" fmla="*/ 854486 w 6033775"/>
                <a:gd name="connsiteY271" fmla="*/ 2494469 h 5580621"/>
                <a:gd name="connsiteX272" fmla="*/ 888684 w 6033775"/>
                <a:gd name="connsiteY272" fmla="*/ 2485436 h 5580621"/>
                <a:gd name="connsiteX273" fmla="*/ 873843 w 6033775"/>
                <a:gd name="connsiteY273" fmla="*/ 2462207 h 5580621"/>
                <a:gd name="connsiteX274" fmla="*/ 345397 w 6033775"/>
                <a:gd name="connsiteY274" fmla="*/ 2294447 h 5580621"/>
                <a:gd name="connsiteX275" fmla="*/ 147955 w 6033775"/>
                <a:gd name="connsiteY275" fmla="*/ 2027320 h 5580621"/>
                <a:gd name="connsiteX276" fmla="*/ 253774 w 6033775"/>
                <a:gd name="connsiteY276" fmla="*/ 2230569 h 5580621"/>
                <a:gd name="connsiteX277" fmla="*/ 406694 w 6033775"/>
                <a:gd name="connsiteY277" fmla="*/ 2270573 h 5580621"/>
                <a:gd name="connsiteX278" fmla="*/ 530578 w 6033775"/>
                <a:gd name="connsiteY278" fmla="*/ 2346066 h 5580621"/>
                <a:gd name="connsiteX279" fmla="*/ 665432 w 6033775"/>
                <a:gd name="connsiteY279" fmla="*/ 2365422 h 5580621"/>
                <a:gd name="connsiteX280" fmla="*/ 738989 w 6033775"/>
                <a:gd name="connsiteY280" fmla="*/ 2395103 h 5580621"/>
                <a:gd name="connsiteX281" fmla="*/ 879005 w 6033775"/>
                <a:gd name="connsiteY281" fmla="*/ 2406718 h 5580621"/>
                <a:gd name="connsiteX282" fmla="*/ 928688 w 6033775"/>
                <a:gd name="connsiteY282" fmla="*/ 2397039 h 5580621"/>
                <a:gd name="connsiteX283" fmla="*/ 926753 w 6033775"/>
                <a:gd name="connsiteY283" fmla="*/ 2593190 h 5580621"/>
                <a:gd name="connsiteX284" fmla="*/ 829322 w 6033775"/>
                <a:gd name="connsiteY284" fmla="*/ 2685459 h 5580621"/>
                <a:gd name="connsiteX285" fmla="*/ 434439 w 6033775"/>
                <a:gd name="connsiteY285" fmla="*/ 2668038 h 5580621"/>
                <a:gd name="connsiteX286" fmla="*/ 353139 w 6033775"/>
                <a:gd name="connsiteY286" fmla="*/ 2646745 h 5580621"/>
                <a:gd name="connsiteX287" fmla="*/ 151827 w 6033775"/>
                <a:gd name="connsiteY287" fmla="*/ 2546734 h 5580621"/>
                <a:gd name="connsiteX288" fmla="*/ 38266 w 6033775"/>
                <a:gd name="connsiteY288" fmla="*/ 2462207 h 5580621"/>
                <a:gd name="connsiteX289" fmla="*/ 197 w 6033775"/>
                <a:gd name="connsiteY289" fmla="*/ 2406718 h 5580621"/>
                <a:gd name="connsiteX290" fmla="*/ 47944 w 6033775"/>
                <a:gd name="connsiteY290" fmla="*/ 2162174 h 5580621"/>
                <a:gd name="connsiteX291" fmla="*/ 69237 w 6033775"/>
                <a:gd name="connsiteY291" fmla="*/ 2160884 h 5580621"/>
                <a:gd name="connsiteX292" fmla="*/ 93110 w 6033775"/>
                <a:gd name="connsiteY292" fmla="*/ 2264766 h 5580621"/>
                <a:gd name="connsiteX293" fmla="*/ 116339 w 6033775"/>
                <a:gd name="connsiteY293" fmla="*/ 2372520 h 5580621"/>
                <a:gd name="connsiteX294" fmla="*/ 205381 w 6033775"/>
                <a:gd name="connsiteY294" fmla="*/ 2429946 h 5580621"/>
                <a:gd name="connsiteX295" fmla="*/ 181507 w 6033775"/>
                <a:gd name="connsiteY295" fmla="*/ 2397039 h 5580621"/>
                <a:gd name="connsiteX296" fmla="*/ 160214 w 6033775"/>
                <a:gd name="connsiteY296" fmla="*/ 2225407 h 5580621"/>
                <a:gd name="connsiteX297" fmla="*/ 160860 w 6033775"/>
                <a:gd name="connsiteY297" fmla="*/ 2169917 h 5580621"/>
                <a:gd name="connsiteX298" fmla="*/ 147955 w 6033775"/>
                <a:gd name="connsiteY298" fmla="*/ 2027320 h 5580621"/>
                <a:gd name="connsiteX299" fmla="*/ 1127419 w 6033775"/>
                <a:gd name="connsiteY299" fmla="*/ 1895693 h 5580621"/>
                <a:gd name="connsiteX300" fmla="*/ 988694 w 6033775"/>
                <a:gd name="connsiteY300" fmla="*/ 1980219 h 5580621"/>
                <a:gd name="connsiteX301" fmla="*/ 994502 w 6033775"/>
                <a:gd name="connsiteY301" fmla="*/ 2006673 h 5580621"/>
                <a:gd name="connsiteX302" fmla="*/ 1022892 w 6033775"/>
                <a:gd name="connsiteY302" fmla="*/ 2007964 h 5580621"/>
                <a:gd name="connsiteX303" fmla="*/ 1127419 w 6033775"/>
                <a:gd name="connsiteY303" fmla="*/ 1895693 h 5580621"/>
                <a:gd name="connsiteX304" fmla="*/ 990388 w 6033775"/>
                <a:gd name="connsiteY304" fmla="*/ 1580601 h 5580621"/>
                <a:gd name="connsiteX305" fmla="*/ 935785 w 6033775"/>
                <a:gd name="connsiteY305" fmla="*/ 1586629 h 5580621"/>
                <a:gd name="connsiteX306" fmla="*/ 593811 w 6033775"/>
                <a:gd name="connsiteY306" fmla="*/ 1685350 h 5580621"/>
                <a:gd name="connsiteX307" fmla="*/ 524771 w 6033775"/>
                <a:gd name="connsiteY307" fmla="*/ 1746648 h 5580621"/>
                <a:gd name="connsiteX308" fmla="*/ 577680 w 6033775"/>
                <a:gd name="connsiteY308" fmla="*/ 1936988 h 5580621"/>
                <a:gd name="connsiteX309" fmla="*/ 502188 w 6033775"/>
                <a:gd name="connsiteY309" fmla="*/ 1876981 h 5580621"/>
                <a:gd name="connsiteX310" fmla="*/ 603490 w 6033775"/>
                <a:gd name="connsiteY310" fmla="*/ 1955054 h 5580621"/>
                <a:gd name="connsiteX311" fmla="*/ 788671 w 6033775"/>
                <a:gd name="connsiteY311" fmla="*/ 1883433 h 5580621"/>
                <a:gd name="connsiteX312" fmla="*/ 921590 w 6033775"/>
                <a:gd name="connsiteY312" fmla="*/ 1810526 h 5580621"/>
                <a:gd name="connsiteX313" fmla="*/ 984823 w 6033775"/>
                <a:gd name="connsiteY313" fmla="*/ 1697610 h 5580621"/>
                <a:gd name="connsiteX314" fmla="*/ 824805 w 6033775"/>
                <a:gd name="connsiteY314" fmla="*/ 1796331 h 5580621"/>
                <a:gd name="connsiteX315" fmla="*/ 869325 w 6033775"/>
                <a:gd name="connsiteY315" fmla="*/ 1688577 h 5580621"/>
                <a:gd name="connsiteX316" fmla="*/ 966756 w 6033775"/>
                <a:gd name="connsiteY316" fmla="*/ 1633732 h 5580621"/>
                <a:gd name="connsiteX317" fmla="*/ 1066767 w 6033775"/>
                <a:gd name="connsiteY317" fmla="*/ 1767296 h 5580621"/>
                <a:gd name="connsiteX318" fmla="*/ 1077736 w 6033775"/>
                <a:gd name="connsiteY318" fmla="*/ 1762133 h 5580621"/>
                <a:gd name="connsiteX319" fmla="*/ 1062250 w 6033775"/>
                <a:gd name="connsiteY319" fmla="*/ 1676963 h 5580621"/>
                <a:gd name="connsiteX320" fmla="*/ 990388 w 6033775"/>
                <a:gd name="connsiteY320" fmla="*/ 1580601 h 5580621"/>
                <a:gd name="connsiteX321" fmla="*/ 4710400 w 6033775"/>
                <a:gd name="connsiteY321" fmla="*/ 1556946 h 5580621"/>
                <a:gd name="connsiteX322" fmla="*/ 4946557 w 6033775"/>
                <a:gd name="connsiteY322" fmla="*/ 1744710 h 5580621"/>
                <a:gd name="connsiteX323" fmla="*/ 5124642 w 6033775"/>
                <a:gd name="connsiteY323" fmla="*/ 1940215 h 5580621"/>
                <a:gd name="connsiteX324" fmla="*/ 5096897 w 6033775"/>
                <a:gd name="connsiteY324" fmla="*/ 1916342 h 5580621"/>
                <a:gd name="connsiteX325" fmla="*/ 4718789 w 6033775"/>
                <a:gd name="connsiteY325" fmla="*/ 1571787 h 5580621"/>
                <a:gd name="connsiteX326" fmla="*/ 4710400 w 6033775"/>
                <a:gd name="connsiteY326" fmla="*/ 1556946 h 5580621"/>
                <a:gd name="connsiteX327" fmla="*/ 4704594 w 6033775"/>
                <a:gd name="connsiteY327" fmla="*/ 1553075 h 5580621"/>
                <a:gd name="connsiteX328" fmla="*/ 4709161 w 6033775"/>
                <a:gd name="connsiteY328" fmla="*/ 1555685 h 5580621"/>
                <a:gd name="connsiteX329" fmla="*/ 4710466 w 6033775"/>
                <a:gd name="connsiteY329" fmla="*/ 1557643 h 5580621"/>
                <a:gd name="connsiteX330" fmla="*/ 4708509 w 6033775"/>
                <a:gd name="connsiteY330" fmla="*/ 1556338 h 5580621"/>
                <a:gd name="connsiteX331" fmla="*/ 4704594 w 6033775"/>
                <a:gd name="connsiteY331" fmla="*/ 1553075 h 5580621"/>
                <a:gd name="connsiteX332" fmla="*/ 1207428 w 6033775"/>
                <a:gd name="connsiteY332" fmla="*/ 1463386 h 5580621"/>
                <a:gd name="connsiteX333" fmla="*/ 1230012 w 6033775"/>
                <a:gd name="connsiteY333" fmla="*/ 1468548 h 5580621"/>
                <a:gd name="connsiteX334" fmla="*/ 1186781 w 6033775"/>
                <a:gd name="connsiteY334" fmla="*/ 1655665 h 5580621"/>
                <a:gd name="connsiteX335" fmla="*/ 1168714 w 6033775"/>
                <a:gd name="connsiteY335" fmla="*/ 1651794 h 5580621"/>
                <a:gd name="connsiteX336" fmla="*/ 1207428 w 6033775"/>
                <a:gd name="connsiteY336" fmla="*/ 1463386 h 5580621"/>
                <a:gd name="connsiteX337" fmla="*/ 929332 w 6033775"/>
                <a:gd name="connsiteY337" fmla="*/ 1316276 h 5580621"/>
                <a:gd name="connsiteX338" fmla="*/ 638977 w 6033775"/>
                <a:gd name="connsiteY338" fmla="*/ 1552432 h 5580621"/>
                <a:gd name="connsiteX339" fmla="*/ 929332 w 6033775"/>
                <a:gd name="connsiteY339" fmla="*/ 1316276 h 5580621"/>
                <a:gd name="connsiteX340" fmla="*/ 1091014 w 6033775"/>
                <a:gd name="connsiteY340" fmla="*/ 617256 h 5580621"/>
                <a:gd name="connsiteX341" fmla="*/ 1329377 w 6033775"/>
                <a:gd name="connsiteY341" fmla="*/ 788476 h 5580621"/>
                <a:gd name="connsiteX342" fmla="*/ 1346799 w 6033775"/>
                <a:gd name="connsiteY342" fmla="*/ 1002693 h 5580621"/>
                <a:gd name="connsiteX343" fmla="*/ 1310666 w 6033775"/>
                <a:gd name="connsiteY343" fmla="*/ 1129803 h 5580621"/>
                <a:gd name="connsiteX344" fmla="*/ 1370673 w 6033775"/>
                <a:gd name="connsiteY344" fmla="*/ 1088509 h 5580621"/>
                <a:gd name="connsiteX345" fmla="*/ 1340992 w 6033775"/>
                <a:gd name="connsiteY345" fmla="*/ 1234976 h 5580621"/>
                <a:gd name="connsiteX346" fmla="*/ 1234528 w 6033775"/>
                <a:gd name="connsiteY346" fmla="*/ 1351119 h 5580621"/>
                <a:gd name="connsiteX347" fmla="*/ 1156454 w 6033775"/>
                <a:gd name="connsiteY347" fmla="*/ 1779555 h 5580621"/>
                <a:gd name="connsiteX348" fmla="*/ 1148067 w 6033775"/>
                <a:gd name="connsiteY348" fmla="*/ 1904081 h 5580621"/>
                <a:gd name="connsiteX349" fmla="*/ 1065477 w 6033775"/>
                <a:gd name="connsiteY349" fmla="*/ 2167981 h 5580621"/>
                <a:gd name="connsiteX350" fmla="*/ 1009987 w 6033775"/>
                <a:gd name="connsiteY350" fmla="*/ 2149915 h 5580621"/>
                <a:gd name="connsiteX351" fmla="*/ 1019021 w 6033775"/>
                <a:gd name="connsiteY351" fmla="*/ 2189920 h 5580621"/>
                <a:gd name="connsiteX352" fmla="*/ 983532 w 6033775"/>
                <a:gd name="connsiteY352" fmla="*/ 2328000 h 5580621"/>
                <a:gd name="connsiteX353" fmla="*/ 877714 w 6033775"/>
                <a:gd name="connsiteY353" fmla="*/ 2337033 h 5580621"/>
                <a:gd name="connsiteX354" fmla="*/ 862873 w 6033775"/>
                <a:gd name="connsiteY354" fmla="*/ 2337678 h 5580621"/>
                <a:gd name="connsiteX355" fmla="*/ 800286 w 6033775"/>
                <a:gd name="connsiteY355" fmla="*/ 2304771 h 5580621"/>
                <a:gd name="connsiteX356" fmla="*/ 756410 w 6033775"/>
                <a:gd name="connsiteY356" fmla="*/ 2328000 h 5580621"/>
                <a:gd name="connsiteX357" fmla="*/ 662206 w 6033775"/>
                <a:gd name="connsiteY357" fmla="*/ 2303481 h 5580621"/>
                <a:gd name="connsiteX358" fmla="*/ 571873 w 6033775"/>
                <a:gd name="connsiteY358" fmla="*/ 2274445 h 5580621"/>
                <a:gd name="connsiteX359" fmla="*/ 423469 w 6033775"/>
                <a:gd name="connsiteY359" fmla="*/ 2180241 h 5580621"/>
                <a:gd name="connsiteX360" fmla="*/ 282808 w 6033775"/>
                <a:gd name="connsiteY360" fmla="*/ 2131204 h 5580621"/>
                <a:gd name="connsiteX361" fmla="*/ 280873 w 6033775"/>
                <a:gd name="connsiteY361" fmla="*/ 2082810 h 5580621"/>
                <a:gd name="connsiteX362" fmla="*/ 508640 w 6033775"/>
                <a:gd name="connsiteY362" fmla="*/ 2186048 h 5580621"/>
                <a:gd name="connsiteX363" fmla="*/ 535740 w 6033775"/>
                <a:gd name="connsiteY363" fmla="*/ 2202179 h 5580621"/>
                <a:gd name="connsiteX364" fmla="*/ 931269 w 6033775"/>
                <a:gd name="connsiteY364" fmla="*/ 2272510 h 5580621"/>
                <a:gd name="connsiteX365" fmla="*/ 1019021 w 6033775"/>
                <a:gd name="connsiteY365" fmla="*/ 2246700 h 5580621"/>
                <a:gd name="connsiteX366" fmla="*/ 964821 w 6033775"/>
                <a:gd name="connsiteY366" fmla="*/ 2180241 h 5580621"/>
                <a:gd name="connsiteX367" fmla="*/ 941592 w 6033775"/>
                <a:gd name="connsiteY367" fmla="*/ 2240248 h 5580621"/>
                <a:gd name="connsiteX368" fmla="*/ 892554 w 6033775"/>
                <a:gd name="connsiteY368" fmla="*/ 2194436 h 5580621"/>
                <a:gd name="connsiteX369" fmla="*/ 771896 w 6033775"/>
                <a:gd name="connsiteY369" fmla="*/ 2211858 h 5580621"/>
                <a:gd name="connsiteX370" fmla="*/ 755119 w 6033775"/>
                <a:gd name="connsiteY370" fmla="*/ 2210567 h 5580621"/>
                <a:gd name="connsiteX371" fmla="*/ 689305 w 6033775"/>
                <a:gd name="connsiteY371" fmla="*/ 2199598 h 5580621"/>
                <a:gd name="connsiteX372" fmla="*/ 714469 w 6033775"/>
                <a:gd name="connsiteY372" fmla="*/ 2117654 h 5580621"/>
                <a:gd name="connsiteX373" fmla="*/ 857067 w 6033775"/>
                <a:gd name="connsiteY373" fmla="*/ 2071842 h 5580621"/>
                <a:gd name="connsiteX374" fmla="*/ 931913 w 6033775"/>
                <a:gd name="connsiteY374" fmla="*/ 2062808 h 5580621"/>
                <a:gd name="connsiteX375" fmla="*/ 934494 w 6033775"/>
                <a:gd name="connsiteY375" fmla="*/ 2048614 h 5580621"/>
                <a:gd name="connsiteX376" fmla="*/ 882230 w 6033775"/>
                <a:gd name="connsiteY376" fmla="*/ 2020223 h 5580621"/>
                <a:gd name="connsiteX377" fmla="*/ 837709 w 6033775"/>
                <a:gd name="connsiteY377" fmla="*/ 1986671 h 5580621"/>
                <a:gd name="connsiteX378" fmla="*/ 760927 w 6033775"/>
                <a:gd name="connsiteY378" fmla="*/ 1965379 h 5580621"/>
                <a:gd name="connsiteX379" fmla="*/ 621556 w 6033775"/>
                <a:gd name="connsiteY379" fmla="*/ 2050549 h 5580621"/>
                <a:gd name="connsiteX380" fmla="*/ 435729 w 6033775"/>
                <a:gd name="connsiteY380" fmla="*/ 2068616 h 5580621"/>
                <a:gd name="connsiteX381" fmla="*/ 167957 w 6033775"/>
                <a:gd name="connsiteY381" fmla="*/ 1959571 h 5580621"/>
                <a:gd name="connsiteX382" fmla="*/ 128597 w 6033775"/>
                <a:gd name="connsiteY382" fmla="*/ 1891821 h 5580621"/>
                <a:gd name="connsiteX383" fmla="*/ 191185 w 6033775"/>
                <a:gd name="connsiteY383" fmla="*/ 1850527 h 5580621"/>
                <a:gd name="connsiteX384" fmla="*/ 266032 w 6033775"/>
                <a:gd name="connsiteY384" fmla="*/ 1869883 h 5580621"/>
                <a:gd name="connsiteX385" fmla="*/ 399596 w 6033775"/>
                <a:gd name="connsiteY385" fmla="*/ 1920212 h 5580621"/>
                <a:gd name="connsiteX386" fmla="*/ 307972 w 6033775"/>
                <a:gd name="connsiteY386" fmla="*/ 1610504 h 5580621"/>
                <a:gd name="connsiteX387" fmla="*/ 327329 w 6033775"/>
                <a:gd name="connsiteY387" fmla="*/ 1502749 h 5580621"/>
                <a:gd name="connsiteX388" fmla="*/ 618330 w 6033775"/>
                <a:gd name="connsiteY388" fmla="*/ 976238 h 5580621"/>
                <a:gd name="connsiteX389" fmla="*/ 997082 w 6033775"/>
                <a:gd name="connsiteY389" fmla="*/ 651040 h 5580621"/>
                <a:gd name="connsiteX390" fmla="*/ 1091014 w 6033775"/>
                <a:gd name="connsiteY390" fmla="*/ 617256 h 5580621"/>
                <a:gd name="connsiteX391" fmla="*/ 1990741 w 6033775"/>
                <a:gd name="connsiteY391" fmla="*/ 16777 h 5580621"/>
                <a:gd name="connsiteX392" fmla="*/ 2089462 w 6033775"/>
                <a:gd name="connsiteY392" fmla="*/ 85817 h 5580621"/>
                <a:gd name="connsiteX393" fmla="*/ 2255932 w 6033775"/>
                <a:gd name="connsiteY393" fmla="*/ 150340 h 5580621"/>
                <a:gd name="connsiteX394" fmla="*/ 2307551 w 6033775"/>
                <a:gd name="connsiteY394" fmla="*/ 175504 h 5580621"/>
                <a:gd name="connsiteX395" fmla="*/ 2128176 w 6033775"/>
                <a:gd name="connsiteY395" fmla="*/ 137435 h 5580621"/>
                <a:gd name="connsiteX396" fmla="*/ 2057201 w 6033775"/>
                <a:gd name="connsiteY396" fmla="*/ 196796 h 5580621"/>
                <a:gd name="connsiteX397" fmla="*/ 2023649 w 6033775"/>
                <a:gd name="connsiteY397" fmla="*/ 320682 h 5580621"/>
                <a:gd name="connsiteX398" fmla="*/ 2024293 w 6033775"/>
                <a:gd name="connsiteY398" fmla="*/ 422628 h 5580621"/>
                <a:gd name="connsiteX399" fmla="*/ 2105593 w 6033775"/>
                <a:gd name="connsiteY399" fmla="*/ 360040 h 5580621"/>
                <a:gd name="connsiteX400" fmla="*/ 2164309 w 6033775"/>
                <a:gd name="connsiteY400" fmla="*/ 272934 h 5580621"/>
                <a:gd name="connsiteX401" fmla="*/ 2239801 w 6033775"/>
                <a:gd name="connsiteY401" fmla="*/ 266482 h 5580621"/>
                <a:gd name="connsiteX402" fmla="*/ 2306261 w 6033775"/>
                <a:gd name="connsiteY402" fmla="*/ 270998 h 5580621"/>
                <a:gd name="connsiteX403" fmla="*/ 2382399 w 6033775"/>
                <a:gd name="connsiteY403" fmla="*/ 255513 h 5580621"/>
                <a:gd name="connsiteX404" fmla="*/ 2441114 w 6033775"/>
                <a:gd name="connsiteY404" fmla="*/ 261320 h 5580621"/>
                <a:gd name="connsiteX405" fmla="*/ 2412079 w 6033775"/>
                <a:gd name="connsiteY405" fmla="*/ 216154 h 5580621"/>
                <a:gd name="connsiteX406" fmla="*/ 3533495 w 6033775"/>
                <a:gd name="connsiteY406" fmla="*/ 834933 h 5580621"/>
                <a:gd name="connsiteX407" fmla="*/ 4479408 w 6033775"/>
                <a:gd name="connsiteY407" fmla="*/ 1460163 h 5580621"/>
                <a:gd name="connsiteX408" fmla="*/ 5468550 w 6033775"/>
                <a:gd name="connsiteY408" fmla="*/ 2424784 h 5580621"/>
                <a:gd name="connsiteX409" fmla="*/ 6022806 w 6033775"/>
                <a:gd name="connsiteY409" fmla="*/ 3684925 h 5580621"/>
                <a:gd name="connsiteX410" fmla="*/ 6033775 w 6033775"/>
                <a:gd name="connsiteY410" fmla="*/ 3788807 h 5580621"/>
                <a:gd name="connsiteX411" fmla="*/ 6020870 w 6033775"/>
                <a:gd name="connsiteY411" fmla="*/ 3795260 h 5580621"/>
                <a:gd name="connsiteX412" fmla="*/ 5962800 w 6033775"/>
                <a:gd name="connsiteY412" fmla="*/ 3713961 h 5580621"/>
                <a:gd name="connsiteX413" fmla="*/ 5241428 w 6033775"/>
                <a:gd name="connsiteY413" fmla="*/ 2767403 h 5580621"/>
                <a:gd name="connsiteX414" fmla="*/ 5014306 w 6033775"/>
                <a:gd name="connsiteY414" fmla="*/ 2555121 h 5580621"/>
                <a:gd name="connsiteX415" fmla="*/ 4894292 w 6033775"/>
                <a:gd name="connsiteY415" fmla="*/ 2411880 h 5580621"/>
                <a:gd name="connsiteX416" fmla="*/ 4792991 w 6033775"/>
                <a:gd name="connsiteY416" fmla="*/ 2388006 h 5580621"/>
                <a:gd name="connsiteX417" fmla="*/ 4320680 w 6033775"/>
                <a:gd name="connsiteY417" fmla="*/ 1975057 h 5580621"/>
                <a:gd name="connsiteX418" fmla="*/ 4197441 w 6033775"/>
                <a:gd name="connsiteY418" fmla="*/ 1902790 h 5580621"/>
                <a:gd name="connsiteX419" fmla="*/ 4001935 w 6033775"/>
                <a:gd name="connsiteY419" fmla="*/ 1703417 h 5580621"/>
                <a:gd name="connsiteX420" fmla="*/ 3952251 w 6033775"/>
                <a:gd name="connsiteY420" fmla="*/ 1651154 h 5580621"/>
                <a:gd name="connsiteX421" fmla="*/ 3919990 w 6033775"/>
                <a:gd name="connsiteY421" fmla="*/ 1621472 h 5580621"/>
                <a:gd name="connsiteX422" fmla="*/ 3835464 w 6033775"/>
                <a:gd name="connsiteY422" fmla="*/ 1556304 h 5580621"/>
                <a:gd name="connsiteX423" fmla="*/ 3801912 w 6033775"/>
                <a:gd name="connsiteY423" fmla="*/ 1558884 h 5580621"/>
                <a:gd name="connsiteX424" fmla="*/ 3689641 w 6033775"/>
                <a:gd name="connsiteY424" fmla="*/ 1560175 h 5580621"/>
                <a:gd name="connsiteX425" fmla="*/ 3128934 w 6033775"/>
                <a:gd name="connsiteY425" fmla="*/ 1267239 h 5580621"/>
                <a:gd name="connsiteX426" fmla="*/ 2408208 w 6033775"/>
                <a:gd name="connsiteY426" fmla="*/ 984627 h 5580621"/>
                <a:gd name="connsiteX427" fmla="*/ 2352718 w 6033775"/>
                <a:gd name="connsiteY427" fmla="*/ 964624 h 5580621"/>
                <a:gd name="connsiteX428" fmla="*/ 2367558 w 6033775"/>
                <a:gd name="connsiteY428" fmla="*/ 592970 h 5580621"/>
                <a:gd name="connsiteX429" fmla="*/ 2483055 w 6033775"/>
                <a:gd name="connsiteY429" fmla="*/ 509090 h 5580621"/>
                <a:gd name="connsiteX430" fmla="*/ 2828899 w 6033775"/>
                <a:gd name="connsiteY430" fmla="*/ 651041 h 5580621"/>
                <a:gd name="connsiteX431" fmla="*/ 4499410 w 6033775"/>
                <a:gd name="connsiteY431" fmla="*/ 1635023 h 5580621"/>
                <a:gd name="connsiteX432" fmla="*/ 5461453 w 6033775"/>
                <a:gd name="connsiteY432" fmla="*/ 2518988 h 5580621"/>
                <a:gd name="connsiteX433" fmla="*/ 5484036 w 6033775"/>
                <a:gd name="connsiteY433" fmla="*/ 2553831 h 5580621"/>
                <a:gd name="connsiteX434" fmla="*/ 5500167 w 6033775"/>
                <a:gd name="connsiteY434" fmla="*/ 2540281 h 5580621"/>
                <a:gd name="connsiteX435" fmla="*/ 5436935 w 6033775"/>
                <a:gd name="connsiteY435" fmla="*/ 2455111 h 5580621"/>
                <a:gd name="connsiteX436" fmla="*/ 4270352 w 6033775"/>
                <a:gd name="connsiteY436" fmla="*/ 1396286 h 5580621"/>
                <a:gd name="connsiteX437" fmla="*/ 2795348 w 6033775"/>
                <a:gd name="connsiteY437" fmla="*/ 535544 h 5580621"/>
                <a:gd name="connsiteX438" fmla="*/ 2304970 w 6033775"/>
                <a:gd name="connsiteY438" fmla="*/ 330359 h 5580621"/>
                <a:gd name="connsiteX439" fmla="*/ 2123014 w 6033775"/>
                <a:gd name="connsiteY439" fmla="*/ 419402 h 5580621"/>
                <a:gd name="connsiteX440" fmla="*/ 2037199 w 6033775"/>
                <a:gd name="connsiteY440" fmla="*/ 477473 h 5580621"/>
                <a:gd name="connsiteX441" fmla="*/ 1969449 w 6033775"/>
                <a:gd name="connsiteY441" fmla="*/ 469086 h 5580621"/>
                <a:gd name="connsiteX442" fmla="*/ 1889439 w 6033775"/>
                <a:gd name="connsiteY442" fmla="*/ 332296 h 5580621"/>
                <a:gd name="connsiteX443" fmla="*/ 1956545 w 6033775"/>
                <a:gd name="connsiteY443" fmla="*/ 110336 h 5580621"/>
                <a:gd name="connsiteX444" fmla="*/ 1990741 w 6033775"/>
                <a:gd name="connsiteY444" fmla="*/ 16777 h 5580621"/>
                <a:gd name="connsiteX445" fmla="*/ 2294647 w 6033775"/>
                <a:gd name="connsiteY445" fmla="*/ 0 h 5580621"/>
                <a:gd name="connsiteX446" fmla="*/ 2324328 w 6033775"/>
                <a:gd name="connsiteY446" fmla="*/ 15487 h 5580621"/>
                <a:gd name="connsiteX447" fmla="*/ 2833417 w 6033775"/>
                <a:gd name="connsiteY447" fmla="*/ 333586 h 5580621"/>
                <a:gd name="connsiteX448" fmla="*/ 4452953 w 6033775"/>
                <a:gd name="connsiteY448" fmla="*/ 1364024 h 5580621"/>
                <a:gd name="connsiteX449" fmla="*/ 4704595 w 6033775"/>
                <a:gd name="connsiteY449" fmla="*/ 1553078 h 5580621"/>
                <a:gd name="connsiteX450" fmla="*/ 4663945 w 6033775"/>
                <a:gd name="connsiteY450" fmla="*/ 1532430 h 5580621"/>
                <a:gd name="connsiteX451" fmla="*/ 3256691 w 6033775"/>
                <a:gd name="connsiteY451" fmla="*/ 609746 h 5580621"/>
                <a:gd name="connsiteX452" fmla="*/ 2375947 w 6033775"/>
                <a:gd name="connsiteY452" fmla="*/ 132273 h 5580621"/>
                <a:gd name="connsiteX453" fmla="*/ 2164955 w 6033775"/>
                <a:gd name="connsiteY453" fmla="*/ 65169 h 5580621"/>
                <a:gd name="connsiteX454" fmla="*/ 2081720 w 6033775"/>
                <a:gd name="connsiteY454" fmla="*/ 21293 h 5580621"/>
                <a:gd name="connsiteX455" fmla="*/ 2294647 w 6033775"/>
                <a:gd name="connsiteY455" fmla="*/ 0 h 558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6033775" h="5580621">
                  <a:moveTo>
                    <a:pt x="1932187" y="5168074"/>
                  </a:moveTo>
                  <a:cubicBezTo>
                    <a:pt x="1948802" y="5170090"/>
                    <a:pt x="1964932" y="5183479"/>
                    <a:pt x="1986225" y="5206386"/>
                  </a:cubicBezTo>
                  <a:cubicBezTo>
                    <a:pt x="2037198" y="5261230"/>
                    <a:pt x="2097205" y="5307686"/>
                    <a:pt x="2154631" y="5355434"/>
                  </a:cubicBezTo>
                  <a:cubicBezTo>
                    <a:pt x="2181731" y="5378662"/>
                    <a:pt x="2210766" y="5399955"/>
                    <a:pt x="2239157" y="5421894"/>
                  </a:cubicBezTo>
                  <a:cubicBezTo>
                    <a:pt x="2236575" y="5427055"/>
                    <a:pt x="2234640" y="5431571"/>
                    <a:pt x="2232059" y="5436088"/>
                  </a:cubicBezTo>
                  <a:cubicBezTo>
                    <a:pt x="2215928" y="5430927"/>
                    <a:pt x="2196571" y="5429636"/>
                    <a:pt x="2183666" y="5419957"/>
                  </a:cubicBezTo>
                  <a:cubicBezTo>
                    <a:pt x="2111400" y="5367048"/>
                    <a:pt x="2038488" y="5371565"/>
                    <a:pt x="1967513" y="5416731"/>
                  </a:cubicBezTo>
                  <a:cubicBezTo>
                    <a:pt x="1909442" y="5452864"/>
                    <a:pt x="1855888" y="5495450"/>
                    <a:pt x="1799107" y="5534164"/>
                  </a:cubicBezTo>
                  <a:cubicBezTo>
                    <a:pt x="1773942" y="5551586"/>
                    <a:pt x="1745553" y="5565135"/>
                    <a:pt x="1719098" y="5580621"/>
                  </a:cubicBezTo>
                  <a:cubicBezTo>
                    <a:pt x="1715226" y="5577394"/>
                    <a:pt x="1711355" y="5573523"/>
                    <a:pt x="1707484" y="5569652"/>
                  </a:cubicBezTo>
                  <a:cubicBezTo>
                    <a:pt x="1742971" y="5520614"/>
                    <a:pt x="1778459" y="5472221"/>
                    <a:pt x="1813947" y="5423184"/>
                  </a:cubicBezTo>
                  <a:cubicBezTo>
                    <a:pt x="1811367" y="5420602"/>
                    <a:pt x="1808786" y="5417377"/>
                    <a:pt x="1806204" y="5414796"/>
                  </a:cubicBezTo>
                  <a:cubicBezTo>
                    <a:pt x="1759748" y="5448348"/>
                    <a:pt x="1713936" y="5481255"/>
                    <a:pt x="1667479" y="5514807"/>
                  </a:cubicBezTo>
                  <a:cubicBezTo>
                    <a:pt x="1663607" y="5511581"/>
                    <a:pt x="1659736" y="5507709"/>
                    <a:pt x="1655865" y="5504483"/>
                  </a:cubicBezTo>
                  <a:cubicBezTo>
                    <a:pt x="1658446" y="5494159"/>
                    <a:pt x="1658446" y="5481900"/>
                    <a:pt x="1664253" y="5473512"/>
                  </a:cubicBezTo>
                  <a:cubicBezTo>
                    <a:pt x="1721034" y="5396084"/>
                    <a:pt x="1779105" y="5318656"/>
                    <a:pt x="1837176" y="5241873"/>
                  </a:cubicBezTo>
                  <a:cubicBezTo>
                    <a:pt x="1848790" y="5226388"/>
                    <a:pt x="1861695" y="5211547"/>
                    <a:pt x="1875244" y="5197996"/>
                  </a:cubicBezTo>
                  <a:cubicBezTo>
                    <a:pt x="1898473" y="5175413"/>
                    <a:pt x="1915572" y="5166057"/>
                    <a:pt x="1932187" y="5168074"/>
                  </a:cubicBezTo>
                  <a:close/>
                  <a:moveTo>
                    <a:pt x="2221736" y="5114117"/>
                  </a:moveTo>
                  <a:cubicBezTo>
                    <a:pt x="2230125" y="5141217"/>
                    <a:pt x="2233996" y="5165736"/>
                    <a:pt x="2245610" y="5184448"/>
                  </a:cubicBezTo>
                  <a:cubicBezTo>
                    <a:pt x="2256579" y="5202515"/>
                    <a:pt x="2276581" y="5214775"/>
                    <a:pt x="2297874" y="5232841"/>
                  </a:cubicBezTo>
                  <a:cubicBezTo>
                    <a:pt x="2248836" y="5259941"/>
                    <a:pt x="2206250" y="5253489"/>
                    <a:pt x="2168826" y="5231550"/>
                  </a:cubicBezTo>
                  <a:cubicBezTo>
                    <a:pt x="2157857" y="5225098"/>
                    <a:pt x="2156568" y="5190900"/>
                    <a:pt x="2161084" y="5171544"/>
                  </a:cubicBezTo>
                  <a:cubicBezTo>
                    <a:pt x="2171407" y="5127022"/>
                    <a:pt x="2186248" y="5116698"/>
                    <a:pt x="2221736" y="5114117"/>
                  </a:cubicBezTo>
                  <a:close/>
                  <a:moveTo>
                    <a:pt x="1878471" y="4930870"/>
                  </a:moveTo>
                  <a:cubicBezTo>
                    <a:pt x="1955254" y="4978617"/>
                    <a:pt x="1957190" y="5060562"/>
                    <a:pt x="1890731" y="5118633"/>
                  </a:cubicBezTo>
                  <a:cubicBezTo>
                    <a:pt x="1842338" y="5160573"/>
                    <a:pt x="1805559" y="5216064"/>
                    <a:pt x="1761038" y="5262520"/>
                  </a:cubicBezTo>
                  <a:cubicBezTo>
                    <a:pt x="1726196" y="5298653"/>
                    <a:pt x="1686191" y="5330270"/>
                    <a:pt x="1648122" y="5363822"/>
                  </a:cubicBezTo>
                  <a:cubicBezTo>
                    <a:pt x="1642961" y="5359305"/>
                    <a:pt x="1638444" y="5354789"/>
                    <a:pt x="1633282" y="5350272"/>
                  </a:cubicBezTo>
                  <a:cubicBezTo>
                    <a:pt x="1739745" y="5225097"/>
                    <a:pt x="1833950" y="5091534"/>
                    <a:pt x="1878471" y="4930870"/>
                  </a:cubicBezTo>
                  <a:close/>
                  <a:moveTo>
                    <a:pt x="2047522" y="4787628"/>
                  </a:moveTo>
                  <a:cubicBezTo>
                    <a:pt x="2045586" y="4814082"/>
                    <a:pt x="2046231" y="4834730"/>
                    <a:pt x="2043005" y="4854732"/>
                  </a:cubicBezTo>
                  <a:cubicBezTo>
                    <a:pt x="2032036" y="4926998"/>
                    <a:pt x="2046876" y="4943775"/>
                    <a:pt x="2120433" y="4937967"/>
                  </a:cubicBezTo>
                  <a:cubicBezTo>
                    <a:pt x="2172697" y="4933451"/>
                    <a:pt x="2224961" y="4923128"/>
                    <a:pt x="2277225" y="4922482"/>
                  </a:cubicBezTo>
                  <a:cubicBezTo>
                    <a:pt x="2304970" y="4921836"/>
                    <a:pt x="2332715" y="4934096"/>
                    <a:pt x="2366913" y="4942484"/>
                  </a:cubicBezTo>
                  <a:cubicBezTo>
                    <a:pt x="2322392" y="4973455"/>
                    <a:pt x="2290130" y="4995394"/>
                    <a:pt x="2259159" y="5018622"/>
                  </a:cubicBezTo>
                  <a:cubicBezTo>
                    <a:pt x="2217864" y="5048948"/>
                    <a:pt x="2180440" y="5057336"/>
                    <a:pt x="2151405" y="5003136"/>
                  </a:cubicBezTo>
                  <a:cubicBezTo>
                    <a:pt x="2148824" y="4997975"/>
                    <a:pt x="2142372" y="4994748"/>
                    <a:pt x="2133983" y="4987651"/>
                  </a:cubicBezTo>
                  <a:cubicBezTo>
                    <a:pt x="2133983" y="5037979"/>
                    <a:pt x="2140436" y="5083791"/>
                    <a:pt x="2132047" y="5127021"/>
                  </a:cubicBezTo>
                  <a:cubicBezTo>
                    <a:pt x="2126886" y="5152831"/>
                    <a:pt x="2099786" y="5174769"/>
                    <a:pt x="2082364" y="5198642"/>
                  </a:cubicBezTo>
                  <a:cubicBezTo>
                    <a:pt x="2062362" y="5178640"/>
                    <a:pt x="2036553" y="5162509"/>
                    <a:pt x="2023003" y="5138636"/>
                  </a:cubicBezTo>
                  <a:cubicBezTo>
                    <a:pt x="2008162" y="5112181"/>
                    <a:pt x="2004937" y="5078629"/>
                    <a:pt x="1995258" y="5048948"/>
                  </a:cubicBezTo>
                  <a:cubicBezTo>
                    <a:pt x="1979772" y="5001200"/>
                    <a:pt x="1968803" y="4950873"/>
                    <a:pt x="1946220" y="4906351"/>
                  </a:cubicBezTo>
                  <a:cubicBezTo>
                    <a:pt x="1912668" y="4839892"/>
                    <a:pt x="1921701" y="4812147"/>
                    <a:pt x="1995903" y="4796017"/>
                  </a:cubicBezTo>
                  <a:cubicBezTo>
                    <a:pt x="2010743" y="4792790"/>
                    <a:pt x="2025584" y="4791500"/>
                    <a:pt x="2047522" y="4787628"/>
                  </a:cubicBezTo>
                  <a:close/>
                  <a:moveTo>
                    <a:pt x="2094624" y="4772789"/>
                  </a:moveTo>
                  <a:cubicBezTo>
                    <a:pt x="2118499" y="4792791"/>
                    <a:pt x="2146889" y="4808277"/>
                    <a:pt x="2164310" y="4832795"/>
                  </a:cubicBezTo>
                  <a:cubicBezTo>
                    <a:pt x="2174634" y="4847636"/>
                    <a:pt x="2175280" y="4879897"/>
                    <a:pt x="2165601" y="4895383"/>
                  </a:cubicBezTo>
                  <a:cubicBezTo>
                    <a:pt x="2159149" y="4906352"/>
                    <a:pt x="2125596" y="4908288"/>
                    <a:pt x="2108820" y="4901835"/>
                  </a:cubicBezTo>
                  <a:cubicBezTo>
                    <a:pt x="2094624" y="4896028"/>
                    <a:pt x="2080430" y="4874735"/>
                    <a:pt x="2075914" y="4857314"/>
                  </a:cubicBezTo>
                  <a:cubicBezTo>
                    <a:pt x="2070106" y="4834731"/>
                    <a:pt x="2074622" y="4810212"/>
                    <a:pt x="2074622" y="4786339"/>
                  </a:cubicBezTo>
                  <a:cubicBezTo>
                    <a:pt x="2081075" y="4781822"/>
                    <a:pt x="2088172" y="4777306"/>
                    <a:pt x="2094624" y="4772789"/>
                  </a:cubicBezTo>
                  <a:close/>
                  <a:moveTo>
                    <a:pt x="2839224" y="4769562"/>
                  </a:moveTo>
                  <a:cubicBezTo>
                    <a:pt x="2775991" y="4856024"/>
                    <a:pt x="2701143" y="4909578"/>
                    <a:pt x="2610810" y="4954745"/>
                  </a:cubicBezTo>
                  <a:cubicBezTo>
                    <a:pt x="2619843" y="4890867"/>
                    <a:pt x="2735986" y="4797307"/>
                    <a:pt x="2839224" y="4769562"/>
                  </a:cubicBezTo>
                  <a:close/>
                  <a:moveTo>
                    <a:pt x="2945527" y="4762385"/>
                  </a:moveTo>
                  <a:cubicBezTo>
                    <a:pt x="2956819" y="4762949"/>
                    <a:pt x="2967788" y="4765691"/>
                    <a:pt x="2977305" y="4770853"/>
                  </a:cubicBezTo>
                  <a:cubicBezTo>
                    <a:pt x="3006341" y="4786984"/>
                    <a:pt x="3009566" y="4819246"/>
                    <a:pt x="2979241" y="4830860"/>
                  </a:cubicBezTo>
                  <a:cubicBezTo>
                    <a:pt x="2839870" y="4890867"/>
                    <a:pt x="2739213" y="4998622"/>
                    <a:pt x="2632750" y="5099924"/>
                  </a:cubicBezTo>
                  <a:cubicBezTo>
                    <a:pt x="2592745" y="5137347"/>
                    <a:pt x="2569517" y="5111538"/>
                    <a:pt x="2527576" y="5077985"/>
                  </a:cubicBezTo>
                  <a:cubicBezTo>
                    <a:pt x="2581776" y="5043143"/>
                    <a:pt x="2623716" y="5005719"/>
                    <a:pt x="2673400" y="4985072"/>
                  </a:cubicBezTo>
                  <a:cubicBezTo>
                    <a:pt x="2759861" y="4948939"/>
                    <a:pt x="2835998" y="4908289"/>
                    <a:pt x="2865679" y="4809567"/>
                  </a:cubicBezTo>
                  <a:cubicBezTo>
                    <a:pt x="2874874" y="4778596"/>
                    <a:pt x="2911653" y="4760691"/>
                    <a:pt x="2945527" y="4762385"/>
                  </a:cubicBezTo>
                  <a:close/>
                  <a:moveTo>
                    <a:pt x="2719211" y="4591478"/>
                  </a:moveTo>
                  <a:cubicBezTo>
                    <a:pt x="2724374" y="4599221"/>
                    <a:pt x="2729535" y="4606319"/>
                    <a:pt x="2734697" y="4614061"/>
                  </a:cubicBezTo>
                  <a:cubicBezTo>
                    <a:pt x="2690820" y="4645034"/>
                    <a:pt x="2646945" y="4675360"/>
                    <a:pt x="2603068" y="4705685"/>
                  </a:cubicBezTo>
                  <a:cubicBezTo>
                    <a:pt x="2599842" y="4701169"/>
                    <a:pt x="2595971" y="4696007"/>
                    <a:pt x="2592744" y="4691490"/>
                  </a:cubicBezTo>
                  <a:cubicBezTo>
                    <a:pt x="2634685" y="4657938"/>
                    <a:pt x="2677270" y="4625031"/>
                    <a:pt x="2719211" y="4591478"/>
                  </a:cubicBezTo>
                  <a:close/>
                  <a:moveTo>
                    <a:pt x="2819221" y="4558571"/>
                  </a:moveTo>
                  <a:cubicBezTo>
                    <a:pt x="2850193" y="4588898"/>
                    <a:pt x="2885680" y="4622450"/>
                    <a:pt x="2923103" y="4657937"/>
                  </a:cubicBezTo>
                  <a:cubicBezTo>
                    <a:pt x="2866324" y="4677939"/>
                    <a:pt x="2822447" y="4688908"/>
                    <a:pt x="2782443" y="4708266"/>
                  </a:cubicBezTo>
                  <a:cubicBezTo>
                    <a:pt x="2735986" y="4730849"/>
                    <a:pt x="2694046" y="4758594"/>
                    <a:pt x="2668236" y="4810213"/>
                  </a:cubicBezTo>
                  <a:cubicBezTo>
                    <a:pt x="2650170" y="4846346"/>
                    <a:pt x="2610166" y="4870220"/>
                    <a:pt x="2583066" y="4902482"/>
                  </a:cubicBezTo>
                  <a:cubicBezTo>
                    <a:pt x="2563709" y="4926355"/>
                    <a:pt x="2542416" y="4952809"/>
                    <a:pt x="2535964" y="4981201"/>
                  </a:cubicBezTo>
                  <a:cubicBezTo>
                    <a:pt x="2529511" y="5010236"/>
                    <a:pt x="2526930" y="5032174"/>
                    <a:pt x="2490797" y="5030884"/>
                  </a:cubicBezTo>
                  <a:cubicBezTo>
                    <a:pt x="2454019" y="5029593"/>
                    <a:pt x="2424338" y="5010881"/>
                    <a:pt x="2427565" y="4975393"/>
                  </a:cubicBezTo>
                  <a:cubicBezTo>
                    <a:pt x="2430145" y="4943776"/>
                    <a:pt x="2444340" y="4904417"/>
                    <a:pt x="2467569" y="4885060"/>
                  </a:cubicBezTo>
                  <a:cubicBezTo>
                    <a:pt x="2557257" y="4809568"/>
                    <a:pt x="2652751" y="4740528"/>
                    <a:pt x="2746309" y="4669552"/>
                  </a:cubicBezTo>
                  <a:cubicBezTo>
                    <a:pt x="2764376" y="4656002"/>
                    <a:pt x="2787605" y="4646323"/>
                    <a:pt x="2800509" y="4628902"/>
                  </a:cubicBezTo>
                  <a:cubicBezTo>
                    <a:pt x="2811478" y="4614706"/>
                    <a:pt x="2810833" y="4591478"/>
                    <a:pt x="2819221" y="4558571"/>
                  </a:cubicBezTo>
                  <a:close/>
                  <a:moveTo>
                    <a:pt x="3228058" y="4489531"/>
                  </a:moveTo>
                  <a:cubicBezTo>
                    <a:pt x="3247980" y="4487595"/>
                    <a:pt x="3265724" y="4496305"/>
                    <a:pt x="3279274" y="4516630"/>
                  </a:cubicBezTo>
                  <a:cubicBezTo>
                    <a:pt x="3288307" y="4529536"/>
                    <a:pt x="3283145" y="4551473"/>
                    <a:pt x="3284435" y="4568249"/>
                  </a:cubicBezTo>
                  <a:cubicBezTo>
                    <a:pt x="3277983" y="4568249"/>
                    <a:pt x="3272176" y="4568249"/>
                    <a:pt x="3265724" y="4568249"/>
                  </a:cubicBezTo>
                  <a:cubicBezTo>
                    <a:pt x="3261852" y="4553409"/>
                    <a:pt x="3257980" y="4539213"/>
                    <a:pt x="3251528" y="4515986"/>
                  </a:cubicBezTo>
                  <a:cubicBezTo>
                    <a:pt x="3187005" y="4575992"/>
                    <a:pt x="3115384" y="4618577"/>
                    <a:pt x="3099253" y="4708910"/>
                  </a:cubicBezTo>
                  <a:cubicBezTo>
                    <a:pt x="3096027" y="4726333"/>
                    <a:pt x="3077960" y="4751496"/>
                    <a:pt x="3063765" y="4754077"/>
                  </a:cubicBezTo>
                  <a:cubicBezTo>
                    <a:pt x="3045699" y="4757304"/>
                    <a:pt x="3021179" y="4744399"/>
                    <a:pt x="3004403" y="4732139"/>
                  </a:cubicBezTo>
                  <a:cubicBezTo>
                    <a:pt x="2983110" y="4716654"/>
                    <a:pt x="2986982" y="4698587"/>
                    <a:pt x="3006985" y="4679875"/>
                  </a:cubicBezTo>
                  <a:cubicBezTo>
                    <a:pt x="3060539" y="4630192"/>
                    <a:pt x="3112158" y="4577928"/>
                    <a:pt x="3163776" y="4526309"/>
                  </a:cubicBezTo>
                  <a:cubicBezTo>
                    <a:pt x="3186037" y="4504049"/>
                    <a:pt x="3208137" y="4491466"/>
                    <a:pt x="3228058" y="4489531"/>
                  </a:cubicBezTo>
                  <a:close/>
                  <a:moveTo>
                    <a:pt x="2563064" y="4386293"/>
                  </a:moveTo>
                  <a:cubicBezTo>
                    <a:pt x="2517897" y="4493403"/>
                    <a:pt x="2460472" y="4593414"/>
                    <a:pt x="2372720" y="4680521"/>
                  </a:cubicBezTo>
                  <a:cubicBezTo>
                    <a:pt x="2375947" y="4616642"/>
                    <a:pt x="2488862" y="4439203"/>
                    <a:pt x="2563064" y="4386293"/>
                  </a:cubicBezTo>
                  <a:close/>
                  <a:moveTo>
                    <a:pt x="2826319" y="4233374"/>
                  </a:moveTo>
                  <a:cubicBezTo>
                    <a:pt x="2806963" y="4248215"/>
                    <a:pt x="2786959" y="4262409"/>
                    <a:pt x="2768894" y="4278540"/>
                  </a:cubicBezTo>
                  <a:cubicBezTo>
                    <a:pt x="2767603" y="4279830"/>
                    <a:pt x="2775991" y="4292091"/>
                    <a:pt x="2779217" y="4299834"/>
                  </a:cubicBezTo>
                  <a:cubicBezTo>
                    <a:pt x="2801155" y="4286928"/>
                    <a:pt x="2822448" y="4273378"/>
                    <a:pt x="2843741" y="4260474"/>
                  </a:cubicBezTo>
                  <a:cubicBezTo>
                    <a:pt x="2837934" y="4251441"/>
                    <a:pt x="2832126" y="4242407"/>
                    <a:pt x="2826319" y="4233374"/>
                  </a:cubicBezTo>
                  <a:close/>
                  <a:moveTo>
                    <a:pt x="2672753" y="4214661"/>
                  </a:moveTo>
                  <a:cubicBezTo>
                    <a:pt x="2679206" y="4219178"/>
                    <a:pt x="2685012" y="4223694"/>
                    <a:pt x="2691464" y="4228211"/>
                  </a:cubicBezTo>
                  <a:cubicBezTo>
                    <a:pt x="2673398" y="4254021"/>
                    <a:pt x="2655977" y="4279831"/>
                    <a:pt x="2638555" y="4305640"/>
                  </a:cubicBezTo>
                  <a:cubicBezTo>
                    <a:pt x="2632103" y="4300478"/>
                    <a:pt x="2625006" y="4295962"/>
                    <a:pt x="2617908" y="4290799"/>
                  </a:cubicBezTo>
                  <a:cubicBezTo>
                    <a:pt x="2636620" y="4264991"/>
                    <a:pt x="2654686" y="4239825"/>
                    <a:pt x="2672753" y="4214661"/>
                  </a:cubicBezTo>
                  <a:close/>
                  <a:moveTo>
                    <a:pt x="2505639" y="4207161"/>
                  </a:moveTo>
                  <a:cubicBezTo>
                    <a:pt x="2524190" y="4207887"/>
                    <a:pt x="2542095" y="4215952"/>
                    <a:pt x="2555967" y="4229502"/>
                  </a:cubicBezTo>
                  <a:cubicBezTo>
                    <a:pt x="2567582" y="4241116"/>
                    <a:pt x="2557903" y="4288864"/>
                    <a:pt x="2543063" y="4310156"/>
                  </a:cubicBezTo>
                  <a:cubicBezTo>
                    <a:pt x="2518544" y="4345645"/>
                    <a:pt x="2484347" y="4375324"/>
                    <a:pt x="2449503" y="4401134"/>
                  </a:cubicBezTo>
                  <a:cubicBezTo>
                    <a:pt x="2317876" y="4497274"/>
                    <a:pt x="2261741" y="4629547"/>
                    <a:pt x="2253998" y="4787630"/>
                  </a:cubicBezTo>
                  <a:cubicBezTo>
                    <a:pt x="2253353" y="4794082"/>
                    <a:pt x="2251417" y="4799890"/>
                    <a:pt x="2250126" y="4806342"/>
                  </a:cubicBezTo>
                  <a:cubicBezTo>
                    <a:pt x="2224962" y="4737947"/>
                    <a:pt x="2215928" y="4734076"/>
                    <a:pt x="2148180" y="4748916"/>
                  </a:cubicBezTo>
                  <a:cubicBezTo>
                    <a:pt x="2132694" y="4752142"/>
                    <a:pt x="2111401" y="4741818"/>
                    <a:pt x="2097851" y="4730849"/>
                  </a:cubicBezTo>
                  <a:cubicBezTo>
                    <a:pt x="2092689" y="4726978"/>
                    <a:pt x="2098497" y="4701169"/>
                    <a:pt x="2106239" y="4690845"/>
                  </a:cubicBezTo>
                  <a:cubicBezTo>
                    <a:pt x="2133984" y="4655357"/>
                    <a:pt x="2168182" y="4623740"/>
                    <a:pt x="2195282" y="4586962"/>
                  </a:cubicBezTo>
                  <a:cubicBezTo>
                    <a:pt x="2261095" y="4495984"/>
                    <a:pt x="2323038" y="4403070"/>
                    <a:pt x="2387561" y="4311447"/>
                  </a:cubicBezTo>
                  <a:cubicBezTo>
                    <a:pt x="2407563" y="4283057"/>
                    <a:pt x="2426276" y="4252730"/>
                    <a:pt x="2451440" y="4228857"/>
                  </a:cubicBezTo>
                  <a:cubicBezTo>
                    <a:pt x="2467893" y="4213049"/>
                    <a:pt x="2487089" y="4206435"/>
                    <a:pt x="2505639" y="4207161"/>
                  </a:cubicBezTo>
                  <a:close/>
                  <a:moveTo>
                    <a:pt x="2114628" y="4199176"/>
                  </a:moveTo>
                  <a:cubicBezTo>
                    <a:pt x="2145599" y="4200466"/>
                    <a:pt x="2189474" y="4208855"/>
                    <a:pt x="2201734" y="4230147"/>
                  </a:cubicBezTo>
                  <a:cubicBezTo>
                    <a:pt x="2212058" y="4247568"/>
                    <a:pt x="2191411" y="4290799"/>
                    <a:pt x="2174634" y="4316609"/>
                  </a:cubicBezTo>
                  <a:cubicBezTo>
                    <a:pt x="2144308" y="4363065"/>
                    <a:pt x="2102368" y="4403070"/>
                    <a:pt x="2073978" y="4450817"/>
                  </a:cubicBezTo>
                  <a:cubicBezTo>
                    <a:pt x="2046232" y="4495983"/>
                    <a:pt x="2038489" y="4546311"/>
                    <a:pt x="2086882" y="4588897"/>
                  </a:cubicBezTo>
                  <a:cubicBezTo>
                    <a:pt x="2095270" y="4596639"/>
                    <a:pt x="2101723" y="4623095"/>
                    <a:pt x="2099787" y="4624385"/>
                  </a:cubicBezTo>
                  <a:cubicBezTo>
                    <a:pt x="2083011" y="4634063"/>
                    <a:pt x="2064299" y="4639225"/>
                    <a:pt x="2039780" y="4648258"/>
                  </a:cubicBezTo>
                  <a:cubicBezTo>
                    <a:pt x="2031392" y="4681810"/>
                    <a:pt x="2023004" y="4719234"/>
                    <a:pt x="2013970" y="4756658"/>
                  </a:cubicBezTo>
                  <a:cubicBezTo>
                    <a:pt x="2006228" y="4756658"/>
                    <a:pt x="1999130" y="4757303"/>
                    <a:pt x="1992678" y="4757303"/>
                  </a:cubicBezTo>
                  <a:cubicBezTo>
                    <a:pt x="1983645" y="4725687"/>
                    <a:pt x="1966223" y="4692779"/>
                    <a:pt x="1968804" y="4661808"/>
                  </a:cubicBezTo>
                  <a:cubicBezTo>
                    <a:pt x="1973321" y="4606963"/>
                    <a:pt x="1988161" y="4552764"/>
                    <a:pt x="2000421" y="4498564"/>
                  </a:cubicBezTo>
                  <a:cubicBezTo>
                    <a:pt x="2012680" y="4446301"/>
                    <a:pt x="2026875" y="4394682"/>
                    <a:pt x="2038489" y="4342418"/>
                  </a:cubicBezTo>
                  <a:cubicBezTo>
                    <a:pt x="2046878" y="4306930"/>
                    <a:pt x="2047523" y="4268216"/>
                    <a:pt x="2061072" y="4235309"/>
                  </a:cubicBezTo>
                  <a:cubicBezTo>
                    <a:pt x="2068170" y="4217888"/>
                    <a:pt x="2096561" y="4198531"/>
                    <a:pt x="2114628" y="4199176"/>
                  </a:cubicBezTo>
                  <a:close/>
                  <a:moveTo>
                    <a:pt x="3472197" y="4197886"/>
                  </a:moveTo>
                  <a:cubicBezTo>
                    <a:pt x="3472842" y="4211436"/>
                    <a:pt x="3479294" y="4230148"/>
                    <a:pt x="3472842" y="4238536"/>
                  </a:cubicBezTo>
                  <a:cubicBezTo>
                    <a:pt x="3436709" y="4286284"/>
                    <a:pt x="3396060" y="4329515"/>
                    <a:pt x="3361216" y="4377262"/>
                  </a:cubicBezTo>
                  <a:cubicBezTo>
                    <a:pt x="3347667" y="4396619"/>
                    <a:pt x="3344441" y="4423719"/>
                    <a:pt x="3336698" y="4447593"/>
                  </a:cubicBezTo>
                  <a:cubicBezTo>
                    <a:pt x="3339279" y="4454691"/>
                    <a:pt x="3341860" y="4461787"/>
                    <a:pt x="3344441" y="4468885"/>
                  </a:cubicBezTo>
                  <a:cubicBezTo>
                    <a:pt x="3327665" y="4463079"/>
                    <a:pt x="3307662" y="4460497"/>
                    <a:pt x="3295404" y="4449528"/>
                  </a:cubicBezTo>
                  <a:cubicBezTo>
                    <a:pt x="3288306" y="4442431"/>
                    <a:pt x="3288951" y="4418557"/>
                    <a:pt x="3295404" y="4408233"/>
                  </a:cubicBezTo>
                  <a:cubicBezTo>
                    <a:pt x="3339279" y="4341775"/>
                    <a:pt x="3385091" y="4275960"/>
                    <a:pt x="3432192" y="4211436"/>
                  </a:cubicBezTo>
                  <a:cubicBezTo>
                    <a:pt x="3438645" y="4202403"/>
                    <a:pt x="3458647" y="4202403"/>
                    <a:pt x="3472197" y="4197886"/>
                  </a:cubicBezTo>
                  <a:close/>
                  <a:moveTo>
                    <a:pt x="3194749" y="4134653"/>
                  </a:moveTo>
                  <a:cubicBezTo>
                    <a:pt x="3250239" y="4196596"/>
                    <a:pt x="3251530" y="4256603"/>
                    <a:pt x="3198621" y="4308867"/>
                  </a:cubicBezTo>
                  <a:cubicBezTo>
                    <a:pt x="3152808" y="4354033"/>
                    <a:pt x="3097964" y="4389521"/>
                    <a:pt x="3046990" y="4430171"/>
                  </a:cubicBezTo>
                  <a:cubicBezTo>
                    <a:pt x="3004405" y="4462432"/>
                    <a:pt x="2961819" y="4495340"/>
                    <a:pt x="2913426" y="4532763"/>
                  </a:cubicBezTo>
                  <a:cubicBezTo>
                    <a:pt x="2934719" y="4550829"/>
                    <a:pt x="2948269" y="4563089"/>
                    <a:pt x="2965046" y="4577284"/>
                  </a:cubicBezTo>
                  <a:cubicBezTo>
                    <a:pt x="2979240" y="4550184"/>
                    <a:pt x="2990855" y="4527601"/>
                    <a:pt x="3002469" y="4505663"/>
                  </a:cubicBezTo>
                  <a:cubicBezTo>
                    <a:pt x="3008276" y="4506954"/>
                    <a:pt x="3014729" y="4508889"/>
                    <a:pt x="3020536" y="4510180"/>
                  </a:cubicBezTo>
                  <a:cubicBezTo>
                    <a:pt x="3015373" y="4530182"/>
                    <a:pt x="3016665" y="4556636"/>
                    <a:pt x="3004405" y="4568250"/>
                  </a:cubicBezTo>
                  <a:cubicBezTo>
                    <a:pt x="2988919" y="4581800"/>
                    <a:pt x="2957948" y="4594060"/>
                    <a:pt x="2941817" y="4587608"/>
                  </a:cubicBezTo>
                  <a:cubicBezTo>
                    <a:pt x="2905038" y="4572767"/>
                    <a:pt x="2873422" y="4545667"/>
                    <a:pt x="2825674" y="4514696"/>
                  </a:cubicBezTo>
                  <a:cubicBezTo>
                    <a:pt x="2987629" y="4416621"/>
                    <a:pt x="3137323" y="4321771"/>
                    <a:pt x="3194749" y="4134653"/>
                  </a:cubicBezTo>
                  <a:close/>
                  <a:moveTo>
                    <a:pt x="2554031" y="4134653"/>
                  </a:moveTo>
                  <a:cubicBezTo>
                    <a:pt x="2572420" y="4132556"/>
                    <a:pt x="2590486" y="4137556"/>
                    <a:pt x="2608230" y="4148203"/>
                  </a:cubicBezTo>
                  <a:cubicBezTo>
                    <a:pt x="2619844" y="4154655"/>
                    <a:pt x="2623070" y="4175947"/>
                    <a:pt x="2629523" y="4190788"/>
                  </a:cubicBezTo>
                  <a:cubicBezTo>
                    <a:pt x="2614037" y="4195305"/>
                    <a:pt x="2597261" y="4206274"/>
                    <a:pt x="2585001" y="4202402"/>
                  </a:cubicBezTo>
                  <a:cubicBezTo>
                    <a:pt x="2555966" y="4194014"/>
                    <a:pt x="2529512" y="4177884"/>
                    <a:pt x="2497895" y="4163688"/>
                  </a:cubicBezTo>
                  <a:cubicBezTo>
                    <a:pt x="2516930" y="4145944"/>
                    <a:pt x="2535642" y="4136750"/>
                    <a:pt x="2554031" y="4134653"/>
                  </a:cubicBezTo>
                  <a:close/>
                  <a:moveTo>
                    <a:pt x="3149581" y="4116586"/>
                  </a:moveTo>
                  <a:cubicBezTo>
                    <a:pt x="3113448" y="4263700"/>
                    <a:pt x="3019890" y="4360485"/>
                    <a:pt x="2886970" y="4423718"/>
                  </a:cubicBezTo>
                  <a:cubicBezTo>
                    <a:pt x="2945687" y="4296607"/>
                    <a:pt x="3020534" y="4183690"/>
                    <a:pt x="3149581" y="4116586"/>
                  </a:cubicBezTo>
                  <a:close/>
                  <a:moveTo>
                    <a:pt x="3583823" y="4075936"/>
                  </a:moveTo>
                  <a:cubicBezTo>
                    <a:pt x="3565757" y="4123683"/>
                    <a:pt x="3552852" y="4157880"/>
                    <a:pt x="3536721" y="4198530"/>
                  </a:cubicBezTo>
                  <a:cubicBezTo>
                    <a:pt x="3506395" y="4140459"/>
                    <a:pt x="3516073" y="4113359"/>
                    <a:pt x="3583823" y="4075936"/>
                  </a:cubicBezTo>
                  <a:close/>
                  <a:moveTo>
                    <a:pt x="3045053" y="3885593"/>
                  </a:moveTo>
                  <a:cubicBezTo>
                    <a:pt x="3091511" y="3928824"/>
                    <a:pt x="3123772" y="3957859"/>
                    <a:pt x="3155388" y="3987540"/>
                  </a:cubicBezTo>
                  <a:cubicBezTo>
                    <a:pt x="3154098" y="3990122"/>
                    <a:pt x="3152807" y="3992701"/>
                    <a:pt x="3151517" y="3995283"/>
                  </a:cubicBezTo>
                  <a:cubicBezTo>
                    <a:pt x="3130870" y="3988830"/>
                    <a:pt x="3109577" y="3982378"/>
                    <a:pt x="3081832" y="3973991"/>
                  </a:cubicBezTo>
                  <a:cubicBezTo>
                    <a:pt x="3101188" y="4037868"/>
                    <a:pt x="3063120" y="4073357"/>
                    <a:pt x="3028923" y="4110780"/>
                  </a:cubicBezTo>
                  <a:cubicBezTo>
                    <a:pt x="2970852" y="4174658"/>
                    <a:pt x="2912136" y="4237245"/>
                    <a:pt x="2856000" y="4302414"/>
                  </a:cubicBezTo>
                  <a:cubicBezTo>
                    <a:pt x="2835352" y="4325643"/>
                    <a:pt x="2825029" y="4353388"/>
                    <a:pt x="2876003" y="4364357"/>
                  </a:cubicBezTo>
                  <a:cubicBezTo>
                    <a:pt x="2821803" y="4423073"/>
                    <a:pt x="2775346" y="4348871"/>
                    <a:pt x="2717920" y="4368873"/>
                  </a:cubicBezTo>
                  <a:cubicBezTo>
                    <a:pt x="2733405" y="4410813"/>
                    <a:pt x="2748246" y="4451463"/>
                    <a:pt x="2765667" y="4499855"/>
                  </a:cubicBezTo>
                  <a:cubicBezTo>
                    <a:pt x="2749536" y="4498565"/>
                    <a:pt x="2734051" y="4501791"/>
                    <a:pt x="2725017" y="4495984"/>
                  </a:cubicBezTo>
                  <a:cubicBezTo>
                    <a:pt x="2683723" y="4467594"/>
                    <a:pt x="2668237" y="4493403"/>
                    <a:pt x="2648234" y="4525020"/>
                  </a:cubicBezTo>
                  <a:cubicBezTo>
                    <a:pt x="2608876" y="4586317"/>
                    <a:pt x="2570161" y="4650840"/>
                    <a:pt x="2521124" y="4704394"/>
                  </a:cubicBezTo>
                  <a:cubicBezTo>
                    <a:pt x="2479184" y="4750851"/>
                    <a:pt x="2422403" y="4783113"/>
                    <a:pt x="2368848" y="4825053"/>
                  </a:cubicBezTo>
                  <a:cubicBezTo>
                    <a:pt x="2374011" y="4831505"/>
                    <a:pt x="2383688" y="4845701"/>
                    <a:pt x="2398530" y="4866349"/>
                  </a:cubicBezTo>
                  <a:cubicBezTo>
                    <a:pt x="2384980" y="4874091"/>
                    <a:pt x="2364978" y="4890867"/>
                    <a:pt x="2359815" y="4886996"/>
                  </a:cubicBezTo>
                  <a:cubicBezTo>
                    <a:pt x="2342394" y="4874736"/>
                    <a:pt x="2322392" y="4856670"/>
                    <a:pt x="2319165" y="4837958"/>
                  </a:cubicBezTo>
                  <a:cubicBezTo>
                    <a:pt x="2316584" y="4818601"/>
                    <a:pt x="2324972" y="4786340"/>
                    <a:pt x="2339813" y="4776661"/>
                  </a:cubicBezTo>
                  <a:cubicBezTo>
                    <a:pt x="2424339" y="4721816"/>
                    <a:pt x="2479828" y="4644388"/>
                    <a:pt x="2526286" y="4558572"/>
                  </a:cubicBezTo>
                  <a:cubicBezTo>
                    <a:pt x="2549513" y="4515341"/>
                    <a:pt x="2567580" y="4468239"/>
                    <a:pt x="2595971" y="4428880"/>
                  </a:cubicBezTo>
                  <a:cubicBezTo>
                    <a:pt x="2619844" y="4395328"/>
                    <a:pt x="2655332" y="4368873"/>
                    <a:pt x="2685659" y="4339838"/>
                  </a:cubicBezTo>
                  <a:cubicBezTo>
                    <a:pt x="2692755" y="4332095"/>
                    <a:pt x="2705015" y="4326932"/>
                    <a:pt x="2708242" y="4318545"/>
                  </a:cubicBezTo>
                  <a:cubicBezTo>
                    <a:pt x="2750827" y="4213372"/>
                    <a:pt x="2866324" y="4189498"/>
                    <a:pt x="2935363" y="4114651"/>
                  </a:cubicBezTo>
                  <a:cubicBezTo>
                    <a:pt x="2946332" y="4102392"/>
                    <a:pt x="2958592" y="4089487"/>
                    <a:pt x="2965044" y="4074647"/>
                  </a:cubicBezTo>
                  <a:cubicBezTo>
                    <a:pt x="2991499" y="4015930"/>
                    <a:pt x="3015373" y="3956569"/>
                    <a:pt x="3045053" y="3885593"/>
                  </a:cubicBezTo>
                  <a:close/>
                  <a:moveTo>
                    <a:pt x="2328844" y="3838491"/>
                  </a:moveTo>
                  <a:cubicBezTo>
                    <a:pt x="2365622" y="3916564"/>
                    <a:pt x="2346911" y="3966893"/>
                    <a:pt x="2291421" y="4013995"/>
                  </a:cubicBezTo>
                  <a:cubicBezTo>
                    <a:pt x="2249480" y="4048838"/>
                    <a:pt x="2192055" y="4081100"/>
                    <a:pt x="2210121" y="4154657"/>
                  </a:cubicBezTo>
                  <a:cubicBezTo>
                    <a:pt x="2210766" y="4158527"/>
                    <a:pt x="2189473" y="4174659"/>
                    <a:pt x="2181731" y="4172723"/>
                  </a:cubicBezTo>
                  <a:cubicBezTo>
                    <a:pt x="2164309" y="4168206"/>
                    <a:pt x="2148178" y="4156592"/>
                    <a:pt x="2130757" y="4146913"/>
                  </a:cubicBezTo>
                  <a:cubicBezTo>
                    <a:pt x="2198507" y="4041094"/>
                    <a:pt x="2262385" y="3942374"/>
                    <a:pt x="2328844" y="3838491"/>
                  </a:cubicBezTo>
                  <a:close/>
                  <a:moveTo>
                    <a:pt x="3454131" y="3831393"/>
                  </a:moveTo>
                  <a:cubicBezTo>
                    <a:pt x="3472198" y="3847524"/>
                    <a:pt x="3483167" y="3857848"/>
                    <a:pt x="3494136" y="3867526"/>
                  </a:cubicBezTo>
                  <a:cubicBezTo>
                    <a:pt x="3439936" y="3941728"/>
                    <a:pt x="3385737" y="4012058"/>
                    <a:pt x="3336699" y="4084970"/>
                  </a:cubicBezTo>
                  <a:cubicBezTo>
                    <a:pt x="3325729" y="4100456"/>
                    <a:pt x="3331537" y="4127556"/>
                    <a:pt x="3329601" y="4149493"/>
                  </a:cubicBezTo>
                  <a:cubicBezTo>
                    <a:pt x="3334762" y="4155300"/>
                    <a:pt x="3339924" y="4160462"/>
                    <a:pt x="3345087" y="4166270"/>
                  </a:cubicBezTo>
                  <a:cubicBezTo>
                    <a:pt x="3323793" y="4166270"/>
                    <a:pt x="3296693" y="4174657"/>
                    <a:pt x="3284435" y="4164333"/>
                  </a:cubicBezTo>
                  <a:cubicBezTo>
                    <a:pt x="3271529" y="4154010"/>
                    <a:pt x="3266368" y="4125620"/>
                    <a:pt x="3268304" y="4105618"/>
                  </a:cubicBezTo>
                  <a:cubicBezTo>
                    <a:pt x="3269594" y="4088195"/>
                    <a:pt x="3281208" y="4064322"/>
                    <a:pt x="3295404" y="4057225"/>
                  </a:cubicBezTo>
                  <a:cubicBezTo>
                    <a:pt x="3365089" y="4022383"/>
                    <a:pt x="3385091" y="3953343"/>
                    <a:pt x="3417353" y="3892045"/>
                  </a:cubicBezTo>
                  <a:cubicBezTo>
                    <a:pt x="3426387" y="3873979"/>
                    <a:pt x="3438001" y="3857203"/>
                    <a:pt x="3454131" y="3831393"/>
                  </a:cubicBezTo>
                  <a:close/>
                  <a:moveTo>
                    <a:pt x="2825936" y="3738489"/>
                  </a:moveTo>
                  <a:cubicBezTo>
                    <a:pt x="2832610" y="3739770"/>
                    <a:pt x="2839869" y="3742835"/>
                    <a:pt x="2847611" y="3747513"/>
                  </a:cubicBezTo>
                  <a:cubicBezTo>
                    <a:pt x="2883099" y="3770096"/>
                    <a:pt x="2912780" y="3802357"/>
                    <a:pt x="2944396" y="3830748"/>
                  </a:cubicBezTo>
                  <a:cubicBezTo>
                    <a:pt x="2941815" y="3835265"/>
                    <a:pt x="2938590" y="3839136"/>
                    <a:pt x="2936009" y="3843653"/>
                  </a:cubicBezTo>
                  <a:cubicBezTo>
                    <a:pt x="2926975" y="3842362"/>
                    <a:pt x="2915361" y="3844943"/>
                    <a:pt x="2909554" y="3839781"/>
                  </a:cubicBezTo>
                  <a:cubicBezTo>
                    <a:pt x="2863742" y="3799776"/>
                    <a:pt x="2835352" y="3828167"/>
                    <a:pt x="2814059" y="3865590"/>
                  </a:cubicBezTo>
                  <a:cubicBezTo>
                    <a:pt x="2772765" y="3936567"/>
                    <a:pt x="2734696" y="4009478"/>
                    <a:pt x="2697917" y="4083035"/>
                  </a:cubicBezTo>
                  <a:cubicBezTo>
                    <a:pt x="2694046" y="4091423"/>
                    <a:pt x="2709532" y="4108844"/>
                    <a:pt x="2715338" y="4122394"/>
                  </a:cubicBezTo>
                  <a:cubicBezTo>
                    <a:pt x="2719855" y="4132073"/>
                    <a:pt x="2723726" y="4141752"/>
                    <a:pt x="2728243" y="4151431"/>
                  </a:cubicBezTo>
                  <a:cubicBezTo>
                    <a:pt x="2717920" y="4155302"/>
                    <a:pt x="2701144" y="4165625"/>
                    <a:pt x="2697272" y="4162399"/>
                  </a:cubicBezTo>
                  <a:cubicBezTo>
                    <a:pt x="2676624" y="4143687"/>
                    <a:pt x="2656622" y="4123040"/>
                    <a:pt x="2641782" y="4099811"/>
                  </a:cubicBezTo>
                  <a:cubicBezTo>
                    <a:pt x="2632103" y="4085616"/>
                    <a:pt x="2632103" y="4065614"/>
                    <a:pt x="2627587" y="4046256"/>
                  </a:cubicBezTo>
                  <a:cubicBezTo>
                    <a:pt x="2606294" y="4059161"/>
                    <a:pt x="2591453" y="4068840"/>
                    <a:pt x="2576613" y="4077873"/>
                  </a:cubicBezTo>
                  <a:cubicBezTo>
                    <a:pt x="2575968" y="4075292"/>
                    <a:pt x="2574678" y="4072711"/>
                    <a:pt x="2574032" y="4070131"/>
                  </a:cubicBezTo>
                  <a:cubicBezTo>
                    <a:pt x="2627587" y="4013350"/>
                    <a:pt x="2684367" y="3959150"/>
                    <a:pt x="2732760" y="3897852"/>
                  </a:cubicBezTo>
                  <a:cubicBezTo>
                    <a:pt x="2758569" y="3864945"/>
                    <a:pt x="2775345" y="3821070"/>
                    <a:pt x="2784378" y="3779774"/>
                  </a:cubicBezTo>
                  <a:cubicBezTo>
                    <a:pt x="2791153" y="3746867"/>
                    <a:pt x="2805913" y="3734648"/>
                    <a:pt x="2825936" y="3738489"/>
                  </a:cubicBezTo>
                  <a:close/>
                  <a:moveTo>
                    <a:pt x="3593501" y="3661697"/>
                  </a:moveTo>
                  <a:cubicBezTo>
                    <a:pt x="3598018" y="3664278"/>
                    <a:pt x="3603180" y="3667505"/>
                    <a:pt x="3607697" y="3670085"/>
                  </a:cubicBezTo>
                  <a:cubicBezTo>
                    <a:pt x="3590921" y="3694603"/>
                    <a:pt x="3572854" y="3719123"/>
                    <a:pt x="3557368" y="3744932"/>
                  </a:cubicBezTo>
                  <a:cubicBezTo>
                    <a:pt x="3541883" y="3770741"/>
                    <a:pt x="3528978" y="3797197"/>
                    <a:pt x="3515428" y="3823651"/>
                  </a:cubicBezTo>
                  <a:cubicBezTo>
                    <a:pt x="3505750" y="3752675"/>
                    <a:pt x="3552206" y="3708799"/>
                    <a:pt x="3593501" y="3661697"/>
                  </a:cubicBezTo>
                  <a:close/>
                  <a:moveTo>
                    <a:pt x="2490796" y="3658470"/>
                  </a:moveTo>
                  <a:cubicBezTo>
                    <a:pt x="2514671" y="3706218"/>
                    <a:pt x="2455309" y="3798486"/>
                    <a:pt x="2364331" y="3835910"/>
                  </a:cubicBezTo>
                  <a:cubicBezTo>
                    <a:pt x="2406271" y="3776548"/>
                    <a:pt x="2448857" y="3717186"/>
                    <a:pt x="2490796" y="3658470"/>
                  </a:cubicBezTo>
                  <a:close/>
                  <a:moveTo>
                    <a:pt x="3291534" y="3630726"/>
                  </a:moveTo>
                  <a:cubicBezTo>
                    <a:pt x="3327667" y="3660407"/>
                    <a:pt x="3317988" y="3688152"/>
                    <a:pt x="3299276" y="3709445"/>
                  </a:cubicBezTo>
                  <a:cubicBezTo>
                    <a:pt x="3267015" y="3746223"/>
                    <a:pt x="3231526" y="3779775"/>
                    <a:pt x="3196039" y="3813973"/>
                  </a:cubicBezTo>
                  <a:cubicBezTo>
                    <a:pt x="3162486" y="3845590"/>
                    <a:pt x="3122481" y="3873981"/>
                    <a:pt x="3165712" y="3930761"/>
                  </a:cubicBezTo>
                  <a:cubicBezTo>
                    <a:pt x="3096672" y="3883014"/>
                    <a:pt x="3097962" y="3875270"/>
                    <a:pt x="3147646" y="3822362"/>
                  </a:cubicBezTo>
                  <a:cubicBezTo>
                    <a:pt x="3188295" y="3779775"/>
                    <a:pt x="3221203" y="3730092"/>
                    <a:pt x="3257336" y="3682990"/>
                  </a:cubicBezTo>
                  <a:cubicBezTo>
                    <a:pt x="3268305" y="3668150"/>
                    <a:pt x="3277984" y="3651374"/>
                    <a:pt x="3291534" y="3630726"/>
                  </a:cubicBezTo>
                  <a:close/>
                  <a:moveTo>
                    <a:pt x="3093123" y="3468449"/>
                  </a:moveTo>
                  <a:cubicBezTo>
                    <a:pt x="3099737" y="3468611"/>
                    <a:pt x="3105382" y="3470063"/>
                    <a:pt x="3105705" y="3472644"/>
                  </a:cubicBezTo>
                  <a:cubicBezTo>
                    <a:pt x="3120546" y="3505550"/>
                    <a:pt x="3145064" y="3541684"/>
                    <a:pt x="3140548" y="3573300"/>
                  </a:cubicBezTo>
                  <a:cubicBezTo>
                    <a:pt x="3136031" y="3602981"/>
                    <a:pt x="3099898" y="3628791"/>
                    <a:pt x="3077960" y="3655891"/>
                  </a:cubicBezTo>
                  <a:cubicBezTo>
                    <a:pt x="3073444" y="3652019"/>
                    <a:pt x="3068927" y="3648148"/>
                    <a:pt x="3064410" y="3644276"/>
                  </a:cubicBezTo>
                  <a:cubicBezTo>
                    <a:pt x="3077960" y="3630081"/>
                    <a:pt x="3090865" y="3615241"/>
                    <a:pt x="3103769" y="3600400"/>
                  </a:cubicBezTo>
                  <a:cubicBezTo>
                    <a:pt x="3101189" y="3597174"/>
                    <a:pt x="3098608" y="3593948"/>
                    <a:pt x="3096027" y="3590721"/>
                  </a:cubicBezTo>
                  <a:cubicBezTo>
                    <a:pt x="3028277" y="3639760"/>
                    <a:pt x="2959882" y="3688797"/>
                    <a:pt x="2892132" y="3737835"/>
                  </a:cubicBezTo>
                  <a:cubicBezTo>
                    <a:pt x="2886325" y="3733318"/>
                    <a:pt x="2879872" y="3728157"/>
                    <a:pt x="2873420" y="3722995"/>
                  </a:cubicBezTo>
                  <a:cubicBezTo>
                    <a:pt x="2886325" y="3697830"/>
                    <a:pt x="2896003" y="3670085"/>
                    <a:pt x="2913425" y="3648793"/>
                  </a:cubicBezTo>
                  <a:cubicBezTo>
                    <a:pt x="2954075" y="3599755"/>
                    <a:pt x="2998596" y="3553298"/>
                    <a:pt x="3041827" y="3505550"/>
                  </a:cubicBezTo>
                  <a:cubicBezTo>
                    <a:pt x="3052151" y="3493290"/>
                    <a:pt x="3061829" y="3479740"/>
                    <a:pt x="3074734" y="3471998"/>
                  </a:cubicBezTo>
                  <a:cubicBezTo>
                    <a:pt x="3078928" y="3469417"/>
                    <a:pt x="3086509" y="3468288"/>
                    <a:pt x="3093123" y="3468449"/>
                  </a:cubicBezTo>
                  <a:close/>
                  <a:moveTo>
                    <a:pt x="3464456" y="3451351"/>
                  </a:moveTo>
                  <a:cubicBezTo>
                    <a:pt x="3468972" y="3455222"/>
                    <a:pt x="3473489" y="3459094"/>
                    <a:pt x="3478006" y="3462965"/>
                  </a:cubicBezTo>
                  <a:cubicBezTo>
                    <a:pt x="3463166" y="3531359"/>
                    <a:pt x="3368315" y="3557814"/>
                    <a:pt x="3370251" y="3640404"/>
                  </a:cubicBezTo>
                  <a:cubicBezTo>
                    <a:pt x="3339280" y="3635887"/>
                    <a:pt x="3327020" y="3618466"/>
                    <a:pt x="3351539" y="3583624"/>
                  </a:cubicBezTo>
                  <a:cubicBezTo>
                    <a:pt x="3384446" y="3536522"/>
                    <a:pt x="3426387" y="3495226"/>
                    <a:pt x="3464456" y="3451351"/>
                  </a:cubicBezTo>
                  <a:close/>
                  <a:moveTo>
                    <a:pt x="3254109" y="3329401"/>
                  </a:moveTo>
                  <a:cubicBezTo>
                    <a:pt x="3258626" y="3331982"/>
                    <a:pt x="3262498" y="3335209"/>
                    <a:pt x="3266369" y="3337789"/>
                  </a:cubicBezTo>
                  <a:cubicBezTo>
                    <a:pt x="3235398" y="3390699"/>
                    <a:pt x="3204426" y="3442963"/>
                    <a:pt x="3172164" y="3498454"/>
                  </a:cubicBezTo>
                  <a:cubicBezTo>
                    <a:pt x="3138612" y="3482967"/>
                    <a:pt x="3137966" y="3457158"/>
                    <a:pt x="3158614" y="3431994"/>
                  </a:cubicBezTo>
                  <a:cubicBezTo>
                    <a:pt x="3188295" y="3395861"/>
                    <a:pt x="3221848" y="3363599"/>
                    <a:pt x="3254109" y="3329401"/>
                  </a:cubicBezTo>
                  <a:close/>
                  <a:moveTo>
                    <a:pt x="1581884" y="2724371"/>
                  </a:moveTo>
                  <a:lnTo>
                    <a:pt x="1581884" y="2840809"/>
                  </a:lnTo>
                  <a:lnTo>
                    <a:pt x="1566955" y="2843390"/>
                  </a:lnTo>
                  <a:cubicBezTo>
                    <a:pt x="1553435" y="2844146"/>
                    <a:pt x="1537143" y="2843864"/>
                    <a:pt x="1517140" y="2842896"/>
                  </a:cubicBezTo>
                  <a:cubicBezTo>
                    <a:pt x="1535852" y="2812892"/>
                    <a:pt x="1548434" y="2779501"/>
                    <a:pt x="1565049" y="2749014"/>
                  </a:cubicBezTo>
                  <a:close/>
                  <a:moveTo>
                    <a:pt x="421534" y="2532538"/>
                  </a:moveTo>
                  <a:cubicBezTo>
                    <a:pt x="418308" y="2539636"/>
                    <a:pt x="415082" y="2546088"/>
                    <a:pt x="411856" y="2553186"/>
                  </a:cubicBezTo>
                  <a:cubicBezTo>
                    <a:pt x="481541" y="2586092"/>
                    <a:pt x="551226" y="2619645"/>
                    <a:pt x="620911" y="2653197"/>
                  </a:cubicBezTo>
                  <a:cubicBezTo>
                    <a:pt x="624138" y="2644809"/>
                    <a:pt x="627364" y="2636421"/>
                    <a:pt x="631235" y="2628032"/>
                  </a:cubicBezTo>
                  <a:cubicBezTo>
                    <a:pt x="561551" y="2596417"/>
                    <a:pt x="491220" y="2564155"/>
                    <a:pt x="421534" y="2532538"/>
                  </a:cubicBezTo>
                  <a:close/>
                  <a:moveTo>
                    <a:pt x="345397" y="2294447"/>
                  </a:moveTo>
                  <a:cubicBezTo>
                    <a:pt x="342816" y="2300254"/>
                    <a:pt x="339589" y="2306707"/>
                    <a:pt x="337009" y="2313159"/>
                  </a:cubicBezTo>
                  <a:cubicBezTo>
                    <a:pt x="464765" y="2374455"/>
                    <a:pt x="590586" y="2439624"/>
                    <a:pt x="720922" y="2494469"/>
                  </a:cubicBezTo>
                  <a:cubicBezTo>
                    <a:pt x="758992" y="2509955"/>
                    <a:pt x="809965" y="2496405"/>
                    <a:pt x="854486" y="2494469"/>
                  </a:cubicBezTo>
                  <a:cubicBezTo>
                    <a:pt x="866101" y="2493824"/>
                    <a:pt x="877715" y="2488663"/>
                    <a:pt x="888684" y="2485436"/>
                  </a:cubicBezTo>
                  <a:cubicBezTo>
                    <a:pt x="883522" y="2477693"/>
                    <a:pt x="879005" y="2469951"/>
                    <a:pt x="873843" y="2462207"/>
                  </a:cubicBezTo>
                  <a:cubicBezTo>
                    <a:pt x="671240" y="2487372"/>
                    <a:pt x="523482" y="2343485"/>
                    <a:pt x="345397" y="2294447"/>
                  </a:cubicBezTo>
                  <a:close/>
                  <a:moveTo>
                    <a:pt x="147955" y="2027320"/>
                  </a:moveTo>
                  <a:cubicBezTo>
                    <a:pt x="238288" y="2068615"/>
                    <a:pt x="202800" y="2171853"/>
                    <a:pt x="253774" y="2230569"/>
                  </a:cubicBezTo>
                  <a:cubicBezTo>
                    <a:pt x="344751" y="2182822"/>
                    <a:pt x="344751" y="2182822"/>
                    <a:pt x="406694" y="2270573"/>
                  </a:cubicBezTo>
                  <a:cubicBezTo>
                    <a:pt x="464765" y="2224761"/>
                    <a:pt x="516384" y="2254442"/>
                    <a:pt x="530578" y="2346066"/>
                  </a:cubicBezTo>
                  <a:cubicBezTo>
                    <a:pt x="584133" y="2313159"/>
                    <a:pt x="629300" y="2320257"/>
                    <a:pt x="665432" y="2365422"/>
                  </a:cubicBezTo>
                  <a:cubicBezTo>
                    <a:pt x="689951" y="2375747"/>
                    <a:pt x="713180" y="2390586"/>
                    <a:pt x="738989" y="2395103"/>
                  </a:cubicBezTo>
                  <a:cubicBezTo>
                    <a:pt x="785446" y="2402201"/>
                    <a:pt x="832549" y="2404136"/>
                    <a:pt x="879005" y="2406718"/>
                  </a:cubicBezTo>
                  <a:cubicBezTo>
                    <a:pt x="891910" y="2407363"/>
                    <a:pt x="905459" y="2401555"/>
                    <a:pt x="928688" y="2397039"/>
                  </a:cubicBezTo>
                  <a:cubicBezTo>
                    <a:pt x="928688" y="2466080"/>
                    <a:pt x="935786" y="2530603"/>
                    <a:pt x="926753" y="2593190"/>
                  </a:cubicBezTo>
                  <a:cubicBezTo>
                    <a:pt x="919655" y="2642228"/>
                    <a:pt x="880941" y="2678361"/>
                    <a:pt x="829322" y="2685459"/>
                  </a:cubicBezTo>
                  <a:cubicBezTo>
                    <a:pt x="697049" y="2704171"/>
                    <a:pt x="564131" y="2720301"/>
                    <a:pt x="434439" y="2668038"/>
                  </a:cubicBezTo>
                  <a:cubicBezTo>
                    <a:pt x="408630" y="2657713"/>
                    <a:pt x="380239" y="2646745"/>
                    <a:pt x="353139" y="2646745"/>
                  </a:cubicBezTo>
                  <a:cubicBezTo>
                    <a:pt x="267968" y="2647390"/>
                    <a:pt x="209252" y="2601578"/>
                    <a:pt x="151827" y="2546734"/>
                  </a:cubicBezTo>
                  <a:cubicBezTo>
                    <a:pt x="117629" y="2514472"/>
                    <a:pt x="74399" y="2492534"/>
                    <a:pt x="38266" y="2462207"/>
                  </a:cubicBezTo>
                  <a:cubicBezTo>
                    <a:pt x="20844" y="2448013"/>
                    <a:pt x="-2384" y="2423494"/>
                    <a:pt x="197" y="2406718"/>
                  </a:cubicBezTo>
                  <a:cubicBezTo>
                    <a:pt x="11810" y="2324773"/>
                    <a:pt x="31168" y="2243474"/>
                    <a:pt x="47944" y="2162174"/>
                  </a:cubicBezTo>
                  <a:cubicBezTo>
                    <a:pt x="55041" y="2161528"/>
                    <a:pt x="62139" y="2161528"/>
                    <a:pt x="69237" y="2160884"/>
                  </a:cubicBezTo>
                  <a:cubicBezTo>
                    <a:pt x="76979" y="2195081"/>
                    <a:pt x="85368" y="2229924"/>
                    <a:pt x="93110" y="2264766"/>
                  </a:cubicBezTo>
                  <a:cubicBezTo>
                    <a:pt x="100853" y="2300899"/>
                    <a:pt x="105370" y="2337678"/>
                    <a:pt x="116339" y="2372520"/>
                  </a:cubicBezTo>
                  <a:cubicBezTo>
                    <a:pt x="128598" y="2410589"/>
                    <a:pt x="155697" y="2431882"/>
                    <a:pt x="205381" y="2429946"/>
                  </a:cubicBezTo>
                  <a:cubicBezTo>
                    <a:pt x="195057" y="2415751"/>
                    <a:pt x="189250" y="2405427"/>
                    <a:pt x="181507" y="2397039"/>
                  </a:cubicBezTo>
                  <a:cubicBezTo>
                    <a:pt x="126662" y="2340903"/>
                    <a:pt x="122145" y="2295738"/>
                    <a:pt x="160214" y="2225407"/>
                  </a:cubicBezTo>
                  <a:cubicBezTo>
                    <a:pt x="167958" y="2210566"/>
                    <a:pt x="163441" y="2187984"/>
                    <a:pt x="160860" y="2169917"/>
                  </a:cubicBezTo>
                  <a:cubicBezTo>
                    <a:pt x="155053" y="2122815"/>
                    <a:pt x="146664" y="2076357"/>
                    <a:pt x="147955" y="2027320"/>
                  </a:cubicBezTo>
                  <a:close/>
                  <a:moveTo>
                    <a:pt x="1127419" y="1895693"/>
                  </a:moveTo>
                  <a:cubicBezTo>
                    <a:pt x="1068058" y="1896983"/>
                    <a:pt x="999663" y="1944085"/>
                    <a:pt x="988694" y="1980219"/>
                  </a:cubicBezTo>
                  <a:cubicBezTo>
                    <a:pt x="986113" y="1987962"/>
                    <a:pt x="988694" y="2002802"/>
                    <a:pt x="994502" y="2006673"/>
                  </a:cubicBezTo>
                  <a:cubicBezTo>
                    <a:pt x="1001599" y="2011835"/>
                    <a:pt x="1018375" y="2012481"/>
                    <a:pt x="1022892" y="2007964"/>
                  </a:cubicBezTo>
                  <a:cubicBezTo>
                    <a:pt x="1055798" y="1975056"/>
                    <a:pt x="1087415" y="1939569"/>
                    <a:pt x="1127419" y="1895693"/>
                  </a:cubicBezTo>
                  <a:close/>
                  <a:moveTo>
                    <a:pt x="990388" y="1580601"/>
                  </a:moveTo>
                  <a:cubicBezTo>
                    <a:pt x="975991" y="1579935"/>
                    <a:pt x="958207" y="1582113"/>
                    <a:pt x="935785" y="1586629"/>
                  </a:cubicBezTo>
                  <a:cubicBezTo>
                    <a:pt x="819642" y="1609858"/>
                    <a:pt x="706082" y="1646637"/>
                    <a:pt x="593811" y="1685350"/>
                  </a:cubicBezTo>
                  <a:cubicBezTo>
                    <a:pt x="562194" y="1696319"/>
                    <a:pt x="539611" y="1733098"/>
                    <a:pt x="524771" y="1746648"/>
                  </a:cubicBezTo>
                  <a:cubicBezTo>
                    <a:pt x="545419" y="1821495"/>
                    <a:pt x="560904" y="1877627"/>
                    <a:pt x="577680" y="1936988"/>
                  </a:cubicBezTo>
                  <a:cubicBezTo>
                    <a:pt x="554452" y="1918921"/>
                    <a:pt x="531869" y="1900855"/>
                    <a:pt x="502188" y="1876981"/>
                  </a:cubicBezTo>
                  <a:cubicBezTo>
                    <a:pt x="523480" y="1941504"/>
                    <a:pt x="553806" y="1968604"/>
                    <a:pt x="603490" y="1955054"/>
                  </a:cubicBezTo>
                  <a:cubicBezTo>
                    <a:pt x="667367" y="1937633"/>
                    <a:pt x="728665" y="1910533"/>
                    <a:pt x="788671" y="1883433"/>
                  </a:cubicBezTo>
                  <a:cubicBezTo>
                    <a:pt x="834483" y="1862786"/>
                    <a:pt x="875778" y="1831819"/>
                    <a:pt x="921590" y="1810526"/>
                  </a:cubicBezTo>
                  <a:cubicBezTo>
                    <a:pt x="983532" y="1781491"/>
                    <a:pt x="993856" y="1766005"/>
                    <a:pt x="984823" y="1697610"/>
                  </a:cubicBezTo>
                  <a:cubicBezTo>
                    <a:pt x="934494" y="1728581"/>
                    <a:pt x="883521" y="1760198"/>
                    <a:pt x="824805" y="1796331"/>
                  </a:cubicBezTo>
                  <a:cubicBezTo>
                    <a:pt x="820933" y="1740841"/>
                    <a:pt x="835128" y="1709870"/>
                    <a:pt x="869325" y="1688577"/>
                  </a:cubicBezTo>
                  <a:cubicBezTo>
                    <a:pt x="897071" y="1671801"/>
                    <a:pt x="926106" y="1656960"/>
                    <a:pt x="966756" y="1633732"/>
                  </a:cubicBezTo>
                  <a:cubicBezTo>
                    <a:pt x="993856" y="1669865"/>
                    <a:pt x="1030634" y="1718903"/>
                    <a:pt x="1066767" y="1767296"/>
                  </a:cubicBezTo>
                  <a:cubicBezTo>
                    <a:pt x="1070638" y="1765360"/>
                    <a:pt x="1073865" y="1764069"/>
                    <a:pt x="1077736" y="1762133"/>
                  </a:cubicBezTo>
                  <a:cubicBezTo>
                    <a:pt x="1072575" y="1733744"/>
                    <a:pt x="1068703" y="1704708"/>
                    <a:pt x="1062250" y="1676963"/>
                  </a:cubicBezTo>
                  <a:cubicBezTo>
                    <a:pt x="1046281" y="1610181"/>
                    <a:pt x="1033579" y="1582597"/>
                    <a:pt x="990388" y="1580601"/>
                  </a:cubicBezTo>
                  <a:close/>
                  <a:moveTo>
                    <a:pt x="4710400" y="1556946"/>
                  </a:moveTo>
                  <a:cubicBezTo>
                    <a:pt x="4789119" y="1619535"/>
                    <a:pt x="4871064" y="1678250"/>
                    <a:pt x="4946557" y="1744710"/>
                  </a:cubicBezTo>
                  <a:cubicBezTo>
                    <a:pt x="5012370" y="1802136"/>
                    <a:pt x="5069797" y="1869239"/>
                    <a:pt x="5124642" y="1940215"/>
                  </a:cubicBezTo>
                  <a:cubicBezTo>
                    <a:pt x="5114963" y="1932472"/>
                    <a:pt x="5105930" y="1924729"/>
                    <a:pt x="5096897" y="1916342"/>
                  </a:cubicBezTo>
                  <a:cubicBezTo>
                    <a:pt x="4971076" y="1802136"/>
                    <a:pt x="4844610" y="1687284"/>
                    <a:pt x="4718789" y="1571787"/>
                  </a:cubicBezTo>
                  <a:cubicBezTo>
                    <a:pt x="4714917" y="1567915"/>
                    <a:pt x="4712981" y="1562108"/>
                    <a:pt x="4710400" y="1556946"/>
                  </a:cubicBezTo>
                  <a:close/>
                  <a:moveTo>
                    <a:pt x="4704594" y="1553075"/>
                  </a:moveTo>
                  <a:cubicBezTo>
                    <a:pt x="4705899" y="1554380"/>
                    <a:pt x="4707857" y="1555032"/>
                    <a:pt x="4709161" y="1555685"/>
                  </a:cubicBezTo>
                  <a:cubicBezTo>
                    <a:pt x="4709814" y="1556338"/>
                    <a:pt x="4709814" y="1556990"/>
                    <a:pt x="4710466" y="1557643"/>
                  </a:cubicBezTo>
                  <a:cubicBezTo>
                    <a:pt x="4709814" y="1556990"/>
                    <a:pt x="4709161" y="1556338"/>
                    <a:pt x="4708509" y="1556338"/>
                  </a:cubicBezTo>
                  <a:cubicBezTo>
                    <a:pt x="4707203" y="1555032"/>
                    <a:pt x="4705899" y="1554380"/>
                    <a:pt x="4704594" y="1553075"/>
                  </a:cubicBezTo>
                  <a:close/>
                  <a:moveTo>
                    <a:pt x="1207428" y="1463386"/>
                  </a:moveTo>
                  <a:cubicBezTo>
                    <a:pt x="1215172" y="1465323"/>
                    <a:pt x="1222269" y="1466613"/>
                    <a:pt x="1230012" y="1468548"/>
                  </a:cubicBezTo>
                  <a:cubicBezTo>
                    <a:pt x="1215817" y="1531136"/>
                    <a:pt x="1200976" y="1593078"/>
                    <a:pt x="1186781" y="1655665"/>
                  </a:cubicBezTo>
                  <a:cubicBezTo>
                    <a:pt x="1180328" y="1654375"/>
                    <a:pt x="1174521" y="1653084"/>
                    <a:pt x="1168714" y="1651794"/>
                  </a:cubicBezTo>
                  <a:cubicBezTo>
                    <a:pt x="1181618" y="1588561"/>
                    <a:pt x="1194524" y="1525974"/>
                    <a:pt x="1207428" y="1463386"/>
                  </a:cubicBezTo>
                  <a:close/>
                  <a:moveTo>
                    <a:pt x="929332" y="1316276"/>
                  </a:moveTo>
                  <a:cubicBezTo>
                    <a:pt x="882230" y="1446613"/>
                    <a:pt x="757055" y="1484682"/>
                    <a:pt x="638977" y="1552432"/>
                  </a:cubicBezTo>
                  <a:cubicBezTo>
                    <a:pt x="795123" y="1561465"/>
                    <a:pt x="940946" y="1439516"/>
                    <a:pt x="929332" y="1316276"/>
                  </a:cubicBezTo>
                  <a:close/>
                  <a:moveTo>
                    <a:pt x="1091014" y="617256"/>
                  </a:moveTo>
                  <a:cubicBezTo>
                    <a:pt x="1193879" y="606641"/>
                    <a:pt x="1310989" y="665075"/>
                    <a:pt x="1329377" y="788476"/>
                  </a:cubicBezTo>
                  <a:cubicBezTo>
                    <a:pt x="1339702" y="859451"/>
                    <a:pt x="1347444" y="931072"/>
                    <a:pt x="1346799" y="1002693"/>
                  </a:cubicBezTo>
                  <a:cubicBezTo>
                    <a:pt x="1346154" y="1042697"/>
                    <a:pt x="1324861" y="1081411"/>
                    <a:pt x="1310666" y="1129803"/>
                  </a:cubicBezTo>
                  <a:cubicBezTo>
                    <a:pt x="1332604" y="1115609"/>
                    <a:pt x="1350671" y="1103995"/>
                    <a:pt x="1370673" y="1088509"/>
                  </a:cubicBezTo>
                  <a:cubicBezTo>
                    <a:pt x="1384867" y="1144644"/>
                    <a:pt x="1370673" y="1193682"/>
                    <a:pt x="1340992" y="1234976"/>
                  </a:cubicBezTo>
                  <a:cubicBezTo>
                    <a:pt x="1310021" y="1276917"/>
                    <a:pt x="1273243" y="1316276"/>
                    <a:pt x="1234528" y="1351119"/>
                  </a:cubicBezTo>
                  <a:cubicBezTo>
                    <a:pt x="1095158" y="1475650"/>
                    <a:pt x="1065477" y="1616956"/>
                    <a:pt x="1156454" y="1779555"/>
                  </a:cubicBezTo>
                  <a:cubicBezTo>
                    <a:pt x="1183554" y="1827947"/>
                    <a:pt x="1182909" y="1862141"/>
                    <a:pt x="1148067" y="1904081"/>
                  </a:cubicBezTo>
                  <a:cubicBezTo>
                    <a:pt x="1086769" y="1978283"/>
                    <a:pt x="1053217" y="2063454"/>
                    <a:pt x="1065477" y="2167981"/>
                  </a:cubicBezTo>
                  <a:cubicBezTo>
                    <a:pt x="1044829" y="2161529"/>
                    <a:pt x="1031279" y="2157012"/>
                    <a:pt x="1009987" y="2149915"/>
                  </a:cubicBezTo>
                  <a:cubicBezTo>
                    <a:pt x="1013213" y="2165400"/>
                    <a:pt x="1012567" y="2180241"/>
                    <a:pt x="1019021" y="2189920"/>
                  </a:cubicBezTo>
                  <a:cubicBezTo>
                    <a:pt x="1053863" y="2238958"/>
                    <a:pt x="1038377" y="2317676"/>
                    <a:pt x="983532" y="2328000"/>
                  </a:cubicBezTo>
                  <a:cubicBezTo>
                    <a:pt x="950625" y="2333806"/>
                    <a:pt x="915783" y="2372521"/>
                    <a:pt x="877714" y="2337033"/>
                  </a:cubicBezTo>
                  <a:cubicBezTo>
                    <a:pt x="874488" y="2334452"/>
                    <a:pt x="865454" y="2335097"/>
                    <a:pt x="862873" y="2337678"/>
                  </a:cubicBezTo>
                  <a:cubicBezTo>
                    <a:pt x="822223" y="2379618"/>
                    <a:pt x="809319" y="2349937"/>
                    <a:pt x="800286" y="2304771"/>
                  </a:cubicBezTo>
                  <a:cubicBezTo>
                    <a:pt x="778348" y="2316385"/>
                    <a:pt x="760927" y="2325419"/>
                    <a:pt x="756410" y="2328000"/>
                  </a:cubicBezTo>
                  <a:cubicBezTo>
                    <a:pt x="717696" y="2318321"/>
                    <a:pt x="689951" y="2311223"/>
                    <a:pt x="662206" y="2303481"/>
                  </a:cubicBezTo>
                  <a:cubicBezTo>
                    <a:pt x="631880" y="2295093"/>
                    <a:pt x="598973" y="2289931"/>
                    <a:pt x="571873" y="2274445"/>
                  </a:cubicBezTo>
                  <a:cubicBezTo>
                    <a:pt x="520900" y="2245410"/>
                    <a:pt x="475088" y="2206696"/>
                    <a:pt x="423469" y="2180241"/>
                  </a:cubicBezTo>
                  <a:cubicBezTo>
                    <a:pt x="380238" y="2158304"/>
                    <a:pt x="331846" y="2147979"/>
                    <a:pt x="282808" y="2131204"/>
                  </a:cubicBezTo>
                  <a:cubicBezTo>
                    <a:pt x="282163" y="2115718"/>
                    <a:pt x="281518" y="2100233"/>
                    <a:pt x="280873" y="2082810"/>
                  </a:cubicBezTo>
                  <a:cubicBezTo>
                    <a:pt x="368624" y="2098296"/>
                    <a:pt x="444117" y="2129268"/>
                    <a:pt x="508640" y="2186048"/>
                  </a:cubicBezTo>
                  <a:cubicBezTo>
                    <a:pt x="516383" y="2193146"/>
                    <a:pt x="526061" y="2198308"/>
                    <a:pt x="535740" y="2202179"/>
                  </a:cubicBezTo>
                  <a:cubicBezTo>
                    <a:pt x="662852" y="2252508"/>
                    <a:pt x="794479" y="2277026"/>
                    <a:pt x="931269" y="2272510"/>
                  </a:cubicBezTo>
                  <a:cubicBezTo>
                    <a:pt x="959013" y="2271864"/>
                    <a:pt x="985467" y="2257024"/>
                    <a:pt x="1019021" y="2246700"/>
                  </a:cubicBezTo>
                  <a:cubicBezTo>
                    <a:pt x="996437" y="2218956"/>
                    <a:pt x="981596" y="2200243"/>
                    <a:pt x="964821" y="2180241"/>
                  </a:cubicBezTo>
                  <a:cubicBezTo>
                    <a:pt x="957723" y="2198308"/>
                    <a:pt x="951271" y="2215083"/>
                    <a:pt x="941592" y="2240248"/>
                  </a:cubicBezTo>
                  <a:cubicBezTo>
                    <a:pt x="921590" y="2221536"/>
                    <a:pt x="907394" y="2207986"/>
                    <a:pt x="892554" y="2194436"/>
                  </a:cubicBezTo>
                  <a:cubicBezTo>
                    <a:pt x="858357" y="2231860"/>
                    <a:pt x="819642" y="2249281"/>
                    <a:pt x="771896" y="2211858"/>
                  </a:cubicBezTo>
                  <a:cubicBezTo>
                    <a:pt x="768024" y="2209277"/>
                    <a:pt x="758346" y="2207986"/>
                    <a:pt x="755119" y="2210567"/>
                  </a:cubicBezTo>
                  <a:cubicBezTo>
                    <a:pt x="728665" y="2229279"/>
                    <a:pt x="704146" y="2230569"/>
                    <a:pt x="689305" y="2199598"/>
                  </a:cubicBezTo>
                  <a:cubicBezTo>
                    <a:pt x="673175" y="2166691"/>
                    <a:pt x="682853" y="2131848"/>
                    <a:pt x="714469" y="2117654"/>
                  </a:cubicBezTo>
                  <a:cubicBezTo>
                    <a:pt x="759636" y="2097006"/>
                    <a:pt x="808673" y="2084746"/>
                    <a:pt x="857067" y="2071842"/>
                  </a:cubicBezTo>
                  <a:cubicBezTo>
                    <a:pt x="881585" y="2066035"/>
                    <a:pt x="906750" y="2066035"/>
                    <a:pt x="931913" y="2062808"/>
                  </a:cubicBezTo>
                  <a:cubicBezTo>
                    <a:pt x="932559" y="2057646"/>
                    <a:pt x="933850" y="2053131"/>
                    <a:pt x="934494" y="2048614"/>
                  </a:cubicBezTo>
                  <a:cubicBezTo>
                    <a:pt x="917073" y="2039581"/>
                    <a:pt x="899006" y="2030547"/>
                    <a:pt x="882230" y="2020223"/>
                  </a:cubicBezTo>
                  <a:cubicBezTo>
                    <a:pt x="866100" y="2010545"/>
                    <a:pt x="842227" y="2001512"/>
                    <a:pt x="837709" y="1986671"/>
                  </a:cubicBezTo>
                  <a:cubicBezTo>
                    <a:pt x="821579" y="1935052"/>
                    <a:pt x="791252" y="1947957"/>
                    <a:pt x="760927" y="1965379"/>
                  </a:cubicBezTo>
                  <a:cubicBezTo>
                    <a:pt x="713825" y="1992478"/>
                    <a:pt x="667367" y="2020869"/>
                    <a:pt x="621556" y="2050549"/>
                  </a:cubicBezTo>
                  <a:cubicBezTo>
                    <a:pt x="562194" y="2089263"/>
                    <a:pt x="500252" y="2094425"/>
                    <a:pt x="435729" y="2068616"/>
                  </a:cubicBezTo>
                  <a:cubicBezTo>
                    <a:pt x="346686" y="2033127"/>
                    <a:pt x="257644" y="1995704"/>
                    <a:pt x="167957" y="1959571"/>
                  </a:cubicBezTo>
                  <a:cubicBezTo>
                    <a:pt x="135695" y="1946667"/>
                    <a:pt x="113111" y="1923438"/>
                    <a:pt x="128597" y="1891821"/>
                  </a:cubicBezTo>
                  <a:cubicBezTo>
                    <a:pt x="138276" y="1871819"/>
                    <a:pt x="167957" y="1853752"/>
                    <a:pt x="191185" y="1850527"/>
                  </a:cubicBezTo>
                  <a:cubicBezTo>
                    <a:pt x="215059" y="1847300"/>
                    <a:pt x="242159" y="1860206"/>
                    <a:pt x="266032" y="1869883"/>
                  </a:cubicBezTo>
                  <a:cubicBezTo>
                    <a:pt x="309263" y="1886660"/>
                    <a:pt x="351848" y="1906017"/>
                    <a:pt x="399596" y="1920212"/>
                  </a:cubicBezTo>
                  <a:cubicBezTo>
                    <a:pt x="323458" y="1828593"/>
                    <a:pt x="304101" y="1722775"/>
                    <a:pt x="307972" y="1610504"/>
                  </a:cubicBezTo>
                  <a:cubicBezTo>
                    <a:pt x="309263" y="1574371"/>
                    <a:pt x="312489" y="1535011"/>
                    <a:pt x="327329" y="1502749"/>
                  </a:cubicBezTo>
                  <a:cubicBezTo>
                    <a:pt x="412500" y="1321438"/>
                    <a:pt x="480896" y="1131094"/>
                    <a:pt x="618330" y="976238"/>
                  </a:cubicBezTo>
                  <a:cubicBezTo>
                    <a:pt x="730600" y="849772"/>
                    <a:pt x="860292" y="747826"/>
                    <a:pt x="997082" y="651040"/>
                  </a:cubicBezTo>
                  <a:cubicBezTo>
                    <a:pt x="1024021" y="632006"/>
                    <a:pt x="1056726" y="620795"/>
                    <a:pt x="1091014" y="617256"/>
                  </a:cubicBezTo>
                  <a:close/>
                  <a:moveTo>
                    <a:pt x="1990741" y="16777"/>
                  </a:moveTo>
                  <a:cubicBezTo>
                    <a:pt x="2024939" y="41296"/>
                    <a:pt x="2054620" y="69040"/>
                    <a:pt x="2089462" y="85817"/>
                  </a:cubicBezTo>
                  <a:cubicBezTo>
                    <a:pt x="2143016" y="110981"/>
                    <a:pt x="2200443" y="128402"/>
                    <a:pt x="2255932" y="150340"/>
                  </a:cubicBezTo>
                  <a:cubicBezTo>
                    <a:pt x="2273999" y="157438"/>
                    <a:pt x="2290130" y="167116"/>
                    <a:pt x="2307551" y="175504"/>
                  </a:cubicBezTo>
                  <a:cubicBezTo>
                    <a:pt x="2248190" y="161954"/>
                    <a:pt x="2188828" y="146469"/>
                    <a:pt x="2128176" y="137435"/>
                  </a:cubicBezTo>
                  <a:cubicBezTo>
                    <a:pt x="2088172" y="130983"/>
                    <a:pt x="2064297" y="154211"/>
                    <a:pt x="2057201" y="196796"/>
                  </a:cubicBezTo>
                  <a:cubicBezTo>
                    <a:pt x="2050103" y="238737"/>
                    <a:pt x="2037199" y="280032"/>
                    <a:pt x="2023649" y="320682"/>
                  </a:cubicBezTo>
                  <a:cubicBezTo>
                    <a:pt x="2011389" y="356169"/>
                    <a:pt x="1977837" y="400045"/>
                    <a:pt x="2024293" y="422628"/>
                  </a:cubicBezTo>
                  <a:cubicBezTo>
                    <a:pt x="2069460" y="444567"/>
                    <a:pt x="2084945" y="391011"/>
                    <a:pt x="2105593" y="360040"/>
                  </a:cubicBezTo>
                  <a:cubicBezTo>
                    <a:pt x="2124950" y="330359"/>
                    <a:pt x="2141726" y="299388"/>
                    <a:pt x="2164309" y="272934"/>
                  </a:cubicBezTo>
                  <a:cubicBezTo>
                    <a:pt x="2184957" y="249061"/>
                    <a:pt x="2208185" y="234220"/>
                    <a:pt x="2239801" y="266482"/>
                  </a:cubicBezTo>
                  <a:cubicBezTo>
                    <a:pt x="2251416" y="278742"/>
                    <a:pt x="2283678" y="272934"/>
                    <a:pt x="2306261" y="270998"/>
                  </a:cubicBezTo>
                  <a:cubicBezTo>
                    <a:pt x="2332070" y="268417"/>
                    <a:pt x="2356589" y="257449"/>
                    <a:pt x="2382399" y="255513"/>
                  </a:cubicBezTo>
                  <a:cubicBezTo>
                    <a:pt x="2404982" y="254223"/>
                    <a:pt x="2428210" y="260030"/>
                    <a:pt x="2441114" y="261320"/>
                  </a:cubicBezTo>
                  <a:cubicBezTo>
                    <a:pt x="2432081" y="247770"/>
                    <a:pt x="2422403" y="231640"/>
                    <a:pt x="2412079" y="216154"/>
                  </a:cubicBezTo>
                  <a:cubicBezTo>
                    <a:pt x="2800510" y="396174"/>
                    <a:pt x="3175391" y="600067"/>
                    <a:pt x="3533495" y="834933"/>
                  </a:cubicBezTo>
                  <a:cubicBezTo>
                    <a:pt x="3849659" y="1042052"/>
                    <a:pt x="4163243" y="1253043"/>
                    <a:pt x="4479408" y="1460163"/>
                  </a:cubicBezTo>
                  <a:cubicBezTo>
                    <a:pt x="4872355" y="1716967"/>
                    <a:pt x="5176260" y="2064098"/>
                    <a:pt x="5468550" y="2424784"/>
                  </a:cubicBezTo>
                  <a:cubicBezTo>
                    <a:pt x="5769229" y="2795794"/>
                    <a:pt x="5933764" y="3222938"/>
                    <a:pt x="6022806" y="3684925"/>
                  </a:cubicBezTo>
                  <a:cubicBezTo>
                    <a:pt x="6029258" y="3719122"/>
                    <a:pt x="6031195" y="3753965"/>
                    <a:pt x="6033775" y="3788807"/>
                  </a:cubicBezTo>
                  <a:cubicBezTo>
                    <a:pt x="6029258" y="3790743"/>
                    <a:pt x="6025387" y="3793324"/>
                    <a:pt x="6020870" y="3795260"/>
                  </a:cubicBezTo>
                  <a:cubicBezTo>
                    <a:pt x="6001514" y="3768160"/>
                    <a:pt x="5980220" y="3742351"/>
                    <a:pt x="5962800" y="3713961"/>
                  </a:cubicBezTo>
                  <a:cubicBezTo>
                    <a:pt x="5753099" y="3375213"/>
                    <a:pt x="5518233" y="3055177"/>
                    <a:pt x="5241428" y="2767403"/>
                  </a:cubicBezTo>
                  <a:cubicBezTo>
                    <a:pt x="5169808" y="2692556"/>
                    <a:pt x="5087862" y="2628032"/>
                    <a:pt x="5014306" y="2555121"/>
                  </a:cubicBezTo>
                  <a:cubicBezTo>
                    <a:pt x="4971076" y="2512536"/>
                    <a:pt x="4935587" y="2461563"/>
                    <a:pt x="4894292" y="2411880"/>
                  </a:cubicBezTo>
                  <a:cubicBezTo>
                    <a:pt x="4858805" y="2444142"/>
                    <a:pt x="4825253" y="2416396"/>
                    <a:pt x="4792991" y="2388006"/>
                  </a:cubicBezTo>
                  <a:cubicBezTo>
                    <a:pt x="4636199" y="2249926"/>
                    <a:pt x="4481343" y="2108619"/>
                    <a:pt x="4320680" y="1975057"/>
                  </a:cubicBezTo>
                  <a:cubicBezTo>
                    <a:pt x="4287128" y="1947311"/>
                    <a:pt x="4257447" y="1911179"/>
                    <a:pt x="4197441" y="1902790"/>
                  </a:cubicBezTo>
                  <a:cubicBezTo>
                    <a:pt x="4094203" y="1888596"/>
                    <a:pt x="4032260" y="1803429"/>
                    <a:pt x="4001935" y="1703417"/>
                  </a:cubicBezTo>
                  <a:cubicBezTo>
                    <a:pt x="3993547" y="1676317"/>
                    <a:pt x="3994191" y="1647927"/>
                    <a:pt x="3952251" y="1651154"/>
                  </a:cubicBezTo>
                  <a:cubicBezTo>
                    <a:pt x="3941928" y="1651798"/>
                    <a:pt x="3931604" y="1631151"/>
                    <a:pt x="3919990" y="1621472"/>
                  </a:cubicBezTo>
                  <a:cubicBezTo>
                    <a:pt x="3892245" y="1598889"/>
                    <a:pt x="3865145" y="1576306"/>
                    <a:pt x="3835464" y="1556304"/>
                  </a:cubicBezTo>
                  <a:cubicBezTo>
                    <a:pt x="3827722" y="1551787"/>
                    <a:pt x="3807074" y="1552432"/>
                    <a:pt x="3801912" y="1558884"/>
                  </a:cubicBezTo>
                  <a:cubicBezTo>
                    <a:pt x="3763843" y="1605986"/>
                    <a:pt x="3725774" y="1578886"/>
                    <a:pt x="3689641" y="1560175"/>
                  </a:cubicBezTo>
                  <a:cubicBezTo>
                    <a:pt x="3502524" y="1462099"/>
                    <a:pt x="3321214" y="1352409"/>
                    <a:pt x="3128934" y="1267239"/>
                  </a:cubicBezTo>
                  <a:cubicBezTo>
                    <a:pt x="2893424" y="1162711"/>
                    <a:pt x="2648880" y="1077540"/>
                    <a:pt x="2408208" y="984627"/>
                  </a:cubicBezTo>
                  <a:cubicBezTo>
                    <a:pt x="2388205" y="977529"/>
                    <a:pt x="2368849" y="970431"/>
                    <a:pt x="2352718" y="964624"/>
                  </a:cubicBezTo>
                  <a:cubicBezTo>
                    <a:pt x="2357880" y="838159"/>
                    <a:pt x="2361751" y="715564"/>
                    <a:pt x="2367558" y="592970"/>
                  </a:cubicBezTo>
                  <a:cubicBezTo>
                    <a:pt x="2372720" y="492959"/>
                    <a:pt x="2390787" y="476182"/>
                    <a:pt x="2483055" y="509090"/>
                  </a:cubicBezTo>
                  <a:cubicBezTo>
                    <a:pt x="2600487" y="550384"/>
                    <a:pt x="2717920" y="595551"/>
                    <a:pt x="2828899" y="651041"/>
                  </a:cubicBezTo>
                  <a:cubicBezTo>
                    <a:pt x="3408965" y="939461"/>
                    <a:pt x="3974835" y="1253043"/>
                    <a:pt x="4499410" y="1635023"/>
                  </a:cubicBezTo>
                  <a:cubicBezTo>
                    <a:pt x="4853643" y="1892467"/>
                    <a:pt x="5174324" y="2187984"/>
                    <a:pt x="5461453" y="2518988"/>
                  </a:cubicBezTo>
                  <a:cubicBezTo>
                    <a:pt x="5469841" y="2529957"/>
                    <a:pt x="5476293" y="2542217"/>
                    <a:pt x="5484036" y="2553831"/>
                  </a:cubicBezTo>
                  <a:cubicBezTo>
                    <a:pt x="5489198" y="2549315"/>
                    <a:pt x="5495005" y="2544798"/>
                    <a:pt x="5500167" y="2540281"/>
                  </a:cubicBezTo>
                  <a:cubicBezTo>
                    <a:pt x="5479520" y="2511890"/>
                    <a:pt x="5458872" y="2482855"/>
                    <a:pt x="5436935" y="2455111"/>
                  </a:cubicBezTo>
                  <a:cubicBezTo>
                    <a:pt x="5103349" y="2041515"/>
                    <a:pt x="4720725" y="1683415"/>
                    <a:pt x="4270352" y="1396286"/>
                  </a:cubicBezTo>
                  <a:cubicBezTo>
                    <a:pt x="3789653" y="1089155"/>
                    <a:pt x="3310245" y="782023"/>
                    <a:pt x="2795348" y="535544"/>
                  </a:cubicBezTo>
                  <a:cubicBezTo>
                    <a:pt x="2635975" y="459407"/>
                    <a:pt x="2470795" y="392948"/>
                    <a:pt x="2304970" y="330359"/>
                  </a:cubicBezTo>
                  <a:cubicBezTo>
                    <a:pt x="2194635" y="289065"/>
                    <a:pt x="2161728" y="309067"/>
                    <a:pt x="2123014" y="419402"/>
                  </a:cubicBezTo>
                  <a:cubicBezTo>
                    <a:pt x="2107528" y="463923"/>
                    <a:pt x="2081720" y="481990"/>
                    <a:pt x="2037199" y="477473"/>
                  </a:cubicBezTo>
                  <a:cubicBezTo>
                    <a:pt x="2014616" y="474892"/>
                    <a:pt x="1991387" y="474247"/>
                    <a:pt x="1969449" y="469086"/>
                  </a:cubicBezTo>
                  <a:cubicBezTo>
                    <a:pt x="1886859" y="449728"/>
                    <a:pt x="1866212" y="415530"/>
                    <a:pt x="1889439" y="332296"/>
                  </a:cubicBezTo>
                  <a:cubicBezTo>
                    <a:pt x="1910087" y="258094"/>
                    <a:pt x="1933316" y="183892"/>
                    <a:pt x="1956545" y="110336"/>
                  </a:cubicBezTo>
                  <a:cubicBezTo>
                    <a:pt x="1966223" y="80655"/>
                    <a:pt x="1977837" y="50974"/>
                    <a:pt x="1990741" y="16777"/>
                  </a:cubicBezTo>
                  <a:close/>
                  <a:moveTo>
                    <a:pt x="2294647" y="0"/>
                  </a:moveTo>
                  <a:cubicBezTo>
                    <a:pt x="2306261" y="5808"/>
                    <a:pt x="2315940" y="10324"/>
                    <a:pt x="2324328" y="15487"/>
                  </a:cubicBezTo>
                  <a:cubicBezTo>
                    <a:pt x="2494024" y="121950"/>
                    <a:pt x="2658559" y="237446"/>
                    <a:pt x="2833417" y="333586"/>
                  </a:cubicBezTo>
                  <a:cubicBezTo>
                    <a:pt x="3395416" y="642653"/>
                    <a:pt x="3930960" y="992370"/>
                    <a:pt x="4452953" y="1364024"/>
                  </a:cubicBezTo>
                  <a:cubicBezTo>
                    <a:pt x="4538770" y="1424676"/>
                    <a:pt x="4620714" y="1489845"/>
                    <a:pt x="4704595" y="1553078"/>
                  </a:cubicBezTo>
                  <a:cubicBezTo>
                    <a:pt x="4690399" y="1546626"/>
                    <a:pt x="4676204" y="1540818"/>
                    <a:pt x="4663945" y="1532430"/>
                  </a:cubicBezTo>
                  <a:cubicBezTo>
                    <a:pt x="4206474" y="1207232"/>
                    <a:pt x="3739970" y="894940"/>
                    <a:pt x="3256691" y="609746"/>
                  </a:cubicBezTo>
                  <a:cubicBezTo>
                    <a:pt x="2969562" y="440050"/>
                    <a:pt x="2672109" y="287129"/>
                    <a:pt x="2375947" y="132273"/>
                  </a:cubicBezTo>
                  <a:cubicBezTo>
                    <a:pt x="2311424" y="98721"/>
                    <a:pt x="2235286" y="88397"/>
                    <a:pt x="2164955" y="65169"/>
                  </a:cubicBezTo>
                  <a:cubicBezTo>
                    <a:pt x="2135920" y="55491"/>
                    <a:pt x="2108820" y="39360"/>
                    <a:pt x="2081720" y="21293"/>
                  </a:cubicBezTo>
                  <a:cubicBezTo>
                    <a:pt x="2156568" y="41295"/>
                    <a:pt x="2233351" y="109045"/>
                    <a:pt x="2294647" y="0"/>
                  </a:cubicBezTo>
                  <a:close/>
                </a:path>
              </a:pathLst>
            </a:custGeom>
            <a:solidFill>
              <a:srgbClr val="FFFFFF"/>
            </a:solidFill>
            <a:ln w="65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F0B6F11-8B28-4CC3-B7CA-AEF56A5CC9A7}"/>
              </a:ext>
            </a:extLst>
          </p:cNvPr>
          <p:cNvSpPr txBox="1"/>
          <p:nvPr/>
        </p:nvSpPr>
        <p:spPr>
          <a:xfrm>
            <a:off x="362801" y="4283370"/>
            <a:ext cx="3075978" cy="2246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ALLPPT </a:t>
            </a:r>
          </a:p>
          <a:p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Layout</a:t>
            </a:r>
          </a:p>
          <a:p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for your </a:t>
            </a:r>
          </a:p>
          <a:p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Presentation</a:t>
            </a:r>
            <a:endParaRPr lang="ko-KR" altLang="en-US" sz="28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4D7535-44C5-4AFD-B6C6-F47125B01727}"/>
              </a:ext>
            </a:extLst>
          </p:cNvPr>
          <p:cNvSpPr txBox="1"/>
          <p:nvPr/>
        </p:nvSpPr>
        <p:spPr>
          <a:xfrm>
            <a:off x="362801" y="2935285"/>
            <a:ext cx="2588482" cy="12416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867" dirty="0">
                <a:cs typeface="Arial" pitchFamily="34" charset="0"/>
              </a:rPr>
              <a:t>L</a:t>
            </a:r>
            <a:r>
              <a:rPr lang="en-US" altLang="ko-KR" sz="1867" dirty="0"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E36CA8-F9E5-44C5-893A-AC6752D64578}"/>
              </a:ext>
            </a:extLst>
          </p:cNvPr>
          <p:cNvSpPr txBox="1"/>
          <p:nvPr/>
        </p:nvSpPr>
        <p:spPr>
          <a:xfrm>
            <a:off x="7938557" y="5306225"/>
            <a:ext cx="3746766" cy="129266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</a:rPr>
              <a:t>We Create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</a:rPr>
              <a:t>Quality Professional 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</a:rPr>
              <a:t>PPT Presentation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6049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24">
            <a:extLst>
              <a:ext uri="{FF2B5EF4-FFF2-40B4-BE49-F238E27FC236}">
                <a16:creationId xmlns:a16="http://schemas.microsoft.com/office/drawing/2014/main" id="{F99773D1-A930-41DD-9B16-BB29ADB4CC7A}"/>
              </a:ext>
            </a:extLst>
          </p:cNvPr>
          <p:cNvGrpSpPr/>
          <p:nvPr/>
        </p:nvGrpSpPr>
        <p:grpSpPr>
          <a:xfrm>
            <a:off x="5401673" y="5049381"/>
            <a:ext cx="2581178" cy="1366510"/>
            <a:chOff x="395534" y="3558339"/>
            <a:chExt cx="3972999" cy="1701639"/>
          </a:xfrm>
          <a:noFill/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D62E6F9-F526-4544-8FF2-FB94725DFE10}"/>
                </a:ext>
              </a:extLst>
            </p:cNvPr>
            <p:cNvSpPr txBox="1"/>
            <p:nvPr/>
          </p:nvSpPr>
          <p:spPr>
            <a:xfrm>
              <a:off x="395534" y="3558339"/>
              <a:ext cx="3972999" cy="344931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C30F3F1-CF9E-4089-9A55-C29729A47D24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126474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grpSp>
        <p:nvGrpSpPr>
          <p:cNvPr id="20" name="Group 33">
            <a:extLst>
              <a:ext uri="{FF2B5EF4-FFF2-40B4-BE49-F238E27FC236}">
                <a16:creationId xmlns:a16="http://schemas.microsoft.com/office/drawing/2014/main" id="{59D81262-A64A-4E86-991E-ABB2BE22E786}"/>
              </a:ext>
            </a:extLst>
          </p:cNvPr>
          <p:cNvGrpSpPr/>
          <p:nvPr/>
        </p:nvGrpSpPr>
        <p:grpSpPr>
          <a:xfrm>
            <a:off x="8505860" y="5049381"/>
            <a:ext cx="2581178" cy="1366510"/>
            <a:chOff x="395534" y="3558339"/>
            <a:chExt cx="3972999" cy="1701639"/>
          </a:xfrm>
          <a:noFill/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883941D-1D5A-4F4D-A765-09DC3BC17142}"/>
                </a:ext>
              </a:extLst>
            </p:cNvPr>
            <p:cNvSpPr txBox="1"/>
            <p:nvPr/>
          </p:nvSpPr>
          <p:spPr>
            <a:xfrm>
              <a:off x="395534" y="3558339"/>
              <a:ext cx="3972999" cy="344931"/>
            </a:xfrm>
            <a:prstGeom prst="rect">
              <a:avLst/>
            </a:prstGeom>
            <a:grp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2A378F7-4107-40D5-A415-B88944D7B649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126474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5A83AD-ADB6-4CCB-9429-46684C2AA573}"/>
              </a:ext>
            </a:extLst>
          </p:cNvPr>
          <p:cNvSpPr txBox="1"/>
          <p:nvPr/>
        </p:nvSpPr>
        <p:spPr>
          <a:xfrm>
            <a:off x="8179765" y="3946429"/>
            <a:ext cx="2825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cs typeface="Arial" pitchFamily="34" charset="0"/>
              </a:rPr>
              <a:t>Get a modern PowerPoint  Presentation that is beautifully designed. </a:t>
            </a:r>
            <a:endParaRPr lang="ko-KR" altLang="en-US" sz="1200" b="1" dirty="0"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6B88DD8-4A6B-4EC2-9ABA-E036403D0A63}"/>
              </a:ext>
            </a:extLst>
          </p:cNvPr>
          <p:cNvSpPr txBox="1"/>
          <p:nvPr/>
        </p:nvSpPr>
        <p:spPr>
          <a:xfrm>
            <a:off x="6778586" y="3884873"/>
            <a:ext cx="1482549" cy="738664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4800" b="1" dirty="0">
                <a:solidFill>
                  <a:schemeClr val="accent2"/>
                </a:solidFill>
                <a:cs typeface="Arial" pitchFamily="34" charset="0"/>
              </a:rPr>
              <a:t>80K</a:t>
            </a:r>
            <a:endParaRPr lang="ko-KR" altLang="en-US" sz="4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1425016-3D9E-43BC-96C6-33B54B6BC116}"/>
              </a:ext>
            </a:extLst>
          </p:cNvPr>
          <p:cNvSpPr txBox="1"/>
          <p:nvPr/>
        </p:nvSpPr>
        <p:spPr>
          <a:xfrm>
            <a:off x="699825" y="377572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600" dirty="0">
                <a:latin typeface="+mj-lt"/>
                <a:cs typeface="Arial" pitchFamily="34" charset="0"/>
              </a:rPr>
              <a:t>Professional Presentation</a:t>
            </a:r>
            <a:endParaRPr lang="ko-KR" altLang="en-US" sz="3600" dirty="0">
              <a:latin typeface="+mj-lt"/>
              <a:cs typeface="Arial" pitchFamily="34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5731823-0575-4089-90A3-FE97B9465C67}"/>
              </a:ext>
            </a:extLst>
          </p:cNvPr>
          <p:cNvGrpSpPr/>
          <p:nvPr/>
        </p:nvGrpSpPr>
        <p:grpSpPr>
          <a:xfrm rot="20797479">
            <a:off x="4782904" y="959412"/>
            <a:ext cx="6793722" cy="2422651"/>
            <a:chOff x="5068763" y="1147352"/>
            <a:chExt cx="6793722" cy="2422651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860D71-CFE3-4ED1-9FF7-D445402806D8}"/>
                </a:ext>
              </a:extLst>
            </p:cNvPr>
            <p:cNvGrpSpPr/>
            <p:nvPr/>
          </p:nvGrpSpPr>
          <p:grpSpPr>
            <a:xfrm>
              <a:off x="6270682" y="1147352"/>
              <a:ext cx="4470356" cy="1084221"/>
              <a:chOff x="6402545" y="4233184"/>
              <a:chExt cx="4470356" cy="1084221"/>
            </a:xfrm>
            <a:solidFill>
              <a:schemeClr val="accent3"/>
            </a:solidFill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D119605C-A158-4D3C-A65A-79DC2CBCF5AF}"/>
                  </a:ext>
                </a:extLst>
              </p:cNvPr>
              <p:cNvSpPr/>
              <p:nvPr/>
            </p:nvSpPr>
            <p:spPr>
              <a:xfrm>
                <a:off x="8807154" y="4407546"/>
                <a:ext cx="714729" cy="863958"/>
              </a:xfrm>
              <a:custGeom>
                <a:avLst/>
                <a:gdLst>
                  <a:gd name="connsiteX0" fmla="*/ 721899 w 714728"/>
                  <a:gd name="connsiteY0" fmla="*/ 0 h 863957"/>
                  <a:gd name="connsiteX1" fmla="*/ 670062 w 714728"/>
                  <a:gd name="connsiteY1" fmla="*/ 43198 h 863957"/>
                  <a:gd name="connsiteX2" fmla="*/ 616654 w 714728"/>
                  <a:gd name="connsiteY2" fmla="*/ 101319 h 863957"/>
                  <a:gd name="connsiteX3" fmla="*/ 238083 w 714728"/>
                  <a:gd name="connsiteY3" fmla="*/ 809764 h 863957"/>
                  <a:gd name="connsiteX4" fmla="*/ 201169 w 714728"/>
                  <a:gd name="connsiteY4" fmla="*/ 863958 h 863957"/>
                  <a:gd name="connsiteX5" fmla="*/ 314268 w 714728"/>
                  <a:gd name="connsiteY5" fmla="*/ 287462 h 863957"/>
                  <a:gd name="connsiteX6" fmla="*/ 6385 w 714728"/>
                  <a:gd name="connsiteY6" fmla="*/ 869455 h 863957"/>
                  <a:gd name="connsiteX7" fmla="*/ 8742 w 714728"/>
                  <a:gd name="connsiteY7" fmla="*/ 783845 h 863957"/>
                  <a:gd name="connsiteX8" fmla="*/ 122627 w 714728"/>
                  <a:gd name="connsiteY8" fmla="*/ 154727 h 863957"/>
                  <a:gd name="connsiteX9" fmla="*/ 100635 w 714728"/>
                  <a:gd name="connsiteY9" fmla="*/ 95035 h 863957"/>
                  <a:gd name="connsiteX10" fmla="*/ 81000 w 714728"/>
                  <a:gd name="connsiteY10" fmla="*/ 65190 h 863957"/>
                  <a:gd name="connsiteX11" fmla="*/ 116344 w 714728"/>
                  <a:gd name="connsiteY11" fmla="*/ 54979 h 863957"/>
                  <a:gd name="connsiteX12" fmla="*/ 310341 w 714728"/>
                  <a:gd name="connsiteY12" fmla="*/ 40842 h 863957"/>
                  <a:gd name="connsiteX13" fmla="*/ 349612 w 714728"/>
                  <a:gd name="connsiteY13" fmla="*/ 45554 h 863957"/>
                  <a:gd name="connsiteX14" fmla="*/ 311127 w 714728"/>
                  <a:gd name="connsiteY14" fmla="*/ 69902 h 863957"/>
                  <a:gd name="connsiteX15" fmla="*/ 225516 w 714728"/>
                  <a:gd name="connsiteY15" fmla="*/ 109958 h 863957"/>
                  <a:gd name="connsiteX16" fmla="*/ 193314 w 714728"/>
                  <a:gd name="connsiteY16" fmla="*/ 151585 h 863957"/>
                  <a:gd name="connsiteX17" fmla="*/ 135979 w 714728"/>
                  <a:gd name="connsiteY17" fmla="*/ 560787 h 863957"/>
                  <a:gd name="connsiteX18" fmla="*/ 408518 w 714728"/>
                  <a:gd name="connsiteY18" fmla="*/ 38485 h 863957"/>
                  <a:gd name="connsiteX19" fmla="*/ 343329 w 714728"/>
                  <a:gd name="connsiteY19" fmla="*/ 542722 h 863957"/>
                  <a:gd name="connsiteX20" fmla="*/ 399879 w 714728"/>
                  <a:gd name="connsiteY20" fmla="*/ 432764 h 863957"/>
                  <a:gd name="connsiteX21" fmla="*/ 564816 w 714728"/>
                  <a:gd name="connsiteY21" fmla="*/ 100533 h 863957"/>
                  <a:gd name="connsiteX22" fmla="*/ 556177 w 714728"/>
                  <a:gd name="connsiteY22" fmla="*/ 62048 h 863957"/>
                  <a:gd name="connsiteX23" fmla="*/ 505910 w 714728"/>
                  <a:gd name="connsiteY23" fmla="*/ 22777 h 863957"/>
                  <a:gd name="connsiteX24" fmla="*/ 511408 w 714728"/>
                  <a:gd name="connsiteY24" fmla="*/ 2356 h 863957"/>
                  <a:gd name="connsiteX25" fmla="*/ 524760 w 714728"/>
                  <a:gd name="connsiteY25" fmla="*/ 0 h 863957"/>
                  <a:gd name="connsiteX26" fmla="*/ 721899 w 714728"/>
                  <a:gd name="connsiteY26" fmla="*/ 0 h 863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14728" h="863957">
                    <a:moveTo>
                      <a:pt x="721899" y="0"/>
                    </a:moveTo>
                    <a:cubicBezTo>
                      <a:pt x="706191" y="21992"/>
                      <a:pt x="688126" y="32987"/>
                      <a:pt x="670062" y="43198"/>
                    </a:cubicBezTo>
                    <a:cubicBezTo>
                      <a:pt x="645714" y="57335"/>
                      <a:pt x="630006" y="76971"/>
                      <a:pt x="616654" y="101319"/>
                    </a:cubicBezTo>
                    <a:cubicBezTo>
                      <a:pt x="490987" y="337729"/>
                      <a:pt x="364535" y="574139"/>
                      <a:pt x="238083" y="809764"/>
                    </a:cubicBezTo>
                    <a:cubicBezTo>
                      <a:pt x="227873" y="828614"/>
                      <a:pt x="219233" y="849035"/>
                      <a:pt x="201169" y="863958"/>
                    </a:cubicBezTo>
                    <a:cubicBezTo>
                      <a:pt x="230229" y="669960"/>
                      <a:pt x="276569" y="479889"/>
                      <a:pt x="314268" y="287462"/>
                    </a:cubicBezTo>
                    <a:cubicBezTo>
                      <a:pt x="210594" y="478318"/>
                      <a:pt x="116344" y="673887"/>
                      <a:pt x="6385" y="869455"/>
                    </a:cubicBezTo>
                    <a:cubicBezTo>
                      <a:pt x="-6967" y="834897"/>
                      <a:pt x="4029" y="808978"/>
                      <a:pt x="8742" y="783845"/>
                    </a:cubicBezTo>
                    <a:cubicBezTo>
                      <a:pt x="46441" y="574139"/>
                      <a:pt x="84142" y="364433"/>
                      <a:pt x="122627" y="154727"/>
                    </a:cubicBezTo>
                    <a:cubicBezTo>
                      <a:pt x="127339" y="128808"/>
                      <a:pt x="121841" y="110744"/>
                      <a:pt x="100635" y="95035"/>
                    </a:cubicBezTo>
                    <a:cubicBezTo>
                      <a:pt x="91210" y="87967"/>
                      <a:pt x="74716" y="79327"/>
                      <a:pt x="81000" y="65190"/>
                    </a:cubicBezTo>
                    <a:cubicBezTo>
                      <a:pt x="86498" y="53408"/>
                      <a:pt x="103777" y="55765"/>
                      <a:pt x="116344" y="54979"/>
                    </a:cubicBezTo>
                    <a:cubicBezTo>
                      <a:pt x="180748" y="50267"/>
                      <a:pt x="245152" y="45554"/>
                      <a:pt x="310341" y="40842"/>
                    </a:cubicBezTo>
                    <a:cubicBezTo>
                      <a:pt x="322908" y="40056"/>
                      <a:pt x="336260" y="37700"/>
                      <a:pt x="349612" y="45554"/>
                    </a:cubicBezTo>
                    <a:cubicBezTo>
                      <a:pt x="340187" y="59692"/>
                      <a:pt x="324479" y="63619"/>
                      <a:pt x="311127" y="69902"/>
                    </a:cubicBezTo>
                    <a:cubicBezTo>
                      <a:pt x="282852" y="84040"/>
                      <a:pt x="254577" y="97392"/>
                      <a:pt x="225516" y="109958"/>
                    </a:cubicBezTo>
                    <a:cubicBezTo>
                      <a:pt x="205881" y="117812"/>
                      <a:pt x="196456" y="128023"/>
                      <a:pt x="193314" y="151585"/>
                    </a:cubicBezTo>
                    <a:cubicBezTo>
                      <a:pt x="175250" y="287462"/>
                      <a:pt x="154044" y="423339"/>
                      <a:pt x="135979" y="560787"/>
                    </a:cubicBezTo>
                    <a:cubicBezTo>
                      <a:pt x="228658" y="387995"/>
                      <a:pt x="311127" y="210491"/>
                      <a:pt x="408518" y="38485"/>
                    </a:cubicBezTo>
                    <a:cubicBezTo>
                      <a:pt x="401450" y="208135"/>
                      <a:pt x="363750" y="373858"/>
                      <a:pt x="343329" y="542722"/>
                    </a:cubicBezTo>
                    <a:cubicBezTo>
                      <a:pt x="362179" y="505808"/>
                      <a:pt x="381029" y="469679"/>
                      <a:pt x="399879" y="432764"/>
                    </a:cubicBezTo>
                    <a:cubicBezTo>
                      <a:pt x="454858" y="322021"/>
                      <a:pt x="509837" y="211277"/>
                      <a:pt x="564816" y="100533"/>
                    </a:cubicBezTo>
                    <a:cubicBezTo>
                      <a:pt x="573456" y="83254"/>
                      <a:pt x="573456" y="73044"/>
                      <a:pt x="556177" y="62048"/>
                    </a:cubicBezTo>
                    <a:cubicBezTo>
                      <a:pt x="538112" y="50267"/>
                      <a:pt x="522404" y="36129"/>
                      <a:pt x="505910" y="22777"/>
                    </a:cubicBezTo>
                    <a:cubicBezTo>
                      <a:pt x="494129" y="12567"/>
                      <a:pt x="497270" y="5498"/>
                      <a:pt x="511408" y="2356"/>
                    </a:cubicBezTo>
                    <a:cubicBezTo>
                      <a:pt x="516120" y="785"/>
                      <a:pt x="520833" y="0"/>
                      <a:pt x="524760" y="0"/>
                    </a:cubicBezTo>
                    <a:cubicBezTo>
                      <a:pt x="589164" y="0"/>
                      <a:pt x="652783" y="0"/>
                      <a:pt x="721899" y="0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D4733823-D301-48D2-BADE-8D8AC17F7C67}"/>
                  </a:ext>
                </a:extLst>
              </p:cNvPr>
              <p:cNvSpPr/>
              <p:nvPr/>
            </p:nvSpPr>
            <p:spPr>
              <a:xfrm>
                <a:off x="6402545" y="4453447"/>
                <a:ext cx="793270" cy="863958"/>
              </a:xfrm>
              <a:custGeom>
                <a:avLst/>
                <a:gdLst>
                  <a:gd name="connsiteX0" fmla="*/ 535421 w 793270"/>
                  <a:gd name="connsiteY0" fmla="*/ 66414 h 863957"/>
                  <a:gd name="connsiteX1" fmla="*/ 460021 w 793270"/>
                  <a:gd name="connsiteY1" fmla="*/ 122179 h 863957"/>
                  <a:gd name="connsiteX2" fmla="*/ 430961 w 793270"/>
                  <a:gd name="connsiteY2" fmla="*/ 157523 h 863957"/>
                  <a:gd name="connsiteX3" fmla="*/ 322573 w 793270"/>
                  <a:gd name="connsiteY3" fmla="*/ 433204 h 863957"/>
                  <a:gd name="connsiteX4" fmla="*/ 339853 w 793270"/>
                  <a:gd name="connsiteY4" fmla="*/ 459122 h 863957"/>
                  <a:gd name="connsiteX5" fmla="*/ 456880 w 793270"/>
                  <a:gd name="connsiteY5" fmla="*/ 459122 h 863957"/>
                  <a:gd name="connsiteX6" fmla="*/ 485155 w 793270"/>
                  <a:gd name="connsiteY6" fmla="*/ 438701 h 863957"/>
                  <a:gd name="connsiteX7" fmla="*/ 611607 w 793270"/>
                  <a:gd name="connsiteY7" fmla="*/ 93118 h 863957"/>
                  <a:gd name="connsiteX8" fmla="*/ 600611 w 793270"/>
                  <a:gd name="connsiteY8" fmla="*/ 53848 h 863957"/>
                  <a:gd name="connsiteX9" fmla="*/ 565267 w 793270"/>
                  <a:gd name="connsiteY9" fmla="*/ 10650 h 863957"/>
                  <a:gd name="connsiteX10" fmla="*/ 618675 w 793270"/>
                  <a:gd name="connsiteY10" fmla="*/ 3581 h 863957"/>
                  <a:gd name="connsiteX11" fmla="*/ 798536 w 793270"/>
                  <a:gd name="connsiteY11" fmla="*/ 13791 h 863957"/>
                  <a:gd name="connsiteX12" fmla="*/ 753767 w 793270"/>
                  <a:gd name="connsiteY12" fmla="*/ 47564 h 863957"/>
                  <a:gd name="connsiteX13" fmla="*/ 658732 w 793270"/>
                  <a:gd name="connsiteY13" fmla="*/ 155952 h 863957"/>
                  <a:gd name="connsiteX14" fmla="*/ 472588 w 793270"/>
                  <a:gd name="connsiteY14" fmla="*/ 697889 h 863957"/>
                  <a:gd name="connsiteX15" fmla="*/ 480442 w 793270"/>
                  <a:gd name="connsiteY15" fmla="*/ 747370 h 863957"/>
                  <a:gd name="connsiteX16" fmla="*/ 522855 w 793270"/>
                  <a:gd name="connsiteY16" fmla="*/ 801564 h 863957"/>
                  <a:gd name="connsiteX17" fmla="*/ 271521 w 793270"/>
                  <a:gd name="connsiteY17" fmla="*/ 798422 h 863957"/>
                  <a:gd name="connsiteX18" fmla="*/ 350063 w 793270"/>
                  <a:gd name="connsiteY18" fmla="*/ 752868 h 863957"/>
                  <a:gd name="connsiteX19" fmla="*/ 385407 w 793270"/>
                  <a:gd name="connsiteY19" fmla="*/ 713597 h 863957"/>
                  <a:gd name="connsiteX20" fmla="*/ 463163 w 793270"/>
                  <a:gd name="connsiteY20" fmla="*/ 504676 h 863957"/>
                  <a:gd name="connsiteX21" fmla="*/ 305294 w 793270"/>
                  <a:gd name="connsiteY21" fmla="*/ 503106 h 863957"/>
                  <a:gd name="connsiteX22" fmla="*/ 291942 w 793270"/>
                  <a:gd name="connsiteY22" fmla="*/ 518814 h 863957"/>
                  <a:gd name="connsiteX23" fmla="*/ 196121 w 793270"/>
                  <a:gd name="connsiteY23" fmla="*/ 767005 h 863957"/>
                  <a:gd name="connsiteX24" fmla="*/ 201619 w 793270"/>
                  <a:gd name="connsiteY24" fmla="*/ 793710 h 863957"/>
                  <a:gd name="connsiteX25" fmla="*/ 227538 w 793270"/>
                  <a:gd name="connsiteY25" fmla="*/ 818843 h 863957"/>
                  <a:gd name="connsiteX26" fmla="*/ 246388 w 793270"/>
                  <a:gd name="connsiteY26" fmla="*/ 840834 h 863957"/>
                  <a:gd name="connsiteX27" fmla="*/ 217328 w 793270"/>
                  <a:gd name="connsiteY27" fmla="*/ 852616 h 863957"/>
                  <a:gd name="connsiteX28" fmla="*/ 20188 w 793270"/>
                  <a:gd name="connsiteY28" fmla="*/ 864397 h 863957"/>
                  <a:gd name="connsiteX29" fmla="*/ 553 w 793270"/>
                  <a:gd name="connsiteY29" fmla="*/ 859684 h 863957"/>
                  <a:gd name="connsiteX30" fmla="*/ 14690 w 793270"/>
                  <a:gd name="connsiteY30" fmla="*/ 842405 h 863957"/>
                  <a:gd name="connsiteX31" fmla="*/ 105799 w 793270"/>
                  <a:gd name="connsiteY31" fmla="*/ 795280 h 863957"/>
                  <a:gd name="connsiteX32" fmla="*/ 130932 w 793270"/>
                  <a:gd name="connsiteY32" fmla="*/ 767005 h 863957"/>
                  <a:gd name="connsiteX33" fmla="*/ 343780 w 793270"/>
                  <a:gd name="connsiteY33" fmla="*/ 158308 h 863957"/>
                  <a:gd name="connsiteX34" fmla="*/ 334355 w 793270"/>
                  <a:gd name="connsiteY34" fmla="*/ 122964 h 863957"/>
                  <a:gd name="connsiteX35" fmla="*/ 295084 w 793270"/>
                  <a:gd name="connsiteY35" fmla="*/ 87621 h 863957"/>
                  <a:gd name="connsiteX36" fmla="*/ 300582 w 793270"/>
                  <a:gd name="connsiteY36" fmla="*/ 68771 h 863957"/>
                  <a:gd name="connsiteX37" fmla="*/ 522855 w 793270"/>
                  <a:gd name="connsiteY37" fmla="*/ 60131 h 863957"/>
                  <a:gd name="connsiteX38" fmla="*/ 535421 w 793270"/>
                  <a:gd name="connsiteY38" fmla="*/ 66414 h 863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793270" h="863957">
                    <a:moveTo>
                      <a:pt x="535421" y="66414"/>
                    </a:moveTo>
                    <a:cubicBezTo>
                      <a:pt x="513430" y="88406"/>
                      <a:pt x="485940" y="104114"/>
                      <a:pt x="460021" y="122179"/>
                    </a:cubicBezTo>
                    <a:cubicBezTo>
                      <a:pt x="446669" y="131604"/>
                      <a:pt x="436459" y="142600"/>
                      <a:pt x="430961" y="157523"/>
                    </a:cubicBezTo>
                    <a:cubicBezTo>
                      <a:pt x="395617" y="249416"/>
                      <a:pt x="359488" y="341310"/>
                      <a:pt x="322573" y="433204"/>
                    </a:cubicBezTo>
                    <a:cubicBezTo>
                      <a:pt x="313934" y="453624"/>
                      <a:pt x="316290" y="459908"/>
                      <a:pt x="339853" y="459122"/>
                    </a:cubicBezTo>
                    <a:cubicBezTo>
                      <a:pt x="378338" y="457551"/>
                      <a:pt x="417609" y="457551"/>
                      <a:pt x="456880" y="459122"/>
                    </a:cubicBezTo>
                    <a:cubicBezTo>
                      <a:pt x="472588" y="459122"/>
                      <a:pt x="480442" y="452839"/>
                      <a:pt x="485155" y="438701"/>
                    </a:cubicBezTo>
                    <a:cubicBezTo>
                      <a:pt x="526782" y="323245"/>
                      <a:pt x="568409" y="207789"/>
                      <a:pt x="611607" y="93118"/>
                    </a:cubicBezTo>
                    <a:cubicBezTo>
                      <a:pt x="618675" y="75054"/>
                      <a:pt x="614748" y="64843"/>
                      <a:pt x="600611" y="53848"/>
                    </a:cubicBezTo>
                    <a:cubicBezTo>
                      <a:pt x="585688" y="42066"/>
                      <a:pt x="556627" y="32641"/>
                      <a:pt x="565267" y="10650"/>
                    </a:cubicBezTo>
                    <a:cubicBezTo>
                      <a:pt x="572336" y="-7415"/>
                      <a:pt x="599825" y="2796"/>
                      <a:pt x="618675" y="3581"/>
                    </a:cubicBezTo>
                    <a:cubicBezTo>
                      <a:pt x="677582" y="4366"/>
                      <a:pt x="736488" y="7508"/>
                      <a:pt x="798536" y="13791"/>
                    </a:cubicBezTo>
                    <a:cubicBezTo>
                      <a:pt x="787540" y="34212"/>
                      <a:pt x="769475" y="41281"/>
                      <a:pt x="753767" y="47564"/>
                    </a:cubicBezTo>
                    <a:cubicBezTo>
                      <a:pt x="702715" y="67985"/>
                      <a:pt x="676011" y="103329"/>
                      <a:pt x="658732" y="155952"/>
                    </a:cubicBezTo>
                    <a:cubicBezTo>
                      <a:pt x="599825" y="337383"/>
                      <a:pt x="535421" y="517243"/>
                      <a:pt x="472588" y="697889"/>
                    </a:cubicBezTo>
                    <a:cubicBezTo>
                      <a:pt x="465519" y="717524"/>
                      <a:pt x="465519" y="731662"/>
                      <a:pt x="480442" y="747370"/>
                    </a:cubicBezTo>
                    <a:cubicBezTo>
                      <a:pt x="494580" y="762293"/>
                      <a:pt x="506361" y="780357"/>
                      <a:pt x="522855" y="801564"/>
                    </a:cubicBezTo>
                    <a:cubicBezTo>
                      <a:pt x="438030" y="806276"/>
                      <a:pt x="357917" y="796851"/>
                      <a:pt x="271521" y="798422"/>
                    </a:cubicBezTo>
                    <a:cubicBezTo>
                      <a:pt x="298226" y="774074"/>
                      <a:pt x="324930" y="764649"/>
                      <a:pt x="350063" y="752868"/>
                    </a:cubicBezTo>
                    <a:cubicBezTo>
                      <a:pt x="368128" y="744228"/>
                      <a:pt x="379123" y="732447"/>
                      <a:pt x="385407" y="713597"/>
                    </a:cubicBezTo>
                    <a:cubicBezTo>
                      <a:pt x="410540" y="644480"/>
                      <a:pt x="436459" y="575364"/>
                      <a:pt x="463163" y="504676"/>
                    </a:cubicBezTo>
                    <a:cubicBezTo>
                      <a:pt x="409755" y="489754"/>
                      <a:pt x="357132" y="501535"/>
                      <a:pt x="305294" y="503106"/>
                    </a:cubicBezTo>
                    <a:cubicBezTo>
                      <a:pt x="295869" y="503106"/>
                      <a:pt x="294298" y="511745"/>
                      <a:pt x="291942" y="518814"/>
                    </a:cubicBezTo>
                    <a:cubicBezTo>
                      <a:pt x="260526" y="601283"/>
                      <a:pt x="229109" y="684537"/>
                      <a:pt x="196121" y="767005"/>
                    </a:cubicBezTo>
                    <a:cubicBezTo>
                      <a:pt x="191409" y="778001"/>
                      <a:pt x="192194" y="785855"/>
                      <a:pt x="201619" y="793710"/>
                    </a:cubicBezTo>
                    <a:cubicBezTo>
                      <a:pt x="211044" y="801564"/>
                      <a:pt x="218899" y="810203"/>
                      <a:pt x="227538" y="818843"/>
                    </a:cubicBezTo>
                    <a:cubicBezTo>
                      <a:pt x="234607" y="825912"/>
                      <a:pt x="248744" y="829839"/>
                      <a:pt x="246388" y="840834"/>
                    </a:cubicBezTo>
                    <a:cubicBezTo>
                      <a:pt x="243246" y="852616"/>
                      <a:pt x="227538" y="851830"/>
                      <a:pt x="217328" y="852616"/>
                    </a:cubicBezTo>
                    <a:cubicBezTo>
                      <a:pt x="152138" y="857328"/>
                      <a:pt x="86163" y="861255"/>
                      <a:pt x="20188" y="864397"/>
                    </a:cubicBezTo>
                    <a:cubicBezTo>
                      <a:pt x="13119" y="864397"/>
                      <a:pt x="2909" y="868324"/>
                      <a:pt x="553" y="859684"/>
                    </a:cubicBezTo>
                    <a:cubicBezTo>
                      <a:pt x="-2589" y="849474"/>
                      <a:pt x="8407" y="846332"/>
                      <a:pt x="14690" y="842405"/>
                    </a:cubicBezTo>
                    <a:cubicBezTo>
                      <a:pt x="44536" y="826697"/>
                      <a:pt x="75167" y="810203"/>
                      <a:pt x="105799" y="795280"/>
                    </a:cubicBezTo>
                    <a:cubicBezTo>
                      <a:pt x="118365" y="788997"/>
                      <a:pt x="126219" y="780357"/>
                      <a:pt x="130932" y="767005"/>
                    </a:cubicBezTo>
                    <a:cubicBezTo>
                      <a:pt x="201619" y="564368"/>
                      <a:pt x="272307" y="360945"/>
                      <a:pt x="343780" y="158308"/>
                    </a:cubicBezTo>
                    <a:cubicBezTo>
                      <a:pt x="349278" y="142600"/>
                      <a:pt x="348492" y="133175"/>
                      <a:pt x="334355" y="122964"/>
                    </a:cubicBezTo>
                    <a:cubicBezTo>
                      <a:pt x="320217" y="112754"/>
                      <a:pt x="307650" y="100187"/>
                      <a:pt x="295084" y="87621"/>
                    </a:cubicBezTo>
                    <a:cubicBezTo>
                      <a:pt x="285659" y="78981"/>
                      <a:pt x="281732" y="69556"/>
                      <a:pt x="300582" y="68771"/>
                    </a:cubicBezTo>
                    <a:cubicBezTo>
                      <a:pt x="374411" y="65629"/>
                      <a:pt x="448240" y="62487"/>
                      <a:pt x="522855" y="60131"/>
                    </a:cubicBezTo>
                    <a:cubicBezTo>
                      <a:pt x="526782" y="60916"/>
                      <a:pt x="532280" y="60916"/>
                      <a:pt x="535421" y="66414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1C308BF5-729C-483C-BDE8-CDAD7444FED4}"/>
                  </a:ext>
                </a:extLst>
              </p:cNvPr>
              <p:cNvSpPr/>
              <p:nvPr/>
            </p:nvSpPr>
            <p:spPr>
              <a:xfrm>
                <a:off x="9680639" y="4251081"/>
                <a:ext cx="691166" cy="816833"/>
              </a:xfrm>
              <a:custGeom>
                <a:avLst/>
                <a:gdLst>
                  <a:gd name="connsiteX0" fmla="*/ 539581 w 691166"/>
                  <a:gd name="connsiteY0" fmla="*/ 450211 h 816832"/>
                  <a:gd name="connsiteX1" fmla="*/ 466537 w 691166"/>
                  <a:gd name="connsiteY1" fmla="*/ 637140 h 816832"/>
                  <a:gd name="connsiteX2" fmla="*/ 404489 w 691166"/>
                  <a:gd name="connsiteY2" fmla="*/ 787940 h 816832"/>
                  <a:gd name="connsiteX3" fmla="*/ 380927 w 691166"/>
                  <a:gd name="connsiteY3" fmla="*/ 806790 h 816832"/>
                  <a:gd name="connsiteX4" fmla="*/ 11781 w 691166"/>
                  <a:gd name="connsiteY4" fmla="*/ 817000 h 816832"/>
                  <a:gd name="connsiteX5" fmla="*/ 0 w 691166"/>
                  <a:gd name="connsiteY5" fmla="*/ 815429 h 816832"/>
                  <a:gd name="connsiteX6" fmla="*/ 22777 w 691166"/>
                  <a:gd name="connsiteY6" fmla="*/ 794223 h 816832"/>
                  <a:gd name="connsiteX7" fmla="*/ 116242 w 691166"/>
                  <a:gd name="connsiteY7" fmla="*/ 751810 h 816832"/>
                  <a:gd name="connsiteX8" fmla="*/ 154727 w 691166"/>
                  <a:gd name="connsiteY8" fmla="*/ 710969 h 816832"/>
                  <a:gd name="connsiteX9" fmla="*/ 362077 w 691166"/>
                  <a:gd name="connsiteY9" fmla="*/ 115624 h 816832"/>
                  <a:gd name="connsiteX10" fmla="*/ 348725 w 691166"/>
                  <a:gd name="connsiteY10" fmla="*/ 74782 h 816832"/>
                  <a:gd name="connsiteX11" fmla="*/ 297673 w 691166"/>
                  <a:gd name="connsiteY11" fmla="*/ 36297 h 816832"/>
                  <a:gd name="connsiteX12" fmla="*/ 290604 w 691166"/>
                  <a:gd name="connsiteY12" fmla="*/ 22944 h 816832"/>
                  <a:gd name="connsiteX13" fmla="*/ 304742 w 691166"/>
                  <a:gd name="connsiteY13" fmla="*/ 16661 h 816832"/>
                  <a:gd name="connsiteX14" fmla="*/ 368360 w 691166"/>
                  <a:gd name="connsiteY14" fmla="*/ 11949 h 816832"/>
                  <a:gd name="connsiteX15" fmla="*/ 665248 w 691166"/>
                  <a:gd name="connsiteY15" fmla="*/ 167 h 816832"/>
                  <a:gd name="connsiteX16" fmla="*/ 684883 w 691166"/>
                  <a:gd name="connsiteY16" fmla="*/ 30013 h 816832"/>
                  <a:gd name="connsiteX17" fmla="*/ 567856 w 691166"/>
                  <a:gd name="connsiteY17" fmla="*/ 293128 h 816832"/>
                  <a:gd name="connsiteX18" fmla="*/ 549006 w 691166"/>
                  <a:gd name="connsiteY18" fmla="*/ 316690 h 816832"/>
                  <a:gd name="connsiteX19" fmla="*/ 574925 w 691166"/>
                  <a:gd name="connsiteY19" fmla="*/ 171388 h 816832"/>
                  <a:gd name="connsiteX20" fmla="*/ 589848 w 691166"/>
                  <a:gd name="connsiteY20" fmla="*/ 87349 h 816832"/>
                  <a:gd name="connsiteX21" fmla="*/ 571783 w 691166"/>
                  <a:gd name="connsiteY21" fmla="*/ 62215 h 816832"/>
                  <a:gd name="connsiteX22" fmla="*/ 494812 w 691166"/>
                  <a:gd name="connsiteY22" fmla="*/ 55147 h 816832"/>
                  <a:gd name="connsiteX23" fmla="*/ 474392 w 691166"/>
                  <a:gd name="connsiteY23" fmla="*/ 67713 h 816832"/>
                  <a:gd name="connsiteX24" fmla="*/ 335373 w 691166"/>
                  <a:gd name="connsiteY24" fmla="*/ 429005 h 816832"/>
                  <a:gd name="connsiteX25" fmla="*/ 336158 w 691166"/>
                  <a:gd name="connsiteY25" fmla="*/ 432146 h 816832"/>
                  <a:gd name="connsiteX26" fmla="*/ 412343 w 691166"/>
                  <a:gd name="connsiteY26" fmla="*/ 399944 h 816832"/>
                  <a:gd name="connsiteX27" fmla="*/ 484602 w 691166"/>
                  <a:gd name="connsiteY27" fmla="*/ 294698 h 816832"/>
                  <a:gd name="connsiteX28" fmla="*/ 515233 w 691166"/>
                  <a:gd name="connsiteY28" fmla="*/ 268780 h 816832"/>
                  <a:gd name="connsiteX29" fmla="*/ 373073 w 691166"/>
                  <a:gd name="connsiteY29" fmla="*/ 626144 h 816832"/>
                  <a:gd name="connsiteX30" fmla="*/ 364433 w 691166"/>
                  <a:gd name="connsiteY30" fmla="*/ 623788 h 816832"/>
                  <a:gd name="connsiteX31" fmla="*/ 366004 w 691166"/>
                  <a:gd name="connsiteY31" fmla="*/ 523254 h 816832"/>
                  <a:gd name="connsiteX32" fmla="*/ 319664 w 691166"/>
                  <a:gd name="connsiteY32" fmla="*/ 481627 h 816832"/>
                  <a:gd name="connsiteX33" fmla="*/ 307883 w 691166"/>
                  <a:gd name="connsiteY33" fmla="*/ 494979 h 816832"/>
                  <a:gd name="connsiteX34" fmla="*/ 208921 w 691166"/>
                  <a:gd name="connsiteY34" fmla="*/ 747883 h 816832"/>
                  <a:gd name="connsiteX35" fmla="*/ 223844 w 691166"/>
                  <a:gd name="connsiteY35" fmla="*/ 767519 h 816832"/>
                  <a:gd name="connsiteX36" fmla="*/ 325948 w 691166"/>
                  <a:gd name="connsiteY36" fmla="*/ 754952 h 816832"/>
                  <a:gd name="connsiteX37" fmla="*/ 358150 w 691166"/>
                  <a:gd name="connsiteY37" fmla="*/ 726677 h 816832"/>
                  <a:gd name="connsiteX38" fmla="*/ 511306 w 691166"/>
                  <a:gd name="connsiteY38" fmla="*/ 482413 h 816832"/>
                  <a:gd name="connsiteX39" fmla="*/ 539581 w 691166"/>
                  <a:gd name="connsiteY39" fmla="*/ 450211 h 816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91166" h="816832">
                    <a:moveTo>
                      <a:pt x="539581" y="450211"/>
                    </a:moveTo>
                    <a:cubicBezTo>
                      <a:pt x="518375" y="517757"/>
                      <a:pt x="491671" y="576663"/>
                      <a:pt x="466537" y="637140"/>
                    </a:cubicBezTo>
                    <a:cubicBezTo>
                      <a:pt x="446117" y="687406"/>
                      <a:pt x="424910" y="737673"/>
                      <a:pt x="404489" y="787940"/>
                    </a:cubicBezTo>
                    <a:cubicBezTo>
                      <a:pt x="399777" y="798935"/>
                      <a:pt x="395065" y="806004"/>
                      <a:pt x="380927" y="806790"/>
                    </a:cubicBezTo>
                    <a:cubicBezTo>
                      <a:pt x="257617" y="810717"/>
                      <a:pt x="135092" y="817785"/>
                      <a:pt x="11781" y="817000"/>
                    </a:cubicBezTo>
                    <a:cubicBezTo>
                      <a:pt x="8640" y="817000"/>
                      <a:pt x="4713" y="816215"/>
                      <a:pt x="0" y="815429"/>
                    </a:cubicBezTo>
                    <a:cubicBezTo>
                      <a:pt x="2357" y="800506"/>
                      <a:pt x="14138" y="798935"/>
                      <a:pt x="22777" y="794223"/>
                    </a:cubicBezTo>
                    <a:cubicBezTo>
                      <a:pt x="53409" y="780085"/>
                      <a:pt x="84825" y="764377"/>
                      <a:pt x="116242" y="751810"/>
                    </a:cubicBezTo>
                    <a:cubicBezTo>
                      <a:pt x="135877" y="743956"/>
                      <a:pt x="147659" y="730604"/>
                      <a:pt x="154727" y="710969"/>
                    </a:cubicBezTo>
                    <a:cubicBezTo>
                      <a:pt x="223844" y="512259"/>
                      <a:pt x="292175" y="313548"/>
                      <a:pt x="362077" y="115624"/>
                    </a:cubicBezTo>
                    <a:cubicBezTo>
                      <a:pt x="369146" y="95988"/>
                      <a:pt x="365218" y="84992"/>
                      <a:pt x="348725" y="74782"/>
                    </a:cubicBezTo>
                    <a:cubicBezTo>
                      <a:pt x="330660" y="63786"/>
                      <a:pt x="314166" y="49649"/>
                      <a:pt x="297673" y="36297"/>
                    </a:cubicBezTo>
                    <a:cubicBezTo>
                      <a:pt x="293746" y="33155"/>
                      <a:pt x="288248" y="29228"/>
                      <a:pt x="290604" y="22944"/>
                    </a:cubicBezTo>
                    <a:cubicBezTo>
                      <a:pt x="292961" y="16661"/>
                      <a:pt x="299244" y="16661"/>
                      <a:pt x="304742" y="16661"/>
                    </a:cubicBezTo>
                    <a:cubicBezTo>
                      <a:pt x="325948" y="15090"/>
                      <a:pt x="347154" y="13519"/>
                      <a:pt x="368360" y="11949"/>
                    </a:cubicBezTo>
                    <a:cubicBezTo>
                      <a:pt x="467323" y="8022"/>
                      <a:pt x="566285" y="4094"/>
                      <a:pt x="665248" y="167"/>
                    </a:cubicBezTo>
                    <a:cubicBezTo>
                      <a:pt x="696664" y="-618"/>
                      <a:pt x="697450" y="167"/>
                      <a:pt x="684883" y="30013"/>
                    </a:cubicBezTo>
                    <a:cubicBezTo>
                      <a:pt x="646398" y="117980"/>
                      <a:pt x="607127" y="205161"/>
                      <a:pt x="567856" y="293128"/>
                    </a:cubicBezTo>
                    <a:cubicBezTo>
                      <a:pt x="563929" y="300982"/>
                      <a:pt x="562358" y="311192"/>
                      <a:pt x="549006" y="316690"/>
                    </a:cubicBezTo>
                    <a:cubicBezTo>
                      <a:pt x="557645" y="266423"/>
                      <a:pt x="566285" y="219298"/>
                      <a:pt x="574925" y="171388"/>
                    </a:cubicBezTo>
                    <a:cubicBezTo>
                      <a:pt x="579637" y="143113"/>
                      <a:pt x="583565" y="114838"/>
                      <a:pt x="589848" y="87349"/>
                    </a:cubicBezTo>
                    <a:cubicBezTo>
                      <a:pt x="593775" y="70069"/>
                      <a:pt x="589062" y="63001"/>
                      <a:pt x="571783" y="62215"/>
                    </a:cubicBezTo>
                    <a:cubicBezTo>
                      <a:pt x="545864" y="60644"/>
                      <a:pt x="519946" y="58288"/>
                      <a:pt x="494812" y="55147"/>
                    </a:cubicBezTo>
                    <a:cubicBezTo>
                      <a:pt x="483031" y="53576"/>
                      <a:pt x="477533" y="58288"/>
                      <a:pt x="474392" y="67713"/>
                    </a:cubicBezTo>
                    <a:cubicBezTo>
                      <a:pt x="428052" y="187882"/>
                      <a:pt x="381713" y="308836"/>
                      <a:pt x="335373" y="429005"/>
                    </a:cubicBezTo>
                    <a:cubicBezTo>
                      <a:pt x="335373" y="429790"/>
                      <a:pt x="335373" y="430575"/>
                      <a:pt x="336158" y="432146"/>
                    </a:cubicBezTo>
                    <a:cubicBezTo>
                      <a:pt x="368360" y="438430"/>
                      <a:pt x="393494" y="432932"/>
                      <a:pt x="412343" y="399944"/>
                    </a:cubicBezTo>
                    <a:cubicBezTo>
                      <a:pt x="432765" y="363030"/>
                      <a:pt x="459468" y="329257"/>
                      <a:pt x="484602" y="294698"/>
                    </a:cubicBezTo>
                    <a:cubicBezTo>
                      <a:pt x="490885" y="286059"/>
                      <a:pt x="497169" y="276634"/>
                      <a:pt x="515233" y="268780"/>
                    </a:cubicBezTo>
                    <a:cubicBezTo>
                      <a:pt x="466537" y="392090"/>
                      <a:pt x="419412" y="509117"/>
                      <a:pt x="373073" y="626144"/>
                    </a:cubicBezTo>
                    <a:cubicBezTo>
                      <a:pt x="369931" y="625359"/>
                      <a:pt x="367575" y="624573"/>
                      <a:pt x="364433" y="623788"/>
                    </a:cubicBezTo>
                    <a:cubicBezTo>
                      <a:pt x="358935" y="590015"/>
                      <a:pt x="365218" y="557027"/>
                      <a:pt x="366004" y="523254"/>
                    </a:cubicBezTo>
                    <a:cubicBezTo>
                      <a:pt x="366789" y="490267"/>
                      <a:pt x="351081" y="476129"/>
                      <a:pt x="319664" y="481627"/>
                    </a:cubicBezTo>
                    <a:cubicBezTo>
                      <a:pt x="310239" y="483198"/>
                      <a:pt x="310239" y="490267"/>
                      <a:pt x="307883" y="494979"/>
                    </a:cubicBezTo>
                    <a:cubicBezTo>
                      <a:pt x="274896" y="579019"/>
                      <a:pt x="242694" y="663844"/>
                      <a:pt x="208921" y="747883"/>
                    </a:cubicBezTo>
                    <a:cubicBezTo>
                      <a:pt x="202638" y="764377"/>
                      <a:pt x="206565" y="769875"/>
                      <a:pt x="223844" y="767519"/>
                    </a:cubicBezTo>
                    <a:cubicBezTo>
                      <a:pt x="257617" y="763592"/>
                      <a:pt x="291390" y="759665"/>
                      <a:pt x="325948" y="754952"/>
                    </a:cubicBezTo>
                    <a:cubicBezTo>
                      <a:pt x="342442" y="752596"/>
                      <a:pt x="350296" y="740029"/>
                      <a:pt x="358150" y="726677"/>
                    </a:cubicBezTo>
                    <a:cubicBezTo>
                      <a:pt x="409202" y="644994"/>
                      <a:pt x="460254" y="563311"/>
                      <a:pt x="511306" y="482413"/>
                    </a:cubicBezTo>
                    <a:cubicBezTo>
                      <a:pt x="516018" y="472202"/>
                      <a:pt x="522302" y="459636"/>
                      <a:pt x="539581" y="450211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9455241-0F5D-4D58-9EAA-C627AB9BD3DE}"/>
                  </a:ext>
                </a:extLst>
              </p:cNvPr>
              <p:cNvSpPr/>
              <p:nvPr/>
            </p:nvSpPr>
            <p:spPr>
              <a:xfrm>
                <a:off x="9245718" y="4311557"/>
                <a:ext cx="683312" cy="816833"/>
              </a:xfrm>
              <a:custGeom>
                <a:avLst/>
                <a:gdLst>
                  <a:gd name="connsiteX0" fmla="*/ 548807 w 683311"/>
                  <a:gd name="connsiteY0" fmla="*/ 312764 h 816832"/>
                  <a:gd name="connsiteX1" fmla="*/ 575511 w 683311"/>
                  <a:gd name="connsiteY1" fmla="*/ 160394 h 816832"/>
                  <a:gd name="connsiteX2" fmla="*/ 588863 w 683311"/>
                  <a:gd name="connsiteY2" fmla="*/ 86565 h 816832"/>
                  <a:gd name="connsiteX3" fmla="*/ 568442 w 683311"/>
                  <a:gd name="connsiteY3" fmla="*/ 60646 h 816832"/>
                  <a:gd name="connsiteX4" fmla="*/ 496969 w 683311"/>
                  <a:gd name="connsiteY4" fmla="*/ 52792 h 816832"/>
                  <a:gd name="connsiteX5" fmla="*/ 471836 w 683311"/>
                  <a:gd name="connsiteY5" fmla="*/ 66929 h 816832"/>
                  <a:gd name="connsiteX6" fmla="*/ 337530 w 683311"/>
                  <a:gd name="connsiteY6" fmla="*/ 412512 h 816832"/>
                  <a:gd name="connsiteX7" fmla="*/ 351667 w 683311"/>
                  <a:gd name="connsiteY7" fmla="*/ 432933 h 816832"/>
                  <a:gd name="connsiteX8" fmla="*/ 406646 w 683311"/>
                  <a:gd name="connsiteY8" fmla="*/ 403873 h 816832"/>
                  <a:gd name="connsiteX9" fmla="*/ 478119 w 683311"/>
                  <a:gd name="connsiteY9" fmla="*/ 298627 h 816832"/>
                  <a:gd name="connsiteX10" fmla="*/ 511892 w 683311"/>
                  <a:gd name="connsiteY10" fmla="*/ 267996 h 816832"/>
                  <a:gd name="connsiteX11" fmla="*/ 371303 w 683311"/>
                  <a:gd name="connsiteY11" fmla="*/ 623789 h 816832"/>
                  <a:gd name="connsiteX12" fmla="*/ 362663 w 683311"/>
                  <a:gd name="connsiteY12" fmla="*/ 622218 h 816832"/>
                  <a:gd name="connsiteX13" fmla="*/ 362663 w 683311"/>
                  <a:gd name="connsiteY13" fmla="*/ 519329 h 816832"/>
                  <a:gd name="connsiteX14" fmla="*/ 317895 w 683311"/>
                  <a:gd name="connsiteY14" fmla="*/ 479273 h 816832"/>
                  <a:gd name="connsiteX15" fmla="*/ 306899 w 683311"/>
                  <a:gd name="connsiteY15" fmla="*/ 492625 h 816832"/>
                  <a:gd name="connsiteX16" fmla="*/ 207936 w 683311"/>
                  <a:gd name="connsiteY16" fmla="*/ 744743 h 816832"/>
                  <a:gd name="connsiteX17" fmla="*/ 226786 w 683311"/>
                  <a:gd name="connsiteY17" fmla="*/ 766735 h 816832"/>
                  <a:gd name="connsiteX18" fmla="*/ 311611 w 683311"/>
                  <a:gd name="connsiteY18" fmla="*/ 755739 h 816832"/>
                  <a:gd name="connsiteX19" fmla="*/ 357165 w 683311"/>
                  <a:gd name="connsiteY19" fmla="*/ 725108 h 816832"/>
                  <a:gd name="connsiteX20" fmla="*/ 512678 w 683311"/>
                  <a:gd name="connsiteY20" fmla="*/ 476131 h 816832"/>
                  <a:gd name="connsiteX21" fmla="*/ 532313 w 683311"/>
                  <a:gd name="connsiteY21" fmla="*/ 452568 h 816832"/>
                  <a:gd name="connsiteX22" fmla="*/ 529171 w 683311"/>
                  <a:gd name="connsiteY22" fmla="*/ 477702 h 816832"/>
                  <a:gd name="connsiteX23" fmla="*/ 404290 w 683311"/>
                  <a:gd name="connsiteY23" fmla="*/ 785585 h 816832"/>
                  <a:gd name="connsiteX24" fmla="*/ 376015 w 683311"/>
                  <a:gd name="connsiteY24" fmla="*/ 806791 h 816832"/>
                  <a:gd name="connsiteX25" fmla="*/ 34359 w 683311"/>
                  <a:gd name="connsiteY25" fmla="*/ 817001 h 816832"/>
                  <a:gd name="connsiteX26" fmla="*/ 17866 w 683311"/>
                  <a:gd name="connsiteY26" fmla="*/ 817001 h 816832"/>
                  <a:gd name="connsiteX27" fmla="*/ 586 w 683311"/>
                  <a:gd name="connsiteY27" fmla="*/ 811504 h 816832"/>
                  <a:gd name="connsiteX28" fmla="*/ 13938 w 683311"/>
                  <a:gd name="connsiteY28" fmla="*/ 796581 h 816832"/>
                  <a:gd name="connsiteX29" fmla="*/ 109759 w 683311"/>
                  <a:gd name="connsiteY29" fmla="*/ 753383 h 816832"/>
                  <a:gd name="connsiteX30" fmla="*/ 156099 w 683311"/>
                  <a:gd name="connsiteY30" fmla="*/ 702331 h 816832"/>
                  <a:gd name="connsiteX31" fmla="*/ 332817 w 683311"/>
                  <a:gd name="connsiteY31" fmla="*/ 195737 h 816832"/>
                  <a:gd name="connsiteX32" fmla="*/ 361092 w 683311"/>
                  <a:gd name="connsiteY32" fmla="*/ 114840 h 816832"/>
                  <a:gd name="connsiteX33" fmla="*/ 346169 w 683311"/>
                  <a:gd name="connsiteY33" fmla="*/ 71642 h 816832"/>
                  <a:gd name="connsiteX34" fmla="*/ 299044 w 683311"/>
                  <a:gd name="connsiteY34" fmla="*/ 37083 h 816832"/>
                  <a:gd name="connsiteX35" fmla="*/ 288834 w 683311"/>
                  <a:gd name="connsiteY35" fmla="*/ 22160 h 816832"/>
                  <a:gd name="connsiteX36" fmla="*/ 304542 w 683311"/>
                  <a:gd name="connsiteY36" fmla="*/ 14306 h 816832"/>
                  <a:gd name="connsiteX37" fmla="*/ 326534 w 683311"/>
                  <a:gd name="connsiteY37" fmla="*/ 11950 h 816832"/>
                  <a:gd name="connsiteX38" fmla="*/ 662692 w 683311"/>
                  <a:gd name="connsiteY38" fmla="*/ 169 h 816832"/>
                  <a:gd name="connsiteX39" fmla="*/ 683113 w 683311"/>
                  <a:gd name="connsiteY39" fmla="*/ 29229 h 816832"/>
                  <a:gd name="connsiteX40" fmla="*/ 566872 w 683311"/>
                  <a:gd name="connsiteY40" fmla="*/ 289987 h 816832"/>
                  <a:gd name="connsiteX41" fmla="*/ 554305 w 683311"/>
                  <a:gd name="connsiteY41" fmla="*/ 314335 h 816832"/>
                  <a:gd name="connsiteX42" fmla="*/ 548807 w 683311"/>
                  <a:gd name="connsiteY42" fmla="*/ 312764 h 816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683311" h="816832">
                    <a:moveTo>
                      <a:pt x="548807" y="312764"/>
                    </a:moveTo>
                    <a:cubicBezTo>
                      <a:pt x="557446" y="261712"/>
                      <a:pt x="566872" y="211446"/>
                      <a:pt x="575511" y="160394"/>
                    </a:cubicBezTo>
                    <a:cubicBezTo>
                      <a:pt x="580223" y="136046"/>
                      <a:pt x="584150" y="111698"/>
                      <a:pt x="588863" y="86565"/>
                    </a:cubicBezTo>
                    <a:cubicBezTo>
                      <a:pt x="592004" y="70071"/>
                      <a:pt x="588077" y="60646"/>
                      <a:pt x="568442" y="60646"/>
                    </a:cubicBezTo>
                    <a:cubicBezTo>
                      <a:pt x="544880" y="59860"/>
                      <a:pt x="520532" y="56719"/>
                      <a:pt x="496969" y="52792"/>
                    </a:cubicBezTo>
                    <a:cubicBezTo>
                      <a:pt x="482832" y="50435"/>
                      <a:pt x="477334" y="54363"/>
                      <a:pt x="471836" y="66929"/>
                    </a:cubicBezTo>
                    <a:cubicBezTo>
                      <a:pt x="427067" y="182385"/>
                      <a:pt x="383084" y="297842"/>
                      <a:pt x="337530" y="412512"/>
                    </a:cubicBezTo>
                    <a:cubicBezTo>
                      <a:pt x="331247" y="429006"/>
                      <a:pt x="333603" y="433718"/>
                      <a:pt x="351667" y="432933"/>
                    </a:cubicBezTo>
                    <a:cubicBezTo>
                      <a:pt x="375230" y="432148"/>
                      <a:pt x="393294" y="425864"/>
                      <a:pt x="406646" y="403873"/>
                    </a:cubicBezTo>
                    <a:cubicBezTo>
                      <a:pt x="428638" y="367744"/>
                      <a:pt x="453771" y="333185"/>
                      <a:pt x="478119" y="298627"/>
                    </a:cubicBezTo>
                    <a:cubicBezTo>
                      <a:pt x="485188" y="288417"/>
                      <a:pt x="491471" y="276635"/>
                      <a:pt x="511892" y="267996"/>
                    </a:cubicBezTo>
                    <a:cubicBezTo>
                      <a:pt x="463197" y="390521"/>
                      <a:pt x="416857" y="506762"/>
                      <a:pt x="371303" y="623789"/>
                    </a:cubicBezTo>
                    <a:cubicBezTo>
                      <a:pt x="368161" y="623004"/>
                      <a:pt x="365020" y="623004"/>
                      <a:pt x="362663" y="622218"/>
                    </a:cubicBezTo>
                    <a:cubicBezTo>
                      <a:pt x="362663" y="587660"/>
                      <a:pt x="362663" y="553887"/>
                      <a:pt x="362663" y="519329"/>
                    </a:cubicBezTo>
                    <a:cubicBezTo>
                      <a:pt x="362663" y="488698"/>
                      <a:pt x="346955" y="474560"/>
                      <a:pt x="317895" y="479273"/>
                    </a:cubicBezTo>
                    <a:cubicBezTo>
                      <a:pt x="309255" y="480843"/>
                      <a:pt x="309255" y="487127"/>
                      <a:pt x="306899" y="492625"/>
                    </a:cubicBezTo>
                    <a:cubicBezTo>
                      <a:pt x="273911" y="576664"/>
                      <a:pt x="241709" y="661489"/>
                      <a:pt x="207936" y="744743"/>
                    </a:cubicBezTo>
                    <a:cubicBezTo>
                      <a:pt x="199296" y="766735"/>
                      <a:pt x="207936" y="769091"/>
                      <a:pt x="226786" y="766735"/>
                    </a:cubicBezTo>
                    <a:cubicBezTo>
                      <a:pt x="255061" y="762022"/>
                      <a:pt x="283336" y="758095"/>
                      <a:pt x="311611" y="755739"/>
                    </a:cubicBezTo>
                    <a:cubicBezTo>
                      <a:pt x="332817" y="754168"/>
                      <a:pt x="346169" y="743172"/>
                      <a:pt x="357165" y="725108"/>
                    </a:cubicBezTo>
                    <a:cubicBezTo>
                      <a:pt x="408217" y="641854"/>
                      <a:pt x="460840" y="558600"/>
                      <a:pt x="512678" y="476131"/>
                    </a:cubicBezTo>
                    <a:cubicBezTo>
                      <a:pt x="518176" y="467491"/>
                      <a:pt x="522103" y="458066"/>
                      <a:pt x="532313" y="452568"/>
                    </a:cubicBezTo>
                    <a:cubicBezTo>
                      <a:pt x="537025" y="461993"/>
                      <a:pt x="532313" y="469848"/>
                      <a:pt x="529171" y="477702"/>
                    </a:cubicBezTo>
                    <a:cubicBezTo>
                      <a:pt x="487544" y="580591"/>
                      <a:pt x="445917" y="682695"/>
                      <a:pt x="404290" y="785585"/>
                    </a:cubicBezTo>
                    <a:cubicBezTo>
                      <a:pt x="398792" y="798937"/>
                      <a:pt x="391723" y="806006"/>
                      <a:pt x="376015" y="806791"/>
                    </a:cubicBezTo>
                    <a:cubicBezTo>
                      <a:pt x="262130" y="809933"/>
                      <a:pt x="148244" y="813860"/>
                      <a:pt x="34359" y="817001"/>
                    </a:cubicBezTo>
                    <a:cubicBezTo>
                      <a:pt x="28862" y="817001"/>
                      <a:pt x="23364" y="817001"/>
                      <a:pt x="17866" y="817001"/>
                    </a:cubicBezTo>
                    <a:cubicBezTo>
                      <a:pt x="11582" y="816216"/>
                      <a:pt x="2942" y="819358"/>
                      <a:pt x="586" y="811504"/>
                    </a:cubicBezTo>
                    <a:cubicBezTo>
                      <a:pt x="-2555" y="802079"/>
                      <a:pt x="7655" y="799722"/>
                      <a:pt x="13938" y="796581"/>
                    </a:cubicBezTo>
                    <a:cubicBezTo>
                      <a:pt x="45355" y="781658"/>
                      <a:pt x="76772" y="765949"/>
                      <a:pt x="109759" y="753383"/>
                    </a:cubicBezTo>
                    <a:cubicBezTo>
                      <a:pt x="134893" y="743958"/>
                      <a:pt x="147459" y="726679"/>
                      <a:pt x="156099" y="702331"/>
                    </a:cubicBezTo>
                    <a:cubicBezTo>
                      <a:pt x="215005" y="533466"/>
                      <a:pt x="273911" y="364602"/>
                      <a:pt x="332817" y="195737"/>
                    </a:cubicBezTo>
                    <a:cubicBezTo>
                      <a:pt x="342242" y="169033"/>
                      <a:pt x="350096" y="140758"/>
                      <a:pt x="361092" y="114840"/>
                    </a:cubicBezTo>
                    <a:cubicBezTo>
                      <a:pt x="369732" y="94419"/>
                      <a:pt x="363449" y="82638"/>
                      <a:pt x="346169" y="71642"/>
                    </a:cubicBezTo>
                    <a:cubicBezTo>
                      <a:pt x="329676" y="61431"/>
                      <a:pt x="314753" y="48865"/>
                      <a:pt x="299044" y="37083"/>
                    </a:cubicBezTo>
                    <a:cubicBezTo>
                      <a:pt x="294332" y="33156"/>
                      <a:pt x="287263" y="29229"/>
                      <a:pt x="288834" y="22160"/>
                    </a:cubicBezTo>
                    <a:cubicBezTo>
                      <a:pt x="290405" y="13521"/>
                      <a:pt x="299044" y="15877"/>
                      <a:pt x="304542" y="14306"/>
                    </a:cubicBezTo>
                    <a:cubicBezTo>
                      <a:pt x="311611" y="12735"/>
                      <a:pt x="319465" y="11950"/>
                      <a:pt x="326534" y="11950"/>
                    </a:cubicBezTo>
                    <a:cubicBezTo>
                      <a:pt x="438848" y="8023"/>
                      <a:pt x="550378" y="3310"/>
                      <a:pt x="662692" y="169"/>
                    </a:cubicBezTo>
                    <a:cubicBezTo>
                      <a:pt x="695680" y="-617"/>
                      <a:pt x="695680" y="169"/>
                      <a:pt x="683113" y="29229"/>
                    </a:cubicBezTo>
                    <a:cubicBezTo>
                      <a:pt x="644627" y="116410"/>
                      <a:pt x="606142" y="202806"/>
                      <a:pt x="566872" y="289987"/>
                    </a:cubicBezTo>
                    <a:cubicBezTo>
                      <a:pt x="562944" y="297842"/>
                      <a:pt x="558232" y="305696"/>
                      <a:pt x="554305" y="314335"/>
                    </a:cubicBezTo>
                    <a:cubicBezTo>
                      <a:pt x="553519" y="313550"/>
                      <a:pt x="551163" y="313550"/>
                      <a:pt x="548807" y="312764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DBE2000-62A1-4ECC-BFAB-AEA420513542}"/>
                  </a:ext>
                </a:extLst>
              </p:cNvPr>
              <p:cNvSpPr/>
              <p:nvPr/>
            </p:nvSpPr>
            <p:spPr>
              <a:xfrm>
                <a:off x="10079631" y="4286592"/>
                <a:ext cx="793270" cy="871812"/>
              </a:xfrm>
              <a:custGeom>
                <a:avLst/>
                <a:gdLst>
                  <a:gd name="connsiteX0" fmla="*/ 334587 w 793270"/>
                  <a:gd name="connsiteY0" fmla="*/ 874168 h 871811"/>
                  <a:gd name="connsiteX1" fmla="*/ 385639 w 793270"/>
                  <a:gd name="connsiteY1" fmla="*/ 159439 h 871811"/>
                  <a:gd name="connsiteX2" fmla="*/ 334587 w 793270"/>
                  <a:gd name="connsiteY2" fmla="*/ 298458 h 871811"/>
                  <a:gd name="connsiteX3" fmla="*/ 181431 w 793270"/>
                  <a:gd name="connsiteY3" fmla="*/ 725724 h 871811"/>
                  <a:gd name="connsiteX4" fmla="*/ 201066 w 793270"/>
                  <a:gd name="connsiteY4" fmla="*/ 779918 h 871811"/>
                  <a:gd name="connsiteX5" fmla="*/ 263900 w 793270"/>
                  <a:gd name="connsiteY5" fmla="*/ 825472 h 871811"/>
                  <a:gd name="connsiteX6" fmla="*/ 0 w 793270"/>
                  <a:gd name="connsiteY6" fmla="*/ 838824 h 871811"/>
                  <a:gd name="connsiteX7" fmla="*/ 96606 w 793270"/>
                  <a:gd name="connsiteY7" fmla="*/ 770493 h 871811"/>
                  <a:gd name="connsiteX8" fmla="*/ 137448 w 793270"/>
                  <a:gd name="connsiteY8" fmla="*/ 720226 h 871811"/>
                  <a:gd name="connsiteX9" fmla="*/ 364433 w 793270"/>
                  <a:gd name="connsiteY9" fmla="*/ 143731 h 871811"/>
                  <a:gd name="connsiteX10" fmla="*/ 347939 w 793270"/>
                  <a:gd name="connsiteY10" fmla="*/ 91108 h 871811"/>
                  <a:gd name="connsiteX11" fmla="*/ 296887 w 793270"/>
                  <a:gd name="connsiteY11" fmla="*/ 58121 h 871811"/>
                  <a:gd name="connsiteX12" fmla="*/ 285106 w 793270"/>
                  <a:gd name="connsiteY12" fmla="*/ 40842 h 871811"/>
                  <a:gd name="connsiteX13" fmla="*/ 302385 w 793270"/>
                  <a:gd name="connsiteY13" fmla="*/ 29846 h 871811"/>
                  <a:gd name="connsiteX14" fmla="*/ 457897 w 793270"/>
                  <a:gd name="connsiteY14" fmla="*/ 22777 h 871811"/>
                  <a:gd name="connsiteX15" fmla="*/ 472820 w 793270"/>
                  <a:gd name="connsiteY15" fmla="*/ 46340 h 871811"/>
                  <a:gd name="connsiteX16" fmla="*/ 464966 w 793270"/>
                  <a:gd name="connsiteY16" fmla="*/ 179075 h 871811"/>
                  <a:gd name="connsiteX17" fmla="*/ 439047 w 793270"/>
                  <a:gd name="connsiteY17" fmla="*/ 558431 h 871811"/>
                  <a:gd name="connsiteX18" fmla="*/ 444545 w 793270"/>
                  <a:gd name="connsiteY18" fmla="*/ 571783 h 871811"/>
                  <a:gd name="connsiteX19" fmla="*/ 502666 w 793270"/>
                  <a:gd name="connsiteY19" fmla="*/ 417841 h 871811"/>
                  <a:gd name="connsiteX20" fmla="*/ 621264 w 793270"/>
                  <a:gd name="connsiteY20" fmla="*/ 104460 h 871811"/>
                  <a:gd name="connsiteX21" fmla="*/ 608697 w 793270"/>
                  <a:gd name="connsiteY21" fmla="*/ 64404 h 871811"/>
                  <a:gd name="connsiteX22" fmla="*/ 545078 w 793270"/>
                  <a:gd name="connsiteY22" fmla="*/ 19635 h 871811"/>
                  <a:gd name="connsiteX23" fmla="*/ 538010 w 793270"/>
                  <a:gd name="connsiteY23" fmla="*/ 6283 h 871811"/>
                  <a:gd name="connsiteX24" fmla="*/ 552147 w 793270"/>
                  <a:gd name="connsiteY24" fmla="*/ 0 h 871811"/>
                  <a:gd name="connsiteX25" fmla="*/ 797983 w 793270"/>
                  <a:gd name="connsiteY25" fmla="*/ 8640 h 871811"/>
                  <a:gd name="connsiteX26" fmla="*/ 719441 w 793270"/>
                  <a:gd name="connsiteY26" fmla="*/ 50267 h 871811"/>
                  <a:gd name="connsiteX27" fmla="*/ 658964 w 793270"/>
                  <a:gd name="connsiteY27" fmla="*/ 113100 h 871811"/>
                  <a:gd name="connsiteX28" fmla="*/ 426481 w 793270"/>
                  <a:gd name="connsiteY28" fmla="*/ 693522 h 871811"/>
                  <a:gd name="connsiteX29" fmla="*/ 359720 w 793270"/>
                  <a:gd name="connsiteY29" fmla="*/ 842751 h 871811"/>
                  <a:gd name="connsiteX30" fmla="*/ 334587 w 793270"/>
                  <a:gd name="connsiteY30" fmla="*/ 874168 h 871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793270" h="871811">
                    <a:moveTo>
                      <a:pt x="334587" y="874168"/>
                    </a:moveTo>
                    <a:cubicBezTo>
                      <a:pt x="346368" y="632260"/>
                      <a:pt x="377000" y="396635"/>
                      <a:pt x="385639" y="159439"/>
                    </a:cubicBezTo>
                    <a:cubicBezTo>
                      <a:pt x="368360" y="205779"/>
                      <a:pt x="351866" y="252119"/>
                      <a:pt x="334587" y="298458"/>
                    </a:cubicBezTo>
                    <a:cubicBezTo>
                      <a:pt x="283535" y="440618"/>
                      <a:pt x="233268" y="583564"/>
                      <a:pt x="181431" y="725724"/>
                    </a:cubicBezTo>
                    <a:cubicBezTo>
                      <a:pt x="171221" y="752428"/>
                      <a:pt x="174362" y="767351"/>
                      <a:pt x="201066" y="779918"/>
                    </a:cubicBezTo>
                    <a:cubicBezTo>
                      <a:pt x="222273" y="790128"/>
                      <a:pt x="243479" y="802695"/>
                      <a:pt x="263900" y="825472"/>
                    </a:cubicBezTo>
                    <a:cubicBezTo>
                      <a:pt x="175933" y="834112"/>
                      <a:pt x="92679" y="837253"/>
                      <a:pt x="0" y="838824"/>
                    </a:cubicBezTo>
                    <a:cubicBezTo>
                      <a:pt x="33773" y="808193"/>
                      <a:pt x="65189" y="789343"/>
                      <a:pt x="96606" y="770493"/>
                    </a:cubicBezTo>
                    <a:cubicBezTo>
                      <a:pt x="117027" y="757926"/>
                      <a:pt x="128808" y="742218"/>
                      <a:pt x="137448" y="720226"/>
                    </a:cubicBezTo>
                    <a:cubicBezTo>
                      <a:pt x="212848" y="527800"/>
                      <a:pt x="288247" y="335373"/>
                      <a:pt x="364433" y="143731"/>
                    </a:cubicBezTo>
                    <a:cubicBezTo>
                      <a:pt x="374643" y="118598"/>
                      <a:pt x="373073" y="103675"/>
                      <a:pt x="347939" y="91108"/>
                    </a:cubicBezTo>
                    <a:cubicBezTo>
                      <a:pt x="329875" y="82469"/>
                      <a:pt x="313381" y="69117"/>
                      <a:pt x="296887" y="58121"/>
                    </a:cubicBezTo>
                    <a:cubicBezTo>
                      <a:pt x="290604" y="54194"/>
                      <a:pt x="283535" y="49481"/>
                      <a:pt x="285106" y="40842"/>
                    </a:cubicBezTo>
                    <a:cubicBezTo>
                      <a:pt x="285891" y="31417"/>
                      <a:pt x="295316" y="29846"/>
                      <a:pt x="302385" y="29846"/>
                    </a:cubicBezTo>
                    <a:cubicBezTo>
                      <a:pt x="354222" y="26704"/>
                      <a:pt x="406060" y="24348"/>
                      <a:pt x="457897" y="22777"/>
                    </a:cubicBezTo>
                    <a:cubicBezTo>
                      <a:pt x="474391" y="21992"/>
                      <a:pt x="473606" y="35344"/>
                      <a:pt x="472820" y="46340"/>
                    </a:cubicBezTo>
                    <a:cubicBezTo>
                      <a:pt x="470464" y="90323"/>
                      <a:pt x="468108" y="135092"/>
                      <a:pt x="464966" y="179075"/>
                    </a:cubicBezTo>
                    <a:cubicBezTo>
                      <a:pt x="456327" y="305527"/>
                      <a:pt x="447687" y="431979"/>
                      <a:pt x="439047" y="558431"/>
                    </a:cubicBezTo>
                    <a:cubicBezTo>
                      <a:pt x="439047" y="562358"/>
                      <a:pt x="439833" y="566285"/>
                      <a:pt x="444545" y="571783"/>
                    </a:cubicBezTo>
                    <a:cubicBezTo>
                      <a:pt x="464181" y="520731"/>
                      <a:pt x="483031" y="468893"/>
                      <a:pt x="502666" y="417841"/>
                    </a:cubicBezTo>
                    <a:cubicBezTo>
                      <a:pt x="541937" y="313381"/>
                      <a:pt x="581208" y="208921"/>
                      <a:pt x="621264" y="104460"/>
                    </a:cubicBezTo>
                    <a:cubicBezTo>
                      <a:pt x="628333" y="85610"/>
                      <a:pt x="626762" y="74615"/>
                      <a:pt x="608697" y="64404"/>
                    </a:cubicBezTo>
                    <a:cubicBezTo>
                      <a:pt x="586705" y="51052"/>
                      <a:pt x="566285" y="34558"/>
                      <a:pt x="545078" y="19635"/>
                    </a:cubicBezTo>
                    <a:cubicBezTo>
                      <a:pt x="540366" y="16494"/>
                      <a:pt x="535653" y="12567"/>
                      <a:pt x="538010" y="6283"/>
                    </a:cubicBezTo>
                    <a:cubicBezTo>
                      <a:pt x="540366" y="0"/>
                      <a:pt x="546649" y="0"/>
                      <a:pt x="552147" y="0"/>
                    </a:cubicBezTo>
                    <a:cubicBezTo>
                      <a:pt x="631474" y="2356"/>
                      <a:pt x="710802" y="5498"/>
                      <a:pt x="797983" y="8640"/>
                    </a:cubicBezTo>
                    <a:cubicBezTo>
                      <a:pt x="769708" y="29846"/>
                      <a:pt x="744574" y="40842"/>
                      <a:pt x="719441" y="50267"/>
                    </a:cubicBezTo>
                    <a:cubicBezTo>
                      <a:pt x="688810" y="62048"/>
                      <a:pt x="671531" y="81683"/>
                      <a:pt x="658964" y="113100"/>
                    </a:cubicBezTo>
                    <a:cubicBezTo>
                      <a:pt x="582778" y="307098"/>
                      <a:pt x="505022" y="500310"/>
                      <a:pt x="426481" y="693522"/>
                    </a:cubicBezTo>
                    <a:cubicBezTo>
                      <a:pt x="406060" y="743789"/>
                      <a:pt x="382497" y="793270"/>
                      <a:pt x="359720" y="842751"/>
                    </a:cubicBezTo>
                    <a:cubicBezTo>
                      <a:pt x="356579" y="851391"/>
                      <a:pt x="351866" y="862387"/>
                      <a:pt x="334587" y="874168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201D0C87-4823-4F90-BD61-73F7AB48E75F}"/>
                  </a:ext>
                </a:extLst>
              </p:cNvPr>
              <p:cNvSpPr/>
              <p:nvPr/>
            </p:nvSpPr>
            <p:spPr>
              <a:xfrm>
                <a:off x="7874292" y="4233184"/>
                <a:ext cx="596916" cy="824687"/>
              </a:xfrm>
              <a:custGeom>
                <a:avLst/>
                <a:gdLst>
                  <a:gd name="connsiteX0" fmla="*/ 295207 w 596916"/>
                  <a:gd name="connsiteY0" fmla="*/ 15708 h 824686"/>
                  <a:gd name="connsiteX1" fmla="*/ 600733 w 596916"/>
                  <a:gd name="connsiteY1" fmla="*/ 0 h 824686"/>
                  <a:gd name="connsiteX2" fmla="*/ 577171 w 596916"/>
                  <a:gd name="connsiteY2" fmla="*/ 23562 h 824686"/>
                  <a:gd name="connsiteX3" fmla="*/ 464071 w 596916"/>
                  <a:gd name="connsiteY3" fmla="*/ 75400 h 824686"/>
                  <a:gd name="connsiteX4" fmla="*/ 437367 w 596916"/>
                  <a:gd name="connsiteY4" fmla="*/ 101319 h 824686"/>
                  <a:gd name="connsiteX5" fmla="*/ 178965 w 596916"/>
                  <a:gd name="connsiteY5" fmla="*/ 757926 h 824686"/>
                  <a:gd name="connsiteX6" fmla="*/ 177394 w 596916"/>
                  <a:gd name="connsiteY6" fmla="*/ 768137 h 824686"/>
                  <a:gd name="connsiteX7" fmla="*/ 299919 w 596916"/>
                  <a:gd name="connsiteY7" fmla="*/ 746145 h 824686"/>
                  <a:gd name="connsiteX8" fmla="*/ 317984 w 596916"/>
                  <a:gd name="connsiteY8" fmla="*/ 723368 h 824686"/>
                  <a:gd name="connsiteX9" fmla="*/ 487634 w 596916"/>
                  <a:gd name="connsiteY9" fmla="*/ 411558 h 824686"/>
                  <a:gd name="connsiteX10" fmla="*/ 512767 w 596916"/>
                  <a:gd name="connsiteY10" fmla="*/ 378571 h 824686"/>
                  <a:gd name="connsiteX11" fmla="*/ 510411 w 596916"/>
                  <a:gd name="connsiteY11" fmla="*/ 417841 h 824686"/>
                  <a:gd name="connsiteX12" fmla="*/ 387886 w 596916"/>
                  <a:gd name="connsiteY12" fmla="*/ 773635 h 824686"/>
                  <a:gd name="connsiteX13" fmla="*/ 331336 w 596916"/>
                  <a:gd name="connsiteY13" fmla="*/ 812906 h 824686"/>
                  <a:gd name="connsiteX14" fmla="*/ 25809 w 596916"/>
                  <a:gd name="connsiteY14" fmla="*/ 824687 h 824686"/>
                  <a:gd name="connsiteX15" fmla="*/ 676 w 596916"/>
                  <a:gd name="connsiteY15" fmla="*/ 819974 h 824686"/>
                  <a:gd name="connsiteX16" fmla="*/ 18740 w 596916"/>
                  <a:gd name="connsiteY16" fmla="*/ 798768 h 824686"/>
                  <a:gd name="connsiteX17" fmla="*/ 63509 w 596916"/>
                  <a:gd name="connsiteY17" fmla="*/ 771278 h 824686"/>
                  <a:gd name="connsiteX18" fmla="*/ 136552 w 596916"/>
                  <a:gd name="connsiteY18" fmla="*/ 684883 h 824686"/>
                  <a:gd name="connsiteX19" fmla="*/ 337619 w 596916"/>
                  <a:gd name="connsiteY19" fmla="*/ 113100 h 824686"/>
                  <a:gd name="connsiteX20" fmla="*/ 324267 w 596916"/>
                  <a:gd name="connsiteY20" fmla="*/ 55765 h 824686"/>
                  <a:gd name="connsiteX21" fmla="*/ 295207 w 596916"/>
                  <a:gd name="connsiteY21" fmla="*/ 15708 h 824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96916" h="824686">
                    <a:moveTo>
                      <a:pt x="295207" y="15708"/>
                    </a:moveTo>
                    <a:cubicBezTo>
                      <a:pt x="398096" y="10210"/>
                      <a:pt x="497844" y="5498"/>
                      <a:pt x="600733" y="0"/>
                    </a:cubicBezTo>
                    <a:cubicBezTo>
                      <a:pt x="596021" y="17279"/>
                      <a:pt x="585811" y="19635"/>
                      <a:pt x="577171" y="23562"/>
                    </a:cubicBezTo>
                    <a:cubicBezTo>
                      <a:pt x="539471" y="41627"/>
                      <a:pt x="501771" y="58906"/>
                      <a:pt x="464071" y="75400"/>
                    </a:cubicBezTo>
                    <a:cubicBezTo>
                      <a:pt x="452290" y="80898"/>
                      <a:pt x="442079" y="87181"/>
                      <a:pt x="437367" y="101319"/>
                    </a:cubicBezTo>
                    <a:cubicBezTo>
                      <a:pt x="351756" y="320450"/>
                      <a:pt x="265361" y="538795"/>
                      <a:pt x="178965" y="757926"/>
                    </a:cubicBezTo>
                    <a:cubicBezTo>
                      <a:pt x="178179" y="760283"/>
                      <a:pt x="178179" y="763424"/>
                      <a:pt x="177394" y="768137"/>
                    </a:cubicBezTo>
                    <a:cubicBezTo>
                      <a:pt x="219807" y="764210"/>
                      <a:pt x="259863" y="755570"/>
                      <a:pt x="299919" y="746145"/>
                    </a:cubicBezTo>
                    <a:cubicBezTo>
                      <a:pt x="311700" y="743789"/>
                      <a:pt x="314057" y="732008"/>
                      <a:pt x="317984" y="723368"/>
                    </a:cubicBezTo>
                    <a:cubicBezTo>
                      <a:pt x="374533" y="619693"/>
                      <a:pt x="431084" y="515233"/>
                      <a:pt x="487634" y="411558"/>
                    </a:cubicBezTo>
                    <a:cubicBezTo>
                      <a:pt x="493917" y="399777"/>
                      <a:pt x="499415" y="387210"/>
                      <a:pt x="512767" y="378571"/>
                    </a:cubicBezTo>
                    <a:cubicBezTo>
                      <a:pt x="518265" y="393493"/>
                      <a:pt x="514338" y="405275"/>
                      <a:pt x="510411" y="417841"/>
                    </a:cubicBezTo>
                    <a:cubicBezTo>
                      <a:pt x="469569" y="536439"/>
                      <a:pt x="427942" y="655037"/>
                      <a:pt x="387886" y="773635"/>
                    </a:cubicBezTo>
                    <a:cubicBezTo>
                      <a:pt x="378461" y="802695"/>
                      <a:pt x="361967" y="812906"/>
                      <a:pt x="331336" y="812906"/>
                    </a:cubicBezTo>
                    <a:cubicBezTo>
                      <a:pt x="229231" y="815262"/>
                      <a:pt x="127913" y="820760"/>
                      <a:pt x="25809" y="824687"/>
                    </a:cubicBezTo>
                    <a:cubicBezTo>
                      <a:pt x="17169" y="824687"/>
                      <a:pt x="3817" y="829399"/>
                      <a:pt x="676" y="819974"/>
                    </a:cubicBezTo>
                    <a:cubicBezTo>
                      <a:pt x="-3251" y="808193"/>
                      <a:pt x="10886" y="804266"/>
                      <a:pt x="18740" y="798768"/>
                    </a:cubicBezTo>
                    <a:cubicBezTo>
                      <a:pt x="32877" y="788558"/>
                      <a:pt x="47801" y="777562"/>
                      <a:pt x="63509" y="771278"/>
                    </a:cubicBezTo>
                    <a:cubicBezTo>
                      <a:pt x="105136" y="755570"/>
                      <a:pt x="122415" y="724153"/>
                      <a:pt x="136552" y="684883"/>
                    </a:cubicBezTo>
                    <a:cubicBezTo>
                      <a:pt x="201742" y="494027"/>
                      <a:pt x="270073" y="303171"/>
                      <a:pt x="337619" y="113100"/>
                    </a:cubicBezTo>
                    <a:cubicBezTo>
                      <a:pt x="345473" y="90323"/>
                      <a:pt x="350186" y="71473"/>
                      <a:pt x="324267" y="55765"/>
                    </a:cubicBezTo>
                    <a:cubicBezTo>
                      <a:pt x="311700" y="49481"/>
                      <a:pt x="302275" y="36915"/>
                      <a:pt x="295207" y="15708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50819AE-8F1B-4396-9D9B-FBCF9760E61D}"/>
                  </a:ext>
                </a:extLst>
              </p:cNvPr>
              <p:cNvSpPr/>
              <p:nvPr/>
            </p:nvSpPr>
            <p:spPr>
              <a:xfrm>
                <a:off x="7448118" y="4354990"/>
                <a:ext cx="604770" cy="824687"/>
              </a:xfrm>
              <a:custGeom>
                <a:avLst/>
                <a:gdLst>
                  <a:gd name="connsiteX0" fmla="*/ 605925 w 604770"/>
                  <a:gd name="connsiteY0" fmla="*/ 5431 h 824686"/>
                  <a:gd name="connsiteX1" fmla="*/ 495967 w 604770"/>
                  <a:gd name="connsiteY1" fmla="*/ 59625 h 824686"/>
                  <a:gd name="connsiteX2" fmla="*/ 426850 w 604770"/>
                  <a:gd name="connsiteY2" fmla="*/ 131098 h 824686"/>
                  <a:gd name="connsiteX3" fmla="*/ 185727 w 604770"/>
                  <a:gd name="connsiteY3" fmla="*/ 743722 h 824686"/>
                  <a:gd name="connsiteX4" fmla="*/ 178659 w 604770"/>
                  <a:gd name="connsiteY4" fmla="*/ 764143 h 824686"/>
                  <a:gd name="connsiteX5" fmla="*/ 302754 w 604770"/>
                  <a:gd name="connsiteY5" fmla="*/ 744508 h 824686"/>
                  <a:gd name="connsiteX6" fmla="*/ 320819 w 604770"/>
                  <a:gd name="connsiteY6" fmla="*/ 720945 h 824686"/>
                  <a:gd name="connsiteX7" fmla="*/ 484971 w 604770"/>
                  <a:gd name="connsiteY7" fmla="*/ 419345 h 824686"/>
                  <a:gd name="connsiteX8" fmla="*/ 514817 w 604770"/>
                  <a:gd name="connsiteY8" fmla="*/ 374577 h 824686"/>
                  <a:gd name="connsiteX9" fmla="*/ 514031 w 604770"/>
                  <a:gd name="connsiteY9" fmla="*/ 409135 h 824686"/>
                  <a:gd name="connsiteX10" fmla="*/ 387579 w 604770"/>
                  <a:gd name="connsiteY10" fmla="*/ 775139 h 824686"/>
                  <a:gd name="connsiteX11" fmla="*/ 341240 w 604770"/>
                  <a:gd name="connsiteY11" fmla="*/ 809697 h 824686"/>
                  <a:gd name="connsiteX12" fmla="*/ 22361 w 604770"/>
                  <a:gd name="connsiteY12" fmla="*/ 823835 h 824686"/>
                  <a:gd name="connsiteX13" fmla="*/ 369 w 604770"/>
                  <a:gd name="connsiteY13" fmla="*/ 818337 h 824686"/>
                  <a:gd name="connsiteX14" fmla="*/ 14507 w 604770"/>
                  <a:gd name="connsiteY14" fmla="*/ 800272 h 824686"/>
                  <a:gd name="connsiteX15" fmla="*/ 95404 w 604770"/>
                  <a:gd name="connsiteY15" fmla="*/ 752362 h 824686"/>
                  <a:gd name="connsiteX16" fmla="*/ 123679 w 604770"/>
                  <a:gd name="connsiteY16" fmla="*/ 720160 h 824686"/>
                  <a:gd name="connsiteX17" fmla="*/ 341240 w 604770"/>
                  <a:gd name="connsiteY17" fmla="*/ 102037 h 824686"/>
                  <a:gd name="connsiteX18" fmla="*/ 328673 w 604770"/>
                  <a:gd name="connsiteY18" fmla="*/ 58054 h 824686"/>
                  <a:gd name="connsiteX19" fmla="*/ 322390 w 604770"/>
                  <a:gd name="connsiteY19" fmla="*/ 52556 h 824686"/>
                  <a:gd name="connsiteX20" fmla="*/ 301184 w 604770"/>
                  <a:gd name="connsiteY20" fmla="*/ 17212 h 824686"/>
                  <a:gd name="connsiteX21" fmla="*/ 337312 w 604770"/>
                  <a:gd name="connsiteY21" fmla="*/ 12500 h 824686"/>
                  <a:gd name="connsiteX22" fmla="*/ 561942 w 604770"/>
                  <a:gd name="connsiteY22" fmla="*/ 719 h 824686"/>
                  <a:gd name="connsiteX23" fmla="*/ 605925 w 604770"/>
                  <a:gd name="connsiteY23" fmla="*/ 5431 h 824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4770" h="824686">
                    <a:moveTo>
                      <a:pt x="605925" y="5431"/>
                    </a:moveTo>
                    <a:cubicBezTo>
                      <a:pt x="569010" y="30564"/>
                      <a:pt x="532096" y="45487"/>
                      <a:pt x="495967" y="59625"/>
                    </a:cubicBezTo>
                    <a:cubicBezTo>
                      <a:pt x="460623" y="72977"/>
                      <a:pt x="440987" y="94968"/>
                      <a:pt x="426850" y="131098"/>
                    </a:cubicBezTo>
                    <a:cubicBezTo>
                      <a:pt x="348308" y="336091"/>
                      <a:pt x="266625" y="539514"/>
                      <a:pt x="185727" y="743722"/>
                    </a:cubicBezTo>
                    <a:cubicBezTo>
                      <a:pt x="183371" y="749220"/>
                      <a:pt x="181800" y="755503"/>
                      <a:pt x="178659" y="764143"/>
                    </a:cubicBezTo>
                    <a:cubicBezTo>
                      <a:pt x="222642" y="764143"/>
                      <a:pt x="261913" y="751576"/>
                      <a:pt x="302754" y="744508"/>
                    </a:cubicBezTo>
                    <a:cubicBezTo>
                      <a:pt x="313750" y="742937"/>
                      <a:pt x="316106" y="730370"/>
                      <a:pt x="320819" y="720945"/>
                    </a:cubicBezTo>
                    <a:cubicBezTo>
                      <a:pt x="375798" y="620412"/>
                      <a:pt x="429992" y="519878"/>
                      <a:pt x="484971" y="419345"/>
                    </a:cubicBezTo>
                    <a:cubicBezTo>
                      <a:pt x="492825" y="404422"/>
                      <a:pt x="500679" y="388714"/>
                      <a:pt x="514817" y="374577"/>
                    </a:cubicBezTo>
                    <a:cubicBezTo>
                      <a:pt x="521100" y="388714"/>
                      <a:pt x="517958" y="398924"/>
                      <a:pt x="514031" y="409135"/>
                    </a:cubicBezTo>
                    <a:cubicBezTo>
                      <a:pt x="471619" y="530874"/>
                      <a:pt x="429206" y="652614"/>
                      <a:pt x="387579" y="775139"/>
                    </a:cubicBezTo>
                    <a:cubicBezTo>
                      <a:pt x="379725" y="798701"/>
                      <a:pt x="366373" y="808912"/>
                      <a:pt x="341240" y="809697"/>
                    </a:cubicBezTo>
                    <a:cubicBezTo>
                      <a:pt x="235208" y="813624"/>
                      <a:pt x="128392" y="819122"/>
                      <a:pt x="22361" y="823835"/>
                    </a:cubicBezTo>
                    <a:cubicBezTo>
                      <a:pt x="14507" y="823835"/>
                      <a:pt x="3511" y="828547"/>
                      <a:pt x="369" y="818337"/>
                    </a:cubicBezTo>
                    <a:cubicBezTo>
                      <a:pt x="-1987" y="808912"/>
                      <a:pt x="7438" y="804199"/>
                      <a:pt x="14507" y="800272"/>
                    </a:cubicBezTo>
                    <a:cubicBezTo>
                      <a:pt x="41211" y="783778"/>
                      <a:pt x="67915" y="767285"/>
                      <a:pt x="95404" y="752362"/>
                    </a:cubicBezTo>
                    <a:cubicBezTo>
                      <a:pt x="109542" y="744508"/>
                      <a:pt x="118181" y="735082"/>
                      <a:pt x="123679" y="720160"/>
                    </a:cubicBezTo>
                    <a:cubicBezTo>
                      <a:pt x="195938" y="513595"/>
                      <a:pt x="268196" y="307816"/>
                      <a:pt x="341240" y="102037"/>
                    </a:cubicBezTo>
                    <a:cubicBezTo>
                      <a:pt x="348308" y="83187"/>
                      <a:pt x="349094" y="68264"/>
                      <a:pt x="328673" y="58054"/>
                    </a:cubicBezTo>
                    <a:cubicBezTo>
                      <a:pt x="326317" y="56483"/>
                      <a:pt x="323961" y="54912"/>
                      <a:pt x="322390" y="52556"/>
                    </a:cubicBezTo>
                    <a:cubicBezTo>
                      <a:pt x="313750" y="41560"/>
                      <a:pt x="295686" y="30564"/>
                      <a:pt x="301184" y="17212"/>
                    </a:cubicBezTo>
                    <a:cubicBezTo>
                      <a:pt x="305111" y="7787"/>
                      <a:pt x="324746" y="14071"/>
                      <a:pt x="337312" y="12500"/>
                    </a:cubicBezTo>
                    <a:cubicBezTo>
                      <a:pt x="411927" y="6216"/>
                      <a:pt x="486542" y="2289"/>
                      <a:pt x="561942" y="719"/>
                    </a:cubicBezTo>
                    <a:cubicBezTo>
                      <a:pt x="575294" y="-67"/>
                      <a:pt x="587860" y="-1638"/>
                      <a:pt x="605925" y="5431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A94DBB0-A0A6-49DD-B7B3-F03C98A20F9E}"/>
                  </a:ext>
                </a:extLst>
              </p:cNvPr>
              <p:cNvSpPr/>
              <p:nvPr/>
            </p:nvSpPr>
            <p:spPr>
              <a:xfrm>
                <a:off x="6904193" y="4363057"/>
                <a:ext cx="636187" cy="848249"/>
              </a:xfrm>
              <a:custGeom>
                <a:avLst/>
                <a:gdLst>
                  <a:gd name="connsiteX0" fmla="*/ 639329 w 636187"/>
                  <a:gd name="connsiteY0" fmla="*/ 24854 h 848249"/>
                  <a:gd name="connsiteX1" fmla="*/ 616552 w 636187"/>
                  <a:gd name="connsiteY1" fmla="*/ 506 h 848249"/>
                  <a:gd name="connsiteX2" fmla="*/ 514448 w 636187"/>
                  <a:gd name="connsiteY2" fmla="*/ 11502 h 848249"/>
                  <a:gd name="connsiteX3" fmla="*/ 407631 w 636187"/>
                  <a:gd name="connsiteY3" fmla="*/ 27996 h 848249"/>
                  <a:gd name="connsiteX4" fmla="*/ 488529 w 636187"/>
                  <a:gd name="connsiteY4" fmla="*/ 69623 h 848249"/>
                  <a:gd name="connsiteX5" fmla="*/ 501881 w 636187"/>
                  <a:gd name="connsiteY5" fmla="*/ 114392 h 848249"/>
                  <a:gd name="connsiteX6" fmla="*/ 231698 w 636187"/>
                  <a:gd name="connsiteY6" fmla="*/ 620199 h 848249"/>
                  <a:gd name="connsiteX7" fmla="*/ 40056 w 636187"/>
                  <a:gd name="connsiteY7" fmla="*/ 816553 h 848249"/>
                  <a:gd name="connsiteX8" fmla="*/ 0 w 636187"/>
                  <a:gd name="connsiteY8" fmla="*/ 844043 h 848249"/>
                  <a:gd name="connsiteX9" fmla="*/ 6283 w 636187"/>
                  <a:gd name="connsiteY9" fmla="*/ 848755 h 848249"/>
                  <a:gd name="connsiteX10" fmla="*/ 271754 w 636187"/>
                  <a:gd name="connsiteY10" fmla="*/ 833047 h 848249"/>
                  <a:gd name="connsiteX11" fmla="*/ 284321 w 636187"/>
                  <a:gd name="connsiteY11" fmla="*/ 824408 h 848249"/>
                  <a:gd name="connsiteX12" fmla="*/ 276466 w 636187"/>
                  <a:gd name="connsiteY12" fmla="*/ 811056 h 848249"/>
                  <a:gd name="connsiteX13" fmla="*/ 222273 w 636187"/>
                  <a:gd name="connsiteY13" fmla="*/ 777283 h 848249"/>
                  <a:gd name="connsiteX14" fmla="*/ 212062 w 636187"/>
                  <a:gd name="connsiteY14" fmla="*/ 746651 h 848249"/>
                  <a:gd name="connsiteX15" fmla="*/ 298458 w 636187"/>
                  <a:gd name="connsiteY15" fmla="*/ 576216 h 848249"/>
                  <a:gd name="connsiteX16" fmla="*/ 331445 w 636187"/>
                  <a:gd name="connsiteY16" fmla="*/ 555795 h 848249"/>
                  <a:gd name="connsiteX17" fmla="*/ 445331 w 636187"/>
                  <a:gd name="connsiteY17" fmla="*/ 551868 h 848249"/>
                  <a:gd name="connsiteX18" fmla="*/ 464966 w 636187"/>
                  <a:gd name="connsiteY18" fmla="*/ 573074 h 848249"/>
                  <a:gd name="connsiteX19" fmla="*/ 448473 w 636187"/>
                  <a:gd name="connsiteY19" fmla="*/ 662612 h 848249"/>
                  <a:gd name="connsiteX20" fmla="*/ 401348 w 636187"/>
                  <a:gd name="connsiteY20" fmla="*/ 717591 h 848249"/>
                  <a:gd name="connsiteX21" fmla="*/ 285106 w 636187"/>
                  <a:gd name="connsiteY21" fmla="*/ 765501 h 848249"/>
                  <a:gd name="connsiteX22" fmla="*/ 286677 w 636187"/>
                  <a:gd name="connsiteY22" fmla="*/ 773356 h 848249"/>
                  <a:gd name="connsiteX23" fmla="*/ 533297 w 636187"/>
                  <a:gd name="connsiteY23" fmla="*/ 773356 h 848249"/>
                  <a:gd name="connsiteX24" fmla="*/ 574139 w 636187"/>
                  <a:gd name="connsiteY24" fmla="*/ 767072 h 848249"/>
                  <a:gd name="connsiteX25" fmla="*/ 550577 w 636187"/>
                  <a:gd name="connsiteY25" fmla="*/ 730158 h 848249"/>
                  <a:gd name="connsiteX26" fmla="*/ 525443 w 636187"/>
                  <a:gd name="connsiteY26" fmla="*/ 668110 h 848249"/>
                  <a:gd name="connsiteX27" fmla="*/ 639329 w 636187"/>
                  <a:gd name="connsiteY27" fmla="*/ 24854 h 848249"/>
                  <a:gd name="connsiteX28" fmla="*/ 507379 w 636187"/>
                  <a:gd name="connsiteY28" fmla="*/ 264406 h 848249"/>
                  <a:gd name="connsiteX29" fmla="*/ 475962 w 636187"/>
                  <a:gd name="connsiteY29" fmla="*/ 483537 h 848249"/>
                  <a:gd name="connsiteX30" fmla="*/ 451614 w 636187"/>
                  <a:gd name="connsiteY30" fmla="*/ 504743 h 848249"/>
                  <a:gd name="connsiteX31" fmla="*/ 336158 w 636187"/>
                  <a:gd name="connsiteY31" fmla="*/ 504743 h 848249"/>
                  <a:gd name="connsiteX32" fmla="*/ 517589 w 636187"/>
                  <a:gd name="connsiteY32" fmla="*/ 156019 h 848249"/>
                  <a:gd name="connsiteX33" fmla="*/ 507379 w 636187"/>
                  <a:gd name="connsiteY33" fmla="*/ 264406 h 848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36187" h="848249">
                    <a:moveTo>
                      <a:pt x="639329" y="24854"/>
                    </a:moveTo>
                    <a:cubicBezTo>
                      <a:pt x="643256" y="3648"/>
                      <a:pt x="636187" y="-1850"/>
                      <a:pt x="616552" y="506"/>
                    </a:cubicBezTo>
                    <a:cubicBezTo>
                      <a:pt x="582779" y="4433"/>
                      <a:pt x="548220" y="6004"/>
                      <a:pt x="514448" y="11502"/>
                    </a:cubicBezTo>
                    <a:cubicBezTo>
                      <a:pt x="480674" y="17000"/>
                      <a:pt x="445331" y="12287"/>
                      <a:pt x="407631" y="27996"/>
                    </a:cubicBezTo>
                    <a:cubicBezTo>
                      <a:pt x="438262" y="43704"/>
                      <a:pt x="462610" y="59412"/>
                      <a:pt x="488529" y="69623"/>
                    </a:cubicBezTo>
                    <a:cubicBezTo>
                      <a:pt x="515233" y="79833"/>
                      <a:pt x="514448" y="92400"/>
                      <a:pt x="501881" y="114392"/>
                    </a:cubicBezTo>
                    <a:cubicBezTo>
                      <a:pt x="410773" y="282471"/>
                      <a:pt x="316523" y="448979"/>
                      <a:pt x="231698" y="620199"/>
                    </a:cubicBezTo>
                    <a:cubicBezTo>
                      <a:pt x="187714" y="708166"/>
                      <a:pt x="131950" y="777283"/>
                      <a:pt x="40056" y="816553"/>
                    </a:cubicBezTo>
                    <a:cubicBezTo>
                      <a:pt x="25919" y="822837"/>
                      <a:pt x="10996" y="830691"/>
                      <a:pt x="0" y="844043"/>
                    </a:cubicBezTo>
                    <a:cubicBezTo>
                      <a:pt x="3142" y="846399"/>
                      <a:pt x="4712" y="848755"/>
                      <a:pt x="6283" y="848755"/>
                    </a:cubicBezTo>
                    <a:cubicBezTo>
                      <a:pt x="95035" y="843258"/>
                      <a:pt x="183787" y="838545"/>
                      <a:pt x="271754" y="833047"/>
                    </a:cubicBezTo>
                    <a:cubicBezTo>
                      <a:pt x="277252" y="833047"/>
                      <a:pt x="282750" y="830691"/>
                      <a:pt x="284321" y="824408"/>
                    </a:cubicBezTo>
                    <a:cubicBezTo>
                      <a:pt x="285891" y="818124"/>
                      <a:pt x="280394" y="814197"/>
                      <a:pt x="276466" y="811056"/>
                    </a:cubicBezTo>
                    <a:cubicBezTo>
                      <a:pt x="258402" y="799274"/>
                      <a:pt x="241123" y="788278"/>
                      <a:pt x="222273" y="777283"/>
                    </a:cubicBezTo>
                    <a:cubicBezTo>
                      <a:pt x="208921" y="769428"/>
                      <a:pt x="204208" y="762360"/>
                      <a:pt x="212062" y="746651"/>
                    </a:cubicBezTo>
                    <a:cubicBezTo>
                      <a:pt x="241908" y="690101"/>
                      <a:pt x="269398" y="632766"/>
                      <a:pt x="298458" y="576216"/>
                    </a:cubicBezTo>
                    <a:cubicBezTo>
                      <a:pt x="305527" y="562079"/>
                      <a:pt x="314952" y="555795"/>
                      <a:pt x="331445" y="555795"/>
                    </a:cubicBezTo>
                    <a:cubicBezTo>
                      <a:pt x="369146" y="555010"/>
                      <a:pt x="407631" y="553439"/>
                      <a:pt x="445331" y="551868"/>
                    </a:cubicBezTo>
                    <a:cubicBezTo>
                      <a:pt x="461039" y="551083"/>
                      <a:pt x="469679" y="552654"/>
                      <a:pt x="464966" y="573074"/>
                    </a:cubicBezTo>
                    <a:cubicBezTo>
                      <a:pt x="457897" y="602135"/>
                      <a:pt x="450829" y="632766"/>
                      <a:pt x="448473" y="662612"/>
                    </a:cubicBezTo>
                    <a:cubicBezTo>
                      <a:pt x="446116" y="694814"/>
                      <a:pt x="429622" y="708166"/>
                      <a:pt x="401348" y="717591"/>
                    </a:cubicBezTo>
                    <a:cubicBezTo>
                      <a:pt x="362077" y="730943"/>
                      <a:pt x="321235" y="744295"/>
                      <a:pt x="285106" y="765501"/>
                    </a:cubicBezTo>
                    <a:cubicBezTo>
                      <a:pt x="285891" y="767858"/>
                      <a:pt x="285891" y="770999"/>
                      <a:pt x="286677" y="773356"/>
                    </a:cubicBezTo>
                    <a:cubicBezTo>
                      <a:pt x="369146" y="773356"/>
                      <a:pt x="450829" y="773356"/>
                      <a:pt x="533297" y="773356"/>
                    </a:cubicBezTo>
                    <a:cubicBezTo>
                      <a:pt x="547435" y="773356"/>
                      <a:pt x="568641" y="780424"/>
                      <a:pt x="574139" y="767072"/>
                    </a:cubicBezTo>
                    <a:cubicBezTo>
                      <a:pt x="581208" y="751364"/>
                      <a:pt x="560787" y="740368"/>
                      <a:pt x="550577" y="730158"/>
                    </a:cubicBezTo>
                    <a:cubicBezTo>
                      <a:pt x="533297" y="712879"/>
                      <a:pt x="519160" y="695599"/>
                      <a:pt x="525443" y="668110"/>
                    </a:cubicBezTo>
                    <a:cubicBezTo>
                      <a:pt x="566285" y="453691"/>
                      <a:pt x="601629" y="239273"/>
                      <a:pt x="639329" y="24854"/>
                    </a:cubicBezTo>
                    <a:close/>
                    <a:moveTo>
                      <a:pt x="507379" y="264406"/>
                    </a:moveTo>
                    <a:cubicBezTo>
                      <a:pt x="497954" y="337450"/>
                      <a:pt x="485387" y="410493"/>
                      <a:pt x="475962" y="483537"/>
                    </a:cubicBezTo>
                    <a:cubicBezTo>
                      <a:pt x="473606" y="500031"/>
                      <a:pt x="467323" y="505529"/>
                      <a:pt x="451614" y="504743"/>
                    </a:cubicBezTo>
                    <a:cubicBezTo>
                      <a:pt x="413914" y="503958"/>
                      <a:pt x="376214" y="504743"/>
                      <a:pt x="336158" y="504743"/>
                    </a:cubicBezTo>
                    <a:cubicBezTo>
                      <a:pt x="395064" y="390858"/>
                      <a:pt x="454756" y="276973"/>
                      <a:pt x="517589" y="156019"/>
                    </a:cubicBezTo>
                    <a:cubicBezTo>
                      <a:pt x="521516" y="199216"/>
                      <a:pt x="511306" y="231419"/>
                      <a:pt x="507379" y="264406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33BBF4DF-79A1-4E1C-9063-6427470AEA6E}"/>
                  </a:ext>
                </a:extLst>
              </p:cNvPr>
              <p:cNvSpPr/>
              <p:nvPr/>
            </p:nvSpPr>
            <p:spPr>
              <a:xfrm>
                <a:off x="8320577" y="4384487"/>
                <a:ext cx="502666" cy="848249"/>
              </a:xfrm>
              <a:custGeom>
                <a:avLst/>
                <a:gdLst>
                  <a:gd name="connsiteX0" fmla="*/ 503173 w 502666"/>
                  <a:gd name="connsiteY0" fmla="*/ 88249 h 848249"/>
                  <a:gd name="connsiteX1" fmla="*/ 378292 w 502666"/>
                  <a:gd name="connsiteY1" fmla="*/ 10493 h 848249"/>
                  <a:gd name="connsiteX2" fmla="*/ 284042 w 502666"/>
                  <a:gd name="connsiteY2" fmla="*/ 78038 h 848249"/>
                  <a:gd name="connsiteX3" fmla="*/ 4434 w 502666"/>
                  <a:gd name="connsiteY3" fmla="*/ 651392 h 848249"/>
                  <a:gd name="connsiteX4" fmla="*/ 13074 w 502666"/>
                  <a:gd name="connsiteY4" fmla="*/ 794338 h 848249"/>
                  <a:gd name="connsiteX5" fmla="*/ 114392 w 502666"/>
                  <a:gd name="connsiteY5" fmla="*/ 846175 h 848249"/>
                  <a:gd name="connsiteX6" fmla="*/ 210213 w 502666"/>
                  <a:gd name="connsiteY6" fmla="*/ 787269 h 848249"/>
                  <a:gd name="connsiteX7" fmla="*/ 419919 w 502666"/>
                  <a:gd name="connsiteY7" fmla="*/ 473888 h 848249"/>
                  <a:gd name="connsiteX8" fmla="*/ 503173 w 502666"/>
                  <a:gd name="connsiteY8" fmla="*/ 140872 h 848249"/>
                  <a:gd name="connsiteX9" fmla="*/ 503173 w 502666"/>
                  <a:gd name="connsiteY9" fmla="*/ 88249 h 848249"/>
                  <a:gd name="connsiteX10" fmla="*/ 402640 w 502666"/>
                  <a:gd name="connsiteY10" fmla="*/ 268109 h 848249"/>
                  <a:gd name="connsiteX11" fmla="*/ 207857 w 502666"/>
                  <a:gd name="connsiteY11" fmla="*/ 719723 h 848249"/>
                  <a:gd name="connsiteX12" fmla="*/ 150521 w 502666"/>
                  <a:gd name="connsiteY12" fmla="*/ 794338 h 848249"/>
                  <a:gd name="connsiteX13" fmla="*/ 113607 w 502666"/>
                  <a:gd name="connsiteY13" fmla="*/ 817900 h 848249"/>
                  <a:gd name="connsiteX14" fmla="*/ 55486 w 502666"/>
                  <a:gd name="connsiteY14" fmla="*/ 780986 h 848249"/>
                  <a:gd name="connsiteX15" fmla="*/ 69623 w 502666"/>
                  <a:gd name="connsiteY15" fmla="*/ 677311 h 848249"/>
                  <a:gd name="connsiteX16" fmla="*/ 297394 w 502666"/>
                  <a:gd name="connsiteY16" fmla="*/ 135374 h 848249"/>
                  <a:gd name="connsiteX17" fmla="*/ 354730 w 502666"/>
                  <a:gd name="connsiteY17" fmla="*/ 60759 h 848249"/>
                  <a:gd name="connsiteX18" fmla="*/ 371223 w 502666"/>
                  <a:gd name="connsiteY18" fmla="*/ 45836 h 848249"/>
                  <a:gd name="connsiteX19" fmla="*/ 429344 w 502666"/>
                  <a:gd name="connsiteY19" fmla="*/ 31699 h 848249"/>
                  <a:gd name="connsiteX20" fmla="*/ 447409 w 502666"/>
                  <a:gd name="connsiteY20" fmla="*/ 91391 h 848249"/>
                  <a:gd name="connsiteX21" fmla="*/ 402640 w 502666"/>
                  <a:gd name="connsiteY21" fmla="*/ 268109 h 848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2666" h="848249">
                    <a:moveTo>
                      <a:pt x="503173" y="88249"/>
                    </a:moveTo>
                    <a:cubicBezTo>
                      <a:pt x="497675" y="12064"/>
                      <a:pt x="448979" y="-17782"/>
                      <a:pt x="378292" y="10493"/>
                    </a:cubicBezTo>
                    <a:cubicBezTo>
                      <a:pt x="341377" y="25416"/>
                      <a:pt x="310746" y="48978"/>
                      <a:pt x="284042" y="78038"/>
                    </a:cubicBezTo>
                    <a:cubicBezTo>
                      <a:pt x="135599" y="242190"/>
                      <a:pt x="35851" y="430690"/>
                      <a:pt x="4434" y="651392"/>
                    </a:cubicBezTo>
                    <a:cubicBezTo>
                      <a:pt x="-1849" y="698517"/>
                      <a:pt x="-3420" y="747998"/>
                      <a:pt x="13074" y="794338"/>
                    </a:cubicBezTo>
                    <a:cubicBezTo>
                      <a:pt x="29567" y="840677"/>
                      <a:pt x="66482" y="858742"/>
                      <a:pt x="114392" y="846175"/>
                    </a:cubicBezTo>
                    <a:cubicBezTo>
                      <a:pt x="152092" y="835965"/>
                      <a:pt x="181938" y="813188"/>
                      <a:pt x="210213" y="787269"/>
                    </a:cubicBezTo>
                    <a:cubicBezTo>
                      <a:pt x="305248" y="700088"/>
                      <a:pt x="367296" y="589344"/>
                      <a:pt x="419919" y="473888"/>
                    </a:cubicBezTo>
                    <a:cubicBezTo>
                      <a:pt x="467829" y="367857"/>
                      <a:pt x="501602" y="257899"/>
                      <a:pt x="503173" y="140872"/>
                    </a:cubicBezTo>
                    <a:cubicBezTo>
                      <a:pt x="503173" y="123593"/>
                      <a:pt x="504744" y="106313"/>
                      <a:pt x="503173" y="88249"/>
                    </a:cubicBezTo>
                    <a:close/>
                    <a:moveTo>
                      <a:pt x="402640" y="268109"/>
                    </a:moveTo>
                    <a:cubicBezTo>
                      <a:pt x="350802" y="424407"/>
                      <a:pt x="293467" y="577563"/>
                      <a:pt x="207857" y="719723"/>
                    </a:cubicBezTo>
                    <a:cubicBezTo>
                      <a:pt x="191363" y="746427"/>
                      <a:pt x="173298" y="772346"/>
                      <a:pt x="150521" y="794338"/>
                    </a:cubicBezTo>
                    <a:cubicBezTo>
                      <a:pt x="140311" y="804548"/>
                      <a:pt x="128530" y="813973"/>
                      <a:pt x="113607" y="817900"/>
                    </a:cubicBezTo>
                    <a:cubicBezTo>
                      <a:pt x="82190" y="826540"/>
                      <a:pt x="60199" y="813188"/>
                      <a:pt x="55486" y="780986"/>
                    </a:cubicBezTo>
                    <a:cubicBezTo>
                      <a:pt x="50773" y="745642"/>
                      <a:pt x="60199" y="710298"/>
                      <a:pt x="69623" y="677311"/>
                    </a:cubicBezTo>
                    <a:cubicBezTo>
                      <a:pt x="125388" y="488026"/>
                      <a:pt x="196861" y="305809"/>
                      <a:pt x="297394" y="135374"/>
                    </a:cubicBezTo>
                    <a:cubicBezTo>
                      <a:pt x="313102" y="108670"/>
                      <a:pt x="331953" y="82751"/>
                      <a:pt x="354730" y="60759"/>
                    </a:cubicBezTo>
                    <a:cubicBezTo>
                      <a:pt x="360227" y="55261"/>
                      <a:pt x="364940" y="50549"/>
                      <a:pt x="371223" y="45836"/>
                    </a:cubicBezTo>
                    <a:cubicBezTo>
                      <a:pt x="388502" y="32484"/>
                      <a:pt x="407352" y="20703"/>
                      <a:pt x="429344" y="31699"/>
                    </a:cubicBezTo>
                    <a:cubicBezTo>
                      <a:pt x="450550" y="42695"/>
                      <a:pt x="446623" y="63901"/>
                      <a:pt x="447409" y="91391"/>
                    </a:cubicBezTo>
                    <a:cubicBezTo>
                      <a:pt x="444267" y="147155"/>
                      <a:pt x="423061" y="207632"/>
                      <a:pt x="402640" y="268109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E14170F5-7A28-4A3D-920B-574C67E2F412}"/>
                </a:ext>
              </a:extLst>
            </p:cNvPr>
            <p:cNvGrpSpPr/>
            <p:nvPr/>
          </p:nvGrpSpPr>
          <p:grpSpPr>
            <a:xfrm>
              <a:off x="5068763" y="1559695"/>
              <a:ext cx="6793722" cy="2010308"/>
              <a:chOff x="5200626" y="4645527"/>
              <a:chExt cx="6793722" cy="2010308"/>
            </a:xfrm>
            <a:solidFill>
              <a:schemeClr val="accent6"/>
            </a:solidFill>
          </p:grpSpPr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AF74E88-28E2-4FDE-A0DC-026CDE3EB9F2}"/>
                  </a:ext>
                </a:extLst>
              </p:cNvPr>
              <p:cNvSpPr/>
              <p:nvPr/>
            </p:nvSpPr>
            <p:spPr>
              <a:xfrm>
                <a:off x="5200626" y="4960192"/>
                <a:ext cx="5717829" cy="699020"/>
              </a:xfrm>
              <a:custGeom>
                <a:avLst/>
                <a:gdLst>
                  <a:gd name="connsiteX0" fmla="*/ 4526353 w 5717828"/>
                  <a:gd name="connsiteY0" fmla="*/ 396922 h 699020"/>
                  <a:gd name="connsiteX1" fmla="*/ 4920632 w 5717828"/>
                  <a:gd name="connsiteY1" fmla="*/ 411059 h 699020"/>
                  <a:gd name="connsiteX2" fmla="*/ 5063578 w 5717828"/>
                  <a:gd name="connsiteY2" fmla="*/ 510022 h 699020"/>
                  <a:gd name="connsiteX3" fmla="*/ 5344757 w 5717828"/>
                  <a:gd name="connsiteY3" fmla="*/ 489601 h 699020"/>
                  <a:gd name="connsiteX4" fmla="*/ 5528544 w 5717828"/>
                  <a:gd name="connsiteY4" fmla="*/ 413416 h 699020"/>
                  <a:gd name="connsiteX5" fmla="*/ 5590592 w 5717828"/>
                  <a:gd name="connsiteY5" fmla="*/ 417343 h 699020"/>
                  <a:gd name="connsiteX6" fmla="*/ 5724112 w 5717828"/>
                  <a:gd name="connsiteY6" fmla="*/ 297959 h 699020"/>
                  <a:gd name="connsiteX7" fmla="*/ 5484561 w 5717828"/>
                  <a:gd name="connsiteY7" fmla="*/ 15210 h 699020"/>
                  <a:gd name="connsiteX8" fmla="*/ 5387954 w 5717828"/>
                  <a:gd name="connsiteY8" fmla="*/ 26206 h 699020"/>
                  <a:gd name="connsiteX9" fmla="*/ 5271713 w 5717828"/>
                  <a:gd name="connsiteY9" fmla="*/ 207637 h 699020"/>
                  <a:gd name="connsiteX10" fmla="*/ 5175106 w 5717828"/>
                  <a:gd name="connsiteY10" fmla="*/ 215491 h 699020"/>
                  <a:gd name="connsiteX11" fmla="*/ 5077715 w 5717828"/>
                  <a:gd name="connsiteY11" fmla="*/ 188001 h 699020"/>
                  <a:gd name="connsiteX12" fmla="*/ 4820099 w 5717828"/>
                  <a:gd name="connsiteY12" fmla="*/ 175435 h 699020"/>
                  <a:gd name="connsiteX13" fmla="*/ 4558555 w 5717828"/>
                  <a:gd name="connsiteY13" fmla="*/ 168366 h 699020"/>
                  <a:gd name="connsiteX14" fmla="*/ 4181555 w 5717828"/>
                  <a:gd name="connsiteY14" fmla="*/ 207637 h 699020"/>
                  <a:gd name="connsiteX15" fmla="*/ 4034683 w 5717828"/>
                  <a:gd name="connsiteY15" fmla="*/ 202139 h 699020"/>
                  <a:gd name="connsiteX16" fmla="*/ 3985987 w 5717828"/>
                  <a:gd name="connsiteY16" fmla="*/ 218632 h 699020"/>
                  <a:gd name="connsiteX17" fmla="*/ 3802985 w 5717828"/>
                  <a:gd name="connsiteY17" fmla="*/ 383570 h 699020"/>
                  <a:gd name="connsiteX18" fmla="*/ 3757431 w 5717828"/>
                  <a:gd name="connsiteY18" fmla="*/ 361578 h 699020"/>
                  <a:gd name="connsiteX19" fmla="*/ 3770782 w 5717828"/>
                  <a:gd name="connsiteY19" fmla="*/ 134593 h 699020"/>
                  <a:gd name="connsiteX20" fmla="*/ 3656897 w 5717828"/>
                  <a:gd name="connsiteY20" fmla="*/ 374930 h 699020"/>
                  <a:gd name="connsiteX21" fmla="*/ 3604274 w 5717828"/>
                  <a:gd name="connsiteY21" fmla="*/ 400849 h 699020"/>
                  <a:gd name="connsiteX22" fmla="*/ 3557935 w 5717828"/>
                  <a:gd name="connsiteY22" fmla="*/ 356866 h 699020"/>
                  <a:gd name="connsiteX23" fmla="*/ 3555579 w 5717828"/>
                  <a:gd name="connsiteY23" fmla="*/ 69403 h 699020"/>
                  <a:gd name="connsiteX24" fmla="*/ 3244554 w 5717828"/>
                  <a:gd name="connsiteY24" fmla="*/ 315239 h 699020"/>
                  <a:gd name="connsiteX25" fmla="*/ 3086685 w 5717828"/>
                  <a:gd name="connsiteY25" fmla="*/ 234341 h 699020"/>
                  <a:gd name="connsiteX26" fmla="*/ 3060766 w 5717828"/>
                  <a:gd name="connsiteY26" fmla="*/ 147160 h 699020"/>
                  <a:gd name="connsiteX27" fmla="*/ 3023067 w 5717828"/>
                  <a:gd name="connsiteY27" fmla="*/ 119670 h 699020"/>
                  <a:gd name="connsiteX28" fmla="*/ 2756811 w 5717828"/>
                  <a:gd name="connsiteY28" fmla="*/ 132237 h 699020"/>
                  <a:gd name="connsiteX29" fmla="*/ 2659419 w 5717828"/>
                  <a:gd name="connsiteY29" fmla="*/ 202924 h 699020"/>
                  <a:gd name="connsiteX30" fmla="*/ 2607582 w 5717828"/>
                  <a:gd name="connsiteY30" fmla="*/ 242195 h 699020"/>
                  <a:gd name="connsiteX31" fmla="*/ 2283205 w 5717828"/>
                  <a:gd name="connsiteY31" fmla="*/ 253191 h 699020"/>
                  <a:gd name="connsiteX32" fmla="*/ 2211732 w 5717828"/>
                  <a:gd name="connsiteY32" fmla="*/ 224916 h 699020"/>
                  <a:gd name="connsiteX33" fmla="*/ 2131619 w 5717828"/>
                  <a:gd name="connsiteY33" fmla="*/ 202139 h 699020"/>
                  <a:gd name="connsiteX34" fmla="*/ 2035798 w 5717828"/>
                  <a:gd name="connsiteY34" fmla="*/ 221774 h 699020"/>
                  <a:gd name="connsiteX35" fmla="*/ 2010665 w 5717828"/>
                  <a:gd name="connsiteY35" fmla="*/ 242980 h 699020"/>
                  <a:gd name="connsiteX36" fmla="*/ 1974536 w 5717828"/>
                  <a:gd name="connsiteY36" fmla="*/ 264187 h 699020"/>
                  <a:gd name="connsiteX37" fmla="*/ 1776611 w 5717828"/>
                  <a:gd name="connsiteY37" fmla="*/ 295603 h 699020"/>
                  <a:gd name="connsiteX38" fmla="*/ 1533918 w 5717828"/>
                  <a:gd name="connsiteY38" fmla="*/ 318380 h 699020"/>
                  <a:gd name="connsiteX39" fmla="*/ 1491505 w 5717828"/>
                  <a:gd name="connsiteY39" fmla="*/ 332518 h 699020"/>
                  <a:gd name="connsiteX40" fmla="*/ 1412178 w 5717828"/>
                  <a:gd name="connsiteY40" fmla="*/ 370218 h 699020"/>
                  <a:gd name="connsiteX41" fmla="*/ 1155347 w 5717828"/>
                  <a:gd name="connsiteY41" fmla="*/ 390639 h 699020"/>
                  <a:gd name="connsiteX42" fmla="*/ 949568 w 5717828"/>
                  <a:gd name="connsiteY42" fmla="*/ 381214 h 699020"/>
                  <a:gd name="connsiteX43" fmla="*/ 622050 w 5717828"/>
                  <a:gd name="connsiteY43" fmla="*/ 359222 h 699020"/>
                  <a:gd name="connsiteX44" fmla="*/ 0 w 5717828"/>
                  <a:gd name="connsiteY44" fmla="*/ 648255 h 699020"/>
                  <a:gd name="connsiteX45" fmla="*/ 0 w 5717828"/>
                  <a:gd name="connsiteY45" fmla="*/ 653753 h 699020"/>
                  <a:gd name="connsiteX46" fmla="*/ 70687 w 5717828"/>
                  <a:gd name="connsiteY46" fmla="*/ 623907 h 699020"/>
                  <a:gd name="connsiteX47" fmla="*/ 527014 w 5717828"/>
                  <a:gd name="connsiteY47" fmla="*/ 449545 h 699020"/>
                  <a:gd name="connsiteX48" fmla="*/ 841966 w 5717828"/>
                  <a:gd name="connsiteY48" fmla="*/ 484103 h 699020"/>
                  <a:gd name="connsiteX49" fmla="*/ 953495 w 5717828"/>
                  <a:gd name="connsiteY49" fmla="*/ 532013 h 699020"/>
                  <a:gd name="connsiteX50" fmla="*/ 1101939 w 5717828"/>
                  <a:gd name="connsiteY50" fmla="*/ 517876 h 699020"/>
                  <a:gd name="connsiteX51" fmla="*/ 1150635 w 5717828"/>
                  <a:gd name="connsiteY51" fmla="*/ 491957 h 699020"/>
                  <a:gd name="connsiteX52" fmla="*/ 1357199 w 5717828"/>
                  <a:gd name="connsiteY52" fmla="*/ 566572 h 699020"/>
                  <a:gd name="connsiteX53" fmla="*/ 1497003 w 5717828"/>
                  <a:gd name="connsiteY53" fmla="*/ 590920 h 699020"/>
                  <a:gd name="connsiteX54" fmla="*/ 1882642 w 5717828"/>
                  <a:gd name="connsiteY54" fmla="*/ 382784 h 699020"/>
                  <a:gd name="connsiteX55" fmla="*/ 2000455 w 5717828"/>
                  <a:gd name="connsiteY55" fmla="*/ 490386 h 699020"/>
                  <a:gd name="connsiteX56" fmla="*/ 2029515 w 5717828"/>
                  <a:gd name="connsiteY56" fmla="*/ 518661 h 699020"/>
                  <a:gd name="connsiteX57" fmla="*/ 2612294 w 5717828"/>
                  <a:gd name="connsiteY57" fmla="*/ 326234 h 699020"/>
                  <a:gd name="connsiteX58" fmla="*/ 2814146 w 5717828"/>
                  <a:gd name="connsiteY58" fmla="*/ 297174 h 699020"/>
                  <a:gd name="connsiteX59" fmla="*/ 2944525 w 5717828"/>
                  <a:gd name="connsiteY59" fmla="*/ 403991 h 699020"/>
                  <a:gd name="connsiteX60" fmla="*/ 2945310 w 5717828"/>
                  <a:gd name="connsiteY60" fmla="*/ 553220 h 699020"/>
                  <a:gd name="connsiteX61" fmla="*/ 2979083 w 5717828"/>
                  <a:gd name="connsiteY61" fmla="*/ 568928 h 699020"/>
                  <a:gd name="connsiteX62" fmla="*/ 3366293 w 5717828"/>
                  <a:gd name="connsiteY62" fmla="*/ 513163 h 699020"/>
                  <a:gd name="connsiteX63" fmla="*/ 3693812 w 5717828"/>
                  <a:gd name="connsiteY63" fmla="*/ 698522 h 699020"/>
                  <a:gd name="connsiteX64" fmla="*/ 4047249 w 5717828"/>
                  <a:gd name="connsiteY64" fmla="*/ 501382 h 699020"/>
                  <a:gd name="connsiteX65" fmla="*/ 4128147 w 5717828"/>
                  <a:gd name="connsiteY65" fmla="*/ 630190 h 699020"/>
                  <a:gd name="connsiteX66" fmla="*/ 4242818 w 5717828"/>
                  <a:gd name="connsiteY66" fmla="*/ 697736 h 699020"/>
                  <a:gd name="connsiteX67" fmla="*/ 4526353 w 5717828"/>
                  <a:gd name="connsiteY67" fmla="*/ 396922 h 699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5717828" h="699020">
                    <a:moveTo>
                      <a:pt x="4526353" y="396922"/>
                    </a:moveTo>
                    <a:cubicBezTo>
                      <a:pt x="4649663" y="356080"/>
                      <a:pt x="4807532" y="350582"/>
                      <a:pt x="4920632" y="411059"/>
                    </a:cubicBezTo>
                    <a:cubicBezTo>
                      <a:pt x="4974825" y="440120"/>
                      <a:pt x="5003886" y="495099"/>
                      <a:pt x="5063578" y="510022"/>
                    </a:cubicBezTo>
                    <a:cubicBezTo>
                      <a:pt x="5159398" y="534370"/>
                      <a:pt x="5252863" y="518661"/>
                      <a:pt x="5344757" y="489601"/>
                    </a:cubicBezTo>
                    <a:cubicBezTo>
                      <a:pt x="5408375" y="469966"/>
                      <a:pt x="5468067" y="440905"/>
                      <a:pt x="5528544" y="413416"/>
                    </a:cubicBezTo>
                    <a:cubicBezTo>
                      <a:pt x="5548179" y="404776"/>
                      <a:pt x="5570171" y="406347"/>
                      <a:pt x="5590592" y="417343"/>
                    </a:cubicBezTo>
                    <a:lnTo>
                      <a:pt x="5724112" y="297959"/>
                    </a:lnTo>
                    <a:cubicBezTo>
                      <a:pt x="5592948" y="219418"/>
                      <a:pt x="5518333" y="37987"/>
                      <a:pt x="5484561" y="15210"/>
                    </a:cubicBezTo>
                    <a:cubicBezTo>
                      <a:pt x="5450002" y="-8353"/>
                      <a:pt x="5416229" y="-4426"/>
                      <a:pt x="5387954" y="26206"/>
                    </a:cubicBezTo>
                    <a:cubicBezTo>
                      <a:pt x="5374602" y="40343"/>
                      <a:pt x="5306271" y="167580"/>
                      <a:pt x="5271713" y="207637"/>
                    </a:cubicBezTo>
                    <a:cubicBezTo>
                      <a:pt x="5255219" y="227272"/>
                      <a:pt x="5192386" y="233555"/>
                      <a:pt x="5175106" y="215491"/>
                    </a:cubicBezTo>
                    <a:cubicBezTo>
                      <a:pt x="5147617" y="185645"/>
                      <a:pt x="5120913" y="179362"/>
                      <a:pt x="5077715" y="188001"/>
                    </a:cubicBezTo>
                    <a:cubicBezTo>
                      <a:pt x="4992890" y="205280"/>
                      <a:pt x="4904138" y="206066"/>
                      <a:pt x="4820099" y="175435"/>
                    </a:cubicBezTo>
                    <a:cubicBezTo>
                      <a:pt x="4733703" y="144018"/>
                      <a:pt x="4645736" y="140091"/>
                      <a:pt x="4558555" y="168366"/>
                    </a:cubicBezTo>
                    <a:cubicBezTo>
                      <a:pt x="4435245" y="207637"/>
                      <a:pt x="4310364" y="222560"/>
                      <a:pt x="4181555" y="207637"/>
                    </a:cubicBezTo>
                    <a:cubicBezTo>
                      <a:pt x="4132860" y="202139"/>
                      <a:pt x="4084164" y="199782"/>
                      <a:pt x="4034683" y="202139"/>
                    </a:cubicBezTo>
                    <a:cubicBezTo>
                      <a:pt x="4016618" y="202924"/>
                      <a:pt x="4000910" y="208422"/>
                      <a:pt x="3985987" y="218632"/>
                    </a:cubicBezTo>
                    <a:cubicBezTo>
                      <a:pt x="3940432" y="250834"/>
                      <a:pt x="3828118" y="371003"/>
                      <a:pt x="3802985" y="383570"/>
                    </a:cubicBezTo>
                    <a:cubicBezTo>
                      <a:pt x="3779422" y="394566"/>
                      <a:pt x="3762928" y="386711"/>
                      <a:pt x="3757431" y="361578"/>
                    </a:cubicBezTo>
                    <a:cubicBezTo>
                      <a:pt x="3750362" y="330947"/>
                      <a:pt x="3765285" y="178576"/>
                      <a:pt x="3770782" y="134593"/>
                    </a:cubicBezTo>
                    <a:cubicBezTo>
                      <a:pt x="3760572" y="145589"/>
                      <a:pt x="3687529" y="306599"/>
                      <a:pt x="3656897" y="374930"/>
                    </a:cubicBezTo>
                    <a:cubicBezTo>
                      <a:pt x="3646687" y="397707"/>
                      <a:pt x="3628622" y="406347"/>
                      <a:pt x="3604274" y="400849"/>
                    </a:cubicBezTo>
                    <a:cubicBezTo>
                      <a:pt x="3579926" y="395351"/>
                      <a:pt x="3566574" y="378072"/>
                      <a:pt x="3557935" y="356866"/>
                    </a:cubicBezTo>
                    <a:cubicBezTo>
                      <a:pt x="3546154" y="329376"/>
                      <a:pt x="3545368" y="136164"/>
                      <a:pt x="3555579" y="69403"/>
                    </a:cubicBezTo>
                    <a:cubicBezTo>
                      <a:pt x="3460543" y="200568"/>
                      <a:pt x="3323095" y="294818"/>
                      <a:pt x="3244554" y="315239"/>
                    </a:cubicBezTo>
                    <a:cubicBezTo>
                      <a:pt x="3166012" y="335659"/>
                      <a:pt x="3114175" y="309741"/>
                      <a:pt x="3086685" y="234341"/>
                    </a:cubicBezTo>
                    <a:cubicBezTo>
                      <a:pt x="3076475" y="206066"/>
                      <a:pt x="3069406" y="176220"/>
                      <a:pt x="3060766" y="147160"/>
                    </a:cubicBezTo>
                    <a:cubicBezTo>
                      <a:pt x="3055269" y="128310"/>
                      <a:pt x="3045058" y="118099"/>
                      <a:pt x="3023067" y="119670"/>
                    </a:cubicBezTo>
                    <a:cubicBezTo>
                      <a:pt x="2934314" y="124383"/>
                      <a:pt x="2845562" y="126739"/>
                      <a:pt x="2756811" y="132237"/>
                    </a:cubicBezTo>
                    <a:cubicBezTo>
                      <a:pt x="2710471" y="134593"/>
                      <a:pt x="2671985" y="151087"/>
                      <a:pt x="2659419" y="202924"/>
                    </a:cubicBezTo>
                    <a:cubicBezTo>
                      <a:pt x="2653136" y="228843"/>
                      <a:pt x="2631929" y="240624"/>
                      <a:pt x="2607582" y="242195"/>
                    </a:cubicBezTo>
                    <a:cubicBezTo>
                      <a:pt x="2499194" y="248478"/>
                      <a:pt x="2391592" y="259474"/>
                      <a:pt x="2283205" y="253191"/>
                    </a:cubicBezTo>
                    <a:cubicBezTo>
                      <a:pt x="2257286" y="251620"/>
                      <a:pt x="2225084" y="251620"/>
                      <a:pt x="2211732" y="224916"/>
                    </a:cubicBezTo>
                    <a:cubicBezTo>
                      <a:pt x="2198380" y="198212"/>
                      <a:pt x="2156753" y="202139"/>
                      <a:pt x="2131619" y="202139"/>
                    </a:cubicBezTo>
                    <a:cubicBezTo>
                      <a:pt x="2089992" y="202139"/>
                      <a:pt x="2072713" y="203710"/>
                      <a:pt x="2035798" y="221774"/>
                    </a:cubicBezTo>
                    <a:cubicBezTo>
                      <a:pt x="2025588" y="226487"/>
                      <a:pt x="2014592" y="232770"/>
                      <a:pt x="2010665" y="242980"/>
                    </a:cubicBezTo>
                    <a:cubicBezTo>
                      <a:pt x="2003596" y="259474"/>
                      <a:pt x="1988673" y="262616"/>
                      <a:pt x="1974536" y="264187"/>
                    </a:cubicBezTo>
                    <a:cubicBezTo>
                      <a:pt x="1950974" y="267328"/>
                      <a:pt x="1814311" y="269684"/>
                      <a:pt x="1776611" y="295603"/>
                    </a:cubicBezTo>
                    <a:cubicBezTo>
                      <a:pt x="1695713" y="351368"/>
                      <a:pt x="1577901" y="320736"/>
                      <a:pt x="1533918" y="318380"/>
                    </a:cubicBezTo>
                    <a:cubicBezTo>
                      <a:pt x="1518209" y="317595"/>
                      <a:pt x="1499359" y="316024"/>
                      <a:pt x="1491505" y="332518"/>
                    </a:cubicBezTo>
                    <a:cubicBezTo>
                      <a:pt x="1475011" y="368647"/>
                      <a:pt x="1444380" y="370218"/>
                      <a:pt x="1412178" y="370218"/>
                    </a:cubicBezTo>
                    <a:cubicBezTo>
                      <a:pt x="1325782" y="370218"/>
                      <a:pt x="1240957" y="382784"/>
                      <a:pt x="1155347" y="390639"/>
                    </a:cubicBezTo>
                    <a:cubicBezTo>
                      <a:pt x="1086230" y="396922"/>
                      <a:pt x="1016328" y="406347"/>
                      <a:pt x="949568" y="381214"/>
                    </a:cubicBezTo>
                    <a:cubicBezTo>
                      <a:pt x="841966" y="340372"/>
                      <a:pt x="732793" y="337230"/>
                      <a:pt x="622050" y="359222"/>
                    </a:cubicBezTo>
                    <a:cubicBezTo>
                      <a:pt x="391923" y="406347"/>
                      <a:pt x="186144" y="506095"/>
                      <a:pt x="0" y="648255"/>
                    </a:cubicBezTo>
                    <a:cubicBezTo>
                      <a:pt x="0" y="649826"/>
                      <a:pt x="0" y="652182"/>
                      <a:pt x="0" y="653753"/>
                    </a:cubicBezTo>
                    <a:cubicBezTo>
                      <a:pt x="26704" y="650611"/>
                      <a:pt x="47910" y="635688"/>
                      <a:pt x="70687" y="623907"/>
                    </a:cubicBezTo>
                    <a:cubicBezTo>
                      <a:pt x="217560" y="550863"/>
                      <a:pt x="365218" y="482532"/>
                      <a:pt x="527014" y="449545"/>
                    </a:cubicBezTo>
                    <a:cubicBezTo>
                      <a:pt x="636187" y="427553"/>
                      <a:pt x="741433" y="427553"/>
                      <a:pt x="841966" y="484103"/>
                    </a:cubicBezTo>
                    <a:cubicBezTo>
                      <a:pt x="877310" y="503738"/>
                      <a:pt x="915010" y="519447"/>
                      <a:pt x="953495" y="532013"/>
                    </a:cubicBezTo>
                    <a:cubicBezTo>
                      <a:pt x="1005333" y="549293"/>
                      <a:pt x="1054814" y="549293"/>
                      <a:pt x="1101939" y="517876"/>
                    </a:cubicBezTo>
                    <a:cubicBezTo>
                      <a:pt x="1117647" y="507665"/>
                      <a:pt x="1134141" y="499026"/>
                      <a:pt x="1150635" y="491957"/>
                    </a:cubicBezTo>
                    <a:cubicBezTo>
                      <a:pt x="1240957" y="452686"/>
                      <a:pt x="1307718" y="495099"/>
                      <a:pt x="1357199" y="566572"/>
                    </a:cubicBezTo>
                    <a:cubicBezTo>
                      <a:pt x="1405895" y="638045"/>
                      <a:pt x="1434955" y="650611"/>
                      <a:pt x="1497003" y="590920"/>
                    </a:cubicBezTo>
                    <a:cubicBezTo>
                      <a:pt x="1583399" y="507665"/>
                      <a:pt x="1807242" y="390639"/>
                      <a:pt x="1882642" y="382784"/>
                    </a:cubicBezTo>
                    <a:cubicBezTo>
                      <a:pt x="1947832" y="376501"/>
                      <a:pt x="2012236" y="409488"/>
                      <a:pt x="2000455" y="490386"/>
                    </a:cubicBezTo>
                    <a:cubicBezTo>
                      <a:pt x="1997313" y="513163"/>
                      <a:pt x="2009094" y="521018"/>
                      <a:pt x="2029515" y="518661"/>
                    </a:cubicBezTo>
                    <a:cubicBezTo>
                      <a:pt x="2193667" y="502168"/>
                      <a:pt x="2453640" y="368647"/>
                      <a:pt x="2612294" y="326234"/>
                    </a:cubicBezTo>
                    <a:cubicBezTo>
                      <a:pt x="2678269" y="308170"/>
                      <a:pt x="2745029" y="293247"/>
                      <a:pt x="2814146" y="297174"/>
                    </a:cubicBezTo>
                    <a:cubicBezTo>
                      <a:pt x="2890331" y="301101"/>
                      <a:pt x="2935885" y="337230"/>
                      <a:pt x="2944525" y="403991"/>
                    </a:cubicBezTo>
                    <a:cubicBezTo>
                      <a:pt x="2947667" y="430695"/>
                      <a:pt x="2942169" y="530443"/>
                      <a:pt x="2945310" y="553220"/>
                    </a:cubicBezTo>
                    <a:cubicBezTo>
                      <a:pt x="2948452" y="576782"/>
                      <a:pt x="2957092" y="577568"/>
                      <a:pt x="2979083" y="568928"/>
                    </a:cubicBezTo>
                    <a:cubicBezTo>
                      <a:pt x="3063123" y="535941"/>
                      <a:pt x="3246125" y="458184"/>
                      <a:pt x="3366293" y="513163"/>
                    </a:cubicBezTo>
                    <a:cubicBezTo>
                      <a:pt x="3473895" y="561859"/>
                      <a:pt x="3610558" y="706376"/>
                      <a:pt x="3693812" y="698522"/>
                    </a:cubicBezTo>
                    <a:cubicBezTo>
                      <a:pt x="3821835" y="685170"/>
                      <a:pt x="3939647" y="503738"/>
                      <a:pt x="4047249" y="501382"/>
                    </a:cubicBezTo>
                    <a:cubicBezTo>
                      <a:pt x="4136001" y="499811"/>
                      <a:pt x="4115580" y="591705"/>
                      <a:pt x="4128147" y="630190"/>
                    </a:cubicBezTo>
                    <a:cubicBezTo>
                      <a:pt x="4147782" y="688311"/>
                      <a:pt x="4185482" y="713444"/>
                      <a:pt x="4242818" y="697736"/>
                    </a:cubicBezTo>
                    <a:cubicBezTo>
                      <a:pt x="4346492" y="670247"/>
                      <a:pt x="4421893" y="431480"/>
                      <a:pt x="4526353" y="396922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891D7FB0-380F-4D39-BBD5-BB4573458BC8}"/>
                  </a:ext>
                </a:extLst>
              </p:cNvPr>
              <p:cNvSpPr/>
              <p:nvPr/>
            </p:nvSpPr>
            <p:spPr>
              <a:xfrm>
                <a:off x="9521883" y="4645527"/>
                <a:ext cx="2472465" cy="2010308"/>
              </a:xfrm>
              <a:custGeom>
                <a:avLst/>
                <a:gdLst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174303 w 2472465"/>
                  <a:gd name="connsiteY147" fmla="*/ 714923 h 2010308"/>
                  <a:gd name="connsiteX148" fmla="*/ 1160910 w 2472465"/>
                  <a:gd name="connsiteY148" fmla="*/ 706168 h 2010308"/>
                  <a:gd name="connsiteX149" fmla="*/ 1309771 w 2472465"/>
                  <a:gd name="connsiteY149" fmla="*/ 561249 h 2010308"/>
                  <a:gd name="connsiteX150" fmla="*/ 1316699 w 2472465"/>
                  <a:gd name="connsiteY150" fmla="*/ 567669 h 2010308"/>
                  <a:gd name="connsiteX151" fmla="*/ 1376497 w 2472465"/>
                  <a:gd name="connsiteY151" fmla="*/ 584113 h 2010308"/>
                  <a:gd name="connsiteX152" fmla="*/ 1494226 w 2472465"/>
                  <a:gd name="connsiteY152" fmla="*/ 533658 h 2010308"/>
                  <a:gd name="connsiteX153" fmla="*/ 1506933 w 2472465"/>
                  <a:gd name="connsiteY153" fmla="*/ 526183 h 2010308"/>
                  <a:gd name="connsiteX154" fmla="*/ 1494226 w 2472465"/>
                  <a:gd name="connsiteY154" fmla="*/ 520204 h 2010308"/>
                  <a:gd name="connsiteX155" fmla="*/ 1430316 w 2472465"/>
                  <a:gd name="connsiteY155" fmla="*/ 459284 h 2010308"/>
                  <a:gd name="connsiteX156" fmla="*/ 1525994 w 2472465"/>
                  <a:gd name="connsiteY156" fmla="*/ 453304 h 2010308"/>
                  <a:gd name="connsiteX157" fmla="*/ 1573085 w 2472465"/>
                  <a:gd name="connsiteY157" fmla="*/ 425273 h 2010308"/>
                  <a:gd name="connsiteX158" fmla="*/ 1497216 w 2472465"/>
                  <a:gd name="connsiteY158" fmla="*/ 417051 h 2010308"/>
                  <a:gd name="connsiteX159" fmla="*/ 1433680 w 2472465"/>
                  <a:gd name="connsiteY159" fmla="*/ 383415 h 2010308"/>
                  <a:gd name="connsiteX160" fmla="*/ 1440033 w 2472465"/>
                  <a:gd name="connsiteY160" fmla="*/ 363233 h 2010308"/>
                  <a:gd name="connsiteX161" fmla="*/ 1580560 w 2472465"/>
                  <a:gd name="connsiteY161" fmla="*/ 356131 h 2010308"/>
                  <a:gd name="connsiteX162" fmla="*/ 1597378 w 2472465"/>
                  <a:gd name="connsiteY162" fmla="*/ 342677 h 2010308"/>
                  <a:gd name="connsiteX163" fmla="*/ 1549913 w 2472465"/>
                  <a:gd name="connsiteY163" fmla="*/ 18643 h 2010308"/>
                  <a:gd name="connsiteX164" fmla="*/ 1541317 w 2472465"/>
                  <a:gd name="connsiteY164" fmla="*/ 1451 h 2010308"/>
                  <a:gd name="connsiteX165" fmla="*/ 1548792 w 2472465"/>
                  <a:gd name="connsiteY165" fmla="*/ 1405 h 2010308"/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174303 w 2472465"/>
                  <a:gd name="connsiteY147" fmla="*/ 714923 h 2010308"/>
                  <a:gd name="connsiteX148" fmla="*/ 1160910 w 2472465"/>
                  <a:gd name="connsiteY148" fmla="*/ 706168 h 2010308"/>
                  <a:gd name="connsiteX149" fmla="*/ 1309771 w 2472465"/>
                  <a:gd name="connsiteY149" fmla="*/ 561249 h 2010308"/>
                  <a:gd name="connsiteX150" fmla="*/ 1376497 w 2472465"/>
                  <a:gd name="connsiteY150" fmla="*/ 584113 h 2010308"/>
                  <a:gd name="connsiteX151" fmla="*/ 1494226 w 2472465"/>
                  <a:gd name="connsiteY151" fmla="*/ 533658 h 2010308"/>
                  <a:gd name="connsiteX152" fmla="*/ 1506933 w 2472465"/>
                  <a:gd name="connsiteY152" fmla="*/ 526183 h 2010308"/>
                  <a:gd name="connsiteX153" fmla="*/ 1494226 w 2472465"/>
                  <a:gd name="connsiteY153" fmla="*/ 520204 h 2010308"/>
                  <a:gd name="connsiteX154" fmla="*/ 1430316 w 2472465"/>
                  <a:gd name="connsiteY154" fmla="*/ 459284 h 2010308"/>
                  <a:gd name="connsiteX155" fmla="*/ 1525994 w 2472465"/>
                  <a:gd name="connsiteY155" fmla="*/ 453304 h 2010308"/>
                  <a:gd name="connsiteX156" fmla="*/ 1573085 w 2472465"/>
                  <a:gd name="connsiteY156" fmla="*/ 425273 h 2010308"/>
                  <a:gd name="connsiteX157" fmla="*/ 1497216 w 2472465"/>
                  <a:gd name="connsiteY157" fmla="*/ 417051 h 2010308"/>
                  <a:gd name="connsiteX158" fmla="*/ 1433680 w 2472465"/>
                  <a:gd name="connsiteY158" fmla="*/ 383415 h 2010308"/>
                  <a:gd name="connsiteX159" fmla="*/ 1440033 w 2472465"/>
                  <a:gd name="connsiteY159" fmla="*/ 363233 h 2010308"/>
                  <a:gd name="connsiteX160" fmla="*/ 1580560 w 2472465"/>
                  <a:gd name="connsiteY160" fmla="*/ 356131 h 2010308"/>
                  <a:gd name="connsiteX161" fmla="*/ 1597378 w 2472465"/>
                  <a:gd name="connsiteY161" fmla="*/ 342677 h 2010308"/>
                  <a:gd name="connsiteX162" fmla="*/ 1549913 w 2472465"/>
                  <a:gd name="connsiteY162" fmla="*/ 18643 h 2010308"/>
                  <a:gd name="connsiteX163" fmla="*/ 1541317 w 2472465"/>
                  <a:gd name="connsiteY163" fmla="*/ 1451 h 2010308"/>
                  <a:gd name="connsiteX164" fmla="*/ 1548792 w 2472465"/>
                  <a:gd name="connsiteY164" fmla="*/ 1405 h 2010308"/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174303 w 2472465"/>
                  <a:gd name="connsiteY147" fmla="*/ 714923 h 2010308"/>
                  <a:gd name="connsiteX148" fmla="*/ 1160910 w 2472465"/>
                  <a:gd name="connsiteY148" fmla="*/ 706168 h 2010308"/>
                  <a:gd name="connsiteX149" fmla="*/ 1376497 w 2472465"/>
                  <a:gd name="connsiteY149" fmla="*/ 584113 h 2010308"/>
                  <a:gd name="connsiteX150" fmla="*/ 1494226 w 2472465"/>
                  <a:gd name="connsiteY150" fmla="*/ 533658 h 2010308"/>
                  <a:gd name="connsiteX151" fmla="*/ 1506933 w 2472465"/>
                  <a:gd name="connsiteY151" fmla="*/ 526183 h 2010308"/>
                  <a:gd name="connsiteX152" fmla="*/ 1494226 w 2472465"/>
                  <a:gd name="connsiteY152" fmla="*/ 520204 h 2010308"/>
                  <a:gd name="connsiteX153" fmla="*/ 1430316 w 2472465"/>
                  <a:gd name="connsiteY153" fmla="*/ 459284 h 2010308"/>
                  <a:gd name="connsiteX154" fmla="*/ 1525994 w 2472465"/>
                  <a:gd name="connsiteY154" fmla="*/ 453304 h 2010308"/>
                  <a:gd name="connsiteX155" fmla="*/ 1573085 w 2472465"/>
                  <a:gd name="connsiteY155" fmla="*/ 425273 h 2010308"/>
                  <a:gd name="connsiteX156" fmla="*/ 1497216 w 2472465"/>
                  <a:gd name="connsiteY156" fmla="*/ 417051 h 2010308"/>
                  <a:gd name="connsiteX157" fmla="*/ 1433680 w 2472465"/>
                  <a:gd name="connsiteY157" fmla="*/ 383415 h 2010308"/>
                  <a:gd name="connsiteX158" fmla="*/ 1440033 w 2472465"/>
                  <a:gd name="connsiteY158" fmla="*/ 363233 h 2010308"/>
                  <a:gd name="connsiteX159" fmla="*/ 1580560 w 2472465"/>
                  <a:gd name="connsiteY159" fmla="*/ 356131 h 2010308"/>
                  <a:gd name="connsiteX160" fmla="*/ 1597378 w 2472465"/>
                  <a:gd name="connsiteY160" fmla="*/ 342677 h 2010308"/>
                  <a:gd name="connsiteX161" fmla="*/ 1549913 w 2472465"/>
                  <a:gd name="connsiteY161" fmla="*/ 18643 h 2010308"/>
                  <a:gd name="connsiteX162" fmla="*/ 1541317 w 2472465"/>
                  <a:gd name="connsiteY162" fmla="*/ 1451 h 2010308"/>
                  <a:gd name="connsiteX163" fmla="*/ 1548792 w 2472465"/>
                  <a:gd name="connsiteY163" fmla="*/ 1405 h 2010308"/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174303 w 2472465"/>
                  <a:gd name="connsiteY147" fmla="*/ 714923 h 2010308"/>
                  <a:gd name="connsiteX148" fmla="*/ 1376497 w 2472465"/>
                  <a:gd name="connsiteY148" fmla="*/ 584113 h 2010308"/>
                  <a:gd name="connsiteX149" fmla="*/ 1494226 w 2472465"/>
                  <a:gd name="connsiteY149" fmla="*/ 533658 h 2010308"/>
                  <a:gd name="connsiteX150" fmla="*/ 1506933 w 2472465"/>
                  <a:gd name="connsiteY150" fmla="*/ 526183 h 2010308"/>
                  <a:gd name="connsiteX151" fmla="*/ 1494226 w 2472465"/>
                  <a:gd name="connsiteY151" fmla="*/ 520204 h 2010308"/>
                  <a:gd name="connsiteX152" fmla="*/ 1430316 w 2472465"/>
                  <a:gd name="connsiteY152" fmla="*/ 459284 h 2010308"/>
                  <a:gd name="connsiteX153" fmla="*/ 1525994 w 2472465"/>
                  <a:gd name="connsiteY153" fmla="*/ 453304 h 2010308"/>
                  <a:gd name="connsiteX154" fmla="*/ 1573085 w 2472465"/>
                  <a:gd name="connsiteY154" fmla="*/ 425273 h 2010308"/>
                  <a:gd name="connsiteX155" fmla="*/ 1497216 w 2472465"/>
                  <a:gd name="connsiteY155" fmla="*/ 417051 h 2010308"/>
                  <a:gd name="connsiteX156" fmla="*/ 1433680 w 2472465"/>
                  <a:gd name="connsiteY156" fmla="*/ 383415 h 2010308"/>
                  <a:gd name="connsiteX157" fmla="*/ 1440033 w 2472465"/>
                  <a:gd name="connsiteY157" fmla="*/ 363233 h 2010308"/>
                  <a:gd name="connsiteX158" fmla="*/ 1580560 w 2472465"/>
                  <a:gd name="connsiteY158" fmla="*/ 356131 h 2010308"/>
                  <a:gd name="connsiteX159" fmla="*/ 1597378 w 2472465"/>
                  <a:gd name="connsiteY159" fmla="*/ 342677 h 2010308"/>
                  <a:gd name="connsiteX160" fmla="*/ 1549913 w 2472465"/>
                  <a:gd name="connsiteY160" fmla="*/ 18643 h 2010308"/>
                  <a:gd name="connsiteX161" fmla="*/ 1541317 w 2472465"/>
                  <a:gd name="connsiteY161" fmla="*/ 1451 h 2010308"/>
                  <a:gd name="connsiteX162" fmla="*/ 1548792 w 2472465"/>
                  <a:gd name="connsiteY162" fmla="*/ 1405 h 2010308"/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376497 w 2472465"/>
                  <a:gd name="connsiteY147" fmla="*/ 584113 h 2010308"/>
                  <a:gd name="connsiteX148" fmla="*/ 1494226 w 2472465"/>
                  <a:gd name="connsiteY148" fmla="*/ 533658 h 2010308"/>
                  <a:gd name="connsiteX149" fmla="*/ 1506933 w 2472465"/>
                  <a:gd name="connsiteY149" fmla="*/ 526183 h 2010308"/>
                  <a:gd name="connsiteX150" fmla="*/ 1494226 w 2472465"/>
                  <a:gd name="connsiteY150" fmla="*/ 520204 h 2010308"/>
                  <a:gd name="connsiteX151" fmla="*/ 1430316 w 2472465"/>
                  <a:gd name="connsiteY151" fmla="*/ 459284 h 2010308"/>
                  <a:gd name="connsiteX152" fmla="*/ 1525994 w 2472465"/>
                  <a:gd name="connsiteY152" fmla="*/ 453304 h 2010308"/>
                  <a:gd name="connsiteX153" fmla="*/ 1573085 w 2472465"/>
                  <a:gd name="connsiteY153" fmla="*/ 425273 h 2010308"/>
                  <a:gd name="connsiteX154" fmla="*/ 1497216 w 2472465"/>
                  <a:gd name="connsiteY154" fmla="*/ 417051 h 2010308"/>
                  <a:gd name="connsiteX155" fmla="*/ 1433680 w 2472465"/>
                  <a:gd name="connsiteY155" fmla="*/ 383415 h 2010308"/>
                  <a:gd name="connsiteX156" fmla="*/ 1440033 w 2472465"/>
                  <a:gd name="connsiteY156" fmla="*/ 363233 h 2010308"/>
                  <a:gd name="connsiteX157" fmla="*/ 1580560 w 2472465"/>
                  <a:gd name="connsiteY157" fmla="*/ 356131 h 2010308"/>
                  <a:gd name="connsiteX158" fmla="*/ 1597378 w 2472465"/>
                  <a:gd name="connsiteY158" fmla="*/ 342677 h 2010308"/>
                  <a:gd name="connsiteX159" fmla="*/ 1549913 w 2472465"/>
                  <a:gd name="connsiteY159" fmla="*/ 18643 h 2010308"/>
                  <a:gd name="connsiteX160" fmla="*/ 1541317 w 2472465"/>
                  <a:gd name="connsiteY160" fmla="*/ 1451 h 2010308"/>
                  <a:gd name="connsiteX161" fmla="*/ 1548792 w 2472465"/>
                  <a:gd name="connsiteY161" fmla="*/ 1405 h 20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2472465" h="2010308">
                    <a:moveTo>
                      <a:pt x="1491236" y="1010552"/>
                    </a:moveTo>
                    <a:cubicBezTo>
                      <a:pt x="1476192" y="1009991"/>
                      <a:pt x="1460962" y="1014476"/>
                      <a:pt x="1447508" y="1024006"/>
                    </a:cubicBezTo>
                    <a:cubicBezTo>
                      <a:pt x="1432558" y="1034471"/>
                      <a:pt x="1421720" y="1048299"/>
                      <a:pt x="1420225" y="1066986"/>
                    </a:cubicBezTo>
                    <a:cubicBezTo>
                      <a:pt x="1420973" y="1077451"/>
                      <a:pt x="1424336" y="1085674"/>
                      <a:pt x="1433680" y="1090158"/>
                    </a:cubicBezTo>
                    <a:cubicBezTo>
                      <a:pt x="1446387" y="1096512"/>
                      <a:pt x="1459468" y="1096886"/>
                      <a:pt x="1473296" y="1093522"/>
                    </a:cubicBezTo>
                    <a:cubicBezTo>
                      <a:pt x="1515529" y="1083805"/>
                      <a:pt x="1553651" y="1090906"/>
                      <a:pt x="1585419" y="1122674"/>
                    </a:cubicBezTo>
                    <a:cubicBezTo>
                      <a:pt x="1613075" y="1149957"/>
                      <a:pt x="1630267" y="1183220"/>
                      <a:pt x="1640732" y="1219846"/>
                    </a:cubicBezTo>
                    <a:cubicBezTo>
                      <a:pt x="1648954" y="1247877"/>
                      <a:pt x="1657550" y="1251988"/>
                      <a:pt x="1682591" y="1238160"/>
                    </a:cubicBezTo>
                    <a:cubicBezTo>
                      <a:pt x="1692682" y="1232554"/>
                      <a:pt x="1696793" y="1223584"/>
                      <a:pt x="1695298" y="1212372"/>
                    </a:cubicBezTo>
                    <a:cubicBezTo>
                      <a:pt x="1690813" y="1188826"/>
                      <a:pt x="1676611" y="1170886"/>
                      <a:pt x="1662409" y="1152947"/>
                    </a:cubicBezTo>
                    <a:cubicBezTo>
                      <a:pt x="1624661" y="1106229"/>
                      <a:pt x="1579812" y="1065865"/>
                      <a:pt x="1533842" y="1027370"/>
                    </a:cubicBezTo>
                    <a:cubicBezTo>
                      <a:pt x="1521135" y="1016719"/>
                      <a:pt x="1506279" y="1011112"/>
                      <a:pt x="1491236" y="1010552"/>
                    </a:cubicBezTo>
                    <a:close/>
                    <a:moveTo>
                      <a:pt x="1548792" y="1405"/>
                    </a:moveTo>
                    <a:cubicBezTo>
                      <a:pt x="1551969" y="2947"/>
                      <a:pt x="1555519" y="5376"/>
                      <a:pt x="1558509" y="6684"/>
                    </a:cubicBezTo>
                    <a:cubicBezTo>
                      <a:pt x="1738652" y="92644"/>
                      <a:pt x="1799572" y="296707"/>
                      <a:pt x="1810037" y="332212"/>
                    </a:cubicBezTo>
                    <a:cubicBezTo>
                      <a:pt x="1812653" y="340434"/>
                      <a:pt x="1816764" y="343051"/>
                      <a:pt x="1824986" y="343051"/>
                    </a:cubicBezTo>
                    <a:cubicBezTo>
                      <a:pt x="1860865" y="342303"/>
                      <a:pt x="1956169" y="317636"/>
                      <a:pt x="1969624" y="318010"/>
                    </a:cubicBezTo>
                    <a:cubicBezTo>
                      <a:pt x="1978968" y="318010"/>
                      <a:pt x="1980836" y="321374"/>
                      <a:pt x="1976351" y="329596"/>
                    </a:cubicBezTo>
                    <a:cubicBezTo>
                      <a:pt x="1943836" y="365475"/>
                      <a:pt x="1898987" y="391637"/>
                      <a:pt x="1838067" y="409576"/>
                    </a:cubicBezTo>
                    <a:cubicBezTo>
                      <a:pt x="1827976" y="412566"/>
                      <a:pt x="1827976" y="417425"/>
                      <a:pt x="1835825" y="424526"/>
                    </a:cubicBezTo>
                    <a:cubicBezTo>
                      <a:pt x="1842552" y="430880"/>
                      <a:pt x="1850774" y="434991"/>
                      <a:pt x="1856007" y="443213"/>
                    </a:cubicBezTo>
                    <a:cubicBezTo>
                      <a:pt x="1866098" y="459284"/>
                      <a:pt x="1862360" y="471991"/>
                      <a:pt x="1845168" y="479092"/>
                    </a:cubicBezTo>
                    <a:cubicBezTo>
                      <a:pt x="1833956" y="483951"/>
                      <a:pt x="1832461" y="486567"/>
                      <a:pt x="1841057" y="495910"/>
                    </a:cubicBezTo>
                    <a:cubicBezTo>
                      <a:pt x="1859370" y="516092"/>
                      <a:pt x="1873946" y="538143"/>
                      <a:pt x="1881047" y="565053"/>
                    </a:cubicBezTo>
                    <a:cubicBezTo>
                      <a:pt x="1883290" y="572527"/>
                      <a:pt x="1884411" y="580376"/>
                      <a:pt x="1885159" y="588224"/>
                    </a:cubicBezTo>
                    <a:cubicBezTo>
                      <a:pt x="1885532" y="596073"/>
                      <a:pt x="1882916" y="601679"/>
                      <a:pt x="1874694" y="604295"/>
                    </a:cubicBezTo>
                    <a:cubicBezTo>
                      <a:pt x="1866845" y="606538"/>
                      <a:pt x="1863108" y="602053"/>
                      <a:pt x="1860118" y="596447"/>
                    </a:cubicBezTo>
                    <a:cubicBezTo>
                      <a:pt x="1854886" y="586730"/>
                      <a:pt x="1850401" y="576265"/>
                      <a:pt x="1845542" y="566548"/>
                    </a:cubicBezTo>
                    <a:cubicBezTo>
                      <a:pt x="1840310" y="555709"/>
                      <a:pt x="1833956" y="555335"/>
                      <a:pt x="1827976" y="565426"/>
                    </a:cubicBezTo>
                    <a:cubicBezTo>
                      <a:pt x="1823118" y="574022"/>
                      <a:pt x="1816764" y="582245"/>
                      <a:pt x="1814895" y="592709"/>
                    </a:cubicBezTo>
                    <a:cubicBezTo>
                      <a:pt x="1813400" y="599437"/>
                      <a:pt x="1810037" y="600932"/>
                      <a:pt x="1805178" y="595326"/>
                    </a:cubicBezTo>
                    <a:cubicBezTo>
                      <a:pt x="1801441" y="591214"/>
                      <a:pt x="1796208" y="588598"/>
                      <a:pt x="1790602" y="587103"/>
                    </a:cubicBezTo>
                    <a:cubicBezTo>
                      <a:pt x="1776400" y="582992"/>
                      <a:pt x="1765935" y="592336"/>
                      <a:pt x="1768552" y="606912"/>
                    </a:cubicBezTo>
                    <a:cubicBezTo>
                      <a:pt x="1770046" y="615881"/>
                      <a:pt x="1774531" y="623356"/>
                      <a:pt x="1781632" y="629336"/>
                    </a:cubicBezTo>
                    <a:cubicBezTo>
                      <a:pt x="1787612" y="634568"/>
                      <a:pt x="1793592" y="637932"/>
                      <a:pt x="1799946" y="630083"/>
                    </a:cubicBezTo>
                    <a:cubicBezTo>
                      <a:pt x="1801067" y="628588"/>
                      <a:pt x="1809663" y="624851"/>
                      <a:pt x="1811905" y="626346"/>
                    </a:cubicBezTo>
                    <a:cubicBezTo>
                      <a:pt x="1814522" y="628215"/>
                      <a:pt x="1811158" y="641296"/>
                      <a:pt x="1809289" y="643912"/>
                    </a:cubicBezTo>
                    <a:cubicBezTo>
                      <a:pt x="1803683" y="651387"/>
                      <a:pt x="1804804" y="658861"/>
                      <a:pt x="1808542" y="666336"/>
                    </a:cubicBezTo>
                    <a:cubicBezTo>
                      <a:pt x="1810784" y="671195"/>
                      <a:pt x="1813774" y="675306"/>
                      <a:pt x="1816017" y="679791"/>
                    </a:cubicBezTo>
                    <a:cubicBezTo>
                      <a:pt x="1825734" y="696983"/>
                      <a:pt x="1822370" y="714549"/>
                      <a:pt x="1807421" y="726882"/>
                    </a:cubicBezTo>
                    <a:cubicBezTo>
                      <a:pt x="1799198" y="733610"/>
                      <a:pt x="1785370" y="732862"/>
                      <a:pt x="1776026" y="725014"/>
                    </a:cubicBezTo>
                    <a:cubicBezTo>
                      <a:pt x="1767804" y="717913"/>
                      <a:pt x="1743511" y="677549"/>
                      <a:pt x="1737531" y="666336"/>
                    </a:cubicBezTo>
                    <a:cubicBezTo>
                      <a:pt x="1728187" y="648770"/>
                      <a:pt x="1711369" y="639427"/>
                      <a:pt x="1694177" y="631205"/>
                    </a:cubicBezTo>
                    <a:cubicBezTo>
                      <a:pt x="1681096" y="624851"/>
                      <a:pt x="1667641" y="628588"/>
                      <a:pt x="1656803" y="637558"/>
                    </a:cubicBezTo>
                    <a:cubicBezTo>
                      <a:pt x="1635874" y="654750"/>
                      <a:pt x="1620176" y="676054"/>
                      <a:pt x="1611207" y="701842"/>
                    </a:cubicBezTo>
                    <a:cubicBezTo>
                      <a:pt x="1607843" y="711933"/>
                      <a:pt x="1609712" y="720529"/>
                      <a:pt x="1617934" y="727630"/>
                    </a:cubicBezTo>
                    <a:cubicBezTo>
                      <a:pt x="1644096" y="750054"/>
                      <a:pt x="1644843" y="779206"/>
                      <a:pt x="1638863" y="809853"/>
                    </a:cubicBezTo>
                    <a:cubicBezTo>
                      <a:pt x="1637368" y="818075"/>
                      <a:pt x="1635874" y="825924"/>
                      <a:pt x="1638490" y="834146"/>
                    </a:cubicBezTo>
                    <a:cubicBezTo>
                      <a:pt x="1646338" y="859187"/>
                      <a:pt x="1657924" y="882358"/>
                      <a:pt x="1672500" y="904783"/>
                    </a:cubicBezTo>
                    <a:cubicBezTo>
                      <a:pt x="1741268" y="1009804"/>
                      <a:pt x="1888522" y="992612"/>
                      <a:pt x="1956543" y="1005319"/>
                    </a:cubicBezTo>
                    <a:cubicBezTo>
                      <a:pt x="1968503" y="1007562"/>
                      <a:pt x="1976725" y="1013541"/>
                      <a:pt x="1981584" y="1024754"/>
                    </a:cubicBezTo>
                    <a:cubicBezTo>
                      <a:pt x="1984574" y="1031855"/>
                      <a:pt x="1987937" y="1038582"/>
                      <a:pt x="1990927" y="1045683"/>
                    </a:cubicBezTo>
                    <a:cubicBezTo>
                      <a:pt x="1997281" y="1060259"/>
                      <a:pt x="2005129" y="1063996"/>
                      <a:pt x="2020453" y="1059512"/>
                    </a:cubicBezTo>
                    <a:cubicBezTo>
                      <a:pt x="2046241" y="1052037"/>
                      <a:pt x="2072403" y="1045683"/>
                      <a:pt x="2098938" y="1041198"/>
                    </a:cubicBezTo>
                    <a:cubicBezTo>
                      <a:pt x="2128090" y="1036713"/>
                      <a:pt x="2155747" y="1037461"/>
                      <a:pt x="2181535" y="1053906"/>
                    </a:cubicBezTo>
                    <a:cubicBezTo>
                      <a:pt x="2196858" y="1063623"/>
                      <a:pt x="2212929" y="1064370"/>
                      <a:pt x="2230121" y="1058764"/>
                    </a:cubicBezTo>
                    <a:lnTo>
                      <a:pt x="2417365" y="998966"/>
                    </a:lnTo>
                    <a:cubicBezTo>
                      <a:pt x="2489124" y="975794"/>
                      <a:pt x="2489124" y="1023259"/>
                      <a:pt x="2427083" y="1042693"/>
                    </a:cubicBezTo>
                    <a:cubicBezTo>
                      <a:pt x="2389335" y="1056522"/>
                      <a:pt x="2351213" y="1068481"/>
                      <a:pt x="2313092" y="1080815"/>
                    </a:cubicBezTo>
                    <a:cubicBezTo>
                      <a:pt x="2294779" y="1086795"/>
                      <a:pt x="2276092" y="1092401"/>
                      <a:pt x="2258152" y="1099876"/>
                    </a:cubicBezTo>
                    <a:cubicBezTo>
                      <a:pt x="2242455" y="1106229"/>
                      <a:pt x="2240586" y="1111835"/>
                      <a:pt x="2247313" y="1127159"/>
                    </a:cubicBezTo>
                    <a:cubicBezTo>
                      <a:pt x="2249182" y="1131644"/>
                      <a:pt x="2251798" y="1136129"/>
                      <a:pt x="2253667" y="1140987"/>
                    </a:cubicBezTo>
                    <a:cubicBezTo>
                      <a:pt x="2257031" y="1149209"/>
                      <a:pt x="2254788" y="1156310"/>
                      <a:pt x="2247313" y="1159674"/>
                    </a:cubicBezTo>
                    <a:cubicBezTo>
                      <a:pt x="2236475" y="1164906"/>
                      <a:pt x="2230121" y="1174624"/>
                      <a:pt x="2221899" y="1182846"/>
                    </a:cubicBezTo>
                    <a:cubicBezTo>
                      <a:pt x="2213303" y="1191068"/>
                      <a:pt x="2204333" y="1197048"/>
                      <a:pt x="2192000" y="1195553"/>
                    </a:cubicBezTo>
                    <a:cubicBezTo>
                      <a:pt x="2186767" y="1194806"/>
                      <a:pt x="2182656" y="1195553"/>
                      <a:pt x="2178545" y="1198543"/>
                    </a:cubicBezTo>
                    <a:cubicBezTo>
                      <a:pt x="2171818" y="1203402"/>
                      <a:pt x="2166586" y="1202654"/>
                      <a:pt x="2161727" y="1195553"/>
                    </a:cubicBezTo>
                    <a:cubicBezTo>
                      <a:pt x="2158363" y="1191068"/>
                      <a:pt x="2156494" y="1186210"/>
                      <a:pt x="2153878" y="1181351"/>
                    </a:cubicBezTo>
                    <a:cubicBezTo>
                      <a:pt x="2146777" y="1169018"/>
                      <a:pt x="2140424" y="1166028"/>
                      <a:pt x="2126969" y="1170139"/>
                    </a:cubicBezTo>
                    <a:cubicBezTo>
                      <a:pt x="2088474" y="1181351"/>
                      <a:pt x="1975604" y="1224331"/>
                      <a:pt x="1956917" y="1232180"/>
                    </a:cubicBezTo>
                    <a:cubicBezTo>
                      <a:pt x="1939725" y="1239655"/>
                      <a:pt x="1931129" y="1251614"/>
                      <a:pt x="1928886" y="1269928"/>
                    </a:cubicBezTo>
                    <a:cubicBezTo>
                      <a:pt x="1925896" y="1293847"/>
                      <a:pt x="1927391" y="1318140"/>
                      <a:pt x="1923280" y="1342060"/>
                    </a:cubicBezTo>
                    <a:cubicBezTo>
                      <a:pt x="1918048" y="1372333"/>
                      <a:pt x="1910199" y="1401484"/>
                      <a:pt x="1890765" y="1426525"/>
                    </a:cubicBezTo>
                    <a:cubicBezTo>
                      <a:pt x="1879926" y="1440353"/>
                      <a:pt x="1866472" y="1445212"/>
                      <a:pt x="1849653" y="1439980"/>
                    </a:cubicBezTo>
                    <a:cubicBezTo>
                      <a:pt x="1826108" y="1432505"/>
                      <a:pt x="1779016" y="1392515"/>
                      <a:pt x="1747248" y="1333837"/>
                    </a:cubicBezTo>
                    <a:cubicBezTo>
                      <a:pt x="1742016" y="1326736"/>
                      <a:pt x="1736784" y="1319635"/>
                      <a:pt x="1728935" y="1314777"/>
                    </a:cubicBezTo>
                    <a:cubicBezTo>
                      <a:pt x="1717349" y="1307302"/>
                      <a:pt x="1708379" y="1308797"/>
                      <a:pt x="1700157" y="1320009"/>
                    </a:cubicBezTo>
                    <a:cubicBezTo>
                      <a:pt x="1678106" y="1345423"/>
                      <a:pt x="1688945" y="1402232"/>
                      <a:pt x="1695298" y="1423161"/>
                    </a:cubicBezTo>
                    <a:cubicBezTo>
                      <a:pt x="1705389" y="1455677"/>
                      <a:pt x="1719218" y="1486324"/>
                      <a:pt x="1735288" y="1515849"/>
                    </a:cubicBezTo>
                    <a:cubicBezTo>
                      <a:pt x="1751359" y="1545748"/>
                      <a:pt x="1736410" y="1554344"/>
                      <a:pt x="1711369" y="1555092"/>
                    </a:cubicBezTo>
                    <a:cubicBezTo>
                      <a:pt x="1660914" y="1552849"/>
                      <a:pt x="1623540" y="1549112"/>
                      <a:pt x="1610833" y="1551728"/>
                    </a:cubicBezTo>
                    <a:cubicBezTo>
                      <a:pt x="1601863" y="1553597"/>
                      <a:pt x="1596631" y="1558456"/>
                      <a:pt x="1595136" y="1567425"/>
                    </a:cubicBezTo>
                    <a:cubicBezTo>
                      <a:pt x="1592520" y="1580880"/>
                      <a:pt x="1591398" y="1594708"/>
                      <a:pt x="1589903" y="1608163"/>
                    </a:cubicBezTo>
                    <a:cubicBezTo>
                      <a:pt x="1588782" y="1615638"/>
                      <a:pt x="1591772" y="1620870"/>
                      <a:pt x="1599994" y="1622739"/>
                    </a:cubicBezTo>
                    <a:cubicBezTo>
                      <a:pt x="1612702" y="1625729"/>
                      <a:pt x="1616439" y="1633204"/>
                      <a:pt x="1612702" y="1645537"/>
                    </a:cubicBezTo>
                    <a:cubicBezTo>
                      <a:pt x="1596257" y="1679548"/>
                      <a:pt x="1602611" y="1694871"/>
                      <a:pt x="1608964" y="1716922"/>
                    </a:cubicBezTo>
                    <a:cubicBezTo>
                      <a:pt x="1616439" y="1742710"/>
                      <a:pt x="1640358" y="1764013"/>
                      <a:pt x="1673248" y="1765508"/>
                    </a:cubicBezTo>
                    <a:cubicBezTo>
                      <a:pt x="1683712" y="1766255"/>
                      <a:pt x="1694177" y="1767003"/>
                      <a:pt x="1704268" y="1769619"/>
                    </a:cubicBezTo>
                    <a:cubicBezTo>
                      <a:pt x="1715854" y="1772235"/>
                      <a:pt x="1721834" y="1779710"/>
                      <a:pt x="1722955" y="1791670"/>
                    </a:cubicBezTo>
                    <a:cubicBezTo>
                      <a:pt x="1723329" y="1798023"/>
                      <a:pt x="1723329" y="1804377"/>
                      <a:pt x="1722955" y="1810731"/>
                    </a:cubicBezTo>
                    <a:cubicBezTo>
                      <a:pt x="1722581" y="1821195"/>
                      <a:pt x="1718470" y="1825306"/>
                      <a:pt x="1707632" y="1826054"/>
                    </a:cubicBezTo>
                    <a:cubicBezTo>
                      <a:pt x="1696793" y="1826801"/>
                      <a:pt x="1638116" y="1824933"/>
                      <a:pt x="1619429" y="1821195"/>
                    </a:cubicBezTo>
                    <a:cubicBezTo>
                      <a:pt x="1581681" y="1813721"/>
                      <a:pt x="1557388" y="1790549"/>
                      <a:pt x="1540943" y="1756912"/>
                    </a:cubicBezTo>
                    <a:cubicBezTo>
                      <a:pt x="1538701" y="1751680"/>
                      <a:pt x="1537206" y="1743831"/>
                      <a:pt x="1529731" y="1744578"/>
                    </a:cubicBezTo>
                    <a:cubicBezTo>
                      <a:pt x="1522256" y="1745326"/>
                      <a:pt x="1521135" y="1753175"/>
                      <a:pt x="1518893" y="1758781"/>
                    </a:cubicBezTo>
                    <a:cubicBezTo>
                      <a:pt x="1517398" y="1762518"/>
                      <a:pt x="1515903" y="1782326"/>
                      <a:pt x="1512913" y="1787559"/>
                    </a:cubicBezTo>
                    <a:cubicBezTo>
                      <a:pt x="1509175" y="1794286"/>
                      <a:pt x="1483387" y="1789427"/>
                      <a:pt x="1483761" y="1781579"/>
                    </a:cubicBezTo>
                    <a:cubicBezTo>
                      <a:pt x="1485630" y="1735609"/>
                      <a:pt x="1489367" y="1718417"/>
                      <a:pt x="1482266" y="1658244"/>
                    </a:cubicBezTo>
                    <a:cubicBezTo>
                      <a:pt x="1481892" y="1644790"/>
                      <a:pt x="1489741" y="1633951"/>
                      <a:pt x="1497963" y="1624234"/>
                    </a:cubicBezTo>
                    <a:cubicBezTo>
                      <a:pt x="1505064" y="1615638"/>
                      <a:pt x="1512539" y="1607042"/>
                      <a:pt x="1525246" y="1607042"/>
                    </a:cubicBezTo>
                    <a:cubicBezTo>
                      <a:pt x="1528984" y="1607042"/>
                      <a:pt x="1531974" y="1604426"/>
                      <a:pt x="1532347" y="1600688"/>
                    </a:cubicBezTo>
                    <a:cubicBezTo>
                      <a:pt x="1533468" y="1591345"/>
                      <a:pt x="1532347" y="1582001"/>
                      <a:pt x="1527862" y="1573779"/>
                    </a:cubicBezTo>
                    <a:cubicBezTo>
                      <a:pt x="1524499" y="1567799"/>
                      <a:pt x="1518145" y="1566304"/>
                      <a:pt x="1511792" y="1567425"/>
                    </a:cubicBezTo>
                    <a:cubicBezTo>
                      <a:pt x="1462084" y="1566304"/>
                      <a:pt x="1375001" y="1589850"/>
                      <a:pt x="1370891" y="1695618"/>
                    </a:cubicBezTo>
                    <a:cubicBezTo>
                      <a:pt x="1370891" y="1712810"/>
                      <a:pt x="1370517" y="1730376"/>
                      <a:pt x="1370891" y="1747942"/>
                    </a:cubicBezTo>
                    <a:cubicBezTo>
                      <a:pt x="1371265" y="1758781"/>
                      <a:pt x="1373881" y="1761397"/>
                      <a:pt x="1384719" y="1761771"/>
                    </a:cubicBezTo>
                    <a:lnTo>
                      <a:pt x="1389577" y="1761771"/>
                    </a:lnTo>
                    <a:cubicBezTo>
                      <a:pt x="1403033" y="1762144"/>
                      <a:pt x="1409760" y="1768498"/>
                      <a:pt x="1410882" y="1782326"/>
                    </a:cubicBezTo>
                    <a:cubicBezTo>
                      <a:pt x="1412003" y="1795033"/>
                      <a:pt x="1410134" y="1807367"/>
                      <a:pt x="1407518" y="1820074"/>
                    </a:cubicBezTo>
                    <a:cubicBezTo>
                      <a:pt x="1403780" y="1839509"/>
                      <a:pt x="1398548" y="1902297"/>
                      <a:pt x="1398922" y="1914257"/>
                    </a:cubicBezTo>
                    <a:cubicBezTo>
                      <a:pt x="1399296" y="1925095"/>
                      <a:pt x="1437043" y="1952378"/>
                      <a:pt x="1446761" y="1960601"/>
                    </a:cubicBezTo>
                    <a:cubicBezTo>
                      <a:pt x="1466195" y="1976672"/>
                      <a:pt x="1457225" y="2003581"/>
                      <a:pt x="1438912" y="2010308"/>
                    </a:cubicBezTo>
                    <a:cubicBezTo>
                      <a:pt x="1437043" y="2010308"/>
                      <a:pt x="1349213" y="1967328"/>
                      <a:pt x="1335385" y="1958358"/>
                    </a:cubicBezTo>
                    <a:cubicBezTo>
                      <a:pt x="1321931" y="1949762"/>
                      <a:pt x="1327163" y="1896691"/>
                      <a:pt x="1329405" y="1883236"/>
                    </a:cubicBezTo>
                    <a:cubicBezTo>
                      <a:pt x="1330901" y="1876135"/>
                      <a:pt x="1332395" y="1868660"/>
                      <a:pt x="1326415" y="1862307"/>
                    </a:cubicBezTo>
                    <a:cubicBezTo>
                      <a:pt x="1320063" y="1855206"/>
                      <a:pt x="1313335" y="1855206"/>
                      <a:pt x="1307355" y="1862681"/>
                    </a:cubicBezTo>
                    <a:cubicBezTo>
                      <a:pt x="1301375" y="1870529"/>
                      <a:pt x="1287173" y="1912388"/>
                      <a:pt x="1283435" y="1924348"/>
                    </a:cubicBezTo>
                    <a:cubicBezTo>
                      <a:pt x="1282687" y="1927338"/>
                      <a:pt x="1268111" y="1929954"/>
                      <a:pt x="1267365" y="1922853"/>
                    </a:cubicBezTo>
                    <a:cubicBezTo>
                      <a:pt x="1266243" y="1909024"/>
                      <a:pt x="1266991" y="1895196"/>
                      <a:pt x="1270355" y="1882115"/>
                    </a:cubicBezTo>
                    <a:cubicBezTo>
                      <a:pt x="1275961" y="1861186"/>
                      <a:pt x="1276335" y="1840256"/>
                      <a:pt x="1273345" y="1818953"/>
                    </a:cubicBezTo>
                    <a:cubicBezTo>
                      <a:pt x="1270729" y="1800640"/>
                      <a:pt x="1278577" y="1784943"/>
                      <a:pt x="1290537" y="1771488"/>
                    </a:cubicBezTo>
                    <a:cubicBezTo>
                      <a:pt x="1296517" y="1764387"/>
                      <a:pt x="1304739" y="1762892"/>
                      <a:pt x="1313335" y="1764013"/>
                    </a:cubicBezTo>
                    <a:cubicBezTo>
                      <a:pt x="1319689" y="1764760"/>
                      <a:pt x="1321931" y="1762518"/>
                      <a:pt x="1321557" y="1756164"/>
                    </a:cubicBezTo>
                    <a:cubicBezTo>
                      <a:pt x="1320809" y="1745700"/>
                      <a:pt x="1320063" y="1735235"/>
                      <a:pt x="1319689" y="1724770"/>
                    </a:cubicBezTo>
                    <a:cubicBezTo>
                      <a:pt x="1319689" y="1718790"/>
                      <a:pt x="1315951" y="1719912"/>
                      <a:pt x="1312587" y="1720285"/>
                    </a:cubicBezTo>
                    <a:cubicBezTo>
                      <a:pt x="1297263" y="1721407"/>
                      <a:pt x="1282315" y="1723275"/>
                      <a:pt x="1266991" y="1722154"/>
                    </a:cubicBezTo>
                    <a:cubicBezTo>
                      <a:pt x="1240829" y="1720659"/>
                      <a:pt x="1218779" y="1711316"/>
                      <a:pt x="1200465" y="1691881"/>
                    </a:cubicBezTo>
                    <a:cubicBezTo>
                      <a:pt x="1152999" y="1640679"/>
                      <a:pt x="1111515" y="1584991"/>
                      <a:pt x="1070776" y="1528556"/>
                    </a:cubicBezTo>
                    <a:cubicBezTo>
                      <a:pt x="1045362" y="1493051"/>
                      <a:pt x="1046109" y="1498283"/>
                      <a:pt x="1010604" y="1507253"/>
                    </a:cubicBezTo>
                    <a:lnTo>
                      <a:pt x="785238" y="1564062"/>
                    </a:lnTo>
                    <a:cubicBezTo>
                      <a:pt x="750481" y="1573779"/>
                      <a:pt x="722450" y="1596203"/>
                      <a:pt x="692924" y="1616012"/>
                    </a:cubicBezTo>
                    <a:cubicBezTo>
                      <a:pt x="659662" y="1638436"/>
                      <a:pt x="626772" y="1661982"/>
                      <a:pt x="595378" y="1687396"/>
                    </a:cubicBezTo>
                    <a:cubicBezTo>
                      <a:pt x="497084" y="1762144"/>
                      <a:pt x="335254" y="1804377"/>
                      <a:pt x="242941" y="1799892"/>
                    </a:cubicBezTo>
                    <a:cubicBezTo>
                      <a:pt x="217900" y="1798023"/>
                      <a:pt x="192859" y="1772235"/>
                      <a:pt x="195475" y="1747568"/>
                    </a:cubicBezTo>
                    <a:cubicBezTo>
                      <a:pt x="193233" y="1684780"/>
                      <a:pt x="114747" y="1641052"/>
                      <a:pt x="94192" y="1558456"/>
                    </a:cubicBezTo>
                    <a:cubicBezTo>
                      <a:pt x="92697" y="1551728"/>
                      <a:pt x="107646" y="1554344"/>
                      <a:pt x="113626" y="1550981"/>
                    </a:cubicBezTo>
                    <a:cubicBezTo>
                      <a:pt x="119232" y="1547617"/>
                      <a:pt x="119980" y="1544627"/>
                      <a:pt x="115869" y="1539769"/>
                    </a:cubicBezTo>
                    <a:cubicBezTo>
                      <a:pt x="77373" y="1495293"/>
                      <a:pt x="76252" y="1451939"/>
                      <a:pt x="34019" y="1408212"/>
                    </a:cubicBezTo>
                    <a:cubicBezTo>
                      <a:pt x="29535" y="1397373"/>
                      <a:pt x="43737" y="1385787"/>
                      <a:pt x="58686" y="1382424"/>
                    </a:cubicBezTo>
                    <a:cubicBezTo>
                      <a:pt x="29908" y="1364484"/>
                      <a:pt x="-18678" y="1311039"/>
                      <a:pt x="7484" y="1312534"/>
                    </a:cubicBezTo>
                    <a:cubicBezTo>
                      <a:pt x="170809" y="1413070"/>
                      <a:pt x="463448" y="1515102"/>
                      <a:pt x="662651" y="1505384"/>
                    </a:cubicBezTo>
                    <a:cubicBezTo>
                      <a:pt x="696662" y="1501273"/>
                      <a:pt x="729551" y="1492303"/>
                      <a:pt x="762440" y="1482586"/>
                    </a:cubicBezTo>
                    <a:cubicBezTo>
                      <a:pt x="832330" y="1462404"/>
                      <a:pt x="902967" y="1444465"/>
                      <a:pt x="972109" y="1422040"/>
                    </a:cubicBezTo>
                    <a:cubicBezTo>
                      <a:pt x="996028" y="1414192"/>
                      <a:pt x="996028" y="1414192"/>
                      <a:pt x="978836" y="1397000"/>
                    </a:cubicBezTo>
                    <a:cubicBezTo>
                      <a:pt x="936603" y="1354767"/>
                      <a:pt x="845411" y="1210877"/>
                      <a:pt x="839431" y="1152573"/>
                    </a:cubicBezTo>
                    <a:cubicBezTo>
                      <a:pt x="825229" y="1078572"/>
                      <a:pt x="855875" y="1047178"/>
                      <a:pt x="897734" y="1007935"/>
                    </a:cubicBezTo>
                    <a:cubicBezTo>
                      <a:pt x="1035645" y="906652"/>
                      <a:pt x="1136555" y="846106"/>
                      <a:pt x="1182899" y="774721"/>
                    </a:cubicBezTo>
                    <a:cubicBezTo>
                      <a:pt x="1262693" y="704084"/>
                      <a:pt x="1324609" y="624290"/>
                      <a:pt x="1376497" y="584113"/>
                    </a:cubicBezTo>
                    <a:cubicBezTo>
                      <a:pt x="1428385" y="543936"/>
                      <a:pt x="1420225" y="536275"/>
                      <a:pt x="1494226" y="533658"/>
                    </a:cubicBezTo>
                    <a:cubicBezTo>
                      <a:pt x="1499458" y="533285"/>
                      <a:pt x="1506933" y="532163"/>
                      <a:pt x="1506933" y="526183"/>
                    </a:cubicBezTo>
                    <a:cubicBezTo>
                      <a:pt x="1506559" y="520577"/>
                      <a:pt x="1499084" y="520951"/>
                      <a:pt x="1494226" y="520204"/>
                    </a:cubicBezTo>
                    <a:cubicBezTo>
                      <a:pt x="1458347" y="514971"/>
                      <a:pt x="1444892" y="486567"/>
                      <a:pt x="1430316" y="459284"/>
                    </a:cubicBezTo>
                    <a:cubicBezTo>
                      <a:pt x="1426579" y="452930"/>
                      <a:pt x="1487498" y="472365"/>
                      <a:pt x="1525994" y="453304"/>
                    </a:cubicBezTo>
                    <a:cubicBezTo>
                      <a:pt x="1541317" y="448445"/>
                      <a:pt x="1573833" y="428263"/>
                      <a:pt x="1573085" y="425273"/>
                    </a:cubicBezTo>
                    <a:cubicBezTo>
                      <a:pt x="1571964" y="421910"/>
                      <a:pt x="1519640" y="421910"/>
                      <a:pt x="1497216" y="417051"/>
                    </a:cubicBezTo>
                    <a:cubicBezTo>
                      <a:pt x="1472923" y="411819"/>
                      <a:pt x="1450872" y="402475"/>
                      <a:pt x="1433680" y="383415"/>
                    </a:cubicBezTo>
                    <a:cubicBezTo>
                      <a:pt x="1423215" y="371829"/>
                      <a:pt x="1424710" y="366970"/>
                      <a:pt x="1440033" y="363233"/>
                    </a:cubicBezTo>
                    <a:cubicBezTo>
                      <a:pt x="1457225" y="358748"/>
                      <a:pt x="1551408" y="359495"/>
                      <a:pt x="1580560" y="356131"/>
                    </a:cubicBezTo>
                    <a:cubicBezTo>
                      <a:pt x="1589530" y="355384"/>
                      <a:pt x="1594388" y="351647"/>
                      <a:pt x="1597378" y="342677"/>
                    </a:cubicBezTo>
                    <a:cubicBezTo>
                      <a:pt x="1616439" y="285494"/>
                      <a:pt x="1645591" y="169635"/>
                      <a:pt x="1549913" y="18643"/>
                    </a:cubicBezTo>
                    <a:cubicBezTo>
                      <a:pt x="1545802" y="13411"/>
                      <a:pt x="1537580" y="6684"/>
                      <a:pt x="1541317" y="1451"/>
                    </a:cubicBezTo>
                    <a:cubicBezTo>
                      <a:pt x="1542812" y="-791"/>
                      <a:pt x="1545615" y="-137"/>
                      <a:pt x="1548792" y="1405"/>
                    </a:cubicBezTo>
                    <a:close/>
                  </a:path>
                </a:pathLst>
              </a:custGeom>
              <a:grpFill/>
              <a:ln w="372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139F3ED8-1716-4269-A4DA-9A2EC320B948}"/>
              </a:ext>
            </a:extLst>
          </p:cNvPr>
          <p:cNvSpPr/>
          <p:nvPr/>
        </p:nvSpPr>
        <p:spPr>
          <a:xfrm>
            <a:off x="0" y="3564064"/>
            <a:ext cx="6174889" cy="3293936"/>
          </a:xfrm>
          <a:custGeom>
            <a:avLst/>
            <a:gdLst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271511 w 5728127"/>
              <a:gd name="connsiteY643" fmla="*/ 925794 h 3062599"/>
              <a:gd name="connsiteX644" fmla="*/ 300709 w 5728127"/>
              <a:gd name="connsiteY644" fmla="*/ 890187 h 3062599"/>
              <a:gd name="connsiteX645" fmla="*/ 489429 w 5728127"/>
              <a:gd name="connsiteY645" fmla="*/ 794759 h 3062599"/>
              <a:gd name="connsiteX646" fmla="*/ 620465 w 5728127"/>
              <a:gd name="connsiteY646" fmla="*/ 744908 h 3062599"/>
              <a:gd name="connsiteX647" fmla="*/ 710908 w 5728127"/>
              <a:gd name="connsiteY647" fmla="*/ 690073 h 3062599"/>
              <a:gd name="connsiteX648" fmla="*/ 1050603 w 5728127"/>
              <a:gd name="connsiteY648" fmla="*/ 664435 h 3062599"/>
              <a:gd name="connsiteX649" fmla="*/ 1115408 w 5728127"/>
              <a:gd name="connsiteY649" fmla="*/ 731378 h 3062599"/>
              <a:gd name="connsiteX650" fmla="*/ 1123242 w 5728127"/>
              <a:gd name="connsiteY650" fmla="*/ 836063 h 3062599"/>
              <a:gd name="connsiteX651" fmla="*/ 1136773 w 5728127"/>
              <a:gd name="connsiteY651" fmla="*/ 779091 h 3062599"/>
              <a:gd name="connsiteX652" fmla="*/ 1068407 w 5728127"/>
              <a:gd name="connsiteY652" fmla="*/ 537673 h 3062599"/>
              <a:gd name="connsiteX653" fmla="*/ 990782 w 5728127"/>
              <a:gd name="connsiteY653" fmla="*/ 470019 h 3062599"/>
              <a:gd name="connsiteX654" fmla="*/ 954463 w 5728127"/>
              <a:gd name="connsiteY654" fmla="*/ 408774 h 3062599"/>
              <a:gd name="connsiteX655" fmla="*/ 877551 w 5728127"/>
              <a:gd name="connsiteY655" fmla="*/ 138869 h 3062599"/>
              <a:gd name="connsiteX656" fmla="*/ 874702 w 5728127"/>
              <a:gd name="connsiteY656" fmla="*/ 51987 h 3062599"/>
              <a:gd name="connsiteX657" fmla="*/ 888945 w 5728127"/>
              <a:gd name="connsiteY657" fmla="*/ 25637 h 3062599"/>
              <a:gd name="connsiteX658" fmla="*/ 923840 w 5728127"/>
              <a:gd name="connsiteY658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271511 w 5728127"/>
              <a:gd name="connsiteY643" fmla="*/ 925794 h 3062599"/>
              <a:gd name="connsiteX644" fmla="*/ 489429 w 5728127"/>
              <a:gd name="connsiteY644" fmla="*/ 794759 h 3062599"/>
              <a:gd name="connsiteX645" fmla="*/ 620465 w 5728127"/>
              <a:gd name="connsiteY645" fmla="*/ 744908 h 3062599"/>
              <a:gd name="connsiteX646" fmla="*/ 710908 w 5728127"/>
              <a:gd name="connsiteY646" fmla="*/ 690073 h 3062599"/>
              <a:gd name="connsiteX647" fmla="*/ 1050603 w 5728127"/>
              <a:gd name="connsiteY647" fmla="*/ 664435 h 3062599"/>
              <a:gd name="connsiteX648" fmla="*/ 1115408 w 5728127"/>
              <a:gd name="connsiteY648" fmla="*/ 731378 h 3062599"/>
              <a:gd name="connsiteX649" fmla="*/ 1123242 w 5728127"/>
              <a:gd name="connsiteY649" fmla="*/ 836063 h 3062599"/>
              <a:gd name="connsiteX650" fmla="*/ 1136773 w 5728127"/>
              <a:gd name="connsiteY650" fmla="*/ 779091 h 3062599"/>
              <a:gd name="connsiteX651" fmla="*/ 1068407 w 5728127"/>
              <a:gd name="connsiteY651" fmla="*/ 537673 h 3062599"/>
              <a:gd name="connsiteX652" fmla="*/ 990782 w 5728127"/>
              <a:gd name="connsiteY652" fmla="*/ 470019 h 3062599"/>
              <a:gd name="connsiteX653" fmla="*/ 954463 w 5728127"/>
              <a:gd name="connsiteY653" fmla="*/ 408774 h 3062599"/>
              <a:gd name="connsiteX654" fmla="*/ 877551 w 5728127"/>
              <a:gd name="connsiteY654" fmla="*/ 138869 h 3062599"/>
              <a:gd name="connsiteX655" fmla="*/ 874702 w 5728127"/>
              <a:gd name="connsiteY655" fmla="*/ 51987 h 3062599"/>
              <a:gd name="connsiteX656" fmla="*/ 888945 w 5728127"/>
              <a:gd name="connsiteY656" fmla="*/ 25637 h 3062599"/>
              <a:gd name="connsiteX657" fmla="*/ 923840 w 5728127"/>
              <a:gd name="connsiteY657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111854 w 5728127"/>
              <a:gd name="connsiteY643" fmla="*/ 1216080 h 3062599"/>
              <a:gd name="connsiteX644" fmla="*/ 489429 w 5728127"/>
              <a:gd name="connsiteY644" fmla="*/ 794759 h 3062599"/>
              <a:gd name="connsiteX645" fmla="*/ 620465 w 5728127"/>
              <a:gd name="connsiteY645" fmla="*/ 744908 h 3062599"/>
              <a:gd name="connsiteX646" fmla="*/ 710908 w 5728127"/>
              <a:gd name="connsiteY646" fmla="*/ 690073 h 3062599"/>
              <a:gd name="connsiteX647" fmla="*/ 1050603 w 5728127"/>
              <a:gd name="connsiteY647" fmla="*/ 664435 h 3062599"/>
              <a:gd name="connsiteX648" fmla="*/ 1115408 w 5728127"/>
              <a:gd name="connsiteY648" fmla="*/ 731378 h 3062599"/>
              <a:gd name="connsiteX649" fmla="*/ 1123242 w 5728127"/>
              <a:gd name="connsiteY649" fmla="*/ 836063 h 3062599"/>
              <a:gd name="connsiteX650" fmla="*/ 1136773 w 5728127"/>
              <a:gd name="connsiteY650" fmla="*/ 779091 h 3062599"/>
              <a:gd name="connsiteX651" fmla="*/ 1068407 w 5728127"/>
              <a:gd name="connsiteY651" fmla="*/ 537673 h 3062599"/>
              <a:gd name="connsiteX652" fmla="*/ 990782 w 5728127"/>
              <a:gd name="connsiteY652" fmla="*/ 470019 h 3062599"/>
              <a:gd name="connsiteX653" fmla="*/ 954463 w 5728127"/>
              <a:gd name="connsiteY653" fmla="*/ 408774 h 3062599"/>
              <a:gd name="connsiteX654" fmla="*/ 877551 w 5728127"/>
              <a:gd name="connsiteY654" fmla="*/ 138869 h 3062599"/>
              <a:gd name="connsiteX655" fmla="*/ 874702 w 5728127"/>
              <a:gd name="connsiteY655" fmla="*/ 51987 h 3062599"/>
              <a:gd name="connsiteX656" fmla="*/ 888945 w 5728127"/>
              <a:gd name="connsiteY656" fmla="*/ 25637 h 3062599"/>
              <a:gd name="connsiteX657" fmla="*/ 923840 w 5728127"/>
              <a:gd name="connsiteY657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489429 w 5728127"/>
              <a:gd name="connsiteY643" fmla="*/ 794759 h 3062599"/>
              <a:gd name="connsiteX644" fmla="*/ 620465 w 5728127"/>
              <a:gd name="connsiteY644" fmla="*/ 744908 h 3062599"/>
              <a:gd name="connsiteX645" fmla="*/ 710908 w 5728127"/>
              <a:gd name="connsiteY645" fmla="*/ 690073 h 3062599"/>
              <a:gd name="connsiteX646" fmla="*/ 1050603 w 5728127"/>
              <a:gd name="connsiteY646" fmla="*/ 664435 h 3062599"/>
              <a:gd name="connsiteX647" fmla="*/ 1115408 w 5728127"/>
              <a:gd name="connsiteY647" fmla="*/ 731378 h 3062599"/>
              <a:gd name="connsiteX648" fmla="*/ 1123242 w 5728127"/>
              <a:gd name="connsiteY648" fmla="*/ 836063 h 3062599"/>
              <a:gd name="connsiteX649" fmla="*/ 1136773 w 5728127"/>
              <a:gd name="connsiteY649" fmla="*/ 779091 h 3062599"/>
              <a:gd name="connsiteX650" fmla="*/ 1068407 w 5728127"/>
              <a:gd name="connsiteY650" fmla="*/ 537673 h 3062599"/>
              <a:gd name="connsiteX651" fmla="*/ 990782 w 5728127"/>
              <a:gd name="connsiteY651" fmla="*/ 470019 h 3062599"/>
              <a:gd name="connsiteX652" fmla="*/ 954463 w 5728127"/>
              <a:gd name="connsiteY652" fmla="*/ 408774 h 3062599"/>
              <a:gd name="connsiteX653" fmla="*/ 877551 w 5728127"/>
              <a:gd name="connsiteY653" fmla="*/ 138869 h 3062599"/>
              <a:gd name="connsiteX654" fmla="*/ 874702 w 5728127"/>
              <a:gd name="connsiteY654" fmla="*/ 51987 h 3062599"/>
              <a:gd name="connsiteX655" fmla="*/ 888945 w 5728127"/>
              <a:gd name="connsiteY655" fmla="*/ 25637 h 3062599"/>
              <a:gd name="connsiteX656" fmla="*/ 923840 w 5728127"/>
              <a:gd name="connsiteY656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489429 w 5728127"/>
              <a:gd name="connsiteY643" fmla="*/ 794759 h 3062599"/>
              <a:gd name="connsiteX644" fmla="*/ 620465 w 5728127"/>
              <a:gd name="connsiteY644" fmla="*/ 744908 h 3062599"/>
              <a:gd name="connsiteX645" fmla="*/ 710908 w 5728127"/>
              <a:gd name="connsiteY645" fmla="*/ 690073 h 3062599"/>
              <a:gd name="connsiteX646" fmla="*/ 1050603 w 5728127"/>
              <a:gd name="connsiteY646" fmla="*/ 664435 h 3062599"/>
              <a:gd name="connsiteX647" fmla="*/ 1115408 w 5728127"/>
              <a:gd name="connsiteY647" fmla="*/ 731378 h 3062599"/>
              <a:gd name="connsiteX648" fmla="*/ 1123242 w 5728127"/>
              <a:gd name="connsiteY648" fmla="*/ 836063 h 3062599"/>
              <a:gd name="connsiteX649" fmla="*/ 1136773 w 5728127"/>
              <a:gd name="connsiteY649" fmla="*/ 779091 h 3062599"/>
              <a:gd name="connsiteX650" fmla="*/ 1068407 w 5728127"/>
              <a:gd name="connsiteY650" fmla="*/ 537673 h 3062599"/>
              <a:gd name="connsiteX651" fmla="*/ 990782 w 5728127"/>
              <a:gd name="connsiteY651" fmla="*/ 470019 h 3062599"/>
              <a:gd name="connsiteX652" fmla="*/ 954463 w 5728127"/>
              <a:gd name="connsiteY652" fmla="*/ 408774 h 3062599"/>
              <a:gd name="connsiteX653" fmla="*/ 877551 w 5728127"/>
              <a:gd name="connsiteY653" fmla="*/ 138869 h 3062599"/>
              <a:gd name="connsiteX654" fmla="*/ 874702 w 5728127"/>
              <a:gd name="connsiteY654" fmla="*/ 51987 h 3062599"/>
              <a:gd name="connsiteX655" fmla="*/ 888945 w 5728127"/>
              <a:gd name="connsiteY655" fmla="*/ 25637 h 3062599"/>
              <a:gd name="connsiteX656" fmla="*/ 923840 w 5728127"/>
              <a:gd name="connsiteY656" fmla="*/ 0 h 3062599"/>
              <a:gd name="connsiteX0" fmla="*/ 3024352 w 5779785"/>
              <a:gd name="connsiteY0" fmla="*/ 2889903 h 3062599"/>
              <a:gd name="connsiteX1" fmla="*/ 3000139 w 5779785"/>
              <a:gd name="connsiteY1" fmla="*/ 2909843 h 3062599"/>
              <a:gd name="connsiteX2" fmla="*/ 2961683 w 5779785"/>
              <a:gd name="connsiteY2" fmla="*/ 2989604 h 3062599"/>
              <a:gd name="connsiteX3" fmla="*/ 2949577 w 5779785"/>
              <a:gd name="connsiteY3" fmla="*/ 2996013 h 3062599"/>
              <a:gd name="connsiteX4" fmla="*/ 2945304 w 5779785"/>
              <a:gd name="connsiteY4" fmla="*/ 2982482 h 3062599"/>
              <a:gd name="connsiteX5" fmla="*/ 2948152 w 5779785"/>
              <a:gd name="connsiteY5" fmla="*/ 2939753 h 3062599"/>
              <a:gd name="connsiteX6" fmla="*/ 2932485 w 5779785"/>
              <a:gd name="connsiteY6" fmla="*/ 2924086 h 3062599"/>
              <a:gd name="connsiteX7" fmla="*/ 2882635 w 5779785"/>
              <a:gd name="connsiteY7" fmla="*/ 2931207 h 3062599"/>
              <a:gd name="connsiteX8" fmla="*/ 2871240 w 5779785"/>
              <a:gd name="connsiteY8" fmla="*/ 2949723 h 3062599"/>
              <a:gd name="connsiteX9" fmla="*/ 2999427 w 5779785"/>
              <a:gd name="connsiteY9" fmla="*/ 3035181 h 3062599"/>
              <a:gd name="connsiteX10" fmla="*/ 3068506 w 5779785"/>
              <a:gd name="connsiteY10" fmla="*/ 2999574 h 3062599"/>
              <a:gd name="connsiteX11" fmla="*/ 3058536 w 5779785"/>
              <a:gd name="connsiteY11" fmla="*/ 2909131 h 3062599"/>
              <a:gd name="connsiteX12" fmla="*/ 3024352 w 5779785"/>
              <a:gd name="connsiteY12" fmla="*/ 2889903 h 3062599"/>
              <a:gd name="connsiteX13" fmla="*/ 1616433 w 5779785"/>
              <a:gd name="connsiteY13" fmla="*/ 2827946 h 3062599"/>
              <a:gd name="connsiteX14" fmla="*/ 1540945 w 5779785"/>
              <a:gd name="connsiteY14" fmla="*/ 2897024 h 3062599"/>
              <a:gd name="connsiteX15" fmla="*/ 1561597 w 5779785"/>
              <a:gd name="connsiteY15" fmla="*/ 2991028 h 3062599"/>
              <a:gd name="connsiteX16" fmla="*/ 1804440 w 5779785"/>
              <a:gd name="connsiteY16" fmla="*/ 2946163 h 3062599"/>
              <a:gd name="connsiteX17" fmla="*/ 1802304 w 5779785"/>
              <a:gd name="connsiteY17" fmla="*/ 2933344 h 3062599"/>
              <a:gd name="connsiteX18" fmla="*/ 1709724 w 5779785"/>
              <a:gd name="connsiteY18" fmla="*/ 2890615 h 3062599"/>
              <a:gd name="connsiteX19" fmla="*/ 1684087 w 5779785"/>
              <a:gd name="connsiteY19" fmla="*/ 2991028 h 3062599"/>
              <a:gd name="connsiteX20" fmla="*/ 1652040 w 5779785"/>
              <a:gd name="connsiteY20" fmla="*/ 2865689 h 3062599"/>
              <a:gd name="connsiteX21" fmla="*/ 1616433 w 5779785"/>
              <a:gd name="connsiteY21" fmla="*/ 2827946 h 3062599"/>
              <a:gd name="connsiteX22" fmla="*/ 2033130 w 5779785"/>
              <a:gd name="connsiteY22" fmla="*/ 2817709 h 3062599"/>
              <a:gd name="connsiteX23" fmla="*/ 2008115 w 5779785"/>
              <a:gd name="connsiteY23" fmla="*/ 2817976 h 3062599"/>
              <a:gd name="connsiteX24" fmla="*/ 1985326 w 5779785"/>
              <a:gd name="connsiteY24" fmla="*/ 2851446 h 3062599"/>
              <a:gd name="connsiteX25" fmla="*/ 1961825 w 5779785"/>
              <a:gd name="connsiteY25" fmla="*/ 2983194 h 3062599"/>
              <a:gd name="connsiteX26" fmla="*/ 1933339 w 5779785"/>
              <a:gd name="connsiteY26" fmla="*/ 2900585 h 3062599"/>
              <a:gd name="connsiteX27" fmla="*/ 1916248 w 5779785"/>
              <a:gd name="connsiteY27" fmla="*/ 2893463 h 3062599"/>
              <a:gd name="connsiteX28" fmla="*/ 1845033 w 5779785"/>
              <a:gd name="connsiteY28" fmla="*/ 2931207 h 3062599"/>
              <a:gd name="connsiteX29" fmla="*/ 1841472 w 5779785"/>
              <a:gd name="connsiteY29" fmla="*/ 2948299 h 3062599"/>
              <a:gd name="connsiteX30" fmla="*/ 2054405 w 5779785"/>
              <a:gd name="connsiteY30" fmla="*/ 2996013 h 3062599"/>
              <a:gd name="connsiteX31" fmla="*/ 2106392 w 5779785"/>
              <a:gd name="connsiteY31" fmla="*/ 2925510 h 3062599"/>
              <a:gd name="connsiteX32" fmla="*/ 2056541 w 5779785"/>
              <a:gd name="connsiteY32" fmla="*/ 2826521 h 3062599"/>
              <a:gd name="connsiteX33" fmla="*/ 2033130 w 5779785"/>
              <a:gd name="connsiteY33" fmla="*/ 2817709 h 3062599"/>
              <a:gd name="connsiteX34" fmla="*/ 2716704 w 5779785"/>
              <a:gd name="connsiteY34" fmla="*/ 2794474 h 3062599"/>
              <a:gd name="connsiteX35" fmla="*/ 2648338 w 5779785"/>
              <a:gd name="connsiteY35" fmla="*/ 2850734 h 3062599"/>
              <a:gd name="connsiteX36" fmla="*/ 2666141 w 5779785"/>
              <a:gd name="connsiteY36" fmla="*/ 2921237 h 3062599"/>
              <a:gd name="connsiteX37" fmla="*/ 2848451 w 5779785"/>
              <a:gd name="connsiteY37" fmla="*/ 2926222 h 3062599"/>
              <a:gd name="connsiteX38" fmla="*/ 2797177 w 5779785"/>
              <a:gd name="connsiteY38" fmla="*/ 2879220 h 3062599"/>
              <a:gd name="connsiteX39" fmla="*/ 2780085 w 5779785"/>
              <a:gd name="connsiteY39" fmla="*/ 2881357 h 3062599"/>
              <a:gd name="connsiteX40" fmla="*/ 2759433 w 5779785"/>
              <a:gd name="connsiteY40" fmla="*/ 2916252 h 3062599"/>
              <a:gd name="connsiteX41" fmla="*/ 2744478 w 5779785"/>
              <a:gd name="connsiteY41" fmla="*/ 2928359 h 3062599"/>
              <a:gd name="connsiteX42" fmla="*/ 2736644 w 5779785"/>
              <a:gd name="connsiteY42" fmla="*/ 2911267 h 3062599"/>
              <a:gd name="connsiteX43" fmla="*/ 2748039 w 5779785"/>
              <a:gd name="connsiteY43" fmla="*/ 2837916 h 3062599"/>
              <a:gd name="connsiteX44" fmla="*/ 2716704 w 5779785"/>
              <a:gd name="connsiteY44" fmla="*/ 2794474 h 3062599"/>
              <a:gd name="connsiteX45" fmla="*/ 602332 w 5779785"/>
              <a:gd name="connsiteY45" fmla="*/ 2701895 h 3062599"/>
              <a:gd name="connsiteX46" fmla="*/ 573134 w 5779785"/>
              <a:gd name="connsiteY46" fmla="*/ 2719699 h 3062599"/>
              <a:gd name="connsiteX47" fmla="*/ 453493 w 5779785"/>
              <a:gd name="connsiteY47" fmla="*/ 2887054 h 3062599"/>
              <a:gd name="connsiteX48" fmla="*/ 434265 w 5779785"/>
              <a:gd name="connsiteY48" fmla="*/ 2876372 h 3062599"/>
              <a:gd name="connsiteX49" fmla="*/ 454917 w 5779785"/>
              <a:gd name="connsiteY49" fmla="*/ 2778095 h 3062599"/>
              <a:gd name="connsiteX50" fmla="*/ 469872 w 5779785"/>
              <a:gd name="connsiteY50" fmla="*/ 2737502 h 3062599"/>
              <a:gd name="connsiteX51" fmla="*/ 347382 w 5779785"/>
              <a:gd name="connsiteY51" fmla="*/ 2741776 h 3062599"/>
              <a:gd name="connsiteX52" fmla="*/ 303229 w 5779785"/>
              <a:gd name="connsiteY52" fmla="*/ 2737502 h 3062599"/>
              <a:gd name="connsiteX53" fmla="*/ 311063 w 5779785"/>
              <a:gd name="connsiteY53" fmla="*/ 2785217 h 3062599"/>
              <a:gd name="connsiteX54" fmla="*/ 464175 w 5779785"/>
              <a:gd name="connsiteY54" fmla="*/ 2962542 h 3062599"/>
              <a:gd name="connsiteX55" fmla="*/ 552481 w 5779785"/>
              <a:gd name="connsiteY55" fmla="*/ 2981058 h 3062599"/>
              <a:gd name="connsiteX56" fmla="*/ 670698 w 5779785"/>
              <a:gd name="connsiteY56" fmla="*/ 2931920 h 3062599"/>
              <a:gd name="connsiteX57" fmla="*/ 696336 w 5779785"/>
              <a:gd name="connsiteY57" fmla="*/ 2792338 h 3062599"/>
              <a:gd name="connsiteX58" fmla="*/ 602332 w 5779785"/>
              <a:gd name="connsiteY58" fmla="*/ 2701895 h 3062599"/>
              <a:gd name="connsiteX59" fmla="*/ 870846 w 5779785"/>
              <a:gd name="connsiteY59" fmla="*/ 2552166 h 3062599"/>
              <a:gd name="connsiteX60" fmla="*/ 852296 w 5779785"/>
              <a:gd name="connsiteY60" fmla="*/ 2556617 h 3062599"/>
              <a:gd name="connsiteX61" fmla="*/ 806719 w 5779785"/>
              <a:gd name="connsiteY61" fmla="*/ 2625695 h 3062599"/>
              <a:gd name="connsiteX62" fmla="*/ 848023 w 5779785"/>
              <a:gd name="connsiteY62" fmla="*/ 2689789 h 3062599"/>
              <a:gd name="connsiteX63" fmla="*/ 1004696 w 5779785"/>
              <a:gd name="connsiteY63" fmla="*/ 2647772 h 3062599"/>
              <a:gd name="connsiteX64" fmla="*/ 994726 w 5779785"/>
              <a:gd name="connsiteY64" fmla="*/ 2622135 h 3062599"/>
              <a:gd name="connsiteX65" fmla="*/ 950573 w 5779785"/>
              <a:gd name="connsiteY65" fmla="*/ 2603618 h 3062599"/>
              <a:gd name="connsiteX66" fmla="*/ 937754 w 5779785"/>
              <a:gd name="connsiteY66" fmla="*/ 2611452 h 3062599"/>
              <a:gd name="connsiteX67" fmla="*/ 924223 w 5779785"/>
              <a:gd name="connsiteY67" fmla="*/ 2672697 h 3062599"/>
              <a:gd name="connsiteX68" fmla="*/ 897162 w 5779785"/>
              <a:gd name="connsiteY68" fmla="*/ 2630680 h 3062599"/>
              <a:gd name="connsiteX69" fmla="*/ 892177 w 5779785"/>
              <a:gd name="connsiteY69" fmla="*/ 2585815 h 3062599"/>
              <a:gd name="connsiteX70" fmla="*/ 870846 w 5779785"/>
              <a:gd name="connsiteY70" fmla="*/ 2552166 h 3062599"/>
              <a:gd name="connsiteX71" fmla="*/ 1174900 w 5779785"/>
              <a:gd name="connsiteY71" fmla="*/ 2525282 h 3062599"/>
              <a:gd name="connsiteX72" fmla="*/ 1149975 w 5779785"/>
              <a:gd name="connsiteY72" fmla="*/ 2557329 h 3062599"/>
              <a:gd name="connsiteX73" fmla="*/ 1143565 w 5779785"/>
              <a:gd name="connsiteY73" fmla="*/ 2641362 h 3062599"/>
              <a:gd name="connsiteX74" fmla="*/ 1134308 w 5779785"/>
              <a:gd name="connsiteY74" fmla="*/ 2651333 h 3062599"/>
              <a:gd name="connsiteX75" fmla="*/ 1126474 w 5779785"/>
              <a:gd name="connsiteY75" fmla="*/ 2642075 h 3062599"/>
              <a:gd name="connsiteX76" fmla="*/ 1107246 w 5779785"/>
              <a:gd name="connsiteY76" fmla="*/ 2581542 h 3062599"/>
              <a:gd name="connsiteX77" fmla="*/ 1036031 w 5779785"/>
              <a:gd name="connsiteY77" fmla="*/ 2625695 h 3062599"/>
              <a:gd name="connsiteX78" fmla="*/ 1221902 w 5779785"/>
              <a:gd name="connsiteY78" fmla="*/ 2652045 h 3062599"/>
              <a:gd name="connsiteX79" fmla="*/ 1239706 w 5779785"/>
              <a:gd name="connsiteY79" fmla="*/ 2577269 h 3062599"/>
              <a:gd name="connsiteX80" fmla="*/ 1174900 w 5779785"/>
              <a:gd name="connsiteY80" fmla="*/ 2525282 h 3062599"/>
              <a:gd name="connsiteX81" fmla="*/ 3311349 w 5779785"/>
              <a:gd name="connsiteY81" fmla="*/ 2504630 h 3062599"/>
              <a:gd name="connsiteX82" fmla="*/ 3296394 w 5779785"/>
              <a:gd name="connsiteY82" fmla="*/ 2517449 h 3062599"/>
              <a:gd name="connsiteX83" fmla="*/ 3290696 w 5779785"/>
              <a:gd name="connsiteY83" fmla="*/ 2524570 h 3062599"/>
              <a:gd name="connsiteX84" fmla="*/ 3311349 w 5779785"/>
              <a:gd name="connsiteY84" fmla="*/ 2504630 h 3062599"/>
              <a:gd name="connsiteX85" fmla="*/ 3962253 w 5779785"/>
              <a:gd name="connsiteY85" fmla="*/ 2394247 h 3062599"/>
              <a:gd name="connsiteX86" fmla="*/ 3927358 w 5779785"/>
              <a:gd name="connsiteY86" fmla="*/ 2428430 h 3062599"/>
              <a:gd name="connsiteX87" fmla="*/ 3990027 w 5779785"/>
              <a:gd name="connsiteY87" fmla="*/ 2401368 h 3062599"/>
              <a:gd name="connsiteX88" fmla="*/ 3999285 w 5779785"/>
              <a:gd name="connsiteY88" fmla="*/ 2405641 h 3062599"/>
              <a:gd name="connsiteX89" fmla="*/ 3962253 w 5779785"/>
              <a:gd name="connsiteY89" fmla="*/ 2394247 h 3062599"/>
              <a:gd name="connsiteX90" fmla="*/ 1780227 w 5779785"/>
              <a:gd name="connsiteY90" fmla="*/ 2258938 h 3062599"/>
              <a:gd name="connsiteX91" fmla="*/ 1663435 w 5779785"/>
              <a:gd name="connsiteY91" fmla="*/ 2357927 h 3062599"/>
              <a:gd name="connsiteX92" fmla="*/ 1665571 w 5779785"/>
              <a:gd name="connsiteY92" fmla="*/ 2379291 h 3062599"/>
              <a:gd name="connsiteX93" fmla="*/ 1756726 w 5779785"/>
              <a:gd name="connsiteY93" fmla="*/ 2496084 h 3062599"/>
              <a:gd name="connsiteX94" fmla="*/ 1858564 w 5779785"/>
              <a:gd name="connsiteY94" fmla="*/ 2613589 h 3062599"/>
              <a:gd name="connsiteX95" fmla="*/ 1985326 w 5779785"/>
              <a:gd name="connsiteY95" fmla="*/ 2655605 h 3062599"/>
              <a:gd name="connsiteX96" fmla="*/ 2003842 w 5779785"/>
              <a:gd name="connsiteY96" fmla="*/ 2651333 h 3062599"/>
              <a:gd name="connsiteX97" fmla="*/ 1996009 w 5779785"/>
              <a:gd name="connsiteY97" fmla="*/ 2634953 h 3062599"/>
              <a:gd name="connsiteX98" fmla="*/ 1964674 w 5779785"/>
              <a:gd name="connsiteY98" fmla="*/ 2577981 h 3062599"/>
              <a:gd name="connsiteX99" fmla="*/ 1940461 w 5779785"/>
              <a:gd name="connsiteY99" fmla="*/ 2558041 h 3062599"/>
              <a:gd name="connsiteX100" fmla="*/ 1820108 w 5779785"/>
              <a:gd name="connsiteY100" fmla="*/ 2471871 h 3062599"/>
              <a:gd name="connsiteX101" fmla="*/ 1788773 w 5779785"/>
              <a:gd name="connsiteY101" fmla="*/ 2345820 h 3062599"/>
              <a:gd name="connsiteX102" fmla="*/ 1788773 w 5779785"/>
              <a:gd name="connsiteY102" fmla="*/ 2261075 h 3062599"/>
              <a:gd name="connsiteX103" fmla="*/ 1780227 w 5779785"/>
              <a:gd name="connsiteY103" fmla="*/ 2258938 h 3062599"/>
              <a:gd name="connsiteX104" fmla="*/ 4446515 w 5779785"/>
              <a:gd name="connsiteY104" fmla="*/ 2189860 h 3062599"/>
              <a:gd name="connsiteX105" fmla="*/ 4404498 w 5779785"/>
              <a:gd name="connsiteY105" fmla="*/ 2196269 h 3062599"/>
              <a:gd name="connsiteX106" fmla="*/ 4342541 w 5779785"/>
              <a:gd name="connsiteY106" fmla="*/ 2334426 h 3062599"/>
              <a:gd name="connsiteX107" fmla="*/ 4338980 w 5779785"/>
              <a:gd name="connsiteY107" fmla="*/ 2368609 h 3062599"/>
              <a:gd name="connsiteX108" fmla="*/ 4317616 w 5779785"/>
              <a:gd name="connsiteY108" fmla="*/ 2414187 h 3062599"/>
              <a:gd name="connsiteX109" fmla="*/ 4318328 w 5779785"/>
              <a:gd name="connsiteY109" fmla="*/ 2469734 h 3062599"/>
              <a:gd name="connsiteX110" fmla="*/ 4326162 w 5779785"/>
              <a:gd name="connsiteY110" fmla="*/ 2493235 h 3062599"/>
              <a:gd name="connsiteX111" fmla="*/ 4376012 w 5779785"/>
              <a:gd name="connsiteY111" fmla="*/ 2612164 h 3062599"/>
              <a:gd name="connsiteX112" fmla="*/ 4378861 w 5779785"/>
              <a:gd name="connsiteY112" fmla="*/ 2621422 h 3062599"/>
              <a:gd name="connsiteX113" fmla="*/ 4415181 w 5779785"/>
              <a:gd name="connsiteY113" fmla="*/ 2714002 h 3062599"/>
              <a:gd name="connsiteX114" fmla="*/ 4506336 w 5779785"/>
              <a:gd name="connsiteY114" fmla="*/ 2727533 h 3062599"/>
              <a:gd name="connsiteX115" fmla="*/ 4525564 w 5779785"/>
              <a:gd name="connsiteY115" fmla="*/ 2720411 h 3062599"/>
              <a:gd name="connsiteX116" fmla="*/ 4498502 w 5779785"/>
              <a:gd name="connsiteY116" fmla="*/ 2704032 h 3062599"/>
              <a:gd name="connsiteX117" fmla="*/ 4424438 w 5779785"/>
              <a:gd name="connsiteY117" fmla="*/ 2605043 h 3062599"/>
              <a:gd name="connsiteX118" fmla="*/ 4363906 w 5779785"/>
              <a:gd name="connsiteY118" fmla="*/ 2506054 h 3062599"/>
              <a:gd name="connsiteX119" fmla="*/ 4358921 w 5779785"/>
              <a:gd name="connsiteY119" fmla="*/ 2469734 h 3062599"/>
              <a:gd name="connsiteX120" fmla="*/ 4444379 w 5779785"/>
              <a:gd name="connsiteY120" fmla="*/ 2276030 h 3062599"/>
              <a:gd name="connsiteX121" fmla="*/ 4496366 w 5779785"/>
              <a:gd name="connsiteY121" fmla="*/ 2252529 h 3062599"/>
              <a:gd name="connsiteX122" fmla="*/ 4587521 w 5779785"/>
              <a:gd name="connsiteY122" fmla="*/ 2279590 h 3062599"/>
              <a:gd name="connsiteX123" fmla="*/ 4639508 w 5779785"/>
              <a:gd name="connsiteY123" fmla="*/ 2300955 h 3062599"/>
              <a:gd name="connsiteX124" fmla="*/ 4678676 w 5779785"/>
              <a:gd name="connsiteY124" fmla="*/ 2372170 h 3062599"/>
              <a:gd name="connsiteX125" fmla="*/ 4672979 w 5779785"/>
              <a:gd name="connsiteY125" fmla="*/ 2471871 h 3062599"/>
              <a:gd name="connsiteX126" fmla="*/ 4653039 w 5779785"/>
              <a:gd name="connsiteY126" fmla="*/ 2509615 h 3062599"/>
              <a:gd name="connsiteX127" fmla="*/ 4556186 w 5779785"/>
              <a:gd name="connsiteY127" fmla="*/ 2544510 h 3062599"/>
              <a:gd name="connsiteX128" fmla="*/ 4554050 w 5779785"/>
              <a:gd name="connsiteY128" fmla="*/ 2543798 h 3062599"/>
              <a:gd name="connsiteX129" fmla="*/ 4486395 w 5779785"/>
              <a:gd name="connsiteY129" fmla="*/ 2405641 h 3062599"/>
              <a:gd name="connsiteX130" fmla="*/ 4529124 w 5779785"/>
              <a:gd name="connsiteY130" fmla="*/ 2355079 h 3062599"/>
              <a:gd name="connsiteX131" fmla="*/ 4583248 w 5779785"/>
              <a:gd name="connsiteY131" fmla="*/ 2392822 h 3062599"/>
              <a:gd name="connsiteX132" fmla="*/ 4596779 w 5779785"/>
              <a:gd name="connsiteY132" fmla="*/ 2419884 h 3062599"/>
              <a:gd name="connsiteX133" fmla="*/ 4575414 w 5779785"/>
              <a:gd name="connsiteY133" fmla="*/ 2446234 h 3062599"/>
              <a:gd name="connsiteX134" fmla="*/ 4554050 w 5779785"/>
              <a:gd name="connsiteY134" fmla="*/ 2454779 h 3062599"/>
              <a:gd name="connsiteX135" fmla="*/ 4558323 w 5779785"/>
              <a:gd name="connsiteY135" fmla="*/ 2470446 h 3062599"/>
              <a:gd name="connsiteX136" fmla="*/ 4581824 w 5779785"/>
              <a:gd name="connsiteY136" fmla="*/ 2468310 h 3062599"/>
              <a:gd name="connsiteX137" fmla="*/ 4612446 w 5779785"/>
              <a:gd name="connsiteY137" fmla="*/ 2389974 h 3062599"/>
              <a:gd name="connsiteX138" fmla="*/ 4556898 w 5779785"/>
              <a:gd name="connsiteY138" fmla="*/ 2343684 h 3062599"/>
              <a:gd name="connsiteX139" fmla="*/ 4536958 w 5779785"/>
              <a:gd name="connsiteY139" fmla="*/ 2340836 h 3062599"/>
              <a:gd name="connsiteX140" fmla="*/ 4467167 w 5779785"/>
              <a:gd name="connsiteY140" fmla="*/ 2389262 h 3062599"/>
              <a:gd name="connsiteX141" fmla="*/ 4457910 w 5779785"/>
              <a:gd name="connsiteY141" fmla="*/ 2428430 h 3062599"/>
              <a:gd name="connsiteX142" fmla="*/ 4482123 w 5779785"/>
              <a:gd name="connsiteY142" fmla="*/ 2551632 h 3062599"/>
              <a:gd name="connsiteX143" fmla="*/ 4526276 w 5779785"/>
              <a:gd name="connsiteY143" fmla="*/ 2602906 h 3062599"/>
              <a:gd name="connsiteX144" fmla="*/ 4606037 w 5779785"/>
              <a:gd name="connsiteY144" fmla="*/ 2602906 h 3062599"/>
              <a:gd name="connsiteX145" fmla="*/ 4717132 w 5779785"/>
              <a:gd name="connsiteY145" fmla="*/ 2492523 h 3062599"/>
              <a:gd name="connsiteX146" fmla="*/ 4732087 w 5779785"/>
              <a:gd name="connsiteY146" fmla="*/ 2476856 h 3062599"/>
              <a:gd name="connsiteX147" fmla="*/ 4735648 w 5779785"/>
              <a:gd name="connsiteY147" fmla="*/ 2451931 h 3062599"/>
              <a:gd name="connsiteX148" fmla="*/ 4705025 w 5779785"/>
              <a:gd name="connsiteY148" fmla="*/ 2307364 h 3062599"/>
              <a:gd name="connsiteX149" fmla="*/ 4620280 w 5779785"/>
              <a:gd name="connsiteY149" fmla="*/ 2217633 h 3062599"/>
              <a:gd name="connsiteX150" fmla="*/ 4446515 w 5779785"/>
              <a:gd name="connsiteY150" fmla="*/ 2189860 h 3062599"/>
              <a:gd name="connsiteX151" fmla="*/ 1982478 w 5779785"/>
              <a:gd name="connsiteY151" fmla="*/ 2137161 h 3062599"/>
              <a:gd name="connsiteX152" fmla="*/ 1955416 w 5779785"/>
              <a:gd name="connsiteY152" fmla="*/ 2482553 h 3062599"/>
              <a:gd name="connsiteX153" fmla="*/ 1962537 w 5779785"/>
              <a:gd name="connsiteY153" fmla="*/ 2524570 h 3062599"/>
              <a:gd name="connsiteX154" fmla="*/ 1959689 w 5779785"/>
              <a:gd name="connsiteY154" fmla="*/ 2483265 h 3062599"/>
              <a:gd name="connsiteX155" fmla="*/ 1982478 w 5779785"/>
              <a:gd name="connsiteY155" fmla="*/ 2137161 h 3062599"/>
              <a:gd name="connsiteX156" fmla="*/ 2374872 w 5779785"/>
              <a:gd name="connsiteY156" fmla="*/ 1824527 h 3062599"/>
              <a:gd name="connsiteX157" fmla="*/ 2305081 w 5779785"/>
              <a:gd name="connsiteY157" fmla="*/ 1909273 h 3062599"/>
              <a:gd name="connsiteX158" fmla="*/ 2275171 w 5779785"/>
              <a:gd name="connsiteY158" fmla="*/ 2049566 h 3062599"/>
              <a:gd name="connsiteX159" fmla="*/ 2251670 w 5779785"/>
              <a:gd name="connsiteY159" fmla="*/ 2067370 h 3062599"/>
              <a:gd name="connsiteX160" fmla="*/ 2184728 w 5779785"/>
              <a:gd name="connsiteY160" fmla="*/ 2055263 h 3062599"/>
              <a:gd name="connsiteX161" fmla="*/ 2088588 w 5779785"/>
              <a:gd name="connsiteY161" fmla="*/ 2018231 h 3062599"/>
              <a:gd name="connsiteX162" fmla="*/ 2186865 w 5779785"/>
              <a:gd name="connsiteY162" fmla="*/ 2206239 h 3062599"/>
              <a:gd name="connsiteX163" fmla="*/ 2268050 w 5779785"/>
              <a:gd name="connsiteY163" fmla="*/ 2100841 h 3062599"/>
              <a:gd name="connsiteX164" fmla="*/ 2263777 w 5779785"/>
              <a:gd name="connsiteY164" fmla="*/ 2142146 h 3062599"/>
              <a:gd name="connsiteX165" fmla="*/ 2240276 w 5779785"/>
              <a:gd name="connsiteY165" fmla="*/ 2365761 h 3062599"/>
              <a:gd name="connsiteX166" fmla="*/ 2228881 w 5779785"/>
              <a:gd name="connsiteY166" fmla="*/ 2387125 h 3062599"/>
              <a:gd name="connsiteX167" fmla="*/ 2169061 w 5779785"/>
              <a:gd name="connsiteY167" fmla="*/ 2369322 h 3062599"/>
              <a:gd name="connsiteX168" fmla="*/ 2164076 w 5779785"/>
              <a:gd name="connsiteY168" fmla="*/ 2331577 h 3062599"/>
              <a:gd name="connsiteX169" fmla="*/ 2141999 w 5779785"/>
              <a:gd name="connsiteY169" fmla="*/ 2303091 h 3062599"/>
              <a:gd name="connsiteX170" fmla="*/ 2049420 w 5779785"/>
              <a:gd name="connsiteY170" fmla="*/ 2278878 h 3062599"/>
              <a:gd name="connsiteX171" fmla="*/ 2031616 w 5779785"/>
              <a:gd name="connsiteY171" fmla="*/ 2297394 h 3062599"/>
              <a:gd name="connsiteX172" fmla="*/ 2102119 w 5779785"/>
              <a:gd name="connsiteY172" fmla="*/ 2402792 h 3062599"/>
              <a:gd name="connsiteX173" fmla="*/ 2121347 w 5779785"/>
              <a:gd name="connsiteY173" fmla="*/ 2447658 h 3062599"/>
              <a:gd name="connsiteX174" fmla="*/ 2149833 w 5779785"/>
              <a:gd name="connsiteY174" fmla="*/ 2495372 h 3062599"/>
              <a:gd name="connsiteX175" fmla="*/ 2219624 w 5779785"/>
              <a:gd name="connsiteY175" fmla="*/ 2525994 h 3062599"/>
              <a:gd name="connsiteX176" fmla="*/ 2220336 w 5779785"/>
              <a:gd name="connsiteY176" fmla="*/ 2602194 h 3062599"/>
              <a:gd name="connsiteX177" fmla="*/ 2225321 w 5779785"/>
              <a:gd name="connsiteY177" fmla="*/ 2597921 h 3062599"/>
              <a:gd name="connsiteX178" fmla="*/ 2233867 w 5779785"/>
              <a:gd name="connsiteY178" fmla="*/ 2533116 h 3062599"/>
              <a:gd name="connsiteX179" fmla="*/ 2294399 w 5779785"/>
              <a:gd name="connsiteY179" fmla="*/ 2483977 h 3062599"/>
              <a:gd name="connsiteX180" fmla="*/ 2323597 w 5779785"/>
              <a:gd name="connsiteY180" fmla="*/ 2513175 h 3062599"/>
              <a:gd name="connsiteX181" fmla="*/ 2346386 w 5779785"/>
              <a:gd name="connsiteY181" fmla="*/ 2533116 h 3062599"/>
              <a:gd name="connsiteX182" fmla="*/ 2399085 w 5779785"/>
              <a:gd name="connsiteY182" fmla="*/ 2530267 h 3062599"/>
              <a:gd name="connsiteX183" fmla="*/ 2417601 w 5779785"/>
              <a:gd name="connsiteY183" fmla="*/ 2513888 h 3062599"/>
              <a:gd name="connsiteX184" fmla="*/ 2448224 w 5779785"/>
              <a:gd name="connsiteY184" fmla="*/ 2488963 h 3062599"/>
              <a:gd name="connsiteX185" fmla="*/ 2485967 w 5779785"/>
              <a:gd name="connsiteY185" fmla="*/ 2486114 h 3062599"/>
              <a:gd name="connsiteX186" fmla="*/ 2512317 w 5779785"/>
              <a:gd name="connsiteY186" fmla="*/ 2503918 h 3062599"/>
              <a:gd name="connsiteX187" fmla="*/ 2530833 w 5779785"/>
              <a:gd name="connsiteY187" fmla="*/ 2521009 h 3062599"/>
              <a:gd name="connsiteX188" fmla="*/ 2541515 w 5779785"/>
              <a:gd name="connsiteY188" fmla="*/ 2538101 h 3062599"/>
              <a:gd name="connsiteX189" fmla="*/ 2525848 w 5779785"/>
              <a:gd name="connsiteY189" fmla="*/ 2589375 h 3062599"/>
              <a:gd name="connsiteX190" fmla="*/ 2545788 w 5779785"/>
              <a:gd name="connsiteY190" fmla="*/ 2550920 h 3062599"/>
              <a:gd name="connsiteX191" fmla="*/ 2590653 w 5779785"/>
              <a:gd name="connsiteY191" fmla="*/ 2513175 h 3062599"/>
              <a:gd name="connsiteX192" fmla="*/ 2611306 w 5779785"/>
              <a:gd name="connsiteY192" fmla="*/ 2492523 h 3062599"/>
              <a:gd name="connsiteX193" fmla="*/ 2615579 w 5779785"/>
              <a:gd name="connsiteY193" fmla="*/ 2462613 h 3062599"/>
              <a:gd name="connsiteX194" fmla="*/ 2644065 w 5779785"/>
              <a:gd name="connsiteY194" fmla="*/ 2427005 h 3062599"/>
              <a:gd name="connsiteX195" fmla="*/ 2707446 w 5779785"/>
              <a:gd name="connsiteY195" fmla="*/ 2345108 h 3062599"/>
              <a:gd name="connsiteX196" fmla="*/ 2692491 w 5779785"/>
              <a:gd name="connsiteY196" fmla="*/ 2330865 h 3062599"/>
              <a:gd name="connsiteX197" fmla="*/ 2641216 w 5779785"/>
              <a:gd name="connsiteY197" fmla="*/ 2342972 h 3062599"/>
              <a:gd name="connsiteX198" fmla="*/ 2592078 w 5779785"/>
              <a:gd name="connsiteY198" fmla="*/ 2389974 h 3062599"/>
              <a:gd name="connsiteX199" fmla="*/ 2587093 w 5779785"/>
              <a:gd name="connsiteY199" fmla="*/ 2392822 h 3062599"/>
              <a:gd name="connsiteX200" fmla="*/ 2592790 w 5779785"/>
              <a:gd name="connsiteY200" fmla="*/ 2300243 h 3062599"/>
              <a:gd name="connsiteX201" fmla="*/ 2594926 w 5779785"/>
              <a:gd name="connsiteY201" fmla="*/ 2286000 h 3062599"/>
              <a:gd name="connsiteX202" fmla="*/ 2597063 w 5779785"/>
              <a:gd name="connsiteY202" fmla="*/ 2171344 h 3062599"/>
              <a:gd name="connsiteX203" fmla="*/ 2603472 w 5779785"/>
              <a:gd name="connsiteY203" fmla="*/ 2161374 h 3062599"/>
              <a:gd name="connsiteX204" fmla="*/ 2677536 w 5779785"/>
              <a:gd name="connsiteY204" fmla="*/ 2032474 h 3062599"/>
              <a:gd name="connsiteX205" fmla="*/ 2606321 w 5779785"/>
              <a:gd name="connsiteY205" fmla="*/ 2056688 h 3062599"/>
              <a:gd name="connsiteX206" fmla="*/ 2582820 w 5779785"/>
              <a:gd name="connsiteY206" fmla="*/ 2040308 h 3062599"/>
              <a:gd name="connsiteX207" fmla="*/ 2569289 w 5779785"/>
              <a:gd name="connsiteY207" fmla="*/ 1963396 h 3062599"/>
              <a:gd name="connsiteX208" fmla="*/ 2413328 w 5779785"/>
              <a:gd name="connsiteY208" fmla="*/ 1841618 h 3062599"/>
              <a:gd name="connsiteX209" fmla="*/ 2500923 w 5779785"/>
              <a:gd name="connsiteY209" fmla="*/ 1887196 h 3062599"/>
              <a:gd name="connsiteX210" fmla="*/ 2547212 w 5779785"/>
              <a:gd name="connsiteY210" fmla="*/ 1935622 h 3062599"/>
              <a:gd name="connsiteX211" fmla="*/ 2574274 w 5779785"/>
              <a:gd name="connsiteY211" fmla="*/ 2045293 h 3062599"/>
              <a:gd name="connsiteX212" fmla="*/ 2557895 w 5779785"/>
              <a:gd name="connsiteY212" fmla="*/ 2064521 h 3062599"/>
              <a:gd name="connsiteX213" fmla="*/ 2489528 w 5779785"/>
              <a:gd name="connsiteY213" fmla="*/ 2068082 h 3062599"/>
              <a:gd name="connsiteX214" fmla="*/ 2480982 w 5779785"/>
              <a:gd name="connsiteY214" fmla="*/ 2085886 h 3062599"/>
              <a:gd name="connsiteX215" fmla="*/ 2536530 w 5779785"/>
              <a:gd name="connsiteY215" fmla="*/ 2160661 h 3062599"/>
              <a:gd name="connsiteX216" fmla="*/ 2584956 w 5779785"/>
              <a:gd name="connsiteY216" fmla="*/ 2197693 h 3062599"/>
              <a:gd name="connsiteX217" fmla="*/ 2576410 w 5779785"/>
              <a:gd name="connsiteY217" fmla="*/ 2395671 h 3062599"/>
              <a:gd name="connsiteX218" fmla="*/ 2525136 w 5779785"/>
              <a:gd name="connsiteY218" fmla="*/ 2408490 h 3062599"/>
              <a:gd name="connsiteX219" fmla="*/ 2510180 w 5779785"/>
              <a:gd name="connsiteY219" fmla="*/ 2381428 h 3062599"/>
              <a:gd name="connsiteX220" fmla="*/ 2487392 w 5779785"/>
              <a:gd name="connsiteY220" fmla="*/ 2362912 h 3062599"/>
              <a:gd name="connsiteX221" fmla="*/ 2439678 w 5779785"/>
              <a:gd name="connsiteY221" fmla="*/ 2365048 h 3062599"/>
              <a:gd name="connsiteX222" fmla="*/ 2416889 w 5779785"/>
              <a:gd name="connsiteY222" fmla="*/ 2385701 h 3062599"/>
              <a:gd name="connsiteX223" fmla="*/ 2381994 w 5779785"/>
              <a:gd name="connsiteY223" fmla="*/ 2415611 h 3062599"/>
              <a:gd name="connsiteX224" fmla="*/ 2352083 w 5779785"/>
              <a:gd name="connsiteY224" fmla="*/ 2412050 h 3062599"/>
              <a:gd name="connsiteX225" fmla="*/ 2333567 w 5779785"/>
              <a:gd name="connsiteY225" fmla="*/ 2392110 h 3062599"/>
              <a:gd name="connsiteX226" fmla="*/ 2292975 w 5779785"/>
              <a:gd name="connsiteY226" fmla="*/ 2352942 h 3062599"/>
              <a:gd name="connsiteX227" fmla="*/ 2257367 w 5779785"/>
              <a:gd name="connsiteY227" fmla="*/ 2307364 h 3062599"/>
              <a:gd name="connsiteX228" fmla="*/ 2285141 w 5779785"/>
              <a:gd name="connsiteY228" fmla="*/ 2067370 h 3062599"/>
              <a:gd name="connsiteX229" fmla="*/ 2374872 w 5779785"/>
              <a:gd name="connsiteY229" fmla="*/ 1824527 h 3062599"/>
              <a:gd name="connsiteX230" fmla="*/ 2461042 w 5779785"/>
              <a:gd name="connsiteY230" fmla="*/ 1818118 h 3062599"/>
              <a:gd name="connsiteX231" fmla="*/ 2453921 w 5779785"/>
              <a:gd name="connsiteY231" fmla="*/ 1823815 h 3062599"/>
              <a:gd name="connsiteX232" fmla="*/ 2566440 w 5779785"/>
              <a:gd name="connsiteY232" fmla="*/ 1831649 h 3062599"/>
              <a:gd name="connsiteX233" fmla="*/ 2760145 w 5779785"/>
              <a:gd name="connsiteY233" fmla="*/ 1996867 h 3062599"/>
              <a:gd name="connsiteX234" fmla="*/ 2792904 w 5779785"/>
              <a:gd name="connsiteY234" fmla="*/ 2208375 h 3062599"/>
              <a:gd name="connsiteX235" fmla="*/ 2758009 w 5779785"/>
              <a:gd name="connsiteY235" fmla="*/ 2523146 h 3062599"/>
              <a:gd name="connsiteX236" fmla="*/ 2757296 w 5779785"/>
              <a:gd name="connsiteY236" fmla="*/ 2525994 h 3062599"/>
              <a:gd name="connsiteX237" fmla="*/ 2740205 w 5779785"/>
              <a:gd name="connsiteY237" fmla="*/ 2577269 h 3062599"/>
              <a:gd name="connsiteX238" fmla="*/ 2745902 w 5779785"/>
              <a:gd name="connsiteY238" fmla="*/ 2579406 h 3062599"/>
              <a:gd name="connsiteX239" fmla="*/ 2762282 w 5779785"/>
              <a:gd name="connsiteY239" fmla="*/ 2528131 h 3062599"/>
              <a:gd name="connsiteX240" fmla="*/ 2791480 w 5779785"/>
              <a:gd name="connsiteY240" fmla="*/ 2394959 h 3062599"/>
              <a:gd name="connsiteX241" fmla="*/ 2767979 w 5779785"/>
              <a:gd name="connsiteY241" fmla="*/ 1990458 h 3062599"/>
              <a:gd name="connsiteX242" fmla="*/ 2654035 w 5779785"/>
              <a:gd name="connsiteY242" fmla="*/ 1845179 h 3062599"/>
              <a:gd name="connsiteX243" fmla="*/ 2461042 w 5779785"/>
              <a:gd name="connsiteY243" fmla="*/ 1818118 h 3062599"/>
              <a:gd name="connsiteX244" fmla="*/ 2266759 w 5779785"/>
              <a:gd name="connsiteY244" fmla="*/ 1812810 h 3062599"/>
              <a:gd name="connsiteX245" fmla="*/ 2108528 w 5779785"/>
              <a:gd name="connsiteY245" fmla="*/ 1843755 h 3062599"/>
              <a:gd name="connsiteX246" fmla="*/ 2080754 w 5779785"/>
              <a:gd name="connsiteY246" fmla="*/ 1878650 h 3062599"/>
              <a:gd name="connsiteX247" fmla="*/ 2321461 w 5779785"/>
              <a:gd name="connsiteY247" fmla="*/ 1818830 h 3062599"/>
              <a:gd name="connsiteX248" fmla="*/ 2266759 w 5779785"/>
              <a:gd name="connsiteY248" fmla="*/ 1812810 h 3062599"/>
              <a:gd name="connsiteX249" fmla="*/ 2519973 w 5779785"/>
              <a:gd name="connsiteY249" fmla="*/ 1761235 h 3062599"/>
              <a:gd name="connsiteX250" fmla="*/ 2431132 w 5779785"/>
              <a:gd name="connsiteY250" fmla="*/ 1788207 h 3062599"/>
              <a:gd name="connsiteX251" fmla="*/ 2612018 w 5779785"/>
              <a:gd name="connsiteY251" fmla="*/ 1768979 h 3062599"/>
              <a:gd name="connsiteX252" fmla="*/ 2519973 w 5779785"/>
              <a:gd name="connsiteY252" fmla="*/ 1761235 h 3062599"/>
              <a:gd name="connsiteX253" fmla="*/ 2222561 w 5779785"/>
              <a:gd name="connsiteY253" fmla="*/ 1751443 h 3062599"/>
              <a:gd name="connsiteX254" fmla="*/ 2099982 w 5779785"/>
              <a:gd name="connsiteY254" fmla="*/ 1773964 h 3062599"/>
              <a:gd name="connsiteX255" fmla="*/ 2337128 w 5779785"/>
              <a:gd name="connsiteY255" fmla="*/ 1796753 h 3062599"/>
              <a:gd name="connsiteX256" fmla="*/ 2222561 w 5779785"/>
              <a:gd name="connsiteY256" fmla="*/ 1751443 h 3062599"/>
              <a:gd name="connsiteX257" fmla="*/ 1172764 w 5779785"/>
              <a:gd name="connsiteY257" fmla="*/ 884490 h 3062599"/>
              <a:gd name="connsiteX258" fmla="*/ 1080184 w 5779785"/>
              <a:gd name="connsiteY258" fmla="*/ 968523 h 3062599"/>
              <a:gd name="connsiteX259" fmla="*/ 1028909 w 5779785"/>
              <a:gd name="connsiteY259" fmla="*/ 1115226 h 3062599"/>
              <a:gd name="connsiteX260" fmla="*/ 1003984 w 5779785"/>
              <a:gd name="connsiteY260" fmla="*/ 1266914 h 3062599"/>
              <a:gd name="connsiteX261" fmla="*/ 972650 w 5779785"/>
              <a:gd name="connsiteY261" fmla="*/ 1293976 h 3062599"/>
              <a:gd name="connsiteX262" fmla="*/ 857994 w 5779785"/>
              <a:gd name="connsiteY262" fmla="*/ 1277596 h 3062599"/>
              <a:gd name="connsiteX263" fmla="*/ 694199 w 5779785"/>
              <a:gd name="connsiteY263" fmla="*/ 1211366 h 3062599"/>
              <a:gd name="connsiteX264" fmla="*/ 847311 w 5779785"/>
              <a:gd name="connsiteY264" fmla="*/ 1519727 h 3062599"/>
              <a:gd name="connsiteX265" fmla="*/ 863691 w 5779785"/>
              <a:gd name="connsiteY265" fmla="*/ 1517590 h 3062599"/>
              <a:gd name="connsiteX266" fmla="*/ 928496 w 5779785"/>
              <a:gd name="connsiteY266" fmla="*/ 1425011 h 3062599"/>
              <a:gd name="connsiteX267" fmla="*/ 979771 w 5779785"/>
              <a:gd name="connsiteY267" fmla="*/ 1360206 h 3062599"/>
              <a:gd name="connsiteX268" fmla="*/ 989029 w 5779785"/>
              <a:gd name="connsiteY268" fmla="*/ 1349523 h 3062599"/>
              <a:gd name="connsiteX269" fmla="*/ 990453 w 5779785"/>
              <a:gd name="connsiteY269" fmla="*/ 1373024 h 3062599"/>
              <a:gd name="connsiteX270" fmla="*/ 968377 w 5779785"/>
              <a:gd name="connsiteY270" fmla="*/ 1591654 h 3062599"/>
              <a:gd name="connsiteX271" fmla="*/ 944164 w 5779785"/>
              <a:gd name="connsiteY271" fmla="*/ 1816693 h 3062599"/>
              <a:gd name="connsiteX272" fmla="*/ 934906 w 5779785"/>
              <a:gd name="connsiteY272" fmla="*/ 1844467 h 3062599"/>
              <a:gd name="connsiteX273" fmla="*/ 842326 w 5779785"/>
              <a:gd name="connsiteY273" fmla="*/ 1820254 h 3062599"/>
              <a:gd name="connsiteX274" fmla="*/ 811704 w 5779785"/>
              <a:gd name="connsiteY274" fmla="*/ 1766843 h 3062599"/>
              <a:gd name="connsiteX275" fmla="*/ 816689 w 5779785"/>
              <a:gd name="connsiteY275" fmla="*/ 1731948 h 3062599"/>
              <a:gd name="connsiteX276" fmla="*/ 794612 w 5779785"/>
              <a:gd name="connsiteY276" fmla="*/ 1699901 h 3062599"/>
              <a:gd name="connsiteX277" fmla="*/ 602332 w 5779785"/>
              <a:gd name="connsiteY277" fmla="*/ 1648626 h 3062599"/>
              <a:gd name="connsiteX278" fmla="*/ 585240 w 5779785"/>
              <a:gd name="connsiteY278" fmla="*/ 1665005 h 3062599"/>
              <a:gd name="connsiteX279" fmla="*/ 711291 w 5779785"/>
              <a:gd name="connsiteY279" fmla="*/ 1866544 h 3062599"/>
              <a:gd name="connsiteX280" fmla="*/ 743337 w 5779785"/>
              <a:gd name="connsiteY280" fmla="*/ 1938471 h 3062599"/>
              <a:gd name="connsiteX281" fmla="*/ 741201 w 5779785"/>
              <a:gd name="connsiteY281" fmla="*/ 1971230 h 3062599"/>
              <a:gd name="connsiteX282" fmla="*/ 761853 w 5779785"/>
              <a:gd name="connsiteY282" fmla="*/ 2006837 h 3062599"/>
              <a:gd name="connsiteX283" fmla="*/ 897874 w 5779785"/>
              <a:gd name="connsiteY283" fmla="*/ 2060960 h 3062599"/>
              <a:gd name="connsiteX284" fmla="*/ 920663 w 5779785"/>
              <a:gd name="connsiteY284" fmla="*/ 2092295 h 3062599"/>
              <a:gd name="connsiteX285" fmla="*/ 916390 w 5779785"/>
              <a:gd name="connsiteY285" fmla="*/ 2167071 h 3062599"/>
              <a:gd name="connsiteX286" fmla="*/ 929209 w 5779785"/>
              <a:gd name="connsiteY286" fmla="*/ 2135736 h 3062599"/>
              <a:gd name="connsiteX287" fmla="*/ 946300 w 5779785"/>
              <a:gd name="connsiteY287" fmla="*/ 2021080 h 3062599"/>
              <a:gd name="connsiteX288" fmla="*/ 974786 w 5779785"/>
              <a:gd name="connsiteY288" fmla="*/ 1998291 h 3062599"/>
              <a:gd name="connsiteX289" fmla="*/ 1050274 w 5779785"/>
              <a:gd name="connsiteY289" fmla="*/ 2003988 h 3062599"/>
              <a:gd name="connsiteX290" fmla="*/ 1088018 w 5779785"/>
              <a:gd name="connsiteY290" fmla="*/ 2036748 h 3062599"/>
              <a:gd name="connsiteX291" fmla="*/ 1091579 w 5779785"/>
              <a:gd name="connsiteY291" fmla="*/ 2064521 h 3062599"/>
              <a:gd name="connsiteX292" fmla="*/ 1106534 w 5779785"/>
              <a:gd name="connsiteY292" fmla="*/ 2084462 h 3062599"/>
              <a:gd name="connsiteX293" fmla="*/ 1196977 w 5779785"/>
              <a:gd name="connsiteY293" fmla="*/ 2083749 h 3062599"/>
              <a:gd name="connsiteX294" fmla="*/ 1252524 w 5779785"/>
              <a:gd name="connsiteY294" fmla="*/ 2038172 h 3062599"/>
              <a:gd name="connsiteX295" fmla="*/ 1281010 w 5779785"/>
              <a:gd name="connsiteY295" fmla="*/ 2013959 h 3062599"/>
              <a:gd name="connsiteX296" fmla="*/ 1353650 w 5779785"/>
              <a:gd name="connsiteY296" fmla="*/ 2006125 h 3062599"/>
              <a:gd name="connsiteX297" fmla="*/ 1411334 w 5779785"/>
              <a:gd name="connsiteY297" fmla="*/ 2048142 h 3062599"/>
              <a:gd name="connsiteX298" fmla="*/ 1436259 w 5779785"/>
              <a:gd name="connsiteY298" fmla="*/ 2066658 h 3062599"/>
              <a:gd name="connsiteX299" fmla="*/ 1469730 w 5779785"/>
              <a:gd name="connsiteY299" fmla="*/ 2068794 h 3062599"/>
              <a:gd name="connsiteX300" fmla="*/ 1403500 w 5779785"/>
              <a:gd name="connsiteY300" fmla="*/ 2233301 h 3062599"/>
              <a:gd name="connsiteX301" fmla="*/ 1486109 w 5779785"/>
              <a:gd name="connsiteY301" fmla="*/ 2058824 h 3062599"/>
              <a:gd name="connsiteX302" fmla="*/ 1572280 w 5779785"/>
              <a:gd name="connsiteY302" fmla="*/ 2056688 h 3062599"/>
              <a:gd name="connsiteX303" fmla="*/ 1586523 w 5779785"/>
              <a:gd name="connsiteY303" fmla="*/ 1949865 h 3062599"/>
              <a:gd name="connsiteX304" fmla="*/ 1620706 w 5779785"/>
              <a:gd name="connsiteY304" fmla="*/ 1905712 h 3062599"/>
              <a:gd name="connsiteX305" fmla="*/ 1738923 w 5779785"/>
              <a:gd name="connsiteY305" fmla="*/ 1763282 h 3062599"/>
              <a:gd name="connsiteX306" fmla="*/ 1719695 w 5779785"/>
              <a:gd name="connsiteY306" fmla="*/ 1746903 h 3062599"/>
              <a:gd name="connsiteX307" fmla="*/ 1566582 w 5779785"/>
              <a:gd name="connsiteY307" fmla="*/ 1785359 h 3062599"/>
              <a:gd name="connsiteX308" fmla="*/ 1550915 w 5779785"/>
              <a:gd name="connsiteY308" fmla="*/ 1803163 h 3062599"/>
              <a:gd name="connsiteX309" fmla="*/ 1544506 w 5779785"/>
              <a:gd name="connsiteY309" fmla="*/ 1888621 h 3062599"/>
              <a:gd name="connsiteX310" fmla="*/ 1531687 w 5779785"/>
              <a:gd name="connsiteY310" fmla="*/ 1866544 h 3062599"/>
              <a:gd name="connsiteX311" fmla="*/ 1543794 w 5779785"/>
              <a:gd name="connsiteY311" fmla="*/ 1747615 h 3062599"/>
              <a:gd name="connsiteX312" fmla="*/ 1548779 w 5779785"/>
              <a:gd name="connsiteY312" fmla="*/ 1497650 h 3062599"/>
              <a:gd name="connsiteX313" fmla="*/ 1562309 w 5779785"/>
              <a:gd name="connsiteY313" fmla="*/ 1453497 h 3062599"/>
              <a:gd name="connsiteX314" fmla="*/ 1685511 w 5779785"/>
              <a:gd name="connsiteY314" fmla="*/ 1227745 h 3062599"/>
              <a:gd name="connsiteX315" fmla="*/ 1553764 w 5779785"/>
              <a:gd name="connsiteY315" fmla="*/ 1277596 h 3062599"/>
              <a:gd name="connsiteX316" fmla="*/ 1525278 w 5779785"/>
              <a:gd name="connsiteY316" fmla="*/ 1254808 h 3062599"/>
              <a:gd name="connsiteX317" fmla="*/ 1513883 w 5779785"/>
              <a:gd name="connsiteY317" fmla="*/ 1165076 h 3062599"/>
              <a:gd name="connsiteX318" fmla="*/ 1393530 w 5779785"/>
              <a:gd name="connsiteY318" fmla="*/ 972084 h 3062599"/>
              <a:gd name="connsiteX319" fmla="*/ 1258934 w 5779785"/>
              <a:gd name="connsiteY319" fmla="*/ 908703 h 3062599"/>
              <a:gd name="connsiteX320" fmla="*/ 1222614 w 5779785"/>
              <a:gd name="connsiteY320" fmla="*/ 903005 h 3062599"/>
              <a:gd name="connsiteX321" fmla="*/ 1379287 w 5779785"/>
              <a:gd name="connsiteY321" fmla="*/ 980630 h 3062599"/>
              <a:gd name="connsiteX322" fmla="*/ 1471866 w 5779785"/>
              <a:gd name="connsiteY322" fmla="*/ 1081755 h 3062599"/>
              <a:gd name="connsiteX323" fmla="*/ 1514595 w 5779785"/>
              <a:gd name="connsiteY323" fmla="*/ 1278308 h 3062599"/>
              <a:gd name="connsiteX324" fmla="*/ 1358635 w 5779785"/>
              <a:gd name="connsiteY324" fmla="*/ 1293263 h 3062599"/>
              <a:gd name="connsiteX325" fmla="*/ 1340119 w 5779785"/>
              <a:gd name="connsiteY325" fmla="*/ 1296112 h 3062599"/>
              <a:gd name="connsiteX326" fmla="*/ 1348665 w 5779785"/>
              <a:gd name="connsiteY326" fmla="*/ 1314628 h 3062599"/>
              <a:gd name="connsiteX327" fmla="*/ 1481124 w 5779785"/>
              <a:gd name="connsiteY327" fmla="*/ 1504060 h 3062599"/>
              <a:gd name="connsiteX328" fmla="*/ 1524565 w 5779785"/>
              <a:gd name="connsiteY328" fmla="*/ 1509045 h 3062599"/>
              <a:gd name="connsiteX329" fmla="*/ 1529551 w 5779785"/>
              <a:gd name="connsiteY329" fmla="*/ 1509757 h 3062599"/>
              <a:gd name="connsiteX330" fmla="*/ 1533823 w 5779785"/>
              <a:gd name="connsiteY330" fmla="*/ 1536819 h 3062599"/>
              <a:gd name="connsiteX331" fmla="*/ 1517444 w 5779785"/>
              <a:gd name="connsiteY331" fmla="*/ 1821678 h 3062599"/>
              <a:gd name="connsiteX332" fmla="*/ 1455487 w 5779785"/>
              <a:gd name="connsiteY332" fmla="*/ 1874378 h 3062599"/>
              <a:gd name="connsiteX333" fmla="*/ 1402788 w 5779785"/>
              <a:gd name="connsiteY333" fmla="*/ 1826663 h 3062599"/>
              <a:gd name="connsiteX334" fmla="*/ 1400652 w 5779785"/>
              <a:gd name="connsiteY334" fmla="*/ 1808860 h 3062599"/>
              <a:gd name="connsiteX335" fmla="*/ 1379287 w 5779785"/>
              <a:gd name="connsiteY335" fmla="*/ 1792480 h 3062599"/>
              <a:gd name="connsiteX336" fmla="*/ 1283859 w 5779785"/>
              <a:gd name="connsiteY336" fmla="*/ 1797465 h 3062599"/>
              <a:gd name="connsiteX337" fmla="*/ 1245403 w 5779785"/>
              <a:gd name="connsiteY337" fmla="*/ 1830224 h 3062599"/>
              <a:gd name="connsiteX338" fmla="*/ 1242554 w 5779785"/>
              <a:gd name="connsiteY338" fmla="*/ 1862983 h 3062599"/>
              <a:gd name="connsiteX339" fmla="*/ 1219053 w 5779785"/>
              <a:gd name="connsiteY339" fmla="*/ 1884347 h 3062599"/>
              <a:gd name="connsiteX340" fmla="*/ 1120777 w 5779785"/>
              <a:gd name="connsiteY340" fmla="*/ 1877938 h 3062599"/>
              <a:gd name="connsiteX341" fmla="*/ 1102261 w 5779785"/>
              <a:gd name="connsiteY341" fmla="*/ 1868680 h 3062599"/>
              <a:gd name="connsiteX342" fmla="*/ 1096564 w 5779785"/>
              <a:gd name="connsiteY342" fmla="*/ 1808860 h 3062599"/>
              <a:gd name="connsiteX343" fmla="*/ 1068790 w 5779785"/>
              <a:gd name="connsiteY343" fmla="*/ 1782510 h 3062599"/>
              <a:gd name="connsiteX344" fmla="*/ 1001848 w 5779785"/>
              <a:gd name="connsiteY344" fmla="*/ 1773252 h 3062599"/>
              <a:gd name="connsiteX345" fmla="*/ 970513 w 5779785"/>
              <a:gd name="connsiteY345" fmla="*/ 1730523 h 3062599"/>
              <a:gd name="connsiteX346" fmla="*/ 979059 w 5779785"/>
              <a:gd name="connsiteY346" fmla="*/ 1645777 h 3062599"/>
              <a:gd name="connsiteX347" fmla="*/ 994014 w 5779785"/>
              <a:gd name="connsiteY347" fmla="*/ 1515454 h 3062599"/>
              <a:gd name="connsiteX348" fmla="*/ 1007545 w 5779785"/>
              <a:gd name="connsiteY348" fmla="*/ 1387979 h 3062599"/>
              <a:gd name="connsiteX349" fmla="*/ 1022500 w 5779785"/>
              <a:gd name="connsiteY349" fmla="*/ 1263353 h 3062599"/>
              <a:gd name="connsiteX350" fmla="*/ 1042440 w 5779785"/>
              <a:gd name="connsiteY350" fmla="*/ 1128757 h 3062599"/>
              <a:gd name="connsiteX351" fmla="*/ 1172764 w 5779785"/>
              <a:gd name="connsiteY351" fmla="*/ 884490 h 3062599"/>
              <a:gd name="connsiteX352" fmla="*/ 1397369 w 5779785"/>
              <a:gd name="connsiteY352" fmla="*/ 870592 h 3062599"/>
              <a:gd name="connsiteX353" fmla="*/ 1309496 w 5779785"/>
              <a:gd name="connsiteY353" fmla="*/ 873808 h 3062599"/>
              <a:gd name="connsiteX354" fmla="*/ 1286708 w 5779785"/>
              <a:gd name="connsiteY354" fmla="*/ 882353 h 3062599"/>
              <a:gd name="connsiteX355" fmla="*/ 1313769 w 5779785"/>
              <a:gd name="connsiteY355" fmla="*/ 882353 h 3062599"/>
              <a:gd name="connsiteX356" fmla="*/ 1573704 w 5779785"/>
              <a:gd name="connsiteY356" fmla="*/ 912976 h 3062599"/>
              <a:gd name="connsiteX357" fmla="*/ 1805152 w 5779785"/>
              <a:gd name="connsiteY357" fmla="*/ 1110953 h 3062599"/>
              <a:gd name="connsiteX358" fmla="*/ 1857851 w 5779785"/>
              <a:gd name="connsiteY358" fmla="*/ 1294688 h 3062599"/>
              <a:gd name="connsiteX359" fmla="*/ 1882777 w 5779785"/>
              <a:gd name="connsiteY359" fmla="*/ 1474149 h 3062599"/>
              <a:gd name="connsiteX360" fmla="*/ 1869958 w 5779785"/>
              <a:gd name="connsiteY360" fmla="*/ 1848740 h 3062599"/>
              <a:gd name="connsiteX361" fmla="*/ 1897732 w 5779785"/>
              <a:gd name="connsiteY361" fmla="*/ 1462755 h 3062599"/>
              <a:gd name="connsiteX362" fmla="*/ 1824380 w 5779785"/>
              <a:gd name="connsiteY362" fmla="*/ 1108104 h 3062599"/>
              <a:gd name="connsiteX363" fmla="*/ 1652040 w 5779785"/>
              <a:gd name="connsiteY363" fmla="*/ 917960 h 3062599"/>
              <a:gd name="connsiteX364" fmla="*/ 1397369 w 5779785"/>
              <a:gd name="connsiteY364" fmla="*/ 870592 h 3062599"/>
              <a:gd name="connsiteX365" fmla="*/ 913987 w 5779785"/>
              <a:gd name="connsiteY365" fmla="*/ 862591 h 3062599"/>
              <a:gd name="connsiteX366" fmla="*/ 791764 w 5779785"/>
              <a:gd name="connsiteY366" fmla="*/ 885914 h 3062599"/>
              <a:gd name="connsiteX367" fmla="*/ 633666 w 5779785"/>
              <a:gd name="connsiteY367" fmla="*/ 1009828 h 3062599"/>
              <a:gd name="connsiteX368" fmla="*/ 551057 w 5779785"/>
              <a:gd name="connsiteY368" fmla="*/ 1209942 h 3062599"/>
              <a:gd name="connsiteX369" fmla="*/ 459902 w 5779785"/>
              <a:gd name="connsiteY369" fmla="*/ 1890045 h 3062599"/>
              <a:gd name="connsiteX370" fmla="*/ 472721 w 5779785"/>
              <a:gd name="connsiteY370" fmla="*/ 2059536 h 3062599"/>
              <a:gd name="connsiteX371" fmla="*/ 474857 w 5779785"/>
              <a:gd name="connsiteY371" fmla="*/ 2021792 h 3062599"/>
              <a:gd name="connsiteX372" fmla="*/ 484827 w 5779785"/>
              <a:gd name="connsiteY372" fmla="*/ 1630822 h 3062599"/>
              <a:gd name="connsiteX373" fmla="*/ 616575 w 5779785"/>
              <a:gd name="connsiteY373" fmla="*/ 1091013 h 3062599"/>
              <a:gd name="connsiteX374" fmla="*/ 794612 w 5779785"/>
              <a:gd name="connsiteY374" fmla="*/ 905142 h 3062599"/>
              <a:gd name="connsiteX375" fmla="*/ 798885 w 5779785"/>
              <a:gd name="connsiteY375" fmla="*/ 902293 h 3062599"/>
              <a:gd name="connsiteX376" fmla="*/ 1106534 w 5779785"/>
              <a:gd name="connsiteY376" fmla="*/ 878792 h 3062599"/>
              <a:gd name="connsiteX377" fmla="*/ 1110094 w 5779785"/>
              <a:gd name="connsiteY377" fmla="*/ 872383 h 3062599"/>
              <a:gd name="connsiteX378" fmla="*/ 1038880 w 5779785"/>
              <a:gd name="connsiteY378" fmla="*/ 863837 h 3062599"/>
              <a:gd name="connsiteX379" fmla="*/ 913987 w 5779785"/>
              <a:gd name="connsiteY379" fmla="*/ 862591 h 3062599"/>
              <a:gd name="connsiteX380" fmla="*/ 1422372 w 5779785"/>
              <a:gd name="connsiteY380" fmla="*/ 775353 h 3062599"/>
              <a:gd name="connsiteX381" fmla="*/ 1263207 w 5779785"/>
              <a:gd name="connsiteY381" fmla="*/ 824669 h 3062599"/>
              <a:gd name="connsiteX382" fmla="*/ 1587947 w 5779785"/>
              <a:gd name="connsiteY382" fmla="*/ 789062 h 3062599"/>
              <a:gd name="connsiteX383" fmla="*/ 1422372 w 5779785"/>
              <a:gd name="connsiteY383" fmla="*/ 775353 h 3062599"/>
              <a:gd name="connsiteX384" fmla="*/ 931423 w 5779785"/>
              <a:gd name="connsiteY384" fmla="*/ 758239 h 3062599"/>
              <a:gd name="connsiteX385" fmla="*/ 705594 w 5779785"/>
              <a:gd name="connsiteY385" fmla="*/ 784076 h 3062599"/>
              <a:gd name="connsiteX386" fmla="*/ 639364 w 5779785"/>
              <a:gd name="connsiteY386" fmla="*/ 807577 h 3062599"/>
              <a:gd name="connsiteX387" fmla="*/ 667137 w 5779785"/>
              <a:gd name="connsiteY387" fmla="*/ 808290 h 3062599"/>
              <a:gd name="connsiteX388" fmla="*/ 877222 w 5779785"/>
              <a:gd name="connsiteY388" fmla="*/ 783364 h 3062599"/>
              <a:gd name="connsiteX389" fmla="*/ 1116504 w 5779785"/>
              <a:gd name="connsiteY389" fmla="*/ 844609 h 3062599"/>
              <a:gd name="connsiteX390" fmla="*/ 1081608 w 5779785"/>
              <a:gd name="connsiteY390" fmla="*/ 800456 h 3062599"/>
              <a:gd name="connsiteX391" fmla="*/ 1007545 w 5779785"/>
              <a:gd name="connsiteY391" fmla="*/ 768409 h 3062599"/>
              <a:gd name="connsiteX392" fmla="*/ 931423 w 5779785"/>
              <a:gd name="connsiteY392" fmla="*/ 758239 h 3062599"/>
              <a:gd name="connsiteX393" fmla="*/ 975498 w 5779785"/>
              <a:gd name="connsiteY393" fmla="*/ 0 h 3062599"/>
              <a:gd name="connsiteX394" fmla="*/ 1010394 w 5779785"/>
              <a:gd name="connsiteY394" fmla="*/ 25637 h 3062599"/>
              <a:gd name="connsiteX395" fmla="*/ 1036743 w 5779785"/>
              <a:gd name="connsiteY395" fmla="*/ 82609 h 3062599"/>
              <a:gd name="connsiteX396" fmla="*/ 1059532 w 5779785"/>
              <a:gd name="connsiteY396" fmla="*/ 185871 h 3062599"/>
              <a:gd name="connsiteX397" fmla="*/ 1070214 w 5779785"/>
              <a:gd name="connsiteY397" fmla="*/ 333998 h 3062599"/>
              <a:gd name="connsiteX398" fmla="*/ 1058108 w 5779785"/>
              <a:gd name="connsiteY398" fmla="*/ 366757 h 3062599"/>
              <a:gd name="connsiteX399" fmla="*/ 1033894 w 5779785"/>
              <a:gd name="connsiteY399" fmla="*/ 341832 h 3062599"/>
              <a:gd name="connsiteX400" fmla="*/ 1006833 w 5779785"/>
              <a:gd name="connsiteY400" fmla="*/ 276314 h 3062599"/>
              <a:gd name="connsiteX401" fmla="*/ 983332 w 5779785"/>
              <a:gd name="connsiteY401" fmla="*/ 150263 h 3062599"/>
              <a:gd name="connsiteX402" fmla="*/ 997575 w 5779785"/>
              <a:gd name="connsiteY402" fmla="*/ 119641 h 3062599"/>
              <a:gd name="connsiteX403" fmla="*/ 1018227 w 5779785"/>
              <a:gd name="connsiteY403" fmla="*/ 153824 h 3062599"/>
              <a:gd name="connsiteX404" fmla="*/ 996151 w 5779785"/>
              <a:gd name="connsiteY404" fmla="*/ 160945 h 3062599"/>
              <a:gd name="connsiteX405" fmla="*/ 1031758 w 5779785"/>
              <a:gd name="connsiteY405" fmla="*/ 291981 h 3062599"/>
              <a:gd name="connsiteX406" fmla="*/ 1043152 w 5779785"/>
              <a:gd name="connsiteY406" fmla="*/ 304088 h 3062599"/>
              <a:gd name="connsiteX407" fmla="*/ 1055971 w 5779785"/>
              <a:gd name="connsiteY407" fmla="*/ 273465 h 3062599"/>
              <a:gd name="connsiteX408" fmla="*/ 1011106 w 5779785"/>
              <a:gd name="connsiteY408" fmla="*/ 79761 h 3062599"/>
              <a:gd name="connsiteX409" fmla="*/ 966240 w 5779785"/>
              <a:gd name="connsiteY409" fmla="*/ 46290 h 3062599"/>
              <a:gd name="connsiteX410" fmla="*/ 955558 w 5779785"/>
              <a:gd name="connsiteY410" fmla="*/ 69790 h 3062599"/>
              <a:gd name="connsiteX411" fmla="*/ 958407 w 5779785"/>
              <a:gd name="connsiteY411" fmla="*/ 107534 h 3062599"/>
              <a:gd name="connsiteX412" fmla="*/ 998287 w 5779785"/>
              <a:gd name="connsiteY412" fmla="*/ 313346 h 3062599"/>
              <a:gd name="connsiteX413" fmla="*/ 1028197 w 5779785"/>
              <a:gd name="connsiteY413" fmla="*/ 417319 h 3062599"/>
              <a:gd name="connsiteX414" fmla="*/ 1058108 w 5779785"/>
              <a:gd name="connsiteY414" fmla="*/ 440820 h 3062599"/>
              <a:gd name="connsiteX415" fmla="*/ 1081608 w 5779785"/>
              <a:gd name="connsiteY415" fmla="*/ 414471 h 3062599"/>
              <a:gd name="connsiteX416" fmla="*/ 1096564 w 5779785"/>
              <a:gd name="connsiteY416" fmla="*/ 332574 h 3062599"/>
              <a:gd name="connsiteX417" fmla="*/ 1075199 w 5779785"/>
              <a:gd name="connsiteY417" fmla="*/ 132459 h 3062599"/>
              <a:gd name="connsiteX418" fmla="*/ 1075199 w 5779785"/>
              <a:gd name="connsiteY418" fmla="*/ 97564 h 3062599"/>
              <a:gd name="connsiteX419" fmla="*/ 1084457 w 5779785"/>
              <a:gd name="connsiteY419" fmla="*/ 81897 h 3062599"/>
              <a:gd name="connsiteX420" fmla="*/ 1090866 w 5779785"/>
              <a:gd name="connsiteY420" fmla="*/ 97564 h 3062599"/>
              <a:gd name="connsiteX421" fmla="*/ 1103685 w 5779785"/>
              <a:gd name="connsiteY421" fmla="*/ 145278 h 3062599"/>
              <a:gd name="connsiteX422" fmla="*/ 1215493 w 5779785"/>
              <a:gd name="connsiteY422" fmla="*/ 371742 h 3062599"/>
              <a:gd name="connsiteX423" fmla="*/ 1220478 w 5779785"/>
              <a:gd name="connsiteY423" fmla="*/ 809002 h 3062599"/>
              <a:gd name="connsiteX424" fmla="*/ 1258934 w 5779785"/>
              <a:gd name="connsiteY424" fmla="*/ 690073 h 3062599"/>
              <a:gd name="connsiteX425" fmla="*/ 1310921 w 5779785"/>
              <a:gd name="connsiteY425" fmla="*/ 635949 h 3062599"/>
              <a:gd name="connsiteX426" fmla="*/ 1620706 w 5779785"/>
              <a:gd name="connsiteY426" fmla="*/ 772682 h 3062599"/>
              <a:gd name="connsiteX427" fmla="*/ 1803728 w 5779785"/>
              <a:gd name="connsiteY427" fmla="*/ 824669 h 3062599"/>
              <a:gd name="connsiteX428" fmla="*/ 1985326 w 5779785"/>
              <a:gd name="connsiteY428" fmla="*/ 976357 h 3062599"/>
              <a:gd name="connsiteX429" fmla="*/ 2046571 w 5779785"/>
              <a:gd name="connsiteY429" fmla="*/ 1087452 h 3062599"/>
              <a:gd name="connsiteX430" fmla="*/ 2060102 w 5779785"/>
              <a:gd name="connsiteY430" fmla="*/ 1119499 h 3062599"/>
              <a:gd name="connsiteX431" fmla="*/ 2076481 w 5779785"/>
              <a:gd name="connsiteY431" fmla="*/ 1175047 h 3062599"/>
              <a:gd name="connsiteX432" fmla="*/ 2114225 w 5779785"/>
              <a:gd name="connsiteY432" fmla="*/ 1672839 h 3062599"/>
              <a:gd name="connsiteX433" fmla="*/ 2114937 w 5779785"/>
              <a:gd name="connsiteY433" fmla="*/ 1714144 h 3062599"/>
              <a:gd name="connsiteX434" fmla="*/ 2331431 w 5779785"/>
              <a:gd name="connsiteY434" fmla="*/ 1689219 h 3062599"/>
              <a:gd name="connsiteX435" fmla="*/ 2372023 w 5779785"/>
              <a:gd name="connsiteY435" fmla="*/ 1728387 h 3062599"/>
              <a:gd name="connsiteX436" fmla="*/ 2378433 w 5779785"/>
              <a:gd name="connsiteY436" fmla="*/ 1778949 h 3062599"/>
              <a:gd name="connsiteX437" fmla="*/ 2384130 w 5779785"/>
              <a:gd name="connsiteY437" fmla="*/ 1764706 h 3062599"/>
              <a:gd name="connsiteX438" fmla="*/ 2329295 w 5779785"/>
              <a:gd name="connsiteY438" fmla="*/ 1592366 h 3062599"/>
              <a:gd name="connsiteX439" fmla="*/ 2315052 w 5779785"/>
              <a:gd name="connsiteY439" fmla="*/ 1583108 h 3062599"/>
              <a:gd name="connsiteX440" fmla="*/ 2276595 w 5779785"/>
              <a:gd name="connsiteY440" fmla="*/ 1542516 h 3062599"/>
              <a:gd name="connsiteX441" fmla="*/ 2226033 w 5779785"/>
              <a:gd name="connsiteY441" fmla="*/ 1370888 h 3062599"/>
              <a:gd name="connsiteX442" fmla="*/ 2262352 w 5779785"/>
              <a:gd name="connsiteY442" fmla="*/ 1301809 h 3062599"/>
              <a:gd name="connsiteX443" fmla="*/ 2286566 w 5779785"/>
              <a:gd name="connsiteY443" fmla="*/ 1332432 h 3062599"/>
              <a:gd name="connsiteX444" fmla="*/ 2312915 w 5779785"/>
              <a:gd name="connsiteY444" fmla="*/ 1452073 h 3062599"/>
              <a:gd name="connsiteX445" fmla="*/ 2309354 w 5779785"/>
              <a:gd name="connsiteY445" fmla="*/ 1462755 h 3062599"/>
              <a:gd name="connsiteX446" fmla="*/ 2310067 w 5779785"/>
              <a:gd name="connsiteY446" fmla="*/ 1453497 h 3062599"/>
              <a:gd name="connsiteX447" fmla="*/ 2308642 w 5779785"/>
              <a:gd name="connsiteY447" fmla="*/ 1452073 h 3062599"/>
              <a:gd name="connsiteX448" fmla="*/ 2275883 w 5779785"/>
              <a:gd name="connsiteY448" fmla="*/ 1344538 h 3062599"/>
              <a:gd name="connsiteX449" fmla="*/ 2253807 w 5779785"/>
              <a:gd name="connsiteY449" fmla="*/ 1331720 h 3062599"/>
              <a:gd name="connsiteX450" fmla="*/ 2247397 w 5779785"/>
              <a:gd name="connsiteY450" fmla="*/ 1353796 h 3062599"/>
              <a:gd name="connsiteX451" fmla="*/ 2285853 w 5779785"/>
              <a:gd name="connsiteY451" fmla="*/ 1538955 h 3062599"/>
              <a:gd name="connsiteX452" fmla="*/ 2306506 w 5779785"/>
              <a:gd name="connsiteY452" fmla="*/ 1561744 h 3062599"/>
              <a:gd name="connsiteX453" fmla="*/ 2324310 w 5779785"/>
              <a:gd name="connsiteY453" fmla="*/ 1537531 h 3062599"/>
              <a:gd name="connsiteX454" fmla="*/ 2324310 w 5779785"/>
              <a:gd name="connsiteY454" fmla="*/ 1412192 h 3062599"/>
              <a:gd name="connsiteX455" fmla="*/ 2324310 w 5779785"/>
              <a:gd name="connsiteY455" fmla="*/ 1352372 h 3062599"/>
              <a:gd name="connsiteX456" fmla="*/ 2364190 w 5779785"/>
              <a:gd name="connsiteY456" fmla="*/ 1432132 h 3062599"/>
              <a:gd name="connsiteX457" fmla="*/ 2419738 w 5779785"/>
              <a:gd name="connsiteY457" fmla="*/ 1669991 h 3062599"/>
              <a:gd name="connsiteX458" fmla="*/ 2409055 w 5779785"/>
              <a:gd name="connsiteY458" fmla="*/ 1760434 h 3062599"/>
              <a:gd name="connsiteX459" fmla="*/ 2425435 w 5779785"/>
              <a:gd name="connsiteY459" fmla="*/ 1703462 h 3062599"/>
              <a:gd name="connsiteX460" fmla="*/ 2457481 w 5779785"/>
              <a:gd name="connsiteY460" fmla="*/ 1673551 h 3062599"/>
              <a:gd name="connsiteX461" fmla="*/ 2635519 w 5779785"/>
              <a:gd name="connsiteY461" fmla="*/ 1749751 h 3062599"/>
              <a:gd name="connsiteX462" fmla="*/ 2659732 w 5779785"/>
              <a:gd name="connsiteY462" fmla="*/ 1766131 h 3062599"/>
              <a:gd name="connsiteX463" fmla="*/ 2855573 w 5779785"/>
              <a:gd name="connsiteY463" fmla="*/ 1880787 h 3062599"/>
              <a:gd name="connsiteX464" fmla="*/ 2947440 w 5779785"/>
              <a:gd name="connsiteY464" fmla="*/ 2268196 h 3062599"/>
              <a:gd name="connsiteX465" fmla="*/ 2906848 w 5779785"/>
              <a:gd name="connsiteY465" fmla="*/ 2488250 h 3062599"/>
              <a:gd name="connsiteX466" fmla="*/ 2900439 w 5779785"/>
              <a:gd name="connsiteY466" fmla="*/ 2507478 h 3062599"/>
              <a:gd name="connsiteX467" fmla="*/ 2828511 w 5779785"/>
              <a:gd name="connsiteY467" fmla="*/ 2617149 h 3062599"/>
              <a:gd name="connsiteX468" fmla="*/ 2831360 w 5779785"/>
              <a:gd name="connsiteY468" fmla="*/ 2647772 h 3062599"/>
              <a:gd name="connsiteX469" fmla="*/ 2895453 w 5779785"/>
              <a:gd name="connsiteY469" fmla="*/ 2696198 h 3062599"/>
              <a:gd name="connsiteX470" fmla="*/ 2982336 w 5779785"/>
              <a:gd name="connsiteY470" fmla="*/ 2741776 h 3062599"/>
              <a:gd name="connsiteX471" fmla="*/ 3000139 w 5779785"/>
              <a:gd name="connsiteY471" fmla="*/ 2725396 h 3062599"/>
              <a:gd name="connsiteX472" fmla="*/ 2958835 w 5779785"/>
              <a:gd name="connsiteY472" fmla="*/ 2650621 h 3062599"/>
              <a:gd name="connsiteX473" fmla="*/ 2948865 w 5779785"/>
              <a:gd name="connsiteY473" fmla="*/ 2615013 h 3062599"/>
              <a:gd name="connsiteX474" fmla="*/ 2960971 w 5779785"/>
              <a:gd name="connsiteY474" fmla="*/ 2469022 h 3062599"/>
              <a:gd name="connsiteX475" fmla="*/ 2963108 w 5779785"/>
              <a:gd name="connsiteY475" fmla="*/ 2429142 h 3062599"/>
              <a:gd name="connsiteX476" fmla="*/ 2994442 w 5779785"/>
              <a:gd name="connsiteY476" fmla="*/ 2349381 h 3062599"/>
              <a:gd name="connsiteX477" fmla="*/ 3175328 w 5779785"/>
              <a:gd name="connsiteY477" fmla="*/ 2268196 h 3062599"/>
              <a:gd name="connsiteX478" fmla="*/ 3225891 w 5779785"/>
              <a:gd name="connsiteY478" fmla="*/ 2246832 h 3062599"/>
              <a:gd name="connsiteX479" fmla="*/ 3323455 w 5779785"/>
              <a:gd name="connsiteY479" fmla="*/ 2274605 h 3062599"/>
              <a:gd name="connsiteX480" fmla="*/ 3460188 w 5779785"/>
              <a:gd name="connsiteY480" fmla="*/ 2396383 h 3062599"/>
              <a:gd name="connsiteX481" fmla="*/ 3476567 w 5779785"/>
              <a:gd name="connsiteY481" fmla="*/ 2467598 h 3062599"/>
              <a:gd name="connsiteX482" fmla="*/ 3476567 w 5779785"/>
              <a:gd name="connsiteY482" fmla="*/ 2486826 h 3062599"/>
              <a:gd name="connsiteX483" fmla="*/ 3477280 w 5779785"/>
              <a:gd name="connsiteY483" fmla="*/ 2528131 h 3062599"/>
              <a:gd name="connsiteX484" fmla="*/ 3443809 w 5779785"/>
              <a:gd name="connsiteY484" fmla="*/ 2637090 h 3062599"/>
              <a:gd name="connsiteX485" fmla="*/ 3416035 w 5779785"/>
              <a:gd name="connsiteY485" fmla="*/ 2705456 h 3062599"/>
              <a:gd name="connsiteX486" fmla="*/ 3376154 w 5779785"/>
              <a:gd name="connsiteY486" fmla="*/ 2728245 h 3062599"/>
              <a:gd name="connsiteX487" fmla="*/ 3279302 w 5779785"/>
              <a:gd name="connsiteY487" fmla="*/ 2701183 h 3062599"/>
              <a:gd name="connsiteX488" fmla="*/ 3175328 w 5779785"/>
              <a:gd name="connsiteY488" fmla="*/ 2655605 h 3062599"/>
              <a:gd name="connsiteX489" fmla="*/ 3153964 w 5779785"/>
              <a:gd name="connsiteY489" fmla="*/ 2629256 h 3062599"/>
              <a:gd name="connsiteX490" fmla="*/ 3120493 w 5779785"/>
              <a:gd name="connsiteY490" fmla="*/ 2468310 h 3062599"/>
              <a:gd name="connsiteX491" fmla="*/ 3156812 w 5779785"/>
              <a:gd name="connsiteY491" fmla="*/ 2406353 h 3062599"/>
              <a:gd name="connsiteX492" fmla="*/ 3283575 w 5779785"/>
              <a:gd name="connsiteY492" fmla="*/ 2373594 h 3062599"/>
              <a:gd name="connsiteX493" fmla="*/ 3328440 w 5779785"/>
              <a:gd name="connsiteY493" fmla="*/ 2396383 h 3062599"/>
              <a:gd name="connsiteX494" fmla="*/ 3378291 w 5779785"/>
              <a:gd name="connsiteY494" fmla="*/ 2492523 h 3062599"/>
              <a:gd name="connsiteX495" fmla="*/ 3342683 w 5779785"/>
              <a:gd name="connsiteY495" fmla="*/ 2583678 h 3062599"/>
              <a:gd name="connsiteX496" fmla="*/ 3289984 w 5779785"/>
              <a:gd name="connsiteY496" fmla="*/ 2600770 h 3062599"/>
              <a:gd name="connsiteX497" fmla="*/ 3252240 w 5779785"/>
              <a:gd name="connsiteY497" fmla="*/ 2590800 h 3062599"/>
              <a:gd name="connsiteX498" fmla="*/ 3206663 w 5779785"/>
              <a:gd name="connsiteY498" fmla="*/ 2492523 h 3062599"/>
              <a:gd name="connsiteX499" fmla="*/ 3252953 w 5779785"/>
              <a:gd name="connsiteY499" fmla="*/ 2458340 h 3062599"/>
              <a:gd name="connsiteX500" fmla="*/ 3303515 w 5779785"/>
              <a:gd name="connsiteY500" fmla="*/ 2481129 h 3062599"/>
              <a:gd name="connsiteX501" fmla="*/ 3314909 w 5779785"/>
              <a:gd name="connsiteY501" fmla="*/ 2490387 h 3062599"/>
              <a:gd name="connsiteX502" fmla="*/ 3268620 w 5779785"/>
              <a:gd name="connsiteY502" fmla="*/ 2441248 h 3062599"/>
              <a:gd name="connsiteX503" fmla="*/ 3193844 w 5779785"/>
              <a:gd name="connsiteY503" fmla="*/ 2481841 h 3062599"/>
              <a:gd name="connsiteX504" fmla="*/ 3191708 w 5779785"/>
              <a:gd name="connsiteY504" fmla="*/ 2511039 h 3062599"/>
              <a:gd name="connsiteX505" fmla="*/ 3220906 w 5779785"/>
              <a:gd name="connsiteY505" fmla="*/ 2583678 h 3062599"/>
              <a:gd name="connsiteX506" fmla="*/ 3248680 w 5779785"/>
              <a:gd name="connsiteY506" fmla="*/ 2612164 h 3062599"/>
              <a:gd name="connsiteX507" fmla="*/ 3344108 w 5779785"/>
              <a:gd name="connsiteY507" fmla="*/ 2642787 h 3062599"/>
              <a:gd name="connsiteX508" fmla="*/ 3388261 w 5779785"/>
              <a:gd name="connsiteY508" fmla="*/ 2615013 h 3062599"/>
              <a:gd name="connsiteX509" fmla="*/ 3413898 w 5779785"/>
              <a:gd name="connsiteY509" fmla="*/ 2463325 h 3062599"/>
              <a:gd name="connsiteX510" fmla="*/ 3397519 w 5779785"/>
              <a:gd name="connsiteY510" fmla="*/ 2427717 h 3062599"/>
              <a:gd name="connsiteX511" fmla="*/ 3298530 w 5779785"/>
              <a:gd name="connsiteY511" fmla="*/ 2337987 h 3062599"/>
              <a:gd name="connsiteX512" fmla="*/ 3231588 w 5779785"/>
              <a:gd name="connsiteY512" fmla="*/ 2328017 h 3062599"/>
              <a:gd name="connsiteX513" fmla="*/ 3084885 w 5779785"/>
              <a:gd name="connsiteY513" fmla="*/ 2394247 h 3062599"/>
              <a:gd name="connsiteX514" fmla="*/ 3069930 w 5779785"/>
              <a:gd name="connsiteY514" fmla="*/ 2535964 h 3062599"/>
              <a:gd name="connsiteX515" fmla="*/ 3098416 w 5779785"/>
              <a:gd name="connsiteY515" fmla="*/ 2595073 h 3062599"/>
              <a:gd name="connsiteX516" fmla="*/ 3132599 w 5779785"/>
              <a:gd name="connsiteY516" fmla="*/ 2655605 h 3062599"/>
              <a:gd name="connsiteX517" fmla="*/ 3279302 w 5779785"/>
              <a:gd name="connsiteY517" fmla="*/ 2758155 h 3062599"/>
              <a:gd name="connsiteX518" fmla="*/ 3408913 w 5779785"/>
              <a:gd name="connsiteY518" fmla="*/ 2756731 h 3062599"/>
              <a:gd name="connsiteX519" fmla="*/ 3449506 w 5779785"/>
              <a:gd name="connsiteY519" fmla="*/ 2726820 h 3062599"/>
              <a:gd name="connsiteX520" fmla="*/ 3494371 w 5779785"/>
              <a:gd name="connsiteY520" fmla="*/ 2718987 h 3062599"/>
              <a:gd name="connsiteX521" fmla="*/ 3504341 w 5779785"/>
              <a:gd name="connsiteY521" fmla="*/ 2721836 h 3062599"/>
              <a:gd name="connsiteX522" fmla="*/ 3685227 w 5779785"/>
              <a:gd name="connsiteY522" fmla="*/ 2711865 h 3062599"/>
              <a:gd name="connsiteX523" fmla="*/ 3762139 w 5779785"/>
              <a:gd name="connsiteY523" fmla="*/ 2667712 h 3062599"/>
              <a:gd name="connsiteX524" fmla="*/ 3816975 w 5779785"/>
              <a:gd name="connsiteY524" fmla="*/ 2632817 h 3062599"/>
              <a:gd name="connsiteX525" fmla="*/ 3862553 w 5779785"/>
              <a:gd name="connsiteY525" fmla="*/ 2609316 h 3062599"/>
              <a:gd name="connsiteX526" fmla="*/ 3913827 w 5779785"/>
              <a:gd name="connsiteY526" fmla="*/ 2611452 h 3062599"/>
              <a:gd name="connsiteX527" fmla="*/ 3935904 w 5779785"/>
              <a:gd name="connsiteY527" fmla="*/ 2610740 h 3062599"/>
              <a:gd name="connsiteX528" fmla="*/ 4055545 w 5779785"/>
              <a:gd name="connsiteY528" fmla="*/ 2551632 h 3062599"/>
              <a:gd name="connsiteX529" fmla="*/ 4061242 w 5779785"/>
              <a:gd name="connsiteY529" fmla="*/ 2546646 h 3062599"/>
              <a:gd name="connsiteX530" fmla="*/ 4123912 w 5779785"/>
              <a:gd name="connsiteY530" fmla="*/ 2451219 h 3062599"/>
              <a:gd name="connsiteX531" fmla="*/ 4104683 w 5779785"/>
              <a:gd name="connsiteY531" fmla="*/ 2369322 h 3062599"/>
              <a:gd name="connsiteX532" fmla="*/ 4015665 w 5779785"/>
              <a:gd name="connsiteY532" fmla="*/ 2311637 h 3062599"/>
              <a:gd name="connsiteX533" fmla="*/ 3960117 w 5779785"/>
              <a:gd name="connsiteY533" fmla="*/ 2310925 h 3062599"/>
              <a:gd name="connsiteX534" fmla="*/ 3881781 w 5779785"/>
              <a:gd name="connsiteY534" fmla="*/ 2362200 h 3062599"/>
              <a:gd name="connsiteX535" fmla="*/ 3862553 w 5779785"/>
              <a:gd name="connsiteY535" fmla="*/ 2399231 h 3062599"/>
              <a:gd name="connsiteX536" fmla="*/ 3863265 w 5779785"/>
              <a:gd name="connsiteY536" fmla="*/ 2484689 h 3062599"/>
              <a:gd name="connsiteX537" fmla="*/ 3910979 w 5779785"/>
              <a:gd name="connsiteY537" fmla="*/ 2524570 h 3062599"/>
              <a:gd name="connsiteX538" fmla="*/ 4012816 w 5779785"/>
              <a:gd name="connsiteY538" fmla="*/ 2458340 h 3062599"/>
              <a:gd name="connsiteX539" fmla="*/ 4012816 w 5779785"/>
              <a:gd name="connsiteY539" fmla="*/ 2416323 h 3062599"/>
              <a:gd name="connsiteX540" fmla="*/ 4010680 w 5779785"/>
              <a:gd name="connsiteY540" fmla="*/ 2451219 h 3062599"/>
              <a:gd name="connsiteX541" fmla="*/ 3999285 w 5779785"/>
              <a:gd name="connsiteY541" fmla="*/ 2471159 h 3062599"/>
              <a:gd name="connsiteX542" fmla="*/ 3877508 w 5779785"/>
              <a:gd name="connsiteY542" fmla="*/ 2462613 h 3062599"/>
              <a:gd name="connsiteX543" fmla="*/ 3876796 w 5779785"/>
              <a:gd name="connsiteY543" fmla="*/ 2424157 h 3062599"/>
              <a:gd name="connsiteX544" fmla="*/ 3933768 w 5779785"/>
              <a:gd name="connsiteY544" fmla="*/ 2344396 h 3062599"/>
              <a:gd name="connsiteX545" fmla="*/ 3975072 w 5779785"/>
              <a:gd name="connsiteY545" fmla="*/ 2333714 h 3062599"/>
              <a:gd name="connsiteX546" fmla="*/ 4072637 w 5779785"/>
              <a:gd name="connsiteY546" fmla="*/ 2380716 h 3062599"/>
              <a:gd name="connsiteX547" fmla="*/ 4084743 w 5779785"/>
              <a:gd name="connsiteY547" fmla="*/ 2413474 h 3062599"/>
              <a:gd name="connsiteX548" fmla="*/ 4036317 w 5779785"/>
              <a:gd name="connsiteY548" fmla="*/ 2545935 h 3062599"/>
              <a:gd name="connsiteX549" fmla="*/ 4012816 w 5779785"/>
              <a:gd name="connsiteY549" fmla="*/ 2563026 h 3062599"/>
              <a:gd name="connsiteX550" fmla="*/ 3887478 w 5779785"/>
              <a:gd name="connsiteY550" fmla="*/ 2590800 h 3062599"/>
              <a:gd name="connsiteX551" fmla="*/ 3821960 w 5779785"/>
              <a:gd name="connsiteY551" fmla="*/ 2575132 h 3062599"/>
              <a:gd name="connsiteX552" fmla="*/ 3819824 w 5779785"/>
              <a:gd name="connsiteY552" fmla="*/ 2558041 h 3062599"/>
              <a:gd name="connsiteX553" fmla="*/ 3810566 w 5779785"/>
              <a:gd name="connsiteY553" fmla="*/ 2481841 h 3062599"/>
              <a:gd name="connsiteX554" fmla="*/ 3807005 w 5779785"/>
              <a:gd name="connsiteY554" fmla="*/ 2442673 h 3062599"/>
              <a:gd name="connsiteX555" fmla="*/ 3815550 w 5779785"/>
              <a:gd name="connsiteY555" fmla="*/ 2353654 h 3062599"/>
              <a:gd name="connsiteX556" fmla="*/ 3826945 w 5779785"/>
              <a:gd name="connsiteY556" fmla="*/ 2335850 h 3062599"/>
              <a:gd name="connsiteX557" fmla="*/ 3963678 w 5779785"/>
              <a:gd name="connsiteY557" fmla="*/ 2248256 h 3062599"/>
              <a:gd name="connsiteX558" fmla="*/ 4027771 w 5779785"/>
              <a:gd name="connsiteY558" fmla="*/ 2249680 h 3062599"/>
              <a:gd name="connsiteX559" fmla="*/ 4064803 w 5779785"/>
              <a:gd name="connsiteY559" fmla="*/ 2263923 h 3062599"/>
              <a:gd name="connsiteX560" fmla="*/ 4152397 w 5779785"/>
              <a:gd name="connsiteY560" fmla="*/ 2322319 h 3062599"/>
              <a:gd name="connsiteX561" fmla="*/ 4192278 w 5779785"/>
              <a:gd name="connsiteY561" fmla="*/ 2307364 h 3062599"/>
              <a:gd name="connsiteX562" fmla="*/ 4296964 w 5779785"/>
              <a:gd name="connsiteY562" fmla="*/ 2172768 h 3062599"/>
              <a:gd name="connsiteX563" fmla="*/ 4322601 w 5779785"/>
              <a:gd name="connsiteY563" fmla="*/ 2148555 h 3062599"/>
              <a:gd name="connsiteX564" fmla="*/ 4338268 w 5779785"/>
              <a:gd name="connsiteY564" fmla="*/ 2125054 h 3062599"/>
              <a:gd name="connsiteX565" fmla="*/ 4353223 w 5779785"/>
              <a:gd name="connsiteY565" fmla="*/ 2107250 h 3062599"/>
              <a:gd name="connsiteX566" fmla="*/ 4420166 w 5779785"/>
              <a:gd name="connsiteY566" fmla="*/ 2095856 h 3062599"/>
              <a:gd name="connsiteX567" fmla="*/ 4526276 w 5779785"/>
              <a:gd name="connsiteY567" fmla="*/ 2109387 h 3062599"/>
              <a:gd name="connsiteX568" fmla="*/ 4616007 w 5779785"/>
              <a:gd name="connsiteY568" fmla="*/ 2129327 h 3062599"/>
              <a:gd name="connsiteX569" fmla="*/ 4700040 w 5779785"/>
              <a:gd name="connsiteY569" fmla="*/ 2159949 h 3062599"/>
              <a:gd name="connsiteX570" fmla="*/ 4748466 w 5779785"/>
              <a:gd name="connsiteY570" fmla="*/ 2207663 h 3062599"/>
              <a:gd name="connsiteX571" fmla="*/ 4804014 w 5779785"/>
              <a:gd name="connsiteY571" fmla="*/ 2444809 h 3062599"/>
              <a:gd name="connsiteX572" fmla="*/ 4812560 w 5779785"/>
              <a:gd name="connsiteY572" fmla="*/ 2470446 h 3062599"/>
              <a:gd name="connsiteX573" fmla="*/ 4808287 w 5779785"/>
              <a:gd name="connsiteY573" fmla="*/ 2506054 h 3062599"/>
              <a:gd name="connsiteX574" fmla="*/ 4722829 w 5779785"/>
              <a:gd name="connsiteY574" fmla="*/ 2589375 h 3062599"/>
              <a:gd name="connsiteX575" fmla="*/ 4628113 w 5779785"/>
              <a:gd name="connsiteY575" fmla="*/ 2679107 h 3062599"/>
              <a:gd name="connsiteX576" fmla="*/ 4569005 w 5779785"/>
              <a:gd name="connsiteY576" fmla="*/ 2714714 h 3062599"/>
              <a:gd name="connsiteX577" fmla="*/ 4565444 w 5779785"/>
              <a:gd name="connsiteY577" fmla="*/ 2716850 h 3062599"/>
              <a:gd name="connsiteX578" fmla="*/ 4629538 w 5779785"/>
              <a:gd name="connsiteY578" fmla="*/ 2725396 h 3062599"/>
              <a:gd name="connsiteX579" fmla="*/ 4660160 w 5779785"/>
              <a:gd name="connsiteY579" fmla="*/ 2721836 h 3062599"/>
              <a:gd name="connsiteX580" fmla="*/ 4683661 w 5779785"/>
              <a:gd name="connsiteY580" fmla="*/ 2716138 h 3062599"/>
              <a:gd name="connsiteX581" fmla="*/ 4749891 w 5779785"/>
              <a:gd name="connsiteY581" fmla="*/ 2719699 h 3062599"/>
              <a:gd name="connsiteX582" fmla="*/ 4779801 w 5779785"/>
              <a:gd name="connsiteY582" fmla="*/ 2756731 h 3062599"/>
              <a:gd name="connsiteX583" fmla="*/ 4910124 w 5779785"/>
              <a:gd name="connsiteY583" fmla="*/ 2826521 h 3062599"/>
              <a:gd name="connsiteX584" fmla="*/ 4988461 w 5779785"/>
              <a:gd name="connsiteY584" fmla="*/ 2822960 h 3062599"/>
              <a:gd name="connsiteX585" fmla="*/ 5080328 w 5779785"/>
              <a:gd name="connsiteY585" fmla="*/ 2827234 h 3062599"/>
              <a:gd name="connsiteX586" fmla="*/ 5116648 w 5779785"/>
              <a:gd name="connsiteY586" fmla="*/ 2844325 h 3062599"/>
              <a:gd name="connsiteX587" fmla="*/ 5226319 w 5779785"/>
              <a:gd name="connsiteY587" fmla="*/ 2872099 h 3062599"/>
              <a:gd name="connsiteX588" fmla="*/ 5292549 w 5779785"/>
              <a:gd name="connsiteY588" fmla="*/ 2880645 h 3062599"/>
              <a:gd name="connsiteX589" fmla="*/ 5329581 w 5779785"/>
              <a:gd name="connsiteY589" fmla="*/ 2899161 h 3062599"/>
              <a:gd name="connsiteX590" fmla="*/ 5397947 w 5779785"/>
              <a:gd name="connsiteY590" fmla="*/ 2934768 h 3062599"/>
              <a:gd name="connsiteX591" fmla="*/ 5414326 w 5779785"/>
              <a:gd name="connsiteY591" fmla="*/ 2964678 h 3062599"/>
              <a:gd name="connsiteX592" fmla="*/ 5330293 w 5779785"/>
              <a:gd name="connsiteY592" fmla="*/ 2957557 h 3062599"/>
              <a:gd name="connsiteX593" fmla="*/ 5296822 w 5779785"/>
              <a:gd name="connsiteY593" fmla="*/ 2961830 h 3062599"/>
              <a:gd name="connsiteX594" fmla="*/ 5278306 w 5779785"/>
              <a:gd name="connsiteY594" fmla="*/ 2963254 h 3062599"/>
              <a:gd name="connsiteX595" fmla="*/ 5210652 w 5779785"/>
              <a:gd name="connsiteY595" fmla="*/ 2952572 h 3062599"/>
              <a:gd name="connsiteX596" fmla="*/ 5162226 w 5779785"/>
              <a:gd name="connsiteY596" fmla="*/ 2960406 h 3062599"/>
              <a:gd name="connsiteX597" fmla="*/ 5140861 w 5779785"/>
              <a:gd name="connsiteY597" fmla="*/ 2957557 h 3062599"/>
              <a:gd name="connsiteX598" fmla="*/ 5017659 w 5779785"/>
              <a:gd name="connsiteY598" fmla="*/ 2935480 h 3062599"/>
              <a:gd name="connsiteX599" fmla="*/ 4980627 w 5779785"/>
              <a:gd name="connsiteY599" fmla="*/ 2921949 h 3062599"/>
              <a:gd name="connsiteX600" fmla="*/ 4885199 w 5779785"/>
              <a:gd name="connsiteY600" fmla="*/ 2924798 h 3062599"/>
              <a:gd name="connsiteX601" fmla="*/ 4772680 w 5779785"/>
              <a:gd name="connsiteY601" fmla="*/ 2889903 h 3062599"/>
              <a:gd name="connsiteX602" fmla="*/ 4708586 w 5779785"/>
              <a:gd name="connsiteY602" fmla="*/ 2865689 h 3062599"/>
              <a:gd name="connsiteX603" fmla="*/ 4660160 w 5779785"/>
              <a:gd name="connsiteY603" fmla="*/ 2895600 h 3062599"/>
              <a:gd name="connsiteX604" fmla="*/ 4655175 w 5779785"/>
              <a:gd name="connsiteY604" fmla="*/ 2911267 h 3062599"/>
              <a:gd name="connsiteX605" fmla="*/ 4669418 w 5779785"/>
              <a:gd name="connsiteY605" fmla="*/ 2918389 h 3062599"/>
              <a:gd name="connsiteX606" fmla="*/ 4714283 w 5779785"/>
              <a:gd name="connsiteY606" fmla="*/ 2924798 h 3062599"/>
              <a:gd name="connsiteX607" fmla="*/ 4818969 w 5779785"/>
              <a:gd name="connsiteY607" fmla="*/ 2970375 h 3062599"/>
              <a:gd name="connsiteX608" fmla="*/ 4841046 w 5779785"/>
              <a:gd name="connsiteY608" fmla="*/ 2979633 h 3062599"/>
              <a:gd name="connsiteX609" fmla="*/ 5029054 w 5779785"/>
              <a:gd name="connsiteY609" fmla="*/ 3026635 h 3062599"/>
              <a:gd name="connsiteX610" fmla="*/ 5076055 w 5779785"/>
              <a:gd name="connsiteY610" fmla="*/ 3033045 h 3062599"/>
              <a:gd name="connsiteX611" fmla="*/ 5110239 w 5779785"/>
              <a:gd name="connsiteY611" fmla="*/ 3028772 h 3062599"/>
              <a:gd name="connsiteX612" fmla="*/ 5114511 w 5779785"/>
              <a:gd name="connsiteY612" fmla="*/ 3026635 h 3062599"/>
              <a:gd name="connsiteX613" fmla="*/ 5176469 w 5779785"/>
              <a:gd name="connsiteY613" fmla="*/ 3025211 h 3062599"/>
              <a:gd name="connsiteX614" fmla="*/ 5256941 w 5779785"/>
              <a:gd name="connsiteY614" fmla="*/ 3024499 h 3062599"/>
              <a:gd name="connsiteX615" fmla="*/ 5281155 w 5779785"/>
              <a:gd name="connsiteY615" fmla="*/ 3021650 h 3062599"/>
              <a:gd name="connsiteX616" fmla="*/ 5613016 w 5779785"/>
              <a:gd name="connsiteY616" fmla="*/ 3021650 h 3062599"/>
              <a:gd name="connsiteX617" fmla="*/ 5759719 w 5779785"/>
              <a:gd name="connsiteY617" fmla="*/ 3043727 h 3062599"/>
              <a:gd name="connsiteX618" fmla="*/ 5777522 w 5779785"/>
              <a:gd name="connsiteY618" fmla="*/ 3060819 h 3062599"/>
              <a:gd name="connsiteX619" fmla="*/ 5752597 w 5779785"/>
              <a:gd name="connsiteY619" fmla="*/ 3062243 h 3062599"/>
              <a:gd name="connsiteX620" fmla="*/ 4279872 w 5779785"/>
              <a:gd name="connsiteY620" fmla="*/ 3062243 h 3062599"/>
              <a:gd name="connsiteX621" fmla="*/ 4015665 w 5779785"/>
              <a:gd name="connsiteY621" fmla="*/ 3033045 h 3062599"/>
              <a:gd name="connsiteX622" fmla="*/ 3824096 w 5779785"/>
              <a:gd name="connsiteY622" fmla="*/ 3055121 h 3062599"/>
              <a:gd name="connsiteX623" fmla="*/ 3774246 w 5779785"/>
              <a:gd name="connsiteY623" fmla="*/ 3062243 h 3062599"/>
              <a:gd name="connsiteX624" fmla="*/ 80326 w 5779785"/>
              <a:gd name="connsiteY624" fmla="*/ 3062243 h 3062599"/>
              <a:gd name="connsiteX625" fmla="*/ 51840 w 5779785"/>
              <a:gd name="connsiteY625" fmla="*/ 3033757 h 3062599"/>
              <a:gd name="connsiteX626" fmla="*/ 51840 w 5779785"/>
              <a:gd name="connsiteY626" fmla="*/ 2751034 h 3062599"/>
              <a:gd name="connsiteX627" fmla="*/ 55401 w 5779785"/>
              <a:gd name="connsiteY627" fmla="*/ 2736791 h 3062599"/>
              <a:gd name="connsiteX628" fmla="*/ 55401 w 5779785"/>
              <a:gd name="connsiteY628" fmla="*/ 2741776 h 3062599"/>
              <a:gd name="connsiteX629" fmla="*/ 252666 w 5779785"/>
              <a:gd name="connsiteY629" fmla="*/ 2721836 h 3062599"/>
              <a:gd name="connsiteX630" fmla="*/ 257651 w 5779785"/>
              <a:gd name="connsiteY630" fmla="*/ 2696910 h 3062599"/>
              <a:gd name="connsiteX631" fmla="*/ 183588 w 5779785"/>
              <a:gd name="connsiteY631" fmla="*/ 2595785 h 3062599"/>
              <a:gd name="connsiteX632" fmla="*/ 168633 w 5779785"/>
              <a:gd name="connsiteY632" fmla="*/ 2575132 h 3062599"/>
              <a:gd name="connsiteX633" fmla="*/ 81038 w 5779785"/>
              <a:gd name="connsiteY633" fmla="*/ 2679107 h 3062599"/>
              <a:gd name="connsiteX634" fmla="*/ 63235 w 5779785"/>
              <a:gd name="connsiteY634" fmla="*/ 2686940 h 3062599"/>
              <a:gd name="connsiteX635" fmla="*/ 58250 w 5779785"/>
              <a:gd name="connsiteY635" fmla="*/ 2669136 h 3062599"/>
              <a:gd name="connsiteX636" fmla="*/ 126616 w 5779785"/>
              <a:gd name="connsiteY636" fmla="*/ 2483265 h 3062599"/>
              <a:gd name="connsiteX637" fmla="*/ 128040 w 5779785"/>
              <a:gd name="connsiteY637" fmla="*/ 2445521 h 3062599"/>
              <a:gd name="connsiteX638" fmla="*/ 55401 w 5779785"/>
              <a:gd name="connsiteY638" fmla="*/ 2411338 h 3062599"/>
              <a:gd name="connsiteX639" fmla="*/ 55401 w 5779785"/>
              <a:gd name="connsiteY639" fmla="*/ 2417035 h 3062599"/>
              <a:gd name="connsiteX640" fmla="*/ 51840 w 5779785"/>
              <a:gd name="connsiteY640" fmla="*/ 2403505 h 3062599"/>
              <a:gd name="connsiteX641" fmla="*/ 51840 w 5779785"/>
              <a:gd name="connsiteY641" fmla="*/ 1887703 h 3062599"/>
              <a:gd name="connsiteX642" fmla="*/ 319501 w 5779785"/>
              <a:gd name="connsiteY642" fmla="*/ 910164 h 3062599"/>
              <a:gd name="connsiteX643" fmla="*/ 541087 w 5779785"/>
              <a:gd name="connsiteY643" fmla="*/ 794759 h 3062599"/>
              <a:gd name="connsiteX644" fmla="*/ 672123 w 5779785"/>
              <a:gd name="connsiteY644" fmla="*/ 744908 h 3062599"/>
              <a:gd name="connsiteX645" fmla="*/ 762566 w 5779785"/>
              <a:gd name="connsiteY645" fmla="*/ 690073 h 3062599"/>
              <a:gd name="connsiteX646" fmla="*/ 1102261 w 5779785"/>
              <a:gd name="connsiteY646" fmla="*/ 664435 h 3062599"/>
              <a:gd name="connsiteX647" fmla="*/ 1167066 w 5779785"/>
              <a:gd name="connsiteY647" fmla="*/ 731378 h 3062599"/>
              <a:gd name="connsiteX648" fmla="*/ 1174900 w 5779785"/>
              <a:gd name="connsiteY648" fmla="*/ 836063 h 3062599"/>
              <a:gd name="connsiteX649" fmla="*/ 1188431 w 5779785"/>
              <a:gd name="connsiteY649" fmla="*/ 779091 h 3062599"/>
              <a:gd name="connsiteX650" fmla="*/ 1120065 w 5779785"/>
              <a:gd name="connsiteY650" fmla="*/ 537673 h 3062599"/>
              <a:gd name="connsiteX651" fmla="*/ 1042440 w 5779785"/>
              <a:gd name="connsiteY651" fmla="*/ 470019 h 3062599"/>
              <a:gd name="connsiteX652" fmla="*/ 1006121 w 5779785"/>
              <a:gd name="connsiteY652" fmla="*/ 408774 h 3062599"/>
              <a:gd name="connsiteX653" fmla="*/ 929209 w 5779785"/>
              <a:gd name="connsiteY653" fmla="*/ 138869 h 3062599"/>
              <a:gd name="connsiteX654" fmla="*/ 926360 w 5779785"/>
              <a:gd name="connsiteY654" fmla="*/ 51987 h 3062599"/>
              <a:gd name="connsiteX655" fmla="*/ 940603 w 5779785"/>
              <a:gd name="connsiteY655" fmla="*/ 25637 h 3062599"/>
              <a:gd name="connsiteX656" fmla="*/ 975498 w 5779785"/>
              <a:gd name="connsiteY656" fmla="*/ 0 h 3062599"/>
              <a:gd name="connsiteX0" fmla="*/ 3024352 w 5779785"/>
              <a:gd name="connsiteY0" fmla="*/ 2889903 h 3062599"/>
              <a:gd name="connsiteX1" fmla="*/ 3000139 w 5779785"/>
              <a:gd name="connsiteY1" fmla="*/ 2909843 h 3062599"/>
              <a:gd name="connsiteX2" fmla="*/ 2961683 w 5779785"/>
              <a:gd name="connsiteY2" fmla="*/ 2989604 h 3062599"/>
              <a:gd name="connsiteX3" fmla="*/ 2949577 w 5779785"/>
              <a:gd name="connsiteY3" fmla="*/ 2996013 h 3062599"/>
              <a:gd name="connsiteX4" fmla="*/ 2945304 w 5779785"/>
              <a:gd name="connsiteY4" fmla="*/ 2982482 h 3062599"/>
              <a:gd name="connsiteX5" fmla="*/ 2948152 w 5779785"/>
              <a:gd name="connsiteY5" fmla="*/ 2939753 h 3062599"/>
              <a:gd name="connsiteX6" fmla="*/ 2932485 w 5779785"/>
              <a:gd name="connsiteY6" fmla="*/ 2924086 h 3062599"/>
              <a:gd name="connsiteX7" fmla="*/ 2882635 w 5779785"/>
              <a:gd name="connsiteY7" fmla="*/ 2931207 h 3062599"/>
              <a:gd name="connsiteX8" fmla="*/ 2871240 w 5779785"/>
              <a:gd name="connsiteY8" fmla="*/ 2949723 h 3062599"/>
              <a:gd name="connsiteX9" fmla="*/ 2999427 w 5779785"/>
              <a:gd name="connsiteY9" fmla="*/ 3035181 h 3062599"/>
              <a:gd name="connsiteX10" fmla="*/ 3068506 w 5779785"/>
              <a:gd name="connsiteY10" fmla="*/ 2999574 h 3062599"/>
              <a:gd name="connsiteX11" fmla="*/ 3058536 w 5779785"/>
              <a:gd name="connsiteY11" fmla="*/ 2909131 h 3062599"/>
              <a:gd name="connsiteX12" fmla="*/ 3024352 w 5779785"/>
              <a:gd name="connsiteY12" fmla="*/ 2889903 h 3062599"/>
              <a:gd name="connsiteX13" fmla="*/ 1616433 w 5779785"/>
              <a:gd name="connsiteY13" fmla="*/ 2827946 h 3062599"/>
              <a:gd name="connsiteX14" fmla="*/ 1540945 w 5779785"/>
              <a:gd name="connsiteY14" fmla="*/ 2897024 h 3062599"/>
              <a:gd name="connsiteX15" fmla="*/ 1561597 w 5779785"/>
              <a:gd name="connsiteY15" fmla="*/ 2991028 h 3062599"/>
              <a:gd name="connsiteX16" fmla="*/ 1804440 w 5779785"/>
              <a:gd name="connsiteY16" fmla="*/ 2946163 h 3062599"/>
              <a:gd name="connsiteX17" fmla="*/ 1802304 w 5779785"/>
              <a:gd name="connsiteY17" fmla="*/ 2933344 h 3062599"/>
              <a:gd name="connsiteX18" fmla="*/ 1709724 w 5779785"/>
              <a:gd name="connsiteY18" fmla="*/ 2890615 h 3062599"/>
              <a:gd name="connsiteX19" fmla="*/ 1684087 w 5779785"/>
              <a:gd name="connsiteY19" fmla="*/ 2991028 h 3062599"/>
              <a:gd name="connsiteX20" fmla="*/ 1652040 w 5779785"/>
              <a:gd name="connsiteY20" fmla="*/ 2865689 h 3062599"/>
              <a:gd name="connsiteX21" fmla="*/ 1616433 w 5779785"/>
              <a:gd name="connsiteY21" fmla="*/ 2827946 h 3062599"/>
              <a:gd name="connsiteX22" fmla="*/ 2033130 w 5779785"/>
              <a:gd name="connsiteY22" fmla="*/ 2817709 h 3062599"/>
              <a:gd name="connsiteX23" fmla="*/ 2008115 w 5779785"/>
              <a:gd name="connsiteY23" fmla="*/ 2817976 h 3062599"/>
              <a:gd name="connsiteX24" fmla="*/ 1985326 w 5779785"/>
              <a:gd name="connsiteY24" fmla="*/ 2851446 h 3062599"/>
              <a:gd name="connsiteX25" fmla="*/ 1961825 w 5779785"/>
              <a:gd name="connsiteY25" fmla="*/ 2983194 h 3062599"/>
              <a:gd name="connsiteX26" fmla="*/ 1933339 w 5779785"/>
              <a:gd name="connsiteY26" fmla="*/ 2900585 h 3062599"/>
              <a:gd name="connsiteX27" fmla="*/ 1916248 w 5779785"/>
              <a:gd name="connsiteY27" fmla="*/ 2893463 h 3062599"/>
              <a:gd name="connsiteX28" fmla="*/ 1845033 w 5779785"/>
              <a:gd name="connsiteY28" fmla="*/ 2931207 h 3062599"/>
              <a:gd name="connsiteX29" fmla="*/ 1841472 w 5779785"/>
              <a:gd name="connsiteY29" fmla="*/ 2948299 h 3062599"/>
              <a:gd name="connsiteX30" fmla="*/ 2054405 w 5779785"/>
              <a:gd name="connsiteY30" fmla="*/ 2996013 h 3062599"/>
              <a:gd name="connsiteX31" fmla="*/ 2106392 w 5779785"/>
              <a:gd name="connsiteY31" fmla="*/ 2925510 h 3062599"/>
              <a:gd name="connsiteX32" fmla="*/ 2056541 w 5779785"/>
              <a:gd name="connsiteY32" fmla="*/ 2826521 h 3062599"/>
              <a:gd name="connsiteX33" fmla="*/ 2033130 w 5779785"/>
              <a:gd name="connsiteY33" fmla="*/ 2817709 h 3062599"/>
              <a:gd name="connsiteX34" fmla="*/ 2716704 w 5779785"/>
              <a:gd name="connsiteY34" fmla="*/ 2794474 h 3062599"/>
              <a:gd name="connsiteX35" fmla="*/ 2648338 w 5779785"/>
              <a:gd name="connsiteY35" fmla="*/ 2850734 h 3062599"/>
              <a:gd name="connsiteX36" fmla="*/ 2666141 w 5779785"/>
              <a:gd name="connsiteY36" fmla="*/ 2921237 h 3062599"/>
              <a:gd name="connsiteX37" fmla="*/ 2848451 w 5779785"/>
              <a:gd name="connsiteY37" fmla="*/ 2926222 h 3062599"/>
              <a:gd name="connsiteX38" fmla="*/ 2797177 w 5779785"/>
              <a:gd name="connsiteY38" fmla="*/ 2879220 h 3062599"/>
              <a:gd name="connsiteX39" fmla="*/ 2780085 w 5779785"/>
              <a:gd name="connsiteY39" fmla="*/ 2881357 h 3062599"/>
              <a:gd name="connsiteX40" fmla="*/ 2759433 w 5779785"/>
              <a:gd name="connsiteY40" fmla="*/ 2916252 h 3062599"/>
              <a:gd name="connsiteX41" fmla="*/ 2744478 w 5779785"/>
              <a:gd name="connsiteY41" fmla="*/ 2928359 h 3062599"/>
              <a:gd name="connsiteX42" fmla="*/ 2736644 w 5779785"/>
              <a:gd name="connsiteY42" fmla="*/ 2911267 h 3062599"/>
              <a:gd name="connsiteX43" fmla="*/ 2748039 w 5779785"/>
              <a:gd name="connsiteY43" fmla="*/ 2837916 h 3062599"/>
              <a:gd name="connsiteX44" fmla="*/ 2716704 w 5779785"/>
              <a:gd name="connsiteY44" fmla="*/ 2794474 h 3062599"/>
              <a:gd name="connsiteX45" fmla="*/ 602332 w 5779785"/>
              <a:gd name="connsiteY45" fmla="*/ 2701895 h 3062599"/>
              <a:gd name="connsiteX46" fmla="*/ 573134 w 5779785"/>
              <a:gd name="connsiteY46" fmla="*/ 2719699 h 3062599"/>
              <a:gd name="connsiteX47" fmla="*/ 453493 w 5779785"/>
              <a:gd name="connsiteY47" fmla="*/ 2887054 h 3062599"/>
              <a:gd name="connsiteX48" fmla="*/ 434265 w 5779785"/>
              <a:gd name="connsiteY48" fmla="*/ 2876372 h 3062599"/>
              <a:gd name="connsiteX49" fmla="*/ 454917 w 5779785"/>
              <a:gd name="connsiteY49" fmla="*/ 2778095 h 3062599"/>
              <a:gd name="connsiteX50" fmla="*/ 469872 w 5779785"/>
              <a:gd name="connsiteY50" fmla="*/ 2737502 h 3062599"/>
              <a:gd name="connsiteX51" fmla="*/ 347382 w 5779785"/>
              <a:gd name="connsiteY51" fmla="*/ 2741776 h 3062599"/>
              <a:gd name="connsiteX52" fmla="*/ 303229 w 5779785"/>
              <a:gd name="connsiteY52" fmla="*/ 2737502 h 3062599"/>
              <a:gd name="connsiteX53" fmla="*/ 311063 w 5779785"/>
              <a:gd name="connsiteY53" fmla="*/ 2785217 h 3062599"/>
              <a:gd name="connsiteX54" fmla="*/ 464175 w 5779785"/>
              <a:gd name="connsiteY54" fmla="*/ 2962542 h 3062599"/>
              <a:gd name="connsiteX55" fmla="*/ 552481 w 5779785"/>
              <a:gd name="connsiteY55" fmla="*/ 2981058 h 3062599"/>
              <a:gd name="connsiteX56" fmla="*/ 670698 w 5779785"/>
              <a:gd name="connsiteY56" fmla="*/ 2931920 h 3062599"/>
              <a:gd name="connsiteX57" fmla="*/ 696336 w 5779785"/>
              <a:gd name="connsiteY57" fmla="*/ 2792338 h 3062599"/>
              <a:gd name="connsiteX58" fmla="*/ 602332 w 5779785"/>
              <a:gd name="connsiteY58" fmla="*/ 2701895 h 3062599"/>
              <a:gd name="connsiteX59" fmla="*/ 870846 w 5779785"/>
              <a:gd name="connsiteY59" fmla="*/ 2552166 h 3062599"/>
              <a:gd name="connsiteX60" fmla="*/ 852296 w 5779785"/>
              <a:gd name="connsiteY60" fmla="*/ 2556617 h 3062599"/>
              <a:gd name="connsiteX61" fmla="*/ 806719 w 5779785"/>
              <a:gd name="connsiteY61" fmla="*/ 2625695 h 3062599"/>
              <a:gd name="connsiteX62" fmla="*/ 848023 w 5779785"/>
              <a:gd name="connsiteY62" fmla="*/ 2689789 h 3062599"/>
              <a:gd name="connsiteX63" fmla="*/ 1004696 w 5779785"/>
              <a:gd name="connsiteY63" fmla="*/ 2647772 h 3062599"/>
              <a:gd name="connsiteX64" fmla="*/ 994726 w 5779785"/>
              <a:gd name="connsiteY64" fmla="*/ 2622135 h 3062599"/>
              <a:gd name="connsiteX65" fmla="*/ 950573 w 5779785"/>
              <a:gd name="connsiteY65" fmla="*/ 2603618 h 3062599"/>
              <a:gd name="connsiteX66" fmla="*/ 937754 w 5779785"/>
              <a:gd name="connsiteY66" fmla="*/ 2611452 h 3062599"/>
              <a:gd name="connsiteX67" fmla="*/ 924223 w 5779785"/>
              <a:gd name="connsiteY67" fmla="*/ 2672697 h 3062599"/>
              <a:gd name="connsiteX68" fmla="*/ 897162 w 5779785"/>
              <a:gd name="connsiteY68" fmla="*/ 2630680 h 3062599"/>
              <a:gd name="connsiteX69" fmla="*/ 892177 w 5779785"/>
              <a:gd name="connsiteY69" fmla="*/ 2585815 h 3062599"/>
              <a:gd name="connsiteX70" fmla="*/ 870846 w 5779785"/>
              <a:gd name="connsiteY70" fmla="*/ 2552166 h 3062599"/>
              <a:gd name="connsiteX71" fmla="*/ 1174900 w 5779785"/>
              <a:gd name="connsiteY71" fmla="*/ 2525282 h 3062599"/>
              <a:gd name="connsiteX72" fmla="*/ 1149975 w 5779785"/>
              <a:gd name="connsiteY72" fmla="*/ 2557329 h 3062599"/>
              <a:gd name="connsiteX73" fmla="*/ 1143565 w 5779785"/>
              <a:gd name="connsiteY73" fmla="*/ 2641362 h 3062599"/>
              <a:gd name="connsiteX74" fmla="*/ 1134308 w 5779785"/>
              <a:gd name="connsiteY74" fmla="*/ 2651333 h 3062599"/>
              <a:gd name="connsiteX75" fmla="*/ 1126474 w 5779785"/>
              <a:gd name="connsiteY75" fmla="*/ 2642075 h 3062599"/>
              <a:gd name="connsiteX76" fmla="*/ 1107246 w 5779785"/>
              <a:gd name="connsiteY76" fmla="*/ 2581542 h 3062599"/>
              <a:gd name="connsiteX77" fmla="*/ 1036031 w 5779785"/>
              <a:gd name="connsiteY77" fmla="*/ 2625695 h 3062599"/>
              <a:gd name="connsiteX78" fmla="*/ 1221902 w 5779785"/>
              <a:gd name="connsiteY78" fmla="*/ 2652045 h 3062599"/>
              <a:gd name="connsiteX79" fmla="*/ 1239706 w 5779785"/>
              <a:gd name="connsiteY79" fmla="*/ 2577269 h 3062599"/>
              <a:gd name="connsiteX80" fmla="*/ 1174900 w 5779785"/>
              <a:gd name="connsiteY80" fmla="*/ 2525282 h 3062599"/>
              <a:gd name="connsiteX81" fmla="*/ 3311349 w 5779785"/>
              <a:gd name="connsiteY81" fmla="*/ 2504630 h 3062599"/>
              <a:gd name="connsiteX82" fmla="*/ 3296394 w 5779785"/>
              <a:gd name="connsiteY82" fmla="*/ 2517449 h 3062599"/>
              <a:gd name="connsiteX83" fmla="*/ 3290696 w 5779785"/>
              <a:gd name="connsiteY83" fmla="*/ 2524570 h 3062599"/>
              <a:gd name="connsiteX84" fmla="*/ 3311349 w 5779785"/>
              <a:gd name="connsiteY84" fmla="*/ 2504630 h 3062599"/>
              <a:gd name="connsiteX85" fmla="*/ 3962253 w 5779785"/>
              <a:gd name="connsiteY85" fmla="*/ 2394247 h 3062599"/>
              <a:gd name="connsiteX86" fmla="*/ 3927358 w 5779785"/>
              <a:gd name="connsiteY86" fmla="*/ 2428430 h 3062599"/>
              <a:gd name="connsiteX87" fmla="*/ 3990027 w 5779785"/>
              <a:gd name="connsiteY87" fmla="*/ 2401368 h 3062599"/>
              <a:gd name="connsiteX88" fmla="*/ 3999285 w 5779785"/>
              <a:gd name="connsiteY88" fmla="*/ 2405641 h 3062599"/>
              <a:gd name="connsiteX89" fmla="*/ 3962253 w 5779785"/>
              <a:gd name="connsiteY89" fmla="*/ 2394247 h 3062599"/>
              <a:gd name="connsiteX90" fmla="*/ 1780227 w 5779785"/>
              <a:gd name="connsiteY90" fmla="*/ 2258938 h 3062599"/>
              <a:gd name="connsiteX91" fmla="*/ 1663435 w 5779785"/>
              <a:gd name="connsiteY91" fmla="*/ 2357927 h 3062599"/>
              <a:gd name="connsiteX92" fmla="*/ 1665571 w 5779785"/>
              <a:gd name="connsiteY92" fmla="*/ 2379291 h 3062599"/>
              <a:gd name="connsiteX93" fmla="*/ 1756726 w 5779785"/>
              <a:gd name="connsiteY93" fmla="*/ 2496084 h 3062599"/>
              <a:gd name="connsiteX94" fmla="*/ 1858564 w 5779785"/>
              <a:gd name="connsiteY94" fmla="*/ 2613589 h 3062599"/>
              <a:gd name="connsiteX95" fmla="*/ 1985326 w 5779785"/>
              <a:gd name="connsiteY95" fmla="*/ 2655605 h 3062599"/>
              <a:gd name="connsiteX96" fmla="*/ 2003842 w 5779785"/>
              <a:gd name="connsiteY96" fmla="*/ 2651333 h 3062599"/>
              <a:gd name="connsiteX97" fmla="*/ 1996009 w 5779785"/>
              <a:gd name="connsiteY97" fmla="*/ 2634953 h 3062599"/>
              <a:gd name="connsiteX98" fmla="*/ 1964674 w 5779785"/>
              <a:gd name="connsiteY98" fmla="*/ 2577981 h 3062599"/>
              <a:gd name="connsiteX99" fmla="*/ 1940461 w 5779785"/>
              <a:gd name="connsiteY99" fmla="*/ 2558041 h 3062599"/>
              <a:gd name="connsiteX100" fmla="*/ 1820108 w 5779785"/>
              <a:gd name="connsiteY100" fmla="*/ 2471871 h 3062599"/>
              <a:gd name="connsiteX101" fmla="*/ 1788773 w 5779785"/>
              <a:gd name="connsiteY101" fmla="*/ 2345820 h 3062599"/>
              <a:gd name="connsiteX102" fmla="*/ 1788773 w 5779785"/>
              <a:gd name="connsiteY102" fmla="*/ 2261075 h 3062599"/>
              <a:gd name="connsiteX103" fmla="*/ 1780227 w 5779785"/>
              <a:gd name="connsiteY103" fmla="*/ 2258938 h 3062599"/>
              <a:gd name="connsiteX104" fmla="*/ 4446515 w 5779785"/>
              <a:gd name="connsiteY104" fmla="*/ 2189860 h 3062599"/>
              <a:gd name="connsiteX105" fmla="*/ 4404498 w 5779785"/>
              <a:gd name="connsiteY105" fmla="*/ 2196269 h 3062599"/>
              <a:gd name="connsiteX106" fmla="*/ 4342541 w 5779785"/>
              <a:gd name="connsiteY106" fmla="*/ 2334426 h 3062599"/>
              <a:gd name="connsiteX107" fmla="*/ 4338980 w 5779785"/>
              <a:gd name="connsiteY107" fmla="*/ 2368609 h 3062599"/>
              <a:gd name="connsiteX108" fmla="*/ 4317616 w 5779785"/>
              <a:gd name="connsiteY108" fmla="*/ 2414187 h 3062599"/>
              <a:gd name="connsiteX109" fmla="*/ 4318328 w 5779785"/>
              <a:gd name="connsiteY109" fmla="*/ 2469734 h 3062599"/>
              <a:gd name="connsiteX110" fmla="*/ 4326162 w 5779785"/>
              <a:gd name="connsiteY110" fmla="*/ 2493235 h 3062599"/>
              <a:gd name="connsiteX111" fmla="*/ 4376012 w 5779785"/>
              <a:gd name="connsiteY111" fmla="*/ 2612164 h 3062599"/>
              <a:gd name="connsiteX112" fmla="*/ 4378861 w 5779785"/>
              <a:gd name="connsiteY112" fmla="*/ 2621422 h 3062599"/>
              <a:gd name="connsiteX113" fmla="*/ 4415181 w 5779785"/>
              <a:gd name="connsiteY113" fmla="*/ 2714002 h 3062599"/>
              <a:gd name="connsiteX114" fmla="*/ 4506336 w 5779785"/>
              <a:gd name="connsiteY114" fmla="*/ 2727533 h 3062599"/>
              <a:gd name="connsiteX115" fmla="*/ 4525564 w 5779785"/>
              <a:gd name="connsiteY115" fmla="*/ 2720411 h 3062599"/>
              <a:gd name="connsiteX116" fmla="*/ 4498502 w 5779785"/>
              <a:gd name="connsiteY116" fmla="*/ 2704032 h 3062599"/>
              <a:gd name="connsiteX117" fmla="*/ 4424438 w 5779785"/>
              <a:gd name="connsiteY117" fmla="*/ 2605043 h 3062599"/>
              <a:gd name="connsiteX118" fmla="*/ 4363906 w 5779785"/>
              <a:gd name="connsiteY118" fmla="*/ 2506054 h 3062599"/>
              <a:gd name="connsiteX119" fmla="*/ 4358921 w 5779785"/>
              <a:gd name="connsiteY119" fmla="*/ 2469734 h 3062599"/>
              <a:gd name="connsiteX120" fmla="*/ 4444379 w 5779785"/>
              <a:gd name="connsiteY120" fmla="*/ 2276030 h 3062599"/>
              <a:gd name="connsiteX121" fmla="*/ 4496366 w 5779785"/>
              <a:gd name="connsiteY121" fmla="*/ 2252529 h 3062599"/>
              <a:gd name="connsiteX122" fmla="*/ 4587521 w 5779785"/>
              <a:gd name="connsiteY122" fmla="*/ 2279590 h 3062599"/>
              <a:gd name="connsiteX123" fmla="*/ 4639508 w 5779785"/>
              <a:gd name="connsiteY123" fmla="*/ 2300955 h 3062599"/>
              <a:gd name="connsiteX124" fmla="*/ 4678676 w 5779785"/>
              <a:gd name="connsiteY124" fmla="*/ 2372170 h 3062599"/>
              <a:gd name="connsiteX125" fmla="*/ 4672979 w 5779785"/>
              <a:gd name="connsiteY125" fmla="*/ 2471871 h 3062599"/>
              <a:gd name="connsiteX126" fmla="*/ 4653039 w 5779785"/>
              <a:gd name="connsiteY126" fmla="*/ 2509615 h 3062599"/>
              <a:gd name="connsiteX127" fmla="*/ 4556186 w 5779785"/>
              <a:gd name="connsiteY127" fmla="*/ 2544510 h 3062599"/>
              <a:gd name="connsiteX128" fmla="*/ 4554050 w 5779785"/>
              <a:gd name="connsiteY128" fmla="*/ 2543798 h 3062599"/>
              <a:gd name="connsiteX129" fmla="*/ 4486395 w 5779785"/>
              <a:gd name="connsiteY129" fmla="*/ 2405641 h 3062599"/>
              <a:gd name="connsiteX130" fmla="*/ 4529124 w 5779785"/>
              <a:gd name="connsiteY130" fmla="*/ 2355079 h 3062599"/>
              <a:gd name="connsiteX131" fmla="*/ 4583248 w 5779785"/>
              <a:gd name="connsiteY131" fmla="*/ 2392822 h 3062599"/>
              <a:gd name="connsiteX132" fmla="*/ 4596779 w 5779785"/>
              <a:gd name="connsiteY132" fmla="*/ 2419884 h 3062599"/>
              <a:gd name="connsiteX133" fmla="*/ 4575414 w 5779785"/>
              <a:gd name="connsiteY133" fmla="*/ 2446234 h 3062599"/>
              <a:gd name="connsiteX134" fmla="*/ 4554050 w 5779785"/>
              <a:gd name="connsiteY134" fmla="*/ 2454779 h 3062599"/>
              <a:gd name="connsiteX135" fmla="*/ 4558323 w 5779785"/>
              <a:gd name="connsiteY135" fmla="*/ 2470446 h 3062599"/>
              <a:gd name="connsiteX136" fmla="*/ 4581824 w 5779785"/>
              <a:gd name="connsiteY136" fmla="*/ 2468310 h 3062599"/>
              <a:gd name="connsiteX137" fmla="*/ 4612446 w 5779785"/>
              <a:gd name="connsiteY137" fmla="*/ 2389974 h 3062599"/>
              <a:gd name="connsiteX138" fmla="*/ 4556898 w 5779785"/>
              <a:gd name="connsiteY138" fmla="*/ 2343684 h 3062599"/>
              <a:gd name="connsiteX139" fmla="*/ 4536958 w 5779785"/>
              <a:gd name="connsiteY139" fmla="*/ 2340836 h 3062599"/>
              <a:gd name="connsiteX140" fmla="*/ 4467167 w 5779785"/>
              <a:gd name="connsiteY140" fmla="*/ 2389262 h 3062599"/>
              <a:gd name="connsiteX141" fmla="*/ 4457910 w 5779785"/>
              <a:gd name="connsiteY141" fmla="*/ 2428430 h 3062599"/>
              <a:gd name="connsiteX142" fmla="*/ 4482123 w 5779785"/>
              <a:gd name="connsiteY142" fmla="*/ 2551632 h 3062599"/>
              <a:gd name="connsiteX143" fmla="*/ 4526276 w 5779785"/>
              <a:gd name="connsiteY143" fmla="*/ 2602906 h 3062599"/>
              <a:gd name="connsiteX144" fmla="*/ 4606037 w 5779785"/>
              <a:gd name="connsiteY144" fmla="*/ 2602906 h 3062599"/>
              <a:gd name="connsiteX145" fmla="*/ 4717132 w 5779785"/>
              <a:gd name="connsiteY145" fmla="*/ 2492523 h 3062599"/>
              <a:gd name="connsiteX146" fmla="*/ 4732087 w 5779785"/>
              <a:gd name="connsiteY146" fmla="*/ 2476856 h 3062599"/>
              <a:gd name="connsiteX147" fmla="*/ 4735648 w 5779785"/>
              <a:gd name="connsiteY147" fmla="*/ 2451931 h 3062599"/>
              <a:gd name="connsiteX148" fmla="*/ 4705025 w 5779785"/>
              <a:gd name="connsiteY148" fmla="*/ 2307364 h 3062599"/>
              <a:gd name="connsiteX149" fmla="*/ 4620280 w 5779785"/>
              <a:gd name="connsiteY149" fmla="*/ 2217633 h 3062599"/>
              <a:gd name="connsiteX150" fmla="*/ 4446515 w 5779785"/>
              <a:gd name="connsiteY150" fmla="*/ 2189860 h 3062599"/>
              <a:gd name="connsiteX151" fmla="*/ 1982478 w 5779785"/>
              <a:gd name="connsiteY151" fmla="*/ 2137161 h 3062599"/>
              <a:gd name="connsiteX152" fmla="*/ 1955416 w 5779785"/>
              <a:gd name="connsiteY152" fmla="*/ 2482553 h 3062599"/>
              <a:gd name="connsiteX153" fmla="*/ 1962537 w 5779785"/>
              <a:gd name="connsiteY153" fmla="*/ 2524570 h 3062599"/>
              <a:gd name="connsiteX154" fmla="*/ 1959689 w 5779785"/>
              <a:gd name="connsiteY154" fmla="*/ 2483265 h 3062599"/>
              <a:gd name="connsiteX155" fmla="*/ 1982478 w 5779785"/>
              <a:gd name="connsiteY155" fmla="*/ 2137161 h 3062599"/>
              <a:gd name="connsiteX156" fmla="*/ 2374872 w 5779785"/>
              <a:gd name="connsiteY156" fmla="*/ 1824527 h 3062599"/>
              <a:gd name="connsiteX157" fmla="*/ 2305081 w 5779785"/>
              <a:gd name="connsiteY157" fmla="*/ 1909273 h 3062599"/>
              <a:gd name="connsiteX158" fmla="*/ 2275171 w 5779785"/>
              <a:gd name="connsiteY158" fmla="*/ 2049566 h 3062599"/>
              <a:gd name="connsiteX159" fmla="*/ 2251670 w 5779785"/>
              <a:gd name="connsiteY159" fmla="*/ 2067370 h 3062599"/>
              <a:gd name="connsiteX160" fmla="*/ 2184728 w 5779785"/>
              <a:gd name="connsiteY160" fmla="*/ 2055263 h 3062599"/>
              <a:gd name="connsiteX161" fmla="*/ 2088588 w 5779785"/>
              <a:gd name="connsiteY161" fmla="*/ 2018231 h 3062599"/>
              <a:gd name="connsiteX162" fmla="*/ 2186865 w 5779785"/>
              <a:gd name="connsiteY162" fmla="*/ 2206239 h 3062599"/>
              <a:gd name="connsiteX163" fmla="*/ 2268050 w 5779785"/>
              <a:gd name="connsiteY163" fmla="*/ 2100841 h 3062599"/>
              <a:gd name="connsiteX164" fmla="*/ 2263777 w 5779785"/>
              <a:gd name="connsiteY164" fmla="*/ 2142146 h 3062599"/>
              <a:gd name="connsiteX165" fmla="*/ 2240276 w 5779785"/>
              <a:gd name="connsiteY165" fmla="*/ 2365761 h 3062599"/>
              <a:gd name="connsiteX166" fmla="*/ 2228881 w 5779785"/>
              <a:gd name="connsiteY166" fmla="*/ 2387125 h 3062599"/>
              <a:gd name="connsiteX167" fmla="*/ 2169061 w 5779785"/>
              <a:gd name="connsiteY167" fmla="*/ 2369322 h 3062599"/>
              <a:gd name="connsiteX168" fmla="*/ 2164076 w 5779785"/>
              <a:gd name="connsiteY168" fmla="*/ 2331577 h 3062599"/>
              <a:gd name="connsiteX169" fmla="*/ 2141999 w 5779785"/>
              <a:gd name="connsiteY169" fmla="*/ 2303091 h 3062599"/>
              <a:gd name="connsiteX170" fmla="*/ 2049420 w 5779785"/>
              <a:gd name="connsiteY170" fmla="*/ 2278878 h 3062599"/>
              <a:gd name="connsiteX171" fmla="*/ 2031616 w 5779785"/>
              <a:gd name="connsiteY171" fmla="*/ 2297394 h 3062599"/>
              <a:gd name="connsiteX172" fmla="*/ 2102119 w 5779785"/>
              <a:gd name="connsiteY172" fmla="*/ 2402792 h 3062599"/>
              <a:gd name="connsiteX173" fmla="*/ 2121347 w 5779785"/>
              <a:gd name="connsiteY173" fmla="*/ 2447658 h 3062599"/>
              <a:gd name="connsiteX174" fmla="*/ 2149833 w 5779785"/>
              <a:gd name="connsiteY174" fmla="*/ 2495372 h 3062599"/>
              <a:gd name="connsiteX175" fmla="*/ 2219624 w 5779785"/>
              <a:gd name="connsiteY175" fmla="*/ 2525994 h 3062599"/>
              <a:gd name="connsiteX176" fmla="*/ 2220336 w 5779785"/>
              <a:gd name="connsiteY176" fmla="*/ 2602194 h 3062599"/>
              <a:gd name="connsiteX177" fmla="*/ 2225321 w 5779785"/>
              <a:gd name="connsiteY177" fmla="*/ 2597921 h 3062599"/>
              <a:gd name="connsiteX178" fmla="*/ 2233867 w 5779785"/>
              <a:gd name="connsiteY178" fmla="*/ 2533116 h 3062599"/>
              <a:gd name="connsiteX179" fmla="*/ 2294399 w 5779785"/>
              <a:gd name="connsiteY179" fmla="*/ 2483977 h 3062599"/>
              <a:gd name="connsiteX180" fmla="*/ 2323597 w 5779785"/>
              <a:gd name="connsiteY180" fmla="*/ 2513175 h 3062599"/>
              <a:gd name="connsiteX181" fmla="*/ 2346386 w 5779785"/>
              <a:gd name="connsiteY181" fmla="*/ 2533116 h 3062599"/>
              <a:gd name="connsiteX182" fmla="*/ 2399085 w 5779785"/>
              <a:gd name="connsiteY182" fmla="*/ 2530267 h 3062599"/>
              <a:gd name="connsiteX183" fmla="*/ 2417601 w 5779785"/>
              <a:gd name="connsiteY183" fmla="*/ 2513888 h 3062599"/>
              <a:gd name="connsiteX184" fmla="*/ 2448224 w 5779785"/>
              <a:gd name="connsiteY184" fmla="*/ 2488963 h 3062599"/>
              <a:gd name="connsiteX185" fmla="*/ 2485967 w 5779785"/>
              <a:gd name="connsiteY185" fmla="*/ 2486114 h 3062599"/>
              <a:gd name="connsiteX186" fmla="*/ 2512317 w 5779785"/>
              <a:gd name="connsiteY186" fmla="*/ 2503918 h 3062599"/>
              <a:gd name="connsiteX187" fmla="*/ 2530833 w 5779785"/>
              <a:gd name="connsiteY187" fmla="*/ 2521009 h 3062599"/>
              <a:gd name="connsiteX188" fmla="*/ 2541515 w 5779785"/>
              <a:gd name="connsiteY188" fmla="*/ 2538101 h 3062599"/>
              <a:gd name="connsiteX189" fmla="*/ 2525848 w 5779785"/>
              <a:gd name="connsiteY189" fmla="*/ 2589375 h 3062599"/>
              <a:gd name="connsiteX190" fmla="*/ 2545788 w 5779785"/>
              <a:gd name="connsiteY190" fmla="*/ 2550920 h 3062599"/>
              <a:gd name="connsiteX191" fmla="*/ 2590653 w 5779785"/>
              <a:gd name="connsiteY191" fmla="*/ 2513175 h 3062599"/>
              <a:gd name="connsiteX192" fmla="*/ 2611306 w 5779785"/>
              <a:gd name="connsiteY192" fmla="*/ 2492523 h 3062599"/>
              <a:gd name="connsiteX193" fmla="*/ 2615579 w 5779785"/>
              <a:gd name="connsiteY193" fmla="*/ 2462613 h 3062599"/>
              <a:gd name="connsiteX194" fmla="*/ 2644065 w 5779785"/>
              <a:gd name="connsiteY194" fmla="*/ 2427005 h 3062599"/>
              <a:gd name="connsiteX195" fmla="*/ 2707446 w 5779785"/>
              <a:gd name="connsiteY195" fmla="*/ 2345108 h 3062599"/>
              <a:gd name="connsiteX196" fmla="*/ 2692491 w 5779785"/>
              <a:gd name="connsiteY196" fmla="*/ 2330865 h 3062599"/>
              <a:gd name="connsiteX197" fmla="*/ 2641216 w 5779785"/>
              <a:gd name="connsiteY197" fmla="*/ 2342972 h 3062599"/>
              <a:gd name="connsiteX198" fmla="*/ 2592078 w 5779785"/>
              <a:gd name="connsiteY198" fmla="*/ 2389974 h 3062599"/>
              <a:gd name="connsiteX199" fmla="*/ 2587093 w 5779785"/>
              <a:gd name="connsiteY199" fmla="*/ 2392822 h 3062599"/>
              <a:gd name="connsiteX200" fmla="*/ 2592790 w 5779785"/>
              <a:gd name="connsiteY200" fmla="*/ 2300243 h 3062599"/>
              <a:gd name="connsiteX201" fmla="*/ 2594926 w 5779785"/>
              <a:gd name="connsiteY201" fmla="*/ 2286000 h 3062599"/>
              <a:gd name="connsiteX202" fmla="*/ 2597063 w 5779785"/>
              <a:gd name="connsiteY202" fmla="*/ 2171344 h 3062599"/>
              <a:gd name="connsiteX203" fmla="*/ 2603472 w 5779785"/>
              <a:gd name="connsiteY203" fmla="*/ 2161374 h 3062599"/>
              <a:gd name="connsiteX204" fmla="*/ 2677536 w 5779785"/>
              <a:gd name="connsiteY204" fmla="*/ 2032474 h 3062599"/>
              <a:gd name="connsiteX205" fmla="*/ 2606321 w 5779785"/>
              <a:gd name="connsiteY205" fmla="*/ 2056688 h 3062599"/>
              <a:gd name="connsiteX206" fmla="*/ 2582820 w 5779785"/>
              <a:gd name="connsiteY206" fmla="*/ 2040308 h 3062599"/>
              <a:gd name="connsiteX207" fmla="*/ 2569289 w 5779785"/>
              <a:gd name="connsiteY207" fmla="*/ 1963396 h 3062599"/>
              <a:gd name="connsiteX208" fmla="*/ 2413328 w 5779785"/>
              <a:gd name="connsiteY208" fmla="*/ 1841618 h 3062599"/>
              <a:gd name="connsiteX209" fmla="*/ 2500923 w 5779785"/>
              <a:gd name="connsiteY209" fmla="*/ 1887196 h 3062599"/>
              <a:gd name="connsiteX210" fmla="*/ 2547212 w 5779785"/>
              <a:gd name="connsiteY210" fmla="*/ 1935622 h 3062599"/>
              <a:gd name="connsiteX211" fmla="*/ 2574274 w 5779785"/>
              <a:gd name="connsiteY211" fmla="*/ 2045293 h 3062599"/>
              <a:gd name="connsiteX212" fmla="*/ 2557895 w 5779785"/>
              <a:gd name="connsiteY212" fmla="*/ 2064521 h 3062599"/>
              <a:gd name="connsiteX213" fmla="*/ 2489528 w 5779785"/>
              <a:gd name="connsiteY213" fmla="*/ 2068082 h 3062599"/>
              <a:gd name="connsiteX214" fmla="*/ 2480982 w 5779785"/>
              <a:gd name="connsiteY214" fmla="*/ 2085886 h 3062599"/>
              <a:gd name="connsiteX215" fmla="*/ 2536530 w 5779785"/>
              <a:gd name="connsiteY215" fmla="*/ 2160661 h 3062599"/>
              <a:gd name="connsiteX216" fmla="*/ 2584956 w 5779785"/>
              <a:gd name="connsiteY216" fmla="*/ 2197693 h 3062599"/>
              <a:gd name="connsiteX217" fmla="*/ 2576410 w 5779785"/>
              <a:gd name="connsiteY217" fmla="*/ 2395671 h 3062599"/>
              <a:gd name="connsiteX218" fmla="*/ 2525136 w 5779785"/>
              <a:gd name="connsiteY218" fmla="*/ 2408490 h 3062599"/>
              <a:gd name="connsiteX219" fmla="*/ 2510180 w 5779785"/>
              <a:gd name="connsiteY219" fmla="*/ 2381428 h 3062599"/>
              <a:gd name="connsiteX220" fmla="*/ 2487392 w 5779785"/>
              <a:gd name="connsiteY220" fmla="*/ 2362912 h 3062599"/>
              <a:gd name="connsiteX221" fmla="*/ 2439678 w 5779785"/>
              <a:gd name="connsiteY221" fmla="*/ 2365048 h 3062599"/>
              <a:gd name="connsiteX222" fmla="*/ 2416889 w 5779785"/>
              <a:gd name="connsiteY222" fmla="*/ 2385701 h 3062599"/>
              <a:gd name="connsiteX223" fmla="*/ 2381994 w 5779785"/>
              <a:gd name="connsiteY223" fmla="*/ 2415611 h 3062599"/>
              <a:gd name="connsiteX224" fmla="*/ 2352083 w 5779785"/>
              <a:gd name="connsiteY224" fmla="*/ 2412050 h 3062599"/>
              <a:gd name="connsiteX225" fmla="*/ 2333567 w 5779785"/>
              <a:gd name="connsiteY225" fmla="*/ 2392110 h 3062599"/>
              <a:gd name="connsiteX226" fmla="*/ 2292975 w 5779785"/>
              <a:gd name="connsiteY226" fmla="*/ 2352942 h 3062599"/>
              <a:gd name="connsiteX227" fmla="*/ 2257367 w 5779785"/>
              <a:gd name="connsiteY227" fmla="*/ 2307364 h 3062599"/>
              <a:gd name="connsiteX228" fmla="*/ 2285141 w 5779785"/>
              <a:gd name="connsiteY228" fmla="*/ 2067370 h 3062599"/>
              <a:gd name="connsiteX229" fmla="*/ 2374872 w 5779785"/>
              <a:gd name="connsiteY229" fmla="*/ 1824527 h 3062599"/>
              <a:gd name="connsiteX230" fmla="*/ 2461042 w 5779785"/>
              <a:gd name="connsiteY230" fmla="*/ 1818118 h 3062599"/>
              <a:gd name="connsiteX231" fmla="*/ 2453921 w 5779785"/>
              <a:gd name="connsiteY231" fmla="*/ 1823815 h 3062599"/>
              <a:gd name="connsiteX232" fmla="*/ 2566440 w 5779785"/>
              <a:gd name="connsiteY232" fmla="*/ 1831649 h 3062599"/>
              <a:gd name="connsiteX233" fmla="*/ 2760145 w 5779785"/>
              <a:gd name="connsiteY233" fmla="*/ 1996867 h 3062599"/>
              <a:gd name="connsiteX234" fmla="*/ 2792904 w 5779785"/>
              <a:gd name="connsiteY234" fmla="*/ 2208375 h 3062599"/>
              <a:gd name="connsiteX235" fmla="*/ 2758009 w 5779785"/>
              <a:gd name="connsiteY235" fmla="*/ 2523146 h 3062599"/>
              <a:gd name="connsiteX236" fmla="*/ 2757296 w 5779785"/>
              <a:gd name="connsiteY236" fmla="*/ 2525994 h 3062599"/>
              <a:gd name="connsiteX237" fmla="*/ 2740205 w 5779785"/>
              <a:gd name="connsiteY237" fmla="*/ 2577269 h 3062599"/>
              <a:gd name="connsiteX238" fmla="*/ 2745902 w 5779785"/>
              <a:gd name="connsiteY238" fmla="*/ 2579406 h 3062599"/>
              <a:gd name="connsiteX239" fmla="*/ 2762282 w 5779785"/>
              <a:gd name="connsiteY239" fmla="*/ 2528131 h 3062599"/>
              <a:gd name="connsiteX240" fmla="*/ 2791480 w 5779785"/>
              <a:gd name="connsiteY240" fmla="*/ 2394959 h 3062599"/>
              <a:gd name="connsiteX241" fmla="*/ 2767979 w 5779785"/>
              <a:gd name="connsiteY241" fmla="*/ 1990458 h 3062599"/>
              <a:gd name="connsiteX242" fmla="*/ 2654035 w 5779785"/>
              <a:gd name="connsiteY242" fmla="*/ 1845179 h 3062599"/>
              <a:gd name="connsiteX243" fmla="*/ 2461042 w 5779785"/>
              <a:gd name="connsiteY243" fmla="*/ 1818118 h 3062599"/>
              <a:gd name="connsiteX244" fmla="*/ 2266759 w 5779785"/>
              <a:gd name="connsiteY244" fmla="*/ 1812810 h 3062599"/>
              <a:gd name="connsiteX245" fmla="*/ 2108528 w 5779785"/>
              <a:gd name="connsiteY245" fmla="*/ 1843755 h 3062599"/>
              <a:gd name="connsiteX246" fmla="*/ 2080754 w 5779785"/>
              <a:gd name="connsiteY246" fmla="*/ 1878650 h 3062599"/>
              <a:gd name="connsiteX247" fmla="*/ 2321461 w 5779785"/>
              <a:gd name="connsiteY247" fmla="*/ 1818830 h 3062599"/>
              <a:gd name="connsiteX248" fmla="*/ 2266759 w 5779785"/>
              <a:gd name="connsiteY248" fmla="*/ 1812810 h 3062599"/>
              <a:gd name="connsiteX249" fmla="*/ 2519973 w 5779785"/>
              <a:gd name="connsiteY249" fmla="*/ 1761235 h 3062599"/>
              <a:gd name="connsiteX250" fmla="*/ 2431132 w 5779785"/>
              <a:gd name="connsiteY250" fmla="*/ 1788207 h 3062599"/>
              <a:gd name="connsiteX251" fmla="*/ 2612018 w 5779785"/>
              <a:gd name="connsiteY251" fmla="*/ 1768979 h 3062599"/>
              <a:gd name="connsiteX252" fmla="*/ 2519973 w 5779785"/>
              <a:gd name="connsiteY252" fmla="*/ 1761235 h 3062599"/>
              <a:gd name="connsiteX253" fmla="*/ 2222561 w 5779785"/>
              <a:gd name="connsiteY253" fmla="*/ 1751443 h 3062599"/>
              <a:gd name="connsiteX254" fmla="*/ 2099982 w 5779785"/>
              <a:gd name="connsiteY254" fmla="*/ 1773964 h 3062599"/>
              <a:gd name="connsiteX255" fmla="*/ 2337128 w 5779785"/>
              <a:gd name="connsiteY255" fmla="*/ 1796753 h 3062599"/>
              <a:gd name="connsiteX256" fmla="*/ 2222561 w 5779785"/>
              <a:gd name="connsiteY256" fmla="*/ 1751443 h 3062599"/>
              <a:gd name="connsiteX257" fmla="*/ 1172764 w 5779785"/>
              <a:gd name="connsiteY257" fmla="*/ 884490 h 3062599"/>
              <a:gd name="connsiteX258" fmla="*/ 1080184 w 5779785"/>
              <a:gd name="connsiteY258" fmla="*/ 968523 h 3062599"/>
              <a:gd name="connsiteX259" fmla="*/ 1028909 w 5779785"/>
              <a:gd name="connsiteY259" fmla="*/ 1115226 h 3062599"/>
              <a:gd name="connsiteX260" fmla="*/ 1003984 w 5779785"/>
              <a:gd name="connsiteY260" fmla="*/ 1266914 h 3062599"/>
              <a:gd name="connsiteX261" fmla="*/ 972650 w 5779785"/>
              <a:gd name="connsiteY261" fmla="*/ 1293976 h 3062599"/>
              <a:gd name="connsiteX262" fmla="*/ 857994 w 5779785"/>
              <a:gd name="connsiteY262" fmla="*/ 1277596 h 3062599"/>
              <a:gd name="connsiteX263" fmla="*/ 694199 w 5779785"/>
              <a:gd name="connsiteY263" fmla="*/ 1211366 h 3062599"/>
              <a:gd name="connsiteX264" fmla="*/ 847311 w 5779785"/>
              <a:gd name="connsiteY264" fmla="*/ 1519727 h 3062599"/>
              <a:gd name="connsiteX265" fmla="*/ 863691 w 5779785"/>
              <a:gd name="connsiteY265" fmla="*/ 1517590 h 3062599"/>
              <a:gd name="connsiteX266" fmla="*/ 928496 w 5779785"/>
              <a:gd name="connsiteY266" fmla="*/ 1425011 h 3062599"/>
              <a:gd name="connsiteX267" fmla="*/ 979771 w 5779785"/>
              <a:gd name="connsiteY267" fmla="*/ 1360206 h 3062599"/>
              <a:gd name="connsiteX268" fmla="*/ 989029 w 5779785"/>
              <a:gd name="connsiteY268" fmla="*/ 1349523 h 3062599"/>
              <a:gd name="connsiteX269" fmla="*/ 990453 w 5779785"/>
              <a:gd name="connsiteY269" fmla="*/ 1373024 h 3062599"/>
              <a:gd name="connsiteX270" fmla="*/ 968377 w 5779785"/>
              <a:gd name="connsiteY270" fmla="*/ 1591654 h 3062599"/>
              <a:gd name="connsiteX271" fmla="*/ 944164 w 5779785"/>
              <a:gd name="connsiteY271" fmla="*/ 1816693 h 3062599"/>
              <a:gd name="connsiteX272" fmla="*/ 934906 w 5779785"/>
              <a:gd name="connsiteY272" fmla="*/ 1844467 h 3062599"/>
              <a:gd name="connsiteX273" fmla="*/ 842326 w 5779785"/>
              <a:gd name="connsiteY273" fmla="*/ 1820254 h 3062599"/>
              <a:gd name="connsiteX274" fmla="*/ 811704 w 5779785"/>
              <a:gd name="connsiteY274" fmla="*/ 1766843 h 3062599"/>
              <a:gd name="connsiteX275" fmla="*/ 816689 w 5779785"/>
              <a:gd name="connsiteY275" fmla="*/ 1731948 h 3062599"/>
              <a:gd name="connsiteX276" fmla="*/ 794612 w 5779785"/>
              <a:gd name="connsiteY276" fmla="*/ 1699901 h 3062599"/>
              <a:gd name="connsiteX277" fmla="*/ 602332 w 5779785"/>
              <a:gd name="connsiteY277" fmla="*/ 1648626 h 3062599"/>
              <a:gd name="connsiteX278" fmla="*/ 585240 w 5779785"/>
              <a:gd name="connsiteY278" fmla="*/ 1665005 h 3062599"/>
              <a:gd name="connsiteX279" fmla="*/ 711291 w 5779785"/>
              <a:gd name="connsiteY279" fmla="*/ 1866544 h 3062599"/>
              <a:gd name="connsiteX280" fmla="*/ 743337 w 5779785"/>
              <a:gd name="connsiteY280" fmla="*/ 1938471 h 3062599"/>
              <a:gd name="connsiteX281" fmla="*/ 741201 w 5779785"/>
              <a:gd name="connsiteY281" fmla="*/ 1971230 h 3062599"/>
              <a:gd name="connsiteX282" fmla="*/ 761853 w 5779785"/>
              <a:gd name="connsiteY282" fmla="*/ 2006837 h 3062599"/>
              <a:gd name="connsiteX283" fmla="*/ 897874 w 5779785"/>
              <a:gd name="connsiteY283" fmla="*/ 2060960 h 3062599"/>
              <a:gd name="connsiteX284" fmla="*/ 920663 w 5779785"/>
              <a:gd name="connsiteY284" fmla="*/ 2092295 h 3062599"/>
              <a:gd name="connsiteX285" fmla="*/ 916390 w 5779785"/>
              <a:gd name="connsiteY285" fmla="*/ 2167071 h 3062599"/>
              <a:gd name="connsiteX286" fmla="*/ 929209 w 5779785"/>
              <a:gd name="connsiteY286" fmla="*/ 2135736 h 3062599"/>
              <a:gd name="connsiteX287" fmla="*/ 946300 w 5779785"/>
              <a:gd name="connsiteY287" fmla="*/ 2021080 h 3062599"/>
              <a:gd name="connsiteX288" fmla="*/ 974786 w 5779785"/>
              <a:gd name="connsiteY288" fmla="*/ 1998291 h 3062599"/>
              <a:gd name="connsiteX289" fmla="*/ 1050274 w 5779785"/>
              <a:gd name="connsiteY289" fmla="*/ 2003988 h 3062599"/>
              <a:gd name="connsiteX290" fmla="*/ 1088018 w 5779785"/>
              <a:gd name="connsiteY290" fmla="*/ 2036748 h 3062599"/>
              <a:gd name="connsiteX291" fmla="*/ 1091579 w 5779785"/>
              <a:gd name="connsiteY291" fmla="*/ 2064521 h 3062599"/>
              <a:gd name="connsiteX292" fmla="*/ 1106534 w 5779785"/>
              <a:gd name="connsiteY292" fmla="*/ 2084462 h 3062599"/>
              <a:gd name="connsiteX293" fmla="*/ 1196977 w 5779785"/>
              <a:gd name="connsiteY293" fmla="*/ 2083749 h 3062599"/>
              <a:gd name="connsiteX294" fmla="*/ 1252524 w 5779785"/>
              <a:gd name="connsiteY294" fmla="*/ 2038172 h 3062599"/>
              <a:gd name="connsiteX295" fmla="*/ 1281010 w 5779785"/>
              <a:gd name="connsiteY295" fmla="*/ 2013959 h 3062599"/>
              <a:gd name="connsiteX296" fmla="*/ 1353650 w 5779785"/>
              <a:gd name="connsiteY296" fmla="*/ 2006125 h 3062599"/>
              <a:gd name="connsiteX297" fmla="*/ 1411334 w 5779785"/>
              <a:gd name="connsiteY297" fmla="*/ 2048142 h 3062599"/>
              <a:gd name="connsiteX298" fmla="*/ 1436259 w 5779785"/>
              <a:gd name="connsiteY298" fmla="*/ 2066658 h 3062599"/>
              <a:gd name="connsiteX299" fmla="*/ 1469730 w 5779785"/>
              <a:gd name="connsiteY299" fmla="*/ 2068794 h 3062599"/>
              <a:gd name="connsiteX300" fmla="*/ 1403500 w 5779785"/>
              <a:gd name="connsiteY300" fmla="*/ 2233301 h 3062599"/>
              <a:gd name="connsiteX301" fmla="*/ 1486109 w 5779785"/>
              <a:gd name="connsiteY301" fmla="*/ 2058824 h 3062599"/>
              <a:gd name="connsiteX302" fmla="*/ 1572280 w 5779785"/>
              <a:gd name="connsiteY302" fmla="*/ 2056688 h 3062599"/>
              <a:gd name="connsiteX303" fmla="*/ 1586523 w 5779785"/>
              <a:gd name="connsiteY303" fmla="*/ 1949865 h 3062599"/>
              <a:gd name="connsiteX304" fmla="*/ 1620706 w 5779785"/>
              <a:gd name="connsiteY304" fmla="*/ 1905712 h 3062599"/>
              <a:gd name="connsiteX305" fmla="*/ 1738923 w 5779785"/>
              <a:gd name="connsiteY305" fmla="*/ 1763282 h 3062599"/>
              <a:gd name="connsiteX306" fmla="*/ 1719695 w 5779785"/>
              <a:gd name="connsiteY306" fmla="*/ 1746903 h 3062599"/>
              <a:gd name="connsiteX307" fmla="*/ 1566582 w 5779785"/>
              <a:gd name="connsiteY307" fmla="*/ 1785359 h 3062599"/>
              <a:gd name="connsiteX308" fmla="*/ 1550915 w 5779785"/>
              <a:gd name="connsiteY308" fmla="*/ 1803163 h 3062599"/>
              <a:gd name="connsiteX309" fmla="*/ 1544506 w 5779785"/>
              <a:gd name="connsiteY309" fmla="*/ 1888621 h 3062599"/>
              <a:gd name="connsiteX310" fmla="*/ 1531687 w 5779785"/>
              <a:gd name="connsiteY310" fmla="*/ 1866544 h 3062599"/>
              <a:gd name="connsiteX311" fmla="*/ 1543794 w 5779785"/>
              <a:gd name="connsiteY311" fmla="*/ 1747615 h 3062599"/>
              <a:gd name="connsiteX312" fmla="*/ 1548779 w 5779785"/>
              <a:gd name="connsiteY312" fmla="*/ 1497650 h 3062599"/>
              <a:gd name="connsiteX313" fmla="*/ 1562309 w 5779785"/>
              <a:gd name="connsiteY313" fmla="*/ 1453497 h 3062599"/>
              <a:gd name="connsiteX314" fmla="*/ 1685511 w 5779785"/>
              <a:gd name="connsiteY314" fmla="*/ 1227745 h 3062599"/>
              <a:gd name="connsiteX315" fmla="*/ 1553764 w 5779785"/>
              <a:gd name="connsiteY315" fmla="*/ 1277596 h 3062599"/>
              <a:gd name="connsiteX316" fmla="*/ 1525278 w 5779785"/>
              <a:gd name="connsiteY316" fmla="*/ 1254808 h 3062599"/>
              <a:gd name="connsiteX317" fmla="*/ 1513883 w 5779785"/>
              <a:gd name="connsiteY317" fmla="*/ 1165076 h 3062599"/>
              <a:gd name="connsiteX318" fmla="*/ 1393530 w 5779785"/>
              <a:gd name="connsiteY318" fmla="*/ 972084 h 3062599"/>
              <a:gd name="connsiteX319" fmla="*/ 1258934 w 5779785"/>
              <a:gd name="connsiteY319" fmla="*/ 908703 h 3062599"/>
              <a:gd name="connsiteX320" fmla="*/ 1222614 w 5779785"/>
              <a:gd name="connsiteY320" fmla="*/ 903005 h 3062599"/>
              <a:gd name="connsiteX321" fmla="*/ 1379287 w 5779785"/>
              <a:gd name="connsiteY321" fmla="*/ 980630 h 3062599"/>
              <a:gd name="connsiteX322" fmla="*/ 1471866 w 5779785"/>
              <a:gd name="connsiteY322" fmla="*/ 1081755 h 3062599"/>
              <a:gd name="connsiteX323" fmla="*/ 1514595 w 5779785"/>
              <a:gd name="connsiteY323" fmla="*/ 1278308 h 3062599"/>
              <a:gd name="connsiteX324" fmla="*/ 1358635 w 5779785"/>
              <a:gd name="connsiteY324" fmla="*/ 1293263 h 3062599"/>
              <a:gd name="connsiteX325" fmla="*/ 1340119 w 5779785"/>
              <a:gd name="connsiteY325" fmla="*/ 1296112 h 3062599"/>
              <a:gd name="connsiteX326" fmla="*/ 1348665 w 5779785"/>
              <a:gd name="connsiteY326" fmla="*/ 1314628 h 3062599"/>
              <a:gd name="connsiteX327" fmla="*/ 1481124 w 5779785"/>
              <a:gd name="connsiteY327" fmla="*/ 1504060 h 3062599"/>
              <a:gd name="connsiteX328" fmla="*/ 1524565 w 5779785"/>
              <a:gd name="connsiteY328" fmla="*/ 1509045 h 3062599"/>
              <a:gd name="connsiteX329" fmla="*/ 1529551 w 5779785"/>
              <a:gd name="connsiteY329" fmla="*/ 1509757 h 3062599"/>
              <a:gd name="connsiteX330" fmla="*/ 1533823 w 5779785"/>
              <a:gd name="connsiteY330" fmla="*/ 1536819 h 3062599"/>
              <a:gd name="connsiteX331" fmla="*/ 1517444 w 5779785"/>
              <a:gd name="connsiteY331" fmla="*/ 1821678 h 3062599"/>
              <a:gd name="connsiteX332" fmla="*/ 1455487 w 5779785"/>
              <a:gd name="connsiteY332" fmla="*/ 1874378 h 3062599"/>
              <a:gd name="connsiteX333" fmla="*/ 1402788 w 5779785"/>
              <a:gd name="connsiteY333" fmla="*/ 1826663 h 3062599"/>
              <a:gd name="connsiteX334" fmla="*/ 1400652 w 5779785"/>
              <a:gd name="connsiteY334" fmla="*/ 1808860 h 3062599"/>
              <a:gd name="connsiteX335" fmla="*/ 1379287 w 5779785"/>
              <a:gd name="connsiteY335" fmla="*/ 1792480 h 3062599"/>
              <a:gd name="connsiteX336" fmla="*/ 1283859 w 5779785"/>
              <a:gd name="connsiteY336" fmla="*/ 1797465 h 3062599"/>
              <a:gd name="connsiteX337" fmla="*/ 1245403 w 5779785"/>
              <a:gd name="connsiteY337" fmla="*/ 1830224 h 3062599"/>
              <a:gd name="connsiteX338" fmla="*/ 1242554 w 5779785"/>
              <a:gd name="connsiteY338" fmla="*/ 1862983 h 3062599"/>
              <a:gd name="connsiteX339" fmla="*/ 1219053 w 5779785"/>
              <a:gd name="connsiteY339" fmla="*/ 1884347 h 3062599"/>
              <a:gd name="connsiteX340" fmla="*/ 1120777 w 5779785"/>
              <a:gd name="connsiteY340" fmla="*/ 1877938 h 3062599"/>
              <a:gd name="connsiteX341" fmla="*/ 1102261 w 5779785"/>
              <a:gd name="connsiteY341" fmla="*/ 1868680 h 3062599"/>
              <a:gd name="connsiteX342" fmla="*/ 1096564 w 5779785"/>
              <a:gd name="connsiteY342" fmla="*/ 1808860 h 3062599"/>
              <a:gd name="connsiteX343" fmla="*/ 1068790 w 5779785"/>
              <a:gd name="connsiteY343" fmla="*/ 1782510 h 3062599"/>
              <a:gd name="connsiteX344" fmla="*/ 1001848 w 5779785"/>
              <a:gd name="connsiteY344" fmla="*/ 1773252 h 3062599"/>
              <a:gd name="connsiteX345" fmla="*/ 970513 w 5779785"/>
              <a:gd name="connsiteY345" fmla="*/ 1730523 h 3062599"/>
              <a:gd name="connsiteX346" fmla="*/ 979059 w 5779785"/>
              <a:gd name="connsiteY346" fmla="*/ 1645777 h 3062599"/>
              <a:gd name="connsiteX347" fmla="*/ 994014 w 5779785"/>
              <a:gd name="connsiteY347" fmla="*/ 1515454 h 3062599"/>
              <a:gd name="connsiteX348" fmla="*/ 1007545 w 5779785"/>
              <a:gd name="connsiteY348" fmla="*/ 1387979 h 3062599"/>
              <a:gd name="connsiteX349" fmla="*/ 1022500 w 5779785"/>
              <a:gd name="connsiteY349" fmla="*/ 1263353 h 3062599"/>
              <a:gd name="connsiteX350" fmla="*/ 1042440 w 5779785"/>
              <a:gd name="connsiteY350" fmla="*/ 1128757 h 3062599"/>
              <a:gd name="connsiteX351" fmla="*/ 1172764 w 5779785"/>
              <a:gd name="connsiteY351" fmla="*/ 884490 h 3062599"/>
              <a:gd name="connsiteX352" fmla="*/ 1397369 w 5779785"/>
              <a:gd name="connsiteY352" fmla="*/ 870592 h 3062599"/>
              <a:gd name="connsiteX353" fmla="*/ 1309496 w 5779785"/>
              <a:gd name="connsiteY353" fmla="*/ 873808 h 3062599"/>
              <a:gd name="connsiteX354" fmla="*/ 1286708 w 5779785"/>
              <a:gd name="connsiteY354" fmla="*/ 882353 h 3062599"/>
              <a:gd name="connsiteX355" fmla="*/ 1313769 w 5779785"/>
              <a:gd name="connsiteY355" fmla="*/ 882353 h 3062599"/>
              <a:gd name="connsiteX356" fmla="*/ 1573704 w 5779785"/>
              <a:gd name="connsiteY356" fmla="*/ 912976 h 3062599"/>
              <a:gd name="connsiteX357" fmla="*/ 1805152 w 5779785"/>
              <a:gd name="connsiteY357" fmla="*/ 1110953 h 3062599"/>
              <a:gd name="connsiteX358" fmla="*/ 1857851 w 5779785"/>
              <a:gd name="connsiteY358" fmla="*/ 1294688 h 3062599"/>
              <a:gd name="connsiteX359" fmla="*/ 1882777 w 5779785"/>
              <a:gd name="connsiteY359" fmla="*/ 1474149 h 3062599"/>
              <a:gd name="connsiteX360" fmla="*/ 1869958 w 5779785"/>
              <a:gd name="connsiteY360" fmla="*/ 1848740 h 3062599"/>
              <a:gd name="connsiteX361" fmla="*/ 1897732 w 5779785"/>
              <a:gd name="connsiteY361" fmla="*/ 1462755 h 3062599"/>
              <a:gd name="connsiteX362" fmla="*/ 1824380 w 5779785"/>
              <a:gd name="connsiteY362" fmla="*/ 1108104 h 3062599"/>
              <a:gd name="connsiteX363" fmla="*/ 1652040 w 5779785"/>
              <a:gd name="connsiteY363" fmla="*/ 917960 h 3062599"/>
              <a:gd name="connsiteX364" fmla="*/ 1397369 w 5779785"/>
              <a:gd name="connsiteY364" fmla="*/ 870592 h 3062599"/>
              <a:gd name="connsiteX365" fmla="*/ 913987 w 5779785"/>
              <a:gd name="connsiteY365" fmla="*/ 862591 h 3062599"/>
              <a:gd name="connsiteX366" fmla="*/ 791764 w 5779785"/>
              <a:gd name="connsiteY366" fmla="*/ 885914 h 3062599"/>
              <a:gd name="connsiteX367" fmla="*/ 633666 w 5779785"/>
              <a:gd name="connsiteY367" fmla="*/ 1009828 h 3062599"/>
              <a:gd name="connsiteX368" fmla="*/ 551057 w 5779785"/>
              <a:gd name="connsiteY368" fmla="*/ 1209942 h 3062599"/>
              <a:gd name="connsiteX369" fmla="*/ 459902 w 5779785"/>
              <a:gd name="connsiteY369" fmla="*/ 1890045 h 3062599"/>
              <a:gd name="connsiteX370" fmla="*/ 472721 w 5779785"/>
              <a:gd name="connsiteY370" fmla="*/ 2059536 h 3062599"/>
              <a:gd name="connsiteX371" fmla="*/ 474857 w 5779785"/>
              <a:gd name="connsiteY371" fmla="*/ 2021792 h 3062599"/>
              <a:gd name="connsiteX372" fmla="*/ 484827 w 5779785"/>
              <a:gd name="connsiteY372" fmla="*/ 1630822 h 3062599"/>
              <a:gd name="connsiteX373" fmla="*/ 616575 w 5779785"/>
              <a:gd name="connsiteY373" fmla="*/ 1091013 h 3062599"/>
              <a:gd name="connsiteX374" fmla="*/ 794612 w 5779785"/>
              <a:gd name="connsiteY374" fmla="*/ 905142 h 3062599"/>
              <a:gd name="connsiteX375" fmla="*/ 798885 w 5779785"/>
              <a:gd name="connsiteY375" fmla="*/ 902293 h 3062599"/>
              <a:gd name="connsiteX376" fmla="*/ 1106534 w 5779785"/>
              <a:gd name="connsiteY376" fmla="*/ 878792 h 3062599"/>
              <a:gd name="connsiteX377" fmla="*/ 1110094 w 5779785"/>
              <a:gd name="connsiteY377" fmla="*/ 872383 h 3062599"/>
              <a:gd name="connsiteX378" fmla="*/ 1038880 w 5779785"/>
              <a:gd name="connsiteY378" fmla="*/ 863837 h 3062599"/>
              <a:gd name="connsiteX379" fmla="*/ 913987 w 5779785"/>
              <a:gd name="connsiteY379" fmla="*/ 862591 h 3062599"/>
              <a:gd name="connsiteX380" fmla="*/ 1422372 w 5779785"/>
              <a:gd name="connsiteY380" fmla="*/ 775353 h 3062599"/>
              <a:gd name="connsiteX381" fmla="*/ 1263207 w 5779785"/>
              <a:gd name="connsiteY381" fmla="*/ 824669 h 3062599"/>
              <a:gd name="connsiteX382" fmla="*/ 1587947 w 5779785"/>
              <a:gd name="connsiteY382" fmla="*/ 789062 h 3062599"/>
              <a:gd name="connsiteX383" fmla="*/ 1422372 w 5779785"/>
              <a:gd name="connsiteY383" fmla="*/ 775353 h 3062599"/>
              <a:gd name="connsiteX384" fmla="*/ 931423 w 5779785"/>
              <a:gd name="connsiteY384" fmla="*/ 758239 h 3062599"/>
              <a:gd name="connsiteX385" fmla="*/ 705594 w 5779785"/>
              <a:gd name="connsiteY385" fmla="*/ 784076 h 3062599"/>
              <a:gd name="connsiteX386" fmla="*/ 639364 w 5779785"/>
              <a:gd name="connsiteY386" fmla="*/ 807577 h 3062599"/>
              <a:gd name="connsiteX387" fmla="*/ 667137 w 5779785"/>
              <a:gd name="connsiteY387" fmla="*/ 808290 h 3062599"/>
              <a:gd name="connsiteX388" fmla="*/ 877222 w 5779785"/>
              <a:gd name="connsiteY388" fmla="*/ 783364 h 3062599"/>
              <a:gd name="connsiteX389" fmla="*/ 1116504 w 5779785"/>
              <a:gd name="connsiteY389" fmla="*/ 844609 h 3062599"/>
              <a:gd name="connsiteX390" fmla="*/ 1081608 w 5779785"/>
              <a:gd name="connsiteY390" fmla="*/ 800456 h 3062599"/>
              <a:gd name="connsiteX391" fmla="*/ 1007545 w 5779785"/>
              <a:gd name="connsiteY391" fmla="*/ 768409 h 3062599"/>
              <a:gd name="connsiteX392" fmla="*/ 931423 w 5779785"/>
              <a:gd name="connsiteY392" fmla="*/ 758239 h 3062599"/>
              <a:gd name="connsiteX393" fmla="*/ 975498 w 5779785"/>
              <a:gd name="connsiteY393" fmla="*/ 0 h 3062599"/>
              <a:gd name="connsiteX394" fmla="*/ 1010394 w 5779785"/>
              <a:gd name="connsiteY394" fmla="*/ 25637 h 3062599"/>
              <a:gd name="connsiteX395" fmla="*/ 1036743 w 5779785"/>
              <a:gd name="connsiteY395" fmla="*/ 82609 h 3062599"/>
              <a:gd name="connsiteX396" fmla="*/ 1059532 w 5779785"/>
              <a:gd name="connsiteY396" fmla="*/ 185871 h 3062599"/>
              <a:gd name="connsiteX397" fmla="*/ 1070214 w 5779785"/>
              <a:gd name="connsiteY397" fmla="*/ 333998 h 3062599"/>
              <a:gd name="connsiteX398" fmla="*/ 1058108 w 5779785"/>
              <a:gd name="connsiteY398" fmla="*/ 366757 h 3062599"/>
              <a:gd name="connsiteX399" fmla="*/ 1033894 w 5779785"/>
              <a:gd name="connsiteY399" fmla="*/ 341832 h 3062599"/>
              <a:gd name="connsiteX400" fmla="*/ 1006833 w 5779785"/>
              <a:gd name="connsiteY400" fmla="*/ 276314 h 3062599"/>
              <a:gd name="connsiteX401" fmla="*/ 983332 w 5779785"/>
              <a:gd name="connsiteY401" fmla="*/ 150263 h 3062599"/>
              <a:gd name="connsiteX402" fmla="*/ 997575 w 5779785"/>
              <a:gd name="connsiteY402" fmla="*/ 119641 h 3062599"/>
              <a:gd name="connsiteX403" fmla="*/ 1018227 w 5779785"/>
              <a:gd name="connsiteY403" fmla="*/ 153824 h 3062599"/>
              <a:gd name="connsiteX404" fmla="*/ 996151 w 5779785"/>
              <a:gd name="connsiteY404" fmla="*/ 160945 h 3062599"/>
              <a:gd name="connsiteX405" fmla="*/ 1031758 w 5779785"/>
              <a:gd name="connsiteY405" fmla="*/ 291981 h 3062599"/>
              <a:gd name="connsiteX406" fmla="*/ 1043152 w 5779785"/>
              <a:gd name="connsiteY406" fmla="*/ 304088 h 3062599"/>
              <a:gd name="connsiteX407" fmla="*/ 1055971 w 5779785"/>
              <a:gd name="connsiteY407" fmla="*/ 273465 h 3062599"/>
              <a:gd name="connsiteX408" fmla="*/ 1011106 w 5779785"/>
              <a:gd name="connsiteY408" fmla="*/ 79761 h 3062599"/>
              <a:gd name="connsiteX409" fmla="*/ 966240 w 5779785"/>
              <a:gd name="connsiteY409" fmla="*/ 46290 h 3062599"/>
              <a:gd name="connsiteX410" fmla="*/ 955558 w 5779785"/>
              <a:gd name="connsiteY410" fmla="*/ 69790 h 3062599"/>
              <a:gd name="connsiteX411" fmla="*/ 958407 w 5779785"/>
              <a:gd name="connsiteY411" fmla="*/ 107534 h 3062599"/>
              <a:gd name="connsiteX412" fmla="*/ 998287 w 5779785"/>
              <a:gd name="connsiteY412" fmla="*/ 313346 h 3062599"/>
              <a:gd name="connsiteX413" fmla="*/ 1028197 w 5779785"/>
              <a:gd name="connsiteY413" fmla="*/ 417319 h 3062599"/>
              <a:gd name="connsiteX414" fmla="*/ 1058108 w 5779785"/>
              <a:gd name="connsiteY414" fmla="*/ 440820 h 3062599"/>
              <a:gd name="connsiteX415" fmla="*/ 1081608 w 5779785"/>
              <a:gd name="connsiteY415" fmla="*/ 414471 h 3062599"/>
              <a:gd name="connsiteX416" fmla="*/ 1096564 w 5779785"/>
              <a:gd name="connsiteY416" fmla="*/ 332574 h 3062599"/>
              <a:gd name="connsiteX417" fmla="*/ 1075199 w 5779785"/>
              <a:gd name="connsiteY417" fmla="*/ 132459 h 3062599"/>
              <a:gd name="connsiteX418" fmla="*/ 1075199 w 5779785"/>
              <a:gd name="connsiteY418" fmla="*/ 97564 h 3062599"/>
              <a:gd name="connsiteX419" fmla="*/ 1084457 w 5779785"/>
              <a:gd name="connsiteY419" fmla="*/ 81897 h 3062599"/>
              <a:gd name="connsiteX420" fmla="*/ 1090866 w 5779785"/>
              <a:gd name="connsiteY420" fmla="*/ 97564 h 3062599"/>
              <a:gd name="connsiteX421" fmla="*/ 1103685 w 5779785"/>
              <a:gd name="connsiteY421" fmla="*/ 145278 h 3062599"/>
              <a:gd name="connsiteX422" fmla="*/ 1215493 w 5779785"/>
              <a:gd name="connsiteY422" fmla="*/ 371742 h 3062599"/>
              <a:gd name="connsiteX423" fmla="*/ 1220478 w 5779785"/>
              <a:gd name="connsiteY423" fmla="*/ 809002 h 3062599"/>
              <a:gd name="connsiteX424" fmla="*/ 1258934 w 5779785"/>
              <a:gd name="connsiteY424" fmla="*/ 690073 h 3062599"/>
              <a:gd name="connsiteX425" fmla="*/ 1310921 w 5779785"/>
              <a:gd name="connsiteY425" fmla="*/ 635949 h 3062599"/>
              <a:gd name="connsiteX426" fmla="*/ 1620706 w 5779785"/>
              <a:gd name="connsiteY426" fmla="*/ 772682 h 3062599"/>
              <a:gd name="connsiteX427" fmla="*/ 1803728 w 5779785"/>
              <a:gd name="connsiteY427" fmla="*/ 824669 h 3062599"/>
              <a:gd name="connsiteX428" fmla="*/ 1985326 w 5779785"/>
              <a:gd name="connsiteY428" fmla="*/ 976357 h 3062599"/>
              <a:gd name="connsiteX429" fmla="*/ 2046571 w 5779785"/>
              <a:gd name="connsiteY429" fmla="*/ 1087452 h 3062599"/>
              <a:gd name="connsiteX430" fmla="*/ 2060102 w 5779785"/>
              <a:gd name="connsiteY430" fmla="*/ 1119499 h 3062599"/>
              <a:gd name="connsiteX431" fmla="*/ 2076481 w 5779785"/>
              <a:gd name="connsiteY431" fmla="*/ 1175047 h 3062599"/>
              <a:gd name="connsiteX432" fmla="*/ 2114225 w 5779785"/>
              <a:gd name="connsiteY432" fmla="*/ 1672839 h 3062599"/>
              <a:gd name="connsiteX433" fmla="*/ 2114937 w 5779785"/>
              <a:gd name="connsiteY433" fmla="*/ 1714144 h 3062599"/>
              <a:gd name="connsiteX434" fmla="*/ 2331431 w 5779785"/>
              <a:gd name="connsiteY434" fmla="*/ 1689219 h 3062599"/>
              <a:gd name="connsiteX435" fmla="*/ 2372023 w 5779785"/>
              <a:gd name="connsiteY435" fmla="*/ 1728387 h 3062599"/>
              <a:gd name="connsiteX436" fmla="*/ 2378433 w 5779785"/>
              <a:gd name="connsiteY436" fmla="*/ 1778949 h 3062599"/>
              <a:gd name="connsiteX437" fmla="*/ 2384130 w 5779785"/>
              <a:gd name="connsiteY437" fmla="*/ 1764706 h 3062599"/>
              <a:gd name="connsiteX438" fmla="*/ 2329295 w 5779785"/>
              <a:gd name="connsiteY438" fmla="*/ 1592366 h 3062599"/>
              <a:gd name="connsiteX439" fmla="*/ 2315052 w 5779785"/>
              <a:gd name="connsiteY439" fmla="*/ 1583108 h 3062599"/>
              <a:gd name="connsiteX440" fmla="*/ 2276595 w 5779785"/>
              <a:gd name="connsiteY440" fmla="*/ 1542516 h 3062599"/>
              <a:gd name="connsiteX441" fmla="*/ 2226033 w 5779785"/>
              <a:gd name="connsiteY441" fmla="*/ 1370888 h 3062599"/>
              <a:gd name="connsiteX442" fmla="*/ 2262352 w 5779785"/>
              <a:gd name="connsiteY442" fmla="*/ 1301809 h 3062599"/>
              <a:gd name="connsiteX443" fmla="*/ 2286566 w 5779785"/>
              <a:gd name="connsiteY443" fmla="*/ 1332432 h 3062599"/>
              <a:gd name="connsiteX444" fmla="*/ 2312915 w 5779785"/>
              <a:gd name="connsiteY444" fmla="*/ 1452073 h 3062599"/>
              <a:gd name="connsiteX445" fmla="*/ 2309354 w 5779785"/>
              <a:gd name="connsiteY445" fmla="*/ 1462755 h 3062599"/>
              <a:gd name="connsiteX446" fmla="*/ 2310067 w 5779785"/>
              <a:gd name="connsiteY446" fmla="*/ 1453497 h 3062599"/>
              <a:gd name="connsiteX447" fmla="*/ 2308642 w 5779785"/>
              <a:gd name="connsiteY447" fmla="*/ 1452073 h 3062599"/>
              <a:gd name="connsiteX448" fmla="*/ 2275883 w 5779785"/>
              <a:gd name="connsiteY448" fmla="*/ 1344538 h 3062599"/>
              <a:gd name="connsiteX449" fmla="*/ 2253807 w 5779785"/>
              <a:gd name="connsiteY449" fmla="*/ 1331720 h 3062599"/>
              <a:gd name="connsiteX450" fmla="*/ 2247397 w 5779785"/>
              <a:gd name="connsiteY450" fmla="*/ 1353796 h 3062599"/>
              <a:gd name="connsiteX451" fmla="*/ 2285853 w 5779785"/>
              <a:gd name="connsiteY451" fmla="*/ 1538955 h 3062599"/>
              <a:gd name="connsiteX452" fmla="*/ 2306506 w 5779785"/>
              <a:gd name="connsiteY452" fmla="*/ 1561744 h 3062599"/>
              <a:gd name="connsiteX453" fmla="*/ 2324310 w 5779785"/>
              <a:gd name="connsiteY453" fmla="*/ 1537531 h 3062599"/>
              <a:gd name="connsiteX454" fmla="*/ 2324310 w 5779785"/>
              <a:gd name="connsiteY454" fmla="*/ 1412192 h 3062599"/>
              <a:gd name="connsiteX455" fmla="*/ 2324310 w 5779785"/>
              <a:gd name="connsiteY455" fmla="*/ 1352372 h 3062599"/>
              <a:gd name="connsiteX456" fmla="*/ 2364190 w 5779785"/>
              <a:gd name="connsiteY456" fmla="*/ 1432132 h 3062599"/>
              <a:gd name="connsiteX457" fmla="*/ 2419738 w 5779785"/>
              <a:gd name="connsiteY457" fmla="*/ 1669991 h 3062599"/>
              <a:gd name="connsiteX458" fmla="*/ 2409055 w 5779785"/>
              <a:gd name="connsiteY458" fmla="*/ 1760434 h 3062599"/>
              <a:gd name="connsiteX459" fmla="*/ 2425435 w 5779785"/>
              <a:gd name="connsiteY459" fmla="*/ 1703462 h 3062599"/>
              <a:gd name="connsiteX460" fmla="*/ 2457481 w 5779785"/>
              <a:gd name="connsiteY460" fmla="*/ 1673551 h 3062599"/>
              <a:gd name="connsiteX461" fmla="*/ 2635519 w 5779785"/>
              <a:gd name="connsiteY461" fmla="*/ 1749751 h 3062599"/>
              <a:gd name="connsiteX462" fmla="*/ 2659732 w 5779785"/>
              <a:gd name="connsiteY462" fmla="*/ 1766131 h 3062599"/>
              <a:gd name="connsiteX463" fmla="*/ 2855573 w 5779785"/>
              <a:gd name="connsiteY463" fmla="*/ 1880787 h 3062599"/>
              <a:gd name="connsiteX464" fmla="*/ 2947440 w 5779785"/>
              <a:gd name="connsiteY464" fmla="*/ 2268196 h 3062599"/>
              <a:gd name="connsiteX465" fmla="*/ 2906848 w 5779785"/>
              <a:gd name="connsiteY465" fmla="*/ 2488250 h 3062599"/>
              <a:gd name="connsiteX466" fmla="*/ 2900439 w 5779785"/>
              <a:gd name="connsiteY466" fmla="*/ 2507478 h 3062599"/>
              <a:gd name="connsiteX467" fmla="*/ 2828511 w 5779785"/>
              <a:gd name="connsiteY467" fmla="*/ 2617149 h 3062599"/>
              <a:gd name="connsiteX468" fmla="*/ 2831360 w 5779785"/>
              <a:gd name="connsiteY468" fmla="*/ 2647772 h 3062599"/>
              <a:gd name="connsiteX469" fmla="*/ 2895453 w 5779785"/>
              <a:gd name="connsiteY469" fmla="*/ 2696198 h 3062599"/>
              <a:gd name="connsiteX470" fmla="*/ 2982336 w 5779785"/>
              <a:gd name="connsiteY470" fmla="*/ 2741776 h 3062599"/>
              <a:gd name="connsiteX471" fmla="*/ 3000139 w 5779785"/>
              <a:gd name="connsiteY471" fmla="*/ 2725396 h 3062599"/>
              <a:gd name="connsiteX472" fmla="*/ 2958835 w 5779785"/>
              <a:gd name="connsiteY472" fmla="*/ 2650621 h 3062599"/>
              <a:gd name="connsiteX473" fmla="*/ 2948865 w 5779785"/>
              <a:gd name="connsiteY473" fmla="*/ 2615013 h 3062599"/>
              <a:gd name="connsiteX474" fmla="*/ 2960971 w 5779785"/>
              <a:gd name="connsiteY474" fmla="*/ 2469022 h 3062599"/>
              <a:gd name="connsiteX475" fmla="*/ 2963108 w 5779785"/>
              <a:gd name="connsiteY475" fmla="*/ 2429142 h 3062599"/>
              <a:gd name="connsiteX476" fmla="*/ 2994442 w 5779785"/>
              <a:gd name="connsiteY476" fmla="*/ 2349381 h 3062599"/>
              <a:gd name="connsiteX477" fmla="*/ 3175328 w 5779785"/>
              <a:gd name="connsiteY477" fmla="*/ 2268196 h 3062599"/>
              <a:gd name="connsiteX478" fmla="*/ 3225891 w 5779785"/>
              <a:gd name="connsiteY478" fmla="*/ 2246832 h 3062599"/>
              <a:gd name="connsiteX479" fmla="*/ 3323455 w 5779785"/>
              <a:gd name="connsiteY479" fmla="*/ 2274605 h 3062599"/>
              <a:gd name="connsiteX480" fmla="*/ 3460188 w 5779785"/>
              <a:gd name="connsiteY480" fmla="*/ 2396383 h 3062599"/>
              <a:gd name="connsiteX481" fmla="*/ 3476567 w 5779785"/>
              <a:gd name="connsiteY481" fmla="*/ 2467598 h 3062599"/>
              <a:gd name="connsiteX482" fmla="*/ 3476567 w 5779785"/>
              <a:gd name="connsiteY482" fmla="*/ 2486826 h 3062599"/>
              <a:gd name="connsiteX483" fmla="*/ 3477280 w 5779785"/>
              <a:gd name="connsiteY483" fmla="*/ 2528131 h 3062599"/>
              <a:gd name="connsiteX484" fmla="*/ 3443809 w 5779785"/>
              <a:gd name="connsiteY484" fmla="*/ 2637090 h 3062599"/>
              <a:gd name="connsiteX485" fmla="*/ 3416035 w 5779785"/>
              <a:gd name="connsiteY485" fmla="*/ 2705456 h 3062599"/>
              <a:gd name="connsiteX486" fmla="*/ 3376154 w 5779785"/>
              <a:gd name="connsiteY486" fmla="*/ 2728245 h 3062599"/>
              <a:gd name="connsiteX487" fmla="*/ 3279302 w 5779785"/>
              <a:gd name="connsiteY487" fmla="*/ 2701183 h 3062599"/>
              <a:gd name="connsiteX488" fmla="*/ 3175328 w 5779785"/>
              <a:gd name="connsiteY488" fmla="*/ 2655605 h 3062599"/>
              <a:gd name="connsiteX489" fmla="*/ 3153964 w 5779785"/>
              <a:gd name="connsiteY489" fmla="*/ 2629256 h 3062599"/>
              <a:gd name="connsiteX490" fmla="*/ 3120493 w 5779785"/>
              <a:gd name="connsiteY490" fmla="*/ 2468310 h 3062599"/>
              <a:gd name="connsiteX491" fmla="*/ 3156812 w 5779785"/>
              <a:gd name="connsiteY491" fmla="*/ 2406353 h 3062599"/>
              <a:gd name="connsiteX492" fmla="*/ 3283575 w 5779785"/>
              <a:gd name="connsiteY492" fmla="*/ 2373594 h 3062599"/>
              <a:gd name="connsiteX493" fmla="*/ 3328440 w 5779785"/>
              <a:gd name="connsiteY493" fmla="*/ 2396383 h 3062599"/>
              <a:gd name="connsiteX494" fmla="*/ 3378291 w 5779785"/>
              <a:gd name="connsiteY494" fmla="*/ 2492523 h 3062599"/>
              <a:gd name="connsiteX495" fmla="*/ 3342683 w 5779785"/>
              <a:gd name="connsiteY495" fmla="*/ 2583678 h 3062599"/>
              <a:gd name="connsiteX496" fmla="*/ 3289984 w 5779785"/>
              <a:gd name="connsiteY496" fmla="*/ 2600770 h 3062599"/>
              <a:gd name="connsiteX497" fmla="*/ 3252240 w 5779785"/>
              <a:gd name="connsiteY497" fmla="*/ 2590800 h 3062599"/>
              <a:gd name="connsiteX498" fmla="*/ 3206663 w 5779785"/>
              <a:gd name="connsiteY498" fmla="*/ 2492523 h 3062599"/>
              <a:gd name="connsiteX499" fmla="*/ 3252953 w 5779785"/>
              <a:gd name="connsiteY499" fmla="*/ 2458340 h 3062599"/>
              <a:gd name="connsiteX500" fmla="*/ 3303515 w 5779785"/>
              <a:gd name="connsiteY500" fmla="*/ 2481129 h 3062599"/>
              <a:gd name="connsiteX501" fmla="*/ 3314909 w 5779785"/>
              <a:gd name="connsiteY501" fmla="*/ 2490387 h 3062599"/>
              <a:gd name="connsiteX502" fmla="*/ 3268620 w 5779785"/>
              <a:gd name="connsiteY502" fmla="*/ 2441248 h 3062599"/>
              <a:gd name="connsiteX503" fmla="*/ 3193844 w 5779785"/>
              <a:gd name="connsiteY503" fmla="*/ 2481841 h 3062599"/>
              <a:gd name="connsiteX504" fmla="*/ 3191708 w 5779785"/>
              <a:gd name="connsiteY504" fmla="*/ 2511039 h 3062599"/>
              <a:gd name="connsiteX505" fmla="*/ 3220906 w 5779785"/>
              <a:gd name="connsiteY505" fmla="*/ 2583678 h 3062599"/>
              <a:gd name="connsiteX506" fmla="*/ 3248680 w 5779785"/>
              <a:gd name="connsiteY506" fmla="*/ 2612164 h 3062599"/>
              <a:gd name="connsiteX507" fmla="*/ 3344108 w 5779785"/>
              <a:gd name="connsiteY507" fmla="*/ 2642787 h 3062599"/>
              <a:gd name="connsiteX508" fmla="*/ 3388261 w 5779785"/>
              <a:gd name="connsiteY508" fmla="*/ 2615013 h 3062599"/>
              <a:gd name="connsiteX509" fmla="*/ 3413898 w 5779785"/>
              <a:gd name="connsiteY509" fmla="*/ 2463325 h 3062599"/>
              <a:gd name="connsiteX510" fmla="*/ 3397519 w 5779785"/>
              <a:gd name="connsiteY510" fmla="*/ 2427717 h 3062599"/>
              <a:gd name="connsiteX511" fmla="*/ 3298530 w 5779785"/>
              <a:gd name="connsiteY511" fmla="*/ 2337987 h 3062599"/>
              <a:gd name="connsiteX512" fmla="*/ 3231588 w 5779785"/>
              <a:gd name="connsiteY512" fmla="*/ 2328017 h 3062599"/>
              <a:gd name="connsiteX513" fmla="*/ 3084885 w 5779785"/>
              <a:gd name="connsiteY513" fmla="*/ 2394247 h 3062599"/>
              <a:gd name="connsiteX514" fmla="*/ 3069930 w 5779785"/>
              <a:gd name="connsiteY514" fmla="*/ 2535964 h 3062599"/>
              <a:gd name="connsiteX515" fmla="*/ 3098416 w 5779785"/>
              <a:gd name="connsiteY515" fmla="*/ 2595073 h 3062599"/>
              <a:gd name="connsiteX516" fmla="*/ 3132599 w 5779785"/>
              <a:gd name="connsiteY516" fmla="*/ 2655605 h 3062599"/>
              <a:gd name="connsiteX517" fmla="*/ 3279302 w 5779785"/>
              <a:gd name="connsiteY517" fmla="*/ 2758155 h 3062599"/>
              <a:gd name="connsiteX518" fmla="*/ 3408913 w 5779785"/>
              <a:gd name="connsiteY518" fmla="*/ 2756731 h 3062599"/>
              <a:gd name="connsiteX519" fmla="*/ 3449506 w 5779785"/>
              <a:gd name="connsiteY519" fmla="*/ 2726820 h 3062599"/>
              <a:gd name="connsiteX520" fmla="*/ 3494371 w 5779785"/>
              <a:gd name="connsiteY520" fmla="*/ 2718987 h 3062599"/>
              <a:gd name="connsiteX521" fmla="*/ 3504341 w 5779785"/>
              <a:gd name="connsiteY521" fmla="*/ 2721836 h 3062599"/>
              <a:gd name="connsiteX522" fmla="*/ 3685227 w 5779785"/>
              <a:gd name="connsiteY522" fmla="*/ 2711865 h 3062599"/>
              <a:gd name="connsiteX523" fmla="*/ 3762139 w 5779785"/>
              <a:gd name="connsiteY523" fmla="*/ 2667712 h 3062599"/>
              <a:gd name="connsiteX524" fmla="*/ 3816975 w 5779785"/>
              <a:gd name="connsiteY524" fmla="*/ 2632817 h 3062599"/>
              <a:gd name="connsiteX525" fmla="*/ 3862553 w 5779785"/>
              <a:gd name="connsiteY525" fmla="*/ 2609316 h 3062599"/>
              <a:gd name="connsiteX526" fmla="*/ 3913827 w 5779785"/>
              <a:gd name="connsiteY526" fmla="*/ 2611452 h 3062599"/>
              <a:gd name="connsiteX527" fmla="*/ 3935904 w 5779785"/>
              <a:gd name="connsiteY527" fmla="*/ 2610740 h 3062599"/>
              <a:gd name="connsiteX528" fmla="*/ 4055545 w 5779785"/>
              <a:gd name="connsiteY528" fmla="*/ 2551632 h 3062599"/>
              <a:gd name="connsiteX529" fmla="*/ 4061242 w 5779785"/>
              <a:gd name="connsiteY529" fmla="*/ 2546646 h 3062599"/>
              <a:gd name="connsiteX530" fmla="*/ 4123912 w 5779785"/>
              <a:gd name="connsiteY530" fmla="*/ 2451219 h 3062599"/>
              <a:gd name="connsiteX531" fmla="*/ 4104683 w 5779785"/>
              <a:gd name="connsiteY531" fmla="*/ 2369322 h 3062599"/>
              <a:gd name="connsiteX532" fmla="*/ 4015665 w 5779785"/>
              <a:gd name="connsiteY532" fmla="*/ 2311637 h 3062599"/>
              <a:gd name="connsiteX533" fmla="*/ 3960117 w 5779785"/>
              <a:gd name="connsiteY533" fmla="*/ 2310925 h 3062599"/>
              <a:gd name="connsiteX534" fmla="*/ 3881781 w 5779785"/>
              <a:gd name="connsiteY534" fmla="*/ 2362200 h 3062599"/>
              <a:gd name="connsiteX535" fmla="*/ 3862553 w 5779785"/>
              <a:gd name="connsiteY535" fmla="*/ 2399231 h 3062599"/>
              <a:gd name="connsiteX536" fmla="*/ 3863265 w 5779785"/>
              <a:gd name="connsiteY536" fmla="*/ 2484689 h 3062599"/>
              <a:gd name="connsiteX537" fmla="*/ 3910979 w 5779785"/>
              <a:gd name="connsiteY537" fmla="*/ 2524570 h 3062599"/>
              <a:gd name="connsiteX538" fmla="*/ 4012816 w 5779785"/>
              <a:gd name="connsiteY538" fmla="*/ 2458340 h 3062599"/>
              <a:gd name="connsiteX539" fmla="*/ 4012816 w 5779785"/>
              <a:gd name="connsiteY539" fmla="*/ 2416323 h 3062599"/>
              <a:gd name="connsiteX540" fmla="*/ 4010680 w 5779785"/>
              <a:gd name="connsiteY540" fmla="*/ 2451219 h 3062599"/>
              <a:gd name="connsiteX541" fmla="*/ 3999285 w 5779785"/>
              <a:gd name="connsiteY541" fmla="*/ 2471159 h 3062599"/>
              <a:gd name="connsiteX542" fmla="*/ 3877508 w 5779785"/>
              <a:gd name="connsiteY542" fmla="*/ 2462613 h 3062599"/>
              <a:gd name="connsiteX543" fmla="*/ 3876796 w 5779785"/>
              <a:gd name="connsiteY543" fmla="*/ 2424157 h 3062599"/>
              <a:gd name="connsiteX544" fmla="*/ 3933768 w 5779785"/>
              <a:gd name="connsiteY544" fmla="*/ 2344396 h 3062599"/>
              <a:gd name="connsiteX545" fmla="*/ 3975072 w 5779785"/>
              <a:gd name="connsiteY545" fmla="*/ 2333714 h 3062599"/>
              <a:gd name="connsiteX546" fmla="*/ 4072637 w 5779785"/>
              <a:gd name="connsiteY546" fmla="*/ 2380716 h 3062599"/>
              <a:gd name="connsiteX547" fmla="*/ 4084743 w 5779785"/>
              <a:gd name="connsiteY547" fmla="*/ 2413474 h 3062599"/>
              <a:gd name="connsiteX548" fmla="*/ 4036317 w 5779785"/>
              <a:gd name="connsiteY548" fmla="*/ 2545935 h 3062599"/>
              <a:gd name="connsiteX549" fmla="*/ 4012816 w 5779785"/>
              <a:gd name="connsiteY549" fmla="*/ 2563026 h 3062599"/>
              <a:gd name="connsiteX550" fmla="*/ 3887478 w 5779785"/>
              <a:gd name="connsiteY550" fmla="*/ 2590800 h 3062599"/>
              <a:gd name="connsiteX551" fmla="*/ 3821960 w 5779785"/>
              <a:gd name="connsiteY551" fmla="*/ 2575132 h 3062599"/>
              <a:gd name="connsiteX552" fmla="*/ 3819824 w 5779785"/>
              <a:gd name="connsiteY552" fmla="*/ 2558041 h 3062599"/>
              <a:gd name="connsiteX553" fmla="*/ 3810566 w 5779785"/>
              <a:gd name="connsiteY553" fmla="*/ 2481841 h 3062599"/>
              <a:gd name="connsiteX554" fmla="*/ 3807005 w 5779785"/>
              <a:gd name="connsiteY554" fmla="*/ 2442673 h 3062599"/>
              <a:gd name="connsiteX555" fmla="*/ 3815550 w 5779785"/>
              <a:gd name="connsiteY555" fmla="*/ 2353654 h 3062599"/>
              <a:gd name="connsiteX556" fmla="*/ 3826945 w 5779785"/>
              <a:gd name="connsiteY556" fmla="*/ 2335850 h 3062599"/>
              <a:gd name="connsiteX557" fmla="*/ 3963678 w 5779785"/>
              <a:gd name="connsiteY557" fmla="*/ 2248256 h 3062599"/>
              <a:gd name="connsiteX558" fmla="*/ 4027771 w 5779785"/>
              <a:gd name="connsiteY558" fmla="*/ 2249680 h 3062599"/>
              <a:gd name="connsiteX559" fmla="*/ 4064803 w 5779785"/>
              <a:gd name="connsiteY559" fmla="*/ 2263923 h 3062599"/>
              <a:gd name="connsiteX560" fmla="*/ 4152397 w 5779785"/>
              <a:gd name="connsiteY560" fmla="*/ 2322319 h 3062599"/>
              <a:gd name="connsiteX561" fmla="*/ 4192278 w 5779785"/>
              <a:gd name="connsiteY561" fmla="*/ 2307364 h 3062599"/>
              <a:gd name="connsiteX562" fmla="*/ 4296964 w 5779785"/>
              <a:gd name="connsiteY562" fmla="*/ 2172768 h 3062599"/>
              <a:gd name="connsiteX563" fmla="*/ 4322601 w 5779785"/>
              <a:gd name="connsiteY563" fmla="*/ 2148555 h 3062599"/>
              <a:gd name="connsiteX564" fmla="*/ 4338268 w 5779785"/>
              <a:gd name="connsiteY564" fmla="*/ 2125054 h 3062599"/>
              <a:gd name="connsiteX565" fmla="*/ 4353223 w 5779785"/>
              <a:gd name="connsiteY565" fmla="*/ 2107250 h 3062599"/>
              <a:gd name="connsiteX566" fmla="*/ 4420166 w 5779785"/>
              <a:gd name="connsiteY566" fmla="*/ 2095856 h 3062599"/>
              <a:gd name="connsiteX567" fmla="*/ 4526276 w 5779785"/>
              <a:gd name="connsiteY567" fmla="*/ 2109387 h 3062599"/>
              <a:gd name="connsiteX568" fmla="*/ 4616007 w 5779785"/>
              <a:gd name="connsiteY568" fmla="*/ 2129327 h 3062599"/>
              <a:gd name="connsiteX569" fmla="*/ 4700040 w 5779785"/>
              <a:gd name="connsiteY569" fmla="*/ 2159949 h 3062599"/>
              <a:gd name="connsiteX570" fmla="*/ 4748466 w 5779785"/>
              <a:gd name="connsiteY570" fmla="*/ 2207663 h 3062599"/>
              <a:gd name="connsiteX571" fmla="*/ 4804014 w 5779785"/>
              <a:gd name="connsiteY571" fmla="*/ 2444809 h 3062599"/>
              <a:gd name="connsiteX572" fmla="*/ 4812560 w 5779785"/>
              <a:gd name="connsiteY572" fmla="*/ 2470446 h 3062599"/>
              <a:gd name="connsiteX573" fmla="*/ 4808287 w 5779785"/>
              <a:gd name="connsiteY573" fmla="*/ 2506054 h 3062599"/>
              <a:gd name="connsiteX574" fmla="*/ 4722829 w 5779785"/>
              <a:gd name="connsiteY574" fmla="*/ 2589375 h 3062599"/>
              <a:gd name="connsiteX575" fmla="*/ 4628113 w 5779785"/>
              <a:gd name="connsiteY575" fmla="*/ 2679107 h 3062599"/>
              <a:gd name="connsiteX576" fmla="*/ 4569005 w 5779785"/>
              <a:gd name="connsiteY576" fmla="*/ 2714714 h 3062599"/>
              <a:gd name="connsiteX577" fmla="*/ 4565444 w 5779785"/>
              <a:gd name="connsiteY577" fmla="*/ 2716850 h 3062599"/>
              <a:gd name="connsiteX578" fmla="*/ 4629538 w 5779785"/>
              <a:gd name="connsiteY578" fmla="*/ 2725396 h 3062599"/>
              <a:gd name="connsiteX579" fmla="*/ 4660160 w 5779785"/>
              <a:gd name="connsiteY579" fmla="*/ 2721836 h 3062599"/>
              <a:gd name="connsiteX580" fmla="*/ 4683661 w 5779785"/>
              <a:gd name="connsiteY580" fmla="*/ 2716138 h 3062599"/>
              <a:gd name="connsiteX581" fmla="*/ 4749891 w 5779785"/>
              <a:gd name="connsiteY581" fmla="*/ 2719699 h 3062599"/>
              <a:gd name="connsiteX582" fmla="*/ 4779801 w 5779785"/>
              <a:gd name="connsiteY582" fmla="*/ 2756731 h 3062599"/>
              <a:gd name="connsiteX583" fmla="*/ 4910124 w 5779785"/>
              <a:gd name="connsiteY583" fmla="*/ 2826521 h 3062599"/>
              <a:gd name="connsiteX584" fmla="*/ 4988461 w 5779785"/>
              <a:gd name="connsiteY584" fmla="*/ 2822960 h 3062599"/>
              <a:gd name="connsiteX585" fmla="*/ 5080328 w 5779785"/>
              <a:gd name="connsiteY585" fmla="*/ 2827234 h 3062599"/>
              <a:gd name="connsiteX586" fmla="*/ 5116648 w 5779785"/>
              <a:gd name="connsiteY586" fmla="*/ 2844325 h 3062599"/>
              <a:gd name="connsiteX587" fmla="*/ 5226319 w 5779785"/>
              <a:gd name="connsiteY587" fmla="*/ 2872099 h 3062599"/>
              <a:gd name="connsiteX588" fmla="*/ 5292549 w 5779785"/>
              <a:gd name="connsiteY588" fmla="*/ 2880645 h 3062599"/>
              <a:gd name="connsiteX589" fmla="*/ 5329581 w 5779785"/>
              <a:gd name="connsiteY589" fmla="*/ 2899161 h 3062599"/>
              <a:gd name="connsiteX590" fmla="*/ 5397947 w 5779785"/>
              <a:gd name="connsiteY590" fmla="*/ 2934768 h 3062599"/>
              <a:gd name="connsiteX591" fmla="*/ 5414326 w 5779785"/>
              <a:gd name="connsiteY591" fmla="*/ 2964678 h 3062599"/>
              <a:gd name="connsiteX592" fmla="*/ 5330293 w 5779785"/>
              <a:gd name="connsiteY592" fmla="*/ 2957557 h 3062599"/>
              <a:gd name="connsiteX593" fmla="*/ 5296822 w 5779785"/>
              <a:gd name="connsiteY593" fmla="*/ 2961830 h 3062599"/>
              <a:gd name="connsiteX594" fmla="*/ 5278306 w 5779785"/>
              <a:gd name="connsiteY594" fmla="*/ 2963254 h 3062599"/>
              <a:gd name="connsiteX595" fmla="*/ 5210652 w 5779785"/>
              <a:gd name="connsiteY595" fmla="*/ 2952572 h 3062599"/>
              <a:gd name="connsiteX596" fmla="*/ 5162226 w 5779785"/>
              <a:gd name="connsiteY596" fmla="*/ 2960406 h 3062599"/>
              <a:gd name="connsiteX597" fmla="*/ 5140861 w 5779785"/>
              <a:gd name="connsiteY597" fmla="*/ 2957557 h 3062599"/>
              <a:gd name="connsiteX598" fmla="*/ 5017659 w 5779785"/>
              <a:gd name="connsiteY598" fmla="*/ 2935480 h 3062599"/>
              <a:gd name="connsiteX599" fmla="*/ 4980627 w 5779785"/>
              <a:gd name="connsiteY599" fmla="*/ 2921949 h 3062599"/>
              <a:gd name="connsiteX600" fmla="*/ 4885199 w 5779785"/>
              <a:gd name="connsiteY600" fmla="*/ 2924798 h 3062599"/>
              <a:gd name="connsiteX601" fmla="*/ 4772680 w 5779785"/>
              <a:gd name="connsiteY601" fmla="*/ 2889903 h 3062599"/>
              <a:gd name="connsiteX602" fmla="*/ 4708586 w 5779785"/>
              <a:gd name="connsiteY602" fmla="*/ 2865689 h 3062599"/>
              <a:gd name="connsiteX603" fmla="*/ 4660160 w 5779785"/>
              <a:gd name="connsiteY603" fmla="*/ 2895600 h 3062599"/>
              <a:gd name="connsiteX604" fmla="*/ 4655175 w 5779785"/>
              <a:gd name="connsiteY604" fmla="*/ 2911267 h 3062599"/>
              <a:gd name="connsiteX605" fmla="*/ 4669418 w 5779785"/>
              <a:gd name="connsiteY605" fmla="*/ 2918389 h 3062599"/>
              <a:gd name="connsiteX606" fmla="*/ 4714283 w 5779785"/>
              <a:gd name="connsiteY606" fmla="*/ 2924798 h 3062599"/>
              <a:gd name="connsiteX607" fmla="*/ 4818969 w 5779785"/>
              <a:gd name="connsiteY607" fmla="*/ 2970375 h 3062599"/>
              <a:gd name="connsiteX608" fmla="*/ 4841046 w 5779785"/>
              <a:gd name="connsiteY608" fmla="*/ 2979633 h 3062599"/>
              <a:gd name="connsiteX609" fmla="*/ 5029054 w 5779785"/>
              <a:gd name="connsiteY609" fmla="*/ 3026635 h 3062599"/>
              <a:gd name="connsiteX610" fmla="*/ 5076055 w 5779785"/>
              <a:gd name="connsiteY610" fmla="*/ 3033045 h 3062599"/>
              <a:gd name="connsiteX611" fmla="*/ 5110239 w 5779785"/>
              <a:gd name="connsiteY611" fmla="*/ 3028772 h 3062599"/>
              <a:gd name="connsiteX612" fmla="*/ 5114511 w 5779785"/>
              <a:gd name="connsiteY612" fmla="*/ 3026635 h 3062599"/>
              <a:gd name="connsiteX613" fmla="*/ 5176469 w 5779785"/>
              <a:gd name="connsiteY613" fmla="*/ 3025211 h 3062599"/>
              <a:gd name="connsiteX614" fmla="*/ 5256941 w 5779785"/>
              <a:gd name="connsiteY614" fmla="*/ 3024499 h 3062599"/>
              <a:gd name="connsiteX615" fmla="*/ 5281155 w 5779785"/>
              <a:gd name="connsiteY615" fmla="*/ 3021650 h 3062599"/>
              <a:gd name="connsiteX616" fmla="*/ 5613016 w 5779785"/>
              <a:gd name="connsiteY616" fmla="*/ 3021650 h 3062599"/>
              <a:gd name="connsiteX617" fmla="*/ 5759719 w 5779785"/>
              <a:gd name="connsiteY617" fmla="*/ 3043727 h 3062599"/>
              <a:gd name="connsiteX618" fmla="*/ 5777522 w 5779785"/>
              <a:gd name="connsiteY618" fmla="*/ 3060819 h 3062599"/>
              <a:gd name="connsiteX619" fmla="*/ 5752597 w 5779785"/>
              <a:gd name="connsiteY619" fmla="*/ 3062243 h 3062599"/>
              <a:gd name="connsiteX620" fmla="*/ 4279872 w 5779785"/>
              <a:gd name="connsiteY620" fmla="*/ 3062243 h 3062599"/>
              <a:gd name="connsiteX621" fmla="*/ 4015665 w 5779785"/>
              <a:gd name="connsiteY621" fmla="*/ 3033045 h 3062599"/>
              <a:gd name="connsiteX622" fmla="*/ 3824096 w 5779785"/>
              <a:gd name="connsiteY622" fmla="*/ 3055121 h 3062599"/>
              <a:gd name="connsiteX623" fmla="*/ 3774246 w 5779785"/>
              <a:gd name="connsiteY623" fmla="*/ 3062243 h 3062599"/>
              <a:gd name="connsiteX624" fmla="*/ 80326 w 5779785"/>
              <a:gd name="connsiteY624" fmla="*/ 3062243 h 3062599"/>
              <a:gd name="connsiteX625" fmla="*/ 51840 w 5779785"/>
              <a:gd name="connsiteY625" fmla="*/ 3033757 h 3062599"/>
              <a:gd name="connsiteX626" fmla="*/ 51840 w 5779785"/>
              <a:gd name="connsiteY626" fmla="*/ 2751034 h 3062599"/>
              <a:gd name="connsiteX627" fmla="*/ 55401 w 5779785"/>
              <a:gd name="connsiteY627" fmla="*/ 2736791 h 3062599"/>
              <a:gd name="connsiteX628" fmla="*/ 55401 w 5779785"/>
              <a:gd name="connsiteY628" fmla="*/ 2741776 h 3062599"/>
              <a:gd name="connsiteX629" fmla="*/ 252666 w 5779785"/>
              <a:gd name="connsiteY629" fmla="*/ 2721836 h 3062599"/>
              <a:gd name="connsiteX630" fmla="*/ 257651 w 5779785"/>
              <a:gd name="connsiteY630" fmla="*/ 2696910 h 3062599"/>
              <a:gd name="connsiteX631" fmla="*/ 183588 w 5779785"/>
              <a:gd name="connsiteY631" fmla="*/ 2595785 h 3062599"/>
              <a:gd name="connsiteX632" fmla="*/ 168633 w 5779785"/>
              <a:gd name="connsiteY632" fmla="*/ 2575132 h 3062599"/>
              <a:gd name="connsiteX633" fmla="*/ 81038 w 5779785"/>
              <a:gd name="connsiteY633" fmla="*/ 2679107 h 3062599"/>
              <a:gd name="connsiteX634" fmla="*/ 63235 w 5779785"/>
              <a:gd name="connsiteY634" fmla="*/ 2686940 h 3062599"/>
              <a:gd name="connsiteX635" fmla="*/ 58250 w 5779785"/>
              <a:gd name="connsiteY635" fmla="*/ 2669136 h 3062599"/>
              <a:gd name="connsiteX636" fmla="*/ 126616 w 5779785"/>
              <a:gd name="connsiteY636" fmla="*/ 2483265 h 3062599"/>
              <a:gd name="connsiteX637" fmla="*/ 128040 w 5779785"/>
              <a:gd name="connsiteY637" fmla="*/ 2445521 h 3062599"/>
              <a:gd name="connsiteX638" fmla="*/ 55401 w 5779785"/>
              <a:gd name="connsiteY638" fmla="*/ 2411338 h 3062599"/>
              <a:gd name="connsiteX639" fmla="*/ 55401 w 5779785"/>
              <a:gd name="connsiteY639" fmla="*/ 2417035 h 3062599"/>
              <a:gd name="connsiteX640" fmla="*/ 51840 w 5779785"/>
              <a:gd name="connsiteY640" fmla="*/ 2403505 h 3062599"/>
              <a:gd name="connsiteX641" fmla="*/ 51840 w 5779785"/>
              <a:gd name="connsiteY641" fmla="*/ 1887703 h 3062599"/>
              <a:gd name="connsiteX642" fmla="*/ 319501 w 5779785"/>
              <a:gd name="connsiteY642" fmla="*/ 910164 h 3062599"/>
              <a:gd name="connsiteX643" fmla="*/ 541087 w 5779785"/>
              <a:gd name="connsiteY643" fmla="*/ 794759 h 3062599"/>
              <a:gd name="connsiteX644" fmla="*/ 672123 w 5779785"/>
              <a:gd name="connsiteY644" fmla="*/ 744908 h 3062599"/>
              <a:gd name="connsiteX645" fmla="*/ 762566 w 5779785"/>
              <a:gd name="connsiteY645" fmla="*/ 690073 h 3062599"/>
              <a:gd name="connsiteX646" fmla="*/ 1102261 w 5779785"/>
              <a:gd name="connsiteY646" fmla="*/ 664435 h 3062599"/>
              <a:gd name="connsiteX647" fmla="*/ 1167066 w 5779785"/>
              <a:gd name="connsiteY647" fmla="*/ 731378 h 3062599"/>
              <a:gd name="connsiteX648" fmla="*/ 1174900 w 5779785"/>
              <a:gd name="connsiteY648" fmla="*/ 836063 h 3062599"/>
              <a:gd name="connsiteX649" fmla="*/ 1188431 w 5779785"/>
              <a:gd name="connsiteY649" fmla="*/ 779091 h 3062599"/>
              <a:gd name="connsiteX650" fmla="*/ 1120065 w 5779785"/>
              <a:gd name="connsiteY650" fmla="*/ 537673 h 3062599"/>
              <a:gd name="connsiteX651" fmla="*/ 1042440 w 5779785"/>
              <a:gd name="connsiteY651" fmla="*/ 470019 h 3062599"/>
              <a:gd name="connsiteX652" fmla="*/ 1006121 w 5779785"/>
              <a:gd name="connsiteY652" fmla="*/ 408774 h 3062599"/>
              <a:gd name="connsiteX653" fmla="*/ 929209 w 5779785"/>
              <a:gd name="connsiteY653" fmla="*/ 138869 h 3062599"/>
              <a:gd name="connsiteX654" fmla="*/ 926360 w 5779785"/>
              <a:gd name="connsiteY654" fmla="*/ 51987 h 3062599"/>
              <a:gd name="connsiteX655" fmla="*/ 940603 w 5779785"/>
              <a:gd name="connsiteY655" fmla="*/ 25637 h 3062599"/>
              <a:gd name="connsiteX656" fmla="*/ 975498 w 5779785"/>
              <a:gd name="connsiteY656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30811 w 5728127"/>
              <a:gd name="connsiteY641" fmla="*/ 2003817 h 3062599"/>
              <a:gd name="connsiteX642" fmla="*/ 267843 w 5728127"/>
              <a:gd name="connsiteY642" fmla="*/ 910164 h 3062599"/>
              <a:gd name="connsiteX643" fmla="*/ 489429 w 5728127"/>
              <a:gd name="connsiteY643" fmla="*/ 794759 h 3062599"/>
              <a:gd name="connsiteX644" fmla="*/ 620465 w 5728127"/>
              <a:gd name="connsiteY644" fmla="*/ 744908 h 3062599"/>
              <a:gd name="connsiteX645" fmla="*/ 710908 w 5728127"/>
              <a:gd name="connsiteY645" fmla="*/ 690073 h 3062599"/>
              <a:gd name="connsiteX646" fmla="*/ 1050603 w 5728127"/>
              <a:gd name="connsiteY646" fmla="*/ 664435 h 3062599"/>
              <a:gd name="connsiteX647" fmla="*/ 1115408 w 5728127"/>
              <a:gd name="connsiteY647" fmla="*/ 731378 h 3062599"/>
              <a:gd name="connsiteX648" fmla="*/ 1123242 w 5728127"/>
              <a:gd name="connsiteY648" fmla="*/ 836063 h 3062599"/>
              <a:gd name="connsiteX649" fmla="*/ 1136773 w 5728127"/>
              <a:gd name="connsiteY649" fmla="*/ 779091 h 3062599"/>
              <a:gd name="connsiteX650" fmla="*/ 1068407 w 5728127"/>
              <a:gd name="connsiteY650" fmla="*/ 537673 h 3062599"/>
              <a:gd name="connsiteX651" fmla="*/ 990782 w 5728127"/>
              <a:gd name="connsiteY651" fmla="*/ 470019 h 3062599"/>
              <a:gd name="connsiteX652" fmla="*/ 954463 w 5728127"/>
              <a:gd name="connsiteY652" fmla="*/ 408774 h 3062599"/>
              <a:gd name="connsiteX653" fmla="*/ 877551 w 5728127"/>
              <a:gd name="connsiteY653" fmla="*/ 138869 h 3062599"/>
              <a:gd name="connsiteX654" fmla="*/ 874702 w 5728127"/>
              <a:gd name="connsiteY654" fmla="*/ 51987 h 3062599"/>
              <a:gd name="connsiteX655" fmla="*/ 888945 w 5728127"/>
              <a:gd name="connsiteY655" fmla="*/ 25637 h 3062599"/>
              <a:gd name="connsiteX656" fmla="*/ 923840 w 5728127"/>
              <a:gd name="connsiteY656" fmla="*/ 0 h 3062599"/>
              <a:gd name="connsiteX0" fmla="*/ 2985788 w 5741221"/>
              <a:gd name="connsiteY0" fmla="*/ 2889903 h 3062599"/>
              <a:gd name="connsiteX1" fmla="*/ 2961575 w 5741221"/>
              <a:gd name="connsiteY1" fmla="*/ 2909843 h 3062599"/>
              <a:gd name="connsiteX2" fmla="*/ 2923119 w 5741221"/>
              <a:gd name="connsiteY2" fmla="*/ 2989604 h 3062599"/>
              <a:gd name="connsiteX3" fmla="*/ 2911013 w 5741221"/>
              <a:gd name="connsiteY3" fmla="*/ 2996013 h 3062599"/>
              <a:gd name="connsiteX4" fmla="*/ 2906740 w 5741221"/>
              <a:gd name="connsiteY4" fmla="*/ 2982482 h 3062599"/>
              <a:gd name="connsiteX5" fmla="*/ 2909588 w 5741221"/>
              <a:gd name="connsiteY5" fmla="*/ 2939753 h 3062599"/>
              <a:gd name="connsiteX6" fmla="*/ 2893921 w 5741221"/>
              <a:gd name="connsiteY6" fmla="*/ 2924086 h 3062599"/>
              <a:gd name="connsiteX7" fmla="*/ 2844071 w 5741221"/>
              <a:gd name="connsiteY7" fmla="*/ 2931207 h 3062599"/>
              <a:gd name="connsiteX8" fmla="*/ 2832676 w 5741221"/>
              <a:gd name="connsiteY8" fmla="*/ 2949723 h 3062599"/>
              <a:gd name="connsiteX9" fmla="*/ 2960863 w 5741221"/>
              <a:gd name="connsiteY9" fmla="*/ 3035181 h 3062599"/>
              <a:gd name="connsiteX10" fmla="*/ 3029942 w 5741221"/>
              <a:gd name="connsiteY10" fmla="*/ 2999574 h 3062599"/>
              <a:gd name="connsiteX11" fmla="*/ 3019972 w 5741221"/>
              <a:gd name="connsiteY11" fmla="*/ 2909131 h 3062599"/>
              <a:gd name="connsiteX12" fmla="*/ 2985788 w 5741221"/>
              <a:gd name="connsiteY12" fmla="*/ 2889903 h 3062599"/>
              <a:gd name="connsiteX13" fmla="*/ 1577869 w 5741221"/>
              <a:gd name="connsiteY13" fmla="*/ 2827946 h 3062599"/>
              <a:gd name="connsiteX14" fmla="*/ 1502381 w 5741221"/>
              <a:gd name="connsiteY14" fmla="*/ 2897024 h 3062599"/>
              <a:gd name="connsiteX15" fmla="*/ 1523033 w 5741221"/>
              <a:gd name="connsiteY15" fmla="*/ 2991028 h 3062599"/>
              <a:gd name="connsiteX16" fmla="*/ 1765876 w 5741221"/>
              <a:gd name="connsiteY16" fmla="*/ 2946163 h 3062599"/>
              <a:gd name="connsiteX17" fmla="*/ 1763740 w 5741221"/>
              <a:gd name="connsiteY17" fmla="*/ 2933344 h 3062599"/>
              <a:gd name="connsiteX18" fmla="*/ 1671160 w 5741221"/>
              <a:gd name="connsiteY18" fmla="*/ 2890615 h 3062599"/>
              <a:gd name="connsiteX19" fmla="*/ 1645523 w 5741221"/>
              <a:gd name="connsiteY19" fmla="*/ 2991028 h 3062599"/>
              <a:gd name="connsiteX20" fmla="*/ 1613476 w 5741221"/>
              <a:gd name="connsiteY20" fmla="*/ 2865689 h 3062599"/>
              <a:gd name="connsiteX21" fmla="*/ 1577869 w 5741221"/>
              <a:gd name="connsiteY21" fmla="*/ 2827946 h 3062599"/>
              <a:gd name="connsiteX22" fmla="*/ 1994566 w 5741221"/>
              <a:gd name="connsiteY22" fmla="*/ 2817709 h 3062599"/>
              <a:gd name="connsiteX23" fmla="*/ 1969551 w 5741221"/>
              <a:gd name="connsiteY23" fmla="*/ 2817976 h 3062599"/>
              <a:gd name="connsiteX24" fmla="*/ 1946762 w 5741221"/>
              <a:gd name="connsiteY24" fmla="*/ 2851446 h 3062599"/>
              <a:gd name="connsiteX25" fmla="*/ 1923261 w 5741221"/>
              <a:gd name="connsiteY25" fmla="*/ 2983194 h 3062599"/>
              <a:gd name="connsiteX26" fmla="*/ 1894775 w 5741221"/>
              <a:gd name="connsiteY26" fmla="*/ 2900585 h 3062599"/>
              <a:gd name="connsiteX27" fmla="*/ 1877684 w 5741221"/>
              <a:gd name="connsiteY27" fmla="*/ 2893463 h 3062599"/>
              <a:gd name="connsiteX28" fmla="*/ 1806469 w 5741221"/>
              <a:gd name="connsiteY28" fmla="*/ 2931207 h 3062599"/>
              <a:gd name="connsiteX29" fmla="*/ 1802908 w 5741221"/>
              <a:gd name="connsiteY29" fmla="*/ 2948299 h 3062599"/>
              <a:gd name="connsiteX30" fmla="*/ 2015841 w 5741221"/>
              <a:gd name="connsiteY30" fmla="*/ 2996013 h 3062599"/>
              <a:gd name="connsiteX31" fmla="*/ 2067828 w 5741221"/>
              <a:gd name="connsiteY31" fmla="*/ 2925510 h 3062599"/>
              <a:gd name="connsiteX32" fmla="*/ 2017977 w 5741221"/>
              <a:gd name="connsiteY32" fmla="*/ 2826521 h 3062599"/>
              <a:gd name="connsiteX33" fmla="*/ 1994566 w 5741221"/>
              <a:gd name="connsiteY33" fmla="*/ 2817709 h 3062599"/>
              <a:gd name="connsiteX34" fmla="*/ 2678140 w 5741221"/>
              <a:gd name="connsiteY34" fmla="*/ 2794474 h 3062599"/>
              <a:gd name="connsiteX35" fmla="*/ 2609774 w 5741221"/>
              <a:gd name="connsiteY35" fmla="*/ 2850734 h 3062599"/>
              <a:gd name="connsiteX36" fmla="*/ 2627577 w 5741221"/>
              <a:gd name="connsiteY36" fmla="*/ 2921237 h 3062599"/>
              <a:gd name="connsiteX37" fmla="*/ 2809887 w 5741221"/>
              <a:gd name="connsiteY37" fmla="*/ 2926222 h 3062599"/>
              <a:gd name="connsiteX38" fmla="*/ 2758613 w 5741221"/>
              <a:gd name="connsiteY38" fmla="*/ 2879220 h 3062599"/>
              <a:gd name="connsiteX39" fmla="*/ 2741521 w 5741221"/>
              <a:gd name="connsiteY39" fmla="*/ 2881357 h 3062599"/>
              <a:gd name="connsiteX40" fmla="*/ 2720869 w 5741221"/>
              <a:gd name="connsiteY40" fmla="*/ 2916252 h 3062599"/>
              <a:gd name="connsiteX41" fmla="*/ 2705914 w 5741221"/>
              <a:gd name="connsiteY41" fmla="*/ 2928359 h 3062599"/>
              <a:gd name="connsiteX42" fmla="*/ 2698080 w 5741221"/>
              <a:gd name="connsiteY42" fmla="*/ 2911267 h 3062599"/>
              <a:gd name="connsiteX43" fmla="*/ 2709475 w 5741221"/>
              <a:gd name="connsiteY43" fmla="*/ 2837916 h 3062599"/>
              <a:gd name="connsiteX44" fmla="*/ 2678140 w 5741221"/>
              <a:gd name="connsiteY44" fmla="*/ 2794474 h 3062599"/>
              <a:gd name="connsiteX45" fmla="*/ 563768 w 5741221"/>
              <a:gd name="connsiteY45" fmla="*/ 2701895 h 3062599"/>
              <a:gd name="connsiteX46" fmla="*/ 534570 w 5741221"/>
              <a:gd name="connsiteY46" fmla="*/ 2719699 h 3062599"/>
              <a:gd name="connsiteX47" fmla="*/ 414929 w 5741221"/>
              <a:gd name="connsiteY47" fmla="*/ 2887054 h 3062599"/>
              <a:gd name="connsiteX48" fmla="*/ 395701 w 5741221"/>
              <a:gd name="connsiteY48" fmla="*/ 2876372 h 3062599"/>
              <a:gd name="connsiteX49" fmla="*/ 416353 w 5741221"/>
              <a:gd name="connsiteY49" fmla="*/ 2778095 h 3062599"/>
              <a:gd name="connsiteX50" fmla="*/ 431308 w 5741221"/>
              <a:gd name="connsiteY50" fmla="*/ 2737502 h 3062599"/>
              <a:gd name="connsiteX51" fmla="*/ 308818 w 5741221"/>
              <a:gd name="connsiteY51" fmla="*/ 2741776 h 3062599"/>
              <a:gd name="connsiteX52" fmla="*/ 264665 w 5741221"/>
              <a:gd name="connsiteY52" fmla="*/ 2737502 h 3062599"/>
              <a:gd name="connsiteX53" fmla="*/ 272499 w 5741221"/>
              <a:gd name="connsiteY53" fmla="*/ 2785217 h 3062599"/>
              <a:gd name="connsiteX54" fmla="*/ 425611 w 5741221"/>
              <a:gd name="connsiteY54" fmla="*/ 2962542 h 3062599"/>
              <a:gd name="connsiteX55" fmla="*/ 513917 w 5741221"/>
              <a:gd name="connsiteY55" fmla="*/ 2981058 h 3062599"/>
              <a:gd name="connsiteX56" fmla="*/ 632134 w 5741221"/>
              <a:gd name="connsiteY56" fmla="*/ 2931920 h 3062599"/>
              <a:gd name="connsiteX57" fmla="*/ 657772 w 5741221"/>
              <a:gd name="connsiteY57" fmla="*/ 2792338 h 3062599"/>
              <a:gd name="connsiteX58" fmla="*/ 563768 w 5741221"/>
              <a:gd name="connsiteY58" fmla="*/ 2701895 h 3062599"/>
              <a:gd name="connsiteX59" fmla="*/ 832282 w 5741221"/>
              <a:gd name="connsiteY59" fmla="*/ 2552166 h 3062599"/>
              <a:gd name="connsiteX60" fmla="*/ 813732 w 5741221"/>
              <a:gd name="connsiteY60" fmla="*/ 2556617 h 3062599"/>
              <a:gd name="connsiteX61" fmla="*/ 768155 w 5741221"/>
              <a:gd name="connsiteY61" fmla="*/ 2625695 h 3062599"/>
              <a:gd name="connsiteX62" fmla="*/ 809459 w 5741221"/>
              <a:gd name="connsiteY62" fmla="*/ 2689789 h 3062599"/>
              <a:gd name="connsiteX63" fmla="*/ 966132 w 5741221"/>
              <a:gd name="connsiteY63" fmla="*/ 2647772 h 3062599"/>
              <a:gd name="connsiteX64" fmla="*/ 956162 w 5741221"/>
              <a:gd name="connsiteY64" fmla="*/ 2622135 h 3062599"/>
              <a:gd name="connsiteX65" fmla="*/ 912009 w 5741221"/>
              <a:gd name="connsiteY65" fmla="*/ 2603618 h 3062599"/>
              <a:gd name="connsiteX66" fmla="*/ 899190 w 5741221"/>
              <a:gd name="connsiteY66" fmla="*/ 2611452 h 3062599"/>
              <a:gd name="connsiteX67" fmla="*/ 885659 w 5741221"/>
              <a:gd name="connsiteY67" fmla="*/ 2672697 h 3062599"/>
              <a:gd name="connsiteX68" fmla="*/ 858598 w 5741221"/>
              <a:gd name="connsiteY68" fmla="*/ 2630680 h 3062599"/>
              <a:gd name="connsiteX69" fmla="*/ 853613 w 5741221"/>
              <a:gd name="connsiteY69" fmla="*/ 2585815 h 3062599"/>
              <a:gd name="connsiteX70" fmla="*/ 832282 w 5741221"/>
              <a:gd name="connsiteY70" fmla="*/ 2552166 h 3062599"/>
              <a:gd name="connsiteX71" fmla="*/ 1136336 w 5741221"/>
              <a:gd name="connsiteY71" fmla="*/ 2525282 h 3062599"/>
              <a:gd name="connsiteX72" fmla="*/ 1111411 w 5741221"/>
              <a:gd name="connsiteY72" fmla="*/ 2557329 h 3062599"/>
              <a:gd name="connsiteX73" fmla="*/ 1105001 w 5741221"/>
              <a:gd name="connsiteY73" fmla="*/ 2641362 h 3062599"/>
              <a:gd name="connsiteX74" fmla="*/ 1095744 w 5741221"/>
              <a:gd name="connsiteY74" fmla="*/ 2651333 h 3062599"/>
              <a:gd name="connsiteX75" fmla="*/ 1087910 w 5741221"/>
              <a:gd name="connsiteY75" fmla="*/ 2642075 h 3062599"/>
              <a:gd name="connsiteX76" fmla="*/ 1068682 w 5741221"/>
              <a:gd name="connsiteY76" fmla="*/ 2581542 h 3062599"/>
              <a:gd name="connsiteX77" fmla="*/ 997467 w 5741221"/>
              <a:gd name="connsiteY77" fmla="*/ 2625695 h 3062599"/>
              <a:gd name="connsiteX78" fmla="*/ 1183338 w 5741221"/>
              <a:gd name="connsiteY78" fmla="*/ 2652045 h 3062599"/>
              <a:gd name="connsiteX79" fmla="*/ 1201142 w 5741221"/>
              <a:gd name="connsiteY79" fmla="*/ 2577269 h 3062599"/>
              <a:gd name="connsiteX80" fmla="*/ 1136336 w 5741221"/>
              <a:gd name="connsiteY80" fmla="*/ 2525282 h 3062599"/>
              <a:gd name="connsiteX81" fmla="*/ 3272785 w 5741221"/>
              <a:gd name="connsiteY81" fmla="*/ 2504630 h 3062599"/>
              <a:gd name="connsiteX82" fmla="*/ 3257830 w 5741221"/>
              <a:gd name="connsiteY82" fmla="*/ 2517449 h 3062599"/>
              <a:gd name="connsiteX83" fmla="*/ 3252132 w 5741221"/>
              <a:gd name="connsiteY83" fmla="*/ 2524570 h 3062599"/>
              <a:gd name="connsiteX84" fmla="*/ 3272785 w 5741221"/>
              <a:gd name="connsiteY84" fmla="*/ 2504630 h 3062599"/>
              <a:gd name="connsiteX85" fmla="*/ 3923689 w 5741221"/>
              <a:gd name="connsiteY85" fmla="*/ 2394247 h 3062599"/>
              <a:gd name="connsiteX86" fmla="*/ 3888794 w 5741221"/>
              <a:gd name="connsiteY86" fmla="*/ 2428430 h 3062599"/>
              <a:gd name="connsiteX87" fmla="*/ 3951463 w 5741221"/>
              <a:gd name="connsiteY87" fmla="*/ 2401368 h 3062599"/>
              <a:gd name="connsiteX88" fmla="*/ 3960721 w 5741221"/>
              <a:gd name="connsiteY88" fmla="*/ 2405641 h 3062599"/>
              <a:gd name="connsiteX89" fmla="*/ 3923689 w 5741221"/>
              <a:gd name="connsiteY89" fmla="*/ 2394247 h 3062599"/>
              <a:gd name="connsiteX90" fmla="*/ 1741663 w 5741221"/>
              <a:gd name="connsiteY90" fmla="*/ 2258938 h 3062599"/>
              <a:gd name="connsiteX91" fmla="*/ 1624871 w 5741221"/>
              <a:gd name="connsiteY91" fmla="*/ 2357927 h 3062599"/>
              <a:gd name="connsiteX92" fmla="*/ 1627007 w 5741221"/>
              <a:gd name="connsiteY92" fmla="*/ 2379291 h 3062599"/>
              <a:gd name="connsiteX93" fmla="*/ 1718162 w 5741221"/>
              <a:gd name="connsiteY93" fmla="*/ 2496084 h 3062599"/>
              <a:gd name="connsiteX94" fmla="*/ 1820000 w 5741221"/>
              <a:gd name="connsiteY94" fmla="*/ 2613589 h 3062599"/>
              <a:gd name="connsiteX95" fmla="*/ 1946762 w 5741221"/>
              <a:gd name="connsiteY95" fmla="*/ 2655605 h 3062599"/>
              <a:gd name="connsiteX96" fmla="*/ 1965278 w 5741221"/>
              <a:gd name="connsiteY96" fmla="*/ 2651333 h 3062599"/>
              <a:gd name="connsiteX97" fmla="*/ 1957445 w 5741221"/>
              <a:gd name="connsiteY97" fmla="*/ 2634953 h 3062599"/>
              <a:gd name="connsiteX98" fmla="*/ 1926110 w 5741221"/>
              <a:gd name="connsiteY98" fmla="*/ 2577981 h 3062599"/>
              <a:gd name="connsiteX99" fmla="*/ 1901897 w 5741221"/>
              <a:gd name="connsiteY99" fmla="*/ 2558041 h 3062599"/>
              <a:gd name="connsiteX100" fmla="*/ 1781544 w 5741221"/>
              <a:gd name="connsiteY100" fmla="*/ 2471871 h 3062599"/>
              <a:gd name="connsiteX101" fmla="*/ 1750209 w 5741221"/>
              <a:gd name="connsiteY101" fmla="*/ 2345820 h 3062599"/>
              <a:gd name="connsiteX102" fmla="*/ 1750209 w 5741221"/>
              <a:gd name="connsiteY102" fmla="*/ 2261075 h 3062599"/>
              <a:gd name="connsiteX103" fmla="*/ 1741663 w 5741221"/>
              <a:gd name="connsiteY103" fmla="*/ 2258938 h 3062599"/>
              <a:gd name="connsiteX104" fmla="*/ 4407951 w 5741221"/>
              <a:gd name="connsiteY104" fmla="*/ 2189860 h 3062599"/>
              <a:gd name="connsiteX105" fmla="*/ 4365934 w 5741221"/>
              <a:gd name="connsiteY105" fmla="*/ 2196269 h 3062599"/>
              <a:gd name="connsiteX106" fmla="*/ 4303977 w 5741221"/>
              <a:gd name="connsiteY106" fmla="*/ 2334426 h 3062599"/>
              <a:gd name="connsiteX107" fmla="*/ 4300416 w 5741221"/>
              <a:gd name="connsiteY107" fmla="*/ 2368609 h 3062599"/>
              <a:gd name="connsiteX108" fmla="*/ 4279052 w 5741221"/>
              <a:gd name="connsiteY108" fmla="*/ 2414187 h 3062599"/>
              <a:gd name="connsiteX109" fmla="*/ 4279764 w 5741221"/>
              <a:gd name="connsiteY109" fmla="*/ 2469734 h 3062599"/>
              <a:gd name="connsiteX110" fmla="*/ 4287598 w 5741221"/>
              <a:gd name="connsiteY110" fmla="*/ 2493235 h 3062599"/>
              <a:gd name="connsiteX111" fmla="*/ 4337448 w 5741221"/>
              <a:gd name="connsiteY111" fmla="*/ 2612164 h 3062599"/>
              <a:gd name="connsiteX112" fmla="*/ 4340297 w 5741221"/>
              <a:gd name="connsiteY112" fmla="*/ 2621422 h 3062599"/>
              <a:gd name="connsiteX113" fmla="*/ 4376617 w 5741221"/>
              <a:gd name="connsiteY113" fmla="*/ 2714002 h 3062599"/>
              <a:gd name="connsiteX114" fmla="*/ 4467772 w 5741221"/>
              <a:gd name="connsiteY114" fmla="*/ 2727533 h 3062599"/>
              <a:gd name="connsiteX115" fmla="*/ 4487000 w 5741221"/>
              <a:gd name="connsiteY115" fmla="*/ 2720411 h 3062599"/>
              <a:gd name="connsiteX116" fmla="*/ 4459938 w 5741221"/>
              <a:gd name="connsiteY116" fmla="*/ 2704032 h 3062599"/>
              <a:gd name="connsiteX117" fmla="*/ 4385874 w 5741221"/>
              <a:gd name="connsiteY117" fmla="*/ 2605043 h 3062599"/>
              <a:gd name="connsiteX118" fmla="*/ 4325342 w 5741221"/>
              <a:gd name="connsiteY118" fmla="*/ 2506054 h 3062599"/>
              <a:gd name="connsiteX119" fmla="*/ 4320357 w 5741221"/>
              <a:gd name="connsiteY119" fmla="*/ 2469734 h 3062599"/>
              <a:gd name="connsiteX120" fmla="*/ 4405815 w 5741221"/>
              <a:gd name="connsiteY120" fmla="*/ 2276030 h 3062599"/>
              <a:gd name="connsiteX121" fmla="*/ 4457802 w 5741221"/>
              <a:gd name="connsiteY121" fmla="*/ 2252529 h 3062599"/>
              <a:gd name="connsiteX122" fmla="*/ 4548957 w 5741221"/>
              <a:gd name="connsiteY122" fmla="*/ 2279590 h 3062599"/>
              <a:gd name="connsiteX123" fmla="*/ 4600944 w 5741221"/>
              <a:gd name="connsiteY123" fmla="*/ 2300955 h 3062599"/>
              <a:gd name="connsiteX124" fmla="*/ 4640112 w 5741221"/>
              <a:gd name="connsiteY124" fmla="*/ 2372170 h 3062599"/>
              <a:gd name="connsiteX125" fmla="*/ 4634415 w 5741221"/>
              <a:gd name="connsiteY125" fmla="*/ 2471871 h 3062599"/>
              <a:gd name="connsiteX126" fmla="*/ 4614475 w 5741221"/>
              <a:gd name="connsiteY126" fmla="*/ 2509615 h 3062599"/>
              <a:gd name="connsiteX127" fmla="*/ 4517622 w 5741221"/>
              <a:gd name="connsiteY127" fmla="*/ 2544510 h 3062599"/>
              <a:gd name="connsiteX128" fmla="*/ 4515486 w 5741221"/>
              <a:gd name="connsiteY128" fmla="*/ 2543798 h 3062599"/>
              <a:gd name="connsiteX129" fmla="*/ 4447831 w 5741221"/>
              <a:gd name="connsiteY129" fmla="*/ 2405641 h 3062599"/>
              <a:gd name="connsiteX130" fmla="*/ 4490560 w 5741221"/>
              <a:gd name="connsiteY130" fmla="*/ 2355079 h 3062599"/>
              <a:gd name="connsiteX131" fmla="*/ 4544684 w 5741221"/>
              <a:gd name="connsiteY131" fmla="*/ 2392822 h 3062599"/>
              <a:gd name="connsiteX132" fmla="*/ 4558215 w 5741221"/>
              <a:gd name="connsiteY132" fmla="*/ 2419884 h 3062599"/>
              <a:gd name="connsiteX133" fmla="*/ 4536850 w 5741221"/>
              <a:gd name="connsiteY133" fmla="*/ 2446234 h 3062599"/>
              <a:gd name="connsiteX134" fmla="*/ 4515486 w 5741221"/>
              <a:gd name="connsiteY134" fmla="*/ 2454779 h 3062599"/>
              <a:gd name="connsiteX135" fmla="*/ 4519759 w 5741221"/>
              <a:gd name="connsiteY135" fmla="*/ 2470446 h 3062599"/>
              <a:gd name="connsiteX136" fmla="*/ 4543260 w 5741221"/>
              <a:gd name="connsiteY136" fmla="*/ 2468310 h 3062599"/>
              <a:gd name="connsiteX137" fmla="*/ 4573882 w 5741221"/>
              <a:gd name="connsiteY137" fmla="*/ 2389974 h 3062599"/>
              <a:gd name="connsiteX138" fmla="*/ 4518334 w 5741221"/>
              <a:gd name="connsiteY138" fmla="*/ 2343684 h 3062599"/>
              <a:gd name="connsiteX139" fmla="*/ 4498394 w 5741221"/>
              <a:gd name="connsiteY139" fmla="*/ 2340836 h 3062599"/>
              <a:gd name="connsiteX140" fmla="*/ 4428603 w 5741221"/>
              <a:gd name="connsiteY140" fmla="*/ 2389262 h 3062599"/>
              <a:gd name="connsiteX141" fmla="*/ 4419346 w 5741221"/>
              <a:gd name="connsiteY141" fmla="*/ 2428430 h 3062599"/>
              <a:gd name="connsiteX142" fmla="*/ 4443559 w 5741221"/>
              <a:gd name="connsiteY142" fmla="*/ 2551632 h 3062599"/>
              <a:gd name="connsiteX143" fmla="*/ 4487712 w 5741221"/>
              <a:gd name="connsiteY143" fmla="*/ 2602906 h 3062599"/>
              <a:gd name="connsiteX144" fmla="*/ 4567473 w 5741221"/>
              <a:gd name="connsiteY144" fmla="*/ 2602906 h 3062599"/>
              <a:gd name="connsiteX145" fmla="*/ 4678568 w 5741221"/>
              <a:gd name="connsiteY145" fmla="*/ 2492523 h 3062599"/>
              <a:gd name="connsiteX146" fmla="*/ 4693523 w 5741221"/>
              <a:gd name="connsiteY146" fmla="*/ 2476856 h 3062599"/>
              <a:gd name="connsiteX147" fmla="*/ 4697084 w 5741221"/>
              <a:gd name="connsiteY147" fmla="*/ 2451931 h 3062599"/>
              <a:gd name="connsiteX148" fmla="*/ 4666461 w 5741221"/>
              <a:gd name="connsiteY148" fmla="*/ 2307364 h 3062599"/>
              <a:gd name="connsiteX149" fmla="*/ 4581716 w 5741221"/>
              <a:gd name="connsiteY149" fmla="*/ 2217633 h 3062599"/>
              <a:gd name="connsiteX150" fmla="*/ 4407951 w 5741221"/>
              <a:gd name="connsiteY150" fmla="*/ 2189860 h 3062599"/>
              <a:gd name="connsiteX151" fmla="*/ 1943914 w 5741221"/>
              <a:gd name="connsiteY151" fmla="*/ 2137161 h 3062599"/>
              <a:gd name="connsiteX152" fmla="*/ 1916852 w 5741221"/>
              <a:gd name="connsiteY152" fmla="*/ 2482553 h 3062599"/>
              <a:gd name="connsiteX153" fmla="*/ 1923973 w 5741221"/>
              <a:gd name="connsiteY153" fmla="*/ 2524570 h 3062599"/>
              <a:gd name="connsiteX154" fmla="*/ 1921125 w 5741221"/>
              <a:gd name="connsiteY154" fmla="*/ 2483265 h 3062599"/>
              <a:gd name="connsiteX155" fmla="*/ 1943914 w 5741221"/>
              <a:gd name="connsiteY155" fmla="*/ 2137161 h 3062599"/>
              <a:gd name="connsiteX156" fmla="*/ 2336308 w 5741221"/>
              <a:gd name="connsiteY156" fmla="*/ 1824527 h 3062599"/>
              <a:gd name="connsiteX157" fmla="*/ 2266517 w 5741221"/>
              <a:gd name="connsiteY157" fmla="*/ 1909273 h 3062599"/>
              <a:gd name="connsiteX158" fmla="*/ 2236607 w 5741221"/>
              <a:gd name="connsiteY158" fmla="*/ 2049566 h 3062599"/>
              <a:gd name="connsiteX159" fmla="*/ 2213106 w 5741221"/>
              <a:gd name="connsiteY159" fmla="*/ 2067370 h 3062599"/>
              <a:gd name="connsiteX160" fmla="*/ 2146164 w 5741221"/>
              <a:gd name="connsiteY160" fmla="*/ 2055263 h 3062599"/>
              <a:gd name="connsiteX161" fmla="*/ 2050024 w 5741221"/>
              <a:gd name="connsiteY161" fmla="*/ 2018231 h 3062599"/>
              <a:gd name="connsiteX162" fmla="*/ 2148301 w 5741221"/>
              <a:gd name="connsiteY162" fmla="*/ 2206239 h 3062599"/>
              <a:gd name="connsiteX163" fmla="*/ 2229486 w 5741221"/>
              <a:gd name="connsiteY163" fmla="*/ 2100841 h 3062599"/>
              <a:gd name="connsiteX164" fmla="*/ 2225213 w 5741221"/>
              <a:gd name="connsiteY164" fmla="*/ 2142146 h 3062599"/>
              <a:gd name="connsiteX165" fmla="*/ 2201712 w 5741221"/>
              <a:gd name="connsiteY165" fmla="*/ 2365761 h 3062599"/>
              <a:gd name="connsiteX166" fmla="*/ 2190317 w 5741221"/>
              <a:gd name="connsiteY166" fmla="*/ 2387125 h 3062599"/>
              <a:gd name="connsiteX167" fmla="*/ 2130497 w 5741221"/>
              <a:gd name="connsiteY167" fmla="*/ 2369322 h 3062599"/>
              <a:gd name="connsiteX168" fmla="*/ 2125512 w 5741221"/>
              <a:gd name="connsiteY168" fmla="*/ 2331577 h 3062599"/>
              <a:gd name="connsiteX169" fmla="*/ 2103435 w 5741221"/>
              <a:gd name="connsiteY169" fmla="*/ 2303091 h 3062599"/>
              <a:gd name="connsiteX170" fmla="*/ 2010856 w 5741221"/>
              <a:gd name="connsiteY170" fmla="*/ 2278878 h 3062599"/>
              <a:gd name="connsiteX171" fmla="*/ 1993052 w 5741221"/>
              <a:gd name="connsiteY171" fmla="*/ 2297394 h 3062599"/>
              <a:gd name="connsiteX172" fmla="*/ 2063555 w 5741221"/>
              <a:gd name="connsiteY172" fmla="*/ 2402792 h 3062599"/>
              <a:gd name="connsiteX173" fmla="*/ 2082783 w 5741221"/>
              <a:gd name="connsiteY173" fmla="*/ 2447658 h 3062599"/>
              <a:gd name="connsiteX174" fmla="*/ 2111269 w 5741221"/>
              <a:gd name="connsiteY174" fmla="*/ 2495372 h 3062599"/>
              <a:gd name="connsiteX175" fmla="*/ 2181060 w 5741221"/>
              <a:gd name="connsiteY175" fmla="*/ 2525994 h 3062599"/>
              <a:gd name="connsiteX176" fmla="*/ 2181772 w 5741221"/>
              <a:gd name="connsiteY176" fmla="*/ 2602194 h 3062599"/>
              <a:gd name="connsiteX177" fmla="*/ 2186757 w 5741221"/>
              <a:gd name="connsiteY177" fmla="*/ 2597921 h 3062599"/>
              <a:gd name="connsiteX178" fmla="*/ 2195303 w 5741221"/>
              <a:gd name="connsiteY178" fmla="*/ 2533116 h 3062599"/>
              <a:gd name="connsiteX179" fmla="*/ 2255835 w 5741221"/>
              <a:gd name="connsiteY179" fmla="*/ 2483977 h 3062599"/>
              <a:gd name="connsiteX180" fmla="*/ 2285033 w 5741221"/>
              <a:gd name="connsiteY180" fmla="*/ 2513175 h 3062599"/>
              <a:gd name="connsiteX181" fmla="*/ 2307822 w 5741221"/>
              <a:gd name="connsiteY181" fmla="*/ 2533116 h 3062599"/>
              <a:gd name="connsiteX182" fmla="*/ 2360521 w 5741221"/>
              <a:gd name="connsiteY182" fmla="*/ 2530267 h 3062599"/>
              <a:gd name="connsiteX183" fmla="*/ 2379037 w 5741221"/>
              <a:gd name="connsiteY183" fmla="*/ 2513888 h 3062599"/>
              <a:gd name="connsiteX184" fmla="*/ 2409660 w 5741221"/>
              <a:gd name="connsiteY184" fmla="*/ 2488963 h 3062599"/>
              <a:gd name="connsiteX185" fmla="*/ 2447403 w 5741221"/>
              <a:gd name="connsiteY185" fmla="*/ 2486114 h 3062599"/>
              <a:gd name="connsiteX186" fmla="*/ 2473753 w 5741221"/>
              <a:gd name="connsiteY186" fmla="*/ 2503918 h 3062599"/>
              <a:gd name="connsiteX187" fmla="*/ 2492269 w 5741221"/>
              <a:gd name="connsiteY187" fmla="*/ 2521009 h 3062599"/>
              <a:gd name="connsiteX188" fmla="*/ 2502951 w 5741221"/>
              <a:gd name="connsiteY188" fmla="*/ 2538101 h 3062599"/>
              <a:gd name="connsiteX189" fmla="*/ 2487284 w 5741221"/>
              <a:gd name="connsiteY189" fmla="*/ 2589375 h 3062599"/>
              <a:gd name="connsiteX190" fmla="*/ 2507224 w 5741221"/>
              <a:gd name="connsiteY190" fmla="*/ 2550920 h 3062599"/>
              <a:gd name="connsiteX191" fmla="*/ 2552089 w 5741221"/>
              <a:gd name="connsiteY191" fmla="*/ 2513175 h 3062599"/>
              <a:gd name="connsiteX192" fmla="*/ 2572742 w 5741221"/>
              <a:gd name="connsiteY192" fmla="*/ 2492523 h 3062599"/>
              <a:gd name="connsiteX193" fmla="*/ 2577015 w 5741221"/>
              <a:gd name="connsiteY193" fmla="*/ 2462613 h 3062599"/>
              <a:gd name="connsiteX194" fmla="*/ 2605501 w 5741221"/>
              <a:gd name="connsiteY194" fmla="*/ 2427005 h 3062599"/>
              <a:gd name="connsiteX195" fmla="*/ 2668882 w 5741221"/>
              <a:gd name="connsiteY195" fmla="*/ 2345108 h 3062599"/>
              <a:gd name="connsiteX196" fmla="*/ 2653927 w 5741221"/>
              <a:gd name="connsiteY196" fmla="*/ 2330865 h 3062599"/>
              <a:gd name="connsiteX197" fmla="*/ 2602652 w 5741221"/>
              <a:gd name="connsiteY197" fmla="*/ 2342972 h 3062599"/>
              <a:gd name="connsiteX198" fmla="*/ 2553514 w 5741221"/>
              <a:gd name="connsiteY198" fmla="*/ 2389974 h 3062599"/>
              <a:gd name="connsiteX199" fmla="*/ 2548529 w 5741221"/>
              <a:gd name="connsiteY199" fmla="*/ 2392822 h 3062599"/>
              <a:gd name="connsiteX200" fmla="*/ 2554226 w 5741221"/>
              <a:gd name="connsiteY200" fmla="*/ 2300243 h 3062599"/>
              <a:gd name="connsiteX201" fmla="*/ 2556362 w 5741221"/>
              <a:gd name="connsiteY201" fmla="*/ 2286000 h 3062599"/>
              <a:gd name="connsiteX202" fmla="*/ 2558499 w 5741221"/>
              <a:gd name="connsiteY202" fmla="*/ 2171344 h 3062599"/>
              <a:gd name="connsiteX203" fmla="*/ 2564908 w 5741221"/>
              <a:gd name="connsiteY203" fmla="*/ 2161374 h 3062599"/>
              <a:gd name="connsiteX204" fmla="*/ 2638972 w 5741221"/>
              <a:gd name="connsiteY204" fmla="*/ 2032474 h 3062599"/>
              <a:gd name="connsiteX205" fmla="*/ 2567757 w 5741221"/>
              <a:gd name="connsiteY205" fmla="*/ 2056688 h 3062599"/>
              <a:gd name="connsiteX206" fmla="*/ 2544256 w 5741221"/>
              <a:gd name="connsiteY206" fmla="*/ 2040308 h 3062599"/>
              <a:gd name="connsiteX207" fmla="*/ 2530725 w 5741221"/>
              <a:gd name="connsiteY207" fmla="*/ 1963396 h 3062599"/>
              <a:gd name="connsiteX208" fmla="*/ 2374764 w 5741221"/>
              <a:gd name="connsiteY208" fmla="*/ 1841618 h 3062599"/>
              <a:gd name="connsiteX209" fmla="*/ 2462359 w 5741221"/>
              <a:gd name="connsiteY209" fmla="*/ 1887196 h 3062599"/>
              <a:gd name="connsiteX210" fmla="*/ 2508648 w 5741221"/>
              <a:gd name="connsiteY210" fmla="*/ 1935622 h 3062599"/>
              <a:gd name="connsiteX211" fmla="*/ 2535710 w 5741221"/>
              <a:gd name="connsiteY211" fmla="*/ 2045293 h 3062599"/>
              <a:gd name="connsiteX212" fmla="*/ 2519331 w 5741221"/>
              <a:gd name="connsiteY212" fmla="*/ 2064521 h 3062599"/>
              <a:gd name="connsiteX213" fmla="*/ 2450964 w 5741221"/>
              <a:gd name="connsiteY213" fmla="*/ 2068082 h 3062599"/>
              <a:gd name="connsiteX214" fmla="*/ 2442418 w 5741221"/>
              <a:gd name="connsiteY214" fmla="*/ 2085886 h 3062599"/>
              <a:gd name="connsiteX215" fmla="*/ 2497966 w 5741221"/>
              <a:gd name="connsiteY215" fmla="*/ 2160661 h 3062599"/>
              <a:gd name="connsiteX216" fmla="*/ 2546392 w 5741221"/>
              <a:gd name="connsiteY216" fmla="*/ 2197693 h 3062599"/>
              <a:gd name="connsiteX217" fmla="*/ 2537846 w 5741221"/>
              <a:gd name="connsiteY217" fmla="*/ 2395671 h 3062599"/>
              <a:gd name="connsiteX218" fmla="*/ 2486572 w 5741221"/>
              <a:gd name="connsiteY218" fmla="*/ 2408490 h 3062599"/>
              <a:gd name="connsiteX219" fmla="*/ 2471616 w 5741221"/>
              <a:gd name="connsiteY219" fmla="*/ 2381428 h 3062599"/>
              <a:gd name="connsiteX220" fmla="*/ 2448828 w 5741221"/>
              <a:gd name="connsiteY220" fmla="*/ 2362912 h 3062599"/>
              <a:gd name="connsiteX221" fmla="*/ 2401114 w 5741221"/>
              <a:gd name="connsiteY221" fmla="*/ 2365048 h 3062599"/>
              <a:gd name="connsiteX222" fmla="*/ 2378325 w 5741221"/>
              <a:gd name="connsiteY222" fmla="*/ 2385701 h 3062599"/>
              <a:gd name="connsiteX223" fmla="*/ 2343430 w 5741221"/>
              <a:gd name="connsiteY223" fmla="*/ 2415611 h 3062599"/>
              <a:gd name="connsiteX224" fmla="*/ 2313519 w 5741221"/>
              <a:gd name="connsiteY224" fmla="*/ 2412050 h 3062599"/>
              <a:gd name="connsiteX225" fmla="*/ 2295003 w 5741221"/>
              <a:gd name="connsiteY225" fmla="*/ 2392110 h 3062599"/>
              <a:gd name="connsiteX226" fmla="*/ 2254411 w 5741221"/>
              <a:gd name="connsiteY226" fmla="*/ 2352942 h 3062599"/>
              <a:gd name="connsiteX227" fmla="*/ 2218803 w 5741221"/>
              <a:gd name="connsiteY227" fmla="*/ 2307364 h 3062599"/>
              <a:gd name="connsiteX228" fmla="*/ 2246577 w 5741221"/>
              <a:gd name="connsiteY228" fmla="*/ 2067370 h 3062599"/>
              <a:gd name="connsiteX229" fmla="*/ 2336308 w 5741221"/>
              <a:gd name="connsiteY229" fmla="*/ 1824527 h 3062599"/>
              <a:gd name="connsiteX230" fmla="*/ 2422478 w 5741221"/>
              <a:gd name="connsiteY230" fmla="*/ 1818118 h 3062599"/>
              <a:gd name="connsiteX231" fmla="*/ 2415357 w 5741221"/>
              <a:gd name="connsiteY231" fmla="*/ 1823815 h 3062599"/>
              <a:gd name="connsiteX232" fmla="*/ 2527876 w 5741221"/>
              <a:gd name="connsiteY232" fmla="*/ 1831649 h 3062599"/>
              <a:gd name="connsiteX233" fmla="*/ 2721581 w 5741221"/>
              <a:gd name="connsiteY233" fmla="*/ 1996867 h 3062599"/>
              <a:gd name="connsiteX234" fmla="*/ 2754340 w 5741221"/>
              <a:gd name="connsiteY234" fmla="*/ 2208375 h 3062599"/>
              <a:gd name="connsiteX235" fmla="*/ 2719445 w 5741221"/>
              <a:gd name="connsiteY235" fmla="*/ 2523146 h 3062599"/>
              <a:gd name="connsiteX236" fmla="*/ 2718732 w 5741221"/>
              <a:gd name="connsiteY236" fmla="*/ 2525994 h 3062599"/>
              <a:gd name="connsiteX237" fmla="*/ 2701641 w 5741221"/>
              <a:gd name="connsiteY237" fmla="*/ 2577269 h 3062599"/>
              <a:gd name="connsiteX238" fmla="*/ 2707338 w 5741221"/>
              <a:gd name="connsiteY238" fmla="*/ 2579406 h 3062599"/>
              <a:gd name="connsiteX239" fmla="*/ 2723718 w 5741221"/>
              <a:gd name="connsiteY239" fmla="*/ 2528131 h 3062599"/>
              <a:gd name="connsiteX240" fmla="*/ 2752916 w 5741221"/>
              <a:gd name="connsiteY240" fmla="*/ 2394959 h 3062599"/>
              <a:gd name="connsiteX241" fmla="*/ 2729415 w 5741221"/>
              <a:gd name="connsiteY241" fmla="*/ 1990458 h 3062599"/>
              <a:gd name="connsiteX242" fmla="*/ 2615471 w 5741221"/>
              <a:gd name="connsiteY242" fmla="*/ 1845179 h 3062599"/>
              <a:gd name="connsiteX243" fmla="*/ 2422478 w 5741221"/>
              <a:gd name="connsiteY243" fmla="*/ 1818118 h 3062599"/>
              <a:gd name="connsiteX244" fmla="*/ 2228195 w 5741221"/>
              <a:gd name="connsiteY244" fmla="*/ 1812810 h 3062599"/>
              <a:gd name="connsiteX245" fmla="*/ 2069964 w 5741221"/>
              <a:gd name="connsiteY245" fmla="*/ 1843755 h 3062599"/>
              <a:gd name="connsiteX246" fmla="*/ 2042190 w 5741221"/>
              <a:gd name="connsiteY246" fmla="*/ 1878650 h 3062599"/>
              <a:gd name="connsiteX247" fmla="*/ 2282897 w 5741221"/>
              <a:gd name="connsiteY247" fmla="*/ 1818830 h 3062599"/>
              <a:gd name="connsiteX248" fmla="*/ 2228195 w 5741221"/>
              <a:gd name="connsiteY248" fmla="*/ 1812810 h 3062599"/>
              <a:gd name="connsiteX249" fmla="*/ 2481409 w 5741221"/>
              <a:gd name="connsiteY249" fmla="*/ 1761235 h 3062599"/>
              <a:gd name="connsiteX250" fmla="*/ 2392568 w 5741221"/>
              <a:gd name="connsiteY250" fmla="*/ 1788207 h 3062599"/>
              <a:gd name="connsiteX251" fmla="*/ 2573454 w 5741221"/>
              <a:gd name="connsiteY251" fmla="*/ 1768979 h 3062599"/>
              <a:gd name="connsiteX252" fmla="*/ 2481409 w 5741221"/>
              <a:gd name="connsiteY252" fmla="*/ 1761235 h 3062599"/>
              <a:gd name="connsiteX253" fmla="*/ 2183997 w 5741221"/>
              <a:gd name="connsiteY253" fmla="*/ 1751443 h 3062599"/>
              <a:gd name="connsiteX254" fmla="*/ 2061418 w 5741221"/>
              <a:gd name="connsiteY254" fmla="*/ 1773964 h 3062599"/>
              <a:gd name="connsiteX255" fmla="*/ 2298564 w 5741221"/>
              <a:gd name="connsiteY255" fmla="*/ 1796753 h 3062599"/>
              <a:gd name="connsiteX256" fmla="*/ 2183997 w 5741221"/>
              <a:gd name="connsiteY256" fmla="*/ 1751443 h 3062599"/>
              <a:gd name="connsiteX257" fmla="*/ 1134200 w 5741221"/>
              <a:gd name="connsiteY257" fmla="*/ 884490 h 3062599"/>
              <a:gd name="connsiteX258" fmla="*/ 1041620 w 5741221"/>
              <a:gd name="connsiteY258" fmla="*/ 968523 h 3062599"/>
              <a:gd name="connsiteX259" fmla="*/ 990345 w 5741221"/>
              <a:gd name="connsiteY259" fmla="*/ 1115226 h 3062599"/>
              <a:gd name="connsiteX260" fmla="*/ 965420 w 5741221"/>
              <a:gd name="connsiteY260" fmla="*/ 1266914 h 3062599"/>
              <a:gd name="connsiteX261" fmla="*/ 934086 w 5741221"/>
              <a:gd name="connsiteY261" fmla="*/ 1293976 h 3062599"/>
              <a:gd name="connsiteX262" fmla="*/ 819430 w 5741221"/>
              <a:gd name="connsiteY262" fmla="*/ 1277596 h 3062599"/>
              <a:gd name="connsiteX263" fmla="*/ 655635 w 5741221"/>
              <a:gd name="connsiteY263" fmla="*/ 1211366 h 3062599"/>
              <a:gd name="connsiteX264" fmla="*/ 808747 w 5741221"/>
              <a:gd name="connsiteY264" fmla="*/ 1519727 h 3062599"/>
              <a:gd name="connsiteX265" fmla="*/ 825127 w 5741221"/>
              <a:gd name="connsiteY265" fmla="*/ 1517590 h 3062599"/>
              <a:gd name="connsiteX266" fmla="*/ 889932 w 5741221"/>
              <a:gd name="connsiteY266" fmla="*/ 1425011 h 3062599"/>
              <a:gd name="connsiteX267" fmla="*/ 941207 w 5741221"/>
              <a:gd name="connsiteY267" fmla="*/ 1360206 h 3062599"/>
              <a:gd name="connsiteX268" fmla="*/ 950465 w 5741221"/>
              <a:gd name="connsiteY268" fmla="*/ 1349523 h 3062599"/>
              <a:gd name="connsiteX269" fmla="*/ 951889 w 5741221"/>
              <a:gd name="connsiteY269" fmla="*/ 1373024 h 3062599"/>
              <a:gd name="connsiteX270" fmla="*/ 929813 w 5741221"/>
              <a:gd name="connsiteY270" fmla="*/ 1591654 h 3062599"/>
              <a:gd name="connsiteX271" fmla="*/ 905600 w 5741221"/>
              <a:gd name="connsiteY271" fmla="*/ 1816693 h 3062599"/>
              <a:gd name="connsiteX272" fmla="*/ 896342 w 5741221"/>
              <a:gd name="connsiteY272" fmla="*/ 1844467 h 3062599"/>
              <a:gd name="connsiteX273" fmla="*/ 803762 w 5741221"/>
              <a:gd name="connsiteY273" fmla="*/ 1820254 h 3062599"/>
              <a:gd name="connsiteX274" fmla="*/ 773140 w 5741221"/>
              <a:gd name="connsiteY274" fmla="*/ 1766843 h 3062599"/>
              <a:gd name="connsiteX275" fmla="*/ 778125 w 5741221"/>
              <a:gd name="connsiteY275" fmla="*/ 1731948 h 3062599"/>
              <a:gd name="connsiteX276" fmla="*/ 756048 w 5741221"/>
              <a:gd name="connsiteY276" fmla="*/ 1699901 h 3062599"/>
              <a:gd name="connsiteX277" fmla="*/ 563768 w 5741221"/>
              <a:gd name="connsiteY277" fmla="*/ 1648626 h 3062599"/>
              <a:gd name="connsiteX278" fmla="*/ 546676 w 5741221"/>
              <a:gd name="connsiteY278" fmla="*/ 1665005 h 3062599"/>
              <a:gd name="connsiteX279" fmla="*/ 672727 w 5741221"/>
              <a:gd name="connsiteY279" fmla="*/ 1866544 h 3062599"/>
              <a:gd name="connsiteX280" fmla="*/ 704773 w 5741221"/>
              <a:gd name="connsiteY280" fmla="*/ 1938471 h 3062599"/>
              <a:gd name="connsiteX281" fmla="*/ 702637 w 5741221"/>
              <a:gd name="connsiteY281" fmla="*/ 1971230 h 3062599"/>
              <a:gd name="connsiteX282" fmla="*/ 723289 w 5741221"/>
              <a:gd name="connsiteY282" fmla="*/ 2006837 h 3062599"/>
              <a:gd name="connsiteX283" fmla="*/ 859310 w 5741221"/>
              <a:gd name="connsiteY283" fmla="*/ 2060960 h 3062599"/>
              <a:gd name="connsiteX284" fmla="*/ 882099 w 5741221"/>
              <a:gd name="connsiteY284" fmla="*/ 2092295 h 3062599"/>
              <a:gd name="connsiteX285" fmla="*/ 877826 w 5741221"/>
              <a:gd name="connsiteY285" fmla="*/ 2167071 h 3062599"/>
              <a:gd name="connsiteX286" fmla="*/ 890645 w 5741221"/>
              <a:gd name="connsiteY286" fmla="*/ 2135736 h 3062599"/>
              <a:gd name="connsiteX287" fmla="*/ 907736 w 5741221"/>
              <a:gd name="connsiteY287" fmla="*/ 2021080 h 3062599"/>
              <a:gd name="connsiteX288" fmla="*/ 936222 w 5741221"/>
              <a:gd name="connsiteY288" fmla="*/ 1998291 h 3062599"/>
              <a:gd name="connsiteX289" fmla="*/ 1011710 w 5741221"/>
              <a:gd name="connsiteY289" fmla="*/ 2003988 h 3062599"/>
              <a:gd name="connsiteX290" fmla="*/ 1049454 w 5741221"/>
              <a:gd name="connsiteY290" fmla="*/ 2036748 h 3062599"/>
              <a:gd name="connsiteX291" fmla="*/ 1053015 w 5741221"/>
              <a:gd name="connsiteY291" fmla="*/ 2064521 h 3062599"/>
              <a:gd name="connsiteX292" fmla="*/ 1067970 w 5741221"/>
              <a:gd name="connsiteY292" fmla="*/ 2084462 h 3062599"/>
              <a:gd name="connsiteX293" fmla="*/ 1158413 w 5741221"/>
              <a:gd name="connsiteY293" fmla="*/ 2083749 h 3062599"/>
              <a:gd name="connsiteX294" fmla="*/ 1213960 w 5741221"/>
              <a:gd name="connsiteY294" fmla="*/ 2038172 h 3062599"/>
              <a:gd name="connsiteX295" fmla="*/ 1242446 w 5741221"/>
              <a:gd name="connsiteY295" fmla="*/ 2013959 h 3062599"/>
              <a:gd name="connsiteX296" fmla="*/ 1315086 w 5741221"/>
              <a:gd name="connsiteY296" fmla="*/ 2006125 h 3062599"/>
              <a:gd name="connsiteX297" fmla="*/ 1372770 w 5741221"/>
              <a:gd name="connsiteY297" fmla="*/ 2048142 h 3062599"/>
              <a:gd name="connsiteX298" fmla="*/ 1397695 w 5741221"/>
              <a:gd name="connsiteY298" fmla="*/ 2066658 h 3062599"/>
              <a:gd name="connsiteX299" fmla="*/ 1431166 w 5741221"/>
              <a:gd name="connsiteY299" fmla="*/ 2068794 h 3062599"/>
              <a:gd name="connsiteX300" fmla="*/ 1364936 w 5741221"/>
              <a:gd name="connsiteY300" fmla="*/ 2233301 h 3062599"/>
              <a:gd name="connsiteX301" fmla="*/ 1447545 w 5741221"/>
              <a:gd name="connsiteY301" fmla="*/ 2058824 h 3062599"/>
              <a:gd name="connsiteX302" fmla="*/ 1533716 w 5741221"/>
              <a:gd name="connsiteY302" fmla="*/ 2056688 h 3062599"/>
              <a:gd name="connsiteX303" fmla="*/ 1547959 w 5741221"/>
              <a:gd name="connsiteY303" fmla="*/ 1949865 h 3062599"/>
              <a:gd name="connsiteX304" fmla="*/ 1582142 w 5741221"/>
              <a:gd name="connsiteY304" fmla="*/ 1905712 h 3062599"/>
              <a:gd name="connsiteX305" fmla="*/ 1700359 w 5741221"/>
              <a:gd name="connsiteY305" fmla="*/ 1763282 h 3062599"/>
              <a:gd name="connsiteX306" fmla="*/ 1681131 w 5741221"/>
              <a:gd name="connsiteY306" fmla="*/ 1746903 h 3062599"/>
              <a:gd name="connsiteX307" fmla="*/ 1528018 w 5741221"/>
              <a:gd name="connsiteY307" fmla="*/ 1785359 h 3062599"/>
              <a:gd name="connsiteX308" fmla="*/ 1512351 w 5741221"/>
              <a:gd name="connsiteY308" fmla="*/ 1803163 h 3062599"/>
              <a:gd name="connsiteX309" fmla="*/ 1505942 w 5741221"/>
              <a:gd name="connsiteY309" fmla="*/ 1888621 h 3062599"/>
              <a:gd name="connsiteX310" fmla="*/ 1493123 w 5741221"/>
              <a:gd name="connsiteY310" fmla="*/ 1866544 h 3062599"/>
              <a:gd name="connsiteX311" fmla="*/ 1505230 w 5741221"/>
              <a:gd name="connsiteY311" fmla="*/ 1747615 h 3062599"/>
              <a:gd name="connsiteX312" fmla="*/ 1510215 w 5741221"/>
              <a:gd name="connsiteY312" fmla="*/ 1497650 h 3062599"/>
              <a:gd name="connsiteX313" fmla="*/ 1523745 w 5741221"/>
              <a:gd name="connsiteY313" fmla="*/ 1453497 h 3062599"/>
              <a:gd name="connsiteX314" fmla="*/ 1646947 w 5741221"/>
              <a:gd name="connsiteY314" fmla="*/ 1227745 h 3062599"/>
              <a:gd name="connsiteX315" fmla="*/ 1515200 w 5741221"/>
              <a:gd name="connsiteY315" fmla="*/ 1277596 h 3062599"/>
              <a:gd name="connsiteX316" fmla="*/ 1486714 w 5741221"/>
              <a:gd name="connsiteY316" fmla="*/ 1254808 h 3062599"/>
              <a:gd name="connsiteX317" fmla="*/ 1475319 w 5741221"/>
              <a:gd name="connsiteY317" fmla="*/ 1165076 h 3062599"/>
              <a:gd name="connsiteX318" fmla="*/ 1354966 w 5741221"/>
              <a:gd name="connsiteY318" fmla="*/ 972084 h 3062599"/>
              <a:gd name="connsiteX319" fmla="*/ 1220370 w 5741221"/>
              <a:gd name="connsiteY319" fmla="*/ 908703 h 3062599"/>
              <a:gd name="connsiteX320" fmla="*/ 1184050 w 5741221"/>
              <a:gd name="connsiteY320" fmla="*/ 903005 h 3062599"/>
              <a:gd name="connsiteX321" fmla="*/ 1340723 w 5741221"/>
              <a:gd name="connsiteY321" fmla="*/ 980630 h 3062599"/>
              <a:gd name="connsiteX322" fmla="*/ 1433302 w 5741221"/>
              <a:gd name="connsiteY322" fmla="*/ 1081755 h 3062599"/>
              <a:gd name="connsiteX323" fmla="*/ 1476031 w 5741221"/>
              <a:gd name="connsiteY323" fmla="*/ 1278308 h 3062599"/>
              <a:gd name="connsiteX324" fmla="*/ 1320071 w 5741221"/>
              <a:gd name="connsiteY324" fmla="*/ 1293263 h 3062599"/>
              <a:gd name="connsiteX325" fmla="*/ 1301555 w 5741221"/>
              <a:gd name="connsiteY325" fmla="*/ 1296112 h 3062599"/>
              <a:gd name="connsiteX326" fmla="*/ 1310101 w 5741221"/>
              <a:gd name="connsiteY326" fmla="*/ 1314628 h 3062599"/>
              <a:gd name="connsiteX327" fmla="*/ 1442560 w 5741221"/>
              <a:gd name="connsiteY327" fmla="*/ 1504060 h 3062599"/>
              <a:gd name="connsiteX328" fmla="*/ 1486001 w 5741221"/>
              <a:gd name="connsiteY328" fmla="*/ 1509045 h 3062599"/>
              <a:gd name="connsiteX329" fmla="*/ 1490987 w 5741221"/>
              <a:gd name="connsiteY329" fmla="*/ 1509757 h 3062599"/>
              <a:gd name="connsiteX330" fmla="*/ 1495259 w 5741221"/>
              <a:gd name="connsiteY330" fmla="*/ 1536819 h 3062599"/>
              <a:gd name="connsiteX331" fmla="*/ 1478880 w 5741221"/>
              <a:gd name="connsiteY331" fmla="*/ 1821678 h 3062599"/>
              <a:gd name="connsiteX332" fmla="*/ 1416923 w 5741221"/>
              <a:gd name="connsiteY332" fmla="*/ 1874378 h 3062599"/>
              <a:gd name="connsiteX333" fmla="*/ 1364224 w 5741221"/>
              <a:gd name="connsiteY333" fmla="*/ 1826663 h 3062599"/>
              <a:gd name="connsiteX334" fmla="*/ 1362088 w 5741221"/>
              <a:gd name="connsiteY334" fmla="*/ 1808860 h 3062599"/>
              <a:gd name="connsiteX335" fmla="*/ 1340723 w 5741221"/>
              <a:gd name="connsiteY335" fmla="*/ 1792480 h 3062599"/>
              <a:gd name="connsiteX336" fmla="*/ 1245295 w 5741221"/>
              <a:gd name="connsiteY336" fmla="*/ 1797465 h 3062599"/>
              <a:gd name="connsiteX337" fmla="*/ 1206839 w 5741221"/>
              <a:gd name="connsiteY337" fmla="*/ 1830224 h 3062599"/>
              <a:gd name="connsiteX338" fmla="*/ 1203990 w 5741221"/>
              <a:gd name="connsiteY338" fmla="*/ 1862983 h 3062599"/>
              <a:gd name="connsiteX339" fmla="*/ 1180489 w 5741221"/>
              <a:gd name="connsiteY339" fmla="*/ 1884347 h 3062599"/>
              <a:gd name="connsiteX340" fmla="*/ 1082213 w 5741221"/>
              <a:gd name="connsiteY340" fmla="*/ 1877938 h 3062599"/>
              <a:gd name="connsiteX341" fmla="*/ 1063697 w 5741221"/>
              <a:gd name="connsiteY341" fmla="*/ 1868680 h 3062599"/>
              <a:gd name="connsiteX342" fmla="*/ 1058000 w 5741221"/>
              <a:gd name="connsiteY342" fmla="*/ 1808860 h 3062599"/>
              <a:gd name="connsiteX343" fmla="*/ 1030226 w 5741221"/>
              <a:gd name="connsiteY343" fmla="*/ 1782510 h 3062599"/>
              <a:gd name="connsiteX344" fmla="*/ 963284 w 5741221"/>
              <a:gd name="connsiteY344" fmla="*/ 1773252 h 3062599"/>
              <a:gd name="connsiteX345" fmla="*/ 931949 w 5741221"/>
              <a:gd name="connsiteY345" fmla="*/ 1730523 h 3062599"/>
              <a:gd name="connsiteX346" fmla="*/ 940495 w 5741221"/>
              <a:gd name="connsiteY346" fmla="*/ 1645777 h 3062599"/>
              <a:gd name="connsiteX347" fmla="*/ 955450 w 5741221"/>
              <a:gd name="connsiteY347" fmla="*/ 1515454 h 3062599"/>
              <a:gd name="connsiteX348" fmla="*/ 968981 w 5741221"/>
              <a:gd name="connsiteY348" fmla="*/ 1387979 h 3062599"/>
              <a:gd name="connsiteX349" fmla="*/ 983936 w 5741221"/>
              <a:gd name="connsiteY349" fmla="*/ 1263353 h 3062599"/>
              <a:gd name="connsiteX350" fmla="*/ 1003876 w 5741221"/>
              <a:gd name="connsiteY350" fmla="*/ 1128757 h 3062599"/>
              <a:gd name="connsiteX351" fmla="*/ 1134200 w 5741221"/>
              <a:gd name="connsiteY351" fmla="*/ 884490 h 3062599"/>
              <a:gd name="connsiteX352" fmla="*/ 1358805 w 5741221"/>
              <a:gd name="connsiteY352" fmla="*/ 870592 h 3062599"/>
              <a:gd name="connsiteX353" fmla="*/ 1270932 w 5741221"/>
              <a:gd name="connsiteY353" fmla="*/ 873808 h 3062599"/>
              <a:gd name="connsiteX354" fmla="*/ 1248144 w 5741221"/>
              <a:gd name="connsiteY354" fmla="*/ 882353 h 3062599"/>
              <a:gd name="connsiteX355" fmla="*/ 1275205 w 5741221"/>
              <a:gd name="connsiteY355" fmla="*/ 882353 h 3062599"/>
              <a:gd name="connsiteX356" fmla="*/ 1535140 w 5741221"/>
              <a:gd name="connsiteY356" fmla="*/ 912976 h 3062599"/>
              <a:gd name="connsiteX357" fmla="*/ 1766588 w 5741221"/>
              <a:gd name="connsiteY357" fmla="*/ 1110953 h 3062599"/>
              <a:gd name="connsiteX358" fmla="*/ 1819287 w 5741221"/>
              <a:gd name="connsiteY358" fmla="*/ 1294688 h 3062599"/>
              <a:gd name="connsiteX359" fmla="*/ 1844213 w 5741221"/>
              <a:gd name="connsiteY359" fmla="*/ 1474149 h 3062599"/>
              <a:gd name="connsiteX360" fmla="*/ 1831394 w 5741221"/>
              <a:gd name="connsiteY360" fmla="*/ 1848740 h 3062599"/>
              <a:gd name="connsiteX361" fmla="*/ 1859168 w 5741221"/>
              <a:gd name="connsiteY361" fmla="*/ 1462755 h 3062599"/>
              <a:gd name="connsiteX362" fmla="*/ 1785816 w 5741221"/>
              <a:gd name="connsiteY362" fmla="*/ 1108104 h 3062599"/>
              <a:gd name="connsiteX363" fmla="*/ 1613476 w 5741221"/>
              <a:gd name="connsiteY363" fmla="*/ 917960 h 3062599"/>
              <a:gd name="connsiteX364" fmla="*/ 1358805 w 5741221"/>
              <a:gd name="connsiteY364" fmla="*/ 870592 h 3062599"/>
              <a:gd name="connsiteX365" fmla="*/ 875423 w 5741221"/>
              <a:gd name="connsiteY365" fmla="*/ 862591 h 3062599"/>
              <a:gd name="connsiteX366" fmla="*/ 753200 w 5741221"/>
              <a:gd name="connsiteY366" fmla="*/ 885914 h 3062599"/>
              <a:gd name="connsiteX367" fmla="*/ 595102 w 5741221"/>
              <a:gd name="connsiteY367" fmla="*/ 1009828 h 3062599"/>
              <a:gd name="connsiteX368" fmla="*/ 512493 w 5741221"/>
              <a:gd name="connsiteY368" fmla="*/ 1209942 h 3062599"/>
              <a:gd name="connsiteX369" fmla="*/ 421338 w 5741221"/>
              <a:gd name="connsiteY369" fmla="*/ 1890045 h 3062599"/>
              <a:gd name="connsiteX370" fmla="*/ 434157 w 5741221"/>
              <a:gd name="connsiteY370" fmla="*/ 2059536 h 3062599"/>
              <a:gd name="connsiteX371" fmla="*/ 436293 w 5741221"/>
              <a:gd name="connsiteY371" fmla="*/ 2021792 h 3062599"/>
              <a:gd name="connsiteX372" fmla="*/ 446263 w 5741221"/>
              <a:gd name="connsiteY372" fmla="*/ 1630822 h 3062599"/>
              <a:gd name="connsiteX373" fmla="*/ 578011 w 5741221"/>
              <a:gd name="connsiteY373" fmla="*/ 1091013 h 3062599"/>
              <a:gd name="connsiteX374" fmla="*/ 756048 w 5741221"/>
              <a:gd name="connsiteY374" fmla="*/ 905142 h 3062599"/>
              <a:gd name="connsiteX375" fmla="*/ 760321 w 5741221"/>
              <a:gd name="connsiteY375" fmla="*/ 902293 h 3062599"/>
              <a:gd name="connsiteX376" fmla="*/ 1067970 w 5741221"/>
              <a:gd name="connsiteY376" fmla="*/ 878792 h 3062599"/>
              <a:gd name="connsiteX377" fmla="*/ 1071530 w 5741221"/>
              <a:gd name="connsiteY377" fmla="*/ 872383 h 3062599"/>
              <a:gd name="connsiteX378" fmla="*/ 1000316 w 5741221"/>
              <a:gd name="connsiteY378" fmla="*/ 863837 h 3062599"/>
              <a:gd name="connsiteX379" fmla="*/ 875423 w 5741221"/>
              <a:gd name="connsiteY379" fmla="*/ 862591 h 3062599"/>
              <a:gd name="connsiteX380" fmla="*/ 1383808 w 5741221"/>
              <a:gd name="connsiteY380" fmla="*/ 775353 h 3062599"/>
              <a:gd name="connsiteX381" fmla="*/ 1224643 w 5741221"/>
              <a:gd name="connsiteY381" fmla="*/ 824669 h 3062599"/>
              <a:gd name="connsiteX382" fmla="*/ 1549383 w 5741221"/>
              <a:gd name="connsiteY382" fmla="*/ 789062 h 3062599"/>
              <a:gd name="connsiteX383" fmla="*/ 1383808 w 5741221"/>
              <a:gd name="connsiteY383" fmla="*/ 775353 h 3062599"/>
              <a:gd name="connsiteX384" fmla="*/ 892859 w 5741221"/>
              <a:gd name="connsiteY384" fmla="*/ 758239 h 3062599"/>
              <a:gd name="connsiteX385" fmla="*/ 667030 w 5741221"/>
              <a:gd name="connsiteY385" fmla="*/ 784076 h 3062599"/>
              <a:gd name="connsiteX386" fmla="*/ 600800 w 5741221"/>
              <a:gd name="connsiteY386" fmla="*/ 807577 h 3062599"/>
              <a:gd name="connsiteX387" fmla="*/ 628573 w 5741221"/>
              <a:gd name="connsiteY387" fmla="*/ 808290 h 3062599"/>
              <a:gd name="connsiteX388" fmla="*/ 838658 w 5741221"/>
              <a:gd name="connsiteY388" fmla="*/ 783364 h 3062599"/>
              <a:gd name="connsiteX389" fmla="*/ 1077940 w 5741221"/>
              <a:gd name="connsiteY389" fmla="*/ 844609 h 3062599"/>
              <a:gd name="connsiteX390" fmla="*/ 1043044 w 5741221"/>
              <a:gd name="connsiteY390" fmla="*/ 800456 h 3062599"/>
              <a:gd name="connsiteX391" fmla="*/ 968981 w 5741221"/>
              <a:gd name="connsiteY391" fmla="*/ 768409 h 3062599"/>
              <a:gd name="connsiteX392" fmla="*/ 892859 w 5741221"/>
              <a:gd name="connsiteY392" fmla="*/ 758239 h 3062599"/>
              <a:gd name="connsiteX393" fmla="*/ 936934 w 5741221"/>
              <a:gd name="connsiteY393" fmla="*/ 0 h 3062599"/>
              <a:gd name="connsiteX394" fmla="*/ 971830 w 5741221"/>
              <a:gd name="connsiteY394" fmla="*/ 25637 h 3062599"/>
              <a:gd name="connsiteX395" fmla="*/ 998179 w 5741221"/>
              <a:gd name="connsiteY395" fmla="*/ 82609 h 3062599"/>
              <a:gd name="connsiteX396" fmla="*/ 1020968 w 5741221"/>
              <a:gd name="connsiteY396" fmla="*/ 185871 h 3062599"/>
              <a:gd name="connsiteX397" fmla="*/ 1031650 w 5741221"/>
              <a:gd name="connsiteY397" fmla="*/ 333998 h 3062599"/>
              <a:gd name="connsiteX398" fmla="*/ 1019544 w 5741221"/>
              <a:gd name="connsiteY398" fmla="*/ 366757 h 3062599"/>
              <a:gd name="connsiteX399" fmla="*/ 995330 w 5741221"/>
              <a:gd name="connsiteY399" fmla="*/ 341832 h 3062599"/>
              <a:gd name="connsiteX400" fmla="*/ 968269 w 5741221"/>
              <a:gd name="connsiteY400" fmla="*/ 276314 h 3062599"/>
              <a:gd name="connsiteX401" fmla="*/ 944768 w 5741221"/>
              <a:gd name="connsiteY401" fmla="*/ 150263 h 3062599"/>
              <a:gd name="connsiteX402" fmla="*/ 959011 w 5741221"/>
              <a:gd name="connsiteY402" fmla="*/ 119641 h 3062599"/>
              <a:gd name="connsiteX403" fmla="*/ 979663 w 5741221"/>
              <a:gd name="connsiteY403" fmla="*/ 153824 h 3062599"/>
              <a:gd name="connsiteX404" fmla="*/ 957587 w 5741221"/>
              <a:gd name="connsiteY404" fmla="*/ 160945 h 3062599"/>
              <a:gd name="connsiteX405" fmla="*/ 993194 w 5741221"/>
              <a:gd name="connsiteY405" fmla="*/ 291981 h 3062599"/>
              <a:gd name="connsiteX406" fmla="*/ 1004588 w 5741221"/>
              <a:gd name="connsiteY406" fmla="*/ 304088 h 3062599"/>
              <a:gd name="connsiteX407" fmla="*/ 1017407 w 5741221"/>
              <a:gd name="connsiteY407" fmla="*/ 273465 h 3062599"/>
              <a:gd name="connsiteX408" fmla="*/ 972542 w 5741221"/>
              <a:gd name="connsiteY408" fmla="*/ 79761 h 3062599"/>
              <a:gd name="connsiteX409" fmla="*/ 927676 w 5741221"/>
              <a:gd name="connsiteY409" fmla="*/ 46290 h 3062599"/>
              <a:gd name="connsiteX410" fmla="*/ 916994 w 5741221"/>
              <a:gd name="connsiteY410" fmla="*/ 69790 h 3062599"/>
              <a:gd name="connsiteX411" fmla="*/ 919843 w 5741221"/>
              <a:gd name="connsiteY411" fmla="*/ 107534 h 3062599"/>
              <a:gd name="connsiteX412" fmla="*/ 959723 w 5741221"/>
              <a:gd name="connsiteY412" fmla="*/ 313346 h 3062599"/>
              <a:gd name="connsiteX413" fmla="*/ 989633 w 5741221"/>
              <a:gd name="connsiteY413" fmla="*/ 417319 h 3062599"/>
              <a:gd name="connsiteX414" fmla="*/ 1019544 w 5741221"/>
              <a:gd name="connsiteY414" fmla="*/ 440820 h 3062599"/>
              <a:gd name="connsiteX415" fmla="*/ 1043044 w 5741221"/>
              <a:gd name="connsiteY415" fmla="*/ 414471 h 3062599"/>
              <a:gd name="connsiteX416" fmla="*/ 1058000 w 5741221"/>
              <a:gd name="connsiteY416" fmla="*/ 332574 h 3062599"/>
              <a:gd name="connsiteX417" fmla="*/ 1036635 w 5741221"/>
              <a:gd name="connsiteY417" fmla="*/ 132459 h 3062599"/>
              <a:gd name="connsiteX418" fmla="*/ 1036635 w 5741221"/>
              <a:gd name="connsiteY418" fmla="*/ 97564 h 3062599"/>
              <a:gd name="connsiteX419" fmla="*/ 1045893 w 5741221"/>
              <a:gd name="connsiteY419" fmla="*/ 81897 h 3062599"/>
              <a:gd name="connsiteX420" fmla="*/ 1052302 w 5741221"/>
              <a:gd name="connsiteY420" fmla="*/ 97564 h 3062599"/>
              <a:gd name="connsiteX421" fmla="*/ 1065121 w 5741221"/>
              <a:gd name="connsiteY421" fmla="*/ 145278 h 3062599"/>
              <a:gd name="connsiteX422" fmla="*/ 1176929 w 5741221"/>
              <a:gd name="connsiteY422" fmla="*/ 371742 h 3062599"/>
              <a:gd name="connsiteX423" fmla="*/ 1181914 w 5741221"/>
              <a:gd name="connsiteY423" fmla="*/ 809002 h 3062599"/>
              <a:gd name="connsiteX424" fmla="*/ 1220370 w 5741221"/>
              <a:gd name="connsiteY424" fmla="*/ 690073 h 3062599"/>
              <a:gd name="connsiteX425" fmla="*/ 1272357 w 5741221"/>
              <a:gd name="connsiteY425" fmla="*/ 635949 h 3062599"/>
              <a:gd name="connsiteX426" fmla="*/ 1582142 w 5741221"/>
              <a:gd name="connsiteY426" fmla="*/ 772682 h 3062599"/>
              <a:gd name="connsiteX427" fmla="*/ 1765164 w 5741221"/>
              <a:gd name="connsiteY427" fmla="*/ 824669 h 3062599"/>
              <a:gd name="connsiteX428" fmla="*/ 1946762 w 5741221"/>
              <a:gd name="connsiteY428" fmla="*/ 976357 h 3062599"/>
              <a:gd name="connsiteX429" fmla="*/ 2008007 w 5741221"/>
              <a:gd name="connsiteY429" fmla="*/ 1087452 h 3062599"/>
              <a:gd name="connsiteX430" fmla="*/ 2021538 w 5741221"/>
              <a:gd name="connsiteY430" fmla="*/ 1119499 h 3062599"/>
              <a:gd name="connsiteX431" fmla="*/ 2037917 w 5741221"/>
              <a:gd name="connsiteY431" fmla="*/ 1175047 h 3062599"/>
              <a:gd name="connsiteX432" fmla="*/ 2075661 w 5741221"/>
              <a:gd name="connsiteY432" fmla="*/ 1672839 h 3062599"/>
              <a:gd name="connsiteX433" fmla="*/ 2076373 w 5741221"/>
              <a:gd name="connsiteY433" fmla="*/ 1714144 h 3062599"/>
              <a:gd name="connsiteX434" fmla="*/ 2292867 w 5741221"/>
              <a:gd name="connsiteY434" fmla="*/ 1689219 h 3062599"/>
              <a:gd name="connsiteX435" fmla="*/ 2333459 w 5741221"/>
              <a:gd name="connsiteY435" fmla="*/ 1728387 h 3062599"/>
              <a:gd name="connsiteX436" fmla="*/ 2339869 w 5741221"/>
              <a:gd name="connsiteY436" fmla="*/ 1778949 h 3062599"/>
              <a:gd name="connsiteX437" fmla="*/ 2345566 w 5741221"/>
              <a:gd name="connsiteY437" fmla="*/ 1764706 h 3062599"/>
              <a:gd name="connsiteX438" fmla="*/ 2290731 w 5741221"/>
              <a:gd name="connsiteY438" fmla="*/ 1592366 h 3062599"/>
              <a:gd name="connsiteX439" fmla="*/ 2276488 w 5741221"/>
              <a:gd name="connsiteY439" fmla="*/ 1583108 h 3062599"/>
              <a:gd name="connsiteX440" fmla="*/ 2238031 w 5741221"/>
              <a:gd name="connsiteY440" fmla="*/ 1542516 h 3062599"/>
              <a:gd name="connsiteX441" fmla="*/ 2187469 w 5741221"/>
              <a:gd name="connsiteY441" fmla="*/ 1370888 h 3062599"/>
              <a:gd name="connsiteX442" fmla="*/ 2223788 w 5741221"/>
              <a:gd name="connsiteY442" fmla="*/ 1301809 h 3062599"/>
              <a:gd name="connsiteX443" fmla="*/ 2248002 w 5741221"/>
              <a:gd name="connsiteY443" fmla="*/ 1332432 h 3062599"/>
              <a:gd name="connsiteX444" fmla="*/ 2274351 w 5741221"/>
              <a:gd name="connsiteY444" fmla="*/ 1452073 h 3062599"/>
              <a:gd name="connsiteX445" fmla="*/ 2270790 w 5741221"/>
              <a:gd name="connsiteY445" fmla="*/ 1462755 h 3062599"/>
              <a:gd name="connsiteX446" fmla="*/ 2271503 w 5741221"/>
              <a:gd name="connsiteY446" fmla="*/ 1453497 h 3062599"/>
              <a:gd name="connsiteX447" fmla="*/ 2270078 w 5741221"/>
              <a:gd name="connsiteY447" fmla="*/ 1452073 h 3062599"/>
              <a:gd name="connsiteX448" fmla="*/ 2237319 w 5741221"/>
              <a:gd name="connsiteY448" fmla="*/ 1344538 h 3062599"/>
              <a:gd name="connsiteX449" fmla="*/ 2215243 w 5741221"/>
              <a:gd name="connsiteY449" fmla="*/ 1331720 h 3062599"/>
              <a:gd name="connsiteX450" fmla="*/ 2208833 w 5741221"/>
              <a:gd name="connsiteY450" fmla="*/ 1353796 h 3062599"/>
              <a:gd name="connsiteX451" fmla="*/ 2247289 w 5741221"/>
              <a:gd name="connsiteY451" fmla="*/ 1538955 h 3062599"/>
              <a:gd name="connsiteX452" fmla="*/ 2267942 w 5741221"/>
              <a:gd name="connsiteY452" fmla="*/ 1561744 h 3062599"/>
              <a:gd name="connsiteX453" fmla="*/ 2285746 w 5741221"/>
              <a:gd name="connsiteY453" fmla="*/ 1537531 h 3062599"/>
              <a:gd name="connsiteX454" fmla="*/ 2285746 w 5741221"/>
              <a:gd name="connsiteY454" fmla="*/ 1412192 h 3062599"/>
              <a:gd name="connsiteX455" fmla="*/ 2285746 w 5741221"/>
              <a:gd name="connsiteY455" fmla="*/ 1352372 h 3062599"/>
              <a:gd name="connsiteX456" fmla="*/ 2325626 w 5741221"/>
              <a:gd name="connsiteY456" fmla="*/ 1432132 h 3062599"/>
              <a:gd name="connsiteX457" fmla="*/ 2381174 w 5741221"/>
              <a:gd name="connsiteY457" fmla="*/ 1669991 h 3062599"/>
              <a:gd name="connsiteX458" fmla="*/ 2370491 w 5741221"/>
              <a:gd name="connsiteY458" fmla="*/ 1760434 h 3062599"/>
              <a:gd name="connsiteX459" fmla="*/ 2386871 w 5741221"/>
              <a:gd name="connsiteY459" fmla="*/ 1703462 h 3062599"/>
              <a:gd name="connsiteX460" fmla="*/ 2418917 w 5741221"/>
              <a:gd name="connsiteY460" fmla="*/ 1673551 h 3062599"/>
              <a:gd name="connsiteX461" fmla="*/ 2596955 w 5741221"/>
              <a:gd name="connsiteY461" fmla="*/ 1749751 h 3062599"/>
              <a:gd name="connsiteX462" fmla="*/ 2621168 w 5741221"/>
              <a:gd name="connsiteY462" fmla="*/ 1766131 h 3062599"/>
              <a:gd name="connsiteX463" fmla="*/ 2817009 w 5741221"/>
              <a:gd name="connsiteY463" fmla="*/ 1880787 h 3062599"/>
              <a:gd name="connsiteX464" fmla="*/ 2908876 w 5741221"/>
              <a:gd name="connsiteY464" fmla="*/ 2268196 h 3062599"/>
              <a:gd name="connsiteX465" fmla="*/ 2868284 w 5741221"/>
              <a:gd name="connsiteY465" fmla="*/ 2488250 h 3062599"/>
              <a:gd name="connsiteX466" fmla="*/ 2861875 w 5741221"/>
              <a:gd name="connsiteY466" fmla="*/ 2507478 h 3062599"/>
              <a:gd name="connsiteX467" fmla="*/ 2789947 w 5741221"/>
              <a:gd name="connsiteY467" fmla="*/ 2617149 h 3062599"/>
              <a:gd name="connsiteX468" fmla="*/ 2792796 w 5741221"/>
              <a:gd name="connsiteY468" fmla="*/ 2647772 h 3062599"/>
              <a:gd name="connsiteX469" fmla="*/ 2856889 w 5741221"/>
              <a:gd name="connsiteY469" fmla="*/ 2696198 h 3062599"/>
              <a:gd name="connsiteX470" fmla="*/ 2943772 w 5741221"/>
              <a:gd name="connsiteY470" fmla="*/ 2741776 h 3062599"/>
              <a:gd name="connsiteX471" fmla="*/ 2961575 w 5741221"/>
              <a:gd name="connsiteY471" fmla="*/ 2725396 h 3062599"/>
              <a:gd name="connsiteX472" fmla="*/ 2920271 w 5741221"/>
              <a:gd name="connsiteY472" fmla="*/ 2650621 h 3062599"/>
              <a:gd name="connsiteX473" fmla="*/ 2910301 w 5741221"/>
              <a:gd name="connsiteY473" fmla="*/ 2615013 h 3062599"/>
              <a:gd name="connsiteX474" fmla="*/ 2922407 w 5741221"/>
              <a:gd name="connsiteY474" fmla="*/ 2469022 h 3062599"/>
              <a:gd name="connsiteX475" fmla="*/ 2924544 w 5741221"/>
              <a:gd name="connsiteY475" fmla="*/ 2429142 h 3062599"/>
              <a:gd name="connsiteX476" fmla="*/ 2955878 w 5741221"/>
              <a:gd name="connsiteY476" fmla="*/ 2349381 h 3062599"/>
              <a:gd name="connsiteX477" fmla="*/ 3136764 w 5741221"/>
              <a:gd name="connsiteY477" fmla="*/ 2268196 h 3062599"/>
              <a:gd name="connsiteX478" fmla="*/ 3187327 w 5741221"/>
              <a:gd name="connsiteY478" fmla="*/ 2246832 h 3062599"/>
              <a:gd name="connsiteX479" fmla="*/ 3284891 w 5741221"/>
              <a:gd name="connsiteY479" fmla="*/ 2274605 h 3062599"/>
              <a:gd name="connsiteX480" fmla="*/ 3421624 w 5741221"/>
              <a:gd name="connsiteY480" fmla="*/ 2396383 h 3062599"/>
              <a:gd name="connsiteX481" fmla="*/ 3438003 w 5741221"/>
              <a:gd name="connsiteY481" fmla="*/ 2467598 h 3062599"/>
              <a:gd name="connsiteX482" fmla="*/ 3438003 w 5741221"/>
              <a:gd name="connsiteY482" fmla="*/ 2486826 h 3062599"/>
              <a:gd name="connsiteX483" fmla="*/ 3438716 w 5741221"/>
              <a:gd name="connsiteY483" fmla="*/ 2528131 h 3062599"/>
              <a:gd name="connsiteX484" fmla="*/ 3405245 w 5741221"/>
              <a:gd name="connsiteY484" fmla="*/ 2637090 h 3062599"/>
              <a:gd name="connsiteX485" fmla="*/ 3377471 w 5741221"/>
              <a:gd name="connsiteY485" fmla="*/ 2705456 h 3062599"/>
              <a:gd name="connsiteX486" fmla="*/ 3337590 w 5741221"/>
              <a:gd name="connsiteY486" fmla="*/ 2728245 h 3062599"/>
              <a:gd name="connsiteX487" fmla="*/ 3240738 w 5741221"/>
              <a:gd name="connsiteY487" fmla="*/ 2701183 h 3062599"/>
              <a:gd name="connsiteX488" fmla="*/ 3136764 w 5741221"/>
              <a:gd name="connsiteY488" fmla="*/ 2655605 h 3062599"/>
              <a:gd name="connsiteX489" fmla="*/ 3115400 w 5741221"/>
              <a:gd name="connsiteY489" fmla="*/ 2629256 h 3062599"/>
              <a:gd name="connsiteX490" fmla="*/ 3081929 w 5741221"/>
              <a:gd name="connsiteY490" fmla="*/ 2468310 h 3062599"/>
              <a:gd name="connsiteX491" fmla="*/ 3118248 w 5741221"/>
              <a:gd name="connsiteY491" fmla="*/ 2406353 h 3062599"/>
              <a:gd name="connsiteX492" fmla="*/ 3245011 w 5741221"/>
              <a:gd name="connsiteY492" fmla="*/ 2373594 h 3062599"/>
              <a:gd name="connsiteX493" fmla="*/ 3289876 w 5741221"/>
              <a:gd name="connsiteY493" fmla="*/ 2396383 h 3062599"/>
              <a:gd name="connsiteX494" fmla="*/ 3339727 w 5741221"/>
              <a:gd name="connsiteY494" fmla="*/ 2492523 h 3062599"/>
              <a:gd name="connsiteX495" fmla="*/ 3304119 w 5741221"/>
              <a:gd name="connsiteY495" fmla="*/ 2583678 h 3062599"/>
              <a:gd name="connsiteX496" fmla="*/ 3251420 w 5741221"/>
              <a:gd name="connsiteY496" fmla="*/ 2600770 h 3062599"/>
              <a:gd name="connsiteX497" fmla="*/ 3213676 w 5741221"/>
              <a:gd name="connsiteY497" fmla="*/ 2590800 h 3062599"/>
              <a:gd name="connsiteX498" fmla="*/ 3168099 w 5741221"/>
              <a:gd name="connsiteY498" fmla="*/ 2492523 h 3062599"/>
              <a:gd name="connsiteX499" fmla="*/ 3214389 w 5741221"/>
              <a:gd name="connsiteY499" fmla="*/ 2458340 h 3062599"/>
              <a:gd name="connsiteX500" fmla="*/ 3264951 w 5741221"/>
              <a:gd name="connsiteY500" fmla="*/ 2481129 h 3062599"/>
              <a:gd name="connsiteX501" fmla="*/ 3276345 w 5741221"/>
              <a:gd name="connsiteY501" fmla="*/ 2490387 h 3062599"/>
              <a:gd name="connsiteX502" fmla="*/ 3230056 w 5741221"/>
              <a:gd name="connsiteY502" fmla="*/ 2441248 h 3062599"/>
              <a:gd name="connsiteX503" fmla="*/ 3155280 w 5741221"/>
              <a:gd name="connsiteY503" fmla="*/ 2481841 h 3062599"/>
              <a:gd name="connsiteX504" fmla="*/ 3153144 w 5741221"/>
              <a:gd name="connsiteY504" fmla="*/ 2511039 h 3062599"/>
              <a:gd name="connsiteX505" fmla="*/ 3182342 w 5741221"/>
              <a:gd name="connsiteY505" fmla="*/ 2583678 h 3062599"/>
              <a:gd name="connsiteX506" fmla="*/ 3210116 w 5741221"/>
              <a:gd name="connsiteY506" fmla="*/ 2612164 h 3062599"/>
              <a:gd name="connsiteX507" fmla="*/ 3305544 w 5741221"/>
              <a:gd name="connsiteY507" fmla="*/ 2642787 h 3062599"/>
              <a:gd name="connsiteX508" fmla="*/ 3349697 w 5741221"/>
              <a:gd name="connsiteY508" fmla="*/ 2615013 h 3062599"/>
              <a:gd name="connsiteX509" fmla="*/ 3375334 w 5741221"/>
              <a:gd name="connsiteY509" fmla="*/ 2463325 h 3062599"/>
              <a:gd name="connsiteX510" fmla="*/ 3358955 w 5741221"/>
              <a:gd name="connsiteY510" fmla="*/ 2427717 h 3062599"/>
              <a:gd name="connsiteX511" fmla="*/ 3259966 w 5741221"/>
              <a:gd name="connsiteY511" fmla="*/ 2337987 h 3062599"/>
              <a:gd name="connsiteX512" fmla="*/ 3193024 w 5741221"/>
              <a:gd name="connsiteY512" fmla="*/ 2328017 h 3062599"/>
              <a:gd name="connsiteX513" fmla="*/ 3046321 w 5741221"/>
              <a:gd name="connsiteY513" fmla="*/ 2394247 h 3062599"/>
              <a:gd name="connsiteX514" fmla="*/ 3031366 w 5741221"/>
              <a:gd name="connsiteY514" fmla="*/ 2535964 h 3062599"/>
              <a:gd name="connsiteX515" fmla="*/ 3059852 w 5741221"/>
              <a:gd name="connsiteY515" fmla="*/ 2595073 h 3062599"/>
              <a:gd name="connsiteX516" fmla="*/ 3094035 w 5741221"/>
              <a:gd name="connsiteY516" fmla="*/ 2655605 h 3062599"/>
              <a:gd name="connsiteX517" fmla="*/ 3240738 w 5741221"/>
              <a:gd name="connsiteY517" fmla="*/ 2758155 h 3062599"/>
              <a:gd name="connsiteX518" fmla="*/ 3370349 w 5741221"/>
              <a:gd name="connsiteY518" fmla="*/ 2756731 h 3062599"/>
              <a:gd name="connsiteX519" fmla="*/ 3410942 w 5741221"/>
              <a:gd name="connsiteY519" fmla="*/ 2726820 h 3062599"/>
              <a:gd name="connsiteX520" fmla="*/ 3455807 w 5741221"/>
              <a:gd name="connsiteY520" fmla="*/ 2718987 h 3062599"/>
              <a:gd name="connsiteX521" fmla="*/ 3465777 w 5741221"/>
              <a:gd name="connsiteY521" fmla="*/ 2721836 h 3062599"/>
              <a:gd name="connsiteX522" fmla="*/ 3646663 w 5741221"/>
              <a:gd name="connsiteY522" fmla="*/ 2711865 h 3062599"/>
              <a:gd name="connsiteX523" fmla="*/ 3723575 w 5741221"/>
              <a:gd name="connsiteY523" fmla="*/ 2667712 h 3062599"/>
              <a:gd name="connsiteX524" fmla="*/ 3778411 w 5741221"/>
              <a:gd name="connsiteY524" fmla="*/ 2632817 h 3062599"/>
              <a:gd name="connsiteX525" fmla="*/ 3823989 w 5741221"/>
              <a:gd name="connsiteY525" fmla="*/ 2609316 h 3062599"/>
              <a:gd name="connsiteX526" fmla="*/ 3875263 w 5741221"/>
              <a:gd name="connsiteY526" fmla="*/ 2611452 h 3062599"/>
              <a:gd name="connsiteX527" fmla="*/ 3897340 w 5741221"/>
              <a:gd name="connsiteY527" fmla="*/ 2610740 h 3062599"/>
              <a:gd name="connsiteX528" fmla="*/ 4016981 w 5741221"/>
              <a:gd name="connsiteY528" fmla="*/ 2551632 h 3062599"/>
              <a:gd name="connsiteX529" fmla="*/ 4022678 w 5741221"/>
              <a:gd name="connsiteY529" fmla="*/ 2546646 h 3062599"/>
              <a:gd name="connsiteX530" fmla="*/ 4085348 w 5741221"/>
              <a:gd name="connsiteY530" fmla="*/ 2451219 h 3062599"/>
              <a:gd name="connsiteX531" fmla="*/ 4066119 w 5741221"/>
              <a:gd name="connsiteY531" fmla="*/ 2369322 h 3062599"/>
              <a:gd name="connsiteX532" fmla="*/ 3977101 w 5741221"/>
              <a:gd name="connsiteY532" fmla="*/ 2311637 h 3062599"/>
              <a:gd name="connsiteX533" fmla="*/ 3921553 w 5741221"/>
              <a:gd name="connsiteY533" fmla="*/ 2310925 h 3062599"/>
              <a:gd name="connsiteX534" fmla="*/ 3843217 w 5741221"/>
              <a:gd name="connsiteY534" fmla="*/ 2362200 h 3062599"/>
              <a:gd name="connsiteX535" fmla="*/ 3823989 w 5741221"/>
              <a:gd name="connsiteY535" fmla="*/ 2399231 h 3062599"/>
              <a:gd name="connsiteX536" fmla="*/ 3824701 w 5741221"/>
              <a:gd name="connsiteY536" fmla="*/ 2484689 h 3062599"/>
              <a:gd name="connsiteX537" fmla="*/ 3872415 w 5741221"/>
              <a:gd name="connsiteY537" fmla="*/ 2524570 h 3062599"/>
              <a:gd name="connsiteX538" fmla="*/ 3974252 w 5741221"/>
              <a:gd name="connsiteY538" fmla="*/ 2458340 h 3062599"/>
              <a:gd name="connsiteX539" fmla="*/ 3974252 w 5741221"/>
              <a:gd name="connsiteY539" fmla="*/ 2416323 h 3062599"/>
              <a:gd name="connsiteX540" fmla="*/ 3972116 w 5741221"/>
              <a:gd name="connsiteY540" fmla="*/ 2451219 h 3062599"/>
              <a:gd name="connsiteX541" fmla="*/ 3960721 w 5741221"/>
              <a:gd name="connsiteY541" fmla="*/ 2471159 h 3062599"/>
              <a:gd name="connsiteX542" fmla="*/ 3838944 w 5741221"/>
              <a:gd name="connsiteY542" fmla="*/ 2462613 h 3062599"/>
              <a:gd name="connsiteX543" fmla="*/ 3838232 w 5741221"/>
              <a:gd name="connsiteY543" fmla="*/ 2424157 h 3062599"/>
              <a:gd name="connsiteX544" fmla="*/ 3895204 w 5741221"/>
              <a:gd name="connsiteY544" fmla="*/ 2344396 h 3062599"/>
              <a:gd name="connsiteX545" fmla="*/ 3936508 w 5741221"/>
              <a:gd name="connsiteY545" fmla="*/ 2333714 h 3062599"/>
              <a:gd name="connsiteX546" fmla="*/ 4034073 w 5741221"/>
              <a:gd name="connsiteY546" fmla="*/ 2380716 h 3062599"/>
              <a:gd name="connsiteX547" fmla="*/ 4046179 w 5741221"/>
              <a:gd name="connsiteY547" fmla="*/ 2413474 h 3062599"/>
              <a:gd name="connsiteX548" fmla="*/ 3997753 w 5741221"/>
              <a:gd name="connsiteY548" fmla="*/ 2545935 h 3062599"/>
              <a:gd name="connsiteX549" fmla="*/ 3974252 w 5741221"/>
              <a:gd name="connsiteY549" fmla="*/ 2563026 h 3062599"/>
              <a:gd name="connsiteX550" fmla="*/ 3848914 w 5741221"/>
              <a:gd name="connsiteY550" fmla="*/ 2590800 h 3062599"/>
              <a:gd name="connsiteX551" fmla="*/ 3783396 w 5741221"/>
              <a:gd name="connsiteY551" fmla="*/ 2575132 h 3062599"/>
              <a:gd name="connsiteX552" fmla="*/ 3781260 w 5741221"/>
              <a:gd name="connsiteY552" fmla="*/ 2558041 h 3062599"/>
              <a:gd name="connsiteX553" fmla="*/ 3772002 w 5741221"/>
              <a:gd name="connsiteY553" fmla="*/ 2481841 h 3062599"/>
              <a:gd name="connsiteX554" fmla="*/ 3768441 w 5741221"/>
              <a:gd name="connsiteY554" fmla="*/ 2442673 h 3062599"/>
              <a:gd name="connsiteX555" fmla="*/ 3776986 w 5741221"/>
              <a:gd name="connsiteY555" fmla="*/ 2353654 h 3062599"/>
              <a:gd name="connsiteX556" fmla="*/ 3788381 w 5741221"/>
              <a:gd name="connsiteY556" fmla="*/ 2335850 h 3062599"/>
              <a:gd name="connsiteX557" fmla="*/ 3925114 w 5741221"/>
              <a:gd name="connsiteY557" fmla="*/ 2248256 h 3062599"/>
              <a:gd name="connsiteX558" fmla="*/ 3989207 w 5741221"/>
              <a:gd name="connsiteY558" fmla="*/ 2249680 h 3062599"/>
              <a:gd name="connsiteX559" fmla="*/ 4026239 w 5741221"/>
              <a:gd name="connsiteY559" fmla="*/ 2263923 h 3062599"/>
              <a:gd name="connsiteX560" fmla="*/ 4113833 w 5741221"/>
              <a:gd name="connsiteY560" fmla="*/ 2322319 h 3062599"/>
              <a:gd name="connsiteX561" fmla="*/ 4153714 w 5741221"/>
              <a:gd name="connsiteY561" fmla="*/ 2307364 h 3062599"/>
              <a:gd name="connsiteX562" fmla="*/ 4258400 w 5741221"/>
              <a:gd name="connsiteY562" fmla="*/ 2172768 h 3062599"/>
              <a:gd name="connsiteX563" fmla="*/ 4284037 w 5741221"/>
              <a:gd name="connsiteY563" fmla="*/ 2148555 h 3062599"/>
              <a:gd name="connsiteX564" fmla="*/ 4299704 w 5741221"/>
              <a:gd name="connsiteY564" fmla="*/ 2125054 h 3062599"/>
              <a:gd name="connsiteX565" fmla="*/ 4314659 w 5741221"/>
              <a:gd name="connsiteY565" fmla="*/ 2107250 h 3062599"/>
              <a:gd name="connsiteX566" fmla="*/ 4381602 w 5741221"/>
              <a:gd name="connsiteY566" fmla="*/ 2095856 h 3062599"/>
              <a:gd name="connsiteX567" fmla="*/ 4487712 w 5741221"/>
              <a:gd name="connsiteY567" fmla="*/ 2109387 h 3062599"/>
              <a:gd name="connsiteX568" fmla="*/ 4577443 w 5741221"/>
              <a:gd name="connsiteY568" fmla="*/ 2129327 h 3062599"/>
              <a:gd name="connsiteX569" fmla="*/ 4661476 w 5741221"/>
              <a:gd name="connsiteY569" fmla="*/ 2159949 h 3062599"/>
              <a:gd name="connsiteX570" fmla="*/ 4709902 w 5741221"/>
              <a:gd name="connsiteY570" fmla="*/ 2207663 h 3062599"/>
              <a:gd name="connsiteX571" fmla="*/ 4765450 w 5741221"/>
              <a:gd name="connsiteY571" fmla="*/ 2444809 h 3062599"/>
              <a:gd name="connsiteX572" fmla="*/ 4773996 w 5741221"/>
              <a:gd name="connsiteY572" fmla="*/ 2470446 h 3062599"/>
              <a:gd name="connsiteX573" fmla="*/ 4769723 w 5741221"/>
              <a:gd name="connsiteY573" fmla="*/ 2506054 h 3062599"/>
              <a:gd name="connsiteX574" fmla="*/ 4684265 w 5741221"/>
              <a:gd name="connsiteY574" fmla="*/ 2589375 h 3062599"/>
              <a:gd name="connsiteX575" fmla="*/ 4589549 w 5741221"/>
              <a:gd name="connsiteY575" fmla="*/ 2679107 h 3062599"/>
              <a:gd name="connsiteX576" fmla="*/ 4530441 w 5741221"/>
              <a:gd name="connsiteY576" fmla="*/ 2714714 h 3062599"/>
              <a:gd name="connsiteX577" fmla="*/ 4526880 w 5741221"/>
              <a:gd name="connsiteY577" fmla="*/ 2716850 h 3062599"/>
              <a:gd name="connsiteX578" fmla="*/ 4590974 w 5741221"/>
              <a:gd name="connsiteY578" fmla="*/ 2725396 h 3062599"/>
              <a:gd name="connsiteX579" fmla="*/ 4621596 w 5741221"/>
              <a:gd name="connsiteY579" fmla="*/ 2721836 h 3062599"/>
              <a:gd name="connsiteX580" fmla="*/ 4645097 w 5741221"/>
              <a:gd name="connsiteY580" fmla="*/ 2716138 h 3062599"/>
              <a:gd name="connsiteX581" fmla="*/ 4711327 w 5741221"/>
              <a:gd name="connsiteY581" fmla="*/ 2719699 h 3062599"/>
              <a:gd name="connsiteX582" fmla="*/ 4741237 w 5741221"/>
              <a:gd name="connsiteY582" fmla="*/ 2756731 h 3062599"/>
              <a:gd name="connsiteX583" fmla="*/ 4871560 w 5741221"/>
              <a:gd name="connsiteY583" fmla="*/ 2826521 h 3062599"/>
              <a:gd name="connsiteX584" fmla="*/ 4949897 w 5741221"/>
              <a:gd name="connsiteY584" fmla="*/ 2822960 h 3062599"/>
              <a:gd name="connsiteX585" fmla="*/ 5041764 w 5741221"/>
              <a:gd name="connsiteY585" fmla="*/ 2827234 h 3062599"/>
              <a:gd name="connsiteX586" fmla="*/ 5078084 w 5741221"/>
              <a:gd name="connsiteY586" fmla="*/ 2844325 h 3062599"/>
              <a:gd name="connsiteX587" fmla="*/ 5187755 w 5741221"/>
              <a:gd name="connsiteY587" fmla="*/ 2872099 h 3062599"/>
              <a:gd name="connsiteX588" fmla="*/ 5253985 w 5741221"/>
              <a:gd name="connsiteY588" fmla="*/ 2880645 h 3062599"/>
              <a:gd name="connsiteX589" fmla="*/ 5291017 w 5741221"/>
              <a:gd name="connsiteY589" fmla="*/ 2899161 h 3062599"/>
              <a:gd name="connsiteX590" fmla="*/ 5359383 w 5741221"/>
              <a:gd name="connsiteY590" fmla="*/ 2934768 h 3062599"/>
              <a:gd name="connsiteX591" fmla="*/ 5375762 w 5741221"/>
              <a:gd name="connsiteY591" fmla="*/ 2964678 h 3062599"/>
              <a:gd name="connsiteX592" fmla="*/ 5291729 w 5741221"/>
              <a:gd name="connsiteY592" fmla="*/ 2957557 h 3062599"/>
              <a:gd name="connsiteX593" fmla="*/ 5258258 w 5741221"/>
              <a:gd name="connsiteY593" fmla="*/ 2961830 h 3062599"/>
              <a:gd name="connsiteX594" fmla="*/ 5239742 w 5741221"/>
              <a:gd name="connsiteY594" fmla="*/ 2963254 h 3062599"/>
              <a:gd name="connsiteX595" fmla="*/ 5172088 w 5741221"/>
              <a:gd name="connsiteY595" fmla="*/ 2952572 h 3062599"/>
              <a:gd name="connsiteX596" fmla="*/ 5123662 w 5741221"/>
              <a:gd name="connsiteY596" fmla="*/ 2960406 h 3062599"/>
              <a:gd name="connsiteX597" fmla="*/ 5102297 w 5741221"/>
              <a:gd name="connsiteY597" fmla="*/ 2957557 h 3062599"/>
              <a:gd name="connsiteX598" fmla="*/ 4979095 w 5741221"/>
              <a:gd name="connsiteY598" fmla="*/ 2935480 h 3062599"/>
              <a:gd name="connsiteX599" fmla="*/ 4942063 w 5741221"/>
              <a:gd name="connsiteY599" fmla="*/ 2921949 h 3062599"/>
              <a:gd name="connsiteX600" fmla="*/ 4846635 w 5741221"/>
              <a:gd name="connsiteY600" fmla="*/ 2924798 h 3062599"/>
              <a:gd name="connsiteX601" fmla="*/ 4734116 w 5741221"/>
              <a:gd name="connsiteY601" fmla="*/ 2889903 h 3062599"/>
              <a:gd name="connsiteX602" fmla="*/ 4670022 w 5741221"/>
              <a:gd name="connsiteY602" fmla="*/ 2865689 h 3062599"/>
              <a:gd name="connsiteX603" fmla="*/ 4621596 w 5741221"/>
              <a:gd name="connsiteY603" fmla="*/ 2895600 h 3062599"/>
              <a:gd name="connsiteX604" fmla="*/ 4616611 w 5741221"/>
              <a:gd name="connsiteY604" fmla="*/ 2911267 h 3062599"/>
              <a:gd name="connsiteX605" fmla="*/ 4630854 w 5741221"/>
              <a:gd name="connsiteY605" fmla="*/ 2918389 h 3062599"/>
              <a:gd name="connsiteX606" fmla="*/ 4675719 w 5741221"/>
              <a:gd name="connsiteY606" fmla="*/ 2924798 h 3062599"/>
              <a:gd name="connsiteX607" fmla="*/ 4780405 w 5741221"/>
              <a:gd name="connsiteY607" fmla="*/ 2970375 h 3062599"/>
              <a:gd name="connsiteX608" fmla="*/ 4802482 w 5741221"/>
              <a:gd name="connsiteY608" fmla="*/ 2979633 h 3062599"/>
              <a:gd name="connsiteX609" fmla="*/ 4990490 w 5741221"/>
              <a:gd name="connsiteY609" fmla="*/ 3026635 h 3062599"/>
              <a:gd name="connsiteX610" fmla="*/ 5037491 w 5741221"/>
              <a:gd name="connsiteY610" fmla="*/ 3033045 h 3062599"/>
              <a:gd name="connsiteX611" fmla="*/ 5071675 w 5741221"/>
              <a:gd name="connsiteY611" fmla="*/ 3028772 h 3062599"/>
              <a:gd name="connsiteX612" fmla="*/ 5075947 w 5741221"/>
              <a:gd name="connsiteY612" fmla="*/ 3026635 h 3062599"/>
              <a:gd name="connsiteX613" fmla="*/ 5137905 w 5741221"/>
              <a:gd name="connsiteY613" fmla="*/ 3025211 h 3062599"/>
              <a:gd name="connsiteX614" fmla="*/ 5218377 w 5741221"/>
              <a:gd name="connsiteY614" fmla="*/ 3024499 h 3062599"/>
              <a:gd name="connsiteX615" fmla="*/ 5242591 w 5741221"/>
              <a:gd name="connsiteY615" fmla="*/ 3021650 h 3062599"/>
              <a:gd name="connsiteX616" fmla="*/ 5574452 w 5741221"/>
              <a:gd name="connsiteY616" fmla="*/ 3021650 h 3062599"/>
              <a:gd name="connsiteX617" fmla="*/ 5721155 w 5741221"/>
              <a:gd name="connsiteY617" fmla="*/ 3043727 h 3062599"/>
              <a:gd name="connsiteX618" fmla="*/ 5738958 w 5741221"/>
              <a:gd name="connsiteY618" fmla="*/ 3060819 h 3062599"/>
              <a:gd name="connsiteX619" fmla="*/ 5714033 w 5741221"/>
              <a:gd name="connsiteY619" fmla="*/ 3062243 h 3062599"/>
              <a:gd name="connsiteX620" fmla="*/ 4241308 w 5741221"/>
              <a:gd name="connsiteY620" fmla="*/ 3062243 h 3062599"/>
              <a:gd name="connsiteX621" fmla="*/ 3977101 w 5741221"/>
              <a:gd name="connsiteY621" fmla="*/ 3033045 h 3062599"/>
              <a:gd name="connsiteX622" fmla="*/ 3785532 w 5741221"/>
              <a:gd name="connsiteY622" fmla="*/ 3055121 h 3062599"/>
              <a:gd name="connsiteX623" fmla="*/ 3735682 w 5741221"/>
              <a:gd name="connsiteY623" fmla="*/ 3062243 h 3062599"/>
              <a:gd name="connsiteX624" fmla="*/ 41762 w 5741221"/>
              <a:gd name="connsiteY624" fmla="*/ 3062243 h 3062599"/>
              <a:gd name="connsiteX625" fmla="*/ 13276 w 5741221"/>
              <a:gd name="connsiteY625" fmla="*/ 3033757 h 3062599"/>
              <a:gd name="connsiteX626" fmla="*/ 13276 w 5741221"/>
              <a:gd name="connsiteY626" fmla="*/ 2751034 h 3062599"/>
              <a:gd name="connsiteX627" fmla="*/ 16837 w 5741221"/>
              <a:gd name="connsiteY627" fmla="*/ 2736791 h 3062599"/>
              <a:gd name="connsiteX628" fmla="*/ 16837 w 5741221"/>
              <a:gd name="connsiteY628" fmla="*/ 2741776 h 3062599"/>
              <a:gd name="connsiteX629" fmla="*/ 214102 w 5741221"/>
              <a:gd name="connsiteY629" fmla="*/ 2721836 h 3062599"/>
              <a:gd name="connsiteX630" fmla="*/ 219087 w 5741221"/>
              <a:gd name="connsiteY630" fmla="*/ 2696910 h 3062599"/>
              <a:gd name="connsiteX631" fmla="*/ 145024 w 5741221"/>
              <a:gd name="connsiteY631" fmla="*/ 2595785 h 3062599"/>
              <a:gd name="connsiteX632" fmla="*/ 130069 w 5741221"/>
              <a:gd name="connsiteY632" fmla="*/ 2575132 h 3062599"/>
              <a:gd name="connsiteX633" fmla="*/ 42474 w 5741221"/>
              <a:gd name="connsiteY633" fmla="*/ 2679107 h 3062599"/>
              <a:gd name="connsiteX634" fmla="*/ 24671 w 5741221"/>
              <a:gd name="connsiteY634" fmla="*/ 2686940 h 3062599"/>
              <a:gd name="connsiteX635" fmla="*/ 19686 w 5741221"/>
              <a:gd name="connsiteY635" fmla="*/ 2669136 h 3062599"/>
              <a:gd name="connsiteX636" fmla="*/ 88052 w 5741221"/>
              <a:gd name="connsiteY636" fmla="*/ 2483265 h 3062599"/>
              <a:gd name="connsiteX637" fmla="*/ 89476 w 5741221"/>
              <a:gd name="connsiteY637" fmla="*/ 2445521 h 3062599"/>
              <a:gd name="connsiteX638" fmla="*/ 16837 w 5741221"/>
              <a:gd name="connsiteY638" fmla="*/ 2411338 h 3062599"/>
              <a:gd name="connsiteX639" fmla="*/ 16837 w 5741221"/>
              <a:gd name="connsiteY639" fmla="*/ 2417035 h 3062599"/>
              <a:gd name="connsiteX640" fmla="*/ 13276 w 5741221"/>
              <a:gd name="connsiteY640" fmla="*/ 2403505 h 3062599"/>
              <a:gd name="connsiteX641" fmla="*/ 143905 w 5741221"/>
              <a:gd name="connsiteY641" fmla="*/ 2003817 h 3062599"/>
              <a:gd name="connsiteX642" fmla="*/ 280937 w 5741221"/>
              <a:gd name="connsiteY642" fmla="*/ 910164 h 3062599"/>
              <a:gd name="connsiteX643" fmla="*/ 502523 w 5741221"/>
              <a:gd name="connsiteY643" fmla="*/ 794759 h 3062599"/>
              <a:gd name="connsiteX644" fmla="*/ 633559 w 5741221"/>
              <a:gd name="connsiteY644" fmla="*/ 744908 h 3062599"/>
              <a:gd name="connsiteX645" fmla="*/ 724002 w 5741221"/>
              <a:gd name="connsiteY645" fmla="*/ 690073 h 3062599"/>
              <a:gd name="connsiteX646" fmla="*/ 1063697 w 5741221"/>
              <a:gd name="connsiteY646" fmla="*/ 664435 h 3062599"/>
              <a:gd name="connsiteX647" fmla="*/ 1128502 w 5741221"/>
              <a:gd name="connsiteY647" fmla="*/ 731378 h 3062599"/>
              <a:gd name="connsiteX648" fmla="*/ 1136336 w 5741221"/>
              <a:gd name="connsiteY648" fmla="*/ 836063 h 3062599"/>
              <a:gd name="connsiteX649" fmla="*/ 1149867 w 5741221"/>
              <a:gd name="connsiteY649" fmla="*/ 779091 h 3062599"/>
              <a:gd name="connsiteX650" fmla="*/ 1081501 w 5741221"/>
              <a:gd name="connsiteY650" fmla="*/ 537673 h 3062599"/>
              <a:gd name="connsiteX651" fmla="*/ 1003876 w 5741221"/>
              <a:gd name="connsiteY651" fmla="*/ 470019 h 3062599"/>
              <a:gd name="connsiteX652" fmla="*/ 967557 w 5741221"/>
              <a:gd name="connsiteY652" fmla="*/ 408774 h 3062599"/>
              <a:gd name="connsiteX653" fmla="*/ 890645 w 5741221"/>
              <a:gd name="connsiteY653" fmla="*/ 138869 h 3062599"/>
              <a:gd name="connsiteX654" fmla="*/ 887796 w 5741221"/>
              <a:gd name="connsiteY654" fmla="*/ 51987 h 3062599"/>
              <a:gd name="connsiteX655" fmla="*/ 902039 w 5741221"/>
              <a:gd name="connsiteY655" fmla="*/ 25637 h 3062599"/>
              <a:gd name="connsiteX656" fmla="*/ 936934 w 5741221"/>
              <a:gd name="connsiteY656" fmla="*/ 0 h 3062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</a:cxnLst>
            <a:rect l="l" t="t" r="r" b="b"/>
            <a:pathLst>
              <a:path w="5741221" h="3062599">
                <a:moveTo>
                  <a:pt x="2985788" y="2889903"/>
                </a:moveTo>
                <a:cubicBezTo>
                  <a:pt x="2970833" y="2888478"/>
                  <a:pt x="2962288" y="2892039"/>
                  <a:pt x="2961575" y="2909843"/>
                </a:cubicBezTo>
                <a:cubicBezTo>
                  <a:pt x="2960151" y="2941178"/>
                  <a:pt x="2945908" y="2967527"/>
                  <a:pt x="2923119" y="2989604"/>
                </a:cubicBezTo>
                <a:cubicBezTo>
                  <a:pt x="2920271" y="2993164"/>
                  <a:pt x="2916710" y="2998149"/>
                  <a:pt x="2911013" y="2996013"/>
                </a:cubicBezTo>
                <a:cubicBezTo>
                  <a:pt x="2905316" y="2993164"/>
                  <a:pt x="2906740" y="2987467"/>
                  <a:pt x="2906740" y="2982482"/>
                </a:cubicBezTo>
                <a:cubicBezTo>
                  <a:pt x="2907452" y="2968239"/>
                  <a:pt x="2906740" y="2953284"/>
                  <a:pt x="2909588" y="2939753"/>
                </a:cubicBezTo>
                <a:cubicBezTo>
                  <a:pt x="2912437" y="2924798"/>
                  <a:pt x="2910301" y="2918389"/>
                  <a:pt x="2893921" y="2924086"/>
                </a:cubicBezTo>
                <a:cubicBezTo>
                  <a:pt x="2877542" y="2929783"/>
                  <a:pt x="2861162" y="2931920"/>
                  <a:pt x="2844071" y="2931207"/>
                </a:cubicBezTo>
                <a:cubicBezTo>
                  <a:pt x="2827691" y="2930495"/>
                  <a:pt x="2827691" y="2937617"/>
                  <a:pt x="2832676" y="2949723"/>
                </a:cubicBezTo>
                <a:cubicBezTo>
                  <a:pt x="2854041" y="3003847"/>
                  <a:pt x="2898194" y="3034469"/>
                  <a:pt x="2960863" y="3035181"/>
                </a:cubicBezTo>
                <a:cubicBezTo>
                  <a:pt x="2985076" y="3034469"/>
                  <a:pt x="3016411" y="3030908"/>
                  <a:pt x="3029942" y="2999574"/>
                </a:cubicBezTo>
                <a:cubicBezTo>
                  <a:pt x="3043473" y="2968951"/>
                  <a:pt x="3042048" y="2936904"/>
                  <a:pt x="3019972" y="2909131"/>
                </a:cubicBezTo>
                <a:cubicBezTo>
                  <a:pt x="3011426" y="2897736"/>
                  <a:pt x="3000031" y="2891327"/>
                  <a:pt x="2985788" y="2889903"/>
                </a:cubicBezTo>
                <a:close/>
                <a:moveTo>
                  <a:pt x="1577869" y="2827946"/>
                </a:moveTo>
                <a:cubicBezTo>
                  <a:pt x="1535852" y="2832219"/>
                  <a:pt x="1514487" y="2859992"/>
                  <a:pt x="1502381" y="2897024"/>
                </a:cubicBezTo>
                <a:cubicBezTo>
                  <a:pt x="1488850" y="2936904"/>
                  <a:pt x="1494547" y="2971088"/>
                  <a:pt x="1523033" y="2991028"/>
                </a:cubicBezTo>
                <a:cubicBezTo>
                  <a:pt x="1606355" y="3050136"/>
                  <a:pt x="1701071" y="3033045"/>
                  <a:pt x="1765876" y="2946163"/>
                </a:cubicBezTo>
                <a:cubicBezTo>
                  <a:pt x="1770149" y="2941178"/>
                  <a:pt x="1772998" y="2934768"/>
                  <a:pt x="1763740" y="2933344"/>
                </a:cubicBezTo>
                <a:cubicBezTo>
                  <a:pt x="1730269" y="2927646"/>
                  <a:pt x="1701783" y="2909843"/>
                  <a:pt x="1671160" y="2890615"/>
                </a:cubicBezTo>
                <a:cubicBezTo>
                  <a:pt x="1666888" y="2926222"/>
                  <a:pt x="1667600" y="2960406"/>
                  <a:pt x="1645523" y="2991028"/>
                </a:cubicBezTo>
                <a:cubicBezTo>
                  <a:pt x="1616325" y="2951860"/>
                  <a:pt x="1606355" y="2911267"/>
                  <a:pt x="1613476" y="2865689"/>
                </a:cubicBezTo>
                <a:cubicBezTo>
                  <a:pt x="1617749" y="2835779"/>
                  <a:pt x="1609203" y="2824385"/>
                  <a:pt x="1577869" y="2827946"/>
                </a:cubicBezTo>
                <a:close/>
                <a:moveTo>
                  <a:pt x="1994566" y="2817709"/>
                </a:moveTo>
                <a:cubicBezTo>
                  <a:pt x="1986465" y="2816374"/>
                  <a:pt x="1978097" y="2816552"/>
                  <a:pt x="1969551" y="2817976"/>
                </a:cubicBezTo>
                <a:cubicBezTo>
                  <a:pt x="1950323" y="2820824"/>
                  <a:pt x="1940353" y="2827946"/>
                  <a:pt x="1946762" y="2851446"/>
                </a:cubicBezTo>
                <a:cubicBezTo>
                  <a:pt x="1959581" y="2897024"/>
                  <a:pt x="1951747" y="2940465"/>
                  <a:pt x="1923261" y="2983194"/>
                </a:cubicBezTo>
                <a:cubicBezTo>
                  <a:pt x="1904746" y="2956132"/>
                  <a:pt x="1898336" y="2929071"/>
                  <a:pt x="1894775" y="2900585"/>
                </a:cubicBezTo>
                <a:cubicBezTo>
                  <a:pt x="1893351" y="2886342"/>
                  <a:pt x="1888366" y="2884918"/>
                  <a:pt x="1877684" y="2893463"/>
                </a:cubicBezTo>
                <a:cubicBezTo>
                  <a:pt x="1856319" y="2911267"/>
                  <a:pt x="1832818" y="2923374"/>
                  <a:pt x="1806469" y="2931207"/>
                </a:cubicBezTo>
                <a:cubicBezTo>
                  <a:pt x="1792938" y="2935480"/>
                  <a:pt x="1795787" y="2941178"/>
                  <a:pt x="1802908" y="2948299"/>
                </a:cubicBezTo>
                <a:cubicBezTo>
                  <a:pt x="1864153" y="3013104"/>
                  <a:pt x="1927534" y="3038030"/>
                  <a:pt x="2015841" y="2996013"/>
                </a:cubicBezTo>
                <a:cubicBezTo>
                  <a:pt x="2045039" y="2981770"/>
                  <a:pt x="2068540" y="2961118"/>
                  <a:pt x="2067828" y="2925510"/>
                </a:cubicBezTo>
                <a:cubicBezTo>
                  <a:pt x="2067828" y="2884206"/>
                  <a:pt x="2054297" y="2849310"/>
                  <a:pt x="2017977" y="2826521"/>
                </a:cubicBezTo>
                <a:cubicBezTo>
                  <a:pt x="2010500" y="2821892"/>
                  <a:pt x="2002666" y="2819044"/>
                  <a:pt x="1994566" y="2817709"/>
                </a:cubicBezTo>
                <a:close/>
                <a:moveTo>
                  <a:pt x="2678140" y="2794474"/>
                </a:moveTo>
                <a:cubicBezTo>
                  <a:pt x="2643245" y="2797323"/>
                  <a:pt x="2622592" y="2820824"/>
                  <a:pt x="2609774" y="2850734"/>
                </a:cubicBezTo>
                <a:cubicBezTo>
                  <a:pt x="2597667" y="2878508"/>
                  <a:pt x="2608349" y="2901297"/>
                  <a:pt x="2627577" y="2921237"/>
                </a:cubicBezTo>
                <a:cubicBezTo>
                  <a:pt x="2675291" y="2971088"/>
                  <a:pt x="2750067" y="2973936"/>
                  <a:pt x="2809887" y="2926222"/>
                </a:cubicBezTo>
                <a:cubicBezTo>
                  <a:pt x="2789235" y="2911979"/>
                  <a:pt x="2772144" y="2897736"/>
                  <a:pt x="2758613" y="2879220"/>
                </a:cubicBezTo>
                <a:cubicBezTo>
                  <a:pt x="2751491" y="2868538"/>
                  <a:pt x="2746506" y="2870675"/>
                  <a:pt x="2741521" y="2881357"/>
                </a:cubicBezTo>
                <a:cubicBezTo>
                  <a:pt x="2735112" y="2893463"/>
                  <a:pt x="2727990" y="2904858"/>
                  <a:pt x="2720869" y="2916252"/>
                </a:cubicBezTo>
                <a:cubicBezTo>
                  <a:pt x="2717308" y="2921949"/>
                  <a:pt x="2713035" y="2929783"/>
                  <a:pt x="2705914" y="2928359"/>
                </a:cubicBezTo>
                <a:cubicBezTo>
                  <a:pt x="2697368" y="2926935"/>
                  <a:pt x="2698792" y="2917677"/>
                  <a:pt x="2698080" y="2911267"/>
                </a:cubicBezTo>
                <a:cubicBezTo>
                  <a:pt x="2693807" y="2885630"/>
                  <a:pt x="2698080" y="2861417"/>
                  <a:pt x="2709475" y="2837916"/>
                </a:cubicBezTo>
                <a:cubicBezTo>
                  <a:pt x="2723718" y="2809430"/>
                  <a:pt x="2711611" y="2791626"/>
                  <a:pt x="2678140" y="2794474"/>
                </a:cubicBezTo>
                <a:close/>
                <a:moveTo>
                  <a:pt x="563768" y="2701895"/>
                </a:moveTo>
                <a:cubicBezTo>
                  <a:pt x="549525" y="2700471"/>
                  <a:pt x="538131" y="2700471"/>
                  <a:pt x="534570" y="2719699"/>
                </a:cubicBezTo>
                <a:cubicBezTo>
                  <a:pt x="520327" y="2793762"/>
                  <a:pt x="476886" y="2847174"/>
                  <a:pt x="414929" y="2887054"/>
                </a:cubicBezTo>
                <a:cubicBezTo>
                  <a:pt x="402822" y="2894175"/>
                  <a:pt x="394988" y="2894888"/>
                  <a:pt x="395701" y="2876372"/>
                </a:cubicBezTo>
                <a:cubicBezTo>
                  <a:pt x="397837" y="2842901"/>
                  <a:pt x="404959" y="2810142"/>
                  <a:pt x="416353" y="2778095"/>
                </a:cubicBezTo>
                <a:cubicBezTo>
                  <a:pt x="421338" y="2765276"/>
                  <a:pt x="430596" y="2753882"/>
                  <a:pt x="431308" y="2737502"/>
                </a:cubicBezTo>
                <a:cubicBezTo>
                  <a:pt x="389291" y="2743200"/>
                  <a:pt x="349411" y="2746761"/>
                  <a:pt x="308818" y="2741776"/>
                </a:cubicBezTo>
                <a:cubicBezTo>
                  <a:pt x="293151" y="2739639"/>
                  <a:pt x="273923" y="2724684"/>
                  <a:pt x="264665" y="2737502"/>
                </a:cubicBezTo>
                <a:cubicBezTo>
                  <a:pt x="255407" y="2749609"/>
                  <a:pt x="267514" y="2769549"/>
                  <a:pt x="272499" y="2785217"/>
                </a:cubicBezTo>
                <a:cubicBezTo>
                  <a:pt x="298136" y="2865689"/>
                  <a:pt x="338016" y="2935480"/>
                  <a:pt x="425611" y="2962542"/>
                </a:cubicBezTo>
                <a:cubicBezTo>
                  <a:pt x="453385" y="2974649"/>
                  <a:pt x="483295" y="2980346"/>
                  <a:pt x="513917" y="2981058"/>
                </a:cubicBezTo>
                <a:cubicBezTo>
                  <a:pt x="560207" y="2981770"/>
                  <a:pt x="605073" y="2974649"/>
                  <a:pt x="632134" y="2931920"/>
                </a:cubicBezTo>
                <a:cubicBezTo>
                  <a:pt x="659908" y="2889191"/>
                  <a:pt x="669166" y="2842189"/>
                  <a:pt x="657772" y="2792338"/>
                </a:cubicBezTo>
                <a:cubicBezTo>
                  <a:pt x="647089" y="2743200"/>
                  <a:pt x="609345" y="2707593"/>
                  <a:pt x="563768" y="2701895"/>
                </a:cubicBezTo>
                <a:close/>
                <a:moveTo>
                  <a:pt x="832282" y="2552166"/>
                </a:moveTo>
                <a:cubicBezTo>
                  <a:pt x="827041" y="2552300"/>
                  <a:pt x="820854" y="2553768"/>
                  <a:pt x="813732" y="2556617"/>
                </a:cubicBezTo>
                <a:cubicBezTo>
                  <a:pt x="783110" y="2568723"/>
                  <a:pt x="771003" y="2594361"/>
                  <a:pt x="768155" y="2625695"/>
                </a:cubicBezTo>
                <a:cubicBezTo>
                  <a:pt x="765306" y="2657742"/>
                  <a:pt x="780261" y="2678394"/>
                  <a:pt x="809459" y="2689789"/>
                </a:cubicBezTo>
                <a:cubicBezTo>
                  <a:pt x="871416" y="2715426"/>
                  <a:pt x="922691" y="2701183"/>
                  <a:pt x="966132" y="2647772"/>
                </a:cubicBezTo>
                <a:cubicBezTo>
                  <a:pt x="978951" y="2632104"/>
                  <a:pt x="978239" y="2624983"/>
                  <a:pt x="956162" y="2622135"/>
                </a:cubicBezTo>
                <a:cubicBezTo>
                  <a:pt x="939783" y="2619998"/>
                  <a:pt x="925540" y="2612164"/>
                  <a:pt x="912009" y="2603618"/>
                </a:cubicBezTo>
                <a:cubicBezTo>
                  <a:pt x="902039" y="2597209"/>
                  <a:pt x="899190" y="2600770"/>
                  <a:pt x="899190" y="2611452"/>
                </a:cubicBezTo>
                <a:cubicBezTo>
                  <a:pt x="899190" y="2632104"/>
                  <a:pt x="896342" y="2652757"/>
                  <a:pt x="885659" y="2672697"/>
                </a:cubicBezTo>
                <a:cubicBezTo>
                  <a:pt x="869992" y="2661303"/>
                  <a:pt x="862871" y="2647060"/>
                  <a:pt x="858598" y="2630680"/>
                </a:cubicBezTo>
                <a:cubicBezTo>
                  <a:pt x="855037" y="2615725"/>
                  <a:pt x="852901" y="2600770"/>
                  <a:pt x="853613" y="2585815"/>
                </a:cubicBezTo>
                <a:cubicBezTo>
                  <a:pt x="855215" y="2563382"/>
                  <a:pt x="848005" y="2551765"/>
                  <a:pt x="832282" y="2552166"/>
                </a:cubicBezTo>
                <a:close/>
                <a:moveTo>
                  <a:pt x="1136336" y="2525282"/>
                </a:moveTo>
                <a:cubicBezTo>
                  <a:pt x="1112123" y="2525282"/>
                  <a:pt x="1105714" y="2533828"/>
                  <a:pt x="1111411" y="2557329"/>
                </a:cubicBezTo>
                <a:cubicBezTo>
                  <a:pt x="1118532" y="2585815"/>
                  <a:pt x="1116396" y="2614301"/>
                  <a:pt x="1105001" y="2641362"/>
                </a:cubicBezTo>
                <a:cubicBezTo>
                  <a:pt x="1103577" y="2645635"/>
                  <a:pt x="1102153" y="2652757"/>
                  <a:pt x="1095744" y="2651333"/>
                </a:cubicBezTo>
                <a:cubicBezTo>
                  <a:pt x="1092895" y="2650621"/>
                  <a:pt x="1090046" y="2645635"/>
                  <a:pt x="1087910" y="2642075"/>
                </a:cubicBezTo>
                <a:cubicBezTo>
                  <a:pt x="1077940" y="2624983"/>
                  <a:pt x="1074379" y="2605043"/>
                  <a:pt x="1068682" y="2581542"/>
                </a:cubicBezTo>
                <a:cubicBezTo>
                  <a:pt x="1047317" y="2602194"/>
                  <a:pt x="1023816" y="2615013"/>
                  <a:pt x="997467" y="2625695"/>
                </a:cubicBezTo>
                <a:cubicBezTo>
                  <a:pt x="1050166" y="2688364"/>
                  <a:pt x="1127790" y="2698334"/>
                  <a:pt x="1183338" y="2652045"/>
                </a:cubicBezTo>
                <a:cubicBezTo>
                  <a:pt x="1206839" y="2632817"/>
                  <a:pt x="1212536" y="2609316"/>
                  <a:pt x="1201142" y="2577269"/>
                </a:cubicBezTo>
                <a:cubicBezTo>
                  <a:pt x="1189747" y="2545935"/>
                  <a:pt x="1163398" y="2524570"/>
                  <a:pt x="1136336" y="2525282"/>
                </a:cubicBezTo>
                <a:close/>
                <a:moveTo>
                  <a:pt x="3272785" y="2504630"/>
                </a:moveTo>
                <a:cubicBezTo>
                  <a:pt x="3270648" y="2508903"/>
                  <a:pt x="3265663" y="2513175"/>
                  <a:pt x="3257830" y="2517449"/>
                </a:cubicBezTo>
                <a:cubicBezTo>
                  <a:pt x="3254981" y="2518873"/>
                  <a:pt x="3252132" y="2520297"/>
                  <a:pt x="3252132" y="2524570"/>
                </a:cubicBezTo>
                <a:cubicBezTo>
                  <a:pt x="3267088" y="2521721"/>
                  <a:pt x="3272785" y="2516024"/>
                  <a:pt x="3272785" y="2504630"/>
                </a:cubicBezTo>
                <a:close/>
                <a:moveTo>
                  <a:pt x="3923689" y="2394247"/>
                </a:moveTo>
                <a:cubicBezTo>
                  <a:pt x="3905173" y="2397808"/>
                  <a:pt x="3893779" y="2409914"/>
                  <a:pt x="3888794" y="2428430"/>
                </a:cubicBezTo>
                <a:cubicBezTo>
                  <a:pt x="3894491" y="2407777"/>
                  <a:pt x="3927250" y="2393534"/>
                  <a:pt x="3951463" y="2401368"/>
                </a:cubicBezTo>
                <a:cubicBezTo>
                  <a:pt x="3955024" y="2402792"/>
                  <a:pt x="3957873" y="2404217"/>
                  <a:pt x="3960721" y="2405641"/>
                </a:cubicBezTo>
                <a:cubicBezTo>
                  <a:pt x="3950751" y="2396383"/>
                  <a:pt x="3938644" y="2391398"/>
                  <a:pt x="3923689" y="2394247"/>
                </a:cubicBezTo>
                <a:close/>
                <a:moveTo>
                  <a:pt x="1741663" y="2258938"/>
                </a:moveTo>
                <a:cubicBezTo>
                  <a:pt x="1707480" y="2297394"/>
                  <a:pt x="1669024" y="2331577"/>
                  <a:pt x="1624871" y="2357927"/>
                </a:cubicBezTo>
                <a:cubicBezTo>
                  <a:pt x="1610628" y="2366473"/>
                  <a:pt x="1620598" y="2372882"/>
                  <a:pt x="1627007" y="2379291"/>
                </a:cubicBezTo>
                <a:cubicBezTo>
                  <a:pt x="1662615" y="2414187"/>
                  <a:pt x="1691813" y="2454067"/>
                  <a:pt x="1718162" y="2496084"/>
                </a:cubicBezTo>
                <a:cubicBezTo>
                  <a:pt x="1745936" y="2540237"/>
                  <a:pt x="1777271" y="2582254"/>
                  <a:pt x="1820000" y="2613589"/>
                </a:cubicBezTo>
                <a:cubicBezTo>
                  <a:pt x="1857031" y="2642787"/>
                  <a:pt x="1899760" y="2656318"/>
                  <a:pt x="1946762" y="2655605"/>
                </a:cubicBezTo>
                <a:cubicBezTo>
                  <a:pt x="1953172" y="2655605"/>
                  <a:pt x="1961718" y="2657742"/>
                  <a:pt x="1965278" y="2651333"/>
                </a:cubicBezTo>
                <a:cubicBezTo>
                  <a:pt x="1970263" y="2644211"/>
                  <a:pt x="1961718" y="2639938"/>
                  <a:pt x="1957445" y="2634953"/>
                </a:cubicBezTo>
                <a:cubicBezTo>
                  <a:pt x="1943202" y="2617861"/>
                  <a:pt x="1931807" y="2599346"/>
                  <a:pt x="1926110" y="2577981"/>
                </a:cubicBezTo>
                <a:cubicBezTo>
                  <a:pt x="1922549" y="2565163"/>
                  <a:pt x="1915428" y="2560178"/>
                  <a:pt x="1901897" y="2558041"/>
                </a:cubicBezTo>
                <a:cubicBezTo>
                  <a:pt x="1847061" y="2550207"/>
                  <a:pt x="1807181" y="2520297"/>
                  <a:pt x="1781544" y="2471871"/>
                </a:cubicBezTo>
                <a:cubicBezTo>
                  <a:pt x="1760179" y="2432703"/>
                  <a:pt x="1750921" y="2389974"/>
                  <a:pt x="1750209" y="2345820"/>
                </a:cubicBezTo>
                <a:cubicBezTo>
                  <a:pt x="1749497" y="2317334"/>
                  <a:pt x="1750209" y="2289561"/>
                  <a:pt x="1750209" y="2261075"/>
                </a:cubicBezTo>
                <a:lnTo>
                  <a:pt x="1741663" y="2258938"/>
                </a:lnTo>
                <a:close/>
                <a:moveTo>
                  <a:pt x="4407951" y="2189860"/>
                </a:moveTo>
                <a:cubicBezTo>
                  <a:pt x="4392996" y="2187723"/>
                  <a:pt x="4379465" y="2189860"/>
                  <a:pt x="4365934" y="2196269"/>
                </a:cubicBezTo>
                <a:cubicBezTo>
                  <a:pt x="4321069" y="2217633"/>
                  <a:pt x="4289734" y="2286712"/>
                  <a:pt x="4303977" y="2334426"/>
                </a:cubicBezTo>
                <a:cubicBezTo>
                  <a:pt x="4307538" y="2346533"/>
                  <a:pt x="4304690" y="2357927"/>
                  <a:pt x="4300416" y="2368609"/>
                </a:cubicBezTo>
                <a:cubicBezTo>
                  <a:pt x="4294719" y="2384276"/>
                  <a:pt x="4286173" y="2399231"/>
                  <a:pt x="4279052" y="2414187"/>
                </a:cubicBezTo>
                <a:cubicBezTo>
                  <a:pt x="4269794" y="2432703"/>
                  <a:pt x="4269794" y="2451219"/>
                  <a:pt x="4279764" y="2469734"/>
                </a:cubicBezTo>
                <a:cubicBezTo>
                  <a:pt x="4283325" y="2476856"/>
                  <a:pt x="4286886" y="2484689"/>
                  <a:pt x="4287598" y="2493235"/>
                </a:cubicBezTo>
                <a:cubicBezTo>
                  <a:pt x="4292583" y="2537389"/>
                  <a:pt x="4309675" y="2577269"/>
                  <a:pt x="4337448" y="2612164"/>
                </a:cubicBezTo>
                <a:cubicBezTo>
                  <a:pt x="4339585" y="2615013"/>
                  <a:pt x="4341009" y="2617861"/>
                  <a:pt x="4340297" y="2621422"/>
                </a:cubicBezTo>
                <a:cubicBezTo>
                  <a:pt x="4344570" y="2655605"/>
                  <a:pt x="4347419" y="2689789"/>
                  <a:pt x="4376617" y="2714002"/>
                </a:cubicBezTo>
                <a:cubicBezTo>
                  <a:pt x="4404391" y="2737502"/>
                  <a:pt x="4430740" y="2745336"/>
                  <a:pt x="4467772" y="2727533"/>
                </a:cubicBezTo>
                <a:cubicBezTo>
                  <a:pt x="4474181" y="2724684"/>
                  <a:pt x="4480591" y="2722548"/>
                  <a:pt x="4487000" y="2720411"/>
                </a:cubicBezTo>
                <a:cubicBezTo>
                  <a:pt x="4477742" y="2718275"/>
                  <a:pt x="4469196" y="2712577"/>
                  <a:pt x="4459938" y="2704032"/>
                </a:cubicBezTo>
                <a:cubicBezTo>
                  <a:pt x="4430028" y="2674833"/>
                  <a:pt x="4408663" y="2639226"/>
                  <a:pt x="4385874" y="2605043"/>
                </a:cubicBezTo>
                <a:cubicBezTo>
                  <a:pt x="4363798" y="2572996"/>
                  <a:pt x="4344570" y="2539525"/>
                  <a:pt x="4325342" y="2506054"/>
                </a:cubicBezTo>
                <a:cubicBezTo>
                  <a:pt x="4318933" y="2494660"/>
                  <a:pt x="4315372" y="2482553"/>
                  <a:pt x="4320357" y="2469734"/>
                </a:cubicBezTo>
                <a:cubicBezTo>
                  <a:pt x="4346706" y="2404217"/>
                  <a:pt x="4370919" y="2337987"/>
                  <a:pt x="4405815" y="2276030"/>
                </a:cubicBezTo>
                <a:cubicBezTo>
                  <a:pt x="4417921" y="2255378"/>
                  <a:pt x="4432877" y="2245407"/>
                  <a:pt x="4457802" y="2252529"/>
                </a:cubicBezTo>
                <a:cubicBezTo>
                  <a:pt x="4488424" y="2261075"/>
                  <a:pt x="4519046" y="2268908"/>
                  <a:pt x="4548957" y="2279590"/>
                </a:cubicBezTo>
                <a:cubicBezTo>
                  <a:pt x="4565336" y="2290273"/>
                  <a:pt x="4584564" y="2291697"/>
                  <a:pt x="4600944" y="2300955"/>
                </a:cubicBezTo>
                <a:cubicBezTo>
                  <a:pt x="4632278" y="2317334"/>
                  <a:pt x="4640824" y="2337275"/>
                  <a:pt x="4640112" y="2372170"/>
                </a:cubicBezTo>
                <a:cubicBezTo>
                  <a:pt x="4639400" y="2405641"/>
                  <a:pt x="4631566" y="2438400"/>
                  <a:pt x="4634415" y="2471871"/>
                </a:cubicBezTo>
                <a:cubicBezTo>
                  <a:pt x="4629430" y="2485402"/>
                  <a:pt x="4621596" y="2497508"/>
                  <a:pt x="4614475" y="2509615"/>
                </a:cubicBezTo>
                <a:cubicBezTo>
                  <a:pt x="4595247" y="2542374"/>
                  <a:pt x="4561775" y="2553768"/>
                  <a:pt x="4517622" y="2544510"/>
                </a:cubicBezTo>
                <a:cubicBezTo>
                  <a:pt x="4514774" y="2543798"/>
                  <a:pt x="4519046" y="2544510"/>
                  <a:pt x="4515486" y="2543798"/>
                </a:cubicBezTo>
                <a:cubicBezTo>
                  <a:pt x="4439998" y="2521721"/>
                  <a:pt x="4427179" y="2498220"/>
                  <a:pt x="4447831" y="2405641"/>
                </a:cubicBezTo>
                <a:cubicBezTo>
                  <a:pt x="4452817" y="2382852"/>
                  <a:pt x="4462787" y="2359351"/>
                  <a:pt x="4490560" y="2355079"/>
                </a:cubicBezTo>
                <a:cubicBezTo>
                  <a:pt x="4519046" y="2350805"/>
                  <a:pt x="4531153" y="2374306"/>
                  <a:pt x="4544684" y="2392822"/>
                </a:cubicBezTo>
                <a:cubicBezTo>
                  <a:pt x="4550381" y="2401368"/>
                  <a:pt x="4555366" y="2410626"/>
                  <a:pt x="4558215" y="2419884"/>
                </a:cubicBezTo>
                <a:cubicBezTo>
                  <a:pt x="4564624" y="2438400"/>
                  <a:pt x="4557503" y="2447658"/>
                  <a:pt x="4536850" y="2446234"/>
                </a:cubicBezTo>
                <a:cubicBezTo>
                  <a:pt x="4528304" y="2445521"/>
                  <a:pt x="4519759" y="2445521"/>
                  <a:pt x="4515486" y="2454779"/>
                </a:cubicBezTo>
                <a:cubicBezTo>
                  <a:pt x="4512637" y="2461189"/>
                  <a:pt x="4514061" y="2466886"/>
                  <a:pt x="4519759" y="2470446"/>
                </a:cubicBezTo>
                <a:cubicBezTo>
                  <a:pt x="4527592" y="2476144"/>
                  <a:pt x="4536138" y="2472583"/>
                  <a:pt x="4543260" y="2468310"/>
                </a:cubicBezTo>
                <a:cubicBezTo>
                  <a:pt x="4565336" y="2454779"/>
                  <a:pt x="4579579" y="2417035"/>
                  <a:pt x="4573882" y="2389974"/>
                </a:cubicBezTo>
                <a:cubicBezTo>
                  <a:pt x="4567473" y="2362200"/>
                  <a:pt x="4550381" y="2347957"/>
                  <a:pt x="4518334" y="2343684"/>
                </a:cubicBezTo>
                <a:cubicBezTo>
                  <a:pt x="4511925" y="2342972"/>
                  <a:pt x="4504803" y="2341548"/>
                  <a:pt x="4498394" y="2340836"/>
                </a:cubicBezTo>
                <a:cubicBezTo>
                  <a:pt x="4455665" y="2335138"/>
                  <a:pt x="4437862" y="2347245"/>
                  <a:pt x="4428603" y="2389262"/>
                </a:cubicBezTo>
                <a:cubicBezTo>
                  <a:pt x="4425755" y="2402080"/>
                  <a:pt x="4423619" y="2415611"/>
                  <a:pt x="4419346" y="2428430"/>
                </a:cubicBezTo>
                <a:cubicBezTo>
                  <a:pt x="4402966" y="2474720"/>
                  <a:pt x="4416497" y="2513888"/>
                  <a:pt x="4443559" y="2551632"/>
                </a:cubicBezTo>
                <a:cubicBezTo>
                  <a:pt x="4457089" y="2570147"/>
                  <a:pt x="4470620" y="2587239"/>
                  <a:pt x="4487712" y="2602906"/>
                </a:cubicBezTo>
                <a:cubicBezTo>
                  <a:pt x="4516198" y="2629256"/>
                  <a:pt x="4537563" y="2629968"/>
                  <a:pt x="4567473" y="2602906"/>
                </a:cubicBezTo>
                <a:cubicBezTo>
                  <a:pt x="4606641" y="2568011"/>
                  <a:pt x="4642961" y="2530267"/>
                  <a:pt x="4678568" y="2492523"/>
                </a:cubicBezTo>
                <a:cubicBezTo>
                  <a:pt x="4683553" y="2487538"/>
                  <a:pt x="4688538" y="2481841"/>
                  <a:pt x="4693523" y="2476856"/>
                </a:cubicBezTo>
                <a:cubicBezTo>
                  <a:pt x="4703493" y="2469734"/>
                  <a:pt x="4699220" y="2460477"/>
                  <a:pt x="4697084" y="2451931"/>
                </a:cubicBezTo>
                <a:cubicBezTo>
                  <a:pt x="4686402" y="2403505"/>
                  <a:pt x="4676432" y="2355791"/>
                  <a:pt x="4666461" y="2307364"/>
                </a:cubicBezTo>
                <a:cubicBezTo>
                  <a:pt x="4655779" y="2258226"/>
                  <a:pt x="4628718" y="2229740"/>
                  <a:pt x="4581716" y="2217633"/>
                </a:cubicBezTo>
                <a:cubicBezTo>
                  <a:pt x="4524032" y="2206951"/>
                  <a:pt x="4466348" y="2197693"/>
                  <a:pt x="4407951" y="2189860"/>
                </a:cubicBezTo>
                <a:close/>
                <a:moveTo>
                  <a:pt x="1943914" y="2137161"/>
                </a:moveTo>
                <a:cubicBezTo>
                  <a:pt x="1915428" y="2250392"/>
                  <a:pt x="1908306" y="2365761"/>
                  <a:pt x="1916852" y="2482553"/>
                </a:cubicBezTo>
                <a:cubicBezTo>
                  <a:pt x="1915428" y="2497508"/>
                  <a:pt x="1918276" y="2511039"/>
                  <a:pt x="1923973" y="2524570"/>
                </a:cubicBezTo>
                <a:cubicBezTo>
                  <a:pt x="1926822" y="2510327"/>
                  <a:pt x="1926110" y="2496796"/>
                  <a:pt x="1921125" y="2483265"/>
                </a:cubicBezTo>
                <a:cubicBezTo>
                  <a:pt x="1918989" y="2367185"/>
                  <a:pt x="1923261" y="2251817"/>
                  <a:pt x="1943914" y="2137161"/>
                </a:cubicBezTo>
                <a:close/>
                <a:moveTo>
                  <a:pt x="2336308" y="1824527"/>
                </a:moveTo>
                <a:cubicBezTo>
                  <a:pt x="2295003" y="1844467"/>
                  <a:pt x="2278624" y="1875802"/>
                  <a:pt x="2266517" y="1909273"/>
                </a:cubicBezTo>
                <a:cubicBezTo>
                  <a:pt x="2250138" y="1954138"/>
                  <a:pt x="2243017" y="2001852"/>
                  <a:pt x="2236607" y="2049566"/>
                </a:cubicBezTo>
                <a:cubicBezTo>
                  <a:pt x="2234471" y="2065234"/>
                  <a:pt x="2227349" y="2069506"/>
                  <a:pt x="2213106" y="2067370"/>
                </a:cubicBezTo>
                <a:cubicBezTo>
                  <a:pt x="2191030" y="2063097"/>
                  <a:pt x="2168241" y="2059536"/>
                  <a:pt x="2146164" y="2055263"/>
                </a:cubicBezTo>
                <a:cubicBezTo>
                  <a:pt x="2114118" y="2049566"/>
                  <a:pt x="2084919" y="2034611"/>
                  <a:pt x="2050024" y="2018231"/>
                </a:cubicBezTo>
                <a:cubicBezTo>
                  <a:pt x="2074949" y="2088734"/>
                  <a:pt x="2109845" y="2146418"/>
                  <a:pt x="2148301" y="2206239"/>
                </a:cubicBezTo>
                <a:cubicBezTo>
                  <a:pt x="2173938" y="2169920"/>
                  <a:pt x="2197439" y="2135736"/>
                  <a:pt x="2229486" y="2100841"/>
                </a:cubicBezTo>
                <a:cubicBezTo>
                  <a:pt x="2227349" y="2118645"/>
                  <a:pt x="2226637" y="2130751"/>
                  <a:pt x="2225213" y="2142146"/>
                </a:cubicBezTo>
                <a:cubicBezTo>
                  <a:pt x="2217379" y="2216921"/>
                  <a:pt x="2209546" y="2290985"/>
                  <a:pt x="2201712" y="2365761"/>
                </a:cubicBezTo>
                <a:cubicBezTo>
                  <a:pt x="2201000" y="2373594"/>
                  <a:pt x="2204560" y="2387125"/>
                  <a:pt x="2190317" y="2387125"/>
                </a:cubicBezTo>
                <a:cubicBezTo>
                  <a:pt x="2168953" y="2387125"/>
                  <a:pt x="2148301" y="2381428"/>
                  <a:pt x="2130497" y="2369322"/>
                </a:cubicBezTo>
                <a:cubicBezTo>
                  <a:pt x="2115542" y="2359351"/>
                  <a:pt x="2124088" y="2343684"/>
                  <a:pt x="2125512" y="2331577"/>
                </a:cubicBezTo>
                <a:cubicBezTo>
                  <a:pt x="2127648" y="2313774"/>
                  <a:pt x="2121239" y="2306652"/>
                  <a:pt x="2103435" y="2303091"/>
                </a:cubicBezTo>
                <a:cubicBezTo>
                  <a:pt x="2072101" y="2296682"/>
                  <a:pt x="2041478" y="2288848"/>
                  <a:pt x="2010856" y="2278878"/>
                </a:cubicBezTo>
                <a:cubicBezTo>
                  <a:pt x="1988067" y="2271045"/>
                  <a:pt x="1988067" y="2281015"/>
                  <a:pt x="1993052" y="2297394"/>
                </a:cubicBezTo>
                <a:cubicBezTo>
                  <a:pt x="2005871" y="2340123"/>
                  <a:pt x="2027947" y="2377155"/>
                  <a:pt x="2063555" y="2402792"/>
                </a:cubicBezTo>
                <a:cubicBezTo>
                  <a:pt x="2080646" y="2415611"/>
                  <a:pt x="2086344" y="2429142"/>
                  <a:pt x="2082783" y="2447658"/>
                </a:cubicBezTo>
                <a:cubicBezTo>
                  <a:pt x="2077798" y="2472583"/>
                  <a:pt x="2087768" y="2486826"/>
                  <a:pt x="2111269" y="2495372"/>
                </a:cubicBezTo>
                <a:cubicBezTo>
                  <a:pt x="2135482" y="2503918"/>
                  <a:pt x="2166817" y="2508191"/>
                  <a:pt x="2181060" y="2525994"/>
                </a:cubicBezTo>
                <a:cubicBezTo>
                  <a:pt x="2195303" y="2543798"/>
                  <a:pt x="2181060" y="2575132"/>
                  <a:pt x="2181772" y="2602194"/>
                </a:cubicBezTo>
                <a:cubicBezTo>
                  <a:pt x="2184620" y="2600058"/>
                  <a:pt x="2186757" y="2599346"/>
                  <a:pt x="2186757" y="2597921"/>
                </a:cubicBezTo>
                <a:cubicBezTo>
                  <a:pt x="2189605" y="2576557"/>
                  <a:pt x="2191742" y="2554480"/>
                  <a:pt x="2195303" y="2533116"/>
                </a:cubicBezTo>
                <a:cubicBezTo>
                  <a:pt x="2205985" y="2471871"/>
                  <a:pt x="2194590" y="2481129"/>
                  <a:pt x="2255835" y="2483977"/>
                </a:cubicBezTo>
                <a:cubicBezTo>
                  <a:pt x="2274351" y="2485402"/>
                  <a:pt x="2285033" y="2492523"/>
                  <a:pt x="2285033" y="2513175"/>
                </a:cubicBezTo>
                <a:cubicBezTo>
                  <a:pt x="2285033" y="2528131"/>
                  <a:pt x="2292867" y="2534540"/>
                  <a:pt x="2307822" y="2533116"/>
                </a:cubicBezTo>
                <a:cubicBezTo>
                  <a:pt x="2324914" y="2531692"/>
                  <a:pt x="2342718" y="2530979"/>
                  <a:pt x="2360521" y="2530267"/>
                </a:cubicBezTo>
                <a:cubicBezTo>
                  <a:pt x="2371916" y="2529555"/>
                  <a:pt x="2378325" y="2524570"/>
                  <a:pt x="2379037" y="2513888"/>
                </a:cubicBezTo>
                <a:cubicBezTo>
                  <a:pt x="2380461" y="2494660"/>
                  <a:pt x="2391856" y="2488963"/>
                  <a:pt x="2409660" y="2488963"/>
                </a:cubicBezTo>
                <a:cubicBezTo>
                  <a:pt x="2422478" y="2489675"/>
                  <a:pt x="2435297" y="2488250"/>
                  <a:pt x="2447403" y="2486114"/>
                </a:cubicBezTo>
                <a:cubicBezTo>
                  <a:pt x="2463071" y="2483265"/>
                  <a:pt x="2472329" y="2486826"/>
                  <a:pt x="2473753" y="2503918"/>
                </a:cubicBezTo>
                <a:cubicBezTo>
                  <a:pt x="2474465" y="2513888"/>
                  <a:pt x="2477314" y="2523146"/>
                  <a:pt x="2492269" y="2521009"/>
                </a:cubicBezTo>
                <a:cubicBezTo>
                  <a:pt x="2506512" y="2518873"/>
                  <a:pt x="2506512" y="2526706"/>
                  <a:pt x="2502951" y="2538101"/>
                </a:cubicBezTo>
                <a:cubicBezTo>
                  <a:pt x="2497966" y="2553768"/>
                  <a:pt x="2487996" y="2568723"/>
                  <a:pt x="2487284" y="2589375"/>
                </a:cubicBezTo>
                <a:cubicBezTo>
                  <a:pt x="2499390" y="2576557"/>
                  <a:pt x="2503663" y="2563026"/>
                  <a:pt x="2507224" y="2550920"/>
                </a:cubicBezTo>
                <a:cubicBezTo>
                  <a:pt x="2513633" y="2526706"/>
                  <a:pt x="2525740" y="2512463"/>
                  <a:pt x="2552089" y="2513175"/>
                </a:cubicBezTo>
                <a:cubicBezTo>
                  <a:pt x="2564908" y="2513175"/>
                  <a:pt x="2571317" y="2505342"/>
                  <a:pt x="2572742" y="2492523"/>
                </a:cubicBezTo>
                <a:cubicBezTo>
                  <a:pt x="2573454" y="2482553"/>
                  <a:pt x="2575590" y="2472583"/>
                  <a:pt x="2577015" y="2462613"/>
                </a:cubicBezTo>
                <a:cubicBezTo>
                  <a:pt x="2577727" y="2444097"/>
                  <a:pt x="2584848" y="2433415"/>
                  <a:pt x="2605501" y="2427005"/>
                </a:cubicBezTo>
                <a:cubicBezTo>
                  <a:pt x="2641108" y="2412050"/>
                  <a:pt x="2661048" y="2382852"/>
                  <a:pt x="2668882" y="2345108"/>
                </a:cubicBezTo>
                <a:cubicBezTo>
                  <a:pt x="2671731" y="2333002"/>
                  <a:pt x="2670306" y="2325880"/>
                  <a:pt x="2653927" y="2330865"/>
                </a:cubicBezTo>
                <a:cubicBezTo>
                  <a:pt x="2636835" y="2336562"/>
                  <a:pt x="2619744" y="2342972"/>
                  <a:pt x="2602652" y="2342972"/>
                </a:cubicBezTo>
                <a:cubicBezTo>
                  <a:pt x="2569893" y="2343684"/>
                  <a:pt x="2552802" y="2355791"/>
                  <a:pt x="2553514" y="2389974"/>
                </a:cubicBezTo>
                <a:cubicBezTo>
                  <a:pt x="2553514" y="2390686"/>
                  <a:pt x="2550665" y="2391398"/>
                  <a:pt x="2548529" y="2392822"/>
                </a:cubicBezTo>
                <a:cubicBezTo>
                  <a:pt x="2547104" y="2361488"/>
                  <a:pt x="2557074" y="2330865"/>
                  <a:pt x="2554226" y="2300243"/>
                </a:cubicBezTo>
                <a:cubicBezTo>
                  <a:pt x="2555650" y="2295258"/>
                  <a:pt x="2556362" y="2290985"/>
                  <a:pt x="2556362" y="2286000"/>
                </a:cubicBezTo>
                <a:cubicBezTo>
                  <a:pt x="2562060" y="2247544"/>
                  <a:pt x="2557074" y="2209800"/>
                  <a:pt x="2558499" y="2171344"/>
                </a:cubicBezTo>
                <a:cubicBezTo>
                  <a:pt x="2560635" y="2167783"/>
                  <a:pt x="2562772" y="2164935"/>
                  <a:pt x="2564908" y="2161374"/>
                </a:cubicBezTo>
                <a:cubicBezTo>
                  <a:pt x="2594106" y="2122918"/>
                  <a:pt x="2619744" y="2082325"/>
                  <a:pt x="2638972" y="2032474"/>
                </a:cubicBezTo>
                <a:cubicBezTo>
                  <a:pt x="2611910" y="2041020"/>
                  <a:pt x="2590546" y="2051703"/>
                  <a:pt x="2567757" y="2056688"/>
                </a:cubicBezTo>
                <a:cubicBezTo>
                  <a:pt x="2552089" y="2060248"/>
                  <a:pt x="2546392" y="2055263"/>
                  <a:pt x="2544256" y="2040308"/>
                </a:cubicBezTo>
                <a:cubicBezTo>
                  <a:pt x="2540695" y="2014671"/>
                  <a:pt x="2537134" y="1989034"/>
                  <a:pt x="2530725" y="1963396"/>
                </a:cubicBezTo>
                <a:cubicBezTo>
                  <a:pt x="2517194" y="1906424"/>
                  <a:pt x="2435297" y="1843043"/>
                  <a:pt x="2374764" y="1841618"/>
                </a:cubicBezTo>
                <a:cubicBezTo>
                  <a:pt x="2403962" y="1857286"/>
                  <a:pt x="2433160" y="1872241"/>
                  <a:pt x="2462359" y="1887196"/>
                </a:cubicBezTo>
                <a:cubicBezTo>
                  <a:pt x="2483723" y="1897878"/>
                  <a:pt x="2498678" y="1914258"/>
                  <a:pt x="2508648" y="1935622"/>
                </a:cubicBezTo>
                <a:cubicBezTo>
                  <a:pt x="2524316" y="1970518"/>
                  <a:pt x="2530725" y="2007549"/>
                  <a:pt x="2535710" y="2045293"/>
                </a:cubicBezTo>
                <a:cubicBezTo>
                  <a:pt x="2537134" y="2058112"/>
                  <a:pt x="2532149" y="2063809"/>
                  <a:pt x="2519331" y="2064521"/>
                </a:cubicBezTo>
                <a:cubicBezTo>
                  <a:pt x="2496542" y="2065234"/>
                  <a:pt x="2473753" y="2067370"/>
                  <a:pt x="2450964" y="2068082"/>
                </a:cubicBezTo>
                <a:cubicBezTo>
                  <a:pt x="2435297" y="2068794"/>
                  <a:pt x="2433160" y="2073779"/>
                  <a:pt x="2442418" y="2085886"/>
                </a:cubicBezTo>
                <a:cubicBezTo>
                  <a:pt x="2460934" y="2110099"/>
                  <a:pt x="2479450" y="2135736"/>
                  <a:pt x="2497966" y="2160661"/>
                </a:cubicBezTo>
                <a:cubicBezTo>
                  <a:pt x="2513633" y="2174192"/>
                  <a:pt x="2507224" y="2214073"/>
                  <a:pt x="2546392" y="2197693"/>
                </a:cubicBezTo>
                <a:cubicBezTo>
                  <a:pt x="2552089" y="2263923"/>
                  <a:pt x="2543544" y="2330153"/>
                  <a:pt x="2537846" y="2395671"/>
                </a:cubicBezTo>
                <a:cubicBezTo>
                  <a:pt x="2525740" y="2419172"/>
                  <a:pt x="2504375" y="2408490"/>
                  <a:pt x="2486572" y="2408490"/>
                </a:cubicBezTo>
                <a:cubicBezTo>
                  <a:pt x="2469480" y="2408490"/>
                  <a:pt x="2473041" y="2392110"/>
                  <a:pt x="2471616" y="2381428"/>
                </a:cubicBezTo>
                <a:cubicBezTo>
                  <a:pt x="2469480" y="2366473"/>
                  <a:pt x="2464495" y="2360776"/>
                  <a:pt x="2448828" y="2362912"/>
                </a:cubicBezTo>
                <a:cubicBezTo>
                  <a:pt x="2433160" y="2365048"/>
                  <a:pt x="2416781" y="2366473"/>
                  <a:pt x="2401114" y="2365048"/>
                </a:cubicBezTo>
                <a:cubicBezTo>
                  <a:pt x="2384022" y="2363624"/>
                  <a:pt x="2376901" y="2370034"/>
                  <a:pt x="2378325" y="2385701"/>
                </a:cubicBezTo>
                <a:cubicBezTo>
                  <a:pt x="2381174" y="2412762"/>
                  <a:pt x="2366931" y="2419172"/>
                  <a:pt x="2343430" y="2415611"/>
                </a:cubicBezTo>
                <a:cubicBezTo>
                  <a:pt x="2333459" y="2414187"/>
                  <a:pt x="2323489" y="2412762"/>
                  <a:pt x="2313519" y="2412050"/>
                </a:cubicBezTo>
                <a:cubicBezTo>
                  <a:pt x="2301413" y="2410626"/>
                  <a:pt x="2294291" y="2404217"/>
                  <a:pt x="2295003" y="2392110"/>
                </a:cubicBezTo>
                <a:cubicBezTo>
                  <a:pt x="2296428" y="2362912"/>
                  <a:pt x="2281473" y="2355791"/>
                  <a:pt x="2254411" y="2352942"/>
                </a:cubicBezTo>
                <a:cubicBezTo>
                  <a:pt x="2213818" y="2348669"/>
                  <a:pt x="2214531" y="2346533"/>
                  <a:pt x="2218803" y="2307364"/>
                </a:cubicBezTo>
                <a:cubicBezTo>
                  <a:pt x="2228061" y="2227604"/>
                  <a:pt x="2237319" y="2147131"/>
                  <a:pt x="2246577" y="2067370"/>
                </a:cubicBezTo>
                <a:cubicBezTo>
                  <a:pt x="2256547" y="1981912"/>
                  <a:pt x="2258684" y="1892893"/>
                  <a:pt x="2336308" y="1824527"/>
                </a:cubicBezTo>
                <a:close/>
                <a:moveTo>
                  <a:pt x="2422478" y="1818118"/>
                </a:moveTo>
                <a:cubicBezTo>
                  <a:pt x="2419630" y="1818118"/>
                  <a:pt x="2415357" y="1817406"/>
                  <a:pt x="2415357" y="1823815"/>
                </a:cubicBezTo>
                <a:cubicBezTo>
                  <a:pt x="2453101" y="1824527"/>
                  <a:pt x="2490132" y="1825951"/>
                  <a:pt x="2527876" y="1831649"/>
                </a:cubicBezTo>
                <a:cubicBezTo>
                  <a:pt x="2626865" y="1846604"/>
                  <a:pt x="2695232" y="1895030"/>
                  <a:pt x="2721581" y="1996867"/>
                </a:cubicBezTo>
                <a:cubicBezTo>
                  <a:pt x="2740097" y="2066658"/>
                  <a:pt x="2751491" y="2136449"/>
                  <a:pt x="2754340" y="2208375"/>
                </a:cubicBezTo>
                <a:cubicBezTo>
                  <a:pt x="2758613" y="2315198"/>
                  <a:pt x="2744370" y="2419884"/>
                  <a:pt x="2719445" y="2523146"/>
                </a:cubicBezTo>
                <a:cubicBezTo>
                  <a:pt x="2719445" y="2524570"/>
                  <a:pt x="2718732" y="2525282"/>
                  <a:pt x="2718732" y="2525994"/>
                </a:cubicBezTo>
                <a:lnTo>
                  <a:pt x="2701641" y="2577269"/>
                </a:lnTo>
                <a:cubicBezTo>
                  <a:pt x="2703777" y="2577981"/>
                  <a:pt x="2705202" y="2578693"/>
                  <a:pt x="2707338" y="2579406"/>
                </a:cubicBezTo>
                <a:cubicBezTo>
                  <a:pt x="2712323" y="2562314"/>
                  <a:pt x="2718020" y="2545222"/>
                  <a:pt x="2723718" y="2528131"/>
                </a:cubicBezTo>
                <a:cubicBezTo>
                  <a:pt x="2736536" y="2483977"/>
                  <a:pt x="2746506" y="2439824"/>
                  <a:pt x="2752916" y="2394959"/>
                </a:cubicBezTo>
                <a:cubicBezTo>
                  <a:pt x="2772144" y="2258938"/>
                  <a:pt x="2769295" y="2123630"/>
                  <a:pt x="2729415" y="1990458"/>
                </a:cubicBezTo>
                <a:cubicBezTo>
                  <a:pt x="2710899" y="1927789"/>
                  <a:pt x="2683125" y="1870817"/>
                  <a:pt x="2615471" y="1845179"/>
                </a:cubicBezTo>
                <a:cubicBezTo>
                  <a:pt x="2552802" y="1820966"/>
                  <a:pt x="2488708" y="1813845"/>
                  <a:pt x="2422478" y="1818118"/>
                </a:cubicBezTo>
                <a:close/>
                <a:moveTo>
                  <a:pt x="2228195" y="1812810"/>
                </a:moveTo>
                <a:cubicBezTo>
                  <a:pt x="2173849" y="1809705"/>
                  <a:pt x="2120705" y="1816515"/>
                  <a:pt x="2069964" y="1843755"/>
                </a:cubicBezTo>
                <a:cubicBezTo>
                  <a:pt x="2057145" y="1850164"/>
                  <a:pt x="2043615" y="1857998"/>
                  <a:pt x="2042190" y="1878650"/>
                </a:cubicBezTo>
                <a:cubicBezTo>
                  <a:pt x="2114118" y="1815981"/>
                  <a:pt x="2199575" y="1822390"/>
                  <a:pt x="2282897" y="1818830"/>
                </a:cubicBezTo>
                <a:cubicBezTo>
                  <a:pt x="2264559" y="1815981"/>
                  <a:pt x="2246311" y="1813845"/>
                  <a:pt x="2228195" y="1812810"/>
                </a:cubicBezTo>
                <a:close/>
                <a:moveTo>
                  <a:pt x="2481409" y="1761235"/>
                </a:moveTo>
                <a:cubicBezTo>
                  <a:pt x="2451142" y="1762926"/>
                  <a:pt x="2421410" y="1770404"/>
                  <a:pt x="2392568" y="1788207"/>
                </a:cubicBezTo>
                <a:cubicBezTo>
                  <a:pt x="2451676" y="1769692"/>
                  <a:pt x="2513633" y="1778237"/>
                  <a:pt x="2573454" y="1768979"/>
                </a:cubicBezTo>
                <a:cubicBezTo>
                  <a:pt x="2542476" y="1763638"/>
                  <a:pt x="2511675" y="1759543"/>
                  <a:pt x="2481409" y="1761235"/>
                </a:cubicBezTo>
                <a:close/>
                <a:moveTo>
                  <a:pt x="2183997" y="1751443"/>
                </a:moveTo>
                <a:cubicBezTo>
                  <a:pt x="2135660" y="1746903"/>
                  <a:pt x="2085988" y="1753668"/>
                  <a:pt x="2061418" y="1773964"/>
                </a:cubicBezTo>
                <a:cubicBezTo>
                  <a:pt x="2141891" y="1769692"/>
                  <a:pt x="2221652" y="1746191"/>
                  <a:pt x="2298564" y="1796753"/>
                </a:cubicBezTo>
                <a:cubicBezTo>
                  <a:pt x="2279336" y="1771828"/>
                  <a:pt x="2232334" y="1755983"/>
                  <a:pt x="2183997" y="1751443"/>
                </a:cubicBezTo>
                <a:close/>
                <a:moveTo>
                  <a:pt x="1134200" y="884490"/>
                </a:moveTo>
                <a:cubicBezTo>
                  <a:pt x="1090046" y="898020"/>
                  <a:pt x="1062985" y="930779"/>
                  <a:pt x="1041620" y="968523"/>
                </a:cubicBezTo>
                <a:cubicBezTo>
                  <a:pt x="1015983" y="1014101"/>
                  <a:pt x="1001740" y="1063951"/>
                  <a:pt x="990345" y="1115226"/>
                </a:cubicBezTo>
                <a:cubicBezTo>
                  <a:pt x="978951" y="1165076"/>
                  <a:pt x="971117" y="1215639"/>
                  <a:pt x="965420" y="1266914"/>
                </a:cubicBezTo>
                <a:cubicBezTo>
                  <a:pt x="963284" y="1286854"/>
                  <a:pt x="957587" y="1296824"/>
                  <a:pt x="934086" y="1293976"/>
                </a:cubicBezTo>
                <a:cubicBezTo>
                  <a:pt x="895630" y="1289703"/>
                  <a:pt x="857173" y="1284717"/>
                  <a:pt x="819430" y="1277596"/>
                </a:cubicBezTo>
                <a:cubicBezTo>
                  <a:pt x="763170" y="1261217"/>
                  <a:pt x="706910" y="1244125"/>
                  <a:pt x="655635" y="1211366"/>
                </a:cubicBezTo>
                <a:cubicBezTo>
                  <a:pt x="654923" y="1216351"/>
                  <a:pt x="750351" y="1422875"/>
                  <a:pt x="808747" y="1519727"/>
                </a:cubicBezTo>
                <a:cubicBezTo>
                  <a:pt x="815869" y="1531121"/>
                  <a:pt x="820142" y="1524000"/>
                  <a:pt x="825127" y="1517590"/>
                </a:cubicBezTo>
                <a:lnTo>
                  <a:pt x="889932" y="1425011"/>
                </a:lnTo>
                <a:cubicBezTo>
                  <a:pt x="907024" y="1403646"/>
                  <a:pt x="924116" y="1381570"/>
                  <a:pt x="941207" y="1360206"/>
                </a:cubicBezTo>
                <a:cubicBezTo>
                  <a:pt x="944056" y="1356645"/>
                  <a:pt x="947616" y="1353084"/>
                  <a:pt x="950465" y="1349523"/>
                </a:cubicBezTo>
                <a:cubicBezTo>
                  <a:pt x="958299" y="1356645"/>
                  <a:pt x="952602" y="1365191"/>
                  <a:pt x="951889" y="1373024"/>
                </a:cubicBezTo>
                <a:cubicBezTo>
                  <a:pt x="944768" y="1446375"/>
                  <a:pt x="936934" y="1519015"/>
                  <a:pt x="929813" y="1591654"/>
                </a:cubicBezTo>
                <a:cubicBezTo>
                  <a:pt x="928388" y="1595215"/>
                  <a:pt x="912009" y="1750463"/>
                  <a:pt x="905600" y="1816693"/>
                </a:cubicBezTo>
                <a:cubicBezTo>
                  <a:pt x="904888" y="1826663"/>
                  <a:pt x="906312" y="1837346"/>
                  <a:pt x="896342" y="1844467"/>
                </a:cubicBezTo>
                <a:cubicBezTo>
                  <a:pt x="865007" y="1837346"/>
                  <a:pt x="833673" y="1832361"/>
                  <a:pt x="803762" y="1820254"/>
                </a:cubicBezTo>
                <a:cubicBezTo>
                  <a:pt x="779549" y="1810284"/>
                  <a:pt x="763882" y="1796753"/>
                  <a:pt x="773140" y="1766843"/>
                </a:cubicBezTo>
                <a:cubicBezTo>
                  <a:pt x="776701" y="1755449"/>
                  <a:pt x="775988" y="1743342"/>
                  <a:pt x="778125" y="1731948"/>
                </a:cubicBezTo>
                <a:cubicBezTo>
                  <a:pt x="781686" y="1712720"/>
                  <a:pt x="774564" y="1704174"/>
                  <a:pt x="756048" y="1699901"/>
                </a:cubicBezTo>
                <a:cubicBezTo>
                  <a:pt x="691243" y="1684946"/>
                  <a:pt x="626437" y="1669991"/>
                  <a:pt x="563768" y="1648626"/>
                </a:cubicBezTo>
                <a:cubicBezTo>
                  <a:pt x="545964" y="1642929"/>
                  <a:pt x="542403" y="1649338"/>
                  <a:pt x="546676" y="1665005"/>
                </a:cubicBezTo>
                <a:cubicBezTo>
                  <a:pt x="567329" y="1745478"/>
                  <a:pt x="605073" y="1815269"/>
                  <a:pt x="672727" y="1866544"/>
                </a:cubicBezTo>
                <a:cubicBezTo>
                  <a:pt x="704061" y="1881499"/>
                  <a:pt x="714031" y="1905712"/>
                  <a:pt x="704773" y="1938471"/>
                </a:cubicBezTo>
                <a:cubicBezTo>
                  <a:pt x="702637" y="1949153"/>
                  <a:pt x="704773" y="1960548"/>
                  <a:pt x="702637" y="1971230"/>
                </a:cubicBezTo>
                <a:cubicBezTo>
                  <a:pt x="699788" y="1989745"/>
                  <a:pt x="707622" y="1999004"/>
                  <a:pt x="723289" y="2006837"/>
                </a:cubicBezTo>
                <a:cubicBezTo>
                  <a:pt x="767443" y="2028202"/>
                  <a:pt x="811596" y="2049566"/>
                  <a:pt x="859310" y="2060960"/>
                </a:cubicBezTo>
                <a:cubicBezTo>
                  <a:pt x="877826" y="2065234"/>
                  <a:pt x="884235" y="2073779"/>
                  <a:pt x="882099" y="2092295"/>
                </a:cubicBezTo>
                <a:cubicBezTo>
                  <a:pt x="879250" y="2115796"/>
                  <a:pt x="879250" y="2139297"/>
                  <a:pt x="877826" y="2167071"/>
                </a:cubicBezTo>
                <a:cubicBezTo>
                  <a:pt x="891357" y="2155677"/>
                  <a:pt x="890645" y="2144994"/>
                  <a:pt x="890645" y="2135736"/>
                </a:cubicBezTo>
                <a:cubicBezTo>
                  <a:pt x="891357" y="2096568"/>
                  <a:pt x="903463" y="2059536"/>
                  <a:pt x="907736" y="2021080"/>
                </a:cubicBezTo>
                <a:cubicBezTo>
                  <a:pt x="909873" y="2003988"/>
                  <a:pt x="918418" y="1996155"/>
                  <a:pt x="936222" y="1998291"/>
                </a:cubicBezTo>
                <a:cubicBezTo>
                  <a:pt x="961147" y="2001140"/>
                  <a:pt x="986785" y="2003988"/>
                  <a:pt x="1011710" y="2003988"/>
                </a:cubicBezTo>
                <a:cubicBezTo>
                  <a:pt x="1035211" y="2003988"/>
                  <a:pt x="1048742" y="2011822"/>
                  <a:pt x="1049454" y="2036748"/>
                </a:cubicBezTo>
                <a:cubicBezTo>
                  <a:pt x="1049454" y="2046005"/>
                  <a:pt x="1051590" y="2055263"/>
                  <a:pt x="1053015" y="2064521"/>
                </a:cubicBezTo>
                <a:cubicBezTo>
                  <a:pt x="1054439" y="2073779"/>
                  <a:pt x="1055151" y="2083749"/>
                  <a:pt x="1067970" y="2084462"/>
                </a:cubicBezTo>
                <a:lnTo>
                  <a:pt x="1158413" y="2083749"/>
                </a:lnTo>
                <a:cubicBezTo>
                  <a:pt x="1203990" y="2082325"/>
                  <a:pt x="1204702" y="2081613"/>
                  <a:pt x="1213960" y="2038172"/>
                </a:cubicBezTo>
                <a:cubicBezTo>
                  <a:pt x="1217521" y="2021080"/>
                  <a:pt x="1224643" y="2014671"/>
                  <a:pt x="1242446" y="2013959"/>
                </a:cubicBezTo>
                <a:cubicBezTo>
                  <a:pt x="1266660" y="2012534"/>
                  <a:pt x="1290873" y="2008974"/>
                  <a:pt x="1315086" y="2006125"/>
                </a:cubicBezTo>
                <a:cubicBezTo>
                  <a:pt x="1362800" y="2001140"/>
                  <a:pt x="1363512" y="2001140"/>
                  <a:pt x="1372770" y="2048142"/>
                </a:cubicBezTo>
                <a:cubicBezTo>
                  <a:pt x="1375618" y="2063097"/>
                  <a:pt x="1381316" y="2069506"/>
                  <a:pt x="1397695" y="2066658"/>
                </a:cubicBezTo>
                <a:cubicBezTo>
                  <a:pt x="1408377" y="2064521"/>
                  <a:pt x="1420484" y="2059536"/>
                  <a:pt x="1431166" y="2068794"/>
                </a:cubicBezTo>
                <a:cubicBezTo>
                  <a:pt x="1410514" y="2124342"/>
                  <a:pt x="1388437" y="2179178"/>
                  <a:pt x="1364936" y="2233301"/>
                </a:cubicBezTo>
                <a:cubicBezTo>
                  <a:pt x="1404816" y="2180602"/>
                  <a:pt x="1426893" y="2120069"/>
                  <a:pt x="1447545" y="2058824"/>
                </a:cubicBezTo>
                <a:cubicBezTo>
                  <a:pt x="1456091" y="2058112"/>
                  <a:pt x="1525170" y="2060960"/>
                  <a:pt x="1533716" y="2056688"/>
                </a:cubicBezTo>
                <a:cubicBezTo>
                  <a:pt x="1570747" y="2056688"/>
                  <a:pt x="1547959" y="1960548"/>
                  <a:pt x="1547959" y="1949865"/>
                </a:cubicBezTo>
                <a:cubicBezTo>
                  <a:pt x="1547959" y="1926364"/>
                  <a:pt x="1559353" y="1914970"/>
                  <a:pt x="1582142" y="1905712"/>
                </a:cubicBezTo>
                <a:cubicBezTo>
                  <a:pt x="1645523" y="1879362"/>
                  <a:pt x="1688252" y="1833785"/>
                  <a:pt x="1700359" y="1763282"/>
                </a:cubicBezTo>
                <a:cubicBezTo>
                  <a:pt x="1703919" y="1744766"/>
                  <a:pt x="1701071" y="1739069"/>
                  <a:pt x="1681131" y="1746903"/>
                </a:cubicBezTo>
                <a:cubicBezTo>
                  <a:pt x="1631992" y="1766843"/>
                  <a:pt x="1581430" y="1783222"/>
                  <a:pt x="1528018" y="1785359"/>
                </a:cubicBezTo>
                <a:cubicBezTo>
                  <a:pt x="1515200" y="1786071"/>
                  <a:pt x="1513063" y="1793192"/>
                  <a:pt x="1512351" y="1803163"/>
                </a:cubicBezTo>
                <a:lnTo>
                  <a:pt x="1505942" y="1888621"/>
                </a:lnTo>
                <a:cubicBezTo>
                  <a:pt x="1486714" y="1890045"/>
                  <a:pt x="1491699" y="1877226"/>
                  <a:pt x="1493123" y="1866544"/>
                </a:cubicBezTo>
                <a:cubicBezTo>
                  <a:pt x="1497396" y="1827375"/>
                  <a:pt x="1504517" y="1787495"/>
                  <a:pt x="1505230" y="1747615"/>
                </a:cubicBezTo>
                <a:cubicBezTo>
                  <a:pt x="1505942" y="1734796"/>
                  <a:pt x="1511639" y="1568153"/>
                  <a:pt x="1510215" y="1497650"/>
                </a:cubicBezTo>
                <a:cubicBezTo>
                  <a:pt x="1510215" y="1481271"/>
                  <a:pt x="1513775" y="1467028"/>
                  <a:pt x="1523745" y="1453497"/>
                </a:cubicBezTo>
                <a:cubicBezTo>
                  <a:pt x="1563626" y="1396525"/>
                  <a:pt x="1646947" y="1247686"/>
                  <a:pt x="1646947" y="1227745"/>
                </a:cubicBezTo>
                <a:cubicBezTo>
                  <a:pt x="1604218" y="1252671"/>
                  <a:pt x="1559353" y="1264777"/>
                  <a:pt x="1515200" y="1277596"/>
                </a:cubicBezTo>
                <a:cubicBezTo>
                  <a:pt x="1491699" y="1286854"/>
                  <a:pt x="1486001" y="1270474"/>
                  <a:pt x="1486714" y="1254808"/>
                </a:cubicBezTo>
                <a:cubicBezTo>
                  <a:pt x="1487426" y="1224185"/>
                  <a:pt x="1478880" y="1194987"/>
                  <a:pt x="1475319" y="1165076"/>
                </a:cubicBezTo>
                <a:cubicBezTo>
                  <a:pt x="1466061" y="1081755"/>
                  <a:pt x="1430454" y="1014813"/>
                  <a:pt x="1354966" y="972084"/>
                </a:cubicBezTo>
                <a:cubicBezTo>
                  <a:pt x="1311525" y="947159"/>
                  <a:pt x="1267372" y="924370"/>
                  <a:pt x="1220370" y="908703"/>
                </a:cubicBezTo>
                <a:cubicBezTo>
                  <a:pt x="1210400" y="905142"/>
                  <a:pt x="1201142" y="898020"/>
                  <a:pt x="1184050" y="903005"/>
                </a:cubicBezTo>
                <a:cubicBezTo>
                  <a:pt x="1241022" y="926506"/>
                  <a:pt x="1290160" y="955705"/>
                  <a:pt x="1340723" y="980630"/>
                </a:cubicBezTo>
                <a:cubicBezTo>
                  <a:pt x="1385588" y="1002706"/>
                  <a:pt x="1414787" y="1036889"/>
                  <a:pt x="1433302" y="1081755"/>
                </a:cubicBezTo>
                <a:cubicBezTo>
                  <a:pt x="1458940" y="1144424"/>
                  <a:pt x="1466773" y="1211366"/>
                  <a:pt x="1476031" y="1278308"/>
                </a:cubicBezTo>
                <a:cubicBezTo>
                  <a:pt x="1466773" y="1286854"/>
                  <a:pt x="1361375" y="1293263"/>
                  <a:pt x="1320071" y="1293263"/>
                </a:cubicBezTo>
                <a:cubicBezTo>
                  <a:pt x="1313661" y="1293263"/>
                  <a:pt x="1304403" y="1292551"/>
                  <a:pt x="1301555" y="1296112"/>
                </a:cubicBezTo>
                <a:cubicBezTo>
                  <a:pt x="1296570" y="1303234"/>
                  <a:pt x="1305828" y="1308931"/>
                  <a:pt x="1310101" y="1314628"/>
                </a:cubicBezTo>
                <a:cubicBezTo>
                  <a:pt x="1356390" y="1375873"/>
                  <a:pt x="1402680" y="1437830"/>
                  <a:pt x="1442560" y="1504060"/>
                </a:cubicBezTo>
                <a:cubicBezTo>
                  <a:pt x="1461076" y="1534682"/>
                  <a:pt x="1461076" y="1534682"/>
                  <a:pt x="1486001" y="1509045"/>
                </a:cubicBezTo>
                <a:cubicBezTo>
                  <a:pt x="1486714" y="1508333"/>
                  <a:pt x="1488850" y="1509757"/>
                  <a:pt x="1490987" y="1509757"/>
                </a:cubicBezTo>
                <a:cubicBezTo>
                  <a:pt x="1492411" y="1519015"/>
                  <a:pt x="1493835" y="1527561"/>
                  <a:pt x="1495259" y="1536819"/>
                </a:cubicBezTo>
                <a:cubicBezTo>
                  <a:pt x="1493835" y="1598063"/>
                  <a:pt x="1483865" y="1788207"/>
                  <a:pt x="1478880" y="1821678"/>
                </a:cubicBezTo>
                <a:cubicBezTo>
                  <a:pt x="1471046" y="1875090"/>
                  <a:pt x="1471046" y="1874378"/>
                  <a:pt x="1416923" y="1874378"/>
                </a:cubicBezTo>
                <a:cubicBezTo>
                  <a:pt x="1358527" y="1873665"/>
                  <a:pt x="1367785" y="1875802"/>
                  <a:pt x="1364224" y="1826663"/>
                </a:cubicBezTo>
                <a:cubicBezTo>
                  <a:pt x="1363512" y="1820254"/>
                  <a:pt x="1362088" y="1814557"/>
                  <a:pt x="1362088" y="1808860"/>
                </a:cubicBezTo>
                <a:cubicBezTo>
                  <a:pt x="1361375" y="1794617"/>
                  <a:pt x="1354254" y="1790344"/>
                  <a:pt x="1340723" y="1792480"/>
                </a:cubicBezTo>
                <a:cubicBezTo>
                  <a:pt x="1309388" y="1796753"/>
                  <a:pt x="1277342" y="1798178"/>
                  <a:pt x="1245295" y="1797465"/>
                </a:cubicBezTo>
                <a:cubicBezTo>
                  <a:pt x="1210400" y="1796753"/>
                  <a:pt x="1210400" y="1796753"/>
                  <a:pt x="1206839" y="1830224"/>
                </a:cubicBezTo>
                <a:cubicBezTo>
                  <a:pt x="1206127" y="1840906"/>
                  <a:pt x="1203990" y="1852301"/>
                  <a:pt x="1203990" y="1862983"/>
                </a:cubicBezTo>
                <a:cubicBezTo>
                  <a:pt x="1203990" y="1880075"/>
                  <a:pt x="1196157" y="1885772"/>
                  <a:pt x="1180489" y="1884347"/>
                </a:cubicBezTo>
                <a:lnTo>
                  <a:pt x="1082213" y="1877938"/>
                </a:lnTo>
                <a:cubicBezTo>
                  <a:pt x="1076516" y="1875090"/>
                  <a:pt x="1070106" y="1871529"/>
                  <a:pt x="1063697" y="1868680"/>
                </a:cubicBezTo>
                <a:cubicBezTo>
                  <a:pt x="1062273" y="1848740"/>
                  <a:pt x="1059424" y="1828800"/>
                  <a:pt x="1058000" y="1808860"/>
                </a:cubicBezTo>
                <a:cubicBezTo>
                  <a:pt x="1056575" y="1787495"/>
                  <a:pt x="1047317" y="1783935"/>
                  <a:pt x="1030226" y="1782510"/>
                </a:cubicBezTo>
                <a:cubicBezTo>
                  <a:pt x="1008149" y="1780374"/>
                  <a:pt x="985360" y="1777525"/>
                  <a:pt x="963284" y="1773252"/>
                </a:cubicBezTo>
                <a:cubicBezTo>
                  <a:pt x="929101" y="1767555"/>
                  <a:pt x="928388" y="1766131"/>
                  <a:pt x="931949" y="1730523"/>
                </a:cubicBezTo>
                <a:cubicBezTo>
                  <a:pt x="934798" y="1702037"/>
                  <a:pt x="937646" y="1674263"/>
                  <a:pt x="940495" y="1645777"/>
                </a:cubicBezTo>
                <a:lnTo>
                  <a:pt x="955450" y="1515454"/>
                </a:lnTo>
                <a:cubicBezTo>
                  <a:pt x="959723" y="1473437"/>
                  <a:pt x="966845" y="1430708"/>
                  <a:pt x="968981" y="1387979"/>
                </a:cubicBezTo>
                <a:cubicBezTo>
                  <a:pt x="971117" y="1345963"/>
                  <a:pt x="982512" y="1306082"/>
                  <a:pt x="983936" y="1263353"/>
                </a:cubicBezTo>
                <a:cubicBezTo>
                  <a:pt x="984648" y="1218488"/>
                  <a:pt x="993906" y="1172910"/>
                  <a:pt x="1003876" y="1128757"/>
                </a:cubicBezTo>
                <a:cubicBezTo>
                  <a:pt x="1023816" y="1035465"/>
                  <a:pt x="1043044" y="940749"/>
                  <a:pt x="1134200" y="884490"/>
                </a:cubicBezTo>
                <a:close/>
                <a:moveTo>
                  <a:pt x="1358805" y="870592"/>
                </a:moveTo>
                <a:cubicBezTo>
                  <a:pt x="1329774" y="870336"/>
                  <a:pt x="1300486" y="871493"/>
                  <a:pt x="1270932" y="873808"/>
                </a:cubicBezTo>
                <a:cubicBezTo>
                  <a:pt x="1264523" y="874519"/>
                  <a:pt x="1255977" y="873808"/>
                  <a:pt x="1248144" y="882353"/>
                </a:cubicBezTo>
                <a:lnTo>
                  <a:pt x="1275205" y="882353"/>
                </a:lnTo>
                <a:cubicBezTo>
                  <a:pt x="1363512" y="880929"/>
                  <a:pt x="1449682" y="890899"/>
                  <a:pt x="1535140" y="912976"/>
                </a:cubicBezTo>
                <a:cubicBezTo>
                  <a:pt x="1644811" y="941462"/>
                  <a:pt x="1725996" y="1001282"/>
                  <a:pt x="1766588" y="1110953"/>
                </a:cubicBezTo>
                <a:cubicBezTo>
                  <a:pt x="1788665" y="1170774"/>
                  <a:pt x="1806469" y="1232019"/>
                  <a:pt x="1819287" y="1294688"/>
                </a:cubicBezTo>
                <a:cubicBezTo>
                  <a:pt x="1831394" y="1353796"/>
                  <a:pt x="1836379" y="1414329"/>
                  <a:pt x="1844213" y="1474149"/>
                </a:cubicBezTo>
                <a:cubicBezTo>
                  <a:pt x="1849910" y="1597351"/>
                  <a:pt x="1847774" y="1721265"/>
                  <a:pt x="1831394" y="1848740"/>
                </a:cubicBezTo>
                <a:cubicBezTo>
                  <a:pt x="1859880" y="1817406"/>
                  <a:pt x="1872699" y="1611594"/>
                  <a:pt x="1859168" y="1462755"/>
                </a:cubicBezTo>
                <a:cubicBezTo>
                  <a:pt x="1849910" y="1340977"/>
                  <a:pt x="1829970" y="1222048"/>
                  <a:pt x="1785816" y="1108104"/>
                </a:cubicBezTo>
                <a:cubicBezTo>
                  <a:pt x="1753058" y="1022646"/>
                  <a:pt x="1703207" y="953568"/>
                  <a:pt x="1613476" y="917960"/>
                </a:cubicBezTo>
                <a:cubicBezTo>
                  <a:pt x="1530689" y="884846"/>
                  <a:pt x="1445899" y="871359"/>
                  <a:pt x="1358805" y="870592"/>
                </a:cubicBezTo>
                <a:close/>
                <a:moveTo>
                  <a:pt x="875423" y="862591"/>
                </a:moveTo>
                <a:cubicBezTo>
                  <a:pt x="834207" y="865618"/>
                  <a:pt x="793437" y="872740"/>
                  <a:pt x="753200" y="885914"/>
                </a:cubicBezTo>
                <a:cubicBezTo>
                  <a:pt x="681985" y="903717"/>
                  <a:pt x="629998" y="945734"/>
                  <a:pt x="595102" y="1009828"/>
                </a:cubicBezTo>
                <a:cubicBezTo>
                  <a:pt x="560207" y="1073209"/>
                  <a:pt x="533858" y="1140864"/>
                  <a:pt x="512493" y="1209942"/>
                </a:cubicBezTo>
                <a:cubicBezTo>
                  <a:pt x="443415" y="1431421"/>
                  <a:pt x="415641" y="1658596"/>
                  <a:pt x="421338" y="1890045"/>
                </a:cubicBezTo>
                <a:cubicBezTo>
                  <a:pt x="422050" y="1947017"/>
                  <a:pt x="424899" y="2003276"/>
                  <a:pt x="434157" y="2059536"/>
                </a:cubicBezTo>
                <a:cubicBezTo>
                  <a:pt x="436293" y="2046717"/>
                  <a:pt x="437005" y="2033899"/>
                  <a:pt x="436293" y="2021792"/>
                </a:cubicBezTo>
                <a:cubicBezTo>
                  <a:pt x="428459" y="1890757"/>
                  <a:pt x="432020" y="1761146"/>
                  <a:pt x="446263" y="1630822"/>
                </a:cubicBezTo>
                <a:cubicBezTo>
                  <a:pt x="466203" y="1444951"/>
                  <a:pt x="506796" y="1264777"/>
                  <a:pt x="578011" y="1091013"/>
                </a:cubicBezTo>
                <a:cubicBezTo>
                  <a:pt x="612906" y="1005555"/>
                  <a:pt x="661332" y="933628"/>
                  <a:pt x="756048" y="905142"/>
                </a:cubicBezTo>
                <a:cubicBezTo>
                  <a:pt x="757473" y="904430"/>
                  <a:pt x="758897" y="903005"/>
                  <a:pt x="760321" y="902293"/>
                </a:cubicBezTo>
                <a:cubicBezTo>
                  <a:pt x="861446" y="875944"/>
                  <a:pt x="963996" y="870959"/>
                  <a:pt x="1067970" y="878792"/>
                </a:cubicBezTo>
                <a:cubicBezTo>
                  <a:pt x="1070106" y="879505"/>
                  <a:pt x="1072955" y="878792"/>
                  <a:pt x="1071530" y="872383"/>
                </a:cubicBezTo>
                <a:cubicBezTo>
                  <a:pt x="1048030" y="869534"/>
                  <a:pt x="1024529" y="865262"/>
                  <a:pt x="1000316" y="863837"/>
                </a:cubicBezTo>
                <a:cubicBezTo>
                  <a:pt x="958299" y="860633"/>
                  <a:pt x="916638" y="859565"/>
                  <a:pt x="875423" y="862591"/>
                </a:cubicBezTo>
                <a:close/>
                <a:moveTo>
                  <a:pt x="1383808" y="775353"/>
                </a:moveTo>
                <a:cubicBezTo>
                  <a:pt x="1329329" y="778379"/>
                  <a:pt x="1275918" y="791910"/>
                  <a:pt x="1224643" y="824669"/>
                </a:cubicBezTo>
                <a:cubicBezTo>
                  <a:pt x="1330753" y="789062"/>
                  <a:pt x="1441136" y="802593"/>
                  <a:pt x="1549383" y="789062"/>
                </a:cubicBezTo>
                <a:cubicBezTo>
                  <a:pt x="1493835" y="779804"/>
                  <a:pt x="1438287" y="772326"/>
                  <a:pt x="1383808" y="775353"/>
                </a:cubicBezTo>
                <a:close/>
                <a:moveTo>
                  <a:pt x="892859" y="758239"/>
                </a:moveTo>
                <a:cubicBezTo>
                  <a:pt x="816982" y="754033"/>
                  <a:pt x="741806" y="766451"/>
                  <a:pt x="667030" y="784076"/>
                </a:cubicBezTo>
                <a:cubicBezTo>
                  <a:pt x="644953" y="789062"/>
                  <a:pt x="622164" y="792622"/>
                  <a:pt x="600800" y="807577"/>
                </a:cubicBezTo>
                <a:cubicBezTo>
                  <a:pt x="612194" y="812562"/>
                  <a:pt x="620740" y="809714"/>
                  <a:pt x="628573" y="808290"/>
                </a:cubicBezTo>
                <a:cubicBezTo>
                  <a:pt x="697652" y="796183"/>
                  <a:pt x="768155" y="785501"/>
                  <a:pt x="838658" y="783364"/>
                </a:cubicBezTo>
                <a:cubicBezTo>
                  <a:pt x="923403" y="780516"/>
                  <a:pt x="1009573" y="779804"/>
                  <a:pt x="1077940" y="844609"/>
                </a:cubicBezTo>
                <a:cubicBezTo>
                  <a:pt x="1071530" y="825381"/>
                  <a:pt x="1058712" y="811138"/>
                  <a:pt x="1043044" y="800456"/>
                </a:cubicBezTo>
                <a:cubicBezTo>
                  <a:pt x="1020256" y="784789"/>
                  <a:pt x="995330" y="774107"/>
                  <a:pt x="968981" y="768409"/>
                </a:cubicBezTo>
                <a:cubicBezTo>
                  <a:pt x="943522" y="762890"/>
                  <a:pt x="918152" y="759641"/>
                  <a:pt x="892859" y="758239"/>
                </a:cubicBezTo>
                <a:close/>
                <a:moveTo>
                  <a:pt x="936934" y="0"/>
                </a:moveTo>
                <a:cubicBezTo>
                  <a:pt x="949041" y="0"/>
                  <a:pt x="961148" y="8546"/>
                  <a:pt x="971830" y="25637"/>
                </a:cubicBezTo>
                <a:cubicBezTo>
                  <a:pt x="982512" y="43441"/>
                  <a:pt x="989633" y="63381"/>
                  <a:pt x="998179" y="82609"/>
                </a:cubicBezTo>
                <a:cubicBezTo>
                  <a:pt x="1006013" y="116792"/>
                  <a:pt x="1014559" y="150976"/>
                  <a:pt x="1020968" y="185871"/>
                </a:cubicBezTo>
                <a:cubicBezTo>
                  <a:pt x="1030226" y="235009"/>
                  <a:pt x="1035923" y="284147"/>
                  <a:pt x="1031650" y="333998"/>
                </a:cubicBezTo>
                <a:cubicBezTo>
                  <a:pt x="1030938" y="345392"/>
                  <a:pt x="1033074" y="363908"/>
                  <a:pt x="1019544" y="366757"/>
                </a:cubicBezTo>
                <a:cubicBezTo>
                  <a:pt x="1005301" y="370318"/>
                  <a:pt x="1000316" y="352514"/>
                  <a:pt x="995330" y="341832"/>
                </a:cubicBezTo>
                <a:cubicBezTo>
                  <a:pt x="985360" y="320467"/>
                  <a:pt x="976102" y="298390"/>
                  <a:pt x="968269" y="276314"/>
                </a:cubicBezTo>
                <a:cubicBezTo>
                  <a:pt x="954026" y="235009"/>
                  <a:pt x="941207" y="193705"/>
                  <a:pt x="944768" y="150263"/>
                </a:cubicBezTo>
                <a:cubicBezTo>
                  <a:pt x="945480" y="138869"/>
                  <a:pt x="943344" y="120353"/>
                  <a:pt x="959011" y="119641"/>
                </a:cubicBezTo>
                <a:cubicBezTo>
                  <a:pt x="971830" y="119641"/>
                  <a:pt x="974678" y="136733"/>
                  <a:pt x="979663" y="153824"/>
                </a:cubicBezTo>
                <a:cubicBezTo>
                  <a:pt x="961147" y="138157"/>
                  <a:pt x="954738" y="144566"/>
                  <a:pt x="957587" y="160945"/>
                </a:cubicBezTo>
                <a:cubicBezTo>
                  <a:pt x="963996" y="205811"/>
                  <a:pt x="975390" y="249964"/>
                  <a:pt x="993194" y="291981"/>
                </a:cubicBezTo>
                <a:cubicBezTo>
                  <a:pt x="995330" y="296966"/>
                  <a:pt x="997467" y="304800"/>
                  <a:pt x="1004588" y="304088"/>
                </a:cubicBezTo>
                <a:cubicBezTo>
                  <a:pt x="1011710" y="303375"/>
                  <a:pt x="1016695" y="279163"/>
                  <a:pt x="1017407" y="273465"/>
                </a:cubicBezTo>
                <a:cubicBezTo>
                  <a:pt x="1022392" y="204387"/>
                  <a:pt x="1006725" y="139581"/>
                  <a:pt x="972542" y="79761"/>
                </a:cubicBezTo>
                <a:cubicBezTo>
                  <a:pt x="968269" y="71215"/>
                  <a:pt x="939071" y="42016"/>
                  <a:pt x="927676" y="46290"/>
                </a:cubicBezTo>
                <a:cubicBezTo>
                  <a:pt x="917706" y="50562"/>
                  <a:pt x="916994" y="60533"/>
                  <a:pt x="916994" y="69790"/>
                </a:cubicBezTo>
                <a:cubicBezTo>
                  <a:pt x="916994" y="82609"/>
                  <a:pt x="917706" y="95428"/>
                  <a:pt x="919843" y="107534"/>
                </a:cubicBezTo>
                <a:cubicBezTo>
                  <a:pt x="932661" y="176613"/>
                  <a:pt x="946192" y="244979"/>
                  <a:pt x="959723" y="313346"/>
                </a:cubicBezTo>
                <a:cubicBezTo>
                  <a:pt x="966132" y="348953"/>
                  <a:pt x="972542" y="384561"/>
                  <a:pt x="989633" y="417319"/>
                </a:cubicBezTo>
                <a:cubicBezTo>
                  <a:pt x="996043" y="429426"/>
                  <a:pt x="1003876" y="442245"/>
                  <a:pt x="1019544" y="440820"/>
                </a:cubicBezTo>
                <a:cubicBezTo>
                  <a:pt x="1034499" y="440108"/>
                  <a:pt x="1038772" y="426577"/>
                  <a:pt x="1043044" y="414471"/>
                </a:cubicBezTo>
                <a:cubicBezTo>
                  <a:pt x="1053015" y="388121"/>
                  <a:pt x="1055863" y="360347"/>
                  <a:pt x="1058000" y="332574"/>
                </a:cubicBezTo>
                <a:cubicBezTo>
                  <a:pt x="1063697" y="264207"/>
                  <a:pt x="1052302" y="197977"/>
                  <a:pt x="1036635" y="132459"/>
                </a:cubicBezTo>
                <a:cubicBezTo>
                  <a:pt x="1036635" y="121065"/>
                  <a:pt x="1035923" y="108959"/>
                  <a:pt x="1036635" y="97564"/>
                </a:cubicBezTo>
                <a:cubicBezTo>
                  <a:pt x="1036635" y="91155"/>
                  <a:pt x="1037347" y="81897"/>
                  <a:pt x="1045893" y="81897"/>
                </a:cubicBezTo>
                <a:cubicBezTo>
                  <a:pt x="1056575" y="81897"/>
                  <a:pt x="1052302" y="91867"/>
                  <a:pt x="1052302" y="97564"/>
                </a:cubicBezTo>
                <a:cubicBezTo>
                  <a:pt x="1051590" y="114656"/>
                  <a:pt x="1055151" y="131035"/>
                  <a:pt x="1065121" y="145278"/>
                </a:cubicBezTo>
                <a:cubicBezTo>
                  <a:pt x="1094319" y="188007"/>
                  <a:pt x="1166959" y="344680"/>
                  <a:pt x="1176929" y="371742"/>
                </a:cubicBezTo>
                <a:cubicBezTo>
                  <a:pt x="1211112" y="475716"/>
                  <a:pt x="1215385" y="693633"/>
                  <a:pt x="1181914" y="809002"/>
                </a:cubicBezTo>
                <a:cubicBezTo>
                  <a:pt x="1202566" y="771258"/>
                  <a:pt x="1218233" y="732802"/>
                  <a:pt x="1220370" y="690073"/>
                </a:cubicBezTo>
                <a:cubicBezTo>
                  <a:pt x="1222506" y="647344"/>
                  <a:pt x="1254553" y="642359"/>
                  <a:pt x="1272357" y="635949"/>
                </a:cubicBezTo>
                <a:cubicBezTo>
                  <a:pt x="1439712" y="635949"/>
                  <a:pt x="1498820" y="682239"/>
                  <a:pt x="1582142" y="772682"/>
                </a:cubicBezTo>
                <a:cubicBezTo>
                  <a:pt x="1644811" y="776243"/>
                  <a:pt x="1725284" y="801168"/>
                  <a:pt x="1765164" y="824669"/>
                </a:cubicBezTo>
                <a:cubicBezTo>
                  <a:pt x="1838516" y="859565"/>
                  <a:pt x="1898336" y="910839"/>
                  <a:pt x="1946762" y="976357"/>
                </a:cubicBezTo>
                <a:cubicBezTo>
                  <a:pt x="1970263" y="1011964"/>
                  <a:pt x="1990203" y="1048996"/>
                  <a:pt x="2008007" y="1087452"/>
                </a:cubicBezTo>
                <a:cubicBezTo>
                  <a:pt x="2012992" y="1098135"/>
                  <a:pt x="2017265" y="1108817"/>
                  <a:pt x="2021538" y="1119499"/>
                </a:cubicBezTo>
                <a:cubicBezTo>
                  <a:pt x="2027235" y="1138015"/>
                  <a:pt x="2032932" y="1156531"/>
                  <a:pt x="2037917" y="1175047"/>
                </a:cubicBezTo>
                <a:cubicBezTo>
                  <a:pt x="2081359" y="1338841"/>
                  <a:pt x="2084919" y="1505484"/>
                  <a:pt x="2075661" y="1672839"/>
                </a:cubicBezTo>
                <a:cubicBezTo>
                  <a:pt x="2074949" y="1685658"/>
                  <a:pt x="2072101" y="1699189"/>
                  <a:pt x="2076373" y="1714144"/>
                </a:cubicBezTo>
                <a:cubicBezTo>
                  <a:pt x="2146876" y="1679248"/>
                  <a:pt x="2219516" y="1678536"/>
                  <a:pt x="2292867" y="1689219"/>
                </a:cubicBezTo>
                <a:cubicBezTo>
                  <a:pt x="2317080" y="1692779"/>
                  <a:pt x="2329899" y="1702749"/>
                  <a:pt x="2333459" y="1728387"/>
                </a:cubicBezTo>
                <a:cubicBezTo>
                  <a:pt x="2335596" y="1744766"/>
                  <a:pt x="2336308" y="1761858"/>
                  <a:pt x="2339869" y="1778949"/>
                </a:cubicBezTo>
                <a:cubicBezTo>
                  <a:pt x="2343430" y="1773964"/>
                  <a:pt x="2344854" y="1769692"/>
                  <a:pt x="2345566" y="1764706"/>
                </a:cubicBezTo>
                <a:cubicBezTo>
                  <a:pt x="2351263" y="1699901"/>
                  <a:pt x="2325626" y="1644353"/>
                  <a:pt x="2290731" y="1592366"/>
                </a:cubicBezTo>
                <a:cubicBezTo>
                  <a:pt x="2287170" y="1587381"/>
                  <a:pt x="2282897" y="1583820"/>
                  <a:pt x="2276488" y="1583108"/>
                </a:cubicBezTo>
                <a:cubicBezTo>
                  <a:pt x="2250850" y="1580972"/>
                  <a:pt x="2241592" y="1563168"/>
                  <a:pt x="2238031" y="1542516"/>
                </a:cubicBezTo>
                <a:cubicBezTo>
                  <a:pt x="2227349" y="1483407"/>
                  <a:pt x="2208121" y="1427147"/>
                  <a:pt x="2187469" y="1370888"/>
                </a:cubicBezTo>
                <a:cubicBezTo>
                  <a:pt x="2177499" y="1344538"/>
                  <a:pt x="2197439" y="1308219"/>
                  <a:pt x="2223788" y="1301809"/>
                </a:cubicBezTo>
                <a:cubicBezTo>
                  <a:pt x="2235183" y="1308931"/>
                  <a:pt x="2243017" y="1319613"/>
                  <a:pt x="2248002" y="1332432"/>
                </a:cubicBezTo>
                <a:cubicBezTo>
                  <a:pt x="2262957" y="1370888"/>
                  <a:pt x="2271503" y="1410768"/>
                  <a:pt x="2274351" y="1452073"/>
                </a:cubicBezTo>
                <a:cubicBezTo>
                  <a:pt x="2272927" y="1455633"/>
                  <a:pt x="2271503" y="1459194"/>
                  <a:pt x="2270790" y="1462755"/>
                </a:cubicBezTo>
                <a:cubicBezTo>
                  <a:pt x="2270790" y="1459194"/>
                  <a:pt x="2270790" y="1456346"/>
                  <a:pt x="2271503" y="1453497"/>
                </a:cubicBezTo>
                <a:lnTo>
                  <a:pt x="2270078" y="1452073"/>
                </a:lnTo>
                <a:cubicBezTo>
                  <a:pt x="2264381" y="1415041"/>
                  <a:pt x="2260108" y="1376585"/>
                  <a:pt x="2237319" y="1344538"/>
                </a:cubicBezTo>
                <a:cubicBezTo>
                  <a:pt x="2232334" y="1337417"/>
                  <a:pt x="2225925" y="1327446"/>
                  <a:pt x="2215243" y="1331720"/>
                </a:cubicBezTo>
                <a:cubicBezTo>
                  <a:pt x="2205273" y="1335280"/>
                  <a:pt x="2208121" y="1345963"/>
                  <a:pt x="2208833" y="1353796"/>
                </a:cubicBezTo>
                <a:cubicBezTo>
                  <a:pt x="2217379" y="1416465"/>
                  <a:pt x="2230198" y="1478422"/>
                  <a:pt x="2247289" y="1538955"/>
                </a:cubicBezTo>
                <a:cubicBezTo>
                  <a:pt x="2250138" y="1549637"/>
                  <a:pt x="2255123" y="1561744"/>
                  <a:pt x="2267942" y="1561744"/>
                </a:cubicBezTo>
                <a:cubicBezTo>
                  <a:pt x="2281473" y="1561744"/>
                  <a:pt x="2282897" y="1547501"/>
                  <a:pt x="2285746" y="1537531"/>
                </a:cubicBezTo>
                <a:cubicBezTo>
                  <a:pt x="2296428" y="1495514"/>
                  <a:pt x="2294291" y="1454209"/>
                  <a:pt x="2285746" y="1412192"/>
                </a:cubicBezTo>
                <a:cubicBezTo>
                  <a:pt x="2282185" y="1392252"/>
                  <a:pt x="2274351" y="1372312"/>
                  <a:pt x="2285746" y="1352372"/>
                </a:cubicBezTo>
                <a:cubicBezTo>
                  <a:pt x="2288594" y="1384418"/>
                  <a:pt x="2310671" y="1406495"/>
                  <a:pt x="2325626" y="1432132"/>
                </a:cubicBezTo>
                <a:cubicBezTo>
                  <a:pt x="2361945" y="1506908"/>
                  <a:pt x="2384734" y="1585245"/>
                  <a:pt x="2381174" y="1669991"/>
                </a:cubicBezTo>
                <a:cubicBezTo>
                  <a:pt x="2379749" y="1700613"/>
                  <a:pt x="2374052" y="1729811"/>
                  <a:pt x="2370491" y="1760434"/>
                </a:cubicBezTo>
                <a:cubicBezTo>
                  <a:pt x="2381174" y="1742630"/>
                  <a:pt x="2388295" y="1723402"/>
                  <a:pt x="2386871" y="1703462"/>
                </a:cubicBezTo>
                <a:cubicBezTo>
                  <a:pt x="2384734" y="1678536"/>
                  <a:pt x="2398977" y="1673551"/>
                  <a:pt x="2418917" y="1673551"/>
                </a:cubicBezTo>
                <a:cubicBezTo>
                  <a:pt x="2489420" y="1672839"/>
                  <a:pt x="2548529" y="1699901"/>
                  <a:pt x="2596955" y="1749751"/>
                </a:cubicBezTo>
                <a:cubicBezTo>
                  <a:pt x="2604076" y="1757585"/>
                  <a:pt x="2609061" y="1764706"/>
                  <a:pt x="2621168" y="1766131"/>
                </a:cubicBezTo>
                <a:cubicBezTo>
                  <a:pt x="2703777" y="1773964"/>
                  <a:pt x="2768583" y="1813845"/>
                  <a:pt x="2817009" y="1880787"/>
                </a:cubicBezTo>
                <a:cubicBezTo>
                  <a:pt x="2891785" y="2016808"/>
                  <a:pt x="2913149" y="2138585"/>
                  <a:pt x="2908876" y="2268196"/>
                </a:cubicBezTo>
                <a:cubicBezTo>
                  <a:pt x="2898906" y="2342259"/>
                  <a:pt x="2891785" y="2416323"/>
                  <a:pt x="2868284" y="2488250"/>
                </a:cubicBezTo>
                <a:lnTo>
                  <a:pt x="2861875" y="2507478"/>
                </a:lnTo>
                <a:cubicBezTo>
                  <a:pt x="2842646" y="2546646"/>
                  <a:pt x="2822706" y="2586527"/>
                  <a:pt x="2789947" y="2617149"/>
                </a:cubicBezTo>
                <a:cubicBezTo>
                  <a:pt x="2771431" y="2634241"/>
                  <a:pt x="2772144" y="2634241"/>
                  <a:pt x="2792796" y="2647772"/>
                </a:cubicBezTo>
                <a:cubicBezTo>
                  <a:pt x="2814873" y="2662727"/>
                  <a:pt x="2835525" y="2680531"/>
                  <a:pt x="2856889" y="2696198"/>
                </a:cubicBezTo>
                <a:cubicBezTo>
                  <a:pt x="2883951" y="2716138"/>
                  <a:pt x="2913149" y="2730381"/>
                  <a:pt x="2943772" y="2741776"/>
                </a:cubicBezTo>
                <a:cubicBezTo>
                  <a:pt x="2960151" y="2748185"/>
                  <a:pt x="2965136" y="2743200"/>
                  <a:pt x="2961575" y="2725396"/>
                </a:cubicBezTo>
                <a:cubicBezTo>
                  <a:pt x="2955166" y="2696198"/>
                  <a:pt x="2933802" y="2675546"/>
                  <a:pt x="2920271" y="2650621"/>
                </a:cubicBezTo>
                <a:cubicBezTo>
                  <a:pt x="2914574" y="2639226"/>
                  <a:pt x="2909588" y="2627832"/>
                  <a:pt x="2910301" y="2615013"/>
                </a:cubicBezTo>
                <a:cubicBezTo>
                  <a:pt x="2903891" y="2565163"/>
                  <a:pt x="2922407" y="2518161"/>
                  <a:pt x="2922407" y="2469022"/>
                </a:cubicBezTo>
                <a:cubicBezTo>
                  <a:pt x="2922407" y="2456203"/>
                  <a:pt x="2923831" y="2442673"/>
                  <a:pt x="2924544" y="2429142"/>
                </a:cubicBezTo>
                <a:cubicBezTo>
                  <a:pt x="2925968" y="2399231"/>
                  <a:pt x="2933089" y="2370745"/>
                  <a:pt x="2955878" y="2349381"/>
                </a:cubicBezTo>
                <a:cubicBezTo>
                  <a:pt x="3013562" y="2315910"/>
                  <a:pt x="3074807" y="2290985"/>
                  <a:pt x="3136764" y="2268196"/>
                </a:cubicBezTo>
                <a:cubicBezTo>
                  <a:pt x="3153856" y="2261787"/>
                  <a:pt x="3173084" y="2259650"/>
                  <a:pt x="3187327" y="2246832"/>
                </a:cubicBezTo>
                <a:cubicBezTo>
                  <a:pt x="3225071" y="2237574"/>
                  <a:pt x="3255693" y="2251104"/>
                  <a:pt x="3284891" y="2274605"/>
                </a:cubicBezTo>
                <a:cubicBezTo>
                  <a:pt x="3331893" y="2313062"/>
                  <a:pt x="3376046" y="2355791"/>
                  <a:pt x="3421624" y="2396383"/>
                </a:cubicBezTo>
                <a:cubicBezTo>
                  <a:pt x="3442989" y="2415611"/>
                  <a:pt x="3455807" y="2438400"/>
                  <a:pt x="3438003" y="2467598"/>
                </a:cubicBezTo>
                <a:cubicBezTo>
                  <a:pt x="3434443" y="2473295"/>
                  <a:pt x="3435155" y="2481129"/>
                  <a:pt x="3438003" y="2486826"/>
                </a:cubicBezTo>
                <a:cubicBezTo>
                  <a:pt x="3444413" y="2501069"/>
                  <a:pt x="3440852" y="2514600"/>
                  <a:pt x="3438716" y="2528131"/>
                </a:cubicBezTo>
                <a:cubicBezTo>
                  <a:pt x="3418775" y="2561602"/>
                  <a:pt x="3415927" y="2600770"/>
                  <a:pt x="3405245" y="2637090"/>
                </a:cubicBezTo>
                <a:cubicBezTo>
                  <a:pt x="3398123" y="2660590"/>
                  <a:pt x="3387441" y="2682667"/>
                  <a:pt x="3377471" y="2705456"/>
                </a:cubicBezTo>
                <a:cubicBezTo>
                  <a:pt x="3369637" y="2722548"/>
                  <a:pt x="3356818" y="2728957"/>
                  <a:pt x="3337590" y="2728245"/>
                </a:cubicBezTo>
                <a:cubicBezTo>
                  <a:pt x="3302695" y="2726820"/>
                  <a:pt x="3272073" y="2713290"/>
                  <a:pt x="3240738" y="2701183"/>
                </a:cubicBezTo>
                <a:cubicBezTo>
                  <a:pt x="3205130" y="2687652"/>
                  <a:pt x="3170235" y="2672697"/>
                  <a:pt x="3136764" y="2655605"/>
                </a:cubicBezTo>
                <a:cubicBezTo>
                  <a:pt x="3125370" y="2649908"/>
                  <a:pt x="3118248" y="2642075"/>
                  <a:pt x="3115400" y="2629256"/>
                </a:cubicBezTo>
                <a:cubicBezTo>
                  <a:pt x="3101869" y="2575845"/>
                  <a:pt x="3089762" y="2522434"/>
                  <a:pt x="3081929" y="2468310"/>
                </a:cubicBezTo>
                <a:cubicBezTo>
                  <a:pt x="3076944" y="2430566"/>
                  <a:pt x="3083353" y="2419172"/>
                  <a:pt x="3118248" y="2406353"/>
                </a:cubicBezTo>
                <a:cubicBezTo>
                  <a:pt x="3159553" y="2391398"/>
                  <a:pt x="3200146" y="2375019"/>
                  <a:pt x="3245011" y="2373594"/>
                </a:cubicBezTo>
                <a:cubicBezTo>
                  <a:pt x="3264951" y="2372882"/>
                  <a:pt x="3279194" y="2380716"/>
                  <a:pt x="3289876" y="2396383"/>
                </a:cubicBezTo>
                <a:cubicBezTo>
                  <a:pt x="3309817" y="2426293"/>
                  <a:pt x="3328332" y="2457628"/>
                  <a:pt x="3339727" y="2492523"/>
                </a:cubicBezTo>
                <a:cubicBezTo>
                  <a:pt x="3353970" y="2534540"/>
                  <a:pt x="3342575" y="2562314"/>
                  <a:pt x="3304119" y="2583678"/>
                </a:cubicBezTo>
                <a:cubicBezTo>
                  <a:pt x="3287740" y="2592936"/>
                  <a:pt x="3269936" y="2597921"/>
                  <a:pt x="3251420" y="2600770"/>
                </a:cubicBezTo>
                <a:cubicBezTo>
                  <a:pt x="3237177" y="2603618"/>
                  <a:pt x="3223646" y="2600770"/>
                  <a:pt x="3213676" y="2590800"/>
                </a:cubicBezTo>
                <a:cubicBezTo>
                  <a:pt x="3186615" y="2563738"/>
                  <a:pt x="3168099" y="2531692"/>
                  <a:pt x="3168099" y="2492523"/>
                </a:cubicBezTo>
                <a:cubicBezTo>
                  <a:pt x="3168099" y="2466886"/>
                  <a:pt x="3188751" y="2451931"/>
                  <a:pt x="3214389" y="2458340"/>
                </a:cubicBezTo>
                <a:cubicBezTo>
                  <a:pt x="3232904" y="2462613"/>
                  <a:pt x="3249284" y="2471871"/>
                  <a:pt x="3264951" y="2481129"/>
                </a:cubicBezTo>
                <a:cubicBezTo>
                  <a:pt x="3269936" y="2484689"/>
                  <a:pt x="3273497" y="2487538"/>
                  <a:pt x="3276345" y="2490387"/>
                </a:cubicBezTo>
                <a:cubicBezTo>
                  <a:pt x="3269936" y="2464749"/>
                  <a:pt x="3251420" y="2444097"/>
                  <a:pt x="3230056" y="2441248"/>
                </a:cubicBezTo>
                <a:cubicBezTo>
                  <a:pt x="3207979" y="2438400"/>
                  <a:pt x="3165250" y="2461901"/>
                  <a:pt x="3155280" y="2481841"/>
                </a:cubicBezTo>
                <a:cubicBezTo>
                  <a:pt x="3150295" y="2491099"/>
                  <a:pt x="3150295" y="2501069"/>
                  <a:pt x="3153144" y="2511039"/>
                </a:cubicBezTo>
                <a:cubicBezTo>
                  <a:pt x="3160977" y="2535964"/>
                  <a:pt x="3170235" y="2560178"/>
                  <a:pt x="3182342" y="2583678"/>
                </a:cubicBezTo>
                <a:cubicBezTo>
                  <a:pt x="3188751" y="2595785"/>
                  <a:pt x="3198009" y="2605043"/>
                  <a:pt x="3210116" y="2612164"/>
                </a:cubicBezTo>
                <a:cubicBezTo>
                  <a:pt x="3239314" y="2629256"/>
                  <a:pt x="3271360" y="2639226"/>
                  <a:pt x="3305544" y="2642787"/>
                </a:cubicBezTo>
                <a:cubicBezTo>
                  <a:pt x="3329757" y="2645635"/>
                  <a:pt x="3343288" y="2637802"/>
                  <a:pt x="3349697" y="2615013"/>
                </a:cubicBezTo>
                <a:cubicBezTo>
                  <a:pt x="3363940" y="2565163"/>
                  <a:pt x="3371061" y="2514600"/>
                  <a:pt x="3375334" y="2463325"/>
                </a:cubicBezTo>
                <a:cubicBezTo>
                  <a:pt x="3376046" y="2449082"/>
                  <a:pt x="3368213" y="2437688"/>
                  <a:pt x="3358955" y="2427717"/>
                </a:cubicBezTo>
                <a:cubicBezTo>
                  <a:pt x="3329045" y="2394959"/>
                  <a:pt x="3295574" y="2365048"/>
                  <a:pt x="3259966" y="2337987"/>
                </a:cubicBezTo>
                <a:cubicBezTo>
                  <a:pt x="3239314" y="2322319"/>
                  <a:pt x="3217237" y="2319471"/>
                  <a:pt x="3193024" y="2328017"/>
                </a:cubicBezTo>
                <a:cubicBezTo>
                  <a:pt x="3142461" y="2345820"/>
                  <a:pt x="3092611" y="2366473"/>
                  <a:pt x="3046321" y="2394247"/>
                </a:cubicBezTo>
                <a:cubicBezTo>
                  <a:pt x="2998607" y="2422020"/>
                  <a:pt x="2990061" y="2499645"/>
                  <a:pt x="3031366" y="2535964"/>
                </a:cubicBezTo>
                <a:cubicBezTo>
                  <a:pt x="3049882" y="2552344"/>
                  <a:pt x="3058428" y="2572284"/>
                  <a:pt x="3059852" y="2595073"/>
                </a:cubicBezTo>
                <a:cubicBezTo>
                  <a:pt x="3061276" y="2621422"/>
                  <a:pt x="3075519" y="2637090"/>
                  <a:pt x="3094035" y="2655605"/>
                </a:cubicBezTo>
                <a:cubicBezTo>
                  <a:pt x="3137476" y="2699047"/>
                  <a:pt x="3193736" y="2721123"/>
                  <a:pt x="3240738" y="2758155"/>
                </a:cubicBezTo>
                <a:cubicBezTo>
                  <a:pt x="3279906" y="2788777"/>
                  <a:pt x="3327620" y="2775959"/>
                  <a:pt x="3370349" y="2756731"/>
                </a:cubicBezTo>
                <a:cubicBezTo>
                  <a:pt x="3384592" y="2749609"/>
                  <a:pt x="3400260" y="2743200"/>
                  <a:pt x="3410942" y="2726820"/>
                </a:cubicBezTo>
                <a:cubicBezTo>
                  <a:pt x="3418775" y="2714714"/>
                  <a:pt x="3440140" y="2717562"/>
                  <a:pt x="3455807" y="2718987"/>
                </a:cubicBezTo>
                <a:cubicBezTo>
                  <a:pt x="3459368" y="2719699"/>
                  <a:pt x="3462929" y="2720411"/>
                  <a:pt x="3465777" y="2721836"/>
                </a:cubicBezTo>
                <a:cubicBezTo>
                  <a:pt x="3527734" y="2752458"/>
                  <a:pt x="3588267" y="2743912"/>
                  <a:pt x="3646663" y="2711865"/>
                </a:cubicBezTo>
                <a:cubicBezTo>
                  <a:pt x="3672301" y="2697622"/>
                  <a:pt x="3702211" y="2689076"/>
                  <a:pt x="3723575" y="2667712"/>
                </a:cubicBezTo>
                <a:cubicBezTo>
                  <a:pt x="3739955" y="2654181"/>
                  <a:pt x="3752061" y="2634953"/>
                  <a:pt x="3778411" y="2632817"/>
                </a:cubicBezTo>
                <a:cubicBezTo>
                  <a:pt x="3794790" y="2632104"/>
                  <a:pt x="3803336" y="2610740"/>
                  <a:pt x="3823989" y="2609316"/>
                </a:cubicBezTo>
                <a:cubicBezTo>
                  <a:pt x="3841792" y="2607892"/>
                  <a:pt x="3858172" y="2604331"/>
                  <a:pt x="3875263" y="2611452"/>
                </a:cubicBezTo>
                <a:cubicBezTo>
                  <a:pt x="3882385" y="2614301"/>
                  <a:pt x="3890218" y="2613589"/>
                  <a:pt x="3897340" y="2610740"/>
                </a:cubicBezTo>
                <a:cubicBezTo>
                  <a:pt x="3939357" y="2595073"/>
                  <a:pt x="3980661" y="2578693"/>
                  <a:pt x="4016981" y="2551632"/>
                </a:cubicBezTo>
                <a:cubicBezTo>
                  <a:pt x="4019117" y="2550207"/>
                  <a:pt x="4021966" y="2548783"/>
                  <a:pt x="4022678" y="2546646"/>
                </a:cubicBezTo>
                <a:cubicBezTo>
                  <a:pt x="4037633" y="2510327"/>
                  <a:pt x="4066119" y="2483265"/>
                  <a:pt x="4085348" y="2451219"/>
                </a:cubicBezTo>
                <a:cubicBezTo>
                  <a:pt x="4105288" y="2418460"/>
                  <a:pt x="4096030" y="2392822"/>
                  <a:pt x="4066119" y="2369322"/>
                </a:cubicBezTo>
                <a:cubicBezTo>
                  <a:pt x="4038345" y="2347245"/>
                  <a:pt x="4008435" y="2328729"/>
                  <a:pt x="3977101" y="2311637"/>
                </a:cubicBezTo>
                <a:cubicBezTo>
                  <a:pt x="3958585" y="2301667"/>
                  <a:pt x="3940069" y="2300955"/>
                  <a:pt x="3921553" y="2310925"/>
                </a:cubicBezTo>
                <a:cubicBezTo>
                  <a:pt x="3893779" y="2325880"/>
                  <a:pt x="3868142" y="2343684"/>
                  <a:pt x="3843217" y="2362200"/>
                </a:cubicBezTo>
                <a:cubicBezTo>
                  <a:pt x="3831110" y="2371458"/>
                  <a:pt x="3824701" y="2384276"/>
                  <a:pt x="3823989" y="2399231"/>
                </a:cubicBezTo>
                <a:cubicBezTo>
                  <a:pt x="3822564" y="2427717"/>
                  <a:pt x="3821852" y="2456203"/>
                  <a:pt x="3824701" y="2484689"/>
                </a:cubicBezTo>
                <a:cubicBezTo>
                  <a:pt x="3828261" y="2514600"/>
                  <a:pt x="3843217" y="2526706"/>
                  <a:pt x="3872415" y="2524570"/>
                </a:cubicBezTo>
                <a:cubicBezTo>
                  <a:pt x="3918704" y="2521721"/>
                  <a:pt x="3955024" y="2503206"/>
                  <a:pt x="3974252" y="2458340"/>
                </a:cubicBezTo>
                <a:cubicBezTo>
                  <a:pt x="3980661" y="2444097"/>
                  <a:pt x="3983510" y="2429854"/>
                  <a:pt x="3974252" y="2416323"/>
                </a:cubicBezTo>
                <a:cubicBezTo>
                  <a:pt x="3978525" y="2424869"/>
                  <a:pt x="3978525" y="2436976"/>
                  <a:pt x="3972116" y="2451219"/>
                </a:cubicBezTo>
                <a:cubicBezTo>
                  <a:pt x="3968555" y="2458340"/>
                  <a:pt x="3964994" y="2464749"/>
                  <a:pt x="3960721" y="2471159"/>
                </a:cubicBezTo>
                <a:cubicBezTo>
                  <a:pt x="3927962" y="2518873"/>
                  <a:pt x="3866005" y="2514600"/>
                  <a:pt x="3838944" y="2462613"/>
                </a:cubicBezTo>
                <a:cubicBezTo>
                  <a:pt x="3831822" y="2449794"/>
                  <a:pt x="3832534" y="2437688"/>
                  <a:pt x="3838232" y="2424157"/>
                </a:cubicBezTo>
                <a:cubicBezTo>
                  <a:pt x="3851762" y="2393534"/>
                  <a:pt x="3873127" y="2368609"/>
                  <a:pt x="3895204" y="2344396"/>
                </a:cubicBezTo>
                <a:cubicBezTo>
                  <a:pt x="3905886" y="2332290"/>
                  <a:pt x="3920129" y="2328729"/>
                  <a:pt x="3936508" y="2333714"/>
                </a:cubicBezTo>
                <a:cubicBezTo>
                  <a:pt x="3971404" y="2344396"/>
                  <a:pt x="4003450" y="2361488"/>
                  <a:pt x="4034073" y="2380716"/>
                </a:cubicBezTo>
                <a:cubicBezTo>
                  <a:pt x="4045467" y="2388549"/>
                  <a:pt x="4049740" y="2399231"/>
                  <a:pt x="4046179" y="2413474"/>
                </a:cubicBezTo>
                <a:cubicBezTo>
                  <a:pt x="4034073" y="2459052"/>
                  <a:pt x="4016981" y="2503206"/>
                  <a:pt x="3997753" y="2545935"/>
                </a:cubicBezTo>
                <a:cubicBezTo>
                  <a:pt x="3993480" y="2555904"/>
                  <a:pt x="3984222" y="2560178"/>
                  <a:pt x="3974252" y="2563026"/>
                </a:cubicBezTo>
                <a:cubicBezTo>
                  <a:pt x="3933659" y="2575845"/>
                  <a:pt x="3891643" y="2587239"/>
                  <a:pt x="3848914" y="2590800"/>
                </a:cubicBezTo>
                <a:cubicBezTo>
                  <a:pt x="3826837" y="2592936"/>
                  <a:pt x="3801200" y="2596497"/>
                  <a:pt x="3783396" y="2575132"/>
                </a:cubicBezTo>
                <a:cubicBezTo>
                  <a:pt x="3781260" y="2569435"/>
                  <a:pt x="3779123" y="2563738"/>
                  <a:pt x="3781260" y="2558041"/>
                </a:cubicBezTo>
                <a:cubicBezTo>
                  <a:pt x="3789093" y="2531692"/>
                  <a:pt x="3776274" y="2506766"/>
                  <a:pt x="3772002" y="2481841"/>
                </a:cubicBezTo>
                <a:cubicBezTo>
                  <a:pt x="3769865" y="2469022"/>
                  <a:pt x="3767017" y="2456203"/>
                  <a:pt x="3768441" y="2442673"/>
                </a:cubicBezTo>
                <a:cubicBezTo>
                  <a:pt x="3773426" y="2412762"/>
                  <a:pt x="3779123" y="2383565"/>
                  <a:pt x="3776986" y="2353654"/>
                </a:cubicBezTo>
                <a:cubicBezTo>
                  <a:pt x="3777699" y="2345820"/>
                  <a:pt x="3784820" y="2342259"/>
                  <a:pt x="3788381" y="2335850"/>
                </a:cubicBezTo>
                <a:cubicBezTo>
                  <a:pt x="3832534" y="2303804"/>
                  <a:pt x="3877400" y="2273893"/>
                  <a:pt x="3925114" y="2248256"/>
                </a:cubicBezTo>
                <a:cubicBezTo>
                  <a:pt x="3946478" y="2236861"/>
                  <a:pt x="3967843" y="2237574"/>
                  <a:pt x="3989207" y="2249680"/>
                </a:cubicBezTo>
                <a:cubicBezTo>
                  <a:pt x="4000602" y="2256802"/>
                  <a:pt x="4013420" y="2261075"/>
                  <a:pt x="4026239" y="2263923"/>
                </a:cubicBezTo>
                <a:cubicBezTo>
                  <a:pt x="4052588" y="2287424"/>
                  <a:pt x="4084635" y="2303091"/>
                  <a:pt x="4113833" y="2322319"/>
                </a:cubicBezTo>
                <a:cubicBezTo>
                  <a:pt x="4130925" y="2333714"/>
                  <a:pt x="4140183" y="2329441"/>
                  <a:pt x="4153714" y="2307364"/>
                </a:cubicBezTo>
                <a:cubicBezTo>
                  <a:pt x="4183624" y="2258938"/>
                  <a:pt x="4222080" y="2216921"/>
                  <a:pt x="4258400" y="2172768"/>
                </a:cubicBezTo>
                <a:cubicBezTo>
                  <a:pt x="4265521" y="2163510"/>
                  <a:pt x="4274779" y="2155677"/>
                  <a:pt x="4284037" y="2148555"/>
                </a:cubicBezTo>
                <a:cubicBezTo>
                  <a:pt x="4293295" y="2143570"/>
                  <a:pt x="4297568" y="2135024"/>
                  <a:pt x="4299704" y="2125054"/>
                </a:cubicBezTo>
                <a:cubicBezTo>
                  <a:pt x="4301129" y="2115796"/>
                  <a:pt x="4306826" y="2110811"/>
                  <a:pt x="4314659" y="2107250"/>
                </a:cubicBezTo>
                <a:cubicBezTo>
                  <a:pt x="4335312" y="2095144"/>
                  <a:pt x="4357388" y="2092295"/>
                  <a:pt x="4381602" y="2095856"/>
                </a:cubicBezTo>
                <a:cubicBezTo>
                  <a:pt x="4417209" y="2100129"/>
                  <a:pt x="4452105" y="2107963"/>
                  <a:pt x="4487712" y="2109387"/>
                </a:cubicBezTo>
                <a:cubicBezTo>
                  <a:pt x="4516198" y="2120781"/>
                  <a:pt x="4546108" y="2127191"/>
                  <a:pt x="4577443" y="2129327"/>
                </a:cubicBezTo>
                <a:cubicBezTo>
                  <a:pt x="4603792" y="2144994"/>
                  <a:pt x="4633703" y="2149979"/>
                  <a:pt x="4661476" y="2159949"/>
                </a:cubicBezTo>
                <a:cubicBezTo>
                  <a:pt x="4685690" y="2168495"/>
                  <a:pt x="4702069" y="2183450"/>
                  <a:pt x="4709902" y="2207663"/>
                </a:cubicBezTo>
                <a:cubicBezTo>
                  <a:pt x="4735540" y="2285288"/>
                  <a:pt x="4757617" y="2363624"/>
                  <a:pt x="4765450" y="2444809"/>
                </a:cubicBezTo>
                <a:cubicBezTo>
                  <a:pt x="4766162" y="2454067"/>
                  <a:pt x="4770435" y="2461901"/>
                  <a:pt x="4773996" y="2470446"/>
                </a:cubicBezTo>
                <a:cubicBezTo>
                  <a:pt x="4778269" y="2482553"/>
                  <a:pt x="4776133" y="2494660"/>
                  <a:pt x="4769723" y="2506054"/>
                </a:cubicBezTo>
                <a:cubicBezTo>
                  <a:pt x="4741949" y="2535252"/>
                  <a:pt x="4713463" y="2562314"/>
                  <a:pt x="4684265" y="2589375"/>
                </a:cubicBezTo>
                <a:cubicBezTo>
                  <a:pt x="4652930" y="2619286"/>
                  <a:pt x="4616611" y="2644211"/>
                  <a:pt x="4589549" y="2679107"/>
                </a:cubicBezTo>
                <a:cubicBezTo>
                  <a:pt x="4568185" y="2687652"/>
                  <a:pt x="4550381" y="2703319"/>
                  <a:pt x="4530441" y="2714714"/>
                </a:cubicBezTo>
                <a:cubicBezTo>
                  <a:pt x="4529017" y="2715426"/>
                  <a:pt x="4528304" y="2716138"/>
                  <a:pt x="4526880" y="2716850"/>
                </a:cubicBezTo>
                <a:cubicBezTo>
                  <a:pt x="4548245" y="2716138"/>
                  <a:pt x="4569609" y="2718987"/>
                  <a:pt x="4590974" y="2725396"/>
                </a:cubicBezTo>
                <a:cubicBezTo>
                  <a:pt x="4602368" y="2728957"/>
                  <a:pt x="4612338" y="2730381"/>
                  <a:pt x="4621596" y="2721836"/>
                </a:cubicBezTo>
                <a:cubicBezTo>
                  <a:pt x="4628005" y="2716138"/>
                  <a:pt x="4636551" y="2716850"/>
                  <a:pt x="4645097" y="2716138"/>
                </a:cubicBezTo>
                <a:cubicBezTo>
                  <a:pt x="4667173" y="2716850"/>
                  <a:pt x="4689250" y="2712577"/>
                  <a:pt x="4711327" y="2719699"/>
                </a:cubicBezTo>
                <a:cubicBezTo>
                  <a:pt x="4724858" y="2728957"/>
                  <a:pt x="4731979" y="2743912"/>
                  <a:pt x="4741237" y="2756731"/>
                </a:cubicBezTo>
                <a:cubicBezTo>
                  <a:pt x="4772572" y="2802308"/>
                  <a:pt x="4816725" y="2825097"/>
                  <a:pt x="4871560" y="2826521"/>
                </a:cubicBezTo>
                <a:cubicBezTo>
                  <a:pt x="4897910" y="2827234"/>
                  <a:pt x="4924260" y="2827946"/>
                  <a:pt x="4949897" y="2822960"/>
                </a:cubicBezTo>
                <a:cubicBezTo>
                  <a:pt x="4980519" y="2817263"/>
                  <a:pt x="5011142" y="2827234"/>
                  <a:pt x="5041764" y="2827234"/>
                </a:cubicBezTo>
                <a:cubicBezTo>
                  <a:pt x="5053159" y="2827234"/>
                  <a:pt x="5064553" y="2839340"/>
                  <a:pt x="5078084" y="2844325"/>
                </a:cubicBezTo>
                <a:cubicBezTo>
                  <a:pt x="5113691" y="2857144"/>
                  <a:pt x="5151435" y="2862129"/>
                  <a:pt x="5187755" y="2872099"/>
                </a:cubicBezTo>
                <a:cubicBezTo>
                  <a:pt x="5208407" y="2877796"/>
                  <a:pt x="5231908" y="2874948"/>
                  <a:pt x="5253985" y="2880645"/>
                </a:cubicBezTo>
                <a:cubicBezTo>
                  <a:pt x="5268228" y="2883493"/>
                  <a:pt x="5279622" y="2889903"/>
                  <a:pt x="5291017" y="2899161"/>
                </a:cubicBezTo>
                <a:cubicBezTo>
                  <a:pt x="5310957" y="2916252"/>
                  <a:pt x="5335170" y="2924798"/>
                  <a:pt x="5359383" y="2934768"/>
                </a:cubicBezTo>
                <a:cubicBezTo>
                  <a:pt x="5372201" y="2939753"/>
                  <a:pt x="5387157" y="2945450"/>
                  <a:pt x="5375762" y="2964678"/>
                </a:cubicBezTo>
                <a:cubicBezTo>
                  <a:pt x="5346564" y="2973224"/>
                  <a:pt x="5319503" y="2961118"/>
                  <a:pt x="5291729" y="2957557"/>
                </a:cubicBezTo>
                <a:cubicBezTo>
                  <a:pt x="5279622" y="2956132"/>
                  <a:pt x="5268228" y="2953996"/>
                  <a:pt x="5258258" y="2961830"/>
                </a:cubicBezTo>
                <a:cubicBezTo>
                  <a:pt x="5251848" y="2966103"/>
                  <a:pt x="5245439" y="2966815"/>
                  <a:pt x="5239742" y="2963254"/>
                </a:cubicBezTo>
                <a:cubicBezTo>
                  <a:pt x="5218377" y="2949723"/>
                  <a:pt x="5194877" y="2952572"/>
                  <a:pt x="5172088" y="2952572"/>
                </a:cubicBezTo>
                <a:cubicBezTo>
                  <a:pt x="5155708" y="2951860"/>
                  <a:pt x="5140753" y="2963966"/>
                  <a:pt x="5123662" y="2960406"/>
                </a:cubicBezTo>
                <a:cubicBezTo>
                  <a:pt x="5116540" y="2958981"/>
                  <a:pt x="5110843" y="2954708"/>
                  <a:pt x="5102297" y="2957557"/>
                </a:cubicBezTo>
                <a:cubicBezTo>
                  <a:pt x="5057432" y="2973224"/>
                  <a:pt x="5016127" y="2967527"/>
                  <a:pt x="4979095" y="2935480"/>
                </a:cubicBezTo>
                <a:cubicBezTo>
                  <a:pt x="4968413" y="2926222"/>
                  <a:pt x="4955594" y="2921949"/>
                  <a:pt x="4942063" y="2921949"/>
                </a:cubicBezTo>
                <a:lnTo>
                  <a:pt x="4846635" y="2924798"/>
                </a:lnTo>
                <a:cubicBezTo>
                  <a:pt x="4804619" y="2929071"/>
                  <a:pt x="4768299" y="2913404"/>
                  <a:pt x="4734116" y="2889903"/>
                </a:cubicBezTo>
                <a:cubicBezTo>
                  <a:pt x="4714888" y="2876372"/>
                  <a:pt x="4696372" y="2860705"/>
                  <a:pt x="4670022" y="2865689"/>
                </a:cubicBezTo>
                <a:cubicBezTo>
                  <a:pt x="4650794" y="2871387"/>
                  <a:pt x="4634415" y="2880645"/>
                  <a:pt x="4621596" y="2895600"/>
                </a:cubicBezTo>
                <a:cubicBezTo>
                  <a:pt x="4617323" y="2899873"/>
                  <a:pt x="4613762" y="2904858"/>
                  <a:pt x="4616611" y="2911267"/>
                </a:cubicBezTo>
                <a:cubicBezTo>
                  <a:pt x="4618747" y="2916964"/>
                  <a:pt x="4625869" y="2920525"/>
                  <a:pt x="4630854" y="2918389"/>
                </a:cubicBezTo>
                <a:cubicBezTo>
                  <a:pt x="4647946" y="2911267"/>
                  <a:pt x="4660764" y="2921949"/>
                  <a:pt x="4675719" y="2924798"/>
                </a:cubicBezTo>
                <a:cubicBezTo>
                  <a:pt x="4717736" y="2924086"/>
                  <a:pt x="4746934" y="2951860"/>
                  <a:pt x="4780405" y="2970375"/>
                </a:cubicBezTo>
                <a:cubicBezTo>
                  <a:pt x="4787527" y="2974649"/>
                  <a:pt x="4793224" y="2980346"/>
                  <a:pt x="4802482" y="2979633"/>
                </a:cubicBezTo>
                <a:cubicBezTo>
                  <a:pt x="4860878" y="3010968"/>
                  <a:pt x="4924972" y="3021650"/>
                  <a:pt x="4990490" y="3026635"/>
                </a:cubicBezTo>
                <a:cubicBezTo>
                  <a:pt x="5006157" y="3027347"/>
                  <a:pt x="5021824" y="3030196"/>
                  <a:pt x="5037491" y="3033045"/>
                </a:cubicBezTo>
                <a:cubicBezTo>
                  <a:pt x="5049598" y="3035181"/>
                  <a:pt x="5060992" y="3038030"/>
                  <a:pt x="5071675" y="3028772"/>
                </a:cubicBezTo>
                <a:cubicBezTo>
                  <a:pt x="5072387" y="3027347"/>
                  <a:pt x="5074523" y="3025923"/>
                  <a:pt x="5075947" y="3026635"/>
                </a:cubicBezTo>
                <a:cubicBezTo>
                  <a:pt x="5096600" y="3032333"/>
                  <a:pt x="5117252" y="3025923"/>
                  <a:pt x="5137905" y="3025211"/>
                </a:cubicBezTo>
                <a:cubicBezTo>
                  <a:pt x="5164966" y="3032333"/>
                  <a:pt x="5191316" y="3033757"/>
                  <a:pt x="5218377" y="3024499"/>
                </a:cubicBezTo>
                <a:cubicBezTo>
                  <a:pt x="5226211" y="3022362"/>
                  <a:pt x="5234045" y="3021650"/>
                  <a:pt x="5242591" y="3021650"/>
                </a:cubicBezTo>
                <a:cubicBezTo>
                  <a:pt x="5352974" y="3030908"/>
                  <a:pt x="5464069" y="3018090"/>
                  <a:pt x="5574452" y="3021650"/>
                </a:cubicBezTo>
                <a:cubicBezTo>
                  <a:pt x="5624303" y="3023075"/>
                  <a:pt x="5673441" y="3030196"/>
                  <a:pt x="5721155" y="3043727"/>
                </a:cubicBezTo>
                <a:cubicBezTo>
                  <a:pt x="5729701" y="3046576"/>
                  <a:pt x="5747504" y="3045864"/>
                  <a:pt x="5738958" y="3060819"/>
                </a:cubicBezTo>
                <a:cubicBezTo>
                  <a:pt x="5731125" y="3063667"/>
                  <a:pt x="5722579" y="3062243"/>
                  <a:pt x="5714033" y="3062243"/>
                </a:cubicBezTo>
                <a:lnTo>
                  <a:pt x="4241308" y="3062243"/>
                </a:lnTo>
                <a:cubicBezTo>
                  <a:pt x="4154426" y="3045151"/>
                  <a:pt x="4065407" y="3039454"/>
                  <a:pt x="3977101" y="3033045"/>
                </a:cubicBezTo>
                <a:cubicBezTo>
                  <a:pt x="3912295" y="3028060"/>
                  <a:pt x="3848914" y="3046576"/>
                  <a:pt x="3785532" y="3055121"/>
                </a:cubicBezTo>
                <a:cubicBezTo>
                  <a:pt x="3768441" y="3057258"/>
                  <a:pt x="3752061" y="3058682"/>
                  <a:pt x="3735682" y="3062243"/>
                </a:cubicBezTo>
                <a:lnTo>
                  <a:pt x="41762" y="3062243"/>
                </a:lnTo>
                <a:cubicBezTo>
                  <a:pt x="10428" y="3062243"/>
                  <a:pt x="13276" y="3065804"/>
                  <a:pt x="13276" y="3033757"/>
                </a:cubicBezTo>
                <a:lnTo>
                  <a:pt x="13276" y="2751034"/>
                </a:lnTo>
                <a:cubicBezTo>
                  <a:pt x="13276" y="2744624"/>
                  <a:pt x="14701" y="2739639"/>
                  <a:pt x="16837" y="2736791"/>
                </a:cubicBezTo>
                <a:lnTo>
                  <a:pt x="16837" y="2741776"/>
                </a:lnTo>
                <a:cubicBezTo>
                  <a:pt x="85203" y="2758155"/>
                  <a:pt x="150009" y="2746048"/>
                  <a:pt x="214102" y="2721836"/>
                </a:cubicBezTo>
                <a:cubicBezTo>
                  <a:pt x="230482" y="2715426"/>
                  <a:pt x="236179" y="2711153"/>
                  <a:pt x="219087" y="2696910"/>
                </a:cubicBezTo>
                <a:cubicBezTo>
                  <a:pt x="186329" y="2669136"/>
                  <a:pt x="162828" y="2634241"/>
                  <a:pt x="145024" y="2595785"/>
                </a:cubicBezTo>
                <a:cubicBezTo>
                  <a:pt x="141463" y="2588663"/>
                  <a:pt x="140039" y="2580118"/>
                  <a:pt x="130069" y="2575132"/>
                </a:cubicBezTo>
                <a:cubicBezTo>
                  <a:pt x="107280" y="2616437"/>
                  <a:pt x="78794" y="2651333"/>
                  <a:pt x="42474" y="2679107"/>
                </a:cubicBezTo>
                <a:cubicBezTo>
                  <a:pt x="36777" y="2683379"/>
                  <a:pt x="31792" y="2689789"/>
                  <a:pt x="24671" y="2686940"/>
                </a:cubicBezTo>
                <a:cubicBezTo>
                  <a:pt x="16837" y="2684091"/>
                  <a:pt x="19686" y="2675546"/>
                  <a:pt x="19686" y="2669136"/>
                </a:cubicBezTo>
                <a:cubicBezTo>
                  <a:pt x="16837" y="2597921"/>
                  <a:pt x="36777" y="2533828"/>
                  <a:pt x="88052" y="2483265"/>
                </a:cubicBezTo>
                <a:cubicBezTo>
                  <a:pt x="103007" y="2468310"/>
                  <a:pt x="101583" y="2458340"/>
                  <a:pt x="89476" y="2445521"/>
                </a:cubicBezTo>
                <a:cubicBezTo>
                  <a:pt x="70248" y="2424157"/>
                  <a:pt x="46747" y="2409914"/>
                  <a:pt x="16837" y="2411338"/>
                </a:cubicBezTo>
                <a:lnTo>
                  <a:pt x="16837" y="2417035"/>
                </a:lnTo>
                <a:cubicBezTo>
                  <a:pt x="13988" y="2413474"/>
                  <a:pt x="12564" y="2409914"/>
                  <a:pt x="13276" y="2403505"/>
                </a:cubicBezTo>
                <a:cubicBezTo>
                  <a:pt x="13276" y="2231571"/>
                  <a:pt x="27791" y="2190266"/>
                  <a:pt x="143905" y="2003817"/>
                </a:cubicBezTo>
                <a:cubicBezTo>
                  <a:pt x="-115218" y="1677970"/>
                  <a:pt x="3031" y="1134410"/>
                  <a:pt x="280937" y="910164"/>
                </a:cubicBezTo>
                <a:lnTo>
                  <a:pt x="502523" y="794759"/>
                </a:lnTo>
                <a:cubicBezTo>
                  <a:pt x="587292" y="716230"/>
                  <a:pt x="642104" y="737075"/>
                  <a:pt x="633559" y="744908"/>
                </a:cubicBezTo>
                <a:cubicBezTo>
                  <a:pt x="662044" y="724256"/>
                  <a:pt x="691243" y="704316"/>
                  <a:pt x="724002" y="690073"/>
                </a:cubicBezTo>
                <a:cubicBezTo>
                  <a:pt x="834385" y="643783"/>
                  <a:pt x="948329" y="643783"/>
                  <a:pt x="1063697" y="664435"/>
                </a:cubicBezTo>
                <a:cubicBezTo>
                  <a:pt x="1117108" y="674406"/>
                  <a:pt x="1117820" y="677254"/>
                  <a:pt x="1128502" y="731378"/>
                </a:cubicBezTo>
                <a:cubicBezTo>
                  <a:pt x="1134912" y="763424"/>
                  <a:pt x="1135624" y="796895"/>
                  <a:pt x="1136336" y="836063"/>
                </a:cubicBezTo>
                <a:cubicBezTo>
                  <a:pt x="1141321" y="827518"/>
                  <a:pt x="1148443" y="793334"/>
                  <a:pt x="1149867" y="779091"/>
                </a:cubicBezTo>
                <a:cubicBezTo>
                  <a:pt x="1157701" y="690073"/>
                  <a:pt x="1122093" y="613161"/>
                  <a:pt x="1081501" y="537673"/>
                </a:cubicBezTo>
                <a:cubicBezTo>
                  <a:pt x="1065121" y="507050"/>
                  <a:pt x="1004588" y="472867"/>
                  <a:pt x="1003876" y="470019"/>
                </a:cubicBezTo>
                <a:cubicBezTo>
                  <a:pt x="983936" y="454351"/>
                  <a:pt x="971117" y="433699"/>
                  <a:pt x="967557" y="408774"/>
                </a:cubicBezTo>
                <a:cubicBezTo>
                  <a:pt x="954026" y="315482"/>
                  <a:pt x="923403" y="227175"/>
                  <a:pt x="890645" y="138869"/>
                </a:cubicBezTo>
                <a:cubicBezTo>
                  <a:pt x="879962" y="109671"/>
                  <a:pt x="872129" y="81185"/>
                  <a:pt x="887796" y="51987"/>
                </a:cubicBezTo>
                <a:cubicBezTo>
                  <a:pt x="892781" y="43441"/>
                  <a:pt x="896342" y="34183"/>
                  <a:pt x="902039" y="25637"/>
                </a:cubicBezTo>
                <a:cubicBezTo>
                  <a:pt x="912721" y="8546"/>
                  <a:pt x="924828" y="0"/>
                  <a:pt x="936934" y="0"/>
                </a:cubicBezTo>
                <a:close/>
              </a:path>
            </a:pathLst>
          </a:custGeom>
          <a:solidFill>
            <a:schemeClr val="accent4"/>
          </a:solidFill>
          <a:ln w="712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54" name="Graphic 47">
            <a:extLst>
              <a:ext uri="{FF2B5EF4-FFF2-40B4-BE49-F238E27FC236}">
                <a16:creationId xmlns:a16="http://schemas.microsoft.com/office/drawing/2014/main" id="{F5CB09C3-FDDB-4147-87AB-1ADBCC36DE50}"/>
              </a:ext>
            </a:extLst>
          </p:cNvPr>
          <p:cNvGrpSpPr/>
          <p:nvPr/>
        </p:nvGrpSpPr>
        <p:grpSpPr>
          <a:xfrm rot="21239123" flipH="1">
            <a:off x="2887762" y="2331732"/>
            <a:ext cx="3866543" cy="3269709"/>
            <a:chOff x="2582025" y="3766805"/>
            <a:chExt cx="3101050" cy="2622377"/>
          </a:xfrm>
          <a:solidFill>
            <a:schemeClr val="accent3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3269E56-7965-458F-ABD8-7098D74DC966}"/>
                </a:ext>
              </a:extLst>
            </p:cNvPr>
            <p:cNvSpPr/>
            <p:nvPr/>
          </p:nvSpPr>
          <p:spPr>
            <a:xfrm>
              <a:off x="3701419" y="3766805"/>
              <a:ext cx="1557659" cy="795578"/>
            </a:xfrm>
            <a:custGeom>
              <a:avLst/>
              <a:gdLst>
                <a:gd name="connsiteX0" fmla="*/ 1463540 w 1557658"/>
                <a:gd name="connsiteY0" fmla="*/ 795997 h 795578"/>
                <a:gd name="connsiteX1" fmla="*/ 1450978 w 1557658"/>
                <a:gd name="connsiteY1" fmla="*/ 734863 h 795578"/>
                <a:gd name="connsiteX2" fmla="*/ 1301075 w 1557658"/>
                <a:gd name="connsiteY2" fmla="*/ 670379 h 795578"/>
                <a:gd name="connsiteX3" fmla="*/ 1244128 w 1557658"/>
                <a:gd name="connsiteY3" fmla="*/ 708902 h 795578"/>
                <a:gd name="connsiteX4" fmla="*/ 1191787 w 1557658"/>
                <a:gd name="connsiteY4" fmla="*/ 758312 h 795578"/>
                <a:gd name="connsiteX5" fmla="*/ 1103855 w 1557658"/>
                <a:gd name="connsiteY5" fmla="*/ 616364 h 795578"/>
                <a:gd name="connsiteX6" fmla="*/ 940971 w 1557658"/>
                <a:gd name="connsiteY6" fmla="*/ 610083 h 795578"/>
                <a:gd name="connsiteX7" fmla="*/ 894492 w 1557658"/>
                <a:gd name="connsiteY7" fmla="*/ 536387 h 795578"/>
                <a:gd name="connsiteX8" fmla="*/ 883605 w 1557658"/>
                <a:gd name="connsiteY8" fmla="*/ 556067 h 795578"/>
                <a:gd name="connsiteX9" fmla="*/ 778505 w 1557658"/>
                <a:gd name="connsiteY9" fmla="*/ 604221 h 795578"/>
                <a:gd name="connsiteX10" fmla="*/ 701878 w 1557658"/>
                <a:gd name="connsiteY10" fmla="*/ 525919 h 795578"/>
                <a:gd name="connsiteX11" fmla="*/ 700204 w 1557658"/>
                <a:gd name="connsiteY11" fmla="*/ 502889 h 795578"/>
                <a:gd name="connsiteX12" fmla="*/ 666287 w 1557658"/>
                <a:gd name="connsiteY12" fmla="*/ 455155 h 795578"/>
                <a:gd name="connsiteX13" fmla="*/ 443944 w 1557658"/>
                <a:gd name="connsiteY13" fmla="*/ 459761 h 795578"/>
                <a:gd name="connsiteX14" fmla="*/ 424264 w 1557658"/>
                <a:gd name="connsiteY14" fmla="*/ 407420 h 795578"/>
                <a:gd name="connsiteX15" fmla="*/ 333819 w 1557658"/>
                <a:gd name="connsiteY15" fmla="*/ 388158 h 795578"/>
                <a:gd name="connsiteX16" fmla="*/ 263054 w 1557658"/>
                <a:gd name="connsiteY16" fmla="*/ 472741 h 795578"/>
                <a:gd name="connsiteX17" fmla="*/ 249655 w 1557658"/>
                <a:gd name="connsiteY17" fmla="*/ 495352 h 795578"/>
                <a:gd name="connsiteX18" fmla="*/ 204851 w 1557658"/>
                <a:gd name="connsiteY18" fmla="*/ 429612 h 795578"/>
                <a:gd name="connsiteX19" fmla="*/ 142461 w 1557658"/>
                <a:gd name="connsiteY19" fmla="*/ 354242 h 795578"/>
                <a:gd name="connsiteX20" fmla="*/ 49923 w 1557658"/>
                <a:gd name="connsiteY20" fmla="*/ 364291 h 795578"/>
                <a:gd name="connsiteX21" fmla="*/ 16844 w 1557658"/>
                <a:gd name="connsiteY21" fmla="*/ 423750 h 795578"/>
                <a:gd name="connsiteX22" fmla="*/ 6794 w 1557658"/>
                <a:gd name="connsiteY22" fmla="*/ 271753 h 795578"/>
                <a:gd name="connsiteX23" fmla="*/ 142461 w 1557658"/>
                <a:gd name="connsiteY23" fmla="*/ 83745 h 795578"/>
                <a:gd name="connsiteX24" fmla="*/ 248818 w 1557658"/>
                <a:gd name="connsiteY24" fmla="*/ 57365 h 795578"/>
                <a:gd name="connsiteX25" fmla="*/ 332144 w 1557658"/>
                <a:gd name="connsiteY25" fmla="*/ 49828 h 795578"/>
                <a:gd name="connsiteX26" fmla="*/ 405421 w 1557658"/>
                <a:gd name="connsiteY26" fmla="*/ 0 h 795578"/>
                <a:gd name="connsiteX27" fmla="*/ 458599 w 1557658"/>
                <a:gd name="connsiteY27" fmla="*/ 108031 h 795578"/>
                <a:gd name="connsiteX28" fmla="*/ 589241 w 1557658"/>
                <a:gd name="connsiteY28" fmla="*/ 298970 h 795578"/>
                <a:gd name="connsiteX29" fmla="*/ 714021 w 1557658"/>
                <a:gd name="connsiteY29" fmla="*/ 383971 h 795578"/>
                <a:gd name="connsiteX30" fmla="*/ 787717 w 1557658"/>
                <a:gd name="connsiteY30" fmla="*/ 287664 h 795578"/>
                <a:gd name="connsiteX31" fmla="*/ 801954 w 1557658"/>
                <a:gd name="connsiteY31" fmla="*/ 381459 h 795578"/>
                <a:gd name="connsiteX32" fmla="*/ 863088 w 1557658"/>
                <a:gd name="connsiteY32" fmla="*/ 395696 h 795578"/>
                <a:gd name="connsiteX33" fmla="*/ 884024 w 1557658"/>
                <a:gd name="connsiteY33" fmla="*/ 387321 h 795578"/>
                <a:gd name="connsiteX34" fmla="*/ 967350 w 1557658"/>
                <a:gd name="connsiteY34" fmla="*/ 346705 h 795578"/>
                <a:gd name="connsiteX35" fmla="*/ 951020 w 1557658"/>
                <a:gd name="connsiteY35" fmla="*/ 401976 h 795578"/>
                <a:gd name="connsiteX36" fmla="*/ 930084 w 1557658"/>
                <a:gd name="connsiteY36" fmla="*/ 454317 h 795578"/>
                <a:gd name="connsiteX37" fmla="*/ 1274695 w 1557658"/>
                <a:gd name="connsiteY37" fmla="*/ 261285 h 795578"/>
                <a:gd name="connsiteX38" fmla="*/ 1447210 w 1557658"/>
                <a:gd name="connsiteY38" fmla="*/ 473997 h 795578"/>
                <a:gd name="connsiteX39" fmla="*/ 1541842 w 1557658"/>
                <a:gd name="connsiteY39" fmla="*/ 603383 h 795578"/>
                <a:gd name="connsiteX40" fmla="*/ 1463540 w 1557658"/>
                <a:gd name="connsiteY40" fmla="*/ 795997 h 795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57658" h="795578">
                  <a:moveTo>
                    <a:pt x="1463540" y="795997"/>
                  </a:moveTo>
                  <a:cubicBezTo>
                    <a:pt x="1459353" y="775479"/>
                    <a:pt x="1456422" y="754962"/>
                    <a:pt x="1450978" y="734863"/>
                  </a:cubicBezTo>
                  <a:cubicBezTo>
                    <a:pt x="1429205" y="655305"/>
                    <a:pt x="1374351" y="631438"/>
                    <a:pt x="1301075" y="670379"/>
                  </a:cubicBezTo>
                  <a:cubicBezTo>
                    <a:pt x="1280976" y="681266"/>
                    <a:pt x="1261714" y="694665"/>
                    <a:pt x="1244128" y="708902"/>
                  </a:cubicBezTo>
                  <a:cubicBezTo>
                    <a:pt x="1226123" y="723139"/>
                    <a:pt x="1210630" y="740307"/>
                    <a:pt x="1191787" y="758312"/>
                  </a:cubicBezTo>
                  <a:cubicBezTo>
                    <a:pt x="1180063" y="699271"/>
                    <a:pt x="1152846" y="649862"/>
                    <a:pt x="1103855" y="616364"/>
                  </a:cubicBezTo>
                  <a:cubicBezTo>
                    <a:pt x="1052352" y="581191"/>
                    <a:pt x="997917" y="576585"/>
                    <a:pt x="940971" y="610083"/>
                  </a:cubicBezTo>
                  <a:cubicBezTo>
                    <a:pt x="935946" y="578679"/>
                    <a:pt x="924222" y="553136"/>
                    <a:pt x="894492" y="536387"/>
                  </a:cubicBezTo>
                  <a:cubicBezTo>
                    <a:pt x="890724" y="543087"/>
                    <a:pt x="887374" y="549368"/>
                    <a:pt x="883605" y="556067"/>
                  </a:cubicBezTo>
                  <a:cubicBezTo>
                    <a:pt x="860575" y="598777"/>
                    <a:pt x="830427" y="612595"/>
                    <a:pt x="778505" y="604221"/>
                  </a:cubicBezTo>
                  <a:cubicBezTo>
                    <a:pt x="733283" y="596684"/>
                    <a:pt x="708997" y="572398"/>
                    <a:pt x="701878" y="525919"/>
                  </a:cubicBezTo>
                  <a:cubicBezTo>
                    <a:pt x="700622" y="518382"/>
                    <a:pt x="698947" y="510426"/>
                    <a:pt x="700204" y="502889"/>
                  </a:cubicBezTo>
                  <a:cubicBezTo>
                    <a:pt x="705228" y="474835"/>
                    <a:pt x="689317" y="464366"/>
                    <a:pt x="666287" y="455155"/>
                  </a:cubicBezTo>
                  <a:cubicBezTo>
                    <a:pt x="592591" y="425425"/>
                    <a:pt x="527270" y="425844"/>
                    <a:pt x="443944" y="459761"/>
                  </a:cubicBezTo>
                  <a:cubicBezTo>
                    <a:pt x="437663" y="442174"/>
                    <a:pt x="432219" y="424169"/>
                    <a:pt x="424264" y="407420"/>
                  </a:cubicBezTo>
                  <a:cubicBezTo>
                    <a:pt x="403327" y="363872"/>
                    <a:pt x="368992" y="355079"/>
                    <a:pt x="333819" y="388158"/>
                  </a:cubicBezTo>
                  <a:cubicBezTo>
                    <a:pt x="307020" y="412863"/>
                    <a:pt x="286503" y="444268"/>
                    <a:pt x="263054" y="472741"/>
                  </a:cubicBezTo>
                  <a:cubicBezTo>
                    <a:pt x="258448" y="478603"/>
                    <a:pt x="255098" y="485721"/>
                    <a:pt x="249655" y="495352"/>
                  </a:cubicBezTo>
                  <a:cubicBezTo>
                    <a:pt x="234162" y="472741"/>
                    <a:pt x="220763" y="450549"/>
                    <a:pt x="204851" y="429612"/>
                  </a:cubicBezTo>
                  <a:cubicBezTo>
                    <a:pt x="185171" y="403651"/>
                    <a:pt x="165491" y="376853"/>
                    <a:pt x="142461" y="354242"/>
                  </a:cubicBezTo>
                  <a:cubicBezTo>
                    <a:pt x="108963" y="321162"/>
                    <a:pt x="76303" y="325350"/>
                    <a:pt x="49923" y="364291"/>
                  </a:cubicBezTo>
                  <a:cubicBezTo>
                    <a:pt x="36942" y="383134"/>
                    <a:pt x="27731" y="404070"/>
                    <a:pt x="16844" y="423750"/>
                  </a:cubicBezTo>
                  <a:cubicBezTo>
                    <a:pt x="-743" y="387740"/>
                    <a:pt x="-5349" y="322419"/>
                    <a:pt x="6794" y="271753"/>
                  </a:cubicBezTo>
                  <a:cubicBezTo>
                    <a:pt x="26056" y="190520"/>
                    <a:pt x="70859" y="127711"/>
                    <a:pt x="142461" y="83745"/>
                  </a:cubicBezTo>
                  <a:cubicBezTo>
                    <a:pt x="175541" y="63646"/>
                    <a:pt x="211551" y="59878"/>
                    <a:pt x="248818" y="57365"/>
                  </a:cubicBezTo>
                  <a:cubicBezTo>
                    <a:pt x="276453" y="55690"/>
                    <a:pt x="304508" y="54016"/>
                    <a:pt x="332144" y="49828"/>
                  </a:cubicBezTo>
                  <a:cubicBezTo>
                    <a:pt x="363130" y="45641"/>
                    <a:pt x="389509" y="31823"/>
                    <a:pt x="405421" y="0"/>
                  </a:cubicBezTo>
                  <a:cubicBezTo>
                    <a:pt x="423845" y="37685"/>
                    <a:pt x="441013" y="72858"/>
                    <a:pt x="458599" y="108031"/>
                  </a:cubicBezTo>
                  <a:cubicBezTo>
                    <a:pt x="493772" y="177540"/>
                    <a:pt x="535644" y="242442"/>
                    <a:pt x="589241" y="298970"/>
                  </a:cubicBezTo>
                  <a:cubicBezTo>
                    <a:pt x="624414" y="335399"/>
                    <a:pt x="664193" y="365547"/>
                    <a:pt x="714021" y="383971"/>
                  </a:cubicBezTo>
                  <a:cubicBezTo>
                    <a:pt x="729514" y="345030"/>
                    <a:pt x="745426" y="307344"/>
                    <a:pt x="787717" y="287664"/>
                  </a:cubicBezTo>
                  <a:cubicBezTo>
                    <a:pt x="792323" y="318650"/>
                    <a:pt x="796929" y="347961"/>
                    <a:pt x="801954" y="381459"/>
                  </a:cubicBezTo>
                  <a:cubicBezTo>
                    <a:pt x="819959" y="386065"/>
                    <a:pt x="841314" y="392346"/>
                    <a:pt x="863088" y="395696"/>
                  </a:cubicBezTo>
                  <a:cubicBezTo>
                    <a:pt x="869369" y="396952"/>
                    <a:pt x="879418" y="392346"/>
                    <a:pt x="884024" y="387321"/>
                  </a:cubicBezTo>
                  <a:cubicBezTo>
                    <a:pt x="905379" y="364291"/>
                    <a:pt x="931759" y="352567"/>
                    <a:pt x="967350" y="346705"/>
                  </a:cubicBezTo>
                  <a:cubicBezTo>
                    <a:pt x="961488" y="366803"/>
                    <a:pt x="957301" y="384809"/>
                    <a:pt x="951020" y="401976"/>
                  </a:cubicBezTo>
                  <a:cubicBezTo>
                    <a:pt x="944739" y="419563"/>
                    <a:pt x="937202" y="436731"/>
                    <a:pt x="930084" y="454317"/>
                  </a:cubicBezTo>
                  <a:cubicBezTo>
                    <a:pt x="1018854" y="476091"/>
                    <a:pt x="1211886" y="368478"/>
                    <a:pt x="1274695" y="261285"/>
                  </a:cubicBezTo>
                  <a:cubicBezTo>
                    <a:pt x="1315730" y="346286"/>
                    <a:pt x="1388588" y="404489"/>
                    <a:pt x="1447210" y="473997"/>
                  </a:cubicBezTo>
                  <a:cubicBezTo>
                    <a:pt x="1481545" y="515032"/>
                    <a:pt x="1516299" y="556905"/>
                    <a:pt x="1541842" y="603383"/>
                  </a:cubicBezTo>
                  <a:cubicBezTo>
                    <a:pt x="1584552" y="680848"/>
                    <a:pt x="1546448" y="767524"/>
                    <a:pt x="1463540" y="795997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BCD0483-0FC4-4F50-8B32-FE76D4019651}"/>
                </a:ext>
              </a:extLst>
            </p:cNvPr>
            <p:cNvSpPr/>
            <p:nvPr/>
          </p:nvSpPr>
          <p:spPr>
            <a:xfrm>
              <a:off x="2582025" y="4250759"/>
              <a:ext cx="1004941" cy="636463"/>
            </a:xfrm>
            <a:custGeom>
              <a:avLst/>
              <a:gdLst>
                <a:gd name="connsiteX0" fmla="*/ 1007957 w 1004941"/>
                <a:gd name="connsiteY0" fmla="*/ 385227 h 636462"/>
                <a:gd name="connsiteX1" fmla="*/ 868522 w 1004941"/>
                <a:gd name="connsiteY1" fmla="*/ 400301 h 636462"/>
                <a:gd name="connsiteX2" fmla="*/ 827068 w 1004941"/>
                <a:gd name="connsiteY2" fmla="*/ 353404 h 636462"/>
                <a:gd name="connsiteX3" fmla="*/ 757978 w 1004941"/>
                <a:gd name="connsiteY3" fmla="*/ 354242 h 636462"/>
                <a:gd name="connsiteX4" fmla="*/ 706894 w 1004941"/>
                <a:gd name="connsiteY4" fmla="*/ 407001 h 636462"/>
                <a:gd name="connsiteX5" fmla="*/ 684283 w 1004941"/>
                <a:gd name="connsiteY5" fmla="*/ 368897 h 636462"/>
                <a:gd name="connsiteX6" fmla="*/ 581695 w 1004941"/>
                <a:gd name="connsiteY6" fmla="*/ 355079 h 636462"/>
                <a:gd name="connsiteX7" fmla="*/ 536891 w 1004941"/>
                <a:gd name="connsiteY7" fmla="*/ 406164 h 636462"/>
                <a:gd name="connsiteX8" fmla="*/ 520980 w 1004941"/>
                <a:gd name="connsiteY8" fmla="*/ 378947 h 636462"/>
                <a:gd name="connsiteX9" fmla="*/ 388244 w 1004941"/>
                <a:gd name="connsiteY9" fmla="*/ 272172 h 636462"/>
                <a:gd name="connsiteX10" fmla="*/ 378194 w 1004941"/>
                <a:gd name="connsiteY10" fmla="*/ 269240 h 636462"/>
                <a:gd name="connsiteX11" fmla="*/ 255508 w 1004941"/>
                <a:gd name="connsiteY11" fmla="*/ 269240 h 636462"/>
                <a:gd name="connsiteX12" fmla="*/ 438072 w 1004941"/>
                <a:gd name="connsiteY12" fmla="*/ 532200 h 636462"/>
                <a:gd name="connsiteX13" fmla="*/ 387406 w 1004941"/>
                <a:gd name="connsiteY13" fmla="*/ 511682 h 636462"/>
                <a:gd name="connsiteX14" fmla="*/ 340928 w 1004941"/>
                <a:gd name="connsiteY14" fmla="*/ 499958 h 636462"/>
                <a:gd name="connsiteX15" fmla="*/ 260951 w 1004941"/>
                <a:gd name="connsiteY15" fmla="*/ 541831 h 636462"/>
                <a:gd name="connsiteX16" fmla="*/ 233734 w 1004941"/>
                <a:gd name="connsiteY16" fmla="*/ 598359 h 636462"/>
                <a:gd name="connsiteX17" fmla="*/ 148314 w 1004941"/>
                <a:gd name="connsiteY17" fmla="*/ 553974 h 636462"/>
                <a:gd name="connsiteX18" fmla="*/ 122353 w 1004941"/>
                <a:gd name="connsiteY18" fmla="*/ 547274 h 636462"/>
                <a:gd name="connsiteX19" fmla="*/ 75037 w 1004941"/>
                <a:gd name="connsiteY19" fmla="*/ 560673 h 636462"/>
                <a:gd name="connsiteX20" fmla="*/ 71687 w 1004941"/>
                <a:gd name="connsiteY20" fmla="*/ 620132 h 636462"/>
                <a:gd name="connsiteX21" fmla="*/ 78806 w 1004941"/>
                <a:gd name="connsiteY21" fmla="*/ 638975 h 636462"/>
                <a:gd name="connsiteX22" fmla="*/ 23115 w 1004941"/>
                <a:gd name="connsiteY22" fmla="*/ 522988 h 636462"/>
                <a:gd name="connsiteX23" fmla="*/ 2598 w 1004941"/>
                <a:gd name="connsiteY23" fmla="*/ 330793 h 636462"/>
                <a:gd name="connsiteX24" fmla="*/ 38608 w 1004941"/>
                <a:gd name="connsiteY24" fmla="*/ 200988 h 636462"/>
                <a:gd name="connsiteX25" fmla="*/ 125284 w 1004941"/>
                <a:gd name="connsiteY25" fmla="*/ 79139 h 636462"/>
                <a:gd name="connsiteX26" fmla="*/ 173019 w 1004941"/>
                <a:gd name="connsiteY26" fmla="*/ 84583 h 636462"/>
                <a:gd name="connsiteX27" fmla="*/ 190187 w 1004941"/>
                <a:gd name="connsiteY27" fmla="*/ 113475 h 636462"/>
                <a:gd name="connsiteX28" fmla="*/ 206517 w 1004941"/>
                <a:gd name="connsiteY28" fmla="*/ 145716 h 636462"/>
                <a:gd name="connsiteX29" fmla="*/ 300730 w 1004941"/>
                <a:gd name="connsiteY29" fmla="*/ 0 h 636462"/>
                <a:gd name="connsiteX30" fmla="*/ 307430 w 1004941"/>
                <a:gd name="connsiteY30" fmla="*/ 1675 h 636462"/>
                <a:gd name="connsiteX31" fmla="*/ 299474 w 1004941"/>
                <a:gd name="connsiteY31" fmla="*/ 41454 h 636462"/>
                <a:gd name="connsiteX32" fmla="*/ 340509 w 1004941"/>
                <a:gd name="connsiteY32" fmla="*/ 121430 h 636462"/>
                <a:gd name="connsiteX33" fmla="*/ 371495 w 1004941"/>
                <a:gd name="connsiteY33" fmla="*/ 130224 h 636462"/>
                <a:gd name="connsiteX34" fmla="*/ 430535 w 1004941"/>
                <a:gd name="connsiteY34" fmla="*/ 69090 h 636462"/>
                <a:gd name="connsiteX35" fmla="*/ 382381 w 1004941"/>
                <a:gd name="connsiteY35" fmla="*/ 186751 h 636462"/>
                <a:gd name="connsiteX36" fmla="*/ 406249 w 1004941"/>
                <a:gd name="connsiteY36" fmla="*/ 174608 h 636462"/>
                <a:gd name="connsiteX37" fmla="*/ 618124 w 1004941"/>
                <a:gd name="connsiteY37" fmla="*/ 71183 h 636462"/>
                <a:gd name="connsiteX38" fmla="*/ 843817 w 1004941"/>
                <a:gd name="connsiteY38" fmla="*/ 123105 h 636462"/>
                <a:gd name="connsiteX39" fmla="*/ 1000420 w 1004941"/>
                <a:gd name="connsiteY39" fmla="*/ 361360 h 636462"/>
                <a:gd name="connsiteX40" fmla="*/ 1007957 w 1004941"/>
                <a:gd name="connsiteY40" fmla="*/ 385227 h 63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004941" h="636462">
                  <a:moveTo>
                    <a:pt x="1007957" y="385227"/>
                  </a:moveTo>
                  <a:cubicBezTo>
                    <a:pt x="927562" y="332468"/>
                    <a:pt x="889458" y="337911"/>
                    <a:pt x="868522" y="400301"/>
                  </a:cubicBezTo>
                  <a:cubicBezTo>
                    <a:pt x="855123" y="384809"/>
                    <a:pt x="842979" y="366803"/>
                    <a:pt x="827068" y="353404"/>
                  </a:cubicBezTo>
                  <a:cubicBezTo>
                    <a:pt x="802363" y="332049"/>
                    <a:pt x="781846" y="332887"/>
                    <a:pt x="757978" y="354242"/>
                  </a:cubicBezTo>
                  <a:cubicBezTo>
                    <a:pt x="740810" y="369316"/>
                    <a:pt x="726155" y="386902"/>
                    <a:pt x="706894" y="407001"/>
                  </a:cubicBezTo>
                  <a:cubicBezTo>
                    <a:pt x="699775" y="394858"/>
                    <a:pt x="690563" y="382715"/>
                    <a:pt x="684283" y="368897"/>
                  </a:cubicBezTo>
                  <a:cubicBezTo>
                    <a:pt x="660415" y="315719"/>
                    <a:pt x="620218" y="310276"/>
                    <a:pt x="581695" y="355079"/>
                  </a:cubicBezTo>
                  <a:cubicBezTo>
                    <a:pt x="567877" y="371409"/>
                    <a:pt x="553640" y="387321"/>
                    <a:pt x="536891" y="406164"/>
                  </a:cubicBezTo>
                  <a:cubicBezTo>
                    <a:pt x="529773" y="394021"/>
                    <a:pt x="524329" y="386902"/>
                    <a:pt x="520980" y="378947"/>
                  </a:cubicBezTo>
                  <a:cubicBezTo>
                    <a:pt x="495856" y="319488"/>
                    <a:pt x="449796" y="286408"/>
                    <a:pt x="388244" y="272172"/>
                  </a:cubicBezTo>
                  <a:cubicBezTo>
                    <a:pt x="384894" y="271334"/>
                    <a:pt x="381125" y="271334"/>
                    <a:pt x="378194" y="269240"/>
                  </a:cubicBezTo>
                  <a:cubicBezTo>
                    <a:pt x="338415" y="244117"/>
                    <a:pt x="298218" y="249979"/>
                    <a:pt x="255508" y="269240"/>
                  </a:cubicBezTo>
                  <a:cubicBezTo>
                    <a:pt x="290262" y="373503"/>
                    <a:pt x="356421" y="457667"/>
                    <a:pt x="438072" y="532200"/>
                  </a:cubicBezTo>
                  <a:cubicBezTo>
                    <a:pt x="421323" y="525500"/>
                    <a:pt x="404574" y="517545"/>
                    <a:pt x="387406" y="511682"/>
                  </a:cubicBezTo>
                  <a:cubicBezTo>
                    <a:pt x="372332" y="506658"/>
                    <a:pt x="356839" y="501633"/>
                    <a:pt x="340928" y="499958"/>
                  </a:cubicBezTo>
                  <a:cubicBezTo>
                    <a:pt x="304917" y="495352"/>
                    <a:pt x="278538" y="511682"/>
                    <a:pt x="260951" y="541831"/>
                  </a:cubicBezTo>
                  <a:cubicBezTo>
                    <a:pt x="250064" y="560255"/>
                    <a:pt x="242108" y="580772"/>
                    <a:pt x="233734" y="598359"/>
                  </a:cubicBezTo>
                  <a:cubicBezTo>
                    <a:pt x="206098" y="583703"/>
                    <a:pt x="177206" y="568210"/>
                    <a:pt x="148314" y="553974"/>
                  </a:cubicBezTo>
                  <a:cubicBezTo>
                    <a:pt x="140358" y="550205"/>
                    <a:pt x="131146" y="548530"/>
                    <a:pt x="122353" y="547274"/>
                  </a:cubicBezTo>
                  <a:cubicBezTo>
                    <a:pt x="104767" y="544343"/>
                    <a:pt x="85924" y="543506"/>
                    <a:pt x="75037" y="560673"/>
                  </a:cubicBezTo>
                  <a:cubicBezTo>
                    <a:pt x="63313" y="579097"/>
                    <a:pt x="60382" y="599615"/>
                    <a:pt x="71687" y="620132"/>
                  </a:cubicBezTo>
                  <a:cubicBezTo>
                    <a:pt x="75037" y="625995"/>
                    <a:pt x="77549" y="632275"/>
                    <a:pt x="78806" y="638975"/>
                  </a:cubicBezTo>
                  <a:cubicBezTo>
                    <a:pt x="49076" y="605896"/>
                    <a:pt x="34421" y="564861"/>
                    <a:pt x="23115" y="522988"/>
                  </a:cubicBezTo>
                  <a:cubicBezTo>
                    <a:pt x="5947" y="460179"/>
                    <a:pt x="-5358" y="395696"/>
                    <a:pt x="2598" y="330793"/>
                  </a:cubicBezTo>
                  <a:cubicBezTo>
                    <a:pt x="8041" y="286408"/>
                    <a:pt x="18928" y="240767"/>
                    <a:pt x="38608" y="200988"/>
                  </a:cubicBezTo>
                  <a:cubicBezTo>
                    <a:pt x="60800" y="157022"/>
                    <a:pt x="93461" y="117662"/>
                    <a:pt x="125284" y="79139"/>
                  </a:cubicBezTo>
                  <a:cubicBezTo>
                    <a:pt x="143708" y="56947"/>
                    <a:pt x="156688" y="60296"/>
                    <a:pt x="173019" y="84583"/>
                  </a:cubicBezTo>
                  <a:cubicBezTo>
                    <a:pt x="179300" y="93794"/>
                    <a:pt x="184743" y="103425"/>
                    <a:pt x="190187" y="113475"/>
                  </a:cubicBezTo>
                  <a:cubicBezTo>
                    <a:pt x="195211" y="123105"/>
                    <a:pt x="199817" y="132736"/>
                    <a:pt x="206517" y="145716"/>
                  </a:cubicBezTo>
                  <a:cubicBezTo>
                    <a:pt x="236665" y="93794"/>
                    <a:pt x="253414" y="36429"/>
                    <a:pt x="300730" y="0"/>
                  </a:cubicBezTo>
                  <a:cubicBezTo>
                    <a:pt x="302824" y="419"/>
                    <a:pt x="304917" y="1256"/>
                    <a:pt x="307430" y="1675"/>
                  </a:cubicBezTo>
                  <a:cubicBezTo>
                    <a:pt x="304917" y="15074"/>
                    <a:pt x="303661" y="28892"/>
                    <a:pt x="299474" y="41454"/>
                  </a:cubicBezTo>
                  <a:cubicBezTo>
                    <a:pt x="279375" y="99238"/>
                    <a:pt x="281050" y="103425"/>
                    <a:pt x="340509" y="121430"/>
                  </a:cubicBezTo>
                  <a:cubicBezTo>
                    <a:pt x="350558" y="124361"/>
                    <a:pt x="360608" y="127293"/>
                    <a:pt x="371495" y="130224"/>
                  </a:cubicBezTo>
                  <a:cubicBezTo>
                    <a:pt x="383219" y="103425"/>
                    <a:pt x="399968" y="82908"/>
                    <a:pt x="430535" y="69090"/>
                  </a:cubicBezTo>
                  <a:cubicBezTo>
                    <a:pt x="415461" y="110543"/>
                    <a:pt x="376938" y="137761"/>
                    <a:pt x="382381" y="186751"/>
                  </a:cubicBezTo>
                  <a:cubicBezTo>
                    <a:pt x="391175" y="182146"/>
                    <a:pt x="398712" y="178377"/>
                    <a:pt x="406249" y="174608"/>
                  </a:cubicBezTo>
                  <a:cubicBezTo>
                    <a:pt x="476595" y="139854"/>
                    <a:pt x="545684" y="101332"/>
                    <a:pt x="618124" y="71183"/>
                  </a:cubicBezTo>
                  <a:cubicBezTo>
                    <a:pt x="703544" y="35173"/>
                    <a:pt x="779752" y="54853"/>
                    <a:pt x="843817" y="123105"/>
                  </a:cubicBezTo>
                  <a:cubicBezTo>
                    <a:pt x="909976" y="193870"/>
                    <a:pt x="961479" y="273009"/>
                    <a:pt x="1000420" y="361360"/>
                  </a:cubicBezTo>
                  <a:cubicBezTo>
                    <a:pt x="1003351" y="368478"/>
                    <a:pt x="1004607" y="375178"/>
                    <a:pt x="1007957" y="385227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AAB22864-BB2A-45EB-8AD2-BF0B743D7BE1}"/>
                </a:ext>
              </a:extLst>
            </p:cNvPr>
            <p:cNvSpPr/>
            <p:nvPr/>
          </p:nvSpPr>
          <p:spPr>
            <a:xfrm>
              <a:off x="3307520" y="4848189"/>
              <a:ext cx="933758" cy="787204"/>
            </a:xfrm>
            <a:custGeom>
              <a:avLst/>
              <a:gdLst>
                <a:gd name="connsiteX0" fmla="*/ 382004 w 933757"/>
                <a:gd name="connsiteY0" fmla="*/ 484130 h 787203"/>
                <a:gd name="connsiteX1" fmla="*/ 338875 w 933757"/>
                <a:gd name="connsiteY1" fmla="*/ 550707 h 787203"/>
                <a:gd name="connsiteX2" fmla="*/ 330919 w 933757"/>
                <a:gd name="connsiteY2" fmla="*/ 578762 h 787203"/>
                <a:gd name="connsiteX3" fmla="*/ 298259 w 933757"/>
                <a:gd name="connsiteY3" fmla="*/ 594255 h 787203"/>
                <a:gd name="connsiteX4" fmla="*/ 186459 w 933757"/>
                <a:gd name="connsiteY4" fmla="*/ 678000 h 787203"/>
                <a:gd name="connsiteX5" fmla="*/ 186459 w 933757"/>
                <a:gd name="connsiteY5" fmla="*/ 693493 h 787203"/>
                <a:gd name="connsiteX6" fmla="*/ 87221 w 933757"/>
                <a:gd name="connsiteY6" fmla="*/ 695586 h 787203"/>
                <a:gd name="connsiteX7" fmla="*/ 50373 w 933757"/>
                <a:gd name="connsiteY7" fmla="*/ 788125 h 787203"/>
                <a:gd name="connsiteX8" fmla="*/ 1382 w 933757"/>
                <a:gd name="connsiteY8" fmla="*/ 711079 h 787203"/>
                <a:gd name="connsiteX9" fmla="*/ 35718 w 933757"/>
                <a:gd name="connsiteY9" fmla="*/ 564944 h 787203"/>
                <a:gd name="connsiteX10" fmla="*/ 75915 w 933757"/>
                <a:gd name="connsiteY10" fmla="*/ 353488 h 787203"/>
                <a:gd name="connsiteX11" fmla="*/ 145424 w 933757"/>
                <a:gd name="connsiteY11" fmla="*/ 394941 h 787203"/>
                <a:gd name="connsiteX12" fmla="*/ 324220 w 933757"/>
                <a:gd name="connsiteY12" fmla="*/ 427183 h 787203"/>
                <a:gd name="connsiteX13" fmla="*/ 345575 w 933757"/>
                <a:gd name="connsiteY13" fmla="*/ 420065 h 787203"/>
                <a:gd name="connsiteX14" fmla="*/ 299096 w 933757"/>
                <a:gd name="connsiteY14" fmla="*/ 331295 h 787203"/>
                <a:gd name="connsiteX15" fmla="*/ 302027 w 933757"/>
                <a:gd name="connsiteY15" fmla="*/ 326689 h 787203"/>
                <a:gd name="connsiteX16" fmla="*/ 349762 w 933757"/>
                <a:gd name="connsiteY16" fmla="*/ 348044 h 787203"/>
                <a:gd name="connsiteX17" fmla="*/ 359811 w 933757"/>
                <a:gd name="connsiteY17" fmla="*/ 255506 h 787203"/>
                <a:gd name="connsiteX18" fmla="*/ 436438 w 933757"/>
                <a:gd name="connsiteY18" fmla="*/ 359350 h 787203"/>
                <a:gd name="connsiteX19" fmla="*/ 516833 w 933757"/>
                <a:gd name="connsiteY19" fmla="*/ 46562 h 787203"/>
                <a:gd name="connsiteX20" fmla="*/ 589273 w 933757"/>
                <a:gd name="connsiteY20" fmla="*/ 50749 h 787203"/>
                <a:gd name="connsiteX21" fmla="*/ 694792 w 933757"/>
                <a:gd name="connsiteY21" fmla="*/ 5946 h 787203"/>
                <a:gd name="connsiteX22" fmla="*/ 924672 w 933757"/>
                <a:gd name="connsiteY22" fmla="*/ 116070 h 787203"/>
                <a:gd name="connsiteX23" fmla="*/ 934303 w 933757"/>
                <a:gd name="connsiteY23" fmla="*/ 146219 h 787203"/>
                <a:gd name="connsiteX24" fmla="*/ 907923 w 933757"/>
                <a:gd name="connsiteY24" fmla="*/ 137844 h 787203"/>
                <a:gd name="connsiteX25" fmla="*/ 835483 w 933757"/>
                <a:gd name="connsiteY25" fmla="*/ 180973 h 787203"/>
                <a:gd name="connsiteX26" fmla="*/ 830877 w 933757"/>
                <a:gd name="connsiteY26" fmla="*/ 264299 h 787203"/>
                <a:gd name="connsiteX27" fmla="*/ 719915 w 933757"/>
                <a:gd name="connsiteY27" fmla="*/ 243363 h 787203"/>
                <a:gd name="connsiteX28" fmla="*/ 706935 w 933757"/>
                <a:gd name="connsiteY28" fmla="*/ 349300 h 787203"/>
                <a:gd name="connsiteX29" fmla="*/ 676368 w 933757"/>
                <a:gd name="connsiteY29" fmla="*/ 327945 h 787203"/>
                <a:gd name="connsiteX30" fmla="*/ 591785 w 933757"/>
                <a:gd name="connsiteY30" fmla="*/ 328364 h 787203"/>
                <a:gd name="connsiteX31" fmla="*/ 543213 w 933757"/>
                <a:gd name="connsiteY31" fmla="*/ 368143 h 787203"/>
                <a:gd name="connsiteX32" fmla="*/ 469936 w 933757"/>
                <a:gd name="connsiteY32" fmla="*/ 437651 h 787203"/>
                <a:gd name="connsiteX33" fmla="*/ 481660 w 933757"/>
                <a:gd name="connsiteY33" fmla="*/ 482036 h 787203"/>
                <a:gd name="connsiteX34" fmla="*/ 464074 w 933757"/>
                <a:gd name="connsiteY34" fmla="*/ 525165 h 787203"/>
                <a:gd name="connsiteX35" fmla="*/ 421783 w 933757"/>
                <a:gd name="connsiteY35" fmla="*/ 518047 h 787203"/>
                <a:gd name="connsiteX36" fmla="*/ 382004 w 933757"/>
                <a:gd name="connsiteY36" fmla="*/ 484130 h 7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933757" h="787203">
                  <a:moveTo>
                    <a:pt x="382004" y="484130"/>
                  </a:moveTo>
                  <a:cubicBezTo>
                    <a:pt x="358974" y="499204"/>
                    <a:pt x="343900" y="521815"/>
                    <a:pt x="338875" y="550707"/>
                  </a:cubicBezTo>
                  <a:cubicBezTo>
                    <a:pt x="337200" y="560338"/>
                    <a:pt x="334269" y="569550"/>
                    <a:pt x="330919" y="578762"/>
                  </a:cubicBezTo>
                  <a:cubicBezTo>
                    <a:pt x="325476" y="595092"/>
                    <a:pt x="314589" y="598861"/>
                    <a:pt x="298259" y="594255"/>
                  </a:cubicBezTo>
                  <a:cubicBezTo>
                    <a:pt x="226238" y="574156"/>
                    <a:pt x="188971" y="602211"/>
                    <a:pt x="186459" y="678000"/>
                  </a:cubicBezTo>
                  <a:cubicBezTo>
                    <a:pt x="186459" y="682187"/>
                    <a:pt x="186459" y="686374"/>
                    <a:pt x="186459" y="693493"/>
                  </a:cubicBezTo>
                  <a:cubicBezTo>
                    <a:pt x="151705" y="675906"/>
                    <a:pt x="118625" y="672975"/>
                    <a:pt x="87221" y="695586"/>
                  </a:cubicBezTo>
                  <a:cubicBezTo>
                    <a:pt x="56654" y="717779"/>
                    <a:pt x="47023" y="749183"/>
                    <a:pt x="50373" y="788125"/>
                  </a:cubicBezTo>
                  <a:cubicBezTo>
                    <a:pt x="18550" y="770119"/>
                    <a:pt x="4732" y="743740"/>
                    <a:pt x="1382" y="711079"/>
                  </a:cubicBezTo>
                  <a:cubicBezTo>
                    <a:pt x="-4061" y="658738"/>
                    <a:pt x="6407" y="608073"/>
                    <a:pt x="35718" y="564944"/>
                  </a:cubicBezTo>
                  <a:cubicBezTo>
                    <a:pt x="79265" y="501298"/>
                    <a:pt x="94758" y="433883"/>
                    <a:pt x="75915" y="353488"/>
                  </a:cubicBezTo>
                  <a:cubicBezTo>
                    <a:pt x="101876" y="368981"/>
                    <a:pt x="123650" y="381961"/>
                    <a:pt x="145424" y="394941"/>
                  </a:cubicBezTo>
                  <a:cubicBezTo>
                    <a:pt x="201114" y="428021"/>
                    <a:pt x="260573" y="438908"/>
                    <a:pt x="324220" y="427183"/>
                  </a:cubicBezTo>
                  <a:cubicBezTo>
                    <a:pt x="330919" y="425927"/>
                    <a:pt x="337200" y="422996"/>
                    <a:pt x="345575" y="420065"/>
                  </a:cubicBezTo>
                  <a:cubicBezTo>
                    <a:pt x="329244" y="389498"/>
                    <a:pt x="314170" y="360187"/>
                    <a:pt x="299096" y="331295"/>
                  </a:cubicBezTo>
                  <a:cubicBezTo>
                    <a:pt x="299934" y="329620"/>
                    <a:pt x="301190" y="328364"/>
                    <a:pt x="302027" y="326689"/>
                  </a:cubicBezTo>
                  <a:cubicBezTo>
                    <a:pt x="317101" y="333389"/>
                    <a:pt x="332594" y="340507"/>
                    <a:pt x="349762" y="348044"/>
                  </a:cubicBezTo>
                  <a:cubicBezTo>
                    <a:pt x="385772" y="325433"/>
                    <a:pt x="368186" y="290679"/>
                    <a:pt x="359811" y="255506"/>
                  </a:cubicBezTo>
                  <a:cubicBezTo>
                    <a:pt x="401265" y="278955"/>
                    <a:pt x="417177" y="317059"/>
                    <a:pt x="436438" y="359350"/>
                  </a:cubicBezTo>
                  <a:cubicBezTo>
                    <a:pt x="472030" y="255925"/>
                    <a:pt x="523952" y="161293"/>
                    <a:pt x="516833" y="46562"/>
                  </a:cubicBezTo>
                  <a:cubicBezTo>
                    <a:pt x="541538" y="77966"/>
                    <a:pt x="564568" y="62473"/>
                    <a:pt x="589273" y="50749"/>
                  </a:cubicBezTo>
                  <a:cubicBezTo>
                    <a:pt x="623608" y="34419"/>
                    <a:pt x="658363" y="15995"/>
                    <a:pt x="694792" y="5946"/>
                  </a:cubicBezTo>
                  <a:cubicBezTo>
                    <a:pt x="784818" y="-18340"/>
                    <a:pt x="891593" y="34419"/>
                    <a:pt x="924672" y="116070"/>
                  </a:cubicBezTo>
                  <a:cubicBezTo>
                    <a:pt x="928022" y="124864"/>
                    <a:pt x="930534" y="134076"/>
                    <a:pt x="934303" y="146219"/>
                  </a:cubicBezTo>
                  <a:cubicBezTo>
                    <a:pt x="923416" y="142869"/>
                    <a:pt x="915879" y="139938"/>
                    <a:pt x="907923" y="137844"/>
                  </a:cubicBezTo>
                  <a:cubicBezTo>
                    <a:pt x="871494" y="128213"/>
                    <a:pt x="842602" y="143706"/>
                    <a:pt x="835483" y="180973"/>
                  </a:cubicBezTo>
                  <a:cubicBezTo>
                    <a:pt x="830459" y="208190"/>
                    <a:pt x="832134" y="236663"/>
                    <a:pt x="830877" y="264299"/>
                  </a:cubicBezTo>
                  <a:cubicBezTo>
                    <a:pt x="799054" y="237919"/>
                    <a:pt x="762206" y="214471"/>
                    <a:pt x="719915" y="243363"/>
                  </a:cubicBezTo>
                  <a:cubicBezTo>
                    <a:pt x="681392" y="269743"/>
                    <a:pt x="693536" y="309103"/>
                    <a:pt x="706935" y="349300"/>
                  </a:cubicBezTo>
                  <a:cubicBezTo>
                    <a:pt x="694792" y="340926"/>
                    <a:pt x="685999" y="333808"/>
                    <a:pt x="676368" y="327945"/>
                  </a:cubicBezTo>
                  <a:cubicBezTo>
                    <a:pt x="648313" y="310359"/>
                    <a:pt x="619421" y="309940"/>
                    <a:pt x="591785" y="328364"/>
                  </a:cubicBezTo>
                  <a:cubicBezTo>
                    <a:pt x="574618" y="340088"/>
                    <a:pt x="558706" y="353906"/>
                    <a:pt x="543213" y="368143"/>
                  </a:cubicBezTo>
                  <a:cubicBezTo>
                    <a:pt x="518508" y="390754"/>
                    <a:pt x="494641" y="414203"/>
                    <a:pt x="469936" y="437651"/>
                  </a:cubicBezTo>
                  <a:cubicBezTo>
                    <a:pt x="473705" y="451469"/>
                    <a:pt x="478311" y="466543"/>
                    <a:pt x="481660" y="482036"/>
                  </a:cubicBezTo>
                  <a:cubicBezTo>
                    <a:pt x="485848" y="500460"/>
                    <a:pt x="480823" y="515534"/>
                    <a:pt x="464074" y="525165"/>
                  </a:cubicBezTo>
                  <a:cubicBezTo>
                    <a:pt x="448581" y="534377"/>
                    <a:pt x="433926" y="528096"/>
                    <a:pt x="421783" y="518047"/>
                  </a:cubicBezTo>
                  <a:cubicBezTo>
                    <a:pt x="407965" y="508416"/>
                    <a:pt x="396240" y="496692"/>
                    <a:pt x="382004" y="48413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8D30D64-FD66-4203-8879-18B547628A89}"/>
                </a:ext>
              </a:extLst>
            </p:cNvPr>
            <p:cNvSpPr/>
            <p:nvPr/>
          </p:nvSpPr>
          <p:spPr>
            <a:xfrm>
              <a:off x="4218659" y="4856228"/>
              <a:ext cx="695084" cy="314044"/>
            </a:xfrm>
            <a:custGeom>
              <a:avLst/>
              <a:gdLst>
                <a:gd name="connsiteX0" fmla="*/ 173067 w 695084"/>
                <a:gd name="connsiteY0" fmla="*/ 57365 h 314044"/>
                <a:gd name="connsiteX1" fmla="*/ 279004 w 695084"/>
                <a:gd name="connsiteY1" fmla="*/ 159116 h 314044"/>
                <a:gd name="connsiteX2" fmla="*/ 334695 w 695084"/>
                <a:gd name="connsiteY2" fmla="*/ 163722 h 314044"/>
                <a:gd name="connsiteX3" fmla="*/ 348513 w 695084"/>
                <a:gd name="connsiteY3" fmla="*/ 149485 h 314044"/>
                <a:gd name="connsiteX4" fmla="*/ 349350 w 695084"/>
                <a:gd name="connsiteY4" fmla="*/ 72440 h 314044"/>
                <a:gd name="connsiteX5" fmla="*/ 371961 w 695084"/>
                <a:gd name="connsiteY5" fmla="*/ 108869 h 314044"/>
                <a:gd name="connsiteX6" fmla="*/ 420115 w 695084"/>
                <a:gd name="connsiteY6" fmla="*/ 103006 h 314044"/>
                <a:gd name="connsiteX7" fmla="*/ 423046 w 695084"/>
                <a:gd name="connsiteY7" fmla="*/ 49410 h 314044"/>
                <a:gd name="connsiteX8" fmla="*/ 429745 w 695084"/>
                <a:gd name="connsiteY8" fmla="*/ 48572 h 314044"/>
                <a:gd name="connsiteX9" fmla="*/ 443563 w 695084"/>
                <a:gd name="connsiteY9" fmla="*/ 138598 h 314044"/>
                <a:gd name="connsiteX10" fmla="*/ 570019 w 695084"/>
                <a:gd name="connsiteY10" fmla="*/ 0 h 314044"/>
                <a:gd name="connsiteX11" fmla="*/ 680981 w 695084"/>
                <a:gd name="connsiteY11" fmla="*/ 271753 h 314044"/>
                <a:gd name="connsiteX12" fmla="*/ 678468 w 695084"/>
                <a:gd name="connsiteY12" fmla="*/ 257935 h 314044"/>
                <a:gd name="connsiteX13" fmla="*/ 665488 w 695084"/>
                <a:gd name="connsiteY13" fmla="*/ 234486 h 314044"/>
                <a:gd name="connsiteX14" fmla="*/ 637852 w 695084"/>
                <a:gd name="connsiteY14" fmla="*/ 242861 h 314044"/>
                <a:gd name="connsiteX15" fmla="*/ 610635 w 695084"/>
                <a:gd name="connsiteY15" fmla="*/ 273846 h 314044"/>
                <a:gd name="connsiteX16" fmla="*/ 602679 w 695084"/>
                <a:gd name="connsiteY16" fmla="*/ 238673 h 314044"/>
                <a:gd name="connsiteX17" fmla="*/ 576299 w 695084"/>
                <a:gd name="connsiteY17" fmla="*/ 208944 h 314044"/>
                <a:gd name="connsiteX18" fmla="*/ 548245 w 695084"/>
                <a:gd name="connsiteY18" fmla="*/ 236580 h 314044"/>
                <a:gd name="connsiteX19" fmla="*/ 543220 w 695084"/>
                <a:gd name="connsiteY19" fmla="*/ 249142 h 314044"/>
                <a:gd name="connsiteX20" fmla="*/ 445238 w 695084"/>
                <a:gd name="connsiteY20" fmla="*/ 216481 h 314044"/>
                <a:gd name="connsiteX21" fmla="*/ 420115 w 695084"/>
                <a:gd name="connsiteY21" fmla="*/ 238255 h 314044"/>
                <a:gd name="connsiteX22" fmla="*/ 391641 w 695084"/>
                <a:gd name="connsiteY22" fmla="*/ 288921 h 314044"/>
                <a:gd name="connsiteX23" fmla="*/ 371124 w 695084"/>
                <a:gd name="connsiteY23" fmla="*/ 298551 h 314044"/>
                <a:gd name="connsiteX24" fmla="*/ 358981 w 695084"/>
                <a:gd name="connsiteY24" fmla="*/ 277196 h 314044"/>
                <a:gd name="connsiteX25" fmla="*/ 356050 w 695084"/>
                <a:gd name="connsiteY25" fmla="*/ 221087 h 314044"/>
                <a:gd name="connsiteX26" fmla="*/ 251787 w 695084"/>
                <a:gd name="connsiteY26" fmla="*/ 308601 h 314044"/>
                <a:gd name="connsiteX27" fmla="*/ 133707 w 695084"/>
                <a:gd name="connsiteY27" fmla="*/ 316556 h 314044"/>
                <a:gd name="connsiteX28" fmla="*/ 4320 w 695084"/>
                <a:gd name="connsiteY28" fmla="*/ 316975 h 314044"/>
                <a:gd name="connsiteX29" fmla="*/ 13532 w 695084"/>
                <a:gd name="connsiteY29" fmla="*/ 227368 h 314044"/>
                <a:gd name="connsiteX30" fmla="*/ 139150 w 695084"/>
                <a:gd name="connsiteY30" fmla="*/ 100075 h 314044"/>
                <a:gd name="connsiteX31" fmla="*/ 173067 w 695084"/>
                <a:gd name="connsiteY31" fmla="*/ 57365 h 314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95084" h="314044">
                  <a:moveTo>
                    <a:pt x="173067" y="57365"/>
                  </a:moveTo>
                  <a:cubicBezTo>
                    <a:pt x="194003" y="108869"/>
                    <a:pt x="226245" y="145298"/>
                    <a:pt x="279004" y="159116"/>
                  </a:cubicBezTo>
                  <a:cubicBezTo>
                    <a:pt x="297009" y="163722"/>
                    <a:pt x="316271" y="164140"/>
                    <a:pt x="334695" y="163722"/>
                  </a:cubicBezTo>
                  <a:cubicBezTo>
                    <a:pt x="339720" y="163722"/>
                    <a:pt x="348094" y="154510"/>
                    <a:pt x="348513" y="149485"/>
                  </a:cubicBezTo>
                  <a:cubicBezTo>
                    <a:pt x="350188" y="126036"/>
                    <a:pt x="349350" y="102169"/>
                    <a:pt x="349350" y="72440"/>
                  </a:cubicBezTo>
                  <a:cubicBezTo>
                    <a:pt x="358562" y="87095"/>
                    <a:pt x="365680" y="98400"/>
                    <a:pt x="371961" y="108869"/>
                  </a:cubicBezTo>
                  <a:cubicBezTo>
                    <a:pt x="386198" y="107194"/>
                    <a:pt x="401691" y="105100"/>
                    <a:pt x="420115" y="103006"/>
                  </a:cubicBezTo>
                  <a:cubicBezTo>
                    <a:pt x="420952" y="86676"/>
                    <a:pt x="421790" y="68252"/>
                    <a:pt x="423046" y="49410"/>
                  </a:cubicBezTo>
                  <a:cubicBezTo>
                    <a:pt x="425139" y="48991"/>
                    <a:pt x="427652" y="48991"/>
                    <a:pt x="429745" y="48572"/>
                  </a:cubicBezTo>
                  <a:cubicBezTo>
                    <a:pt x="434351" y="78720"/>
                    <a:pt x="438957" y="108869"/>
                    <a:pt x="443563" y="138598"/>
                  </a:cubicBezTo>
                  <a:cubicBezTo>
                    <a:pt x="506791" y="133155"/>
                    <a:pt x="559550" y="75789"/>
                    <a:pt x="570019" y="0"/>
                  </a:cubicBezTo>
                  <a:cubicBezTo>
                    <a:pt x="665069" y="43547"/>
                    <a:pt x="729553" y="162047"/>
                    <a:pt x="680981" y="271753"/>
                  </a:cubicBezTo>
                  <a:cubicBezTo>
                    <a:pt x="680143" y="265472"/>
                    <a:pt x="680143" y="261285"/>
                    <a:pt x="678468" y="257935"/>
                  </a:cubicBezTo>
                  <a:cubicBezTo>
                    <a:pt x="674700" y="249560"/>
                    <a:pt x="671769" y="236161"/>
                    <a:pt x="665488" y="234486"/>
                  </a:cubicBezTo>
                  <a:cubicBezTo>
                    <a:pt x="657532" y="232393"/>
                    <a:pt x="644970" y="236999"/>
                    <a:pt x="637852" y="242861"/>
                  </a:cubicBezTo>
                  <a:cubicBezTo>
                    <a:pt x="627803" y="250816"/>
                    <a:pt x="620266" y="262541"/>
                    <a:pt x="610635" y="273846"/>
                  </a:cubicBezTo>
                  <a:cubicBezTo>
                    <a:pt x="608123" y="261703"/>
                    <a:pt x="608123" y="248723"/>
                    <a:pt x="602679" y="238673"/>
                  </a:cubicBezTo>
                  <a:cubicBezTo>
                    <a:pt x="596398" y="227368"/>
                    <a:pt x="585093" y="218575"/>
                    <a:pt x="576299" y="208944"/>
                  </a:cubicBezTo>
                  <a:cubicBezTo>
                    <a:pt x="566669" y="218156"/>
                    <a:pt x="557038" y="226949"/>
                    <a:pt x="548245" y="236580"/>
                  </a:cubicBezTo>
                  <a:cubicBezTo>
                    <a:pt x="546151" y="238673"/>
                    <a:pt x="545732" y="242861"/>
                    <a:pt x="543220" y="249142"/>
                  </a:cubicBezTo>
                  <a:cubicBezTo>
                    <a:pt x="519771" y="205175"/>
                    <a:pt x="482924" y="208944"/>
                    <a:pt x="445238" y="216481"/>
                  </a:cubicBezTo>
                  <a:cubicBezTo>
                    <a:pt x="432676" y="218993"/>
                    <a:pt x="425558" y="225693"/>
                    <a:pt x="420115" y="238255"/>
                  </a:cubicBezTo>
                  <a:cubicBezTo>
                    <a:pt x="412578" y="256260"/>
                    <a:pt x="402528" y="273009"/>
                    <a:pt x="391641" y="288921"/>
                  </a:cubicBezTo>
                  <a:cubicBezTo>
                    <a:pt x="387873" y="294364"/>
                    <a:pt x="375311" y="300645"/>
                    <a:pt x="371124" y="298551"/>
                  </a:cubicBezTo>
                  <a:cubicBezTo>
                    <a:pt x="364843" y="295201"/>
                    <a:pt x="360237" y="285152"/>
                    <a:pt x="358981" y="277196"/>
                  </a:cubicBezTo>
                  <a:cubicBezTo>
                    <a:pt x="356469" y="258772"/>
                    <a:pt x="356887" y="239930"/>
                    <a:pt x="356050" y="221087"/>
                  </a:cubicBezTo>
                  <a:cubicBezTo>
                    <a:pt x="325901" y="226112"/>
                    <a:pt x="300778" y="247885"/>
                    <a:pt x="251787" y="308601"/>
                  </a:cubicBezTo>
                  <a:cubicBezTo>
                    <a:pt x="173067" y="264216"/>
                    <a:pt x="169717" y="264635"/>
                    <a:pt x="133707" y="316556"/>
                  </a:cubicBezTo>
                  <a:cubicBezTo>
                    <a:pt x="110677" y="248723"/>
                    <a:pt x="53311" y="258354"/>
                    <a:pt x="4320" y="316975"/>
                  </a:cubicBezTo>
                  <a:cubicBezTo>
                    <a:pt x="-4054" y="284733"/>
                    <a:pt x="133" y="255423"/>
                    <a:pt x="13532" y="227368"/>
                  </a:cubicBezTo>
                  <a:cubicBezTo>
                    <a:pt x="40750" y="170421"/>
                    <a:pt x="85553" y="130224"/>
                    <a:pt x="139150" y="100075"/>
                  </a:cubicBezTo>
                  <a:cubicBezTo>
                    <a:pt x="157155" y="89607"/>
                    <a:pt x="173067" y="81233"/>
                    <a:pt x="173067" y="57365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0BB977E-7E12-42CC-B47A-B26D99A111D9}"/>
                </a:ext>
              </a:extLst>
            </p:cNvPr>
            <p:cNvSpPr/>
            <p:nvPr/>
          </p:nvSpPr>
          <p:spPr>
            <a:xfrm>
              <a:off x="3278149" y="4595780"/>
              <a:ext cx="674148" cy="334980"/>
            </a:xfrm>
            <a:custGeom>
              <a:avLst/>
              <a:gdLst>
                <a:gd name="connsiteX0" fmla="*/ 114080 w 674147"/>
                <a:gd name="connsiteY0" fmla="*/ 81651 h 334980"/>
                <a:gd name="connsiteX1" fmla="*/ 270264 w 674147"/>
                <a:gd name="connsiteY1" fmla="*/ 198476 h 334980"/>
                <a:gd name="connsiteX2" fmla="*/ 250166 w 674147"/>
                <a:gd name="connsiteY2" fmla="*/ 137342 h 334980"/>
                <a:gd name="connsiteX3" fmla="*/ 279895 w 674147"/>
                <a:gd name="connsiteY3" fmla="*/ 157441 h 334980"/>
                <a:gd name="connsiteX4" fmla="*/ 323861 w 674147"/>
                <a:gd name="connsiteY4" fmla="*/ 166653 h 334980"/>
                <a:gd name="connsiteX5" fmla="*/ 327630 w 674147"/>
                <a:gd name="connsiteY5" fmla="*/ 123524 h 334980"/>
                <a:gd name="connsiteX6" fmla="*/ 333073 w 674147"/>
                <a:gd name="connsiteY6" fmla="*/ 121430 h 334980"/>
                <a:gd name="connsiteX7" fmla="*/ 366990 w 674147"/>
                <a:gd name="connsiteY7" fmla="*/ 175446 h 334980"/>
                <a:gd name="connsiteX8" fmla="*/ 486327 w 674147"/>
                <a:gd name="connsiteY8" fmla="*/ 0 h 334980"/>
                <a:gd name="connsiteX9" fmla="*/ 565047 w 674147"/>
                <a:gd name="connsiteY9" fmla="*/ 40198 h 334980"/>
                <a:gd name="connsiteX10" fmla="*/ 610688 w 674147"/>
                <a:gd name="connsiteY10" fmla="*/ 63646 h 334980"/>
                <a:gd name="connsiteX11" fmla="*/ 676009 w 674147"/>
                <a:gd name="connsiteY11" fmla="*/ 205594 h 334980"/>
                <a:gd name="connsiteX12" fmla="*/ 672660 w 674147"/>
                <a:gd name="connsiteY12" fmla="*/ 240767 h 334980"/>
                <a:gd name="connsiteX13" fmla="*/ 651723 w 674147"/>
                <a:gd name="connsiteY13" fmla="*/ 203501 h 334980"/>
                <a:gd name="connsiteX14" fmla="*/ 608176 w 674147"/>
                <a:gd name="connsiteY14" fmla="*/ 201826 h 334980"/>
                <a:gd name="connsiteX15" fmla="*/ 570491 w 674147"/>
                <a:gd name="connsiteY15" fmla="*/ 259191 h 334980"/>
                <a:gd name="connsiteX16" fmla="*/ 548717 w 674147"/>
                <a:gd name="connsiteY16" fmla="*/ 223599 h 334980"/>
                <a:gd name="connsiteX17" fmla="*/ 529037 w 674147"/>
                <a:gd name="connsiteY17" fmla="*/ 199313 h 334980"/>
                <a:gd name="connsiteX18" fmla="*/ 490095 w 674147"/>
                <a:gd name="connsiteY18" fmla="*/ 208107 h 334980"/>
                <a:gd name="connsiteX19" fmla="*/ 483814 w 674147"/>
                <a:gd name="connsiteY19" fmla="*/ 229462 h 334980"/>
                <a:gd name="connsiteX20" fmla="*/ 395882 w 674147"/>
                <a:gd name="connsiteY20" fmla="*/ 211038 h 334980"/>
                <a:gd name="connsiteX21" fmla="*/ 371177 w 674147"/>
                <a:gd name="connsiteY21" fmla="*/ 237836 h 334980"/>
                <a:gd name="connsiteX22" fmla="*/ 360709 w 674147"/>
                <a:gd name="connsiteY22" fmla="*/ 286408 h 334980"/>
                <a:gd name="connsiteX23" fmla="*/ 314231 w 674147"/>
                <a:gd name="connsiteY23" fmla="*/ 288921 h 334980"/>
                <a:gd name="connsiteX24" fmla="*/ 287432 w 674147"/>
                <a:gd name="connsiteY24" fmla="*/ 238255 h 334980"/>
                <a:gd name="connsiteX25" fmla="*/ 267752 w 674147"/>
                <a:gd name="connsiteY25" fmla="*/ 272590 h 334980"/>
                <a:gd name="connsiteX26" fmla="*/ 201175 w 674147"/>
                <a:gd name="connsiteY26" fmla="*/ 268822 h 334980"/>
                <a:gd name="connsiteX27" fmla="*/ 159721 w 674147"/>
                <a:gd name="connsiteY27" fmla="*/ 327025 h 334980"/>
                <a:gd name="connsiteX28" fmla="*/ 115755 w 674147"/>
                <a:gd name="connsiteY28" fmla="*/ 285571 h 334980"/>
                <a:gd name="connsiteX29" fmla="*/ 48340 w 674147"/>
                <a:gd name="connsiteY29" fmla="*/ 313207 h 334980"/>
                <a:gd name="connsiteX30" fmla="*/ 46246 w 674147"/>
                <a:gd name="connsiteY30" fmla="*/ 335818 h 334980"/>
                <a:gd name="connsiteX31" fmla="*/ 12330 w 674147"/>
                <a:gd name="connsiteY31" fmla="*/ 218993 h 334980"/>
                <a:gd name="connsiteX32" fmla="*/ 59646 w 674147"/>
                <a:gd name="connsiteY32" fmla="*/ 152835 h 334980"/>
                <a:gd name="connsiteX33" fmla="*/ 114080 w 674147"/>
                <a:gd name="connsiteY33" fmla="*/ 81651 h 33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74147" h="334980">
                  <a:moveTo>
                    <a:pt x="114080" y="81651"/>
                  </a:moveTo>
                  <a:cubicBezTo>
                    <a:pt x="154696" y="144042"/>
                    <a:pt x="207037" y="183820"/>
                    <a:pt x="270264" y="198476"/>
                  </a:cubicBezTo>
                  <a:cubicBezTo>
                    <a:pt x="263984" y="179214"/>
                    <a:pt x="258121" y="161209"/>
                    <a:pt x="250166" y="137342"/>
                  </a:cubicBezTo>
                  <a:cubicBezTo>
                    <a:pt x="263984" y="146135"/>
                    <a:pt x="274870" y="149904"/>
                    <a:pt x="279895" y="157441"/>
                  </a:cubicBezTo>
                  <a:cubicBezTo>
                    <a:pt x="292038" y="175446"/>
                    <a:pt x="306275" y="174190"/>
                    <a:pt x="323861" y="166653"/>
                  </a:cubicBezTo>
                  <a:cubicBezTo>
                    <a:pt x="325117" y="152416"/>
                    <a:pt x="326374" y="137761"/>
                    <a:pt x="327630" y="123524"/>
                  </a:cubicBezTo>
                  <a:cubicBezTo>
                    <a:pt x="329305" y="122687"/>
                    <a:pt x="331398" y="122268"/>
                    <a:pt x="333073" y="121430"/>
                  </a:cubicBezTo>
                  <a:cubicBezTo>
                    <a:pt x="343960" y="138598"/>
                    <a:pt x="354428" y="155766"/>
                    <a:pt x="366990" y="175446"/>
                  </a:cubicBezTo>
                  <a:cubicBezTo>
                    <a:pt x="439011" y="141110"/>
                    <a:pt x="457435" y="69090"/>
                    <a:pt x="486327" y="0"/>
                  </a:cubicBezTo>
                  <a:cubicBezTo>
                    <a:pt x="503913" y="31404"/>
                    <a:pt x="536574" y="30986"/>
                    <a:pt x="565047" y="40198"/>
                  </a:cubicBezTo>
                  <a:cubicBezTo>
                    <a:pt x="581377" y="45222"/>
                    <a:pt x="598126" y="52341"/>
                    <a:pt x="610688" y="63646"/>
                  </a:cubicBezTo>
                  <a:cubicBezTo>
                    <a:pt x="652561" y="100913"/>
                    <a:pt x="674334" y="149066"/>
                    <a:pt x="676009" y="205594"/>
                  </a:cubicBezTo>
                  <a:cubicBezTo>
                    <a:pt x="676428" y="215644"/>
                    <a:pt x="674334" y="225693"/>
                    <a:pt x="672660" y="240767"/>
                  </a:cubicBezTo>
                  <a:cubicBezTo>
                    <a:pt x="663866" y="225274"/>
                    <a:pt x="658842" y="213969"/>
                    <a:pt x="651723" y="203501"/>
                  </a:cubicBezTo>
                  <a:cubicBezTo>
                    <a:pt x="637905" y="183402"/>
                    <a:pt x="622831" y="182564"/>
                    <a:pt x="608176" y="201826"/>
                  </a:cubicBezTo>
                  <a:cubicBezTo>
                    <a:pt x="594777" y="219412"/>
                    <a:pt x="583890" y="238673"/>
                    <a:pt x="570491" y="259191"/>
                  </a:cubicBezTo>
                  <a:cubicBezTo>
                    <a:pt x="562953" y="246629"/>
                    <a:pt x="556254" y="234905"/>
                    <a:pt x="548717" y="223599"/>
                  </a:cubicBezTo>
                  <a:cubicBezTo>
                    <a:pt x="542855" y="214806"/>
                    <a:pt x="536574" y="206432"/>
                    <a:pt x="529037" y="199313"/>
                  </a:cubicBezTo>
                  <a:cubicBezTo>
                    <a:pt x="511450" y="182564"/>
                    <a:pt x="498051" y="185914"/>
                    <a:pt x="490095" y="208107"/>
                  </a:cubicBezTo>
                  <a:cubicBezTo>
                    <a:pt x="487583" y="214387"/>
                    <a:pt x="486327" y="221087"/>
                    <a:pt x="483814" y="229462"/>
                  </a:cubicBezTo>
                  <a:cubicBezTo>
                    <a:pt x="456179" y="211875"/>
                    <a:pt x="427286" y="205175"/>
                    <a:pt x="395882" y="211038"/>
                  </a:cubicBezTo>
                  <a:cubicBezTo>
                    <a:pt x="381227" y="213969"/>
                    <a:pt x="371177" y="218575"/>
                    <a:pt x="371177" y="237836"/>
                  </a:cubicBezTo>
                  <a:cubicBezTo>
                    <a:pt x="371177" y="254166"/>
                    <a:pt x="367409" y="271334"/>
                    <a:pt x="360709" y="286408"/>
                  </a:cubicBezTo>
                  <a:cubicBezTo>
                    <a:pt x="349822" y="310276"/>
                    <a:pt x="328049" y="310694"/>
                    <a:pt x="314231" y="288921"/>
                  </a:cubicBezTo>
                  <a:cubicBezTo>
                    <a:pt x="305019" y="274265"/>
                    <a:pt x="297900" y="258354"/>
                    <a:pt x="287432" y="238255"/>
                  </a:cubicBezTo>
                  <a:cubicBezTo>
                    <a:pt x="279895" y="250817"/>
                    <a:pt x="274452" y="260866"/>
                    <a:pt x="267752" y="272590"/>
                  </a:cubicBezTo>
                  <a:cubicBezTo>
                    <a:pt x="248072" y="259610"/>
                    <a:pt x="222530" y="249560"/>
                    <a:pt x="201175" y="268822"/>
                  </a:cubicBezTo>
                  <a:cubicBezTo>
                    <a:pt x="183588" y="284733"/>
                    <a:pt x="173120" y="308182"/>
                    <a:pt x="159721" y="327025"/>
                  </a:cubicBezTo>
                  <a:cubicBezTo>
                    <a:pt x="147997" y="315719"/>
                    <a:pt x="132923" y="299389"/>
                    <a:pt x="115755" y="285571"/>
                  </a:cubicBezTo>
                  <a:cubicBezTo>
                    <a:pt x="79326" y="257097"/>
                    <a:pt x="55040" y="267566"/>
                    <a:pt x="48340" y="313207"/>
                  </a:cubicBezTo>
                  <a:cubicBezTo>
                    <a:pt x="47084" y="320325"/>
                    <a:pt x="47084" y="327862"/>
                    <a:pt x="46246" y="335818"/>
                  </a:cubicBezTo>
                  <a:cubicBezTo>
                    <a:pt x="605" y="306507"/>
                    <a:pt x="-12375" y="263797"/>
                    <a:pt x="12330" y="218993"/>
                  </a:cubicBezTo>
                  <a:cubicBezTo>
                    <a:pt x="25310" y="195545"/>
                    <a:pt x="43315" y="174608"/>
                    <a:pt x="59646" y="152835"/>
                  </a:cubicBezTo>
                  <a:cubicBezTo>
                    <a:pt x="77651" y="129386"/>
                    <a:pt x="96075" y="105519"/>
                    <a:pt x="114080" y="81651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861C0B2-26E3-4F83-B070-8378E9258F93}"/>
                </a:ext>
              </a:extLst>
            </p:cNvPr>
            <p:cNvSpPr/>
            <p:nvPr/>
          </p:nvSpPr>
          <p:spPr>
            <a:xfrm>
              <a:off x="3009730" y="4949522"/>
              <a:ext cx="510845" cy="288921"/>
            </a:xfrm>
            <a:custGeom>
              <a:avLst/>
              <a:gdLst>
                <a:gd name="connsiteX0" fmla="*/ 253112 w 510845"/>
                <a:gd name="connsiteY0" fmla="*/ 139936 h 288920"/>
                <a:gd name="connsiteX1" fmla="*/ 328482 w 510845"/>
                <a:gd name="connsiteY1" fmla="*/ 5525 h 288920"/>
                <a:gd name="connsiteX2" fmla="*/ 359468 w 510845"/>
                <a:gd name="connsiteY2" fmla="*/ 6781 h 288920"/>
                <a:gd name="connsiteX3" fmla="*/ 460800 w 510845"/>
                <a:gd name="connsiteY3" fmla="*/ 14318 h 288920"/>
                <a:gd name="connsiteX4" fmla="*/ 511047 w 510845"/>
                <a:gd name="connsiteY4" fmla="*/ 97644 h 288920"/>
                <a:gd name="connsiteX5" fmla="*/ 448238 w 510845"/>
                <a:gd name="connsiteY5" fmla="*/ 144123 h 288920"/>
                <a:gd name="connsiteX6" fmla="*/ 397991 w 510845"/>
                <a:gd name="connsiteY6" fmla="*/ 121093 h 288920"/>
                <a:gd name="connsiteX7" fmla="*/ 372449 w 510845"/>
                <a:gd name="connsiteY7" fmla="*/ 160035 h 288920"/>
                <a:gd name="connsiteX8" fmla="*/ 300009 w 510845"/>
                <a:gd name="connsiteY8" fmla="*/ 156685 h 288920"/>
                <a:gd name="connsiteX9" fmla="*/ 263580 w 510845"/>
                <a:gd name="connsiteY9" fmla="*/ 177621 h 288920"/>
                <a:gd name="connsiteX10" fmla="*/ 243481 w 510845"/>
                <a:gd name="connsiteY10" fmla="*/ 224100 h 288920"/>
                <a:gd name="connsiteX11" fmla="*/ 202446 w 510845"/>
                <a:gd name="connsiteY11" fmla="*/ 195207 h 288920"/>
                <a:gd name="connsiteX12" fmla="*/ 179835 w 510845"/>
                <a:gd name="connsiteY12" fmla="*/ 221587 h 288920"/>
                <a:gd name="connsiteX13" fmla="*/ 148430 w 510845"/>
                <a:gd name="connsiteY13" fmla="*/ 231637 h 288920"/>
                <a:gd name="connsiteX14" fmla="*/ 99440 w 510845"/>
                <a:gd name="connsiteY14" fmla="*/ 244617 h 288920"/>
                <a:gd name="connsiteX15" fmla="*/ 91484 w 510845"/>
                <a:gd name="connsiteY15" fmla="*/ 262622 h 288920"/>
                <a:gd name="connsiteX16" fmla="*/ 44587 w 510845"/>
                <a:gd name="connsiteY16" fmla="*/ 258435 h 288920"/>
                <a:gd name="connsiteX17" fmla="*/ 6901 w 510845"/>
                <a:gd name="connsiteY17" fmla="*/ 292771 h 288920"/>
                <a:gd name="connsiteX18" fmla="*/ 1039 w 510845"/>
                <a:gd name="connsiteY18" fmla="*/ 252154 h 288920"/>
                <a:gd name="connsiteX19" fmla="*/ 31606 w 510845"/>
                <a:gd name="connsiteY19" fmla="*/ 189345 h 288920"/>
                <a:gd name="connsiteX20" fmla="*/ 81016 w 510845"/>
                <a:gd name="connsiteY20" fmla="*/ 88851 h 288920"/>
                <a:gd name="connsiteX21" fmla="*/ 197840 w 510845"/>
                <a:gd name="connsiteY21" fmla="*/ 156266 h 288920"/>
                <a:gd name="connsiteX22" fmla="*/ 187372 w 510845"/>
                <a:gd name="connsiteY22" fmla="*/ 103925 h 288920"/>
                <a:gd name="connsiteX23" fmla="*/ 213333 w 510845"/>
                <a:gd name="connsiteY23" fmla="*/ 124024 h 288920"/>
                <a:gd name="connsiteX24" fmla="*/ 230082 w 510845"/>
                <a:gd name="connsiteY24" fmla="*/ 78802 h 288920"/>
                <a:gd name="connsiteX25" fmla="*/ 253112 w 510845"/>
                <a:gd name="connsiteY25" fmla="*/ 139936 h 288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10845" h="288920">
                  <a:moveTo>
                    <a:pt x="253112" y="139936"/>
                  </a:moveTo>
                  <a:cubicBezTo>
                    <a:pt x="280329" y="91782"/>
                    <a:pt x="305034" y="47816"/>
                    <a:pt x="328482" y="5525"/>
                  </a:cubicBezTo>
                  <a:cubicBezTo>
                    <a:pt x="336438" y="5944"/>
                    <a:pt x="348581" y="9293"/>
                    <a:pt x="359468" y="6781"/>
                  </a:cubicBezTo>
                  <a:cubicBezTo>
                    <a:pt x="394222" y="-1175"/>
                    <a:pt x="428139" y="-5781"/>
                    <a:pt x="460800" y="14318"/>
                  </a:cubicBezTo>
                  <a:cubicBezTo>
                    <a:pt x="491785" y="33580"/>
                    <a:pt x="511047" y="59540"/>
                    <a:pt x="511047" y="97644"/>
                  </a:cubicBezTo>
                  <a:cubicBezTo>
                    <a:pt x="470012" y="81314"/>
                    <a:pt x="460800" y="88014"/>
                    <a:pt x="448238" y="144123"/>
                  </a:cubicBezTo>
                  <a:cubicBezTo>
                    <a:pt x="434420" y="128211"/>
                    <a:pt x="418927" y="109369"/>
                    <a:pt x="397991" y="121093"/>
                  </a:cubicBezTo>
                  <a:cubicBezTo>
                    <a:pt x="385848" y="128211"/>
                    <a:pt x="380404" y="147054"/>
                    <a:pt x="372449" y="160035"/>
                  </a:cubicBezTo>
                  <a:cubicBezTo>
                    <a:pt x="347325" y="137005"/>
                    <a:pt x="335601" y="135749"/>
                    <a:pt x="300009" y="156685"/>
                  </a:cubicBezTo>
                  <a:cubicBezTo>
                    <a:pt x="285772" y="165059"/>
                    <a:pt x="271117" y="173434"/>
                    <a:pt x="263580" y="177621"/>
                  </a:cubicBezTo>
                  <a:cubicBezTo>
                    <a:pt x="255205" y="196882"/>
                    <a:pt x="249343" y="210700"/>
                    <a:pt x="243481" y="224100"/>
                  </a:cubicBezTo>
                  <a:cubicBezTo>
                    <a:pt x="231757" y="215725"/>
                    <a:pt x="219614" y="207351"/>
                    <a:pt x="202446" y="195207"/>
                  </a:cubicBezTo>
                  <a:cubicBezTo>
                    <a:pt x="197421" y="201070"/>
                    <a:pt x="186534" y="210282"/>
                    <a:pt x="179835" y="221587"/>
                  </a:cubicBezTo>
                  <a:cubicBezTo>
                    <a:pt x="171460" y="235824"/>
                    <a:pt x="165598" y="244198"/>
                    <a:pt x="148430" y="231637"/>
                  </a:cubicBezTo>
                  <a:cubicBezTo>
                    <a:pt x="130425" y="218656"/>
                    <a:pt x="110745" y="224937"/>
                    <a:pt x="99440" y="244617"/>
                  </a:cubicBezTo>
                  <a:cubicBezTo>
                    <a:pt x="95671" y="251317"/>
                    <a:pt x="93577" y="258435"/>
                    <a:pt x="91484" y="262622"/>
                  </a:cubicBezTo>
                  <a:cubicBezTo>
                    <a:pt x="75153" y="260529"/>
                    <a:pt x="57567" y="253829"/>
                    <a:pt x="44587" y="258435"/>
                  </a:cubicBezTo>
                  <a:cubicBezTo>
                    <a:pt x="30769" y="263041"/>
                    <a:pt x="21138" y="279371"/>
                    <a:pt x="6901" y="292771"/>
                  </a:cubicBezTo>
                  <a:cubicBezTo>
                    <a:pt x="4808" y="280628"/>
                    <a:pt x="-2729" y="264716"/>
                    <a:pt x="1039" y="252154"/>
                  </a:cubicBezTo>
                  <a:cubicBezTo>
                    <a:pt x="7320" y="229962"/>
                    <a:pt x="17369" y="207351"/>
                    <a:pt x="31606" y="189345"/>
                  </a:cubicBezTo>
                  <a:cubicBezTo>
                    <a:pt x="67198" y="144960"/>
                    <a:pt x="68873" y="145798"/>
                    <a:pt x="81016" y="88851"/>
                  </a:cubicBezTo>
                  <a:cubicBezTo>
                    <a:pt x="112420" y="125280"/>
                    <a:pt x="144662" y="157522"/>
                    <a:pt x="197840" y="156266"/>
                  </a:cubicBezTo>
                  <a:cubicBezTo>
                    <a:pt x="194490" y="139517"/>
                    <a:pt x="191559" y="124862"/>
                    <a:pt x="187372" y="103925"/>
                  </a:cubicBezTo>
                  <a:cubicBezTo>
                    <a:pt x="197421" y="111881"/>
                    <a:pt x="202865" y="116068"/>
                    <a:pt x="213333" y="124024"/>
                  </a:cubicBezTo>
                  <a:cubicBezTo>
                    <a:pt x="218776" y="109369"/>
                    <a:pt x="223801" y="96388"/>
                    <a:pt x="230082" y="78802"/>
                  </a:cubicBezTo>
                  <a:cubicBezTo>
                    <a:pt x="237619" y="98901"/>
                    <a:pt x="244319" y="116068"/>
                    <a:pt x="253112" y="139936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43D4087-3780-43B1-885D-9A608D8EA7DD}"/>
                </a:ext>
              </a:extLst>
            </p:cNvPr>
            <p:cNvSpPr/>
            <p:nvPr/>
          </p:nvSpPr>
          <p:spPr>
            <a:xfrm>
              <a:off x="4092543" y="4507011"/>
              <a:ext cx="368478" cy="247048"/>
            </a:xfrm>
            <a:custGeom>
              <a:avLst/>
              <a:gdLst>
                <a:gd name="connsiteX0" fmla="*/ 213763 w 368478"/>
                <a:gd name="connsiteY0" fmla="*/ 226530 h 247047"/>
                <a:gd name="connsiteX1" fmla="*/ 247679 w 368478"/>
                <a:gd name="connsiteY1" fmla="*/ 108450 h 247047"/>
                <a:gd name="connsiteX2" fmla="*/ 184033 w 368478"/>
                <a:gd name="connsiteY2" fmla="*/ 133155 h 247047"/>
                <a:gd name="connsiteX3" fmla="*/ 143417 w 368478"/>
                <a:gd name="connsiteY3" fmla="*/ 193870 h 247047"/>
                <a:gd name="connsiteX4" fmla="*/ 128343 w 368478"/>
                <a:gd name="connsiteY4" fmla="*/ 183820 h 247047"/>
                <a:gd name="connsiteX5" fmla="*/ 88983 w 368478"/>
                <a:gd name="connsiteY5" fmla="*/ 198895 h 247047"/>
                <a:gd name="connsiteX6" fmla="*/ 57997 w 368478"/>
                <a:gd name="connsiteY6" fmla="*/ 216900 h 247047"/>
                <a:gd name="connsiteX7" fmla="*/ 7750 w 368478"/>
                <a:gd name="connsiteY7" fmla="*/ 247048 h 247047"/>
                <a:gd name="connsiteX8" fmla="*/ 10262 w 368478"/>
                <a:gd name="connsiteY8" fmla="*/ 106356 h 247047"/>
                <a:gd name="connsiteX9" fmla="*/ 83539 w 368478"/>
                <a:gd name="connsiteY9" fmla="*/ 68671 h 247047"/>
                <a:gd name="connsiteX10" fmla="*/ 189895 w 368478"/>
                <a:gd name="connsiteY10" fmla="*/ 84583 h 247047"/>
                <a:gd name="connsiteX11" fmla="*/ 159328 w 368478"/>
                <a:gd name="connsiteY11" fmla="*/ 47316 h 247047"/>
                <a:gd name="connsiteX12" fmla="*/ 161003 w 368478"/>
                <a:gd name="connsiteY12" fmla="*/ 44804 h 247047"/>
                <a:gd name="connsiteX13" fmla="*/ 186546 w 368478"/>
                <a:gd name="connsiteY13" fmla="*/ 60715 h 247047"/>
                <a:gd name="connsiteX14" fmla="*/ 197851 w 368478"/>
                <a:gd name="connsiteY14" fmla="*/ 4606 h 247047"/>
                <a:gd name="connsiteX15" fmla="*/ 201620 w 368478"/>
                <a:gd name="connsiteY15" fmla="*/ 0 h 247047"/>
                <a:gd name="connsiteX16" fmla="*/ 251029 w 368478"/>
                <a:gd name="connsiteY16" fmla="*/ 44385 h 247047"/>
                <a:gd name="connsiteX17" fmla="*/ 253960 w 368478"/>
                <a:gd name="connsiteY17" fmla="*/ 41873 h 247047"/>
                <a:gd name="connsiteX18" fmla="*/ 297927 w 368478"/>
                <a:gd name="connsiteY18" fmla="*/ 24705 h 247047"/>
                <a:gd name="connsiteX19" fmla="*/ 368691 w 368478"/>
                <a:gd name="connsiteY19" fmla="*/ 229043 h 247047"/>
                <a:gd name="connsiteX20" fmla="*/ 318863 w 368478"/>
                <a:gd name="connsiteY20" fmla="*/ 216900 h 247047"/>
                <a:gd name="connsiteX21" fmla="*/ 299601 w 368478"/>
                <a:gd name="connsiteY21" fmla="*/ 237417 h 247047"/>
                <a:gd name="connsiteX22" fmla="*/ 259822 w 368478"/>
                <a:gd name="connsiteY22" fmla="*/ 211038 h 247047"/>
                <a:gd name="connsiteX23" fmla="*/ 213763 w 368478"/>
                <a:gd name="connsiteY23" fmla="*/ 226530 h 247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8478" h="247047">
                  <a:moveTo>
                    <a:pt x="213763" y="226530"/>
                  </a:moveTo>
                  <a:cubicBezTo>
                    <a:pt x="232187" y="189264"/>
                    <a:pt x="247679" y="150741"/>
                    <a:pt x="247679" y="108450"/>
                  </a:cubicBezTo>
                  <a:cubicBezTo>
                    <a:pt x="217531" y="95888"/>
                    <a:pt x="199945" y="117662"/>
                    <a:pt x="184033" y="133155"/>
                  </a:cubicBezTo>
                  <a:cubicBezTo>
                    <a:pt x="167703" y="149485"/>
                    <a:pt x="157654" y="171677"/>
                    <a:pt x="143417" y="193870"/>
                  </a:cubicBezTo>
                  <a:cubicBezTo>
                    <a:pt x="141323" y="192614"/>
                    <a:pt x="134624" y="188426"/>
                    <a:pt x="128343" y="183820"/>
                  </a:cubicBezTo>
                  <a:cubicBezTo>
                    <a:pt x="107825" y="170003"/>
                    <a:pt x="92332" y="175027"/>
                    <a:pt x="88983" y="198895"/>
                  </a:cubicBezTo>
                  <a:cubicBezTo>
                    <a:pt x="85633" y="220668"/>
                    <a:pt x="76840" y="223181"/>
                    <a:pt x="57997" y="216900"/>
                  </a:cubicBezTo>
                  <a:cubicBezTo>
                    <a:pt x="24499" y="205594"/>
                    <a:pt x="24499" y="206432"/>
                    <a:pt x="7750" y="247048"/>
                  </a:cubicBezTo>
                  <a:cubicBezTo>
                    <a:pt x="-3556" y="218993"/>
                    <a:pt x="-2300" y="134830"/>
                    <a:pt x="10262" y="106356"/>
                  </a:cubicBezTo>
                  <a:cubicBezTo>
                    <a:pt x="23661" y="76627"/>
                    <a:pt x="47110" y="62809"/>
                    <a:pt x="83539" y="68671"/>
                  </a:cubicBezTo>
                  <a:cubicBezTo>
                    <a:pt x="117875" y="74114"/>
                    <a:pt x="151791" y="81233"/>
                    <a:pt x="189895" y="84583"/>
                  </a:cubicBezTo>
                  <a:cubicBezTo>
                    <a:pt x="179846" y="72021"/>
                    <a:pt x="169797" y="59459"/>
                    <a:pt x="159328" y="47316"/>
                  </a:cubicBezTo>
                  <a:cubicBezTo>
                    <a:pt x="159747" y="46479"/>
                    <a:pt x="160166" y="45641"/>
                    <a:pt x="161003" y="44804"/>
                  </a:cubicBezTo>
                  <a:cubicBezTo>
                    <a:pt x="169378" y="49828"/>
                    <a:pt x="177752" y="55272"/>
                    <a:pt x="186546" y="60715"/>
                  </a:cubicBezTo>
                  <a:cubicBezTo>
                    <a:pt x="216275" y="45641"/>
                    <a:pt x="216275" y="45641"/>
                    <a:pt x="197851" y="4606"/>
                  </a:cubicBezTo>
                  <a:cubicBezTo>
                    <a:pt x="199107" y="2931"/>
                    <a:pt x="200364" y="1675"/>
                    <a:pt x="201620" y="0"/>
                  </a:cubicBezTo>
                  <a:cubicBezTo>
                    <a:pt x="218369" y="15074"/>
                    <a:pt x="234699" y="29730"/>
                    <a:pt x="251029" y="44385"/>
                  </a:cubicBezTo>
                  <a:cubicBezTo>
                    <a:pt x="251867" y="43547"/>
                    <a:pt x="253542" y="42710"/>
                    <a:pt x="253960" y="41873"/>
                  </a:cubicBezTo>
                  <a:cubicBezTo>
                    <a:pt x="260660" y="1675"/>
                    <a:pt x="265266" y="-419"/>
                    <a:pt x="297927" y="24705"/>
                  </a:cubicBezTo>
                  <a:cubicBezTo>
                    <a:pt x="364923" y="76627"/>
                    <a:pt x="374553" y="148229"/>
                    <a:pt x="368691" y="229043"/>
                  </a:cubicBezTo>
                  <a:cubicBezTo>
                    <a:pt x="354036" y="196382"/>
                    <a:pt x="343149" y="194289"/>
                    <a:pt x="318863" y="216900"/>
                  </a:cubicBezTo>
                  <a:cubicBezTo>
                    <a:pt x="311744" y="223599"/>
                    <a:pt x="305464" y="231136"/>
                    <a:pt x="299601" y="237417"/>
                  </a:cubicBezTo>
                  <a:cubicBezTo>
                    <a:pt x="286202" y="227787"/>
                    <a:pt x="274059" y="212713"/>
                    <a:pt x="259822" y="211038"/>
                  </a:cubicBezTo>
                  <a:cubicBezTo>
                    <a:pt x="245167" y="209363"/>
                    <a:pt x="229256" y="220668"/>
                    <a:pt x="213763" y="22653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04A3BFDD-EF84-4077-998B-AE28C57FB398}"/>
                </a:ext>
              </a:extLst>
            </p:cNvPr>
            <p:cNvSpPr/>
            <p:nvPr/>
          </p:nvSpPr>
          <p:spPr>
            <a:xfrm>
              <a:off x="4581409" y="4550139"/>
              <a:ext cx="355917" cy="234486"/>
            </a:xfrm>
            <a:custGeom>
              <a:avLst/>
              <a:gdLst>
                <a:gd name="connsiteX0" fmla="*/ 0 w 355916"/>
                <a:gd name="connsiteY0" fmla="*/ 60715 h 234486"/>
                <a:gd name="connsiteX1" fmla="*/ 127711 w 355916"/>
                <a:gd name="connsiteY1" fmla="*/ 113056 h 234486"/>
                <a:gd name="connsiteX2" fmla="*/ 146973 w 355916"/>
                <a:gd name="connsiteY2" fmla="*/ 117243 h 234486"/>
                <a:gd name="connsiteX3" fmla="*/ 174190 w 355916"/>
                <a:gd name="connsiteY3" fmla="*/ 117243 h 234486"/>
                <a:gd name="connsiteX4" fmla="*/ 180052 w 355916"/>
                <a:gd name="connsiteY4" fmla="*/ 98400 h 234486"/>
                <a:gd name="connsiteX5" fmla="*/ 198895 w 355916"/>
                <a:gd name="connsiteY5" fmla="*/ 109706 h 234486"/>
                <a:gd name="connsiteX6" fmla="*/ 260447 w 355916"/>
                <a:gd name="connsiteY6" fmla="*/ 0 h 234486"/>
                <a:gd name="connsiteX7" fmla="*/ 355916 w 355916"/>
                <a:gd name="connsiteY7" fmla="*/ 155347 h 234486"/>
                <a:gd name="connsiteX8" fmla="*/ 326187 w 355916"/>
                <a:gd name="connsiteY8" fmla="*/ 124780 h 234486"/>
                <a:gd name="connsiteX9" fmla="*/ 309019 w 355916"/>
                <a:gd name="connsiteY9" fmla="*/ 156603 h 234486"/>
                <a:gd name="connsiteX10" fmla="*/ 279290 w 355916"/>
                <a:gd name="connsiteY10" fmla="*/ 136923 h 234486"/>
                <a:gd name="connsiteX11" fmla="*/ 256260 w 355916"/>
                <a:gd name="connsiteY11" fmla="*/ 167071 h 234486"/>
                <a:gd name="connsiteX12" fmla="*/ 244117 w 355916"/>
                <a:gd name="connsiteY12" fmla="*/ 148229 h 234486"/>
                <a:gd name="connsiteX13" fmla="*/ 221924 w 355916"/>
                <a:gd name="connsiteY13" fmla="*/ 141529 h 234486"/>
                <a:gd name="connsiteX14" fmla="*/ 212294 w 355916"/>
                <a:gd name="connsiteY14" fmla="*/ 151579 h 234486"/>
                <a:gd name="connsiteX15" fmla="*/ 184658 w 355916"/>
                <a:gd name="connsiteY15" fmla="*/ 183402 h 234486"/>
                <a:gd name="connsiteX16" fmla="*/ 149904 w 355916"/>
                <a:gd name="connsiteY16" fmla="*/ 159116 h 234486"/>
                <a:gd name="connsiteX17" fmla="*/ 146973 w 355916"/>
                <a:gd name="connsiteY17" fmla="*/ 156185 h 234486"/>
                <a:gd name="connsiteX18" fmla="*/ 120593 w 355916"/>
                <a:gd name="connsiteY18" fmla="*/ 209363 h 234486"/>
                <a:gd name="connsiteX19" fmla="*/ 109287 w 355916"/>
                <a:gd name="connsiteY19" fmla="*/ 196382 h 234486"/>
                <a:gd name="connsiteX20" fmla="*/ 85420 w 355916"/>
                <a:gd name="connsiteY20" fmla="*/ 179633 h 234486"/>
                <a:gd name="connsiteX21" fmla="*/ 72858 w 355916"/>
                <a:gd name="connsiteY21" fmla="*/ 204757 h 234486"/>
                <a:gd name="connsiteX22" fmla="*/ 40198 w 355916"/>
                <a:gd name="connsiteY22" fmla="*/ 235742 h 234486"/>
                <a:gd name="connsiteX23" fmla="*/ 8793 w 355916"/>
                <a:gd name="connsiteY23" fmla="*/ 152835 h 234486"/>
                <a:gd name="connsiteX24" fmla="*/ 0 w 355916"/>
                <a:gd name="connsiteY24" fmla="*/ 60715 h 234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5916" h="234486">
                  <a:moveTo>
                    <a:pt x="0" y="60715"/>
                  </a:moveTo>
                  <a:cubicBezTo>
                    <a:pt x="33917" y="56109"/>
                    <a:pt x="54434" y="65321"/>
                    <a:pt x="127711" y="113056"/>
                  </a:cubicBezTo>
                  <a:cubicBezTo>
                    <a:pt x="133992" y="114312"/>
                    <a:pt x="140273" y="116406"/>
                    <a:pt x="146973" y="117243"/>
                  </a:cubicBezTo>
                  <a:cubicBezTo>
                    <a:pt x="156185" y="118081"/>
                    <a:pt x="165397" y="119337"/>
                    <a:pt x="174190" y="117243"/>
                  </a:cubicBezTo>
                  <a:cubicBezTo>
                    <a:pt x="176702" y="116824"/>
                    <a:pt x="177540" y="106775"/>
                    <a:pt x="180052" y="98400"/>
                  </a:cubicBezTo>
                  <a:cubicBezTo>
                    <a:pt x="185914" y="101750"/>
                    <a:pt x="191776" y="105519"/>
                    <a:pt x="198895" y="109706"/>
                  </a:cubicBezTo>
                  <a:cubicBezTo>
                    <a:pt x="229461" y="79139"/>
                    <a:pt x="262960" y="49828"/>
                    <a:pt x="260447" y="0"/>
                  </a:cubicBezTo>
                  <a:cubicBezTo>
                    <a:pt x="325768" y="10049"/>
                    <a:pt x="359685" y="78302"/>
                    <a:pt x="355916" y="155347"/>
                  </a:cubicBezTo>
                  <a:cubicBezTo>
                    <a:pt x="348379" y="139017"/>
                    <a:pt x="345867" y="117662"/>
                    <a:pt x="326187" y="124780"/>
                  </a:cubicBezTo>
                  <a:cubicBezTo>
                    <a:pt x="317813" y="127711"/>
                    <a:pt x="314463" y="145298"/>
                    <a:pt x="309019" y="156603"/>
                  </a:cubicBezTo>
                  <a:cubicBezTo>
                    <a:pt x="301482" y="151160"/>
                    <a:pt x="291433" y="140273"/>
                    <a:pt x="279290" y="136923"/>
                  </a:cubicBezTo>
                  <a:cubicBezTo>
                    <a:pt x="258772" y="131480"/>
                    <a:pt x="260447" y="151160"/>
                    <a:pt x="256260" y="167071"/>
                  </a:cubicBezTo>
                  <a:cubicBezTo>
                    <a:pt x="251235" y="158697"/>
                    <a:pt x="249142" y="151579"/>
                    <a:pt x="244117" y="148229"/>
                  </a:cubicBezTo>
                  <a:cubicBezTo>
                    <a:pt x="237836" y="144042"/>
                    <a:pt x="229461" y="141948"/>
                    <a:pt x="221924" y="141529"/>
                  </a:cubicBezTo>
                  <a:cubicBezTo>
                    <a:pt x="218575" y="141529"/>
                    <a:pt x="212712" y="147810"/>
                    <a:pt x="212294" y="151579"/>
                  </a:cubicBezTo>
                  <a:cubicBezTo>
                    <a:pt x="210200" y="168746"/>
                    <a:pt x="202663" y="181308"/>
                    <a:pt x="184658" y="183402"/>
                  </a:cubicBezTo>
                  <a:cubicBezTo>
                    <a:pt x="166234" y="185914"/>
                    <a:pt x="157022" y="173771"/>
                    <a:pt x="149904" y="159116"/>
                  </a:cubicBezTo>
                  <a:cubicBezTo>
                    <a:pt x="149485" y="157859"/>
                    <a:pt x="148229" y="157022"/>
                    <a:pt x="146973" y="156185"/>
                  </a:cubicBezTo>
                  <a:cubicBezTo>
                    <a:pt x="124361" y="163303"/>
                    <a:pt x="121012" y="170002"/>
                    <a:pt x="120593" y="209363"/>
                  </a:cubicBezTo>
                  <a:cubicBezTo>
                    <a:pt x="115987" y="203919"/>
                    <a:pt x="113056" y="199313"/>
                    <a:pt x="109287" y="196382"/>
                  </a:cubicBezTo>
                  <a:cubicBezTo>
                    <a:pt x="101750" y="190520"/>
                    <a:pt x="93376" y="185077"/>
                    <a:pt x="85420" y="179633"/>
                  </a:cubicBezTo>
                  <a:cubicBezTo>
                    <a:pt x="81233" y="187589"/>
                    <a:pt x="77464" y="195964"/>
                    <a:pt x="72858" y="204757"/>
                  </a:cubicBezTo>
                  <a:cubicBezTo>
                    <a:pt x="46897" y="200151"/>
                    <a:pt x="46897" y="200151"/>
                    <a:pt x="40198" y="235742"/>
                  </a:cubicBezTo>
                  <a:cubicBezTo>
                    <a:pt x="18005" y="211038"/>
                    <a:pt x="11306" y="182564"/>
                    <a:pt x="8793" y="152835"/>
                  </a:cubicBezTo>
                  <a:cubicBezTo>
                    <a:pt x="5025" y="121849"/>
                    <a:pt x="2931" y="92120"/>
                    <a:pt x="0" y="60715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DB80862-CD86-450D-BD00-F343F4C7ECAC}"/>
                </a:ext>
              </a:extLst>
            </p:cNvPr>
            <p:cNvSpPr/>
            <p:nvPr/>
          </p:nvSpPr>
          <p:spPr>
            <a:xfrm>
              <a:off x="4399409" y="5386213"/>
              <a:ext cx="372666" cy="293108"/>
            </a:xfrm>
            <a:custGeom>
              <a:avLst/>
              <a:gdLst>
                <a:gd name="connsiteX0" fmla="*/ 78993 w 372665"/>
                <a:gd name="connsiteY0" fmla="*/ 257637 h 293107"/>
                <a:gd name="connsiteX1" fmla="*/ 22466 w 372665"/>
                <a:gd name="connsiteY1" fmla="*/ 294066 h 293107"/>
                <a:gd name="connsiteX2" fmla="*/ 273 w 372665"/>
                <a:gd name="connsiteY2" fmla="*/ 253868 h 293107"/>
                <a:gd name="connsiteX3" fmla="*/ 9904 w 372665"/>
                <a:gd name="connsiteY3" fmla="*/ 222045 h 293107"/>
                <a:gd name="connsiteX4" fmla="*/ 20372 w 372665"/>
                <a:gd name="connsiteY4" fmla="*/ 147093 h 293107"/>
                <a:gd name="connsiteX5" fmla="*/ 135940 w 372665"/>
                <a:gd name="connsiteY5" fmla="*/ 158399 h 293107"/>
                <a:gd name="connsiteX6" fmla="*/ 115423 w 372665"/>
                <a:gd name="connsiteY6" fmla="*/ 131600 h 293107"/>
                <a:gd name="connsiteX7" fmla="*/ 140546 w 372665"/>
                <a:gd name="connsiteY7" fmla="*/ 101034 h 293107"/>
                <a:gd name="connsiteX8" fmla="*/ 175719 w 372665"/>
                <a:gd name="connsiteY8" fmla="*/ 134113 h 293107"/>
                <a:gd name="connsiteX9" fmla="*/ 199586 w 372665"/>
                <a:gd name="connsiteY9" fmla="*/ 29431 h 293107"/>
                <a:gd name="connsiteX10" fmla="*/ 231828 w 372665"/>
                <a:gd name="connsiteY10" fmla="*/ 18126 h 293107"/>
                <a:gd name="connsiteX11" fmla="*/ 326460 w 372665"/>
                <a:gd name="connsiteY11" fmla="*/ 3889 h 293107"/>
                <a:gd name="connsiteX12" fmla="*/ 374195 w 372665"/>
                <a:gd name="connsiteY12" fmla="*/ 37387 h 293107"/>
                <a:gd name="connsiteX13" fmla="*/ 341534 w 372665"/>
                <a:gd name="connsiteY13" fmla="*/ 49949 h 293107"/>
                <a:gd name="connsiteX14" fmla="*/ 335254 w 372665"/>
                <a:gd name="connsiteY14" fmla="*/ 81353 h 293107"/>
                <a:gd name="connsiteX15" fmla="*/ 295893 w 372665"/>
                <a:gd name="connsiteY15" fmla="*/ 82610 h 293107"/>
                <a:gd name="connsiteX16" fmla="*/ 276213 w 372665"/>
                <a:gd name="connsiteY16" fmla="*/ 114851 h 293107"/>
                <a:gd name="connsiteX17" fmla="*/ 195818 w 372665"/>
                <a:gd name="connsiteY17" fmla="*/ 156305 h 293107"/>
                <a:gd name="connsiteX18" fmla="*/ 192887 w 372665"/>
                <a:gd name="connsiteY18" fmla="*/ 190641 h 293107"/>
                <a:gd name="connsiteX19" fmla="*/ 150596 w 372665"/>
                <a:gd name="connsiteY19" fmla="*/ 183104 h 293107"/>
                <a:gd name="connsiteX20" fmla="*/ 139709 w 372665"/>
                <a:gd name="connsiteY20" fmla="*/ 206971 h 293107"/>
                <a:gd name="connsiteX21" fmla="*/ 123378 w 372665"/>
                <a:gd name="connsiteY21" fmla="*/ 219952 h 293107"/>
                <a:gd name="connsiteX22" fmla="*/ 78993 w 372665"/>
                <a:gd name="connsiteY22" fmla="*/ 257637 h 29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2665" h="293107">
                  <a:moveTo>
                    <a:pt x="78993" y="257637"/>
                  </a:moveTo>
                  <a:cubicBezTo>
                    <a:pt x="42983" y="253450"/>
                    <a:pt x="30421" y="261824"/>
                    <a:pt x="22466" y="294066"/>
                  </a:cubicBezTo>
                  <a:cubicBezTo>
                    <a:pt x="4460" y="286110"/>
                    <a:pt x="-1402" y="271455"/>
                    <a:pt x="273" y="253868"/>
                  </a:cubicBezTo>
                  <a:cubicBezTo>
                    <a:pt x="1111" y="242981"/>
                    <a:pt x="4042" y="230838"/>
                    <a:pt x="9904" y="222045"/>
                  </a:cubicBezTo>
                  <a:cubicBezTo>
                    <a:pt x="24978" y="199434"/>
                    <a:pt x="28328" y="175985"/>
                    <a:pt x="20372" y="147093"/>
                  </a:cubicBezTo>
                  <a:cubicBezTo>
                    <a:pt x="59313" y="160492"/>
                    <a:pt x="96161" y="175148"/>
                    <a:pt x="135940" y="158399"/>
                  </a:cubicBezTo>
                  <a:cubicBezTo>
                    <a:pt x="128403" y="148768"/>
                    <a:pt x="122122" y="140394"/>
                    <a:pt x="115423" y="131600"/>
                  </a:cubicBezTo>
                  <a:cubicBezTo>
                    <a:pt x="144315" y="132019"/>
                    <a:pt x="144315" y="132019"/>
                    <a:pt x="140546" y="101034"/>
                  </a:cubicBezTo>
                  <a:cubicBezTo>
                    <a:pt x="152689" y="112339"/>
                    <a:pt x="162320" y="121551"/>
                    <a:pt x="175719" y="134113"/>
                  </a:cubicBezTo>
                  <a:cubicBezTo>
                    <a:pt x="184094" y="97265"/>
                    <a:pt x="191631" y="63348"/>
                    <a:pt x="199586" y="29431"/>
                  </a:cubicBezTo>
                  <a:cubicBezTo>
                    <a:pt x="208380" y="26500"/>
                    <a:pt x="220941" y="23988"/>
                    <a:pt x="231828" y="18126"/>
                  </a:cubicBezTo>
                  <a:cubicBezTo>
                    <a:pt x="261977" y="1796"/>
                    <a:pt x="292962" y="-4904"/>
                    <a:pt x="326460" y="3889"/>
                  </a:cubicBezTo>
                  <a:cubicBezTo>
                    <a:pt x="346559" y="9333"/>
                    <a:pt x="363727" y="18963"/>
                    <a:pt x="374195" y="37387"/>
                  </a:cubicBezTo>
                  <a:cubicBezTo>
                    <a:pt x="362471" y="41574"/>
                    <a:pt x="347815" y="42412"/>
                    <a:pt x="341534" y="49949"/>
                  </a:cubicBezTo>
                  <a:cubicBezTo>
                    <a:pt x="335254" y="57486"/>
                    <a:pt x="336510" y="71723"/>
                    <a:pt x="335254" y="81353"/>
                  </a:cubicBezTo>
                  <a:cubicBezTo>
                    <a:pt x="323110" y="81353"/>
                    <a:pt x="307199" y="77166"/>
                    <a:pt x="295893" y="82610"/>
                  </a:cubicBezTo>
                  <a:cubicBezTo>
                    <a:pt x="287100" y="86797"/>
                    <a:pt x="283331" y="102290"/>
                    <a:pt x="276213" y="114851"/>
                  </a:cubicBezTo>
                  <a:cubicBezTo>
                    <a:pt x="249415" y="109827"/>
                    <a:pt x="249415" y="109827"/>
                    <a:pt x="195818" y="156305"/>
                  </a:cubicBezTo>
                  <a:cubicBezTo>
                    <a:pt x="194562" y="169704"/>
                    <a:pt x="193724" y="180173"/>
                    <a:pt x="192887" y="190641"/>
                  </a:cubicBezTo>
                  <a:cubicBezTo>
                    <a:pt x="180744" y="188547"/>
                    <a:pt x="168601" y="186035"/>
                    <a:pt x="150596" y="183104"/>
                  </a:cubicBezTo>
                  <a:cubicBezTo>
                    <a:pt x="148502" y="188128"/>
                    <a:pt x="145152" y="198178"/>
                    <a:pt x="139709" y="206971"/>
                  </a:cubicBezTo>
                  <a:cubicBezTo>
                    <a:pt x="135940" y="212833"/>
                    <a:pt x="128822" y="219952"/>
                    <a:pt x="123378" y="219952"/>
                  </a:cubicBezTo>
                  <a:cubicBezTo>
                    <a:pt x="89043" y="218277"/>
                    <a:pt x="82343" y="222883"/>
                    <a:pt x="78993" y="257637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8A1B8B2-CAB6-4ECD-8952-ABD1AF6597B3}"/>
                </a:ext>
              </a:extLst>
            </p:cNvPr>
            <p:cNvSpPr/>
            <p:nvPr/>
          </p:nvSpPr>
          <p:spPr>
            <a:xfrm>
              <a:off x="3547923" y="4328745"/>
              <a:ext cx="410351" cy="200988"/>
            </a:xfrm>
            <a:custGeom>
              <a:avLst/>
              <a:gdLst>
                <a:gd name="connsiteX0" fmla="*/ 135248 w 410350"/>
                <a:gd name="connsiteY0" fmla="*/ 0 h 200988"/>
                <a:gd name="connsiteX1" fmla="*/ 215225 w 410350"/>
                <a:gd name="connsiteY1" fmla="*/ 83326 h 200988"/>
                <a:gd name="connsiteX2" fmla="*/ 230718 w 410350"/>
                <a:gd name="connsiteY2" fmla="*/ 43547 h 200988"/>
                <a:gd name="connsiteX3" fmla="*/ 237836 w 410350"/>
                <a:gd name="connsiteY3" fmla="*/ 64065 h 200988"/>
                <a:gd name="connsiteX4" fmla="*/ 264634 w 410350"/>
                <a:gd name="connsiteY4" fmla="*/ 70765 h 200988"/>
                <a:gd name="connsiteX5" fmla="*/ 274684 w 410350"/>
                <a:gd name="connsiteY5" fmla="*/ 51503 h 200988"/>
                <a:gd name="connsiteX6" fmla="*/ 279290 w 410350"/>
                <a:gd name="connsiteY6" fmla="*/ 52759 h 200988"/>
                <a:gd name="connsiteX7" fmla="*/ 273009 w 410350"/>
                <a:gd name="connsiteY7" fmla="*/ 93376 h 200988"/>
                <a:gd name="connsiteX8" fmla="*/ 365129 w 410350"/>
                <a:gd name="connsiteY8" fmla="*/ 61134 h 200988"/>
                <a:gd name="connsiteX9" fmla="*/ 389833 w 410350"/>
                <a:gd name="connsiteY9" fmla="*/ 203919 h 200988"/>
                <a:gd name="connsiteX10" fmla="*/ 349217 w 410350"/>
                <a:gd name="connsiteY10" fmla="*/ 193032 h 200988"/>
                <a:gd name="connsiteX11" fmla="*/ 341261 w 410350"/>
                <a:gd name="connsiteY11" fmla="*/ 162465 h 200988"/>
                <a:gd name="connsiteX12" fmla="*/ 317813 w 410350"/>
                <a:gd name="connsiteY12" fmla="*/ 159953 h 200988"/>
                <a:gd name="connsiteX13" fmla="*/ 267984 w 410350"/>
                <a:gd name="connsiteY13" fmla="*/ 132736 h 200988"/>
                <a:gd name="connsiteX14" fmla="*/ 240348 w 410350"/>
                <a:gd name="connsiteY14" fmla="*/ 138179 h 200988"/>
                <a:gd name="connsiteX15" fmla="*/ 215644 w 410350"/>
                <a:gd name="connsiteY15" fmla="*/ 150322 h 200988"/>
                <a:gd name="connsiteX16" fmla="*/ 207688 w 410350"/>
                <a:gd name="connsiteY16" fmla="*/ 123943 h 200988"/>
                <a:gd name="connsiteX17" fmla="*/ 207688 w 410350"/>
                <a:gd name="connsiteY17" fmla="*/ 107612 h 200988"/>
                <a:gd name="connsiteX18" fmla="*/ 137342 w 410350"/>
                <a:gd name="connsiteY18" fmla="*/ 126455 h 200988"/>
                <a:gd name="connsiteX19" fmla="*/ 74114 w 410350"/>
                <a:gd name="connsiteY19" fmla="*/ 104681 h 200988"/>
                <a:gd name="connsiteX20" fmla="*/ 0 w 410350"/>
                <a:gd name="connsiteY20" fmla="*/ 74533 h 200988"/>
                <a:gd name="connsiteX21" fmla="*/ 25961 w 410350"/>
                <a:gd name="connsiteY21" fmla="*/ 32661 h 200988"/>
                <a:gd name="connsiteX22" fmla="*/ 108450 w 410350"/>
                <a:gd name="connsiteY22" fmla="*/ 6281 h 200988"/>
                <a:gd name="connsiteX23" fmla="*/ 135248 w 410350"/>
                <a:gd name="connsiteY23" fmla="*/ 0 h 20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10350" h="200988">
                  <a:moveTo>
                    <a:pt x="135248" y="0"/>
                  </a:moveTo>
                  <a:cubicBezTo>
                    <a:pt x="141948" y="44385"/>
                    <a:pt x="171677" y="69090"/>
                    <a:pt x="215225" y="83326"/>
                  </a:cubicBezTo>
                  <a:cubicBezTo>
                    <a:pt x="220250" y="70346"/>
                    <a:pt x="224856" y="59040"/>
                    <a:pt x="230718" y="43547"/>
                  </a:cubicBezTo>
                  <a:cubicBezTo>
                    <a:pt x="234068" y="52759"/>
                    <a:pt x="235742" y="58622"/>
                    <a:pt x="237836" y="64065"/>
                  </a:cubicBezTo>
                  <a:cubicBezTo>
                    <a:pt x="246629" y="66159"/>
                    <a:pt x="255004" y="68252"/>
                    <a:pt x="264634" y="70765"/>
                  </a:cubicBezTo>
                  <a:cubicBezTo>
                    <a:pt x="267984" y="64065"/>
                    <a:pt x="271334" y="57784"/>
                    <a:pt x="274684" y="51503"/>
                  </a:cubicBezTo>
                  <a:cubicBezTo>
                    <a:pt x="276359" y="51922"/>
                    <a:pt x="277615" y="52341"/>
                    <a:pt x="279290" y="52759"/>
                  </a:cubicBezTo>
                  <a:cubicBezTo>
                    <a:pt x="277196" y="66159"/>
                    <a:pt x="275103" y="79977"/>
                    <a:pt x="273009" y="93376"/>
                  </a:cubicBezTo>
                  <a:cubicBezTo>
                    <a:pt x="312788" y="103844"/>
                    <a:pt x="345030" y="92538"/>
                    <a:pt x="365129" y="61134"/>
                  </a:cubicBezTo>
                  <a:cubicBezTo>
                    <a:pt x="409513" y="91701"/>
                    <a:pt x="429612" y="170840"/>
                    <a:pt x="389833" y="203919"/>
                  </a:cubicBezTo>
                  <a:cubicBezTo>
                    <a:pt x="383134" y="182983"/>
                    <a:pt x="377272" y="181308"/>
                    <a:pt x="349217" y="193032"/>
                  </a:cubicBezTo>
                  <a:cubicBezTo>
                    <a:pt x="346705" y="182564"/>
                    <a:pt x="347542" y="169584"/>
                    <a:pt x="341261" y="162465"/>
                  </a:cubicBezTo>
                  <a:cubicBezTo>
                    <a:pt x="336655" y="157441"/>
                    <a:pt x="323256" y="160372"/>
                    <a:pt x="317813" y="159953"/>
                  </a:cubicBezTo>
                  <a:cubicBezTo>
                    <a:pt x="300226" y="149904"/>
                    <a:pt x="285152" y="139017"/>
                    <a:pt x="267984" y="132736"/>
                  </a:cubicBezTo>
                  <a:cubicBezTo>
                    <a:pt x="260447" y="129805"/>
                    <a:pt x="249142" y="135248"/>
                    <a:pt x="240348" y="138179"/>
                  </a:cubicBezTo>
                  <a:cubicBezTo>
                    <a:pt x="231974" y="141110"/>
                    <a:pt x="224018" y="146135"/>
                    <a:pt x="215644" y="150322"/>
                  </a:cubicBezTo>
                  <a:cubicBezTo>
                    <a:pt x="212713" y="141529"/>
                    <a:pt x="209781" y="132736"/>
                    <a:pt x="207688" y="123943"/>
                  </a:cubicBezTo>
                  <a:cubicBezTo>
                    <a:pt x="206850" y="120593"/>
                    <a:pt x="207688" y="117243"/>
                    <a:pt x="207688" y="107612"/>
                  </a:cubicBezTo>
                  <a:cubicBezTo>
                    <a:pt x="184239" y="113893"/>
                    <a:pt x="162465" y="119755"/>
                    <a:pt x="137342" y="126455"/>
                  </a:cubicBezTo>
                  <a:cubicBezTo>
                    <a:pt x="121430" y="112218"/>
                    <a:pt x="107612" y="81233"/>
                    <a:pt x="74114" y="104681"/>
                  </a:cubicBezTo>
                  <a:cubicBezTo>
                    <a:pt x="60297" y="67834"/>
                    <a:pt x="47316" y="62809"/>
                    <a:pt x="0" y="74533"/>
                  </a:cubicBezTo>
                  <a:cubicBezTo>
                    <a:pt x="837" y="55272"/>
                    <a:pt x="10049" y="39360"/>
                    <a:pt x="25961" y="32661"/>
                  </a:cubicBezTo>
                  <a:cubicBezTo>
                    <a:pt x="52341" y="21774"/>
                    <a:pt x="80814" y="14655"/>
                    <a:pt x="108450" y="6281"/>
                  </a:cubicBezTo>
                  <a:cubicBezTo>
                    <a:pt x="116406" y="3769"/>
                    <a:pt x="124780" y="2512"/>
                    <a:pt x="135248" y="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47096D8-D42C-411B-B721-6C82C1F4EFBF}"/>
                </a:ext>
              </a:extLst>
            </p:cNvPr>
            <p:cNvSpPr/>
            <p:nvPr/>
          </p:nvSpPr>
          <p:spPr>
            <a:xfrm>
              <a:off x="3794601" y="5305820"/>
              <a:ext cx="389415" cy="255422"/>
            </a:xfrm>
            <a:custGeom>
              <a:avLst/>
              <a:gdLst>
                <a:gd name="connsiteX0" fmla="*/ 252933 w 389414"/>
                <a:gd name="connsiteY0" fmla="*/ 3050 h 255422"/>
                <a:gd name="connsiteX1" fmla="*/ 298155 w 389414"/>
                <a:gd name="connsiteY1" fmla="*/ 956 h 255422"/>
                <a:gd name="connsiteX2" fmla="*/ 391949 w 389414"/>
                <a:gd name="connsiteY2" fmla="*/ 72558 h 255422"/>
                <a:gd name="connsiteX3" fmla="*/ 337096 w 389414"/>
                <a:gd name="connsiteY3" fmla="*/ 103963 h 255422"/>
                <a:gd name="connsiteX4" fmla="*/ 280150 w 389414"/>
                <a:gd name="connsiteY4" fmla="*/ 105637 h 255422"/>
                <a:gd name="connsiteX5" fmla="*/ 247070 w 389414"/>
                <a:gd name="connsiteY5" fmla="*/ 109406 h 255422"/>
                <a:gd name="connsiteX6" fmla="*/ 217341 w 389414"/>
                <a:gd name="connsiteY6" fmla="*/ 146672 h 255422"/>
                <a:gd name="connsiteX7" fmla="*/ 206035 w 389414"/>
                <a:gd name="connsiteY7" fmla="*/ 170540 h 255422"/>
                <a:gd name="connsiteX8" fmla="*/ 182587 w 389414"/>
                <a:gd name="connsiteY8" fmla="*/ 164678 h 255422"/>
                <a:gd name="connsiteX9" fmla="*/ 169187 w 389414"/>
                <a:gd name="connsiteY9" fmla="*/ 154628 h 255422"/>
                <a:gd name="connsiteX10" fmla="*/ 159557 w 389414"/>
                <a:gd name="connsiteY10" fmla="*/ 175983 h 255422"/>
                <a:gd name="connsiteX11" fmla="*/ 104704 w 389414"/>
                <a:gd name="connsiteY11" fmla="*/ 229999 h 255422"/>
                <a:gd name="connsiteX12" fmla="*/ 36451 w 389414"/>
                <a:gd name="connsiteY12" fmla="*/ 258053 h 255422"/>
                <a:gd name="connsiteX13" fmla="*/ 4628 w 389414"/>
                <a:gd name="connsiteY13" fmla="*/ 200269 h 255422"/>
                <a:gd name="connsiteX14" fmla="*/ 45663 w 389414"/>
                <a:gd name="connsiteY14" fmla="*/ 110662 h 255422"/>
                <a:gd name="connsiteX15" fmla="*/ 154951 w 389414"/>
                <a:gd name="connsiteY15" fmla="*/ 138298 h 255422"/>
                <a:gd name="connsiteX16" fmla="*/ 134852 w 389414"/>
                <a:gd name="connsiteY16" fmla="*/ 111081 h 255422"/>
                <a:gd name="connsiteX17" fmla="*/ 168769 w 389414"/>
                <a:gd name="connsiteY17" fmla="*/ 114012 h 255422"/>
                <a:gd name="connsiteX18" fmla="*/ 183843 w 389414"/>
                <a:gd name="connsiteY18" fmla="*/ 89726 h 255422"/>
                <a:gd name="connsiteX19" fmla="*/ 206454 w 389414"/>
                <a:gd name="connsiteY19" fmla="*/ 104800 h 255422"/>
                <a:gd name="connsiteX20" fmla="*/ 252933 w 389414"/>
                <a:gd name="connsiteY20" fmla="*/ 3050 h 255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9414" h="255422">
                  <a:moveTo>
                    <a:pt x="252933" y="3050"/>
                  </a:moveTo>
                  <a:cubicBezTo>
                    <a:pt x="270100" y="2212"/>
                    <a:pt x="284337" y="2631"/>
                    <a:pt x="298155" y="956"/>
                  </a:cubicBezTo>
                  <a:cubicBezTo>
                    <a:pt x="345890" y="-6162"/>
                    <a:pt x="390274" y="27336"/>
                    <a:pt x="391949" y="72558"/>
                  </a:cubicBezTo>
                  <a:cubicBezTo>
                    <a:pt x="359289" y="51203"/>
                    <a:pt x="359289" y="51203"/>
                    <a:pt x="337096" y="103963"/>
                  </a:cubicBezTo>
                  <a:cubicBezTo>
                    <a:pt x="288943" y="77164"/>
                    <a:pt x="288943" y="77164"/>
                    <a:pt x="280150" y="105637"/>
                  </a:cubicBezTo>
                  <a:cubicBezTo>
                    <a:pt x="268844" y="106894"/>
                    <a:pt x="257957" y="106894"/>
                    <a:pt x="247070" y="109406"/>
                  </a:cubicBezTo>
                  <a:cubicBezTo>
                    <a:pt x="228228" y="114012"/>
                    <a:pt x="211479" y="120293"/>
                    <a:pt x="217341" y="146672"/>
                  </a:cubicBezTo>
                  <a:cubicBezTo>
                    <a:pt x="219016" y="153791"/>
                    <a:pt x="212316" y="166353"/>
                    <a:pt x="206035" y="170540"/>
                  </a:cubicBezTo>
                  <a:cubicBezTo>
                    <a:pt x="201429" y="173471"/>
                    <a:pt x="190124" y="167609"/>
                    <a:pt x="182587" y="164678"/>
                  </a:cubicBezTo>
                  <a:cubicBezTo>
                    <a:pt x="178399" y="163003"/>
                    <a:pt x="175050" y="158816"/>
                    <a:pt x="169187" y="154628"/>
                  </a:cubicBezTo>
                  <a:cubicBezTo>
                    <a:pt x="165419" y="162584"/>
                    <a:pt x="162488" y="169284"/>
                    <a:pt x="159557" y="175983"/>
                  </a:cubicBezTo>
                  <a:cubicBezTo>
                    <a:pt x="121871" y="179333"/>
                    <a:pt x="114753" y="186033"/>
                    <a:pt x="104704" y="229999"/>
                  </a:cubicBezTo>
                  <a:cubicBezTo>
                    <a:pt x="44407" y="207388"/>
                    <a:pt x="35195" y="211156"/>
                    <a:pt x="36451" y="258053"/>
                  </a:cubicBezTo>
                  <a:cubicBezTo>
                    <a:pt x="4628" y="251354"/>
                    <a:pt x="-7515" y="231255"/>
                    <a:pt x="4628" y="200269"/>
                  </a:cubicBezTo>
                  <a:cubicBezTo>
                    <a:pt x="16353" y="170121"/>
                    <a:pt x="31845" y="140810"/>
                    <a:pt x="45663" y="110662"/>
                  </a:cubicBezTo>
                  <a:cubicBezTo>
                    <a:pt x="77068" y="134529"/>
                    <a:pt x="112660" y="143323"/>
                    <a:pt x="154951" y="138298"/>
                  </a:cubicBezTo>
                  <a:cubicBezTo>
                    <a:pt x="147832" y="128667"/>
                    <a:pt x="141970" y="121130"/>
                    <a:pt x="134852" y="111081"/>
                  </a:cubicBezTo>
                  <a:cubicBezTo>
                    <a:pt x="148251" y="112756"/>
                    <a:pt x="159557" y="116943"/>
                    <a:pt x="168769" y="114012"/>
                  </a:cubicBezTo>
                  <a:cubicBezTo>
                    <a:pt x="175050" y="111918"/>
                    <a:pt x="177981" y="99775"/>
                    <a:pt x="183843" y="89726"/>
                  </a:cubicBezTo>
                  <a:cubicBezTo>
                    <a:pt x="188867" y="93076"/>
                    <a:pt x="196823" y="98100"/>
                    <a:pt x="206454" y="104800"/>
                  </a:cubicBezTo>
                  <a:cubicBezTo>
                    <a:pt x="240790" y="79676"/>
                    <a:pt x="244977" y="39479"/>
                    <a:pt x="252933" y="305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14F7A41-7800-4681-A8A4-005E0257684A}"/>
                </a:ext>
              </a:extLst>
            </p:cNvPr>
            <p:cNvSpPr/>
            <p:nvPr/>
          </p:nvSpPr>
          <p:spPr>
            <a:xfrm>
              <a:off x="4013467" y="5497715"/>
              <a:ext cx="318231" cy="205175"/>
            </a:xfrm>
            <a:custGeom>
              <a:avLst/>
              <a:gdLst>
                <a:gd name="connsiteX0" fmla="*/ 250547 w 318231"/>
                <a:gd name="connsiteY0" fmla="*/ 0 h 205175"/>
                <a:gd name="connsiteX1" fmla="*/ 322150 w 318231"/>
                <a:gd name="connsiteY1" fmla="*/ 93376 h 205175"/>
                <a:gd name="connsiteX2" fmla="*/ 288233 w 318231"/>
                <a:gd name="connsiteY2" fmla="*/ 82489 h 205175"/>
                <a:gd name="connsiteX3" fmla="*/ 282371 w 318231"/>
                <a:gd name="connsiteY3" fmla="*/ 119337 h 205175"/>
                <a:gd name="connsiteX4" fmla="*/ 253897 w 318231"/>
                <a:gd name="connsiteY4" fmla="*/ 118080 h 205175"/>
                <a:gd name="connsiteX5" fmla="*/ 240917 w 318231"/>
                <a:gd name="connsiteY5" fmla="*/ 133992 h 205175"/>
                <a:gd name="connsiteX6" fmla="*/ 191507 w 318231"/>
                <a:gd name="connsiteY6" fmla="*/ 123943 h 205175"/>
                <a:gd name="connsiteX7" fmla="*/ 179364 w 318231"/>
                <a:gd name="connsiteY7" fmla="*/ 136086 h 205175"/>
                <a:gd name="connsiteX8" fmla="*/ 147122 w 318231"/>
                <a:gd name="connsiteY8" fmla="*/ 172515 h 205175"/>
                <a:gd name="connsiteX9" fmla="*/ 100225 w 318231"/>
                <a:gd name="connsiteY9" fmla="*/ 152416 h 205175"/>
                <a:gd name="connsiteX10" fmla="*/ 96875 w 318231"/>
                <a:gd name="connsiteY10" fmla="*/ 180889 h 205175"/>
                <a:gd name="connsiteX11" fmla="*/ 75520 w 318231"/>
                <a:gd name="connsiteY11" fmla="*/ 166653 h 205175"/>
                <a:gd name="connsiteX12" fmla="*/ 61284 w 318231"/>
                <a:gd name="connsiteY12" fmla="*/ 194707 h 205175"/>
                <a:gd name="connsiteX13" fmla="*/ 35323 w 318231"/>
                <a:gd name="connsiteY13" fmla="*/ 177121 h 205175"/>
                <a:gd name="connsiteX14" fmla="*/ 28623 w 318231"/>
                <a:gd name="connsiteY14" fmla="*/ 206013 h 205175"/>
                <a:gd name="connsiteX15" fmla="*/ 150 w 318231"/>
                <a:gd name="connsiteY15" fmla="*/ 89607 h 205175"/>
                <a:gd name="connsiteX16" fmla="*/ 3499 w 318231"/>
                <a:gd name="connsiteY16" fmla="*/ 75371 h 205175"/>
                <a:gd name="connsiteX17" fmla="*/ 29460 w 318231"/>
                <a:gd name="connsiteY17" fmla="*/ 42291 h 205175"/>
                <a:gd name="connsiteX18" fmla="*/ 48722 w 318231"/>
                <a:gd name="connsiteY18" fmla="*/ 74114 h 205175"/>
                <a:gd name="connsiteX19" fmla="*/ 74264 w 318231"/>
                <a:gd name="connsiteY19" fmla="*/ 100913 h 205175"/>
                <a:gd name="connsiteX20" fmla="*/ 103575 w 318231"/>
                <a:gd name="connsiteY20" fmla="*/ 113475 h 205175"/>
                <a:gd name="connsiteX21" fmla="*/ 118649 w 318231"/>
                <a:gd name="connsiteY21" fmla="*/ 95888 h 205175"/>
                <a:gd name="connsiteX22" fmla="*/ 129117 w 318231"/>
                <a:gd name="connsiteY22" fmla="*/ 116824 h 205175"/>
                <a:gd name="connsiteX23" fmla="*/ 173921 w 318231"/>
                <a:gd name="connsiteY23" fmla="*/ 82908 h 205175"/>
                <a:gd name="connsiteX24" fmla="*/ 173921 w 318231"/>
                <a:gd name="connsiteY24" fmla="*/ 113475 h 205175"/>
                <a:gd name="connsiteX25" fmla="*/ 250547 w 318231"/>
                <a:gd name="connsiteY25" fmla="*/ 0 h 205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8231" h="205175">
                  <a:moveTo>
                    <a:pt x="250547" y="0"/>
                  </a:moveTo>
                  <a:cubicBezTo>
                    <a:pt x="271903" y="37685"/>
                    <a:pt x="311681" y="53597"/>
                    <a:pt x="322150" y="93376"/>
                  </a:cubicBezTo>
                  <a:cubicBezTo>
                    <a:pt x="309588" y="89188"/>
                    <a:pt x="298701" y="85839"/>
                    <a:pt x="288233" y="82489"/>
                  </a:cubicBezTo>
                  <a:cubicBezTo>
                    <a:pt x="286139" y="95051"/>
                    <a:pt x="284046" y="107612"/>
                    <a:pt x="282371" y="119337"/>
                  </a:cubicBezTo>
                  <a:cubicBezTo>
                    <a:pt x="273577" y="118918"/>
                    <a:pt x="262691" y="115149"/>
                    <a:pt x="253897" y="118080"/>
                  </a:cubicBezTo>
                  <a:cubicBezTo>
                    <a:pt x="247198" y="120174"/>
                    <a:pt x="243429" y="131061"/>
                    <a:pt x="240917" y="133992"/>
                  </a:cubicBezTo>
                  <a:cubicBezTo>
                    <a:pt x="224587" y="130642"/>
                    <a:pt x="208256" y="126036"/>
                    <a:pt x="191507" y="123943"/>
                  </a:cubicBezTo>
                  <a:cubicBezTo>
                    <a:pt x="187739" y="123524"/>
                    <a:pt x="180202" y="131061"/>
                    <a:pt x="179364" y="136086"/>
                  </a:cubicBezTo>
                  <a:cubicBezTo>
                    <a:pt x="176433" y="155766"/>
                    <a:pt x="165965" y="167909"/>
                    <a:pt x="147122" y="172515"/>
                  </a:cubicBezTo>
                  <a:cubicBezTo>
                    <a:pt x="127861" y="177540"/>
                    <a:pt x="114880" y="168746"/>
                    <a:pt x="100225" y="152416"/>
                  </a:cubicBezTo>
                  <a:cubicBezTo>
                    <a:pt x="98969" y="162465"/>
                    <a:pt x="97713" y="172515"/>
                    <a:pt x="96875" y="180889"/>
                  </a:cubicBezTo>
                  <a:cubicBezTo>
                    <a:pt x="91013" y="177121"/>
                    <a:pt x="83476" y="171677"/>
                    <a:pt x="75520" y="166653"/>
                  </a:cubicBezTo>
                  <a:cubicBezTo>
                    <a:pt x="70496" y="176702"/>
                    <a:pt x="65471" y="186333"/>
                    <a:pt x="61284" y="194707"/>
                  </a:cubicBezTo>
                  <a:cubicBezTo>
                    <a:pt x="54584" y="190101"/>
                    <a:pt x="44953" y="183820"/>
                    <a:pt x="35323" y="177121"/>
                  </a:cubicBezTo>
                  <a:cubicBezTo>
                    <a:pt x="33229" y="186752"/>
                    <a:pt x="30717" y="195963"/>
                    <a:pt x="28623" y="206013"/>
                  </a:cubicBezTo>
                  <a:cubicBezTo>
                    <a:pt x="11037" y="169584"/>
                    <a:pt x="-1525" y="131480"/>
                    <a:pt x="150" y="89607"/>
                  </a:cubicBezTo>
                  <a:cubicBezTo>
                    <a:pt x="150" y="85001"/>
                    <a:pt x="987" y="79139"/>
                    <a:pt x="3499" y="75371"/>
                  </a:cubicBezTo>
                  <a:cubicBezTo>
                    <a:pt x="11455" y="64065"/>
                    <a:pt x="20667" y="53178"/>
                    <a:pt x="29460" y="42291"/>
                  </a:cubicBezTo>
                  <a:cubicBezTo>
                    <a:pt x="35741" y="52759"/>
                    <a:pt x="41185" y="64065"/>
                    <a:pt x="48722" y="74114"/>
                  </a:cubicBezTo>
                  <a:cubicBezTo>
                    <a:pt x="56259" y="84164"/>
                    <a:pt x="64633" y="93794"/>
                    <a:pt x="74264" y="100913"/>
                  </a:cubicBezTo>
                  <a:cubicBezTo>
                    <a:pt x="82220" y="106775"/>
                    <a:pt x="93107" y="109287"/>
                    <a:pt x="103575" y="113475"/>
                  </a:cubicBezTo>
                  <a:cubicBezTo>
                    <a:pt x="107762" y="108450"/>
                    <a:pt x="112787" y="103006"/>
                    <a:pt x="118649" y="95888"/>
                  </a:cubicBezTo>
                  <a:cubicBezTo>
                    <a:pt x="121999" y="102588"/>
                    <a:pt x="124092" y="107194"/>
                    <a:pt x="129117" y="116824"/>
                  </a:cubicBezTo>
                  <a:cubicBezTo>
                    <a:pt x="145029" y="104681"/>
                    <a:pt x="159684" y="93794"/>
                    <a:pt x="173921" y="82908"/>
                  </a:cubicBezTo>
                  <a:cubicBezTo>
                    <a:pt x="173921" y="91701"/>
                    <a:pt x="173921" y="100913"/>
                    <a:pt x="173921" y="113475"/>
                  </a:cubicBezTo>
                  <a:cubicBezTo>
                    <a:pt x="199882" y="75371"/>
                    <a:pt x="223330" y="40198"/>
                    <a:pt x="250547" y="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8D4246B0-4E64-4B68-88F3-549B666E2246}"/>
                </a:ext>
              </a:extLst>
            </p:cNvPr>
            <p:cNvSpPr/>
            <p:nvPr/>
          </p:nvSpPr>
          <p:spPr>
            <a:xfrm>
              <a:off x="4623856" y="5156449"/>
              <a:ext cx="276359" cy="209363"/>
            </a:xfrm>
            <a:custGeom>
              <a:avLst/>
              <a:gdLst>
                <a:gd name="connsiteX0" fmla="*/ 118762 w 276358"/>
                <a:gd name="connsiteY0" fmla="*/ 56951 h 209362"/>
                <a:gd name="connsiteX1" fmla="*/ 100757 w 276358"/>
                <a:gd name="connsiteY1" fmla="*/ 48577 h 209362"/>
                <a:gd name="connsiteX2" fmla="*/ 133836 w 276358"/>
                <a:gd name="connsiteY2" fmla="*/ 32665 h 209362"/>
                <a:gd name="connsiteX3" fmla="*/ 112063 w 276358"/>
                <a:gd name="connsiteY3" fmla="*/ 15497 h 209362"/>
                <a:gd name="connsiteX4" fmla="*/ 113319 w 276358"/>
                <a:gd name="connsiteY4" fmla="*/ 11729 h 209362"/>
                <a:gd name="connsiteX5" fmla="*/ 154354 w 276358"/>
                <a:gd name="connsiteY5" fmla="*/ 23453 h 209362"/>
                <a:gd name="connsiteX6" fmla="*/ 188689 w 276358"/>
                <a:gd name="connsiteY6" fmla="*/ 3354 h 209362"/>
                <a:gd name="connsiteX7" fmla="*/ 279971 w 276358"/>
                <a:gd name="connsiteY7" fmla="*/ 90868 h 209362"/>
                <a:gd name="connsiteX8" fmla="*/ 233074 w 276358"/>
                <a:gd name="connsiteY8" fmla="*/ 116829 h 209362"/>
                <a:gd name="connsiteX9" fmla="*/ 175290 w 276358"/>
                <a:gd name="connsiteY9" fmla="*/ 128135 h 209362"/>
                <a:gd name="connsiteX10" fmla="*/ 171940 w 276358"/>
                <a:gd name="connsiteY10" fmla="*/ 58207 h 209362"/>
                <a:gd name="connsiteX11" fmla="*/ 117087 w 276358"/>
                <a:gd name="connsiteY11" fmla="*/ 123947 h 209362"/>
                <a:gd name="connsiteX12" fmla="*/ 78565 w 276358"/>
                <a:gd name="connsiteY12" fmla="*/ 133159 h 209362"/>
                <a:gd name="connsiteX13" fmla="*/ 75633 w 276358"/>
                <a:gd name="connsiteY13" fmla="*/ 158701 h 209362"/>
                <a:gd name="connsiteX14" fmla="*/ 19524 w 276358"/>
                <a:gd name="connsiteY14" fmla="*/ 211042 h 209362"/>
                <a:gd name="connsiteX15" fmla="*/ 8219 w 276358"/>
                <a:gd name="connsiteY15" fmla="*/ 143209 h 209362"/>
                <a:gd name="connsiteX16" fmla="*/ 5288 w 276358"/>
                <a:gd name="connsiteY16" fmla="*/ 111804 h 209362"/>
                <a:gd name="connsiteX17" fmla="*/ 15756 w 276358"/>
                <a:gd name="connsiteY17" fmla="*/ 87518 h 209362"/>
                <a:gd name="connsiteX18" fmla="*/ 98245 w 276358"/>
                <a:gd name="connsiteY18" fmla="*/ 66163 h 209362"/>
                <a:gd name="connsiteX19" fmla="*/ 118343 w 276358"/>
                <a:gd name="connsiteY19" fmla="*/ 62395 h 209362"/>
                <a:gd name="connsiteX20" fmla="*/ 118762 w 276358"/>
                <a:gd name="connsiteY20" fmla="*/ 56951 h 209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6358" h="209362">
                  <a:moveTo>
                    <a:pt x="118762" y="56951"/>
                  </a:moveTo>
                  <a:cubicBezTo>
                    <a:pt x="111644" y="53601"/>
                    <a:pt x="104107" y="50252"/>
                    <a:pt x="100757" y="48577"/>
                  </a:cubicBezTo>
                  <a:cubicBezTo>
                    <a:pt x="109131" y="44389"/>
                    <a:pt x="119600" y="39365"/>
                    <a:pt x="133836" y="32665"/>
                  </a:cubicBezTo>
                  <a:cubicBezTo>
                    <a:pt x="123368" y="24709"/>
                    <a:pt x="117925" y="20103"/>
                    <a:pt x="112063" y="15497"/>
                  </a:cubicBezTo>
                  <a:cubicBezTo>
                    <a:pt x="112481" y="14241"/>
                    <a:pt x="112900" y="12985"/>
                    <a:pt x="113319" y="11729"/>
                  </a:cubicBezTo>
                  <a:cubicBezTo>
                    <a:pt x="127137" y="15497"/>
                    <a:pt x="140536" y="19685"/>
                    <a:pt x="154354" y="23453"/>
                  </a:cubicBezTo>
                  <a:cubicBezTo>
                    <a:pt x="158541" y="-2508"/>
                    <a:pt x="160635" y="-2927"/>
                    <a:pt x="188689" y="3354"/>
                  </a:cubicBezTo>
                  <a:cubicBezTo>
                    <a:pt x="235587" y="13822"/>
                    <a:pt x="262804" y="43971"/>
                    <a:pt x="279971" y="90868"/>
                  </a:cubicBezTo>
                  <a:cubicBezTo>
                    <a:pt x="250242" y="76213"/>
                    <a:pt x="244799" y="100080"/>
                    <a:pt x="233074" y="116829"/>
                  </a:cubicBezTo>
                  <a:cubicBezTo>
                    <a:pt x="211719" y="106780"/>
                    <a:pt x="190783" y="105105"/>
                    <a:pt x="175290" y="128135"/>
                  </a:cubicBezTo>
                  <a:cubicBezTo>
                    <a:pt x="174034" y="104267"/>
                    <a:pt x="173196" y="81237"/>
                    <a:pt x="171940" y="58207"/>
                  </a:cubicBezTo>
                  <a:cubicBezTo>
                    <a:pt x="135930" y="65744"/>
                    <a:pt x="119600" y="87099"/>
                    <a:pt x="117087" y="123947"/>
                  </a:cubicBezTo>
                  <a:cubicBezTo>
                    <a:pt x="103688" y="126878"/>
                    <a:pt x="90289" y="127716"/>
                    <a:pt x="78565" y="133159"/>
                  </a:cubicBezTo>
                  <a:cubicBezTo>
                    <a:pt x="75215" y="134834"/>
                    <a:pt x="76890" y="147815"/>
                    <a:pt x="75633" y="158701"/>
                  </a:cubicBezTo>
                  <a:cubicBezTo>
                    <a:pt x="40879" y="153258"/>
                    <a:pt x="32086" y="182569"/>
                    <a:pt x="19524" y="211042"/>
                  </a:cubicBezTo>
                  <a:cubicBezTo>
                    <a:pt x="1100" y="188850"/>
                    <a:pt x="-993" y="166657"/>
                    <a:pt x="8219" y="143209"/>
                  </a:cubicBezTo>
                  <a:cubicBezTo>
                    <a:pt x="12825" y="131903"/>
                    <a:pt x="17431" y="123529"/>
                    <a:pt x="5288" y="111804"/>
                  </a:cubicBezTo>
                  <a:cubicBezTo>
                    <a:pt x="-7693" y="99661"/>
                    <a:pt x="6125" y="90449"/>
                    <a:pt x="15756" y="87518"/>
                  </a:cubicBezTo>
                  <a:cubicBezTo>
                    <a:pt x="42973" y="79144"/>
                    <a:pt x="70609" y="72863"/>
                    <a:pt x="98245" y="66163"/>
                  </a:cubicBezTo>
                  <a:cubicBezTo>
                    <a:pt x="104944" y="64488"/>
                    <a:pt x="111644" y="63651"/>
                    <a:pt x="118343" y="62395"/>
                  </a:cubicBezTo>
                  <a:cubicBezTo>
                    <a:pt x="118762" y="60301"/>
                    <a:pt x="118762" y="58626"/>
                    <a:pt x="118762" y="56951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C0D7A0A-06A5-4FD4-82FD-1F59C51B9FE7}"/>
                </a:ext>
              </a:extLst>
            </p:cNvPr>
            <p:cNvSpPr/>
            <p:nvPr/>
          </p:nvSpPr>
          <p:spPr>
            <a:xfrm>
              <a:off x="4562874" y="5648037"/>
              <a:ext cx="309857" cy="100494"/>
            </a:xfrm>
            <a:custGeom>
              <a:avLst/>
              <a:gdLst>
                <a:gd name="connsiteX0" fmla="*/ 250090 w 309856"/>
                <a:gd name="connsiteY0" fmla="*/ 0 h 100494"/>
                <a:gd name="connsiteX1" fmla="*/ 308711 w 309856"/>
                <a:gd name="connsiteY1" fmla="*/ 84583 h 100494"/>
                <a:gd name="connsiteX2" fmla="*/ 271445 w 309856"/>
                <a:gd name="connsiteY2" fmla="*/ 90445 h 100494"/>
                <a:gd name="connsiteX3" fmla="*/ 243390 w 309856"/>
                <a:gd name="connsiteY3" fmla="*/ 81233 h 100494"/>
                <a:gd name="connsiteX4" fmla="*/ 230828 w 309856"/>
                <a:gd name="connsiteY4" fmla="*/ 77045 h 100494"/>
                <a:gd name="connsiteX5" fmla="*/ 181838 w 309856"/>
                <a:gd name="connsiteY5" fmla="*/ 90445 h 100494"/>
                <a:gd name="connsiteX6" fmla="*/ 160901 w 309856"/>
                <a:gd name="connsiteY6" fmla="*/ 88351 h 100494"/>
                <a:gd name="connsiteX7" fmla="*/ 154620 w 309856"/>
                <a:gd name="connsiteY7" fmla="*/ 71602 h 100494"/>
                <a:gd name="connsiteX8" fmla="*/ 110235 w 309856"/>
                <a:gd name="connsiteY8" fmla="*/ 102169 h 100494"/>
                <a:gd name="connsiteX9" fmla="*/ 60826 w 309856"/>
                <a:gd name="connsiteY9" fmla="*/ 104263 h 100494"/>
                <a:gd name="connsiteX10" fmla="*/ 2204 w 309856"/>
                <a:gd name="connsiteY10" fmla="*/ 99657 h 100494"/>
                <a:gd name="connsiteX11" fmla="*/ 23141 w 309856"/>
                <a:gd name="connsiteY11" fmla="*/ 49828 h 100494"/>
                <a:gd name="connsiteX12" fmla="*/ 72550 w 309856"/>
                <a:gd name="connsiteY12" fmla="*/ 17587 h 100494"/>
                <a:gd name="connsiteX13" fmla="*/ 151689 w 309856"/>
                <a:gd name="connsiteY13" fmla="*/ 53178 h 100494"/>
                <a:gd name="connsiteX14" fmla="*/ 151689 w 309856"/>
                <a:gd name="connsiteY14" fmla="*/ 25542 h 100494"/>
                <a:gd name="connsiteX15" fmla="*/ 186862 w 309856"/>
                <a:gd name="connsiteY15" fmla="*/ 12562 h 100494"/>
                <a:gd name="connsiteX16" fmla="*/ 195237 w 309856"/>
                <a:gd name="connsiteY16" fmla="*/ 44804 h 100494"/>
                <a:gd name="connsiteX17" fmla="*/ 250090 w 309856"/>
                <a:gd name="connsiteY17" fmla="*/ 0 h 100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9856" h="100494">
                  <a:moveTo>
                    <a:pt x="250090" y="0"/>
                  </a:moveTo>
                  <a:cubicBezTo>
                    <a:pt x="290287" y="15493"/>
                    <a:pt x="320017" y="56528"/>
                    <a:pt x="308711" y="84583"/>
                  </a:cubicBezTo>
                  <a:cubicBezTo>
                    <a:pt x="295731" y="86676"/>
                    <a:pt x="284425" y="88351"/>
                    <a:pt x="271445" y="90445"/>
                  </a:cubicBezTo>
                  <a:cubicBezTo>
                    <a:pt x="266420" y="82908"/>
                    <a:pt x="263489" y="61971"/>
                    <a:pt x="243390" y="81233"/>
                  </a:cubicBezTo>
                  <a:cubicBezTo>
                    <a:pt x="242134" y="82489"/>
                    <a:pt x="235016" y="78720"/>
                    <a:pt x="230828" y="77045"/>
                  </a:cubicBezTo>
                  <a:cubicBezTo>
                    <a:pt x="210311" y="68252"/>
                    <a:pt x="195655" y="72439"/>
                    <a:pt x="181838" y="90445"/>
                  </a:cubicBezTo>
                  <a:cubicBezTo>
                    <a:pt x="173882" y="100494"/>
                    <a:pt x="166345" y="102588"/>
                    <a:pt x="160901" y="88351"/>
                  </a:cubicBezTo>
                  <a:cubicBezTo>
                    <a:pt x="159226" y="83745"/>
                    <a:pt x="157551" y="79139"/>
                    <a:pt x="154620" y="71602"/>
                  </a:cubicBezTo>
                  <a:cubicBezTo>
                    <a:pt x="139546" y="82070"/>
                    <a:pt x="125310" y="91701"/>
                    <a:pt x="110235" y="102169"/>
                  </a:cubicBezTo>
                  <a:cubicBezTo>
                    <a:pt x="94743" y="97563"/>
                    <a:pt x="77156" y="78720"/>
                    <a:pt x="60826" y="104263"/>
                  </a:cubicBezTo>
                  <a:cubicBezTo>
                    <a:pt x="43658" y="82908"/>
                    <a:pt x="34865" y="82070"/>
                    <a:pt x="2204" y="99657"/>
                  </a:cubicBezTo>
                  <a:cubicBezTo>
                    <a:pt x="-5333" y="76627"/>
                    <a:pt x="7648" y="61971"/>
                    <a:pt x="23141" y="49828"/>
                  </a:cubicBezTo>
                  <a:cubicBezTo>
                    <a:pt x="38215" y="38104"/>
                    <a:pt x="55382" y="28892"/>
                    <a:pt x="72550" y="17587"/>
                  </a:cubicBezTo>
                  <a:cubicBezTo>
                    <a:pt x="91812" y="43129"/>
                    <a:pt x="117354" y="56947"/>
                    <a:pt x="151689" y="53178"/>
                  </a:cubicBezTo>
                  <a:cubicBezTo>
                    <a:pt x="151689" y="43966"/>
                    <a:pt x="151689" y="35173"/>
                    <a:pt x="151689" y="25542"/>
                  </a:cubicBezTo>
                  <a:cubicBezTo>
                    <a:pt x="170532" y="38941"/>
                    <a:pt x="180163" y="36429"/>
                    <a:pt x="186862" y="12562"/>
                  </a:cubicBezTo>
                  <a:cubicBezTo>
                    <a:pt x="190631" y="26798"/>
                    <a:pt x="192724" y="36010"/>
                    <a:pt x="195237" y="44804"/>
                  </a:cubicBezTo>
                  <a:cubicBezTo>
                    <a:pt x="224966" y="43129"/>
                    <a:pt x="241296" y="30148"/>
                    <a:pt x="250090" y="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A3B367A-53BE-46FB-A10D-6DDC0D8A4F84}"/>
                </a:ext>
              </a:extLst>
            </p:cNvPr>
            <p:cNvSpPr/>
            <p:nvPr/>
          </p:nvSpPr>
          <p:spPr>
            <a:xfrm>
              <a:off x="4325986" y="5161981"/>
              <a:ext cx="276359" cy="200988"/>
            </a:xfrm>
            <a:custGeom>
              <a:avLst/>
              <a:gdLst>
                <a:gd name="connsiteX0" fmla="*/ 121012 w 276358"/>
                <a:gd name="connsiteY0" fmla="*/ 103760 h 200988"/>
                <a:gd name="connsiteX1" fmla="*/ 107194 w 276358"/>
                <a:gd name="connsiteY1" fmla="*/ 94967 h 200988"/>
                <a:gd name="connsiteX2" fmla="*/ 134411 w 276358"/>
                <a:gd name="connsiteY2" fmla="*/ 95804 h 200988"/>
                <a:gd name="connsiteX3" fmla="*/ 149066 w 276358"/>
                <a:gd name="connsiteY3" fmla="*/ 79474 h 200988"/>
                <a:gd name="connsiteX4" fmla="*/ 168746 w 276358"/>
                <a:gd name="connsiteY4" fmla="*/ 335 h 200988"/>
                <a:gd name="connsiteX5" fmla="*/ 276778 w 276358"/>
                <a:gd name="connsiteY5" fmla="*/ 66075 h 200988"/>
                <a:gd name="connsiteX6" fmla="*/ 253329 w 276358"/>
                <a:gd name="connsiteY6" fmla="*/ 62725 h 200988"/>
                <a:gd name="connsiteX7" fmla="*/ 247048 w 276358"/>
                <a:gd name="connsiteY7" fmla="*/ 85336 h 200988"/>
                <a:gd name="connsiteX8" fmla="*/ 212294 w 276358"/>
                <a:gd name="connsiteY8" fmla="*/ 101248 h 200988"/>
                <a:gd name="connsiteX9" fmla="*/ 196382 w 276358"/>
                <a:gd name="connsiteY9" fmla="*/ 92873 h 200988"/>
                <a:gd name="connsiteX10" fmla="*/ 179214 w 276358"/>
                <a:gd name="connsiteY10" fmla="*/ 107529 h 200988"/>
                <a:gd name="connsiteX11" fmla="*/ 153672 w 276358"/>
                <a:gd name="connsiteY11" fmla="*/ 129721 h 200988"/>
                <a:gd name="connsiteX12" fmla="*/ 125199 w 276358"/>
                <a:gd name="connsiteY12" fmla="*/ 129302 h 200988"/>
                <a:gd name="connsiteX13" fmla="*/ 121430 w 276358"/>
                <a:gd name="connsiteY13" fmla="*/ 159032 h 200988"/>
                <a:gd name="connsiteX14" fmla="*/ 95051 w 276358"/>
                <a:gd name="connsiteY14" fmla="*/ 148982 h 200988"/>
                <a:gd name="connsiteX15" fmla="*/ 90863 w 276358"/>
                <a:gd name="connsiteY15" fmla="*/ 168663 h 200988"/>
                <a:gd name="connsiteX16" fmla="*/ 67833 w 276358"/>
                <a:gd name="connsiteY16" fmla="*/ 168663 h 200988"/>
                <a:gd name="connsiteX17" fmla="*/ 74533 w 276358"/>
                <a:gd name="connsiteY17" fmla="*/ 198392 h 200988"/>
                <a:gd name="connsiteX18" fmla="*/ 69927 w 276358"/>
                <a:gd name="connsiteY18" fmla="*/ 201323 h 200988"/>
                <a:gd name="connsiteX19" fmla="*/ 45641 w 276358"/>
                <a:gd name="connsiteY19" fmla="*/ 161125 h 200988"/>
                <a:gd name="connsiteX20" fmla="*/ 0 w 276358"/>
                <a:gd name="connsiteY20" fmla="*/ 94129 h 200988"/>
                <a:gd name="connsiteX21" fmla="*/ 121012 w 276358"/>
                <a:gd name="connsiteY21" fmla="*/ 103760 h 20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6358" h="200988">
                  <a:moveTo>
                    <a:pt x="121012" y="103760"/>
                  </a:moveTo>
                  <a:cubicBezTo>
                    <a:pt x="117662" y="101666"/>
                    <a:pt x="114312" y="99573"/>
                    <a:pt x="107194" y="94967"/>
                  </a:cubicBezTo>
                  <a:cubicBezTo>
                    <a:pt x="120174" y="95804"/>
                    <a:pt x="127711" y="97898"/>
                    <a:pt x="134411" y="95804"/>
                  </a:cubicBezTo>
                  <a:cubicBezTo>
                    <a:pt x="139436" y="94129"/>
                    <a:pt x="142367" y="87430"/>
                    <a:pt x="149066" y="79474"/>
                  </a:cubicBezTo>
                  <a:cubicBezTo>
                    <a:pt x="172096" y="79893"/>
                    <a:pt x="186752" y="34670"/>
                    <a:pt x="168746" y="335"/>
                  </a:cubicBezTo>
                  <a:cubicBezTo>
                    <a:pt x="218575" y="-3015"/>
                    <a:pt x="254166" y="18759"/>
                    <a:pt x="276778" y="66075"/>
                  </a:cubicBezTo>
                  <a:cubicBezTo>
                    <a:pt x="268822" y="64819"/>
                    <a:pt x="258354" y="59794"/>
                    <a:pt x="253329" y="62725"/>
                  </a:cubicBezTo>
                  <a:cubicBezTo>
                    <a:pt x="248304" y="65656"/>
                    <a:pt x="249142" y="77380"/>
                    <a:pt x="247048" y="85336"/>
                  </a:cubicBezTo>
                  <a:cubicBezTo>
                    <a:pt x="213969" y="75705"/>
                    <a:pt x="213550" y="75705"/>
                    <a:pt x="212294" y="101248"/>
                  </a:cubicBezTo>
                  <a:cubicBezTo>
                    <a:pt x="206850" y="98317"/>
                    <a:pt x="201826" y="93711"/>
                    <a:pt x="196382" y="92873"/>
                  </a:cubicBezTo>
                  <a:cubicBezTo>
                    <a:pt x="186752" y="91617"/>
                    <a:pt x="176702" y="90780"/>
                    <a:pt x="179214" y="107529"/>
                  </a:cubicBezTo>
                  <a:cubicBezTo>
                    <a:pt x="181727" y="124278"/>
                    <a:pt x="170003" y="133489"/>
                    <a:pt x="153672" y="129721"/>
                  </a:cubicBezTo>
                  <a:cubicBezTo>
                    <a:pt x="144042" y="127627"/>
                    <a:pt x="133155" y="113809"/>
                    <a:pt x="125199" y="129302"/>
                  </a:cubicBezTo>
                  <a:cubicBezTo>
                    <a:pt x="121012" y="137677"/>
                    <a:pt x="122687" y="148982"/>
                    <a:pt x="121430" y="159032"/>
                  </a:cubicBezTo>
                  <a:cubicBezTo>
                    <a:pt x="114312" y="156519"/>
                    <a:pt x="105519" y="153170"/>
                    <a:pt x="95051" y="148982"/>
                  </a:cubicBezTo>
                  <a:cubicBezTo>
                    <a:pt x="93376" y="156938"/>
                    <a:pt x="92120" y="162800"/>
                    <a:pt x="90863" y="168663"/>
                  </a:cubicBezTo>
                  <a:cubicBezTo>
                    <a:pt x="84164" y="168663"/>
                    <a:pt x="77464" y="168663"/>
                    <a:pt x="67833" y="168663"/>
                  </a:cubicBezTo>
                  <a:cubicBezTo>
                    <a:pt x="70346" y="179549"/>
                    <a:pt x="72439" y="189180"/>
                    <a:pt x="74533" y="198392"/>
                  </a:cubicBezTo>
                  <a:cubicBezTo>
                    <a:pt x="72858" y="199229"/>
                    <a:pt x="71602" y="200486"/>
                    <a:pt x="69927" y="201323"/>
                  </a:cubicBezTo>
                  <a:cubicBezTo>
                    <a:pt x="61553" y="187924"/>
                    <a:pt x="51084" y="175362"/>
                    <a:pt x="45641" y="161125"/>
                  </a:cubicBezTo>
                  <a:cubicBezTo>
                    <a:pt x="36429" y="136421"/>
                    <a:pt x="28055" y="111297"/>
                    <a:pt x="0" y="94129"/>
                  </a:cubicBezTo>
                  <a:cubicBezTo>
                    <a:pt x="44385" y="87011"/>
                    <a:pt x="81651" y="102085"/>
                    <a:pt x="121012" y="10376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AD28977-1CD9-4859-9A80-B10C87D0BEC0}"/>
                </a:ext>
              </a:extLst>
            </p:cNvPr>
            <p:cNvSpPr/>
            <p:nvPr/>
          </p:nvSpPr>
          <p:spPr>
            <a:xfrm>
              <a:off x="4939558" y="5685323"/>
              <a:ext cx="238673" cy="205175"/>
            </a:xfrm>
            <a:custGeom>
              <a:avLst/>
              <a:gdLst>
                <a:gd name="connsiteX0" fmla="*/ 210061 w 238673"/>
                <a:gd name="connsiteY0" fmla="*/ 72839 h 205175"/>
                <a:gd name="connsiteX1" fmla="*/ 171957 w 238673"/>
                <a:gd name="connsiteY1" fmla="*/ 81214 h 205175"/>
                <a:gd name="connsiteX2" fmla="*/ 140971 w 238673"/>
                <a:gd name="connsiteY2" fmla="*/ 93776 h 205175"/>
                <a:gd name="connsiteX3" fmla="*/ 134690 w 238673"/>
                <a:gd name="connsiteY3" fmla="*/ 108431 h 205175"/>
                <a:gd name="connsiteX4" fmla="*/ 134690 w 238673"/>
                <a:gd name="connsiteY4" fmla="*/ 137323 h 205175"/>
                <a:gd name="connsiteX5" fmla="*/ 105798 w 238673"/>
                <a:gd name="connsiteY5" fmla="*/ 131880 h 205175"/>
                <a:gd name="connsiteX6" fmla="*/ 75650 w 238673"/>
                <a:gd name="connsiteY6" fmla="*/ 182127 h 205175"/>
                <a:gd name="connsiteX7" fmla="*/ 30428 w 238673"/>
                <a:gd name="connsiteY7" fmla="*/ 208088 h 205175"/>
                <a:gd name="connsiteX8" fmla="*/ 280 w 238673"/>
                <a:gd name="connsiteY8" fmla="*/ 172915 h 205175"/>
                <a:gd name="connsiteX9" fmla="*/ 11166 w 238673"/>
                <a:gd name="connsiteY9" fmla="*/ 112618 h 205175"/>
                <a:gd name="connsiteX10" fmla="*/ 84862 w 238673"/>
                <a:gd name="connsiteY10" fmla="*/ 120993 h 205175"/>
                <a:gd name="connsiteX11" fmla="*/ 86956 w 238673"/>
                <a:gd name="connsiteY11" fmla="*/ 115131 h 205175"/>
                <a:gd name="connsiteX12" fmla="*/ 76069 w 238673"/>
                <a:gd name="connsiteY12" fmla="*/ 99638 h 205175"/>
                <a:gd name="connsiteX13" fmla="*/ 100355 w 238673"/>
                <a:gd name="connsiteY13" fmla="*/ 78702 h 205175"/>
                <a:gd name="connsiteX14" fmla="*/ 122129 w 238673"/>
                <a:gd name="connsiteY14" fmla="*/ 87913 h 205175"/>
                <a:gd name="connsiteX15" fmla="*/ 133853 w 238673"/>
                <a:gd name="connsiteY15" fmla="*/ 8356 h 205175"/>
                <a:gd name="connsiteX16" fmla="*/ 242303 w 238673"/>
                <a:gd name="connsiteY16" fmla="*/ 41854 h 205175"/>
                <a:gd name="connsiteX17" fmla="*/ 210061 w 238673"/>
                <a:gd name="connsiteY17" fmla="*/ 72839 h 205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8673" h="205175">
                  <a:moveTo>
                    <a:pt x="210061" y="72839"/>
                  </a:moveTo>
                  <a:cubicBezTo>
                    <a:pt x="171119" y="58603"/>
                    <a:pt x="172376" y="60278"/>
                    <a:pt x="171957" y="81214"/>
                  </a:cubicBezTo>
                  <a:cubicBezTo>
                    <a:pt x="161070" y="85401"/>
                    <a:pt x="150183" y="88332"/>
                    <a:pt x="140971" y="93776"/>
                  </a:cubicBezTo>
                  <a:cubicBezTo>
                    <a:pt x="137203" y="95869"/>
                    <a:pt x="135109" y="103406"/>
                    <a:pt x="134690" y="108431"/>
                  </a:cubicBezTo>
                  <a:cubicBezTo>
                    <a:pt x="133853" y="118062"/>
                    <a:pt x="134690" y="127692"/>
                    <a:pt x="134690" y="137323"/>
                  </a:cubicBezTo>
                  <a:cubicBezTo>
                    <a:pt x="125060" y="135648"/>
                    <a:pt x="115848" y="133554"/>
                    <a:pt x="105798" y="131880"/>
                  </a:cubicBezTo>
                  <a:cubicBezTo>
                    <a:pt x="97424" y="148629"/>
                    <a:pt x="61413" y="149466"/>
                    <a:pt x="75650" y="182127"/>
                  </a:cubicBezTo>
                  <a:cubicBezTo>
                    <a:pt x="28334" y="174590"/>
                    <a:pt x="25822" y="176265"/>
                    <a:pt x="30428" y="208088"/>
                  </a:cubicBezTo>
                  <a:cubicBezTo>
                    <a:pt x="7817" y="204319"/>
                    <a:pt x="-1814" y="194270"/>
                    <a:pt x="280" y="172915"/>
                  </a:cubicBezTo>
                  <a:cubicBezTo>
                    <a:pt x="2373" y="151560"/>
                    <a:pt x="7817" y="130623"/>
                    <a:pt x="11166" y="112618"/>
                  </a:cubicBezTo>
                  <a:cubicBezTo>
                    <a:pt x="36290" y="115549"/>
                    <a:pt x="60576" y="118480"/>
                    <a:pt x="84862" y="120993"/>
                  </a:cubicBezTo>
                  <a:cubicBezTo>
                    <a:pt x="85699" y="118899"/>
                    <a:pt x="86118" y="117224"/>
                    <a:pt x="86956" y="115131"/>
                  </a:cubicBezTo>
                  <a:cubicBezTo>
                    <a:pt x="84025" y="110525"/>
                    <a:pt x="80675" y="106337"/>
                    <a:pt x="76069" y="99638"/>
                  </a:cubicBezTo>
                  <a:cubicBezTo>
                    <a:pt x="92399" y="101731"/>
                    <a:pt x="109986" y="105500"/>
                    <a:pt x="100355" y="78702"/>
                  </a:cubicBezTo>
                  <a:cubicBezTo>
                    <a:pt x="108729" y="82051"/>
                    <a:pt x="115010" y="84564"/>
                    <a:pt x="122129" y="87913"/>
                  </a:cubicBezTo>
                  <a:cubicBezTo>
                    <a:pt x="140134" y="62790"/>
                    <a:pt x="136784" y="35154"/>
                    <a:pt x="133853" y="8356"/>
                  </a:cubicBezTo>
                  <a:cubicBezTo>
                    <a:pt x="177819" y="-4625"/>
                    <a:pt x="218017" y="-8393"/>
                    <a:pt x="242303" y="41854"/>
                  </a:cubicBezTo>
                  <a:cubicBezTo>
                    <a:pt x="215504" y="37666"/>
                    <a:pt x="215504" y="37666"/>
                    <a:pt x="210061" y="72839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474040B-8437-43C0-B5AC-F3BAFA8B4FCB}"/>
                </a:ext>
              </a:extLst>
            </p:cNvPr>
            <p:cNvSpPr/>
            <p:nvPr/>
          </p:nvSpPr>
          <p:spPr>
            <a:xfrm>
              <a:off x="5001241" y="5516937"/>
              <a:ext cx="188426" cy="167490"/>
            </a:xfrm>
            <a:custGeom>
              <a:avLst/>
              <a:gdLst>
                <a:gd name="connsiteX0" fmla="*/ 79288 w 188426"/>
                <a:gd name="connsiteY0" fmla="*/ 46100 h 167490"/>
                <a:gd name="connsiteX1" fmla="*/ 71751 w 188426"/>
                <a:gd name="connsiteY1" fmla="*/ 39400 h 167490"/>
                <a:gd name="connsiteX2" fmla="*/ 85569 w 188426"/>
                <a:gd name="connsiteY2" fmla="*/ 26419 h 167490"/>
                <a:gd name="connsiteX3" fmla="*/ 77613 w 188426"/>
                <a:gd name="connsiteY3" fmla="*/ 6739 h 167490"/>
                <a:gd name="connsiteX4" fmla="*/ 106924 w 188426"/>
                <a:gd name="connsiteY4" fmla="*/ 17626 h 167490"/>
                <a:gd name="connsiteX5" fmla="*/ 109436 w 188426"/>
                <a:gd name="connsiteY5" fmla="*/ 458 h 167490"/>
                <a:gd name="connsiteX6" fmla="*/ 189832 w 188426"/>
                <a:gd name="connsiteY6" fmla="*/ 66198 h 167490"/>
                <a:gd name="connsiteX7" fmla="*/ 159683 w 188426"/>
                <a:gd name="connsiteY7" fmla="*/ 90484 h 167490"/>
                <a:gd name="connsiteX8" fmla="*/ 118230 w 188426"/>
                <a:gd name="connsiteY8" fmla="*/ 99278 h 167490"/>
                <a:gd name="connsiteX9" fmla="*/ 118230 w 188426"/>
                <a:gd name="connsiteY9" fmla="*/ 49031 h 167490"/>
                <a:gd name="connsiteX10" fmla="*/ 79288 w 188426"/>
                <a:gd name="connsiteY10" fmla="*/ 99696 h 167490"/>
                <a:gd name="connsiteX11" fmla="*/ 55002 w 188426"/>
                <a:gd name="connsiteY11" fmla="*/ 105140 h 167490"/>
                <a:gd name="connsiteX12" fmla="*/ 48721 w 188426"/>
                <a:gd name="connsiteY12" fmla="*/ 127332 h 167490"/>
                <a:gd name="connsiteX13" fmla="*/ 10617 w 188426"/>
                <a:gd name="connsiteY13" fmla="*/ 171298 h 167490"/>
                <a:gd name="connsiteX14" fmla="*/ 3918 w 188426"/>
                <a:gd name="connsiteY14" fmla="*/ 113933 h 167490"/>
                <a:gd name="connsiteX15" fmla="*/ 4755 w 188426"/>
                <a:gd name="connsiteY15" fmla="*/ 92997 h 167490"/>
                <a:gd name="connsiteX16" fmla="*/ 14805 w 188426"/>
                <a:gd name="connsiteY16" fmla="*/ 65780 h 167490"/>
                <a:gd name="connsiteX17" fmla="*/ 79288 w 188426"/>
                <a:gd name="connsiteY17" fmla="*/ 46100 h 16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8426" h="167490">
                  <a:moveTo>
                    <a:pt x="79288" y="46100"/>
                  </a:moveTo>
                  <a:cubicBezTo>
                    <a:pt x="76357" y="43587"/>
                    <a:pt x="73845" y="41494"/>
                    <a:pt x="71751" y="39400"/>
                  </a:cubicBezTo>
                  <a:cubicBezTo>
                    <a:pt x="76776" y="35213"/>
                    <a:pt x="84313" y="31863"/>
                    <a:pt x="85569" y="26419"/>
                  </a:cubicBezTo>
                  <a:cubicBezTo>
                    <a:pt x="86825" y="21813"/>
                    <a:pt x="80963" y="15114"/>
                    <a:pt x="77613" y="6739"/>
                  </a:cubicBezTo>
                  <a:cubicBezTo>
                    <a:pt x="87244" y="10508"/>
                    <a:pt x="96037" y="13439"/>
                    <a:pt x="106924" y="17626"/>
                  </a:cubicBezTo>
                  <a:cubicBezTo>
                    <a:pt x="107761" y="11764"/>
                    <a:pt x="108599" y="6321"/>
                    <a:pt x="109436" y="458"/>
                  </a:cubicBezTo>
                  <a:cubicBezTo>
                    <a:pt x="147122" y="-3729"/>
                    <a:pt x="175595" y="20976"/>
                    <a:pt x="189832" y="66198"/>
                  </a:cubicBezTo>
                  <a:cubicBezTo>
                    <a:pt x="178107" y="75829"/>
                    <a:pt x="168058" y="83785"/>
                    <a:pt x="159683" y="90484"/>
                  </a:cubicBezTo>
                  <a:cubicBezTo>
                    <a:pt x="145447" y="93415"/>
                    <a:pt x="131629" y="96347"/>
                    <a:pt x="118230" y="99278"/>
                  </a:cubicBezTo>
                  <a:cubicBezTo>
                    <a:pt x="118230" y="85878"/>
                    <a:pt x="118230" y="67454"/>
                    <a:pt x="118230" y="49031"/>
                  </a:cubicBezTo>
                  <a:cubicBezTo>
                    <a:pt x="93106" y="51543"/>
                    <a:pt x="81801" y="67036"/>
                    <a:pt x="79288" y="99696"/>
                  </a:cubicBezTo>
                  <a:cubicBezTo>
                    <a:pt x="70914" y="101371"/>
                    <a:pt x="61283" y="100534"/>
                    <a:pt x="55002" y="105140"/>
                  </a:cubicBezTo>
                  <a:cubicBezTo>
                    <a:pt x="50396" y="108490"/>
                    <a:pt x="51233" y="118539"/>
                    <a:pt x="48721" y="127332"/>
                  </a:cubicBezTo>
                  <a:cubicBezTo>
                    <a:pt x="24435" y="127332"/>
                    <a:pt x="20248" y="150362"/>
                    <a:pt x="10617" y="171298"/>
                  </a:cubicBezTo>
                  <a:cubicBezTo>
                    <a:pt x="-1526" y="151200"/>
                    <a:pt x="-1107" y="133194"/>
                    <a:pt x="3918" y="113933"/>
                  </a:cubicBezTo>
                  <a:cubicBezTo>
                    <a:pt x="5593" y="107233"/>
                    <a:pt x="8105" y="97603"/>
                    <a:pt x="4755" y="92997"/>
                  </a:cubicBezTo>
                  <a:cubicBezTo>
                    <a:pt x="-5713" y="77923"/>
                    <a:pt x="2661" y="69967"/>
                    <a:pt x="14805" y="65780"/>
                  </a:cubicBezTo>
                  <a:cubicBezTo>
                    <a:pt x="34903" y="58243"/>
                    <a:pt x="55840" y="53218"/>
                    <a:pt x="79288" y="4610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FD67E99-8165-41B4-8F0F-E76DA3941951}"/>
                </a:ext>
              </a:extLst>
            </p:cNvPr>
            <p:cNvSpPr/>
            <p:nvPr/>
          </p:nvSpPr>
          <p:spPr>
            <a:xfrm>
              <a:off x="4744293" y="5433533"/>
              <a:ext cx="213550" cy="163303"/>
            </a:xfrm>
            <a:custGeom>
              <a:avLst/>
              <a:gdLst>
                <a:gd name="connsiteX0" fmla="*/ 2931 w 213549"/>
                <a:gd name="connsiteY0" fmla="*/ 81769 h 163302"/>
                <a:gd name="connsiteX1" fmla="*/ 93794 w 213549"/>
                <a:gd name="connsiteY1" fmla="*/ 101030 h 163302"/>
                <a:gd name="connsiteX2" fmla="*/ 82489 w 213549"/>
                <a:gd name="connsiteY2" fmla="*/ 87631 h 163302"/>
                <a:gd name="connsiteX3" fmla="*/ 105519 w 213549"/>
                <a:gd name="connsiteY3" fmla="*/ 69207 h 163302"/>
                <a:gd name="connsiteX4" fmla="*/ 122687 w 213549"/>
                <a:gd name="connsiteY4" fmla="*/ 75907 h 163302"/>
                <a:gd name="connsiteX5" fmla="*/ 132736 w 213549"/>
                <a:gd name="connsiteY5" fmla="*/ 3886 h 163302"/>
                <a:gd name="connsiteX6" fmla="*/ 214387 w 213549"/>
                <a:gd name="connsiteY6" fmla="*/ 63345 h 163302"/>
                <a:gd name="connsiteX7" fmla="*/ 193870 w 213549"/>
                <a:gd name="connsiteY7" fmla="*/ 60414 h 163302"/>
                <a:gd name="connsiteX8" fmla="*/ 192614 w 213549"/>
                <a:gd name="connsiteY8" fmla="*/ 83444 h 163302"/>
                <a:gd name="connsiteX9" fmla="*/ 163722 w 213549"/>
                <a:gd name="connsiteY9" fmla="*/ 96424 h 163302"/>
                <a:gd name="connsiteX10" fmla="*/ 133574 w 213549"/>
                <a:gd name="connsiteY10" fmla="*/ 106474 h 163302"/>
                <a:gd name="connsiteX11" fmla="*/ 113893 w 213549"/>
                <a:gd name="connsiteY11" fmla="*/ 118617 h 163302"/>
                <a:gd name="connsiteX12" fmla="*/ 92120 w 213549"/>
                <a:gd name="connsiteY12" fmla="*/ 139134 h 163302"/>
                <a:gd name="connsiteX13" fmla="*/ 93794 w 213549"/>
                <a:gd name="connsiteY13" fmla="*/ 150440 h 163302"/>
                <a:gd name="connsiteX14" fmla="*/ 68671 w 213549"/>
                <a:gd name="connsiteY14" fmla="*/ 138715 h 163302"/>
                <a:gd name="connsiteX15" fmla="*/ 70765 w 213549"/>
                <a:gd name="connsiteY15" fmla="*/ 164258 h 163302"/>
                <a:gd name="connsiteX16" fmla="*/ 32661 w 213549"/>
                <a:gd name="connsiteY16" fmla="*/ 146671 h 163302"/>
                <a:gd name="connsiteX17" fmla="*/ 18843 w 213549"/>
                <a:gd name="connsiteY17" fmla="*/ 128247 h 163302"/>
                <a:gd name="connsiteX18" fmla="*/ 0 w 213549"/>
                <a:gd name="connsiteY18" fmla="*/ 89725 h 163302"/>
                <a:gd name="connsiteX19" fmla="*/ 2931 w 213549"/>
                <a:gd name="connsiteY19" fmla="*/ 81769 h 163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3549" h="163302">
                  <a:moveTo>
                    <a:pt x="2931" y="81769"/>
                  </a:moveTo>
                  <a:cubicBezTo>
                    <a:pt x="32661" y="88050"/>
                    <a:pt x="62390" y="94330"/>
                    <a:pt x="93794" y="101030"/>
                  </a:cubicBezTo>
                  <a:cubicBezTo>
                    <a:pt x="90026" y="96424"/>
                    <a:pt x="86257" y="92237"/>
                    <a:pt x="82489" y="87631"/>
                  </a:cubicBezTo>
                  <a:cubicBezTo>
                    <a:pt x="92538" y="85119"/>
                    <a:pt x="112637" y="96005"/>
                    <a:pt x="105519" y="69207"/>
                  </a:cubicBezTo>
                  <a:cubicBezTo>
                    <a:pt x="112218" y="71719"/>
                    <a:pt x="116824" y="73394"/>
                    <a:pt x="122687" y="75907"/>
                  </a:cubicBezTo>
                  <a:cubicBezTo>
                    <a:pt x="133574" y="52039"/>
                    <a:pt x="149485" y="30266"/>
                    <a:pt x="132736" y="3886"/>
                  </a:cubicBezTo>
                  <a:cubicBezTo>
                    <a:pt x="167909" y="-11607"/>
                    <a:pt x="197220" y="21472"/>
                    <a:pt x="214387" y="63345"/>
                  </a:cubicBezTo>
                  <a:cubicBezTo>
                    <a:pt x="207688" y="62507"/>
                    <a:pt x="201826" y="61670"/>
                    <a:pt x="193870" y="60414"/>
                  </a:cubicBezTo>
                  <a:cubicBezTo>
                    <a:pt x="193451" y="68370"/>
                    <a:pt x="193032" y="75069"/>
                    <a:pt x="192614" y="83444"/>
                  </a:cubicBezTo>
                  <a:cubicBezTo>
                    <a:pt x="178377" y="77163"/>
                    <a:pt x="162465" y="69626"/>
                    <a:pt x="163722" y="96424"/>
                  </a:cubicBezTo>
                  <a:cubicBezTo>
                    <a:pt x="148648" y="86375"/>
                    <a:pt x="138179" y="84700"/>
                    <a:pt x="133574" y="106474"/>
                  </a:cubicBezTo>
                  <a:cubicBezTo>
                    <a:pt x="132317" y="111917"/>
                    <a:pt x="120174" y="119035"/>
                    <a:pt x="113893" y="118617"/>
                  </a:cubicBezTo>
                  <a:cubicBezTo>
                    <a:pt x="93376" y="116942"/>
                    <a:pt x="90026" y="118617"/>
                    <a:pt x="92120" y="139134"/>
                  </a:cubicBezTo>
                  <a:cubicBezTo>
                    <a:pt x="92538" y="142484"/>
                    <a:pt x="92957" y="145834"/>
                    <a:pt x="93794" y="150440"/>
                  </a:cubicBezTo>
                  <a:cubicBezTo>
                    <a:pt x="85839" y="146671"/>
                    <a:pt x="79139" y="143740"/>
                    <a:pt x="68671" y="138715"/>
                  </a:cubicBezTo>
                  <a:cubicBezTo>
                    <a:pt x="69508" y="149184"/>
                    <a:pt x="70346" y="155883"/>
                    <a:pt x="70765" y="164258"/>
                  </a:cubicBezTo>
                  <a:cubicBezTo>
                    <a:pt x="57365" y="158396"/>
                    <a:pt x="43966" y="153790"/>
                    <a:pt x="32661" y="146671"/>
                  </a:cubicBezTo>
                  <a:cubicBezTo>
                    <a:pt x="26380" y="142484"/>
                    <a:pt x="17168" y="132435"/>
                    <a:pt x="18843" y="128247"/>
                  </a:cubicBezTo>
                  <a:cubicBezTo>
                    <a:pt x="25542" y="108567"/>
                    <a:pt x="15493" y="98518"/>
                    <a:pt x="0" y="89725"/>
                  </a:cubicBezTo>
                  <a:cubicBezTo>
                    <a:pt x="838" y="87212"/>
                    <a:pt x="2094" y="84281"/>
                    <a:pt x="2931" y="81769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5E274BE-8E28-4BDA-BB81-D39682047876}"/>
                </a:ext>
              </a:extLst>
            </p:cNvPr>
            <p:cNvSpPr/>
            <p:nvPr/>
          </p:nvSpPr>
          <p:spPr>
            <a:xfrm>
              <a:off x="5150608" y="5687558"/>
              <a:ext cx="213550" cy="192614"/>
            </a:xfrm>
            <a:custGeom>
              <a:avLst/>
              <a:gdLst>
                <a:gd name="connsiteX0" fmla="*/ 87362 w 213549"/>
                <a:gd name="connsiteY0" fmla="*/ 120432 h 192613"/>
                <a:gd name="connsiteX1" fmla="*/ 56795 w 213549"/>
                <a:gd name="connsiteY1" fmla="*/ 148068 h 192613"/>
                <a:gd name="connsiteX2" fmla="*/ 48002 w 213549"/>
                <a:gd name="connsiteY2" fmla="*/ 156024 h 192613"/>
                <a:gd name="connsiteX3" fmla="*/ 28322 w 213549"/>
                <a:gd name="connsiteY3" fmla="*/ 173191 h 192613"/>
                <a:gd name="connsiteX4" fmla="*/ 7386 w 213549"/>
                <a:gd name="connsiteY4" fmla="*/ 194128 h 192613"/>
                <a:gd name="connsiteX5" fmla="*/ 5711 w 213549"/>
                <a:gd name="connsiteY5" fmla="*/ 157280 h 192613"/>
                <a:gd name="connsiteX6" fmla="*/ 22460 w 213549"/>
                <a:gd name="connsiteY6" fmla="*/ 111639 h 192613"/>
                <a:gd name="connsiteX7" fmla="*/ 81081 w 213549"/>
                <a:gd name="connsiteY7" fmla="*/ 111639 h 192613"/>
                <a:gd name="connsiteX8" fmla="*/ 74801 w 213549"/>
                <a:gd name="connsiteY8" fmla="*/ 96983 h 192613"/>
                <a:gd name="connsiteX9" fmla="*/ 91131 w 213549"/>
                <a:gd name="connsiteY9" fmla="*/ 77303 h 192613"/>
                <a:gd name="connsiteX10" fmla="*/ 103274 w 213549"/>
                <a:gd name="connsiteY10" fmla="*/ 87771 h 192613"/>
                <a:gd name="connsiteX11" fmla="*/ 106205 w 213549"/>
                <a:gd name="connsiteY11" fmla="*/ 82328 h 192613"/>
                <a:gd name="connsiteX12" fmla="*/ 115836 w 213549"/>
                <a:gd name="connsiteY12" fmla="*/ 54692 h 192613"/>
                <a:gd name="connsiteX13" fmla="*/ 177388 w 213549"/>
                <a:gd name="connsiteY13" fmla="*/ 1933 h 192613"/>
                <a:gd name="connsiteX14" fmla="*/ 216748 w 213549"/>
                <a:gd name="connsiteY14" fmla="*/ 14076 h 192613"/>
                <a:gd name="connsiteX15" fmla="*/ 189531 w 213549"/>
                <a:gd name="connsiteY15" fmla="*/ 47993 h 192613"/>
                <a:gd name="connsiteX16" fmla="*/ 163989 w 213549"/>
                <a:gd name="connsiteY16" fmla="*/ 71022 h 192613"/>
                <a:gd name="connsiteX17" fmla="*/ 113323 w 213549"/>
                <a:gd name="connsiteY17" fmla="*/ 113314 h 192613"/>
                <a:gd name="connsiteX18" fmla="*/ 92806 w 213549"/>
                <a:gd name="connsiteY18" fmla="*/ 124619 h 192613"/>
                <a:gd name="connsiteX19" fmla="*/ 87362 w 213549"/>
                <a:gd name="connsiteY19" fmla="*/ 120432 h 19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3549" h="192613">
                  <a:moveTo>
                    <a:pt x="87362" y="120432"/>
                  </a:moveTo>
                  <a:cubicBezTo>
                    <a:pt x="81081" y="134250"/>
                    <a:pt x="76475" y="149743"/>
                    <a:pt x="56795" y="148068"/>
                  </a:cubicBezTo>
                  <a:cubicBezTo>
                    <a:pt x="53864" y="147649"/>
                    <a:pt x="48840" y="152674"/>
                    <a:pt x="48002" y="156024"/>
                  </a:cubicBezTo>
                  <a:cubicBezTo>
                    <a:pt x="45490" y="167329"/>
                    <a:pt x="37953" y="169842"/>
                    <a:pt x="28322" y="173191"/>
                  </a:cubicBezTo>
                  <a:cubicBezTo>
                    <a:pt x="20366" y="176123"/>
                    <a:pt x="15342" y="185753"/>
                    <a:pt x="7386" y="194128"/>
                  </a:cubicBezTo>
                  <a:cubicBezTo>
                    <a:pt x="-5176" y="183660"/>
                    <a:pt x="1105" y="170260"/>
                    <a:pt x="5711" y="157280"/>
                  </a:cubicBezTo>
                  <a:cubicBezTo>
                    <a:pt x="11154" y="141787"/>
                    <a:pt x="17016" y="126713"/>
                    <a:pt x="22460" y="111639"/>
                  </a:cubicBezTo>
                  <a:cubicBezTo>
                    <a:pt x="38790" y="111639"/>
                    <a:pt x="58052" y="111639"/>
                    <a:pt x="81081" y="111639"/>
                  </a:cubicBezTo>
                  <a:cubicBezTo>
                    <a:pt x="77313" y="103264"/>
                    <a:pt x="75219" y="98658"/>
                    <a:pt x="74801" y="96983"/>
                  </a:cubicBezTo>
                  <a:cubicBezTo>
                    <a:pt x="80663" y="89865"/>
                    <a:pt x="85687" y="84003"/>
                    <a:pt x="91131" y="77303"/>
                  </a:cubicBezTo>
                  <a:cubicBezTo>
                    <a:pt x="94062" y="79816"/>
                    <a:pt x="98249" y="83584"/>
                    <a:pt x="103274" y="87771"/>
                  </a:cubicBezTo>
                  <a:cubicBezTo>
                    <a:pt x="104530" y="85678"/>
                    <a:pt x="105786" y="84422"/>
                    <a:pt x="106205" y="82328"/>
                  </a:cubicBezTo>
                  <a:cubicBezTo>
                    <a:pt x="109555" y="73116"/>
                    <a:pt x="114998" y="63904"/>
                    <a:pt x="115836" y="54692"/>
                  </a:cubicBezTo>
                  <a:cubicBezTo>
                    <a:pt x="118767" y="15751"/>
                    <a:pt x="150590" y="10726"/>
                    <a:pt x="177388" y="1933"/>
                  </a:cubicBezTo>
                  <a:cubicBezTo>
                    <a:pt x="192462" y="-3092"/>
                    <a:pt x="207536" y="1933"/>
                    <a:pt x="216748" y="14076"/>
                  </a:cubicBezTo>
                  <a:cubicBezTo>
                    <a:pt x="208374" y="24544"/>
                    <a:pt x="200418" y="34175"/>
                    <a:pt x="189531" y="47993"/>
                  </a:cubicBezTo>
                  <a:cubicBezTo>
                    <a:pt x="179482" y="47574"/>
                    <a:pt x="162733" y="47574"/>
                    <a:pt x="163989" y="71022"/>
                  </a:cubicBezTo>
                  <a:cubicBezTo>
                    <a:pt x="138866" y="71441"/>
                    <a:pt x="118767" y="90284"/>
                    <a:pt x="113323" y="113314"/>
                  </a:cubicBezTo>
                  <a:cubicBezTo>
                    <a:pt x="112067" y="118338"/>
                    <a:pt x="99924" y="120851"/>
                    <a:pt x="92806" y="124619"/>
                  </a:cubicBezTo>
                  <a:cubicBezTo>
                    <a:pt x="90712" y="123782"/>
                    <a:pt x="89037" y="122107"/>
                    <a:pt x="87362" y="120432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621E83B-E0EE-4B4D-A27A-F3632FF7398F}"/>
                </a:ext>
              </a:extLst>
            </p:cNvPr>
            <p:cNvSpPr/>
            <p:nvPr/>
          </p:nvSpPr>
          <p:spPr>
            <a:xfrm>
              <a:off x="5232168" y="5983855"/>
              <a:ext cx="200988" cy="79558"/>
            </a:xfrm>
            <a:custGeom>
              <a:avLst/>
              <a:gdLst>
                <a:gd name="connsiteX0" fmla="*/ 202184 w 200988"/>
                <a:gd name="connsiteY0" fmla="*/ 69927 h 79557"/>
                <a:gd name="connsiteX1" fmla="*/ 170361 w 200988"/>
                <a:gd name="connsiteY1" fmla="*/ 73277 h 79557"/>
                <a:gd name="connsiteX2" fmla="*/ 157799 w 200988"/>
                <a:gd name="connsiteY2" fmla="*/ 57784 h 79557"/>
                <a:gd name="connsiteX3" fmla="*/ 130163 w 200988"/>
                <a:gd name="connsiteY3" fmla="*/ 58203 h 79557"/>
                <a:gd name="connsiteX4" fmla="*/ 110064 w 200988"/>
                <a:gd name="connsiteY4" fmla="*/ 65740 h 79557"/>
                <a:gd name="connsiteX5" fmla="*/ 98340 w 200988"/>
                <a:gd name="connsiteY5" fmla="*/ 81233 h 79557"/>
                <a:gd name="connsiteX6" fmla="*/ 82847 w 200988"/>
                <a:gd name="connsiteY6" fmla="*/ 64484 h 79557"/>
                <a:gd name="connsiteX7" fmla="*/ 39719 w 200988"/>
                <a:gd name="connsiteY7" fmla="*/ 77045 h 79557"/>
                <a:gd name="connsiteX8" fmla="*/ 7058 w 200988"/>
                <a:gd name="connsiteY8" fmla="*/ 82489 h 79557"/>
                <a:gd name="connsiteX9" fmla="*/ 32182 w 200988"/>
                <a:gd name="connsiteY9" fmla="*/ 11306 h 79557"/>
                <a:gd name="connsiteX10" fmla="*/ 77823 w 200988"/>
                <a:gd name="connsiteY10" fmla="*/ 52759 h 79557"/>
                <a:gd name="connsiteX11" fmla="*/ 77823 w 200988"/>
                <a:gd name="connsiteY11" fmla="*/ 32242 h 79557"/>
                <a:gd name="connsiteX12" fmla="*/ 100015 w 200988"/>
                <a:gd name="connsiteY12" fmla="*/ 30567 h 79557"/>
                <a:gd name="connsiteX13" fmla="*/ 147750 w 200988"/>
                <a:gd name="connsiteY13" fmla="*/ 0 h 79557"/>
                <a:gd name="connsiteX14" fmla="*/ 202184 w 200988"/>
                <a:gd name="connsiteY14" fmla="*/ 69927 h 7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988" h="79557">
                  <a:moveTo>
                    <a:pt x="202184" y="69927"/>
                  </a:moveTo>
                  <a:cubicBezTo>
                    <a:pt x="185854" y="48153"/>
                    <a:pt x="179573" y="64484"/>
                    <a:pt x="170361" y="73277"/>
                  </a:cubicBezTo>
                  <a:cubicBezTo>
                    <a:pt x="164918" y="66577"/>
                    <a:pt x="159893" y="60715"/>
                    <a:pt x="157799" y="57784"/>
                  </a:cubicBezTo>
                  <a:cubicBezTo>
                    <a:pt x="146075" y="57784"/>
                    <a:pt x="138119" y="56947"/>
                    <a:pt x="130163" y="58203"/>
                  </a:cubicBezTo>
                  <a:cubicBezTo>
                    <a:pt x="123045" y="59459"/>
                    <a:pt x="115927" y="61971"/>
                    <a:pt x="110064" y="65740"/>
                  </a:cubicBezTo>
                  <a:cubicBezTo>
                    <a:pt x="105040" y="69508"/>
                    <a:pt x="102109" y="75789"/>
                    <a:pt x="98340" y="81233"/>
                  </a:cubicBezTo>
                  <a:cubicBezTo>
                    <a:pt x="93734" y="76627"/>
                    <a:pt x="89547" y="71602"/>
                    <a:pt x="82847" y="64484"/>
                  </a:cubicBezTo>
                  <a:cubicBezTo>
                    <a:pt x="71123" y="67834"/>
                    <a:pt x="57305" y="72021"/>
                    <a:pt x="39719" y="77045"/>
                  </a:cubicBezTo>
                  <a:cubicBezTo>
                    <a:pt x="20457" y="59459"/>
                    <a:pt x="20038" y="59459"/>
                    <a:pt x="7058" y="82489"/>
                  </a:cubicBezTo>
                  <a:cubicBezTo>
                    <a:pt x="-15553" y="44804"/>
                    <a:pt x="22551" y="33079"/>
                    <a:pt x="32182" y="11306"/>
                  </a:cubicBezTo>
                  <a:cubicBezTo>
                    <a:pt x="46837" y="24705"/>
                    <a:pt x="60655" y="36848"/>
                    <a:pt x="77823" y="52759"/>
                  </a:cubicBezTo>
                  <a:cubicBezTo>
                    <a:pt x="77823" y="42710"/>
                    <a:pt x="77823" y="38941"/>
                    <a:pt x="77823" y="32242"/>
                  </a:cubicBezTo>
                  <a:cubicBezTo>
                    <a:pt x="86616" y="39779"/>
                    <a:pt x="95828" y="50247"/>
                    <a:pt x="100015" y="30567"/>
                  </a:cubicBezTo>
                  <a:cubicBezTo>
                    <a:pt x="115089" y="50666"/>
                    <a:pt x="121789" y="46478"/>
                    <a:pt x="147750" y="0"/>
                  </a:cubicBezTo>
                  <a:cubicBezTo>
                    <a:pt x="181248" y="9212"/>
                    <a:pt x="203022" y="27636"/>
                    <a:pt x="202184" y="69927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4ABC69D4-6DE8-42CE-8003-92C0D072DAD4}"/>
                </a:ext>
              </a:extLst>
            </p:cNvPr>
            <p:cNvSpPr/>
            <p:nvPr/>
          </p:nvSpPr>
          <p:spPr>
            <a:xfrm>
              <a:off x="5264037" y="5820552"/>
              <a:ext cx="142367" cy="121430"/>
            </a:xfrm>
            <a:custGeom>
              <a:avLst/>
              <a:gdLst>
                <a:gd name="connsiteX0" fmla="*/ 17061 w 142366"/>
                <a:gd name="connsiteY0" fmla="*/ 58203 h 121430"/>
                <a:gd name="connsiteX1" fmla="*/ 56003 w 142366"/>
                <a:gd name="connsiteY1" fmla="*/ 69508 h 121430"/>
                <a:gd name="connsiteX2" fmla="*/ 74008 w 142366"/>
                <a:gd name="connsiteY2" fmla="*/ 45222 h 121430"/>
                <a:gd name="connsiteX3" fmla="*/ 87826 w 142366"/>
                <a:gd name="connsiteY3" fmla="*/ 31404 h 121430"/>
                <a:gd name="connsiteX4" fmla="*/ 95363 w 142366"/>
                <a:gd name="connsiteY4" fmla="*/ 0 h 121430"/>
                <a:gd name="connsiteX5" fmla="*/ 140166 w 142366"/>
                <a:gd name="connsiteY5" fmla="*/ 37267 h 121430"/>
                <a:gd name="connsiteX6" fmla="*/ 127186 w 142366"/>
                <a:gd name="connsiteY6" fmla="*/ 65740 h 121430"/>
                <a:gd name="connsiteX7" fmla="*/ 75264 w 142366"/>
                <a:gd name="connsiteY7" fmla="*/ 92957 h 121430"/>
                <a:gd name="connsiteX8" fmla="*/ 60190 w 142366"/>
                <a:gd name="connsiteY8" fmla="*/ 82070 h 121430"/>
                <a:gd name="connsiteX9" fmla="*/ 52653 w 142366"/>
                <a:gd name="connsiteY9" fmla="*/ 105519 h 121430"/>
                <a:gd name="connsiteX10" fmla="*/ 4081 w 142366"/>
                <a:gd name="connsiteY10" fmla="*/ 123943 h 121430"/>
                <a:gd name="connsiteX11" fmla="*/ 17061 w 142366"/>
                <a:gd name="connsiteY11" fmla="*/ 58203 h 121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366" h="121430">
                  <a:moveTo>
                    <a:pt x="17061" y="58203"/>
                  </a:moveTo>
                  <a:cubicBezTo>
                    <a:pt x="30042" y="61971"/>
                    <a:pt x="42185" y="65321"/>
                    <a:pt x="56003" y="69508"/>
                  </a:cubicBezTo>
                  <a:cubicBezTo>
                    <a:pt x="55165" y="45641"/>
                    <a:pt x="55584" y="46478"/>
                    <a:pt x="74008" y="45222"/>
                  </a:cubicBezTo>
                  <a:cubicBezTo>
                    <a:pt x="79033" y="44804"/>
                    <a:pt x="85314" y="37267"/>
                    <a:pt x="87826" y="31404"/>
                  </a:cubicBezTo>
                  <a:cubicBezTo>
                    <a:pt x="91594" y="22192"/>
                    <a:pt x="92851" y="11724"/>
                    <a:pt x="95363" y="0"/>
                  </a:cubicBezTo>
                  <a:cubicBezTo>
                    <a:pt x="116718" y="3769"/>
                    <a:pt x="129280" y="18005"/>
                    <a:pt x="140166" y="37267"/>
                  </a:cubicBezTo>
                  <a:cubicBezTo>
                    <a:pt x="150635" y="55272"/>
                    <a:pt x="129698" y="55272"/>
                    <a:pt x="127186" y="65740"/>
                  </a:cubicBezTo>
                  <a:cubicBezTo>
                    <a:pt x="108762" y="52759"/>
                    <a:pt x="81964" y="66159"/>
                    <a:pt x="75264" y="92957"/>
                  </a:cubicBezTo>
                  <a:cubicBezTo>
                    <a:pt x="70240" y="89188"/>
                    <a:pt x="65633" y="86257"/>
                    <a:pt x="60190" y="82070"/>
                  </a:cubicBezTo>
                  <a:cubicBezTo>
                    <a:pt x="57259" y="90863"/>
                    <a:pt x="54747" y="98400"/>
                    <a:pt x="52653" y="105519"/>
                  </a:cubicBezTo>
                  <a:cubicBezTo>
                    <a:pt x="36323" y="111800"/>
                    <a:pt x="20411" y="117662"/>
                    <a:pt x="4081" y="123943"/>
                  </a:cubicBezTo>
                  <a:cubicBezTo>
                    <a:pt x="-4294" y="107194"/>
                    <a:pt x="312" y="79976"/>
                    <a:pt x="17061" y="58203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55017387-6571-434D-AAEA-7D8C8101AC8D}"/>
                </a:ext>
              </a:extLst>
            </p:cNvPr>
            <p:cNvSpPr/>
            <p:nvPr/>
          </p:nvSpPr>
          <p:spPr>
            <a:xfrm>
              <a:off x="5561645" y="6136224"/>
              <a:ext cx="121430" cy="87932"/>
            </a:xfrm>
            <a:custGeom>
              <a:avLst/>
              <a:gdLst>
                <a:gd name="connsiteX0" fmla="*/ 69090 w 121430"/>
                <a:gd name="connsiteY0" fmla="*/ 26008 h 87932"/>
                <a:gd name="connsiteX1" fmla="*/ 0 w 121430"/>
                <a:gd name="connsiteY1" fmla="*/ 90911 h 87932"/>
                <a:gd name="connsiteX2" fmla="*/ 6700 w 121430"/>
                <a:gd name="connsiteY2" fmla="*/ 33545 h 87932"/>
                <a:gd name="connsiteX3" fmla="*/ 34336 w 121430"/>
                <a:gd name="connsiteY3" fmla="*/ 24752 h 87932"/>
                <a:gd name="connsiteX4" fmla="*/ 58203 w 121430"/>
                <a:gd name="connsiteY4" fmla="*/ 12191 h 87932"/>
                <a:gd name="connsiteX5" fmla="*/ 91282 w 121430"/>
                <a:gd name="connsiteY5" fmla="*/ 5910 h 87932"/>
                <a:gd name="connsiteX6" fmla="*/ 123105 w 121430"/>
                <a:gd name="connsiteY6" fmla="*/ 51132 h 87932"/>
                <a:gd name="connsiteX7" fmla="*/ 74114 w 121430"/>
                <a:gd name="connsiteY7" fmla="*/ 63694 h 87932"/>
                <a:gd name="connsiteX8" fmla="*/ 74114 w 121430"/>
                <a:gd name="connsiteY8" fmla="*/ 29358 h 87932"/>
                <a:gd name="connsiteX9" fmla="*/ 69090 w 121430"/>
                <a:gd name="connsiteY9" fmla="*/ 26008 h 87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430" h="87932">
                  <a:moveTo>
                    <a:pt x="69090" y="26008"/>
                  </a:moveTo>
                  <a:cubicBezTo>
                    <a:pt x="52759" y="53226"/>
                    <a:pt x="23449" y="64950"/>
                    <a:pt x="0" y="90911"/>
                  </a:cubicBezTo>
                  <a:cubicBezTo>
                    <a:pt x="2094" y="69137"/>
                    <a:pt x="1675" y="50294"/>
                    <a:pt x="6700" y="33545"/>
                  </a:cubicBezTo>
                  <a:cubicBezTo>
                    <a:pt x="8375" y="28521"/>
                    <a:pt x="24705" y="28102"/>
                    <a:pt x="34336" y="24752"/>
                  </a:cubicBezTo>
                  <a:cubicBezTo>
                    <a:pt x="42710" y="21403"/>
                    <a:pt x="51503" y="18053"/>
                    <a:pt x="58203" y="12191"/>
                  </a:cubicBezTo>
                  <a:cubicBezTo>
                    <a:pt x="68671" y="3397"/>
                    <a:pt x="79139" y="-6652"/>
                    <a:pt x="91282" y="5910"/>
                  </a:cubicBezTo>
                  <a:cubicBezTo>
                    <a:pt x="102588" y="18053"/>
                    <a:pt x="110543" y="33127"/>
                    <a:pt x="123105" y="51132"/>
                  </a:cubicBezTo>
                  <a:cubicBezTo>
                    <a:pt x="103006" y="56157"/>
                    <a:pt x="88770" y="59925"/>
                    <a:pt x="74114" y="63694"/>
                  </a:cubicBezTo>
                  <a:cubicBezTo>
                    <a:pt x="74114" y="50713"/>
                    <a:pt x="74114" y="40245"/>
                    <a:pt x="74114" y="29358"/>
                  </a:cubicBezTo>
                  <a:cubicBezTo>
                    <a:pt x="72021" y="28102"/>
                    <a:pt x="70346" y="27265"/>
                    <a:pt x="69090" y="26008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2F3E02B-3931-4BD6-A8ED-FD31FEF7E06B}"/>
                </a:ext>
              </a:extLst>
            </p:cNvPr>
            <p:cNvSpPr/>
            <p:nvPr/>
          </p:nvSpPr>
          <p:spPr>
            <a:xfrm>
              <a:off x="5384943" y="6074167"/>
              <a:ext cx="117243" cy="87932"/>
            </a:xfrm>
            <a:custGeom>
              <a:avLst/>
              <a:gdLst>
                <a:gd name="connsiteX0" fmla="*/ 121012 w 117243"/>
                <a:gd name="connsiteY0" fmla="*/ 43680 h 87932"/>
                <a:gd name="connsiteX1" fmla="*/ 63646 w 117243"/>
                <a:gd name="connsiteY1" fmla="*/ 67548 h 87932"/>
                <a:gd name="connsiteX2" fmla="*/ 64902 w 117243"/>
                <a:gd name="connsiteY2" fmla="*/ 73410 h 87932"/>
                <a:gd name="connsiteX3" fmla="*/ 51085 w 117243"/>
                <a:gd name="connsiteY3" fmla="*/ 66710 h 87932"/>
                <a:gd name="connsiteX4" fmla="*/ 24705 w 117243"/>
                <a:gd name="connsiteY4" fmla="*/ 90578 h 87932"/>
                <a:gd name="connsiteX5" fmla="*/ 2512 w 117243"/>
                <a:gd name="connsiteY5" fmla="*/ 65873 h 87932"/>
                <a:gd name="connsiteX6" fmla="*/ 0 w 117243"/>
                <a:gd name="connsiteY6" fmla="*/ 33631 h 87932"/>
                <a:gd name="connsiteX7" fmla="*/ 27636 w 117243"/>
                <a:gd name="connsiteY7" fmla="*/ 44937 h 87932"/>
                <a:gd name="connsiteX8" fmla="*/ 76208 w 117243"/>
                <a:gd name="connsiteY8" fmla="*/ 27769 h 87932"/>
                <a:gd name="connsiteX9" fmla="*/ 74952 w 117243"/>
                <a:gd name="connsiteY9" fmla="*/ 552 h 87932"/>
                <a:gd name="connsiteX10" fmla="*/ 121012 w 117243"/>
                <a:gd name="connsiteY10" fmla="*/ 43680 h 87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243" h="87932">
                  <a:moveTo>
                    <a:pt x="121012" y="43680"/>
                  </a:moveTo>
                  <a:cubicBezTo>
                    <a:pt x="100913" y="52055"/>
                    <a:pt x="82489" y="59592"/>
                    <a:pt x="63646" y="67548"/>
                  </a:cubicBezTo>
                  <a:cubicBezTo>
                    <a:pt x="64065" y="69641"/>
                    <a:pt x="64484" y="71316"/>
                    <a:pt x="64902" y="73410"/>
                  </a:cubicBezTo>
                  <a:cubicBezTo>
                    <a:pt x="59459" y="70898"/>
                    <a:pt x="54434" y="68385"/>
                    <a:pt x="51085" y="66710"/>
                  </a:cubicBezTo>
                  <a:cubicBezTo>
                    <a:pt x="42291" y="74666"/>
                    <a:pt x="34754" y="81784"/>
                    <a:pt x="24705" y="90578"/>
                  </a:cubicBezTo>
                  <a:cubicBezTo>
                    <a:pt x="17168" y="82622"/>
                    <a:pt x="7118" y="75503"/>
                    <a:pt x="2512" y="65873"/>
                  </a:cubicBezTo>
                  <a:cubicBezTo>
                    <a:pt x="-1675" y="57498"/>
                    <a:pt x="838" y="46193"/>
                    <a:pt x="0" y="33631"/>
                  </a:cubicBezTo>
                  <a:cubicBezTo>
                    <a:pt x="7956" y="36981"/>
                    <a:pt x="18424" y="39912"/>
                    <a:pt x="27636" y="44937"/>
                  </a:cubicBezTo>
                  <a:cubicBezTo>
                    <a:pt x="46478" y="54567"/>
                    <a:pt x="69508" y="47868"/>
                    <a:pt x="76208" y="27769"/>
                  </a:cubicBezTo>
                  <a:cubicBezTo>
                    <a:pt x="78720" y="19813"/>
                    <a:pt x="75371" y="9763"/>
                    <a:pt x="74952" y="552"/>
                  </a:cubicBezTo>
                  <a:cubicBezTo>
                    <a:pt x="97563" y="-2379"/>
                    <a:pt x="105938" y="5576"/>
                    <a:pt x="121012" y="4368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54F76FF-5A32-4D9B-B105-E260796880A1}"/>
                </a:ext>
              </a:extLst>
            </p:cNvPr>
            <p:cNvSpPr/>
            <p:nvPr/>
          </p:nvSpPr>
          <p:spPr>
            <a:xfrm>
              <a:off x="4791104" y="5861587"/>
              <a:ext cx="108869" cy="92120"/>
            </a:xfrm>
            <a:custGeom>
              <a:avLst/>
              <a:gdLst>
                <a:gd name="connsiteX0" fmla="*/ 111048 w 108868"/>
                <a:gd name="connsiteY0" fmla="*/ 26380 h 92119"/>
                <a:gd name="connsiteX1" fmla="*/ 22697 w 108868"/>
                <a:gd name="connsiteY1" fmla="*/ 46897 h 92119"/>
                <a:gd name="connsiteX2" fmla="*/ 50333 w 108868"/>
                <a:gd name="connsiteY2" fmla="*/ 65740 h 92119"/>
                <a:gd name="connsiteX3" fmla="*/ 18929 w 108868"/>
                <a:gd name="connsiteY3" fmla="*/ 94213 h 92119"/>
                <a:gd name="connsiteX4" fmla="*/ 923 w 108868"/>
                <a:gd name="connsiteY4" fmla="*/ 54434 h 92119"/>
                <a:gd name="connsiteX5" fmla="*/ 23953 w 108868"/>
                <a:gd name="connsiteY5" fmla="*/ 28892 h 92119"/>
                <a:gd name="connsiteX6" fmla="*/ 43215 w 108868"/>
                <a:gd name="connsiteY6" fmla="*/ 19261 h 92119"/>
                <a:gd name="connsiteX7" fmla="*/ 57032 w 108868"/>
                <a:gd name="connsiteY7" fmla="*/ 3769 h 92119"/>
                <a:gd name="connsiteX8" fmla="*/ 63313 w 108868"/>
                <a:gd name="connsiteY8" fmla="*/ 0 h 92119"/>
                <a:gd name="connsiteX9" fmla="*/ 111048 w 108868"/>
                <a:gd name="connsiteY9" fmla="*/ 26380 h 9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868" h="92119">
                  <a:moveTo>
                    <a:pt x="111048" y="26380"/>
                  </a:moveTo>
                  <a:cubicBezTo>
                    <a:pt x="80062" y="33498"/>
                    <a:pt x="53683" y="39779"/>
                    <a:pt x="22697" y="46897"/>
                  </a:cubicBezTo>
                  <a:cubicBezTo>
                    <a:pt x="33584" y="54434"/>
                    <a:pt x="41121" y="59459"/>
                    <a:pt x="50333" y="65740"/>
                  </a:cubicBezTo>
                  <a:cubicBezTo>
                    <a:pt x="41121" y="74114"/>
                    <a:pt x="31490" y="82489"/>
                    <a:pt x="18929" y="94213"/>
                  </a:cubicBezTo>
                  <a:cubicBezTo>
                    <a:pt x="11810" y="78720"/>
                    <a:pt x="4273" y="66996"/>
                    <a:pt x="923" y="54434"/>
                  </a:cubicBezTo>
                  <a:cubicBezTo>
                    <a:pt x="-3264" y="38523"/>
                    <a:pt x="7204" y="29311"/>
                    <a:pt x="23953" y="28892"/>
                  </a:cubicBezTo>
                  <a:cubicBezTo>
                    <a:pt x="30653" y="28892"/>
                    <a:pt x="37352" y="23867"/>
                    <a:pt x="43215" y="19261"/>
                  </a:cubicBezTo>
                  <a:cubicBezTo>
                    <a:pt x="48658" y="15074"/>
                    <a:pt x="52427" y="8793"/>
                    <a:pt x="57032" y="3769"/>
                  </a:cubicBezTo>
                  <a:cubicBezTo>
                    <a:pt x="58708" y="2094"/>
                    <a:pt x="61639" y="838"/>
                    <a:pt x="63313" y="0"/>
                  </a:cubicBezTo>
                  <a:cubicBezTo>
                    <a:pt x="78806" y="9212"/>
                    <a:pt x="93462" y="16749"/>
                    <a:pt x="111048" y="2638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687BB479-BA82-4E3A-AF58-452A898657E3}"/>
                </a:ext>
              </a:extLst>
            </p:cNvPr>
            <p:cNvSpPr/>
            <p:nvPr/>
          </p:nvSpPr>
          <p:spPr>
            <a:xfrm>
              <a:off x="5488368" y="6248108"/>
              <a:ext cx="129805" cy="41873"/>
            </a:xfrm>
            <a:custGeom>
              <a:avLst/>
              <a:gdLst>
                <a:gd name="connsiteX0" fmla="*/ 23030 w 129804"/>
                <a:gd name="connsiteY0" fmla="*/ 12106 h 41872"/>
                <a:gd name="connsiteX1" fmla="*/ 80395 w 129804"/>
                <a:gd name="connsiteY1" fmla="*/ 7082 h 41872"/>
                <a:gd name="connsiteX2" fmla="*/ 132317 w 129804"/>
                <a:gd name="connsiteY2" fmla="*/ 22574 h 41872"/>
                <a:gd name="connsiteX3" fmla="*/ 3768 w 129804"/>
                <a:gd name="connsiteY3" fmla="*/ 46023 h 41872"/>
                <a:gd name="connsiteX4" fmla="*/ 0 w 129804"/>
                <a:gd name="connsiteY4" fmla="*/ 42255 h 41872"/>
                <a:gd name="connsiteX5" fmla="*/ 23030 w 129804"/>
                <a:gd name="connsiteY5" fmla="*/ 12106 h 41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804" h="41872">
                  <a:moveTo>
                    <a:pt x="23030" y="12106"/>
                  </a:moveTo>
                  <a:cubicBezTo>
                    <a:pt x="45222" y="28436"/>
                    <a:pt x="63646" y="26762"/>
                    <a:pt x="80395" y="7082"/>
                  </a:cubicBezTo>
                  <a:cubicBezTo>
                    <a:pt x="92120" y="-6318"/>
                    <a:pt x="114731" y="-455"/>
                    <a:pt x="132317" y="22574"/>
                  </a:cubicBezTo>
                  <a:cubicBezTo>
                    <a:pt x="88351" y="30530"/>
                    <a:pt x="46060" y="38067"/>
                    <a:pt x="3768" y="46023"/>
                  </a:cubicBezTo>
                  <a:cubicBezTo>
                    <a:pt x="2512" y="44767"/>
                    <a:pt x="1256" y="43511"/>
                    <a:pt x="0" y="42255"/>
                  </a:cubicBezTo>
                  <a:cubicBezTo>
                    <a:pt x="7118" y="32624"/>
                    <a:pt x="14655" y="22993"/>
                    <a:pt x="23030" y="12106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DEA5CD0-3223-4ADF-9063-BB703C5DB2B7}"/>
                </a:ext>
              </a:extLst>
            </p:cNvPr>
            <p:cNvSpPr/>
            <p:nvPr/>
          </p:nvSpPr>
          <p:spPr>
            <a:xfrm>
              <a:off x="5513910" y="6330560"/>
              <a:ext cx="58622" cy="58622"/>
            </a:xfrm>
            <a:custGeom>
              <a:avLst/>
              <a:gdLst>
                <a:gd name="connsiteX0" fmla="*/ 2931 w 58621"/>
                <a:gd name="connsiteY0" fmla="*/ 0 h 58621"/>
                <a:gd name="connsiteX1" fmla="*/ 21355 w 58621"/>
                <a:gd name="connsiteY1" fmla="*/ 6700 h 58621"/>
                <a:gd name="connsiteX2" fmla="*/ 45641 w 58621"/>
                <a:gd name="connsiteY2" fmla="*/ 30148 h 58621"/>
                <a:gd name="connsiteX3" fmla="*/ 59459 w 58621"/>
                <a:gd name="connsiteY3" fmla="*/ 59040 h 58621"/>
                <a:gd name="connsiteX4" fmla="*/ 0 w 58621"/>
                <a:gd name="connsiteY4" fmla="*/ 8793 h 58621"/>
                <a:gd name="connsiteX5" fmla="*/ 2931 w 58621"/>
                <a:gd name="connsiteY5" fmla="*/ 0 h 5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621" h="58621">
                  <a:moveTo>
                    <a:pt x="2931" y="0"/>
                  </a:moveTo>
                  <a:cubicBezTo>
                    <a:pt x="9212" y="2094"/>
                    <a:pt x="16749" y="2931"/>
                    <a:pt x="21355" y="6700"/>
                  </a:cubicBezTo>
                  <a:cubicBezTo>
                    <a:pt x="30148" y="13818"/>
                    <a:pt x="36429" y="28473"/>
                    <a:pt x="45641" y="30148"/>
                  </a:cubicBezTo>
                  <a:cubicBezTo>
                    <a:pt x="65321" y="33917"/>
                    <a:pt x="60715" y="44804"/>
                    <a:pt x="59459" y="59040"/>
                  </a:cubicBezTo>
                  <a:cubicBezTo>
                    <a:pt x="38523" y="41454"/>
                    <a:pt x="19262" y="25124"/>
                    <a:pt x="0" y="8793"/>
                  </a:cubicBezTo>
                  <a:cubicBezTo>
                    <a:pt x="419" y="5862"/>
                    <a:pt x="1675" y="2931"/>
                    <a:pt x="2931" y="0"/>
                  </a:cubicBezTo>
                  <a:close/>
                </a:path>
              </a:pathLst>
            </a:custGeom>
            <a:grpFill/>
            <a:ln w="41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65416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Graphic 54">
            <a:extLst>
              <a:ext uri="{FF2B5EF4-FFF2-40B4-BE49-F238E27FC236}">
                <a16:creationId xmlns:a16="http://schemas.microsoft.com/office/drawing/2014/main" id="{1A8DB6FB-CB14-4404-81FB-5BD0424D75EA}"/>
              </a:ext>
            </a:extLst>
          </p:cNvPr>
          <p:cNvSpPr/>
          <p:nvPr/>
        </p:nvSpPr>
        <p:spPr>
          <a:xfrm>
            <a:off x="3840127" y="1472182"/>
            <a:ext cx="4503192" cy="4729178"/>
          </a:xfrm>
          <a:custGeom>
            <a:avLst/>
            <a:gdLst>
              <a:gd name="connsiteX0" fmla="*/ 6506852 w 6522685"/>
              <a:gd name="connsiteY0" fmla="*/ 4464487 h 6850016"/>
              <a:gd name="connsiteX1" fmla="*/ 6011862 w 6522685"/>
              <a:gd name="connsiteY1" fmla="*/ 4304014 h 6850016"/>
              <a:gd name="connsiteX2" fmla="*/ 5983121 w 6522685"/>
              <a:gd name="connsiteY2" fmla="*/ 4275273 h 6850016"/>
              <a:gd name="connsiteX3" fmla="*/ 5844205 w 6522685"/>
              <a:gd name="connsiteY3" fmla="*/ 3591069 h 6850016"/>
              <a:gd name="connsiteX4" fmla="*/ 5984718 w 6522685"/>
              <a:gd name="connsiteY4" fmla="*/ 2576341 h 6850016"/>
              <a:gd name="connsiteX5" fmla="*/ 6010266 w 6522685"/>
              <a:gd name="connsiteY5" fmla="*/ 2551591 h 6850016"/>
              <a:gd name="connsiteX6" fmla="*/ 6506852 w 6522685"/>
              <a:gd name="connsiteY6" fmla="*/ 2391119 h 6850016"/>
              <a:gd name="connsiteX7" fmla="*/ 6522021 w 6522685"/>
              <a:gd name="connsiteY7" fmla="*/ 2369563 h 6850016"/>
              <a:gd name="connsiteX8" fmla="*/ 6497271 w 6522685"/>
              <a:gd name="connsiteY8" fmla="*/ 2358386 h 6850016"/>
              <a:gd name="connsiteX9" fmla="*/ 5997492 w 6522685"/>
              <a:gd name="connsiteY9" fmla="*/ 2521253 h 6850016"/>
              <a:gd name="connsiteX10" fmla="*/ 5967952 w 6522685"/>
              <a:gd name="connsiteY10" fmla="*/ 2517261 h 6850016"/>
              <a:gd name="connsiteX11" fmla="*/ 4964401 w 6522685"/>
              <a:gd name="connsiteY11" fmla="*/ 1137678 h 6850016"/>
              <a:gd name="connsiteX12" fmla="*/ 4971586 w 6522685"/>
              <a:gd name="connsiteY12" fmla="*/ 1100953 h 6850016"/>
              <a:gd name="connsiteX13" fmla="*/ 5163993 w 6522685"/>
              <a:gd name="connsiteY13" fmla="*/ 836692 h 6850016"/>
              <a:gd name="connsiteX14" fmla="*/ 5279757 w 6522685"/>
              <a:gd name="connsiteY14" fmla="*/ 677018 h 6850016"/>
              <a:gd name="connsiteX15" fmla="*/ 5278959 w 6522685"/>
              <a:gd name="connsiteY15" fmla="*/ 655462 h 6850016"/>
              <a:gd name="connsiteX16" fmla="*/ 5249419 w 6522685"/>
              <a:gd name="connsiteY16" fmla="*/ 660252 h 6850016"/>
              <a:gd name="connsiteX17" fmla="*/ 4942844 w 6522685"/>
              <a:gd name="connsiteY17" fmla="*/ 1083388 h 6850016"/>
              <a:gd name="connsiteX18" fmla="*/ 4911708 w 6522685"/>
              <a:gd name="connsiteY18" fmla="*/ 1100154 h 6850016"/>
              <a:gd name="connsiteX19" fmla="*/ 4376800 w 6522685"/>
              <a:gd name="connsiteY19" fmla="*/ 1057841 h 6850016"/>
              <a:gd name="connsiteX20" fmla="*/ 3292613 w 6522685"/>
              <a:gd name="connsiteY20" fmla="*/ 572431 h 6850016"/>
              <a:gd name="connsiteX21" fmla="*/ 3279839 w 6522685"/>
              <a:gd name="connsiteY21" fmla="*/ 545287 h 6850016"/>
              <a:gd name="connsiteX22" fmla="*/ 3279839 w 6522685"/>
              <a:gd name="connsiteY22" fmla="*/ 283421 h 6850016"/>
              <a:gd name="connsiteX23" fmla="*/ 3279839 w 6522685"/>
              <a:gd name="connsiteY23" fmla="*/ 283421 h 6850016"/>
              <a:gd name="connsiteX24" fmla="*/ 3279839 w 6522685"/>
              <a:gd name="connsiteY24" fmla="*/ 19161 h 6850016"/>
              <a:gd name="connsiteX25" fmla="*/ 3259880 w 6522685"/>
              <a:gd name="connsiteY25" fmla="*/ 0 h 6850016"/>
              <a:gd name="connsiteX26" fmla="*/ 3245509 w 6522685"/>
              <a:gd name="connsiteY26" fmla="*/ 19959 h 6850016"/>
              <a:gd name="connsiteX27" fmla="*/ 3245509 w 6522685"/>
              <a:gd name="connsiteY27" fmla="*/ 534908 h 6850016"/>
              <a:gd name="connsiteX28" fmla="*/ 3223953 w 6522685"/>
              <a:gd name="connsiteY28" fmla="*/ 578818 h 6850016"/>
              <a:gd name="connsiteX29" fmla="*/ 1609649 w 6522685"/>
              <a:gd name="connsiteY29" fmla="*/ 1100154 h 6850016"/>
              <a:gd name="connsiteX30" fmla="*/ 1581706 w 6522685"/>
              <a:gd name="connsiteY30" fmla="*/ 1084985 h 6850016"/>
              <a:gd name="connsiteX31" fmla="*/ 1343791 w 6522685"/>
              <a:gd name="connsiteY31" fmla="*/ 756855 h 6850016"/>
              <a:gd name="connsiteX32" fmla="*/ 1270341 w 6522685"/>
              <a:gd name="connsiteY32" fmla="*/ 656260 h 6850016"/>
              <a:gd name="connsiteX33" fmla="*/ 1257567 w 6522685"/>
              <a:gd name="connsiteY33" fmla="*/ 648277 h 6850016"/>
              <a:gd name="connsiteX34" fmla="*/ 1246390 w 6522685"/>
              <a:gd name="connsiteY34" fmla="*/ 681010 h 6850016"/>
              <a:gd name="connsiteX35" fmla="*/ 1552166 w 6522685"/>
              <a:gd name="connsiteY35" fmla="*/ 1101751 h 6850016"/>
              <a:gd name="connsiteX36" fmla="*/ 1558553 w 6522685"/>
              <a:gd name="connsiteY36" fmla="*/ 1140073 h 6850016"/>
              <a:gd name="connsiteX37" fmla="*/ 559792 w 6522685"/>
              <a:gd name="connsiteY37" fmla="*/ 2514068 h 6850016"/>
              <a:gd name="connsiteX38" fmla="*/ 521470 w 6522685"/>
              <a:gd name="connsiteY38" fmla="*/ 2519656 h 6850016"/>
              <a:gd name="connsiteX39" fmla="*/ 24884 w 6522685"/>
              <a:gd name="connsiteY39" fmla="*/ 2357587 h 6850016"/>
              <a:gd name="connsiteX40" fmla="*/ 1731 w 6522685"/>
              <a:gd name="connsiteY40" fmla="*/ 2368764 h 6850016"/>
              <a:gd name="connsiteX41" fmla="*/ 16102 w 6522685"/>
              <a:gd name="connsiteY41" fmla="*/ 2390321 h 6850016"/>
              <a:gd name="connsiteX42" fmla="*/ 507099 w 6522685"/>
              <a:gd name="connsiteY42" fmla="*/ 2549196 h 6850016"/>
              <a:gd name="connsiteX43" fmla="*/ 540631 w 6522685"/>
              <a:gd name="connsiteY43" fmla="*/ 2581131 h 6850016"/>
              <a:gd name="connsiteX44" fmla="*/ 680346 w 6522685"/>
              <a:gd name="connsiteY44" fmla="*/ 3280503 h 6850016"/>
              <a:gd name="connsiteX45" fmla="*/ 541429 w 6522685"/>
              <a:gd name="connsiteY45" fmla="*/ 4270482 h 6850016"/>
              <a:gd name="connsiteX46" fmla="*/ 507099 w 6522685"/>
              <a:gd name="connsiteY46" fmla="*/ 4303216 h 6850016"/>
              <a:gd name="connsiteX47" fmla="*/ 16102 w 6522685"/>
              <a:gd name="connsiteY47" fmla="*/ 4462091 h 6850016"/>
              <a:gd name="connsiteX48" fmla="*/ 3328 w 6522685"/>
              <a:gd name="connsiteY48" fmla="*/ 4486042 h 6850016"/>
              <a:gd name="connsiteX49" fmla="*/ 28077 w 6522685"/>
              <a:gd name="connsiteY49" fmla="*/ 4494026 h 6850016"/>
              <a:gd name="connsiteX50" fmla="*/ 524663 w 6522685"/>
              <a:gd name="connsiteY50" fmla="*/ 4332756 h 6850016"/>
              <a:gd name="connsiteX51" fmla="*/ 558195 w 6522685"/>
              <a:gd name="connsiteY51" fmla="*/ 4336747 h 6850016"/>
              <a:gd name="connsiteX52" fmla="*/ 1558553 w 6522685"/>
              <a:gd name="connsiteY52" fmla="*/ 5713936 h 6850016"/>
              <a:gd name="connsiteX53" fmla="*/ 1551368 w 6522685"/>
              <a:gd name="connsiteY53" fmla="*/ 5752258 h 6850016"/>
              <a:gd name="connsiteX54" fmla="*/ 1243995 w 6522685"/>
              <a:gd name="connsiteY54" fmla="*/ 6174595 h 6850016"/>
              <a:gd name="connsiteX55" fmla="*/ 1247189 w 6522685"/>
              <a:gd name="connsiteY55" fmla="*/ 6200143 h 6850016"/>
              <a:gd name="connsiteX56" fmla="*/ 1271938 w 6522685"/>
              <a:gd name="connsiteY56" fmla="*/ 6194554 h 6850016"/>
              <a:gd name="connsiteX57" fmla="*/ 1580109 w 6522685"/>
              <a:gd name="connsiteY57" fmla="*/ 5769822 h 6850016"/>
              <a:gd name="connsiteX58" fmla="*/ 1609649 w 6522685"/>
              <a:gd name="connsiteY58" fmla="*/ 5753854 h 6850016"/>
              <a:gd name="connsiteX59" fmla="*/ 2072703 w 6522685"/>
              <a:gd name="connsiteY59" fmla="*/ 5784192 h 6850016"/>
              <a:gd name="connsiteX60" fmla="*/ 3223155 w 6522685"/>
              <a:gd name="connsiteY60" fmla="*/ 6276787 h 6850016"/>
              <a:gd name="connsiteX61" fmla="*/ 3243913 w 6522685"/>
              <a:gd name="connsiteY61" fmla="*/ 6319899 h 6850016"/>
              <a:gd name="connsiteX62" fmla="*/ 3243114 w 6522685"/>
              <a:gd name="connsiteY62" fmla="*/ 6836444 h 6850016"/>
              <a:gd name="connsiteX63" fmla="*/ 3262275 w 6522685"/>
              <a:gd name="connsiteY63" fmla="*/ 6856404 h 6850016"/>
              <a:gd name="connsiteX64" fmla="*/ 3277444 w 6522685"/>
              <a:gd name="connsiteY64" fmla="*/ 6834847 h 6850016"/>
              <a:gd name="connsiteX65" fmla="*/ 3276646 w 6522685"/>
              <a:gd name="connsiteY65" fmla="*/ 6318302 h 6850016"/>
              <a:gd name="connsiteX66" fmla="*/ 3297403 w 6522685"/>
              <a:gd name="connsiteY66" fmla="*/ 6277585 h 6850016"/>
              <a:gd name="connsiteX67" fmla="*/ 4063040 w 6522685"/>
              <a:gd name="connsiteY67" fmla="*/ 5876803 h 6850016"/>
              <a:gd name="connsiteX68" fmla="*/ 4905321 w 6522685"/>
              <a:gd name="connsiteY68" fmla="*/ 5755451 h 6850016"/>
              <a:gd name="connsiteX69" fmla="*/ 4942844 w 6522685"/>
              <a:gd name="connsiteY69" fmla="*/ 5774612 h 6850016"/>
              <a:gd name="connsiteX70" fmla="*/ 5144833 w 6522685"/>
              <a:gd name="connsiteY70" fmla="*/ 6054041 h 6850016"/>
              <a:gd name="connsiteX71" fmla="*/ 5249419 w 6522685"/>
              <a:gd name="connsiteY71" fmla="*/ 6197748 h 6850016"/>
              <a:gd name="connsiteX72" fmla="*/ 5262991 w 6522685"/>
              <a:gd name="connsiteY72" fmla="*/ 6208127 h 6850016"/>
              <a:gd name="connsiteX73" fmla="*/ 5274967 w 6522685"/>
              <a:gd name="connsiteY73" fmla="*/ 6175394 h 6850016"/>
              <a:gd name="connsiteX74" fmla="*/ 4966796 w 6522685"/>
              <a:gd name="connsiteY74" fmla="*/ 5751459 h 6850016"/>
              <a:gd name="connsiteX75" fmla="*/ 4961207 w 6522685"/>
              <a:gd name="connsiteY75" fmla="*/ 5718726 h 6850016"/>
              <a:gd name="connsiteX76" fmla="*/ 5964758 w 6522685"/>
              <a:gd name="connsiteY76" fmla="*/ 4339142 h 6850016"/>
              <a:gd name="connsiteX77" fmla="*/ 5998290 w 6522685"/>
              <a:gd name="connsiteY77" fmla="*/ 4335151 h 6850016"/>
              <a:gd name="connsiteX78" fmla="*/ 6248979 w 6522685"/>
              <a:gd name="connsiteY78" fmla="*/ 4417383 h 6850016"/>
              <a:gd name="connsiteX79" fmla="*/ 6498070 w 6522685"/>
              <a:gd name="connsiteY79" fmla="*/ 4498018 h 6850016"/>
              <a:gd name="connsiteX80" fmla="*/ 6516433 w 6522685"/>
              <a:gd name="connsiteY80" fmla="*/ 4497220 h 6850016"/>
              <a:gd name="connsiteX81" fmla="*/ 6506852 w 6522685"/>
              <a:gd name="connsiteY81" fmla="*/ 4464487 h 6850016"/>
              <a:gd name="connsiteX82" fmla="*/ 3242316 w 6522685"/>
              <a:gd name="connsiteY82" fmla="*/ 607560 h 6850016"/>
              <a:gd name="connsiteX83" fmla="*/ 3245509 w 6522685"/>
              <a:gd name="connsiteY83" fmla="*/ 627519 h 6850016"/>
              <a:gd name="connsiteX84" fmla="*/ 3245509 w 6522685"/>
              <a:gd name="connsiteY84" fmla="*/ 1172806 h 6850016"/>
              <a:gd name="connsiteX85" fmla="*/ 3230340 w 6522685"/>
              <a:gd name="connsiteY85" fmla="*/ 1203144 h 6850016"/>
              <a:gd name="connsiteX86" fmla="*/ 2305827 w 6522685"/>
              <a:gd name="connsiteY86" fmla="*/ 1590353 h 6850016"/>
              <a:gd name="connsiteX87" fmla="*/ 1979294 w 6522685"/>
              <a:gd name="connsiteY87" fmla="*/ 1609514 h 6850016"/>
              <a:gd name="connsiteX88" fmla="*/ 1953746 w 6522685"/>
              <a:gd name="connsiteY88" fmla="*/ 1597539 h 6850016"/>
              <a:gd name="connsiteX89" fmla="*/ 1627213 w 6522685"/>
              <a:gd name="connsiteY89" fmla="*/ 1146460 h 6850016"/>
              <a:gd name="connsiteX90" fmla="*/ 1620027 w 6522685"/>
              <a:gd name="connsiteY90" fmla="*/ 1134484 h 6850016"/>
              <a:gd name="connsiteX91" fmla="*/ 3242316 w 6522685"/>
              <a:gd name="connsiteY91" fmla="*/ 607560 h 6850016"/>
              <a:gd name="connsiteX92" fmla="*/ 3245509 w 6522685"/>
              <a:gd name="connsiteY92" fmla="*/ 1800325 h 6850016"/>
              <a:gd name="connsiteX93" fmla="*/ 3228744 w 6522685"/>
              <a:gd name="connsiteY93" fmla="*/ 1833856 h 6850016"/>
              <a:gd name="connsiteX94" fmla="*/ 2485461 w 6522685"/>
              <a:gd name="connsiteY94" fmla="*/ 2114084 h 6850016"/>
              <a:gd name="connsiteX95" fmla="*/ 2345746 w 6522685"/>
              <a:gd name="connsiteY95" fmla="*/ 2118076 h 6850016"/>
              <a:gd name="connsiteX96" fmla="*/ 2324989 w 6522685"/>
              <a:gd name="connsiteY96" fmla="*/ 2108496 h 6850016"/>
              <a:gd name="connsiteX97" fmla="*/ 1993665 w 6522685"/>
              <a:gd name="connsiteY97" fmla="*/ 1651828 h 6850016"/>
              <a:gd name="connsiteX98" fmla="*/ 1989673 w 6522685"/>
              <a:gd name="connsiteY98" fmla="*/ 1643844 h 6850016"/>
              <a:gd name="connsiteX99" fmla="*/ 3240719 w 6522685"/>
              <a:gd name="connsiteY99" fmla="*/ 1237474 h 6850016"/>
              <a:gd name="connsiteX100" fmla="*/ 3243913 w 6522685"/>
              <a:gd name="connsiteY100" fmla="*/ 1259030 h 6850016"/>
              <a:gd name="connsiteX101" fmla="*/ 3245509 w 6522685"/>
              <a:gd name="connsiteY101" fmla="*/ 1800325 h 6850016"/>
              <a:gd name="connsiteX102" fmla="*/ 1281518 w 6522685"/>
              <a:gd name="connsiteY102" fmla="*/ 3361937 h 6850016"/>
              <a:gd name="connsiteX103" fmla="*/ 1180125 w 6522685"/>
              <a:gd name="connsiteY103" fmla="*/ 2791102 h 6850016"/>
              <a:gd name="connsiteX104" fmla="*/ 1174537 w 6522685"/>
              <a:gd name="connsiteY104" fmla="*/ 2772740 h 6850016"/>
              <a:gd name="connsiteX105" fmla="*/ 1176134 w 6522685"/>
              <a:gd name="connsiteY105" fmla="*/ 2767950 h 6850016"/>
              <a:gd name="connsiteX106" fmla="*/ 1224834 w 6522685"/>
              <a:gd name="connsiteY106" fmla="*/ 2783119 h 6850016"/>
              <a:gd name="connsiteX107" fmla="*/ 1712638 w 6522685"/>
              <a:gd name="connsiteY107" fmla="*/ 2941196 h 6850016"/>
              <a:gd name="connsiteX108" fmla="*/ 1736590 w 6522685"/>
              <a:gd name="connsiteY108" fmla="*/ 2965147 h 6850016"/>
              <a:gd name="connsiteX109" fmla="*/ 1736590 w 6522685"/>
              <a:gd name="connsiteY109" fmla="*/ 3889660 h 6850016"/>
              <a:gd name="connsiteX110" fmla="*/ 1714235 w 6522685"/>
              <a:gd name="connsiteY110" fmla="*/ 3912014 h 6850016"/>
              <a:gd name="connsiteX111" fmla="*/ 1193698 w 6522685"/>
              <a:gd name="connsiteY111" fmla="*/ 4080470 h 6850016"/>
              <a:gd name="connsiteX112" fmla="*/ 1176134 w 6522685"/>
              <a:gd name="connsiteY112" fmla="*/ 4082865 h 6850016"/>
              <a:gd name="connsiteX113" fmla="*/ 1179327 w 6522685"/>
              <a:gd name="connsiteY113" fmla="*/ 4066898 h 6850016"/>
              <a:gd name="connsiteX114" fmla="*/ 1281518 w 6522685"/>
              <a:gd name="connsiteY114" fmla="*/ 3361937 h 6850016"/>
              <a:gd name="connsiteX115" fmla="*/ 2335367 w 6522685"/>
              <a:gd name="connsiteY115" fmla="*/ 3694059 h 6850016"/>
              <a:gd name="connsiteX116" fmla="*/ 2315408 w 6522685"/>
              <a:gd name="connsiteY116" fmla="*/ 3716413 h 6850016"/>
              <a:gd name="connsiteX117" fmla="*/ 1786088 w 6522685"/>
              <a:gd name="connsiteY117" fmla="*/ 3888063 h 6850016"/>
              <a:gd name="connsiteX118" fmla="*/ 1772516 w 6522685"/>
              <a:gd name="connsiteY118" fmla="*/ 3891257 h 6850016"/>
              <a:gd name="connsiteX119" fmla="*/ 1773315 w 6522685"/>
              <a:gd name="connsiteY119" fmla="*/ 2965946 h 6850016"/>
              <a:gd name="connsiteX120" fmla="*/ 1794072 w 6522685"/>
              <a:gd name="connsiteY120" fmla="*/ 2969139 h 6850016"/>
              <a:gd name="connsiteX121" fmla="*/ 2312215 w 6522685"/>
              <a:gd name="connsiteY121" fmla="*/ 3137595 h 6850016"/>
              <a:gd name="connsiteX122" fmla="*/ 2336166 w 6522685"/>
              <a:gd name="connsiteY122" fmla="*/ 3161546 h 6850016"/>
              <a:gd name="connsiteX123" fmla="*/ 2335367 w 6522685"/>
              <a:gd name="connsiteY123" fmla="*/ 3694059 h 6850016"/>
              <a:gd name="connsiteX124" fmla="*/ 2371294 w 6522685"/>
              <a:gd name="connsiteY124" fmla="*/ 3160748 h 6850016"/>
              <a:gd name="connsiteX125" fmla="*/ 2388060 w 6522685"/>
              <a:gd name="connsiteY125" fmla="*/ 3162344 h 6850016"/>
              <a:gd name="connsiteX126" fmla="*/ 2911791 w 6522685"/>
              <a:gd name="connsiteY126" fmla="*/ 3332397 h 6850016"/>
              <a:gd name="connsiteX127" fmla="*/ 2933347 w 6522685"/>
              <a:gd name="connsiteY127" fmla="*/ 3355550 h 6850016"/>
              <a:gd name="connsiteX128" fmla="*/ 2932548 w 6522685"/>
              <a:gd name="connsiteY128" fmla="*/ 3503249 h 6850016"/>
              <a:gd name="connsiteX129" fmla="*/ 2912589 w 6522685"/>
              <a:gd name="connsiteY129" fmla="*/ 3523208 h 6850016"/>
              <a:gd name="connsiteX130" fmla="*/ 2387261 w 6522685"/>
              <a:gd name="connsiteY130" fmla="*/ 3693261 h 6850016"/>
              <a:gd name="connsiteX131" fmla="*/ 2370496 w 6522685"/>
              <a:gd name="connsiteY131" fmla="*/ 3694857 h 6850016"/>
              <a:gd name="connsiteX132" fmla="*/ 2371294 w 6522685"/>
              <a:gd name="connsiteY132" fmla="*/ 3160748 h 6850016"/>
              <a:gd name="connsiteX133" fmla="*/ 1754154 w 6522685"/>
              <a:gd name="connsiteY133" fmla="*/ 2905269 h 6850016"/>
              <a:gd name="connsiteX134" fmla="*/ 1727807 w 6522685"/>
              <a:gd name="connsiteY134" fmla="*/ 2910858 h 6850016"/>
              <a:gd name="connsiteX135" fmla="*/ 1195294 w 6522685"/>
              <a:gd name="connsiteY135" fmla="*/ 2737612 h 6850016"/>
              <a:gd name="connsiteX136" fmla="*/ 1184117 w 6522685"/>
              <a:gd name="connsiteY136" fmla="*/ 2732821 h 6850016"/>
              <a:gd name="connsiteX137" fmla="*/ 1960932 w 6522685"/>
              <a:gd name="connsiteY137" fmla="*/ 1663804 h 6850016"/>
              <a:gd name="connsiteX138" fmla="*/ 1975302 w 6522685"/>
              <a:gd name="connsiteY138" fmla="*/ 1682964 h 6850016"/>
              <a:gd name="connsiteX139" fmla="*/ 2294650 w 6522685"/>
              <a:gd name="connsiteY139" fmla="*/ 2122867 h 6850016"/>
              <a:gd name="connsiteX140" fmla="*/ 2300239 w 6522685"/>
              <a:gd name="connsiteY140" fmla="*/ 2155600 h 6850016"/>
              <a:gd name="connsiteX141" fmla="*/ 1754154 w 6522685"/>
              <a:gd name="connsiteY141" fmla="*/ 2905269 h 6850016"/>
              <a:gd name="connsiteX142" fmla="*/ 1203278 w 6522685"/>
              <a:gd name="connsiteY142" fmla="*/ 4112405 h 6850016"/>
              <a:gd name="connsiteX143" fmla="*/ 1723816 w 6522685"/>
              <a:gd name="connsiteY143" fmla="*/ 3943151 h 6850016"/>
              <a:gd name="connsiteX144" fmla="*/ 1757347 w 6522685"/>
              <a:gd name="connsiteY144" fmla="*/ 3948739 h 6850016"/>
              <a:gd name="connsiteX145" fmla="*/ 2299441 w 6522685"/>
              <a:gd name="connsiteY145" fmla="*/ 4696812 h 6850016"/>
              <a:gd name="connsiteX146" fmla="*/ 2296247 w 6522685"/>
              <a:gd name="connsiteY146" fmla="*/ 4726352 h 6850016"/>
              <a:gd name="connsiteX147" fmla="*/ 1970512 w 6522685"/>
              <a:gd name="connsiteY147" fmla="*/ 5173439 h 6850016"/>
              <a:gd name="connsiteX148" fmla="*/ 1958536 w 6522685"/>
              <a:gd name="connsiteY148" fmla="*/ 5184616 h 6850016"/>
              <a:gd name="connsiteX149" fmla="*/ 1186512 w 6522685"/>
              <a:gd name="connsiteY149" fmla="*/ 4120389 h 6850016"/>
              <a:gd name="connsiteX150" fmla="*/ 1203278 w 6522685"/>
              <a:gd name="connsiteY150" fmla="*/ 4112405 h 6850016"/>
              <a:gd name="connsiteX151" fmla="*/ 1785290 w 6522685"/>
              <a:gd name="connsiteY151" fmla="*/ 3927183 h 6850016"/>
              <a:gd name="connsiteX152" fmla="*/ 1802854 w 6522685"/>
              <a:gd name="connsiteY152" fmla="*/ 3918401 h 6850016"/>
              <a:gd name="connsiteX153" fmla="*/ 2324190 w 6522685"/>
              <a:gd name="connsiteY153" fmla="*/ 3748348 h 6850016"/>
              <a:gd name="connsiteX154" fmla="*/ 2353730 w 6522685"/>
              <a:gd name="connsiteY154" fmla="*/ 3753138 h 6850016"/>
              <a:gd name="connsiteX155" fmla="*/ 2669884 w 6522685"/>
              <a:gd name="connsiteY155" fmla="*/ 4188250 h 6850016"/>
              <a:gd name="connsiteX156" fmla="*/ 2665893 w 6522685"/>
              <a:gd name="connsiteY156" fmla="*/ 4217790 h 6850016"/>
              <a:gd name="connsiteX157" fmla="*/ 2341754 w 6522685"/>
              <a:gd name="connsiteY157" fmla="*/ 4663280 h 6850016"/>
              <a:gd name="connsiteX158" fmla="*/ 2328980 w 6522685"/>
              <a:gd name="connsiteY158" fmla="*/ 4675256 h 6850016"/>
              <a:gd name="connsiteX159" fmla="*/ 1785290 w 6522685"/>
              <a:gd name="connsiteY159" fmla="*/ 3927183 h 6850016"/>
              <a:gd name="connsiteX160" fmla="*/ 2380874 w 6522685"/>
              <a:gd name="connsiteY160" fmla="*/ 3730784 h 6850016"/>
              <a:gd name="connsiteX161" fmla="*/ 2431970 w 6522685"/>
              <a:gd name="connsiteY161" fmla="*/ 3714018 h 6850016"/>
              <a:gd name="connsiteX162" fmla="*/ 2920573 w 6522685"/>
              <a:gd name="connsiteY162" fmla="*/ 3555143 h 6850016"/>
              <a:gd name="connsiteX163" fmla="*/ 2953306 w 6522685"/>
              <a:gd name="connsiteY163" fmla="*/ 3560731 h 6850016"/>
              <a:gd name="connsiteX164" fmla="*/ 3039530 w 6522685"/>
              <a:gd name="connsiteY164" fmla="*/ 3680487 h 6850016"/>
              <a:gd name="connsiteX165" fmla="*/ 3037135 w 6522685"/>
              <a:gd name="connsiteY165" fmla="*/ 3706833 h 6850016"/>
              <a:gd name="connsiteX166" fmla="*/ 2707408 w 6522685"/>
              <a:gd name="connsiteY166" fmla="*/ 4159509 h 6850016"/>
              <a:gd name="connsiteX167" fmla="*/ 2699424 w 6522685"/>
              <a:gd name="connsiteY167" fmla="*/ 4169089 h 6850016"/>
              <a:gd name="connsiteX168" fmla="*/ 2380874 w 6522685"/>
              <a:gd name="connsiteY168" fmla="*/ 3730784 h 6850016"/>
              <a:gd name="connsiteX169" fmla="*/ 2979652 w 6522685"/>
              <a:gd name="connsiteY169" fmla="*/ 3500854 h 6850016"/>
              <a:gd name="connsiteX170" fmla="*/ 2970870 w 6522685"/>
              <a:gd name="connsiteY170" fmla="*/ 3492071 h 6850016"/>
              <a:gd name="connsiteX171" fmla="*/ 2970870 w 6522685"/>
              <a:gd name="connsiteY171" fmla="*/ 3362735 h 6850016"/>
              <a:gd name="connsiteX172" fmla="*/ 2978055 w 6522685"/>
              <a:gd name="connsiteY172" fmla="*/ 3353155 h 6850016"/>
              <a:gd name="connsiteX173" fmla="*/ 3199204 w 6522685"/>
              <a:gd name="connsiteY173" fmla="*/ 3424210 h 6850016"/>
              <a:gd name="connsiteX174" fmla="*/ 3199204 w 6522685"/>
              <a:gd name="connsiteY174" fmla="*/ 3429000 h 6850016"/>
              <a:gd name="connsiteX175" fmla="*/ 2979652 w 6522685"/>
              <a:gd name="connsiteY175" fmla="*/ 3500854 h 6850016"/>
              <a:gd name="connsiteX176" fmla="*/ 3212776 w 6522685"/>
              <a:gd name="connsiteY176" fmla="*/ 3464927 h 6850016"/>
              <a:gd name="connsiteX177" fmla="*/ 3069069 w 6522685"/>
              <a:gd name="connsiteY177" fmla="*/ 3662923 h 6850016"/>
              <a:gd name="connsiteX178" fmla="*/ 2987636 w 6522685"/>
              <a:gd name="connsiteY178" fmla="*/ 3546360 h 6850016"/>
              <a:gd name="connsiteX179" fmla="*/ 2991628 w 6522685"/>
              <a:gd name="connsiteY179" fmla="*/ 3532788 h 6850016"/>
              <a:gd name="connsiteX180" fmla="*/ 3212776 w 6522685"/>
              <a:gd name="connsiteY180" fmla="*/ 3464927 h 6850016"/>
              <a:gd name="connsiteX181" fmla="*/ 2740141 w 6522685"/>
              <a:gd name="connsiteY181" fmla="*/ 4173880 h 6850016"/>
              <a:gd name="connsiteX182" fmla="*/ 3061086 w 6522685"/>
              <a:gd name="connsiteY182" fmla="*/ 3730784 h 6850016"/>
              <a:gd name="connsiteX183" fmla="*/ 3089827 w 6522685"/>
              <a:gd name="connsiteY183" fmla="*/ 3716413 h 6850016"/>
              <a:gd name="connsiteX184" fmla="*/ 3231937 w 6522685"/>
              <a:gd name="connsiteY184" fmla="*/ 3762719 h 6850016"/>
              <a:gd name="connsiteX185" fmla="*/ 3244711 w 6522685"/>
              <a:gd name="connsiteY185" fmla="*/ 3784275 h 6850016"/>
              <a:gd name="connsiteX186" fmla="*/ 3243913 w 6522685"/>
              <a:gd name="connsiteY186" fmla="*/ 4347126 h 6850016"/>
              <a:gd name="connsiteX187" fmla="*/ 3242316 w 6522685"/>
              <a:gd name="connsiteY187" fmla="*/ 4358303 h 6850016"/>
              <a:gd name="connsiteX188" fmla="*/ 2732157 w 6522685"/>
              <a:gd name="connsiteY188" fmla="*/ 4191444 h 6850016"/>
              <a:gd name="connsiteX189" fmla="*/ 2740141 w 6522685"/>
              <a:gd name="connsiteY189" fmla="*/ 4173880 h 6850016"/>
              <a:gd name="connsiteX190" fmla="*/ 3243114 w 6522685"/>
              <a:gd name="connsiteY190" fmla="*/ 3729986 h 6850016"/>
              <a:gd name="connsiteX191" fmla="*/ 3096214 w 6522685"/>
              <a:gd name="connsiteY191" fmla="*/ 3682882 h 6850016"/>
              <a:gd name="connsiteX192" fmla="*/ 3239123 w 6522685"/>
              <a:gd name="connsiteY192" fmla="*/ 3485684 h 6850016"/>
              <a:gd name="connsiteX193" fmla="*/ 3242316 w 6522685"/>
              <a:gd name="connsiteY193" fmla="*/ 3487281 h 6850016"/>
              <a:gd name="connsiteX194" fmla="*/ 3243114 w 6522685"/>
              <a:gd name="connsiteY194" fmla="*/ 3729986 h 6850016"/>
              <a:gd name="connsiteX195" fmla="*/ 3210381 w 6522685"/>
              <a:gd name="connsiteY195" fmla="*/ 3393074 h 6850016"/>
              <a:gd name="connsiteX196" fmla="*/ 2978055 w 6522685"/>
              <a:gd name="connsiteY196" fmla="*/ 3318027 h 6850016"/>
              <a:gd name="connsiteX197" fmla="*/ 3030748 w 6522685"/>
              <a:gd name="connsiteY197" fmla="*/ 3260544 h 6850016"/>
              <a:gd name="connsiteX198" fmla="*/ 3069069 w 6522685"/>
              <a:gd name="connsiteY198" fmla="*/ 3191884 h 6850016"/>
              <a:gd name="connsiteX199" fmla="*/ 3212776 w 6522685"/>
              <a:gd name="connsiteY199" fmla="*/ 3389880 h 6850016"/>
              <a:gd name="connsiteX200" fmla="*/ 3210381 w 6522685"/>
              <a:gd name="connsiteY200" fmla="*/ 3393074 h 6850016"/>
              <a:gd name="connsiteX201" fmla="*/ 3038732 w 6522685"/>
              <a:gd name="connsiteY201" fmla="*/ 3175917 h 6850016"/>
              <a:gd name="connsiteX202" fmla="*/ 2949314 w 6522685"/>
              <a:gd name="connsiteY202" fmla="*/ 3295672 h 6850016"/>
              <a:gd name="connsiteX203" fmla="*/ 2925363 w 6522685"/>
              <a:gd name="connsiteY203" fmla="*/ 3300463 h 6850016"/>
              <a:gd name="connsiteX204" fmla="*/ 2392850 w 6522685"/>
              <a:gd name="connsiteY204" fmla="*/ 3127216 h 6850016"/>
              <a:gd name="connsiteX205" fmla="*/ 2380874 w 6522685"/>
              <a:gd name="connsiteY205" fmla="*/ 3122426 h 6850016"/>
              <a:gd name="connsiteX206" fmla="*/ 2698626 w 6522685"/>
              <a:gd name="connsiteY206" fmla="*/ 2686516 h 6850016"/>
              <a:gd name="connsiteX207" fmla="*/ 2712198 w 6522685"/>
              <a:gd name="connsiteY207" fmla="*/ 2700088 h 6850016"/>
              <a:gd name="connsiteX208" fmla="*/ 3033941 w 6522685"/>
              <a:gd name="connsiteY208" fmla="*/ 3142385 h 6850016"/>
              <a:gd name="connsiteX209" fmla="*/ 3038732 w 6522685"/>
              <a:gd name="connsiteY209" fmla="*/ 3175917 h 6850016"/>
              <a:gd name="connsiteX210" fmla="*/ 2669884 w 6522685"/>
              <a:gd name="connsiteY210" fmla="*/ 2667355 h 6850016"/>
              <a:gd name="connsiteX211" fmla="*/ 2355327 w 6522685"/>
              <a:gd name="connsiteY211" fmla="*/ 3099273 h 6850016"/>
              <a:gd name="connsiteX212" fmla="*/ 2324190 w 6522685"/>
              <a:gd name="connsiteY212" fmla="*/ 3105660 h 6850016"/>
              <a:gd name="connsiteX213" fmla="*/ 1797266 w 6522685"/>
              <a:gd name="connsiteY213" fmla="*/ 2934011 h 6850016"/>
              <a:gd name="connsiteX214" fmla="*/ 1783693 w 6522685"/>
              <a:gd name="connsiteY214" fmla="*/ 2928422 h 6850016"/>
              <a:gd name="connsiteX215" fmla="*/ 2330577 w 6522685"/>
              <a:gd name="connsiteY215" fmla="*/ 2177156 h 6850016"/>
              <a:gd name="connsiteX216" fmla="*/ 2344948 w 6522685"/>
              <a:gd name="connsiteY216" fmla="*/ 2191526 h 6850016"/>
              <a:gd name="connsiteX217" fmla="*/ 2665893 w 6522685"/>
              <a:gd name="connsiteY217" fmla="*/ 2633025 h 6850016"/>
              <a:gd name="connsiteX218" fmla="*/ 2669884 w 6522685"/>
              <a:gd name="connsiteY218" fmla="*/ 2667355 h 6850016"/>
              <a:gd name="connsiteX219" fmla="*/ 1590488 w 6522685"/>
              <a:gd name="connsiteY219" fmla="*/ 1156839 h 6850016"/>
              <a:gd name="connsiteX220" fmla="*/ 1604858 w 6522685"/>
              <a:gd name="connsiteY220" fmla="*/ 1172806 h 6850016"/>
              <a:gd name="connsiteX221" fmla="*/ 1921013 w 6522685"/>
              <a:gd name="connsiteY221" fmla="*/ 1607918 h 6850016"/>
              <a:gd name="connsiteX222" fmla="*/ 1928997 w 6522685"/>
              <a:gd name="connsiteY222" fmla="*/ 1651828 h 6850016"/>
              <a:gd name="connsiteX223" fmla="*/ 1156973 w 6522685"/>
              <a:gd name="connsiteY223" fmla="*/ 2710467 h 6850016"/>
              <a:gd name="connsiteX224" fmla="*/ 1125038 w 6522685"/>
              <a:gd name="connsiteY224" fmla="*/ 2715257 h 6850016"/>
              <a:gd name="connsiteX225" fmla="*/ 601307 w 6522685"/>
              <a:gd name="connsiteY225" fmla="*/ 2545204 h 6850016"/>
              <a:gd name="connsiteX226" fmla="*/ 585340 w 6522685"/>
              <a:gd name="connsiteY226" fmla="*/ 2538817 h 6850016"/>
              <a:gd name="connsiteX227" fmla="*/ 1590488 w 6522685"/>
              <a:gd name="connsiteY227" fmla="*/ 1156839 h 6850016"/>
              <a:gd name="connsiteX228" fmla="*/ 575759 w 6522685"/>
              <a:gd name="connsiteY228" fmla="*/ 2575542 h 6850016"/>
              <a:gd name="connsiteX229" fmla="*/ 593323 w 6522685"/>
              <a:gd name="connsiteY229" fmla="*/ 2577938 h 6850016"/>
              <a:gd name="connsiteX230" fmla="*/ 1113861 w 6522685"/>
              <a:gd name="connsiteY230" fmla="*/ 2746394 h 6850016"/>
              <a:gd name="connsiteX231" fmla="*/ 1138610 w 6522685"/>
              <a:gd name="connsiteY231" fmla="*/ 2771941 h 6850016"/>
              <a:gd name="connsiteX232" fmla="*/ 1138610 w 6522685"/>
              <a:gd name="connsiteY232" fmla="*/ 4082067 h 6850016"/>
              <a:gd name="connsiteX233" fmla="*/ 1118651 w 6522685"/>
              <a:gd name="connsiteY233" fmla="*/ 4105220 h 6850016"/>
              <a:gd name="connsiteX234" fmla="*/ 589331 w 6522685"/>
              <a:gd name="connsiteY234" fmla="*/ 4276870 h 6850016"/>
              <a:gd name="connsiteX235" fmla="*/ 575759 w 6522685"/>
              <a:gd name="connsiteY235" fmla="*/ 4280861 h 6850016"/>
              <a:gd name="connsiteX236" fmla="*/ 575759 w 6522685"/>
              <a:gd name="connsiteY236" fmla="*/ 2575542 h 6850016"/>
              <a:gd name="connsiteX237" fmla="*/ 1597673 w 6522685"/>
              <a:gd name="connsiteY237" fmla="*/ 5687589 h 6850016"/>
              <a:gd name="connsiteX238" fmla="*/ 1588891 w 6522685"/>
              <a:gd name="connsiteY238" fmla="*/ 5697969 h 6850016"/>
              <a:gd name="connsiteX239" fmla="*/ 1204875 w 6522685"/>
              <a:gd name="connsiteY239" fmla="*/ 4920356 h 6850016"/>
              <a:gd name="connsiteX240" fmla="*/ 583743 w 6522685"/>
              <a:gd name="connsiteY240" fmla="*/ 4312796 h 6850016"/>
              <a:gd name="connsiteX241" fmla="*/ 879938 w 6522685"/>
              <a:gd name="connsiteY241" fmla="*/ 4216992 h 6850016"/>
              <a:gd name="connsiteX242" fmla="*/ 1125038 w 6522685"/>
              <a:gd name="connsiteY242" fmla="*/ 4137155 h 6850016"/>
              <a:gd name="connsiteX243" fmla="*/ 1156973 w 6522685"/>
              <a:gd name="connsiteY243" fmla="*/ 4141945 h 6850016"/>
              <a:gd name="connsiteX244" fmla="*/ 1929795 w 6522685"/>
              <a:gd name="connsiteY244" fmla="*/ 5206971 h 6850016"/>
              <a:gd name="connsiteX245" fmla="*/ 1927400 w 6522685"/>
              <a:gd name="connsiteY245" fmla="*/ 5235712 h 6850016"/>
              <a:gd name="connsiteX246" fmla="*/ 1597673 w 6522685"/>
              <a:gd name="connsiteY246" fmla="*/ 5687589 h 6850016"/>
              <a:gd name="connsiteX247" fmla="*/ 3243114 w 6522685"/>
              <a:gd name="connsiteY247" fmla="*/ 6221699 h 6850016"/>
              <a:gd name="connsiteX248" fmla="*/ 3240719 w 6522685"/>
              <a:gd name="connsiteY248" fmla="*/ 6246448 h 6850016"/>
              <a:gd name="connsiteX249" fmla="*/ 1620826 w 6522685"/>
              <a:gd name="connsiteY249" fmla="*/ 5718726 h 6850016"/>
              <a:gd name="connsiteX250" fmla="*/ 1632003 w 6522685"/>
              <a:gd name="connsiteY250" fmla="*/ 5698767 h 6850016"/>
              <a:gd name="connsiteX251" fmla="*/ 1949754 w 6522685"/>
              <a:gd name="connsiteY251" fmla="*/ 5260461 h 6850016"/>
              <a:gd name="connsiteX252" fmla="*/ 1980891 w 6522685"/>
              <a:gd name="connsiteY252" fmla="*/ 5243696 h 6850016"/>
              <a:gd name="connsiteX253" fmla="*/ 3220760 w 6522685"/>
              <a:gd name="connsiteY253" fmla="*/ 5643679 h 6850016"/>
              <a:gd name="connsiteX254" fmla="*/ 3243913 w 6522685"/>
              <a:gd name="connsiteY254" fmla="*/ 5689186 h 6850016"/>
              <a:gd name="connsiteX255" fmla="*/ 3243114 w 6522685"/>
              <a:gd name="connsiteY255" fmla="*/ 6221699 h 6850016"/>
              <a:gd name="connsiteX256" fmla="*/ 3243114 w 6522685"/>
              <a:gd name="connsiteY256" fmla="*/ 5593382 h 6850016"/>
              <a:gd name="connsiteX257" fmla="*/ 3239921 w 6522685"/>
              <a:gd name="connsiteY257" fmla="*/ 5615736 h 6850016"/>
              <a:gd name="connsiteX258" fmla="*/ 1990471 w 6522685"/>
              <a:gd name="connsiteY258" fmla="*/ 5209366 h 6850016"/>
              <a:gd name="connsiteX259" fmla="*/ 1999253 w 6522685"/>
              <a:gd name="connsiteY259" fmla="*/ 5191802 h 6850016"/>
              <a:gd name="connsiteX260" fmla="*/ 2319400 w 6522685"/>
              <a:gd name="connsiteY260" fmla="*/ 4750303 h 6850016"/>
              <a:gd name="connsiteX261" fmla="*/ 2348940 w 6522685"/>
              <a:gd name="connsiteY261" fmla="*/ 4734336 h 6850016"/>
              <a:gd name="connsiteX262" fmla="*/ 3224752 w 6522685"/>
              <a:gd name="connsiteY262" fmla="*/ 5016958 h 6850016"/>
              <a:gd name="connsiteX263" fmla="*/ 3243114 w 6522685"/>
              <a:gd name="connsiteY263" fmla="*/ 5052885 h 6850016"/>
              <a:gd name="connsiteX264" fmla="*/ 3243114 w 6522685"/>
              <a:gd name="connsiteY264" fmla="*/ 5593382 h 6850016"/>
              <a:gd name="connsiteX265" fmla="*/ 3239921 w 6522685"/>
              <a:gd name="connsiteY265" fmla="*/ 4984225 h 6850016"/>
              <a:gd name="connsiteX266" fmla="*/ 3223953 w 6522685"/>
              <a:gd name="connsiteY266" fmla="*/ 4975444 h 6850016"/>
              <a:gd name="connsiteX267" fmla="*/ 2381673 w 6522685"/>
              <a:gd name="connsiteY267" fmla="*/ 4701602 h 6850016"/>
              <a:gd name="connsiteX268" fmla="*/ 2360915 w 6522685"/>
              <a:gd name="connsiteY268" fmla="*/ 4701602 h 6850016"/>
              <a:gd name="connsiteX269" fmla="*/ 2371294 w 6522685"/>
              <a:gd name="connsiteY269" fmla="*/ 4681643 h 6850016"/>
              <a:gd name="connsiteX270" fmla="*/ 2689045 w 6522685"/>
              <a:gd name="connsiteY270" fmla="*/ 4243338 h 6850016"/>
              <a:gd name="connsiteX271" fmla="*/ 2721778 w 6522685"/>
              <a:gd name="connsiteY271" fmla="*/ 4226572 h 6850016"/>
              <a:gd name="connsiteX272" fmla="*/ 3227945 w 6522685"/>
              <a:gd name="connsiteY272" fmla="*/ 4391036 h 6850016"/>
              <a:gd name="connsiteX273" fmla="*/ 3243913 w 6522685"/>
              <a:gd name="connsiteY273" fmla="*/ 4422971 h 6850016"/>
              <a:gd name="connsiteX274" fmla="*/ 3243114 w 6522685"/>
              <a:gd name="connsiteY274" fmla="*/ 4966661 h 6850016"/>
              <a:gd name="connsiteX275" fmla="*/ 3239921 w 6522685"/>
              <a:gd name="connsiteY275" fmla="*/ 4984225 h 6850016"/>
              <a:gd name="connsiteX276" fmla="*/ 3243913 w 6522685"/>
              <a:gd name="connsiteY276" fmla="*/ 3363534 h 6850016"/>
              <a:gd name="connsiteX277" fmla="*/ 3240719 w 6522685"/>
              <a:gd name="connsiteY277" fmla="*/ 3369921 h 6850016"/>
              <a:gd name="connsiteX278" fmla="*/ 3099408 w 6522685"/>
              <a:gd name="connsiteY278" fmla="*/ 3174320 h 6850016"/>
              <a:gd name="connsiteX279" fmla="*/ 3113778 w 6522685"/>
              <a:gd name="connsiteY279" fmla="*/ 3168731 h 6850016"/>
              <a:gd name="connsiteX280" fmla="*/ 3231139 w 6522685"/>
              <a:gd name="connsiteY280" fmla="*/ 3130410 h 6850016"/>
              <a:gd name="connsiteX281" fmla="*/ 3244711 w 6522685"/>
              <a:gd name="connsiteY281" fmla="*/ 3137595 h 6850016"/>
              <a:gd name="connsiteX282" fmla="*/ 3243913 w 6522685"/>
              <a:gd name="connsiteY282" fmla="*/ 3363534 h 6850016"/>
              <a:gd name="connsiteX283" fmla="*/ 3244711 w 6522685"/>
              <a:gd name="connsiteY283" fmla="*/ 3061750 h 6850016"/>
              <a:gd name="connsiteX284" fmla="*/ 3227147 w 6522685"/>
              <a:gd name="connsiteY284" fmla="*/ 3093685 h 6850016"/>
              <a:gd name="connsiteX285" fmla="*/ 3088230 w 6522685"/>
              <a:gd name="connsiteY285" fmla="*/ 3136797 h 6850016"/>
              <a:gd name="connsiteX286" fmla="*/ 3064279 w 6522685"/>
              <a:gd name="connsiteY286" fmla="*/ 3125620 h 6850016"/>
              <a:gd name="connsiteX287" fmla="*/ 2737746 w 6522685"/>
              <a:gd name="connsiteY287" fmla="*/ 2675339 h 6850016"/>
              <a:gd name="connsiteX288" fmla="*/ 2729762 w 6522685"/>
              <a:gd name="connsiteY288" fmla="*/ 2661766 h 6850016"/>
              <a:gd name="connsiteX289" fmla="*/ 3241518 w 6522685"/>
              <a:gd name="connsiteY289" fmla="*/ 2496504 h 6850016"/>
              <a:gd name="connsiteX290" fmla="*/ 3245509 w 6522685"/>
              <a:gd name="connsiteY290" fmla="*/ 2515665 h 6850016"/>
              <a:gd name="connsiteX291" fmla="*/ 3244711 w 6522685"/>
              <a:gd name="connsiteY291" fmla="*/ 3061750 h 6850016"/>
              <a:gd name="connsiteX292" fmla="*/ 3245509 w 6522685"/>
              <a:gd name="connsiteY292" fmla="*/ 2432634 h 6850016"/>
              <a:gd name="connsiteX293" fmla="*/ 3230340 w 6522685"/>
              <a:gd name="connsiteY293" fmla="*/ 2462972 h 6850016"/>
              <a:gd name="connsiteX294" fmla="*/ 2720980 w 6522685"/>
              <a:gd name="connsiteY294" fmla="*/ 2628235 h 6850016"/>
              <a:gd name="connsiteX295" fmla="*/ 2692239 w 6522685"/>
              <a:gd name="connsiteY295" fmla="*/ 2613864 h 6850016"/>
              <a:gd name="connsiteX296" fmla="*/ 2368899 w 6522685"/>
              <a:gd name="connsiteY296" fmla="*/ 2167575 h 6850016"/>
              <a:gd name="connsiteX297" fmla="*/ 2362512 w 6522685"/>
              <a:gd name="connsiteY297" fmla="*/ 2154003 h 6850016"/>
              <a:gd name="connsiteX298" fmla="*/ 2382471 w 6522685"/>
              <a:gd name="connsiteY298" fmla="*/ 2152406 h 6850016"/>
              <a:gd name="connsiteX299" fmla="*/ 3226349 w 6522685"/>
              <a:gd name="connsiteY299" fmla="*/ 1877767 h 6850016"/>
              <a:gd name="connsiteX300" fmla="*/ 3242316 w 6522685"/>
              <a:gd name="connsiteY300" fmla="*/ 1869783 h 6850016"/>
              <a:gd name="connsiteX301" fmla="*/ 3244711 w 6522685"/>
              <a:gd name="connsiteY301" fmla="*/ 1887347 h 6850016"/>
              <a:gd name="connsiteX302" fmla="*/ 3245509 w 6522685"/>
              <a:gd name="connsiteY302" fmla="*/ 2432634 h 6850016"/>
              <a:gd name="connsiteX303" fmla="*/ 4922885 w 6522685"/>
              <a:gd name="connsiteY303" fmla="*/ 1168814 h 6850016"/>
              <a:gd name="connsiteX304" fmla="*/ 4934861 w 6522685"/>
              <a:gd name="connsiteY304" fmla="*/ 1156839 h 6850016"/>
              <a:gd name="connsiteX305" fmla="*/ 5319675 w 6522685"/>
              <a:gd name="connsiteY305" fmla="*/ 1932854 h 6850016"/>
              <a:gd name="connsiteX306" fmla="*/ 5940807 w 6522685"/>
              <a:gd name="connsiteY306" fmla="*/ 2539616 h 6850016"/>
              <a:gd name="connsiteX307" fmla="*/ 5894502 w 6522685"/>
              <a:gd name="connsiteY307" fmla="*/ 2554785 h 6850016"/>
              <a:gd name="connsiteX308" fmla="*/ 5399512 w 6522685"/>
              <a:gd name="connsiteY308" fmla="*/ 2715257 h 6850016"/>
              <a:gd name="connsiteX309" fmla="*/ 5367578 w 6522685"/>
              <a:gd name="connsiteY309" fmla="*/ 2710467 h 6850016"/>
              <a:gd name="connsiteX310" fmla="*/ 4593957 w 6522685"/>
              <a:gd name="connsiteY310" fmla="*/ 1645441 h 6850016"/>
              <a:gd name="connsiteX311" fmla="*/ 4597150 w 6522685"/>
              <a:gd name="connsiteY311" fmla="*/ 1615103 h 6850016"/>
              <a:gd name="connsiteX312" fmla="*/ 4922885 w 6522685"/>
              <a:gd name="connsiteY312" fmla="*/ 1168814 h 6850016"/>
              <a:gd name="connsiteX313" fmla="*/ 3277444 w 6522685"/>
              <a:gd name="connsiteY313" fmla="*/ 4423769 h 6850016"/>
              <a:gd name="connsiteX314" fmla="*/ 3294210 w 6522685"/>
              <a:gd name="connsiteY314" fmla="*/ 4391036 h 6850016"/>
              <a:gd name="connsiteX315" fmla="*/ 3797982 w 6522685"/>
              <a:gd name="connsiteY315" fmla="*/ 4226572 h 6850016"/>
              <a:gd name="connsiteX316" fmla="*/ 3832312 w 6522685"/>
              <a:gd name="connsiteY316" fmla="*/ 4244136 h 6850016"/>
              <a:gd name="connsiteX317" fmla="*/ 4150063 w 6522685"/>
              <a:gd name="connsiteY317" fmla="*/ 4682442 h 6850016"/>
              <a:gd name="connsiteX318" fmla="*/ 4160441 w 6522685"/>
              <a:gd name="connsiteY318" fmla="*/ 4702401 h 6850016"/>
              <a:gd name="connsiteX319" fmla="*/ 3280638 w 6522685"/>
              <a:gd name="connsiteY319" fmla="*/ 4988217 h 6850016"/>
              <a:gd name="connsiteX320" fmla="*/ 3277444 w 6522685"/>
              <a:gd name="connsiteY320" fmla="*/ 4965863 h 6850016"/>
              <a:gd name="connsiteX321" fmla="*/ 3277444 w 6522685"/>
              <a:gd name="connsiteY321" fmla="*/ 4423769 h 6850016"/>
              <a:gd name="connsiteX322" fmla="*/ 4189183 w 6522685"/>
              <a:gd name="connsiteY322" fmla="*/ 3158353 h 6850016"/>
              <a:gd name="connsiteX323" fmla="*/ 4209941 w 6522685"/>
              <a:gd name="connsiteY323" fmla="*/ 3136797 h 6850016"/>
              <a:gd name="connsiteX324" fmla="*/ 4732075 w 6522685"/>
              <a:gd name="connsiteY324" fmla="*/ 2967542 h 6850016"/>
              <a:gd name="connsiteX325" fmla="*/ 4748042 w 6522685"/>
              <a:gd name="connsiteY325" fmla="*/ 2964349 h 6850016"/>
              <a:gd name="connsiteX326" fmla="*/ 4745647 w 6522685"/>
              <a:gd name="connsiteY326" fmla="*/ 2981913 h 6850016"/>
              <a:gd name="connsiteX327" fmla="*/ 4745647 w 6522685"/>
              <a:gd name="connsiteY327" fmla="*/ 3873692 h 6850016"/>
              <a:gd name="connsiteX328" fmla="*/ 4748042 w 6522685"/>
              <a:gd name="connsiteY328" fmla="*/ 3892853 h 6850016"/>
              <a:gd name="connsiteX329" fmla="*/ 4494161 w 6522685"/>
              <a:gd name="connsiteY329" fmla="*/ 3810621 h 6850016"/>
              <a:gd name="connsiteX330" fmla="*/ 4210739 w 6522685"/>
              <a:gd name="connsiteY330" fmla="*/ 3718809 h 6850016"/>
              <a:gd name="connsiteX331" fmla="*/ 4187586 w 6522685"/>
              <a:gd name="connsiteY331" fmla="*/ 3696454 h 6850016"/>
              <a:gd name="connsiteX332" fmla="*/ 4189183 w 6522685"/>
              <a:gd name="connsiteY332" fmla="*/ 3158353 h 6850016"/>
              <a:gd name="connsiteX333" fmla="*/ 4152458 w 6522685"/>
              <a:gd name="connsiteY333" fmla="*/ 3695656 h 6850016"/>
              <a:gd name="connsiteX334" fmla="*/ 4131700 w 6522685"/>
              <a:gd name="connsiteY334" fmla="*/ 3692462 h 6850016"/>
              <a:gd name="connsiteX335" fmla="*/ 3611961 w 6522685"/>
              <a:gd name="connsiteY335" fmla="*/ 3524006 h 6850016"/>
              <a:gd name="connsiteX336" fmla="*/ 3591204 w 6522685"/>
              <a:gd name="connsiteY336" fmla="*/ 3502450 h 6850016"/>
              <a:gd name="connsiteX337" fmla="*/ 3591204 w 6522685"/>
              <a:gd name="connsiteY337" fmla="*/ 3350760 h 6850016"/>
              <a:gd name="connsiteX338" fmla="*/ 3609566 w 6522685"/>
              <a:gd name="connsiteY338" fmla="*/ 3331599 h 6850016"/>
              <a:gd name="connsiteX339" fmla="*/ 4138886 w 6522685"/>
              <a:gd name="connsiteY339" fmla="*/ 3159949 h 6850016"/>
              <a:gd name="connsiteX340" fmla="*/ 4153256 w 6522685"/>
              <a:gd name="connsiteY340" fmla="*/ 3159151 h 6850016"/>
              <a:gd name="connsiteX341" fmla="*/ 4112539 w 6522685"/>
              <a:gd name="connsiteY341" fmla="*/ 3427403 h 6850016"/>
              <a:gd name="connsiteX342" fmla="*/ 4152458 w 6522685"/>
              <a:gd name="connsiteY342" fmla="*/ 3695656 h 6850016"/>
              <a:gd name="connsiteX343" fmla="*/ 4224311 w 6522685"/>
              <a:gd name="connsiteY343" fmla="*/ 2157995 h 6850016"/>
              <a:gd name="connsiteX344" fmla="*/ 4229900 w 6522685"/>
              <a:gd name="connsiteY344" fmla="*/ 2121270 h 6850016"/>
              <a:gd name="connsiteX345" fmla="*/ 4549248 w 6522685"/>
              <a:gd name="connsiteY345" fmla="*/ 1682166 h 6850016"/>
              <a:gd name="connsiteX346" fmla="*/ 4563619 w 6522685"/>
              <a:gd name="connsiteY346" fmla="*/ 1663804 h 6850016"/>
              <a:gd name="connsiteX347" fmla="*/ 4863007 w 6522685"/>
              <a:gd name="connsiteY347" fmla="*/ 2264976 h 6850016"/>
              <a:gd name="connsiteX348" fmla="*/ 5341231 w 6522685"/>
              <a:gd name="connsiteY348" fmla="*/ 2733620 h 6850016"/>
              <a:gd name="connsiteX349" fmla="*/ 5241435 w 6522685"/>
              <a:gd name="connsiteY349" fmla="*/ 2766353 h 6850016"/>
              <a:gd name="connsiteX350" fmla="*/ 4803130 w 6522685"/>
              <a:gd name="connsiteY350" fmla="*/ 2909261 h 6850016"/>
              <a:gd name="connsiteX351" fmla="*/ 4764808 w 6522685"/>
              <a:gd name="connsiteY351" fmla="*/ 2902874 h 6850016"/>
              <a:gd name="connsiteX352" fmla="*/ 4224311 w 6522685"/>
              <a:gd name="connsiteY352" fmla="*/ 2157995 h 6850016"/>
              <a:gd name="connsiteX353" fmla="*/ 4741656 w 6522685"/>
              <a:gd name="connsiteY353" fmla="*/ 2928422 h 6850016"/>
              <a:gd name="connsiteX354" fmla="*/ 4559627 w 6522685"/>
              <a:gd name="connsiteY354" fmla="*/ 2987501 h 6850016"/>
              <a:gd name="connsiteX355" fmla="*/ 4201159 w 6522685"/>
              <a:gd name="connsiteY355" fmla="*/ 3104063 h 6850016"/>
              <a:gd name="connsiteX356" fmla="*/ 4169224 w 6522685"/>
              <a:gd name="connsiteY356" fmla="*/ 3100072 h 6850016"/>
              <a:gd name="connsiteX357" fmla="*/ 3852271 w 6522685"/>
              <a:gd name="connsiteY357" fmla="*/ 2663363 h 6850016"/>
              <a:gd name="connsiteX358" fmla="*/ 3855464 w 6522685"/>
              <a:gd name="connsiteY358" fmla="*/ 2635420 h 6850016"/>
              <a:gd name="connsiteX359" fmla="*/ 4182796 w 6522685"/>
              <a:gd name="connsiteY359" fmla="*/ 2185139 h 6850016"/>
              <a:gd name="connsiteX360" fmla="*/ 4192376 w 6522685"/>
              <a:gd name="connsiteY360" fmla="*/ 2173962 h 6850016"/>
              <a:gd name="connsiteX361" fmla="*/ 4741656 w 6522685"/>
              <a:gd name="connsiteY361" fmla="*/ 2928422 h 6850016"/>
              <a:gd name="connsiteX362" fmla="*/ 4143676 w 6522685"/>
              <a:gd name="connsiteY362" fmla="*/ 3123224 h 6850016"/>
              <a:gd name="connsiteX363" fmla="*/ 4090185 w 6522685"/>
              <a:gd name="connsiteY363" fmla="*/ 3140789 h 6850016"/>
              <a:gd name="connsiteX364" fmla="*/ 3601583 w 6522685"/>
              <a:gd name="connsiteY364" fmla="*/ 3299664 h 6850016"/>
              <a:gd name="connsiteX365" fmla="*/ 3572043 w 6522685"/>
              <a:gd name="connsiteY365" fmla="*/ 3294075 h 6850016"/>
              <a:gd name="connsiteX366" fmla="*/ 3483424 w 6522685"/>
              <a:gd name="connsiteY366" fmla="*/ 3171127 h 6850016"/>
              <a:gd name="connsiteX367" fmla="*/ 3485819 w 6522685"/>
              <a:gd name="connsiteY367" fmla="*/ 3146377 h 6850016"/>
              <a:gd name="connsiteX368" fmla="*/ 3817941 w 6522685"/>
              <a:gd name="connsiteY368" fmla="*/ 2690508 h 6850016"/>
              <a:gd name="connsiteX369" fmla="*/ 3823529 w 6522685"/>
              <a:gd name="connsiteY369" fmla="*/ 2682524 h 6850016"/>
              <a:gd name="connsiteX370" fmla="*/ 4143676 w 6522685"/>
              <a:gd name="connsiteY370" fmla="*/ 3123224 h 6850016"/>
              <a:gd name="connsiteX371" fmla="*/ 3553680 w 6522685"/>
              <a:gd name="connsiteY371" fmla="*/ 3494466 h 6850016"/>
              <a:gd name="connsiteX372" fmla="*/ 3539310 w 6522685"/>
              <a:gd name="connsiteY372" fmla="*/ 3499257 h 6850016"/>
              <a:gd name="connsiteX373" fmla="*/ 3339717 w 6522685"/>
              <a:gd name="connsiteY373" fmla="*/ 3434589 h 6850016"/>
              <a:gd name="connsiteX374" fmla="*/ 3317363 w 6522685"/>
              <a:gd name="connsiteY374" fmla="*/ 3426605 h 6850016"/>
              <a:gd name="connsiteX375" fmla="*/ 3555277 w 6522685"/>
              <a:gd name="connsiteY375" fmla="*/ 3349163 h 6850016"/>
              <a:gd name="connsiteX376" fmla="*/ 3553680 w 6522685"/>
              <a:gd name="connsiteY376" fmla="*/ 3494466 h 6850016"/>
              <a:gd name="connsiteX377" fmla="*/ 3545697 w 6522685"/>
              <a:gd name="connsiteY377" fmla="*/ 3317228 h 6850016"/>
              <a:gd name="connsiteX378" fmla="*/ 3311774 w 6522685"/>
              <a:gd name="connsiteY378" fmla="*/ 3393074 h 6850016"/>
              <a:gd name="connsiteX379" fmla="*/ 3309379 w 6522685"/>
              <a:gd name="connsiteY379" fmla="*/ 3389880 h 6850016"/>
              <a:gd name="connsiteX380" fmla="*/ 3453884 w 6522685"/>
              <a:gd name="connsiteY380" fmla="*/ 3191086 h 6850016"/>
              <a:gd name="connsiteX381" fmla="*/ 3545697 w 6522685"/>
              <a:gd name="connsiteY381" fmla="*/ 3317228 h 6850016"/>
              <a:gd name="connsiteX382" fmla="*/ 3312572 w 6522685"/>
              <a:gd name="connsiteY382" fmla="*/ 3461733 h 6850016"/>
              <a:gd name="connsiteX383" fmla="*/ 3545697 w 6522685"/>
              <a:gd name="connsiteY383" fmla="*/ 3537578 h 6850016"/>
              <a:gd name="connsiteX384" fmla="*/ 3453884 w 6522685"/>
              <a:gd name="connsiteY384" fmla="*/ 3663721 h 6850016"/>
              <a:gd name="connsiteX385" fmla="*/ 3310177 w 6522685"/>
              <a:gd name="connsiteY385" fmla="*/ 3465725 h 6850016"/>
              <a:gd name="connsiteX386" fmla="*/ 3312572 w 6522685"/>
              <a:gd name="connsiteY386" fmla="*/ 3461733 h 6850016"/>
              <a:gd name="connsiteX387" fmla="*/ 3485020 w 6522685"/>
              <a:gd name="connsiteY387" fmla="*/ 3677293 h 6850016"/>
              <a:gd name="connsiteX388" fmla="*/ 3572043 w 6522685"/>
              <a:gd name="connsiteY388" fmla="*/ 3559933 h 6850016"/>
              <a:gd name="connsiteX389" fmla="*/ 3598389 w 6522685"/>
              <a:gd name="connsiteY389" fmla="*/ 3554344 h 6850016"/>
              <a:gd name="connsiteX390" fmla="*/ 4130902 w 6522685"/>
              <a:gd name="connsiteY390" fmla="*/ 3727591 h 6850016"/>
              <a:gd name="connsiteX391" fmla="*/ 4142079 w 6522685"/>
              <a:gd name="connsiteY391" fmla="*/ 3732381 h 6850016"/>
              <a:gd name="connsiteX392" fmla="*/ 3824328 w 6522685"/>
              <a:gd name="connsiteY392" fmla="*/ 4168291 h 6850016"/>
              <a:gd name="connsiteX393" fmla="*/ 3809957 w 6522685"/>
              <a:gd name="connsiteY393" fmla="*/ 4153920 h 6850016"/>
              <a:gd name="connsiteX394" fmla="*/ 3489811 w 6522685"/>
              <a:gd name="connsiteY394" fmla="*/ 3713220 h 6850016"/>
              <a:gd name="connsiteX395" fmla="*/ 3485020 w 6522685"/>
              <a:gd name="connsiteY395" fmla="*/ 3677293 h 6850016"/>
              <a:gd name="connsiteX396" fmla="*/ 4119725 w 6522685"/>
              <a:gd name="connsiteY396" fmla="*/ 4581847 h 6850016"/>
              <a:gd name="connsiteX397" fmla="*/ 3858658 w 6522685"/>
              <a:gd name="connsiteY397" fmla="*/ 4222580 h 6850016"/>
              <a:gd name="connsiteX398" fmla="*/ 3853069 w 6522685"/>
              <a:gd name="connsiteY398" fmla="*/ 4187452 h 6850016"/>
              <a:gd name="connsiteX399" fmla="*/ 4169224 w 6522685"/>
              <a:gd name="connsiteY399" fmla="*/ 3753937 h 6850016"/>
              <a:gd name="connsiteX400" fmla="*/ 4194772 w 6522685"/>
              <a:gd name="connsiteY400" fmla="*/ 3747550 h 6850016"/>
              <a:gd name="connsiteX401" fmla="*/ 4731276 w 6522685"/>
              <a:gd name="connsiteY401" fmla="*/ 3922393 h 6850016"/>
              <a:gd name="connsiteX402" fmla="*/ 4740059 w 6522685"/>
              <a:gd name="connsiteY402" fmla="*/ 3926385 h 6850016"/>
              <a:gd name="connsiteX403" fmla="*/ 4192376 w 6522685"/>
              <a:gd name="connsiteY403" fmla="*/ 4680845 h 6850016"/>
              <a:gd name="connsiteX404" fmla="*/ 4119725 w 6522685"/>
              <a:gd name="connsiteY404" fmla="*/ 4581847 h 6850016"/>
              <a:gd name="connsiteX405" fmla="*/ 4223513 w 6522685"/>
              <a:gd name="connsiteY405" fmla="*/ 4697610 h 6850016"/>
              <a:gd name="connsiteX406" fmla="*/ 4767203 w 6522685"/>
              <a:gd name="connsiteY406" fmla="*/ 3950336 h 6850016"/>
              <a:gd name="connsiteX407" fmla="*/ 4796743 w 6522685"/>
              <a:gd name="connsiteY407" fmla="*/ 3943151 h 6850016"/>
              <a:gd name="connsiteX408" fmla="*/ 5329256 w 6522685"/>
              <a:gd name="connsiteY408" fmla="*/ 4116397 h 6850016"/>
              <a:gd name="connsiteX409" fmla="*/ 5339635 w 6522685"/>
              <a:gd name="connsiteY409" fmla="*/ 4120389 h 6850016"/>
              <a:gd name="connsiteX410" fmla="*/ 4563619 w 6522685"/>
              <a:gd name="connsiteY410" fmla="*/ 5186213 h 6850016"/>
              <a:gd name="connsiteX411" fmla="*/ 4550047 w 6522685"/>
              <a:gd name="connsiteY411" fmla="*/ 5171842 h 6850016"/>
              <a:gd name="connsiteX412" fmla="*/ 4229900 w 6522685"/>
              <a:gd name="connsiteY412" fmla="*/ 4730344 h 6850016"/>
              <a:gd name="connsiteX413" fmla="*/ 4223513 w 6522685"/>
              <a:gd name="connsiteY413" fmla="*/ 4697610 h 6850016"/>
              <a:gd name="connsiteX414" fmla="*/ 5330853 w 6522685"/>
              <a:gd name="connsiteY414" fmla="*/ 4082067 h 6850016"/>
              <a:gd name="connsiteX415" fmla="*/ 4808718 w 6522685"/>
              <a:gd name="connsiteY415" fmla="*/ 3912812 h 6850016"/>
              <a:gd name="connsiteX416" fmla="*/ 4788759 w 6522685"/>
              <a:gd name="connsiteY416" fmla="*/ 3892853 h 6850016"/>
              <a:gd name="connsiteX417" fmla="*/ 4789558 w 6522685"/>
              <a:gd name="connsiteY417" fmla="*/ 2961954 h 6850016"/>
              <a:gd name="connsiteX418" fmla="*/ 4807122 w 6522685"/>
              <a:gd name="connsiteY418" fmla="*/ 2943591 h 6850016"/>
              <a:gd name="connsiteX419" fmla="*/ 5340433 w 6522685"/>
              <a:gd name="connsiteY419" fmla="*/ 2771143 h 6850016"/>
              <a:gd name="connsiteX420" fmla="*/ 5353207 w 6522685"/>
              <a:gd name="connsiteY420" fmla="*/ 2767950 h 6850016"/>
              <a:gd name="connsiteX421" fmla="*/ 5242233 w 6522685"/>
              <a:gd name="connsiteY421" fmla="*/ 3429000 h 6850016"/>
              <a:gd name="connsiteX422" fmla="*/ 5351610 w 6522685"/>
              <a:gd name="connsiteY422" fmla="*/ 4084462 h 6850016"/>
              <a:gd name="connsiteX423" fmla="*/ 5330853 w 6522685"/>
              <a:gd name="connsiteY423" fmla="*/ 4082067 h 6850016"/>
              <a:gd name="connsiteX424" fmla="*/ 3279839 w 6522685"/>
              <a:gd name="connsiteY424" fmla="*/ 627519 h 6850016"/>
              <a:gd name="connsiteX425" fmla="*/ 3280638 w 6522685"/>
              <a:gd name="connsiteY425" fmla="*/ 605963 h 6850016"/>
              <a:gd name="connsiteX426" fmla="*/ 4901330 w 6522685"/>
              <a:gd name="connsiteY426" fmla="*/ 1133686 h 6850016"/>
              <a:gd name="connsiteX427" fmla="*/ 4891749 w 6522685"/>
              <a:gd name="connsiteY427" fmla="*/ 1152048 h 6850016"/>
              <a:gd name="connsiteX428" fmla="*/ 4572401 w 6522685"/>
              <a:gd name="connsiteY428" fmla="*/ 1591950 h 6850016"/>
              <a:gd name="connsiteX429" fmla="*/ 4542861 w 6522685"/>
              <a:gd name="connsiteY429" fmla="*/ 1607918 h 6850016"/>
              <a:gd name="connsiteX430" fmla="*/ 3293412 w 6522685"/>
              <a:gd name="connsiteY430" fmla="*/ 1202346 h 6850016"/>
              <a:gd name="connsiteX431" fmla="*/ 3278243 w 6522685"/>
              <a:gd name="connsiteY431" fmla="*/ 1172008 h 6850016"/>
              <a:gd name="connsiteX432" fmla="*/ 3279839 w 6522685"/>
              <a:gd name="connsiteY432" fmla="*/ 627519 h 6850016"/>
              <a:gd name="connsiteX433" fmla="*/ 3279041 w 6522685"/>
              <a:gd name="connsiteY433" fmla="*/ 1257433 h 6850016"/>
              <a:gd name="connsiteX434" fmla="*/ 3282234 w 6522685"/>
              <a:gd name="connsiteY434" fmla="*/ 1237474 h 6850016"/>
              <a:gd name="connsiteX435" fmla="*/ 4529289 w 6522685"/>
              <a:gd name="connsiteY435" fmla="*/ 1643844 h 6850016"/>
              <a:gd name="connsiteX436" fmla="*/ 4523700 w 6522685"/>
              <a:gd name="connsiteY436" fmla="*/ 1659013 h 6850016"/>
              <a:gd name="connsiteX437" fmla="*/ 4198764 w 6522685"/>
              <a:gd name="connsiteY437" fmla="*/ 2106899 h 6850016"/>
              <a:gd name="connsiteX438" fmla="*/ 4174813 w 6522685"/>
              <a:gd name="connsiteY438" fmla="*/ 2118875 h 6850016"/>
              <a:gd name="connsiteX439" fmla="*/ 3289420 w 6522685"/>
              <a:gd name="connsiteY439" fmla="*/ 1831461 h 6850016"/>
              <a:gd name="connsiteX440" fmla="*/ 3277444 w 6522685"/>
              <a:gd name="connsiteY440" fmla="*/ 1805913 h 6850016"/>
              <a:gd name="connsiteX441" fmla="*/ 3279041 w 6522685"/>
              <a:gd name="connsiteY441" fmla="*/ 1257433 h 6850016"/>
              <a:gd name="connsiteX442" fmla="*/ 3279041 w 6522685"/>
              <a:gd name="connsiteY442" fmla="*/ 1885750 h 6850016"/>
              <a:gd name="connsiteX443" fmla="*/ 3279839 w 6522685"/>
              <a:gd name="connsiteY443" fmla="*/ 1868985 h 6850016"/>
              <a:gd name="connsiteX444" fmla="*/ 3297403 w 6522685"/>
              <a:gd name="connsiteY444" fmla="*/ 1877767 h 6850016"/>
              <a:gd name="connsiteX445" fmla="*/ 4141281 w 6522685"/>
              <a:gd name="connsiteY445" fmla="*/ 2152406 h 6850016"/>
              <a:gd name="connsiteX446" fmla="*/ 4152458 w 6522685"/>
              <a:gd name="connsiteY446" fmla="*/ 2152406 h 6850016"/>
              <a:gd name="connsiteX447" fmla="*/ 4157248 w 6522685"/>
              <a:gd name="connsiteY447" fmla="*/ 2162785 h 6850016"/>
              <a:gd name="connsiteX448" fmla="*/ 4151660 w 6522685"/>
              <a:gd name="connsiteY448" fmla="*/ 2170769 h 6850016"/>
              <a:gd name="connsiteX449" fmla="*/ 3831513 w 6522685"/>
              <a:gd name="connsiteY449" fmla="*/ 2612267 h 6850016"/>
              <a:gd name="connsiteX450" fmla="*/ 3797982 w 6522685"/>
              <a:gd name="connsiteY450" fmla="*/ 2629033 h 6850016"/>
              <a:gd name="connsiteX451" fmla="*/ 3292613 w 6522685"/>
              <a:gd name="connsiteY451" fmla="*/ 2463770 h 6850016"/>
              <a:gd name="connsiteX452" fmla="*/ 3276646 w 6522685"/>
              <a:gd name="connsiteY452" fmla="*/ 2435828 h 6850016"/>
              <a:gd name="connsiteX453" fmla="*/ 3279041 w 6522685"/>
              <a:gd name="connsiteY453" fmla="*/ 1885750 h 6850016"/>
              <a:gd name="connsiteX454" fmla="*/ 3281436 w 6522685"/>
              <a:gd name="connsiteY454" fmla="*/ 2498899 h 6850016"/>
              <a:gd name="connsiteX455" fmla="*/ 3294210 w 6522685"/>
              <a:gd name="connsiteY455" fmla="*/ 2504487 h 6850016"/>
              <a:gd name="connsiteX456" fmla="*/ 3779619 w 6522685"/>
              <a:gd name="connsiteY456" fmla="*/ 2661766 h 6850016"/>
              <a:gd name="connsiteX457" fmla="*/ 3787603 w 6522685"/>
              <a:gd name="connsiteY457" fmla="*/ 2662565 h 6850016"/>
              <a:gd name="connsiteX458" fmla="*/ 3793990 w 6522685"/>
              <a:gd name="connsiteY458" fmla="*/ 2664960 h 6850016"/>
              <a:gd name="connsiteX459" fmla="*/ 3782812 w 6522685"/>
              <a:gd name="connsiteY459" fmla="*/ 2681726 h 6850016"/>
              <a:gd name="connsiteX460" fmla="*/ 3462666 w 6522685"/>
              <a:gd name="connsiteY460" fmla="*/ 3122426 h 6850016"/>
              <a:gd name="connsiteX461" fmla="*/ 3432328 w 6522685"/>
              <a:gd name="connsiteY461" fmla="*/ 3136797 h 6850016"/>
              <a:gd name="connsiteX462" fmla="*/ 3292613 w 6522685"/>
              <a:gd name="connsiteY462" fmla="*/ 3090491 h 6850016"/>
              <a:gd name="connsiteX463" fmla="*/ 3278243 w 6522685"/>
              <a:gd name="connsiteY463" fmla="*/ 3065742 h 6850016"/>
              <a:gd name="connsiteX464" fmla="*/ 3279041 w 6522685"/>
              <a:gd name="connsiteY464" fmla="*/ 2513270 h 6850016"/>
              <a:gd name="connsiteX465" fmla="*/ 3281436 w 6522685"/>
              <a:gd name="connsiteY465" fmla="*/ 2498899 h 6850016"/>
              <a:gd name="connsiteX466" fmla="*/ 3278243 w 6522685"/>
              <a:gd name="connsiteY466" fmla="*/ 3343575 h 6850016"/>
              <a:gd name="connsiteX467" fmla="*/ 3278243 w 6522685"/>
              <a:gd name="connsiteY467" fmla="*/ 3143184 h 6850016"/>
              <a:gd name="connsiteX468" fmla="*/ 3295008 w 6522685"/>
              <a:gd name="connsiteY468" fmla="*/ 3132006 h 6850016"/>
              <a:gd name="connsiteX469" fmla="*/ 3425941 w 6522685"/>
              <a:gd name="connsiteY469" fmla="*/ 3171925 h 6850016"/>
              <a:gd name="connsiteX470" fmla="*/ 3281436 w 6522685"/>
              <a:gd name="connsiteY470" fmla="*/ 3371517 h 6850016"/>
              <a:gd name="connsiteX471" fmla="*/ 3278243 w 6522685"/>
              <a:gd name="connsiteY471" fmla="*/ 3343575 h 6850016"/>
              <a:gd name="connsiteX472" fmla="*/ 3278243 w 6522685"/>
              <a:gd name="connsiteY472" fmla="*/ 3533587 h 6850016"/>
              <a:gd name="connsiteX473" fmla="*/ 3281436 w 6522685"/>
              <a:gd name="connsiteY473" fmla="*/ 3483289 h 6850016"/>
              <a:gd name="connsiteX474" fmla="*/ 3425941 w 6522685"/>
              <a:gd name="connsiteY474" fmla="*/ 3682882 h 6850016"/>
              <a:gd name="connsiteX475" fmla="*/ 3289420 w 6522685"/>
              <a:gd name="connsiteY475" fmla="*/ 3725195 h 6850016"/>
              <a:gd name="connsiteX476" fmla="*/ 3278243 w 6522685"/>
              <a:gd name="connsiteY476" fmla="*/ 3713220 h 6850016"/>
              <a:gd name="connsiteX477" fmla="*/ 3278243 w 6522685"/>
              <a:gd name="connsiteY477" fmla="*/ 3533587 h 6850016"/>
              <a:gd name="connsiteX478" fmla="*/ 3278243 w 6522685"/>
              <a:gd name="connsiteY478" fmla="*/ 4336747 h 6850016"/>
              <a:gd name="connsiteX479" fmla="*/ 3278243 w 6522685"/>
              <a:gd name="connsiteY479" fmla="*/ 3791460 h 6850016"/>
              <a:gd name="connsiteX480" fmla="*/ 3295008 w 6522685"/>
              <a:gd name="connsiteY480" fmla="*/ 3760324 h 6850016"/>
              <a:gd name="connsiteX481" fmla="*/ 3435521 w 6522685"/>
              <a:gd name="connsiteY481" fmla="*/ 3716413 h 6850016"/>
              <a:gd name="connsiteX482" fmla="*/ 3458674 w 6522685"/>
              <a:gd name="connsiteY482" fmla="*/ 3725994 h 6850016"/>
              <a:gd name="connsiteX483" fmla="*/ 3788401 w 6522685"/>
              <a:gd name="connsiteY483" fmla="*/ 4181065 h 6850016"/>
              <a:gd name="connsiteX484" fmla="*/ 3793990 w 6522685"/>
              <a:gd name="connsiteY484" fmla="*/ 4190645 h 6850016"/>
              <a:gd name="connsiteX485" fmla="*/ 3639904 w 6522685"/>
              <a:gd name="connsiteY485" fmla="*/ 4205814 h 6850016"/>
              <a:gd name="connsiteX486" fmla="*/ 3298202 w 6522685"/>
              <a:gd name="connsiteY486" fmla="*/ 4346327 h 6850016"/>
              <a:gd name="connsiteX487" fmla="*/ 3282234 w 6522685"/>
              <a:gd name="connsiteY487" fmla="*/ 4353513 h 6850016"/>
              <a:gd name="connsiteX488" fmla="*/ 3278243 w 6522685"/>
              <a:gd name="connsiteY488" fmla="*/ 4336747 h 6850016"/>
              <a:gd name="connsiteX489" fmla="*/ 3277444 w 6522685"/>
              <a:gd name="connsiteY489" fmla="*/ 5585398 h 6850016"/>
              <a:gd name="connsiteX490" fmla="*/ 3276646 w 6522685"/>
              <a:gd name="connsiteY490" fmla="*/ 5053684 h 6850016"/>
              <a:gd name="connsiteX491" fmla="*/ 3293412 w 6522685"/>
              <a:gd name="connsiteY491" fmla="*/ 5020152 h 6850016"/>
              <a:gd name="connsiteX492" fmla="*/ 4051863 w 6522685"/>
              <a:gd name="connsiteY492" fmla="*/ 4738327 h 6850016"/>
              <a:gd name="connsiteX493" fmla="*/ 4174014 w 6522685"/>
              <a:gd name="connsiteY493" fmla="*/ 4735134 h 6850016"/>
              <a:gd name="connsiteX494" fmla="*/ 4197965 w 6522685"/>
              <a:gd name="connsiteY494" fmla="*/ 4747109 h 6850016"/>
              <a:gd name="connsiteX495" fmla="*/ 4523700 w 6522685"/>
              <a:gd name="connsiteY495" fmla="*/ 5196592 h 6850016"/>
              <a:gd name="connsiteX496" fmla="*/ 4532482 w 6522685"/>
              <a:gd name="connsiteY496" fmla="*/ 5210963 h 6850016"/>
              <a:gd name="connsiteX497" fmla="*/ 4337680 w 6522685"/>
              <a:gd name="connsiteY497" fmla="*/ 5217350 h 6850016"/>
              <a:gd name="connsiteX498" fmla="*/ 3305387 w 6522685"/>
              <a:gd name="connsiteY498" fmla="*/ 5598970 h 6850016"/>
              <a:gd name="connsiteX499" fmla="*/ 3280638 w 6522685"/>
              <a:gd name="connsiteY499" fmla="*/ 5614140 h 6850016"/>
              <a:gd name="connsiteX500" fmla="*/ 3277444 w 6522685"/>
              <a:gd name="connsiteY500" fmla="*/ 5585398 h 6850016"/>
              <a:gd name="connsiteX501" fmla="*/ 4898934 w 6522685"/>
              <a:gd name="connsiteY501" fmla="*/ 5717129 h 6850016"/>
              <a:gd name="connsiteX502" fmla="*/ 4882169 w 6522685"/>
              <a:gd name="connsiteY502" fmla="*/ 5720323 h 6850016"/>
              <a:gd name="connsiteX503" fmla="*/ 3297403 w 6522685"/>
              <a:gd name="connsiteY503" fmla="*/ 6234473 h 6850016"/>
              <a:gd name="connsiteX504" fmla="*/ 3279839 w 6522685"/>
              <a:gd name="connsiteY504" fmla="*/ 6244852 h 6850016"/>
              <a:gd name="connsiteX505" fmla="*/ 3278243 w 6522685"/>
              <a:gd name="connsiteY505" fmla="*/ 6224094 h 6850016"/>
              <a:gd name="connsiteX506" fmla="*/ 3278243 w 6522685"/>
              <a:gd name="connsiteY506" fmla="*/ 5682799 h 6850016"/>
              <a:gd name="connsiteX507" fmla="*/ 3293412 w 6522685"/>
              <a:gd name="connsiteY507" fmla="*/ 5650865 h 6850016"/>
              <a:gd name="connsiteX508" fmla="*/ 4241077 w 6522685"/>
              <a:gd name="connsiteY508" fmla="*/ 5261260 h 6850016"/>
              <a:gd name="connsiteX509" fmla="*/ 4542861 w 6522685"/>
              <a:gd name="connsiteY509" fmla="*/ 5245293 h 6850016"/>
              <a:gd name="connsiteX510" fmla="*/ 4571602 w 6522685"/>
              <a:gd name="connsiteY510" fmla="*/ 5259663 h 6850016"/>
              <a:gd name="connsiteX511" fmla="*/ 4892547 w 6522685"/>
              <a:gd name="connsiteY511" fmla="*/ 5702759 h 6850016"/>
              <a:gd name="connsiteX512" fmla="*/ 4898934 w 6522685"/>
              <a:gd name="connsiteY512" fmla="*/ 5717129 h 6850016"/>
              <a:gd name="connsiteX513" fmla="*/ 4932466 w 6522685"/>
              <a:gd name="connsiteY513" fmla="*/ 5697170 h 6850016"/>
              <a:gd name="connsiteX514" fmla="*/ 4920490 w 6522685"/>
              <a:gd name="connsiteY514" fmla="*/ 5685194 h 6850016"/>
              <a:gd name="connsiteX515" fmla="*/ 4597949 w 6522685"/>
              <a:gd name="connsiteY515" fmla="*/ 5241301 h 6850016"/>
              <a:gd name="connsiteX516" fmla="*/ 4592360 w 6522685"/>
              <a:gd name="connsiteY516" fmla="*/ 5209366 h 6850016"/>
              <a:gd name="connsiteX517" fmla="*/ 5368376 w 6522685"/>
              <a:gd name="connsiteY517" fmla="*/ 4142743 h 6850016"/>
              <a:gd name="connsiteX518" fmla="*/ 5394722 w 6522685"/>
              <a:gd name="connsiteY518" fmla="*/ 4137953 h 6850016"/>
              <a:gd name="connsiteX519" fmla="*/ 5921647 w 6522685"/>
              <a:gd name="connsiteY519" fmla="*/ 4309603 h 6850016"/>
              <a:gd name="connsiteX520" fmla="*/ 5937614 w 6522685"/>
              <a:gd name="connsiteY520" fmla="*/ 4315989 h 6850016"/>
              <a:gd name="connsiteX521" fmla="*/ 4932466 w 6522685"/>
              <a:gd name="connsiteY521" fmla="*/ 5697170 h 6850016"/>
              <a:gd name="connsiteX522" fmla="*/ 5789117 w 6522685"/>
              <a:gd name="connsiteY522" fmla="*/ 4231362 h 6850016"/>
              <a:gd name="connsiteX523" fmla="*/ 5410690 w 6522685"/>
              <a:gd name="connsiteY523" fmla="*/ 4108413 h 6850016"/>
              <a:gd name="connsiteX524" fmla="*/ 5385142 w 6522685"/>
              <a:gd name="connsiteY524" fmla="*/ 4083664 h 6850016"/>
              <a:gd name="connsiteX525" fmla="*/ 5385142 w 6522685"/>
              <a:gd name="connsiteY525" fmla="*/ 2773538 h 6850016"/>
              <a:gd name="connsiteX526" fmla="*/ 5411488 w 6522685"/>
              <a:gd name="connsiteY526" fmla="*/ 2747192 h 6850016"/>
              <a:gd name="connsiteX527" fmla="*/ 5932025 w 6522685"/>
              <a:gd name="connsiteY527" fmla="*/ 2578736 h 6850016"/>
              <a:gd name="connsiteX528" fmla="*/ 5949590 w 6522685"/>
              <a:gd name="connsiteY528" fmla="*/ 2573946 h 6850016"/>
              <a:gd name="connsiteX529" fmla="*/ 5949590 w 6522685"/>
              <a:gd name="connsiteY529" fmla="*/ 4283256 h 6850016"/>
              <a:gd name="connsiteX530" fmla="*/ 5789117 w 6522685"/>
              <a:gd name="connsiteY530" fmla="*/ 4231362 h 685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</a:cxnLst>
            <a:rect l="l" t="t" r="r" b="b"/>
            <a:pathLst>
              <a:path w="6522685" h="6850016">
                <a:moveTo>
                  <a:pt x="6506852" y="4464487"/>
                </a:moveTo>
                <a:cubicBezTo>
                  <a:pt x="6341589" y="4410996"/>
                  <a:pt x="6177125" y="4356707"/>
                  <a:pt x="6011862" y="4304014"/>
                </a:cubicBezTo>
                <a:cubicBezTo>
                  <a:pt x="5995895" y="4299224"/>
                  <a:pt x="5988710" y="4290441"/>
                  <a:pt x="5983121" y="4275273"/>
                </a:cubicBezTo>
                <a:cubicBezTo>
                  <a:pt x="5905679" y="4053326"/>
                  <a:pt x="5859374" y="3825790"/>
                  <a:pt x="5844205" y="3591069"/>
                </a:cubicBezTo>
                <a:cubicBezTo>
                  <a:pt x="5822649" y="3242980"/>
                  <a:pt x="5868954" y="2905269"/>
                  <a:pt x="5984718" y="2576341"/>
                </a:cubicBezTo>
                <a:cubicBezTo>
                  <a:pt x="5989508" y="2562769"/>
                  <a:pt x="5996693" y="2556381"/>
                  <a:pt x="6010266" y="2551591"/>
                </a:cubicBezTo>
                <a:cubicBezTo>
                  <a:pt x="6176327" y="2498101"/>
                  <a:pt x="6341589" y="2444610"/>
                  <a:pt x="6506852" y="2391119"/>
                </a:cubicBezTo>
                <a:cubicBezTo>
                  <a:pt x="6517231" y="2387925"/>
                  <a:pt x="6526811" y="2386329"/>
                  <a:pt x="6522021" y="2369563"/>
                </a:cubicBezTo>
                <a:cubicBezTo>
                  <a:pt x="6517231" y="2354394"/>
                  <a:pt x="6510844" y="2353595"/>
                  <a:pt x="6497271" y="2358386"/>
                </a:cubicBezTo>
                <a:cubicBezTo>
                  <a:pt x="6330412" y="2412675"/>
                  <a:pt x="6163553" y="2466964"/>
                  <a:pt x="5997492" y="2521253"/>
                </a:cubicBezTo>
                <a:cubicBezTo>
                  <a:pt x="5986314" y="2525245"/>
                  <a:pt x="5977533" y="2523648"/>
                  <a:pt x="5967952" y="2517261"/>
                </a:cubicBezTo>
                <a:cubicBezTo>
                  <a:pt x="5475358" y="2172365"/>
                  <a:pt x="5140042" y="1713303"/>
                  <a:pt x="4964401" y="1137678"/>
                </a:cubicBezTo>
                <a:cubicBezTo>
                  <a:pt x="4959611" y="1123307"/>
                  <a:pt x="4962804" y="1112928"/>
                  <a:pt x="4971586" y="1100953"/>
                </a:cubicBezTo>
                <a:cubicBezTo>
                  <a:pt x="5036254" y="1013132"/>
                  <a:pt x="5100124" y="924513"/>
                  <a:pt x="5163993" y="836692"/>
                </a:cubicBezTo>
                <a:cubicBezTo>
                  <a:pt x="5202315" y="783201"/>
                  <a:pt x="5241435" y="730509"/>
                  <a:pt x="5279757" y="677018"/>
                </a:cubicBezTo>
                <a:cubicBezTo>
                  <a:pt x="5285346" y="669034"/>
                  <a:pt x="5290136" y="664244"/>
                  <a:pt x="5278959" y="655462"/>
                </a:cubicBezTo>
                <a:cubicBezTo>
                  <a:pt x="5266184" y="645083"/>
                  <a:pt x="5259798" y="645882"/>
                  <a:pt x="5249419" y="660252"/>
                </a:cubicBezTo>
                <a:cubicBezTo>
                  <a:pt x="5148026" y="801564"/>
                  <a:pt x="5045036" y="942077"/>
                  <a:pt x="4942844" y="1083388"/>
                </a:cubicBezTo>
                <a:cubicBezTo>
                  <a:pt x="4934861" y="1095364"/>
                  <a:pt x="4926079" y="1099356"/>
                  <a:pt x="4911708" y="1100154"/>
                </a:cubicBezTo>
                <a:cubicBezTo>
                  <a:pt x="4732075" y="1104146"/>
                  <a:pt x="4553240" y="1091372"/>
                  <a:pt x="4376800" y="1057841"/>
                </a:cubicBezTo>
                <a:cubicBezTo>
                  <a:pt x="3976817" y="982794"/>
                  <a:pt x="3615155" y="819926"/>
                  <a:pt x="3292613" y="572431"/>
                </a:cubicBezTo>
                <a:cubicBezTo>
                  <a:pt x="3283033" y="565246"/>
                  <a:pt x="3279839" y="557262"/>
                  <a:pt x="3279839" y="545287"/>
                </a:cubicBezTo>
                <a:cubicBezTo>
                  <a:pt x="3280638" y="458264"/>
                  <a:pt x="3279839" y="370444"/>
                  <a:pt x="3279839" y="283421"/>
                </a:cubicBezTo>
                <a:cubicBezTo>
                  <a:pt x="3279839" y="283421"/>
                  <a:pt x="3279839" y="283421"/>
                  <a:pt x="3279839" y="283421"/>
                </a:cubicBezTo>
                <a:cubicBezTo>
                  <a:pt x="3279839" y="195601"/>
                  <a:pt x="3279839" y="106982"/>
                  <a:pt x="3279839" y="19161"/>
                </a:cubicBezTo>
                <a:cubicBezTo>
                  <a:pt x="3279839" y="3992"/>
                  <a:pt x="3275049" y="0"/>
                  <a:pt x="3259880" y="0"/>
                </a:cubicBezTo>
                <a:cubicBezTo>
                  <a:pt x="3243114" y="0"/>
                  <a:pt x="3245509" y="10379"/>
                  <a:pt x="3245509" y="19959"/>
                </a:cubicBezTo>
                <a:cubicBezTo>
                  <a:pt x="3245509" y="191609"/>
                  <a:pt x="3244711" y="363258"/>
                  <a:pt x="3245509" y="534908"/>
                </a:cubicBezTo>
                <a:cubicBezTo>
                  <a:pt x="3245509" y="554867"/>
                  <a:pt x="3239921" y="566843"/>
                  <a:pt x="3223953" y="578818"/>
                </a:cubicBezTo>
                <a:cubicBezTo>
                  <a:pt x="2745730" y="938085"/>
                  <a:pt x="2207628" y="1112130"/>
                  <a:pt x="1609649" y="1100154"/>
                </a:cubicBezTo>
                <a:cubicBezTo>
                  <a:pt x="1596076" y="1100154"/>
                  <a:pt x="1588891" y="1094566"/>
                  <a:pt x="1581706" y="1084985"/>
                </a:cubicBezTo>
                <a:cubicBezTo>
                  <a:pt x="1502667" y="975608"/>
                  <a:pt x="1422830" y="866232"/>
                  <a:pt x="1343791" y="756855"/>
                </a:cubicBezTo>
                <a:cubicBezTo>
                  <a:pt x="1319840" y="723323"/>
                  <a:pt x="1295091" y="689792"/>
                  <a:pt x="1270341" y="656260"/>
                </a:cubicBezTo>
                <a:cubicBezTo>
                  <a:pt x="1267148" y="652268"/>
                  <a:pt x="1266349" y="645083"/>
                  <a:pt x="1257567" y="648277"/>
                </a:cubicBezTo>
                <a:cubicBezTo>
                  <a:pt x="1239205" y="654664"/>
                  <a:pt x="1235213" y="665841"/>
                  <a:pt x="1246390" y="681010"/>
                </a:cubicBezTo>
                <a:cubicBezTo>
                  <a:pt x="1348582" y="821523"/>
                  <a:pt x="1449975" y="962036"/>
                  <a:pt x="1552166" y="1101751"/>
                </a:cubicBezTo>
                <a:cubicBezTo>
                  <a:pt x="1560948" y="1114525"/>
                  <a:pt x="1563343" y="1124904"/>
                  <a:pt x="1558553" y="1140073"/>
                </a:cubicBezTo>
                <a:cubicBezTo>
                  <a:pt x="1385307" y="1712504"/>
                  <a:pt x="1050790" y="2169970"/>
                  <a:pt x="559792" y="2514068"/>
                </a:cubicBezTo>
                <a:cubicBezTo>
                  <a:pt x="547018" y="2522850"/>
                  <a:pt x="535841" y="2524447"/>
                  <a:pt x="521470" y="2519656"/>
                </a:cubicBezTo>
                <a:cubicBezTo>
                  <a:pt x="356207" y="2465367"/>
                  <a:pt x="190146" y="2411876"/>
                  <a:pt x="24884" y="2357587"/>
                </a:cubicBezTo>
                <a:cubicBezTo>
                  <a:pt x="11311" y="2353595"/>
                  <a:pt x="6521" y="2355192"/>
                  <a:pt x="1731" y="2368764"/>
                </a:cubicBezTo>
                <a:cubicBezTo>
                  <a:pt x="-3858" y="2384732"/>
                  <a:pt x="4924" y="2387127"/>
                  <a:pt x="16102" y="2390321"/>
                </a:cubicBezTo>
                <a:cubicBezTo>
                  <a:pt x="179767" y="2443013"/>
                  <a:pt x="343433" y="2497302"/>
                  <a:pt x="507099" y="2549196"/>
                </a:cubicBezTo>
                <a:cubicBezTo>
                  <a:pt x="524663" y="2554785"/>
                  <a:pt x="534244" y="2562769"/>
                  <a:pt x="540631" y="2581131"/>
                </a:cubicBezTo>
                <a:cubicBezTo>
                  <a:pt x="619669" y="2807868"/>
                  <a:pt x="666773" y="3040992"/>
                  <a:pt x="680346" y="3280503"/>
                </a:cubicBezTo>
                <a:cubicBezTo>
                  <a:pt x="699507" y="3619811"/>
                  <a:pt x="653201" y="3949537"/>
                  <a:pt x="541429" y="4270482"/>
                </a:cubicBezTo>
                <a:cubicBezTo>
                  <a:pt x="535042" y="4288845"/>
                  <a:pt x="525462" y="4297627"/>
                  <a:pt x="507099" y="4303216"/>
                </a:cubicBezTo>
                <a:cubicBezTo>
                  <a:pt x="343433" y="4355908"/>
                  <a:pt x="179767" y="4409399"/>
                  <a:pt x="16102" y="4462091"/>
                </a:cubicBezTo>
                <a:cubicBezTo>
                  <a:pt x="1731" y="4466882"/>
                  <a:pt x="-1463" y="4471672"/>
                  <a:pt x="3328" y="4486042"/>
                </a:cubicBezTo>
                <a:cubicBezTo>
                  <a:pt x="8916" y="4503606"/>
                  <a:pt x="18497" y="4497220"/>
                  <a:pt x="28077" y="4494026"/>
                </a:cubicBezTo>
                <a:cubicBezTo>
                  <a:pt x="193340" y="4440535"/>
                  <a:pt x="359401" y="4387045"/>
                  <a:pt x="524663" y="4332756"/>
                </a:cubicBezTo>
                <a:cubicBezTo>
                  <a:pt x="537437" y="4328764"/>
                  <a:pt x="547018" y="4328764"/>
                  <a:pt x="558195" y="4336747"/>
                </a:cubicBezTo>
                <a:cubicBezTo>
                  <a:pt x="1049193" y="4681643"/>
                  <a:pt x="1383710" y="5139908"/>
                  <a:pt x="1558553" y="5713936"/>
                </a:cubicBezTo>
                <a:cubicBezTo>
                  <a:pt x="1563343" y="5729105"/>
                  <a:pt x="1560948" y="5739483"/>
                  <a:pt x="1551368" y="5752258"/>
                </a:cubicBezTo>
                <a:cubicBezTo>
                  <a:pt x="1448378" y="5892771"/>
                  <a:pt x="1346187" y="6034082"/>
                  <a:pt x="1243995" y="6174595"/>
                </a:cubicBezTo>
                <a:cubicBezTo>
                  <a:pt x="1236011" y="6185773"/>
                  <a:pt x="1235213" y="6191361"/>
                  <a:pt x="1247189" y="6200143"/>
                </a:cubicBezTo>
                <a:cubicBezTo>
                  <a:pt x="1259963" y="6209724"/>
                  <a:pt x="1264753" y="6204934"/>
                  <a:pt x="1271938" y="6194554"/>
                </a:cubicBezTo>
                <a:cubicBezTo>
                  <a:pt x="1374129" y="6053243"/>
                  <a:pt x="1477119" y="5911932"/>
                  <a:pt x="1580109" y="5769822"/>
                </a:cubicBezTo>
                <a:cubicBezTo>
                  <a:pt x="1588093" y="5759443"/>
                  <a:pt x="1596076" y="5753854"/>
                  <a:pt x="1609649" y="5753854"/>
                </a:cubicBezTo>
                <a:cubicBezTo>
                  <a:pt x="1765331" y="5750661"/>
                  <a:pt x="1919416" y="5759443"/>
                  <a:pt x="2072703" y="5784192"/>
                </a:cubicBezTo>
                <a:cubicBezTo>
                  <a:pt x="2497436" y="5851255"/>
                  <a:pt x="2880654" y="6016518"/>
                  <a:pt x="3223155" y="6276787"/>
                </a:cubicBezTo>
                <a:cubicBezTo>
                  <a:pt x="3239123" y="6288762"/>
                  <a:pt x="3243913" y="6300738"/>
                  <a:pt x="3243913" y="6319899"/>
                </a:cubicBezTo>
                <a:cubicBezTo>
                  <a:pt x="3243114" y="6492347"/>
                  <a:pt x="3243913" y="6664795"/>
                  <a:pt x="3243114" y="6836444"/>
                </a:cubicBezTo>
                <a:cubicBezTo>
                  <a:pt x="3243114" y="6851613"/>
                  <a:pt x="3247106" y="6856404"/>
                  <a:pt x="3262275" y="6856404"/>
                </a:cubicBezTo>
                <a:cubicBezTo>
                  <a:pt x="3279839" y="6856404"/>
                  <a:pt x="3277444" y="6845226"/>
                  <a:pt x="3277444" y="6834847"/>
                </a:cubicBezTo>
                <a:cubicBezTo>
                  <a:pt x="3277444" y="6662400"/>
                  <a:pt x="3278243" y="6489951"/>
                  <a:pt x="3276646" y="6318302"/>
                </a:cubicBezTo>
                <a:cubicBezTo>
                  <a:pt x="3276646" y="6299141"/>
                  <a:pt x="3283033" y="6288762"/>
                  <a:pt x="3297403" y="6277585"/>
                </a:cubicBezTo>
                <a:cubicBezTo>
                  <a:pt x="3529729" y="6100347"/>
                  <a:pt x="3785208" y="5966221"/>
                  <a:pt x="4063040" y="5876803"/>
                </a:cubicBezTo>
                <a:cubicBezTo>
                  <a:pt x="4336882" y="5788982"/>
                  <a:pt x="4617908" y="5749064"/>
                  <a:pt x="4905321" y="5755451"/>
                </a:cubicBezTo>
                <a:cubicBezTo>
                  <a:pt x="4922087" y="5755451"/>
                  <a:pt x="4933264" y="5761040"/>
                  <a:pt x="4942844" y="5774612"/>
                </a:cubicBezTo>
                <a:cubicBezTo>
                  <a:pt x="5009908" y="5868021"/>
                  <a:pt x="5076971" y="5960632"/>
                  <a:pt x="5144833" y="6054041"/>
                </a:cubicBezTo>
                <a:cubicBezTo>
                  <a:pt x="5179961" y="6101944"/>
                  <a:pt x="5214290" y="6149846"/>
                  <a:pt x="5249419" y="6197748"/>
                </a:cubicBezTo>
                <a:cubicBezTo>
                  <a:pt x="5252613" y="6202538"/>
                  <a:pt x="5254209" y="6210522"/>
                  <a:pt x="5262991" y="6208127"/>
                </a:cubicBezTo>
                <a:cubicBezTo>
                  <a:pt x="5280555" y="6204135"/>
                  <a:pt x="5285346" y="6189764"/>
                  <a:pt x="5274967" y="6175394"/>
                </a:cubicBezTo>
                <a:cubicBezTo>
                  <a:pt x="5171977" y="6034082"/>
                  <a:pt x="5069786" y="5891972"/>
                  <a:pt x="4966796" y="5751459"/>
                </a:cubicBezTo>
                <a:cubicBezTo>
                  <a:pt x="4958812" y="5740282"/>
                  <a:pt x="4957216" y="5731500"/>
                  <a:pt x="4961207" y="5718726"/>
                </a:cubicBezTo>
                <a:cubicBezTo>
                  <a:pt x="5136849" y="5143101"/>
                  <a:pt x="5471366" y="4684038"/>
                  <a:pt x="5964758" y="4339142"/>
                </a:cubicBezTo>
                <a:cubicBezTo>
                  <a:pt x="5975936" y="4331159"/>
                  <a:pt x="5985516" y="4330360"/>
                  <a:pt x="5998290" y="4335151"/>
                </a:cubicBezTo>
                <a:cubicBezTo>
                  <a:pt x="6082119" y="4363093"/>
                  <a:pt x="6165150" y="4390238"/>
                  <a:pt x="6248979" y="4417383"/>
                </a:cubicBezTo>
                <a:cubicBezTo>
                  <a:pt x="6332009" y="4444527"/>
                  <a:pt x="6415039" y="4471672"/>
                  <a:pt x="6498070" y="4498018"/>
                </a:cubicBezTo>
                <a:cubicBezTo>
                  <a:pt x="6503658" y="4499615"/>
                  <a:pt x="6510046" y="4506800"/>
                  <a:pt x="6516433" y="4497220"/>
                </a:cubicBezTo>
                <a:cubicBezTo>
                  <a:pt x="6527609" y="4479655"/>
                  <a:pt x="6525214" y="4470075"/>
                  <a:pt x="6506852" y="4464487"/>
                </a:cubicBezTo>
                <a:close/>
                <a:moveTo>
                  <a:pt x="3242316" y="607560"/>
                </a:moveTo>
                <a:cubicBezTo>
                  <a:pt x="3247106" y="614745"/>
                  <a:pt x="3245509" y="621132"/>
                  <a:pt x="3245509" y="627519"/>
                </a:cubicBezTo>
                <a:cubicBezTo>
                  <a:pt x="3245509" y="809547"/>
                  <a:pt x="3245509" y="990777"/>
                  <a:pt x="3245509" y="1172806"/>
                </a:cubicBezTo>
                <a:cubicBezTo>
                  <a:pt x="3245509" y="1186378"/>
                  <a:pt x="3241518" y="1195160"/>
                  <a:pt x="3230340" y="1203144"/>
                </a:cubicBezTo>
                <a:cubicBezTo>
                  <a:pt x="2955701" y="1411519"/>
                  <a:pt x="2647530" y="1541653"/>
                  <a:pt x="2305827" y="1590353"/>
                </a:cubicBezTo>
                <a:cubicBezTo>
                  <a:pt x="2197249" y="1605523"/>
                  <a:pt x="2088671" y="1611910"/>
                  <a:pt x="1979294" y="1609514"/>
                </a:cubicBezTo>
                <a:cubicBezTo>
                  <a:pt x="1968117" y="1609514"/>
                  <a:pt x="1960133" y="1607119"/>
                  <a:pt x="1953746" y="1597539"/>
                </a:cubicBezTo>
                <a:cubicBezTo>
                  <a:pt x="1845168" y="1447445"/>
                  <a:pt x="1735791" y="1297352"/>
                  <a:pt x="1627213" y="1146460"/>
                </a:cubicBezTo>
                <a:cubicBezTo>
                  <a:pt x="1624818" y="1143266"/>
                  <a:pt x="1623221" y="1140073"/>
                  <a:pt x="1620027" y="1134484"/>
                </a:cubicBezTo>
                <a:cubicBezTo>
                  <a:pt x="2221999" y="1141669"/>
                  <a:pt x="2762495" y="966826"/>
                  <a:pt x="3242316" y="607560"/>
                </a:cubicBezTo>
                <a:close/>
                <a:moveTo>
                  <a:pt x="3245509" y="1800325"/>
                </a:moveTo>
                <a:cubicBezTo>
                  <a:pt x="3245509" y="1815494"/>
                  <a:pt x="3241518" y="1825074"/>
                  <a:pt x="3228744" y="1833856"/>
                </a:cubicBezTo>
                <a:cubicBezTo>
                  <a:pt x="3007595" y="1998321"/>
                  <a:pt x="2760899" y="2092528"/>
                  <a:pt x="2485461" y="2114084"/>
                </a:cubicBezTo>
                <a:cubicBezTo>
                  <a:pt x="2439155" y="2118076"/>
                  <a:pt x="2392850" y="2118076"/>
                  <a:pt x="2345746" y="2118076"/>
                </a:cubicBezTo>
                <a:cubicBezTo>
                  <a:pt x="2336964" y="2118076"/>
                  <a:pt x="2330577" y="2116479"/>
                  <a:pt x="2324989" y="2108496"/>
                </a:cubicBezTo>
                <a:cubicBezTo>
                  <a:pt x="2214813" y="1956007"/>
                  <a:pt x="2104638" y="1803518"/>
                  <a:pt x="1993665" y="1651828"/>
                </a:cubicBezTo>
                <a:cubicBezTo>
                  <a:pt x="1992866" y="1650231"/>
                  <a:pt x="1992068" y="1648634"/>
                  <a:pt x="1989673" y="1643844"/>
                </a:cubicBezTo>
                <a:cubicBezTo>
                  <a:pt x="2453526" y="1647836"/>
                  <a:pt x="2870275" y="1512912"/>
                  <a:pt x="3240719" y="1237474"/>
                </a:cubicBezTo>
                <a:cubicBezTo>
                  <a:pt x="3245509" y="1245458"/>
                  <a:pt x="3243913" y="1252643"/>
                  <a:pt x="3243913" y="1259030"/>
                </a:cubicBezTo>
                <a:cubicBezTo>
                  <a:pt x="3245509" y="1439462"/>
                  <a:pt x="3245509" y="1619893"/>
                  <a:pt x="3245509" y="1800325"/>
                </a:cubicBezTo>
                <a:close/>
                <a:moveTo>
                  <a:pt x="1281518" y="3361937"/>
                </a:moveTo>
                <a:cubicBezTo>
                  <a:pt x="1275131" y="3167135"/>
                  <a:pt x="1241600" y="2976324"/>
                  <a:pt x="1180125" y="2791102"/>
                </a:cubicBezTo>
                <a:cubicBezTo>
                  <a:pt x="1177730" y="2784715"/>
                  <a:pt x="1176134" y="2779127"/>
                  <a:pt x="1174537" y="2772740"/>
                </a:cubicBezTo>
                <a:cubicBezTo>
                  <a:pt x="1174537" y="2771941"/>
                  <a:pt x="1175335" y="2770345"/>
                  <a:pt x="1176134" y="2767950"/>
                </a:cubicBezTo>
                <a:cubicBezTo>
                  <a:pt x="1192101" y="2773538"/>
                  <a:pt x="1208867" y="2778329"/>
                  <a:pt x="1224834" y="2783119"/>
                </a:cubicBezTo>
                <a:cubicBezTo>
                  <a:pt x="1387702" y="2835811"/>
                  <a:pt x="1549771" y="2888504"/>
                  <a:pt x="1712638" y="2941196"/>
                </a:cubicBezTo>
                <a:cubicBezTo>
                  <a:pt x="1725412" y="2945188"/>
                  <a:pt x="1732598" y="2951575"/>
                  <a:pt x="1736590" y="2965147"/>
                </a:cubicBezTo>
                <a:cubicBezTo>
                  <a:pt x="1839579" y="3273318"/>
                  <a:pt x="1839579" y="3581489"/>
                  <a:pt x="1736590" y="3889660"/>
                </a:cubicBezTo>
                <a:cubicBezTo>
                  <a:pt x="1732598" y="3901635"/>
                  <a:pt x="1726211" y="3908022"/>
                  <a:pt x="1714235" y="3912014"/>
                </a:cubicBezTo>
                <a:cubicBezTo>
                  <a:pt x="1540989" y="3967900"/>
                  <a:pt x="1366944" y="4024584"/>
                  <a:pt x="1193698" y="4080470"/>
                </a:cubicBezTo>
                <a:cubicBezTo>
                  <a:pt x="1188109" y="4082067"/>
                  <a:pt x="1180924" y="4088454"/>
                  <a:pt x="1176134" y="4082865"/>
                </a:cubicBezTo>
                <a:cubicBezTo>
                  <a:pt x="1172142" y="4078874"/>
                  <a:pt x="1177730" y="4071688"/>
                  <a:pt x="1179327" y="4066898"/>
                </a:cubicBezTo>
                <a:cubicBezTo>
                  <a:pt x="1255971" y="3837766"/>
                  <a:pt x="1289502" y="3602246"/>
                  <a:pt x="1281518" y="3361937"/>
                </a:cubicBezTo>
                <a:close/>
                <a:moveTo>
                  <a:pt x="2335367" y="3694059"/>
                </a:moveTo>
                <a:cubicBezTo>
                  <a:pt x="2332174" y="3705236"/>
                  <a:pt x="2327384" y="3712422"/>
                  <a:pt x="2315408" y="3716413"/>
                </a:cubicBezTo>
                <a:cubicBezTo>
                  <a:pt x="2138968" y="3773098"/>
                  <a:pt x="1962528" y="3830580"/>
                  <a:pt x="1786088" y="3888063"/>
                </a:cubicBezTo>
                <a:cubicBezTo>
                  <a:pt x="1782895" y="3888861"/>
                  <a:pt x="1778903" y="3889660"/>
                  <a:pt x="1772516" y="3891257"/>
                </a:cubicBezTo>
                <a:cubicBezTo>
                  <a:pt x="1873111" y="3580691"/>
                  <a:pt x="1873111" y="3273318"/>
                  <a:pt x="1773315" y="2965946"/>
                </a:cubicBezTo>
                <a:cubicBezTo>
                  <a:pt x="1781298" y="2961954"/>
                  <a:pt x="1787685" y="2966744"/>
                  <a:pt x="1794072" y="2969139"/>
                </a:cubicBezTo>
                <a:cubicBezTo>
                  <a:pt x="1966520" y="3025025"/>
                  <a:pt x="2139767" y="3081709"/>
                  <a:pt x="2312215" y="3137595"/>
                </a:cubicBezTo>
                <a:cubicBezTo>
                  <a:pt x="2324989" y="3141587"/>
                  <a:pt x="2331375" y="3148772"/>
                  <a:pt x="2336166" y="3161546"/>
                </a:cubicBezTo>
                <a:cubicBezTo>
                  <a:pt x="2392850" y="3337986"/>
                  <a:pt x="2392850" y="3516023"/>
                  <a:pt x="2335367" y="3694059"/>
                </a:cubicBezTo>
                <a:close/>
                <a:moveTo>
                  <a:pt x="2371294" y="3160748"/>
                </a:moveTo>
                <a:cubicBezTo>
                  <a:pt x="2377681" y="3155958"/>
                  <a:pt x="2383269" y="3159949"/>
                  <a:pt x="2388060" y="3162344"/>
                </a:cubicBezTo>
                <a:cubicBezTo>
                  <a:pt x="2562903" y="3219029"/>
                  <a:pt x="2736947" y="3275713"/>
                  <a:pt x="2911791" y="3332397"/>
                </a:cubicBezTo>
                <a:cubicBezTo>
                  <a:pt x="2924564" y="3336389"/>
                  <a:pt x="2930153" y="3342776"/>
                  <a:pt x="2933347" y="3355550"/>
                </a:cubicBezTo>
                <a:cubicBezTo>
                  <a:pt x="2945322" y="3405049"/>
                  <a:pt x="2945322" y="3453750"/>
                  <a:pt x="2932548" y="3503249"/>
                </a:cubicBezTo>
                <a:cubicBezTo>
                  <a:pt x="2929355" y="3514426"/>
                  <a:pt x="2923766" y="3520014"/>
                  <a:pt x="2912589" y="3523208"/>
                </a:cubicBezTo>
                <a:cubicBezTo>
                  <a:pt x="2737746" y="3579892"/>
                  <a:pt x="2562104" y="3636576"/>
                  <a:pt x="2387261" y="3693261"/>
                </a:cubicBezTo>
                <a:cubicBezTo>
                  <a:pt x="2382471" y="3694857"/>
                  <a:pt x="2377681" y="3698051"/>
                  <a:pt x="2370496" y="3694857"/>
                </a:cubicBezTo>
                <a:cubicBezTo>
                  <a:pt x="2425583" y="3516023"/>
                  <a:pt x="2426381" y="3337986"/>
                  <a:pt x="2371294" y="3160748"/>
                </a:cubicBezTo>
                <a:close/>
                <a:moveTo>
                  <a:pt x="1754154" y="2905269"/>
                </a:moveTo>
                <a:cubicBezTo>
                  <a:pt x="1746170" y="2910858"/>
                  <a:pt x="1738985" y="2914850"/>
                  <a:pt x="1727807" y="2910858"/>
                </a:cubicBezTo>
                <a:cubicBezTo>
                  <a:pt x="1550569" y="2852577"/>
                  <a:pt x="1372533" y="2795094"/>
                  <a:pt x="1195294" y="2737612"/>
                </a:cubicBezTo>
                <a:cubicBezTo>
                  <a:pt x="1192101" y="2736813"/>
                  <a:pt x="1189706" y="2735216"/>
                  <a:pt x="1184117" y="2732821"/>
                </a:cubicBezTo>
                <a:cubicBezTo>
                  <a:pt x="1562545" y="2462174"/>
                  <a:pt x="1821217" y="2107698"/>
                  <a:pt x="1960932" y="1663804"/>
                </a:cubicBezTo>
                <a:cubicBezTo>
                  <a:pt x="1967318" y="1671787"/>
                  <a:pt x="1971310" y="1677376"/>
                  <a:pt x="1975302" y="1682964"/>
                </a:cubicBezTo>
                <a:cubicBezTo>
                  <a:pt x="2081486" y="1829865"/>
                  <a:pt x="2187669" y="1975966"/>
                  <a:pt x="2294650" y="2122867"/>
                </a:cubicBezTo>
                <a:cubicBezTo>
                  <a:pt x="2302634" y="2134044"/>
                  <a:pt x="2304231" y="2142826"/>
                  <a:pt x="2300239" y="2155600"/>
                </a:cubicBezTo>
                <a:cubicBezTo>
                  <a:pt x="2202838" y="2466964"/>
                  <a:pt x="2020011" y="2716854"/>
                  <a:pt x="1754154" y="2905269"/>
                </a:cubicBezTo>
                <a:close/>
                <a:moveTo>
                  <a:pt x="1203278" y="4112405"/>
                </a:moveTo>
                <a:cubicBezTo>
                  <a:pt x="1376524" y="4055721"/>
                  <a:pt x="1549771" y="3999835"/>
                  <a:pt x="1723816" y="3943151"/>
                </a:cubicBezTo>
                <a:cubicBezTo>
                  <a:pt x="1737388" y="3939159"/>
                  <a:pt x="1746170" y="3941554"/>
                  <a:pt x="1757347" y="3948739"/>
                </a:cubicBezTo>
                <a:cubicBezTo>
                  <a:pt x="2021608" y="4137953"/>
                  <a:pt x="2202838" y="4387045"/>
                  <a:pt x="2299441" y="4696812"/>
                </a:cubicBezTo>
                <a:cubicBezTo>
                  <a:pt x="2302634" y="4707191"/>
                  <a:pt x="2303432" y="4715973"/>
                  <a:pt x="2296247" y="4726352"/>
                </a:cubicBezTo>
                <a:cubicBezTo>
                  <a:pt x="2187669" y="4874849"/>
                  <a:pt x="2079090" y="5024144"/>
                  <a:pt x="1970512" y="5173439"/>
                </a:cubicBezTo>
                <a:cubicBezTo>
                  <a:pt x="1967318" y="5177431"/>
                  <a:pt x="1965722" y="5182221"/>
                  <a:pt x="1958536" y="5184616"/>
                </a:cubicBezTo>
                <a:cubicBezTo>
                  <a:pt x="1820418" y="4743916"/>
                  <a:pt x="1561746" y="4389440"/>
                  <a:pt x="1186512" y="4120389"/>
                </a:cubicBezTo>
                <a:cubicBezTo>
                  <a:pt x="1190504" y="4114002"/>
                  <a:pt x="1197690" y="4114800"/>
                  <a:pt x="1203278" y="4112405"/>
                </a:cubicBezTo>
                <a:close/>
                <a:moveTo>
                  <a:pt x="1785290" y="3927183"/>
                </a:moveTo>
                <a:cubicBezTo>
                  <a:pt x="1790080" y="3920796"/>
                  <a:pt x="1797266" y="3919998"/>
                  <a:pt x="1802854" y="3918401"/>
                </a:cubicBezTo>
                <a:cubicBezTo>
                  <a:pt x="1976899" y="3861717"/>
                  <a:pt x="2150944" y="3805831"/>
                  <a:pt x="2324190" y="3748348"/>
                </a:cubicBezTo>
                <a:cubicBezTo>
                  <a:pt x="2336166" y="3744356"/>
                  <a:pt x="2344149" y="3746751"/>
                  <a:pt x="2353730" y="3753138"/>
                </a:cubicBezTo>
                <a:cubicBezTo>
                  <a:pt x="2505420" y="3864112"/>
                  <a:pt x="2611603" y="4008617"/>
                  <a:pt x="2669884" y="4188250"/>
                </a:cubicBezTo>
                <a:cubicBezTo>
                  <a:pt x="2673876" y="4199428"/>
                  <a:pt x="2673078" y="4208209"/>
                  <a:pt x="2665893" y="4217790"/>
                </a:cubicBezTo>
                <a:cubicBezTo>
                  <a:pt x="2557314" y="4366287"/>
                  <a:pt x="2449534" y="4514784"/>
                  <a:pt x="2341754" y="4663280"/>
                </a:cubicBezTo>
                <a:cubicBezTo>
                  <a:pt x="2338561" y="4668071"/>
                  <a:pt x="2336166" y="4673659"/>
                  <a:pt x="2328980" y="4675256"/>
                </a:cubicBezTo>
                <a:cubicBezTo>
                  <a:pt x="2229184" y="4367884"/>
                  <a:pt x="2047156" y="4117994"/>
                  <a:pt x="1785290" y="3927183"/>
                </a:cubicBezTo>
                <a:close/>
                <a:moveTo>
                  <a:pt x="2380874" y="3730784"/>
                </a:moveTo>
                <a:cubicBezTo>
                  <a:pt x="2400035" y="3724397"/>
                  <a:pt x="2416003" y="3718809"/>
                  <a:pt x="2431970" y="3714018"/>
                </a:cubicBezTo>
                <a:cubicBezTo>
                  <a:pt x="2594838" y="3661326"/>
                  <a:pt x="2757705" y="3608634"/>
                  <a:pt x="2920573" y="3555143"/>
                </a:cubicBezTo>
                <a:cubicBezTo>
                  <a:pt x="2933347" y="3551151"/>
                  <a:pt x="2942927" y="3551949"/>
                  <a:pt x="2953306" y="3560731"/>
                </a:cubicBezTo>
                <a:cubicBezTo>
                  <a:pt x="2992426" y="3593464"/>
                  <a:pt x="3021167" y="3633383"/>
                  <a:pt x="3039530" y="3680487"/>
                </a:cubicBezTo>
                <a:cubicBezTo>
                  <a:pt x="3043522" y="3690067"/>
                  <a:pt x="3043522" y="3698051"/>
                  <a:pt x="3037135" y="3706833"/>
                </a:cubicBezTo>
                <a:cubicBezTo>
                  <a:pt x="2926960" y="3857725"/>
                  <a:pt x="2817583" y="4008617"/>
                  <a:pt x="2707408" y="4159509"/>
                </a:cubicBezTo>
                <a:cubicBezTo>
                  <a:pt x="2705811" y="4161904"/>
                  <a:pt x="2703416" y="4164299"/>
                  <a:pt x="2699424" y="4169089"/>
                </a:cubicBezTo>
                <a:cubicBezTo>
                  <a:pt x="2638748" y="3990254"/>
                  <a:pt x="2533363" y="3844951"/>
                  <a:pt x="2380874" y="3730784"/>
                </a:cubicBezTo>
                <a:close/>
                <a:moveTo>
                  <a:pt x="2979652" y="3500854"/>
                </a:moveTo>
                <a:cubicBezTo>
                  <a:pt x="2969273" y="3504047"/>
                  <a:pt x="2969273" y="3499257"/>
                  <a:pt x="2970870" y="3492071"/>
                </a:cubicBezTo>
                <a:cubicBezTo>
                  <a:pt x="2979652" y="3448959"/>
                  <a:pt x="2979652" y="3405847"/>
                  <a:pt x="2970870" y="3362735"/>
                </a:cubicBezTo>
                <a:cubicBezTo>
                  <a:pt x="2970072" y="3357945"/>
                  <a:pt x="2966878" y="3349961"/>
                  <a:pt x="2978055" y="3353155"/>
                </a:cubicBezTo>
                <a:cubicBezTo>
                  <a:pt x="3051505" y="3377106"/>
                  <a:pt x="3124955" y="3401057"/>
                  <a:pt x="3199204" y="3424210"/>
                </a:cubicBezTo>
                <a:cubicBezTo>
                  <a:pt x="3199204" y="3425807"/>
                  <a:pt x="3199204" y="3427403"/>
                  <a:pt x="3199204" y="3429000"/>
                </a:cubicBezTo>
                <a:cubicBezTo>
                  <a:pt x="3125754" y="3452951"/>
                  <a:pt x="3052304" y="3476902"/>
                  <a:pt x="2979652" y="3500854"/>
                </a:cubicBezTo>
                <a:close/>
                <a:moveTo>
                  <a:pt x="3212776" y="3464927"/>
                </a:moveTo>
                <a:cubicBezTo>
                  <a:pt x="3165672" y="3530393"/>
                  <a:pt x="3117770" y="3595061"/>
                  <a:pt x="3069069" y="3662923"/>
                </a:cubicBezTo>
                <a:cubicBezTo>
                  <a:pt x="3049110" y="3615819"/>
                  <a:pt x="3022764" y="3578295"/>
                  <a:pt x="2987636" y="3546360"/>
                </a:cubicBezTo>
                <a:cubicBezTo>
                  <a:pt x="2978854" y="3538377"/>
                  <a:pt x="2983644" y="3535982"/>
                  <a:pt x="2991628" y="3532788"/>
                </a:cubicBezTo>
                <a:cubicBezTo>
                  <a:pt x="3064279" y="3508837"/>
                  <a:pt x="3136931" y="3484886"/>
                  <a:pt x="3212776" y="3464927"/>
                </a:cubicBezTo>
                <a:close/>
                <a:moveTo>
                  <a:pt x="2740141" y="4173880"/>
                </a:moveTo>
                <a:cubicBezTo>
                  <a:pt x="2847123" y="4026181"/>
                  <a:pt x="2954104" y="3878483"/>
                  <a:pt x="3061086" y="3730784"/>
                </a:cubicBezTo>
                <a:cubicBezTo>
                  <a:pt x="3069069" y="3720405"/>
                  <a:pt x="3076255" y="3715615"/>
                  <a:pt x="3089827" y="3716413"/>
                </a:cubicBezTo>
                <a:cubicBezTo>
                  <a:pt x="3141721" y="3719607"/>
                  <a:pt x="3188825" y="3734776"/>
                  <a:pt x="3231937" y="3762719"/>
                </a:cubicBezTo>
                <a:cubicBezTo>
                  <a:pt x="3239921" y="3768308"/>
                  <a:pt x="3244711" y="3773896"/>
                  <a:pt x="3244711" y="3784275"/>
                </a:cubicBezTo>
                <a:cubicBezTo>
                  <a:pt x="3244711" y="3971892"/>
                  <a:pt x="3243913" y="4159509"/>
                  <a:pt x="3243913" y="4347126"/>
                </a:cubicBezTo>
                <a:cubicBezTo>
                  <a:pt x="3243913" y="4349521"/>
                  <a:pt x="3243114" y="4351916"/>
                  <a:pt x="3242316" y="4358303"/>
                </a:cubicBezTo>
                <a:cubicBezTo>
                  <a:pt x="3087432" y="4249725"/>
                  <a:pt x="2918178" y="4194637"/>
                  <a:pt x="2732157" y="4191444"/>
                </a:cubicBezTo>
                <a:cubicBezTo>
                  <a:pt x="2730561" y="4182661"/>
                  <a:pt x="2736947" y="4178670"/>
                  <a:pt x="2740141" y="4173880"/>
                </a:cubicBezTo>
                <a:close/>
                <a:moveTo>
                  <a:pt x="3243114" y="3729986"/>
                </a:moveTo>
                <a:cubicBezTo>
                  <a:pt x="3197607" y="3702841"/>
                  <a:pt x="3151302" y="3687672"/>
                  <a:pt x="3096214" y="3682882"/>
                </a:cubicBezTo>
                <a:cubicBezTo>
                  <a:pt x="3144915" y="3615819"/>
                  <a:pt x="3192018" y="3550352"/>
                  <a:pt x="3239123" y="3485684"/>
                </a:cubicBezTo>
                <a:cubicBezTo>
                  <a:pt x="3239921" y="3486483"/>
                  <a:pt x="3241518" y="3487281"/>
                  <a:pt x="3242316" y="3487281"/>
                </a:cubicBezTo>
                <a:cubicBezTo>
                  <a:pt x="3243114" y="3567118"/>
                  <a:pt x="3243114" y="3646955"/>
                  <a:pt x="3243114" y="3729986"/>
                </a:cubicBezTo>
                <a:close/>
                <a:moveTo>
                  <a:pt x="3210381" y="3393074"/>
                </a:moveTo>
                <a:cubicBezTo>
                  <a:pt x="3133738" y="3368324"/>
                  <a:pt x="3057892" y="3343575"/>
                  <a:pt x="2978055" y="3318027"/>
                </a:cubicBezTo>
                <a:cubicBezTo>
                  <a:pt x="2998015" y="3298866"/>
                  <a:pt x="3015579" y="3281302"/>
                  <a:pt x="3030748" y="3260544"/>
                </a:cubicBezTo>
                <a:cubicBezTo>
                  <a:pt x="3045118" y="3240585"/>
                  <a:pt x="3057094" y="3219029"/>
                  <a:pt x="3069069" y="3191884"/>
                </a:cubicBezTo>
                <a:cubicBezTo>
                  <a:pt x="3117770" y="3259746"/>
                  <a:pt x="3165672" y="3324414"/>
                  <a:pt x="3212776" y="3389880"/>
                </a:cubicBezTo>
                <a:cubicBezTo>
                  <a:pt x="3211978" y="3390678"/>
                  <a:pt x="3211180" y="3391477"/>
                  <a:pt x="3210381" y="3393074"/>
                </a:cubicBezTo>
                <a:close/>
                <a:moveTo>
                  <a:pt x="3038732" y="3175917"/>
                </a:moveTo>
                <a:cubicBezTo>
                  <a:pt x="3018772" y="3223819"/>
                  <a:pt x="2990031" y="3263737"/>
                  <a:pt x="2949314" y="3295672"/>
                </a:cubicBezTo>
                <a:cubicBezTo>
                  <a:pt x="2941330" y="3302059"/>
                  <a:pt x="2934943" y="3303656"/>
                  <a:pt x="2925363" y="3300463"/>
                </a:cubicBezTo>
                <a:cubicBezTo>
                  <a:pt x="2748125" y="3242181"/>
                  <a:pt x="2570088" y="3184699"/>
                  <a:pt x="2392850" y="3127216"/>
                </a:cubicBezTo>
                <a:cubicBezTo>
                  <a:pt x="2389656" y="3126418"/>
                  <a:pt x="2387261" y="3124821"/>
                  <a:pt x="2380874" y="3122426"/>
                </a:cubicBezTo>
                <a:cubicBezTo>
                  <a:pt x="2532565" y="3008259"/>
                  <a:pt x="2638748" y="2863754"/>
                  <a:pt x="2698626" y="2686516"/>
                </a:cubicBezTo>
                <a:cubicBezTo>
                  <a:pt x="2706609" y="2688911"/>
                  <a:pt x="2709004" y="2695298"/>
                  <a:pt x="2712198" y="2700088"/>
                </a:cubicBezTo>
                <a:cubicBezTo>
                  <a:pt x="2819180" y="2847787"/>
                  <a:pt x="2926161" y="2995485"/>
                  <a:pt x="3033941" y="3142385"/>
                </a:cubicBezTo>
                <a:cubicBezTo>
                  <a:pt x="3042723" y="3153563"/>
                  <a:pt x="3044320" y="3163143"/>
                  <a:pt x="3038732" y="3175917"/>
                </a:cubicBezTo>
                <a:close/>
                <a:moveTo>
                  <a:pt x="2669884" y="2667355"/>
                </a:moveTo>
                <a:cubicBezTo>
                  <a:pt x="2611603" y="2845392"/>
                  <a:pt x="2506218" y="2989098"/>
                  <a:pt x="2355327" y="3099273"/>
                </a:cubicBezTo>
                <a:cubicBezTo>
                  <a:pt x="2345746" y="3106458"/>
                  <a:pt x="2336964" y="3109652"/>
                  <a:pt x="2324190" y="3105660"/>
                </a:cubicBezTo>
                <a:cubicBezTo>
                  <a:pt x="2148549" y="3048178"/>
                  <a:pt x="1972907" y="2990695"/>
                  <a:pt x="1797266" y="2934011"/>
                </a:cubicBezTo>
                <a:cubicBezTo>
                  <a:pt x="1794072" y="2933212"/>
                  <a:pt x="1790080" y="2931615"/>
                  <a:pt x="1783693" y="2928422"/>
                </a:cubicBezTo>
                <a:cubicBezTo>
                  <a:pt x="2048752" y="2736015"/>
                  <a:pt x="2230781" y="2486923"/>
                  <a:pt x="2330577" y="2177156"/>
                </a:cubicBezTo>
                <a:cubicBezTo>
                  <a:pt x="2338561" y="2180349"/>
                  <a:pt x="2340956" y="2186736"/>
                  <a:pt x="2344948" y="2191526"/>
                </a:cubicBezTo>
                <a:cubicBezTo>
                  <a:pt x="2451929" y="2338426"/>
                  <a:pt x="2558113" y="2486125"/>
                  <a:pt x="2665893" y="2633025"/>
                </a:cubicBezTo>
                <a:cubicBezTo>
                  <a:pt x="2673078" y="2644202"/>
                  <a:pt x="2673876" y="2653783"/>
                  <a:pt x="2669884" y="2667355"/>
                </a:cubicBezTo>
                <a:close/>
                <a:moveTo>
                  <a:pt x="1590488" y="1156839"/>
                </a:moveTo>
                <a:cubicBezTo>
                  <a:pt x="1598471" y="1160830"/>
                  <a:pt x="1600867" y="1167217"/>
                  <a:pt x="1604858" y="1172806"/>
                </a:cubicBezTo>
                <a:cubicBezTo>
                  <a:pt x="1710243" y="1318109"/>
                  <a:pt x="1814830" y="1463413"/>
                  <a:pt x="1921013" y="1607918"/>
                </a:cubicBezTo>
                <a:cubicBezTo>
                  <a:pt x="1931392" y="1622288"/>
                  <a:pt x="1933787" y="1634264"/>
                  <a:pt x="1928997" y="1651828"/>
                </a:cubicBezTo>
                <a:cubicBezTo>
                  <a:pt x="1791677" y="2092528"/>
                  <a:pt x="1533804" y="2445408"/>
                  <a:pt x="1156973" y="2710467"/>
                </a:cubicBezTo>
                <a:cubicBezTo>
                  <a:pt x="1146594" y="2717652"/>
                  <a:pt x="1137812" y="2719249"/>
                  <a:pt x="1125038" y="2715257"/>
                </a:cubicBezTo>
                <a:cubicBezTo>
                  <a:pt x="950195" y="2657775"/>
                  <a:pt x="776150" y="2601889"/>
                  <a:pt x="601307" y="2545204"/>
                </a:cubicBezTo>
                <a:cubicBezTo>
                  <a:pt x="596517" y="2543607"/>
                  <a:pt x="592525" y="2541212"/>
                  <a:pt x="585340" y="2538817"/>
                </a:cubicBezTo>
                <a:cubicBezTo>
                  <a:pt x="1077136" y="2189930"/>
                  <a:pt x="1412451" y="1730867"/>
                  <a:pt x="1590488" y="1156839"/>
                </a:cubicBezTo>
                <a:close/>
                <a:moveTo>
                  <a:pt x="575759" y="2575542"/>
                </a:moveTo>
                <a:cubicBezTo>
                  <a:pt x="582146" y="2570752"/>
                  <a:pt x="587735" y="2576341"/>
                  <a:pt x="593323" y="2577938"/>
                </a:cubicBezTo>
                <a:cubicBezTo>
                  <a:pt x="766570" y="2633823"/>
                  <a:pt x="939816" y="2690508"/>
                  <a:pt x="1113861" y="2746394"/>
                </a:cubicBezTo>
                <a:cubicBezTo>
                  <a:pt x="1127433" y="2751184"/>
                  <a:pt x="1133820" y="2758369"/>
                  <a:pt x="1138610" y="2771941"/>
                </a:cubicBezTo>
                <a:cubicBezTo>
                  <a:pt x="1287107" y="3208650"/>
                  <a:pt x="1287107" y="3645358"/>
                  <a:pt x="1138610" y="4082067"/>
                </a:cubicBezTo>
                <a:cubicBezTo>
                  <a:pt x="1134618" y="4092446"/>
                  <a:pt x="1131425" y="4101228"/>
                  <a:pt x="1118651" y="4105220"/>
                </a:cubicBezTo>
                <a:cubicBezTo>
                  <a:pt x="942211" y="4161904"/>
                  <a:pt x="765771" y="4219387"/>
                  <a:pt x="589331" y="4276870"/>
                </a:cubicBezTo>
                <a:cubicBezTo>
                  <a:pt x="586138" y="4277668"/>
                  <a:pt x="582146" y="4278466"/>
                  <a:pt x="575759" y="4280861"/>
                </a:cubicBezTo>
                <a:cubicBezTo>
                  <a:pt x="766570" y="3710026"/>
                  <a:pt x="766570" y="3143184"/>
                  <a:pt x="575759" y="2575542"/>
                </a:cubicBezTo>
                <a:close/>
                <a:moveTo>
                  <a:pt x="1597673" y="5687589"/>
                </a:moveTo>
                <a:cubicBezTo>
                  <a:pt x="1596076" y="5689985"/>
                  <a:pt x="1593681" y="5692380"/>
                  <a:pt x="1588891" y="5697969"/>
                </a:cubicBezTo>
                <a:cubicBezTo>
                  <a:pt x="1503465" y="5415345"/>
                  <a:pt x="1376524" y="5156673"/>
                  <a:pt x="1204875" y="4920356"/>
                </a:cubicBezTo>
                <a:cubicBezTo>
                  <a:pt x="1033225" y="4684038"/>
                  <a:pt x="827246" y="4482849"/>
                  <a:pt x="583743" y="4312796"/>
                </a:cubicBezTo>
                <a:cubicBezTo>
                  <a:pt x="685934" y="4280063"/>
                  <a:pt x="782537" y="4248128"/>
                  <a:pt x="879938" y="4216992"/>
                </a:cubicBezTo>
                <a:cubicBezTo>
                  <a:pt x="962170" y="4190645"/>
                  <a:pt x="1043604" y="4164299"/>
                  <a:pt x="1125038" y="4137155"/>
                </a:cubicBezTo>
                <a:cubicBezTo>
                  <a:pt x="1137013" y="4133163"/>
                  <a:pt x="1146594" y="4134759"/>
                  <a:pt x="1156973" y="4141945"/>
                </a:cubicBezTo>
                <a:cubicBezTo>
                  <a:pt x="1535400" y="4409399"/>
                  <a:pt x="1794072" y="4763875"/>
                  <a:pt x="1929795" y="5206971"/>
                </a:cubicBezTo>
                <a:cubicBezTo>
                  <a:pt x="1932989" y="5217350"/>
                  <a:pt x="1934585" y="5225333"/>
                  <a:pt x="1927400" y="5235712"/>
                </a:cubicBezTo>
                <a:cubicBezTo>
                  <a:pt x="1816427" y="5386604"/>
                  <a:pt x="1707050" y="5537496"/>
                  <a:pt x="1597673" y="5687589"/>
                </a:cubicBezTo>
                <a:close/>
                <a:moveTo>
                  <a:pt x="3243114" y="6221699"/>
                </a:moveTo>
                <a:cubicBezTo>
                  <a:pt x="3243114" y="6228885"/>
                  <a:pt x="3244711" y="6236868"/>
                  <a:pt x="3240719" y="6246448"/>
                </a:cubicBezTo>
                <a:cubicBezTo>
                  <a:pt x="2760899" y="5887182"/>
                  <a:pt x="2221200" y="5711540"/>
                  <a:pt x="1620826" y="5718726"/>
                </a:cubicBezTo>
                <a:cubicBezTo>
                  <a:pt x="1622423" y="5709145"/>
                  <a:pt x="1628011" y="5704355"/>
                  <a:pt x="1632003" y="5698767"/>
                </a:cubicBezTo>
                <a:cubicBezTo>
                  <a:pt x="1738186" y="5552665"/>
                  <a:pt x="1844370" y="5406563"/>
                  <a:pt x="1949754" y="5260461"/>
                </a:cubicBezTo>
                <a:cubicBezTo>
                  <a:pt x="1957738" y="5249284"/>
                  <a:pt x="1966520" y="5244494"/>
                  <a:pt x="1980891" y="5243696"/>
                </a:cubicBezTo>
                <a:cubicBezTo>
                  <a:pt x="2439954" y="5236510"/>
                  <a:pt x="2852711" y="5369838"/>
                  <a:pt x="3220760" y="5643679"/>
                </a:cubicBezTo>
                <a:cubicBezTo>
                  <a:pt x="3236727" y="5655655"/>
                  <a:pt x="3243913" y="5668429"/>
                  <a:pt x="3243913" y="5689186"/>
                </a:cubicBezTo>
                <a:cubicBezTo>
                  <a:pt x="3243114" y="5867223"/>
                  <a:pt x="3243114" y="6044461"/>
                  <a:pt x="3243114" y="6221699"/>
                </a:cubicBezTo>
                <a:close/>
                <a:moveTo>
                  <a:pt x="3243114" y="5593382"/>
                </a:moveTo>
                <a:cubicBezTo>
                  <a:pt x="3243114" y="5600567"/>
                  <a:pt x="3244711" y="5606954"/>
                  <a:pt x="3239921" y="5615736"/>
                </a:cubicBezTo>
                <a:cubicBezTo>
                  <a:pt x="2867880" y="5340298"/>
                  <a:pt x="2451929" y="5205374"/>
                  <a:pt x="1990471" y="5209366"/>
                </a:cubicBezTo>
                <a:cubicBezTo>
                  <a:pt x="1990471" y="5200584"/>
                  <a:pt x="1996060" y="5196592"/>
                  <a:pt x="1999253" y="5191802"/>
                </a:cubicBezTo>
                <a:cubicBezTo>
                  <a:pt x="2106235" y="5044901"/>
                  <a:pt x="2213217" y="4898002"/>
                  <a:pt x="2319400" y="4750303"/>
                </a:cubicBezTo>
                <a:cubicBezTo>
                  <a:pt x="2327384" y="4739126"/>
                  <a:pt x="2335367" y="4734336"/>
                  <a:pt x="2348940" y="4734336"/>
                </a:cubicBezTo>
                <a:cubicBezTo>
                  <a:pt x="2672280" y="4730344"/>
                  <a:pt x="2964483" y="4825350"/>
                  <a:pt x="3224752" y="5016958"/>
                </a:cubicBezTo>
                <a:cubicBezTo>
                  <a:pt x="3237526" y="5026539"/>
                  <a:pt x="3243114" y="5036119"/>
                  <a:pt x="3243114" y="5052885"/>
                </a:cubicBezTo>
                <a:cubicBezTo>
                  <a:pt x="3243114" y="5234115"/>
                  <a:pt x="3243913" y="5413748"/>
                  <a:pt x="3243114" y="5593382"/>
                </a:cubicBezTo>
                <a:close/>
                <a:moveTo>
                  <a:pt x="3239921" y="4984225"/>
                </a:moveTo>
                <a:cubicBezTo>
                  <a:pt x="3234332" y="4986620"/>
                  <a:pt x="3228744" y="4978637"/>
                  <a:pt x="3223953" y="4975444"/>
                </a:cubicBezTo>
                <a:cubicBezTo>
                  <a:pt x="2971668" y="4795810"/>
                  <a:pt x="2691440" y="4703998"/>
                  <a:pt x="2381673" y="4701602"/>
                </a:cubicBezTo>
                <a:cubicBezTo>
                  <a:pt x="2375286" y="4701602"/>
                  <a:pt x="2368899" y="4701602"/>
                  <a:pt x="2360915" y="4701602"/>
                </a:cubicBezTo>
                <a:cubicBezTo>
                  <a:pt x="2360915" y="4691223"/>
                  <a:pt x="2367302" y="4686433"/>
                  <a:pt x="2371294" y="4681643"/>
                </a:cubicBezTo>
                <a:cubicBezTo>
                  <a:pt x="2477477" y="4535541"/>
                  <a:pt x="2583660" y="4389440"/>
                  <a:pt x="2689045" y="4243338"/>
                </a:cubicBezTo>
                <a:cubicBezTo>
                  <a:pt x="2697827" y="4231362"/>
                  <a:pt x="2706609" y="4226572"/>
                  <a:pt x="2721778" y="4226572"/>
                </a:cubicBezTo>
                <a:cubicBezTo>
                  <a:pt x="2908597" y="4226572"/>
                  <a:pt x="3076255" y="4281660"/>
                  <a:pt x="3227945" y="4391036"/>
                </a:cubicBezTo>
                <a:cubicBezTo>
                  <a:pt x="3239921" y="4399818"/>
                  <a:pt x="3243913" y="4408601"/>
                  <a:pt x="3243913" y="4422971"/>
                </a:cubicBezTo>
                <a:cubicBezTo>
                  <a:pt x="3243114" y="4604201"/>
                  <a:pt x="3243114" y="4785431"/>
                  <a:pt x="3243114" y="4966661"/>
                </a:cubicBezTo>
                <a:cubicBezTo>
                  <a:pt x="3243114" y="4971452"/>
                  <a:pt x="3247106" y="4980234"/>
                  <a:pt x="3239921" y="4984225"/>
                </a:cubicBezTo>
                <a:close/>
                <a:moveTo>
                  <a:pt x="3243913" y="3363534"/>
                </a:moveTo>
                <a:cubicBezTo>
                  <a:pt x="3243913" y="3365131"/>
                  <a:pt x="3242316" y="3366727"/>
                  <a:pt x="3240719" y="3369921"/>
                </a:cubicBezTo>
                <a:cubicBezTo>
                  <a:pt x="3192817" y="3303656"/>
                  <a:pt x="3145713" y="3238988"/>
                  <a:pt x="3099408" y="3174320"/>
                </a:cubicBezTo>
                <a:cubicBezTo>
                  <a:pt x="3103400" y="3167135"/>
                  <a:pt x="3108988" y="3169530"/>
                  <a:pt x="3113778" y="3168731"/>
                </a:cubicBezTo>
                <a:cubicBezTo>
                  <a:pt x="3155294" y="3163143"/>
                  <a:pt x="3194414" y="3151167"/>
                  <a:pt x="3231139" y="3130410"/>
                </a:cubicBezTo>
                <a:cubicBezTo>
                  <a:pt x="3240719" y="3124821"/>
                  <a:pt x="3244711" y="3125620"/>
                  <a:pt x="3244711" y="3137595"/>
                </a:cubicBezTo>
                <a:cubicBezTo>
                  <a:pt x="3244711" y="3212642"/>
                  <a:pt x="3244711" y="3288487"/>
                  <a:pt x="3243913" y="3363534"/>
                </a:cubicBezTo>
                <a:close/>
                <a:moveTo>
                  <a:pt x="3244711" y="3061750"/>
                </a:moveTo>
                <a:cubicBezTo>
                  <a:pt x="3244711" y="3076919"/>
                  <a:pt x="3239921" y="3086499"/>
                  <a:pt x="3227147" y="3093685"/>
                </a:cubicBezTo>
                <a:cubicBezTo>
                  <a:pt x="3184035" y="3119232"/>
                  <a:pt x="3138528" y="3134401"/>
                  <a:pt x="3088230" y="3136797"/>
                </a:cubicBezTo>
                <a:cubicBezTo>
                  <a:pt x="3077852" y="3137595"/>
                  <a:pt x="3070666" y="3135200"/>
                  <a:pt x="3064279" y="3125620"/>
                </a:cubicBezTo>
                <a:cubicBezTo>
                  <a:pt x="2955701" y="2975526"/>
                  <a:pt x="2846324" y="2825432"/>
                  <a:pt x="2737746" y="2675339"/>
                </a:cubicBezTo>
                <a:cubicBezTo>
                  <a:pt x="2735351" y="2672145"/>
                  <a:pt x="2733754" y="2668153"/>
                  <a:pt x="2729762" y="2661766"/>
                </a:cubicBezTo>
                <a:cubicBezTo>
                  <a:pt x="2918976" y="2659371"/>
                  <a:pt x="3089029" y="2604284"/>
                  <a:pt x="3241518" y="2496504"/>
                </a:cubicBezTo>
                <a:cubicBezTo>
                  <a:pt x="3247106" y="2502891"/>
                  <a:pt x="3245509" y="2510076"/>
                  <a:pt x="3245509" y="2515665"/>
                </a:cubicBezTo>
                <a:cubicBezTo>
                  <a:pt x="3244711" y="2698491"/>
                  <a:pt x="3244711" y="2879721"/>
                  <a:pt x="3244711" y="3061750"/>
                </a:cubicBezTo>
                <a:close/>
                <a:moveTo>
                  <a:pt x="3245509" y="2432634"/>
                </a:moveTo>
                <a:cubicBezTo>
                  <a:pt x="3245509" y="2446206"/>
                  <a:pt x="3241518" y="2454989"/>
                  <a:pt x="3230340" y="2462972"/>
                </a:cubicBezTo>
                <a:cubicBezTo>
                  <a:pt x="3078650" y="2573147"/>
                  <a:pt x="2908597" y="2628235"/>
                  <a:pt x="2720980" y="2628235"/>
                </a:cubicBezTo>
                <a:cubicBezTo>
                  <a:pt x="2708206" y="2628235"/>
                  <a:pt x="2700223" y="2625041"/>
                  <a:pt x="2692239" y="2613864"/>
                </a:cubicBezTo>
                <a:cubicBezTo>
                  <a:pt x="2584459" y="2465367"/>
                  <a:pt x="2476679" y="2316072"/>
                  <a:pt x="2368899" y="2167575"/>
                </a:cubicBezTo>
                <a:cubicBezTo>
                  <a:pt x="2365705" y="2163583"/>
                  <a:pt x="2361713" y="2160390"/>
                  <a:pt x="2362512" y="2154003"/>
                </a:cubicBezTo>
                <a:cubicBezTo>
                  <a:pt x="2368899" y="2150011"/>
                  <a:pt x="2376084" y="2152406"/>
                  <a:pt x="2382471" y="2152406"/>
                </a:cubicBezTo>
                <a:cubicBezTo>
                  <a:pt x="2693037" y="2150011"/>
                  <a:pt x="2974063" y="2058198"/>
                  <a:pt x="3226349" y="1877767"/>
                </a:cubicBezTo>
                <a:cubicBezTo>
                  <a:pt x="3231139" y="1874573"/>
                  <a:pt x="3235929" y="1866590"/>
                  <a:pt x="3242316" y="1869783"/>
                </a:cubicBezTo>
                <a:cubicBezTo>
                  <a:pt x="3247904" y="1872977"/>
                  <a:pt x="3244711" y="1881759"/>
                  <a:pt x="3244711" y="1887347"/>
                </a:cubicBezTo>
                <a:cubicBezTo>
                  <a:pt x="3245509" y="2069376"/>
                  <a:pt x="3244711" y="2250606"/>
                  <a:pt x="3245509" y="2432634"/>
                </a:cubicBezTo>
                <a:close/>
                <a:moveTo>
                  <a:pt x="4922885" y="1168814"/>
                </a:moveTo>
                <a:cubicBezTo>
                  <a:pt x="4926079" y="1164822"/>
                  <a:pt x="4927676" y="1160032"/>
                  <a:pt x="4934861" y="1156839"/>
                </a:cubicBezTo>
                <a:cubicBezTo>
                  <a:pt x="5019488" y="1437066"/>
                  <a:pt x="5147228" y="1695738"/>
                  <a:pt x="5319675" y="1932854"/>
                </a:cubicBezTo>
                <a:cubicBezTo>
                  <a:pt x="5491325" y="2169172"/>
                  <a:pt x="5698103" y="2370361"/>
                  <a:pt x="5940807" y="2539616"/>
                </a:cubicBezTo>
                <a:cubicBezTo>
                  <a:pt x="5922445" y="2545204"/>
                  <a:pt x="5908074" y="2549995"/>
                  <a:pt x="5894502" y="2554785"/>
                </a:cubicBezTo>
                <a:cubicBezTo>
                  <a:pt x="5729239" y="2608276"/>
                  <a:pt x="5564775" y="2661766"/>
                  <a:pt x="5399512" y="2715257"/>
                </a:cubicBezTo>
                <a:cubicBezTo>
                  <a:pt x="5387537" y="2719249"/>
                  <a:pt x="5377956" y="2717652"/>
                  <a:pt x="5367578" y="2710467"/>
                </a:cubicBezTo>
                <a:cubicBezTo>
                  <a:pt x="4988352" y="2443811"/>
                  <a:pt x="4730478" y="2089335"/>
                  <a:pt x="4593957" y="1645441"/>
                </a:cubicBezTo>
                <a:cubicBezTo>
                  <a:pt x="4590763" y="1634264"/>
                  <a:pt x="4589965" y="1625482"/>
                  <a:pt x="4597150" y="1615103"/>
                </a:cubicBezTo>
                <a:cubicBezTo>
                  <a:pt x="4705729" y="1467404"/>
                  <a:pt x="4814307" y="1318109"/>
                  <a:pt x="4922885" y="1168814"/>
                </a:cubicBezTo>
                <a:close/>
                <a:moveTo>
                  <a:pt x="3277444" y="4423769"/>
                </a:moveTo>
                <a:cubicBezTo>
                  <a:pt x="3277444" y="4408601"/>
                  <a:pt x="3282234" y="4399020"/>
                  <a:pt x="3294210" y="4391036"/>
                </a:cubicBezTo>
                <a:cubicBezTo>
                  <a:pt x="3445102" y="4282458"/>
                  <a:pt x="3612760" y="4227371"/>
                  <a:pt x="3797982" y="4226572"/>
                </a:cubicBezTo>
                <a:cubicBezTo>
                  <a:pt x="3813949" y="4226572"/>
                  <a:pt x="3823529" y="4230564"/>
                  <a:pt x="3832312" y="4244136"/>
                </a:cubicBezTo>
                <a:cubicBezTo>
                  <a:pt x="3937696" y="4390238"/>
                  <a:pt x="4043880" y="4536340"/>
                  <a:pt x="4150063" y="4682442"/>
                </a:cubicBezTo>
                <a:cubicBezTo>
                  <a:pt x="4154055" y="4688030"/>
                  <a:pt x="4159643" y="4692820"/>
                  <a:pt x="4160441" y="4702401"/>
                </a:cubicBezTo>
                <a:cubicBezTo>
                  <a:pt x="3836303" y="4701602"/>
                  <a:pt x="3542503" y="4796608"/>
                  <a:pt x="3280638" y="4988217"/>
                </a:cubicBezTo>
                <a:cubicBezTo>
                  <a:pt x="3275847" y="4979435"/>
                  <a:pt x="3277444" y="4972250"/>
                  <a:pt x="3277444" y="4965863"/>
                </a:cubicBezTo>
                <a:cubicBezTo>
                  <a:pt x="3277444" y="4784633"/>
                  <a:pt x="3278243" y="4604201"/>
                  <a:pt x="3277444" y="4423769"/>
                </a:cubicBezTo>
                <a:close/>
                <a:moveTo>
                  <a:pt x="4189183" y="3158353"/>
                </a:moveTo>
                <a:cubicBezTo>
                  <a:pt x="4193175" y="3147175"/>
                  <a:pt x="4198764" y="3140789"/>
                  <a:pt x="4209941" y="3136797"/>
                </a:cubicBezTo>
                <a:cubicBezTo>
                  <a:pt x="4383985" y="3080911"/>
                  <a:pt x="4558030" y="3024226"/>
                  <a:pt x="4732075" y="2967542"/>
                </a:cubicBezTo>
                <a:cubicBezTo>
                  <a:pt x="4737664" y="2965946"/>
                  <a:pt x="4744051" y="2961155"/>
                  <a:pt x="4748042" y="2964349"/>
                </a:cubicBezTo>
                <a:cubicBezTo>
                  <a:pt x="4754429" y="2969139"/>
                  <a:pt x="4748042" y="2976324"/>
                  <a:pt x="4745647" y="2981913"/>
                </a:cubicBezTo>
                <a:cubicBezTo>
                  <a:pt x="4652238" y="3278906"/>
                  <a:pt x="4652238" y="3576699"/>
                  <a:pt x="4745647" y="3873692"/>
                </a:cubicBezTo>
                <a:cubicBezTo>
                  <a:pt x="4747244" y="3879281"/>
                  <a:pt x="4751236" y="3884071"/>
                  <a:pt x="4748042" y="3892853"/>
                </a:cubicBezTo>
                <a:cubicBezTo>
                  <a:pt x="4662617" y="3864910"/>
                  <a:pt x="4578788" y="3837766"/>
                  <a:pt x="4494161" y="3810621"/>
                </a:cubicBezTo>
                <a:cubicBezTo>
                  <a:pt x="4399953" y="3779485"/>
                  <a:pt x="4304947" y="3749146"/>
                  <a:pt x="4210739" y="3718809"/>
                </a:cubicBezTo>
                <a:cubicBezTo>
                  <a:pt x="4198764" y="3714817"/>
                  <a:pt x="4191578" y="3709228"/>
                  <a:pt x="4187586" y="3696454"/>
                </a:cubicBezTo>
                <a:cubicBezTo>
                  <a:pt x="4130902" y="3516821"/>
                  <a:pt x="4130902" y="3337986"/>
                  <a:pt x="4189183" y="3158353"/>
                </a:cubicBezTo>
                <a:close/>
                <a:moveTo>
                  <a:pt x="4152458" y="3695656"/>
                </a:moveTo>
                <a:cubicBezTo>
                  <a:pt x="4143676" y="3698849"/>
                  <a:pt x="4138087" y="3694059"/>
                  <a:pt x="4131700" y="3692462"/>
                </a:cubicBezTo>
                <a:cubicBezTo>
                  <a:pt x="3958454" y="3636576"/>
                  <a:pt x="3785208" y="3579892"/>
                  <a:pt x="3611961" y="3524006"/>
                </a:cubicBezTo>
                <a:cubicBezTo>
                  <a:pt x="3599986" y="3520014"/>
                  <a:pt x="3594397" y="3514426"/>
                  <a:pt x="3591204" y="3502450"/>
                </a:cubicBezTo>
                <a:cubicBezTo>
                  <a:pt x="3578430" y="3452153"/>
                  <a:pt x="3578430" y="3401855"/>
                  <a:pt x="3591204" y="3350760"/>
                </a:cubicBezTo>
                <a:cubicBezTo>
                  <a:pt x="3593599" y="3340381"/>
                  <a:pt x="3599187" y="3334792"/>
                  <a:pt x="3609566" y="3331599"/>
                </a:cubicBezTo>
                <a:cubicBezTo>
                  <a:pt x="3786006" y="3274915"/>
                  <a:pt x="3962446" y="3217432"/>
                  <a:pt x="4138886" y="3159949"/>
                </a:cubicBezTo>
                <a:cubicBezTo>
                  <a:pt x="4142878" y="3158353"/>
                  <a:pt x="4146870" y="3155958"/>
                  <a:pt x="4153256" y="3159151"/>
                </a:cubicBezTo>
                <a:cubicBezTo>
                  <a:pt x="4126112" y="3246173"/>
                  <a:pt x="4111741" y="3335591"/>
                  <a:pt x="4112539" y="3427403"/>
                </a:cubicBezTo>
                <a:cubicBezTo>
                  <a:pt x="4111741" y="3519216"/>
                  <a:pt x="4126112" y="3607835"/>
                  <a:pt x="4152458" y="3695656"/>
                </a:cubicBezTo>
                <a:close/>
                <a:moveTo>
                  <a:pt x="4224311" y="2157995"/>
                </a:moveTo>
                <a:cubicBezTo>
                  <a:pt x="4219521" y="2143624"/>
                  <a:pt x="4221118" y="2134044"/>
                  <a:pt x="4229900" y="2121270"/>
                </a:cubicBezTo>
                <a:cubicBezTo>
                  <a:pt x="4336882" y="1975168"/>
                  <a:pt x="4443065" y="1828268"/>
                  <a:pt x="4549248" y="1682166"/>
                </a:cubicBezTo>
                <a:cubicBezTo>
                  <a:pt x="4553240" y="1677376"/>
                  <a:pt x="4557232" y="1671787"/>
                  <a:pt x="4563619" y="1663804"/>
                </a:cubicBezTo>
                <a:cubicBezTo>
                  <a:pt x="4630682" y="1883355"/>
                  <a:pt x="4729680" y="2082948"/>
                  <a:pt x="4863007" y="2264976"/>
                </a:cubicBezTo>
                <a:cubicBezTo>
                  <a:pt x="4995537" y="2447005"/>
                  <a:pt x="5154413" y="2601889"/>
                  <a:pt x="5341231" y="2733620"/>
                </a:cubicBezTo>
                <a:cubicBezTo>
                  <a:pt x="5305305" y="2745595"/>
                  <a:pt x="5273370" y="2755974"/>
                  <a:pt x="5241435" y="2766353"/>
                </a:cubicBezTo>
                <a:cubicBezTo>
                  <a:pt x="5095333" y="2813457"/>
                  <a:pt x="4949232" y="2860561"/>
                  <a:pt x="4803130" y="2909261"/>
                </a:cubicBezTo>
                <a:cubicBezTo>
                  <a:pt x="4787961" y="2914051"/>
                  <a:pt x="4777582" y="2912455"/>
                  <a:pt x="4764808" y="2902874"/>
                </a:cubicBezTo>
                <a:cubicBezTo>
                  <a:pt x="4502144" y="2714459"/>
                  <a:pt x="4321713" y="2466964"/>
                  <a:pt x="4224311" y="2157995"/>
                </a:cubicBezTo>
                <a:close/>
                <a:moveTo>
                  <a:pt x="4741656" y="2928422"/>
                </a:moveTo>
                <a:cubicBezTo>
                  <a:pt x="4678584" y="2949180"/>
                  <a:pt x="4618706" y="2968341"/>
                  <a:pt x="4559627" y="2987501"/>
                </a:cubicBezTo>
                <a:cubicBezTo>
                  <a:pt x="4439871" y="3026621"/>
                  <a:pt x="4320914" y="3064943"/>
                  <a:pt x="4201159" y="3104063"/>
                </a:cubicBezTo>
                <a:cubicBezTo>
                  <a:pt x="4189183" y="3108055"/>
                  <a:pt x="4180401" y="3108055"/>
                  <a:pt x="4169224" y="3100072"/>
                </a:cubicBezTo>
                <a:cubicBezTo>
                  <a:pt x="4016735" y="2988300"/>
                  <a:pt x="3910552" y="2843795"/>
                  <a:pt x="3852271" y="2663363"/>
                </a:cubicBezTo>
                <a:cubicBezTo>
                  <a:pt x="3849077" y="2652984"/>
                  <a:pt x="3848279" y="2645001"/>
                  <a:pt x="3855464" y="2635420"/>
                </a:cubicBezTo>
                <a:cubicBezTo>
                  <a:pt x="3964841" y="2485327"/>
                  <a:pt x="4073419" y="2335233"/>
                  <a:pt x="4182796" y="2185139"/>
                </a:cubicBezTo>
                <a:cubicBezTo>
                  <a:pt x="4185191" y="2181946"/>
                  <a:pt x="4187586" y="2179551"/>
                  <a:pt x="4192376" y="2173962"/>
                </a:cubicBezTo>
                <a:cubicBezTo>
                  <a:pt x="4293770" y="2485327"/>
                  <a:pt x="4475798" y="2735216"/>
                  <a:pt x="4741656" y="2928422"/>
                </a:cubicBezTo>
                <a:close/>
                <a:moveTo>
                  <a:pt x="4143676" y="3123224"/>
                </a:moveTo>
                <a:cubicBezTo>
                  <a:pt x="4123717" y="3129611"/>
                  <a:pt x="4106951" y="3135200"/>
                  <a:pt x="4090185" y="3140789"/>
                </a:cubicBezTo>
                <a:cubicBezTo>
                  <a:pt x="3927318" y="3193481"/>
                  <a:pt x="3764450" y="3246972"/>
                  <a:pt x="3601583" y="3299664"/>
                </a:cubicBezTo>
                <a:cubicBezTo>
                  <a:pt x="3589607" y="3303656"/>
                  <a:pt x="3581623" y="3302059"/>
                  <a:pt x="3572043" y="3294075"/>
                </a:cubicBezTo>
                <a:cubicBezTo>
                  <a:pt x="3532124" y="3260544"/>
                  <a:pt x="3502585" y="3219827"/>
                  <a:pt x="3483424" y="3171127"/>
                </a:cubicBezTo>
                <a:cubicBezTo>
                  <a:pt x="3480230" y="3162344"/>
                  <a:pt x="3479432" y="3155159"/>
                  <a:pt x="3485819" y="3146377"/>
                </a:cubicBezTo>
                <a:cubicBezTo>
                  <a:pt x="3596792" y="2994687"/>
                  <a:pt x="3706967" y="2842198"/>
                  <a:pt x="3817941" y="2690508"/>
                </a:cubicBezTo>
                <a:cubicBezTo>
                  <a:pt x="3818739" y="2688911"/>
                  <a:pt x="3820336" y="2687314"/>
                  <a:pt x="3823529" y="2682524"/>
                </a:cubicBezTo>
                <a:cubicBezTo>
                  <a:pt x="3885004" y="2862956"/>
                  <a:pt x="3990389" y="3008259"/>
                  <a:pt x="4143676" y="3123224"/>
                </a:cubicBezTo>
                <a:close/>
                <a:moveTo>
                  <a:pt x="3553680" y="3494466"/>
                </a:moveTo>
                <a:cubicBezTo>
                  <a:pt x="3556874" y="3512031"/>
                  <a:pt x="3544100" y="3500854"/>
                  <a:pt x="3539310" y="3499257"/>
                </a:cubicBezTo>
                <a:cubicBezTo>
                  <a:pt x="3473045" y="3477701"/>
                  <a:pt x="3405982" y="3456145"/>
                  <a:pt x="3339717" y="3434589"/>
                </a:cubicBezTo>
                <a:cubicBezTo>
                  <a:pt x="3334129" y="3432992"/>
                  <a:pt x="3328540" y="3430597"/>
                  <a:pt x="3317363" y="3426605"/>
                </a:cubicBezTo>
                <a:cubicBezTo>
                  <a:pt x="3398797" y="3400259"/>
                  <a:pt x="3476238" y="3375509"/>
                  <a:pt x="3555277" y="3349163"/>
                </a:cubicBezTo>
                <a:cubicBezTo>
                  <a:pt x="3545697" y="3399460"/>
                  <a:pt x="3544898" y="3446564"/>
                  <a:pt x="3553680" y="3494466"/>
                </a:cubicBezTo>
                <a:close/>
                <a:moveTo>
                  <a:pt x="3545697" y="3317228"/>
                </a:moveTo>
                <a:cubicBezTo>
                  <a:pt x="3465061" y="3343575"/>
                  <a:pt x="3388418" y="3368324"/>
                  <a:pt x="3311774" y="3393074"/>
                </a:cubicBezTo>
                <a:cubicBezTo>
                  <a:pt x="3310976" y="3392275"/>
                  <a:pt x="3310177" y="3390678"/>
                  <a:pt x="3309379" y="3389880"/>
                </a:cubicBezTo>
                <a:cubicBezTo>
                  <a:pt x="3356483" y="3324414"/>
                  <a:pt x="3403587" y="3259746"/>
                  <a:pt x="3453884" y="3191086"/>
                </a:cubicBezTo>
                <a:cubicBezTo>
                  <a:pt x="3475440" y="3239786"/>
                  <a:pt x="3504181" y="3280503"/>
                  <a:pt x="3545697" y="3317228"/>
                </a:cubicBezTo>
                <a:close/>
                <a:moveTo>
                  <a:pt x="3312572" y="3461733"/>
                </a:moveTo>
                <a:cubicBezTo>
                  <a:pt x="3388418" y="3486483"/>
                  <a:pt x="3465061" y="3511232"/>
                  <a:pt x="3545697" y="3537578"/>
                </a:cubicBezTo>
                <a:cubicBezTo>
                  <a:pt x="3504980" y="3573505"/>
                  <a:pt x="3475440" y="3613424"/>
                  <a:pt x="3453884" y="3663721"/>
                </a:cubicBezTo>
                <a:cubicBezTo>
                  <a:pt x="3405183" y="3596658"/>
                  <a:pt x="3357281" y="3531192"/>
                  <a:pt x="3310177" y="3465725"/>
                </a:cubicBezTo>
                <a:cubicBezTo>
                  <a:pt x="3310976" y="3464128"/>
                  <a:pt x="3311774" y="3463330"/>
                  <a:pt x="3312572" y="3461733"/>
                </a:cubicBezTo>
                <a:close/>
                <a:moveTo>
                  <a:pt x="3485020" y="3677293"/>
                </a:moveTo>
                <a:cubicBezTo>
                  <a:pt x="3504181" y="3630988"/>
                  <a:pt x="3532923" y="3591868"/>
                  <a:pt x="3572043" y="3559933"/>
                </a:cubicBezTo>
                <a:cubicBezTo>
                  <a:pt x="3580026" y="3553546"/>
                  <a:pt x="3587212" y="3551151"/>
                  <a:pt x="3598389" y="3554344"/>
                </a:cubicBezTo>
                <a:cubicBezTo>
                  <a:pt x="3775627" y="3612625"/>
                  <a:pt x="3953664" y="3670108"/>
                  <a:pt x="4130902" y="3727591"/>
                </a:cubicBezTo>
                <a:cubicBezTo>
                  <a:pt x="4134095" y="3728389"/>
                  <a:pt x="4136490" y="3729986"/>
                  <a:pt x="4142079" y="3732381"/>
                </a:cubicBezTo>
                <a:cubicBezTo>
                  <a:pt x="3990389" y="3846548"/>
                  <a:pt x="3884206" y="3991053"/>
                  <a:pt x="3824328" y="4168291"/>
                </a:cubicBezTo>
                <a:cubicBezTo>
                  <a:pt x="3816344" y="4165098"/>
                  <a:pt x="3813949" y="4158710"/>
                  <a:pt x="3809957" y="4153920"/>
                </a:cubicBezTo>
                <a:cubicBezTo>
                  <a:pt x="3702975" y="4007020"/>
                  <a:pt x="3596792" y="3859322"/>
                  <a:pt x="3489811" y="3713220"/>
                </a:cubicBezTo>
                <a:cubicBezTo>
                  <a:pt x="3480230" y="3701244"/>
                  <a:pt x="3479432" y="3690866"/>
                  <a:pt x="3485020" y="3677293"/>
                </a:cubicBezTo>
                <a:close/>
                <a:moveTo>
                  <a:pt x="4119725" y="4581847"/>
                </a:moveTo>
                <a:cubicBezTo>
                  <a:pt x="4032702" y="4462091"/>
                  <a:pt x="3946478" y="4342336"/>
                  <a:pt x="3858658" y="4222580"/>
                </a:cubicBezTo>
                <a:cubicBezTo>
                  <a:pt x="3849876" y="4210604"/>
                  <a:pt x="3849077" y="4201024"/>
                  <a:pt x="3853069" y="4187452"/>
                </a:cubicBezTo>
                <a:cubicBezTo>
                  <a:pt x="3911350" y="4008617"/>
                  <a:pt x="4016735" y="3864910"/>
                  <a:pt x="4169224" y="3753937"/>
                </a:cubicBezTo>
                <a:cubicBezTo>
                  <a:pt x="4177208" y="3748348"/>
                  <a:pt x="4184393" y="3743558"/>
                  <a:pt x="4194772" y="3747550"/>
                </a:cubicBezTo>
                <a:cubicBezTo>
                  <a:pt x="4373607" y="3805831"/>
                  <a:pt x="4552442" y="3864112"/>
                  <a:pt x="4731276" y="3922393"/>
                </a:cubicBezTo>
                <a:cubicBezTo>
                  <a:pt x="4732873" y="3923191"/>
                  <a:pt x="4734470" y="3923990"/>
                  <a:pt x="4740059" y="3926385"/>
                </a:cubicBezTo>
                <a:cubicBezTo>
                  <a:pt x="4475798" y="4117994"/>
                  <a:pt x="4292971" y="4367884"/>
                  <a:pt x="4192376" y="4680845"/>
                </a:cubicBezTo>
                <a:cubicBezTo>
                  <a:pt x="4166829" y="4645716"/>
                  <a:pt x="4142878" y="4613781"/>
                  <a:pt x="4119725" y="4581847"/>
                </a:cubicBezTo>
                <a:close/>
                <a:moveTo>
                  <a:pt x="4223513" y="4697610"/>
                </a:moveTo>
                <a:cubicBezTo>
                  <a:pt x="4320914" y="4387843"/>
                  <a:pt x="4502144" y="4138751"/>
                  <a:pt x="4767203" y="3950336"/>
                </a:cubicBezTo>
                <a:cubicBezTo>
                  <a:pt x="4775985" y="3943949"/>
                  <a:pt x="4783969" y="3939159"/>
                  <a:pt x="4796743" y="3943151"/>
                </a:cubicBezTo>
                <a:cubicBezTo>
                  <a:pt x="4973981" y="4001432"/>
                  <a:pt x="5152018" y="4058914"/>
                  <a:pt x="5329256" y="4116397"/>
                </a:cubicBezTo>
                <a:cubicBezTo>
                  <a:pt x="5331651" y="4117195"/>
                  <a:pt x="5334046" y="4117994"/>
                  <a:pt x="5339635" y="4120389"/>
                </a:cubicBezTo>
                <a:cubicBezTo>
                  <a:pt x="4962006" y="4390238"/>
                  <a:pt x="4702535" y="4744714"/>
                  <a:pt x="4563619" y="5186213"/>
                </a:cubicBezTo>
                <a:cubicBezTo>
                  <a:pt x="4555635" y="5183020"/>
                  <a:pt x="4553240" y="5177431"/>
                  <a:pt x="4550047" y="5171842"/>
                </a:cubicBezTo>
                <a:cubicBezTo>
                  <a:pt x="4443065" y="5024942"/>
                  <a:pt x="4336882" y="4877244"/>
                  <a:pt x="4229900" y="4730344"/>
                </a:cubicBezTo>
                <a:cubicBezTo>
                  <a:pt x="4220319" y="4720763"/>
                  <a:pt x="4218723" y="4711183"/>
                  <a:pt x="4223513" y="4697610"/>
                </a:cubicBezTo>
                <a:close/>
                <a:moveTo>
                  <a:pt x="5330853" y="4082067"/>
                </a:moveTo>
                <a:cubicBezTo>
                  <a:pt x="5156808" y="4025383"/>
                  <a:pt x="4982763" y="3968698"/>
                  <a:pt x="4808718" y="3912812"/>
                </a:cubicBezTo>
                <a:cubicBezTo>
                  <a:pt x="4798340" y="3909619"/>
                  <a:pt x="4791953" y="3904030"/>
                  <a:pt x="4788759" y="3892853"/>
                </a:cubicBezTo>
                <a:cubicBezTo>
                  <a:pt x="4684173" y="3582287"/>
                  <a:pt x="4684173" y="3271721"/>
                  <a:pt x="4789558" y="2961954"/>
                </a:cubicBezTo>
                <a:cubicBezTo>
                  <a:pt x="4792751" y="2953172"/>
                  <a:pt x="4796743" y="2946784"/>
                  <a:pt x="4807122" y="2943591"/>
                </a:cubicBezTo>
                <a:cubicBezTo>
                  <a:pt x="4985158" y="2886108"/>
                  <a:pt x="5162396" y="2828626"/>
                  <a:pt x="5340433" y="2771143"/>
                </a:cubicBezTo>
                <a:cubicBezTo>
                  <a:pt x="5343626" y="2770345"/>
                  <a:pt x="5346021" y="2769546"/>
                  <a:pt x="5353207" y="2767950"/>
                </a:cubicBezTo>
                <a:cubicBezTo>
                  <a:pt x="5278959" y="2984308"/>
                  <a:pt x="5242233" y="3203860"/>
                  <a:pt x="5242233" y="3429000"/>
                </a:cubicBezTo>
                <a:cubicBezTo>
                  <a:pt x="5242233" y="3653342"/>
                  <a:pt x="5278959" y="3872096"/>
                  <a:pt x="5351610" y="4084462"/>
                </a:cubicBezTo>
                <a:cubicBezTo>
                  <a:pt x="5342030" y="4087656"/>
                  <a:pt x="5336441" y="4083664"/>
                  <a:pt x="5330853" y="4082067"/>
                </a:cubicBezTo>
                <a:close/>
                <a:moveTo>
                  <a:pt x="3279839" y="627519"/>
                </a:moveTo>
                <a:cubicBezTo>
                  <a:pt x="3279839" y="621132"/>
                  <a:pt x="3280638" y="615543"/>
                  <a:pt x="3280638" y="605963"/>
                </a:cubicBezTo>
                <a:cubicBezTo>
                  <a:pt x="3762853" y="966826"/>
                  <a:pt x="4302552" y="1141669"/>
                  <a:pt x="4901330" y="1133686"/>
                </a:cubicBezTo>
                <a:cubicBezTo>
                  <a:pt x="4902128" y="1142468"/>
                  <a:pt x="4895741" y="1147258"/>
                  <a:pt x="4891749" y="1152048"/>
                </a:cubicBezTo>
                <a:cubicBezTo>
                  <a:pt x="4785566" y="1298948"/>
                  <a:pt x="4678584" y="1445050"/>
                  <a:pt x="4572401" y="1591950"/>
                </a:cubicBezTo>
                <a:cubicBezTo>
                  <a:pt x="4564417" y="1603127"/>
                  <a:pt x="4556434" y="1607918"/>
                  <a:pt x="4542861" y="1607918"/>
                </a:cubicBezTo>
                <a:cubicBezTo>
                  <a:pt x="4079806" y="1615901"/>
                  <a:pt x="3663855" y="1480178"/>
                  <a:pt x="3293412" y="1202346"/>
                </a:cubicBezTo>
                <a:cubicBezTo>
                  <a:pt x="3283033" y="1194362"/>
                  <a:pt x="3278243" y="1185580"/>
                  <a:pt x="3278243" y="1172008"/>
                </a:cubicBezTo>
                <a:cubicBezTo>
                  <a:pt x="3279839" y="990777"/>
                  <a:pt x="3279041" y="809547"/>
                  <a:pt x="3279839" y="627519"/>
                </a:cubicBezTo>
                <a:close/>
                <a:moveTo>
                  <a:pt x="3279041" y="1257433"/>
                </a:moveTo>
                <a:cubicBezTo>
                  <a:pt x="3279041" y="1251046"/>
                  <a:pt x="3277444" y="1244659"/>
                  <a:pt x="3282234" y="1237474"/>
                </a:cubicBezTo>
                <a:cubicBezTo>
                  <a:pt x="3653477" y="1512113"/>
                  <a:pt x="4068629" y="1647836"/>
                  <a:pt x="4529289" y="1643844"/>
                </a:cubicBezTo>
                <a:cubicBezTo>
                  <a:pt x="4532482" y="1651030"/>
                  <a:pt x="4526894" y="1655021"/>
                  <a:pt x="4523700" y="1659013"/>
                </a:cubicBezTo>
                <a:cubicBezTo>
                  <a:pt x="4415920" y="1808309"/>
                  <a:pt x="4307342" y="1957604"/>
                  <a:pt x="4198764" y="2106899"/>
                </a:cubicBezTo>
                <a:cubicBezTo>
                  <a:pt x="4192376" y="2115681"/>
                  <a:pt x="4185191" y="2118875"/>
                  <a:pt x="4174813" y="2118875"/>
                </a:cubicBezTo>
                <a:cubicBezTo>
                  <a:pt x="3846682" y="2123665"/>
                  <a:pt x="3552084" y="2027860"/>
                  <a:pt x="3289420" y="1831461"/>
                </a:cubicBezTo>
                <a:cubicBezTo>
                  <a:pt x="3279839" y="1824276"/>
                  <a:pt x="3277444" y="1817091"/>
                  <a:pt x="3277444" y="1805913"/>
                </a:cubicBezTo>
                <a:cubicBezTo>
                  <a:pt x="3279041" y="1622288"/>
                  <a:pt x="3279041" y="1440260"/>
                  <a:pt x="3279041" y="1257433"/>
                </a:cubicBezTo>
                <a:close/>
                <a:moveTo>
                  <a:pt x="3279041" y="1885750"/>
                </a:moveTo>
                <a:cubicBezTo>
                  <a:pt x="3279041" y="1880162"/>
                  <a:pt x="3279839" y="1874573"/>
                  <a:pt x="3279839" y="1868985"/>
                </a:cubicBezTo>
                <a:cubicBezTo>
                  <a:pt x="3288621" y="1868186"/>
                  <a:pt x="3292613" y="1873775"/>
                  <a:pt x="3297403" y="1877767"/>
                </a:cubicBezTo>
                <a:cubicBezTo>
                  <a:pt x="3549688" y="2058198"/>
                  <a:pt x="3831513" y="2150809"/>
                  <a:pt x="4141281" y="2152406"/>
                </a:cubicBezTo>
                <a:cubicBezTo>
                  <a:pt x="4145273" y="2152406"/>
                  <a:pt x="4149265" y="2152406"/>
                  <a:pt x="4152458" y="2152406"/>
                </a:cubicBezTo>
                <a:cubicBezTo>
                  <a:pt x="4161240" y="2152406"/>
                  <a:pt x="4162837" y="2155600"/>
                  <a:pt x="4157248" y="2162785"/>
                </a:cubicBezTo>
                <a:cubicBezTo>
                  <a:pt x="4155651" y="2165180"/>
                  <a:pt x="4153256" y="2168373"/>
                  <a:pt x="4151660" y="2170769"/>
                </a:cubicBezTo>
                <a:cubicBezTo>
                  <a:pt x="4044678" y="2317669"/>
                  <a:pt x="3937696" y="2464569"/>
                  <a:pt x="3831513" y="2612267"/>
                </a:cubicBezTo>
                <a:cubicBezTo>
                  <a:pt x="3822731" y="2625041"/>
                  <a:pt x="3813151" y="2629033"/>
                  <a:pt x="3797982" y="2629033"/>
                </a:cubicBezTo>
                <a:cubicBezTo>
                  <a:pt x="3611163" y="2628235"/>
                  <a:pt x="3443505" y="2573147"/>
                  <a:pt x="3292613" y="2463770"/>
                </a:cubicBezTo>
                <a:cubicBezTo>
                  <a:pt x="3283033" y="2456585"/>
                  <a:pt x="3276646" y="2449400"/>
                  <a:pt x="3276646" y="2435828"/>
                </a:cubicBezTo>
                <a:cubicBezTo>
                  <a:pt x="3279041" y="2251404"/>
                  <a:pt x="3279041" y="2068577"/>
                  <a:pt x="3279041" y="1885750"/>
                </a:cubicBezTo>
                <a:close/>
                <a:moveTo>
                  <a:pt x="3281436" y="2498899"/>
                </a:moveTo>
                <a:cubicBezTo>
                  <a:pt x="3287025" y="2495705"/>
                  <a:pt x="3290218" y="2502092"/>
                  <a:pt x="3294210" y="2504487"/>
                </a:cubicBezTo>
                <a:cubicBezTo>
                  <a:pt x="3440312" y="2605082"/>
                  <a:pt x="3602381" y="2657775"/>
                  <a:pt x="3779619" y="2661766"/>
                </a:cubicBezTo>
                <a:cubicBezTo>
                  <a:pt x="3782014" y="2661766"/>
                  <a:pt x="3784409" y="2661766"/>
                  <a:pt x="3787603" y="2662565"/>
                </a:cubicBezTo>
                <a:cubicBezTo>
                  <a:pt x="3788401" y="2662565"/>
                  <a:pt x="3789998" y="2663363"/>
                  <a:pt x="3793990" y="2664960"/>
                </a:cubicBezTo>
                <a:cubicBezTo>
                  <a:pt x="3789998" y="2671347"/>
                  <a:pt x="3786804" y="2676935"/>
                  <a:pt x="3782812" y="2681726"/>
                </a:cubicBezTo>
                <a:cubicBezTo>
                  <a:pt x="3675831" y="2828626"/>
                  <a:pt x="3568849" y="2975526"/>
                  <a:pt x="3462666" y="3122426"/>
                </a:cubicBezTo>
                <a:cubicBezTo>
                  <a:pt x="3454682" y="3133603"/>
                  <a:pt x="3446699" y="3138393"/>
                  <a:pt x="3432328" y="3136797"/>
                </a:cubicBezTo>
                <a:cubicBezTo>
                  <a:pt x="3381232" y="3133603"/>
                  <a:pt x="3334927" y="3117636"/>
                  <a:pt x="3292613" y="3090491"/>
                </a:cubicBezTo>
                <a:cubicBezTo>
                  <a:pt x="3283033" y="3084104"/>
                  <a:pt x="3278243" y="3077717"/>
                  <a:pt x="3278243" y="3065742"/>
                </a:cubicBezTo>
                <a:cubicBezTo>
                  <a:pt x="3279041" y="2881318"/>
                  <a:pt x="3278243" y="2696895"/>
                  <a:pt x="3279041" y="2513270"/>
                </a:cubicBezTo>
                <a:cubicBezTo>
                  <a:pt x="3278243" y="2508479"/>
                  <a:pt x="3276646" y="2502092"/>
                  <a:pt x="3281436" y="2498899"/>
                </a:cubicBezTo>
                <a:close/>
                <a:moveTo>
                  <a:pt x="3278243" y="3343575"/>
                </a:moveTo>
                <a:cubicBezTo>
                  <a:pt x="3278243" y="3276511"/>
                  <a:pt x="3278243" y="3209448"/>
                  <a:pt x="3278243" y="3143184"/>
                </a:cubicBezTo>
                <a:cubicBezTo>
                  <a:pt x="3278243" y="3128813"/>
                  <a:pt x="3279041" y="3122426"/>
                  <a:pt x="3295008" y="3132006"/>
                </a:cubicBezTo>
                <a:cubicBezTo>
                  <a:pt x="3334129" y="3155159"/>
                  <a:pt x="3377240" y="3166336"/>
                  <a:pt x="3425941" y="3171925"/>
                </a:cubicBezTo>
                <a:cubicBezTo>
                  <a:pt x="3377240" y="3238988"/>
                  <a:pt x="3330137" y="3304454"/>
                  <a:pt x="3281436" y="3371517"/>
                </a:cubicBezTo>
                <a:cubicBezTo>
                  <a:pt x="3276646" y="3359542"/>
                  <a:pt x="3278243" y="3351558"/>
                  <a:pt x="3278243" y="3343575"/>
                </a:cubicBezTo>
                <a:close/>
                <a:moveTo>
                  <a:pt x="3278243" y="3533587"/>
                </a:moveTo>
                <a:cubicBezTo>
                  <a:pt x="3278243" y="3518418"/>
                  <a:pt x="3275847" y="3502450"/>
                  <a:pt x="3281436" y="3483289"/>
                </a:cubicBezTo>
                <a:cubicBezTo>
                  <a:pt x="3330137" y="3550352"/>
                  <a:pt x="3377240" y="3615020"/>
                  <a:pt x="3425941" y="3682882"/>
                </a:cubicBezTo>
                <a:cubicBezTo>
                  <a:pt x="3374845" y="3688471"/>
                  <a:pt x="3330935" y="3701244"/>
                  <a:pt x="3289420" y="3725195"/>
                </a:cubicBezTo>
                <a:cubicBezTo>
                  <a:pt x="3273452" y="3733977"/>
                  <a:pt x="3278243" y="3719607"/>
                  <a:pt x="3278243" y="3713220"/>
                </a:cubicBezTo>
                <a:cubicBezTo>
                  <a:pt x="3277444" y="3653342"/>
                  <a:pt x="3277444" y="3593464"/>
                  <a:pt x="3278243" y="3533587"/>
                </a:cubicBezTo>
                <a:close/>
                <a:moveTo>
                  <a:pt x="3278243" y="4336747"/>
                </a:moveTo>
                <a:cubicBezTo>
                  <a:pt x="3278243" y="4154718"/>
                  <a:pt x="3278243" y="3973489"/>
                  <a:pt x="3278243" y="3791460"/>
                </a:cubicBezTo>
                <a:cubicBezTo>
                  <a:pt x="3278243" y="3777089"/>
                  <a:pt x="3283033" y="3768308"/>
                  <a:pt x="3295008" y="3760324"/>
                </a:cubicBezTo>
                <a:cubicBezTo>
                  <a:pt x="3338120" y="3733977"/>
                  <a:pt x="3384426" y="3718010"/>
                  <a:pt x="3435521" y="3716413"/>
                </a:cubicBezTo>
                <a:cubicBezTo>
                  <a:pt x="3445102" y="3715615"/>
                  <a:pt x="3452287" y="3717212"/>
                  <a:pt x="3458674" y="3725994"/>
                </a:cubicBezTo>
                <a:cubicBezTo>
                  <a:pt x="3568051" y="3877684"/>
                  <a:pt x="3678226" y="4029374"/>
                  <a:pt x="3788401" y="4181065"/>
                </a:cubicBezTo>
                <a:cubicBezTo>
                  <a:pt x="3789998" y="4183460"/>
                  <a:pt x="3790796" y="4185057"/>
                  <a:pt x="3793990" y="4190645"/>
                </a:cubicBezTo>
                <a:cubicBezTo>
                  <a:pt x="3740499" y="4192242"/>
                  <a:pt x="3689403" y="4196234"/>
                  <a:pt x="3639904" y="4205814"/>
                </a:cubicBezTo>
                <a:cubicBezTo>
                  <a:pt x="3516157" y="4228169"/>
                  <a:pt x="3401990" y="4275273"/>
                  <a:pt x="3298202" y="4346327"/>
                </a:cubicBezTo>
                <a:cubicBezTo>
                  <a:pt x="3293412" y="4349521"/>
                  <a:pt x="3288621" y="4357505"/>
                  <a:pt x="3282234" y="4353513"/>
                </a:cubicBezTo>
                <a:cubicBezTo>
                  <a:pt x="3275049" y="4351118"/>
                  <a:pt x="3278243" y="4343134"/>
                  <a:pt x="3278243" y="4336747"/>
                </a:cubicBezTo>
                <a:close/>
                <a:moveTo>
                  <a:pt x="3277444" y="5585398"/>
                </a:moveTo>
                <a:cubicBezTo>
                  <a:pt x="3277444" y="5408160"/>
                  <a:pt x="3277444" y="5230922"/>
                  <a:pt x="3276646" y="5053684"/>
                </a:cubicBezTo>
                <a:cubicBezTo>
                  <a:pt x="3276646" y="5038514"/>
                  <a:pt x="3281436" y="5028934"/>
                  <a:pt x="3293412" y="5020152"/>
                </a:cubicBezTo>
                <a:cubicBezTo>
                  <a:pt x="3518552" y="4852494"/>
                  <a:pt x="3771635" y="4757488"/>
                  <a:pt x="4051863" y="4738327"/>
                </a:cubicBezTo>
                <a:cubicBezTo>
                  <a:pt x="4092580" y="4735932"/>
                  <a:pt x="4133297" y="4735134"/>
                  <a:pt x="4174014" y="4735134"/>
                </a:cubicBezTo>
                <a:cubicBezTo>
                  <a:pt x="4184393" y="4735134"/>
                  <a:pt x="4191578" y="4738327"/>
                  <a:pt x="4197965" y="4747109"/>
                </a:cubicBezTo>
                <a:cubicBezTo>
                  <a:pt x="4306544" y="4897203"/>
                  <a:pt x="4415122" y="5046498"/>
                  <a:pt x="4523700" y="5196592"/>
                </a:cubicBezTo>
                <a:cubicBezTo>
                  <a:pt x="4526096" y="5199785"/>
                  <a:pt x="4528491" y="5203777"/>
                  <a:pt x="4532482" y="5210963"/>
                </a:cubicBezTo>
                <a:cubicBezTo>
                  <a:pt x="4464621" y="5210963"/>
                  <a:pt x="4400751" y="5212559"/>
                  <a:pt x="4337680" y="5217350"/>
                </a:cubicBezTo>
                <a:cubicBezTo>
                  <a:pt x="3957656" y="5247688"/>
                  <a:pt x="3613558" y="5375427"/>
                  <a:pt x="3305387" y="5598970"/>
                </a:cubicBezTo>
                <a:cubicBezTo>
                  <a:pt x="3297403" y="5604559"/>
                  <a:pt x="3288621" y="5617333"/>
                  <a:pt x="3280638" y="5614140"/>
                </a:cubicBezTo>
                <a:cubicBezTo>
                  <a:pt x="3272654" y="5610148"/>
                  <a:pt x="3277444" y="5594979"/>
                  <a:pt x="3277444" y="5585398"/>
                </a:cubicBezTo>
                <a:close/>
                <a:moveTo>
                  <a:pt x="4898934" y="5717129"/>
                </a:moveTo>
                <a:cubicBezTo>
                  <a:pt x="4895741" y="5724315"/>
                  <a:pt x="4887757" y="5720323"/>
                  <a:pt x="4882169" y="5720323"/>
                </a:cubicBezTo>
                <a:cubicBezTo>
                  <a:pt x="4296963" y="5715532"/>
                  <a:pt x="3768442" y="5886384"/>
                  <a:pt x="3297403" y="6234473"/>
                </a:cubicBezTo>
                <a:cubicBezTo>
                  <a:pt x="3291815" y="6238465"/>
                  <a:pt x="3287823" y="6244852"/>
                  <a:pt x="3279839" y="6244852"/>
                </a:cubicBezTo>
                <a:cubicBezTo>
                  <a:pt x="3275847" y="6238465"/>
                  <a:pt x="3278243" y="6231280"/>
                  <a:pt x="3278243" y="6224094"/>
                </a:cubicBezTo>
                <a:cubicBezTo>
                  <a:pt x="3278243" y="6043663"/>
                  <a:pt x="3278243" y="5863231"/>
                  <a:pt x="3278243" y="5682799"/>
                </a:cubicBezTo>
                <a:cubicBezTo>
                  <a:pt x="3278243" y="5669227"/>
                  <a:pt x="3281436" y="5659646"/>
                  <a:pt x="3293412" y="5650865"/>
                </a:cubicBezTo>
                <a:cubicBezTo>
                  <a:pt x="3575236" y="5437700"/>
                  <a:pt x="3890592" y="5306767"/>
                  <a:pt x="4241077" y="5261260"/>
                </a:cubicBezTo>
                <a:cubicBezTo>
                  <a:pt x="4340874" y="5247688"/>
                  <a:pt x="4441468" y="5243696"/>
                  <a:pt x="4542861" y="5245293"/>
                </a:cubicBezTo>
                <a:cubicBezTo>
                  <a:pt x="4555635" y="5245293"/>
                  <a:pt x="4563619" y="5249284"/>
                  <a:pt x="4571602" y="5259663"/>
                </a:cubicBezTo>
                <a:cubicBezTo>
                  <a:pt x="4678584" y="5407362"/>
                  <a:pt x="4785566" y="5555060"/>
                  <a:pt x="4892547" y="5702759"/>
                </a:cubicBezTo>
                <a:cubicBezTo>
                  <a:pt x="4894942" y="5707549"/>
                  <a:pt x="4901330" y="5712339"/>
                  <a:pt x="4898934" y="5717129"/>
                </a:cubicBezTo>
                <a:close/>
                <a:moveTo>
                  <a:pt x="4932466" y="5697170"/>
                </a:moveTo>
                <a:cubicBezTo>
                  <a:pt x="4925281" y="5696372"/>
                  <a:pt x="4923684" y="5689985"/>
                  <a:pt x="4920490" y="5685194"/>
                </a:cubicBezTo>
                <a:cubicBezTo>
                  <a:pt x="4812710" y="5537496"/>
                  <a:pt x="4705729" y="5388999"/>
                  <a:pt x="4597949" y="5241301"/>
                </a:cubicBezTo>
                <a:cubicBezTo>
                  <a:pt x="4590763" y="5230922"/>
                  <a:pt x="4588368" y="5222140"/>
                  <a:pt x="4592360" y="5209366"/>
                </a:cubicBezTo>
                <a:cubicBezTo>
                  <a:pt x="4728881" y="4764674"/>
                  <a:pt x="4988352" y="4409399"/>
                  <a:pt x="5368376" y="4142743"/>
                </a:cubicBezTo>
                <a:cubicBezTo>
                  <a:pt x="5376360" y="4137155"/>
                  <a:pt x="5383545" y="4134759"/>
                  <a:pt x="5394722" y="4137953"/>
                </a:cubicBezTo>
                <a:cubicBezTo>
                  <a:pt x="5570364" y="4195436"/>
                  <a:pt x="5746005" y="4252918"/>
                  <a:pt x="5921647" y="4309603"/>
                </a:cubicBezTo>
                <a:cubicBezTo>
                  <a:pt x="5926437" y="4311199"/>
                  <a:pt x="5931227" y="4313594"/>
                  <a:pt x="5937614" y="4315989"/>
                </a:cubicBezTo>
                <a:cubicBezTo>
                  <a:pt x="5446616" y="4664079"/>
                  <a:pt x="5111301" y="5123940"/>
                  <a:pt x="4932466" y="5697170"/>
                </a:cubicBezTo>
                <a:close/>
                <a:moveTo>
                  <a:pt x="5789117" y="4231362"/>
                </a:moveTo>
                <a:cubicBezTo>
                  <a:pt x="5662975" y="4190645"/>
                  <a:pt x="5536832" y="4149130"/>
                  <a:pt x="5410690" y="4108413"/>
                </a:cubicBezTo>
                <a:cubicBezTo>
                  <a:pt x="5397117" y="4104421"/>
                  <a:pt x="5389932" y="4097236"/>
                  <a:pt x="5385142" y="4083664"/>
                </a:cubicBezTo>
                <a:cubicBezTo>
                  <a:pt x="5236645" y="3646955"/>
                  <a:pt x="5236645" y="3210247"/>
                  <a:pt x="5385142" y="2773538"/>
                </a:cubicBezTo>
                <a:cubicBezTo>
                  <a:pt x="5389932" y="2759167"/>
                  <a:pt x="5397117" y="2751982"/>
                  <a:pt x="5411488" y="2747192"/>
                </a:cubicBezTo>
                <a:cubicBezTo>
                  <a:pt x="5584734" y="2691306"/>
                  <a:pt x="5758779" y="2634622"/>
                  <a:pt x="5932025" y="2578736"/>
                </a:cubicBezTo>
                <a:cubicBezTo>
                  <a:pt x="5936815" y="2577139"/>
                  <a:pt x="5941606" y="2576341"/>
                  <a:pt x="5949590" y="2573946"/>
                </a:cubicBezTo>
                <a:cubicBezTo>
                  <a:pt x="5757182" y="3143982"/>
                  <a:pt x="5757182" y="3711623"/>
                  <a:pt x="5949590" y="4283256"/>
                </a:cubicBezTo>
                <a:cubicBezTo>
                  <a:pt x="5893704" y="4264894"/>
                  <a:pt x="5841011" y="4248128"/>
                  <a:pt x="5789117" y="4231362"/>
                </a:cubicBezTo>
                <a:close/>
              </a:path>
            </a:pathLst>
          </a:custGeom>
          <a:solidFill>
            <a:schemeClr val="accent2"/>
          </a:solidFill>
          <a:ln w="797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92EDF86-3EDF-4290-9B45-F00A1AF9D87A}"/>
              </a:ext>
            </a:extLst>
          </p:cNvPr>
          <p:cNvSpPr/>
          <p:nvPr/>
        </p:nvSpPr>
        <p:spPr>
          <a:xfrm rot="1800000">
            <a:off x="5245828" y="3402103"/>
            <a:ext cx="1728598" cy="1805425"/>
          </a:xfrm>
          <a:custGeom>
            <a:avLst/>
            <a:gdLst>
              <a:gd name="connsiteX0" fmla="*/ 826862 w 2143125"/>
              <a:gd name="connsiteY0" fmla="*/ 1230630 h 2238375"/>
              <a:gd name="connsiteX1" fmla="*/ 824004 w 2143125"/>
              <a:gd name="connsiteY1" fmla="*/ 1225868 h 2238375"/>
              <a:gd name="connsiteX2" fmla="*/ 723039 w 2143125"/>
              <a:gd name="connsiteY2" fmla="*/ 1101090 h 2238375"/>
              <a:gd name="connsiteX3" fmla="*/ 719229 w 2143125"/>
              <a:gd name="connsiteY3" fmla="*/ 1089660 h 2238375"/>
              <a:gd name="connsiteX4" fmla="*/ 640172 w 2143125"/>
              <a:gd name="connsiteY4" fmla="*/ 931545 h 2238375"/>
              <a:gd name="connsiteX5" fmla="*/ 623027 w 2143125"/>
              <a:gd name="connsiteY5" fmla="*/ 909638 h 2238375"/>
              <a:gd name="connsiteX6" fmla="*/ 608739 w 2143125"/>
              <a:gd name="connsiteY6" fmla="*/ 893445 h 2238375"/>
              <a:gd name="connsiteX7" fmla="*/ 505869 w 2143125"/>
              <a:gd name="connsiteY7" fmla="*/ 722948 h 2238375"/>
              <a:gd name="connsiteX8" fmla="*/ 464912 w 2143125"/>
              <a:gd name="connsiteY8" fmla="*/ 658178 h 2238375"/>
              <a:gd name="connsiteX9" fmla="*/ 374424 w 2143125"/>
              <a:gd name="connsiteY9" fmla="*/ 481013 h 2238375"/>
              <a:gd name="connsiteX10" fmla="*/ 318227 w 2143125"/>
              <a:gd name="connsiteY10" fmla="*/ 343853 h 2238375"/>
              <a:gd name="connsiteX11" fmla="*/ 323941 w 2143125"/>
              <a:gd name="connsiteY11" fmla="*/ 338138 h 2238375"/>
              <a:gd name="connsiteX12" fmla="*/ 345849 w 2143125"/>
              <a:gd name="connsiteY12" fmla="*/ 354330 h 2238375"/>
              <a:gd name="connsiteX13" fmla="*/ 422049 w 2143125"/>
              <a:gd name="connsiteY13" fmla="*/ 481965 h 2238375"/>
              <a:gd name="connsiteX14" fmla="*/ 515394 w 2143125"/>
              <a:gd name="connsiteY14" fmla="*/ 630555 h 2238375"/>
              <a:gd name="connsiteX15" fmla="*/ 591594 w 2143125"/>
              <a:gd name="connsiteY15" fmla="*/ 750570 h 2238375"/>
              <a:gd name="connsiteX16" fmla="*/ 619216 w 2143125"/>
              <a:gd name="connsiteY16" fmla="*/ 792480 h 2238375"/>
              <a:gd name="connsiteX17" fmla="*/ 659222 w 2143125"/>
              <a:gd name="connsiteY17" fmla="*/ 885825 h 2238375"/>
              <a:gd name="connsiteX18" fmla="*/ 689702 w 2143125"/>
              <a:gd name="connsiteY18" fmla="*/ 929640 h 2238375"/>
              <a:gd name="connsiteX19" fmla="*/ 554447 w 2143125"/>
              <a:gd name="connsiteY19" fmla="*/ 16193 h 2238375"/>
              <a:gd name="connsiteX20" fmla="*/ 568734 w 2143125"/>
              <a:gd name="connsiteY20" fmla="*/ 40005 h 2238375"/>
              <a:gd name="connsiteX21" fmla="*/ 597309 w 2143125"/>
              <a:gd name="connsiteY21" fmla="*/ 181928 h 2238375"/>
              <a:gd name="connsiteX22" fmla="*/ 678272 w 2143125"/>
              <a:gd name="connsiteY22" fmla="*/ 604838 h 2238375"/>
              <a:gd name="connsiteX23" fmla="*/ 754472 w 2143125"/>
              <a:gd name="connsiteY23" fmla="*/ 858203 h 2238375"/>
              <a:gd name="connsiteX24" fmla="*/ 785904 w 2143125"/>
              <a:gd name="connsiteY24" fmla="*/ 958215 h 2238375"/>
              <a:gd name="connsiteX25" fmla="*/ 860199 w 2143125"/>
              <a:gd name="connsiteY25" fmla="*/ 953453 h 2238375"/>
              <a:gd name="connsiteX26" fmla="*/ 886869 w 2143125"/>
              <a:gd name="connsiteY26" fmla="*/ 1020128 h 2238375"/>
              <a:gd name="connsiteX27" fmla="*/ 890679 w 2143125"/>
              <a:gd name="connsiteY27" fmla="*/ 1017270 h 2238375"/>
              <a:gd name="connsiteX28" fmla="*/ 949734 w 2143125"/>
              <a:gd name="connsiteY28" fmla="*/ 873443 h 2238375"/>
              <a:gd name="connsiteX29" fmla="*/ 967832 w 2143125"/>
              <a:gd name="connsiteY29" fmla="*/ 835343 h 2238375"/>
              <a:gd name="connsiteX30" fmla="*/ 984024 w 2143125"/>
              <a:gd name="connsiteY30" fmla="*/ 826770 h 2238375"/>
              <a:gd name="connsiteX31" fmla="*/ 989739 w 2143125"/>
              <a:gd name="connsiteY31" fmla="*/ 845820 h 2238375"/>
              <a:gd name="connsiteX32" fmla="*/ 968784 w 2143125"/>
              <a:gd name="connsiteY32" fmla="*/ 906780 h 2238375"/>
              <a:gd name="connsiteX33" fmla="*/ 1029744 w 2143125"/>
              <a:gd name="connsiteY33" fmla="*/ 898208 h 2238375"/>
              <a:gd name="connsiteX34" fmla="*/ 1096419 w 2143125"/>
              <a:gd name="connsiteY34" fmla="*/ 913448 h 2238375"/>
              <a:gd name="connsiteX35" fmla="*/ 1123089 w 2143125"/>
              <a:gd name="connsiteY35" fmla="*/ 900113 h 2238375"/>
              <a:gd name="connsiteX36" fmla="*/ 1128804 w 2143125"/>
              <a:gd name="connsiteY36" fmla="*/ 862965 h 2238375"/>
              <a:gd name="connsiteX37" fmla="*/ 1203099 w 2143125"/>
              <a:gd name="connsiteY37" fmla="*/ 645795 h 2238375"/>
              <a:gd name="connsiteX38" fmla="*/ 1245009 w 2143125"/>
              <a:gd name="connsiteY38" fmla="*/ 475298 h 2238375"/>
              <a:gd name="connsiteX39" fmla="*/ 1288824 w 2143125"/>
              <a:gd name="connsiteY39" fmla="*/ 298133 h 2238375"/>
              <a:gd name="connsiteX40" fmla="*/ 1341212 w 2143125"/>
              <a:gd name="connsiteY40" fmla="*/ 146685 h 2238375"/>
              <a:gd name="connsiteX41" fmla="*/ 1391694 w 2143125"/>
              <a:gd name="connsiteY41" fmla="*/ 9525 h 2238375"/>
              <a:gd name="connsiteX42" fmla="*/ 1404077 w 2143125"/>
              <a:gd name="connsiteY42" fmla="*/ 0 h 2238375"/>
              <a:gd name="connsiteX43" fmla="*/ 1401219 w 2143125"/>
              <a:gd name="connsiteY43" fmla="*/ 19050 h 2238375"/>
              <a:gd name="connsiteX44" fmla="*/ 1351689 w 2143125"/>
              <a:gd name="connsiteY44" fmla="*/ 210503 h 2238375"/>
              <a:gd name="connsiteX45" fmla="*/ 1291682 w 2143125"/>
              <a:gd name="connsiteY45" fmla="*/ 500063 h 2238375"/>
              <a:gd name="connsiteX46" fmla="*/ 1251677 w 2143125"/>
              <a:gd name="connsiteY46" fmla="*/ 648653 h 2238375"/>
              <a:gd name="connsiteX47" fmla="*/ 1218339 w 2143125"/>
              <a:gd name="connsiteY47" fmla="*/ 821055 h 2238375"/>
              <a:gd name="connsiteX48" fmla="*/ 1190717 w 2143125"/>
              <a:gd name="connsiteY48" fmla="*/ 958215 h 2238375"/>
              <a:gd name="connsiteX49" fmla="*/ 1279299 w 2143125"/>
              <a:gd name="connsiteY49" fmla="*/ 986790 h 2238375"/>
              <a:gd name="connsiteX50" fmla="*/ 1290729 w 2143125"/>
              <a:gd name="connsiteY50" fmla="*/ 912495 h 2238375"/>
              <a:gd name="connsiteX51" fmla="*/ 1329782 w 2143125"/>
              <a:gd name="connsiteY51" fmla="*/ 815340 h 2238375"/>
              <a:gd name="connsiteX52" fmla="*/ 1407887 w 2143125"/>
              <a:gd name="connsiteY52" fmla="*/ 730568 h 2238375"/>
              <a:gd name="connsiteX53" fmla="*/ 1590767 w 2143125"/>
              <a:gd name="connsiteY53" fmla="*/ 560070 h 2238375"/>
              <a:gd name="connsiteX54" fmla="*/ 1717449 w 2143125"/>
              <a:gd name="connsiteY54" fmla="*/ 438150 h 2238375"/>
              <a:gd name="connsiteX55" fmla="*/ 1836512 w 2143125"/>
              <a:gd name="connsiteY55" fmla="*/ 380048 h 2238375"/>
              <a:gd name="connsiteX56" fmla="*/ 1836512 w 2143125"/>
              <a:gd name="connsiteY56" fmla="*/ 386715 h 2238375"/>
              <a:gd name="connsiteX57" fmla="*/ 1697447 w 2143125"/>
              <a:gd name="connsiteY57" fmla="*/ 507683 h 2238375"/>
              <a:gd name="connsiteX58" fmla="*/ 1600292 w 2143125"/>
              <a:gd name="connsiteY58" fmla="*/ 604838 h 2238375"/>
              <a:gd name="connsiteX59" fmla="*/ 1481229 w 2143125"/>
              <a:gd name="connsiteY59" fmla="*/ 740093 h 2238375"/>
              <a:gd name="connsiteX60" fmla="*/ 1345974 w 2143125"/>
              <a:gd name="connsiteY60" fmla="*/ 882968 h 2238375"/>
              <a:gd name="connsiteX61" fmla="*/ 1340259 w 2143125"/>
              <a:gd name="connsiteY61" fmla="*/ 890588 h 2238375"/>
              <a:gd name="connsiteX62" fmla="*/ 1329782 w 2143125"/>
              <a:gd name="connsiteY62" fmla="*/ 956310 h 2238375"/>
              <a:gd name="connsiteX63" fmla="*/ 1333592 w 2143125"/>
              <a:gd name="connsiteY63" fmla="*/ 994410 h 2238375"/>
              <a:gd name="connsiteX64" fmla="*/ 1323114 w 2143125"/>
              <a:gd name="connsiteY64" fmla="*/ 1165860 h 2238375"/>
              <a:gd name="connsiteX65" fmla="*/ 1243104 w 2143125"/>
              <a:gd name="connsiteY65" fmla="*/ 1238250 h 2238375"/>
              <a:gd name="connsiteX66" fmla="*/ 1224054 w 2143125"/>
              <a:gd name="connsiteY66" fmla="*/ 1242060 h 2238375"/>
              <a:gd name="connsiteX67" fmla="*/ 1225007 w 2143125"/>
              <a:gd name="connsiteY67" fmla="*/ 1248728 h 2238375"/>
              <a:gd name="connsiteX68" fmla="*/ 1258344 w 2143125"/>
              <a:gd name="connsiteY68" fmla="*/ 1243013 h 2238375"/>
              <a:gd name="connsiteX69" fmla="*/ 1522187 w 2143125"/>
              <a:gd name="connsiteY69" fmla="*/ 1232535 h 2238375"/>
              <a:gd name="connsiteX70" fmla="*/ 1587909 w 2143125"/>
              <a:gd name="connsiteY70" fmla="*/ 1220153 h 2238375"/>
              <a:gd name="connsiteX71" fmla="*/ 1641249 w 2143125"/>
              <a:gd name="connsiteY71" fmla="*/ 1209675 h 2238375"/>
              <a:gd name="connsiteX72" fmla="*/ 1922237 w 2143125"/>
              <a:gd name="connsiteY72" fmla="*/ 1208723 h 2238375"/>
              <a:gd name="connsiteX73" fmla="*/ 2080352 w 2143125"/>
              <a:gd name="connsiteY73" fmla="*/ 1197293 h 2238375"/>
              <a:gd name="connsiteX74" fmla="*/ 2145122 w 2143125"/>
              <a:gd name="connsiteY74" fmla="*/ 1203960 h 2238375"/>
              <a:gd name="connsiteX75" fmla="*/ 2145122 w 2143125"/>
              <a:gd name="connsiteY75" fmla="*/ 1213485 h 2238375"/>
              <a:gd name="connsiteX76" fmla="*/ 2094639 w 2143125"/>
              <a:gd name="connsiteY76" fmla="*/ 1228725 h 2238375"/>
              <a:gd name="connsiteX77" fmla="*/ 1808889 w 2143125"/>
              <a:gd name="connsiteY77" fmla="*/ 1266825 h 2238375"/>
              <a:gd name="connsiteX78" fmla="*/ 1703162 w 2143125"/>
              <a:gd name="connsiteY78" fmla="*/ 1262063 h 2238375"/>
              <a:gd name="connsiteX79" fmla="*/ 1598387 w 2143125"/>
              <a:gd name="connsiteY79" fmla="*/ 1266825 h 2238375"/>
              <a:gd name="connsiteX80" fmla="*/ 1488849 w 2143125"/>
              <a:gd name="connsiteY80" fmla="*/ 1277303 h 2238375"/>
              <a:gd name="connsiteX81" fmla="*/ 1381217 w 2143125"/>
              <a:gd name="connsiteY81" fmla="*/ 1301115 h 2238375"/>
              <a:gd name="connsiteX82" fmla="*/ 1303112 w 2143125"/>
              <a:gd name="connsiteY82" fmla="*/ 1308735 h 2238375"/>
              <a:gd name="connsiteX83" fmla="*/ 1280252 w 2143125"/>
              <a:gd name="connsiteY83" fmla="*/ 1316355 h 2238375"/>
              <a:gd name="connsiteX84" fmla="*/ 1204052 w 2143125"/>
              <a:gd name="connsiteY84" fmla="*/ 1330643 h 2238375"/>
              <a:gd name="connsiteX85" fmla="*/ 1181192 w 2143125"/>
              <a:gd name="connsiteY85" fmla="*/ 1336358 h 2238375"/>
              <a:gd name="connsiteX86" fmla="*/ 1182144 w 2143125"/>
              <a:gd name="connsiteY86" fmla="*/ 1343978 h 2238375"/>
              <a:gd name="connsiteX87" fmla="*/ 1251677 w 2143125"/>
              <a:gd name="connsiteY87" fmla="*/ 1352550 h 2238375"/>
              <a:gd name="connsiteX88" fmla="*/ 1267869 w 2143125"/>
              <a:gd name="connsiteY88" fmla="*/ 1353503 h 2238375"/>
              <a:gd name="connsiteX89" fmla="*/ 1441224 w 2143125"/>
              <a:gd name="connsiteY89" fmla="*/ 1386840 h 2238375"/>
              <a:gd name="connsiteX90" fmla="*/ 1658394 w 2143125"/>
              <a:gd name="connsiteY90" fmla="*/ 1428750 h 2238375"/>
              <a:gd name="connsiteX91" fmla="*/ 1699352 w 2143125"/>
              <a:gd name="connsiteY91" fmla="*/ 1428750 h 2238375"/>
              <a:gd name="connsiteX92" fmla="*/ 1796507 w 2143125"/>
              <a:gd name="connsiteY92" fmla="*/ 1501140 h 2238375"/>
              <a:gd name="connsiteX93" fmla="*/ 1817462 w 2143125"/>
              <a:gd name="connsiteY93" fmla="*/ 1546860 h 2238375"/>
              <a:gd name="connsiteX94" fmla="*/ 1880327 w 2143125"/>
              <a:gd name="connsiteY94" fmla="*/ 1704975 h 2238375"/>
              <a:gd name="connsiteX95" fmla="*/ 1902234 w 2143125"/>
              <a:gd name="connsiteY95" fmla="*/ 1796415 h 2238375"/>
              <a:gd name="connsiteX96" fmla="*/ 1902234 w 2143125"/>
              <a:gd name="connsiteY96" fmla="*/ 1923098 h 2238375"/>
              <a:gd name="connsiteX97" fmla="*/ 1902234 w 2143125"/>
              <a:gd name="connsiteY97" fmla="*/ 1961198 h 2238375"/>
              <a:gd name="connsiteX98" fmla="*/ 1879374 w 2143125"/>
              <a:gd name="connsiteY98" fmla="*/ 2040255 h 2238375"/>
              <a:gd name="connsiteX99" fmla="*/ 1820319 w 2143125"/>
              <a:gd name="connsiteY99" fmla="*/ 2110740 h 2238375"/>
              <a:gd name="connsiteX100" fmla="*/ 1813652 w 2143125"/>
              <a:gd name="connsiteY100" fmla="*/ 2105978 h 2238375"/>
              <a:gd name="connsiteX101" fmla="*/ 1835559 w 2143125"/>
              <a:gd name="connsiteY101" fmla="*/ 2067878 h 2238375"/>
              <a:gd name="connsiteX102" fmla="*/ 1866039 w 2143125"/>
              <a:gd name="connsiteY102" fmla="*/ 1939290 h 2238375"/>
              <a:gd name="connsiteX103" fmla="*/ 1861277 w 2143125"/>
              <a:gd name="connsiteY103" fmla="*/ 1857375 h 2238375"/>
              <a:gd name="connsiteX104" fmla="*/ 1844132 w 2143125"/>
              <a:gd name="connsiteY104" fmla="*/ 1764030 h 2238375"/>
              <a:gd name="connsiteX105" fmla="*/ 1781267 w 2143125"/>
              <a:gd name="connsiteY105" fmla="*/ 1602105 h 2238375"/>
              <a:gd name="connsiteX106" fmla="*/ 1719354 w 2143125"/>
              <a:gd name="connsiteY106" fmla="*/ 1493520 h 2238375"/>
              <a:gd name="connsiteX107" fmla="*/ 1699352 w 2143125"/>
              <a:gd name="connsiteY107" fmla="*/ 1485900 h 2238375"/>
              <a:gd name="connsiteX108" fmla="*/ 1654584 w 2143125"/>
              <a:gd name="connsiteY108" fmla="*/ 1472565 h 2238375"/>
              <a:gd name="connsiteX109" fmla="*/ 1632677 w 2143125"/>
              <a:gd name="connsiteY109" fmla="*/ 1466850 h 2238375"/>
              <a:gd name="connsiteX110" fmla="*/ 1383122 w 2143125"/>
              <a:gd name="connsiteY110" fmla="*/ 1464945 h 2238375"/>
              <a:gd name="connsiteX111" fmla="*/ 1298349 w 2143125"/>
              <a:gd name="connsiteY111" fmla="*/ 1449705 h 2238375"/>
              <a:gd name="connsiteX112" fmla="*/ 1203099 w 2143125"/>
              <a:gd name="connsiteY112" fmla="*/ 1442085 h 2238375"/>
              <a:gd name="connsiteX113" fmla="*/ 1276442 w 2143125"/>
              <a:gd name="connsiteY113" fmla="*/ 1538288 h 2238375"/>
              <a:gd name="connsiteX114" fmla="*/ 1346927 w 2143125"/>
              <a:gd name="connsiteY114" fmla="*/ 1814513 h 2238375"/>
              <a:gd name="connsiteX115" fmla="*/ 1144997 w 2143125"/>
              <a:gd name="connsiteY115" fmla="*/ 2178368 h 2238375"/>
              <a:gd name="connsiteX116" fmla="*/ 1063082 w 2143125"/>
              <a:gd name="connsiteY116" fmla="*/ 2232660 h 2238375"/>
              <a:gd name="connsiteX117" fmla="*/ 983072 w 2143125"/>
              <a:gd name="connsiteY117" fmla="*/ 2235518 h 2238375"/>
              <a:gd name="connsiteX118" fmla="*/ 717324 w 2143125"/>
              <a:gd name="connsiteY118" fmla="*/ 2010728 h 2238375"/>
              <a:gd name="connsiteX119" fmla="*/ 761139 w 2143125"/>
              <a:gd name="connsiteY119" fmla="*/ 1486853 h 2238375"/>
              <a:gd name="connsiteX120" fmla="*/ 814479 w 2143125"/>
              <a:gd name="connsiteY120" fmla="*/ 1430655 h 2238375"/>
              <a:gd name="connsiteX121" fmla="*/ 795429 w 2143125"/>
              <a:gd name="connsiteY121" fmla="*/ 1423988 h 2238375"/>
              <a:gd name="connsiteX122" fmla="*/ 705894 w 2143125"/>
              <a:gd name="connsiteY122" fmla="*/ 1435418 h 2238375"/>
              <a:gd name="connsiteX123" fmla="*/ 550637 w 2143125"/>
              <a:gd name="connsiteY123" fmla="*/ 1441133 h 2238375"/>
              <a:gd name="connsiteX124" fmla="*/ 310607 w 2143125"/>
              <a:gd name="connsiteY124" fmla="*/ 1429703 h 2238375"/>
              <a:gd name="connsiteX125" fmla="*/ 290604 w 2143125"/>
              <a:gd name="connsiteY125" fmla="*/ 1435418 h 2238375"/>
              <a:gd name="connsiteX126" fmla="*/ 256314 w 2143125"/>
              <a:gd name="connsiteY126" fmla="*/ 1444943 h 2238375"/>
              <a:gd name="connsiteX127" fmla="*/ 211547 w 2143125"/>
              <a:gd name="connsiteY127" fmla="*/ 1472565 h 2238375"/>
              <a:gd name="connsiteX128" fmla="*/ 171541 w 2143125"/>
              <a:gd name="connsiteY128" fmla="*/ 1652588 h 2238375"/>
              <a:gd name="connsiteX129" fmla="*/ 165827 w 2143125"/>
              <a:gd name="connsiteY129" fmla="*/ 1695450 h 2238375"/>
              <a:gd name="connsiteX130" fmla="*/ 179162 w 2143125"/>
              <a:gd name="connsiteY130" fmla="*/ 1801178 h 2238375"/>
              <a:gd name="connsiteX131" fmla="*/ 222977 w 2143125"/>
              <a:gd name="connsiteY131" fmla="*/ 1933575 h 2238375"/>
              <a:gd name="connsiteX132" fmla="*/ 245837 w 2143125"/>
              <a:gd name="connsiteY132" fmla="*/ 1971675 h 2238375"/>
              <a:gd name="connsiteX133" fmla="*/ 319179 w 2143125"/>
              <a:gd name="connsiteY133" fmla="*/ 2045018 h 2238375"/>
              <a:gd name="connsiteX134" fmla="*/ 332514 w 2143125"/>
              <a:gd name="connsiteY134" fmla="*/ 2063115 h 2238375"/>
              <a:gd name="connsiteX135" fmla="*/ 326799 w 2143125"/>
              <a:gd name="connsiteY135" fmla="*/ 2068830 h 2238375"/>
              <a:gd name="connsiteX136" fmla="*/ 239169 w 2143125"/>
              <a:gd name="connsiteY136" fmla="*/ 2001203 h 2238375"/>
              <a:gd name="connsiteX137" fmla="*/ 177257 w 2143125"/>
              <a:gd name="connsiteY137" fmla="*/ 1917383 h 2238375"/>
              <a:gd name="connsiteX138" fmla="*/ 118202 w 2143125"/>
              <a:gd name="connsiteY138" fmla="*/ 1755458 h 2238375"/>
              <a:gd name="connsiteX139" fmla="*/ 112487 w 2143125"/>
              <a:gd name="connsiteY139" fmla="*/ 1655445 h 2238375"/>
              <a:gd name="connsiteX140" fmla="*/ 143919 w 2143125"/>
              <a:gd name="connsiteY140" fmla="*/ 1499235 h 2238375"/>
              <a:gd name="connsiteX141" fmla="*/ 148682 w 2143125"/>
              <a:gd name="connsiteY141" fmla="*/ 1466850 h 2238375"/>
              <a:gd name="connsiteX142" fmla="*/ 235359 w 2143125"/>
              <a:gd name="connsiteY142" fmla="*/ 1387793 h 2238375"/>
              <a:gd name="connsiteX143" fmla="*/ 520157 w 2143125"/>
              <a:gd name="connsiteY143" fmla="*/ 1364933 h 2238375"/>
              <a:gd name="connsiteX144" fmla="*/ 681129 w 2143125"/>
              <a:gd name="connsiteY144" fmla="*/ 1354455 h 2238375"/>
              <a:gd name="connsiteX145" fmla="*/ 731612 w 2143125"/>
              <a:gd name="connsiteY145" fmla="*/ 1344930 h 2238375"/>
              <a:gd name="connsiteX146" fmla="*/ 817337 w 2143125"/>
              <a:gd name="connsiteY146" fmla="*/ 1336358 h 2238375"/>
              <a:gd name="connsiteX147" fmla="*/ 853532 w 2143125"/>
              <a:gd name="connsiteY147" fmla="*/ 1330643 h 2238375"/>
              <a:gd name="connsiteX148" fmla="*/ 850674 w 2143125"/>
              <a:gd name="connsiteY148" fmla="*/ 1323975 h 2238375"/>
              <a:gd name="connsiteX149" fmla="*/ 734469 w 2143125"/>
              <a:gd name="connsiteY149" fmla="*/ 1293495 h 2238375"/>
              <a:gd name="connsiteX150" fmla="*/ 421097 w 2143125"/>
              <a:gd name="connsiteY150" fmla="*/ 1239203 h 2238375"/>
              <a:gd name="connsiteX151" fmla="*/ 395379 w 2143125"/>
              <a:gd name="connsiteY151" fmla="*/ 1240155 h 2238375"/>
              <a:gd name="connsiteX152" fmla="*/ 374424 w 2143125"/>
              <a:gd name="connsiteY152" fmla="*/ 1242060 h 2238375"/>
              <a:gd name="connsiteX153" fmla="*/ 300129 w 2143125"/>
              <a:gd name="connsiteY153" fmla="*/ 1229678 h 2238375"/>
              <a:gd name="connsiteX154" fmla="*/ 200116 w 2143125"/>
              <a:gd name="connsiteY154" fmla="*/ 1221105 h 2238375"/>
              <a:gd name="connsiteX155" fmla="*/ 88674 w 2143125"/>
              <a:gd name="connsiteY155" fmla="*/ 1196340 h 2238375"/>
              <a:gd name="connsiteX156" fmla="*/ 11522 w 2143125"/>
              <a:gd name="connsiteY156" fmla="*/ 1171575 h 2238375"/>
              <a:gd name="connsiteX157" fmla="*/ 91 w 2143125"/>
              <a:gd name="connsiteY157" fmla="*/ 1150620 h 2238375"/>
              <a:gd name="connsiteX158" fmla="*/ 19141 w 2143125"/>
              <a:gd name="connsiteY158" fmla="*/ 1137285 h 2238375"/>
              <a:gd name="connsiteX159" fmla="*/ 56289 w 2143125"/>
              <a:gd name="connsiteY159" fmla="*/ 1145858 h 2238375"/>
              <a:gd name="connsiteX160" fmla="*/ 169637 w 2143125"/>
              <a:gd name="connsiteY160" fmla="*/ 1161098 h 2238375"/>
              <a:gd name="connsiteX161" fmla="*/ 269649 w 2143125"/>
              <a:gd name="connsiteY161" fmla="*/ 1170623 h 2238375"/>
              <a:gd name="connsiteX162" fmla="*/ 298224 w 2143125"/>
              <a:gd name="connsiteY162" fmla="*/ 1172528 h 2238375"/>
              <a:gd name="connsiteX163" fmla="*/ 331562 w 2143125"/>
              <a:gd name="connsiteY163" fmla="*/ 1176338 h 2238375"/>
              <a:gd name="connsiteX164" fmla="*/ 470627 w 2143125"/>
              <a:gd name="connsiteY164" fmla="*/ 1203960 h 2238375"/>
              <a:gd name="connsiteX165" fmla="*/ 700179 w 2143125"/>
              <a:gd name="connsiteY165" fmla="*/ 1221105 h 2238375"/>
              <a:gd name="connsiteX166" fmla="*/ 816384 w 2143125"/>
              <a:gd name="connsiteY166" fmla="*/ 1234440 h 2238375"/>
              <a:gd name="connsiteX167" fmla="*/ 826862 w 2143125"/>
              <a:gd name="connsiteY167" fmla="*/ 1230630 h 2238375"/>
              <a:gd name="connsiteX168" fmla="*/ 432527 w 2143125"/>
              <a:gd name="connsiteY168" fmla="*/ 1392555 h 2238375"/>
              <a:gd name="connsiteX169" fmla="*/ 611597 w 2143125"/>
              <a:gd name="connsiteY169" fmla="*/ 1381125 h 2238375"/>
              <a:gd name="connsiteX170" fmla="*/ 610644 w 2143125"/>
              <a:gd name="connsiteY170" fmla="*/ 1374458 h 2238375"/>
              <a:gd name="connsiteX171" fmla="*/ 432527 w 2143125"/>
              <a:gd name="connsiteY171" fmla="*/ 1392555 h 2238375"/>
              <a:gd name="connsiteX172" fmla="*/ 1443129 w 2143125"/>
              <a:gd name="connsiteY172" fmla="*/ 715328 h 2238375"/>
              <a:gd name="connsiteX173" fmla="*/ 1451702 w 2143125"/>
              <a:gd name="connsiteY173" fmla="*/ 723900 h 2238375"/>
              <a:gd name="connsiteX174" fmla="*/ 1514567 w 2143125"/>
              <a:gd name="connsiteY174" fmla="*/ 661035 h 2238375"/>
              <a:gd name="connsiteX175" fmla="*/ 1508852 w 2143125"/>
              <a:gd name="connsiteY175" fmla="*/ 655320 h 2238375"/>
              <a:gd name="connsiteX176" fmla="*/ 1443129 w 2143125"/>
              <a:gd name="connsiteY176" fmla="*/ 715328 h 2238375"/>
              <a:gd name="connsiteX177" fmla="*/ 1213577 w 2143125"/>
              <a:gd name="connsiteY177" fmla="*/ 1160145 h 2238375"/>
              <a:gd name="connsiteX178" fmla="*/ 1248819 w 2143125"/>
              <a:gd name="connsiteY178" fmla="*/ 1110615 h 2238375"/>
              <a:gd name="connsiteX179" fmla="*/ 1213577 w 2143125"/>
              <a:gd name="connsiteY179" fmla="*/ 116014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</a:cxnLst>
            <a:rect l="l" t="t" r="r" b="b"/>
            <a:pathLst>
              <a:path w="2143125" h="2238375">
                <a:moveTo>
                  <a:pt x="826862" y="1230630"/>
                </a:moveTo>
                <a:cubicBezTo>
                  <a:pt x="824957" y="1226820"/>
                  <a:pt x="824004" y="1225868"/>
                  <a:pt x="824004" y="1225868"/>
                </a:cubicBezTo>
                <a:cubicBezTo>
                  <a:pt x="753519" y="1214438"/>
                  <a:pt x="736374" y="1159193"/>
                  <a:pt x="723039" y="1101090"/>
                </a:cubicBezTo>
                <a:cubicBezTo>
                  <a:pt x="722087" y="1097280"/>
                  <a:pt x="722087" y="1092518"/>
                  <a:pt x="719229" y="1089660"/>
                </a:cubicBezTo>
                <a:cubicBezTo>
                  <a:pt x="676366" y="1044893"/>
                  <a:pt x="668747" y="982980"/>
                  <a:pt x="640172" y="931545"/>
                </a:cubicBezTo>
                <a:cubicBezTo>
                  <a:pt x="635409" y="923925"/>
                  <a:pt x="628741" y="916305"/>
                  <a:pt x="623027" y="909638"/>
                </a:cubicBezTo>
                <a:cubicBezTo>
                  <a:pt x="618264" y="903923"/>
                  <a:pt x="611597" y="899160"/>
                  <a:pt x="608739" y="893445"/>
                </a:cubicBezTo>
                <a:cubicBezTo>
                  <a:pt x="582069" y="832485"/>
                  <a:pt x="547779" y="775335"/>
                  <a:pt x="505869" y="722948"/>
                </a:cubicBezTo>
                <a:cubicBezTo>
                  <a:pt x="489677" y="702945"/>
                  <a:pt x="477294" y="680085"/>
                  <a:pt x="464912" y="658178"/>
                </a:cubicBezTo>
                <a:cubicBezTo>
                  <a:pt x="433479" y="599123"/>
                  <a:pt x="402999" y="541020"/>
                  <a:pt x="374424" y="481013"/>
                </a:cubicBezTo>
                <a:cubicBezTo>
                  <a:pt x="353469" y="436245"/>
                  <a:pt x="336324" y="389573"/>
                  <a:pt x="318227" y="343853"/>
                </a:cubicBezTo>
                <a:cubicBezTo>
                  <a:pt x="320132" y="341948"/>
                  <a:pt x="322037" y="340043"/>
                  <a:pt x="323941" y="338138"/>
                </a:cubicBezTo>
                <a:cubicBezTo>
                  <a:pt x="331562" y="343853"/>
                  <a:pt x="341087" y="347663"/>
                  <a:pt x="345849" y="354330"/>
                </a:cubicBezTo>
                <a:cubicBezTo>
                  <a:pt x="371566" y="396240"/>
                  <a:pt x="396332" y="440055"/>
                  <a:pt x="422049" y="481965"/>
                </a:cubicBezTo>
                <a:cubicBezTo>
                  <a:pt x="452529" y="531495"/>
                  <a:pt x="483962" y="581025"/>
                  <a:pt x="515394" y="630555"/>
                </a:cubicBezTo>
                <a:cubicBezTo>
                  <a:pt x="541112" y="670560"/>
                  <a:pt x="565877" y="710565"/>
                  <a:pt x="591594" y="750570"/>
                </a:cubicBezTo>
                <a:cubicBezTo>
                  <a:pt x="601119" y="764858"/>
                  <a:pt x="612549" y="777240"/>
                  <a:pt x="619216" y="792480"/>
                </a:cubicBezTo>
                <a:cubicBezTo>
                  <a:pt x="633504" y="822960"/>
                  <a:pt x="644934" y="855345"/>
                  <a:pt x="659222" y="885825"/>
                </a:cubicBezTo>
                <a:cubicBezTo>
                  <a:pt x="666841" y="902018"/>
                  <a:pt x="678272" y="916305"/>
                  <a:pt x="689702" y="929640"/>
                </a:cubicBezTo>
                <a:cubicBezTo>
                  <a:pt x="634457" y="626745"/>
                  <a:pt x="570639" y="326708"/>
                  <a:pt x="554447" y="16193"/>
                </a:cubicBezTo>
                <a:cubicBezTo>
                  <a:pt x="559209" y="23813"/>
                  <a:pt x="566829" y="31432"/>
                  <a:pt x="568734" y="40005"/>
                </a:cubicBezTo>
                <a:cubicBezTo>
                  <a:pt x="579212" y="86678"/>
                  <a:pt x="588737" y="134303"/>
                  <a:pt x="597309" y="181928"/>
                </a:cubicBezTo>
                <a:cubicBezTo>
                  <a:pt x="623979" y="322898"/>
                  <a:pt x="647791" y="464820"/>
                  <a:pt x="678272" y="604838"/>
                </a:cubicBezTo>
                <a:cubicBezTo>
                  <a:pt x="697322" y="690563"/>
                  <a:pt x="728754" y="774383"/>
                  <a:pt x="754472" y="858203"/>
                </a:cubicBezTo>
                <a:cubicBezTo>
                  <a:pt x="764949" y="890588"/>
                  <a:pt x="775427" y="923925"/>
                  <a:pt x="785904" y="958215"/>
                </a:cubicBezTo>
                <a:cubicBezTo>
                  <a:pt x="811622" y="944880"/>
                  <a:pt x="839244" y="929640"/>
                  <a:pt x="860199" y="953453"/>
                </a:cubicBezTo>
                <a:cubicBezTo>
                  <a:pt x="874487" y="970598"/>
                  <a:pt x="878297" y="997268"/>
                  <a:pt x="886869" y="1020128"/>
                </a:cubicBezTo>
                <a:cubicBezTo>
                  <a:pt x="886869" y="1020128"/>
                  <a:pt x="889727" y="1019175"/>
                  <a:pt x="890679" y="1017270"/>
                </a:cubicBezTo>
                <a:cubicBezTo>
                  <a:pt x="912587" y="970598"/>
                  <a:pt x="940209" y="925830"/>
                  <a:pt x="949734" y="873443"/>
                </a:cubicBezTo>
                <a:cubicBezTo>
                  <a:pt x="952591" y="860108"/>
                  <a:pt x="961164" y="846773"/>
                  <a:pt x="967832" y="835343"/>
                </a:cubicBezTo>
                <a:cubicBezTo>
                  <a:pt x="970689" y="830580"/>
                  <a:pt x="978309" y="829628"/>
                  <a:pt x="984024" y="826770"/>
                </a:cubicBezTo>
                <a:cubicBezTo>
                  <a:pt x="985929" y="833438"/>
                  <a:pt x="991644" y="840105"/>
                  <a:pt x="989739" y="845820"/>
                </a:cubicBezTo>
                <a:cubicBezTo>
                  <a:pt x="984024" y="865823"/>
                  <a:pt x="976404" y="883920"/>
                  <a:pt x="968784" y="906780"/>
                </a:cubicBezTo>
                <a:cubicBezTo>
                  <a:pt x="989739" y="903923"/>
                  <a:pt x="1009741" y="897255"/>
                  <a:pt x="1029744" y="898208"/>
                </a:cubicBezTo>
                <a:cubicBezTo>
                  <a:pt x="1052604" y="899160"/>
                  <a:pt x="1075464" y="905828"/>
                  <a:pt x="1096419" y="913448"/>
                </a:cubicBezTo>
                <a:cubicBezTo>
                  <a:pt x="1113564" y="920115"/>
                  <a:pt x="1120232" y="916305"/>
                  <a:pt x="1123089" y="900113"/>
                </a:cubicBezTo>
                <a:cubicBezTo>
                  <a:pt x="1124994" y="887730"/>
                  <a:pt x="1124994" y="874395"/>
                  <a:pt x="1128804" y="862965"/>
                </a:cubicBezTo>
                <a:cubicBezTo>
                  <a:pt x="1153569" y="790575"/>
                  <a:pt x="1180239" y="719138"/>
                  <a:pt x="1203099" y="645795"/>
                </a:cubicBezTo>
                <a:cubicBezTo>
                  <a:pt x="1220244" y="589598"/>
                  <a:pt x="1230722" y="532448"/>
                  <a:pt x="1245009" y="475298"/>
                </a:cubicBezTo>
                <a:cubicBezTo>
                  <a:pt x="1259297" y="416243"/>
                  <a:pt x="1271679" y="356235"/>
                  <a:pt x="1288824" y="298133"/>
                </a:cubicBezTo>
                <a:cubicBezTo>
                  <a:pt x="1304064" y="246698"/>
                  <a:pt x="1323114" y="197168"/>
                  <a:pt x="1341212" y="146685"/>
                </a:cubicBezTo>
                <a:cubicBezTo>
                  <a:pt x="1357404" y="100965"/>
                  <a:pt x="1374549" y="55245"/>
                  <a:pt x="1391694" y="9525"/>
                </a:cubicBezTo>
                <a:cubicBezTo>
                  <a:pt x="1393599" y="5715"/>
                  <a:pt x="1396457" y="1905"/>
                  <a:pt x="1404077" y="0"/>
                </a:cubicBezTo>
                <a:cubicBezTo>
                  <a:pt x="1403124" y="6668"/>
                  <a:pt x="1403124" y="12383"/>
                  <a:pt x="1401219" y="19050"/>
                </a:cubicBezTo>
                <a:cubicBezTo>
                  <a:pt x="1385027" y="82868"/>
                  <a:pt x="1365977" y="145733"/>
                  <a:pt x="1351689" y="210503"/>
                </a:cubicBezTo>
                <a:cubicBezTo>
                  <a:pt x="1330734" y="306705"/>
                  <a:pt x="1312637" y="403860"/>
                  <a:pt x="1291682" y="500063"/>
                </a:cubicBezTo>
                <a:cubicBezTo>
                  <a:pt x="1280252" y="550545"/>
                  <a:pt x="1263107" y="599123"/>
                  <a:pt x="1251677" y="648653"/>
                </a:cubicBezTo>
                <a:cubicBezTo>
                  <a:pt x="1238342" y="705803"/>
                  <a:pt x="1229769" y="762953"/>
                  <a:pt x="1218339" y="821055"/>
                </a:cubicBezTo>
                <a:cubicBezTo>
                  <a:pt x="1209767" y="865823"/>
                  <a:pt x="1200242" y="910590"/>
                  <a:pt x="1190717" y="958215"/>
                </a:cubicBezTo>
                <a:cubicBezTo>
                  <a:pt x="1223102" y="947738"/>
                  <a:pt x="1250724" y="962978"/>
                  <a:pt x="1279299" y="986790"/>
                </a:cubicBezTo>
                <a:cubicBezTo>
                  <a:pt x="1284062" y="959168"/>
                  <a:pt x="1289777" y="936308"/>
                  <a:pt x="1290729" y="912495"/>
                </a:cubicBezTo>
                <a:cubicBezTo>
                  <a:pt x="1291682" y="874395"/>
                  <a:pt x="1301207" y="842963"/>
                  <a:pt x="1329782" y="815340"/>
                </a:cubicBezTo>
                <a:cubicBezTo>
                  <a:pt x="1357404" y="789623"/>
                  <a:pt x="1380264" y="757238"/>
                  <a:pt x="1407887" y="730568"/>
                </a:cubicBezTo>
                <a:cubicBezTo>
                  <a:pt x="1467894" y="672465"/>
                  <a:pt x="1529807" y="617220"/>
                  <a:pt x="1590767" y="560070"/>
                </a:cubicBezTo>
                <a:cubicBezTo>
                  <a:pt x="1633629" y="520065"/>
                  <a:pt x="1675539" y="479108"/>
                  <a:pt x="1717449" y="438150"/>
                </a:cubicBezTo>
                <a:cubicBezTo>
                  <a:pt x="1750787" y="405765"/>
                  <a:pt x="1792697" y="392430"/>
                  <a:pt x="1836512" y="380048"/>
                </a:cubicBezTo>
                <a:cubicBezTo>
                  <a:pt x="1836512" y="384810"/>
                  <a:pt x="1837464" y="386715"/>
                  <a:pt x="1836512" y="386715"/>
                </a:cubicBezTo>
                <a:cubicBezTo>
                  <a:pt x="1781267" y="417195"/>
                  <a:pt x="1739357" y="461963"/>
                  <a:pt x="1697447" y="507683"/>
                </a:cubicBezTo>
                <a:cubicBezTo>
                  <a:pt x="1666967" y="541020"/>
                  <a:pt x="1631724" y="571500"/>
                  <a:pt x="1600292" y="604838"/>
                </a:cubicBezTo>
                <a:cubicBezTo>
                  <a:pt x="1559334" y="648653"/>
                  <a:pt x="1521234" y="695325"/>
                  <a:pt x="1481229" y="740093"/>
                </a:cubicBezTo>
                <a:cubicBezTo>
                  <a:pt x="1436462" y="788670"/>
                  <a:pt x="1390742" y="835343"/>
                  <a:pt x="1345974" y="882968"/>
                </a:cubicBezTo>
                <a:cubicBezTo>
                  <a:pt x="1344069" y="884873"/>
                  <a:pt x="1340259" y="887730"/>
                  <a:pt x="1340259" y="890588"/>
                </a:cubicBezTo>
                <a:cubicBezTo>
                  <a:pt x="1336449" y="912495"/>
                  <a:pt x="1331687" y="934403"/>
                  <a:pt x="1329782" y="956310"/>
                </a:cubicBezTo>
                <a:cubicBezTo>
                  <a:pt x="1328829" y="968693"/>
                  <a:pt x="1329782" y="982028"/>
                  <a:pt x="1333592" y="994410"/>
                </a:cubicBezTo>
                <a:cubicBezTo>
                  <a:pt x="1347879" y="1052513"/>
                  <a:pt x="1330734" y="1108710"/>
                  <a:pt x="1323114" y="1165860"/>
                </a:cubicBezTo>
                <a:cubicBezTo>
                  <a:pt x="1317399" y="1207770"/>
                  <a:pt x="1285967" y="1231583"/>
                  <a:pt x="1243104" y="1238250"/>
                </a:cubicBezTo>
                <a:cubicBezTo>
                  <a:pt x="1236437" y="1239203"/>
                  <a:pt x="1230722" y="1241108"/>
                  <a:pt x="1224054" y="1242060"/>
                </a:cubicBezTo>
                <a:cubicBezTo>
                  <a:pt x="1224054" y="1243965"/>
                  <a:pt x="1225007" y="1246823"/>
                  <a:pt x="1225007" y="1248728"/>
                </a:cubicBezTo>
                <a:cubicBezTo>
                  <a:pt x="1236437" y="1246823"/>
                  <a:pt x="1246914" y="1243965"/>
                  <a:pt x="1258344" y="1243013"/>
                </a:cubicBezTo>
                <a:cubicBezTo>
                  <a:pt x="1345974" y="1239203"/>
                  <a:pt x="1434557" y="1237298"/>
                  <a:pt x="1522187" y="1232535"/>
                </a:cubicBezTo>
                <a:cubicBezTo>
                  <a:pt x="1544094" y="1231583"/>
                  <a:pt x="1566002" y="1224915"/>
                  <a:pt x="1587909" y="1220153"/>
                </a:cubicBezTo>
                <a:cubicBezTo>
                  <a:pt x="1606007" y="1216343"/>
                  <a:pt x="1623152" y="1209675"/>
                  <a:pt x="1641249" y="1209675"/>
                </a:cubicBezTo>
                <a:cubicBezTo>
                  <a:pt x="1734594" y="1208723"/>
                  <a:pt x="1828892" y="1210628"/>
                  <a:pt x="1922237" y="1208723"/>
                </a:cubicBezTo>
                <a:cubicBezTo>
                  <a:pt x="1974624" y="1207770"/>
                  <a:pt x="2027012" y="1200150"/>
                  <a:pt x="2080352" y="1197293"/>
                </a:cubicBezTo>
                <a:cubicBezTo>
                  <a:pt x="2101307" y="1196340"/>
                  <a:pt x="2123214" y="1202055"/>
                  <a:pt x="2145122" y="1203960"/>
                </a:cubicBezTo>
                <a:cubicBezTo>
                  <a:pt x="2145122" y="1206818"/>
                  <a:pt x="2145122" y="1210628"/>
                  <a:pt x="2145122" y="1213485"/>
                </a:cubicBezTo>
                <a:cubicBezTo>
                  <a:pt x="2127977" y="1218248"/>
                  <a:pt x="2111784" y="1225868"/>
                  <a:pt x="2094639" y="1228725"/>
                </a:cubicBezTo>
                <a:cubicBezTo>
                  <a:pt x="1999389" y="1242060"/>
                  <a:pt x="1904139" y="1256348"/>
                  <a:pt x="1808889" y="1266825"/>
                </a:cubicBezTo>
                <a:cubicBezTo>
                  <a:pt x="1774599" y="1270635"/>
                  <a:pt x="1738404" y="1262063"/>
                  <a:pt x="1703162" y="1262063"/>
                </a:cubicBezTo>
                <a:cubicBezTo>
                  <a:pt x="1667919" y="1262063"/>
                  <a:pt x="1630772" y="1257300"/>
                  <a:pt x="1598387" y="1266825"/>
                </a:cubicBezTo>
                <a:cubicBezTo>
                  <a:pt x="1561239" y="1278255"/>
                  <a:pt x="1525044" y="1264920"/>
                  <a:pt x="1488849" y="1277303"/>
                </a:cubicBezTo>
                <a:cubicBezTo>
                  <a:pt x="1454559" y="1288733"/>
                  <a:pt x="1417412" y="1295400"/>
                  <a:pt x="1381217" y="1301115"/>
                </a:cubicBezTo>
                <a:cubicBezTo>
                  <a:pt x="1355499" y="1305878"/>
                  <a:pt x="1328829" y="1305878"/>
                  <a:pt x="1303112" y="1308735"/>
                </a:cubicBezTo>
                <a:cubicBezTo>
                  <a:pt x="1295492" y="1309688"/>
                  <a:pt x="1287872" y="1314450"/>
                  <a:pt x="1280252" y="1316355"/>
                </a:cubicBezTo>
                <a:cubicBezTo>
                  <a:pt x="1254534" y="1321118"/>
                  <a:pt x="1229769" y="1325880"/>
                  <a:pt x="1204052" y="1330643"/>
                </a:cubicBezTo>
                <a:cubicBezTo>
                  <a:pt x="1196432" y="1332548"/>
                  <a:pt x="1188812" y="1334453"/>
                  <a:pt x="1181192" y="1336358"/>
                </a:cubicBezTo>
                <a:cubicBezTo>
                  <a:pt x="1181192" y="1339215"/>
                  <a:pt x="1181192" y="1341120"/>
                  <a:pt x="1182144" y="1343978"/>
                </a:cubicBezTo>
                <a:cubicBezTo>
                  <a:pt x="1205004" y="1346835"/>
                  <a:pt x="1228817" y="1349693"/>
                  <a:pt x="1251677" y="1352550"/>
                </a:cubicBezTo>
                <a:cubicBezTo>
                  <a:pt x="1257392" y="1353503"/>
                  <a:pt x="1264059" y="1351598"/>
                  <a:pt x="1267869" y="1353503"/>
                </a:cubicBezTo>
                <a:cubicBezTo>
                  <a:pt x="1322162" y="1384935"/>
                  <a:pt x="1383122" y="1374458"/>
                  <a:pt x="1441224" y="1386840"/>
                </a:cubicBezTo>
                <a:cubicBezTo>
                  <a:pt x="1513614" y="1402080"/>
                  <a:pt x="1586004" y="1415415"/>
                  <a:pt x="1658394" y="1428750"/>
                </a:cubicBezTo>
                <a:cubicBezTo>
                  <a:pt x="1671729" y="1431608"/>
                  <a:pt x="1686017" y="1428750"/>
                  <a:pt x="1699352" y="1428750"/>
                </a:cubicBezTo>
                <a:cubicBezTo>
                  <a:pt x="1753644" y="1429703"/>
                  <a:pt x="1779362" y="1450658"/>
                  <a:pt x="1796507" y="1501140"/>
                </a:cubicBezTo>
                <a:cubicBezTo>
                  <a:pt x="1801269" y="1517333"/>
                  <a:pt x="1807937" y="1532573"/>
                  <a:pt x="1817462" y="1546860"/>
                </a:cubicBezTo>
                <a:cubicBezTo>
                  <a:pt x="1849847" y="1595438"/>
                  <a:pt x="1868897" y="1647825"/>
                  <a:pt x="1880327" y="1704975"/>
                </a:cubicBezTo>
                <a:cubicBezTo>
                  <a:pt x="1886042" y="1735455"/>
                  <a:pt x="1899377" y="1764983"/>
                  <a:pt x="1902234" y="1796415"/>
                </a:cubicBezTo>
                <a:cubicBezTo>
                  <a:pt x="1906044" y="1838325"/>
                  <a:pt x="1902234" y="1881188"/>
                  <a:pt x="1902234" y="1923098"/>
                </a:cubicBezTo>
                <a:cubicBezTo>
                  <a:pt x="1902234" y="1935480"/>
                  <a:pt x="1898424" y="1949768"/>
                  <a:pt x="1902234" y="1961198"/>
                </a:cubicBezTo>
                <a:cubicBezTo>
                  <a:pt x="1913664" y="1993583"/>
                  <a:pt x="1898424" y="2017395"/>
                  <a:pt x="1879374" y="2040255"/>
                </a:cubicBezTo>
                <a:cubicBezTo>
                  <a:pt x="1860324" y="2064068"/>
                  <a:pt x="1839369" y="2086928"/>
                  <a:pt x="1820319" y="2110740"/>
                </a:cubicBezTo>
                <a:cubicBezTo>
                  <a:pt x="1818414" y="2108835"/>
                  <a:pt x="1815557" y="2107883"/>
                  <a:pt x="1813652" y="2105978"/>
                </a:cubicBezTo>
                <a:cubicBezTo>
                  <a:pt x="1820319" y="2093595"/>
                  <a:pt x="1826034" y="2079308"/>
                  <a:pt x="1835559" y="2067878"/>
                </a:cubicBezTo>
                <a:cubicBezTo>
                  <a:pt x="1865087" y="2029778"/>
                  <a:pt x="1874612" y="1987868"/>
                  <a:pt x="1866039" y="1939290"/>
                </a:cubicBezTo>
                <a:cubicBezTo>
                  <a:pt x="1861277" y="1912620"/>
                  <a:pt x="1864134" y="1884998"/>
                  <a:pt x="1861277" y="1857375"/>
                </a:cubicBezTo>
                <a:cubicBezTo>
                  <a:pt x="1857467" y="1825943"/>
                  <a:pt x="1853657" y="1793558"/>
                  <a:pt x="1844132" y="1764030"/>
                </a:cubicBezTo>
                <a:cubicBezTo>
                  <a:pt x="1826034" y="1709738"/>
                  <a:pt x="1805079" y="1655445"/>
                  <a:pt x="1781267" y="1602105"/>
                </a:cubicBezTo>
                <a:cubicBezTo>
                  <a:pt x="1764122" y="1564005"/>
                  <a:pt x="1741262" y="1529715"/>
                  <a:pt x="1719354" y="1493520"/>
                </a:cubicBezTo>
                <a:cubicBezTo>
                  <a:pt x="1716497" y="1488758"/>
                  <a:pt x="1706019" y="1488758"/>
                  <a:pt x="1699352" y="1485900"/>
                </a:cubicBezTo>
                <a:cubicBezTo>
                  <a:pt x="1684112" y="1481138"/>
                  <a:pt x="1669824" y="1477328"/>
                  <a:pt x="1654584" y="1472565"/>
                </a:cubicBezTo>
                <a:cubicBezTo>
                  <a:pt x="1646964" y="1470660"/>
                  <a:pt x="1639344" y="1466850"/>
                  <a:pt x="1632677" y="1466850"/>
                </a:cubicBezTo>
                <a:cubicBezTo>
                  <a:pt x="1549809" y="1465898"/>
                  <a:pt x="1465989" y="1466850"/>
                  <a:pt x="1383122" y="1464945"/>
                </a:cubicBezTo>
                <a:cubicBezTo>
                  <a:pt x="1354547" y="1463993"/>
                  <a:pt x="1326924" y="1452563"/>
                  <a:pt x="1298349" y="1449705"/>
                </a:cubicBezTo>
                <a:cubicBezTo>
                  <a:pt x="1266917" y="1446848"/>
                  <a:pt x="1235484" y="1428750"/>
                  <a:pt x="1203099" y="1442085"/>
                </a:cubicBezTo>
                <a:cubicBezTo>
                  <a:pt x="1228817" y="1475423"/>
                  <a:pt x="1254534" y="1505903"/>
                  <a:pt x="1276442" y="1538288"/>
                </a:cubicBezTo>
                <a:cubicBezTo>
                  <a:pt x="1334544" y="1621155"/>
                  <a:pt x="1354547" y="1715453"/>
                  <a:pt x="1346927" y="1814513"/>
                </a:cubicBezTo>
                <a:cubicBezTo>
                  <a:pt x="1335497" y="1965960"/>
                  <a:pt x="1270727" y="2089785"/>
                  <a:pt x="1144997" y="2178368"/>
                </a:cubicBezTo>
                <a:cubicBezTo>
                  <a:pt x="1118327" y="2197418"/>
                  <a:pt x="1090704" y="2214563"/>
                  <a:pt x="1063082" y="2232660"/>
                </a:cubicBezTo>
                <a:cubicBezTo>
                  <a:pt x="1037364" y="2248853"/>
                  <a:pt x="1010694" y="2248853"/>
                  <a:pt x="983072" y="2235518"/>
                </a:cubicBezTo>
                <a:cubicBezTo>
                  <a:pt x="874487" y="2184083"/>
                  <a:pt x="779237" y="2117408"/>
                  <a:pt x="717324" y="2010728"/>
                </a:cubicBezTo>
                <a:cubicBezTo>
                  <a:pt x="623979" y="1848803"/>
                  <a:pt x="607787" y="1638300"/>
                  <a:pt x="761139" y="1486853"/>
                </a:cubicBezTo>
                <a:cubicBezTo>
                  <a:pt x="778284" y="1469708"/>
                  <a:pt x="795429" y="1450658"/>
                  <a:pt x="814479" y="1430655"/>
                </a:cubicBezTo>
                <a:cubicBezTo>
                  <a:pt x="807812" y="1428750"/>
                  <a:pt x="802097" y="1423988"/>
                  <a:pt x="795429" y="1423988"/>
                </a:cubicBezTo>
                <a:cubicBezTo>
                  <a:pt x="764949" y="1426845"/>
                  <a:pt x="734469" y="1427798"/>
                  <a:pt x="705894" y="1435418"/>
                </a:cubicBezTo>
                <a:cubicBezTo>
                  <a:pt x="654459" y="1448753"/>
                  <a:pt x="602072" y="1443990"/>
                  <a:pt x="550637" y="1441133"/>
                </a:cubicBezTo>
                <a:cubicBezTo>
                  <a:pt x="470627" y="1437323"/>
                  <a:pt x="390616" y="1433513"/>
                  <a:pt x="310607" y="1429703"/>
                </a:cubicBezTo>
                <a:cubicBezTo>
                  <a:pt x="303939" y="1429703"/>
                  <a:pt x="297272" y="1433513"/>
                  <a:pt x="290604" y="1435418"/>
                </a:cubicBezTo>
                <a:cubicBezTo>
                  <a:pt x="279174" y="1439228"/>
                  <a:pt x="266791" y="1446848"/>
                  <a:pt x="256314" y="1444943"/>
                </a:cubicBezTo>
                <a:cubicBezTo>
                  <a:pt x="230597" y="1440180"/>
                  <a:pt x="222977" y="1453515"/>
                  <a:pt x="211547" y="1472565"/>
                </a:cubicBezTo>
                <a:cubicBezTo>
                  <a:pt x="179162" y="1528763"/>
                  <a:pt x="181066" y="1591628"/>
                  <a:pt x="171541" y="1652588"/>
                </a:cubicBezTo>
                <a:cubicBezTo>
                  <a:pt x="169637" y="1666875"/>
                  <a:pt x="166779" y="1681163"/>
                  <a:pt x="165827" y="1695450"/>
                </a:cubicBezTo>
                <a:cubicBezTo>
                  <a:pt x="162969" y="1731645"/>
                  <a:pt x="165827" y="1766888"/>
                  <a:pt x="179162" y="1801178"/>
                </a:cubicBezTo>
                <a:cubicBezTo>
                  <a:pt x="196307" y="1844040"/>
                  <a:pt x="207737" y="1889760"/>
                  <a:pt x="222977" y="1933575"/>
                </a:cubicBezTo>
                <a:cubicBezTo>
                  <a:pt x="227739" y="1946910"/>
                  <a:pt x="236312" y="1961198"/>
                  <a:pt x="245837" y="1971675"/>
                </a:cubicBezTo>
                <a:cubicBezTo>
                  <a:pt x="269649" y="1997393"/>
                  <a:pt x="294414" y="2020253"/>
                  <a:pt x="319179" y="2045018"/>
                </a:cubicBezTo>
                <a:cubicBezTo>
                  <a:pt x="323941" y="2049780"/>
                  <a:pt x="327752" y="2056448"/>
                  <a:pt x="332514" y="2063115"/>
                </a:cubicBezTo>
                <a:cubicBezTo>
                  <a:pt x="330609" y="2065020"/>
                  <a:pt x="328704" y="2066925"/>
                  <a:pt x="326799" y="2068830"/>
                </a:cubicBezTo>
                <a:cubicBezTo>
                  <a:pt x="297272" y="2045970"/>
                  <a:pt x="267744" y="2024063"/>
                  <a:pt x="239169" y="2001203"/>
                </a:cubicBezTo>
                <a:cubicBezTo>
                  <a:pt x="211547" y="1979295"/>
                  <a:pt x="187734" y="1956435"/>
                  <a:pt x="177257" y="1917383"/>
                </a:cubicBezTo>
                <a:cubicBezTo>
                  <a:pt x="163922" y="1862138"/>
                  <a:pt x="133441" y="1810703"/>
                  <a:pt x="118202" y="1755458"/>
                </a:cubicBezTo>
                <a:cubicBezTo>
                  <a:pt x="108677" y="1724025"/>
                  <a:pt x="113439" y="1688783"/>
                  <a:pt x="112487" y="1655445"/>
                </a:cubicBezTo>
                <a:cubicBezTo>
                  <a:pt x="110582" y="1601153"/>
                  <a:pt x="117249" y="1548765"/>
                  <a:pt x="143919" y="1499235"/>
                </a:cubicBezTo>
                <a:cubicBezTo>
                  <a:pt x="148682" y="1489710"/>
                  <a:pt x="147729" y="1477328"/>
                  <a:pt x="148682" y="1466850"/>
                </a:cubicBezTo>
                <a:cubicBezTo>
                  <a:pt x="152491" y="1414463"/>
                  <a:pt x="179162" y="1386840"/>
                  <a:pt x="235359" y="1387793"/>
                </a:cubicBezTo>
                <a:cubicBezTo>
                  <a:pt x="331562" y="1389698"/>
                  <a:pt x="424907" y="1371600"/>
                  <a:pt x="520157" y="1364933"/>
                </a:cubicBezTo>
                <a:cubicBezTo>
                  <a:pt x="573497" y="1361123"/>
                  <a:pt x="627789" y="1358265"/>
                  <a:pt x="681129" y="1354455"/>
                </a:cubicBezTo>
                <a:cubicBezTo>
                  <a:pt x="698274" y="1353503"/>
                  <a:pt x="714466" y="1346835"/>
                  <a:pt x="731612" y="1344930"/>
                </a:cubicBezTo>
                <a:cubicBezTo>
                  <a:pt x="760187" y="1341120"/>
                  <a:pt x="788762" y="1339215"/>
                  <a:pt x="817337" y="1336358"/>
                </a:cubicBezTo>
                <a:cubicBezTo>
                  <a:pt x="828766" y="1335405"/>
                  <a:pt x="841149" y="1332548"/>
                  <a:pt x="853532" y="1330643"/>
                </a:cubicBezTo>
                <a:cubicBezTo>
                  <a:pt x="850674" y="1324928"/>
                  <a:pt x="850674" y="1323975"/>
                  <a:pt x="850674" y="1323975"/>
                </a:cubicBezTo>
                <a:cubicBezTo>
                  <a:pt x="811622" y="1313498"/>
                  <a:pt x="773522" y="1301115"/>
                  <a:pt x="734469" y="1293495"/>
                </a:cubicBezTo>
                <a:cubicBezTo>
                  <a:pt x="630647" y="1274445"/>
                  <a:pt x="525872" y="1257300"/>
                  <a:pt x="421097" y="1239203"/>
                </a:cubicBezTo>
                <a:cubicBezTo>
                  <a:pt x="412524" y="1238250"/>
                  <a:pt x="403952" y="1239203"/>
                  <a:pt x="395379" y="1240155"/>
                </a:cubicBezTo>
                <a:cubicBezTo>
                  <a:pt x="388712" y="1240155"/>
                  <a:pt x="381091" y="1243013"/>
                  <a:pt x="374424" y="1242060"/>
                </a:cubicBezTo>
                <a:cubicBezTo>
                  <a:pt x="349659" y="1238250"/>
                  <a:pt x="324894" y="1232535"/>
                  <a:pt x="300129" y="1229678"/>
                </a:cubicBezTo>
                <a:cubicBezTo>
                  <a:pt x="266791" y="1225868"/>
                  <a:pt x="233454" y="1226820"/>
                  <a:pt x="200116" y="1221105"/>
                </a:cubicBezTo>
                <a:cubicBezTo>
                  <a:pt x="162016" y="1215390"/>
                  <a:pt x="124869" y="1205865"/>
                  <a:pt x="88674" y="1196340"/>
                </a:cubicBezTo>
                <a:cubicBezTo>
                  <a:pt x="62957" y="1189673"/>
                  <a:pt x="37239" y="1181100"/>
                  <a:pt x="11522" y="1171575"/>
                </a:cubicBezTo>
                <a:cubicBezTo>
                  <a:pt x="5807" y="1169670"/>
                  <a:pt x="-861" y="1157288"/>
                  <a:pt x="91" y="1150620"/>
                </a:cubicBezTo>
                <a:cubicBezTo>
                  <a:pt x="1044" y="1144905"/>
                  <a:pt x="12474" y="1137285"/>
                  <a:pt x="19141" y="1137285"/>
                </a:cubicBezTo>
                <a:cubicBezTo>
                  <a:pt x="31524" y="1137285"/>
                  <a:pt x="44859" y="1140143"/>
                  <a:pt x="56289" y="1145858"/>
                </a:cubicBezTo>
                <a:cubicBezTo>
                  <a:pt x="92484" y="1163955"/>
                  <a:pt x="131537" y="1158240"/>
                  <a:pt x="169637" y="1161098"/>
                </a:cubicBezTo>
                <a:cubicBezTo>
                  <a:pt x="202974" y="1163003"/>
                  <a:pt x="236312" y="1167765"/>
                  <a:pt x="269649" y="1170623"/>
                </a:cubicBezTo>
                <a:cubicBezTo>
                  <a:pt x="279174" y="1171575"/>
                  <a:pt x="288699" y="1171575"/>
                  <a:pt x="298224" y="1172528"/>
                </a:cubicBezTo>
                <a:cubicBezTo>
                  <a:pt x="309654" y="1173480"/>
                  <a:pt x="322989" y="1170623"/>
                  <a:pt x="331562" y="1176338"/>
                </a:cubicBezTo>
                <a:cubicBezTo>
                  <a:pt x="374424" y="1203960"/>
                  <a:pt x="423002" y="1201103"/>
                  <a:pt x="470627" y="1203960"/>
                </a:cubicBezTo>
                <a:cubicBezTo>
                  <a:pt x="547779" y="1208723"/>
                  <a:pt x="623979" y="1214438"/>
                  <a:pt x="700179" y="1221105"/>
                </a:cubicBezTo>
                <a:cubicBezTo>
                  <a:pt x="739232" y="1224915"/>
                  <a:pt x="778284" y="1229678"/>
                  <a:pt x="816384" y="1234440"/>
                </a:cubicBezTo>
                <a:cubicBezTo>
                  <a:pt x="819241" y="1233488"/>
                  <a:pt x="822099" y="1231583"/>
                  <a:pt x="826862" y="1230630"/>
                </a:cubicBezTo>
                <a:close/>
                <a:moveTo>
                  <a:pt x="432527" y="1392555"/>
                </a:moveTo>
                <a:cubicBezTo>
                  <a:pt x="492534" y="1388745"/>
                  <a:pt x="551589" y="1384935"/>
                  <a:pt x="611597" y="1381125"/>
                </a:cubicBezTo>
                <a:cubicBezTo>
                  <a:pt x="611597" y="1379220"/>
                  <a:pt x="611597" y="1376363"/>
                  <a:pt x="610644" y="1374458"/>
                </a:cubicBezTo>
                <a:cubicBezTo>
                  <a:pt x="549684" y="1360170"/>
                  <a:pt x="491582" y="1384935"/>
                  <a:pt x="432527" y="1392555"/>
                </a:cubicBezTo>
                <a:close/>
                <a:moveTo>
                  <a:pt x="1443129" y="715328"/>
                </a:moveTo>
                <a:cubicBezTo>
                  <a:pt x="1445987" y="718185"/>
                  <a:pt x="1448844" y="721043"/>
                  <a:pt x="1451702" y="723900"/>
                </a:cubicBezTo>
                <a:cubicBezTo>
                  <a:pt x="1472657" y="702945"/>
                  <a:pt x="1493612" y="681990"/>
                  <a:pt x="1514567" y="661035"/>
                </a:cubicBezTo>
                <a:cubicBezTo>
                  <a:pt x="1512662" y="659130"/>
                  <a:pt x="1510757" y="657225"/>
                  <a:pt x="1508852" y="655320"/>
                </a:cubicBezTo>
                <a:cubicBezTo>
                  <a:pt x="1486944" y="674370"/>
                  <a:pt x="1465037" y="695325"/>
                  <a:pt x="1443129" y="715328"/>
                </a:cubicBezTo>
                <a:close/>
                <a:moveTo>
                  <a:pt x="1213577" y="1160145"/>
                </a:moveTo>
                <a:cubicBezTo>
                  <a:pt x="1244057" y="1146810"/>
                  <a:pt x="1249772" y="1138238"/>
                  <a:pt x="1248819" y="1110615"/>
                </a:cubicBezTo>
                <a:cubicBezTo>
                  <a:pt x="1235484" y="1128713"/>
                  <a:pt x="1201194" y="1124903"/>
                  <a:pt x="1213577" y="1160145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3B6A0-1AA3-42B7-891B-0BC78198929B}"/>
              </a:ext>
            </a:extLst>
          </p:cNvPr>
          <p:cNvSpPr txBox="1"/>
          <p:nvPr/>
        </p:nvSpPr>
        <p:spPr>
          <a:xfrm>
            <a:off x="8996570" y="3668067"/>
            <a:ext cx="158529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Simply Impress</a:t>
            </a:r>
          </a:p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Audience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B016F0-0BAA-4246-A78D-C884AC014DB5}"/>
              </a:ext>
            </a:extLst>
          </p:cNvPr>
          <p:cNvSpPr txBox="1"/>
          <p:nvPr/>
        </p:nvSpPr>
        <p:spPr>
          <a:xfrm>
            <a:off x="1524002" y="3668067"/>
            <a:ext cx="165324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Simply Impress</a:t>
            </a:r>
          </a:p>
          <a:p>
            <a:pPr algn="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Audience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91C8C5-6B5C-42CA-8CC4-1DE9032BA701}"/>
              </a:ext>
            </a:extLst>
          </p:cNvPr>
          <p:cNvSpPr txBox="1"/>
          <p:nvPr/>
        </p:nvSpPr>
        <p:spPr>
          <a:xfrm>
            <a:off x="2207568" y="5571937"/>
            <a:ext cx="175108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Simply Impress</a:t>
            </a:r>
          </a:p>
          <a:p>
            <a:pPr algn="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Audience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02ABDF-D863-40F3-A1E9-D9A742C40258}"/>
              </a:ext>
            </a:extLst>
          </p:cNvPr>
          <p:cNvSpPr txBox="1"/>
          <p:nvPr/>
        </p:nvSpPr>
        <p:spPr>
          <a:xfrm>
            <a:off x="8343318" y="5571937"/>
            <a:ext cx="158529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Simply Impress</a:t>
            </a:r>
          </a:p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Audience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9A15316-182F-4817-B27B-33747ECE8D4E}"/>
              </a:ext>
            </a:extLst>
          </p:cNvPr>
          <p:cNvGrpSpPr/>
          <p:nvPr/>
        </p:nvGrpSpPr>
        <p:grpSpPr>
          <a:xfrm>
            <a:off x="8397268" y="1772315"/>
            <a:ext cx="3060000" cy="1022673"/>
            <a:chOff x="6760489" y="1552506"/>
            <a:chExt cx="1947202" cy="102267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6A505AA-2EFA-477E-9288-44D5F90DF301}"/>
                </a:ext>
              </a:extLst>
            </p:cNvPr>
            <p:cNvSpPr txBox="1"/>
            <p:nvPr/>
          </p:nvSpPr>
          <p:spPr>
            <a:xfrm>
              <a:off x="6760489" y="1552506"/>
              <a:ext cx="1947202" cy="5078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700" b="1" dirty="0">
                  <a:solidFill>
                    <a:schemeClr val="accent1"/>
                  </a:solidFill>
                  <a:cs typeface="Arial" pitchFamily="34" charset="0"/>
                </a:rPr>
                <a:t>Contents Here</a:t>
              </a:r>
              <a:endParaRPr lang="ko-KR" altLang="en-US" sz="27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5C6D159-1FF1-4A25-A307-A60C2F30FAB3}"/>
                </a:ext>
              </a:extLst>
            </p:cNvPr>
            <p:cNvSpPr txBox="1"/>
            <p:nvPr/>
          </p:nvSpPr>
          <p:spPr>
            <a:xfrm>
              <a:off x="6760489" y="1928848"/>
              <a:ext cx="19472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04A725D-6F1C-4012-86F6-A4D0A3444765}"/>
              </a:ext>
            </a:extLst>
          </p:cNvPr>
          <p:cNvGrpSpPr/>
          <p:nvPr/>
        </p:nvGrpSpPr>
        <p:grpSpPr>
          <a:xfrm>
            <a:off x="738555" y="1779360"/>
            <a:ext cx="3060000" cy="1015629"/>
            <a:chOff x="6760489" y="1552506"/>
            <a:chExt cx="1947202" cy="1015629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09504E8-FB0E-40F2-AFC8-CB957A390361}"/>
                </a:ext>
              </a:extLst>
            </p:cNvPr>
            <p:cNvSpPr txBox="1"/>
            <p:nvPr/>
          </p:nvSpPr>
          <p:spPr>
            <a:xfrm>
              <a:off x="6760489" y="1552506"/>
              <a:ext cx="1947202" cy="5078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2700" b="1" dirty="0">
                  <a:solidFill>
                    <a:schemeClr val="accent1"/>
                  </a:solidFill>
                  <a:cs typeface="Arial" pitchFamily="34" charset="0"/>
                </a:rPr>
                <a:t>Contents Here</a:t>
              </a:r>
              <a:endParaRPr lang="ko-KR" altLang="en-US" sz="27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81B82F5-29DA-4FBA-ACA4-7B760C89D6A0}"/>
                </a:ext>
              </a:extLst>
            </p:cNvPr>
            <p:cNvSpPr txBox="1"/>
            <p:nvPr/>
          </p:nvSpPr>
          <p:spPr>
            <a:xfrm>
              <a:off x="6760489" y="1921804"/>
              <a:ext cx="19472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sp>
        <p:nvSpPr>
          <p:cNvPr id="15" name="L-Shape 14">
            <a:extLst>
              <a:ext uri="{FF2B5EF4-FFF2-40B4-BE49-F238E27FC236}">
                <a16:creationId xmlns:a16="http://schemas.microsoft.com/office/drawing/2014/main" id="{A1392E12-8A92-4F2D-B623-CBAFB26D63DB}"/>
              </a:ext>
            </a:extLst>
          </p:cNvPr>
          <p:cNvSpPr/>
          <p:nvPr/>
        </p:nvSpPr>
        <p:spPr>
          <a:xfrm rot="2700000">
            <a:off x="7952270" y="2138901"/>
            <a:ext cx="375843" cy="375843"/>
          </a:xfrm>
          <a:prstGeom prst="corner">
            <a:avLst>
              <a:gd name="adj1" fmla="val 20835"/>
              <a:gd name="adj2" fmla="val 2433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6" name="L-Shape 15">
            <a:extLst>
              <a:ext uri="{FF2B5EF4-FFF2-40B4-BE49-F238E27FC236}">
                <a16:creationId xmlns:a16="http://schemas.microsoft.com/office/drawing/2014/main" id="{B3943AF0-AA89-4048-916E-CCFFF61F2B73}"/>
              </a:ext>
            </a:extLst>
          </p:cNvPr>
          <p:cNvSpPr/>
          <p:nvPr/>
        </p:nvSpPr>
        <p:spPr>
          <a:xfrm rot="13500000">
            <a:off x="3903238" y="2138902"/>
            <a:ext cx="375843" cy="375843"/>
          </a:xfrm>
          <a:prstGeom prst="corner">
            <a:avLst>
              <a:gd name="adj1" fmla="val 20835"/>
              <a:gd name="adj2" fmla="val 2433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7" name="Rounded Rectangle 5">
            <a:extLst>
              <a:ext uri="{FF2B5EF4-FFF2-40B4-BE49-F238E27FC236}">
                <a16:creationId xmlns:a16="http://schemas.microsoft.com/office/drawing/2014/main" id="{D0A9DAFA-1E39-4555-BBC7-00AED0417662}"/>
              </a:ext>
            </a:extLst>
          </p:cNvPr>
          <p:cNvSpPr/>
          <p:nvPr/>
        </p:nvSpPr>
        <p:spPr>
          <a:xfrm flipH="1">
            <a:off x="8415224" y="3808720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8" name="Teardrop 1">
            <a:extLst>
              <a:ext uri="{FF2B5EF4-FFF2-40B4-BE49-F238E27FC236}">
                <a16:creationId xmlns:a16="http://schemas.microsoft.com/office/drawing/2014/main" id="{73C53479-9F4E-4B43-B791-B02852A44B83}"/>
              </a:ext>
            </a:extLst>
          </p:cNvPr>
          <p:cNvSpPr/>
          <p:nvPr/>
        </p:nvSpPr>
        <p:spPr>
          <a:xfrm rot="18805991">
            <a:off x="3390724" y="3772030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Donut 39">
            <a:extLst>
              <a:ext uri="{FF2B5EF4-FFF2-40B4-BE49-F238E27FC236}">
                <a16:creationId xmlns:a16="http://schemas.microsoft.com/office/drawing/2014/main" id="{26AF84DC-1D13-4F10-A0F6-038223650313}"/>
              </a:ext>
            </a:extLst>
          </p:cNvPr>
          <p:cNvSpPr/>
          <p:nvPr/>
        </p:nvSpPr>
        <p:spPr>
          <a:xfrm>
            <a:off x="7732488" y="5652557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Rectangle 36">
            <a:extLst>
              <a:ext uri="{FF2B5EF4-FFF2-40B4-BE49-F238E27FC236}">
                <a16:creationId xmlns:a16="http://schemas.microsoft.com/office/drawing/2014/main" id="{60B05CA1-F0C8-4057-B2CE-2822A095C09B}"/>
              </a:ext>
            </a:extLst>
          </p:cNvPr>
          <p:cNvSpPr/>
          <p:nvPr/>
        </p:nvSpPr>
        <p:spPr>
          <a:xfrm>
            <a:off x="4170867" y="5680858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9181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2C9BCB1-E02F-4338-AE89-266C383B6904}"/>
              </a:ext>
            </a:extLst>
          </p:cNvPr>
          <p:cNvSpPr txBox="1"/>
          <p:nvPr/>
        </p:nvSpPr>
        <p:spPr>
          <a:xfrm>
            <a:off x="4175759" y="4526190"/>
            <a:ext cx="3840480" cy="43088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PPT PRESENTATION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4AFC2F-7484-4E42-96F3-E7876AF71F25}"/>
              </a:ext>
            </a:extLst>
          </p:cNvPr>
          <p:cNvSpPr txBox="1"/>
          <p:nvPr/>
        </p:nvSpPr>
        <p:spPr>
          <a:xfrm>
            <a:off x="1063869" y="1747749"/>
            <a:ext cx="1006426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ea typeface="Adobe Song Std L" panose="02020300000000000000" pitchFamily="18" charset="-128"/>
                <a:cs typeface="Arial" pitchFamily="34" charset="0"/>
              </a:rPr>
              <a:t>HALLOWEEN FESTIVAL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558D50-05EF-4021-9139-8C4634B72796}"/>
              </a:ext>
            </a:extLst>
          </p:cNvPr>
          <p:cNvSpPr txBox="1"/>
          <p:nvPr/>
        </p:nvSpPr>
        <p:spPr>
          <a:xfrm>
            <a:off x="4060521" y="364277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ct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188C10-27B3-4533-BD10-AABA04A8979D}"/>
              </a:ext>
            </a:extLst>
          </p:cNvPr>
          <p:cNvSpPr txBox="1"/>
          <p:nvPr/>
        </p:nvSpPr>
        <p:spPr>
          <a:xfrm>
            <a:off x="4193145" y="3636805"/>
            <a:ext cx="380570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spc="-300" dirty="0">
                <a:solidFill>
                  <a:schemeClr val="bg1"/>
                </a:solidFill>
                <a:latin typeface="Brush Script Std" panose="03060802040607070404" pitchFamily="66" charset="0"/>
                <a:cs typeface="Arial" pitchFamily="34" charset="0"/>
              </a:rPr>
              <a:t>Infographic Style</a:t>
            </a:r>
            <a:endParaRPr lang="ko-KR" altLang="en-US" sz="4800" spc="-300" dirty="0">
              <a:solidFill>
                <a:schemeClr val="bg1"/>
              </a:solidFill>
              <a:latin typeface="Brush Script Std" panose="03060802040607070404" pitchFamily="66" charset="0"/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E45A9C-30B6-46C6-ADE3-A040ED650B75}"/>
              </a:ext>
            </a:extLst>
          </p:cNvPr>
          <p:cNvSpPr txBox="1"/>
          <p:nvPr/>
        </p:nvSpPr>
        <p:spPr>
          <a:xfrm>
            <a:off x="2286828" y="2812288"/>
            <a:ext cx="76183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You can simply impress your audience and add a unique zing and appeal to your 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3161881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3">
            <a:extLst>
              <a:ext uri="{FF2B5EF4-FFF2-40B4-BE49-F238E27FC236}">
                <a16:creationId xmlns:a16="http://schemas.microsoft.com/office/drawing/2014/main" id="{0E3A27C5-03E0-4033-9A70-38117A16F3CD}"/>
              </a:ext>
            </a:extLst>
          </p:cNvPr>
          <p:cNvGrpSpPr/>
          <p:nvPr/>
        </p:nvGrpSpPr>
        <p:grpSpPr>
          <a:xfrm>
            <a:off x="1219216" y="3337097"/>
            <a:ext cx="8107865" cy="1296621"/>
            <a:chOff x="2099073" y="3345967"/>
            <a:chExt cx="6157167" cy="1049416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4A85DF65-128F-4990-B90B-B1934CFA9DCB}"/>
                </a:ext>
              </a:extLst>
            </p:cNvPr>
            <p:cNvCxnSpPr>
              <a:cxnSpLocks/>
            </p:cNvCxnSpPr>
            <p:nvPr/>
          </p:nvCxnSpPr>
          <p:spPr>
            <a:xfrm rot="18780000">
              <a:off x="7749467" y="3008336"/>
              <a:ext cx="1" cy="675264"/>
            </a:xfrm>
            <a:prstGeom prst="line">
              <a:avLst/>
            </a:prstGeom>
            <a:ln w="666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9C21797-F11D-42FA-A2D2-6A33EEA8ED45}"/>
                </a:ext>
              </a:extLst>
            </p:cNvPr>
            <p:cNvCxnSpPr>
              <a:cxnSpLocks/>
            </p:cNvCxnSpPr>
            <p:nvPr/>
          </p:nvCxnSpPr>
          <p:spPr>
            <a:xfrm rot="18780000">
              <a:off x="2922517" y="3008336"/>
              <a:ext cx="1" cy="675264"/>
            </a:xfrm>
            <a:prstGeom prst="line">
              <a:avLst/>
            </a:prstGeom>
            <a:ln w="666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4D73295-784D-42F8-AFB6-FB0A29DB2CBB}"/>
                </a:ext>
              </a:extLst>
            </p:cNvPr>
            <p:cNvCxnSpPr>
              <a:cxnSpLocks/>
            </p:cNvCxnSpPr>
            <p:nvPr/>
          </p:nvCxnSpPr>
          <p:spPr>
            <a:xfrm rot="18780000">
              <a:off x="5326330" y="3008336"/>
              <a:ext cx="1" cy="675264"/>
            </a:xfrm>
            <a:prstGeom prst="line">
              <a:avLst/>
            </a:prstGeom>
            <a:ln w="666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FAE7100-75B5-4649-B822-03BF55CFFC57}"/>
                </a:ext>
              </a:extLst>
            </p:cNvPr>
            <p:cNvCxnSpPr>
              <a:cxnSpLocks/>
            </p:cNvCxnSpPr>
            <p:nvPr/>
          </p:nvCxnSpPr>
          <p:spPr>
            <a:xfrm rot="2820000" flipV="1">
              <a:off x="6537899" y="4057751"/>
              <a:ext cx="1" cy="675264"/>
            </a:xfrm>
            <a:prstGeom prst="line">
              <a:avLst/>
            </a:prstGeom>
            <a:ln w="666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hevron 8">
              <a:extLst>
                <a:ext uri="{FF2B5EF4-FFF2-40B4-BE49-F238E27FC236}">
                  <a16:creationId xmlns:a16="http://schemas.microsoft.com/office/drawing/2014/main" id="{27A0A4EA-4AEA-4EF5-97CA-377B0C2FC810}"/>
                </a:ext>
              </a:extLst>
            </p:cNvPr>
            <p:cNvSpPr/>
            <p:nvPr/>
          </p:nvSpPr>
          <p:spPr>
            <a:xfrm>
              <a:off x="2099073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Chevron 9">
              <a:extLst>
                <a:ext uri="{FF2B5EF4-FFF2-40B4-BE49-F238E27FC236}">
                  <a16:creationId xmlns:a16="http://schemas.microsoft.com/office/drawing/2014/main" id="{3C784479-B93F-41CA-BF1F-F618883AE711}"/>
                </a:ext>
              </a:extLst>
            </p:cNvPr>
            <p:cNvSpPr/>
            <p:nvPr/>
          </p:nvSpPr>
          <p:spPr>
            <a:xfrm>
              <a:off x="3307591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Chevron 10">
              <a:extLst>
                <a:ext uri="{FF2B5EF4-FFF2-40B4-BE49-F238E27FC236}">
                  <a16:creationId xmlns:a16="http://schemas.microsoft.com/office/drawing/2014/main" id="{568C7F8E-10BA-47B1-9BDA-7B1A4C1961BD}"/>
                </a:ext>
              </a:extLst>
            </p:cNvPr>
            <p:cNvSpPr/>
            <p:nvPr/>
          </p:nvSpPr>
          <p:spPr>
            <a:xfrm>
              <a:off x="5724628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Chevron 11">
              <a:extLst>
                <a:ext uri="{FF2B5EF4-FFF2-40B4-BE49-F238E27FC236}">
                  <a16:creationId xmlns:a16="http://schemas.microsoft.com/office/drawing/2014/main" id="{4ABC2EF9-C180-4A39-AB1E-33905B4B4ABB}"/>
                </a:ext>
              </a:extLst>
            </p:cNvPr>
            <p:cNvSpPr/>
            <p:nvPr/>
          </p:nvSpPr>
          <p:spPr>
            <a:xfrm>
              <a:off x="6933148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Chevron 12">
              <a:extLst>
                <a:ext uri="{FF2B5EF4-FFF2-40B4-BE49-F238E27FC236}">
                  <a16:creationId xmlns:a16="http://schemas.microsoft.com/office/drawing/2014/main" id="{84FF2289-8EBA-4E1F-B3B1-FE223643A42C}"/>
                </a:ext>
              </a:extLst>
            </p:cNvPr>
            <p:cNvSpPr/>
            <p:nvPr/>
          </p:nvSpPr>
          <p:spPr>
            <a:xfrm>
              <a:off x="4516110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3" name="Straight Connector 5">
              <a:extLst>
                <a:ext uri="{FF2B5EF4-FFF2-40B4-BE49-F238E27FC236}">
                  <a16:creationId xmlns:a16="http://schemas.microsoft.com/office/drawing/2014/main" id="{FF7D0856-8C25-4BEC-AE4E-46839C3B19D7}"/>
                </a:ext>
              </a:extLst>
            </p:cNvPr>
            <p:cNvCxnSpPr>
              <a:cxnSpLocks/>
            </p:cNvCxnSpPr>
            <p:nvPr/>
          </p:nvCxnSpPr>
          <p:spPr>
            <a:xfrm rot="2820000" flipV="1">
              <a:off x="4121993" y="4057751"/>
              <a:ext cx="1" cy="675264"/>
            </a:xfrm>
            <a:prstGeom prst="line">
              <a:avLst/>
            </a:prstGeom>
            <a:ln w="666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BBB66CF2-A6A8-4E89-B402-35ABC3DFFB8F}"/>
              </a:ext>
            </a:extLst>
          </p:cNvPr>
          <p:cNvSpPr/>
          <p:nvPr/>
        </p:nvSpPr>
        <p:spPr>
          <a:xfrm>
            <a:off x="9656193" y="3209544"/>
            <a:ext cx="1533683" cy="1533683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02EF8E1-A15B-4FF5-A9F0-E0464A708A0B}"/>
              </a:ext>
            </a:extLst>
          </p:cNvPr>
          <p:cNvSpPr/>
          <p:nvPr/>
        </p:nvSpPr>
        <p:spPr>
          <a:xfrm>
            <a:off x="1355140" y="2428675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32560EC-9D0B-47C0-9DBF-08494B47121E}"/>
              </a:ext>
            </a:extLst>
          </p:cNvPr>
          <p:cNvSpPr/>
          <p:nvPr/>
        </p:nvSpPr>
        <p:spPr>
          <a:xfrm flipV="1">
            <a:off x="2945114" y="4833033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1EC70BA-ED1C-46E3-A929-FFFCA72D7F72}"/>
              </a:ext>
            </a:extLst>
          </p:cNvPr>
          <p:cNvSpPr/>
          <p:nvPr/>
        </p:nvSpPr>
        <p:spPr>
          <a:xfrm>
            <a:off x="4535088" y="2428675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BD2C12D-5192-449F-ABF3-BA5323F48EB1}"/>
              </a:ext>
            </a:extLst>
          </p:cNvPr>
          <p:cNvSpPr/>
          <p:nvPr/>
        </p:nvSpPr>
        <p:spPr>
          <a:xfrm flipV="1">
            <a:off x="6125062" y="4833033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28A6755-3C39-4508-8438-00871B1B932E}"/>
              </a:ext>
            </a:extLst>
          </p:cNvPr>
          <p:cNvSpPr/>
          <p:nvPr/>
        </p:nvSpPr>
        <p:spPr>
          <a:xfrm>
            <a:off x="7715037" y="2428675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4AB9A65-5630-4A49-9811-FB38615CB1F1}"/>
              </a:ext>
            </a:extLst>
          </p:cNvPr>
          <p:cNvGrpSpPr/>
          <p:nvPr/>
        </p:nvGrpSpPr>
        <p:grpSpPr>
          <a:xfrm>
            <a:off x="7626108" y="4466828"/>
            <a:ext cx="1624773" cy="1576495"/>
            <a:chOff x="4945814" y="4621200"/>
            <a:chExt cx="1786425" cy="132547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1CB9783-8AFD-4C47-B73A-71EE0DEC2BD7}"/>
                </a:ext>
              </a:extLst>
            </p:cNvPr>
            <p:cNvSpPr txBox="1"/>
            <p:nvPr/>
          </p:nvSpPr>
          <p:spPr>
            <a:xfrm>
              <a:off x="4945814" y="4621200"/>
              <a:ext cx="1786425" cy="232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D864995-EB46-4167-A50A-235FAC1B449E}"/>
                </a:ext>
              </a:extLst>
            </p:cNvPr>
            <p:cNvSpPr txBox="1"/>
            <p:nvPr/>
          </p:nvSpPr>
          <p:spPr>
            <a:xfrm>
              <a:off x="4945814" y="4937470"/>
              <a:ext cx="1786425" cy="1009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42D8ABF-584B-4829-98E5-0238DD60E4A1}"/>
              </a:ext>
            </a:extLst>
          </p:cNvPr>
          <p:cNvGrpSpPr/>
          <p:nvPr/>
        </p:nvGrpSpPr>
        <p:grpSpPr>
          <a:xfrm>
            <a:off x="4422661" y="4466828"/>
            <a:ext cx="1621755" cy="1576495"/>
            <a:chOff x="2612859" y="4623869"/>
            <a:chExt cx="1786425" cy="132547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C286466-E335-4B4C-8082-ABB2170F3625}"/>
                </a:ext>
              </a:extLst>
            </p:cNvPr>
            <p:cNvSpPr txBox="1"/>
            <p:nvPr/>
          </p:nvSpPr>
          <p:spPr>
            <a:xfrm>
              <a:off x="2612859" y="4623869"/>
              <a:ext cx="1786425" cy="232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E53CF5A-36CE-495F-AC98-4A986C9A16D0}"/>
                </a:ext>
              </a:extLst>
            </p:cNvPr>
            <p:cNvSpPr txBox="1"/>
            <p:nvPr/>
          </p:nvSpPr>
          <p:spPr>
            <a:xfrm>
              <a:off x="2612859" y="4940139"/>
              <a:ext cx="1786425" cy="1009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CA95C78-9F31-449F-A647-17E82DB7896B}"/>
              </a:ext>
            </a:extLst>
          </p:cNvPr>
          <p:cNvGrpSpPr/>
          <p:nvPr/>
        </p:nvGrpSpPr>
        <p:grpSpPr>
          <a:xfrm>
            <a:off x="6049072" y="1981357"/>
            <a:ext cx="1572378" cy="1516599"/>
            <a:chOff x="4945814" y="4621200"/>
            <a:chExt cx="1786425" cy="151659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16ADD32-4707-4DA1-84DB-49F3D386ADB6}"/>
                </a:ext>
              </a:extLst>
            </p:cNvPr>
            <p:cNvSpPr txBox="1"/>
            <p:nvPr/>
          </p:nvSpPr>
          <p:spPr>
            <a:xfrm>
              <a:off x="4945814" y="4621200"/>
              <a:ext cx="17864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2A7FC76-11FC-4502-8AAB-AA112DB43C41}"/>
                </a:ext>
              </a:extLst>
            </p:cNvPr>
            <p:cNvSpPr txBox="1"/>
            <p:nvPr/>
          </p:nvSpPr>
          <p:spPr>
            <a:xfrm>
              <a:off x="4945814" y="4937470"/>
              <a:ext cx="178642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1B8A784-B557-4397-956F-7B4B0F916F69}"/>
              </a:ext>
            </a:extLst>
          </p:cNvPr>
          <p:cNvGrpSpPr/>
          <p:nvPr/>
        </p:nvGrpSpPr>
        <p:grpSpPr>
          <a:xfrm>
            <a:off x="2845626" y="1984026"/>
            <a:ext cx="1572378" cy="1516599"/>
            <a:chOff x="2612859" y="4623869"/>
            <a:chExt cx="1786425" cy="151659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17B5DBD-DF58-4368-962C-059FE0861A99}"/>
                </a:ext>
              </a:extLst>
            </p:cNvPr>
            <p:cNvSpPr txBox="1"/>
            <p:nvPr/>
          </p:nvSpPr>
          <p:spPr>
            <a:xfrm>
              <a:off x="2612859" y="4623869"/>
              <a:ext cx="17864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AA43550-65E8-479B-9811-798FE589191A}"/>
                </a:ext>
              </a:extLst>
            </p:cNvPr>
            <p:cNvSpPr txBox="1"/>
            <p:nvPr/>
          </p:nvSpPr>
          <p:spPr>
            <a:xfrm>
              <a:off x="2612859" y="4940139"/>
              <a:ext cx="178642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AC08979-1FCE-4930-BAEE-22042E68CF8D}"/>
              </a:ext>
            </a:extLst>
          </p:cNvPr>
          <p:cNvGrpSpPr/>
          <p:nvPr/>
        </p:nvGrpSpPr>
        <p:grpSpPr>
          <a:xfrm>
            <a:off x="1219216" y="4466828"/>
            <a:ext cx="1621755" cy="1576495"/>
            <a:chOff x="2612859" y="4623869"/>
            <a:chExt cx="1786425" cy="132547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E6D8BB5-9972-4B3F-A13F-7DAF84B8D019}"/>
                </a:ext>
              </a:extLst>
            </p:cNvPr>
            <p:cNvSpPr txBox="1"/>
            <p:nvPr/>
          </p:nvSpPr>
          <p:spPr>
            <a:xfrm>
              <a:off x="2612859" y="4623869"/>
              <a:ext cx="1786425" cy="232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E3243E5-D166-47F6-BDBC-3C23689A8F16}"/>
                </a:ext>
              </a:extLst>
            </p:cNvPr>
            <p:cNvSpPr txBox="1"/>
            <p:nvPr/>
          </p:nvSpPr>
          <p:spPr>
            <a:xfrm>
              <a:off x="2612859" y="4940139"/>
              <a:ext cx="1786425" cy="1009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직사각형 113">
            <a:extLst>
              <a:ext uri="{FF2B5EF4-FFF2-40B4-BE49-F238E27FC236}">
                <a16:creationId xmlns:a16="http://schemas.microsoft.com/office/drawing/2014/main" id="{C222E6DF-9ECC-411C-9994-6B11C89DED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1572" y="3798365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D21F50E-4545-4D71-AD60-C2B5557B098D}"/>
              </a:ext>
            </a:extLst>
          </p:cNvPr>
          <p:cNvSpPr txBox="1"/>
          <p:nvPr/>
        </p:nvSpPr>
        <p:spPr>
          <a:xfrm>
            <a:off x="3367110" y="3798365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F53CE23-ADEB-48C5-9348-7F31532B0CA1}"/>
              </a:ext>
            </a:extLst>
          </p:cNvPr>
          <p:cNvSpPr txBox="1"/>
          <p:nvPr/>
        </p:nvSpPr>
        <p:spPr>
          <a:xfrm>
            <a:off x="4952462" y="3798365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2D0587F-9280-4498-BB35-54DD734F802D}"/>
              </a:ext>
            </a:extLst>
          </p:cNvPr>
          <p:cNvSpPr txBox="1"/>
          <p:nvPr/>
        </p:nvSpPr>
        <p:spPr>
          <a:xfrm>
            <a:off x="6537812" y="3798365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428EF49-33D0-4506-BAA9-D7867F5FA27E}"/>
              </a:ext>
            </a:extLst>
          </p:cNvPr>
          <p:cNvSpPr txBox="1"/>
          <p:nvPr/>
        </p:nvSpPr>
        <p:spPr>
          <a:xfrm>
            <a:off x="8123164" y="3798365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Isosceles Triangle 51">
            <a:extLst>
              <a:ext uri="{FF2B5EF4-FFF2-40B4-BE49-F238E27FC236}">
                <a16:creationId xmlns:a16="http://schemas.microsoft.com/office/drawing/2014/main" id="{19C0E827-EADB-45BC-9BA9-077F39110E02}"/>
              </a:ext>
            </a:extLst>
          </p:cNvPr>
          <p:cNvSpPr/>
          <p:nvPr/>
        </p:nvSpPr>
        <p:spPr>
          <a:xfrm>
            <a:off x="4752048" y="2677563"/>
            <a:ext cx="304917" cy="223597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1" name="Rounded Rectangle 27">
            <a:extLst>
              <a:ext uri="{FF2B5EF4-FFF2-40B4-BE49-F238E27FC236}">
                <a16:creationId xmlns:a16="http://schemas.microsoft.com/office/drawing/2014/main" id="{CD5682E4-1F7C-43EF-BDE0-D6E67EEA388F}"/>
              </a:ext>
            </a:extLst>
          </p:cNvPr>
          <p:cNvSpPr/>
          <p:nvPr/>
        </p:nvSpPr>
        <p:spPr>
          <a:xfrm>
            <a:off x="3131061" y="5063372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Rounded Rectangle 7">
            <a:extLst>
              <a:ext uri="{FF2B5EF4-FFF2-40B4-BE49-F238E27FC236}">
                <a16:creationId xmlns:a16="http://schemas.microsoft.com/office/drawing/2014/main" id="{76C7B616-89CF-45E7-9675-099D0BBFC272}"/>
              </a:ext>
            </a:extLst>
          </p:cNvPr>
          <p:cNvSpPr/>
          <p:nvPr/>
        </p:nvSpPr>
        <p:spPr>
          <a:xfrm>
            <a:off x="7907202" y="2592227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" name="Round Same Side Corner Rectangle 36">
            <a:extLst>
              <a:ext uri="{FF2B5EF4-FFF2-40B4-BE49-F238E27FC236}">
                <a16:creationId xmlns:a16="http://schemas.microsoft.com/office/drawing/2014/main" id="{9FFBA7AD-FE89-400A-AAF6-D8BB9A62219E}"/>
              </a:ext>
            </a:extLst>
          </p:cNvPr>
          <p:cNvSpPr/>
          <p:nvPr/>
        </p:nvSpPr>
        <p:spPr>
          <a:xfrm>
            <a:off x="6300726" y="5043028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4" name="자유형 176">
            <a:extLst>
              <a:ext uri="{FF2B5EF4-FFF2-40B4-BE49-F238E27FC236}">
                <a16:creationId xmlns:a16="http://schemas.microsoft.com/office/drawing/2014/main" id="{7C334B75-5962-46A6-A166-1606CB5DC031}"/>
              </a:ext>
            </a:extLst>
          </p:cNvPr>
          <p:cNvSpPr/>
          <p:nvPr/>
        </p:nvSpPr>
        <p:spPr>
          <a:xfrm>
            <a:off x="1528625" y="2586502"/>
            <a:ext cx="372027" cy="390469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6FED98AE-523D-4945-A0BE-D0D04365D88B}"/>
              </a:ext>
            </a:extLst>
          </p:cNvPr>
          <p:cNvSpPr/>
          <p:nvPr/>
        </p:nvSpPr>
        <p:spPr>
          <a:xfrm>
            <a:off x="10006392" y="3565328"/>
            <a:ext cx="852782" cy="804627"/>
          </a:xfrm>
          <a:custGeom>
            <a:avLst/>
            <a:gdLst>
              <a:gd name="connsiteX0" fmla="*/ 874859 w 1362345"/>
              <a:gd name="connsiteY0" fmla="*/ 583984 h 1285418"/>
              <a:gd name="connsiteX1" fmla="*/ 918924 w 1362345"/>
              <a:gd name="connsiteY1" fmla="*/ 611455 h 1285418"/>
              <a:gd name="connsiteX2" fmla="*/ 834799 w 1362345"/>
              <a:gd name="connsiteY2" fmla="*/ 613744 h 1285418"/>
              <a:gd name="connsiteX3" fmla="*/ 874859 w 1362345"/>
              <a:gd name="connsiteY3" fmla="*/ 583984 h 1285418"/>
              <a:gd name="connsiteX4" fmla="*/ 510604 w 1362345"/>
              <a:gd name="connsiteY4" fmla="*/ 583984 h 1285418"/>
              <a:gd name="connsiteX5" fmla="*/ 554956 w 1362345"/>
              <a:gd name="connsiteY5" fmla="*/ 613744 h 1285418"/>
              <a:gd name="connsiteX6" fmla="*/ 467969 w 1362345"/>
              <a:gd name="connsiteY6" fmla="*/ 614316 h 1285418"/>
              <a:gd name="connsiteX7" fmla="*/ 510604 w 1362345"/>
              <a:gd name="connsiteY7" fmla="*/ 583984 h 1285418"/>
              <a:gd name="connsiteX8" fmla="*/ 892314 w 1362345"/>
              <a:gd name="connsiteY8" fmla="*/ 492705 h 1285418"/>
              <a:gd name="connsiteX9" fmla="*/ 831938 w 1362345"/>
              <a:gd name="connsiteY9" fmla="*/ 520461 h 1285418"/>
              <a:gd name="connsiteX10" fmla="*/ 808475 w 1362345"/>
              <a:gd name="connsiteY10" fmla="*/ 593713 h 1285418"/>
              <a:gd name="connsiteX11" fmla="*/ 823640 w 1362345"/>
              <a:gd name="connsiteY11" fmla="*/ 684992 h 1285418"/>
              <a:gd name="connsiteX12" fmla="*/ 879151 w 1362345"/>
              <a:gd name="connsiteY12" fmla="*/ 641499 h 1285418"/>
              <a:gd name="connsiteX13" fmla="*/ 935521 w 1362345"/>
              <a:gd name="connsiteY13" fmla="*/ 683848 h 1285418"/>
              <a:gd name="connsiteX14" fmla="*/ 938382 w 1362345"/>
              <a:gd name="connsiteY14" fmla="*/ 680700 h 1285418"/>
              <a:gd name="connsiteX15" fmla="*/ 924647 w 1362345"/>
              <a:gd name="connsiteY15" fmla="*/ 518172 h 1285418"/>
              <a:gd name="connsiteX16" fmla="*/ 892314 w 1362345"/>
              <a:gd name="connsiteY16" fmla="*/ 492705 h 1285418"/>
              <a:gd name="connsiteX17" fmla="*/ 512642 w 1362345"/>
              <a:gd name="connsiteY17" fmla="*/ 490417 h 1285418"/>
              <a:gd name="connsiteX18" fmla="*/ 462246 w 1362345"/>
              <a:gd name="connsiteY18" fmla="*/ 526757 h 1285418"/>
              <a:gd name="connsiteX19" fmla="*/ 442216 w 1362345"/>
              <a:gd name="connsiteY19" fmla="*/ 598578 h 1285418"/>
              <a:gd name="connsiteX20" fmla="*/ 457954 w 1362345"/>
              <a:gd name="connsiteY20" fmla="*/ 685279 h 1285418"/>
              <a:gd name="connsiteX21" fmla="*/ 513465 w 1362345"/>
              <a:gd name="connsiteY21" fmla="*/ 641214 h 1285418"/>
              <a:gd name="connsiteX22" fmla="*/ 570121 w 1362345"/>
              <a:gd name="connsiteY22" fmla="*/ 684135 h 1285418"/>
              <a:gd name="connsiteX23" fmla="*/ 573555 w 1362345"/>
              <a:gd name="connsiteY23" fmla="*/ 678412 h 1285418"/>
              <a:gd name="connsiteX24" fmla="*/ 563253 w 1362345"/>
              <a:gd name="connsiteY24" fmla="*/ 525326 h 1285418"/>
              <a:gd name="connsiteX25" fmla="*/ 512642 w 1362345"/>
              <a:gd name="connsiteY25" fmla="*/ 490417 h 1285418"/>
              <a:gd name="connsiteX26" fmla="*/ 837590 w 1362345"/>
              <a:gd name="connsiteY26" fmla="*/ 269731 h 1285418"/>
              <a:gd name="connsiteX27" fmla="*/ 970430 w 1362345"/>
              <a:gd name="connsiteY27" fmla="*/ 349063 h 1285418"/>
              <a:gd name="connsiteX28" fmla="*/ 1049977 w 1362345"/>
              <a:gd name="connsiteY28" fmla="*/ 505009 h 1285418"/>
              <a:gd name="connsiteX29" fmla="*/ 1117219 w 1362345"/>
              <a:gd name="connsiteY29" fmla="*/ 848378 h 1285418"/>
              <a:gd name="connsiteX30" fmla="*/ 1119795 w 1362345"/>
              <a:gd name="connsiteY30" fmla="*/ 905606 h 1285418"/>
              <a:gd name="connsiteX31" fmla="*/ 1105774 w 1362345"/>
              <a:gd name="connsiteY31" fmla="*/ 1100753 h 1285418"/>
              <a:gd name="connsiteX32" fmla="*/ 920641 w 1362345"/>
              <a:gd name="connsiteY32" fmla="*/ 1279876 h 1285418"/>
              <a:gd name="connsiteX33" fmla="*/ 748671 w 1362345"/>
              <a:gd name="connsiteY33" fmla="*/ 1265569 h 1285418"/>
              <a:gd name="connsiteX34" fmla="*/ 702603 w 1362345"/>
              <a:gd name="connsiteY34" fmla="*/ 1240389 h 1285418"/>
              <a:gd name="connsiteX35" fmla="*/ 697739 w 1362345"/>
              <a:gd name="connsiteY35" fmla="*/ 1228371 h 1285418"/>
              <a:gd name="connsiteX36" fmla="*/ 715193 w 1362345"/>
              <a:gd name="connsiteY36" fmla="*/ 1079006 h 1285418"/>
              <a:gd name="connsiteX37" fmla="*/ 730072 w 1362345"/>
              <a:gd name="connsiteY37" fmla="*/ 1063269 h 1285418"/>
              <a:gd name="connsiteX38" fmla="*/ 753822 w 1362345"/>
              <a:gd name="connsiteY38" fmla="*/ 1036371 h 1285418"/>
              <a:gd name="connsiteX39" fmla="*/ 755825 w 1362345"/>
              <a:gd name="connsiteY39" fmla="*/ 1004038 h 1285418"/>
              <a:gd name="connsiteX40" fmla="*/ 789303 w 1362345"/>
              <a:gd name="connsiteY40" fmla="*/ 1001176 h 1285418"/>
              <a:gd name="connsiteX41" fmla="*/ 791592 w 1362345"/>
              <a:gd name="connsiteY41" fmla="*/ 1001176 h 1285418"/>
              <a:gd name="connsiteX42" fmla="*/ 808475 w 1362345"/>
              <a:gd name="connsiteY42" fmla="*/ 1017772 h 1285418"/>
              <a:gd name="connsiteX43" fmla="*/ 808475 w 1362345"/>
              <a:gd name="connsiteY43" fmla="*/ 1041808 h 1285418"/>
              <a:gd name="connsiteX44" fmla="*/ 817059 w 1362345"/>
              <a:gd name="connsiteY44" fmla="*/ 1048962 h 1285418"/>
              <a:gd name="connsiteX45" fmla="*/ 903187 w 1362345"/>
              <a:gd name="connsiteY45" fmla="*/ 1006327 h 1285418"/>
              <a:gd name="connsiteX46" fmla="*/ 904331 w 1362345"/>
              <a:gd name="connsiteY46" fmla="*/ 902172 h 1285418"/>
              <a:gd name="connsiteX47" fmla="*/ 792165 w 1362345"/>
              <a:gd name="connsiteY47" fmla="*/ 851811 h 1285418"/>
              <a:gd name="connsiteX48" fmla="*/ 735509 w 1362345"/>
              <a:gd name="connsiteY48" fmla="*/ 843227 h 1285418"/>
              <a:gd name="connsiteX49" fmla="*/ 724064 w 1362345"/>
              <a:gd name="connsiteY49" fmla="*/ 831210 h 1285418"/>
              <a:gd name="connsiteX50" fmla="*/ 722061 w 1362345"/>
              <a:gd name="connsiteY50" fmla="*/ 620610 h 1285418"/>
              <a:gd name="connsiteX51" fmla="*/ 698025 w 1362345"/>
              <a:gd name="connsiteY51" fmla="*/ 343340 h 1285418"/>
              <a:gd name="connsiteX52" fmla="*/ 689727 w 1362345"/>
              <a:gd name="connsiteY52" fmla="*/ 312151 h 1285418"/>
              <a:gd name="connsiteX53" fmla="*/ 694877 w 1362345"/>
              <a:gd name="connsiteY53" fmla="*/ 298989 h 1285418"/>
              <a:gd name="connsiteX54" fmla="*/ 837590 w 1362345"/>
              <a:gd name="connsiteY54" fmla="*/ 269731 h 1285418"/>
              <a:gd name="connsiteX55" fmla="*/ 560678 w 1362345"/>
              <a:gd name="connsiteY55" fmla="*/ 256069 h 1285418"/>
              <a:gd name="connsiteX56" fmla="*/ 662258 w 1362345"/>
              <a:gd name="connsiteY56" fmla="*/ 292695 h 1285418"/>
              <a:gd name="connsiteX57" fmla="*/ 680571 w 1362345"/>
              <a:gd name="connsiteY57" fmla="*/ 321309 h 1285418"/>
              <a:gd name="connsiteX58" fmla="*/ 699456 w 1362345"/>
              <a:gd name="connsiteY58" fmla="*/ 439198 h 1285418"/>
              <a:gd name="connsiteX59" fmla="*/ 712046 w 1362345"/>
              <a:gd name="connsiteY59" fmla="*/ 699014 h 1285418"/>
              <a:gd name="connsiteX60" fmla="*/ 712332 w 1362345"/>
              <a:gd name="connsiteY60" fmla="*/ 830066 h 1285418"/>
              <a:gd name="connsiteX61" fmla="*/ 700887 w 1362345"/>
              <a:gd name="connsiteY61" fmla="*/ 840939 h 1285418"/>
              <a:gd name="connsiteX62" fmla="*/ 644803 w 1362345"/>
              <a:gd name="connsiteY62" fmla="*/ 842370 h 1285418"/>
              <a:gd name="connsiteX63" fmla="*/ 632499 w 1362345"/>
              <a:gd name="connsiteY63" fmla="*/ 854102 h 1285418"/>
              <a:gd name="connsiteX64" fmla="*/ 632785 w 1362345"/>
              <a:gd name="connsiteY64" fmla="*/ 892444 h 1285418"/>
              <a:gd name="connsiteX65" fmla="*/ 623915 w 1362345"/>
              <a:gd name="connsiteY65" fmla="*/ 901601 h 1285418"/>
              <a:gd name="connsiteX66" fmla="*/ 586717 w 1362345"/>
              <a:gd name="connsiteY66" fmla="*/ 901601 h 1285418"/>
              <a:gd name="connsiteX67" fmla="*/ 577847 w 1362345"/>
              <a:gd name="connsiteY67" fmla="*/ 892444 h 1285418"/>
              <a:gd name="connsiteX68" fmla="*/ 577847 w 1362345"/>
              <a:gd name="connsiteY68" fmla="*/ 860110 h 1285418"/>
              <a:gd name="connsiteX69" fmla="*/ 570121 w 1362345"/>
              <a:gd name="connsiteY69" fmla="*/ 853815 h 1285418"/>
              <a:gd name="connsiteX70" fmla="*/ 470258 w 1362345"/>
              <a:gd name="connsiteY70" fmla="*/ 900456 h 1285418"/>
              <a:gd name="connsiteX71" fmla="*/ 471117 w 1362345"/>
              <a:gd name="connsiteY71" fmla="*/ 1005183 h 1285418"/>
              <a:gd name="connsiteX72" fmla="*/ 585286 w 1362345"/>
              <a:gd name="connsiteY72" fmla="*/ 1054399 h 1285418"/>
              <a:gd name="connsiteX73" fmla="*/ 693447 w 1362345"/>
              <a:gd name="connsiteY73" fmla="*/ 1064414 h 1285418"/>
              <a:gd name="connsiteX74" fmla="*/ 703462 w 1362345"/>
              <a:gd name="connsiteY74" fmla="*/ 1071854 h 1285418"/>
              <a:gd name="connsiteX75" fmla="*/ 685435 w 1362345"/>
              <a:gd name="connsiteY75" fmla="*/ 1224938 h 1285418"/>
              <a:gd name="connsiteX76" fmla="*/ 662258 w 1362345"/>
              <a:gd name="connsiteY76" fmla="*/ 1253838 h 1285418"/>
              <a:gd name="connsiteX77" fmla="*/ 363814 w 1362345"/>
              <a:gd name="connsiteY77" fmla="*/ 1188026 h 1285418"/>
              <a:gd name="connsiteX78" fmla="*/ 259373 w 1362345"/>
              <a:gd name="connsiteY78" fmla="*/ 979717 h 1285418"/>
              <a:gd name="connsiteX79" fmla="*/ 235624 w 1362345"/>
              <a:gd name="connsiteY79" fmla="*/ 655234 h 1285418"/>
              <a:gd name="connsiteX80" fmla="*/ 290276 w 1362345"/>
              <a:gd name="connsiteY80" fmla="*/ 425463 h 1285418"/>
              <a:gd name="connsiteX81" fmla="*/ 560678 w 1362345"/>
              <a:gd name="connsiteY81" fmla="*/ 256069 h 1285418"/>
              <a:gd name="connsiteX82" fmla="*/ 1075112 w 1362345"/>
              <a:gd name="connsiteY82" fmla="*/ 250403 h 1285418"/>
              <a:gd name="connsiteX83" fmla="*/ 1123228 w 1362345"/>
              <a:gd name="connsiteY83" fmla="*/ 260074 h 1285418"/>
              <a:gd name="connsiteX84" fmla="*/ 1325529 w 1362345"/>
              <a:gd name="connsiteY84" fmla="*/ 459800 h 1285418"/>
              <a:gd name="connsiteX85" fmla="*/ 1360152 w 1362345"/>
              <a:gd name="connsiteY85" fmla="*/ 631484 h 1285418"/>
              <a:gd name="connsiteX86" fmla="*/ 1325243 w 1362345"/>
              <a:gd name="connsiteY86" fmla="*/ 950530 h 1285418"/>
              <a:gd name="connsiteX87" fmla="*/ 1142400 w 1362345"/>
              <a:gd name="connsiteY87" fmla="*/ 1157123 h 1285418"/>
              <a:gd name="connsiteX88" fmla="*/ 1095187 w 1362345"/>
              <a:gd name="connsiteY88" fmla="*/ 1172002 h 1285418"/>
              <a:gd name="connsiteX89" fmla="*/ 1116647 w 1362345"/>
              <a:gd name="connsiteY89" fmla="*/ 1099895 h 1285418"/>
              <a:gd name="connsiteX90" fmla="*/ 1130096 w 1362345"/>
              <a:gd name="connsiteY90" fmla="*/ 875848 h 1285418"/>
              <a:gd name="connsiteX91" fmla="*/ 1102054 w 1362345"/>
              <a:gd name="connsiteY91" fmla="*/ 637493 h 1285418"/>
              <a:gd name="connsiteX92" fmla="*/ 1003908 w 1362345"/>
              <a:gd name="connsiteY92" fmla="*/ 377964 h 1285418"/>
              <a:gd name="connsiteX93" fmla="*/ 936951 w 1362345"/>
              <a:gd name="connsiteY93" fmla="*/ 298989 h 1285418"/>
              <a:gd name="connsiteX94" fmla="*/ 938382 w 1362345"/>
              <a:gd name="connsiteY94" fmla="*/ 284968 h 1285418"/>
              <a:gd name="connsiteX95" fmla="*/ 1028230 w 1362345"/>
              <a:gd name="connsiteY95" fmla="*/ 251597 h 1285418"/>
              <a:gd name="connsiteX96" fmla="*/ 1075112 w 1362345"/>
              <a:gd name="connsiteY96" fmla="*/ 250403 h 1285418"/>
              <a:gd name="connsiteX97" fmla="*/ 423402 w 1362345"/>
              <a:gd name="connsiteY97" fmla="*/ 224127 h 1285418"/>
              <a:gd name="connsiteX98" fmla="*/ 514323 w 1362345"/>
              <a:gd name="connsiteY98" fmla="*/ 244050 h 1285418"/>
              <a:gd name="connsiteX99" fmla="*/ 516898 w 1362345"/>
              <a:gd name="connsiteY99" fmla="*/ 246912 h 1285418"/>
              <a:gd name="connsiteX100" fmla="*/ 362669 w 1362345"/>
              <a:gd name="connsiteY100" fmla="*/ 316443 h 1285418"/>
              <a:gd name="connsiteX101" fmla="*/ 250216 w 1362345"/>
              <a:gd name="connsiteY101" fmla="*/ 497284 h 1285418"/>
              <a:gd name="connsiteX102" fmla="*/ 223033 w 1362345"/>
              <a:gd name="connsiteY102" fmla="*/ 756813 h 1285418"/>
              <a:gd name="connsiteX103" fmla="*/ 240488 w 1362345"/>
              <a:gd name="connsiteY103" fmla="*/ 944807 h 1285418"/>
              <a:gd name="connsiteX104" fmla="*/ 319462 w 1362345"/>
              <a:gd name="connsiteY104" fmla="*/ 1149969 h 1285418"/>
              <a:gd name="connsiteX105" fmla="*/ 321465 w 1362345"/>
              <a:gd name="connsiteY105" fmla="*/ 1154261 h 1285418"/>
              <a:gd name="connsiteX106" fmla="*/ 283981 w 1362345"/>
              <a:gd name="connsiteY106" fmla="*/ 1149683 h 1285418"/>
              <a:gd name="connsiteX107" fmla="*/ 82825 w 1362345"/>
              <a:gd name="connsiteY107" fmla="*/ 1002035 h 1285418"/>
              <a:gd name="connsiteX108" fmla="*/ 989 w 1362345"/>
              <a:gd name="connsiteY108" fmla="*/ 728485 h 1285418"/>
              <a:gd name="connsiteX109" fmla="*/ 63081 w 1362345"/>
              <a:gd name="connsiteY109" fmla="*/ 418881 h 1285418"/>
              <a:gd name="connsiteX110" fmla="*/ 330335 w 1362345"/>
              <a:gd name="connsiteY110" fmla="*/ 225451 h 1285418"/>
              <a:gd name="connsiteX111" fmla="*/ 423402 w 1362345"/>
              <a:gd name="connsiteY111" fmla="*/ 224127 h 1285418"/>
              <a:gd name="connsiteX112" fmla="*/ 737334 w 1362345"/>
              <a:gd name="connsiteY112" fmla="*/ 8 h 1285418"/>
              <a:gd name="connsiteX113" fmla="*/ 775284 w 1362345"/>
              <a:gd name="connsiteY113" fmla="*/ 16855 h 1285418"/>
              <a:gd name="connsiteX114" fmla="*/ 806759 w 1362345"/>
              <a:gd name="connsiteY114" fmla="*/ 49475 h 1285418"/>
              <a:gd name="connsiteX115" fmla="*/ 817632 w 1362345"/>
              <a:gd name="connsiteY115" fmla="*/ 80378 h 1285418"/>
              <a:gd name="connsiteX116" fmla="*/ 805042 w 1362345"/>
              <a:gd name="connsiteY116" fmla="*/ 115860 h 1285418"/>
              <a:gd name="connsiteX117" fmla="*/ 761549 w 1362345"/>
              <a:gd name="connsiteY117" fmla="*/ 166794 h 1285418"/>
              <a:gd name="connsiteX118" fmla="*/ 726926 w 1362345"/>
              <a:gd name="connsiteY118" fmla="*/ 212576 h 1285418"/>
              <a:gd name="connsiteX119" fmla="*/ 710329 w 1362345"/>
              <a:gd name="connsiteY119" fmla="*/ 266656 h 1285418"/>
              <a:gd name="connsiteX120" fmla="*/ 700314 w 1362345"/>
              <a:gd name="connsiteY120" fmla="*/ 283252 h 1285418"/>
              <a:gd name="connsiteX121" fmla="*/ 663974 w 1362345"/>
              <a:gd name="connsiteY121" fmla="*/ 280105 h 1285418"/>
              <a:gd name="connsiteX122" fmla="*/ 627062 w 1362345"/>
              <a:gd name="connsiteY122" fmla="*/ 258358 h 1285418"/>
              <a:gd name="connsiteX123" fmla="*/ 618478 w 1362345"/>
              <a:gd name="connsiteY123" fmla="*/ 247199 h 1285418"/>
              <a:gd name="connsiteX124" fmla="*/ 621339 w 1362345"/>
              <a:gd name="connsiteY124" fmla="*/ 137606 h 1285418"/>
              <a:gd name="connsiteX125" fmla="*/ 683146 w 1362345"/>
              <a:gd name="connsiteY125" fmla="*/ 26870 h 1285418"/>
              <a:gd name="connsiteX126" fmla="*/ 698311 w 1362345"/>
              <a:gd name="connsiteY126" fmla="*/ 15139 h 1285418"/>
              <a:gd name="connsiteX127" fmla="*/ 737334 w 1362345"/>
              <a:gd name="connsiteY127" fmla="*/ 8 h 1285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1362345" h="1285418">
                <a:moveTo>
                  <a:pt x="874859" y="583984"/>
                </a:moveTo>
                <a:cubicBezTo>
                  <a:pt x="894602" y="583126"/>
                  <a:pt x="906620" y="595431"/>
                  <a:pt x="918924" y="611455"/>
                </a:cubicBezTo>
                <a:cubicBezTo>
                  <a:pt x="880295" y="593141"/>
                  <a:pt x="870853" y="593427"/>
                  <a:pt x="834799" y="613744"/>
                </a:cubicBezTo>
                <a:cubicBezTo>
                  <a:pt x="839950" y="599723"/>
                  <a:pt x="859407" y="584557"/>
                  <a:pt x="874859" y="583984"/>
                </a:cubicBezTo>
                <a:close/>
                <a:moveTo>
                  <a:pt x="510604" y="583984"/>
                </a:moveTo>
                <a:cubicBezTo>
                  <a:pt x="530348" y="583984"/>
                  <a:pt x="542080" y="596861"/>
                  <a:pt x="554956" y="613744"/>
                </a:cubicBezTo>
                <a:cubicBezTo>
                  <a:pt x="518331" y="592568"/>
                  <a:pt x="504595" y="592854"/>
                  <a:pt x="467969" y="614316"/>
                </a:cubicBezTo>
                <a:cubicBezTo>
                  <a:pt x="475695" y="598292"/>
                  <a:pt x="494866" y="583984"/>
                  <a:pt x="510604" y="583984"/>
                </a:cubicBezTo>
                <a:close/>
                <a:moveTo>
                  <a:pt x="892314" y="492705"/>
                </a:moveTo>
                <a:cubicBezTo>
                  <a:pt x="870281" y="485838"/>
                  <a:pt x="848248" y="495853"/>
                  <a:pt x="831938" y="520461"/>
                </a:cubicBezTo>
                <a:cubicBezTo>
                  <a:pt x="817059" y="542494"/>
                  <a:pt x="810478" y="567674"/>
                  <a:pt x="808475" y="593713"/>
                </a:cubicBezTo>
                <a:cubicBezTo>
                  <a:pt x="806186" y="624616"/>
                  <a:pt x="809333" y="654947"/>
                  <a:pt x="823640" y="684992"/>
                </a:cubicBezTo>
                <a:cubicBezTo>
                  <a:pt x="837375" y="662673"/>
                  <a:pt x="851110" y="641785"/>
                  <a:pt x="879151" y="641499"/>
                </a:cubicBezTo>
                <a:cubicBezTo>
                  <a:pt x="907765" y="641213"/>
                  <a:pt x="922072" y="662387"/>
                  <a:pt x="935521" y="683848"/>
                </a:cubicBezTo>
                <a:cubicBezTo>
                  <a:pt x="936951" y="682417"/>
                  <a:pt x="938096" y="681558"/>
                  <a:pt x="938382" y="680700"/>
                </a:cubicBezTo>
                <a:cubicBezTo>
                  <a:pt x="959843" y="624329"/>
                  <a:pt x="957267" y="569677"/>
                  <a:pt x="924647" y="518172"/>
                </a:cubicBezTo>
                <a:cubicBezTo>
                  <a:pt x="917208" y="506154"/>
                  <a:pt x="906334" y="496997"/>
                  <a:pt x="892314" y="492705"/>
                </a:cubicBezTo>
                <a:close/>
                <a:moveTo>
                  <a:pt x="512642" y="490417"/>
                </a:moveTo>
                <a:cubicBezTo>
                  <a:pt x="494222" y="490775"/>
                  <a:pt x="475838" y="503008"/>
                  <a:pt x="462246" y="526757"/>
                </a:cubicBezTo>
                <a:cubicBezTo>
                  <a:pt x="449370" y="548790"/>
                  <a:pt x="443933" y="573397"/>
                  <a:pt x="442216" y="598578"/>
                </a:cubicBezTo>
                <a:cubicBezTo>
                  <a:pt x="440500" y="627765"/>
                  <a:pt x="444506" y="656379"/>
                  <a:pt x="457954" y="685279"/>
                </a:cubicBezTo>
                <a:cubicBezTo>
                  <a:pt x="471403" y="662388"/>
                  <a:pt x="485710" y="641786"/>
                  <a:pt x="513465" y="641214"/>
                </a:cubicBezTo>
                <a:cubicBezTo>
                  <a:pt x="542079" y="640927"/>
                  <a:pt x="556386" y="661816"/>
                  <a:pt x="570121" y="684135"/>
                </a:cubicBezTo>
                <a:cubicBezTo>
                  <a:pt x="571551" y="681559"/>
                  <a:pt x="572982" y="680128"/>
                  <a:pt x="573555" y="678412"/>
                </a:cubicBezTo>
                <a:cubicBezTo>
                  <a:pt x="593298" y="625762"/>
                  <a:pt x="591581" y="573970"/>
                  <a:pt x="563253" y="525326"/>
                </a:cubicBezTo>
                <a:cubicBezTo>
                  <a:pt x="549519" y="501577"/>
                  <a:pt x="531063" y="490060"/>
                  <a:pt x="512642" y="490417"/>
                </a:cubicBezTo>
                <a:close/>
                <a:moveTo>
                  <a:pt x="837590" y="269731"/>
                </a:moveTo>
                <a:cubicBezTo>
                  <a:pt x="886877" y="276312"/>
                  <a:pt x="934520" y="300991"/>
                  <a:pt x="970430" y="349063"/>
                </a:cubicBezTo>
                <a:cubicBezTo>
                  <a:pt x="1005911" y="396562"/>
                  <a:pt x="1029088" y="450071"/>
                  <a:pt x="1049977" y="505009"/>
                </a:cubicBezTo>
                <a:cubicBezTo>
                  <a:pt x="1091753" y="615745"/>
                  <a:pt x="1112641" y="730488"/>
                  <a:pt x="1117219" y="848378"/>
                </a:cubicBezTo>
                <a:cubicBezTo>
                  <a:pt x="1117792" y="867263"/>
                  <a:pt x="1118936" y="886434"/>
                  <a:pt x="1119795" y="905606"/>
                </a:cubicBezTo>
                <a:cubicBezTo>
                  <a:pt x="1120367" y="971132"/>
                  <a:pt x="1117792" y="1036371"/>
                  <a:pt x="1105774" y="1100753"/>
                </a:cubicBezTo>
                <a:cubicBezTo>
                  <a:pt x="1084599" y="1205194"/>
                  <a:pt x="1025941" y="1261850"/>
                  <a:pt x="920641" y="1279876"/>
                </a:cubicBezTo>
                <a:cubicBezTo>
                  <a:pt x="861983" y="1289891"/>
                  <a:pt x="804469" y="1287030"/>
                  <a:pt x="748671" y="1265569"/>
                </a:cubicBezTo>
                <a:cubicBezTo>
                  <a:pt x="732075" y="1259274"/>
                  <a:pt x="716624" y="1250976"/>
                  <a:pt x="702603" y="1240389"/>
                </a:cubicBezTo>
                <a:cubicBezTo>
                  <a:pt x="698311" y="1237242"/>
                  <a:pt x="696308" y="1234380"/>
                  <a:pt x="697739" y="1228371"/>
                </a:cubicBezTo>
                <a:cubicBezTo>
                  <a:pt x="708612" y="1179155"/>
                  <a:pt x="712618" y="1129081"/>
                  <a:pt x="715193" y="1079006"/>
                </a:cubicBezTo>
                <a:cubicBezTo>
                  <a:pt x="715765" y="1067561"/>
                  <a:pt x="719199" y="1064127"/>
                  <a:pt x="730072" y="1063269"/>
                </a:cubicBezTo>
                <a:cubicBezTo>
                  <a:pt x="753822" y="1061266"/>
                  <a:pt x="753536" y="1060693"/>
                  <a:pt x="753822" y="1036371"/>
                </a:cubicBezTo>
                <a:cubicBezTo>
                  <a:pt x="753822" y="1025498"/>
                  <a:pt x="748958" y="1010905"/>
                  <a:pt x="755825" y="1004038"/>
                </a:cubicBezTo>
                <a:cubicBezTo>
                  <a:pt x="763265" y="996312"/>
                  <a:pt x="777858" y="1002035"/>
                  <a:pt x="789303" y="1001176"/>
                </a:cubicBezTo>
                <a:cubicBezTo>
                  <a:pt x="789876" y="1001176"/>
                  <a:pt x="790734" y="1001176"/>
                  <a:pt x="791592" y="1001176"/>
                </a:cubicBezTo>
                <a:cubicBezTo>
                  <a:pt x="808475" y="1001176"/>
                  <a:pt x="808475" y="1001176"/>
                  <a:pt x="808475" y="1017772"/>
                </a:cubicBezTo>
                <a:cubicBezTo>
                  <a:pt x="808475" y="1025784"/>
                  <a:pt x="808761" y="1033796"/>
                  <a:pt x="808475" y="1041808"/>
                </a:cubicBezTo>
                <a:cubicBezTo>
                  <a:pt x="808189" y="1048103"/>
                  <a:pt x="809047" y="1051251"/>
                  <a:pt x="817059" y="1048962"/>
                </a:cubicBezTo>
                <a:cubicBezTo>
                  <a:pt x="848248" y="1039519"/>
                  <a:pt x="878007" y="1027501"/>
                  <a:pt x="903187" y="1006327"/>
                </a:cubicBezTo>
                <a:cubicBezTo>
                  <a:pt x="940671" y="974565"/>
                  <a:pt x="941243" y="934792"/>
                  <a:pt x="904331" y="902172"/>
                </a:cubicBezTo>
                <a:cubicBezTo>
                  <a:pt x="872284" y="873844"/>
                  <a:pt x="832797" y="861254"/>
                  <a:pt x="792165" y="851811"/>
                </a:cubicBezTo>
                <a:cubicBezTo>
                  <a:pt x="773566" y="847519"/>
                  <a:pt x="754680" y="844658"/>
                  <a:pt x="735509" y="843227"/>
                </a:cubicBezTo>
                <a:cubicBezTo>
                  <a:pt x="726925" y="842655"/>
                  <a:pt x="724064" y="840080"/>
                  <a:pt x="724064" y="831210"/>
                </a:cubicBezTo>
                <a:cubicBezTo>
                  <a:pt x="724922" y="761105"/>
                  <a:pt x="724636" y="690715"/>
                  <a:pt x="722061" y="620610"/>
                </a:cubicBezTo>
                <a:cubicBezTo>
                  <a:pt x="718627" y="527901"/>
                  <a:pt x="715479" y="434905"/>
                  <a:pt x="698025" y="343340"/>
                </a:cubicBezTo>
                <a:cubicBezTo>
                  <a:pt x="696022" y="332753"/>
                  <a:pt x="693447" y="322166"/>
                  <a:pt x="689727" y="312151"/>
                </a:cubicBezTo>
                <a:cubicBezTo>
                  <a:pt x="687438" y="305570"/>
                  <a:pt x="688868" y="302422"/>
                  <a:pt x="694877" y="298989"/>
                </a:cubicBezTo>
                <a:cubicBezTo>
                  <a:pt x="737369" y="274667"/>
                  <a:pt x="788302" y="263150"/>
                  <a:pt x="837590" y="269731"/>
                </a:cubicBezTo>
                <a:close/>
                <a:moveTo>
                  <a:pt x="560678" y="256069"/>
                </a:moveTo>
                <a:cubicBezTo>
                  <a:pt x="598449" y="254638"/>
                  <a:pt x="632785" y="268373"/>
                  <a:pt x="662258" y="292695"/>
                </a:cubicBezTo>
                <a:cubicBezTo>
                  <a:pt x="671700" y="300420"/>
                  <a:pt x="677423" y="309863"/>
                  <a:pt x="680571" y="321309"/>
                </a:cubicBezTo>
                <a:cubicBezTo>
                  <a:pt x="691158" y="359937"/>
                  <a:pt x="695736" y="399425"/>
                  <a:pt x="699456" y="439198"/>
                </a:cubicBezTo>
                <a:cubicBezTo>
                  <a:pt x="707468" y="520176"/>
                  <a:pt x="709757" y="601439"/>
                  <a:pt x="712046" y="699014"/>
                </a:cubicBezTo>
                <a:cubicBezTo>
                  <a:pt x="712046" y="731920"/>
                  <a:pt x="712046" y="781136"/>
                  <a:pt x="712332" y="830066"/>
                </a:cubicBezTo>
                <a:cubicBezTo>
                  <a:pt x="712618" y="838936"/>
                  <a:pt x="710043" y="841797"/>
                  <a:pt x="700887" y="840939"/>
                </a:cubicBezTo>
                <a:cubicBezTo>
                  <a:pt x="682288" y="839508"/>
                  <a:pt x="663402" y="841511"/>
                  <a:pt x="644803" y="842370"/>
                </a:cubicBezTo>
                <a:cubicBezTo>
                  <a:pt x="636505" y="842942"/>
                  <a:pt x="632499" y="845517"/>
                  <a:pt x="632499" y="854102"/>
                </a:cubicBezTo>
                <a:cubicBezTo>
                  <a:pt x="633358" y="866978"/>
                  <a:pt x="632499" y="879568"/>
                  <a:pt x="632785" y="892444"/>
                </a:cubicBezTo>
                <a:cubicBezTo>
                  <a:pt x="633072" y="899025"/>
                  <a:pt x="630782" y="901887"/>
                  <a:pt x="623915" y="901601"/>
                </a:cubicBezTo>
                <a:cubicBezTo>
                  <a:pt x="611325" y="901315"/>
                  <a:pt x="599021" y="901315"/>
                  <a:pt x="586717" y="901601"/>
                </a:cubicBezTo>
                <a:cubicBezTo>
                  <a:pt x="579850" y="901887"/>
                  <a:pt x="577560" y="899025"/>
                  <a:pt x="577847" y="892444"/>
                </a:cubicBezTo>
                <a:cubicBezTo>
                  <a:pt x="578133" y="881571"/>
                  <a:pt x="577560" y="870984"/>
                  <a:pt x="577847" y="860110"/>
                </a:cubicBezTo>
                <a:cubicBezTo>
                  <a:pt x="578133" y="854388"/>
                  <a:pt x="575844" y="852385"/>
                  <a:pt x="570121" y="853815"/>
                </a:cubicBezTo>
                <a:cubicBezTo>
                  <a:pt x="534067" y="863258"/>
                  <a:pt x="499158" y="875562"/>
                  <a:pt x="470258" y="900456"/>
                </a:cubicBezTo>
                <a:cubicBezTo>
                  <a:pt x="432488" y="933076"/>
                  <a:pt x="432774" y="973136"/>
                  <a:pt x="471117" y="1005183"/>
                </a:cubicBezTo>
                <a:cubicBezTo>
                  <a:pt x="504309" y="1032939"/>
                  <a:pt x="544082" y="1045529"/>
                  <a:pt x="585286" y="1054399"/>
                </a:cubicBezTo>
                <a:cubicBezTo>
                  <a:pt x="621054" y="1062125"/>
                  <a:pt x="657107" y="1064986"/>
                  <a:pt x="693447" y="1064414"/>
                </a:cubicBezTo>
                <a:cubicBezTo>
                  <a:pt x="698597" y="1064414"/>
                  <a:pt x="704034" y="1063269"/>
                  <a:pt x="703462" y="1071854"/>
                </a:cubicBezTo>
                <a:cubicBezTo>
                  <a:pt x="699456" y="1123073"/>
                  <a:pt x="696308" y="1174578"/>
                  <a:pt x="685435" y="1224938"/>
                </a:cubicBezTo>
                <a:cubicBezTo>
                  <a:pt x="682574" y="1238673"/>
                  <a:pt x="675992" y="1247543"/>
                  <a:pt x="662258" y="1253838"/>
                </a:cubicBezTo>
                <a:cubicBezTo>
                  <a:pt x="558675" y="1300765"/>
                  <a:pt x="443647" y="1275585"/>
                  <a:pt x="363814" y="1188026"/>
                </a:cubicBezTo>
                <a:cubicBezTo>
                  <a:pt x="309448" y="1128509"/>
                  <a:pt x="277972" y="1056974"/>
                  <a:pt x="259373" y="979717"/>
                </a:cubicBezTo>
                <a:cubicBezTo>
                  <a:pt x="233621" y="872987"/>
                  <a:pt x="229901" y="764254"/>
                  <a:pt x="235624" y="655234"/>
                </a:cubicBezTo>
                <a:cubicBezTo>
                  <a:pt x="239916" y="575687"/>
                  <a:pt x="252792" y="497284"/>
                  <a:pt x="290276" y="425463"/>
                </a:cubicBezTo>
                <a:cubicBezTo>
                  <a:pt x="347218" y="316730"/>
                  <a:pt x="438497" y="260361"/>
                  <a:pt x="560678" y="256069"/>
                </a:cubicBezTo>
                <a:close/>
                <a:moveTo>
                  <a:pt x="1075112" y="250403"/>
                </a:moveTo>
                <a:cubicBezTo>
                  <a:pt x="1090948" y="251794"/>
                  <a:pt x="1106990" y="254995"/>
                  <a:pt x="1123228" y="260074"/>
                </a:cubicBezTo>
                <a:cubicBezTo>
                  <a:pt x="1224522" y="291836"/>
                  <a:pt x="1289762" y="361368"/>
                  <a:pt x="1325529" y="459800"/>
                </a:cubicBezTo>
                <a:cubicBezTo>
                  <a:pt x="1345845" y="515311"/>
                  <a:pt x="1356432" y="572825"/>
                  <a:pt x="1360152" y="631484"/>
                </a:cubicBezTo>
                <a:cubicBezTo>
                  <a:pt x="1367305" y="739931"/>
                  <a:pt x="1357291" y="846375"/>
                  <a:pt x="1325243" y="950530"/>
                </a:cubicBezTo>
                <a:cubicBezTo>
                  <a:pt x="1295484" y="1046959"/>
                  <a:pt x="1236826" y="1117922"/>
                  <a:pt x="1142400" y="1157123"/>
                </a:cubicBezTo>
                <a:cubicBezTo>
                  <a:pt x="1127520" y="1163418"/>
                  <a:pt x="1112641" y="1168855"/>
                  <a:pt x="1095187" y="1172002"/>
                </a:cubicBezTo>
                <a:cubicBezTo>
                  <a:pt x="1104629" y="1147394"/>
                  <a:pt x="1111783" y="1123931"/>
                  <a:pt x="1116647" y="1099895"/>
                </a:cubicBezTo>
                <a:cubicBezTo>
                  <a:pt x="1131240" y="1025785"/>
                  <a:pt x="1133243" y="950816"/>
                  <a:pt x="1130096" y="875848"/>
                </a:cubicBezTo>
                <a:cubicBezTo>
                  <a:pt x="1126948" y="795729"/>
                  <a:pt x="1121511" y="715610"/>
                  <a:pt x="1102054" y="637493"/>
                </a:cubicBezTo>
                <a:cubicBezTo>
                  <a:pt x="1079449" y="547358"/>
                  <a:pt x="1051980" y="458655"/>
                  <a:pt x="1003908" y="377964"/>
                </a:cubicBezTo>
                <a:cubicBezTo>
                  <a:pt x="986167" y="347919"/>
                  <a:pt x="964993" y="320450"/>
                  <a:pt x="936951" y="298989"/>
                </a:cubicBezTo>
                <a:cubicBezTo>
                  <a:pt x="928081" y="292122"/>
                  <a:pt x="931229" y="289547"/>
                  <a:pt x="938382" y="284968"/>
                </a:cubicBezTo>
                <a:cubicBezTo>
                  <a:pt x="967425" y="267227"/>
                  <a:pt x="997398" y="255925"/>
                  <a:pt x="1028230" y="251597"/>
                </a:cubicBezTo>
                <a:cubicBezTo>
                  <a:pt x="1043646" y="249433"/>
                  <a:pt x="1059277" y="249013"/>
                  <a:pt x="1075112" y="250403"/>
                </a:cubicBezTo>
                <a:close/>
                <a:moveTo>
                  <a:pt x="423402" y="224127"/>
                </a:moveTo>
                <a:cubicBezTo>
                  <a:pt x="454091" y="227382"/>
                  <a:pt x="484422" y="234178"/>
                  <a:pt x="514323" y="244050"/>
                </a:cubicBezTo>
                <a:cubicBezTo>
                  <a:pt x="515182" y="244336"/>
                  <a:pt x="515468" y="245195"/>
                  <a:pt x="516898" y="246912"/>
                </a:cubicBezTo>
                <a:cubicBezTo>
                  <a:pt x="459384" y="258357"/>
                  <a:pt x="407593" y="280104"/>
                  <a:pt x="362669" y="316443"/>
                </a:cubicBezTo>
                <a:cubicBezTo>
                  <a:pt x="304297" y="363656"/>
                  <a:pt x="270532" y="426607"/>
                  <a:pt x="250216" y="497284"/>
                </a:cubicBezTo>
                <a:cubicBezTo>
                  <a:pt x="225608" y="581981"/>
                  <a:pt x="220744" y="669255"/>
                  <a:pt x="223033" y="756813"/>
                </a:cubicBezTo>
                <a:cubicBezTo>
                  <a:pt x="224750" y="819764"/>
                  <a:pt x="228470" y="882715"/>
                  <a:pt x="240488" y="944807"/>
                </a:cubicBezTo>
                <a:cubicBezTo>
                  <a:pt x="254508" y="1017773"/>
                  <a:pt x="278258" y="1087305"/>
                  <a:pt x="319462" y="1149969"/>
                </a:cubicBezTo>
                <a:cubicBezTo>
                  <a:pt x="320034" y="1150827"/>
                  <a:pt x="320321" y="1151972"/>
                  <a:pt x="321465" y="1154261"/>
                </a:cubicBezTo>
                <a:cubicBezTo>
                  <a:pt x="308303" y="1155120"/>
                  <a:pt x="295999" y="1152258"/>
                  <a:pt x="283981" y="1149683"/>
                </a:cubicBezTo>
                <a:cubicBezTo>
                  <a:pt x="194419" y="1131084"/>
                  <a:pt x="129179" y="1079006"/>
                  <a:pt x="82825" y="1002035"/>
                </a:cubicBezTo>
                <a:cubicBezTo>
                  <a:pt x="32464" y="917910"/>
                  <a:pt x="6139" y="826059"/>
                  <a:pt x="989" y="728485"/>
                </a:cubicBezTo>
                <a:cubicBezTo>
                  <a:pt x="-4734" y="620038"/>
                  <a:pt x="14151" y="516455"/>
                  <a:pt x="63081" y="418881"/>
                </a:cubicBezTo>
                <a:cubicBezTo>
                  <a:pt x="118592" y="308432"/>
                  <a:pt x="207295" y="242619"/>
                  <a:pt x="330335" y="225451"/>
                </a:cubicBezTo>
                <a:cubicBezTo>
                  <a:pt x="361668" y="221159"/>
                  <a:pt x="392714" y="220873"/>
                  <a:pt x="423402" y="224127"/>
                </a:cubicBezTo>
                <a:close/>
                <a:moveTo>
                  <a:pt x="737334" y="8"/>
                </a:moveTo>
                <a:cubicBezTo>
                  <a:pt x="749102" y="259"/>
                  <a:pt x="760690" y="5838"/>
                  <a:pt x="775284" y="16855"/>
                </a:cubicBezTo>
                <a:cubicBezTo>
                  <a:pt x="787587" y="26012"/>
                  <a:pt x="798175" y="36599"/>
                  <a:pt x="806759" y="49475"/>
                </a:cubicBezTo>
                <a:cubicBezTo>
                  <a:pt x="813054" y="59204"/>
                  <a:pt x="817060" y="69791"/>
                  <a:pt x="817632" y="80378"/>
                </a:cubicBezTo>
                <a:cubicBezTo>
                  <a:pt x="817632" y="94685"/>
                  <a:pt x="812482" y="105845"/>
                  <a:pt x="805042" y="115860"/>
                </a:cubicBezTo>
                <a:cubicBezTo>
                  <a:pt x="791593" y="133886"/>
                  <a:pt x="776142" y="149910"/>
                  <a:pt x="761549" y="166794"/>
                </a:cubicBezTo>
                <a:cubicBezTo>
                  <a:pt x="748959" y="181100"/>
                  <a:pt x="736941" y="195980"/>
                  <a:pt x="726926" y="212576"/>
                </a:cubicBezTo>
                <a:cubicBezTo>
                  <a:pt x="717197" y="229172"/>
                  <a:pt x="709757" y="246913"/>
                  <a:pt x="710329" y="266656"/>
                </a:cubicBezTo>
                <a:cubicBezTo>
                  <a:pt x="710615" y="275240"/>
                  <a:pt x="706609" y="278388"/>
                  <a:pt x="700314" y="283252"/>
                </a:cubicBezTo>
                <a:cubicBezTo>
                  <a:pt x="686579" y="293553"/>
                  <a:pt x="675992" y="292409"/>
                  <a:pt x="663974" y="280105"/>
                </a:cubicBezTo>
                <a:cubicBezTo>
                  <a:pt x="653959" y="269804"/>
                  <a:pt x="640511" y="263795"/>
                  <a:pt x="627062" y="258358"/>
                </a:cubicBezTo>
                <a:cubicBezTo>
                  <a:pt x="621626" y="256069"/>
                  <a:pt x="619050" y="253208"/>
                  <a:pt x="618478" y="247199"/>
                </a:cubicBezTo>
                <a:cubicBezTo>
                  <a:pt x="615044" y="210573"/>
                  <a:pt x="614758" y="173947"/>
                  <a:pt x="621339" y="137606"/>
                </a:cubicBezTo>
                <a:cubicBezTo>
                  <a:pt x="629065" y="93541"/>
                  <a:pt x="650526" y="57201"/>
                  <a:pt x="683146" y="26870"/>
                </a:cubicBezTo>
                <a:cubicBezTo>
                  <a:pt x="687724" y="22578"/>
                  <a:pt x="692874" y="18572"/>
                  <a:pt x="698311" y="15139"/>
                </a:cubicBezTo>
                <a:cubicBezTo>
                  <a:pt x="713620" y="4837"/>
                  <a:pt x="725566" y="-242"/>
                  <a:pt x="737334" y="8"/>
                </a:cubicBezTo>
                <a:close/>
              </a:path>
            </a:pathLst>
          </a:custGeom>
          <a:solidFill>
            <a:schemeClr val="accent5"/>
          </a:solidFill>
          <a:ln w="28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63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4">
            <a:extLst>
              <a:ext uri="{FF2B5EF4-FFF2-40B4-BE49-F238E27FC236}">
                <a16:creationId xmlns:a16="http://schemas.microsoft.com/office/drawing/2014/main" id="{8638FBEF-7CAA-493E-8D22-DDC3CE0E7CF5}"/>
              </a:ext>
            </a:extLst>
          </p:cNvPr>
          <p:cNvSpPr/>
          <p:nvPr/>
        </p:nvSpPr>
        <p:spPr>
          <a:xfrm>
            <a:off x="4771186" y="2400386"/>
            <a:ext cx="1440000" cy="1368000"/>
          </a:xfrm>
          <a:prstGeom prst="roundRect">
            <a:avLst>
              <a:gd name="adj" fmla="val 8843"/>
            </a:avLst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" name="Rounded Rectangle 5">
            <a:extLst>
              <a:ext uri="{FF2B5EF4-FFF2-40B4-BE49-F238E27FC236}">
                <a16:creationId xmlns:a16="http://schemas.microsoft.com/office/drawing/2014/main" id="{BC479FCF-F281-4315-B122-E7A207623BE3}"/>
              </a:ext>
            </a:extLst>
          </p:cNvPr>
          <p:cNvSpPr/>
          <p:nvPr/>
        </p:nvSpPr>
        <p:spPr>
          <a:xfrm>
            <a:off x="4771186" y="4018517"/>
            <a:ext cx="1440000" cy="1368000"/>
          </a:xfrm>
          <a:prstGeom prst="roundRect">
            <a:avLst>
              <a:gd name="adj" fmla="val 8843"/>
            </a:avLst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" name="Rounded Rectangle 6">
            <a:extLst>
              <a:ext uri="{FF2B5EF4-FFF2-40B4-BE49-F238E27FC236}">
                <a16:creationId xmlns:a16="http://schemas.microsoft.com/office/drawing/2014/main" id="{1E5857B4-652A-4EC5-BF2B-F216113F4CC6}"/>
              </a:ext>
            </a:extLst>
          </p:cNvPr>
          <p:cNvSpPr/>
          <p:nvPr/>
        </p:nvSpPr>
        <p:spPr>
          <a:xfrm>
            <a:off x="2925090" y="2400386"/>
            <a:ext cx="1440000" cy="1368000"/>
          </a:xfrm>
          <a:prstGeom prst="roundRect">
            <a:avLst>
              <a:gd name="adj" fmla="val 8843"/>
            </a:avLst>
          </a:prstGeom>
          <a:solidFill>
            <a:schemeClr val="accent2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" name="Rounded Rectangle 7">
            <a:extLst>
              <a:ext uri="{FF2B5EF4-FFF2-40B4-BE49-F238E27FC236}">
                <a16:creationId xmlns:a16="http://schemas.microsoft.com/office/drawing/2014/main" id="{40A0F945-BAFB-4098-A8EF-11A0F72B597C}"/>
              </a:ext>
            </a:extLst>
          </p:cNvPr>
          <p:cNvSpPr/>
          <p:nvPr/>
        </p:nvSpPr>
        <p:spPr>
          <a:xfrm>
            <a:off x="2925090" y="4018517"/>
            <a:ext cx="1440000" cy="1368000"/>
          </a:xfrm>
          <a:prstGeom prst="roundRect">
            <a:avLst>
              <a:gd name="adj" fmla="val 8843"/>
            </a:avLst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" name="Rounded Rectangle 8">
            <a:extLst>
              <a:ext uri="{FF2B5EF4-FFF2-40B4-BE49-F238E27FC236}">
                <a16:creationId xmlns:a16="http://schemas.microsoft.com/office/drawing/2014/main" id="{0C7A7270-8157-4800-BA66-C981C565344F}"/>
              </a:ext>
            </a:extLst>
          </p:cNvPr>
          <p:cNvSpPr/>
          <p:nvPr/>
        </p:nvSpPr>
        <p:spPr>
          <a:xfrm>
            <a:off x="1078995" y="2400386"/>
            <a:ext cx="1440000" cy="1368000"/>
          </a:xfrm>
          <a:prstGeom prst="roundRect">
            <a:avLst>
              <a:gd name="adj" fmla="val 8843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8" name="Rounded Rectangle 9">
            <a:extLst>
              <a:ext uri="{FF2B5EF4-FFF2-40B4-BE49-F238E27FC236}">
                <a16:creationId xmlns:a16="http://schemas.microsoft.com/office/drawing/2014/main" id="{680DF33C-CB36-4C3B-B3F3-3A2296875542}"/>
              </a:ext>
            </a:extLst>
          </p:cNvPr>
          <p:cNvSpPr/>
          <p:nvPr/>
        </p:nvSpPr>
        <p:spPr>
          <a:xfrm>
            <a:off x="1078995" y="4018517"/>
            <a:ext cx="1440000" cy="1368000"/>
          </a:xfrm>
          <a:prstGeom prst="roundRect">
            <a:avLst>
              <a:gd name="adj" fmla="val 8843"/>
            </a:avLst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004653-A230-4D2E-B879-F9CFA6FFC2FD}"/>
              </a:ext>
            </a:extLst>
          </p:cNvPr>
          <p:cNvSpPr txBox="1"/>
          <p:nvPr/>
        </p:nvSpPr>
        <p:spPr>
          <a:xfrm>
            <a:off x="1218681" y="3154424"/>
            <a:ext cx="1160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PowerPoint  Presentation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6ED795-B9AA-46D1-9783-44782F3C107B}"/>
              </a:ext>
            </a:extLst>
          </p:cNvPr>
          <p:cNvSpPr txBox="1"/>
          <p:nvPr/>
        </p:nvSpPr>
        <p:spPr>
          <a:xfrm>
            <a:off x="3064777" y="3154424"/>
            <a:ext cx="1160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PowerPoint  Presentation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F03F5C-A2C2-41FD-A08B-79741A35CE7D}"/>
              </a:ext>
            </a:extLst>
          </p:cNvPr>
          <p:cNvSpPr txBox="1"/>
          <p:nvPr/>
        </p:nvSpPr>
        <p:spPr>
          <a:xfrm>
            <a:off x="1218681" y="4748235"/>
            <a:ext cx="1160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PowerPoint  Presentation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AAF449-0051-4213-A91B-497BAF866ACF}"/>
              </a:ext>
            </a:extLst>
          </p:cNvPr>
          <p:cNvSpPr txBox="1"/>
          <p:nvPr/>
        </p:nvSpPr>
        <p:spPr>
          <a:xfrm>
            <a:off x="3064777" y="4748235"/>
            <a:ext cx="1160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PowerPoint  Presentation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4F7A31-6E0F-473A-A0A5-B5879A11EE18}"/>
              </a:ext>
            </a:extLst>
          </p:cNvPr>
          <p:cNvSpPr txBox="1"/>
          <p:nvPr/>
        </p:nvSpPr>
        <p:spPr>
          <a:xfrm>
            <a:off x="4910872" y="4748235"/>
            <a:ext cx="1160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PowerPoint  Presentation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6B7A96-C226-42AF-B917-AA82C3294FB8}"/>
              </a:ext>
            </a:extLst>
          </p:cNvPr>
          <p:cNvSpPr txBox="1"/>
          <p:nvPr/>
        </p:nvSpPr>
        <p:spPr>
          <a:xfrm>
            <a:off x="4910872" y="3154424"/>
            <a:ext cx="11606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PowerPoint  Presentation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6FA9E2A-9B4C-432C-8FD7-5A0B82584CFF}"/>
              </a:ext>
            </a:extLst>
          </p:cNvPr>
          <p:cNvSpPr txBox="1"/>
          <p:nvPr/>
        </p:nvSpPr>
        <p:spPr>
          <a:xfrm>
            <a:off x="690553" y="1413867"/>
            <a:ext cx="59101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ED4EA4-9B15-4496-96B5-01E61EE6117F}"/>
              </a:ext>
            </a:extLst>
          </p:cNvPr>
          <p:cNvSpPr txBox="1"/>
          <p:nvPr/>
        </p:nvSpPr>
        <p:spPr>
          <a:xfrm>
            <a:off x="690553" y="5517415"/>
            <a:ext cx="59101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Oval 21">
            <a:extLst>
              <a:ext uri="{FF2B5EF4-FFF2-40B4-BE49-F238E27FC236}">
                <a16:creationId xmlns:a16="http://schemas.microsoft.com/office/drawing/2014/main" id="{718B8CC7-7035-46AD-8CC9-35364C7EC8BD}"/>
              </a:ext>
            </a:extLst>
          </p:cNvPr>
          <p:cNvSpPr/>
          <p:nvPr/>
        </p:nvSpPr>
        <p:spPr>
          <a:xfrm rot="20700000">
            <a:off x="3427609" y="4238837"/>
            <a:ext cx="434971" cy="38122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18" name="Trapezoid 3">
            <a:extLst>
              <a:ext uri="{FF2B5EF4-FFF2-40B4-BE49-F238E27FC236}">
                <a16:creationId xmlns:a16="http://schemas.microsoft.com/office/drawing/2014/main" id="{9757106E-358D-4AA7-B8C5-104EE19DF65D}"/>
              </a:ext>
            </a:extLst>
          </p:cNvPr>
          <p:cNvSpPr/>
          <p:nvPr/>
        </p:nvSpPr>
        <p:spPr>
          <a:xfrm>
            <a:off x="3486921" y="2707976"/>
            <a:ext cx="316346" cy="322413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19" name="Down Arrow 1">
            <a:extLst>
              <a:ext uri="{FF2B5EF4-FFF2-40B4-BE49-F238E27FC236}">
                <a16:creationId xmlns:a16="http://schemas.microsoft.com/office/drawing/2014/main" id="{2549C46F-6EF1-435E-ADA0-274609356F37}"/>
              </a:ext>
            </a:extLst>
          </p:cNvPr>
          <p:cNvSpPr/>
          <p:nvPr/>
        </p:nvSpPr>
        <p:spPr>
          <a:xfrm rot="10800000" flipH="1">
            <a:off x="1617924" y="4222016"/>
            <a:ext cx="362146" cy="406688"/>
          </a:xfrm>
          <a:custGeom>
            <a:avLst/>
            <a:gdLst/>
            <a:ahLst/>
            <a:cxnLst/>
            <a:rect l="l" t="t" r="r" b="b"/>
            <a:pathLst>
              <a:path w="3496146" h="3926159">
                <a:moveTo>
                  <a:pt x="1476067" y="1782198"/>
                </a:moveTo>
                <a:lnTo>
                  <a:pt x="2085005" y="1782198"/>
                </a:lnTo>
                <a:lnTo>
                  <a:pt x="2085005" y="560436"/>
                </a:lnTo>
                <a:lnTo>
                  <a:pt x="2389473" y="560436"/>
                </a:lnTo>
                <a:lnTo>
                  <a:pt x="1780536" y="0"/>
                </a:lnTo>
                <a:lnTo>
                  <a:pt x="1171598" y="560436"/>
                </a:lnTo>
                <a:lnTo>
                  <a:pt x="1476067" y="560436"/>
                </a:lnTo>
                <a:close/>
                <a:moveTo>
                  <a:pt x="2794909" y="2376264"/>
                </a:moveTo>
                <a:lnTo>
                  <a:pt x="3403846" y="1815828"/>
                </a:lnTo>
                <a:lnTo>
                  <a:pt x="3099377" y="1815828"/>
                </a:lnTo>
                <a:lnTo>
                  <a:pt x="3099377" y="594066"/>
                </a:lnTo>
                <a:lnTo>
                  <a:pt x="2490440" y="594066"/>
                </a:lnTo>
                <a:lnTo>
                  <a:pt x="2490440" y="1815828"/>
                </a:lnTo>
                <a:lnTo>
                  <a:pt x="2185971" y="1815828"/>
                </a:lnTo>
                <a:close/>
                <a:moveTo>
                  <a:pt x="1738539" y="2704452"/>
                </a:moveTo>
                <a:cubicBezTo>
                  <a:pt x="2025742" y="2708651"/>
                  <a:pt x="2249289" y="2617027"/>
                  <a:pt x="2474392" y="2519294"/>
                </a:cubicBezTo>
                <a:cubicBezTo>
                  <a:pt x="2631335" y="2431624"/>
                  <a:pt x="2641220" y="2356014"/>
                  <a:pt x="2614641" y="2282563"/>
                </a:cubicBezTo>
                <a:cubicBezTo>
                  <a:pt x="2582745" y="2203226"/>
                  <a:pt x="2511446" y="2141129"/>
                  <a:pt x="2374721" y="2203680"/>
                </a:cubicBezTo>
                <a:cubicBezTo>
                  <a:pt x="2195292" y="2350932"/>
                  <a:pt x="1621166" y="2470817"/>
                  <a:pt x="1266317" y="2262320"/>
                </a:cubicBezTo>
                <a:cubicBezTo>
                  <a:pt x="1169173" y="2191011"/>
                  <a:pt x="970584" y="2135007"/>
                  <a:pt x="918755" y="2260582"/>
                </a:cubicBezTo>
                <a:cubicBezTo>
                  <a:pt x="905798" y="2301917"/>
                  <a:pt x="901034" y="2336556"/>
                  <a:pt x="904186" y="2366667"/>
                </a:cubicBezTo>
                <a:cubicBezTo>
                  <a:pt x="913642" y="2457000"/>
                  <a:pt x="994333" y="2506589"/>
                  <a:pt x="1138739" y="2574025"/>
                </a:cubicBezTo>
                <a:cubicBezTo>
                  <a:pt x="1370979" y="2664916"/>
                  <a:pt x="1566218" y="2701932"/>
                  <a:pt x="1738539" y="2704452"/>
                </a:cubicBezTo>
                <a:close/>
                <a:moveTo>
                  <a:pt x="1709810" y="3318171"/>
                </a:moveTo>
                <a:cubicBezTo>
                  <a:pt x="2287461" y="3321186"/>
                  <a:pt x="2747532" y="3089987"/>
                  <a:pt x="2907033" y="2982480"/>
                </a:cubicBezTo>
                <a:cubicBezTo>
                  <a:pt x="3019837" y="2919930"/>
                  <a:pt x="3127019" y="2830470"/>
                  <a:pt x="3047283" y="2692494"/>
                </a:cubicBezTo>
                <a:cubicBezTo>
                  <a:pt x="2931427" y="2583612"/>
                  <a:pt x="2859428" y="2623285"/>
                  <a:pt x="2747560" y="2705958"/>
                </a:cubicBezTo>
                <a:cubicBezTo>
                  <a:pt x="2476410" y="2811508"/>
                  <a:pt x="1878339" y="3347087"/>
                  <a:pt x="714142" y="2686413"/>
                </a:cubicBezTo>
                <a:cubicBezTo>
                  <a:pt x="581403" y="2592588"/>
                  <a:pt x="478211" y="2639047"/>
                  <a:pt x="434354" y="2730111"/>
                </a:cubicBezTo>
                <a:cubicBezTo>
                  <a:pt x="423118" y="2754726"/>
                  <a:pt x="419107" y="2778362"/>
                  <a:pt x="421326" y="2801084"/>
                </a:cubicBezTo>
                <a:cubicBezTo>
                  <a:pt x="427982" y="2869247"/>
                  <a:pt x="490703" y="2929162"/>
                  <a:pt x="582577" y="2982481"/>
                </a:cubicBezTo>
                <a:cubicBezTo>
                  <a:pt x="974299" y="3230234"/>
                  <a:pt x="1363219" y="3316361"/>
                  <a:pt x="1709810" y="3318171"/>
                </a:cubicBezTo>
                <a:close/>
                <a:moveTo>
                  <a:pt x="1650124" y="3925606"/>
                </a:moveTo>
                <a:cubicBezTo>
                  <a:pt x="2273556" y="3938577"/>
                  <a:pt x="2858828" y="3722251"/>
                  <a:pt x="3329308" y="3414392"/>
                </a:cubicBezTo>
                <a:cubicBezTo>
                  <a:pt x="3434138" y="3367480"/>
                  <a:pt x="3549293" y="3215474"/>
                  <a:pt x="3469556" y="3100952"/>
                </a:cubicBezTo>
                <a:cubicBezTo>
                  <a:pt x="3361675" y="3005103"/>
                  <a:pt x="3225886" y="3077348"/>
                  <a:pt x="3149901" y="3145689"/>
                </a:cubicBezTo>
                <a:cubicBezTo>
                  <a:pt x="2987266" y="3247333"/>
                  <a:pt x="1796029" y="4146474"/>
                  <a:pt x="297808" y="3098777"/>
                </a:cubicBezTo>
                <a:cubicBezTo>
                  <a:pt x="177029" y="2997135"/>
                  <a:pt x="65861" y="3063139"/>
                  <a:pt x="18020" y="3134657"/>
                </a:cubicBezTo>
                <a:cubicBezTo>
                  <a:pt x="4124" y="3161552"/>
                  <a:pt x="-1298" y="3188690"/>
                  <a:pt x="257" y="3215218"/>
                </a:cubicBezTo>
                <a:cubicBezTo>
                  <a:pt x="4919" y="3294803"/>
                  <a:pt x="72375" y="3368892"/>
                  <a:pt x="162256" y="3414392"/>
                </a:cubicBezTo>
                <a:cubicBezTo>
                  <a:pt x="657258" y="3766720"/>
                  <a:pt x="1165233" y="3915518"/>
                  <a:pt x="1650124" y="3925606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803B70A4-579F-4211-947D-B707DC725C8A}"/>
              </a:ext>
            </a:extLst>
          </p:cNvPr>
          <p:cNvSpPr/>
          <p:nvPr/>
        </p:nvSpPr>
        <p:spPr>
          <a:xfrm rot="14270044">
            <a:off x="1618483" y="2668806"/>
            <a:ext cx="361027" cy="376077"/>
          </a:xfrm>
          <a:custGeom>
            <a:avLst/>
            <a:gdLst/>
            <a:ahLst/>
            <a:cxnLst/>
            <a:rect l="l" t="t" r="r" b="b"/>
            <a:pathLst>
              <a:path w="4088964" h="4259405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1" name="Frame 1">
            <a:extLst>
              <a:ext uri="{FF2B5EF4-FFF2-40B4-BE49-F238E27FC236}">
                <a16:creationId xmlns:a16="http://schemas.microsoft.com/office/drawing/2014/main" id="{A5B74192-C10F-4CE8-B4F9-91B82C35EAA6}"/>
              </a:ext>
            </a:extLst>
          </p:cNvPr>
          <p:cNvSpPr/>
          <p:nvPr/>
        </p:nvSpPr>
        <p:spPr>
          <a:xfrm>
            <a:off x="5297260" y="4222016"/>
            <a:ext cx="387853" cy="387853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2" name="Donut 15">
            <a:extLst>
              <a:ext uri="{FF2B5EF4-FFF2-40B4-BE49-F238E27FC236}">
                <a16:creationId xmlns:a16="http://schemas.microsoft.com/office/drawing/2014/main" id="{B6D965BD-D28C-4FA4-B464-694080CB6239}"/>
              </a:ext>
            </a:extLst>
          </p:cNvPr>
          <p:cNvSpPr/>
          <p:nvPr/>
        </p:nvSpPr>
        <p:spPr>
          <a:xfrm>
            <a:off x="5324267" y="2665990"/>
            <a:ext cx="333838" cy="335242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A5797797-B415-4F2E-95F1-AA9E8E8BD061}"/>
              </a:ext>
            </a:extLst>
          </p:cNvPr>
          <p:cNvSpPr txBox="1">
            <a:spLocks/>
          </p:cNvSpPr>
          <p:nvPr/>
        </p:nvSpPr>
        <p:spPr>
          <a:xfrm>
            <a:off x="796700" y="400226"/>
            <a:ext cx="6185125" cy="882746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4800" dirty="0">
                <a:solidFill>
                  <a:schemeClr val="accent1"/>
                </a:solidFill>
              </a:rPr>
              <a:t>Infographic</a:t>
            </a:r>
            <a:r>
              <a:rPr lang="en-US" altLang="ko-KR" dirty="0"/>
              <a:t> </a:t>
            </a:r>
            <a:r>
              <a:rPr lang="en-US" altLang="ko-KR" dirty="0">
                <a:solidFill>
                  <a:schemeClr val="accent2"/>
                </a:solidFill>
              </a:rPr>
              <a:t>Style</a:t>
            </a:r>
            <a:endParaRPr lang="ko-KR" altLang="en-US" dirty="0">
              <a:solidFill>
                <a:schemeClr val="accent2"/>
              </a:solidFill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29275F8-AF83-4BE3-B567-E08971365CC6}"/>
              </a:ext>
            </a:extLst>
          </p:cNvPr>
          <p:cNvGrpSpPr/>
          <p:nvPr/>
        </p:nvGrpSpPr>
        <p:grpSpPr>
          <a:xfrm>
            <a:off x="8120254" y="1110624"/>
            <a:ext cx="2852374" cy="5010929"/>
            <a:chOff x="7984766" y="1110624"/>
            <a:chExt cx="2852374" cy="5010929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14E8D9B-5A44-4C6A-9B33-FCDD9752B9C1}"/>
                </a:ext>
              </a:extLst>
            </p:cNvPr>
            <p:cNvSpPr/>
            <p:nvPr/>
          </p:nvSpPr>
          <p:spPr>
            <a:xfrm>
              <a:off x="7984766" y="1110624"/>
              <a:ext cx="2852374" cy="5010929"/>
            </a:xfrm>
            <a:custGeom>
              <a:avLst/>
              <a:gdLst>
                <a:gd name="connsiteX0" fmla="*/ 1061085 w 1057275"/>
                <a:gd name="connsiteY0" fmla="*/ 480060 h 1857375"/>
                <a:gd name="connsiteX1" fmla="*/ 1052513 w 1057275"/>
                <a:gd name="connsiteY1" fmla="*/ 448628 h 1857375"/>
                <a:gd name="connsiteX2" fmla="*/ 1025843 w 1057275"/>
                <a:gd name="connsiteY2" fmla="*/ 401003 h 1857375"/>
                <a:gd name="connsiteX3" fmla="*/ 816293 w 1057275"/>
                <a:gd name="connsiteY3" fmla="*/ 30480 h 1857375"/>
                <a:gd name="connsiteX4" fmla="*/ 763905 w 1057275"/>
                <a:gd name="connsiteY4" fmla="*/ 953 h 1857375"/>
                <a:gd name="connsiteX5" fmla="*/ 299085 w 1057275"/>
                <a:gd name="connsiteY5" fmla="*/ 0 h 1857375"/>
                <a:gd name="connsiteX6" fmla="*/ 245745 w 1057275"/>
                <a:gd name="connsiteY6" fmla="*/ 31433 h 1857375"/>
                <a:gd name="connsiteX7" fmla="*/ 198120 w 1057275"/>
                <a:gd name="connsiteY7" fmla="*/ 115253 h 1857375"/>
                <a:gd name="connsiteX8" fmla="*/ 18098 w 1057275"/>
                <a:gd name="connsiteY8" fmla="*/ 432435 h 1857375"/>
                <a:gd name="connsiteX9" fmla="*/ 0 w 1057275"/>
                <a:gd name="connsiteY9" fmla="*/ 500063 h 1857375"/>
                <a:gd name="connsiteX10" fmla="*/ 0 w 1057275"/>
                <a:gd name="connsiteY10" fmla="*/ 1796415 h 1857375"/>
                <a:gd name="connsiteX11" fmla="*/ 953 w 1057275"/>
                <a:gd name="connsiteY11" fmla="*/ 1812608 h 1857375"/>
                <a:gd name="connsiteX12" fmla="*/ 45720 w 1057275"/>
                <a:gd name="connsiteY12" fmla="*/ 1858328 h 1857375"/>
                <a:gd name="connsiteX13" fmla="*/ 1008698 w 1057275"/>
                <a:gd name="connsiteY13" fmla="*/ 1858328 h 1857375"/>
                <a:gd name="connsiteX14" fmla="*/ 1020128 w 1057275"/>
                <a:gd name="connsiteY14" fmla="*/ 1857375 h 1857375"/>
                <a:gd name="connsiteX15" fmla="*/ 1060133 w 1057275"/>
                <a:gd name="connsiteY15" fmla="*/ 1800225 h 1857375"/>
                <a:gd name="connsiteX16" fmla="*/ 1060133 w 1057275"/>
                <a:gd name="connsiteY16" fmla="*/ 1141095 h 1857375"/>
                <a:gd name="connsiteX17" fmla="*/ 1061085 w 1057275"/>
                <a:gd name="connsiteY17" fmla="*/ 480060 h 1857375"/>
                <a:gd name="connsiteX18" fmla="*/ 530543 w 1057275"/>
                <a:gd name="connsiteY18" fmla="*/ 440055 h 1857375"/>
                <a:gd name="connsiteX19" fmla="*/ 434340 w 1057275"/>
                <a:gd name="connsiteY19" fmla="*/ 343853 h 1857375"/>
                <a:gd name="connsiteX20" fmla="*/ 531495 w 1057275"/>
                <a:gd name="connsiteY20" fmla="*/ 246698 h 1857375"/>
                <a:gd name="connsiteX21" fmla="*/ 627698 w 1057275"/>
                <a:gd name="connsiteY21" fmla="*/ 342900 h 1857375"/>
                <a:gd name="connsiteX22" fmla="*/ 530543 w 1057275"/>
                <a:gd name="connsiteY22" fmla="*/ 440055 h 185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57275" h="1857375">
                  <a:moveTo>
                    <a:pt x="1061085" y="480060"/>
                  </a:moveTo>
                  <a:cubicBezTo>
                    <a:pt x="1061085" y="468630"/>
                    <a:pt x="1058228" y="458153"/>
                    <a:pt x="1052513" y="448628"/>
                  </a:cubicBezTo>
                  <a:cubicBezTo>
                    <a:pt x="1042988" y="432435"/>
                    <a:pt x="1034415" y="417195"/>
                    <a:pt x="1025843" y="401003"/>
                  </a:cubicBezTo>
                  <a:cubicBezTo>
                    <a:pt x="956310" y="277178"/>
                    <a:pt x="885825" y="154305"/>
                    <a:pt x="816293" y="30480"/>
                  </a:cubicBezTo>
                  <a:cubicBezTo>
                    <a:pt x="804863" y="9525"/>
                    <a:pt x="787718" y="0"/>
                    <a:pt x="763905" y="953"/>
                  </a:cubicBezTo>
                  <a:cubicBezTo>
                    <a:pt x="608648" y="0"/>
                    <a:pt x="454343" y="0"/>
                    <a:pt x="299085" y="0"/>
                  </a:cubicBezTo>
                  <a:cubicBezTo>
                    <a:pt x="274320" y="0"/>
                    <a:pt x="257175" y="9525"/>
                    <a:pt x="245745" y="31433"/>
                  </a:cubicBezTo>
                  <a:cubicBezTo>
                    <a:pt x="230505" y="60008"/>
                    <a:pt x="213360" y="87630"/>
                    <a:pt x="198120" y="115253"/>
                  </a:cubicBezTo>
                  <a:cubicBezTo>
                    <a:pt x="137160" y="220980"/>
                    <a:pt x="78105" y="326708"/>
                    <a:pt x="18098" y="432435"/>
                  </a:cubicBezTo>
                  <a:cubicBezTo>
                    <a:pt x="5715" y="453390"/>
                    <a:pt x="0" y="475298"/>
                    <a:pt x="0" y="500063"/>
                  </a:cubicBezTo>
                  <a:cubicBezTo>
                    <a:pt x="0" y="932498"/>
                    <a:pt x="0" y="1363980"/>
                    <a:pt x="0" y="1796415"/>
                  </a:cubicBezTo>
                  <a:cubicBezTo>
                    <a:pt x="0" y="1802130"/>
                    <a:pt x="0" y="1806893"/>
                    <a:pt x="953" y="1812608"/>
                  </a:cubicBezTo>
                  <a:cubicBezTo>
                    <a:pt x="3810" y="1835468"/>
                    <a:pt x="25718" y="1858328"/>
                    <a:pt x="45720" y="1858328"/>
                  </a:cubicBezTo>
                  <a:cubicBezTo>
                    <a:pt x="366713" y="1858328"/>
                    <a:pt x="687705" y="1858328"/>
                    <a:pt x="1008698" y="1858328"/>
                  </a:cubicBezTo>
                  <a:cubicBezTo>
                    <a:pt x="1012508" y="1858328"/>
                    <a:pt x="1016318" y="1858328"/>
                    <a:pt x="1020128" y="1857375"/>
                  </a:cubicBezTo>
                  <a:cubicBezTo>
                    <a:pt x="1047750" y="1847850"/>
                    <a:pt x="1060133" y="1830705"/>
                    <a:pt x="1060133" y="1800225"/>
                  </a:cubicBezTo>
                  <a:cubicBezTo>
                    <a:pt x="1060133" y="1580198"/>
                    <a:pt x="1060133" y="1360170"/>
                    <a:pt x="1060133" y="1141095"/>
                  </a:cubicBezTo>
                  <a:cubicBezTo>
                    <a:pt x="1061085" y="920115"/>
                    <a:pt x="1060133" y="700088"/>
                    <a:pt x="1061085" y="480060"/>
                  </a:cubicBezTo>
                  <a:close/>
                  <a:moveTo>
                    <a:pt x="530543" y="440055"/>
                  </a:moveTo>
                  <a:cubicBezTo>
                    <a:pt x="477203" y="440055"/>
                    <a:pt x="434340" y="397193"/>
                    <a:pt x="434340" y="343853"/>
                  </a:cubicBezTo>
                  <a:cubicBezTo>
                    <a:pt x="434340" y="290513"/>
                    <a:pt x="478155" y="246698"/>
                    <a:pt x="531495" y="246698"/>
                  </a:cubicBezTo>
                  <a:cubicBezTo>
                    <a:pt x="583883" y="247650"/>
                    <a:pt x="627698" y="291465"/>
                    <a:pt x="627698" y="342900"/>
                  </a:cubicBezTo>
                  <a:cubicBezTo>
                    <a:pt x="627698" y="397193"/>
                    <a:pt x="584835" y="440055"/>
                    <a:pt x="530543" y="440055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477DB17-B0ED-4236-8723-9485C21B27A6}"/>
                </a:ext>
              </a:extLst>
            </p:cNvPr>
            <p:cNvSpPr/>
            <p:nvPr/>
          </p:nvSpPr>
          <p:spPr>
            <a:xfrm>
              <a:off x="8061857" y="1187715"/>
              <a:ext cx="2698192" cy="4831049"/>
            </a:xfrm>
            <a:custGeom>
              <a:avLst/>
              <a:gdLst>
                <a:gd name="connsiteX0" fmla="*/ 1002983 w 1000125"/>
                <a:gd name="connsiteY0" fmla="*/ 1112520 h 1790700"/>
                <a:gd name="connsiteX1" fmla="*/ 1002983 w 1000125"/>
                <a:gd name="connsiteY1" fmla="*/ 1112520 h 1790700"/>
                <a:gd name="connsiteX2" fmla="*/ 1002983 w 1000125"/>
                <a:gd name="connsiteY2" fmla="*/ 457200 h 1790700"/>
                <a:gd name="connsiteX3" fmla="*/ 996315 w 1000125"/>
                <a:gd name="connsiteY3" fmla="*/ 429578 h 1790700"/>
                <a:gd name="connsiteX4" fmla="*/ 927735 w 1000125"/>
                <a:gd name="connsiteY4" fmla="*/ 309563 h 1790700"/>
                <a:gd name="connsiteX5" fmla="*/ 844868 w 1000125"/>
                <a:gd name="connsiteY5" fmla="*/ 164783 h 1790700"/>
                <a:gd name="connsiteX6" fmla="*/ 762953 w 1000125"/>
                <a:gd name="connsiteY6" fmla="*/ 19050 h 1790700"/>
                <a:gd name="connsiteX7" fmla="*/ 728663 w 1000125"/>
                <a:gd name="connsiteY7" fmla="*/ 0 h 1790700"/>
                <a:gd name="connsiteX8" fmla="*/ 269558 w 1000125"/>
                <a:gd name="connsiteY8" fmla="*/ 0 h 1790700"/>
                <a:gd name="connsiteX9" fmla="*/ 242888 w 1000125"/>
                <a:gd name="connsiteY9" fmla="*/ 15240 h 1790700"/>
                <a:gd name="connsiteX10" fmla="*/ 204788 w 1000125"/>
                <a:gd name="connsiteY10" fmla="*/ 81915 h 1790700"/>
                <a:gd name="connsiteX11" fmla="*/ 14288 w 1000125"/>
                <a:gd name="connsiteY11" fmla="*/ 418148 h 1790700"/>
                <a:gd name="connsiteX12" fmla="*/ 0 w 1000125"/>
                <a:gd name="connsiteY12" fmla="*/ 467678 h 1790700"/>
                <a:gd name="connsiteX13" fmla="*/ 0 w 1000125"/>
                <a:gd name="connsiteY13" fmla="*/ 878205 h 1790700"/>
                <a:gd name="connsiteX14" fmla="*/ 0 w 1000125"/>
                <a:gd name="connsiteY14" fmla="*/ 1763078 h 1790700"/>
                <a:gd name="connsiteX15" fmla="*/ 36195 w 1000125"/>
                <a:gd name="connsiteY15" fmla="*/ 1799273 h 1790700"/>
                <a:gd name="connsiteX16" fmla="*/ 968693 w 1000125"/>
                <a:gd name="connsiteY16" fmla="*/ 1799273 h 1790700"/>
                <a:gd name="connsiteX17" fmla="*/ 976313 w 1000125"/>
                <a:gd name="connsiteY17" fmla="*/ 1799273 h 1790700"/>
                <a:gd name="connsiteX18" fmla="*/ 1001078 w 1000125"/>
                <a:gd name="connsiteY18" fmla="*/ 1776413 h 1790700"/>
                <a:gd name="connsiteX19" fmla="*/ 1001078 w 1000125"/>
                <a:gd name="connsiteY19" fmla="*/ 1755458 h 1790700"/>
                <a:gd name="connsiteX20" fmla="*/ 1002983 w 1000125"/>
                <a:gd name="connsiteY20" fmla="*/ 1112520 h 1790700"/>
                <a:gd name="connsiteX21" fmla="*/ 502920 w 1000125"/>
                <a:gd name="connsiteY21" fmla="*/ 441960 h 1790700"/>
                <a:gd name="connsiteX22" fmla="*/ 376238 w 1000125"/>
                <a:gd name="connsiteY22" fmla="*/ 316230 h 1790700"/>
                <a:gd name="connsiteX23" fmla="*/ 503873 w 1000125"/>
                <a:gd name="connsiteY23" fmla="*/ 189548 h 1790700"/>
                <a:gd name="connsiteX24" fmla="*/ 627698 w 1000125"/>
                <a:gd name="connsiteY24" fmla="*/ 316230 h 1790700"/>
                <a:gd name="connsiteX25" fmla="*/ 502920 w 1000125"/>
                <a:gd name="connsiteY25" fmla="*/ 441960 h 179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00125" h="1790700">
                  <a:moveTo>
                    <a:pt x="1002983" y="1112520"/>
                  </a:moveTo>
                  <a:cubicBezTo>
                    <a:pt x="1002983" y="1112520"/>
                    <a:pt x="1002983" y="1112520"/>
                    <a:pt x="1002983" y="1112520"/>
                  </a:cubicBezTo>
                  <a:cubicBezTo>
                    <a:pt x="1002983" y="894398"/>
                    <a:pt x="1002983" y="676275"/>
                    <a:pt x="1002983" y="457200"/>
                  </a:cubicBezTo>
                  <a:cubicBezTo>
                    <a:pt x="1002983" y="447675"/>
                    <a:pt x="1001078" y="438150"/>
                    <a:pt x="996315" y="429578"/>
                  </a:cubicBezTo>
                  <a:cubicBezTo>
                    <a:pt x="973455" y="389573"/>
                    <a:pt x="950595" y="349568"/>
                    <a:pt x="927735" y="309563"/>
                  </a:cubicBezTo>
                  <a:cubicBezTo>
                    <a:pt x="900113" y="260985"/>
                    <a:pt x="872490" y="213360"/>
                    <a:pt x="844868" y="164783"/>
                  </a:cubicBezTo>
                  <a:cubicBezTo>
                    <a:pt x="817245" y="116205"/>
                    <a:pt x="789623" y="68580"/>
                    <a:pt x="762953" y="19050"/>
                  </a:cubicBezTo>
                  <a:cubicBezTo>
                    <a:pt x="755333" y="4763"/>
                    <a:pt x="743903" y="0"/>
                    <a:pt x="728663" y="0"/>
                  </a:cubicBezTo>
                  <a:cubicBezTo>
                    <a:pt x="575310" y="0"/>
                    <a:pt x="421958" y="0"/>
                    <a:pt x="269558" y="0"/>
                  </a:cubicBezTo>
                  <a:cubicBezTo>
                    <a:pt x="257175" y="0"/>
                    <a:pt x="248603" y="4763"/>
                    <a:pt x="242888" y="15240"/>
                  </a:cubicBezTo>
                  <a:cubicBezTo>
                    <a:pt x="230505" y="37148"/>
                    <a:pt x="218123" y="60008"/>
                    <a:pt x="204788" y="81915"/>
                  </a:cubicBezTo>
                  <a:cubicBezTo>
                    <a:pt x="140970" y="194310"/>
                    <a:pt x="78105" y="306705"/>
                    <a:pt x="14288" y="418148"/>
                  </a:cubicBezTo>
                  <a:cubicBezTo>
                    <a:pt x="5715" y="433388"/>
                    <a:pt x="0" y="448628"/>
                    <a:pt x="0" y="467678"/>
                  </a:cubicBezTo>
                  <a:cubicBezTo>
                    <a:pt x="952" y="604838"/>
                    <a:pt x="0" y="741045"/>
                    <a:pt x="0" y="878205"/>
                  </a:cubicBezTo>
                  <a:cubicBezTo>
                    <a:pt x="0" y="1173480"/>
                    <a:pt x="0" y="1467803"/>
                    <a:pt x="0" y="1763078"/>
                  </a:cubicBezTo>
                  <a:cubicBezTo>
                    <a:pt x="0" y="1791653"/>
                    <a:pt x="7620" y="1799273"/>
                    <a:pt x="36195" y="1799273"/>
                  </a:cubicBezTo>
                  <a:cubicBezTo>
                    <a:pt x="346710" y="1799273"/>
                    <a:pt x="658178" y="1799273"/>
                    <a:pt x="968693" y="1799273"/>
                  </a:cubicBezTo>
                  <a:cubicBezTo>
                    <a:pt x="971550" y="1799273"/>
                    <a:pt x="974408" y="1799273"/>
                    <a:pt x="976313" y="1799273"/>
                  </a:cubicBezTo>
                  <a:cubicBezTo>
                    <a:pt x="990600" y="1798320"/>
                    <a:pt x="1000125" y="1790700"/>
                    <a:pt x="1001078" y="1776413"/>
                  </a:cubicBezTo>
                  <a:cubicBezTo>
                    <a:pt x="1002030" y="1769745"/>
                    <a:pt x="1001078" y="1763078"/>
                    <a:pt x="1001078" y="1755458"/>
                  </a:cubicBezTo>
                  <a:cubicBezTo>
                    <a:pt x="1002983" y="1541145"/>
                    <a:pt x="1002983" y="1326833"/>
                    <a:pt x="1002983" y="1112520"/>
                  </a:cubicBezTo>
                  <a:close/>
                  <a:moveTo>
                    <a:pt x="502920" y="441960"/>
                  </a:moveTo>
                  <a:cubicBezTo>
                    <a:pt x="426720" y="441008"/>
                    <a:pt x="376238" y="385763"/>
                    <a:pt x="376238" y="316230"/>
                  </a:cubicBezTo>
                  <a:cubicBezTo>
                    <a:pt x="376238" y="240030"/>
                    <a:pt x="428625" y="188595"/>
                    <a:pt x="503873" y="189548"/>
                  </a:cubicBezTo>
                  <a:cubicBezTo>
                    <a:pt x="578168" y="190500"/>
                    <a:pt x="627698" y="240030"/>
                    <a:pt x="627698" y="316230"/>
                  </a:cubicBezTo>
                  <a:cubicBezTo>
                    <a:pt x="628650" y="390525"/>
                    <a:pt x="575310" y="439103"/>
                    <a:pt x="502920" y="44196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D5E98AF-441A-47F5-B6F6-37121871BB48}"/>
                </a:ext>
              </a:extLst>
            </p:cNvPr>
            <p:cNvSpPr/>
            <p:nvPr/>
          </p:nvSpPr>
          <p:spPr>
            <a:xfrm>
              <a:off x="8096654" y="3945134"/>
              <a:ext cx="2621100" cy="1747401"/>
            </a:xfrm>
            <a:custGeom>
              <a:avLst/>
              <a:gdLst>
                <a:gd name="connsiteX0" fmla="*/ 971988 w 971550"/>
                <a:gd name="connsiteY0" fmla="*/ 59010 h 647700"/>
                <a:gd name="connsiteX1" fmla="*/ 923410 w 971550"/>
                <a:gd name="connsiteY1" fmla="*/ 84727 h 647700"/>
                <a:gd name="connsiteX2" fmla="*/ 883405 w 971550"/>
                <a:gd name="connsiteY2" fmla="*/ 198075 h 647700"/>
                <a:gd name="connsiteX3" fmla="*/ 893882 w 971550"/>
                <a:gd name="connsiteY3" fmla="*/ 250462 h 647700"/>
                <a:gd name="connsiteX4" fmla="*/ 893882 w 971550"/>
                <a:gd name="connsiteY4" fmla="*/ 258082 h 647700"/>
                <a:gd name="connsiteX5" fmla="*/ 888167 w 971550"/>
                <a:gd name="connsiteY5" fmla="*/ 258082 h 647700"/>
                <a:gd name="connsiteX6" fmla="*/ 787202 w 971550"/>
                <a:gd name="connsiteY6" fmla="*/ 288562 h 647700"/>
                <a:gd name="connsiteX7" fmla="*/ 757675 w 971550"/>
                <a:gd name="connsiteY7" fmla="*/ 425722 h 647700"/>
                <a:gd name="connsiteX8" fmla="*/ 759580 w 971550"/>
                <a:gd name="connsiteY8" fmla="*/ 432390 h 647700"/>
                <a:gd name="connsiteX9" fmla="*/ 664330 w 971550"/>
                <a:gd name="connsiteY9" fmla="*/ 460012 h 647700"/>
                <a:gd name="connsiteX10" fmla="*/ 654805 w 971550"/>
                <a:gd name="connsiteY10" fmla="*/ 560025 h 647700"/>
                <a:gd name="connsiteX11" fmla="*/ 641470 w 971550"/>
                <a:gd name="connsiteY11" fmla="*/ 555262 h 647700"/>
                <a:gd name="connsiteX12" fmla="*/ 616705 w 971550"/>
                <a:gd name="connsiteY12" fmla="*/ 552405 h 647700"/>
                <a:gd name="connsiteX13" fmla="*/ 577652 w 971550"/>
                <a:gd name="connsiteY13" fmla="*/ 602887 h 647700"/>
                <a:gd name="connsiteX14" fmla="*/ 576700 w 971550"/>
                <a:gd name="connsiteY14" fmla="*/ 609555 h 647700"/>
                <a:gd name="connsiteX15" fmla="*/ 563365 w 971550"/>
                <a:gd name="connsiteY15" fmla="*/ 630510 h 647700"/>
                <a:gd name="connsiteX16" fmla="*/ 541457 w 971550"/>
                <a:gd name="connsiteY16" fmla="*/ 619080 h 647700"/>
                <a:gd name="connsiteX17" fmla="*/ 500500 w 971550"/>
                <a:gd name="connsiteY17" fmla="*/ 616222 h 647700"/>
                <a:gd name="connsiteX18" fmla="*/ 485260 w 971550"/>
                <a:gd name="connsiteY18" fmla="*/ 632415 h 647700"/>
                <a:gd name="connsiteX19" fmla="*/ 472877 w 971550"/>
                <a:gd name="connsiteY19" fmla="*/ 651465 h 647700"/>
                <a:gd name="connsiteX20" fmla="*/ 460495 w 971550"/>
                <a:gd name="connsiteY20" fmla="*/ 616222 h 647700"/>
                <a:gd name="connsiteX21" fmla="*/ 400487 w 971550"/>
                <a:gd name="connsiteY21" fmla="*/ 591457 h 647700"/>
                <a:gd name="connsiteX22" fmla="*/ 337622 w 971550"/>
                <a:gd name="connsiteY22" fmla="*/ 645750 h 647700"/>
                <a:gd name="connsiteX23" fmla="*/ 333812 w 971550"/>
                <a:gd name="connsiteY23" fmla="*/ 654322 h 647700"/>
                <a:gd name="connsiteX24" fmla="*/ 324287 w 971550"/>
                <a:gd name="connsiteY24" fmla="*/ 630510 h 647700"/>
                <a:gd name="connsiteX25" fmla="*/ 266185 w 971550"/>
                <a:gd name="connsiteY25" fmla="*/ 571455 h 647700"/>
                <a:gd name="connsiteX26" fmla="*/ 171887 w 971550"/>
                <a:gd name="connsiteY26" fmla="*/ 610507 h 647700"/>
                <a:gd name="connsiteX27" fmla="*/ 156647 w 971550"/>
                <a:gd name="connsiteY27" fmla="*/ 636225 h 647700"/>
                <a:gd name="connsiteX28" fmla="*/ 149980 w 971550"/>
                <a:gd name="connsiteY28" fmla="*/ 642892 h 647700"/>
                <a:gd name="connsiteX29" fmla="*/ 146170 w 971550"/>
                <a:gd name="connsiteY29" fmla="*/ 635272 h 647700"/>
                <a:gd name="connsiteX30" fmla="*/ 109022 w 971550"/>
                <a:gd name="connsiteY30" fmla="*/ 561930 h 647700"/>
                <a:gd name="connsiteX31" fmla="*/ 10915 w 971550"/>
                <a:gd name="connsiteY31" fmla="*/ 555262 h 647700"/>
                <a:gd name="connsiteX32" fmla="*/ 437 w 971550"/>
                <a:gd name="connsiteY32" fmla="*/ 560977 h 647700"/>
                <a:gd name="connsiteX33" fmla="*/ 6152 w 971550"/>
                <a:gd name="connsiteY33" fmla="*/ 537165 h 647700"/>
                <a:gd name="connsiteX34" fmla="*/ 68065 w 971550"/>
                <a:gd name="connsiteY34" fmla="*/ 404767 h 647700"/>
                <a:gd name="connsiteX35" fmla="*/ 192842 w 971550"/>
                <a:gd name="connsiteY35" fmla="*/ 331425 h 647700"/>
                <a:gd name="connsiteX36" fmla="*/ 263327 w 971550"/>
                <a:gd name="connsiteY36" fmla="*/ 357142 h 647700"/>
                <a:gd name="connsiteX37" fmla="*/ 363340 w 971550"/>
                <a:gd name="connsiteY37" fmla="*/ 411435 h 647700"/>
                <a:gd name="connsiteX38" fmla="*/ 446207 w 971550"/>
                <a:gd name="connsiteY38" fmla="*/ 425722 h 647700"/>
                <a:gd name="connsiteX39" fmla="*/ 453827 w 971550"/>
                <a:gd name="connsiteY39" fmla="*/ 412387 h 647700"/>
                <a:gd name="connsiteX40" fmla="*/ 443350 w 971550"/>
                <a:gd name="connsiteY40" fmla="*/ 395242 h 647700"/>
                <a:gd name="connsiteX41" fmla="*/ 430967 w 971550"/>
                <a:gd name="connsiteY41" fmla="*/ 371430 h 647700"/>
                <a:gd name="connsiteX42" fmla="*/ 437635 w 971550"/>
                <a:gd name="connsiteY42" fmla="*/ 361905 h 647700"/>
                <a:gd name="connsiteX43" fmla="*/ 469067 w 971550"/>
                <a:gd name="connsiteY43" fmla="*/ 346665 h 647700"/>
                <a:gd name="connsiteX44" fmla="*/ 510977 w 971550"/>
                <a:gd name="connsiteY44" fmla="*/ 328567 h 647700"/>
                <a:gd name="connsiteX45" fmla="*/ 524313 w 971550"/>
                <a:gd name="connsiteY45" fmla="*/ 323805 h 647700"/>
                <a:gd name="connsiteX46" fmla="*/ 540505 w 971550"/>
                <a:gd name="connsiteY46" fmla="*/ 304755 h 647700"/>
                <a:gd name="connsiteX47" fmla="*/ 543363 w 971550"/>
                <a:gd name="connsiteY47" fmla="*/ 337140 h 647700"/>
                <a:gd name="connsiteX48" fmla="*/ 544315 w 971550"/>
                <a:gd name="connsiteY48" fmla="*/ 361905 h 647700"/>
                <a:gd name="connsiteX49" fmla="*/ 559555 w 971550"/>
                <a:gd name="connsiteY49" fmla="*/ 366667 h 647700"/>
                <a:gd name="connsiteX50" fmla="*/ 609085 w 971550"/>
                <a:gd name="connsiteY50" fmla="*/ 299992 h 647700"/>
                <a:gd name="connsiteX51" fmla="*/ 655757 w 971550"/>
                <a:gd name="connsiteY51" fmla="*/ 179977 h 647700"/>
                <a:gd name="connsiteX52" fmla="*/ 702430 w 971550"/>
                <a:gd name="connsiteY52" fmla="*/ 73297 h 647700"/>
                <a:gd name="connsiteX53" fmla="*/ 754817 w 971550"/>
                <a:gd name="connsiteY53" fmla="*/ 19957 h 647700"/>
                <a:gd name="connsiteX54" fmla="*/ 866260 w 971550"/>
                <a:gd name="connsiteY54" fmla="*/ 7575 h 647700"/>
                <a:gd name="connsiteX55" fmla="*/ 971988 w 971550"/>
                <a:gd name="connsiteY55" fmla="*/ 5901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971550" h="647700">
                  <a:moveTo>
                    <a:pt x="971988" y="59010"/>
                  </a:moveTo>
                  <a:cubicBezTo>
                    <a:pt x="951985" y="64725"/>
                    <a:pt x="936745" y="72345"/>
                    <a:pt x="923410" y="84727"/>
                  </a:cubicBezTo>
                  <a:cubicBezTo>
                    <a:pt x="891025" y="116160"/>
                    <a:pt x="880548" y="155212"/>
                    <a:pt x="883405" y="198075"/>
                  </a:cubicBezTo>
                  <a:cubicBezTo>
                    <a:pt x="884357" y="216172"/>
                    <a:pt x="887215" y="233317"/>
                    <a:pt x="893882" y="250462"/>
                  </a:cubicBezTo>
                  <a:cubicBezTo>
                    <a:pt x="894835" y="252367"/>
                    <a:pt x="896740" y="255225"/>
                    <a:pt x="893882" y="258082"/>
                  </a:cubicBezTo>
                  <a:cubicBezTo>
                    <a:pt x="891977" y="259987"/>
                    <a:pt x="890073" y="258082"/>
                    <a:pt x="888167" y="258082"/>
                  </a:cubicBezTo>
                  <a:cubicBezTo>
                    <a:pt x="850067" y="245700"/>
                    <a:pt x="814825" y="256177"/>
                    <a:pt x="787202" y="288562"/>
                  </a:cubicBezTo>
                  <a:cubicBezTo>
                    <a:pt x="752913" y="329520"/>
                    <a:pt x="742435" y="375240"/>
                    <a:pt x="757675" y="425722"/>
                  </a:cubicBezTo>
                  <a:cubicBezTo>
                    <a:pt x="758627" y="427627"/>
                    <a:pt x="758627" y="429532"/>
                    <a:pt x="759580" y="432390"/>
                  </a:cubicBezTo>
                  <a:cubicBezTo>
                    <a:pt x="719575" y="416197"/>
                    <a:pt x="689095" y="430485"/>
                    <a:pt x="664330" y="460012"/>
                  </a:cubicBezTo>
                  <a:cubicBezTo>
                    <a:pt x="639565" y="490492"/>
                    <a:pt x="639565" y="524782"/>
                    <a:pt x="654805" y="560025"/>
                  </a:cubicBezTo>
                  <a:cubicBezTo>
                    <a:pt x="648138" y="561930"/>
                    <a:pt x="645280" y="557167"/>
                    <a:pt x="641470" y="555262"/>
                  </a:cubicBezTo>
                  <a:cubicBezTo>
                    <a:pt x="633850" y="550500"/>
                    <a:pt x="625277" y="548595"/>
                    <a:pt x="616705" y="552405"/>
                  </a:cubicBezTo>
                  <a:cubicBezTo>
                    <a:pt x="595750" y="562882"/>
                    <a:pt x="575748" y="575265"/>
                    <a:pt x="577652" y="602887"/>
                  </a:cubicBezTo>
                  <a:cubicBezTo>
                    <a:pt x="577652" y="604792"/>
                    <a:pt x="577652" y="607650"/>
                    <a:pt x="576700" y="609555"/>
                  </a:cubicBezTo>
                  <a:cubicBezTo>
                    <a:pt x="574795" y="618127"/>
                    <a:pt x="573842" y="627652"/>
                    <a:pt x="563365" y="630510"/>
                  </a:cubicBezTo>
                  <a:cubicBezTo>
                    <a:pt x="552888" y="634320"/>
                    <a:pt x="547172" y="625747"/>
                    <a:pt x="541457" y="619080"/>
                  </a:cubicBezTo>
                  <a:cubicBezTo>
                    <a:pt x="526217" y="601935"/>
                    <a:pt x="517645" y="600982"/>
                    <a:pt x="500500" y="616222"/>
                  </a:cubicBezTo>
                  <a:cubicBezTo>
                    <a:pt x="494785" y="620985"/>
                    <a:pt x="490022" y="626700"/>
                    <a:pt x="485260" y="632415"/>
                  </a:cubicBezTo>
                  <a:cubicBezTo>
                    <a:pt x="480497" y="638130"/>
                    <a:pt x="477640" y="643845"/>
                    <a:pt x="472877" y="651465"/>
                  </a:cubicBezTo>
                  <a:cubicBezTo>
                    <a:pt x="467162" y="639082"/>
                    <a:pt x="467162" y="626700"/>
                    <a:pt x="460495" y="616222"/>
                  </a:cubicBezTo>
                  <a:cubicBezTo>
                    <a:pt x="447160" y="594315"/>
                    <a:pt x="425252" y="585742"/>
                    <a:pt x="400487" y="591457"/>
                  </a:cubicBezTo>
                  <a:cubicBezTo>
                    <a:pt x="370960" y="599077"/>
                    <a:pt x="350957" y="618127"/>
                    <a:pt x="337622" y="645750"/>
                  </a:cubicBezTo>
                  <a:cubicBezTo>
                    <a:pt x="336670" y="647655"/>
                    <a:pt x="335717" y="650512"/>
                    <a:pt x="333812" y="654322"/>
                  </a:cubicBezTo>
                  <a:cubicBezTo>
                    <a:pt x="328097" y="646702"/>
                    <a:pt x="327145" y="638130"/>
                    <a:pt x="324287" y="630510"/>
                  </a:cubicBezTo>
                  <a:cubicBezTo>
                    <a:pt x="312857" y="602887"/>
                    <a:pt x="297617" y="579075"/>
                    <a:pt x="266185" y="571455"/>
                  </a:cubicBezTo>
                  <a:cubicBezTo>
                    <a:pt x="230942" y="562882"/>
                    <a:pt x="191890" y="579075"/>
                    <a:pt x="171887" y="610507"/>
                  </a:cubicBezTo>
                  <a:cubicBezTo>
                    <a:pt x="166172" y="619080"/>
                    <a:pt x="161410" y="627652"/>
                    <a:pt x="156647" y="636225"/>
                  </a:cubicBezTo>
                  <a:cubicBezTo>
                    <a:pt x="154742" y="639082"/>
                    <a:pt x="153790" y="643845"/>
                    <a:pt x="149980" y="642892"/>
                  </a:cubicBezTo>
                  <a:cubicBezTo>
                    <a:pt x="147122" y="641940"/>
                    <a:pt x="147122" y="638130"/>
                    <a:pt x="146170" y="635272"/>
                  </a:cubicBezTo>
                  <a:cubicBezTo>
                    <a:pt x="139502" y="607650"/>
                    <a:pt x="129977" y="581932"/>
                    <a:pt x="109022" y="561930"/>
                  </a:cubicBezTo>
                  <a:cubicBezTo>
                    <a:pt x="80447" y="534307"/>
                    <a:pt x="43300" y="531450"/>
                    <a:pt x="10915" y="555262"/>
                  </a:cubicBezTo>
                  <a:cubicBezTo>
                    <a:pt x="8057" y="557167"/>
                    <a:pt x="6152" y="560977"/>
                    <a:pt x="437" y="560977"/>
                  </a:cubicBezTo>
                  <a:cubicBezTo>
                    <a:pt x="-1468" y="552405"/>
                    <a:pt x="3295" y="544785"/>
                    <a:pt x="6152" y="537165"/>
                  </a:cubicBezTo>
                  <a:cubicBezTo>
                    <a:pt x="23297" y="491445"/>
                    <a:pt x="43300" y="446677"/>
                    <a:pt x="68065" y="404767"/>
                  </a:cubicBezTo>
                  <a:cubicBezTo>
                    <a:pt x="95687" y="358095"/>
                    <a:pt x="135692" y="330472"/>
                    <a:pt x="192842" y="331425"/>
                  </a:cubicBezTo>
                  <a:cubicBezTo>
                    <a:pt x="218560" y="331425"/>
                    <a:pt x="241420" y="343807"/>
                    <a:pt x="263327" y="357142"/>
                  </a:cubicBezTo>
                  <a:cubicBezTo>
                    <a:pt x="295712" y="376192"/>
                    <a:pt x="327145" y="398100"/>
                    <a:pt x="363340" y="411435"/>
                  </a:cubicBezTo>
                  <a:cubicBezTo>
                    <a:pt x="390010" y="420960"/>
                    <a:pt x="417632" y="426675"/>
                    <a:pt x="446207" y="425722"/>
                  </a:cubicBezTo>
                  <a:cubicBezTo>
                    <a:pt x="457637" y="425722"/>
                    <a:pt x="459542" y="422865"/>
                    <a:pt x="453827" y="412387"/>
                  </a:cubicBezTo>
                  <a:cubicBezTo>
                    <a:pt x="450970" y="406672"/>
                    <a:pt x="447160" y="400957"/>
                    <a:pt x="443350" y="395242"/>
                  </a:cubicBezTo>
                  <a:cubicBezTo>
                    <a:pt x="437635" y="387622"/>
                    <a:pt x="432872" y="380002"/>
                    <a:pt x="430967" y="371430"/>
                  </a:cubicBezTo>
                  <a:cubicBezTo>
                    <a:pt x="429062" y="365715"/>
                    <a:pt x="430015" y="360952"/>
                    <a:pt x="437635" y="361905"/>
                  </a:cubicBezTo>
                  <a:cubicBezTo>
                    <a:pt x="451922" y="363810"/>
                    <a:pt x="461447" y="360000"/>
                    <a:pt x="469067" y="346665"/>
                  </a:cubicBezTo>
                  <a:cubicBezTo>
                    <a:pt x="477640" y="331425"/>
                    <a:pt x="492880" y="324757"/>
                    <a:pt x="510977" y="328567"/>
                  </a:cubicBezTo>
                  <a:cubicBezTo>
                    <a:pt x="516692" y="329520"/>
                    <a:pt x="520502" y="327615"/>
                    <a:pt x="524313" y="323805"/>
                  </a:cubicBezTo>
                  <a:cubicBezTo>
                    <a:pt x="529075" y="318090"/>
                    <a:pt x="534790" y="312375"/>
                    <a:pt x="540505" y="304755"/>
                  </a:cubicBezTo>
                  <a:cubicBezTo>
                    <a:pt x="543363" y="316185"/>
                    <a:pt x="545267" y="326662"/>
                    <a:pt x="543363" y="337140"/>
                  </a:cubicBezTo>
                  <a:cubicBezTo>
                    <a:pt x="542410" y="345712"/>
                    <a:pt x="542410" y="354285"/>
                    <a:pt x="544315" y="361905"/>
                  </a:cubicBezTo>
                  <a:cubicBezTo>
                    <a:pt x="547172" y="373335"/>
                    <a:pt x="550030" y="375240"/>
                    <a:pt x="559555" y="366667"/>
                  </a:cubicBezTo>
                  <a:cubicBezTo>
                    <a:pt x="581463" y="348570"/>
                    <a:pt x="595750" y="324757"/>
                    <a:pt x="609085" y="299992"/>
                  </a:cubicBezTo>
                  <a:cubicBezTo>
                    <a:pt x="629088" y="261892"/>
                    <a:pt x="641470" y="220935"/>
                    <a:pt x="655757" y="179977"/>
                  </a:cubicBezTo>
                  <a:cubicBezTo>
                    <a:pt x="669092" y="143782"/>
                    <a:pt x="681475" y="106635"/>
                    <a:pt x="702430" y="73297"/>
                  </a:cubicBezTo>
                  <a:cubicBezTo>
                    <a:pt x="715765" y="52342"/>
                    <a:pt x="732910" y="33292"/>
                    <a:pt x="754817" y="19957"/>
                  </a:cubicBezTo>
                  <a:cubicBezTo>
                    <a:pt x="790060" y="-2903"/>
                    <a:pt x="828160" y="-4808"/>
                    <a:pt x="866260" y="7575"/>
                  </a:cubicBezTo>
                  <a:cubicBezTo>
                    <a:pt x="904360" y="18052"/>
                    <a:pt x="935792" y="38055"/>
                    <a:pt x="971988" y="59010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29D81CBC-9B53-43DB-9663-C76F7B526D29}"/>
                </a:ext>
              </a:extLst>
            </p:cNvPr>
            <p:cNvSpPr/>
            <p:nvPr/>
          </p:nvSpPr>
          <p:spPr>
            <a:xfrm>
              <a:off x="8157243" y="1920299"/>
              <a:ext cx="770912" cy="745215"/>
            </a:xfrm>
            <a:custGeom>
              <a:avLst/>
              <a:gdLst>
                <a:gd name="connsiteX0" fmla="*/ 62751 w 285750"/>
                <a:gd name="connsiteY0" fmla="*/ 284717 h 276225"/>
                <a:gd name="connsiteX1" fmla="*/ 47511 w 285750"/>
                <a:gd name="connsiteY1" fmla="*/ 278049 h 276225"/>
                <a:gd name="connsiteX2" fmla="*/ 5601 w 285750"/>
                <a:gd name="connsiteY2" fmla="*/ 234234 h 276225"/>
                <a:gd name="connsiteX3" fmla="*/ 6554 w 285750"/>
                <a:gd name="connsiteY3" fmla="*/ 208517 h 276225"/>
                <a:gd name="connsiteX4" fmla="*/ 53226 w 285750"/>
                <a:gd name="connsiteY4" fmla="*/ 177084 h 276225"/>
                <a:gd name="connsiteX5" fmla="*/ 58941 w 285750"/>
                <a:gd name="connsiteY5" fmla="*/ 169464 h 276225"/>
                <a:gd name="connsiteX6" fmla="*/ 104661 w 285750"/>
                <a:gd name="connsiteY6" fmla="*/ 127554 h 276225"/>
                <a:gd name="connsiteX7" fmla="*/ 112281 w 285750"/>
                <a:gd name="connsiteY7" fmla="*/ 118029 h 276225"/>
                <a:gd name="connsiteX8" fmla="*/ 148476 w 285750"/>
                <a:gd name="connsiteY8" fmla="*/ 78024 h 276225"/>
                <a:gd name="connsiteX9" fmla="*/ 156096 w 285750"/>
                <a:gd name="connsiteY9" fmla="*/ 70404 h 276225"/>
                <a:gd name="connsiteX10" fmla="*/ 164669 w 285750"/>
                <a:gd name="connsiteY10" fmla="*/ 55164 h 276225"/>
                <a:gd name="connsiteX11" fmla="*/ 200864 w 285750"/>
                <a:gd name="connsiteY11" fmla="*/ 22779 h 276225"/>
                <a:gd name="connsiteX12" fmla="*/ 212294 w 285750"/>
                <a:gd name="connsiteY12" fmla="*/ 8492 h 276225"/>
                <a:gd name="connsiteX13" fmla="*/ 242774 w 285750"/>
                <a:gd name="connsiteY13" fmla="*/ 6587 h 276225"/>
                <a:gd name="connsiteX14" fmla="*/ 256109 w 285750"/>
                <a:gd name="connsiteY14" fmla="*/ 21827 h 276225"/>
                <a:gd name="connsiteX15" fmla="*/ 277064 w 285750"/>
                <a:gd name="connsiteY15" fmla="*/ 42782 h 276225"/>
                <a:gd name="connsiteX16" fmla="*/ 276111 w 285750"/>
                <a:gd name="connsiteY16" fmla="*/ 82787 h 276225"/>
                <a:gd name="connsiteX17" fmla="*/ 259919 w 285750"/>
                <a:gd name="connsiteY17" fmla="*/ 98027 h 276225"/>
                <a:gd name="connsiteX18" fmla="*/ 227534 w 285750"/>
                <a:gd name="connsiteY18" fmla="*/ 128507 h 276225"/>
                <a:gd name="connsiteX19" fmla="*/ 202769 w 285750"/>
                <a:gd name="connsiteY19" fmla="*/ 154224 h 276225"/>
                <a:gd name="connsiteX20" fmla="*/ 169431 w 285750"/>
                <a:gd name="connsiteY20" fmla="*/ 176132 h 276225"/>
                <a:gd name="connsiteX21" fmla="*/ 158001 w 285750"/>
                <a:gd name="connsiteY21" fmla="*/ 186609 h 276225"/>
                <a:gd name="connsiteX22" fmla="*/ 120854 w 285750"/>
                <a:gd name="connsiteY22" fmla="*/ 226614 h 276225"/>
                <a:gd name="connsiteX23" fmla="*/ 107519 w 285750"/>
                <a:gd name="connsiteY23" fmla="*/ 239949 h 276225"/>
                <a:gd name="connsiteX24" fmla="*/ 97994 w 285750"/>
                <a:gd name="connsiteY24" fmla="*/ 256142 h 276225"/>
                <a:gd name="connsiteX25" fmla="*/ 73229 w 285750"/>
                <a:gd name="connsiteY25" fmla="*/ 279954 h 276225"/>
                <a:gd name="connsiteX26" fmla="*/ 62751 w 285750"/>
                <a:gd name="connsiteY26" fmla="*/ 284717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85750" h="276225">
                  <a:moveTo>
                    <a:pt x="62751" y="284717"/>
                  </a:moveTo>
                  <a:cubicBezTo>
                    <a:pt x="57036" y="284717"/>
                    <a:pt x="51321" y="282812"/>
                    <a:pt x="47511" y="278049"/>
                  </a:cubicBezTo>
                  <a:cubicBezTo>
                    <a:pt x="33224" y="263762"/>
                    <a:pt x="18936" y="249474"/>
                    <a:pt x="5601" y="234234"/>
                  </a:cubicBezTo>
                  <a:cubicBezTo>
                    <a:pt x="-2019" y="225662"/>
                    <a:pt x="-2019" y="216137"/>
                    <a:pt x="6554" y="208517"/>
                  </a:cubicBezTo>
                  <a:cubicBezTo>
                    <a:pt x="20841" y="195182"/>
                    <a:pt x="31319" y="178037"/>
                    <a:pt x="53226" y="177084"/>
                  </a:cubicBezTo>
                  <a:cubicBezTo>
                    <a:pt x="57989" y="177084"/>
                    <a:pt x="57989" y="172322"/>
                    <a:pt x="58941" y="169464"/>
                  </a:cubicBezTo>
                  <a:cubicBezTo>
                    <a:pt x="64656" y="145652"/>
                    <a:pt x="79896" y="131364"/>
                    <a:pt x="104661" y="127554"/>
                  </a:cubicBezTo>
                  <a:cubicBezTo>
                    <a:pt x="110376" y="126602"/>
                    <a:pt x="111329" y="122792"/>
                    <a:pt x="112281" y="118029"/>
                  </a:cubicBezTo>
                  <a:cubicBezTo>
                    <a:pt x="116091" y="97074"/>
                    <a:pt x="128474" y="84692"/>
                    <a:pt x="148476" y="78024"/>
                  </a:cubicBezTo>
                  <a:cubicBezTo>
                    <a:pt x="152286" y="77072"/>
                    <a:pt x="156096" y="75167"/>
                    <a:pt x="156096" y="70404"/>
                  </a:cubicBezTo>
                  <a:cubicBezTo>
                    <a:pt x="156096" y="63737"/>
                    <a:pt x="159906" y="58022"/>
                    <a:pt x="164669" y="55164"/>
                  </a:cubicBezTo>
                  <a:cubicBezTo>
                    <a:pt x="178956" y="46592"/>
                    <a:pt x="185624" y="30399"/>
                    <a:pt x="200864" y="22779"/>
                  </a:cubicBezTo>
                  <a:cubicBezTo>
                    <a:pt x="205626" y="20874"/>
                    <a:pt x="207531" y="13254"/>
                    <a:pt x="212294" y="8492"/>
                  </a:cubicBezTo>
                  <a:cubicBezTo>
                    <a:pt x="222771" y="-1986"/>
                    <a:pt x="232296" y="-2938"/>
                    <a:pt x="242774" y="6587"/>
                  </a:cubicBezTo>
                  <a:cubicBezTo>
                    <a:pt x="247536" y="11349"/>
                    <a:pt x="252299" y="16112"/>
                    <a:pt x="256109" y="21827"/>
                  </a:cubicBezTo>
                  <a:cubicBezTo>
                    <a:pt x="261824" y="29447"/>
                    <a:pt x="268491" y="37067"/>
                    <a:pt x="277064" y="42782"/>
                  </a:cubicBezTo>
                  <a:cubicBezTo>
                    <a:pt x="293256" y="55164"/>
                    <a:pt x="293256" y="71357"/>
                    <a:pt x="276111" y="82787"/>
                  </a:cubicBezTo>
                  <a:cubicBezTo>
                    <a:pt x="269444" y="87549"/>
                    <a:pt x="265634" y="93264"/>
                    <a:pt x="259919" y="98027"/>
                  </a:cubicBezTo>
                  <a:cubicBezTo>
                    <a:pt x="248489" y="107552"/>
                    <a:pt x="239916" y="122792"/>
                    <a:pt x="227534" y="128507"/>
                  </a:cubicBezTo>
                  <a:cubicBezTo>
                    <a:pt x="214199" y="134222"/>
                    <a:pt x="209436" y="143747"/>
                    <a:pt x="202769" y="154224"/>
                  </a:cubicBezTo>
                  <a:cubicBezTo>
                    <a:pt x="195149" y="165654"/>
                    <a:pt x="183719" y="174227"/>
                    <a:pt x="169431" y="176132"/>
                  </a:cubicBezTo>
                  <a:cubicBezTo>
                    <a:pt x="163716" y="177084"/>
                    <a:pt x="158954" y="178989"/>
                    <a:pt x="158001" y="186609"/>
                  </a:cubicBezTo>
                  <a:cubicBezTo>
                    <a:pt x="154191" y="207564"/>
                    <a:pt x="141809" y="220899"/>
                    <a:pt x="120854" y="226614"/>
                  </a:cubicBezTo>
                  <a:cubicBezTo>
                    <a:pt x="113234" y="228519"/>
                    <a:pt x="108471" y="231377"/>
                    <a:pt x="107519" y="239949"/>
                  </a:cubicBezTo>
                  <a:cubicBezTo>
                    <a:pt x="106566" y="246617"/>
                    <a:pt x="101804" y="251379"/>
                    <a:pt x="97994" y="256142"/>
                  </a:cubicBezTo>
                  <a:cubicBezTo>
                    <a:pt x="90374" y="264714"/>
                    <a:pt x="81801" y="272334"/>
                    <a:pt x="73229" y="279954"/>
                  </a:cubicBezTo>
                  <a:cubicBezTo>
                    <a:pt x="70371" y="283764"/>
                    <a:pt x="67514" y="284717"/>
                    <a:pt x="62751" y="28471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CF130C1-DDA4-4E48-865C-95C3AF19B515}"/>
                </a:ext>
              </a:extLst>
            </p:cNvPr>
            <p:cNvSpPr/>
            <p:nvPr/>
          </p:nvSpPr>
          <p:spPr>
            <a:xfrm>
              <a:off x="8176705" y="3978884"/>
              <a:ext cx="2415524" cy="1618916"/>
            </a:xfrm>
            <a:custGeom>
              <a:avLst/>
              <a:gdLst>
                <a:gd name="connsiteX0" fmla="*/ 529882 w 895350"/>
                <a:gd name="connsiteY0" fmla="*/ 600854 h 600075"/>
                <a:gd name="connsiteX1" fmla="*/ 520357 w 895350"/>
                <a:gd name="connsiteY1" fmla="*/ 591329 h 600075"/>
                <a:gd name="connsiteX2" fmla="*/ 475590 w 895350"/>
                <a:gd name="connsiteY2" fmla="*/ 583709 h 600075"/>
                <a:gd name="connsiteX3" fmla="*/ 451777 w 895350"/>
                <a:gd name="connsiteY3" fmla="*/ 599902 h 600075"/>
                <a:gd name="connsiteX4" fmla="*/ 432727 w 895350"/>
                <a:gd name="connsiteY4" fmla="*/ 578947 h 600075"/>
                <a:gd name="connsiteX5" fmla="*/ 345097 w 895350"/>
                <a:gd name="connsiteY5" fmla="*/ 573232 h 600075"/>
                <a:gd name="connsiteX6" fmla="*/ 316522 w 895350"/>
                <a:gd name="connsiteY6" fmla="*/ 597044 h 600075"/>
                <a:gd name="connsiteX7" fmla="*/ 304140 w 895350"/>
                <a:gd name="connsiteY7" fmla="*/ 596092 h 600075"/>
                <a:gd name="connsiteX8" fmla="*/ 244132 w 895350"/>
                <a:gd name="connsiteY8" fmla="*/ 543704 h 600075"/>
                <a:gd name="connsiteX9" fmla="*/ 136500 w 895350"/>
                <a:gd name="connsiteY9" fmla="*/ 582757 h 600075"/>
                <a:gd name="connsiteX10" fmla="*/ 129832 w 895350"/>
                <a:gd name="connsiteY10" fmla="*/ 590377 h 600075"/>
                <a:gd name="connsiteX11" fmla="*/ 126975 w 895350"/>
                <a:gd name="connsiteY11" fmla="*/ 591329 h 600075"/>
                <a:gd name="connsiteX12" fmla="*/ 120307 w 895350"/>
                <a:gd name="connsiteY12" fmla="*/ 576089 h 600075"/>
                <a:gd name="connsiteX13" fmla="*/ 59347 w 895350"/>
                <a:gd name="connsiteY13" fmla="*/ 514177 h 600075"/>
                <a:gd name="connsiteX14" fmla="*/ 7912 w 895350"/>
                <a:gd name="connsiteY14" fmla="*/ 511319 h 600075"/>
                <a:gd name="connsiteX15" fmla="*/ 1245 w 895350"/>
                <a:gd name="connsiteY15" fmla="*/ 505604 h 600075"/>
                <a:gd name="connsiteX16" fmla="*/ 63157 w 895350"/>
                <a:gd name="connsiteY16" fmla="*/ 383684 h 600075"/>
                <a:gd name="connsiteX17" fmla="*/ 162217 w 895350"/>
                <a:gd name="connsiteY17" fmla="*/ 332249 h 600075"/>
                <a:gd name="connsiteX18" fmla="*/ 215557 w 895350"/>
                <a:gd name="connsiteY18" fmla="*/ 349394 h 600075"/>
                <a:gd name="connsiteX19" fmla="*/ 302235 w 895350"/>
                <a:gd name="connsiteY19" fmla="*/ 399877 h 600075"/>
                <a:gd name="connsiteX20" fmla="*/ 420345 w 895350"/>
                <a:gd name="connsiteY20" fmla="*/ 426547 h 600075"/>
                <a:gd name="connsiteX21" fmla="*/ 441300 w 895350"/>
                <a:gd name="connsiteY21" fmla="*/ 397019 h 600075"/>
                <a:gd name="connsiteX22" fmla="*/ 426060 w 895350"/>
                <a:gd name="connsiteY22" fmla="*/ 370349 h 600075"/>
                <a:gd name="connsiteX23" fmla="*/ 428917 w 895350"/>
                <a:gd name="connsiteY23" fmla="*/ 361777 h 600075"/>
                <a:gd name="connsiteX24" fmla="*/ 447967 w 895350"/>
                <a:gd name="connsiteY24" fmla="*/ 346537 h 600075"/>
                <a:gd name="connsiteX25" fmla="*/ 483210 w 895350"/>
                <a:gd name="connsiteY25" fmla="*/ 328439 h 600075"/>
                <a:gd name="connsiteX26" fmla="*/ 499402 w 895350"/>
                <a:gd name="connsiteY26" fmla="*/ 345584 h 600075"/>
                <a:gd name="connsiteX27" fmla="*/ 512737 w 895350"/>
                <a:gd name="connsiteY27" fmla="*/ 371302 h 600075"/>
                <a:gd name="connsiteX28" fmla="*/ 541312 w 895350"/>
                <a:gd name="connsiteY28" fmla="*/ 360824 h 600075"/>
                <a:gd name="connsiteX29" fmla="*/ 604177 w 895350"/>
                <a:gd name="connsiteY29" fmla="*/ 269384 h 600075"/>
                <a:gd name="connsiteX30" fmla="*/ 649897 w 895350"/>
                <a:gd name="connsiteY30" fmla="*/ 143654 h 600075"/>
                <a:gd name="connsiteX31" fmla="*/ 703237 w 895350"/>
                <a:gd name="connsiteY31" fmla="*/ 43642 h 600075"/>
                <a:gd name="connsiteX32" fmla="*/ 838492 w 895350"/>
                <a:gd name="connsiteY32" fmla="*/ 9352 h 600075"/>
                <a:gd name="connsiteX33" fmla="*/ 897547 w 895350"/>
                <a:gd name="connsiteY33" fmla="*/ 37927 h 600075"/>
                <a:gd name="connsiteX34" fmla="*/ 898500 w 895350"/>
                <a:gd name="connsiteY34" fmla="*/ 47452 h 600075"/>
                <a:gd name="connsiteX35" fmla="*/ 840397 w 895350"/>
                <a:gd name="connsiteY35" fmla="*/ 210329 h 600075"/>
                <a:gd name="connsiteX36" fmla="*/ 830872 w 895350"/>
                <a:gd name="connsiteY36" fmla="*/ 221759 h 600075"/>
                <a:gd name="connsiteX37" fmla="*/ 746100 w 895350"/>
                <a:gd name="connsiteY37" fmla="*/ 263669 h 600075"/>
                <a:gd name="connsiteX38" fmla="*/ 706095 w 895350"/>
                <a:gd name="connsiteY38" fmla="*/ 383684 h 600075"/>
                <a:gd name="connsiteX39" fmla="*/ 695617 w 895350"/>
                <a:gd name="connsiteY39" fmla="*/ 396067 h 600075"/>
                <a:gd name="connsiteX40" fmla="*/ 599415 w 895350"/>
                <a:gd name="connsiteY40" fmla="*/ 513224 h 600075"/>
                <a:gd name="connsiteX41" fmla="*/ 592747 w 895350"/>
                <a:gd name="connsiteY41" fmla="*/ 520844 h 600075"/>
                <a:gd name="connsiteX42" fmla="*/ 544170 w 895350"/>
                <a:gd name="connsiteY42" fmla="*/ 550372 h 600075"/>
                <a:gd name="connsiteX43" fmla="*/ 531787 w 895350"/>
                <a:gd name="connsiteY43" fmla="*/ 587519 h 600075"/>
                <a:gd name="connsiteX44" fmla="*/ 529882 w 895350"/>
                <a:gd name="connsiteY44" fmla="*/ 600854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95350" h="600075">
                  <a:moveTo>
                    <a:pt x="529882" y="600854"/>
                  </a:moveTo>
                  <a:cubicBezTo>
                    <a:pt x="525120" y="599902"/>
                    <a:pt x="523215" y="595139"/>
                    <a:pt x="520357" y="591329"/>
                  </a:cubicBezTo>
                  <a:cubicBezTo>
                    <a:pt x="506070" y="576089"/>
                    <a:pt x="493687" y="573232"/>
                    <a:pt x="475590" y="583709"/>
                  </a:cubicBezTo>
                  <a:cubicBezTo>
                    <a:pt x="467017" y="588472"/>
                    <a:pt x="459397" y="599902"/>
                    <a:pt x="451777" y="599902"/>
                  </a:cubicBezTo>
                  <a:cubicBezTo>
                    <a:pt x="443205" y="599902"/>
                    <a:pt x="440347" y="585614"/>
                    <a:pt x="432727" y="578947"/>
                  </a:cubicBezTo>
                  <a:cubicBezTo>
                    <a:pt x="410820" y="559897"/>
                    <a:pt x="372720" y="557039"/>
                    <a:pt x="345097" y="573232"/>
                  </a:cubicBezTo>
                  <a:cubicBezTo>
                    <a:pt x="334620" y="579899"/>
                    <a:pt x="324142" y="587519"/>
                    <a:pt x="316522" y="597044"/>
                  </a:cubicBezTo>
                  <a:cubicBezTo>
                    <a:pt x="310807" y="603712"/>
                    <a:pt x="308902" y="603712"/>
                    <a:pt x="304140" y="596092"/>
                  </a:cubicBezTo>
                  <a:cubicBezTo>
                    <a:pt x="290805" y="570374"/>
                    <a:pt x="271755" y="551324"/>
                    <a:pt x="244132" y="543704"/>
                  </a:cubicBezTo>
                  <a:cubicBezTo>
                    <a:pt x="200317" y="533227"/>
                    <a:pt x="165075" y="549419"/>
                    <a:pt x="136500" y="582757"/>
                  </a:cubicBezTo>
                  <a:cubicBezTo>
                    <a:pt x="134595" y="585614"/>
                    <a:pt x="132690" y="588472"/>
                    <a:pt x="129832" y="590377"/>
                  </a:cubicBezTo>
                  <a:cubicBezTo>
                    <a:pt x="129832" y="590377"/>
                    <a:pt x="128880" y="590377"/>
                    <a:pt x="126975" y="591329"/>
                  </a:cubicBezTo>
                  <a:cubicBezTo>
                    <a:pt x="125070" y="586567"/>
                    <a:pt x="123165" y="580852"/>
                    <a:pt x="120307" y="576089"/>
                  </a:cubicBezTo>
                  <a:cubicBezTo>
                    <a:pt x="106972" y="548467"/>
                    <a:pt x="88875" y="525607"/>
                    <a:pt x="59347" y="514177"/>
                  </a:cubicBezTo>
                  <a:cubicBezTo>
                    <a:pt x="42202" y="507509"/>
                    <a:pt x="25057" y="506557"/>
                    <a:pt x="7912" y="511319"/>
                  </a:cubicBezTo>
                  <a:cubicBezTo>
                    <a:pt x="3150" y="512272"/>
                    <a:pt x="-2565" y="513224"/>
                    <a:pt x="1245" y="505604"/>
                  </a:cubicBezTo>
                  <a:cubicBezTo>
                    <a:pt x="20295" y="464647"/>
                    <a:pt x="35535" y="420832"/>
                    <a:pt x="63157" y="383684"/>
                  </a:cubicBezTo>
                  <a:cubicBezTo>
                    <a:pt x="87922" y="351299"/>
                    <a:pt x="120307" y="331297"/>
                    <a:pt x="162217" y="332249"/>
                  </a:cubicBezTo>
                  <a:cubicBezTo>
                    <a:pt x="182220" y="332249"/>
                    <a:pt x="199365" y="340822"/>
                    <a:pt x="215557" y="349394"/>
                  </a:cubicBezTo>
                  <a:cubicBezTo>
                    <a:pt x="245085" y="365587"/>
                    <a:pt x="271755" y="385589"/>
                    <a:pt x="302235" y="399877"/>
                  </a:cubicBezTo>
                  <a:cubicBezTo>
                    <a:pt x="339382" y="417022"/>
                    <a:pt x="378435" y="427499"/>
                    <a:pt x="420345" y="426547"/>
                  </a:cubicBezTo>
                  <a:cubicBezTo>
                    <a:pt x="439395" y="425594"/>
                    <a:pt x="447015" y="416069"/>
                    <a:pt x="441300" y="397019"/>
                  </a:cubicBezTo>
                  <a:cubicBezTo>
                    <a:pt x="438442" y="386542"/>
                    <a:pt x="431775" y="378922"/>
                    <a:pt x="426060" y="370349"/>
                  </a:cubicBezTo>
                  <a:cubicBezTo>
                    <a:pt x="423202" y="366539"/>
                    <a:pt x="422250" y="362729"/>
                    <a:pt x="428917" y="361777"/>
                  </a:cubicBezTo>
                  <a:cubicBezTo>
                    <a:pt x="437490" y="360824"/>
                    <a:pt x="444157" y="354157"/>
                    <a:pt x="447967" y="346537"/>
                  </a:cubicBezTo>
                  <a:cubicBezTo>
                    <a:pt x="455587" y="332249"/>
                    <a:pt x="465112" y="327487"/>
                    <a:pt x="483210" y="328439"/>
                  </a:cubicBezTo>
                  <a:cubicBezTo>
                    <a:pt x="498450" y="329392"/>
                    <a:pt x="498450" y="335107"/>
                    <a:pt x="499402" y="345584"/>
                  </a:cubicBezTo>
                  <a:cubicBezTo>
                    <a:pt x="500355" y="355109"/>
                    <a:pt x="501307" y="366539"/>
                    <a:pt x="512737" y="371302"/>
                  </a:cubicBezTo>
                  <a:cubicBezTo>
                    <a:pt x="524167" y="376064"/>
                    <a:pt x="532740" y="368444"/>
                    <a:pt x="541312" y="360824"/>
                  </a:cubicBezTo>
                  <a:cubicBezTo>
                    <a:pt x="569887" y="335107"/>
                    <a:pt x="588937" y="303674"/>
                    <a:pt x="604177" y="269384"/>
                  </a:cubicBezTo>
                  <a:cubicBezTo>
                    <a:pt x="622275" y="228427"/>
                    <a:pt x="634657" y="185564"/>
                    <a:pt x="649897" y="143654"/>
                  </a:cubicBezTo>
                  <a:cubicBezTo>
                    <a:pt x="663232" y="108412"/>
                    <a:pt x="677520" y="72217"/>
                    <a:pt x="703237" y="43642"/>
                  </a:cubicBezTo>
                  <a:cubicBezTo>
                    <a:pt x="739432" y="1732"/>
                    <a:pt x="786105" y="-10651"/>
                    <a:pt x="838492" y="9352"/>
                  </a:cubicBezTo>
                  <a:cubicBezTo>
                    <a:pt x="859447" y="16972"/>
                    <a:pt x="878497" y="27449"/>
                    <a:pt x="897547" y="37927"/>
                  </a:cubicBezTo>
                  <a:cubicBezTo>
                    <a:pt x="903262" y="41737"/>
                    <a:pt x="903262" y="43642"/>
                    <a:pt x="898500" y="47452"/>
                  </a:cubicBezTo>
                  <a:cubicBezTo>
                    <a:pt x="842302" y="88409"/>
                    <a:pt x="829920" y="145559"/>
                    <a:pt x="840397" y="210329"/>
                  </a:cubicBezTo>
                  <a:cubicBezTo>
                    <a:pt x="842302" y="219854"/>
                    <a:pt x="841350" y="221759"/>
                    <a:pt x="830872" y="221759"/>
                  </a:cubicBezTo>
                  <a:cubicBezTo>
                    <a:pt x="796582" y="221759"/>
                    <a:pt x="768960" y="237952"/>
                    <a:pt x="746100" y="263669"/>
                  </a:cubicBezTo>
                  <a:cubicBezTo>
                    <a:pt x="715620" y="297959"/>
                    <a:pt x="701332" y="337964"/>
                    <a:pt x="706095" y="383684"/>
                  </a:cubicBezTo>
                  <a:cubicBezTo>
                    <a:pt x="707047" y="392257"/>
                    <a:pt x="705142" y="395114"/>
                    <a:pt x="695617" y="396067"/>
                  </a:cubicBezTo>
                  <a:cubicBezTo>
                    <a:pt x="634657" y="402734"/>
                    <a:pt x="594652" y="451312"/>
                    <a:pt x="599415" y="513224"/>
                  </a:cubicBezTo>
                  <a:cubicBezTo>
                    <a:pt x="599415" y="518939"/>
                    <a:pt x="598462" y="520844"/>
                    <a:pt x="592747" y="520844"/>
                  </a:cubicBezTo>
                  <a:cubicBezTo>
                    <a:pt x="572745" y="523702"/>
                    <a:pt x="557505" y="536084"/>
                    <a:pt x="544170" y="550372"/>
                  </a:cubicBezTo>
                  <a:cubicBezTo>
                    <a:pt x="534645" y="560849"/>
                    <a:pt x="532740" y="574184"/>
                    <a:pt x="531787" y="587519"/>
                  </a:cubicBezTo>
                  <a:cubicBezTo>
                    <a:pt x="532740" y="593234"/>
                    <a:pt x="533692" y="597044"/>
                    <a:pt x="529882" y="60085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F63866F-F2E8-4037-BC4C-69BADF54A903}"/>
                </a:ext>
              </a:extLst>
            </p:cNvPr>
            <p:cNvSpPr/>
            <p:nvPr/>
          </p:nvSpPr>
          <p:spPr>
            <a:xfrm>
              <a:off x="8203265" y="1966335"/>
              <a:ext cx="693745" cy="680490"/>
            </a:xfrm>
            <a:custGeom>
              <a:avLst/>
              <a:gdLst>
                <a:gd name="connsiteX0" fmla="*/ 143831 w 693745"/>
                <a:gd name="connsiteY0" fmla="*/ 565338 h 680490"/>
                <a:gd name="connsiteX1" fmla="*/ 100144 w 693745"/>
                <a:gd name="connsiteY1" fmla="*/ 603883 h 680490"/>
                <a:gd name="connsiteX2" fmla="*/ 125841 w 693745"/>
                <a:gd name="connsiteY2" fmla="*/ 627012 h 680490"/>
                <a:gd name="connsiteX3" fmla="*/ 164389 w 693745"/>
                <a:gd name="connsiteY3" fmla="*/ 583325 h 680490"/>
                <a:gd name="connsiteX4" fmla="*/ 143831 w 693745"/>
                <a:gd name="connsiteY4" fmla="*/ 565338 h 680490"/>
                <a:gd name="connsiteX5" fmla="*/ 92437 w 693745"/>
                <a:gd name="connsiteY5" fmla="*/ 516513 h 680490"/>
                <a:gd name="connsiteX6" fmla="*/ 51321 w 693745"/>
                <a:gd name="connsiteY6" fmla="*/ 549920 h 680490"/>
                <a:gd name="connsiteX7" fmla="*/ 71879 w 693745"/>
                <a:gd name="connsiteY7" fmla="*/ 570478 h 680490"/>
                <a:gd name="connsiteX8" fmla="*/ 105286 w 693745"/>
                <a:gd name="connsiteY8" fmla="*/ 531931 h 680490"/>
                <a:gd name="connsiteX9" fmla="*/ 92437 w 693745"/>
                <a:gd name="connsiteY9" fmla="*/ 516513 h 680490"/>
                <a:gd name="connsiteX10" fmla="*/ 97576 w 693745"/>
                <a:gd name="connsiteY10" fmla="*/ 475397 h 680490"/>
                <a:gd name="connsiteX11" fmla="*/ 141260 w 693745"/>
                <a:gd name="connsiteY11" fmla="*/ 506234 h 680490"/>
                <a:gd name="connsiteX12" fmla="*/ 164389 w 693745"/>
                <a:gd name="connsiteY12" fmla="*/ 529362 h 680490"/>
                <a:gd name="connsiteX13" fmla="*/ 197796 w 693745"/>
                <a:gd name="connsiteY13" fmla="*/ 609022 h 680490"/>
                <a:gd name="connsiteX14" fmla="*/ 133552 w 693745"/>
                <a:gd name="connsiteY14" fmla="*/ 675835 h 680490"/>
                <a:gd name="connsiteX15" fmla="*/ 110423 w 693745"/>
                <a:gd name="connsiteY15" fmla="*/ 673266 h 680490"/>
                <a:gd name="connsiteX16" fmla="*/ 7635 w 693745"/>
                <a:gd name="connsiteY16" fmla="*/ 567907 h 680490"/>
                <a:gd name="connsiteX17" fmla="*/ 5066 w 693745"/>
                <a:gd name="connsiteY17" fmla="*/ 547349 h 680490"/>
                <a:gd name="connsiteX18" fmla="*/ 74447 w 693745"/>
                <a:gd name="connsiteY18" fmla="*/ 483105 h 680490"/>
                <a:gd name="connsiteX19" fmla="*/ 97576 w 693745"/>
                <a:gd name="connsiteY19" fmla="*/ 475397 h 680490"/>
                <a:gd name="connsiteX20" fmla="*/ 236340 w 693745"/>
                <a:gd name="connsiteY20" fmla="*/ 382889 h 680490"/>
                <a:gd name="connsiteX21" fmla="*/ 192654 w 693745"/>
                <a:gd name="connsiteY21" fmla="*/ 426575 h 680490"/>
                <a:gd name="connsiteX22" fmla="*/ 256898 w 693745"/>
                <a:gd name="connsiteY22" fmla="*/ 490817 h 680490"/>
                <a:gd name="connsiteX23" fmla="*/ 300582 w 693745"/>
                <a:gd name="connsiteY23" fmla="*/ 447133 h 680490"/>
                <a:gd name="connsiteX24" fmla="*/ 236340 w 693745"/>
                <a:gd name="connsiteY24" fmla="*/ 382889 h 680490"/>
                <a:gd name="connsiteX25" fmla="*/ 241480 w 693745"/>
                <a:gd name="connsiteY25" fmla="*/ 341773 h 680490"/>
                <a:gd name="connsiteX26" fmla="*/ 341697 w 693745"/>
                <a:gd name="connsiteY26" fmla="*/ 439422 h 680490"/>
                <a:gd name="connsiteX27" fmla="*/ 251756 w 693745"/>
                <a:gd name="connsiteY27" fmla="*/ 529364 h 680490"/>
                <a:gd name="connsiteX28" fmla="*/ 151539 w 693745"/>
                <a:gd name="connsiteY28" fmla="*/ 429143 h 680490"/>
                <a:gd name="connsiteX29" fmla="*/ 241480 w 693745"/>
                <a:gd name="connsiteY29" fmla="*/ 341773 h 680490"/>
                <a:gd name="connsiteX30" fmla="*/ 377672 w 693745"/>
                <a:gd name="connsiteY30" fmla="*/ 241555 h 680490"/>
                <a:gd name="connsiteX31" fmla="*/ 336557 w 693745"/>
                <a:gd name="connsiteY31" fmla="*/ 285239 h 680490"/>
                <a:gd name="connsiteX32" fmla="*/ 398230 w 693745"/>
                <a:gd name="connsiteY32" fmla="*/ 349483 h 680490"/>
                <a:gd name="connsiteX33" fmla="*/ 441916 w 693745"/>
                <a:gd name="connsiteY33" fmla="*/ 305796 h 680490"/>
                <a:gd name="connsiteX34" fmla="*/ 377672 w 693745"/>
                <a:gd name="connsiteY34" fmla="*/ 241555 h 680490"/>
                <a:gd name="connsiteX35" fmla="*/ 539566 w 693745"/>
                <a:gd name="connsiteY35" fmla="*/ 226134 h 680490"/>
                <a:gd name="connsiteX36" fmla="*/ 562692 w 693745"/>
                <a:gd name="connsiteY36" fmla="*/ 249263 h 680490"/>
                <a:gd name="connsiteX37" fmla="*/ 539566 w 693745"/>
                <a:gd name="connsiteY37" fmla="*/ 269820 h 680490"/>
                <a:gd name="connsiteX38" fmla="*/ 519008 w 693745"/>
                <a:gd name="connsiteY38" fmla="*/ 249263 h 680490"/>
                <a:gd name="connsiteX39" fmla="*/ 539566 w 693745"/>
                <a:gd name="connsiteY39" fmla="*/ 226134 h 680490"/>
                <a:gd name="connsiteX40" fmla="*/ 385383 w 693745"/>
                <a:gd name="connsiteY40" fmla="*/ 203008 h 680490"/>
                <a:gd name="connsiteX41" fmla="*/ 485600 w 693745"/>
                <a:gd name="connsiteY41" fmla="*/ 303225 h 680490"/>
                <a:gd name="connsiteX42" fmla="*/ 393091 w 693745"/>
                <a:gd name="connsiteY42" fmla="*/ 393167 h 680490"/>
                <a:gd name="connsiteX43" fmla="*/ 295442 w 693745"/>
                <a:gd name="connsiteY43" fmla="*/ 290378 h 680490"/>
                <a:gd name="connsiteX44" fmla="*/ 385383 w 693745"/>
                <a:gd name="connsiteY44" fmla="*/ 203008 h 680490"/>
                <a:gd name="connsiteX45" fmla="*/ 608946 w 693745"/>
                <a:gd name="connsiteY45" fmla="*/ 164464 h 680490"/>
                <a:gd name="connsiteX46" fmla="*/ 629504 w 693745"/>
                <a:gd name="connsiteY46" fmla="*/ 187590 h 680490"/>
                <a:gd name="connsiteX47" fmla="*/ 606375 w 693745"/>
                <a:gd name="connsiteY47" fmla="*/ 208150 h 680490"/>
                <a:gd name="connsiteX48" fmla="*/ 585818 w 693745"/>
                <a:gd name="connsiteY48" fmla="*/ 187590 h 680490"/>
                <a:gd name="connsiteX49" fmla="*/ 608946 w 693745"/>
                <a:gd name="connsiteY49" fmla="*/ 164464 h 680490"/>
                <a:gd name="connsiteX50" fmla="*/ 442237 w 693745"/>
                <a:gd name="connsiteY50" fmla="*/ 124955 h 680490"/>
                <a:gd name="connsiteX51" fmla="*/ 454764 w 693745"/>
                <a:gd name="connsiteY51" fmla="*/ 125919 h 680490"/>
                <a:gd name="connsiteX52" fmla="*/ 529287 w 693745"/>
                <a:gd name="connsiteY52" fmla="*/ 213286 h 680490"/>
                <a:gd name="connsiteX53" fmla="*/ 526716 w 693745"/>
                <a:gd name="connsiteY53" fmla="*/ 218426 h 680490"/>
                <a:gd name="connsiteX54" fmla="*/ 521576 w 693745"/>
                <a:gd name="connsiteY54" fmla="*/ 231276 h 680490"/>
                <a:gd name="connsiteX55" fmla="*/ 508729 w 693745"/>
                <a:gd name="connsiteY55" fmla="*/ 231276 h 680490"/>
                <a:gd name="connsiteX56" fmla="*/ 426499 w 693745"/>
                <a:gd name="connsiteY56" fmla="*/ 156756 h 680490"/>
                <a:gd name="connsiteX57" fmla="*/ 431638 w 693745"/>
                <a:gd name="connsiteY57" fmla="*/ 133627 h 680490"/>
                <a:gd name="connsiteX58" fmla="*/ 442237 w 693745"/>
                <a:gd name="connsiteY58" fmla="*/ 124955 h 680490"/>
                <a:gd name="connsiteX59" fmla="*/ 670619 w 693745"/>
                <a:gd name="connsiteY59" fmla="*/ 102788 h 680490"/>
                <a:gd name="connsiteX60" fmla="*/ 693745 w 693745"/>
                <a:gd name="connsiteY60" fmla="*/ 125917 h 680490"/>
                <a:gd name="connsiteX61" fmla="*/ 668048 w 693745"/>
                <a:gd name="connsiteY61" fmla="*/ 146474 h 680490"/>
                <a:gd name="connsiteX62" fmla="*/ 647491 w 693745"/>
                <a:gd name="connsiteY62" fmla="*/ 123346 h 680490"/>
                <a:gd name="connsiteX63" fmla="*/ 670619 w 693745"/>
                <a:gd name="connsiteY63" fmla="*/ 102788 h 680490"/>
                <a:gd name="connsiteX64" fmla="*/ 506158 w 693745"/>
                <a:gd name="connsiteY64" fmla="*/ 61676 h 680490"/>
                <a:gd name="connsiteX65" fmla="*/ 526716 w 693745"/>
                <a:gd name="connsiteY65" fmla="*/ 74526 h 680490"/>
                <a:gd name="connsiteX66" fmla="*/ 585820 w 693745"/>
                <a:gd name="connsiteY66" fmla="*/ 146475 h 680490"/>
                <a:gd name="connsiteX67" fmla="*/ 588389 w 693745"/>
                <a:gd name="connsiteY67" fmla="*/ 167032 h 680490"/>
                <a:gd name="connsiteX68" fmla="*/ 567831 w 693745"/>
                <a:gd name="connsiteY68" fmla="*/ 164464 h 680490"/>
                <a:gd name="connsiteX69" fmla="*/ 493311 w 693745"/>
                <a:gd name="connsiteY69" fmla="*/ 100223 h 680490"/>
                <a:gd name="connsiteX70" fmla="*/ 488172 w 693745"/>
                <a:gd name="connsiteY70" fmla="*/ 79665 h 680490"/>
                <a:gd name="connsiteX71" fmla="*/ 506158 w 693745"/>
                <a:gd name="connsiteY71" fmla="*/ 61676 h 680490"/>
                <a:gd name="connsiteX72" fmla="*/ 570399 w 693745"/>
                <a:gd name="connsiteY72" fmla="*/ 0 h 680490"/>
                <a:gd name="connsiteX73" fmla="*/ 578110 w 693745"/>
                <a:gd name="connsiteY73" fmla="*/ 2571 h 680490"/>
                <a:gd name="connsiteX74" fmla="*/ 652630 w 693745"/>
                <a:gd name="connsiteY74" fmla="*/ 92509 h 680490"/>
                <a:gd name="connsiteX75" fmla="*/ 650061 w 693745"/>
                <a:gd name="connsiteY75" fmla="*/ 105359 h 680490"/>
                <a:gd name="connsiteX76" fmla="*/ 632072 w 693745"/>
                <a:gd name="connsiteY76" fmla="*/ 105359 h 680490"/>
                <a:gd name="connsiteX77" fmla="*/ 549842 w 693745"/>
                <a:gd name="connsiteY77" fmla="*/ 33405 h 680490"/>
                <a:gd name="connsiteX78" fmla="*/ 570399 w 693745"/>
                <a:gd name="connsiteY78" fmla="*/ 0 h 68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93745" h="680490">
                  <a:moveTo>
                    <a:pt x="143831" y="565338"/>
                  </a:moveTo>
                  <a:cubicBezTo>
                    <a:pt x="133552" y="565338"/>
                    <a:pt x="97576" y="596175"/>
                    <a:pt x="100144" y="603883"/>
                  </a:cubicBezTo>
                  <a:cubicBezTo>
                    <a:pt x="102715" y="616733"/>
                    <a:pt x="112994" y="627012"/>
                    <a:pt x="125841" y="627012"/>
                  </a:cubicBezTo>
                  <a:cubicBezTo>
                    <a:pt x="136120" y="627012"/>
                    <a:pt x="164389" y="593604"/>
                    <a:pt x="164389" y="583325"/>
                  </a:cubicBezTo>
                  <a:cubicBezTo>
                    <a:pt x="161818" y="573046"/>
                    <a:pt x="156681" y="565338"/>
                    <a:pt x="143831" y="565338"/>
                  </a:cubicBezTo>
                  <a:close/>
                  <a:moveTo>
                    <a:pt x="92437" y="516513"/>
                  </a:moveTo>
                  <a:cubicBezTo>
                    <a:pt x="71879" y="519084"/>
                    <a:pt x="59029" y="534499"/>
                    <a:pt x="51321" y="549920"/>
                  </a:cubicBezTo>
                  <a:cubicBezTo>
                    <a:pt x="48750" y="560196"/>
                    <a:pt x="61600" y="565338"/>
                    <a:pt x="71879" y="570478"/>
                  </a:cubicBezTo>
                  <a:cubicBezTo>
                    <a:pt x="87297" y="562767"/>
                    <a:pt x="102715" y="552489"/>
                    <a:pt x="105286" y="531931"/>
                  </a:cubicBezTo>
                  <a:cubicBezTo>
                    <a:pt x="107855" y="524223"/>
                    <a:pt x="102715" y="516513"/>
                    <a:pt x="92437" y="516513"/>
                  </a:cubicBezTo>
                  <a:close/>
                  <a:moveTo>
                    <a:pt x="97576" y="475397"/>
                  </a:moveTo>
                  <a:cubicBezTo>
                    <a:pt x="120702" y="477968"/>
                    <a:pt x="136120" y="485676"/>
                    <a:pt x="141260" y="506234"/>
                  </a:cubicBezTo>
                  <a:cubicBezTo>
                    <a:pt x="143831" y="521652"/>
                    <a:pt x="148970" y="526791"/>
                    <a:pt x="164389" y="529362"/>
                  </a:cubicBezTo>
                  <a:cubicBezTo>
                    <a:pt x="205504" y="534499"/>
                    <a:pt x="220922" y="575617"/>
                    <a:pt x="197796" y="609022"/>
                  </a:cubicBezTo>
                  <a:cubicBezTo>
                    <a:pt x="179807" y="634719"/>
                    <a:pt x="154110" y="652709"/>
                    <a:pt x="133552" y="675835"/>
                  </a:cubicBezTo>
                  <a:cubicBezTo>
                    <a:pt x="125841" y="683545"/>
                    <a:pt x="118134" y="680974"/>
                    <a:pt x="110423" y="673266"/>
                  </a:cubicBezTo>
                  <a:cubicBezTo>
                    <a:pt x="77018" y="637288"/>
                    <a:pt x="41042" y="603883"/>
                    <a:pt x="7635" y="567907"/>
                  </a:cubicBezTo>
                  <a:cubicBezTo>
                    <a:pt x="2495" y="562767"/>
                    <a:pt x="-5213" y="555060"/>
                    <a:pt x="5066" y="547349"/>
                  </a:cubicBezTo>
                  <a:cubicBezTo>
                    <a:pt x="28192" y="524223"/>
                    <a:pt x="51321" y="503665"/>
                    <a:pt x="74447" y="483105"/>
                  </a:cubicBezTo>
                  <a:cubicBezTo>
                    <a:pt x="82158" y="477968"/>
                    <a:pt x="92437" y="477968"/>
                    <a:pt x="97576" y="475397"/>
                  </a:cubicBezTo>
                  <a:close/>
                  <a:moveTo>
                    <a:pt x="236340" y="382889"/>
                  </a:moveTo>
                  <a:cubicBezTo>
                    <a:pt x="215783" y="382889"/>
                    <a:pt x="192654" y="406017"/>
                    <a:pt x="192654" y="426575"/>
                  </a:cubicBezTo>
                  <a:cubicBezTo>
                    <a:pt x="192654" y="452272"/>
                    <a:pt x="228630" y="490817"/>
                    <a:pt x="256898" y="490817"/>
                  </a:cubicBezTo>
                  <a:cubicBezTo>
                    <a:pt x="280024" y="490817"/>
                    <a:pt x="300582" y="470259"/>
                    <a:pt x="300582" y="447133"/>
                  </a:cubicBezTo>
                  <a:cubicBezTo>
                    <a:pt x="300582" y="416296"/>
                    <a:pt x="264606" y="382889"/>
                    <a:pt x="236340" y="382889"/>
                  </a:cubicBezTo>
                  <a:close/>
                  <a:moveTo>
                    <a:pt x="241480" y="341773"/>
                  </a:moveTo>
                  <a:cubicBezTo>
                    <a:pt x="292874" y="341773"/>
                    <a:pt x="341697" y="390599"/>
                    <a:pt x="341697" y="439422"/>
                  </a:cubicBezTo>
                  <a:cubicBezTo>
                    <a:pt x="341697" y="483109"/>
                    <a:pt x="298013" y="529364"/>
                    <a:pt x="251756" y="529364"/>
                  </a:cubicBezTo>
                  <a:cubicBezTo>
                    <a:pt x="202933" y="529364"/>
                    <a:pt x="151539" y="477969"/>
                    <a:pt x="151539" y="429143"/>
                  </a:cubicBezTo>
                  <a:cubicBezTo>
                    <a:pt x="151539" y="382889"/>
                    <a:pt x="195225" y="341773"/>
                    <a:pt x="241480" y="341773"/>
                  </a:cubicBezTo>
                  <a:close/>
                  <a:moveTo>
                    <a:pt x="377672" y="241555"/>
                  </a:moveTo>
                  <a:cubicBezTo>
                    <a:pt x="357115" y="241555"/>
                    <a:pt x="336557" y="262110"/>
                    <a:pt x="336557" y="285239"/>
                  </a:cubicBezTo>
                  <a:cubicBezTo>
                    <a:pt x="336557" y="316075"/>
                    <a:pt x="367394" y="349483"/>
                    <a:pt x="398230" y="349483"/>
                  </a:cubicBezTo>
                  <a:cubicBezTo>
                    <a:pt x="423927" y="349483"/>
                    <a:pt x="444485" y="331494"/>
                    <a:pt x="441916" y="305796"/>
                  </a:cubicBezTo>
                  <a:cubicBezTo>
                    <a:pt x="441916" y="277528"/>
                    <a:pt x="403369" y="241555"/>
                    <a:pt x="377672" y="241555"/>
                  </a:cubicBezTo>
                  <a:close/>
                  <a:moveTo>
                    <a:pt x="539566" y="226134"/>
                  </a:moveTo>
                  <a:cubicBezTo>
                    <a:pt x="552413" y="231273"/>
                    <a:pt x="562692" y="238984"/>
                    <a:pt x="562692" y="249263"/>
                  </a:cubicBezTo>
                  <a:cubicBezTo>
                    <a:pt x="562692" y="259541"/>
                    <a:pt x="552413" y="269820"/>
                    <a:pt x="539566" y="269820"/>
                  </a:cubicBezTo>
                  <a:cubicBezTo>
                    <a:pt x="529287" y="269820"/>
                    <a:pt x="519008" y="259541"/>
                    <a:pt x="519008" y="249263"/>
                  </a:cubicBezTo>
                  <a:cubicBezTo>
                    <a:pt x="519008" y="236413"/>
                    <a:pt x="531858" y="233844"/>
                    <a:pt x="539566" y="226134"/>
                  </a:cubicBezTo>
                  <a:close/>
                  <a:moveTo>
                    <a:pt x="385383" y="203008"/>
                  </a:moveTo>
                  <a:cubicBezTo>
                    <a:pt x="434206" y="203008"/>
                    <a:pt x="485600" y="256971"/>
                    <a:pt x="485600" y="303225"/>
                  </a:cubicBezTo>
                  <a:cubicBezTo>
                    <a:pt x="483029" y="346912"/>
                    <a:pt x="436777" y="393167"/>
                    <a:pt x="393091" y="393167"/>
                  </a:cubicBezTo>
                  <a:cubicBezTo>
                    <a:pt x="346836" y="393167"/>
                    <a:pt x="295442" y="339201"/>
                    <a:pt x="295442" y="290378"/>
                  </a:cubicBezTo>
                  <a:cubicBezTo>
                    <a:pt x="295442" y="244123"/>
                    <a:pt x="339128" y="203008"/>
                    <a:pt x="385383" y="203008"/>
                  </a:cubicBezTo>
                  <a:close/>
                  <a:moveTo>
                    <a:pt x="608946" y="164464"/>
                  </a:moveTo>
                  <a:cubicBezTo>
                    <a:pt x="619225" y="167032"/>
                    <a:pt x="626933" y="177314"/>
                    <a:pt x="629504" y="187590"/>
                  </a:cubicBezTo>
                  <a:cubicBezTo>
                    <a:pt x="624365" y="197869"/>
                    <a:pt x="616654" y="208150"/>
                    <a:pt x="606375" y="208150"/>
                  </a:cubicBezTo>
                  <a:cubicBezTo>
                    <a:pt x="596097" y="208150"/>
                    <a:pt x="583249" y="197869"/>
                    <a:pt x="585818" y="187590"/>
                  </a:cubicBezTo>
                  <a:cubicBezTo>
                    <a:pt x="585818" y="174743"/>
                    <a:pt x="596097" y="164464"/>
                    <a:pt x="608946" y="164464"/>
                  </a:cubicBezTo>
                  <a:close/>
                  <a:moveTo>
                    <a:pt x="442237" y="124955"/>
                  </a:moveTo>
                  <a:cubicBezTo>
                    <a:pt x="445770" y="122706"/>
                    <a:pt x="449625" y="122064"/>
                    <a:pt x="454764" y="125919"/>
                  </a:cubicBezTo>
                  <a:cubicBezTo>
                    <a:pt x="483032" y="151616"/>
                    <a:pt x="506158" y="182453"/>
                    <a:pt x="529287" y="213286"/>
                  </a:cubicBezTo>
                  <a:cubicBezTo>
                    <a:pt x="526716" y="215857"/>
                    <a:pt x="526716" y="215857"/>
                    <a:pt x="526716" y="218426"/>
                  </a:cubicBezTo>
                  <a:cubicBezTo>
                    <a:pt x="526716" y="223565"/>
                    <a:pt x="524147" y="228707"/>
                    <a:pt x="521576" y="231276"/>
                  </a:cubicBezTo>
                  <a:cubicBezTo>
                    <a:pt x="516437" y="233847"/>
                    <a:pt x="511298" y="233847"/>
                    <a:pt x="508729" y="231276"/>
                  </a:cubicBezTo>
                  <a:cubicBezTo>
                    <a:pt x="480461" y="208150"/>
                    <a:pt x="449625" y="185021"/>
                    <a:pt x="426499" y="156756"/>
                  </a:cubicBezTo>
                  <a:cubicBezTo>
                    <a:pt x="418788" y="146474"/>
                    <a:pt x="423928" y="138766"/>
                    <a:pt x="431638" y="133627"/>
                  </a:cubicBezTo>
                  <a:cubicBezTo>
                    <a:pt x="435492" y="131057"/>
                    <a:pt x="438704" y="127203"/>
                    <a:pt x="442237" y="124955"/>
                  </a:cubicBezTo>
                  <a:close/>
                  <a:moveTo>
                    <a:pt x="670619" y="102788"/>
                  </a:moveTo>
                  <a:cubicBezTo>
                    <a:pt x="680898" y="105359"/>
                    <a:pt x="688606" y="115638"/>
                    <a:pt x="693745" y="125917"/>
                  </a:cubicBezTo>
                  <a:cubicBezTo>
                    <a:pt x="686038" y="136193"/>
                    <a:pt x="680898" y="149042"/>
                    <a:pt x="668048" y="146474"/>
                  </a:cubicBezTo>
                  <a:cubicBezTo>
                    <a:pt x="657770" y="143903"/>
                    <a:pt x="644922" y="136193"/>
                    <a:pt x="647491" y="123346"/>
                  </a:cubicBezTo>
                  <a:cubicBezTo>
                    <a:pt x="647491" y="113067"/>
                    <a:pt x="657770" y="102788"/>
                    <a:pt x="670619" y="102788"/>
                  </a:cubicBezTo>
                  <a:close/>
                  <a:moveTo>
                    <a:pt x="506158" y="61676"/>
                  </a:moveTo>
                  <a:cubicBezTo>
                    <a:pt x="516437" y="61676"/>
                    <a:pt x="521576" y="69384"/>
                    <a:pt x="526716" y="74526"/>
                  </a:cubicBezTo>
                  <a:cubicBezTo>
                    <a:pt x="547273" y="97652"/>
                    <a:pt x="565263" y="120778"/>
                    <a:pt x="585820" y="146475"/>
                  </a:cubicBezTo>
                  <a:cubicBezTo>
                    <a:pt x="590960" y="151617"/>
                    <a:pt x="596099" y="159324"/>
                    <a:pt x="588389" y="167032"/>
                  </a:cubicBezTo>
                  <a:cubicBezTo>
                    <a:pt x="580681" y="174743"/>
                    <a:pt x="572970" y="169603"/>
                    <a:pt x="567831" y="164464"/>
                  </a:cubicBezTo>
                  <a:cubicBezTo>
                    <a:pt x="542134" y="143906"/>
                    <a:pt x="516437" y="123349"/>
                    <a:pt x="493311" y="100223"/>
                  </a:cubicBezTo>
                  <a:cubicBezTo>
                    <a:pt x="488172" y="95081"/>
                    <a:pt x="480461" y="87373"/>
                    <a:pt x="488172" y="79665"/>
                  </a:cubicBezTo>
                  <a:cubicBezTo>
                    <a:pt x="490740" y="71955"/>
                    <a:pt x="495879" y="64244"/>
                    <a:pt x="506158" y="61676"/>
                  </a:cubicBezTo>
                  <a:close/>
                  <a:moveTo>
                    <a:pt x="570399" y="0"/>
                  </a:moveTo>
                  <a:cubicBezTo>
                    <a:pt x="572970" y="0"/>
                    <a:pt x="575539" y="2571"/>
                    <a:pt x="578110" y="2571"/>
                  </a:cubicBezTo>
                  <a:cubicBezTo>
                    <a:pt x="608946" y="28268"/>
                    <a:pt x="629504" y="61673"/>
                    <a:pt x="652630" y="92509"/>
                  </a:cubicBezTo>
                  <a:cubicBezTo>
                    <a:pt x="655201" y="97649"/>
                    <a:pt x="652630" y="102788"/>
                    <a:pt x="650061" y="105359"/>
                  </a:cubicBezTo>
                  <a:cubicBezTo>
                    <a:pt x="644922" y="110496"/>
                    <a:pt x="639782" y="110496"/>
                    <a:pt x="632072" y="105359"/>
                  </a:cubicBezTo>
                  <a:cubicBezTo>
                    <a:pt x="603807" y="82230"/>
                    <a:pt x="572970" y="59102"/>
                    <a:pt x="549842" y="33405"/>
                  </a:cubicBezTo>
                  <a:cubicBezTo>
                    <a:pt x="542134" y="23129"/>
                    <a:pt x="557552" y="0"/>
                    <a:pt x="570399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7" name="Graphic 54">
              <a:extLst>
                <a:ext uri="{FF2B5EF4-FFF2-40B4-BE49-F238E27FC236}">
                  <a16:creationId xmlns:a16="http://schemas.microsoft.com/office/drawing/2014/main" id="{83515485-DCA5-42F2-8E34-75BA12B8741D}"/>
                </a:ext>
              </a:extLst>
            </p:cNvPr>
            <p:cNvSpPr/>
            <p:nvPr/>
          </p:nvSpPr>
          <p:spPr>
            <a:xfrm>
              <a:off x="8422554" y="2653005"/>
              <a:ext cx="1701391" cy="1786774"/>
            </a:xfrm>
            <a:custGeom>
              <a:avLst/>
              <a:gdLst>
                <a:gd name="connsiteX0" fmla="*/ 6506852 w 6522685"/>
                <a:gd name="connsiteY0" fmla="*/ 4464487 h 6850016"/>
                <a:gd name="connsiteX1" fmla="*/ 6011862 w 6522685"/>
                <a:gd name="connsiteY1" fmla="*/ 4304014 h 6850016"/>
                <a:gd name="connsiteX2" fmla="*/ 5983121 w 6522685"/>
                <a:gd name="connsiteY2" fmla="*/ 4275273 h 6850016"/>
                <a:gd name="connsiteX3" fmla="*/ 5844205 w 6522685"/>
                <a:gd name="connsiteY3" fmla="*/ 3591069 h 6850016"/>
                <a:gd name="connsiteX4" fmla="*/ 5984718 w 6522685"/>
                <a:gd name="connsiteY4" fmla="*/ 2576341 h 6850016"/>
                <a:gd name="connsiteX5" fmla="*/ 6010266 w 6522685"/>
                <a:gd name="connsiteY5" fmla="*/ 2551591 h 6850016"/>
                <a:gd name="connsiteX6" fmla="*/ 6506852 w 6522685"/>
                <a:gd name="connsiteY6" fmla="*/ 2391119 h 6850016"/>
                <a:gd name="connsiteX7" fmla="*/ 6522021 w 6522685"/>
                <a:gd name="connsiteY7" fmla="*/ 2369563 h 6850016"/>
                <a:gd name="connsiteX8" fmla="*/ 6497271 w 6522685"/>
                <a:gd name="connsiteY8" fmla="*/ 2358386 h 6850016"/>
                <a:gd name="connsiteX9" fmla="*/ 5997492 w 6522685"/>
                <a:gd name="connsiteY9" fmla="*/ 2521253 h 6850016"/>
                <a:gd name="connsiteX10" fmla="*/ 5967952 w 6522685"/>
                <a:gd name="connsiteY10" fmla="*/ 2517261 h 6850016"/>
                <a:gd name="connsiteX11" fmla="*/ 4964401 w 6522685"/>
                <a:gd name="connsiteY11" fmla="*/ 1137678 h 6850016"/>
                <a:gd name="connsiteX12" fmla="*/ 4971586 w 6522685"/>
                <a:gd name="connsiteY12" fmla="*/ 1100953 h 6850016"/>
                <a:gd name="connsiteX13" fmla="*/ 5163993 w 6522685"/>
                <a:gd name="connsiteY13" fmla="*/ 836692 h 6850016"/>
                <a:gd name="connsiteX14" fmla="*/ 5279757 w 6522685"/>
                <a:gd name="connsiteY14" fmla="*/ 677018 h 6850016"/>
                <a:gd name="connsiteX15" fmla="*/ 5278959 w 6522685"/>
                <a:gd name="connsiteY15" fmla="*/ 655462 h 6850016"/>
                <a:gd name="connsiteX16" fmla="*/ 5249419 w 6522685"/>
                <a:gd name="connsiteY16" fmla="*/ 660252 h 6850016"/>
                <a:gd name="connsiteX17" fmla="*/ 4942844 w 6522685"/>
                <a:gd name="connsiteY17" fmla="*/ 1083388 h 6850016"/>
                <a:gd name="connsiteX18" fmla="*/ 4911708 w 6522685"/>
                <a:gd name="connsiteY18" fmla="*/ 1100154 h 6850016"/>
                <a:gd name="connsiteX19" fmla="*/ 4376800 w 6522685"/>
                <a:gd name="connsiteY19" fmla="*/ 1057841 h 6850016"/>
                <a:gd name="connsiteX20" fmla="*/ 3292613 w 6522685"/>
                <a:gd name="connsiteY20" fmla="*/ 572431 h 6850016"/>
                <a:gd name="connsiteX21" fmla="*/ 3279839 w 6522685"/>
                <a:gd name="connsiteY21" fmla="*/ 545287 h 6850016"/>
                <a:gd name="connsiteX22" fmla="*/ 3279839 w 6522685"/>
                <a:gd name="connsiteY22" fmla="*/ 283421 h 6850016"/>
                <a:gd name="connsiteX23" fmla="*/ 3279839 w 6522685"/>
                <a:gd name="connsiteY23" fmla="*/ 283421 h 6850016"/>
                <a:gd name="connsiteX24" fmla="*/ 3279839 w 6522685"/>
                <a:gd name="connsiteY24" fmla="*/ 19161 h 6850016"/>
                <a:gd name="connsiteX25" fmla="*/ 3259880 w 6522685"/>
                <a:gd name="connsiteY25" fmla="*/ 0 h 6850016"/>
                <a:gd name="connsiteX26" fmla="*/ 3245509 w 6522685"/>
                <a:gd name="connsiteY26" fmla="*/ 19959 h 6850016"/>
                <a:gd name="connsiteX27" fmla="*/ 3245509 w 6522685"/>
                <a:gd name="connsiteY27" fmla="*/ 534908 h 6850016"/>
                <a:gd name="connsiteX28" fmla="*/ 3223953 w 6522685"/>
                <a:gd name="connsiteY28" fmla="*/ 578818 h 6850016"/>
                <a:gd name="connsiteX29" fmla="*/ 1609649 w 6522685"/>
                <a:gd name="connsiteY29" fmla="*/ 1100154 h 6850016"/>
                <a:gd name="connsiteX30" fmla="*/ 1581706 w 6522685"/>
                <a:gd name="connsiteY30" fmla="*/ 1084985 h 6850016"/>
                <a:gd name="connsiteX31" fmla="*/ 1343791 w 6522685"/>
                <a:gd name="connsiteY31" fmla="*/ 756855 h 6850016"/>
                <a:gd name="connsiteX32" fmla="*/ 1270341 w 6522685"/>
                <a:gd name="connsiteY32" fmla="*/ 656260 h 6850016"/>
                <a:gd name="connsiteX33" fmla="*/ 1257567 w 6522685"/>
                <a:gd name="connsiteY33" fmla="*/ 648277 h 6850016"/>
                <a:gd name="connsiteX34" fmla="*/ 1246390 w 6522685"/>
                <a:gd name="connsiteY34" fmla="*/ 681010 h 6850016"/>
                <a:gd name="connsiteX35" fmla="*/ 1552166 w 6522685"/>
                <a:gd name="connsiteY35" fmla="*/ 1101751 h 6850016"/>
                <a:gd name="connsiteX36" fmla="*/ 1558553 w 6522685"/>
                <a:gd name="connsiteY36" fmla="*/ 1140073 h 6850016"/>
                <a:gd name="connsiteX37" fmla="*/ 559792 w 6522685"/>
                <a:gd name="connsiteY37" fmla="*/ 2514068 h 6850016"/>
                <a:gd name="connsiteX38" fmla="*/ 521470 w 6522685"/>
                <a:gd name="connsiteY38" fmla="*/ 2519656 h 6850016"/>
                <a:gd name="connsiteX39" fmla="*/ 24884 w 6522685"/>
                <a:gd name="connsiteY39" fmla="*/ 2357587 h 6850016"/>
                <a:gd name="connsiteX40" fmla="*/ 1731 w 6522685"/>
                <a:gd name="connsiteY40" fmla="*/ 2368764 h 6850016"/>
                <a:gd name="connsiteX41" fmla="*/ 16102 w 6522685"/>
                <a:gd name="connsiteY41" fmla="*/ 2390321 h 6850016"/>
                <a:gd name="connsiteX42" fmla="*/ 507099 w 6522685"/>
                <a:gd name="connsiteY42" fmla="*/ 2549196 h 6850016"/>
                <a:gd name="connsiteX43" fmla="*/ 540631 w 6522685"/>
                <a:gd name="connsiteY43" fmla="*/ 2581131 h 6850016"/>
                <a:gd name="connsiteX44" fmla="*/ 680346 w 6522685"/>
                <a:gd name="connsiteY44" fmla="*/ 3280503 h 6850016"/>
                <a:gd name="connsiteX45" fmla="*/ 541429 w 6522685"/>
                <a:gd name="connsiteY45" fmla="*/ 4270482 h 6850016"/>
                <a:gd name="connsiteX46" fmla="*/ 507099 w 6522685"/>
                <a:gd name="connsiteY46" fmla="*/ 4303216 h 6850016"/>
                <a:gd name="connsiteX47" fmla="*/ 16102 w 6522685"/>
                <a:gd name="connsiteY47" fmla="*/ 4462091 h 6850016"/>
                <a:gd name="connsiteX48" fmla="*/ 3328 w 6522685"/>
                <a:gd name="connsiteY48" fmla="*/ 4486042 h 6850016"/>
                <a:gd name="connsiteX49" fmla="*/ 28077 w 6522685"/>
                <a:gd name="connsiteY49" fmla="*/ 4494026 h 6850016"/>
                <a:gd name="connsiteX50" fmla="*/ 524663 w 6522685"/>
                <a:gd name="connsiteY50" fmla="*/ 4332756 h 6850016"/>
                <a:gd name="connsiteX51" fmla="*/ 558195 w 6522685"/>
                <a:gd name="connsiteY51" fmla="*/ 4336747 h 6850016"/>
                <a:gd name="connsiteX52" fmla="*/ 1558553 w 6522685"/>
                <a:gd name="connsiteY52" fmla="*/ 5713936 h 6850016"/>
                <a:gd name="connsiteX53" fmla="*/ 1551368 w 6522685"/>
                <a:gd name="connsiteY53" fmla="*/ 5752258 h 6850016"/>
                <a:gd name="connsiteX54" fmla="*/ 1243995 w 6522685"/>
                <a:gd name="connsiteY54" fmla="*/ 6174595 h 6850016"/>
                <a:gd name="connsiteX55" fmla="*/ 1247189 w 6522685"/>
                <a:gd name="connsiteY55" fmla="*/ 6200143 h 6850016"/>
                <a:gd name="connsiteX56" fmla="*/ 1271938 w 6522685"/>
                <a:gd name="connsiteY56" fmla="*/ 6194554 h 6850016"/>
                <a:gd name="connsiteX57" fmla="*/ 1580109 w 6522685"/>
                <a:gd name="connsiteY57" fmla="*/ 5769822 h 6850016"/>
                <a:gd name="connsiteX58" fmla="*/ 1609649 w 6522685"/>
                <a:gd name="connsiteY58" fmla="*/ 5753854 h 6850016"/>
                <a:gd name="connsiteX59" fmla="*/ 2072703 w 6522685"/>
                <a:gd name="connsiteY59" fmla="*/ 5784192 h 6850016"/>
                <a:gd name="connsiteX60" fmla="*/ 3223155 w 6522685"/>
                <a:gd name="connsiteY60" fmla="*/ 6276787 h 6850016"/>
                <a:gd name="connsiteX61" fmla="*/ 3243913 w 6522685"/>
                <a:gd name="connsiteY61" fmla="*/ 6319899 h 6850016"/>
                <a:gd name="connsiteX62" fmla="*/ 3243114 w 6522685"/>
                <a:gd name="connsiteY62" fmla="*/ 6836444 h 6850016"/>
                <a:gd name="connsiteX63" fmla="*/ 3262275 w 6522685"/>
                <a:gd name="connsiteY63" fmla="*/ 6856404 h 6850016"/>
                <a:gd name="connsiteX64" fmla="*/ 3277444 w 6522685"/>
                <a:gd name="connsiteY64" fmla="*/ 6834847 h 6850016"/>
                <a:gd name="connsiteX65" fmla="*/ 3276646 w 6522685"/>
                <a:gd name="connsiteY65" fmla="*/ 6318302 h 6850016"/>
                <a:gd name="connsiteX66" fmla="*/ 3297403 w 6522685"/>
                <a:gd name="connsiteY66" fmla="*/ 6277585 h 6850016"/>
                <a:gd name="connsiteX67" fmla="*/ 4063040 w 6522685"/>
                <a:gd name="connsiteY67" fmla="*/ 5876803 h 6850016"/>
                <a:gd name="connsiteX68" fmla="*/ 4905321 w 6522685"/>
                <a:gd name="connsiteY68" fmla="*/ 5755451 h 6850016"/>
                <a:gd name="connsiteX69" fmla="*/ 4942844 w 6522685"/>
                <a:gd name="connsiteY69" fmla="*/ 5774612 h 6850016"/>
                <a:gd name="connsiteX70" fmla="*/ 5144833 w 6522685"/>
                <a:gd name="connsiteY70" fmla="*/ 6054041 h 6850016"/>
                <a:gd name="connsiteX71" fmla="*/ 5249419 w 6522685"/>
                <a:gd name="connsiteY71" fmla="*/ 6197748 h 6850016"/>
                <a:gd name="connsiteX72" fmla="*/ 5262991 w 6522685"/>
                <a:gd name="connsiteY72" fmla="*/ 6208127 h 6850016"/>
                <a:gd name="connsiteX73" fmla="*/ 5274967 w 6522685"/>
                <a:gd name="connsiteY73" fmla="*/ 6175394 h 6850016"/>
                <a:gd name="connsiteX74" fmla="*/ 4966796 w 6522685"/>
                <a:gd name="connsiteY74" fmla="*/ 5751459 h 6850016"/>
                <a:gd name="connsiteX75" fmla="*/ 4961207 w 6522685"/>
                <a:gd name="connsiteY75" fmla="*/ 5718726 h 6850016"/>
                <a:gd name="connsiteX76" fmla="*/ 5964758 w 6522685"/>
                <a:gd name="connsiteY76" fmla="*/ 4339142 h 6850016"/>
                <a:gd name="connsiteX77" fmla="*/ 5998290 w 6522685"/>
                <a:gd name="connsiteY77" fmla="*/ 4335151 h 6850016"/>
                <a:gd name="connsiteX78" fmla="*/ 6248979 w 6522685"/>
                <a:gd name="connsiteY78" fmla="*/ 4417383 h 6850016"/>
                <a:gd name="connsiteX79" fmla="*/ 6498070 w 6522685"/>
                <a:gd name="connsiteY79" fmla="*/ 4498018 h 6850016"/>
                <a:gd name="connsiteX80" fmla="*/ 6516433 w 6522685"/>
                <a:gd name="connsiteY80" fmla="*/ 4497220 h 6850016"/>
                <a:gd name="connsiteX81" fmla="*/ 6506852 w 6522685"/>
                <a:gd name="connsiteY81" fmla="*/ 4464487 h 6850016"/>
                <a:gd name="connsiteX82" fmla="*/ 3242316 w 6522685"/>
                <a:gd name="connsiteY82" fmla="*/ 607560 h 6850016"/>
                <a:gd name="connsiteX83" fmla="*/ 3245509 w 6522685"/>
                <a:gd name="connsiteY83" fmla="*/ 627519 h 6850016"/>
                <a:gd name="connsiteX84" fmla="*/ 3245509 w 6522685"/>
                <a:gd name="connsiteY84" fmla="*/ 1172806 h 6850016"/>
                <a:gd name="connsiteX85" fmla="*/ 3230340 w 6522685"/>
                <a:gd name="connsiteY85" fmla="*/ 1203144 h 6850016"/>
                <a:gd name="connsiteX86" fmla="*/ 2305827 w 6522685"/>
                <a:gd name="connsiteY86" fmla="*/ 1590353 h 6850016"/>
                <a:gd name="connsiteX87" fmla="*/ 1979294 w 6522685"/>
                <a:gd name="connsiteY87" fmla="*/ 1609514 h 6850016"/>
                <a:gd name="connsiteX88" fmla="*/ 1953746 w 6522685"/>
                <a:gd name="connsiteY88" fmla="*/ 1597539 h 6850016"/>
                <a:gd name="connsiteX89" fmla="*/ 1627213 w 6522685"/>
                <a:gd name="connsiteY89" fmla="*/ 1146460 h 6850016"/>
                <a:gd name="connsiteX90" fmla="*/ 1620027 w 6522685"/>
                <a:gd name="connsiteY90" fmla="*/ 1134484 h 6850016"/>
                <a:gd name="connsiteX91" fmla="*/ 3242316 w 6522685"/>
                <a:gd name="connsiteY91" fmla="*/ 607560 h 6850016"/>
                <a:gd name="connsiteX92" fmla="*/ 3245509 w 6522685"/>
                <a:gd name="connsiteY92" fmla="*/ 1800325 h 6850016"/>
                <a:gd name="connsiteX93" fmla="*/ 3228744 w 6522685"/>
                <a:gd name="connsiteY93" fmla="*/ 1833856 h 6850016"/>
                <a:gd name="connsiteX94" fmla="*/ 2485461 w 6522685"/>
                <a:gd name="connsiteY94" fmla="*/ 2114084 h 6850016"/>
                <a:gd name="connsiteX95" fmla="*/ 2345746 w 6522685"/>
                <a:gd name="connsiteY95" fmla="*/ 2118076 h 6850016"/>
                <a:gd name="connsiteX96" fmla="*/ 2324989 w 6522685"/>
                <a:gd name="connsiteY96" fmla="*/ 2108496 h 6850016"/>
                <a:gd name="connsiteX97" fmla="*/ 1993665 w 6522685"/>
                <a:gd name="connsiteY97" fmla="*/ 1651828 h 6850016"/>
                <a:gd name="connsiteX98" fmla="*/ 1989673 w 6522685"/>
                <a:gd name="connsiteY98" fmla="*/ 1643844 h 6850016"/>
                <a:gd name="connsiteX99" fmla="*/ 3240719 w 6522685"/>
                <a:gd name="connsiteY99" fmla="*/ 1237474 h 6850016"/>
                <a:gd name="connsiteX100" fmla="*/ 3243913 w 6522685"/>
                <a:gd name="connsiteY100" fmla="*/ 1259030 h 6850016"/>
                <a:gd name="connsiteX101" fmla="*/ 3245509 w 6522685"/>
                <a:gd name="connsiteY101" fmla="*/ 1800325 h 6850016"/>
                <a:gd name="connsiteX102" fmla="*/ 1281518 w 6522685"/>
                <a:gd name="connsiteY102" fmla="*/ 3361937 h 6850016"/>
                <a:gd name="connsiteX103" fmla="*/ 1180125 w 6522685"/>
                <a:gd name="connsiteY103" fmla="*/ 2791102 h 6850016"/>
                <a:gd name="connsiteX104" fmla="*/ 1174537 w 6522685"/>
                <a:gd name="connsiteY104" fmla="*/ 2772740 h 6850016"/>
                <a:gd name="connsiteX105" fmla="*/ 1176134 w 6522685"/>
                <a:gd name="connsiteY105" fmla="*/ 2767950 h 6850016"/>
                <a:gd name="connsiteX106" fmla="*/ 1224834 w 6522685"/>
                <a:gd name="connsiteY106" fmla="*/ 2783119 h 6850016"/>
                <a:gd name="connsiteX107" fmla="*/ 1712638 w 6522685"/>
                <a:gd name="connsiteY107" fmla="*/ 2941196 h 6850016"/>
                <a:gd name="connsiteX108" fmla="*/ 1736590 w 6522685"/>
                <a:gd name="connsiteY108" fmla="*/ 2965147 h 6850016"/>
                <a:gd name="connsiteX109" fmla="*/ 1736590 w 6522685"/>
                <a:gd name="connsiteY109" fmla="*/ 3889660 h 6850016"/>
                <a:gd name="connsiteX110" fmla="*/ 1714235 w 6522685"/>
                <a:gd name="connsiteY110" fmla="*/ 3912014 h 6850016"/>
                <a:gd name="connsiteX111" fmla="*/ 1193698 w 6522685"/>
                <a:gd name="connsiteY111" fmla="*/ 4080470 h 6850016"/>
                <a:gd name="connsiteX112" fmla="*/ 1176134 w 6522685"/>
                <a:gd name="connsiteY112" fmla="*/ 4082865 h 6850016"/>
                <a:gd name="connsiteX113" fmla="*/ 1179327 w 6522685"/>
                <a:gd name="connsiteY113" fmla="*/ 4066898 h 6850016"/>
                <a:gd name="connsiteX114" fmla="*/ 1281518 w 6522685"/>
                <a:gd name="connsiteY114" fmla="*/ 3361937 h 6850016"/>
                <a:gd name="connsiteX115" fmla="*/ 2335367 w 6522685"/>
                <a:gd name="connsiteY115" fmla="*/ 3694059 h 6850016"/>
                <a:gd name="connsiteX116" fmla="*/ 2315408 w 6522685"/>
                <a:gd name="connsiteY116" fmla="*/ 3716413 h 6850016"/>
                <a:gd name="connsiteX117" fmla="*/ 1786088 w 6522685"/>
                <a:gd name="connsiteY117" fmla="*/ 3888063 h 6850016"/>
                <a:gd name="connsiteX118" fmla="*/ 1772516 w 6522685"/>
                <a:gd name="connsiteY118" fmla="*/ 3891257 h 6850016"/>
                <a:gd name="connsiteX119" fmla="*/ 1773315 w 6522685"/>
                <a:gd name="connsiteY119" fmla="*/ 2965946 h 6850016"/>
                <a:gd name="connsiteX120" fmla="*/ 1794072 w 6522685"/>
                <a:gd name="connsiteY120" fmla="*/ 2969139 h 6850016"/>
                <a:gd name="connsiteX121" fmla="*/ 2312215 w 6522685"/>
                <a:gd name="connsiteY121" fmla="*/ 3137595 h 6850016"/>
                <a:gd name="connsiteX122" fmla="*/ 2336166 w 6522685"/>
                <a:gd name="connsiteY122" fmla="*/ 3161546 h 6850016"/>
                <a:gd name="connsiteX123" fmla="*/ 2335367 w 6522685"/>
                <a:gd name="connsiteY123" fmla="*/ 3694059 h 6850016"/>
                <a:gd name="connsiteX124" fmla="*/ 2371294 w 6522685"/>
                <a:gd name="connsiteY124" fmla="*/ 3160748 h 6850016"/>
                <a:gd name="connsiteX125" fmla="*/ 2388060 w 6522685"/>
                <a:gd name="connsiteY125" fmla="*/ 3162344 h 6850016"/>
                <a:gd name="connsiteX126" fmla="*/ 2911791 w 6522685"/>
                <a:gd name="connsiteY126" fmla="*/ 3332397 h 6850016"/>
                <a:gd name="connsiteX127" fmla="*/ 2933347 w 6522685"/>
                <a:gd name="connsiteY127" fmla="*/ 3355550 h 6850016"/>
                <a:gd name="connsiteX128" fmla="*/ 2932548 w 6522685"/>
                <a:gd name="connsiteY128" fmla="*/ 3503249 h 6850016"/>
                <a:gd name="connsiteX129" fmla="*/ 2912589 w 6522685"/>
                <a:gd name="connsiteY129" fmla="*/ 3523208 h 6850016"/>
                <a:gd name="connsiteX130" fmla="*/ 2387261 w 6522685"/>
                <a:gd name="connsiteY130" fmla="*/ 3693261 h 6850016"/>
                <a:gd name="connsiteX131" fmla="*/ 2370496 w 6522685"/>
                <a:gd name="connsiteY131" fmla="*/ 3694857 h 6850016"/>
                <a:gd name="connsiteX132" fmla="*/ 2371294 w 6522685"/>
                <a:gd name="connsiteY132" fmla="*/ 3160748 h 6850016"/>
                <a:gd name="connsiteX133" fmla="*/ 1754154 w 6522685"/>
                <a:gd name="connsiteY133" fmla="*/ 2905269 h 6850016"/>
                <a:gd name="connsiteX134" fmla="*/ 1727807 w 6522685"/>
                <a:gd name="connsiteY134" fmla="*/ 2910858 h 6850016"/>
                <a:gd name="connsiteX135" fmla="*/ 1195294 w 6522685"/>
                <a:gd name="connsiteY135" fmla="*/ 2737612 h 6850016"/>
                <a:gd name="connsiteX136" fmla="*/ 1184117 w 6522685"/>
                <a:gd name="connsiteY136" fmla="*/ 2732821 h 6850016"/>
                <a:gd name="connsiteX137" fmla="*/ 1960932 w 6522685"/>
                <a:gd name="connsiteY137" fmla="*/ 1663804 h 6850016"/>
                <a:gd name="connsiteX138" fmla="*/ 1975302 w 6522685"/>
                <a:gd name="connsiteY138" fmla="*/ 1682964 h 6850016"/>
                <a:gd name="connsiteX139" fmla="*/ 2294650 w 6522685"/>
                <a:gd name="connsiteY139" fmla="*/ 2122867 h 6850016"/>
                <a:gd name="connsiteX140" fmla="*/ 2300239 w 6522685"/>
                <a:gd name="connsiteY140" fmla="*/ 2155600 h 6850016"/>
                <a:gd name="connsiteX141" fmla="*/ 1754154 w 6522685"/>
                <a:gd name="connsiteY141" fmla="*/ 2905269 h 6850016"/>
                <a:gd name="connsiteX142" fmla="*/ 1203278 w 6522685"/>
                <a:gd name="connsiteY142" fmla="*/ 4112405 h 6850016"/>
                <a:gd name="connsiteX143" fmla="*/ 1723816 w 6522685"/>
                <a:gd name="connsiteY143" fmla="*/ 3943151 h 6850016"/>
                <a:gd name="connsiteX144" fmla="*/ 1757347 w 6522685"/>
                <a:gd name="connsiteY144" fmla="*/ 3948739 h 6850016"/>
                <a:gd name="connsiteX145" fmla="*/ 2299441 w 6522685"/>
                <a:gd name="connsiteY145" fmla="*/ 4696812 h 6850016"/>
                <a:gd name="connsiteX146" fmla="*/ 2296247 w 6522685"/>
                <a:gd name="connsiteY146" fmla="*/ 4726352 h 6850016"/>
                <a:gd name="connsiteX147" fmla="*/ 1970512 w 6522685"/>
                <a:gd name="connsiteY147" fmla="*/ 5173439 h 6850016"/>
                <a:gd name="connsiteX148" fmla="*/ 1958536 w 6522685"/>
                <a:gd name="connsiteY148" fmla="*/ 5184616 h 6850016"/>
                <a:gd name="connsiteX149" fmla="*/ 1186512 w 6522685"/>
                <a:gd name="connsiteY149" fmla="*/ 4120389 h 6850016"/>
                <a:gd name="connsiteX150" fmla="*/ 1203278 w 6522685"/>
                <a:gd name="connsiteY150" fmla="*/ 4112405 h 6850016"/>
                <a:gd name="connsiteX151" fmla="*/ 1785290 w 6522685"/>
                <a:gd name="connsiteY151" fmla="*/ 3927183 h 6850016"/>
                <a:gd name="connsiteX152" fmla="*/ 1802854 w 6522685"/>
                <a:gd name="connsiteY152" fmla="*/ 3918401 h 6850016"/>
                <a:gd name="connsiteX153" fmla="*/ 2324190 w 6522685"/>
                <a:gd name="connsiteY153" fmla="*/ 3748348 h 6850016"/>
                <a:gd name="connsiteX154" fmla="*/ 2353730 w 6522685"/>
                <a:gd name="connsiteY154" fmla="*/ 3753138 h 6850016"/>
                <a:gd name="connsiteX155" fmla="*/ 2669884 w 6522685"/>
                <a:gd name="connsiteY155" fmla="*/ 4188250 h 6850016"/>
                <a:gd name="connsiteX156" fmla="*/ 2665893 w 6522685"/>
                <a:gd name="connsiteY156" fmla="*/ 4217790 h 6850016"/>
                <a:gd name="connsiteX157" fmla="*/ 2341754 w 6522685"/>
                <a:gd name="connsiteY157" fmla="*/ 4663280 h 6850016"/>
                <a:gd name="connsiteX158" fmla="*/ 2328980 w 6522685"/>
                <a:gd name="connsiteY158" fmla="*/ 4675256 h 6850016"/>
                <a:gd name="connsiteX159" fmla="*/ 1785290 w 6522685"/>
                <a:gd name="connsiteY159" fmla="*/ 3927183 h 6850016"/>
                <a:gd name="connsiteX160" fmla="*/ 2380874 w 6522685"/>
                <a:gd name="connsiteY160" fmla="*/ 3730784 h 6850016"/>
                <a:gd name="connsiteX161" fmla="*/ 2431970 w 6522685"/>
                <a:gd name="connsiteY161" fmla="*/ 3714018 h 6850016"/>
                <a:gd name="connsiteX162" fmla="*/ 2920573 w 6522685"/>
                <a:gd name="connsiteY162" fmla="*/ 3555143 h 6850016"/>
                <a:gd name="connsiteX163" fmla="*/ 2953306 w 6522685"/>
                <a:gd name="connsiteY163" fmla="*/ 3560731 h 6850016"/>
                <a:gd name="connsiteX164" fmla="*/ 3039530 w 6522685"/>
                <a:gd name="connsiteY164" fmla="*/ 3680487 h 6850016"/>
                <a:gd name="connsiteX165" fmla="*/ 3037135 w 6522685"/>
                <a:gd name="connsiteY165" fmla="*/ 3706833 h 6850016"/>
                <a:gd name="connsiteX166" fmla="*/ 2707408 w 6522685"/>
                <a:gd name="connsiteY166" fmla="*/ 4159509 h 6850016"/>
                <a:gd name="connsiteX167" fmla="*/ 2699424 w 6522685"/>
                <a:gd name="connsiteY167" fmla="*/ 4169089 h 6850016"/>
                <a:gd name="connsiteX168" fmla="*/ 2380874 w 6522685"/>
                <a:gd name="connsiteY168" fmla="*/ 3730784 h 6850016"/>
                <a:gd name="connsiteX169" fmla="*/ 2979652 w 6522685"/>
                <a:gd name="connsiteY169" fmla="*/ 3500854 h 6850016"/>
                <a:gd name="connsiteX170" fmla="*/ 2970870 w 6522685"/>
                <a:gd name="connsiteY170" fmla="*/ 3492071 h 6850016"/>
                <a:gd name="connsiteX171" fmla="*/ 2970870 w 6522685"/>
                <a:gd name="connsiteY171" fmla="*/ 3362735 h 6850016"/>
                <a:gd name="connsiteX172" fmla="*/ 2978055 w 6522685"/>
                <a:gd name="connsiteY172" fmla="*/ 3353155 h 6850016"/>
                <a:gd name="connsiteX173" fmla="*/ 3199204 w 6522685"/>
                <a:gd name="connsiteY173" fmla="*/ 3424210 h 6850016"/>
                <a:gd name="connsiteX174" fmla="*/ 3199204 w 6522685"/>
                <a:gd name="connsiteY174" fmla="*/ 3429000 h 6850016"/>
                <a:gd name="connsiteX175" fmla="*/ 2979652 w 6522685"/>
                <a:gd name="connsiteY175" fmla="*/ 3500854 h 6850016"/>
                <a:gd name="connsiteX176" fmla="*/ 3212776 w 6522685"/>
                <a:gd name="connsiteY176" fmla="*/ 3464927 h 6850016"/>
                <a:gd name="connsiteX177" fmla="*/ 3069069 w 6522685"/>
                <a:gd name="connsiteY177" fmla="*/ 3662923 h 6850016"/>
                <a:gd name="connsiteX178" fmla="*/ 2987636 w 6522685"/>
                <a:gd name="connsiteY178" fmla="*/ 3546360 h 6850016"/>
                <a:gd name="connsiteX179" fmla="*/ 2991628 w 6522685"/>
                <a:gd name="connsiteY179" fmla="*/ 3532788 h 6850016"/>
                <a:gd name="connsiteX180" fmla="*/ 3212776 w 6522685"/>
                <a:gd name="connsiteY180" fmla="*/ 3464927 h 6850016"/>
                <a:gd name="connsiteX181" fmla="*/ 2740141 w 6522685"/>
                <a:gd name="connsiteY181" fmla="*/ 4173880 h 6850016"/>
                <a:gd name="connsiteX182" fmla="*/ 3061086 w 6522685"/>
                <a:gd name="connsiteY182" fmla="*/ 3730784 h 6850016"/>
                <a:gd name="connsiteX183" fmla="*/ 3089827 w 6522685"/>
                <a:gd name="connsiteY183" fmla="*/ 3716413 h 6850016"/>
                <a:gd name="connsiteX184" fmla="*/ 3231937 w 6522685"/>
                <a:gd name="connsiteY184" fmla="*/ 3762719 h 6850016"/>
                <a:gd name="connsiteX185" fmla="*/ 3244711 w 6522685"/>
                <a:gd name="connsiteY185" fmla="*/ 3784275 h 6850016"/>
                <a:gd name="connsiteX186" fmla="*/ 3243913 w 6522685"/>
                <a:gd name="connsiteY186" fmla="*/ 4347126 h 6850016"/>
                <a:gd name="connsiteX187" fmla="*/ 3242316 w 6522685"/>
                <a:gd name="connsiteY187" fmla="*/ 4358303 h 6850016"/>
                <a:gd name="connsiteX188" fmla="*/ 2732157 w 6522685"/>
                <a:gd name="connsiteY188" fmla="*/ 4191444 h 6850016"/>
                <a:gd name="connsiteX189" fmla="*/ 2740141 w 6522685"/>
                <a:gd name="connsiteY189" fmla="*/ 4173880 h 6850016"/>
                <a:gd name="connsiteX190" fmla="*/ 3243114 w 6522685"/>
                <a:gd name="connsiteY190" fmla="*/ 3729986 h 6850016"/>
                <a:gd name="connsiteX191" fmla="*/ 3096214 w 6522685"/>
                <a:gd name="connsiteY191" fmla="*/ 3682882 h 6850016"/>
                <a:gd name="connsiteX192" fmla="*/ 3239123 w 6522685"/>
                <a:gd name="connsiteY192" fmla="*/ 3485684 h 6850016"/>
                <a:gd name="connsiteX193" fmla="*/ 3242316 w 6522685"/>
                <a:gd name="connsiteY193" fmla="*/ 3487281 h 6850016"/>
                <a:gd name="connsiteX194" fmla="*/ 3243114 w 6522685"/>
                <a:gd name="connsiteY194" fmla="*/ 3729986 h 6850016"/>
                <a:gd name="connsiteX195" fmla="*/ 3210381 w 6522685"/>
                <a:gd name="connsiteY195" fmla="*/ 3393074 h 6850016"/>
                <a:gd name="connsiteX196" fmla="*/ 2978055 w 6522685"/>
                <a:gd name="connsiteY196" fmla="*/ 3318027 h 6850016"/>
                <a:gd name="connsiteX197" fmla="*/ 3030748 w 6522685"/>
                <a:gd name="connsiteY197" fmla="*/ 3260544 h 6850016"/>
                <a:gd name="connsiteX198" fmla="*/ 3069069 w 6522685"/>
                <a:gd name="connsiteY198" fmla="*/ 3191884 h 6850016"/>
                <a:gd name="connsiteX199" fmla="*/ 3212776 w 6522685"/>
                <a:gd name="connsiteY199" fmla="*/ 3389880 h 6850016"/>
                <a:gd name="connsiteX200" fmla="*/ 3210381 w 6522685"/>
                <a:gd name="connsiteY200" fmla="*/ 3393074 h 6850016"/>
                <a:gd name="connsiteX201" fmla="*/ 3038732 w 6522685"/>
                <a:gd name="connsiteY201" fmla="*/ 3175917 h 6850016"/>
                <a:gd name="connsiteX202" fmla="*/ 2949314 w 6522685"/>
                <a:gd name="connsiteY202" fmla="*/ 3295672 h 6850016"/>
                <a:gd name="connsiteX203" fmla="*/ 2925363 w 6522685"/>
                <a:gd name="connsiteY203" fmla="*/ 3300463 h 6850016"/>
                <a:gd name="connsiteX204" fmla="*/ 2392850 w 6522685"/>
                <a:gd name="connsiteY204" fmla="*/ 3127216 h 6850016"/>
                <a:gd name="connsiteX205" fmla="*/ 2380874 w 6522685"/>
                <a:gd name="connsiteY205" fmla="*/ 3122426 h 6850016"/>
                <a:gd name="connsiteX206" fmla="*/ 2698626 w 6522685"/>
                <a:gd name="connsiteY206" fmla="*/ 2686516 h 6850016"/>
                <a:gd name="connsiteX207" fmla="*/ 2712198 w 6522685"/>
                <a:gd name="connsiteY207" fmla="*/ 2700088 h 6850016"/>
                <a:gd name="connsiteX208" fmla="*/ 3033941 w 6522685"/>
                <a:gd name="connsiteY208" fmla="*/ 3142385 h 6850016"/>
                <a:gd name="connsiteX209" fmla="*/ 3038732 w 6522685"/>
                <a:gd name="connsiteY209" fmla="*/ 3175917 h 6850016"/>
                <a:gd name="connsiteX210" fmla="*/ 2669884 w 6522685"/>
                <a:gd name="connsiteY210" fmla="*/ 2667355 h 6850016"/>
                <a:gd name="connsiteX211" fmla="*/ 2355327 w 6522685"/>
                <a:gd name="connsiteY211" fmla="*/ 3099273 h 6850016"/>
                <a:gd name="connsiteX212" fmla="*/ 2324190 w 6522685"/>
                <a:gd name="connsiteY212" fmla="*/ 3105660 h 6850016"/>
                <a:gd name="connsiteX213" fmla="*/ 1797266 w 6522685"/>
                <a:gd name="connsiteY213" fmla="*/ 2934011 h 6850016"/>
                <a:gd name="connsiteX214" fmla="*/ 1783693 w 6522685"/>
                <a:gd name="connsiteY214" fmla="*/ 2928422 h 6850016"/>
                <a:gd name="connsiteX215" fmla="*/ 2330577 w 6522685"/>
                <a:gd name="connsiteY215" fmla="*/ 2177156 h 6850016"/>
                <a:gd name="connsiteX216" fmla="*/ 2344948 w 6522685"/>
                <a:gd name="connsiteY216" fmla="*/ 2191526 h 6850016"/>
                <a:gd name="connsiteX217" fmla="*/ 2665893 w 6522685"/>
                <a:gd name="connsiteY217" fmla="*/ 2633025 h 6850016"/>
                <a:gd name="connsiteX218" fmla="*/ 2669884 w 6522685"/>
                <a:gd name="connsiteY218" fmla="*/ 2667355 h 6850016"/>
                <a:gd name="connsiteX219" fmla="*/ 1590488 w 6522685"/>
                <a:gd name="connsiteY219" fmla="*/ 1156839 h 6850016"/>
                <a:gd name="connsiteX220" fmla="*/ 1604858 w 6522685"/>
                <a:gd name="connsiteY220" fmla="*/ 1172806 h 6850016"/>
                <a:gd name="connsiteX221" fmla="*/ 1921013 w 6522685"/>
                <a:gd name="connsiteY221" fmla="*/ 1607918 h 6850016"/>
                <a:gd name="connsiteX222" fmla="*/ 1928997 w 6522685"/>
                <a:gd name="connsiteY222" fmla="*/ 1651828 h 6850016"/>
                <a:gd name="connsiteX223" fmla="*/ 1156973 w 6522685"/>
                <a:gd name="connsiteY223" fmla="*/ 2710467 h 6850016"/>
                <a:gd name="connsiteX224" fmla="*/ 1125038 w 6522685"/>
                <a:gd name="connsiteY224" fmla="*/ 2715257 h 6850016"/>
                <a:gd name="connsiteX225" fmla="*/ 601307 w 6522685"/>
                <a:gd name="connsiteY225" fmla="*/ 2545204 h 6850016"/>
                <a:gd name="connsiteX226" fmla="*/ 585340 w 6522685"/>
                <a:gd name="connsiteY226" fmla="*/ 2538817 h 6850016"/>
                <a:gd name="connsiteX227" fmla="*/ 1590488 w 6522685"/>
                <a:gd name="connsiteY227" fmla="*/ 1156839 h 6850016"/>
                <a:gd name="connsiteX228" fmla="*/ 575759 w 6522685"/>
                <a:gd name="connsiteY228" fmla="*/ 2575542 h 6850016"/>
                <a:gd name="connsiteX229" fmla="*/ 593323 w 6522685"/>
                <a:gd name="connsiteY229" fmla="*/ 2577938 h 6850016"/>
                <a:gd name="connsiteX230" fmla="*/ 1113861 w 6522685"/>
                <a:gd name="connsiteY230" fmla="*/ 2746394 h 6850016"/>
                <a:gd name="connsiteX231" fmla="*/ 1138610 w 6522685"/>
                <a:gd name="connsiteY231" fmla="*/ 2771941 h 6850016"/>
                <a:gd name="connsiteX232" fmla="*/ 1138610 w 6522685"/>
                <a:gd name="connsiteY232" fmla="*/ 4082067 h 6850016"/>
                <a:gd name="connsiteX233" fmla="*/ 1118651 w 6522685"/>
                <a:gd name="connsiteY233" fmla="*/ 4105220 h 6850016"/>
                <a:gd name="connsiteX234" fmla="*/ 589331 w 6522685"/>
                <a:gd name="connsiteY234" fmla="*/ 4276870 h 6850016"/>
                <a:gd name="connsiteX235" fmla="*/ 575759 w 6522685"/>
                <a:gd name="connsiteY235" fmla="*/ 4280861 h 6850016"/>
                <a:gd name="connsiteX236" fmla="*/ 575759 w 6522685"/>
                <a:gd name="connsiteY236" fmla="*/ 2575542 h 6850016"/>
                <a:gd name="connsiteX237" fmla="*/ 1597673 w 6522685"/>
                <a:gd name="connsiteY237" fmla="*/ 5687589 h 6850016"/>
                <a:gd name="connsiteX238" fmla="*/ 1588891 w 6522685"/>
                <a:gd name="connsiteY238" fmla="*/ 5697969 h 6850016"/>
                <a:gd name="connsiteX239" fmla="*/ 1204875 w 6522685"/>
                <a:gd name="connsiteY239" fmla="*/ 4920356 h 6850016"/>
                <a:gd name="connsiteX240" fmla="*/ 583743 w 6522685"/>
                <a:gd name="connsiteY240" fmla="*/ 4312796 h 6850016"/>
                <a:gd name="connsiteX241" fmla="*/ 879938 w 6522685"/>
                <a:gd name="connsiteY241" fmla="*/ 4216992 h 6850016"/>
                <a:gd name="connsiteX242" fmla="*/ 1125038 w 6522685"/>
                <a:gd name="connsiteY242" fmla="*/ 4137155 h 6850016"/>
                <a:gd name="connsiteX243" fmla="*/ 1156973 w 6522685"/>
                <a:gd name="connsiteY243" fmla="*/ 4141945 h 6850016"/>
                <a:gd name="connsiteX244" fmla="*/ 1929795 w 6522685"/>
                <a:gd name="connsiteY244" fmla="*/ 5206971 h 6850016"/>
                <a:gd name="connsiteX245" fmla="*/ 1927400 w 6522685"/>
                <a:gd name="connsiteY245" fmla="*/ 5235712 h 6850016"/>
                <a:gd name="connsiteX246" fmla="*/ 1597673 w 6522685"/>
                <a:gd name="connsiteY246" fmla="*/ 5687589 h 6850016"/>
                <a:gd name="connsiteX247" fmla="*/ 3243114 w 6522685"/>
                <a:gd name="connsiteY247" fmla="*/ 6221699 h 6850016"/>
                <a:gd name="connsiteX248" fmla="*/ 3240719 w 6522685"/>
                <a:gd name="connsiteY248" fmla="*/ 6246448 h 6850016"/>
                <a:gd name="connsiteX249" fmla="*/ 1620826 w 6522685"/>
                <a:gd name="connsiteY249" fmla="*/ 5718726 h 6850016"/>
                <a:gd name="connsiteX250" fmla="*/ 1632003 w 6522685"/>
                <a:gd name="connsiteY250" fmla="*/ 5698767 h 6850016"/>
                <a:gd name="connsiteX251" fmla="*/ 1949754 w 6522685"/>
                <a:gd name="connsiteY251" fmla="*/ 5260461 h 6850016"/>
                <a:gd name="connsiteX252" fmla="*/ 1980891 w 6522685"/>
                <a:gd name="connsiteY252" fmla="*/ 5243696 h 6850016"/>
                <a:gd name="connsiteX253" fmla="*/ 3220760 w 6522685"/>
                <a:gd name="connsiteY253" fmla="*/ 5643679 h 6850016"/>
                <a:gd name="connsiteX254" fmla="*/ 3243913 w 6522685"/>
                <a:gd name="connsiteY254" fmla="*/ 5689186 h 6850016"/>
                <a:gd name="connsiteX255" fmla="*/ 3243114 w 6522685"/>
                <a:gd name="connsiteY255" fmla="*/ 6221699 h 6850016"/>
                <a:gd name="connsiteX256" fmla="*/ 3243114 w 6522685"/>
                <a:gd name="connsiteY256" fmla="*/ 5593382 h 6850016"/>
                <a:gd name="connsiteX257" fmla="*/ 3239921 w 6522685"/>
                <a:gd name="connsiteY257" fmla="*/ 5615736 h 6850016"/>
                <a:gd name="connsiteX258" fmla="*/ 1990471 w 6522685"/>
                <a:gd name="connsiteY258" fmla="*/ 5209366 h 6850016"/>
                <a:gd name="connsiteX259" fmla="*/ 1999253 w 6522685"/>
                <a:gd name="connsiteY259" fmla="*/ 5191802 h 6850016"/>
                <a:gd name="connsiteX260" fmla="*/ 2319400 w 6522685"/>
                <a:gd name="connsiteY260" fmla="*/ 4750303 h 6850016"/>
                <a:gd name="connsiteX261" fmla="*/ 2348940 w 6522685"/>
                <a:gd name="connsiteY261" fmla="*/ 4734336 h 6850016"/>
                <a:gd name="connsiteX262" fmla="*/ 3224752 w 6522685"/>
                <a:gd name="connsiteY262" fmla="*/ 5016958 h 6850016"/>
                <a:gd name="connsiteX263" fmla="*/ 3243114 w 6522685"/>
                <a:gd name="connsiteY263" fmla="*/ 5052885 h 6850016"/>
                <a:gd name="connsiteX264" fmla="*/ 3243114 w 6522685"/>
                <a:gd name="connsiteY264" fmla="*/ 5593382 h 6850016"/>
                <a:gd name="connsiteX265" fmla="*/ 3239921 w 6522685"/>
                <a:gd name="connsiteY265" fmla="*/ 4984225 h 6850016"/>
                <a:gd name="connsiteX266" fmla="*/ 3223953 w 6522685"/>
                <a:gd name="connsiteY266" fmla="*/ 4975444 h 6850016"/>
                <a:gd name="connsiteX267" fmla="*/ 2381673 w 6522685"/>
                <a:gd name="connsiteY267" fmla="*/ 4701602 h 6850016"/>
                <a:gd name="connsiteX268" fmla="*/ 2360915 w 6522685"/>
                <a:gd name="connsiteY268" fmla="*/ 4701602 h 6850016"/>
                <a:gd name="connsiteX269" fmla="*/ 2371294 w 6522685"/>
                <a:gd name="connsiteY269" fmla="*/ 4681643 h 6850016"/>
                <a:gd name="connsiteX270" fmla="*/ 2689045 w 6522685"/>
                <a:gd name="connsiteY270" fmla="*/ 4243338 h 6850016"/>
                <a:gd name="connsiteX271" fmla="*/ 2721778 w 6522685"/>
                <a:gd name="connsiteY271" fmla="*/ 4226572 h 6850016"/>
                <a:gd name="connsiteX272" fmla="*/ 3227945 w 6522685"/>
                <a:gd name="connsiteY272" fmla="*/ 4391036 h 6850016"/>
                <a:gd name="connsiteX273" fmla="*/ 3243913 w 6522685"/>
                <a:gd name="connsiteY273" fmla="*/ 4422971 h 6850016"/>
                <a:gd name="connsiteX274" fmla="*/ 3243114 w 6522685"/>
                <a:gd name="connsiteY274" fmla="*/ 4966661 h 6850016"/>
                <a:gd name="connsiteX275" fmla="*/ 3239921 w 6522685"/>
                <a:gd name="connsiteY275" fmla="*/ 4984225 h 6850016"/>
                <a:gd name="connsiteX276" fmla="*/ 3243913 w 6522685"/>
                <a:gd name="connsiteY276" fmla="*/ 3363534 h 6850016"/>
                <a:gd name="connsiteX277" fmla="*/ 3240719 w 6522685"/>
                <a:gd name="connsiteY277" fmla="*/ 3369921 h 6850016"/>
                <a:gd name="connsiteX278" fmla="*/ 3099408 w 6522685"/>
                <a:gd name="connsiteY278" fmla="*/ 3174320 h 6850016"/>
                <a:gd name="connsiteX279" fmla="*/ 3113778 w 6522685"/>
                <a:gd name="connsiteY279" fmla="*/ 3168731 h 6850016"/>
                <a:gd name="connsiteX280" fmla="*/ 3231139 w 6522685"/>
                <a:gd name="connsiteY280" fmla="*/ 3130410 h 6850016"/>
                <a:gd name="connsiteX281" fmla="*/ 3244711 w 6522685"/>
                <a:gd name="connsiteY281" fmla="*/ 3137595 h 6850016"/>
                <a:gd name="connsiteX282" fmla="*/ 3243913 w 6522685"/>
                <a:gd name="connsiteY282" fmla="*/ 3363534 h 6850016"/>
                <a:gd name="connsiteX283" fmla="*/ 3244711 w 6522685"/>
                <a:gd name="connsiteY283" fmla="*/ 3061750 h 6850016"/>
                <a:gd name="connsiteX284" fmla="*/ 3227147 w 6522685"/>
                <a:gd name="connsiteY284" fmla="*/ 3093685 h 6850016"/>
                <a:gd name="connsiteX285" fmla="*/ 3088230 w 6522685"/>
                <a:gd name="connsiteY285" fmla="*/ 3136797 h 6850016"/>
                <a:gd name="connsiteX286" fmla="*/ 3064279 w 6522685"/>
                <a:gd name="connsiteY286" fmla="*/ 3125620 h 6850016"/>
                <a:gd name="connsiteX287" fmla="*/ 2737746 w 6522685"/>
                <a:gd name="connsiteY287" fmla="*/ 2675339 h 6850016"/>
                <a:gd name="connsiteX288" fmla="*/ 2729762 w 6522685"/>
                <a:gd name="connsiteY288" fmla="*/ 2661766 h 6850016"/>
                <a:gd name="connsiteX289" fmla="*/ 3241518 w 6522685"/>
                <a:gd name="connsiteY289" fmla="*/ 2496504 h 6850016"/>
                <a:gd name="connsiteX290" fmla="*/ 3245509 w 6522685"/>
                <a:gd name="connsiteY290" fmla="*/ 2515665 h 6850016"/>
                <a:gd name="connsiteX291" fmla="*/ 3244711 w 6522685"/>
                <a:gd name="connsiteY291" fmla="*/ 3061750 h 6850016"/>
                <a:gd name="connsiteX292" fmla="*/ 3245509 w 6522685"/>
                <a:gd name="connsiteY292" fmla="*/ 2432634 h 6850016"/>
                <a:gd name="connsiteX293" fmla="*/ 3230340 w 6522685"/>
                <a:gd name="connsiteY293" fmla="*/ 2462972 h 6850016"/>
                <a:gd name="connsiteX294" fmla="*/ 2720980 w 6522685"/>
                <a:gd name="connsiteY294" fmla="*/ 2628235 h 6850016"/>
                <a:gd name="connsiteX295" fmla="*/ 2692239 w 6522685"/>
                <a:gd name="connsiteY295" fmla="*/ 2613864 h 6850016"/>
                <a:gd name="connsiteX296" fmla="*/ 2368899 w 6522685"/>
                <a:gd name="connsiteY296" fmla="*/ 2167575 h 6850016"/>
                <a:gd name="connsiteX297" fmla="*/ 2362512 w 6522685"/>
                <a:gd name="connsiteY297" fmla="*/ 2154003 h 6850016"/>
                <a:gd name="connsiteX298" fmla="*/ 2382471 w 6522685"/>
                <a:gd name="connsiteY298" fmla="*/ 2152406 h 6850016"/>
                <a:gd name="connsiteX299" fmla="*/ 3226349 w 6522685"/>
                <a:gd name="connsiteY299" fmla="*/ 1877767 h 6850016"/>
                <a:gd name="connsiteX300" fmla="*/ 3242316 w 6522685"/>
                <a:gd name="connsiteY300" fmla="*/ 1869783 h 6850016"/>
                <a:gd name="connsiteX301" fmla="*/ 3244711 w 6522685"/>
                <a:gd name="connsiteY301" fmla="*/ 1887347 h 6850016"/>
                <a:gd name="connsiteX302" fmla="*/ 3245509 w 6522685"/>
                <a:gd name="connsiteY302" fmla="*/ 2432634 h 6850016"/>
                <a:gd name="connsiteX303" fmla="*/ 4922885 w 6522685"/>
                <a:gd name="connsiteY303" fmla="*/ 1168814 h 6850016"/>
                <a:gd name="connsiteX304" fmla="*/ 4934861 w 6522685"/>
                <a:gd name="connsiteY304" fmla="*/ 1156839 h 6850016"/>
                <a:gd name="connsiteX305" fmla="*/ 5319675 w 6522685"/>
                <a:gd name="connsiteY305" fmla="*/ 1932854 h 6850016"/>
                <a:gd name="connsiteX306" fmla="*/ 5940807 w 6522685"/>
                <a:gd name="connsiteY306" fmla="*/ 2539616 h 6850016"/>
                <a:gd name="connsiteX307" fmla="*/ 5894502 w 6522685"/>
                <a:gd name="connsiteY307" fmla="*/ 2554785 h 6850016"/>
                <a:gd name="connsiteX308" fmla="*/ 5399512 w 6522685"/>
                <a:gd name="connsiteY308" fmla="*/ 2715257 h 6850016"/>
                <a:gd name="connsiteX309" fmla="*/ 5367578 w 6522685"/>
                <a:gd name="connsiteY309" fmla="*/ 2710467 h 6850016"/>
                <a:gd name="connsiteX310" fmla="*/ 4593957 w 6522685"/>
                <a:gd name="connsiteY310" fmla="*/ 1645441 h 6850016"/>
                <a:gd name="connsiteX311" fmla="*/ 4597150 w 6522685"/>
                <a:gd name="connsiteY311" fmla="*/ 1615103 h 6850016"/>
                <a:gd name="connsiteX312" fmla="*/ 4922885 w 6522685"/>
                <a:gd name="connsiteY312" fmla="*/ 1168814 h 6850016"/>
                <a:gd name="connsiteX313" fmla="*/ 3277444 w 6522685"/>
                <a:gd name="connsiteY313" fmla="*/ 4423769 h 6850016"/>
                <a:gd name="connsiteX314" fmla="*/ 3294210 w 6522685"/>
                <a:gd name="connsiteY314" fmla="*/ 4391036 h 6850016"/>
                <a:gd name="connsiteX315" fmla="*/ 3797982 w 6522685"/>
                <a:gd name="connsiteY315" fmla="*/ 4226572 h 6850016"/>
                <a:gd name="connsiteX316" fmla="*/ 3832312 w 6522685"/>
                <a:gd name="connsiteY316" fmla="*/ 4244136 h 6850016"/>
                <a:gd name="connsiteX317" fmla="*/ 4150063 w 6522685"/>
                <a:gd name="connsiteY317" fmla="*/ 4682442 h 6850016"/>
                <a:gd name="connsiteX318" fmla="*/ 4160441 w 6522685"/>
                <a:gd name="connsiteY318" fmla="*/ 4702401 h 6850016"/>
                <a:gd name="connsiteX319" fmla="*/ 3280638 w 6522685"/>
                <a:gd name="connsiteY319" fmla="*/ 4988217 h 6850016"/>
                <a:gd name="connsiteX320" fmla="*/ 3277444 w 6522685"/>
                <a:gd name="connsiteY320" fmla="*/ 4965863 h 6850016"/>
                <a:gd name="connsiteX321" fmla="*/ 3277444 w 6522685"/>
                <a:gd name="connsiteY321" fmla="*/ 4423769 h 6850016"/>
                <a:gd name="connsiteX322" fmla="*/ 4189183 w 6522685"/>
                <a:gd name="connsiteY322" fmla="*/ 3158353 h 6850016"/>
                <a:gd name="connsiteX323" fmla="*/ 4209941 w 6522685"/>
                <a:gd name="connsiteY323" fmla="*/ 3136797 h 6850016"/>
                <a:gd name="connsiteX324" fmla="*/ 4732075 w 6522685"/>
                <a:gd name="connsiteY324" fmla="*/ 2967542 h 6850016"/>
                <a:gd name="connsiteX325" fmla="*/ 4748042 w 6522685"/>
                <a:gd name="connsiteY325" fmla="*/ 2964349 h 6850016"/>
                <a:gd name="connsiteX326" fmla="*/ 4745647 w 6522685"/>
                <a:gd name="connsiteY326" fmla="*/ 2981913 h 6850016"/>
                <a:gd name="connsiteX327" fmla="*/ 4745647 w 6522685"/>
                <a:gd name="connsiteY327" fmla="*/ 3873692 h 6850016"/>
                <a:gd name="connsiteX328" fmla="*/ 4748042 w 6522685"/>
                <a:gd name="connsiteY328" fmla="*/ 3892853 h 6850016"/>
                <a:gd name="connsiteX329" fmla="*/ 4494161 w 6522685"/>
                <a:gd name="connsiteY329" fmla="*/ 3810621 h 6850016"/>
                <a:gd name="connsiteX330" fmla="*/ 4210739 w 6522685"/>
                <a:gd name="connsiteY330" fmla="*/ 3718809 h 6850016"/>
                <a:gd name="connsiteX331" fmla="*/ 4187586 w 6522685"/>
                <a:gd name="connsiteY331" fmla="*/ 3696454 h 6850016"/>
                <a:gd name="connsiteX332" fmla="*/ 4189183 w 6522685"/>
                <a:gd name="connsiteY332" fmla="*/ 3158353 h 6850016"/>
                <a:gd name="connsiteX333" fmla="*/ 4152458 w 6522685"/>
                <a:gd name="connsiteY333" fmla="*/ 3695656 h 6850016"/>
                <a:gd name="connsiteX334" fmla="*/ 4131700 w 6522685"/>
                <a:gd name="connsiteY334" fmla="*/ 3692462 h 6850016"/>
                <a:gd name="connsiteX335" fmla="*/ 3611961 w 6522685"/>
                <a:gd name="connsiteY335" fmla="*/ 3524006 h 6850016"/>
                <a:gd name="connsiteX336" fmla="*/ 3591204 w 6522685"/>
                <a:gd name="connsiteY336" fmla="*/ 3502450 h 6850016"/>
                <a:gd name="connsiteX337" fmla="*/ 3591204 w 6522685"/>
                <a:gd name="connsiteY337" fmla="*/ 3350760 h 6850016"/>
                <a:gd name="connsiteX338" fmla="*/ 3609566 w 6522685"/>
                <a:gd name="connsiteY338" fmla="*/ 3331599 h 6850016"/>
                <a:gd name="connsiteX339" fmla="*/ 4138886 w 6522685"/>
                <a:gd name="connsiteY339" fmla="*/ 3159949 h 6850016"/>
                <a:gd name="connsiteX340" fmla="*/ 4153256 w 6522685"/>
                <a:gd name="connsiteY340" fmla="*/ 3159151 h 6850016"/>
                <a:gd name="connsiteX341" fmla="*/ 4112539 w 6522685"/>
                <a:gd name="connsiteY341" fmla="*/ 3427403 h 6850016"/>
                <a:gd name="connsiteX342" fmla="*/ 4152458 w 6522685"/>
                <a:gd name="connsiteY342" fmla="*/ 3695656 h 6850016"/>
                <a:gd name="connsiteX343" fmla="*/ 4224311 w 6522685"/>
                <a:gd name="connsiteY343" fmla="*/ 2157995 h 6850016"/>
                <a:gd name="connsiteX344" fmla="*/ 4229900 w 6522685"/>
                <a:gd name="connsiteY344" fmla="*/ 2121270 h 6850016"/>
                <a:gd name="connsiteX345" fmla="*/ 4549248 w 6522685"/>
                <a:gd name="connsiteY345" fmla="*/ 1682166 h 6850016"/>
                <a:gd name="connsiteX346" fmla="*/ 4563619 w 6522685"/>
                <a:gd name="connsiteY346" fmla="*/ 1663804 h 6850016"/>
                <a:gd name="connsiteX347" fmla="*/ 4863007 w 6522685"/>
                <a:gd name="connsiteY347" fmla="*/ 2264976 h 6850016"/>
                <a:gd name="connsiteX348" fmla="*/ 5341231 w 6522685"/>
                <a:gd name="connsiteY348" fmla="*/ 2733620 h 6850016"/>
                <a:gd name="connsiteX349" fmla="*/ 5241435 w 6522685"/>
                <a:gd name="connsiteY349" fmla="*/ 2766353 h 6850016"/>
                <a:gd name="connsiteX350" fmla="*/ 4803130 w 6522685"/>
                <a:gd name="connsiteY350" fmla="*/ 2909261 h 6850016"/>
                <a:gd name="connsiteX351" fmla="*/ 4764808 w 6522685"/>
                <a:gd name="connsiteY351" fmla="*/ 2902874 h 6850016"/>
                <a:gd name="connsiteX352" fmla="*/ 4224311 w 6522685"/>
                <a:gd name="connsiteY352" fmla="*/ 2157995 h 6850016"/>
                <a:gd name="connsiteX353" fmla="*/ 4741656 w 6522685"/>
                <a:gd name="connsiteY353" fmla="*/ 2928422 h 6850016"/>
                <a:gd name="connsiteX354" fmla="*/ 4559627 w 6522685"/>
                <a:gd name="connsiteY354" fmla="*/ 2987501 h 6850016"/>
                <a:gd name="connsiteX355" fmla="*/ 4201159 w 6522685"/>
                <a:gd name="connsiteY355" fmla="*/ 3104063 h 6850016"/>
                <a:gd name="connsiteX356" fmla="*/ 4169224 w 6522685"/>
                <a:gd name="connsiteY356" fmla="*/ 3100072 h 6850016"/>
                <a:gd name="connsiteX357" fmla="*/ 3852271 w 6522685"/>
                <a:gd name="connsiteY357" fmla="*/ 2663363 h 6850016"/>
                <a:gd name="connsiteX358" fmla="*/ 3855464 w 6522685"/>
                <a:gd name="connsiteY358" fmla="*/ 2635420 h 6850016"/>
                <a:gd name="connsiteX359" fmla="*/ 4182796 w 6522685"/>
                <a:gd name="connsiteY359" fmla="*/ 2185139 h 6850016"/>
                <a:gd name="connsiteX360" fmla="*/ 4192376 w 6522685"/>
                <a:gd name="connsiteY360" fmla="*/ 2173962 h 6850016"/>
                <a:gd name="connsiteX361" fmla="*/ 4741656 w 6522685"/>
                <a:gd name="connsiteY361" fmla="*/ 2928422 h 6850016"/>
                <a:gd name="connsiteX362" fmla="*/ 4143676 w 6522685"/>
                <a:gd name="connsiteY362" fmla="*/ 3123224 h 6850016"/>
                <a:gd name="connsiteX363" fmla="*/ 4090185 w 6522685"/>
                <a:gd name="connsiteY363" fmla="*/ 3140789 h 6850016"/>
                <a:gd name="connsiteX364" fmla="*/ 3601583 w 6522685"/>
                <a:gd name="connsiteY364" fmla="*/ 3299664 h 6850016"/>
                <a:gd name="connsiteX365" fmla="*/ 3572043 w 6522685"/>
                <a:gd name="connsiteY365" fmla="*/ 3294075 h 6850016"/>
                <a:gd name="connsiteX366" fmla="*/ 3483424 w 6522685"/>
                <a:gd name="connsiteY366" fmla="*/ 3171127 h 6850016"/>
                <a:gd name="connsiteX367" fmla="*/ 3485819 w 6522685"/>
                <a:gd name="connsiteY367" fmla="*/ 3146377 h 6850016"/>
                <a:gd name="connsiteX368" fmla="*/ 3817941 w 6522685"/>
                <a:gd name="connsiteY368" fmla="*/ 2690508 h 6850016"/>
                <a:gd name="connsiteX369" fmla="*/ 3823529 w 6522685"/>
                <a:gd name="connsiteY369" fmla="*/ 2682524 h 6850016"/>
                <a:gd name="connsiteX370" fmla="*/ 4143676 w 6522685"/>
                <a:gd name="connsiteY370" fmla="*/ 3123224 h 6850016"/>
                <a:gd name="connsiteX371" fmla="*/ 3553680 w 6522685"/>
                <a:gd name="connsiteY371" fmla="*/ 3494466 h 6850016"/>
                <a:gd name="connsiteX372" fmla="*/ 3539310 w 6522685"/>
                <a:gd name="connsiteY372" fmla="*/ 3499257 h 6850016"/>
                <a:gd name="connsiteX373" fmla="*/ 3339717 w 6522685"/>
                <a:gd name="connsiteY373" fmla="*/ 3434589 h 6850016"/>
                <a:gd name="connsiteX374" fmla="*/ 3317363 w 6522685"/>
                <a:gd name="connsiteY374" fmla="*/ 3426605 h 6850016"/>
                <a:gd name="connsiteX375" fmla="*/ 3555277 w 6522685"/>
                <a:gd name="connsiteY375" fmla="*/ 3349163 h 6850016"/>
                <a:gd name="connsiteX376" fmla="*/ 3553680 w 6522685"/>
                <a:gd name="connsiteY376" fmla="*/ 3494466 h 6850016"/>
                <a:gd name="connsiteX377" fmla="*/ 3545697 w 6522685"/>
                <a:gd name="connsiteY377" fmla="*/ 3317228 h 6850016"/>
                <a:gd name="connsiteX378" fmla="*/ 3311774 w 6522685"/>
                <a:gd name="connsiteY378" fmla="*/ 3393074 h 6850016"/>
                <a:gd name="connsiteX379" fmla="*/ 3309379 w 6522685"/>
                <a:gd name="connsiteY379" fmla="*/ 3389880 h 6850016"/>
                <a:gd name="connsiteX380" fmla="*/ 3453884 w 6522685"/>
                <a:gd name="connsiteY380" fmla="*/ 3191086 h 6850016"/>
                <a:gd name="connsiteX381" fmla="*/ 3545697 w 6522685"/>
                <a:gd name="connsiteY381" fmla="*/ 3317228 h 6850016"/>
                <a:gd name="connsiteX382" fmla="*/ 3312572 w 6522685"/>
                <a:gd name="connsiteY382" fmla="*/ 3461733 h 6850016"/>
                <a:gd name="connsiteX383" fmla="*/ 3545697 w 6522685"/>
                <a:gd name="connsiteY383" fmla="*/ 3537578 h 6850016"/>
                <a:gd name="connsiteX384" fmla="*/ 3453884 w 6522685"/>
                <a:gd name="connsiteY384" fmla="*/ 3663721 h 6850016"/>
                <a:gd name="connsiteX385" fmla="*/ 3310177 w 6522685"/>
                <a:gd name="connsiteY385" fmla="*/ 3465725 h 6850016"/>
                <a:gd name="connsiteX386" fmla="*/ 3312572 w 6522685"/>
                <a:gd name="connsiteY386" fmla="*/ 3461733 h 6850016"/>
                <a:gd name="connsiteX387" fmla="*/ 3485020 w 6522685"/>
                <a:gd name="connsiteY387" fmla="*/ 3677293 h 6850016"/>
                <a:gd name="connsiteX388" fmla="*/ 3572043 w 6522685"/>
                <a:gd name="connsiteY388" fmla="*/ 3559933 h 6850016"/>
                <a:gd name="connsiteX389" fmla="*/ 3598389 w 6522685"/>
                <a:gd name="connsiteY389" fmla="*/ 3554344 h 6850016"/>
                <a:gd name="connsiteX390" fmla="*/ 4130902 w 6522685"/>
                <a:gd name="connsiteY390" fmla="*/ 3727591 h 6850016"/>
                <a:gd name="connsiteX391" fmla="*/ 4142079 w 6522685"/>
                <a:gd name="connsiteY391" fmla="*/ 3732381 h 6850016"/>
                <a:gd name="connsiteX392" fmla="*/ 3824328 w 6522685"/>
                <a:gd name="connsiteY392" fmla="*/ 4168291 h 6850016"/>
                <a:gd name="connsiteX393" fmla="*/ 3809957 w 6522685"/>
                <a:gd name="connsiteY393" fmla="*/ 4153920 h 6850016"/>
                <a:gd name="connsiteX394" fmla="*/ 3489811 w 6522685"/>
                <a:gd name="connsiteY394" fmla="*/ 3713220 h 6850016"/>
                <a:gd name="connsiteX395" fmla="*/ 3485020 w 6522685"/>
                <a:gd name="connsiteY395" fmla="*/ 3677293 h 6850016"/>
                <a:gd name="connsiteX396" fmla="*/ 4119725 w 6522685"/>
                <a:gd name="connsiteY396" fmla="*/ 4581847 h 6850016"/>
                <a:gd name="connsiteX397" fmla="*/ 3858658 w 6522685"/>
                <a:gd name="connsiteY397" fmla="*/ 4222580 h 6850016"/>
                <a:gd name="connsiteX398" fmla="*/ 3853069 w 6522685"/>
                <a:gd name="connsiteY398" fmla="*/ 4187452 h 6850016"/>
                <a:gd name="connsiteX399" fmla="*/ 4169224 w 6522685"/>
                <a:gd name="connsiteY399" fmla="*/ 3753937 h 6850016"/>
                <a:gd name="connsiteX400" fmla="*/ 4194772 w 6522685"/>
                <a:gd name="connsiteY400" fmla="*/ 3747550 h 6850016"/>
                <a:gd name="connsiteX401" fmla="*/ 4731276 w 6522685"/>
                <a:gd name="connsiteY401" fmla="*/ 3922393 h 6850016"/>
                <a:gd name="connsiteX402" fmla="*/ 4740059 w 6522685"/>
                <a:gd name="connsiteY402" fmla="*/ 3926385 h 6850016"/>
                <a:gd name="connsiteX403" fmla="*/ 4192376 w 6522685"/>
                <a:gd name="connsiteY403" fmla="*/ 4680845 h 6850016"/>
                <a:gd name="connsiteX404" fmla="*/ 4119725 w 6522685"/>
                <a:gd name="connsiteY404" fmla="*/ 4581847 h 6850016"/>
                <a:gd name="connsiteX405" fmla="*/ 4223513 w 6522685"/>
                <a:gd name="connsiteY405" fmla="*/ 4697610 h 6850016"/>
                <a:gd name="connsiteX406" fmla="*/ 4767203 w 6522685"/>
                <a:gd name="connsiteY406" fmla="*/ 3950336 h 6850016"/>
                <a:gd name="connsiteX407" fmla="*/ 4796743 w 6522685"/>
                <a:gd name="connsiteY407" fmla="*/ 3943151 h 6850016"/>
                <a:gd name="connsiteX408" fmla="*/ 5329256 w 6522685"/>
                <a:gd name="connsiteY408" fmla="*/ 4116397 h 6850016"/>
                <a:gd name="connsiteX409" fmla="*/ 5339635 w 6522685"/>
                <a:gd name="connsiteY409" fmla="*/ 4120389 h 6850016"/>
                <a:gd name="connsiteX410" fmla="*/ 4563619 w 6522685"/>
                <a:gd name="connsiteY410" fmla="*/ 5186213 h 6850016"/>
                <a:gd name="connsiteX411" fmla="*/ 4550047 w 6522685"/>
                <a:gd name="connsiteY411" fmla="*/ 5171842 h 6850016"/>
                <a:gd name="connsiteX412" fmla="*/ 4229900 w 6522685"/>
                <a:gd name="connsiteY412" fmla="*/ 4730344 h 6850016"/>
                <a:gd name="connsiteX413" fmla="*/ 4223513 w 6522685"/>
                <a:gd name="connsiteY413" fmla="*/ 4697610 h 6850016"/>
                <a:gd name="connsiteX414" fmla="*/ 5330853 w 6522685"/>
                <a:gd name="connsiteY414" fmla="*/ 4082067 h 6850016"/>
                <a:gd name="connsiteX415" fmla="*/ 4808718 w 6522685"/>
                <a:gd name="connsiteY415" fmla="*/ 3912812 h 6850016"/>
                <a:gd name="connsiteX416" fmla="*/ 4788759 w 6522685"/>
                <a:gd name="connsiteY416" fmla="*/ 3892853 h 6850016"/>
                <a:gd name="connsiteX417" fmla="*/ 4789558 w 6522685"/>
                <a:gd name="connsiteY417" fmla="*/ 2961954 h 6850016"/>
                <a:gd name="connsiteX418" fmla="*/ 4807122 w 6522685"/>
                <a:gd name="connsiteY418" fmla="*/ 2943591 h 6850016"/>
                <a:gd name="connsiteX419" fmla="*/ 5340433 w 6522685"/>
                <a:gd name="connsiteY419" fmla="*/ 2771143 h 6850016"/>
                <a:gd name="connsiteX420" fmla="*/ 5353207 w 6522685"/>
                <a:gd name="connsiteY420" fmla="*/ 2767950 h 6850016"/>
                <a:gd name="connsiteX421" fmla="*/ 5242233 w 6522685"/>
                <a:gd name="connsiteY421" fmla="*/ 3429000 h 6850016"/>
                <a:gd name="connsiteX422" fmla="*/ 5351610 w 6522685"/>
                <a:gd name="connsiteY422" fmla="*/ 4084462 h 6850016"/>
                <a:gd name="connsiteX423" fmla="*/ 5330853 w 6522685"/>
                <a:gd name="connsiteY423" fmla="*/ 4082067 h 6850016"/>
                <a:gd name="connsiteX424" fmla="*/ 3279839 w 6522685"/>
                <a:gd name="connsiteY424" fmla="*/ 627519 h 6850016"/>
                <a:gd name="connsiteX425" fmla="*/ 3280638 w 6522685"/>
                <a:gd name="connsiteY425" fmla="*/ 605963 h 6850016"/>
                <a:gd name="connsiteX426" fmla="*/ 4901330 w 6522685"/>
                <a:gd name="connsiteY426" fmla="*/ 1133686 h 6850016"/>
                <a:gd name="connsiteX427" fmla="*/ 4891749 w 6522685"/>
                <a:gd name="connsiteY427" fmla="*/ 1152048 h 6850016"/>
                <a:gd name="connsiteX428" fmla="*/ 4572401 w 6522685"/>
                <a:gd name="connsiteY428" fmla="*/ 1591950 h 6850016"/>
                <a:gd name="connsiteX429" fmla="*/ 4542861 w 6522685"/>
                <a:gd name="connsiteY429" fmla="*/ 1607918 h 6850016"/>
                <a:gd name="connsiteX430" fmla="*/ 3293412 w 6522685"/>
                <a:gd name="connsiteY430" fmla="*/ 1202346 h 6850016"/>
                <a:gd name="connsiteX431" fmla="*/ 3278243 w 6522685"/>
                <a:gd name="connsiteY431" fmla="*/ 1172008 h 6850016"/>
                <a:gd name="connsiteX432" fmla="*/ 3279839 w 6522685"/>
                <a:gd name="connsiteY432" fmla="*/ 627519 h 6850016"/>
                <a:gd name="connsiteX433" fmla="*/ 3279041 w 6522685"/>
                <a:gd name="connsiteY433" fmla="*/ 1257433 h 6850016"/>
                <a:gd name="connsiteX434" fmla="*/ 3282234 w 6522685"/>
                <a:gd name="connsiteY434" fmla="*/ 1237474 h 6850016"/>
                <a:gd name="connsiteX435" fmla="*/ 4529289 w 6522685"/>
                <a:gd name="connsiteY435" fmla="*/ 1643844 h 6850016"/>
                <a:gd name="connsiteX436" fmla="*/ 4523700 w 6522685"/>
                <a:gd name="connsiteY436" fmla="*/ 1659013 h 6850016"/>
                <a:gd name="connsiteX437" fmla="*/ 4198764 w 6522685"/>
                <a:gd name="connsiteY437" fmla="*/ 2106899 h 6850016"/>
                <a:gd name="connsiteX438" fmla="*/ 4174813 w 6522685"/>
                <a:gd name="connsiteY438" fmla="*/ 2118875 h 6850016"/>
                <a:gd name="connsiteX439" fmla="*/ 3289420 w 6522685"/>
                <a:gd name="connsiteY439" fmla="*/ 1831461 h 6850016"/>
                <a:gd name="connsiteX440" fmla="*/ 3277444 w 6522685"/>
                <a:gd name="connsiteY440" fmla="*/ 1805913 h 6850016"/>
                <a:gd name="connsiteX441" fmla="*/ 3279041 w 6522685"/>
                <a:gd name="connsiteY441" fmla="*/ 1257433 h 6850016"/>
                <a:gd name="connsiteX442" fmla="*/ 3279041 w 6522685"/>
                <a:gd name="connsiteY442" fmla="*/ 1885750 h 6850016"/>
                <a:gd name="connsiteX443" fmla="*/ 3279839 w 6522685"/>
                <a:gd name="connsiteY443" fmla="*/ 1868985 h 6850016"/>
                <a:gd name="connsiteX444" fmla="*/ 3297403 w 6522685"/>
                <a:gd name="connsiteY444" fmla="*/ 1877767 h 6850016"/>
                <a:gd name="connsiteX445" fmla="*/ 4141281 w 6522685"/>
                <a:gd name="connsiteY445" fmla="*/ 2152406 h 6850016"/>
                <a:gd name="connsiteX446" fmla="*/ 4152458 w 6522685"/>
                <a:gd name="connsiteY446" fmla="*/ 2152406 h 6850016"/>
                <a:gd name="connsiteX447" fmla="*/ 4157248 w 6522685"/>
                <a:gd name="connsiteY447" fmla="*/ 2162785 h 6850016"/>
                <a:gd name="connsiteX448" fmla="*/ 4151660 w 6522685"/>
                <a:gd name="connsiteY448" fmla="*/ 2170769 h 6850016"/>
                <a:gd name="connsiteX449" fmla="*/ 3831513 w 6522685"/>
                <a:gd name="connsiteY449" fmla="*/ 2612267 h 6850016"/>
                <a:gd name="connsiteX450" fmla="*/ 3797982 w 6522685"/>
                <a:gd name="connsiteY450" fmla="*/ 2629033 h 6850016"/>
                <a:gd name="connsiteX451" fmla="*/ 3292613 w 6522685"/>
                <a:gd name="connsiteY451" fmla="*/ 2463770 h 6850016"/>
                <a:gd name="connsiteX452" fmla="*/ 3276646 w 6522685"/>
                <a:gd name="connsiteY452" fmla="*/ 2435828 h 6850016"/>
                <a:gd name="connsiteX453" fmla="*/ 3279041 w 6522685"/>
                <a:gd name="connsiteY453" fmla="*/ 1885750 h 6850016"/>
                <a:gd name="connsiteX454" fmla="*/ 3281436 w 6522685"/>
                <a:gd name="connsiteY454" fmla="*/ 2498899 h 6850016"/>
                <a:gd name="connsiteX455" fmla="*/ 3294210 w 6522685"/>
                <a:gd name="connsiteY455" fmla="*/ 2504487 h 6850016"/>
                <a:gd name="connsiteX456" fmla="*/ 3779619 w 6522685"/>
                <a:gd name="connsiteY456" fmla="*/ 2661766 h 6850016"/>
                <a:gd name="connsiteX457" fmla="*/ 3787603 w 6522685"/>
                <a:gd name="connsiteY457" fmla="*/ 2662565 h 6850016"/>
                <a:gd name="connsiteX458" fmla="*/ 3793990 w 6522685"/>
                <a:gd name="connsiteY458" fmla="*/ 2664960 h 6850016"/>
                <a:gd name="connsiteX459" fmla="*/ 3782812 w 6522685"/>
                <a:gd name="connsiteY459" fmla="*/ 2681726 h 6850016"/>
                <a:gd name="connsiteX460" fmla="*/ 3462666 w 6522685"/>
                <a:gd name="connsiteY460" fmla="*/ 3122426 h 6850016"/>
                <a:gd name="connsiteX461" fmla="*/ 3432328 w 6522685"/>
                <a:gd name="connsiteY461" fmla="*/ 3136797 h 6850016"/>
                <a:gd name="connsiteX462" fmla="*/ 3292613 w 6522685"/>
                <a:gd name="connsiteY462" fmla="*/ 3090491 h 6850016"/>
                <a:gd name="connsiteX463" fmla="*/ 3278243 w 6522685"/>
                <a:gd name="connsiteY463" fmla="*/ 3065742 h 6850016"/>
                <a:gd name="connsiteX464" fmla="*/ 3279041 w 6522685"/>
                <a:gd name="connsiteY464" fmla="*/ 2513270 h 6850016"/>
                <a:gd name="connsiteX465" fmla="*/ 3281436 w 6522685"/>
                <a:gd name="connsiteY465" fmla="*/ 2498899 h 6850016"/>
                <a:gd name="connsiteX466" fmla="*/ 3278243 w 6522685"/>
                <a:gd name="connsiteY466" fmla="*/ 3343575 h 6850016"/>
                <a:gd name="connsiteX467" fmla="*/ 3278243 w 6522685"/>
                <a:gd name="connsiteY467" fmla="*/ 3143184 h 6850016"/>
                <a:gd name="connsiteX468" fmla="*/ 3295008 w 6522685"/>
                <a:gd name="connsiteY468" fmla="*/ 3132006 h 6850016"/>
                <a:gd name="connsiteX469" fmla="*/ 3425941 w 6522685"/>
                <a:gd name="connsiteY469" fmla="*/ 3171925 h 6850016"/>
                <a:gd name="connsiteX470" fmla="*/ 3281436 w 6522685"/>
                <a:gd name="connsiteY470" fmla="*/ 3371517 h 6850016"/>
                <a:gd name="connsiteX471" fmla="*/ 3278243 w 6522685"/>
                <a:gd name="connsiteY471" fmla="*/ 3343575 h 6850016"/>
                <a:gd name="connsiteX472" fmla="*/ 3278243 w 6522685"/>
                <a:gd name="connsiteY472" fmla="*/ 3533587 h 6850016"/>
                <a:gd name="connsiteX473" fmla="*/ 3281436 w 6522685"/>
                <a:gd name="connsiteY473" fmla="*/ 3483289 h 6850016"/>
                <a:gd name="connsiteX474" fmla="*/ 3425941 w 6522685"/>
                <a:gd name="connsiteY474" fmla="*/ 3682882 h 6850016"/>
                <a:gd name="connsiteX475" fmla="*/ 3289420 w 6522685"/>
                <a:gd name="connsiteY475" fmla="*/ 3725195 h 6850016"/>
                <a:gd name="connsiteX476" fmla="*/ 3278243 w 6522685"/>
                <a:gd name="connsiteY476" fmla="*/ 3713220 h 6850016"/>
                <a:gd name="connsiteX477" fmla="*/ 3278243 w 6522685"/>
                <a:gd name="connsiteY477" fmla="*/ 3533587 h 6850016"/>
                <a:gd name="connsiteX478" fmla="*/ 3278243 w 6522685"/>
                <a:gd name="connsiteY478" fmla="*/ 4336747 h 6850016"/>
                <a:gd name="connsiteX479" fmla="*/ 3278243 w 6522685"/>
                <a:gd name="connsiteY479" fmla="*/ 3791460 h 6850016"/>
                <a:gd name="connsiteX480" fmla="*/ 3295008 w 6522685"/>
                <a:gd name="connsiteY480" fmla="*/ 3760324 h 6850016"/>
                <a:gd name="connsiteX481" fmla="*/ 3435521 w 6522685"/>
                <a:gd name="connsiteY481" fmla="*/ 3716413 h 6850016"/>
                <a:gd name="connsiteX482" fmla="*/ 3458674 w 6522685"/>
                <a:gd name="connsiteY482" fmla="*/ 3725994 h 6850016"/>
                <a:gd name="connsiteX483" fmla="*/ 3788401 w 6522685"/>
                <a:gd name="connsiteY483" fmla="*/ 4181065 h 6850016"/>
                <a:gd name="connsiteX484" fmla="*/ 3793990 w 6522685"/>
                <a:gd name="connsiteY484" fmla="*/ 4190645 h 6850016"/>
                <a:gd name="connsiteX485" fmla="*/ 3639904 w 6522685"/>
                <a:gd name="connsiteY485" fmla="*/ 4205814 h 6850016"/>
                <a:gd name="connsiteX486" fmla="*/ 3298202 w 6522685"/>
                <a:gd name="connsiteY486" fmla="*/ 4346327 h 6850016"/>
                <a:gd name="connsiteX487" fmla="*/ 3282234 w 6522685"/>
                <a:gd name="connsiteY487" fmla="*/ 4353513 h 6850016"/>
                <a:gd name="connsiteX488" fmla="*/ 3278243 w 6522685"/>
                <a:gd name="connsiteY488" fmla="*/ 4336747 h 6850016"/>
                <a:gd name="connsiteX489" fmla="*/ 3277444 w 6522685"/>
                <a:gd name="connsiteY489" fmla="*/ 5585398 h 6850016"/>
                <a:gd name="connsiteX490" fmla="*/ 3276646 w 6522685"/>
                <a:gd name="connsiteY490" fmla="*/ 5053684 h 6850016"/>
                <a:gd name="connsiteX491" fmla="*/ 3293412 w 6522685"/>
                <a:gd name="connsiteY491" fmla="*/ 5020152 h 6850016"/>
                <a:gd name="connsiteX492" fmla="*/ 4051863 w 6522685"/>
                <a:gd name="connsiteY492" fmla="*/ 4738327 h 6850016"/>
                <a:gd name="connsiteX493" fmla="*/ 4174014 w 6522685"/>
                <a:gd name="connsiteY493" fmla="*/ 4735134 h 6850016"/>
                <a:gd name="connsiteX494" fmla="*/ 4197965 w 6522685"/>
                <a:gd name="connsiteY494" fmla="*/ 4747109 h 6850016"/>
                <a:gd name="connsiteX495" fmla="*/ 4523700 w 6522685"/>
                <a:gd name="connsiteY495" fmla="*/ 5196592 h 6850016"/>
                <a:gd name="connsiteX496" fmla="*/ 4532482 w 6522685"/>
                <a:gd name="connsiteY496" fmla="*/ 5210963 h 6850016"/>
                <a:gd name="connsiteX497" fmla="*/ 4337680 w 6522685"/>
                <a:gd name="connsiteY497" fmla="*/ 5217350 h 6850016"/>
                <a:gd name="connsiteX498" fmla="*/ 3305387 w 6522685"/>
                <a:gd name="connsiteY498" fmla="*/ 5598970 h 6850016"/>
                <a:gd name="connsiteX499" fmla="*/ 3280638 w 6522685"/>
                <a:gd name="connsiteY499" fmla="*/ 5614140 h 6850016"/>
                <a:gd name="connsiteX500" fmla="*/ 3277444 w 6522685"/>
                <a:gd name="connsiteY500" fmla="*/ 5585398 h 6850016"/>
                <a:gd name="connsiteX501" fmla="*/ 4898934 w 6522685"/>
                <a:gd name="connsiteY501" fmla="*/ 5717129 h 6850016"/>
                <a:gd name="connsiteX502" fmla="*/ 4882169 w 6522685"/>
                <a:gd name="connsiteY502" fmla="*/ 5720323 h 6850016"/>
                <a:gd name="connsiteX503" fmla="*/ 3297403 w 6522685"/>
                <a:gd name="connsiteY503" fmla="*/ 6234473 h 6850016"/>
                <a:gd name="connsiteX504" fmla="*/ 3279839 w 6522685"/>
                <a:gd name="connsiteY504" fmla="*/ 6244852 h 6850016"/>
                <a:gd name="connsiteX505" fmla="*/ 3278243 w 6522685"/>
                <a:gd name="connsiteY505" fmla="*/ 6224094 h 6850016"/>
                <a:gd name="connsiteX506" fmla="*/ 3278243 w 6522685"/>
                <a:gd name="connsiteY506" fmla="*/ 5682799 h 6850016"/>
                <a:gd name="connsiteX507" fmla="*/ 3293412 w 6522685"/>
                <a:gd name="connsiteY507" fmla="*/ 5650865 h 6850016"/>
                <a:gd name="connsiteX508" fmla="*/ 4241077 w 6522685"/>
                <a:gd name="connsiteY508" fmla="*/ 5261260 h 6850016"/>
                <a:gd name="connsiteX509" fmla="*/ 4542861 w 6522685"/>
                <a:gd name="connsiteY509" fmla="*/ 5245293 h 6850016"/>
                <a:gd name="connsiteX510" fmla="*/ 4571602 w 6522685"/>
                <a:gd name="connsiteY510" fmla="*/ 5259663 h 6850016"/>
                <a:gd name="connsiteX511" fmla="*/ 4892547 w 6522685"/>
                <a:gd name="connsiteY511" fmla="*/ 5702759 h 6850016"/>
                <a:gd name="connsiteX512" fmla="*/ 4898934 w 6522685"/>
                <a:gd name="connsiteY512" fmla="*/ 5717129 h 6850016"/>
                <a:gd name="connsiteX513" fmla="*/ 4932466 w 6522685"/>
                <a:gd name="connsiteY513" fmla="*/ 5697170 h 6850016"/>
                <a:gd name="connsiteX514" fmla="*/ 4920490 w 6522685"/>
                <a:gd name="connsiteY514" fmla="*/ 5685194 h 6850016"/>
                <a:gd name="connsiteX515" fmla="*/ 4597949 w 6522685"/>
                <a:gd name="connsiteY515" fmla="*/ 5241301 h 6850016"/>
                <a:gd name="connsiteX516" fmla="*/ 4592360 w 6522685"/>
                <a:gd name="connsiteY516" fmla="*/ 5209366 h 6850016"/>
                <a:gd name="connsiteX517" fmla="*/ 5368376 w 6522685"/>
                <a:gd name="connsiteY517" fmla="*/ 4142743 h 6850016"/>
                <a:gd name="connsiteX518" fmla="*/ 5394722 w 6522685"/>
                <a:gd name="connsiteY518" fmla="*/ 4137953 h 6850016"/>
                <a:gd name="connsiteX519" fmla="*/ 5921647 w 6522685"/>
                <a:gd name="connsiteY519" fmla="*/ 4309603 h 6850016"/>
                <a:gd name="connsiteX520" fmla="*/ 5937614 w 6522685"/>
                <a:gd name="connsiteY520" fmla="*/ 4315989 h 6850016"/>
                <a:gd name="connsiteX521" fmla="*/ 4932466 w 6522685"/>
                <a:gd name="connsiteY521" fmla="*/ 5697170 h 6850016"/>
                <a:gd name="connsiteX522" fmla="*/ 5789117 w 6522685"/>
                <a:gd name="connsiteY522" fmla="*/ 4231362 h 6850016"/>
                <a:gd name="connsiteX523" fmla="*/ 5410690 w 6522685"/>
                <a:gd name="connsiteY523" fmla="*/ 4108413 h 6850016"/>
                <a:gd name="connsiteX524" fmla="*/ 5385142 w 6522685"/>
                <a:gd name="connsiteY524" fmla="*/ 4083664 h 6850016"/>
                <a:gd name="connsiteX525" fmla="*/ 5385142 w 6522685"/>
                <a:gd name="connsiteY525" fmla="*/ 2773538 h 6850016"/>
                <a:gd name="connsiteX526" fmla="*/ 5411488 w 6522685"/>
                <a:gd name="connsiteY526" fmla="*/ 2747192 h 6850016"/>
                <a:gd name="connsiteX527" fmla="*/ 5932025 w 6522685"/>
                <a:gd name="connsiteY527" fmla="*/ 2578736 h 6850016"/>
                <a:gd name="connsiteX528" fmla="*/ 5949590 w 6522685"/>
                <a:gd name="connsiteY528" fmla="*/ 2573946 h 6850016"/>
                <a:gd name="connsiteX529" fmla="*/ 5949590 w 6522685"/>
                <a:gd name="connsiteY529" fmla="*/ 4283256 h 6850016"/>
                <a:gd name="connsiteX530" fmla="*/ 5789117 w 6522685"/>
                <a:gd name="connsiteY530" fmla="*/ 4231362 h 685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</a:cxnLst>
              <a:rect l="l" t="t" r="r" b="b"/>
              <a:pathLst>
                <a:path w="6522685" h="6850016">
                  <a:moveTo>
                    <a:pt x="6506852" y="4464487"/>
                  </a:moveTo>
                  <a:cubicBezTo>
                    <a:pt x="6341589" y="4410996"/>
                    <a:pt x="6177125" y="4356707"/>
                    <a:pt x="6011862" y="4304014"/>
                  </a:cubicBezTo>
                  <a:cubicBezTo>
                    <a:pt x="5995895" y="4299224"/>
                    <a:pt x="5988710" y="4290441"/>
                    <a:pt x="5983121" y="4275273"/>
                  </a:cubicBezTo>
                  <a:cubicBezTo>
                    <a:pt x="5905679" y="4053326"/>
                    <a:pt x="5859374" y="3825790"/>
                    <a:pt x="5844205" y="3591069"/>
                  </a:cubicBezTo>
                  <a:cubicBezTo>
                    <a:pt x="5822649" y="3242980"/>
                    <a:pt x="5868954" y="2905269"/>
                    <a:pt x="5984718" y="2576341"/>
                  </a:cubicBezTo>
                  <a:cubicBezTo>
                    <a:pt x="5989508" y="2562769"/>
                    <a:pt x="5996693" y="2556381"/>
                    <a:pt x="6010266" y="2551591"/>
                  </a:cubicBezTo>
                  <a:cubicBezTo>
                    <a:pt x="6176327" y="2498101"/>
                    <a:pt x="6341589" y="2444610"/>
                    <a:pt x="6506852" y="2391119"/>
                  </a:cubicBezTo>
                  <a:cubicBezTo>
                    <a:pt x="6517231" y="2387925"/>
                    <a:pt x="6526811" y="2386329"/>
                    <a:pt x="6522021" y="2369563"/>
                  </a:cubicBezTo>
                  <a:cubicBezTo>
                    <a:pt x="6517231" y="2354394"/>
                    <a:pt x="6510844" y="2353595"/>
                    <a:pt x="6497271" y="2358386"/>
                  </a:cubicBezTo>
                  <a:cubicBezTo>
                    <a:pt x="6330412" y="2412675"/>
                    <a:pt x="6163553" y="2466964"/>
                    <a:pt x="5997492" y="2521253"/>
                  </a:cubicBezTo>
                  <a:cubicBezTo>
                    <a:pt x="5986314" y="2525245"/>
                    <a:pt x="5977533" y="2523648"/>
                    <a:pt x="5967952" y="2517261"/>
                  </a:cubicBezTo>
                  <a:cubicBezTo>
                    <a:pt x="5475358" y="2172365"/>
                    <a:pt x="5140042" y="1713303"/>
                    <a:pt x="4964401" y="1137678"/>
                  </a:cubicBezTo>
                  <a:cubicBezTo>
                    <a:pt x="4959611" y="1123307"/>
                    <a:pt x="4962804" y="1112928"/>
                    <a:pt x="4971586" y="1100953"/>
                  </a:cubicBezTo>
                  <a:cubicBezTo>
                    <a:pt x="5036254" y="1013132"/>
                    <a:pt x="5100124" y="924513"/>
                    <a:pt x="5163993" y="836692"/>
                  </a:cubicBezTo>
                  <a:cubicBezTo>
                    <a:pt x="5202315" y="783201"/>
                    <a:pt x="5241435" y="730509"/>
                    <a:pt x="5279757" y="677018"/>
                  </a:cubicBezTo>
                  <a:cubicBezTo>
                    <a:pt x="5285346" y="669034"/>
                    <a:pt x="5290136" y="664244"/>
                    <a:pt x="5278959" y="655462"/>
                  </a:cubicBezTo>
                  <a:cubicBezTo>
                    <a:pt x="5266184" y="645083"/>
                    <a:pt x="5259798" y="645882"/>
                    <a:pt x="5249419" y="660252"/>
                  </a:cubicBezTo>
                  <a:cubicBezTo>
                    <a:pt x="5148026" y="801564"/>
                    <a:pt x="5045036" y="942077"/>
                    <a:pt x="4942844" y="1083388"/>
                  </a:cubicBezTo>
                  <a:cubicBezTo>
                    <a:pt x="4934861" y="1095364"/>
                    <a:pt x="4926079" y="1099356"/>
                    <a:pt x="4911708" y="1100154"/>
                  </a:cubicBezTo>
                  <a:cubicBezTo>
                    <a:pt x="4732075" y="1104146"/>
                    <a:pt x="4553240" y="1091372"/>
                    <a:pt x="4376800" y="1057841"/>
                  </a:cubicBezTo>
                  <a:cubicBezTo>
                    <a:pt x="3976817" y="982794"/>
                    <a:pt x="3615155" y="819926"/>
                    <a:pt x="3292613" y="572431"/>
                  </a:cubicBezTo>
                  <a:cubicBezTo>
                    <a:pt x="3283033" y="565246"/>
                    <a:pt x="3279839" y="557262"/>
                    <a:pt x="3279839" y="545287"/>
                  </a:cubicBezTo>
                  <a:cubicBezTo>
                    <a:pt x="3280638" y="458264"/>
                    <a:pt x="3279839" y="370444"/>
                    <a:pt x="3279839" y="283421"/>
                  </a:cubicBezTo>
                  <a:cubicBezTo>
                    <a:pt x="3279839" y="283421"/>
                    <a:pt x="3279839" y="283421"/>
                    <a:pt x="3279839" y="283421"/>
                  </a:cubicBezTo>
                  <a:cubicBezTo>
                    <a:pt x="3279839" y="195601"/>
                    <a:pt x="3279839" y="106982"/>
                    <a:pt x="3279839" y="19161"/>
                  </a:cubicBezTo>
                  <a:cubicBezTo>
                    <a:pt x="3279839" y="3992"/>
                    <a:pt x="3275049" y="0"/>
                    <a:pt x="3259880" y="0"/>
                  </a:cubicBezTo>
                  <a:cubicBezTo>
                    <a:pt x="3243114" y="0"/>
                    <a:pt x="3245509" y="10379"/>
                    <a:pt x="3245509" y="19959"/>
                  </a:cubicBezTo>
                  <a:cubicBezTo>
                    <a:pt x="3245509" y="191609"/>
                    <a:pt x="3244711" y="363258"/>
                    <a:pt x="3245509" y="534908"/>
                  </a:cubicBezTo>
                  <a:cubicBezTo>
                    <a:pt x="3245509" y="554867"/>
                    <a:pt x="3239921" y="566843"/>
                    <a:pt x="3223953" y="578818"/>
                  </a:cubicBezTo>
                  <a:cubicBezTo>
                    <a:pt x="2745730" y="938085"/>
                    <a:pt x="2207628" y="1112130"/>
                    <a:pt x="1609649" y="1100154"/>
                  </a:cubicBezTo>
                  <a:cubicBezTo>
                    <a:pt x="1596076" y="1100154"/>
                    <a:pt x="1588891" y="1094566"/>
                    <a:pt x="1581706" y="1084985"/>
                  </a:cubicBezTo>
                  <a:cubicBezTo>
                    <a:pt x="1502667" y="975608"/>
                    <a:pt x="1422830" y="866232"/>
                    <a:pt x="1343791" y="756855"/>
                  </a:cubicBezTo>
                  <a:cubicBezTo>
                    <a:pt x="1319840" y="723323"/>
                    <a:pt x="1295091" y="689792"/>
                    <a:pt x="1270341" y="656260"/>
                  </a:cubicBezTo>
                  <a:cubicBezTo>
                    <a:pt x="1267148" y="652268"/>
                    <a:pt x="1266349" y="645083"/>
                    <a:pt x="1257567" y="648277"/>
                  </a:cubicBezTo>
                  <a:cubicBezTo>
                    <a:pt x="1239205" y="654664"/>
                    <a:pt x="1235213" y="665841"/>
                    <a:pt x="1246390" y="681010"/>
                  </a:cubicBezTo>
                  <a:cubicBezTo>
                    <a:pt x="1348582" y="821523"/>
                    <a:pt x="1449975" y="962036"/>
                    <a:pt x="1552166" y="1101751"/>
                  </a:cubicBezTo>
                  <a:cubicBezTo>
                    <a:pt x="1560948" y="1114525"/>
                    <a:pt x="1563343" y="1124904"/>
                    <a:pt x="1558553" y="1140073"/>
                  </a:cubicBezTo>
                  <a:cubicBezTo>
                    <a:pt x="1385307" y="1712504"/>
                    <a:pt x="1050790" y="2169970"/>
                    <a:pt x="559792" y="2514068"/>
                  </a:cubicBezTo>
                  <a:cubicBezTo>
                    <a:pt x="547018" y="2522850"/>
                    <a:pt x="535841" y="2524447"/>
                    <a:pt x="521470" y="2519656"/>
                  </a:cubicBezTo>
                  <a:cubicBezTo>
                    <a:pt x="356207" y="2465367"/>
                    <a:pt x="190146" y="2411876"/>
                    <a:pt x="24884" y="2357587"/>
                  </a:cubicBezTo>
                  <a:cubicBezTo>
                    <a:pt x="11311" y="2353595"/>
                    <a:pt x="6521" y="2355192"/>
                    <a:pt x="1731" y="2368764"/>
                  </a:cubicBezTo>
                  <a:cubicBezTo>
                    <a:pt x="-3858" y="2384732"/>
                    <a:pt x="4924" y="2387127"/>
                    <a:pt x="16102" y="2390321"/>
                  </a:cubicBezTo>
                  <a:cubicBezTo>
                    <a:pt x="179767" y="2443013"/>
                    <a:pt x="343433" y="2497302"/>
                    <a:pt x="507099" y="2549196"/>
                  </a:cubicBezTo>
                  <a:cubicBezTo>
                    <a:pt x="524663" y="2554785"/>
                    <a:pt x="534244" y="2562769"/>
                    <a:pt x="540631" y="2581131"/>
                  </a:cubicBezTo>
                  <a:cubicBezTo>
                    <a:pt x="619669" y="2807868"/>
                    <a:pt x="666773" y="3040992"/>
                    <a:pt x="680346" y="3280503"/>
                  </a:cubicBezTo>
                  <a:cubicBezTo>
                    <a:pt x="699507" y="3619811"/>
                    <a:pt x="653201" y="3949537"/>
                    <a:pt x="541429" y="4270482"/>
                  </a:cubicBezTo>
                  <a:cubicBezTo>
                    <a:pt x="535042" y="4288845"/>
                    <a:pt x="525462" y="4297627"/>
                    <a:pt x="507099" y="4303216"/>
                  </a:cubicBezTo>
                  <a:cubicBezTo>
                    <a:pt x="343433" y="4355908"/>
                    <a:pt x="179767" y="4409399"/>
                    <a:pt x="16102" y="4462091"/>
                  </a:cubicBezTo>
                  <a:cubicBezTo>
                    <a:pt x="1731" y="4466882"/>
                    <a:pt x="-1463" y="4471672"/>
                    <a:pt x="3328" y="4486042"/>
                  </a:cubicBezTo>
                  <a:cubicBezTo>
                    <a:pt x="8916" y="4503606"/>
                    <a:pt x="18497" y="4497220"/>
                    <a:pt x="28077" y="4494026"/>
                  </a:cubicBezTo>
                  <a:cubicBezTo>
                    <a:pt x="193340" y="4440535"/>
                    <a:pt x="359401" y="4387045"/>
                    <a:pt x="524663" y="4332756"/>
                  </a:cubicBezTo>
                  <a:cubicBezTo>
                    <a:pt x="537437" y="4328764"/>
                    <a:pt x="547018" y="4328764"/>
                    <a:pt x="558195" y="4336747"/>
                  </a:cubicBezTo>
                  <a:cubicBezTo>
                    <a:pt x="1049193" y="4681643"/>
                    <a:pt x="1383710" y="5139908"/>
                    <a:pt x="1558553" y="5713936"/>
                  </a:cubicBezTo>
                  <a:cubicBezTo>
                    <a:pt x="1563343" y="5729105"/>
                    <a:pt x="1560948" y="5739483"/>
                    <a:pt x="1551368" y="5752258"/>
                  </a:cubicBezTo>
                  <a:cubicBezTo>
                    <a:pt x="1448378" y="5892771"/>
                    <a:pt x="1346187" y="6034082"/>
                    <a:pt x="1243995" y="6174595"/>
                  </a:cubicBezTo>
                  <a:cubicBezTo>
                    <a:pt x="1236011" y="6185773"/>
                    <a:pt x="1235213" y="6191361"/>
                    <a:pt x="1247189" y="6200143"/>
                  </a:cubicBezTo>
                  <a:cubicBezTo>
                    <a:pt x="1259963" y="6209724"/>
                    <a:pt x="1264753" y="6204934"/>
                    <a:pt x="1271938" y="6194554"/>
                  </a:cubicBezTo>
                  <a:cubicBezTo>
                    <a:pt x="1374129" y="6053243"/>
                    <a:pt x="1477119" y="5911932"/>
                    <a:pt x="1580109" y="5769822"/>
                  </a:cubicBezTo>
                  <a:cubicBezTo>
                    <a:pt x="1588093" y="5759443"/>
                    <a:pt x="1596076" y="5753854"/>
                    <a:pt x="1609649" y="5753854"/>
                  </a:cubicBezTo>
                  <a:cubicBezTo>
                    <a:pt x="1765331" y="5750661"/>
                    <a:pt x="1919416" y="5759443"/>
                    <a:pt x="2072703" y="5784192"/>
                  </a:cubicBezTo>
                  <a:cubicBezTo>
                    <a:pt x="2497436" y="5851255"/>
                    <a:pt x="2880654" y="6016518"/>
                    <a:pt x="3223155" y="6276787"/>
                  </a:cubicBezTo>
                  <a:cubicBezTo>
                    <a:pt x="3239123" y="6288762"/>
                    <a:pt x="3243913" y="6300738"/>
                    <a:pt x="3243913" y="6319899"/>
                  </a:cubicBezTo>
                  <a:cubicBezTo>
                    <a:pt x="3243114" y="6492347"/>
                    <a:pt x="3243913" y="6664795"/>
                    <a:pt x="3243114" y="6836444"/>
                  </a:cubicBezTo>
                  <a:cubicBezTo>
                    <a:pt x="3243114" y="6851613"/>
                    <a:pt x="3247106" y="6856404"/>
                    <a:pt x="3262275" y="6856404"/>
                  </a:cubicBezTo>
                  <a:cubicBezTo>
                    <a:pt x="3279839" y="6856404"/>
                    <a:pt x="3277444" y="6845226"/>
                    <a:pt x="3277444" y="6834847"/>
                  </a:cubicBezTo>
                  <a:cubicBezTo>
                    <a:pt x="3277444" y="6662400"/>
                    <a:pt x="3278243" y="6489951"/>
                    <a:pt x="3276646" y="6318302"/>
                  </a:cubicBezTo>
                  <a:cubicBezTo>
                    <a:pt x="3276646" y="6299141"/>
                    <a:pt x="3283033" y="6288762"/>
                    <a:pt x="3297403" y="6277585"/>
                  </a:cubicBezTo>
                  <a:cubicBezTo>
                    <a:pt x="3529729" y="6100347"/>
                    <a:pt x="3785208" y="5966221"/>
                    <a:pt x="4063040" y="5876803"/>
                  </a:cubicBezTo>
                  <a:cubicBezTo>
                    <a:pt x="4336882" y="5788982"/>
                    <a:pt x="4617908" y="5749064"/>
                    <a:pt x="4905321" y="5755451"/>
                  </a:cubicBezTo>
                  <a:cubicBezTo>
                    <a:pt x="4922087" y="5755451"/>
                    <a:pt x="4933264" y="5761040"/>
                    <a:pt x="4942844" y="5774612"/>
                  </a:cubicBezTo>
                  <a:cubicBezTo>
                    <a:pt x="5009908" y="5868021"/>
                    <a:pt x="5076971" y="5960632"/>
                    <a:pt x="5144833" y="6054041"/>
                  </a:cubicBezTo>
                  <a:cubicBezTo>
                    <a:pt x="5179961" y="6101944"/>
                    <a:pt x="5214290" y="6149846"/>
                    <a:pt x="5249419" y="6197748"/>
                  </a:cubicBezTo>
                  <a:cubicBezTo>
                    <a:pt x="5252613" y="6202538"/>
                    <a:pt x="5254209" y="6210522"/>
                    <a:pt x="5262991" y="6208127"/>
                  </a:cubicBezTo>
                  <a:cubicBezTo>
                    <a:pt x="5280555" y="6204135"/>
                    <a:pt x="5285346" y="6189764"/>
                    <a:pt x="5274967" y="6175394"/>
                  </a:cubicBezTo>
                  <a:cubicBezTo>
                    <a:pt x="5171977" y="6034082"/>
                    <a:pt x="5069786" y="5891972"/>
                    <a:pt x="4966796" y="5751459"/>
                  </a:cubicBezTo>
                  <a:cubicBezTo>
                    <a:pt x="4958812" y="5740282"/>
                    <a:pt x="4957216" y="5731500"/>
                    <a:pt x="4961207" y="5718726"/>
                  </a:cubicBezTo>
                  <a:cubicBezTo>
                    <a:pt x="5136849" y="5143101"/>
                    <a:pt x="5471366" y="4684038"/>
                    <a:pt x="5964758" y="4339142"/>
                  </a:cubicBezTo>
                  <a:cubicBezTo>
                    <a:pt x="5975936" y="4331159"/>
                    <a:pt x="5985516" y="4330360"/>
                    <a:pt x="5998290" y="4335151"/>
                  </a:cubicBezTo>
                  <a:cubicBezTo>
                    <a:pt x="6082119" y="4363093"/>
                    <a:pt x="6165150" y="4390238"/>
                    <a:pt x="6248979" y="4417383"/>
                  </a:cubicBezTo>
                  <a:cubicBezTo>
                    <a:pt x="6332009" y="4444527"/>
                    <a:pt x="6415039" y="4471672"/>
                    <a:pt x="6498070" y="4498018"/>
                  </a:cubicBezTo>
                  <a:cubicBezTo>
                    <a:pt x="6503658" y="4499615"/>
                    <a:pt x="6510046" y="4506800"/>
                    <a:pt x="6516433" y="4497220"/>
                  </a:cubicBezTo>
                  <a:cubicBezTo>
                    <a:pt x="6527609" y="4479655"/>
                    <a:pt x="6525214" y="4470075"/>
                    <a:pt x="6506852" y="4464487"/>
                  </a:cubicBezTo>
                  <a:close/>
                  <a:moveTo>
                    <a:pt x="3242316" y="607560"/>
                  </a:moveTo>
                  <a:cubicBezTo>
                    <a:pt x="3247106" y="614745"/>
                    <a:pt x="3245509" y="621132"/>
                    <a:pt x="3245509" y="627519"/>
                  </a:cubicBezTo>
                  <a:cubicBezTo>
                    <a:pt x="3245509" y="809547"/>
                    <a:pt x="3245509" y="990777"/>
                    <a:pt x="3245509" y="1172806"/>
                  </a:cubicBezTo>
                  <a:cubicBezTo>
                    <a:pt x="3245509" y="1186378"/>
                    <a:pt x="3241518" y="1195160"/>
                    <a:pt x="3230340" y="1203144"/>
                  </a:cubicBezTo>
                  <a:cubicBezTo>
                    <a:pt x="2955701" y="1411519"/>
                    <a:pt x="2647530" y="1541653"/>
                    <a:pt x="2305827" y="1590353"/>
                  </a:cubicBezTo>
                  <a:cubicBezTo>
                    <a:pt x="2197249" y="1605523"/>
                    <a:pt x="2088671" y="1611910"/>
                    <a:pt x="1979294" y="1609514"/>
                  </a:cubicBezTo>
                  <a:cubicBezTo>
                    <a:pt x="1968117" y="1609514"/>
                    <a:pt x="1960133" y="1607119"/>
                    <a:pt x="1953746" y="1597539"/>
                  </a:cubicBezTo>
                  <a:cubicBezTo>
                    <a:pt x="1845168" y="1447445"/>
                    <a:pt x="1735791" y="1297352"/>
                    <a:pt x="1627213" y="1146460"/>
                  </a:cubicBezTo>
                  <a:cubicBezTo>
                    <a:pt x="1624818" y="1143266"/>
                    <a:pt x="1623221" y="1140073"/>
                    <a:pt x="1620027" y="1134484"/>
                  </a:cubicBezTo>
                  <a:cubicBezTo>
                    <a:pt x="2221999" y="1141669"/>
                    <a:pt x="2762495" y="966826"/>
                    <a:pt x="3242316" y="607560"/>
                  </a:cubicBezTo>
                  <a:close/>
                  <a:moveTo>
                    <a:pt x="3245509" y="1800325"/>
                  </a:moveTo>
                  <a:cubicBezTo>
                    <a:pt x="3245509" y="1815494"/>
                    <a:pt x="3241518" y="1825074"/>
                    <a:pt x="3228744" y="1833856"/>
                  </a:cubicBezTo>
                  <a:cubicBezTo>
                    <a:pt x="3007595" y="1998321"/>
                    <a:pt x="2760899" y="2092528"/>
                    <a:pt x="2485461" y="2114084"/>
                  </a:cubicBezTo>
                  <a:cubicBezTo>
                    <a:pt x="2439155" y="2118076"/>
                    <a:pt x="2392850" y="2118076"/>
                    <a:pt x="2345746" y="2118076"/>
                  </a:cubicBezTo>
                  <a:cubicBezTo>
                    <a:pt x="2336964" y="2118076"/>
                    <a:pt x="2330577" y="2116479"/>
                    <a:pt x="2324989" y="2108496"/>
                  </a:cubicBezTo>
                  <a:cubicBezTo>
                    <a:pt x="2214813" y="1956007"/>
                    <a:pt x="2104638" y="1803518"/>
                    <a:pt x="1993665" y="1651828"/>
                  </a:cubicBezTo>
                  <a:cubicBezTo>
                    <a:pt x="1992866" y="1650231"/>
                    <a:pt x="1992068" y="1648634"/>
                    <a:pt x="1989673" y="1643844"/>
                  </a:cubicBezTo>
                  <a:cubicBezTo>
                    <a:pt x="2453526" y="1647836"/>
                    <a:pt x="2870275" y="1512912"/>
                    <a:pt x="3240719" y="1237474"/>
                  </a:cubicBezTo>
                  <a:cubicBezTo>
                    <a:pt x="3245509" y="1245458"/>
                    <a:pt x="3243913" y="1252643"/>
                    <a:pt x="3243913" y="1259030"/>
                  </a:cubicBezTo>
                  <a:cubicBezTo>
                    <a:pt x="3245509" y="1439462"/>
                    <a:pt x="3245509" y="1619893"/>
                    <a:pt x="3245509" y="1800325"/>
                  </a:cubicBezTo>
                  <a:close/>
                  <a:moveTo>
                    <a:pt x="1281518" y="3361937"/>
                  </a:moveTo>
                  <a:cubicBezTo>
                    <a:pt x="1275131" y="3167135"/>
                    <a:pt x="1241600" y="2976324"/>
                    <a:pt x="1180125" y="2791102"/>
                  </a:cubicBezTo>
                  <a:cubicBezTo>
                    <a:pt x="1177730" y="2784715"/>
                    <a:pt x="1176134" y="2779127"/>
                    <a:pt x="1174537" y="2772740"/>
                  </a:cubicBezTo>
                  <a:cubicBezTo>
                    <a:pt x="1174537" y="2771941"/>
                    <a:pt x="1175335" y="2770345"/>
                    <a:pt x="1176134" y="2767950"/>
                  </a:cubicBezTo>
                  <a:cubicBezTo>
                    <a:pt x="1192101" y="2773538"/>
                    <a:pt x="1208867" y="2778329"/>
                    <a:pt x="1224834" y="2783119"/>
                  </a:cubicBezTo>
                  <a:cubicBezTo>
                    <a:pt x="1387702" y="2835811"/>
                    <a:pt x="1549771" y="2888504"/>
                    <a:pt x="1712638" y="2941196"/>
                  </a:cubicBezTo>
                  <a:cubicBezTo>
                    <a:pt x="1725412" y="2945188"/>
                    <a:pt x="1732598" y="2951575"/>
                    <a:pt x="1736590" y="2965147"/>
                  </a:cubicBezTo>
                  <a:cubicBezTo>
                    <a:pt x="1839579" y="3273318"/>
                    <a:pt x="1839579" y="3581489"/>
                    <a:pt x="1736590" y="3889660"/>
                  </a:cubicBezTo>
                  <a:cubicBezTo>
                    <a:pt x="1732598" y="3901635"/>
                    <a:pt x="1726211" y="3908022"/>
                    <a:pt x="1714235" y="3912014"/>
                  </a:cubicBezTo>
                  <a:cubicBezTo>
                    <a:pt x="1540989" y="3967900"/>
                    <a:pt x="1366944" y="4024584"/>
                    <a:pt x="1193698" y="4080470"/>
                  </a:cubicBezTo>
                  <a:cubicBezTo>
                    <a:pt x="1188109" y="4082067"/>
                    <a:pt x="1180924" y="4088454"/>
                    <a:pt x="1176134" y="4082865"/>
                  </a:cubicBezTo>
                  <a:cubicBezTo>
                    <a:pt x="1172142" y="4078874"/>
                    <a:pt x="1177730" y="4071688"/>
                    <a:pt x="1179327" y="4066898"/>
                  </a:cubicBezTo>
                  <a:cubicBezTo>
                    <a:pt x="1255971" y="3837766"/>
                    <a:pt x="1289502" y="3602246"/>
                    <a:pt x="1281518" y="3361937"/>
                  </a:cubicBezTo>
                  <a:close/>
                  <a:moveTo>
                    <a:pt x="2335367" y="3694059"/>
                  </a:moveTo>
                  <a:cubicBezTo>
                    <a:pt x="2332174" y="3705236"/>
                    <a:pt x="2327384" y="3712422"/>
                    <a:pt x="2315408" y="3716413"/>
                  </a:cubicBezTo>
                  <a:cubicBezTo>
                    <a:pt x="2138968" y="3773098"/>
                    <a:pt x="1962528" y="3830580"/>
                    <a:pt x="1786088" y="3888063"/>
                  </a:cubicBezTo>
                  <a:cubicBezTo>
                    <a:pt x="1782895" y="3888861"/>
                    <a:pt x="1778903" y="3889660"/>
                    <a:pt x="1772516" y="3891257"/>
                  </a:cubicBezTo>
                  <a:cubicBezTo>
                    <a:pt x="1873111" y="3580691"/>
                    <a:pt x="1873111" y="3273318"/>
                    <a:pt x="1773315" y="2965946"/>
                  </a:cubicBezTo>
                  <a:cubicBezTo>
                    <a:pt x="1781298" y="2961954"/>
                    <a:pt x="1787685" y="2966744"/>
                    <a:pt x="1794072" y="2969139"/>
                  </a:cubicBezTo>
                  <a:cubicBezTo>
                    <a:pt x="1966520" y="3025025"/>
                    <a:pt x="2139767" y="3081709"/>
                    <a:pt x="2312215" y="3137595"/>
                  </a:cubicBezTo>
                  <a:cubicBezTo>
                    <a:pt x="2324989" y="3141587"/>
                    <a:pt x="2331375" y="3148772"/>
                    <a:pt x="2336166" y="3161546"/>
                  </a:cubicBezTo>
                  <a:cubicBezTo>
                    <a:pt x="2392850" y="3337986"/>
                    <a:pt x="2392850" y="3516023"/>
                    <a:pt x="2335367" y="3694059"/>
                  </a:cubicBezTo>
                  <a:close/>
                  <a:moveTo>
                    <a:pt x="2371294" y="3160748"/>
                  </a:moveTo>
                  <a:cubicBezTo>
                    <a:pt x="2377681" y="3155958"/>
                    <a:pt x="2383269" y="3159949"/>
                    <a:pt x="2388060" y="3162344"/>
                  </a:cubicBezTo>
                  <a:cubicBezTo>
                    <a:pt x="2562903" y="3219029"/>
                    <a:pt x="2736947" y="3275713"/>
                    <a:pt x="2911791" y="3332397"/>
                  </a:cubicBezTo>
                  <a:cubicBezTo>
                    <a:pt x="2924564" y="3336389"/>
                    <a:pt x="2930153" y="3342776"/>
                    <a:pt x="2933347" y="3355550"/>
                  </a:cubicBezTo>
                  <a:cubicBezTo>
                    <a:pt x="2945322" y="3405049"/>
                    <a:pt x="2945322" y="3453750"/>
                    <a:pt x="2932548" y="3503249"/>
                  </a:cubicBezTo>
                  <a:cubicBezTo>
                    <a:pt x="2929355" y="3514426"/>
                    <a:pt x="2923766" y="3520014"/>
                    <a:pt x="2912589" y="3523208"/>
                  </a:cubicBezTo>
                  <a:cubicBezTo>
                    <a:pt x="2737746" y="3579892"/>
                    <a:pt x="2562104" y="3636576"/>
                    <a:pt x="2387261" y="3693261"/>
                  </a:cubicBezTo>
                  <a:cubicBezTo>
                    <a:pt x="2382471" y="3694857"/>
                    <a:pt x="2377681" y="3698051"/>
                    <a:pt x="2370496" y="3694857"/>
                  </a:cubicBezTo>
                  <a:cubicBezTo>
                    <a:pt x="2425583" y="3516023"/>
                    <a:pt x="2426381" y="3337986"/>
                    <a:pt x="2371294" y="3160748"/>
                  </a:cubicBezTo>
                  <a:close/>
                  <a:moveTo>
                    <a:pt x="1754154" y="2905269"/>
                  </a:moveTo>
                  <a:cubicBezTo>
                    <a:pt x="1746170" y="2910858"/>
                    <a:pt x="1738985" y="2914850"/>
                    <a:pt x="1727807" y="2910858"/>
                  </a:cubicBezTo>
                  <a:cubicBezTo>
                    <a:pt x="1550569" y="2852577"/>
                    <a:pt x="1372533" y="2795094"/>
                    <a:pt x="1195294" y="2737612"/>
                  </a:cubicBezTo>
                  <a:cubicBezTo>
                    <a:pt x="1192101" y="2736813"/>
                    <a:pt x="1189706" y="2735216"/>
                    <a:pt x="1184117" y="2732821"/>
                  </a:cubicBezTo>
                  <a:cubicBezTo>
                    <a:pt x="1562545" y="2462174"/>
                    <a:pt x="1821217" y="2107698"/>
                    <a:pt x="1960932" y="1663804"/>
                  </a:cubicBezTo>
                  <a:cubicBezTo>
                    <a:pt x="1967318" y="1671787"/>
                    <a:pt x="1971310" y="1677376"/>
                    <a:pt x="1975302" y="1682964"/>
                  </a:cubicBezTo>
                  <a:cubicBezTo>
                    <a:pt x="2081486" y="1829865"/>
                    <a:pt x="2187669" y="1975966"/>
                    <a:pt x="2294650" y="2122867"/>
                  </a:cubicBezTo>
                  <a:cubicBezTo>
                    <a:pt x="2302634" y="2134044"/>
                    <a:pt x="2304231" y="2142826"/>
                    <a:pt x="2300239" y="2155600"/>
                  </a:cubicBezTo>
                  <a:cubicBezTo>
                    <a:pt x="2202838" y="2466964"/>
                    <a:pt x="2020011" y="2716854"/>
                    <a:pt x="1754154" y="2905269"/>
                  </a:cubicBezTo>
                  <a:close/>
                  <a:moveTo>
                    <a:pt x="1203278" y="4112405"/>
                  </a:moveTo>
                  <a:cubicBezTo>
                    <a:pt x="1376524" y="4055721"/>
                    <a:pt x="1549771" y="3999835"/>
                    <a:pt x="1723816" y="3943151"/>
                  </a:cubicBezTo>
                  <a:cubicBezTo>
                    <a:pt x="1737388" y="3939159"/>
                    <a:pt x="1746170" y="3941554"/>
                    <a:pt x="1757347" y="3948739"/>
                  </a:cubicBezTo>
                  <a:cubicBezTo>
                    <a:pt x="2021608" y="4137953"/>
                    <a:pt x="2202838" y="4387045"/>
                    <a:pt x="2299441" y="4696812"/>
                  </a:cubicBezTo>
                  <a:cubicBezTo>
                    <a:pt x="2302634" y="4707191"/>
                    <a:pt x="2303432" y="4715973"/>
                    <a:pt x="2296247" y="4726352"/>
                  </a:cubicBezTo>
                  <a:cubicBezTo>
                    <a:pt x="2187669" y="4874849"/>
                    <a:pt x="2079090" y="5024144"/>
                    <a:pt x="1970512" y="5173439"/>
                  </a:cubicBezTo>
                  <a:cubicBezTo>
                    <a:pt x="1967318" y="5177431"/>
                    <a:pt x="1965722" y="5182221"/>
                    <a:pt x="1958536" y="5184616"/>
                  </a:cubicBezTo>
                  <a:cubicBezTo>
                    <a:pt x="1820418" y="4743916"/>
                    <a:pt x="1561746" y="4389440"/>
                    <a:pt x="1186512" y="4120389"/>
                  </a:cubicBezTo>
                  <a:cubicBezTo>
                    <a:pt x="1190504" y="4114002"/>
                    <a:pt x="1197690" y="4114800"/>
                    <a:pt x="1203278" y="4112405"/>
                  </a:cubicBezTo>
                  <a:close/>
                  <a:moveTo>
                    <a:pt x="1785290" y="3927183"/>
                  </a:moveTo>
                  <a:cubicBezTo>
                    <a:pt x="1790080" y="3920796"/>
                    <a:pt x="1797266" y="3919998"/>
                    <a:pt x="1802854" y="3918401"/>
                  </a:cubicBezTo>
                  <a:cubicBezTo>
                    <a:pt x="1976899" y="3861717"/>
                    <a:pt x="2150944" y="3805831"/>
                    <a:pt x="2324190" y="3748348"/>
                  </a:cubicBezTo>
                  <a:cubicBezTo>
                    <a:pt x="2336166" y="3744356"/>
                    <a:pt x="2344149" y="3746751"/>
                    <a:pt x="2353730" y="3753138"/>
                  </a:cubicBezTo>
                  <a:cubicBezTo>
                    <a:pt x="2505420" y="3864112"/>
                    <a:pt x="2611603" y="4008617"/>
                    <a:pt x="2669884" y="4188250"/>
                  </a:cubicBezTo>
                  <a:cubicBezTo>
                    <a:pt x="2673876" y="4199428"/>
                    <a:pt x="2673078" y="4208209"/>
                    <a:pt x="2665893" y="4217790"/>
                  </a:cubicBezTo>
                  <a:cubicBezTo>
                    <a:pt x="2557314" y="4366287"/>
                    <a:pt x="2449534" y="4514784"/>
                    <a:pt x="2341754" y="4663280"/>
                  </a:cubicBezTo>
                  <a:cubicBezTo>
                    <a:pt x="2338561" y="4668071"/>
                    <a:pt x="2336166" y="4673659"/>
                    <a:pt x="2328980" y="4675256"/>
                  </a:cubicBezTo>
                  <a:cubicBezTo>
                    <a:pt x="2229184" y="4367884"/>
                    <a:pt x="2047156" y="4117994"/>
                    <a:pt x="1785290" y="3927183"/>
                  </a:cubicBezTo>
                  <a:close/>
                  <a:moveTo>
                    <a:pt x="2380874" y="3730784"/>
                  </a:moveTo>
                  <a:cubicBezTo>
                    <a:pt x="2400035" y="3724397"/>
                    <a:pt x="2416003" y="3718809"/>
                    <a:pt x="2431970" y="3714018"/>
                  </a:cubicBezTo>
                  <a:cubicBezTo>
                    <a:pt x="2594838" y="3661326"/>
                    <a:pt x="2757705" y="3608634"/>
                    <a:pt x="2920573" y="3555143"/>
                  </a:cubicBezTo>
                  <a:cubicBezTo>
                    <a:pt x="2933347" y="3551151"/>
                    <a:pt x="2942927" y="3551949"/>
                    <a:pt x="2953306" y="3560731"/>
                  </a:cubicBezTo>
                  <a:cubicBezTo>
                    <a:pt x="2992426" y="3593464"/>
                    <a:pt x="3021167" y="3633383"/>
                    <a:pt x="3039530" y="3680487"/>
                  </a:cubicBezTo>
                  <a:cubicBezTo>
                    <a:pt x="3043522" y="3690067"/>
                    <a:pt x="3043522" y="3698051"/>
                    <a:pt x="3037135" y="3706833"/>
                  </a:cubicBezTo>
                  <a:cubicBezTo>
                    <a:pt x="2926960" y="3857725"/>
                    <a:pt x="2817583" y="4008617"/>
                    <a:pt x="2707408" y="4159509"/>
                  </a:cubicBezTo>
                  <a:cubicBezTo>
                    <a:pt x="2705811" y="4161904"/>
                    <a:pt x="2703416" y="4164299"/>
                    <a:pt x="2699424" y="4169089"/>
                  </a:cubicBezTo>
                  <a:cubicBezTo>
                    <a:pt x="2638748" y="3990254"/>
                    <a:pt x="2533363" y="3844951"/>
                    <a:pt x="2380874" y="3730784"/>
                  </a:cubicBezTo>
                  <a:close/>
                  <a:moveTo>
                    <a:pt x="2979652" y="3500854"/>
                  </a:moveTo>
                  <a:cubicBezTo>
                    <a:pt x="2969273" y="3504047"/>
                    <a:pt x="2969273" y="3499257"/>
                    <a:pt x="2970870" y="3492071"/>
                  </a:cubicBezTo>
                  <a:cubicBezTo>
                    <a:pt x="2979652" y="3448959"/>
                    <a:pt x="2979652" y="3405847"/>
                    <a:pt x="2970870" y="3362735"/>
                  </a:cubicBezTo>
                  <a:cubicBezTo>
                    <a:pt x="2970072" y="3357945"/>
                    <a:pt x="2966878" y="3349961"/>
                    <a:pt x="2978055" y="3353155"/>
                  </a:cubicBezTo>
                  <a:cubicBezTo>
                    <a:pt x="3051505" y="3377106"/>
                    <a:pt x="3124955" y="3401057"/>
                    <a:pt x="3199204" y="3424210"/>
                  </a:cubicBezTo>
                  <a:cubicBezTo>
                    <a:pt x="3199204" y="3425807"/>
                    <a:pt x="3199204" y="3427403"/>
                    <a:pt x="3199204" y="3429000"/>
                  </a:cubicBezTo>
                  <a:cubicBezTo>
                    <a:pt x="3125754" y="3452951"/>
                    <a:pt x="3052304" y="3476902"/>
                    <a:pt x="2979652" y="3500854"/>
                  </a:cubicBezTo>
                  <a:close/>
                  <a:moveTo>
                    <a:pt x="3212776" y="3464927"/>
                  </a:moveTo>
                  <a:cubicBezTo>
                    <a:pt x="3165672" y="3530393"/>
                    <a:pt x="3117770" y="3595061"/>
                    <a:pt x="3069069" y="3662923"/>
                  </a:cubicBezTo>
                  <a:cubicBezTo>
                    <a:pt x="3049110" y="3615819"/>
                    <a:pt x="3022764" y="3578295"/>
                    <a:pt x="2987636" y="3546360"/>
                  </a:cubicBezTo>
                  <a:cubicBezTo>
                    <a:pt x="2978854" y="3538377"/>
                    <a:pt x="2983644" y="3535982"/>
                    <a:pt x="2991628" y="3532788"/>
                  </a:cubicBezTo>
                  <a:cubicBezTo>
                    <a:pt x="3064279" y="3508837"/>
                    <a:pt x="3136931" y="3484886"/>
                    <a:pt x="3212776" y="3464927"/>
                  </a:cubicBezTo>
                  <a:close/>
                  <a:moveTo>
                    <a:pt x="2740141" y="4173880"/>
                  </a:moveTo>
                  <a:cubicBezTo>
                    <a:pt x="2847123" y="4026181"/>
                    <a:pt x="2954104" y="3878483"/>
                    <a:pt x="3061086" y="3730784"/>
                  </a:cubicBezTo>
                  <a:cubicBezTo>
                    <a:pt x="3069069" y="3720405"/>
                    <a:pt x="3076255" y="3715615"/>
                    <a:pt x="3089827" y="3716413"/>
                  </a:cubicBezTo>
                  <a:cubicBezTo>
                    <a:pt x="3141721" y="3719607"/>
                    <a:pt x="3188825" y="3734776"/>
                    <a:pt x="3231937" y="3762719"/>
                  </a:cubicBezTo>
                  <a:cubicBezTo>
                    <a:pt x="3239921" y="3768308"/>
                    <a:pt x="3244711" y="3773896"/>
                    <a:pt x="3244711" y="3784275"/>
                  </a:cubicBezTo>
                  <a:cubicBezTo>
                    <a:pt x="3244711" y="3971892"/>
                    <a:pt x="3243913" y="4159509"/>
                    <a:pt x="3243913" y="4347126"/>
                  </a:cubicBezTo>
                  <a:cubicBezTo>
                    <a:pt x="3243913" y="4349521"/>
                    <a:pt x="3243114" y="4351916"/>
                    <a:pt x="3242316" y="4358303"/>
                  </a:cubicBezTo>
                  <a:cubicBezTo>
                    <a:pt x="3087432" y="4249725"/>
                    <a:pt x="2918178" y="4194637"/>
                    <a:pt x="2732157" y="4191444"/>
                  </a:cubicBezTo>
                  <a:cubicBezTo>
                    <a:pt x="2730561" y="4182661"/>
                    <a:pt x="2736947" y="4178670"/>
                    <a:pt x="2740141" y="4173880"/>
                  </a:cubicBezTo>
                  <a:close/>
                  <a:moveTo>
                    <a:pt x="3243114" y="3729986"/>
                  </a:moveTo>
                  <a:cubicBezTo>
                    <a:pt x="3197607" y="3702841"/>
                    <a:pt x="3151302" y="3687672"/>
                    <a:pt x="3096214" y="3682882"/>
                  </a:cubicBezTo>
                  <a:cubicBezTo>
                    <a:pt x="3144915" y="3615819"/>
                    <a:pt x="3192018" y="3550352"/>
                    <a:pt x="3239123" y="3485684"/>
                  </a:cubicBezTo>
                  <a:cubicBezTo>
                    <a:pt x="3239921" y="3486483"/>
                    <a:pt x="3241518" y="3487281"/>
                    <a:pt x="3242316" y="3487281"/>
                  </a:cubicBezTo>
                  <a:cubicBezTo>
                    <a:pt x="3243114" y="3567118"/>
                    <a:pt x="3243114" y="3646955"/>
                    <a:pt x="3243114" y="3729986"/>
                  </a:cubicBezTo>
                  <a:close/>
                  <a:moveTo>
                    <a:pt x="3210381" y="3393074"/>
                  </a:moveTo>
                  <a:cubicBezTo>
                    <a:pt x="3133738" y="3368324"/>
                    <a:pt x="3057892" y="3343575"/>
                    <a:pt x="2978055" y="3318027"/>
                  </a:cubicBezTo>
                  <a:cubicBezTo>
                    <a:pt x="2998015" y="3298866"/>
                    <a:pt x="3015579" y="3281302"/>
                    <a:pt x="3030748" y="3260544"/>
                  </a:cubicBezTo>
                  <a:cubicBezTo>
                    <a:pt x="3045118" y="3240585"/>
                    <a:pt x="3057094" y="3219029"/>
                    <a:pt x="3069069" y="3191884"/>
                  </a:cubicBezTo>
                  <a:cubicBezTo>
                    <a:pt x="3117770" y="3259746"/>
                    <a:pt x="3165672" y="3324414"/>
                    <a:pt x="3212776" y="3389880"/>
                  </a:cubicBezTo>
                  <a:cubicBezTo>
                    <a:pt x="3211978" y="3390678"/>
                    <a:pt x="3211180" y="3391477"/>
                    <a:pt x="3210381" y="3393074"/>
                  </a:cubicBezTo>
                  <a:close/>
                  <a:moveTo>
                    <a:pt x="3038732" y="3175917"/>
                  </a:moveTo>
                  <a:cubicBezTo>
                    <a:pt x="3018772" y="3223819"/>
                    <a:pt x="2990031" y="3263737"/>
                    <a:pt x="2949314" y="3295672"/>
                  </a:cubicBezTo>
                  <a:cubicBezTo>
                    <a:pt x="2941330" y="3302059"/>
                    <a:pt x="2934943" y="3303656"/>
                    <a:pt x="2925363" y="3300463"/>
                  </a:cubicBezTo>
                  <a:cubicBezTo>
                    <a:pt x="2748125" y="3242181"/>
                    <a:pt x="2570088" y="3184699"/>
                    <a:pt x="2392850" y="3127216"/>
                  </a:cubicBezTo>
                  <a:cubicBezTo>
                    <a:pt x="2389656" y="3126418"/>
                    <a:pt x="2387261" y="3124821"/>
                    <a:pt x="2380874" y="3122426"/>
                  </a:cubicBezTo>
                  <a:cubicBezTo>
                    <a:pt x="2532565" y="3008259"/>
                    <a:pt x="2638748" y="2863754"/>
                    <a:pt x="2698626" y="2686516"/>
                  </a:cubicBezTo>
                  <a:cubicBezTo>
                    <a:pt x="2706609" y="2688911"/>
                    <a:pt x="2709004" y="2695298"/>
                    <a:pt x="2712198" y="2700088"/>
                  </a:cubicBezTo>
                  <a:cubicBezTo>
                    <a:pt x="2819180" y="2847787"/>
                    <a:pt x="2926161" y="2995485"/>
                    <a:pt x="3033941" y="3142385"/>
                  </a:cubicBezTo>
                  <a:cubicBezTo>
                    <a:pt x="3042723" y="3153563"/>
                    <a:pt x="3044320" y="3163143"/>
                    <a:pt x="3038732" y="3175917"/>
                  </a:cubicBezTo>
                  <a:close/>
                  <a:moveTo>
                    <a:pt x="2669884" y="2667355"/>
                  </a:moveTo>
                  <a:cubicBezTo>
                    <a:pt x="2611603" y="2845392"/>
                    <a:pt x="2506218" y="2989098"/>
                    <a:pt x="2355327" y="3099273"/>
                  </a:cubicBezTo>
                  <a:cubicBezTo>
                    <a:pt x="2345746" y="3106458"/>
                    <a:pt x="2336964" y="3109652"/>
                    <a:pt x="2324190" y="3105660"/>
                  </a:cubicBezTo>
                  <a:cubicBezTo>
                    <a:pt x="2148549" y="3048178"/>
                    <a:pt x="1972907" y="2990695"/>
                    <a:pt x="1797266" y="2934011"/>
                  </a:cubicBezTo>
                  <a:cubicBezTo>
                    <a:pt x="1794072" y="2933212"/>
                    <a:pt x="1790080" y="2931615"/>
                    <a:pt x="1783693" y="2928422"/>
                  </a:cubicBezTo>
                  <a:cubicBezTo>
                    <a:pt x="2048752" y="2736015"/>
                    <a:pt x="2230781" y="2486923"/>
                    <a:pt x="2330577" y="2177156"/>
                  </a:cubicBezTo>
                  <a:cubicBezTo>
                    <a:pt x="2338561" y="2180349"/>
                    <a:pt x="2340956" y="2186736"/>
                    <a:pt x="2344948" y="2191526"/>
                  </a:cubicBezTo>
                  <a:cubicBezTo>
                    <a:pt x="2451929" y="2338426"/>
                    <a:pt x="2558113" y="2486125"/>
                    <a:pt x="2665893" y="2633025"/>
                  </a:cubicBezTo>
                  <a:cubicBezTo>
                    <a:pt x="2673078" y="2644202"/>
                    <a:pt x="2673876" y="2653783"/>
                    <a:pt x="2669884" y="2667355"/>
                  </a:cubicBezTo>
                  <a:close/>
                  <a:moveTo>
                    <a:pt x="1590488" y="1156839"/>
                  </a:moveTo>
                  <a:cubicBezTo>
                    <a:pt x="1598471" y="1160830"/>
                    <a:pt x="1600867" y="1167217"/>
                    <a:pt x="1604858" y="1172806"/>
                  </a:cubicBezTo>
                  <a:cubicBezTo>
                    <a:pt x="1710243" y="1318109"/>
                    <a:pt x="1814830" y="1463413"/>
                    <a:pt x="1921013" y="1607918"/>
                  </a:cubicBezTo>
                  <a:cubicBezTo>
                    <a:pt x="1931392" y="1622288"/>
                    <a:pt x="1933787" y="1634264"/>
                    <a:pt x="1928997" y="1651828"/>
                  </a:cubicBezTo>
                  <a:cubicBezTo>
                    <a:pt x="1791677" y="2092528"/>
                    <a:pt x="1533804" y="2445408"/>
                    <a:pt x="1156973" y="2710467"/>
                  </a:cubicBezTo>
                  <a:cubicBezTo>
                    <a:pt x="1146594" y="2717652"/>
                    <a:pt x="1137812" y="2719249"/>
                    <a:pt x="1125038" y="2715257"/>
                  </a:cubicBezTo>
                  <a:cubicBezTo>
                    <a:pt x="950195" y="2657775"/>
                    <a:pt x="776150" y="2601889"/>
                    <a:pt x="601307" y="2545204"/>
                  </a:cubicBezTo>
                  <a:cubicBezTo>
                    <a:pt x="596517" y="2543607"/>
                    <a:pt x="592525" y="2541212"/>
                    <a:pt x="585340" y="2538817"/>
                  </a:cubicBezTo>
                  <a:cubicBezTo>
                    <a:pt x="1077136" y="2189930"/>
                    <a:pt x="1412451" y="1730867"/>
                    <a:pt x="1590488" y="1156839"/>
                  </a:cubicBezTo>
                  <a:close/>
                  <a:moveTo>
                    <a:pt x="575759" y="2575542"/>
                  </a:moveTo>
                  <a:cubicBezTo>
                    <a:pt x="582146" y="2570752"/>
                    <a:pt x="587735" y="2576341"/>
                    <a:pt x="593323" y="2577938"/>
                  </a:cubicBezTo>
                  <a:cubicBezTo>
                    <a:pt x="766570" y="2633823"/>
                    <a:pt x="939816" y="2690508"/>
                    <a:pt x="1113861" y="2746394"/>
                  </a:cubicBezTo>
                  <a:cubicBezTo>
                    <a:pt x="1127433" y="2751184"/>
                    <a:pt x="1133820" y="2758369"/>
                    <a:pt x="1138610" y="2771941"/>
                  </a:cubicBezTo>
                  <a:cubicBezTo>
                    <a:pt x="1287107" y="3208650"/>
                    <a:pt x="1287107" y="3645358"/>
                    <a:pt x="1138610" y="4082067"/>
                  </a:cubicBezTo>
                  <a:cubicBezTo>
                    <a:pt x="1134618" y="4092446"/>
                    <a:pt x="1131425" y="4101228"/>
                    <a:pt x="1118651" y="4105220"/>
                  </a:cubicBezTo>
                  <a:cubicBezTo>
                    <a:pt x="942211" y="4161904"/>
                    <a:pt x="765771" y="4219387"/>
                    <a:pt x="589331" y="4276870"/>
                  </a:cubicBezTo>
                  <a:cubicBezTo>
                    <a:pt x="586138" y="4277668"/>
                    <a:pt x="582146" y="4278466"/>
                    <a:pt x="575759" y="4280861"/>
                  </a:cubicBezTo>
                  <a:cubicBezTo>
                    <a:pt x="766570" y="3710026"/>
                    <a:pt x="766570" y="3143184"/>
                    <a:pt x="575759" y="2575542"/>
                  </a:cubicBezTo>
                  <a:close/>
                  <a:moveTo>
                    <a:pt x="1597673" y="5687589"/>
                  </a:moveTo>
                  <a:cubicBezTo>
                    <a:pt x="1596076" y="5689985"/>
                    <a:pt x="1593681" y="5692380"/>
                    <a:pt x="1588891" y="5697969"/>
                  </a:cubicBezTo>
                  <a:cubicBezTo>
                    <a:pt x="1503465" y="5415345"/>
                    <a:pt x="1376524" y="5156673"/>
                    <a:pt x="1204875" y="4920356"/>
                  </a:cubicBezTo>
                  <a:cubicBezTo>
                    <a:pt x="1033225" y="4684038"/>
                    <a:pt x="827246" y="4482849"/>
                    <a:pt x="583743" y="4312796"/>
                  </a:cubicBezTo>
                  <a:cubicBezTo>
                    <a:pt x="685934" y="4280063"/>
                    <a:pt x="782537" y="4248128"/>
                    <a:pt x="879938" y="4216992"/>
                  </a:cubicBezTo>
                  <a:cubicBezTo>
                    <a:pt x="962170" y="4190645"/>
                    <a:pt x="1043604" y="4164299"/>
                    <a:pt x="1125038" y="4137155"/>
                  </a:cubicBezTo>
                  <a:cubicBezTo>
                    <a:pt x="1137013" y="4133163"/>
                    <a:pt x="1146594" y="4134759"/>
                    <a:pt x="1156973" y="4141945"/>
                  </a:cubicBezTo>
                  <a:cubicBezTo>
                    <a:pt x="1535400" y="4409399"/>
                    <a:pt x="1794072" y="4763875"/>
                    <a:pt x="1929795" y="5206971"/>
                  </a:cubicBezTo>
                  <a:cubicBezTo>
                    <a:pt x="1932989" y="5217350"/>
                    <a:pt x="1934585" y="5225333"/>
                    <a:pt x="1927400" y="5235712"/>
                  </a:cubicBezTo>
                  <a:cubicBezTo>
                    <a:pt x="1816427" y="5386604"/>
                    <a:pt x="1707050" y="5537496"/>
                    <a:pt x="1597673" y="5687589"/>
                  </a:cubicBezTo>
                  <a:close/>
                  <a:moveTo>
                    <a:pt x="3243114" y="6221699"/>
                  </a:moveTo>
                  <a:cubicBezTo>
                    <a:pt x="3243114" y="6228885"/>
                    <a:pt x="3244711" y="6236868"/>
                    <a:pt x="3240719" y="6246448"/>
                  </a:cubicBezTo>
                  <a:cubicBezTo>
                    <a:pt x="2760899" y="5887182"/>
                    <a:pt x="2221200" y="5711540"/>
                    <a:pt x="1620826" y="5718726"/>
                  </a:cubicBezTo>
                  <a:cubicBezTo>
                    <a:pt x="1622423" y="5709145"/>
                    <a:pt x="1628011" y="5704355"/>
                    <a:pt x="1632003" y="5698767"/>
                  </a:cubicBezTo>
                  <a:cubicBezTo>
                    <a:pt x="1738186" y="5552665"/>
                    <a:pt x="1844370" y="5406563"/>
                    <a:pt x="1949754" y="5260461"/>
                  </a:cubicBezTo>
                  <a:cubicBezTo>
                    <a:pt x="1957738" y="5249284"/>
                    <a:pt x="1966520" y="5244494"/>
                    <a:pt x="1980891" y="5243696"/>
                  </a:cubicBezTo>
                  <a:cubicBezTo>
                    <a:pt x="2439954" y="5236510"/>
                    <a:pt x="2852711" y="5369838"/>
                    <a:pt x="3220760" y="5643679"/>
                  </a:cubicBezTo>
                  <a:cubicBezTo>
                    <a:pt x="3236727" y="5655655"/>
                    <a:pt x="3243913" y="5668429"/>
                    <a:pt x="3243913" y="5689186"/>
                  </a:cubicBezTo>
                  <a:cubicBezTo>
                    <a:pt x="3243114" y="5867223"/>
                    <a:pt x="3243114" y="6044461"/>
                    <a:pt x="3243114" y="6221699"/>
                  </a:cubicBezTo>
                  <a:close/>
                  <a:moveTo>
                    <a:pt x="3243114" y="5593382"/>
                  </a:moveTo>
                  <a:cubicBezTo>
                    <a:pt x="3243114" y="5600567"/>
                    <a:pt x="3244711" y="5606954"/>
                    <a:pt x="3239921" y="5615736"/>
                  </a:cubicBezTo>
                  <a:cubicBezTo>
                    <a:pt x="2867880" y="5340298"/>
                    <a:pt x="2451929" y="5205374"/>
                    <a:pt x="1990471" y="5209366"/>
                  </a:cubicBezTo>
                  <a:cubicBezTo>
                    <a:pt x="1990471" y="5200584"/>
                    <a:pt x="1996060" y="5196592"/>
                    <a:pt x="1999253" y="5191802"/>
                  </a:cubicBezTo>
                  <a:cubicBezTo>
                    <a:pt x="2106235" y="5044901"/>
                    <a:pt x="2213217" y="4898002"/>
                    <a:pt x="2319400" y="4750303"/>
                  </a:cubicBezTo>
                  <a:cubicBezTo>
                    <a:pt x="2327384" y="4739126"/>
                    <a:pt x="2335367" y="4734336"/>
                    <a:pt x="2348940" y="4734336"/>
                  </a:cubicBezTo>
                  <a:cubicBezTo>
                    <a:pt x="2672280" y="4730344"/>
                    <a:pt x="2964483" y="4825350"/>
                    <a:pt x="3224752" y="5016958"/>
                  </a:cubicBezTo>
                  <a:cubicBezTo>
                    <a:pt x="3237526" y="5026539"/>
                    <a:pt x="3243114" y="5036119"/>
                    <a:pt x="3243114" y="5052885"/>
                  </a:cubicBezTo>
                  <a:cubicBezTo>
                    <a:pt x="3243114" y="5234115"/>
                    <a:pt x="3243913" y="5413748"/>
                    <a:pt x="3243114" y="5593382"/>
                  </a:cubicBezTo>
                  <a:close/>
                  <a:moveTo>
                    <a:pt x="3239921" y="4984225"/>
                  </a:moveTo>
                  <a:cubicBezTo>
                    <a:pt x="3234332" y="4986620"/>
                    <a:pt x="3228744" y="4978637"/>
                    <a:pt x="3223953" y="4975444"/>
                  </a:cubicBezTo>
                  <a:cubicBezTo>
                    <a:pt x="2971668" y="4795810"/>
                    <a:pt x="2691440" y="4703998"/>
                    <a:pt x="2381673" y="4701602"/>
                  </a:cubicBezTo>
                  <a:cubicBezTo>
                    <a:pt x="2375286" y="4701602"/>
                    <a:pt x="2368899" y="4701602"/>
                    <a:pt x="2360915" y="4701602"/>
                  </a:cubicBezTo>
                  <a:cubicBezTo>
                    <a:pt x="2360915" y="4691223"/>
                    <a:pt x="2367302" y="4686433"/>
                    <a:pt x="2371294" y="4681643"/>
                  </a:cubicBezTo>
                  <a:cubicBezTo>
                    <a:pt x="2477477" y="4535541"/>
                    <a:pt x="2583660" y="4389440"/>
                    <a:pt x="2689045" y="4243338"/>
                  </a:cubicBezTo>
                  <a:cubicBezTo>
                    <a:pt x="2697827" y="4231362"/>
                    <a:pt x="2706609" y="4226572"/>
                    <a:pt x="2721778" y="4226572"/>
                  </a:cubicBezTo>
                  <a:cubicBezTo>
                    <a:pt x="2908597" y="4226572"/>
                    <a:pt x="3076255" y="4281660"/>
                    <a:pt x="3227945" y="4391036"/>
                  </a:cubicBezTo>
                  <a:cubicBezTo>
                    <a:pt x="3239921" y="4399818"/>
                    <a:pt x="3243913" y="4408601"/>
                    <a:pt x="3243913" y="4422971"/>
                  </a:cubicBezTo>
                  <a:cubicBezTo>
                    <a:pt x="3243114" y="4604201"/>
                    <a:pt x="3243114" y="4785431"/>
                    <a:pt x="3243114" y="4966661"/>
                  </a:cubicBezTo>
                  <a:cubicBezTo>
                    <a:pt x="3243114" y="4971452"/>
                    <a:pt x="3247106" y="4980234"/>
                    <a:pt x="3239921" y="4984225"/>
                  </a:cubicBezTo>
                  <a:close/>
                  <a:moveTo>
                    <a:pt x="3243913" y="3363534"/>
                  </a:moveTo>
                  <a:cubicBezTo>
                    <a:pt x="3243913" y="3365131"/>
                    <a:pt x="3242316" y="3366727"/>
                    <a:pt x="3240719" y="3369921"/>
                  </a:cubicBezTo>
                  <a:cubicBezTo>
                    <a:pt x="3192817" y="3303656"/>
                    <a:pt x="3145713" y="3238988"/>
                    <a:pt x="3099408" y="3174320"/>
                  </a:cubicBezTo>
                  <a:cubicBezTo>
                    <a:pt x="3103400" y="3167135"/>
                    <a:pt x="3108988" y="3169530"/>
                    <a:pt x="3113778" y="3168731"/>
                  </a:cubicBezTo>
                  <a:cubicBezTo>
                    <a:pt x="3155294" y="3163143"/>
                    <a:pt x="3194414" y="3151167"/>
                    <a:pt x="3231139" y="3130410"/>
                  </a:cubicBezTo>
                  <a:cubicBezTo>
                    <a:pt x="3240719" y="3124821"/>
                    <a:pt x="3244711" y="3125620"/>
                    <a:pt x="3244711" y="3137595"/>
                  </a:cubicBezTo>
                  <a:cubicBezTo>
                    <a:pt x="3244711" y="3212642"/>
                    <a:pt x="3244711" y="3288487"/>
                    <a:pt x="3243913" y="3363534"/>
                  </a:cubicBezTo>
                  <a:close/>
                  <a:moveTo>
                    <a:pt x="3244711" y="3061750"/>
                  </a:moveTo>
                  <a:cubicBezTo>
                    <a:pt x="3244711" y="3076919"/>
                    <a:pt x="3239921" y="3086499"/>
                    <a:pt x="3227147" y="3093685"/>
                  </a:cubicBezTo>
                  <a:cubicBezTo>
                    <a:pt x="3184035" y="3119232"/>
                    <a:pt x="3138528" y="3134401"/>
                    <a:pt x="3088230" y="3136797"/>
                  </a:cubicBezTo>
                  <a:cubicBezTo>
                    <a:pt x="3077852" y="3137595"/>
                    <a:pt x="3070666" y="3135200"/>
                    <a:pt x="3064279" y="3125620"/>
                  </a:cubicBezTo>
                  <a:cubicBezTo>
                    <a:pt x="2955701" y="2975526"/>
                    <a:pt x="2846324" y="2825432"/>
                    <a:pt x="2737746" y="2675339"/>
                  </a:cubicBezTo>
                  <a:cubicBezTo>
                    <a:pt x="2735351" y="2672145"/>
                    <a:pt x="2733754" y="2668153"/>
                    <a:pt x="2729762" y="2661766"/>
                  </a:cubicBezTo>
                  <a:cubicBezTo>
                    <a:pt x="2918976" y="2659371"/>
                    <a:pt x="3089029" y="2604284"/>
                    <a:pt x="3241518" y="2496504"/>
                  </a:cubicBezTo>
                  <a:cubicBezTo>
                    <a:pt x="3247106" y="2502891"/>
                    <a:pt x="3245509" y="2510076"/>
                    <a:pt x="3245509" y="2515665"/>
                  </a:cubicBezTo>
                  <a:cubicBezTo>
                    <a:pt x="3244711" y="2698491"/>
                    <a:pt x="3244711" y="2879721"/>
                    <a:pt x="3244711" y="3061750"/>
                  </a:cubicBezTo>
                  <a:close/>
                  <a:moveTo>
                    <a:pt x="3245509" y="2432634"/>
                  </a:moveTo>
                  <a:cubicBezTo>
                    <a:pt x="3245509" y="2446206"/>
                    <a:pt x="3241518" y="2454989"/>
                    <a:pt x="3230340" y="2462972"/>
                  </a:cubicBezTo>
                  <a:cubicBezTo>
                    <a:pt x="3078650" y="2573147"/>
                    <a:pt x="2908597" y="2628235"/>
                    <a:pt x="2720980" y="2628235"/>
                  </a:cubicBezTo>
                  <a:cubicBezTo>
                    <a:pt x="2708206" y="2628235"/>
                    <a:pt x="2700223" y="2625041"/>
                    <a:pt x="2692239" y="2613864"/>
                  </a:cubicBezTo>
                  <a:cubicBezTo>
                    <a:pt x="2584459" y="2465367"/>
                    <a:pt x="2476679" y="2316072"/>
                    <a:pt x="2368899" y="2167575"/>
                  </a:cubicBezTo>
                  <a:cubicBezTo>
                    <a:pt x="2365705" y="2163583"/>
                    <a:pt x="2361713" y="2160390"/>
                    <a:pt x="2362512" y="2154003"/>
                  </a:cubicBezTo>
                  <a:cubicBezTo>
                    <a:pt x="2368899" y="2150011"/>
                    <a:pt x="2376084" y="2152406"/>
                    <a:pt x="2382471" y="2152406"/>
                  </a:cubicBezTo>
                  <a:cubicBezTo>
                    <a:pt x="2693037" y="2150011"/>
                    <a:pt x="2974063" y="2058198"/>
                    <a:pt x="3226349" y="1877767"/>
                  </a:cubicBezTo>
                  <a:cubicBezTo>
                    <a:pt x="3231139" y="1874573"/>
                    <a:pt x="3235929" y="1866590"/>
                    <a:pt x="3242316" y="1869783"/>
                  </a:cubicBezTo>
                  <a:cubicBezTo>
                    <a:pt x="3247904" y="1872977"/>
                    <a:pt x="3244711" y="1881759"/>
                    <a:pt x="3244711" y="1887347"/>
                  </a:cubicBezTo>
                  <a:cubicBezTo>
                    <a:pt x="3245509" y="2069376"/>
                    <a:pt x="3244711" y="2250606"/>
                    <a:pt x="3245509" y="2432634"/>
                  </a:cubicBezTo>
                  <a:close/>
                  <a:moveTo>
                    <a:pt x="4922885" y="1168814"/>
                  </a:moveTo>
                  <a:cubicBezTo>
                    <a:pt x="4926079" y="1164822"/>
                    <a:pt x="4927676" y="1160032"/>
                    <a:pt x="4934861" y="1156839"/>
                  </a:cubicBezTo>
                  <a:cubicBezTo>
                    <a:pt x="5019488" y="1437066"/>
                    <a:pt x="5147228" y="1695738"/>
                    <a:pt x="5319675" y="1932854"/>
                  </a:cubicBezTo>
                  <a:cubicBezTo>
                    <a:pt x="5491325" y="2169172"/>
                    <a:pt x="5698103" y="2370361"/>
                    <a:pt x="5940807" y="2539616"/>
                  </a:cubicBezTo>
                  <a:cubicBezTo>
                    <a:pt x="5922445" y="2545204"/>
                    <a:pt x="5908074" y="2549995"/>
                    <a:pt x="5894502" y="2554785"/>
                  </a:cubicBezTo>
                  <a:cubicBezTo>
                    <a:pt x="5729239" y="2608276"/>
                    <a:pt x="5564775" y="2661766"/>
                    <a:pt x="5399512" y="2715257"/>
                  </a:cubicBezTo>
                  <a:cubicBezTo>
                    <a:pt x="5387537" y="2719249"/>
                    <a:pt x="5377956" y="2717652"/>
                    <a:pt x="5367578" y="2710467"/>
                  </a:cubicBezTo>
                  <a:cubicBezTo>
                    <a:pt x="4988352" y="2443811"/>
                    <a:pt x="4730478" y="2089335"/>
                    <a:pt x="4593957" y="1645441"/>
                  </a:cubicBezTo>
                  <a:cubicBezTo>
                    <a:pt x="4590763" y="1634264"/>
                    <a:pt x="4589965" y="1625482"/>
                    <a:pt x="4597150" y="1615103"/>
                  </a:cubicBezTo>
                  <a:cubicBezTo>
                    <a:pt x="4705729" y="1467404"/>
                    <a:pt x="4814307" y="1318109"/>
                    <a:pt x="4922885" y="1168814"/>
                  </a:cubicBezTo>
                  <a:close/>
                  <a:moveTo>
                    <a:pt x="3277444" y="4423769"/>
                  </a:moveTo>
                  <a:cubicBezTo>
                    <a:pt x="3277444" y="4408601"/>
                    <a:pt x="3282234" y="4399020"/>
                    <a:pt x="3294210" y="4391036"/>
                  </a:cubicBezTo>
                  <a:cubicBezTo>
                    <a:pt x="3445102" y="4282458"/>
                    <a:pt x="3612760" y="4227371"/>
                    <a:pt x="3797982" y="4226572"/>
                  </a:cubicBezTo>
                  <a:cubicBezTo>
                    <a:pt x="3813949" y="4226572"/>
                    <a:pt x="3823529" y="4230564"/>
                    <a:pt x="3832312" y="4244136"/>
                  </a:cubicBezTo>
                  <a:cubicBezTo>
                    <a:pt x="3937696" y="4390238"/>
                    <a:pt x="4043880" y="4536340"/>
                    <a:pt x="4150063" y="4682442"/>
                  </a:cubicBezTo>
                  <a:cubicBezTo>
                    <a:pt x="4154055" y="4688030"/>
                    <a:pt x="4159643" y="4692820"/>
                    <a:pt x="4160441" y="4702401"/>
                  </a:cubicBezTo>
                  <a:cubicBezTo>
                    <a:pt x="3836303" y="4701602"/>
                    <a:pt x="3542503" y="4796608"/>
                    <a:pt x="3280638" y="4988217"/>
                  </a:cubicBezTo>
                  <a:cubicBezTo>
                    <a:pt x="3275847" y="4979435"/>
                    <a:pt x="3277444" y="4972250"/>
                    <a:pt x="3277444" y="4965863"/>
                  </a:cubicBezTo>
                  <a:cubicBezTo>
                    <a:pt x="3277444" y="4784633"/>
                    <a:pt x="3278243" y="4604201"/>
                    <a:pt x="3277444" y="4423769"/>
                  </a:cubicBezTo>
                  <a:close/>
                  <a:moveTo>
                    <a:pt x="4189183" y="3158353"/>
                  </a:moveTo>
                  <a:cubicBezTo>
                    <a:pt x="4193175" y="3147175"/>
                    <a:pt x="4198764" y="3140789"/>
                    <a:pt x="4209941" y="3136797"/>
                  </a:cubicBezTo>
                  <a:cubicBezTo>
                    <a:pt x="4383985" y="3080911"/>
                    <a:pt x="4558030" y="3024226"/>
                    <a:pt x="4732075" y="2967542"/>
                  </a:cubicBezTo>
                  <a:cubicBezTo>
                    <a:pt x="4737664" y="2965946"/>
                    <a:pt x="4744051" y="2961155"/>
                    <a:pt x="4748042" y="2964349"/>
                  </a:cubicBezTo>
                  <a:cubicBezTo>
                    <a:pt x="4754429" y="2969139"/>
                    <a:pt x="4748042" y="2976324"/>
                    <a:pt x="4745647" y="2981913"/>
                  </a:cubicBezTo>
                  <a:cubicBezTo>
                    <a:pt x="4652238" y="3278906"/>
                    <a:pt x="4652238" y="3576699"/>
                    <a:pt x="4745647" y="3873692"/>
                  </a:cubicBezTo>
                  <a:cubicBezTo>
                    <a:pt x="4747244" y="3879281"/>
                    <a:pt x="4751236" y="3884071"/>
                    <a:pt x="4748042" y="3892853"/>
                  </a:cubicBezTo>
                  <a:cubicBezTo>
                    <a:pt x="4662617" y="3864910"/>
                    <a:pt x="4578788" y="3837766"/>
                    <a:pt x="4494161" y="3810621"/>
                  </a:cubicBezTo>
                  <a:cubicBezTo>
                    <a:pt x="4399953" y="3779485"/>
                    <a:pt x="4304947" y="3749146"/>
                    <a:pt x="4210739" y="3718809"/>
                  </a:cubicBezTo>
                  <a:cubicBezTo>
                    <a:pt x="4198764" y="3714817"/>
                    <a:pt x="4191578" y="3709228"/>
                    <a:pt x="4187586" y="3696454"/>
                  </a:cubicBezTo>
                  <a:cubicBezTo>
                    <a:pt x="4130902" y="3516821"/>
                    <a:pt x="4130902" y="3337986"/>
                    <a:pt x="4189183" y="3158353"/>
                  </a:cubicBezTo>
                  <a:close/>
                  <a:moveTo>
                    <a:pt x="4152458" y="3695656"/>
                  </a:moveTo>
                  <a:cubicBezTo>
                    <a:pt x="4143676" y="3698849"/>
                    <a:pt x="4138087" y="3694059"/>
                    <a:pt x="4131700" y="3692462"/>
                  </a:cubicBezTo>
                  <a:cubicBezTo>
                    <a:pt x="3958454" y="3636576"/>
                    <a:pt x="3785208" y="3579892"/>
                    <a:pt x="3611961" y="3524006"/>
                  </a:cubicBezTo>
                  <a:cubicBezTo>
                    <a:pt x="3599986" y="3520014"/>
                    <a:pt x="3594397" y="3514426"/>
                    <a:pt x="3591204" y="3502450"/>
                  </a:cubicBezTo>
                  <a:cubicBezTo>
                    <a:pt x="3578430" y="3452153"/>
                    <a:pt x="3578430" y="3401855"/>
                    <a:pt x="3591204" y="3350760"/>
                  </a:cubicBezTo>
                  <a:cubicBezTo>
                    <a:pt x="3593599" y="3340381"/>
                    <a:pt x="3599187" y="3334792"/>
                    <a:pt x="3609566" y="3331599"/>
                  </a:cubicBezTo>
                  <a:cubicBezTo>
                    <a:pt x="3786006" y="3274915"/>
                    <a:pt x="3962446" y="3217432"/>
                    <a:pt x="4138886" y="3159949"/>
                  </a:cubicBezTo>
                  <a:cubicBezTo>
                    <a:pt x="4142878" y="3158353"/>
                    <a:pt x="4146870" y="3155958"/>
                    <a:pt x="4153256" y="3159151"/>
                  </a:cubicBezTo>
                  <a:cubicBezTo>
                    <a:pt x="4126112" y="3246173"/>
                    <a:pt x="4111741" y="3335591"/>
                    <a:pt x="4112539" y="3427403"/>
                  </a:cubicBezTo>
                  <a:cubicBezTo>
                    <a:pt x="4111741" y="3519216"/>
                    <a:pt x="4126112" y="3607835"/>
                    <a:pt x="4152458" y="3695656"/>
                  </a:cubicBezTo>
                  <a:close/>
                  <a:moveTo>
                    <a:pt x="4224311" y="2157995"/>
                  </a:moveTo>
                  <a:cubicBezTo>
                    <a:pt x="4219521" y="2143624"/>
                    <a:pt x="4221118" y="2134044"/>
                    <a:pt x="4229900" y="2121270"/>
                  </a:cubicBezTo>
                  <a:cubicBezTo>
                    <a:pt x="4336882" y="1975168"/>
                    <a:pt x="4443065" y="1828268"/>
                    <a:pt x="4549248" y="1682166"/>
                  </a:cubicBezTo>
                  <a:cubicBezTo>
                    <a:pt x="4553240" y="1677376"/>
                    <a:pt x="4557232" y="1671787"/>
                    <a:pt x="4563619" y="1663804"/>
                  </a:cubicBezTo>
                  <a:cubicBezTo>
                    <a:pt x="4630682" y="1883355"/>
                    <a:pt x="4729680" y="2082948"/>
                    <a:pt x="4863007" y="2264976"/>
                  </a:cubicBezTo>
                  <a:cubicBezTo>
                    <a:pt x="4995537" y="2447005"/>
                    <a:pt x="5154413" y="2601889"/>
                    <a:pt x="5341231" y="2733620"/>
                  </a:cubicBezTo>
                  <a:cubicBezTo>
                    <a:pt x="5305305" y="2745595"/>
                    <a:pt x="5273370" y="2755974"/>
                    <a:pt x="5241435" y="2766353"/>
                  </a:cubicBezTo>
                  <a:cubicBezTo>
                    <a:pt x="5095333" y="2813457"/>
                    <a:pt x="4949232" y="2860561"/>
                    <a:pt x="4803130" y="2909261"/>
                  </a:cubicBezTo>
                  <a:cubicBezTo>
                    <a:pt x="4787961" y="2914051"/>
                    <a:pt x="4777582" y="2912455"/>
                    <a:pt x="4764808" y="2902874"/>
                  </a:cubicBezTo>
                  <a:cubicBezTo>
                    <a:pt x="4502144" y="2714459"/>
                    <a:pt x="4321713" y="2466964"/>
                    <a:pt x="4224311" y="2157995"/>
                  </a:cubicBezTo>
                  <a:close/>
                  <a:moveTo>
                    <a:pt x="4741656" y="2928422"/>
                  </a:moveTo>
                  <a:cubicBezTo>
                    <a:pt x="4678584" y="2949180"/>
                    <a:pt x="4618706" y="2968341"/>
                    <a:pt x="4559627" y="2987501"/>
                  </a:cubicBezTo>
                  <a:cubicBezTo>
                    <a:pt x="4439871" y="3026621"/>
                    <a:pt x="4320914" y="3064943"/>
                    <a:pt x="4201159" y="3104063"/>
                  </a:cubicBezTo>
                  <a:cubicBezTo>
                    <a:pt x="4189183" y="3108055"/>
                    <a:pt x="4180401" y="3108055"/>
                    <a:pt x="4169224" y="3100072"/>
                  </a:cubicBezTo>
                  <a:cubicBezTo>
                    <a:pt x="4016735" y="2988300"/>
                    <a:pt x="3910552" y="2843795"/>
                    <a:pt x="3852271" y="2663363"/>
                  </a:cubicBezTo>
                  <a:cubicBezTo>
                    <a:pt x="3849077" y="2652984"/>
                    <a:pt x="3848279" y="2645001"/>
                    <a:pt x="3855464" y="2635420"/>
                  </a:cubicBezTo>
                  <a:cubicBezTo>
                    <a:pt x="3964841" y="2485327"/>
                    <a:pt x="4073419" y="2335233"/>
                    <a:pt x="4182796" y="2185139"/>
                  </a:cubicBezTo>
                  <a:cubicBezTo>
                    <a:pt x="4185191" y="2181946"/>
                    <a:pt x="4187586" y="2179551"/>
                    <a:pt x="4192376" y="2173962"/>
                  </a:cubicBezTo>
                  <a:cubicBezTo>
                    <a:pt x="4293770" y="2485327"/>
                    <a:pt x="4475798" y="2735216"/>
                    <a:pt x="4741656" y="2928422"/>
                  </a:cubicBezTo>
                  <a:close/>
                  <a:moveTo>
                    <a:pt x="4143676" y="3123224"/>
                  </a:moveTo>
                  <a:cubicBezTo>
                    <a:pt x="4123717" y="3129611"/>
                    <a:pt x="4106951" y="3135200"/>
                    <a:pt x="4090185" y="3140789"/>
                  </a:cubicBezTo>
                  <a:cubicBezTo>
                    <a:pt x="3927318" y="3193481"/>
                    <a:pt x="3764450" y="3246972"/>
                    <a:pt x="3601583" y="3299664"/>
                  </a:cubicBezTo>
                  <a:cubicBezTo>
                    <a:pt x="3589607" y="3303656"/>
                    <a:pt x="3581623" y="3302059"/>
                    <a:pt x="3572043" y="3294075"/>
                  </a:cubicBezTo>
                  <a:cubicBezTo>
                    <a:pt x="3532124" y="3260544"/>
                    <a:pt x="3502585" y="3219827"/>
                    <a:pt x="3483424" y="3171127"/>
                  </a:cubicBezTo>
                  <a:cubicBezTo>
                    <a:pt x="3480230" y="3162344"/>
                    <a:pt x="3479432" y="3155159"/>
                    <a:pt x="3485819" y="3146377"/>
                  </a:cubicBezTo>
                  <a:cubicBezTo>
                    <a:pt x="3596792" y="2994687"/>
                    <a:pt x="3706967" y="2842198"/>
                    <a:pt x="3817941" y="2690508"/>
                  </a:cubicBezTo>
                  <a:cubicBezTo>
                    <a:pt x="3818739" y="2688911"/>
                    <a:pt x="3820336" y="2687314"/>
                    <a:pt x="3823529" y="2682524"/>
                  </a:cubicBezTo>
                  <a:cubicBezTo>
                    <a:pt x="3885004" y="2862956"/>
                    <a:pt x="3990389" y="3008259"/>
                    <a:pt x="4143676" y="3123224"/>
                  </a:cubicBezTo>
                  <a:close/>
                  <a:moveTo>
                    <a:pt x="3553680" y="3494466"/>
                  </a:moveTo>
                  <a:cubicBezTo>
                    <a:pt x="3556874" y="3512031"/>
                    <a:pt x="3544100" y="3500854"/>
                    <a:pt x="3539310" y="3499257"/>
                  </a:cubicBezTo>
                  <a:cubicBezTo>
                    <a:pt x="3473045" y="3477701"/>
                    <a:pt x="3405982" y="3456145"/>
                    <a:pt x="3339717" y="3434589"/>
                  </a:cubicBezTo>
                  <a:cubicBezTo>
                    <a:pt x="3334129" y="3432992"/>
                    <a:pt x="3328540" y="3430597"/>
                    <a:pt x="3317363" y="3426605"/>
                  </a:cubicBezTo>
                  <a:cubicBezTo>
                    <a:pt x="3398797" y="3400259"/>
                    <a:pt x="3476238" y="3375509"/>
                    <a:pt x="3555277" y="3349163"/>
                  </a:cubicBezTo>
                  <a:cubicBezTo>
                    <a:pt x="3545697" y="3399460"/>
                    <a:pt x="3544898" y="3446564"/>
                    <a:pt x="3553680" y="3494466"/>
                  </a:cubicBezTo>
                  <a:close/>
                  <a:moveTo>
                    <a:pt x="3545697" y="3317228"/>
                  </a:moveTo>
                  <a:cubicBezTo>
                    <a:pt x="3465061" y="3343575"/>
                    <a:pt x="3388418" y="3368324"/>
                    <a:pt x="3311774" y="3393074"/>
                  </a:cubicBezTo>
                  <a:cubicBezTo>
                    <a:pt x="3310976" y="3392275"/>
                    <a:pt x="3310177" y="3390678"/>
                    <a:pt x="3309379" y="3389880"/>
                  </a:cubicBezTo>
                  <a:cubicBezTo>
                    <a:pt x="3356483" y="3324414"/>
                    <a:pt x="3403587" y="3259746"/>
                    <a:pt x="3453884" y="3191086"/>
                  </a:cubicBezTo>
                  <a:cubicBezTo>
                    <a:pt x="3475440" y="3239786"/>
                    <a:pt x="3504181" y="3280503"/>
                    <a:pt x="3545697" y="3317228"/>
                  </a:cubicBezTo>
                  <a:close/>
                  <a:moveTo>
                    <a:pt x="3312572" y="3461733"/>
                  </a:moveTo>
                  <a:cubicBezTo>
                    <a:pt x="3388418" y="3486483"/>
                    <a:pt x="3465061" y="3511232"/>
                    <a:pt x="3545697" y="3537578"/>
                  </a:cubicBezTo>
                  <a:cubicBezTo>
                    <a:pt x="3504980" y="3573505"/>
                    <a:pt x="3475440" y="3613424"/>
                    <a:pt x="3453884" y="3663721"/>
                  </a:cubicBezTo>
                  <a:cubicBezTo>
                    <a:pt x="3405183" y="3596658"/>
                    <a:pt x="3357281" y="3531192"/>
                    <a:pt x="3310177" y="3465725"/>
                  </a:cubicBezTo>
                  <a:cubicBezTo>
                    <a:pt x="3310976" y="3464128"/>
                    <a:pt x="3311774" y="3463330"/>
                    <a:pt x="3312572" y="3461733"/>
                  </a:cubicBezTo>
                  <a:close/>
                  <a:moveTo>
                    <a:pt x="3485020" y="3677293"/>
                  </a:moveTo>
                  <a:cubicBezTo>
                    <a:pt x="3504181" y="3630988"/>
                    <a:pt x="3532923" y="3591868"/>
                    <a:pt x="3572043" y="3559933"/>
                  </a:cubicBezTo>
                  <a:cubicBezTo>
                    <a:pt x="3580026" y="3553546"/>
                    <a:pt x="3587212" y="3551151"/>
                    <a:pt x="3598389" y="3554344"/>
                  </a:cubicBezTo>
                  <a:cubicBezTo>
                    <a:pt x="3775627" y="3612625"/>
                    <a:pt x="3953664" y="3670108"/>
                    <a:pt x="4130902" y="3727591"/>
                  </a:cubicBezTo>
                  <a:cubicBezTo>
                    <a:pt x="4134095" y="3728389"/>
                    <a:pt x="4136490" y="3729986"/>
                    <a:pt x="4142079" y="3732381"/>
                  </a:cubicBezTo>
                  <a:cubicBezTo>
                    <a:pt x="3990389" y="3846548"/>
                    <a:pt x="3884206" y="3991053"/>
                    <a:pt x="3824328" y="4168291"/>
                  </a:cubicBezTo>
                  <a:cubicBezTo>
                    <a:pt x="3816344" y="4165098"/>
                    <a:pt x="3813949" y="4158710"/>
                    <a:pt x="3809957" y="4153920"/>
                  </a:cubicBezTo>
                  <a:cubicBezTo>
                    <a:pt x="3702975" y="4007020"/>
                    <a:pt x="3596792" y="3859322"/>
                    <a:pt x="3489811" y="3713220"/>
                  </a:cubicBezTo>
                  <a:cubicBezTo>
                    <a:pt x="3480230" y="3701244"/>
                    <a:pt x="3479432" y="3690866"/>
                    <a:pt x="3485020" y="3677293"/>
                  </a:cubicBezTo>
                  <a:close/>
                  <a:moveTo>
                    <a:pt x="4119725" y="4581847"/>
                  </a:moveTo>
                  <a:cubicBezTo>
                    <a:pt x="4032702" y="4462091"/>
                    <a:pt x="3946478" y="4342336"/>
                    <a:pt x="3858658" y="4222580"/>
                  </a:cubicBezTo>
                  <a:cubicBezTo>
                    <a:pt x="3849876" y="4210604"/>
                    <a:pt x="3849077" y="4201024"/>
                    <a:pt x="3853069" y="4187452"/>
                  </a:cubicBezTo>
                  <a:cubicBezTo>
                    <a:pt x="3911350" y="4008617"/>
                    <a:pt x="4016735" y="3864910"/>
                    <a:pt x="4169224" y="3753937"/>
                  </a:cubicBezTo>
                  <a:cubicBezTo>
                    <a:pt x="4177208" y="3748348"/>
                    <a:pt x="4184393" y="3743558"/>
                    <a:pt x="4194772" y="3747550"/>
                  </a:cubicBezTo>
                  <a:cubicBezTo>
                    <a:pt x="4373607" y="3805831"/>
                    <a:pt x="4552442" y="3864112"/>
                    <a:pt x="4731276" y="3922393"/>
                  </a:cubicBezTo>
                  <a:cubicBezTo>
                    <a:pt x="4732873" y="3923191"/>
                    <a:pt x="4734470" y="3923990"/>
                    <a:pt x="4740059" y="3926385"/>
                  </a:cubicBezTo>
                  <a:cubicBezTo>
                    <a:pt x="4475798" y="4117994"/>
                    <a:pt x="4292971" y="4367884"/>
                    <a:pt x="4192376" y="4680845"/>
                  </a:cubicBezTo>
                  <a:cubicBezTo>
                    <a:pt x="4166829" y="4645716"/>
                    <a:pt x="4142878" y="4613781"/>
                    <a:pt x="4119725" y="4581847"/>
                  </a:cubicBezTo>
                  <a:close/>
                  <a:moveTo>
                    <a:pt x="4223513" y="4697610"/>
                  </a:moveTo>
                  <a:cubicBezTo>
                    <a:pt x="4320914" y="4387843"/>
                    <a:pt x="4502144" y="4138751"/>
                    <a:pt x="4767203" y="3950336"/>
                  </a:cubicBezTo>
                  <a:cubicBezTo>
                    <a:pt x="4775985" y="3943949"/>
                    <a:pt x="4783969" y="3939159"/>
                    <a:pt x="4796743" y="3943151"/>
                  </a:cubicBezTo>
                  <a:cubicBezTo>
                    <a:pt x="4973981" y="4001432"/>
                    <a:pt x="5152018" y="4058914"/>
                    <a:pt x="5329256" y="4116397"/>
                  </a:cubicBezTo>
                  <a:cubicBezTo>
                    <a:pt x="5331651" y="4117195"/>
                    <a:pt x="5334046" y="4117994"/>
                    <a:pt x="5339635" y="4120389"/>
                  </a:cubicBezTo>
                  <a:cubicBezTo>
                    <a:pt x="4962006" y="4390238"/>
                    <a:pt x="4702535" y="4744714"/>
                    <a:pt x="4563619" y="5186213"/>
                  </a:cubicBezTo>
                  <a:cubicBezTo>
                    <a:pt x="4555635" y="5183020"/>
                    <a:pt x="4553240" y="5177431"/>
                    <a:pt x="4550047" y="5171842"/>
                  </a:cubicBezTo>
                  <a:cubicBezTo>
                    <a:pt x="4443065" y="5024942"/>
                    <a:pt x="4336882" y="4877244"/>
                    <a:pt x="4229900" y="4730344"/>
                  </a:cubicBezTo>
                  <a:cubicBezTo>
                    <a:pt x="4220319" y="4720763"/>
                    <a:pt x="4218723" y="4711183"/>
                    <a:pt x="4223513" y="4697610"/>
                  </a:cubicBezTo>
                  <a:close/>
                  <a:moveTo>
                    <a:pt x="5330853" y="4082067"/>
                  </a:moveTo>
                  <a:cubicBezTo>
                    <a:pt x="5156808" y="4025383"/>
                    <a:pt x="4982763" y="3968698"/>
                    <a:pt x="4808718" y="3912812"/>
                  </a:cubicBezTo>
                  <a:cubicBezTo>
                    <a:pt x="4798340" y="3909619"/>
                    <a:pt x="4791953" y="3904030"/>
                    <a:pt x="4788759" y="3892853"/>
                  </a:cubicBezTo>
                  <a:cubicBezTo>
                    <a:pt x="4684173" y="3582287"/>
                    <a:pt x="4684173" y="3271721"/>
                    <a:pt x="4789558" y="2961954"/>
                  </a:cubicBezTo>
                  <a:cubicBezTo>
                    <a:pt x="4792751" y="2953172"/>
                    <a:pt x="4796743" y="2946784"/>
                    <a:pt x="4807122" y="2943591"/>
                  </a:cubicBezTo>
                  <a:cubicBezTo>
                    <a:pt x="4985158" y="2886108"/>
                    <a:pt x="5162396" y="2828626"/>
                    <a:pt x="5340433" y="2771143"/>
                  </a:cubicBezTo>
                  <a:cubicBezTo>
                    <a:pt x="5343626" y="2770345"/>
                    <a:pt x="5346021" y="2769546"/>
                    <a:pt x="5353207" y="2767950"/>
                  </a:cubicBezTo>
                  <a:cubicBezTo>
                    <a:pt x="5278959" y="2984308"/>
                    <a:pt x="5242233" y="3203860"/>
                    <a:pt x="5242233" y="3429000"/>
                  </a:cubicBezTo>
                  <a:cubicBezTo>
                    <a:pt x="5242233" y="3653342"/>
                    <a:pt x="5278959" y="3872096"/>
                    <a:pt x="5351610" y="4084462"/>
                  </a:cubicBezTo>
                  <a:cubicBezTo>
                    <a:pt x="5342030" y="4087656"/>
                    <a:pt x="5336441" y="4083664"/>
                    <a:pt x="5330853" y="4082067"/>
                  </a:cubicBezTo>
                  <a:close/>
                  <a:moveTo>
                    <a:pt x="3279839" y="627519"/>
                  </a:moveTo>
                  <a:cubicBezTo>
                    <a:pt x="3279839" y="621132"/>
                    <a:pt x="3280638" y="615543"/>
                    <a:pt x="3280638" y="605963"/>
                  </a:cubicBezTo>
                  <a:cubicBezTo>
                    <a:pt x="3762853" y="966826"/>
                    <a:pt x="4302552" y="1141669"/>
                    <a:pt x="4901330" y="1133686"/>
                  </a:cubicBezTo>
                  <a:cubicBezTo>
                    <a:pt x="4902128" y="1142468"/>
                    <a:pt x="4895741" y="1147258"/>
                    <a:pt x="4891749" y="1152048"/>
                  </a:cubicBezTo>
                  <a:cubicBezTo>
                    <a:pt x="4785566" y="1298948"/>
                    <a:pt x="4678584" y="1445050"/>
                    <a:pt x="4572401" y="1591950"/>
                  </a:cubicBezTo>
                  <a:cubicBezTo>
                    <a:pt x="4564417" y="1603127"/>
                    <a:pt x="4556434" y="1607918"/>
                    <a:pt x="4542861" y="1607918"/>
                  </a:cubicBezTo>
                  <a:cubicBezTo>
                    <a:pt x="4079806" y="1615901"/>
                    <a:pt x="3663855" y="1480178"/>
                    <a:pt x="3293412" y="1202346"/>
                  </a:cubicBezTo>
                  <a:cubicBezTo>
                    <a:pt x="3283033" y="1194362"/>
                    <a:pt x="3278243" y="1185580"/>
                    <a:pt x="3278243" y="1172008"/>
                  </a:cubicBezTo>
                  <a:cubicBezTo>
                    <a:pt x="3279839" y="990777"/>
                    <a:pt x="3279041" y="809547"/>
                    <a:pt x="3279839" y="627519"/>
                  </a:cubicBezTo>
                  <a:close/>
                  <a:moveTo>
                    <a:pt x="3279041" y="1257433"/>
                  </a:moveTo>
                  <a:cubicBezTo>
                    <a:pt x="3279041" y="1251046"/>
                    <a:pt x="3277444" y="1244659"/>
                    <a:pt x="3282234" y="1237474"/>
                  </a:cubicBezTo>
                  <a:cubicBezTo>
                    <a:pt x="3653477" y="1512113"/>
                    <a:pt x="4068629" y="1647836"/>
                    <a:pt x="4529289" y="1643844"/>
                  </a:cubicBezTo>
                  <a:cubicBezTo>
                    <a:pt x="4532482" y="1651030"/>
                    <a:pt x="4526894" y="1655021"/>
                    <a:pt x="4523700" y="1659013"/>
                  </a:cubicBezTo>
                  <a:cubicBezTo>
                    <a:pt x="4415920" y="1808309"/>
                    <a:pt x="4307342" y="1957604"/>
                    <a:pt x="4198764" y="2106899"/>
                  </a:cubicBezTo>
                  <a:cubicBezTo>
                    <a:pt x="4192376" y="2115681"/>
                    <a:pt x="4185191" y="2118875"/>
                    <a:pt x="4174813" y="2118875"/>
                  </a:cubicBezTo>
                  <a:cubicBezTo>
                    <a:pt x="3846682" y="2123665"/>
                    <a:pt x="3552084" y="2027860"/>
                    <a:pt x="3289420" y="1831461"/>
                  </a:cubicBezTo>
                  <a:cubicBezTo>
                    <a:pt x="3279839" y="1824276"/>
                    <a:pt x="3277444" y="1817091"/>
                    <a:pt x="3277444" y="1805913"/>
                  </a:cubicBezTo>
                  <a:cubicBezTo>
                    <a:pt x="3279041" y="1622288"/>
                    <a:pt x="3279041" y="1440260"/>
                    <a:pt x="3279041" y="1257433"/>
                  </a:cubicBezTo>
                  <a:close/>
                  <a:moveTo>
                    <a:pt x="3279041" y="1885750"/>
                  </a:moveTo>
                  <a:cubicBezTo>
                    <a:pt x="3279041" y="1880162"/>
                    <a:pt x="3279839" y="1874573"/>
                    <a:pt x="3279839" y="1868985"/>
                  </a:cubicBezTo>
                  <a:cubicBezTo>
                    <a:pt x="3288621" y="1868186"/>
                    <a:pt x="3292613" y="1873775"/>
                    <a:pt x="3297403" y="1877767"/>
                  </a:cubicBezTo>
                  <a:cubicBezTo>
                    <a:pt x="3549688" y="2058198"/>
                    <a:pt x="3831513" y="2150809"/>
                    <a:pt x="4141281" y="2152406"/>
                  </a:cubicBezTo>
                  <a:cubicBezTo>
                    <a:pt x="4145273" y="2152406"/>
                    <a:pt x="4149265" y="2152406"/>
                    <a:pt x="4152458" y="2152406"/>
                  </a:cubicBezTo>
                  <a:cubicBezTo>
                    <a:pt x="4161240" y="2152406"/>
                    <a:pt x="4162837" y="2155600"/>
                    <a:pt x="4157248" y="2162785"/>
                  </a:cubicBezTo>
                  <a:cubicBezTo>
                    <a:pt x="4155651" y="2165180"/>
                    <a:pt x="4153256" y="2168373"/>
                    <a:pt x="4151660" y="2170769"/>
                  </a:cubicBezTo>
                  <a:cubicBezTo>
                    <a:pt x="4044678" y="2317669"/>
                    <a:pt x="3937696" y="2464569"/>
                    <a:pt x="3831513" y="2612267"/>
                  </a:cubicBezTo>
                  <a:cubicBezTo>
                    <a:pt x="3822731" y="2625041"/>
                    <a:pt x="3813151" y="2629033"/>
                    <a:pt x="3797982" y="2629033"/>
                  </a:cubicBezTo>
                  <a:cubicBezTo>
                    <a:pt x="3611163" y="2628235"/>
                    <a:pt x="3443505" y="2573147"/>
                    <a:pt x="3292613" y="2463770"/>
                  </a:cubicBezTo>
                  <a:cubicBezTo>
                    <a:pt x="3283033" y="2456585"/>
                    <a:pt x="3276646" y="2449400"/>
                    <a:pt x="3276646" y="2435828"/>
                  </a:cubicBezTo>
                  <a:cubicBezTo>
                    <a:pt x="3279041" y="2251404"/>
                    <a:pt x="3279041" y="2068577"/>
                    <a:pt x="3279041" y="1885750"/>
                  </a:cubicBezTo>
                  <a:close/>
                  <a:moveTo>
                    <a:pt x="3281436" y="2498899"/>
                  </a:moveTo>
                  <a:cubicBezTo>
                    <a:pt x="3287025" y="2495705"/>
                    <a:pt x="3290218" y="2502092"/>
                    <a:pt x="3294210" y="2504487"/>
                  </a:cubicBezTo>
                  <a:cubicBezTo>
                    <a:pt x="3440312" y="2605082"/>
                    <a:pt x="3602381" y="2657775"/>
                    <a:pt x="3779619" y="2661766"/>
                  </a:cubicBezTo>
                  <a:cubicBezTo>
                    <a:pt x="3782014" y="2661766"/>
                    <a:pt x="3784409" y="2661766"/>
                    <a:pt x="3787603" y="2662565"/>
                  </a:cubicBezTo>
                  <a:cubicBezTo>
                    <a:pt x="3788401" y="2662565"/>
                    <a:pt x="3789998" y="2663363"/>
                    <a:pt x="3793990" y="2664960"/>
                  </a:cubicBezTo>
                  <a:cubicBezTo>
                    <a:pt x="3789998" y="2671347"/>
                    <a:pt x="3786804" y="2676935"/>
                    <a:pt x="3782812" y="2681726"/>
                  </a:cubicBezTo>
                  <a:cubicBezTo>
                    <a:pt x="3675831" y="2828626"/>
                    <a:pt x="3568849" y="2975526"/>
                    <a:pt x="3462666" y="3122426"/>
                  </a:cubicBezTo>
                  <a:cubicBezTo>
                    <a:pt x="3454682" y="3133603"/>
                    <a:pt x="3446699" y="3138393"/>
                    <a:pt x="3432328" y="3136797"/>
                  </a:cubicBezTo>
                  <a:cubicBezTo>
                    <a:pt x="3381232" y="3133603"/>
                    <a:pt x="3334927" y="3117636"/>
                    <a:pt x="3292613" y="3090491"/>
                  </a:cubicBezTo>
                  <a:cubicBezTo>
                    <a:pt x="3283033" y="3084104"/>
                    <a:pt x="3278243" y="3077717"/>
                    <a:pt x="3278243" y="3065742"/>
                  </a:cubicBezTo>
                  <a:cubicBezTo>
                    <a:pt x="3279041" y="2881318"/>
                    <a:pt x="3278243" y="2696895"/>
                    <a:pt x="3279041" y="2513270"/>
                  </a:cubicBezTo>
                  <a:cubicBezTo>
                    <a:pt x="3278243" y="2508479"/>
                    <a:pt x="3276646" y="2502092"/>
                    <a:pt x="3281436" y="2498899"/>
                  </a:cubicBezTo>
                  <a:close/>
                  <a:moveTo>
                    <a:pt x="3278243" y="3343575"/>
                  </a:moveTo>
                  <a:cubicBezTo>
                    <a:pt x="3278243" y="3276511"/>
                    <a:pt x="3278243" y="3209448"/>
                    <a:pt x="3278243" y="3143184"/>
                  </a:cubicBezTo>
                  <a:cubicBezTo>
                    <a:pt x="3278243" y="3128813"/>
                    <a:pt x="3279041" y="3122426"/>
                    <a:pt x="3295008" y="3132006"/>
                  </a:cubicBezTo>
                  <a:cubicBezTo>
                    <a:pt x="3334129" y="3155159"/>
                    <a:pt x="3377240" y="3166336"/>
                    <a:pt x="3425941" y="3171925"/>
                  </a:cubicBezTo>
                  <a:cubicBezTo>
                    <a:pt x="3377240" y="3238988"/>
                    <a:pt x="3330137" y="3304454"/>
                    <a:pt x="3281436" y="3371517"/>
                  </a:cubicBezTo>
                  <a:cubicBezTo>
                    <a:pt x="3276646" y="3359542"/>
                    <a:pt x="3278243" y="3351558"/>
                    <a:pt x="3278243" y="3343575"/>
                  </a:cubicBezTo>
                  <a:close/>
                  <a:moveTo>
                    <a:pt x="3278243" y="3533587"/>
                  </a:moveTo>
                  <a:cubicBezTo>
                    <a:pt x="3278243" y="3518418"/>
                    <a:pt x="3275847" y="3502450"/>
                    <a:pt x="3281436" y="3483289"/>
                  </a:cubicBezTo>
                  <a:cubicBezTo>
                    <a:pt x="3330137" y="3550352"/>
                    <a:pt x="3377240" y="3615020"/>
                    <a:pt x="3425941" y="3682882"/>
                  </a:cubicBezTo>
                  <a:cubicBezTo>
                    <a:pt x="3374845" y="3688471"/>
                    <a:pt x="3330935" y="3701244"/>
                    <a:pt x="3289420" y="3725195"/>
                  </a:cubicBezTo>
                  <a:cubicBezTo>
                    <a:pt x="3273452" y="3733977"/>
                    <a:pt x="3278243" y="3719607"/>
                    <a:pt x="3278243" y="3713220"/>
                  </a:cubicBezTo>
                  <a:cubicBezTo>
                    <a:pt x="3277444" y="3653342"/>
                    <a:pt x="3277444" y="3593464"/>
                    <a:pt x="3278243" y="3533587"/>
                  </a:cubicBezTo>
                  <a:close/>
                  <a:moveTo>
                    <a:pt x="3278243" y="4336747"/>
                  </a:moveTo>
                  <a:cubicBezTo>
                    <a:pt x="3278243" y="4154718"/>
                    <a:pt x="3278243" y="3973489"/>
                    <a:pt x="3278243" y="3791460"/>
                  </a:cubicBezTo>
                  <a:cubicBezTo>
                    <a:pt x="3278243" y="3777089"/>
                    <a:pt x="3283033" y="3768308"/>
                    <a:pt x="3295008" y="3760324"/>
                  </a:cubicBezTo>
                  <a:cubicBezTo>
                    <a:pt x="3338120" y="3733977"/>
                    <a:pt x="3384426" y="3718010"/>
                    <a:pt x="3435521" y="3716413"/>
                  </a:cubicBezTo>
                  <a:cubicBezTo>
                    <a:pt x="3445102" y="3715615"/>
                    <a:pt x="3452287" y="3717212"/>
                    <a:pt x="3458674" y="3725994"/>
                  </a:cubicBezTo>
                  <a:cubicBezTo>
                    <a:pt x="3568051" y="3877684"/>
                    <a:pt x="3678226" y="4029374"/>
                    <a:pt x="3788401" y="4181065"/>
                  </a:cubicBezTo>
                  <a:cubicBezTo>
                    <a:pt x="3789998" y="4183460"/>
                    <a:pt x="3790796" y="4185057"/>
                    <a:pt x="3793990" y="4190645"/>
                  </a:cubicBezTo>
                  <a:cubicBezTo>
                    <a:pt x="3740499" y="4192242"/>
                    <a:pt x="3689403" y="4196234"/>
                    <a:pt x="3639904" y="4205814"/>
                  </a:cubicBezTo>
                  <a:cubicBezTo>
                    <a:pt x="3516157" y="4228169"/>
                    <a:pt x="3401990" y="4275273"/>
                    <a:pt x="3298202" y="4346327"/>
                  </a:cubicBezTo>
                  <a:cubicBezTo>
                    <a:pt x="3293412" y="4349521"/>
                    <a:pt x="3288621" y="4357505"/>
                    <a:pt x="3282234" y="4353513"/>
                  </a:cubicBezTo>
                  <a:cubicBezTo>
                    <a:pt x="3275049" y="4351118"/>
                    <a:pt x="3278243" y="4343134"/>
                    <a:pt x="3278243" y="4336747"/>
                  </a:cubicBezTo>
                  <a:close/>
                  <a:moveTo>
                    <a:pt x="3277444" y="5585398"/>
                  </a:moveTo>
                  <a:cubicBezTo>
                    <a:pt x="3277444" y="5408160"/>
                    <a:pt x="3277444" y="5230922"/>
                    <a:pt x="3276646" y="5053684"/>
                  </a:cubicBezTo>
                  <a:cubicBezTo>
                    <a:pt x="3276646" y="5038514"/>
                    <a:pt x="3281436" y="5028934"/>
                    <a:pt x="3293412" y="5020152"/>
                  </a:cubicBezTo>
                  <a:cubicBezTo>
                    <a:pt x="3518552" y="4852494"/>
                    <a:pt x="3771635" y="4757488"/>
                    <a:pt x="4051863" y="4738327"/>
                  </a:cubicBezTo>
                  <a:cubicBezTo>
                    <a:pt x="4092580" y="4735932"/>
                    <a:pt x="4133297" y="4735134"/>
                    <a:pt x="4174014" y="4735134"/>
                  </a:cubicBezTo>
                  <a:cubicBezTo>
                    <a:pt x="4184393" y="4735134"/>
                    <a:pt x="4191578" y="4738327"/>
                    <a:pt x="4197965" y="4747109"/>
                  </a:cubicBezTo>
                  <a:cubicBezTo>
                    <a:pt x="4306544" y="4897203"/>
                    <a:pt x="4415122" y="5046498"/>
                    <a:pt x="4523700" y="5196592"/>
                  </a:cubicBezTo>
                  <a:cubicBezTo>
                    <a:pt x="4526096" y="5199785"/>
                    <a:pt x="4528491" y="5203777"/>
                    <a:pt x="4532482" y="5210963"/>
                  </a:cubicBezTo>
                  <a:cubicBezTo>
                    <a:pt x="4464621" y="5210963"/>
                    <a:pt x="4400751" y="5212559"/>
                    <a:pt x="4337680" y="5217350"/>
                  </a:cubicBezTo>
                  <a:cubicBezTo>
                    <a:pt x="3957656" y="5247688"/>
                    <a:pt x="3613558" y="5375427"/>
                    <a:pt x="3305387" y="5598970"/>
                  </a:cubicBezTo>
                  <a:cubicBezTo>
                    <a:pt x="3297403" y="5604559"/>
                    <a:pt x="3288621" y="5617333"/>
                    <a:pt x="3280638" y="5614140"/>
                  </a:cubicBezTo>
                  <a:cubicBezTo>
                    <a:pt x="3272654" y="5610148"/>
                    <a:pt x="3277444" y="5594979"/>
                    <a:pt x="3277444" y="5585398"/>
                  </a:cubicBezTo>
                  <a:close/>
                  <a:moveTo>
                    <a:pt x="4898934" y="5717129"/>
                  </a:moveTo>
                  <a:cubicBezTo>
                    <a:pt x="4895741" y="5724315"/>
                    <a:pt x="4887757" y="5720323"/>
                    <a:pt x="4882169" y="5720323"/>
                  </a:cubicBezTo>
                  <a:cubicBezTo>
                    <a:pt x="4296963" y="5715532"/>
                    <a:pt x="3768442" y="5886384"/>
                    <a:pt x="3297403" y="6234473"/>
                  </a:cubicBezTo>
                  <a:cubicBezTo>
                    <a:pt x="3291815" y="6238465"/>
                    <a:pt x="3287823" y="6244852"/>
                    <a:pt x="3279839" y="6244852"/>
                  </a:cubicBezTo>
                  <a:cubicBezTo>
                    <a:pt x="3275847" y="6238465"/>
                    <a:pt x="3278243" y="6231280"/>
                    <a:pt x="3278243" y="6224094"/>
                  </a:cubicBezTo>
                  <a:cubicBezTo>
                    <a:pt x="3278243" y="6043663"/>
                    <a:pt x="3278243" y="5863231"/>
                    <a:pt x="3278243" y="5682799"/>
                  </a:cubicBezTo>
                  <a:cubicBezTo>
                    <a:pt x="3278243" y="5669227"/>
                    <a:pt x="3281436" y="5659646"/>
                    <a:pt x="3293412" y="5650865"/>
                  </a:cubicBezTo>
                  <a:cubicBezTo>
                    <a:pt x="3575236" y="5437700"/>
                    <a:pt x="3890592" y="5306767"/>
                    <a:pt x="4241077" y="5261260"/>
                  </a:cubicBezTo>
                  <a:cubicBezTo>
                    <a:pt x="4340874" y="5247688"/>
                    <a:pt x="4441468" y="5243696"/>
                    <a:pt x="4542861" y="5245293"/>
                  </a:cubicBezTo>
                  <a:cubicBezTo>
                    <a:pt x="4555635" y="5245293"/>
                    <a:pt x="4563619" y="5249284"/>
                    <a:pt x="4571602" y="5259663"/>
                  </a:cubicBezTo>
                  <a:cubicBezTo>
                    <a:pt x="4678584" y="5407362"/>
                    <a:pt x="4785566" y="5555060"/>
                    <a:pt x="4892547" y="5702759"/>
                  </a:cubicBezTo>
                  <a:cubicBezTo>
                    <a:pt x="4894942" y="5707549"/>
                    <a:pt x="4901330" y="5712339"/>
                    <a:pt x="4898934" y="5717129"/>
                  </a:cubicBezTo>
                  <a:close/>
                  <a:moveTo>
                    <a:pt x="4932466" y="5697170"/>
                  </a:moveTo>
                  <a:cubicBezTo>
                    <a:pt x="4925281" y="5696372"/>
                    <a:pt x="4923684" y="5689985"/>
                    <a:pt x="4920490" y="5685194"/>
                  </a:cubicBezTo>
                  <a:cubicBezTo>
                    <a:pt x="4812710" y="5537496"/>
                    <a:pt x="4705729" y="5388999"/>
                    <a:pt x="4597949" y="5241301"/>
                  </a:cubicBezTo>
                  <a:cubicBezTo>
                    <a:pt x="4590763" y="5230922"/>
                    <a:pt x="4588368" y="5222140"/>
                    <a:pt x="4592360" y="5209366"/>
                  </a:cubicBezTo>
                  <a:cubicBezTo>
                    <a:pt x="4728881" y="4764674"/>
                    <a:pt x="4988352" y="4409399"/>
                    <a:pt x="5368376" y="4142743"/>
                  </a:cubicBezTo>
                  <a:cubicBezTo>
                    <a:pt x="5376360" y="4137155"/>
                    <a:pt x="5383545" y="4134759"/>
                    <a:pt x="5394722" y="4137953"/>
                  </a:cubicBezTo>
                  <a:cubicBezTo>
                    <a:pt x="5570364" y="4195436"/>
                    <a:pt x="5746005" y="4252918"/>
                    <a:pt x="5921647" y="4309603"/>
                  </a:cubicBezTo>
                  <a:cubicBezTo>
                    <a:pt x="5926437" y="4311199"/>
                    <a:pt x="5931227" y="4313594"/>
                    <a:pt x="5937614" y="4315989"/>
                  </a:cubicBezTo>
                  <a:cubicBezTo>
                    <a:pt x="5446616" y="4664079"/>
                    <a:pt x="5111301" y="5123940"/>
                    <a:pt x="4932466" y="5697170"/>
                  </a:cubicBezTo>
                  <a:close/>
                  <a:moveTo>
                    <a:pt x="5789117" y="4231362"/>
                  </a:moveTo>
                  <a:cubicBezTo>
                    <a:pt x="5662975" y="4190645"/>
                    <a:pt x="5536832" y="4149130"/>
                    <a:pt x="5410690" y="4108413"/>
                  </a:cubicBezTo>
                  <a:cubicBezTo>
                    <a:pt x="5397117" y="4104421"/>
                    <a:pt x="5389932" y="4097236"/>
                    <a:pt x="5385142" y="4083664"/>
                  </a:cubicBezTo>
                  <a:cubicBezTo>
                    <a:pt x="5236645" y="3646955"/>
                    <a:pt x="5236645" y="3210247"/>
                    <a:pt x="5385142" y="2773538"/>
                  </a:cubicBezTo>
                  <a:cubicBezTo>
                    <a:pt x="5389932" y="2759167"/>
                    <a:pt x="5397117" y="2751982"/>
                    <a:pt x="5411488" y="2747192"/>
                  </a:cubicBezTo>
                  <a:cubicBezTo>
                    <a:pt x="5584734" y="2691306"/>
                    <a:pt x="5758779" y="2634622"/>
                    <a:pt x="5932025" y="2578736"/>
                  </a:cubicBezTo>
                  <a:cubicBezTo>
                    <a:pt x="5936815" y="2577139"/>
                    <a:pt x="5941606" y="2576341"/>
                    <a:pt x="5949590" y="2573946"/>
                  </a:cubicBezTo>
                  <a:cubicBezTo>
                    <a:pt x="5757182" y="3143982"/>
                    <a:pt x="5757182" y="3711623"/>
                    <a:pt x="5949590" y="4283256"/>
                  </a:cubicBezTo>
                  <a:cubicBezTo>
                    <a:pt x="5893704" y="4264894"/>
                    <a:pt x="5841011" y="4248128"/>
                    <a:pt x="5789117" y="4231362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7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1FC2EED-7E95-4019-8112-3FA2A7B96812}"/>
                </a:ext>
              </a:extLst>
            </p:cNvPr>
            <p:cNvSpPr/>
            <p:nvPr/>
          </p:nvSpPr>
          <p:spPr>
            <a:xfrm rot="1800000">
              <a:off x="9011886" y="3185235"/>
              <a:ext cx="606740" cy="633706"/>
            </a:xfrm>
            <a:custGeom>
              <a:avLst/>
              <a:gdLst>
                <a:gd name="connsiteX0" fmla="*/ 826862 w 2143125"/>
                <a:gd name="connsiteY0" fmla="*/ 1230630 h 2238375"/>
                <a:gd name="connsiteX1" fmla="*/ 824004 w 2143125"/>
                <a:gd name="connsiteY1" fmla="*/ 1225868 h 2238375"/>
                <a:gd name="connsiteX2" fmla="*/ 723039 w 2143125"/>
                <a:gd name="connsiteY2" fmla="*/ 1101090 h 2238375"/>
                <a:gd name="connsiteX3" fmla="*/ 719229 w 2143125"/>
                <a:gd name="connsiteY3" fmla="*/ 1089660 h 2238375"/>
                <a:gd name="connsiteX4" fmla="*/ 640172 w 2143125"/>
                <a:gd name="connsiteY4" fmla="*/ 931545 h 2238375"/>
                <a:gd name="connsiteX5" fmla="*/ 623027 w 2143125"/>
                <a:gd name="connsiteY5" fmla="*/ 909638 h 2238375"/>
                <a:gd name="connsiteX6" fmla="*/ 608739 w 2143125"/>
                <a:gd name="connsiteY6" fmla="*/ 893445 h 2238375"/>
                <a:gd name="connsiteX7" fmla="*/ 505869 w 2143125"/>
                <a:gd name="connsiteY7" fmla="*/ 722948 h 2238375"/>
                <a:gd name="connsiteX8" fmla="*/ 464912 w 2143125"/>
                <a:gd name="connsiteY8" fmla="*/ 658178 h 2238375"/>
                <a:gd name="connsiteX9" fmla="*/ 374424 w 2143125"/>
                <a:gd name="connsiteY9" fmla="*/ 481013 h 2238375"/>
                <a:gd name="connsiteX10" fmla="*/ 318227 w 2143125"/>
                <a:gd name="connsiteY10" fmla="*/ 343853 h 2238375"/>
                <a:gd name="connsiteX11" fmla="*/ 323941 w 2143125"/>
                <a:gd name="connsiteY11" fmla="*/ 338138 h 2238375"/>
                <a:gd name="connsiteX12" fmla="*/ 345849 w 2143125"/>
                <a:gd name="connsiteY12" fmla="*/ 354330 h 2238375"/>
                <a:gd name="connsiteX13" fmla="*/ 422049 w 2143125"/>
                <a:gd name="connsiteY13" fmla="*/ 481965 h 2238375"/>
                <a:gd name="connsiteX14" fmla="*/ 515394 w 2143125"/>
                <a:gd name="connsiteY14" fmla="*/ 630555 h 2238375"/>
                <a:gd name="connsiteX15" fmla="*/ 591594 w 2143125"/>
                <a:gd name="connsiteY15" fmla="*/ 750570 h 2238375"/>
                <a:gd name="connsiteX16" fmla="*/ 619216 w 2143125"/>
                <a:gd name="connsiteY16" fmla="*/ 792480 h 2238375"/>
                <a:gd name="connsiteX17" fmla="*/ 659222 w 2143125"/>
                <a:gd name="connsiteY17" fmla="*/ 885825 h 2238375"/>
                <a:gd name="connsiteX18" fmla="*/ 689702 w 2143125"/>
                <a:gd name="connsiteY18" fmla="*/ 929640 h 2238375"/>
                <a:gd name="connsiteX19" fmla="*/ 554447 w 2143125"/>
                <a:gd name="connsiteY19" fmla="*/ 16193 h 2238375"/>
                <a:gd name="connsiteX20" fmla="*/ 568734 w 2143125"/>
                <a:gd name="connsiteY20" fmla="*/ 40005 h 2238375"/>
                <a:gd name="connsiteX21" fmla="*/ 597309 w 2143125"/>
                <a:gd name="connsiteY21" fmla="*/ 181928 h 2238375"/>
                <a:gd name="connsiteX22" fmla="*/ 678272 w 2143125"/>
                <a:gd name="connsiteY22" fmla="*/ 604838 h 2238375"/>
                <a:gd name="connsiteX23" fmla="*/ 754472 w 2143125"/>
                <a:gd name="connsiteY23" fmla="*/ 858203 h 2238375"/>
                <a:gd name="connsiteX24" fmla="*/ 785904 w 2143125"/>
                <a:gd name="connsiteY24" fmla="*/ 958215 h 2238375"/>
                <a:gd name="connsiteX25" fmla="*/ 860199 w 2143125"/>
                <a:gd name="connsiteY25" fmla="*/ 953453 h 2238375"/>
                <a:gd name="connsiteX26" fmla="*/ 886869 w 2143125"/>
                <a:gd name="connsiteY26" fmla="*/ 1020128 h 2238375"/>
                <a:gd name="connsiteX27" fmla="*/ 890679 w 2143125"/>
                <a:gd name="connsiteY27" fmla="*/ 1017270 h 2238375"/>
                <a:gd name="connsiteX28" fmla="*/ 949734 w 2143125"/>
                <a:gd name="connsiteY28" fmla="*/ 873443 h 2238375"/>
                <a:gd name="connsiteX29" fmla="*/ 967832 w 2143125"/>
                <a:gd name="connsiteY29" fmla="*/ 835343 h 2238375"/>
                <a:gd name="connsiteX30" fmla="*/ 984024 w 2143125"/>
                <a:gd name="connsiteY30" fmla="*/ 826770 h 2238375"/>
                <a:gd name="connsiteX31" fmla="*/ 989739 w 2143125"/>
                <a:gd name="connsiteY31" fmla="*/ 845820 h 2238375"/>
                <a:gd name="connsiteX32" fmla="*/ 968784 w 2143125"/>
                <a:gd name="connsiteY32" fmla="*/ 906780 h 2238375"/>
                <a:gd name="connsiteX33" fmla="*/ 1029744 w 2143125"/>
                <a:gd name="connsiteY33" fmla="*/ 898208 h 2238375"/>
                <a:gd name="connsiteX34" fmla="*/ 1096419 w 2143125"/>
                <a:gd name="connsiteY34" fmla="*/ 913448 h 2238375"/>
                <a:gd name="connsiteX35" fmla="*/ 1123089 w 2143125"/>
                <a:gd name="connsiteY35" fmla="*/ 900113 h 2238375"/>
                <a:gd name="connsiteX36" fmla="*/ 1128804 w 2143125"/>
                <a:gd name="connsiteY36" fmla="*/ 862965 h 2238375"/>
                <a:gd name="connsiteX37" fmla="*/ 1203099 w 2143125"/>
                <a:gd name="connsiteY37" fmla="*/ 645795 h 2238375"/>
                <a:gd name="connsiteX38" fmla="*/ 1245009 w 2143125"/>
                <a:gd name="connsiteY38" fmla="*/ 475298 h 2238375"/>
                <a:gd name="connsiteX39" fmla="*/ 1288824 w 2143125"/>
                <a:gd name="connsiteY39" fmla="*/ 298133 h 2238375"/>
                <a:gd name="connsiteX40" fmla="*/ 1341212 w 2143125"/>
                <a:gd name="connsiteY40" fmla="*/ 146685 h 2238375"/>
                <a:gd name="connsiteX41" fmla="*/ 1391694 w 2143125"/>
                <a:gd name="connsiteY41" fmla="*/ 9525 h 2238375"/>
                <a:gd name="connsiteX42" fmla="*/ 1404077 w 2143125"/>
                <a:gd name="connsiteY42" fmla="*/ 0 h 2238375"/>
                <a:gd name="connsiteX43" fmla="*/ 1401219 w 2143125"/>
                <a:gd name="connsiteY43" fmla="*/ 19050 h 2238375"/>
                <a:gd name="connsiteX44" fmla="*/ 1351689 w 2143125"/>
                <a:gd name="connsiteY44" fmla="*/ 210503 h 2238375"/>
                <a:gd name="connsiteX45" fmla="*/ 1291682 w 2143125"/>
                <a:gd name="connsiteY45" fmla="*/ 500063 h 2238375"/>
                <a:gd name="connsiteX46" fmla="*/ 1251677 w 2143125"/>
                <a:gd name="connsiteY46" fmla="*/ 648653 h 2238375"/>
                <a:gd name="connsiteX47" fmla="*/ 1218339 w 2143125"/>
                <a:gd name="connsiteY47" fmla="*/ 821055 h 2238375"/>
                <a:gd name="connsiteX48" fmla="*/ 1190717 w 2143125"/>
                <a:gd name="connsiteY48" fmla="*/ 958215 h 2238375"/>
                <a:gd name="connsiteX49" fmla="*/ 1279299 w 2143125"/>
                <a:gd name="connsiteY49" fmla="*/ 986790 h 2238375"/>
                <a:gd name="connsiteX50" fmla="*/ 1290729 w 2143125"/>
                <a:gd name="connsiteY50" fmla="*/ 912495 h 2238375"/>
                <a:gd name="connsiteX51" fmla="*/ 1329782 w 2143125"/>
                <a:gd name="connsiteY51" fmla="*/ 815340 h 2238375"/>
                <a:gd name="connsiteX52" fmla="*/ 1407887 w 2143125"/>
                <a:gd name="connsiteY52" fmla="*/ 730568 h 2238375"/>
                <a:gd name="connsiteX53" fmla="*/ 1590767 w 2143125"/>
                <a:gd name="connsiteY53" fmla="*/ 560070 h 2238375"/>
                <a:gd name="connsiteX54" fmla="*/ 1717449 w 2143125"/>
                <a:gd name="connsiteY54" fmla="*/ 438150 h 2238375"/>
                <a:gd name="connsiteX55" fmla="*/ 1836512 w 2143125"/>
                <a:gd name="connsiteY55" fmla="*/ 380048 h 2238375"/>
                <a:gd name="connsiteX56" fmla="*/ 1836512 w 2143125"/>
                <a:gd name="connsiteY56" fmla="*/ 386715 h 2238375"/>
                <a:gd name="connsiteX57" fmla="*/ 1697447 w 2143125"/>
                <a:gd name="connsiteY57" fmla="*/ 507683 h 2238375"/>
                <a:gd name="connsiteX58" fmla="*/ 1600292 w 2143125"/>
                <a:gd name="connsiteY58" fmla="*/ 604838 h 2238375"/>
                <a:gd name="connsiteX59" fmla="*/ 1481229 w 2143125"/>
                <a:gd name="connsiteY59" fmla="*/ 740093 h 2238375"/>
                <a:gd name="connsiteX60" fmla="*/ 1345974 w 2143125"/>
                <a:gd name="connsiteY60" fmla="*/ 882968 h 2238375"/>
                <a:gd name="connsiteX61" fmla="*/ 1340259 w 2143125"/>
                <a:gd name="connsiteY61" fmla="*/ 890588 h 2238375"/>
                <a:gd name="connsiteX62" fmla="*/ 1329782 w 2143125"/>
                <a:gd name="connsiteY62" fmla="*/ 956310 h 2238375"/>
                <a:gd name="connsiteX63" fmla="*/ 1333592 w 2143125"/>
                <a:gd name="connsiteY63" fmla="*/ 994410 h 2238375"/>
                <a:gd name="connsiteX64" fmla="*/ 1323114 w 2143125"/>
                <a:gd name="connsiteY64" fmla="*/ 1165860 h 2238375"/>
                <a:gd name="connsiteX65" fmla="*/ 1243104 w 2143125"/>
                <a:gd name="connsiteY65" fmla="*/ 1238250 h 2238375"/>
                <a:gd name="connsiteX66" fmla="*/ 1224054 w 2143125"/>
                <a:gd name="connsiteY66" fmla="*/ 1242060 h 2238375"/>
                <a:gd name="connsiteX67" fmla="*/ 1225007 w 2143125"/>
                <a:gd name="connsiteY67" fmla="*/ 1248728 h 2238375"/>
                <a:gd name="connsiteX68" fmla="*/ 1258344 w 2143125"/>
                <a:gd name="connsiteY68" fmla="*/ 1243013 h 2238375"/>
                <a:gd name="connsiteX69" fmla="*/ 1522187 w 2143125"/>
                <a:gd name="connsiteY69" fmla="*/ 1232535 h 2238375"/>
                <a:gd name="connsiteX70" fmla="*/ 1587909 w 2143125"/>
                <a:gd name="connsiteY70" fmla="*/ 1220153 h 2238375"/>
                <a:gd name="connsiteX71" fmla="*/ 1641249 w 2143125"/>
                <a:gd name="connsiteY71" fmla="*/ 1209675 h 2238375"/>
                <a:gd name="connsiteX72" fmla="*/ 1922237 w 2143125"/>
                <a:gd name="connsiteY72" fmla="*/ 1208723 h 2238375"/>
                <a:gd name="connsiteX73" fmla="*/ 2080352 w 2143125"/>
                <a:gd name="connsiteY73" fmla="*/ 1197293 h 2238375"/>
                <a:gd name="connsiteX74" fmla="*/ 2145122 w 2143125"/>
                <a:gd name="connsiteY74" fmla="*/ 1203960 h 2238375"/>
                <a:gd name="connsiteX75" fmla="*/ 2145122 w 2143125"/>
                <a:gd name="connsiteY75" fmla="*/ 1213485 h 2238375"/>
                <a:gd name="connsiteX76" fmla="*/ 2094639 w 2143125"/>
                <a:gd name="connsiteY76" fmla="*/ 1228725 h 2238375"/>
                <a:gd name="connsiteX77" fmla="*/ 1808889 w 2143125"/>
                <a:gd name="connsiteY77" fmla="*/ 1266825 h 2238375"/>
                <a:gd name="connsiteX78" fmla="*/ 1703162 w 2143125"/>
                <a:gd name="connsiteY78" fmla="*/ 1262063 h 2238375"/>
                <a:gd name="connsiteX79" fmla="*/ 1598387 w 2143125"/>
                <a:gd name="connsiteY79" fmla="*/ 1266825 h 2238375"/>
                <a:gd name="connsiteX80" fmla="*/ 1488849 w 2143125"/>
                <a:gd name="connsiteY80" fmla="*/ 1277303 h 2238375"/>
                <a:gd name="connsiteX81" fmla="*/ 1381217 w 2143125"/>
                <a:gd name="connsiteY81" fmla="*/ 1301115 h 2238375"/>
                <a:gd name="connsiteX82" fmla="*/ 1303112 w 2143125"/>
                <a:gd name="connsiteY82" fmla="*/ 1308735 h 2238375"/>
                <a:gd name="connsiteX83" fmla="*/ 1280252 w 2143125"/>
                <a:gd name="connsiteY83" fmla="*/ 1316355 h 2238375"/>
                <a:gd name="connsiteX84" fmla="*/ 1204052 w 2143125"/>
                <a:gd name="connsiteY84" fmla="*/ 1330643 h 2238375"/>
                <a:gd name="connsiteX85" fmla="*/ 1181192 w 2143125"/>
                <a:gd name="connsiteY85" fmla="*/ 1336358 h 2238375"/>
                <a:gd name="connsiteX86" fmla="*/ 1182144 w 2143125"/>
                <a:gd name="connsiteY86" fmla="*/ 1343978 h 2238375"/>
                <a:gd name="connsiteX87" fmla="*/ 1251677 w 2143125"/>
                <a:gd name="connsiteY87" fmla="*/ 1352550 h 2238375"/>
                <a:gd name="connsiteX88" fmla="*/ 1267869 w 2143125"/>
                <a:gd name="connsiteY88" fmla="*/ 1353503 h 2238375"/>
                <a:gd name="connsiteX89" fmla="*/ 1441224 w 2143125"/>
                <a:gd name="connsiteY89" fmla="*/ 1386840 h 2238375"/>
                <a:gd name="connsiteX90" fmla="*/ 1658394 w 2143125"/>
                <a:gd name="connsiteY90" fmla="*/ 1428750 h 2238375"/>
                <a:gd name="connsiteX91" fmla="*/ 1699352 w 2143125"/>
                <a:gd name="connsiteY91" fmla="*/ 1428750 h 2238375"/>
                <a:gd name="connsiteX92" fmla="*/ 1796507 w 2143125"/>
                <a:gd name="connsiteY92" fmla="*/ 1501140 h 2238375"/>
                <a:gd name="connsiteX93" fmla="*/ 1817462 w 2143125"/>
                <a:gd name="connsiteY93" fmla="*/ 1546860 h 2238375"/>
                <a:gd name="connsiteX94" fmla="*/ 1880327 w 2143125"/>
                <a:gd name="connsiteY94" fmla="*/ 1704975 h 2238375"/>
                <a:gd name="connsiteX95" fmla="*/ 1902234 w 2143125"/>
                <a:gd name="connsiteY95" fmla="*/ 1796415 h 2238375"/>
                <a:gd name="connsiteX96" fmla="*/ 1902234 w 2143125"/>
                <a:gd name="connsiteY96" fmla="*/ 1923098 h 2238375"/>
                <a:gd name="connsiteX97" fmla="*/ 1902234 w 2143125"/>
                <a:gd name="connsiteY97" fmla="*/ 1961198 h 2238375"/>
                <a:gd name="connsiteX98" fmla="*/ 1879374 w 2143125"/>
                <a:gd name="connsiteY98" fmla="*/ 2040255 h 2238375"/>
                <a:gd name="connsiteX99" fmla="*/ 1820319 w 2143125"/>
                <a:gd name="connsiteY99" fmla="*/ 2110740 h 2238375"/>
                <a:gd name="connsiteX100" fmla="*/ 1813652 w 2143125"/>
                <a:gd name="connsiteY100" fmla="*/ 2105978 h 2238375"/>
                <a:gd name="connsiteX101" fmla="*/ 1835559 w 2143125"/>
                <a:gd name="connsiteY101" fmla="*/ 2067878 h 2238375"/>
                <a:gd name="connsiteX102" fmla="*/ 1866039 w 2143125"/>
                <a:gd name="connsiteY102" fmla="*/ 1939290 h 2238375"/>
                <a:gd name="connsiteX103" fmla="*/ 1861277 w 2143125"/>
                <a:gd name="connsiteY103" fmla="*/ 1857375 h 2238375"/>
                <a:gd name="connsiteX104" fmla="*/ 1844132 w 2143125"/>
                <a:gd name="connsiteY104" fmla="*/ 1764030 h 2238375"/>
                <a:gd name="connsiteX105" fmla="*/ 1781267 w 2143125"/>
                <a:gd name="connsiteY105" fmla="*/ 1602105 h 2238375"/>
                <a:gd name="connsiteX106" fmla="*/ 1719354 w 2143125"/>
                <a:gd name="connsiteY106" fmla="*/ 1493520 h 2238375"/>
                <a:gd name="connsiteX107" fmla="*/ 1699352 w 2143125"/>
                <a:gd name="connsiteY107" fmla="*/ 1485900 h 2238375"/>
                <a:gd name="connsiteX108" fmla="*/ 1654584 w 2143125"/>
                <a:gd name="connsiteY108" fmla="*/ 1472565 h 2238375"/>
                <a:gd name="connsiteX109" fmla="*/ 1632677 w 2143125"/>
                <a:gd name="connsiteY109" fmla="*/ 1466850 h 2238375"/>
                <a:gd name="connsiteX110" fmla="*/ 1383122 w 2143125"/>
                <a:gd name="connsiteY110" fmla="*/ 1464945 h 2238375"/>
                <a:gd name="connsiteX111" fmla="*/ 1298349 w 2143125"/>
                <a:gd name="connsiteY111" fmla="*/ 1449705 h 2238375"/>
                <a:gd name="connsiteX112" fmla="*/ 1203099 w 2143125"/>
                <a:gd name="connsiteY112" fmla="*/ 1442085 h 2238375"/>
                <a:gd name="connsiteX113" fmla="*/ 1276442 w 2143125"/>
                <a:gd name="connsiteY113" fmla="*/ 1538288 h 2238375"/>
                <a:gd name="connsiteX114" fmla="*/ 1346927 w 2143125"/>
                <a:gd name="connsiteY114" fmla="*/ 1814513 h 2238375"/>
                <a:gd name="connsiteX115" fmla="*/ 1144997 w 2143125"/>
                <a:gd name="connsiteY115" fmla="*/ 2178368 h 2238375"/>
                <a:gd name="connsiteX116" fmla="*/ 1063082 w 2143125"/>
                <a:gd name="connsiteY116" fmla="*/ 2232660 h 2238375"/>
                <a:gd name="connsiteX117" fmla="*/ 983072 w 2143125"/>
                <a:gd name="connsiteY117" fmla="*/ 2235518 h 2238375"/>
                <a:gd name="connsiteX118" fmla="*/ 717324 w 2143125"/>
                <a:gd name="connsiteY118" fmla="*/ 2010728 h 2238375"/>
                <a:gd name="connsiteX119" fmla="*/ 761139 w 2143125"/>
                <a:gd name="connsiteY119" fmla="*/ 1486853 h 2238375"/>
                <a:gd name="connsiteX120" fmla="*/ 814479 w 2143125"/>
                <a:gd name="connsiteY120" fmla="*/ 1430655 h 2238375"/>
                <a:gd name="connsiteX121" fmla="*/ 795429 w 2143125"/>
                <a:gd name="connsiteY121" fmla="*/ 1423988 h 2238375"/>
                <a:gd name="connsiteX122" fmla="*/ 705894 w 2143125"/>
                <a:gd name="connsiteY122" fmla="*/ 1435418 h 2238375"/>
                <a:gd name="connsiteX123" fmla="*/ 550637 w 2143125"/>
                <a:gd name="connsiteY123" fmla="*/ 1441133 h 2238375"/>
                <a:gd name="connsiteX124" fmla="*/ 310607 w 2143125"/>
                <a:gd name="connsiteY124" fmla="*/ 1429703 h 2238375"/>
                <a:gd name="connsiteX125" fmla="*/ 290604 w 2143125"/>
                <a:gd name="connsiteY125" fmla="*/ 1435418 h 2238375"/>
                <a:gd name="connsiteX126" fmla="*/ 256314 w 2143125"/>
                <a:gd name="connsiteY126" fmla="*/ 1444943 h 2238375"/>
                <a:gd name="connsiteX127" fmla="*/ 211547 w 2143125"/>
                <a:gd name="connsiteY127" fmla="*/ 1472565 h 2238375"/>
                <a:gd name="connsiteX128" fmla="*/ 171541 w 2143125"/>
                <a:gd name="connsiteY128" fmla="*/ 1652588 h 2238375"/>
                <a:gd name="connsiteX129" fmla="*/ 165827 w 2143125"/>
                <a:gd name="connsiteY129" fmla="*/ 1695450 h 2238375"/>
                <a:gd name="connsiteX130" fmla="*/ 179162 w 2143125"/>
                <a:gd name="connsiteY130" fmla="*/ 1801178 h 2238375"/>
                <a:gd name="connsiteX131" fmla="*/ 222977 w 2143125"/>
                <a:gd name="connsiteY131" fmla="*/ 1933575 h 2238375"/>
                <a:gd name="connsiteX132" fmla="*/ 245837 w 2143125"/>
                <a:gd name="connsiteY132" fmla="*/ 1971675 h 2238375"/>
                <a:gd name="connsiteX133" fmla="*/ 319179 w 2143125"/>
                <a:gd name="connsiteY133" fmla="*/ 2045018 h 2238375"/>
                <a:gd name="connsiteX134" fmla="*/ 332514 w 2143125"/>
                <a:gd name="connsiteY134" fmla="*/ 2063115 h 2238375"/>
                <a:gd name="connsiteX135" fmla="*/ 326799 w 2143125"/>
                <a:gd name="connsiteY135" fmla="*/ 2068830 h 2238375"/>
                <a:gd name="connsiteX136" fmla="*/ 239169 w 2143125"/>
                <a:gd name="connsiteY136" fmla="*/ 2001203 h 2238375"/>
                <a:gd name="connsiteX137" fmla="*/ 177257 w 2143125"/>
                <a:gd name="connsiteY137" fmla="*/ 1917383 h 2238375"/>
                <a:gd name="connsiteX138" fmla="*/ 118202 w 2143125"/>
                <a:gd name="connsiteY138" fmla="*/ 1755458 h 2238375"/>
                <a:gd name="connsiteX139" fmla="*/ 112487 w 2143125"/>
                <a:gd name="connsiteY139" fmla="*/ 1655445 h 2238375"/>
                <a:gd name="connsiteX140" fmla="*/ 143919 w 2143125"/>
                <a:gd name="connsiteY140" fmla="*/ 1499235 h 2238375"/>
                <a:gd name="connsiteX141" fmla="*/ 148682 w 2143125"/>
                <a:gd name="connsiteY141" fmla="*/ 1466850 h 2238375"/>
                <a:gd name="connsiteX142" fmla="*/ 235359 w 2143125"/>
                <a:gd name="connsiteY142" fmla="*/ 1387793 h 2238375"/>
                <a:gd name="connsiteX143" fmla="*/ 520157 w 2143125"/>
                <a:gd name="connsiteY143" fmla="*/ 1364933 h 2238375"/>
                <a:gd name="connsiteX144" fmla="*/ 681129 w 2143125"/>
                <a:gd name="connsiteY144" fmla="*/ 1354455 h 2238375"/>
                <a:gd name="connsiteX145" fmla="*/ 731612 w 2143125"/>
                <a:gd name="connsiteY145" fmla="*/ 1344930 h 2238375"/>
                <a:gd name="connsiteX146" fmla="*/ 817337 w 2143125"/>
                <a:gd name="connsiteY146" fmla="*/ 1336358 h 2238375"/>
                <a:gd name="connsiteX147" fmla="*/ 853532 w 2143125"/>
                <a:gd name="connsiteY147" fmla="*/ 1330643 h 2238375"/>
                <a:gd name="connsiteX148" fmla="*/ 850674 w 2143125"/>
                <a:gd name="connsiteY148" fmla="*/ 1323975 h 2238375"/>
                <a:gd name="connsiteX149" fmla="*/ 734469 w 2143125"/>
                <a:gd name="connsiteY149" fmla="*/ 1293495 h 2238375"/>
                <a:gd name="connsiteX150" fmla="*/ 421097 w 2143125"/>
                <a:gd name="connsiteY150" fmla="*/ 1239203 h 2238375"/>
                <a:gd name="connsiteX151" fmla="*/ 395379 w 2143125"/>
                <a:gd name="connsiteY151" fmla="*/ 1240155 h 2238375"/>
                <a:gd name="connsiteX152" fmla="*/ 374424 w 2143125"/>
                <a:gd name="connsiteY152" fmla="*/ 1242060 h 2238375"/>
                <a:gd name="connsiteX153" fmla="*/ 300129 w 2143125"/>
                <a:gd name="connsiteY153" fmla="*/ 1229678 h 2238375"/>
                <a:gd name="connsiteX154" fmla="*/ 200116 w 2143125"/>
                <a:gd name="connsiteY154" fmla="*/ 1221105 h 2238375"/>
                <a:gd name="connsiteX155" fmla="*/ 88674 w 2143125"/>
                <a:gd name="connsiteY155" fmla="*/ 1196340 h 2238375"/>
                <a:gd name="connsiteX156" fmla="*/ 11522 w 2143125"/>
                <a:gd name="connsiteY156" fmla="*/ 1171575 h 2238375"/>
                <a:gd name="connsiteX157" fmla="*/ 91 w 2143125"/>
                <a:gd name="connsiteY157" fmla="*/ 1150620 h 2238375"/>
                <a:gd name="connsiteX158" fmla="*/ 19141 w 2143125"/>
                <a:gd name="connsiteY158" fmla="*/ 1137285 h 2238375"/>
                <a:gd name="connsiteX159" fmla="*/ 56289 w 2143125"/>
                <a:gd name="connsiteY159" fmla="*/ 1145858 h 2238375"/>
                <a:gd name="connsiteX160" fmla="*/ 169637 w 2143125"/>
                <a:gd name="connsiteY160" fmla="*/ 1161098 h 2238375"/>
                <a:gd name="connsiteX161" fmla="*/ 269649 w 2143125"/>
                <a:gd name="connsiteY161" fmla="*/ 1170623 h 2238375"/>
                <a:gd name="connsiteX162" fmla="*/ 298224 w 2143125"/>
                <a:gd name="connsiteY162" fmla="*/ 1172528 h 2238375"/>
                <a:gd name="connsiteX163" fmla="*/ 331562 w 2143125"/>
                <a:gd name="connsiteY163" fmla="*/ 1176338 h 2238375"/>
                <a:gd name="connsiteX164" fmla="*/ 470627 w 2143125"/>
                <a:gd name="connsiteY164" fmla="*/ 1203960 h 2238375"/>
                <a:gd name="connsiteX165" fmla="*/ 700179 w 2143125"/>
                <a:gd name="connsiteY165" fmla="*/ 1221105 h 2238375"/>
                <a:gd name="connsiteX166" fmla="*/ 816384 w 2143125"/>
                <a:gd name="connsiteY166" fmla="*/ 1234440 h 2238375"/>
                <a:gd name="connsiteX167" fmla="*/ 826862 w 2143125"/>
                <a:gd name="connsiteY167" fmla="*/ 1230630 h 2238375"/>
                <a:gd name="connsiteX168" fmla="*/ 432527 w 2143125"/>
                <a:gd name="connsiteY168" fmla="*/ 1392555 h 2238375"/>
                <a:gd name="connsiteX169" fmla="*/ 611597 w 2143125"/>
                <a:gd name="connsiteY169" fmla="*/ 1381125 h 2238375"/>
                <a:gd name="connsiteX170" fmla="*/ 610644 w 2143125"/>
                <a:gd name="connsiteY170" fmla="*/ 1374458 h 2238375"/>
                <a:gd name="connsiteX171" fmla="*/ 432527 w 2143125"/>
                <a:gd name="connsiteY171" fmla="*/ 1392555 h 2238375"/>
                <a:gd name="connsiteX172" fmla="*/ 1443129 w 2143125"/>
                <a:gd name="connsiteY172" fmla="*/ 715328 h 2238375"/>
                <a:gd name="connsiteX173" fmla="*/ 1451702 w 2143125"/>
                <a:gd name="connsiteY173" fmla="*/ 723900 h 2238375"/>
                <a:gd name="connsiteX174" fmla="*/ 1514567 w 2143125"/>
                <a:gd name="connsiteY174" fmla="*/ 661035 h 2238375"/>
                <a:gd name="connsiteX175" fmla="*/ 1508852 w 2143125"/>
                <a:gd name="connsiteY175" fmla="*/ 655320 h 2238375"/>
                <a:gd name="connsiteX176" fmla="*/ 1443129 w 2143125"/>
                <a:gd name="connsiteY176" fmla="*/ 715328 h 2238375"/>
                <a:gd name="connsiteX177" fmla="*/ 1213577 w 2143125"/>
                <a:gd name="connsiteY177" fmla="*/ 1160145 h 2238375"/>
                <a:gd name="connsiteX178" fmla="*/ 1248819 w 2143125"/>
                <a:gd name="connsiteY178" fmla="*/ 1110615 h 2238375"/>
                <a:gd name="connsiteX179" fmla="*/ 1213577 w 2143125"/>
                <a:gd name="connsiteY179" fmla="*/ 1160145 h 223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</a:cxnLst>
              <a:rect l="l" t="t" r="r" b="b"/>
              <a:pathLst>
                <a:path w="2143125" h="2238375">
                  <a:moveTo>
                    <a:pt x="826862" y="1230630"/>
                  </a:moveTo>
                  <a:cubicBezTo>
                    <a:pt x="824957" y="1226820"/>
                    <a:pt x="824004" y="1225868"/>
                    <a:pt x="824004" y="1225868"/>
                  </a:cubicBezTo>
                  <a:cubicBezTo>
                    <a:pt x="753519" y="1214438"/>
                    <a:pt x="736374" y="1159193"/>
                    <a:pt x="723039" y="1101090"/>
                  </a:cubicBezTo>
                  <a:cubicBezTo>
                    <a:pt x="722087" y="1097280"/>
                    <a:pt x="722087" y="1092518"/>
                    <a:pt x="719229" y="1089660"/>
                  </a:cubicBezTo>
                  <a:cubicBezTo>
                    <a:pt x="676366" y="1044893"/>
                    <a:pt x="668747" y="982980"/>
                    <a:pt x="640172" y="931545"/>
                  </a:cubicBezTo>
                  <a:cubicBezTo>
                    <a:pt x="635409" y="923925"/>
                    <a:pt x="628741" y="916305"/>
                    <a:pt x="623027" y="909638"/>
                  </a:cubicBezTo>
                  <a:cubicBezTo>
                    <a:pt x="618264" y="903923"/>
                    <a:pt x="611597" y="899160"/>
                    <a:pt x="608739" y="893445"/>
                  </a:cubicBezTo>
                  <a:cubicBezTo>
                    <a:pt x="582069" y="832485"/>
                    <a:pt x="547779" y="775335"/>
                    <a:pt x="505869" y="722948"/>
                  </a:cubicBezTo>
                  <a:cubicBezTo>
                    <a:pt x="489677" y="702945"/>
                    <a:pt x="477294" y="680085"/>
                    <a:pt x="464912" y="658178"/>
                  </a:cubicBezTo>
                  <a:cubicBezTo>
                    <a:pt x="433479" y="599123"/>
                    <a:pt x="402999" y="541020"/>
                    <a:pt x="374424" y="481013"/>
                  </a:cubicBezTo>
                  <a:cubicBezTo>
                    <a:pt x="353469" y="436245"/>
                    <a:pt x="336324" y="389573"/>
                    <a:pt x="318227" y="343853"/>
                  </a:cubicBezTo>
                  <a:cubicBezTo>
                    <a:pt x="320132" y="341948"/>
                    <a:pt x="322037" y="340043"/>
                    <a:pt x="323941" y="338138"/>
                  </a:cubicBezTo>
                  <a:cubicBezTo>
                    <a:pt x="331562" y="343853"/>
                    <a:pt x="341087" y="347663"/>
                    <a:pt x="345849" y="354330"/>
                  </a:cubicBezTo>
                  <a:cubicBezTo>
                    <a:pt x="371566" y="396240"/>
                    <a:pt x="396332" y="440055"/>
                    <a:pt x="422049" y="481965"/>
                  </a:cubicBezTo>
                  <a:cubicBezTo>
                    <a:pt x="452529" y="531495"/>
                    <a:pt x="483962" y="581025"/>
                    <a:pt x="515394" y="630555"/>
                  </a:cubicBezTo>
                  <a:cubicBezTo>
                    <a:pt x="541112" y="670560"/>
                    <a:pt x="565877" y="710565"/>
                    <a:pt x="591594" y="750570"/>
                  </a:cubicBezTo>
                  <a:cubicBezTo>
                    <a:pt x="601119" y="764858"/>
                    <a:pt x="612549" y="777240"/>
                    <a:pt x="619216" y="792480"/>
                  </a:cubicBezTo>
                  <a:cubicBezTo>
                    <a:pt x="633504" y="822960"/>
                    <a:pt x="644934" y="855345"/>
                    <a:pt x="659222" y="885825"/>
                  </a:cubicBezTo>
                  <a:cubicBezTo>
                    <a:pt x="666841" y="902018"/>
                    <a:pt x="678272" y="916305"/>
                    <a:pt x="689702" y="929640"/>
                  </a:cubicBezTo>
                  <a:cubicBezTo>
                    <a:pt x="634457" y="626745"/>
                    <a:pt x="570639" y="326708"/>
                    <a:pt x="554447" y="16193"/>
                  </a:cubicBezTo>
                  <a:cubicBezTo>
                    <a:pt x="559209" y="23813"/>
                    <a:pt x="566829" y="31432"/>
                    <a:pt x="568734" y="40005"/>
                  </a:cubicBezTo>
                  <a:cubicBezTo>
                    <a:pt x="579212" y="86678"/>
                    <a:pt x="588737" y="134303"/>
                    <a:pt x="597309" y="181928"/>
                  </a:cubicBezTo>
                  <a:cubicBezTo>
                    <a:pt x="623979" y="322898"/>
                    <a:pt x="647791" y="464820"/>
                    <a:pt x="678272" y="604838"/>
                  </a:cubicBezTo>
                  <a:cubicBezTo>
                    <a:pt x="697322" y="690563"/>
                    <a:pt x="728754" y="774383"/>
                    <a:pt x="754472" y="858203"/>
                  </a:cubicBezTo>
                  <a:cubicBezTo>
                    <a:pt x="764949" y="890588"/>
                    <a:pt x="775427" y="923925"/>
                    <a:pt x="785904" y="958215"/>
                  </a:cubicBezTo>
                  <a:cubicBezTo>
                    <a:pt x="811622" y="944880"/>
                    <a:pt x="839244" y="929640"/>
                    <a:pt x="860199" y="953453"/>
                  </a:cubicBezTo>
                  <a:cubicBezTo>
                    <a:pt x="874487" y="970598"/>
                    <a:pt x="878297" y="997268"/>
                    <a:pt x="886869" y="1020128"/>
                  </a:cubicBezTo>
                  <a:cubicBezTo>
                    <a:pt x="886869" y="1020128"/>
                    <a:pt x="889727" y="1019175"/>
                    <a:pt x="890679" y="1017270"/>
                  </a:cubicBezTo>
                  <a:cubicBezTo>
                    <a:pt x="912587" y="970598"/>
                    <a:pt x="940209" y="925830"/>
                    <a:pt x="949734" y="873443"/>
                  </a:cubicBezTo>
                  <a:cubicBezTo>
                    <a:pt x="952591" y="860108"/>
                    <a:pt x="961164" y="846773"/>
                    <a:pt x="967832" y="835343"/>
                  </a:cubicBezTo>
                  <a:cubicBezTo>
                    <a:pt x="970689" y="830580"/>
                    <a:pt x="978309" y="829628"/>
                    <a:pt x="984024" y="826770"/>
                  </a:cubicBezTo>
                  <a:cubicBezTo>
                    <a:pt x="985929" y="833438"/>
                    <a:pt x="991644" y="840105"/>
                    <a:pt x="989739" y="845820"/>
                  </a:cubicBezTo>
                  <a:cubicBezTo>
                    <a:pt x="984024" y="865823"/>
                    <a:pt x="976404" y="883920"/>
                    <a:pt x="968784" y="906780"/>
                  </a:cubicBezTo>
                  <a:cubicBezTo>
                    <a:pt x="989739" y="903923"/>
                    <a:pt x="1009741" y="897255"/>
                    <a:pt x="1029744" y="898208"/>
                  </a:cubicBezTo>
                  <a:cubicBezTo>
                    <a:pt x="1052604" y="899160"/>
                    <a:pt x="1075464" y="905828"/>
                    <a:pt x="1096419" y="913448"/>
                  </a:cubicBezTo>
                  <a:cubicBezTo>
                    <a:pt x="1113564" y="920115"/>
                    <a:pt x="1120232" y="916305"/>
                    <a:pt x="1123089" y="900113"/>
                  </a:cubicBezTo>
                  <a:cubicBezTo>
                    <a:pt x="1124994" y="887730"/>
                    <a:pt x="1124994" y="874395"/>
                    <a:pt x="1128804" y="862965"/>
                  </a:cubicBezTo>
                  <a:cubicBezTo>
                    <a:pt x="1153569" y="790575"/>
                    <a:pt x="1180239" y="719138"/>
                    <a:pt x="1203099" y="645795"/>
                  </a:cubicBezTo>
                  <a:cubicBezTo>
                    <a:pt x="1220244" y="589598"/>
                    <a:pt x="1230722" y="532448"/>
                    <a:pt x="1245009" y="475298"/>
                  </a:cubicBezTo>
                  <a:cubicBezTo>
                    <a:pt x="1259297" y="416243"/>
                    <a:pt x="1271679" y="356235"/>
                    <a:pt x="1288824" y="298133"/>
                  </a:cubicBezTo>
                  <a:cubicBezTo>
                    <a:pt x="1304064" y="246698"/>
                    <a:pt x="1323114" y="197168"/>
                    <a:pt x="1341212" y="146685"/>
                  </a:cubicBezTo>
                  <a:cubicBezTo>
                    <a:pt x="1357404" y="100965"/>
                    <a:pt x="1374549" y="55245"/>
                    <a:pt x="1391694" y="9525"/>
                  </a:cubicBezTo>
                  <a:cubicBezTo>
                    <a:pt x="1393599" y="5715"/>
                    <a:pt x="1396457" y="1905"/>
                    <a:pt x="1404077" y="0"/>
                  </a:cubicBezTo>
                  <a:cubicBezTo>
                    <a:pt x="1403124" y="6668"/>
                    <a:pt x="1403124" y="12383"/>
                    <a:pt x="1401219" y="19050"/>
                  </a:cubicBezTo>
                  <a:cubicBezTo>
                    <a:pt x="1385027" y="82868"/>
                    <a:pt x="1365977" y="145733"/>
                    <a:pt x="1351689" y="210503"/>
                  </a:cubicBezTo>
                  <a:cubicBezTo>
                    <a:pt x="1330734" y="306705"/>
                    <a:pt x="1312637" y="403860"/>
                    <a:pt x="1291682" y="500063"/>
                  </a:cubicBezTo>
                  <a:cubicBezTo>
                    <a:pt x="1280252" y="550545"/>
                    <a:pt x="1263107" y="599123"/>
                    <a:pt x="1251677" y="648653"/>
                  </a:cubicBezTo>
                  <a:cubicBezTo>
                    <a:pt x="1238342" y="705803"/>
                    <a:pt x="1229769" y="762953"/>
                    <a:pt x="1218339" y="821055"/>
                  </a:cubicBezTo>
                  <a:cubicBezTo>
                    <a:pt x="1209767" y="865823"/>
                    <a:pt x="1200242" y="910590"/>
                    <a:pt x="1190717" y="958215"/>
                  </a:cubicBezTo>
                  <a:cubicBezTo>
                    <a:pt x="1223102" y="947738"/>
                    <a:pt x="1250724" y="962978"/>
                    <a:pt x="1279299" y="986790"/>
                  </a:cubicBezTo>
                  <a:cubicBezTo>
                    <a:pt x="1284062" y="959168"/>
                    <a:pt x="1289777" y="936308"/>
                    <a:pt x="1290729" y="912495"/>
                  </a:cubicBezTo>
                  <a:cubicBezTo>
                    <a:pt x="1291682" y="874395"/>
                    <a:pt x="1301207" y="842963"/>
                    <a:pt x="1329782" y="815340"/>
                  </a:cubicBezTo>
                  <a:cubicBezTo>
                    <a:pt x="1357404" y="789623"/>
                    <a:pt x="1380264" y="757238"/>
                    <a:pt x="1407887" y="730568"/>
                  </a:cubicBezTo>
                  <a:cubicBezTo>
                    <a:pt x="1467894" y="672465"/>
                    <a:pt x="1529807" y="617220"/>
                    <a:pt x="1590767" y="560070"/>
                  </a:cubicBezTo>
                  <a:cubicBezTo>
                    <a:pt x="1633629" y="520065"/>
                    <a:pt x="1675539" y="479108"/>
                    <a:pt x="1717449" y="438150"/>
                  </a:cubicBezTo>
                  <a:cubicBezTo>
                    <a:pt x="1750787" y="405765"/>
                    <a:pt x="1792697" y="392430"/>
                    <a:pt x="1836512" y="380048"/>
                  </a:cubicBezTo>
                  <a:cubicBezTo>
                    <a:pt x="1836512" y="384810"/>
                    <a:pt x="1837464" y="386715"/>
                    <a:pt x="1836512" y="386715"/>
                  </a:cubicBezTo>
                  <a:cubicBezTo>
                    <a:pt x="1781267" y="417195"/>
                    <a:pt x="1739357" y="461963"/>
                    <a:pt x="1697447" y="507683"/>
                  </a:cubicBezTo>
                  <a:cubicBezTo>
                    <a:pt x="1666967" y="541020"/>
                    <a:pt x="1631724" y="571500"/>
                    <a:pt x="1600292" y="604838"/>
                  </a:cubicBezTo>
                  <a:cubicBezTo>
                    <a:pt x="1559334" y="648653"/>
                    <a:pt x="1521234" y="695325"/>
                    <a:pt x="1481229" y="740093"/>
                  </a:cubicBezTo>
                  <a:cubicBezTo>
                    <a:pt x="1436462" y="788670"/>
                    <a:pt x="1390742" y="835343"/>
                    <a:pt x="1345974" y="882968"/>
                  </a:cubicBezTo>
                  <a:cubicBezTo>
                    <a:pt x="1344069" y="884873"/>
                    <a:pt x="1340259" y="887730"/>
                    <a:pt x="1340259" y="890588"/>
                  </a:cubicBezTo>
                  <a:cubicBezTo>
                    <a:pt x="1336449" y="912495"/>
                    <a:pt x="1331687" y="934403"/>
                    <a:pt x="1329782" y="956310"/>
                  </a:cubicBezTo>
                  <a:cubicBezTo>
                    <a:pt x="1328829" y="968693"/>
                    <a:pt x="1329782" y="982028"/>
                    <a:pt x="1333592" y="994410"/>
                  </a:cubicBezTo>
                  <a:cubicBezTo>
                    <a:pt x="1347879" y="1052513"/>
                    <a:pt x="1330734" y="1108710"/>
                    <a:pt x="1323114" y="1165860"/>
                  </a:cubicBezTo>
                  <a:cubicBezTo>
                    <a:pt x="1317399" y="1207770"/>
                    <a:pt x="1285967" y="1231583"/>
                    <a:pt x="1243104" y="1238250"/>
                  </a:cubicBezTo>
                  <a:cubicBezTo>
                    <a:pt x="1236437" y="1239203"/>
                    <a:pt x="1230722" y="1241108"/>
                    <a:pt x="1224054" y="1242060"/>
                  </a:cubicBezTo>
                  <a:cubicBezTo>
                    <a:pt x="1224054" y="1243965"/>
                    <a:pt x="1225007" y="1246823"/>
                    <a:pt x="1225007" y="1248728"/>
                  </a:cubicBezTo>
                  <a:cubicBezTo>
                    <a:pt x="1236437" y="1246823"/>
                    <a:pt x="1246914" y="1243965"/>
                    <a:pt x="1258344" y="1243013"/>
                  </a:cubicBezTo>
                  <a:cubicBezTo>
                    <a:pt x="1345974" y="1239203"/>
                    <a:pt x="1434557" y="1237298"/>
                    <a:pt x="1522187" y="1232535"/>
                  </a:cubicBezTo>
                  <a:cubicBezTo>
                    <a:pt x="1544094" y="1231583"/>
                    <a:pt x="1566002" y="1224915"/>
                    <a:pt x="1587909" y="1220153"/>
                  </a:cubicBezTo>
                  <a:cubicBezTo>
                    <a:pt x="1606007" y="1216343"/>
                    <a:pt x="1623152" y="1209675"/>
                    <a:pt x="1641249" y="1209675"/>
                  </a:cubicBezTo>
                  <a:cubicBezTo>
                    <a:pt x="1734594" y="1208723"/>
                    <a:pt x="1828892" y="1210628"/>
                    <a:pt x="1922237" y="1208723"/>
                  </a:cubicBezTo>
                  <a:cubicBezTo>
                    <a:pt x="1974624" y="1207770"/>
                    <a:pt x="2027012" y="1200150"/>
                    <a:pt x="2080352" y="1197293"/>
                  </a:cubicBezTo>
                  <a:cubicBezTo>
                    <a:pt x="2101307" y="1196340"/>
                    <a:pt x="2123214" y="1202055"/>
                    <a:pt x="2145122" y="1203960"/>
                  </a:cubicBezTo>
                  <a:cubicBezTo>
                    <a:pt x="2145122" y="1206818"/>
                    <a:pt x="2145122" y="1210628"/>
                    <a:pt x="2145122" y="1213485"/>
                  </a:cubicBezTo>
                  <a:cubicBezTo>
                    <a:pt x="2127977" y="1218248"/>
                    <a:pt x="2111784" y="1225868"/>
                    <a:pt x="2094639" y="1228725"/>
                  </a:cubicBezTo>
                  <a:cubicBezTo>
                    <a:pt x="1999389" y="1242060"/>
                    <a:pt x="1904139" y="1256348"/>
                    <a:pt x="1808889" y="1266825"/>
                  </a:cubicBezTo>
                  <a:cubicBezTo>
                    <a:pt x="1774599" y="1270635"/>
                    <a:pt x="1738404" y="1262063"/>
                    <a:pt x="1703162" y="1262063"/>
                  </a:cubicBezTo>
                  <a:cubicBezTo>
                    <a:pt x="1667919" y="1262063"/>
                    <a:pt x="1630772" y="1257300"/>
                    <a:pt x="1598387" y="1266825"/>
                  </a:cubicBezTo>
                  <a:cubicBezTo>
                    <a:pt x="1561239" y="1278255"/>
                    <a:pt x="1525044" y="1264920"/>
                    <a:pt x="1488849" y="1277303"/>
                  </a:cubicBezTo>
                  <a:cubicBezTo>
                    <a:pt x="1454559" y="1288733"/>
                    <a:pt x="1417412" y="1295400"/>
                    <a:pt x="1381217" y="1301115"/>
                  </a:cubicBezTo>
                  <a:cubicBezTo>
                    <a:pt x="1355499" y="1305878"/>
                    <a:pt x="1328829" y="1305878"/>
                    <a:pt x="1303112" y="1308735"/>
                  </a:cubicBezTo>
                  <a:cubicBezTo>
                    <a:pt x="1295492" y="1309688"/>
                    <a:pt x="1287872" y="1314450"/>
                    <a:pt x="1280252" y="1316355"/>
                  </a:cubicBezTo>
                  <a:cubicBezTo>
                    <a:pt x="1254534" y="1321118"/>
                    <a:pt x="1229769" y="1325880"/>
                    <a:pt x="1204052" y="1330643"/>
                  </a:cubicBezTo>
                  <a:cubicBezTo>
                    <a:pt x="1196432" y="1332548"/>
                    <a:pt x="1188812" y="1334453"/>
                    <a:pt x="1181192" y="1336358"/>
                  </a:cubicBezTo>
                  <a:cubicBezTo>
                    <a:pt x="1181192" y="1339215"/>
                    <a:pt x="1181192" y="1341120"/>
                    <a:pt x="1182144" y="1343978"/>
                  </a:cubicBezTo>
                  <a:cubicBezTo>
                    <a:pt x="1205004" y="1346835"/>
                    <a:pt x="1228817" y="1349693"/>
                    <a:pt x="1251677" y="1352550"/>
                  </a:cubicBezTo>
                  <a:cubicBezTo>
                    <a:pt x="1257392" y="1353503"/>
                    <a:pt x="1264059" y="1351598"/>
                    <a:pt x="1267869" y="1353503"/>
                  </a:cubicBezTo>
                  <a:cubicBezTo>
                    <a:pt x="1322162" y="1384935"/>
                    <a:pt x="1383122" y="1374458"/>
                    <a:pt x="1441224" y="1386840"/>
                  </a:cubicBezTo>
                  <a:cubicBezTo>
                    <a:pt x="1513614" y="1402080"/>
                    <a:pt x="1586004" y="1415415"/>
                    <a:pt x="1658394" y="1428750"/>
                  </a:cubicBezTo>
                  <a:cubicBezTo>
                    <a:pt x="1671729" y="1431608"/>
                    <a:pt x="1686017" y="1428750"/>
                    <a:pt x="1699352" y="1428750"/>
                  </a:cubicBezTo>
                  <a:cubicBezTo>
                    <a:pt x="1753644" y="1429703"/>
                    <a:pt x="1779362" y="1450658"/>
                    <a:pt x="1796507" y="1501140"/>
                  </a:cubicBezTo>
                  <a:cubicBezTo>
                    <a:pt x="1801269" y="1517333"/>
                    <a:pt x="1807937" y="1532573"/>
                    <a:pt x="1817462" y="1546860"/>
                  </a:cubicBezTo>
                  <a:cubicBezTo>
                    <a:pt x="1849847" y="1595438"/>
                    <a:pt x="1868897" y="1647825"/>
                    <a:pt x="1880327" y="1704975"/>
                  </a:cubicBezTo>
                  <a:cubicBezTo>
                    <a:pt x="1886042" y="1735455"/>
                    <a:pt x="1899377" y="1764983"/>
                    <a:pt x="1902234" y="1796415"/>
                  </a:cubicBezTo>
                  <a:cubicBezTo>
                    <a:pt x="1906044" y="1838325"/>
                    <a:pt x="1902234" y="1881188"/>
                    <a:pt x="1902234" y="1923098"/>
                  </a:cubicBezTo>
                  <a:cubicBezTo>
                    <a:pt x="1902234" y="1935480"/>
                    <a:pt x="1898424" y="1949768"/>
                    <a:pt x="1902234" y="1961198"/>
                  </a:cubicBezTo>
                  <a:cubicBezTo>
                    <a:pt x="1913664" y="1993583"/>
                    <a:pt x="1898424" y="2017395"/>
                    <a:pt x="1879374" y="2040255"/>
                  </a:cubicBezTo>
                  <a:cubicBezTo>
                    <a:pt x="1860324" y="2064068"/>
                    <a:pt x="1839369" y="2086928"/>
                    <a:pt x="1820319" y="2110740"/>
                  </a:cubicBezTo>
                  <a:cubicBezTo>
                    <a:pt x="1818414" y="2108835"/>
                    <a:pt x="1815557" y="2107883"/>
                    <a:pt x="1813652" y="2105978"/>
                  </a:cubicBezTo>
                  <a:cubicBezTo>
                    <a:pt x="1820319" y="2093595"/>
                    <a:pt x="1826034" y="2079308"/>
                    <a:pt x="1835559" y="2067878"/>
                  </a:cubicBezTo>
                  <a:cubicBezTo>
                    <a:pt x="1865087" y="2029778"/>
                    <a:pt x="1874612" y="1987868"/>
                    <a:pt x="1866039" y="1939290"/>
                  </a:cubicBezTo>
                  <a:cubicBezTo>
                    <a:pt x="1861277" y="1912620"/>
                    <a:pt x="1864134" y="1884998"/>
                    <a:pt x="1861277" y="1857375"/>
                  </a:cubicBezTo>
                  <a:cubicBezTo>
                    <a:pt x="1857467" y="1825943"/>
                    <a:pt x="1853657" y="1793558"/>
                    <a:pt x="1844132" y="1764030"/>
                  </a:cubicBezTo>
                  <a:cubicBezTo>
                    <a:pt x="1826034" y="1709738"/>
                    <a:pt x="1805079" y="1655445"/>
                    <a:pt x="1781267" y="1602105"/>
                  </a:cubicBezTo>
                  <a:cubicBezTo>
                    <a:pt x="1764122" y="1564005"/>
                    <a:pt x="1741262" y="1529715"/>
                    <a:pt x="1719354" y="1493520"/>
                  </a:cubicBezTo>
                  <a:cubicBezTo>
                    <a:pt x="1716497" y="1488758"/>
                    <a:pt x="1706019" y="1488758"/>
                    <a:pt x="1699352" y="1485900"/>
                  </a:cubicBezTo>
                  <a:cubicBezTo>
                    <a:pt x="1684112" y="1481138"/>
                    <a:pt x="1669824" y="1477328"/>
                    <a:pt x="1654584" y="1472565"/>
                  </a:cubicBezTo>
                  <a:cubicBezTo>
                    <a:pt x="1646964" y="1470660"/>
                    <a:pt x="1639344" y="1466850"/>
                    <a:pt x="1632677" y="1466850"/>
                  </a:cubicBezTo>
                  <a:cubicBezTo>
                    <a:pt x="1549809" y="1465898"/>
                    <a:pt x="1465989" y="1466850"/>
                    <a:pt x="1383122" y="1464945"/>
                  </a:cubicBezTo>
                  <a:cubicBezTo>
                    <a:pt x="1354547" y="1463993"/>
                    <a:pt x="1326924" y="1452563"/>
                    <a:pt x="1298349" y="1449705"/>
                  </a:cubicBezTo>
                  <a:cubicBezTo>
                    <a:pt x="1266917" y="1446848"/>
                    <a:pt x="1235484" y="1428750"/>
                    <a:pt x="1203099" y="1442085"/>
                  </a:cubicBezTo>
                  <a:cubicBezTo>
                    <a:pt x="1228817" y="1475423"/>
                    <a:pt x="1254534" y="1505903"/>
                    <a:pt x="1276442" y="1538288"/>
                  </a:cubicBezTo>
                  <a:cubicBezTo>
                    <a:pt x="1334544" y="1621155"/>
                    <a:pt x="1354547" y="1715453"/>
                    <a:pt x="1346927" y="1814513"/>
                  </a:cubicBezTo>
                  <a:cubicBezTo>
                    <a:pt x="1335497" y="1965960"/>
                    <a:pt x="1270727" y="2089785"/>
                    <a:pt x="1144997" y="2178368"/>
                  </a:cubicBezTo>
                  <a:cubicBezTo>
                    <a:pt x="1118327" y="2197418"/>
                    <a:pt x="1090704" y="2214563"/>
                    <a:pt x="1063082" y="2232660"/>
                  </a:cubicBezTo>
                  <a:cubicBezTo>
                    <a:pt x="1037364" y="2248853"/>
                    <a:pt x="1010694" y="2248853"/>
                    <a:pt x="983072" y="2235518"/>
                  </a:cubicBezTo>
                  <a:cubicBezTo>
                    <a:pt x="874487" y="2184083"/>
                    <a:pt x="779237" y="2117408"/>
                    <a:pt x="717324" y="2010728"/>
                  </a:cubicBezTo>
                  <a:cubicBezTo>
                    <a:pt x="623979" y="1848803"/>
                    <a:pt x="607787" y="1638300"/>
                    <a:pt x="761139" y="1486853"/>
                  </a:cubicBezTo>
                  <a:cubicBezTo>
                    <a:pt x="778284" y="1469708"/>
                    <a:pt x="795429" y="1450658"/>
                    <a:pt x="814479" y="1430655"/>
                  </a:cubicBezTo>
                  <a:cubicBezTo>
                    <a:pt x="807812" y="1428750"/>
                    <a:pt x="802097" y="1423988"/>
                    <a:pt x="795429" y="1423988"/>
                  </a:cubicBezTo>
                  <a:cubicBezTo>
                    <a:pt x="764949" y="1426845"/>
                    <a:pt x="734469" y="1427798"/>
                    <a:pt x="705894" y="1435418"/>
                  </a:cubicBezTo>
                  <a:cubicBezTo>
                    <a:pt x="654459" y="1448753"/>
                    <a:pt x="602072" y="1443990"/>
                    <a:pt x="550637" y="1441133"/>
                  </a:cubicBezTo>
                  <a:cubicBezTo>
                    <a:pt x="470627" y="1437323"/>
                    <a:pt x="390616" y="1433513"/>
                    <a:pt x="310607" y="1429703"/>
                  </a:cubicBezTo>
                  <a:cubicBezTo>
                    <a:pt x="303939" y="1429703"/>
                    <a:pt x="297272" y="1433513"/>
                    <a:pt x="290604" y="1435418"/>
                  </a:cubicBezTo>
                  <a:cubicBezTo>
                    <a:pt x="279174" y="1439228"/>
                    <a:pt x="266791" y="1446848"/>
                    <a:pt x="256314" y="1444943"/>
                  </a:cubicBezTo>
                  <a:cubicBezTo>
                    <a:pt x="230597" y="1440180"/>
                    <a:pt x="222977" y="1453515"/>
                    <a:pt x="211547" y="1472565"/>
                  </a:cubicBezTo>
                  <a:cubicBezTo>
                    <a:pt x="179162" y="1528763"/>
                    <a:pt x="181066" y="1591628"/>
                    <a:pt x="171541" y="1652588"/>
                  </a:cubicBezTo>
                  <a:cubicBezTo>
                    <a:pt x="169637" y="1666875"/>
                    <a:pt x="166779" y="1681163"/>
                    <a:pt x="165827" y="1695450"/>
                  </a:cubicBezTo>
                  <a:cubicBezTo>
                    <a:pt x="162969" y="1731645"/>
                    <a:pt x="165827" y="1766888"/>
                    <a:pt x="179162" y="1801178"/>
                  </a:cubicBezTo>
                  <a:cubicBezTo>
                    <a:pt x="196307" y="1844040"/>
                    <a:pt x="207737" y="1889760"/>
                    <a:pt x="222977" y="1933575"/>
                  </a:cubicBezTo>
                  <a:cubicBezTo>
                    <a:pt x="227739" y="1946910"/>
                    <a:pt x="236312" y="1961198"/>
                    <a:pt x="245837" y="1971675"/>
                  </a:cubicBezTo>
                  <a:cubicBezTo>
                    <a:pt x="269649" y="1997393"/>
                    <a:pt x="294414" y="2020253"/>
                    <a:pt x="319179" y="2045018"/>
                  </a:cubicBezTo>
                  <a:cubicBezTo>
                    <a:pt x="323941" y="2049780"/>
                    <a:pt x="327752" y="2056448"/>
                    <a:pt x="332514" y="2063115"/>
                  </a:cubicBezTo>
                  <a:cubicBezTo>
                    <a:pt x="330609" y="2065020"/>
                    <a:pt x="328704" y="2066925"/>
                    <a:pt x="326799" y="2068830"/>
                  </a:cubicBezTo>
                  <a:cubicBezTo>
                    <a:pt x="297272" y="2045970"/>
                    <a:pt x="267744" y="2024063"/>
                    <a:pt x="239169" y="2001203"/>
                  </a:cubicBezTo>
                  <a:cubicBezTo>
                    <a:pt x="211547" y="1979295"/>
                    <a:pt x="187734" y="1956435"/>
                    <a:pt x="177257" y="1917383"/>
                  </a:cubicBezTo>
                  <a:cubicBezTo>
                    <a:pt x="163922" y="1862138"/>
                    <a:pt x="133441" y="1810703"/>
                    <a:pt x="118202" y="1755458"/>
                  </a:cubicBezTo>
                  <a:cubicBezTo>
                    <a:pt x="108677" y="1724025"/>
                    <a:pt x="113439" y="1688783"/>
                    <a:pt x="112487" y="1655445"/>
                  </a:cubicBezTo>
                  <a:cubicBezTo>
                    <a:pt x="110582" y="1601153"/>
                    <a:pt x="117249" y="1548765"/>
                    <a:pt x="143919" y="1499235"/>
                  </a:cubicBezTo>
                  <a:cubicBezTo>
                    <a:pt x="148682" y="1489710"/>
                    <a:pt x="147729" y="1477328"/>
                    <a:pt x="148682" y="1466850"/>
                  </a:cubicBezTo>
                  <a:cubicBezTo>
                    <a:pt x="152491" y="1414463"/>
                    <a:pt x="179162" y="1386840"/>
                    <a:pt x="235359" y="1387793"/>
                  </a:cubicBezTo>
                  <a:cubicBezTo>
                    <a:pt x="331562" y="1389698"/>
                    <a:pt x="424907" y="1371600"/>
                    <a:pt x="520157" y="1364933"/>
                  </a:cubicBezTo>
                  <a:cubicBezTo>
                    <a:pt x="573497" y="1361123"/>
                    <a:pt x="627789" y="1358265"/>
                    <a:pt x="681129" y="1354455"/>
                  </a:cubicBezTo>
                  <a:cubicBezTo>
                    <a:pt x="698274" y="1353503"/>
                    <a:pt x="714466" y="1346835"/>
                    <a:pt x="731612" y="1344930"/>
                  </a:cubicBezTo>
                  <a:cubicBezTo>
                    <a:pt x="760187" y="1341120"/>
                    <a:pt x="788762" y="1339215"/>
                    <a:pt x="817337" y="1336358"/>
                  </a:cubicBezTo>
                  <a:cubicBezTo>
                    <a:pt x="828766" y="1335405"/>
                    <a:pt x="841149" y="1332548"/>
                    <a:pt x="853532" y="1330643"/>
                  </a:cubicBezTo>
                  <a:cubicBezTo>
                    <a:pt x="850674" y="1324928"/>
                    <a:pt x="850674" y="1323975"/>
                    <a:pt x="850674" y="1323975"/>
                  </a:cubicBezTo>
                  <a:cubicBezTo>
                    <a:pt x="811622" y="1313498"/>
                    <a:pt x="773522" y="1301115"/>
                    <a:pt x="734469" y="1293495"/>
                  </a:cubicBezTo>
                  <a:cubicBezTo>
                    <a:pt x="630647" y="1274445"/>
                    <a:pt x="525872" y="1257300"/>
                    <a:pt x="421097" y="1239203"/>
                  </a:cubicBezTo>
                  <a:cubicBezTo>
                    <a:pt x="412524" y="1238250"/>
                    <a:pt x="403952" y="1239203"/>
                    <a:pt x="395379" y="1240155"/>
                  </a:cubicBezTo>
                  <a:cubicBezTo>
                    <a:pt x="388712" y="1240155"/>
                    <a:pt x="381091" y="1243013"/>
                    <a:pt x="374424" y="1242060"/>
                  </a:cubicBezTo>
                  <a:cubicBezTo>
                    <a:pt x="349659" y="1238250"/>
                    <a:pt x="324894" y="1232535"/>
                    <a:pt x="300129" y="1229678"/>
                  </a:cubicBezTo>
                  <a:cubicBezTo>
                    <a:pt x="266791" y="1225868"/>
                    <a:pt x="233454" y="1226820"/>
                    <a:pt x="200116" y="1221105"/>
                  </a:cubicBezTo>
                  <a:cubicBezTo>
                    <a:pt x="162016" y="1215390"/>
                    <a:pt x="124869" y="1205865"/>
                    <a:pt x="88674" y="1196340"/>
                  </a:cubicBezTo>
                  <a:cubicBezTo>
                    <a:pt x="62957" y="1189673"/>
                    <a:pt x="37239" y="1181100"/>
                    <a:pt x="11522" y="1171575"/>
                  </a:cubicBezTo>
                  <a:cubicBezTo>
                    <a:pt x="5807" y="1169670"/>
                    <a:pt x="-861" y="1157288"/>
                    <a:pt x="91" y="1150620"/>
                  </a:cubicBezTo>
                  <a:cubicBezTo>
                    <a:pt x="1044" y="1144905"/>
                    <a:pt x="12474" y="1137285"/>
                    <a:pt x="19141" y="1137285"/>
                  </a:cubicBezTo>
                  <a:cubicBezTo>
                    <a:pt x="31524" y="1137285"/>
                    <a:pt x="44859" y="1140143"/>
                    <a:pt x="56289" y="1145858"/>
                  </a:cubicBezTo>
                  <a:cubicBezTo>
                    <a:pt x="92484" y="1163955"/>
                    <a:pt x="131537" y="1158240"/>
                    <a:pt x="169637" y="1161098"/>
                  </a:cubicBezTo>
                  <a:cubicBezTo>
                    <a:pt x="202974" y="1163003"/>
                    <a:pt x="236312" y="1167765"/>
                    <a:pt x="269649" y="1170623"/>
                  </a:cubicBezTo>
                  <a:cubicBezTo>
                    <a:pt x="279174" y="1171575"/>
                    <a:pt x="288699" y="1171575"/>
                    <a:pt x="298224" y="1172528"/>
                  </a:cubicBezTo>
                  <a:cubicBezTo>
                    <a:pt x="309654" y="1173480"/>
                    <a:pt x="322989" y="1170623"/>
                    <a:pt x="331562" y="1176338"/>
                  </a:cubicBezTo>
                  <a:cubicBezTo>
                    <a:pt x="374424" y="1203960"/>
                    <a:pt x="423002" y="1201103"/>
                    <a:pt x="470627" y="1203960"/>
                  </a:cubicBezTo>
                  <a:cubicBezTo>
                    <a:pt x="547779" y="1208723"/>
                    <a:pt x="623979" y="1214438"/>
                    <a:pt x="700179" y="1221105"/>
                  </a:cubicBezTo>
                  <a:cubicBezTo>
                    <a:pt x="739232" y="1224915"/>
                    <a:pt x="778284" y="1229678"/>
                    <a:pt x="816384" y="1234440"/>
                  </a:cubicBezTo>
                  <a:cubicBezTo>
                    <a:pt x="819241" y="1233488"/>
                    <a:pt x="822099" y="1231583"/>
                    <a:pt x="826862" y="1230630"/>
                  </a:cubicBezTo>
                  <a:close/>
                  <a:moveTo>
                    <a:pt x="432527" y="1392555"/>
                  </a:moveTo>
                  <a:cubicBezTo>
                    <a:pt x="492534" y="1388745"/>
                    <a:pt x="551589" y="1384935"/>
                    <a:pt x="611597" y="1381125"/>
                  </a:cubicBezTo>
                  <a:cubicBezTo>
                    <a:pt x="611597" y="1379220"/>
                    <a:pt x="611597" y="1376363"/>
                    <a:pt x="610644" y="1374458"/>
                  </a:cubicBezTo>
                  <a:cubicBezTo>
                    <a:pt x="549684" y="1360170"/>
                    <a:pt x="491582" y="1384935"/>
                    <a:pt x="432527" y="1392555"/>
                  </a:cubicBezTo>
                  <a:close/>
                  <a:moveTo>
                    <a:pt x="1443129" y="715328"/>
                  </a:moveTo>
                  <a:cubicBezTo>
                    <a:pt x="1445987" y="718185"/>
                    <a:pt x="1448844" y="721043"/>
                    <a:pt x="1451702" y="723900"/>
                  </a:cubicBezTo>
                  <a:cubicBezTo>
                    <a:pt x="1472657" y="702945"/>
                    <a:pt x="1493612" y="681990"/>
                    <a:pt x="1514567" y="661035"/>
                  </a:cubicBezTo>
                  <a:cubicBezTo>
                    <a:pt x="1512662" y="659130"/>
                    <a:pt x="1510757" y="657225"/>
                    <a:pt x="1508852" y="655320"/>
                  </a:cubicBezTo>
                  <a:cubicBezTo>
                    <a:pt x="1486944" y="674370"/>
                    <a:pt x="1465037" y="695325"/>
                    <a:pt x="1443129" y="715328"/>
                  </a:cubicBezTo>
                  <a:close/>
                  <a:moveTo>
                    <a:pt x="1213577" y="1160145"/>
                  </a:moveTo>
                  <a:cubicBezTo>
                    <a:pt x="1244057" y="1146810"/>
                    <a:pt x="1249772" y="1138238"/>
                    <a:pt x="1248819" y="1110615"/>
                  </a:cubicBezTo>
                  <a:cubicBezTo>
                    <a:pt x="1235484" y="1128713"/>
                    <a:pt x="1201194" y="1124903"/>
                    <a:pt x="1213577" y="1160145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901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29">
            <a:extLst>
              <a:ext uri="{FF2B5EF4-FFF2-40B4-BE49-F238E27FC236}">
                <a16:creationId xmlns:a16="http://schemas.microsoft.com/office/drawing/2014/main" id="{E6B25D76-3B7C-4545-93BF-8FF1806EB116}"/>
              </a:ext>
            </a:extLst>
          </p:cNvPr>
          <p:cNvSpPr/>
          <p:nvPr/>
        </p:nvSpPr>
        <p:spPr>
          <a:xfrm>
            <a:off x="1265186" y="4336685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직사각형 30">
            <a:extLst>
              <a:ext uri="{FF2B5EF4-FFF2-40B4-BE49-F238E27FC236}">
                <a16:creationId xmlns:a16="http://schemas.microsoft.com/office/drawing/2014/main" id="{2131A689-D7A7-44E8-B6C5-FDC595EAE399}"/>
              </a:ext>
            </a:extLst>
          </p:cNvPr>
          <p:cNvSpPr/>
          <p:nvPr/>
        </p:nvSpPr>
        <p:spPr>
          <a:xfrm>
            <a:off x="1265186" y="4712755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직사각형 31">
            <a:extLst>
              <a:ext uri="{FF2B5EF4-FFF2-40B4-BE49-F238E27FC236}">
                <a16:creationId xmlns:a16="http://schemas.microsoft.com/office/drawing/2014/main" id="{A314AFAF-BFDA-4463-8AD8-66B251F6779B}"/>
              </a:ext>
            </a:extLst>
          </p:cNvPr>
          <p:cNvSpPr/>
          <p:nvPr/>
        </p:nvSpPr>
        <p:spPr>
          <a:xfrm>
            <a:off x="1265186" y="5088825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직사각형 32">
            <a:extLst>
              <a:ext uri="{FF2B5EF4-FFF2-40B4-BE49-F238E27FC236}">
                <a16:creationId xmlns:a16="http://schemas.microsoft.com/office/drawing/2014/main" id="{D7CCC0C6-78B8-49B9-BCAB-C5C345A7265E}"/>
              </a:ext>
            </a:extLst>
          </p:cNvPr>
          <p:cNvSpPr/>
          <p:nvPr/>
        </p:nvSpPr>
        <p:spPr>
          <a:xfrm>
            <a:off x="1265186" y="5464895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직사각형 33">
            <a:extLst>
              <a:ext uri="{FF2B5EF4-FFF2-40B4-BE49-F238E27FC236}">
                <a16:creationId xmlns:a16="http://schemas.microsoft.com/office/drawing/2014/main" id="{0BC129F5-B4CC-494E-8891-CB8C43278307}"/>
              </a:ext>
            </a:extLst>
          </p:cNvPr>
          <p:cNvSpPr/>
          <p:nvPr/>
        </p:nvSpPr>
        <p:spPr>
          <a:xfrm>
            <a:off x="1265186" y="5840967"/>
            <a:ext cx="48308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ounded Rectangle 10">
            <a:extLst>
              <a:ext uri="{FF2B5EF4-FFF2-40B4-BE49-F238E27FC236}">
                <a16:creationId xmlns:a16="http://schemas.microsoft.com/office/drawing/2014/main" id="{9672C334-8137-4BA7-929D-CF9DC52DE9FA}"/>
              </a:ext>
            </a:extLst>
          </p:cNvPr>
          <p:cNvSpPr/>
          <p:nvPr/>
        </p:nvSpPr>
        <p:spPr>
          <a:xfrm>
            <a:off x="968313" y="5088361"/>
            <a:ext cx="193643" cy="256265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1" name="Rounded Rectangle 32">
            <a:extLst>
              <a:ext uri="{FF2B5EF4-FFF2-40B4-BE49-F238E27FC236}">
                <a16:creationId xmlns:a16="http://schemas.microsoft.com/office/drawing/2014/main" id="{10D8E773-EC4B-4E24-AB35-546FFDA3E21F}"/>
              </a:ext>
            </a:extLst>
          </p:cNvPr>
          <p:cNvSpPr/>
          <p:nvPr/>
        </p:nvSpPr>
        <p:spPr>
          <a:xfrm>
            <a:off x="937271" y="4341053"/>
            <a:ext cx="255727" cy="25572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D7732C4C-4FCE-4A02-B0B5-C23B17CAB00A}"/>
              </a:ext>
            </a:extLst>
          </p:cNvPr>
          <p:cNvSpPr/>
          <p:nvPr/>
        </p:nvSpPr>
        <p:spPr>
          <a:xfrm rot="2700000">
            <a:off x="963833" y="5796138"/>
            <a:ext cx="202603" cy="36322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3C18CF3E-7FDC-44BB-9259-767B74F60D49}"/>
              </a:ext>
            </a:extLst>
          </p:cNvPr>
          <p:cNvSpPr/>
          <p:nvPr/>
        </p:nvSpPr>
        <p:spPr>
          <a:xfrm>
            <a:off x="927946" y="5482118"/>
            <a:ext cx="274377" cy="256841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4" name="Rounded Rectangle 5">
            <a:extLst>
              <a:ext uri="{FF2B5EF4-FFF2-40B4-BE49-F238E27FC236}">
                <a16:creationId xmlns:a16="http://schemas.microsoft.com/office/drawing/2014/main" id="{556D0DD3-2BC1-41F0-AE23-3DC573E17DD0}"/>
              </a:ext>
            </a:extLst>
          </p:cNvPr>
          <p:cNvSpPr/>
          <p:nvPr/>
        </p:nvSpPr>
        <p:spPr>
          <a:xfrm flipH="1">
            <a:off x="933851" y="4734271"/>
            <a:ext cx="262564" cy="2165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890DC1-3C20-465E-88A8-46B8559DED16}"/>
              </a:ext>
            </a:extLst>
          </p:cNvPr>
          <p:cNvSpPr txBox="1"/>
          <p:nvPr/>
        </p:nvSpPr>
        <p:spPr>
          <a:xfrm>
            <a:off x="865082" y="2285533"/>
            <a:ext cx="4977903" cy="1846659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4000" dirty="0">
                <a:solidFill>
                  <a:schemeClr val="accent3"/>
                </a:solidFill>
                <a:latin typeface="+mj-lt"/>
              </a:rPr>
              <a:t>We </a:t>
            </a:r>
            <a:r>
              <a:rPr lang="en-US" altLang="ko-KR" sz="4000" dirty="0">
                <a:solidFill>
                  <a:schemeClr val="accent2"/>
                </a:solidFill>
                <a:latin typeface="+mj-lt"/>
              </a:rPr>
              <a:t>Create</a:t>
            </a:r>
          </a:p>
          <a:p>
            <a:r>
              <a:rPr lang="en-US" altLang="ko-KR" sz="4000" dirty="0">
                <a:solidFill>
                  <a:schemeClr val="accent4"/>
                </a:solidFill>
                <a:latin typeface="+mj-lt"/>
              </a:rPr>
              <a:t>Quality </a:t>
            </a:r>
            <a:r>
              <a:rPr lang="en-US" altLang="ko-KR" sz="4000" dirty="0">
                <a:solidFill>
                  <a:schemeClr val="accent3"/>
                </a:solidFill>
                <a:latin typeface="+mj-lt"/>
              </a:rPr>
              <a:t>Professional </a:t>
            </a:r>
          </a:p>
          <a:p>
            <a:r>
              <a:rPr lang="en-US" altLang="ko-KR" sz="4000" dirty="0">
                <a:solidFill>
                  <a:schemeClr val="accent3"/>
                </a:solidFill>
                <a:latin typeface="+mj-lt"/>
              </a:rPr>
              <a:t>PPT </a:t>
            </a:r>
            <a:r>
              <a:rPr lang="en-US" altLang="ko-KR" sz="4000" dirty="0">
                <a:solidFill>
                  <a:schemeClr val="accent6"/>
                </a:solidFill>
                <a:latin typeface="+mj-lt"/>
              </a:rPr>
              <a:t>Presentation</a:t>
            </a:r>
            <a:endParaRPr lang="ko-KR" altLang="en-US" sz="4000" dirty="0">
              <a:solidFill>
                <a:schemeClr val="accent6"/>
              </a:solidFill>
              <a:latin typeface="+mj-lt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E5FD794-1975-4058-86A6-1AC0CE9433E9}"/>
              </a:ext>
            </a:extLst>
          </p:cNvPr>
          <p:cNvSpPr/>
          <p:nvPr/>
        </p:nvSpPr>
        <p:spPr>
          <a:xfrm flipH="1">
            <a:off x="0" y="0"/>
            <a:ext cx="3108960" cy="2890158"/>
          </a:xfrm>
          <a:custGeom>
            <a:avLst/>
            <a:gdLst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84524 w 8074110"/>
              <a:gd name="connsiteY592" fmla="*/ 1262562 h 7505871"/>
              <a:gd name="connsiteX593" fmla="*/ 2786438 w 8074110"/>
              <a:gd name="connsiteY593" fmla="*/ 1137704 h 7505871"/>
              <a:gd name="connsiteX594" fmla="*/ 2736454 w 8074110"/>
              <a:gd name="connsiteY594" fmla="*/ 1137704 h 7505871"/>
              <a:gd name="connsiteX595" fmla="*/ 2734980 w 8074110"/>
              <a:gd name="connsiteY595" fmla="*/ 1223082 h 7505871"/>
              <a:gd name="connsiteX596" fmla="*/ 1721651 w 8074110"/>
              <a:gd name="connsiteY596" fmla="*/ 208205 h 7505871"/>
              <a:gd name="connsiteX597" fmla="*/ 1725523 w 8074110"/>
              <a:gd name="connsiteY597" fmla="*/ 200464 h 7505871"/>
              <a:gd name="connsiteX598" fmla="*/ 5759578 w 8074110"/>
              <a:gd name="connsiteY598" fmla="*/ 140662 h 7505871"/>
              <a:gd name="connsiteX599" fmla="*/ 5822184 w 8074110"/>
              <a:gd name="connsiteY599" fmla="*/ 174918 h 7505871"/>
              <a:gd name="connsiteX600" fmla="*/ 6050551 w 8074110"/>
              <a:gd name="connsiteY600" fmla="*/ 345224 h 7505871"/>
              <a:gd name="connsiteX601" fmla="*/ 6064485 w 8074110"/>
              <a:gd name="connsiteY601" fmla="*/ 389351 h 7505871"/>
              <a:gd name="connsiteX602" fmla="*/ 5850827 w 8074110"/>
              <a:gd name="connsiteY602" fmla="*/ 619264 h 7505871"/>
              <a:gd name="connsiteX603" fmla="*/ 5812120 w 8074110"/>
              <a:gd name="connsiteY603" fmla="*/ 623909 h 7505871"/>
              <a:gd name="connsiteX604" fmla="*/ 5306617 w 8074110"/>
              <a:gd name="connsiteY604" fmla="*/ 537981 h 7505871"/>
              <a:gd name="connsiteX605" fmla="*/ 5287266 w 8074110"/>
              <a:gd name="connsiteY605" fmla="*/ 532562 h 7505871"/>
              <a:gd name="connsiteX606" fmla="*/ 5484666 w 8074110"/>
              <a:gd name="connsiteY606" fmla="*/ 433476 h 7505871"/>
              <a:gd name="connsiteX607" fmla="*/ 5716131 w 8074110"/>
              <a:gd name="connsiteY607" fmla="*/ 198141 h 7505871"/>
              <a:gd name="connsiteX608" fmla="*/ 5759578 w 8074110"/>
              <a:gd name="connsiteY608" fmla="*/ 140662 h 7505871"/>
              <a:gd name="connsiteX609" fmla="*/ 6792161 w 8074110"/>
              <a:gd name="connsiteY609" fmla="*/ 69637 h 7505871"/>
              <a:gd name="connsiteX610" fmla="*/ 6756550 w 8074110"/>
              <a:gd name="connsiteY610" fmla="*/ 261619 h 7505871"/>
              <a:gd name="connsiteX611" fmla="*/ 6617984 w 8074110"/>
              <a:gd name="connsiteY611" fmla="*/ 446635 h 7505871"/>
              <a:gd name="connsiteX612" fmla="*/ 6420582 w 8074110"/>
              <a:gd name="connsiteY612" fmla="*/ 545724 h 7505871"/>
              <a:gd name="connsiteX613" fmla="*/ 6386520 w 8074110"/>
              <a:gd name="connsiteY613" fmla="*/ 543401 h 7505871"/>
              <a:gd name="connsiteX614" fmla="*/ 6167444 w 8074110"/>
              <a:gd name="connsiteY614" fmla="*/ 376190 h 7505871"/>
              <a:gd name="connsiteX615" fmla="*/ 6792161 w 8074110"/>
              <a:gd name="connsiteY615" fmla="*/ 69637 h 7505871"/>
              <a:gd name="connsiteX616" fmla="*/ 6830299 w 8074110"/>
              <a:gd name="connsiteY616" fmla="*/ 401 h 7505871"/>
              <a:gd name="connsiteX617" fmla="*/ 6773582 w 8074110"/>
              <a:gd name="connsiteY617" fmla="*/ 27835 h 7505871"/>
              <a:gd name="connsiteX618" fmla="*/ 6302140 w 8074110"/>
              <a:gd name="connsiteY618" fmla="*/ 343677 h 7505871"/>
              <a:gd name="connsiteX619" fmla="*/ 6071452 w 8074110"/>
              <a:gd name="connsiteY619" fmla="*/ 304197 h 7505871"/>
              <a:gd name="connsiteX620" fmla="*/ 5949915 w 8074110"/>
              <a:gd name="connsiteY620" fmla="*/ 212850 h 7505871"/>
              <a:gd name="connsiteX621" fmla="*/ 5809025 w 8074110"/>
              <a:gd name="connsiteY621" fmla="*/ 105247 h 7505871"/>
              <a:gd name="connsiteX622" fmla="*/ 6016489 w 8074110"/>
              <a:gd name="connsiteY622" fmla="*/ 8481 h 7505871"/>
              <a:gd name="connsiteX623" fmla="*/ 6001007 w 8074110"/>
              <a:gd name="connsiteY623" fmla="*/ 3061 h 7505871"/>
              <a:gd name="connsiteX624" fmla="*/ 5795091 w 8074110"/>
              <a:gd name="connsiteY624" fmla="*/ 51058 h 7505871"/>
              <a:gd name="connsiteX625" fmla="*/ 5725418 w 8074110"/>
              <a:gd name="connsiteY625" fmla="*/ 40219 h 7505871"/>
              <a:gd name="connsiteX626" fmla="*/ 5613945 w 8074110"/>
              <a:gd name="connsiteY626" fmla="*/ 8481 h 7505871"/>
              <a:gd name="connsiteX627" fmla="*/ 5681293 w 8074110"/>
              <a:gd name="connsiteY627" fmla="*/ 62670 h 7505871"/>
              <a:gd name="connsiteX628" fmla="*/ 5692905 w 8074110"/>
              <a:gd name="connsiteY628" fmla="*/ 126148 h 7505871"/>
              <a:gd name="connsiteX629" fmla="*/ 5659619 w 8074110"/>
              <a:gd name="connsiteY629" fmla="*/ 178787 h 7505871"/>
              <a:gd name="connsiteX630" fmla="*/ 5438219 w 8074110"/>
              <a:gd name="connsiteY630" fmla="*/ 396318 h 7505871"/>
              <a:gd name="connsiteX631" fmla="*/ 5299651 w 8074110"/>
              <a:gd name="connsiteY631" fmla="*/ 465989 h 7505871"/>
              <a:gd name="connsiteX632" fmla="*/ 5051157 w 8074110"/>
              <a:gd name="connsiteY632" fmla="*/ 501599 h 7505871"/>
              <a:gd name="connsiteX633" fmla="*/ 5017869 w 8074110"/>
              <a:gd name="connsiteY633" fmla="*/ 498502 h 7505871"/>
              <a:gd name="connsiteX634" fmla="*/ 4896331 w 8074110"/>
              <a:gd name="connsiteY634" fmla="*/ 483020 h 7505871"/>
              <a:gd name="connsiteX635" fmla="*/ 5006257 w 8074110"/>
              <a:gd name="connsiteY635" fmla="*/ 368448 h 7505871"/>
              <a:gd name="connsiteX636" fmla="*/ 5178888 w 8074110"/>
              <a:gd name="connsiteY636" fmla="*/ 35574 h 7505871"/>
              <a:gd name="connsiteX637" fmla="*/ 5148697 w 8074110"/>
              <a:gd name="connsiteY637" fmla="*/ 4611 h 7505871"/>
              <a:gd name="connsiteX638" fmla="*/ 5130119 w 8074110"/>
              <a:gd name="connsiteY638" fmla="*/ 33252 h 7505871"/>
              <a:gd name="connsiteX639" fmla="*/ 4968327 w 8074110"/>
              <a:gd name="connsiteY639" fmla="*/ 335162 h 7505871"/>
              <a:gd name="connsiteX640" fmla="*/ 4842143 w 8074110"/>
              <a:gd name="connsiteY640" fmla="*/ 457472 h 7505871"/>
              <a:gd name="connsiteX641" fmla="*/ 4792601 w 8074110"/>
              <a:gd name="connsiteY641" fmla="*/ 475278 h 7505871"/>
              <a:gd name="connsiteX642" fmla="*/ 4347477 w 8074110"/>
              <a:gd name="connsiteY642" fmla="*/ 432701 h 7505871"/>
              <a:gd name="connsiteX643" fmla="*/ 4253811 w 8074110"/>
              <a:gd name="connsiteY643" fmla="*/ 421089 h 7505871"/>
              <a:gd name="connsiteX644" fmla="*/ 4693512 w 8074110"/>
              <a:gd name="connsiteY644" fmla="*/ 8481 h 7505871"/>
              <a:gd name="connsiteX645" fmla="*/ 4611455 w 8074110"/>
              <a:gd name="connsiteY645" fmla="*/ 22415 h 7505871"/>
              <a:gd name="connsiteX646" fmla="*/ 4196524 w 8074110"/>
              <a:gd name="connsiteY646" fmla="*/ 402510 h 7505871"/>
              <a:gd name="connsiteX647" fmla="*/ 4148530 w 8074110"/>
              <a:gd name="connsiteY647" fmla="*/ 417219 h 7505871"/>
              <a:gd name="connsiteX648" fmla="*/ 3828041 w 8074110"/>
              <a:gd name="connsiteY648" fmla="*/ 393221 h 7505871"/>
              <a:gd name="connsiteX649" fmla="*/ 3665477 w 8074110"/>
              <a:gd name="connsiteY649" fmla="*/ 380834 h 7505871"/>
              <a:gd name="connsiteX650" fmla="*/ 3924032 w 8074110"/>
              <a:gd name="connsiteY650" fmla="*/ 10028 h 7505871"/>
              <a:gd name="connsiteX651" fmla="*/ 3841203 w 8074110"/>
              <a:gd name="connsiteY651" fmla="*/ 46414 h 7505871"/>
              <a:gd name="connsiteX652" fmla="*/ 3613610 w 8074110"/>
              <a:gd name="connsiteY652" fmla="*/ 359933 h 7505871"/>
              <a:gd name="connsiteX653" fmla="*/ 3573355 w 8074110"/>
              <a:gd name="connsiteY653" fmla="*/ 376190 h 7505871"/>
              <a:gd name="connsiteX654" fmla="*/ 2866581 w 8074110"/>
              <a:gd name="connsiteY654" fmla="*/ 318906 h 7505871"/>
              <a:gd name="connsiteX655" fmla="*/ 2819359 w 8074110"/>
              <a:gd name="connsiteY655" fmla="*/ 301874 h 7505871"/>
              <a:gd name="connsiteX656" fmla="*/ 2984246 w 8074110"/>
              <a:gd name="connsiteY656" fmla="*/ 10028 h 7505871"/>
              <a:gd name="connsiteX657" fmla="*/ 2922318 w 8074110"/>
              <a:gd name="connsiteY657" fmla="*/ 39446 h 7505871"/>
              <a:gd name="connsiteX658" fmla="*/ 2779879 w 8074110"/>
              <a:gd name="connsiteY658" fmla="*/ 285618 h 7505871"/>
              <a:gd name="connsiteX659" fmla="*/ 2736527 w 8074110"/>
              <a:gd name="connsiteY659" fmla="*/ 306519 h 7505871"/>
              <a:gd name="connsiteX660" fmla="*/ 2190770 w 8074110"/>
              <a:gd name="connsiteY660" fmla="*/ 240718 h 7505871"/>
              <a:gd name="connsiteX661" fmla="*/ 2157482 w 8074110"/>
              <a:gd name="connsiteY661" fmla="*/ 207430 h 7505871"/>
              <a:gd name="connsiteX662" fmla="*/ 2173739 w 8074110"/>
              <a:gd name="connsiteY662" fmla="*/ 124598 h 7505871"/>
              <a:gd name="connsiteX663" fmla="*/ 2247281 w 8074110"/>
              <a:gd name="connsiteY663" fmla="*/ 8481 h 7505871"/>
              <a:gd name="connsiteX664" fmla="*/ 2202382 w 8074110"/>
              <a:gd name="connsiteY664" fmla="*/ 13126 h 7505871"/>
              <a:gd name="connsiteX665" fmla="*/ 2109488 w 8074110"/>
              <a:gd name="connsiteY665" fmla="*/ 196594 h 7505871"/>
              <a:gd name="connsiteX666" fmla="*/ 2073878 w 8074110"/>
              <a:gd name="connsiteY666" fmla="*/ 223687 h 7505871"/>
              <a:gd name="connsiteX667" fmla="*/ 1782807 w 8074110"/>
              <a:gd name="connsiteY667" fmla="*/ 178015 h 7505871"/>
              <a:gd name="connsiteX668" fmla="*/ 1743327 w 8074110"/>
              <a:gd name="connsiteY668" fmla="*/ 94408 h 7505871"/>
              <a:gd name="connsiteX669" fmla="*/ 1789774 w 8074110"/>
              <a:gd name="connsiteY669" fmla="*/ 10803 h 7505871"/>
              <a:gd name="connsiteX670" fmla="*/ 1709266 w 8074110"/>
              <a:gd name="connsiteY670" fmla="*/ 48736 h 7505871"/>
              <a:gd name="connsiteX671" fmla="*/ 1667462 w 8074110"/>
              <a:gd name="connsiteY671" fmla="*/ 127696 h 7505871"/>
              <a:gd name="connsiteX672" fmla="*/ 1618692 w 8074110"/>
              <a:gd name="connsiteY672" fmla="*/ 152469 h 7505871"/>
              <a:gd name="connsiteX673" fmla="*/ 853860 w 8074110"/>
              <a:gd name="connsiteY673" fmla="*/ 29382 h 7505871"/>
              <a:gd name="connsiteX674" fmla="*/ 474537 w 8074110"/>
              <a:gd name="connsiteY674" fmla="*/ 9256 h 7505871"/>
              <a:gd name="connsiteX675" fmla="*/ 493891 w 8074110"/>
              <a:gd name="connsiteY675" fmla="*/ 12351 h 7505871"/>
              <a:gd name="connsiteX676" fmla="*/ 733870 w 8074110"/>
              <a:gd name="connsiteY676" fmla="*/ 40994 h 7505871"/>
              <a:gd name="connsiteX677" fmla="*/ 1561409 w 8074110"/>
              <a:gd name="connsiteY677" fmla="*/ 171820 h 7505871"/>
              <a:gd name="connsiteX678" fmla="*/ 1631854 w 8074110"/>
              <a:gd name="connsiteY678" fmla="*/ 187304 h 7505871"/>
              <a:gd name="connsiteX679" fmla="*/ 1772742 w 8074110"/>
              <a:gd name="connsiteY679" fmla="*/ 322001 h 7505871"/>
              <a:gd name="connsiteX680" fmla="*/ 1567601 w 8074110"/>
              <a:gd name="connsiteY680" fmla="*/ 346774 h 7505871"/>
              <a:gd name="connsiteX681" fmla="*/ 1264918 w 8074110"/>
              <a:gd name="connsiteY681" fmla="*/ 319678 h 7505871"/>
              <a:gd name="connsiteX682" fmla="*/ 966880 w 8074110"/>
              <a:gd name="connsiteY682" fmla="*/ 322776 h 7505871"/>
              <a:gd name="connsiteX683" fmla="*/ 839151 w 8074110"/>
              <a:gd name="connsiteY683" fmla="*/ 293357 h 7505871"/>
              <a:gd name="connsiteX684" fmla="*/ 116893 w 8074110"/>
              <a:gd name="connsiteY684" fmla="*/ 13126 h 7505871"/>
              <a:gd name="connsiteX685" fmla="*/ 0 w 8074110"/>
              <a:gd name="connsiteY685" fmla="*/ 6159 h 7505871"/>
              <a:gd name="connsiteX686" fmla="*/ 30191 w 8074110"/>
              <a:gd name="connsiteY686" fmla="*/ 27060 h 7505871"/>
              <a:gd name="connsiteX687" fmla="*/ 863149 w 8074110"/>
              <a:gd name="connsiteY687" fmla="*/ 349096 h 7505871"/>
              <a:gd name="connsiteX688" fmla="*/ 2691628 w 8074110"/>
              <a:gd name="connsiteY688" fmla="*/ 1437513 h 7505871"/>
              <a:gd name="connsiteX689" fmla="*/ 2729173 w 8074110"/>
              <a:gd name="connsiteY689" fmla="*/ 1480575 h 7505871"/>
              <a:gd name="connsiteX690" fmla="*/ 2737964 w 8074110"/>
              <a:gd name="connsiteY690" fmla="*/ 1521053 h 7505871"/>
              <a:gd name="connsiteX691" fmla="*/ 2751607 w 8074110"/>
              <a:gd name="connsiteY691" fmla="*/ 1513346 h 7505871"/>
              <a:gd name="connsiteX692" fmla="*/ 2789941 w 8074110"/>
              <a:gd name="connsiteY692" fmla="*/ 1581205 h 7505871"/>
              <a:gd name="connsiteX693" fmla="*/ 2789941 w 8074110"/>
              <a:gd name="connsiteY693" fmla="*/ 1521120 h 7505871"/>
              <a:gd name="connsiteX694" fmla="*/ 3149135 w 8074110"/>
              <a:gd name="connsiteY694" fmla="*/ 1826898 h 7505871"/>
              <a:gd name="connsiteX695" fmla="*/ 3180873 w 8074110"/>
              <a:gd name="connsiteY695" fmla="*/ 1850896 h 7505871"/>
              <a:gd name="connsiteX696" fmla="*/ 3685603 w 8074110"/>
              <a:gd name="connsiteY696" fmla="*/ 2128807 h 7505871"/>
              <a:gd name="connsiteX697" fmla="*/ 4074212 w 8074110"/>
              <a:gd name="connsiteY697" fmla="*/ 2380398 h 7505871"/>
              <a:gd name="connsiteX698" fmla="*/ 4482176 w 8074110"/>
              <a:gd name="connsiteY698" fmla="*/ 2882804 h 7505871"/>
              <a:gd name="connsiteX699" fmla="*/ 4615325 w 8074110"/>
              <a:gd name="connsiteY699" fmla="*/ 3032983 h 7505871"/>
              <a:gd name="connsiteX700" fmla="*/ 4938909 w 8074110"/>
              <a:gd name="connsiteY700" fmla="*/ 3311666 h 7505871"/>
              <a:gd name="connsiteX701" fmla="*/ 5464539 w 8074110"/>
              <a:gd name="connsiteY701" fmla="*/ 3821815 h 7505871"/>
              <a:gd name="connsiteX702" fmla="*/ 5862439 w 8074110"/>
              <a:gd name="connsiteY702" fmla="*/ 4371442 h 7505871"/>
              <a:gd name="connsiteX703" fmla="*/ 5925142 w 8074110"/>
              <a:gd name="connsiteY703" fmla="*/ 4423309 h 7505871"/>
              <a:gd name="connsiteX704" fmla="*/ 5960752 w 8074110"/>
              <a:gd name="connsiteY704" fmla="*/ 4439565 h 7505871"/>
              <a:gd name="connsiteX705" fmla="*/ 6221633 w 8074110"/>
              <a:gd name="connsiteY705" fmla="*/ 4609099 h 7505871"/>
              <a:gd name="connsiteX706" fmla="*/ 6602500 w 8074110"/>
              <a:gd name="connsiteY706" fmla="*/ 4887784 h 7505871"/>
              <a:gd name="connsiteX707" fmla="*/ 7161419 w 8074110"/>
              <a:gd name="connsiteY707" fmla="*/ 5593785 h 7505871"/>
              <a:gd name="connsiteX708" fmla="*/ 7807037 w 8074110"/>
              <a:gd name="connsiteY708" fmla="*/ 6708523 h 7505871"/>
              <a:gd name="connsiteX709" fmla="*/ 7824068 w 8074110"/>
              <a:gd name="connsiteY709" fmla="*/ 6754970 h 7505871"/>
              <a:gd name="connsiteX710" fmla="*/ 7999795 w 8074110"/>
              <a:gd name="connsiteY710" fmla="*/ 7317758 h 7505871"/>
              <a:gd name="connsiteX711" fmla="*/ 8071787 w 8074110"/>
              <a:gd name="connsiteY711" fmla="*/ 7505871 h 7505871"/>
              <a:gd name="connsiteX712" fmla="*/ 8071787 w 8074110"/>
              <a:gd name="connsiteY712" fmla="*/ 7399815 h 7505871"/>
              <a:gd name="connsiteX713" fmla="*/ 7950250 w 8074110"/>
              <a:gd name="connsiteY713" fmla="*/ 7039849 h 7505871"/>
              <a:gd name="connsiteX714" fmla="*/ 7865096 w 8074110"/>
              <a:gd name="connsiteY714" fmla="*/ 6744905 h 7505871"/>
              <a:gd name="connsiteX715" fmla="*/ 7863548 w 8074110"/>
              <a:gd name="connsiteY715" fmla="*/ 6706200 h 7505871"/>
              <a:gd name="connsiteX716" fmla="*/ 8043144 w 8074110"/>
              <a:gd name="connsiteY716" fmla="*/ 6277336 h 7505871"/>
              <a:gd name="connsiteX717" fmla="*/ 8072562 w 8074110"/>
              <a:gd name="connsiteY717" fmla="*/ 6272691 h 7505871"/>
              <a:gd name="connsiteX718" fmla="*/ 8072562 w 8074110"/>
              <a:gd name="connsiteY718" fmla="*/ 6153476 h 7505871"/>
              <a:gd name="connsiteX719" fmla="*/ 8052434 w 8074110"/>
              <a:gd name="connsiteY719" fmla="*/ 6144959 h 7505871"/>
              <a:gd name="connsiteX720" fmla="*/ 7593379 w 8074110"/>
              <a:gd name="connsiteY720" fmla="*/ 5359998 h 7505871"/>
              <a:gd name="connsiteX721" fmla="*/ 7591831 w 8074110"/>
              <a:gd name="connsiteY721" fmla="*/ 5353806 h 7505871"/>
              <a:gd name="connsiteX722" fmla="*/ 8052434 w 8074110"/>
              <a:gd name="connsiteY722" fmla="*/ 5624748 h 7505871"/>
              <a:gd name="connsiteX723" fmla="*/ 8072562 w 8074110"/>
              <a:gd name="connsiteY723" fmla="*/ 5650297 h 7505871"/>
              <a:gd name="connsiteX724" fmla="*/ 8072562 w 8074110"/>
              <a:gd name="connsiteY724" fmla="*/ 5564367 h 7505871"/>
              <a:gd name="connsiteX725" fmla="*/ 8059401 w 8074110"/>
              <a:gd name="connsiteY725" fmla="*/ 5555078 h 7505871"/>
              <a:gd name="connsiteX726" fmla="*/ 7759043 w 8074110"/>
              <a:gd name="connsiteY726" fmla="*/ 5365418 h 7505871"/>
              <a:gd name="connsiteX727" fmla="*/ 7623569 w 8074110"/>
              <a:gd name="connsiteY727" fmla="*/ 5314326 h 7505871"/>
              <a:gd name="connsiteX728" fmla="*/ 7605765 w 8074110"/>
              <a:gd name="connsiteY728" fmla="*/ 5269426 h 7505871"/>
              <a:gd name="connsiteX729" fmla="*/ 7917737 w 8074110"/>
              <a:gd name="connsiteY729" fmla="*/ 4875397 h 7505871"/>
              <a:gd name="connsiteX730" fmla="*/ 8072562 w 8074110"/>
              <a:gd name="connsiteY730" fmla="*/ 4774761 h 7505871"/>
              <a:gd name="connsiteX731" fmla="*/ 8072562 w 8074110"/>
              <a:gd name="connsiteY731" fmla="*/ 4715155 h 7505871"/>
              <a:gd name="connsiteX732" fmla="*/ 7588734 w 8074110"/>
              <a:gd name="connsiteY732" fmla="*/ 5193561 h 7505871"/>
              <a:gd name="connsiteX733" fmla="*/ 7574027 w 8074110"/>
              <a:gd name="connsiteY733" fmla="*/ 5226849 h 7505871"/>
              <a:gd name="connsiteX734" fmla="*/ 7567060 w 8074110"/>
              <a:gd name="connsiteY734" fmla="*/ 5232269 h 7505871"/>
              <a:gd name="connsiteX735" fmla="*/ 7550804 w 8074110"/>
              <a:gd name="connsiteY735" fmla="*/ 5128536 h 7505871"/>
              <a:gd name="connsiteX736" fmla="*/ 7476486 w 8074110"/>
              <a:gd name="connsiteY736" fmla="*/ 4561102 h 7505871"/>
              <a:gd name="connsiteX737" fmla="*/ 7512871 w 8074110"/>
              <a:gd name="connsiteY737" fmla="*/ 4526267 h 7505871"/>
              <a:gd name="connsiteX738" fmla="*/ 7744334 w 8074110"/>
              <a:gd name="connsiteY738" fmla="*/ 4535557 h 7505871"/>
              <a:gd name="connsiteX739" fmla="*/ 8072562 w 8074110"/>
              <a:gd name="connsiteY739" fmla="*/ 4622258 h 7505871"/>
              <a:gd name="connsiteX740" fmla="*/ 8072562 w 8074110"/>
              <a:gd name="connsiteY740" fmla="*/ 4568844 h 7505871"/>
              <a:gd name="connsiteX741" fmla="*/ 7770654 w 8074110"/>
              <a:gd name="connsiteY741" fmla="*/ 4499174 h 7505871"/>
              <a:gd name="connsiteX742" fmla="*/ 7519838 w 8074110"/>
              <a:gd name="connsiteY742" fmla="*/ 4483690 h 7505871"/>
              <a:gd name="connsiteX743" fmla="*/ 7461005 w 8074110"/>
              <a:gd name="connsiteY743" fmla="*/ 4427179 h 7505871"/>
              <a:gd name="connsiteX744" fmla="*/ 7389784 w 8074110"/>
              <a:gd name="connsiteY744" fmla="*/ 3848909 h 7505871"/>
              <a:gd name="connsiteX745" fmla="*/ 7420750 w 8074110"/>
              <a:gd name="connsiteY745" fmla="*/ 3808654 h 7505871"/>
              <a:gd name="connsiteX746" fmla="*/ 7762912 w 8074110"/>
              <a:gd name="connsiteY746" fmla="*/ 3749823 h 7505871"/>
              <a:gd name="connsiteX747" fmla="*/ 8072562 w 8074110"/>
              <a:gd name="connsiteY747" fmla="*/ 3759884 h 7505871"/>
              <a:gd name="connsiteX748" fmla="*/ 8072562 w 8074110"/>
              <a:gd name="connsiteY748" fmla="*/ 3713438 h 7505871"/>
              <a:gd name="connsiteX749" fmla="*/ 7848067 w 8074110"/>
              <a:gd name="connsiteY749" fmla="*/ 3704924 h 7505871"/>
              <a:gd name="connsiteX750" fmla="*/ 7498162 w 8074110"/>
              <a:gd name="connsiteY750" fmla="*/ 3756790 h 7505871"/>
              <a:gd name="connsiteX751" fmla="*/ 7406041 w 8074110"/>
              <a:gd name="connsiteY751" fmla="*/ 3768402 h 7505871"/>
              <a:gd name="connsiteX752" fmla="*/ 7376625 w 8074110"/>
              <a:gd name="connsiteY752" fmla="*/ 3743628 h 7505871"/>
              <a:gd name="connsiteX753" fmla="*/ 7317791 w 8074110"/>
              <a:gd name="connsiteY753" fmla="*/ 3277606 h 7505871"/>
              <a:gd name="connsiteX754" fmla="*/ 7329403 w 8074110"/>
              <a:gd name="connsiteY754" fmla="*/ 3245093 h 7505871"/>
              <a:gd name="connsiteX755" fmla="*/ 7556221 w 8074110"/>
              <a:gd name="connsiteY755" fmla="*/ 3145229 h 7505871"/>
              <a:gd name="connsiteX756" fmla="*/ 8072562 w 8074110"/>
              <a:gd name="connsiteY756" fmla="*/ 3045368 h 7505871"/>
              <a:gd name="connsiteX757" fmla="*/ 8072562 w 8074110"/>
              <a:gd name="connsiteY757" fmla="*/ 3005888 h 7505871"/>
              <a:gd name="connsiteX758" fmla="*/ 7445521 w 8074110"/>
              <a:gd name="connsiteY758" fmla="*/ 3144457 h 7505871"/>
              <a:gd name="connsiteX759" fmla="*/ 7328628 w 8074110"/>
              <a:gd name="connsiteY759" fmla="*/ 3199420 h 7505871"/>
              <a:gd name="connsiteX760" fmla="*/ 7304630 w 8074110"/>
              <a:gd name="connsiteY760" fmla="*/ 3186259 h 7505871"/>
              <a:gd name="connsiteX761" fmla="*/ 7258183 w 8074110"/>
              <a:gd name="connsiteY761" fmla="*/ 2868867 h 7505871"/>
              <a:gd name="connsiteX762" fmla="*/ 7267472 w 8074110"/>
              <a:gd name="connsiteY762" fmla="*/ 2846419 h 7505871"/>
              <a:gd name="connsiteX763" fmla="*/ 7736592 w 8074110"/>
              <a:gd name="connsiteY763" fmla="*/ 2501935 h 7505871"/>
              <a:gd name="connsiteX764" fmla="*/ 8072562 w 8074110"/>
              <a:gd name="connsiteY764" fmla="*/ 2323111 h 7505871"/>
              <a:gd name="connsiteX765" fmla="*/ 8072562 w 8074110"/>
              <a:gd name="connsiteY765" fmla="*/ 2263504 h 7505871"/>
              <a:gd name="connsiteX766" fmla="*/ 7247346 w 8074110"/>
              <a:gd name="connsiteY766" fmla="*/ 2789134 h 7505871"/>
              <a:gd name="connsiteX767" fmla="*/ 7204769 w 8074110"/>
              <a:gd name="connsiteY767" fmla="*/ 2536769 h 7505871"/>
              <a:gd name="connsiteX768" fmla="*/ 7194707 w 8074110"/>
              <a:gd name="connsiteY768" fmla="*/ 2481808 h 7505871"/>
              <a:gd name="connsiteX769" fmla="*/ 7218703 w 8074110"/>
              <a:gd name="connsiteY769" fmla="*/ 2341689 h 7505871"/>
              <a:gd name="connsiteX770" fmla="*/ 7498162 w 8074110"/>
              <a:gd name="connsiteY770" fmla="*/ 2079261 h 7505871"/>
              <a:gd name="connsiteX771" fmla="*/ 7934769 w 8074110"/>
              <a:gd name="connsiteY771" fmla="*/ 1906633 h 7505871"/>
              <a:gd name="connsiteX772" fmla="*/ 7950250 w 8074110"/>
              <a:gd name="connsiteY772" fmla="*/ 1901988 h 7505871"/>
              <a:gd name="connsiteX773" fmla="*/ 8072562 w 8074110"/>
              <a:gd name="connsiteY773" fmla="*/ 1913600 h 7505871"/>
              <a:gd name="connsiteX774" fmla="*/ 8072562 w 8074110"/>
              <a:gd name="connsiteY774" fmla="*/ 1860961 h 7505871"/>
              <a:gd name="connsiteX775" fmla="*/ 7922382 w 8074110"/>
              <a:gd name="connsiteY775" fmla="*/ 1541246 h 7505871"/>
              <a:gd name="connsiteX776" fmla="*/ 8023793 w 8074110"/>
              <a:gd name="connsiteY776" fmla="*/ 1045033 h 7505871"/>
              <a:gd name="connsiteX777" fmla="*/ 8072562 w 8074110"/>
              <a:gd name="connsiteY777" fmla="*/ 933558 h 7505871"/>
              <a:gd name="connsiteX778" fmla="*/ 8072562 w 8074110"/>
              <a:gd name="connsiteY778" fmla="*/ 834472 h 7505871"/>
              <a:gd name="connsiteX779" fmla="*/ 8057853 w 8074110"/>
              <a:gd name="connsiteY779" fmla="*/ 850729 h 7505871"/>
              <a:gd name="connsiteX780" fmla="*/ 7875935 w 8074110"/>
              <a:gd name="connsiteY780" fmla="*/ 1487832 h 7505871"/>
              <a:gd name="connsiteX781" fmla="*/ 7917737 w 8074110"/>
              <a:gd name="connsiteY781" fmla="*/ 1746388 h 7505871"/>
              <a:gd name="connsiteX782" fmla="*/ 7834133 w 8074110"/>
              <a:gd name="connsiteY782" fmla="*/ 1685234 h 7505871"/>
              <a:gd name="connsiteX783" fmla="*/ 7668469 w 8074110"/>
              <a:gd name="connsiteY783" fmla="*/ 1563695 h 7505871"/>
              <a:gd name="connsiteX784" fmla="*/ 7553899 w 8074110"/>
              <a:gd name="connsiteY784" fmla="*/ 1286560 h 7505871"/>
              <a:gd name="connsiteX785" fmla="*/ 7736592 w 8074110"/>
              <a:gd name="connsiteY785" fmla="*/ 785700 h 7505871"/>
              <a:gd name="connsiteX786" fmla="*/ 7778394 w 8074110"/>
              <a:gd name="connsiteY786" fmla="*/ 759382 h 7505871"/>
              <a:gd name="connsiteX787" fmla="*/ 8041597 w 8074110"/>
              <a:gd name="connsiteY787" fmla="*/ 728417 h 7505871"/>
              <a:gd name="connsiteX788" fmla="*/ 8074110 w 8074110"/>
              <a:gd name="connsiteY788" fmla="*/ 722222 h 7505871"/>
              <a:gd name="connsiteX789" fmla="*/ 8074110 w 8074110"/>
              <a:gd name="connsiteY789" fmla="*/ 688937 h 7505871"/>
              <a:gd name="connsiteX790" fmla="*/ 7787683 w 8074110"/>
              <a:gd name="connsiteY790" fmla="*/ 719127 h 7505871"/>
              <a:gd name="connsiteX791" fmla="*/ 7550029 w 8074110"/>
              <a:gd name="connsiteY791" fmla="*/ 603007 h 7505871"/>
              <a:gd name="connsiteX792" fmla="*/ 7534545 w 8074110"/>
              <a:gd name="connsiteY792" fmla="*/ 359158 h 7505871"/>
              <a:gd name="connsiteX793" fmla="*/ 7626666 w 8074110"/>
              <a:gd name="connsiteY793" fmla="*/ 251555 h 7505871"/>
              <a:gd name="connsiteX794" fmla="*/ 7819424 w 8074110"/>
              <a:gd name="connsiteY794" fmla="*/ 127696 h 7505871"/>
              <a:gd name="connsiteX795" fmla="*/ 7926252 w 8074110"/>
              <a:gd name="connsiteY795" fmla="*/ 76604 h 7505871"/>
              <a:gd name="connsiteX796" fmla="*/ 8074110 w 8074110"/>
              <a:gd name="connsiteY796" fmla="*/ 636295 h 7505871"/>
              <a:gd name="connsiteX797" fmla="*/ 8074110 w 8074110"/>
              <a:gd name="connsiteY797" fmla="*/ 589848 h 7505871"/>
              <a:gd name="connsiteX798" fmla="*/ 8012954 w 8074110"/>
              <a:gd name="connsiteY798" fmla="*/ 46414 h 7505871"/>
              <a:gd name="connsiteX799" fmla="*/ 8071012 w 8074110"/>
              <a:gd name="connsiteY799" fmla="*/ 11578 h 7505871"/>
              <a:gd name="connsiteX800" fmla="*/ 8071012 w 8074110"/>
              <a:gd name="connsiteY800" fmla="*/ 4611 h 7505871"/>
              <a:gd name="connsiteX801" fmla="*/ 7829488 w 8074110"/>
              <a:gd name="connsiteY801" fmla="*/ 4611 h 7505871"/>
              <a:gd name="connsiteX802" fmla="*/ 7829488 w 8074110"/>
              <a:gd name="connsiteY802" fmla="*/ 10028 h 7505871"/>
              <a:gd name="connsiteX803" fmla="*/ 7950250 w 8074110"/>
              <a:gd name="connsiteY803" fmla="*/ 17770 h 7505871"/>
              <a:gd name="connsiteX804" fmla="*/ 7735817 w 8074110"/>
              <a:gd name="connsiteY804" fmla="*/ 131568 h 7505871"/>
              <a:gd name="connsiteX805" fmla="*/ 7637503 w 8074110"/>
              <a:gd name="connsiteY805" fmla="*/ 166403 h 7505871"/>
              <a:gd name="connsiteX806" fmla="*/ 6933826 w 8074110"/>
              <a:gd name="connsiteY806" fmla="*/ 19318 h 7505871"/>
              <a:gd name="connsiteX807" fmla="*/ 6868026 w 8074110"/>
              <a:gd name="connsiteY807" fmla="*/ 8481 h 7505871"/>
              <a:gd name="connsiteX808" fmla="*/ 7534545 w 8074110"/>
              <a:gd name="connsiteY808" fmla="*/ 226009 h 7505871"/>
              <a:gd name="connsiteX809" fmla="*/ 7524483 w 8074110"/>
              <a:gd name="connsiteY809" fmla="*/ 237621 h 7505871"/>
              <a:gd name="connsiteX810" fmla="*/ 7244249 w 8074110"/>
              <a:gd name="connsiteY810" fmla="*/ 413347 h 7505871"/>
              <a:gd name="connsiteX811" fmla="*/ 7223348 w 8074110"/>
              <a:gd name="connsiteY811" fmla="*/ 421864 h 7505871"/>
              <a:gd name="connsiteX812" fmla="*/ 6830868 w 8074110"/>
              <a:gd name="connsiteY812" fmla="*/ 303422 h 7505871"/>
              <a:gd name="connsiteX813" fmla="*/ 6813837 w 8074110"/>
              <a:gd name="connsiteY813" fmla="*/ 261619 h 7505871"/>
              <a:gd name="connsiteX814" fmla="*/ 6854092 w 8074110"/>
              <a:gd name="connsiteY814" fmla="*/ 26285 h 7505871"/>
              <a:gd name="connsiteX815" fmla="*/ 6850222 w 8074110"/>
              <a:gd name="connsiteY815" fmla="*/ 3836 h 7505871"/>
              <a:gd name="connsiteX816" fmla="*/ 6830299 w 8074110"/>
              <a:gd name="connsiteY816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84524 w 8074110"/>
              <a:gd name="connsiteY592" fmla="*/ 1262562 h 7505871"/>
              <a:gd name="connsiteX593" fmla="*/ 2786438 w 8074110"/>
              <a:gd name="connsiteY593" fmla="*/ 1137704 h 7505871"/>
              <a:gd name="connsiteX594" fmla="*/ 2734980 w 8074110"/>
              <a:gd name="connsiteY594" fmla="*/ 1223082 h 7505871"/>
              <a:gd name="connsiteX595" fmla="*/ 1721651 w 8074110"/>
              <a:gd name="connsiteY595" fmla="*/ 208205 h 7505871"/>
              <a:gd name="connsiteX596" fmla="*/ 1725523 w 8074110"/>
              <a:gd name="connsiteY596" fmla="*/ 200464 h 7505871"/>
              <a:gd name="connsiteX597" fmla="*/ 5759578 w 8074110"/>
              <a:gd name="connsiteY597" fmla="*/ 140662 h 7505871"/>
              <a:gd name="connsiteX598" fmla="*/ 5822184 w 8074110"/>
              <a:gd name="connsiteY598" fmla="*/ 174918 h 7505871"/>
              <a:gd name="connsiteX599" fmla="*/ 6050551 w 8074110"/>
              <a:gd name="connsiteY599" fmla="*/ 345224 h 7505871"/>
              <a:gd name="connsiteX600" fmla="*/ 6064485 w 8074110"/>
              <a:gd name="connsiteY600" fmla="*/ 389351 h 7505871"/>
              <a:gd name="connsiteX601" fmla="*/ 5850827 w 8074110"/>
              <a:gd name="connsiteY601" fmla="*/ 619264 h 7505871"/>
              <a:gd name="connsiteX602" fmla="*/ 5812120 w 8074110"/>
              <a:gd name="connsiteY602" fmla="*/ 623909 h 7505871"/>
              <a:gd name="connsiteX603" fmla="*/ 5306617 w 8074110"/>
              <a:gd name="connsiteY603" fmla="*/ 537981 h 7505871"/>
              <a:gd name="connsiteX604" fmla="*/ 5287266 w 8074110"/>
              <a:gd name="connsiteY604" fmla="*/ 532562 h 7505871"/>
              <a:gd name="connsiteX605" fmla="*/ 5484666 w 8074110"/>
              <a:gd name="connsiteY605" fmla="*/ 433476 h 7505871"/>
              <a:gd name="connsiteX606" fmla="*/ 5716131 w 8074110"/>
              <a:gd name="connsiteY606" fmla="*/ 198141 h 7505871"/>
              <a:gd name="connsiteX607" fmla="*/ 5759578 w 8074110"/>
              <a:gd name="connsiteY607" fmla="*/ 140662 h 7505871"/>
              <a:gd name="connsiteX608" fmla="*/ 6792161 w 8074110"/>
              <a:gd name="connsiteY608" fmla="*/ 69637 h 7505871"/>
              <a:gd name="connsiteX609" fmla="*/ 6756550 w 8074110"/>
              <a:gd name="connsiteY609" fmla="*/ 261619 h 7505871"/>
              <a:gd name="connsiteX610" fmla="*/ 6617984 w 8074110"/>
              <a:gd name="connsiteY610" fmla="*/ 446635 h 7505871"/>
              <a:gd name="connsiteX611" fmla="*/ 6420582 w 8074110"/>
              <a:gd name="connsiteY611" fmla="*/ 545724 h 7505871"/>
              <a:gd name="connsiteX612" fmla="*/ 6386520 w 8074110"/>
              <a:gd name="connsiteY612" fmla="*/ 543401 h 7505871"/>
              <a:gd name="connsiteX613" fmla="*/ 6167444 w 8074110"/>
              <a:gd name="connsiteY613" fmla="*/ 376190 h 7505871"/>
              <a:gd name="connsiteX614" fmla="*/ 6792161 w 8074110"/>
              <a:gd name="connsiteY614" fmla="*/ 69637 h 7505871"/>
              <a:gd name="connsiteX615" fmla="*/ 6830299 w 8074110"/>
              <a:gd name="connsiteY615" fmla="*/ 401 h 7505871"/>
              <a:gd name="connsiteX616" fmla="*/ 6773582 w 8074110"/>
              <a:gd name="connsiteY616" fmla="*/ 27835 h 7505871"/>
              <a:gd name="connsiteX617" fmla="*/ 6302140 w 8074110"/>
              <a:gd name="connsiteY617" fmla="*/ 343677 h 7505871"/>
              <a:gd name="connsiteX618" fmla="*/ 6071452 w 8074110"/>
              <a:gd name="connsiteY618" fmla="*/ 304197 h 7505871"/>
              <a:gd name="connsiteX619" fmla="*/ 5949915 w 8074110"/>
              <a:gd name="connsiteY619" fmla="*/ 212850 h 7505871"/>
              <a:gd name="connsiteX620" fmla="*/ 5809025 w 8074110"/>
              <a:gd name="connsiteY620" fmla="*/ 105247 h 7505871"/>
              <a:gd name="connsiteX621" fmla="*/ 6016489 w 8074110"/>
              <a:gd name="connsiteY621" fmla="*/ 8481 h 7505871"/>
              <a:gd name="connsiteX622" fmla="*/ 6001007 w 8074110"/>
              <a:gd name="connsiteY622" fmla="*/ 3061 h 7505871"/>
              <a:gd name="connsiteX623" fmla="*/ 5795091 w 8074110"/>
              <a:gd name="connsiteY623" fmla="*/ 51058 h 7505871"/>
              <a:gd name="connsiteX624" fmla="*/ 5725418 w 8074110"/>
              <a:gd name="connsiteY624" fmla="*/ 40219 h 7505871"/>
              <a:gd name="connsiteX625" fmla="*/ 5613945 w 8074110"/>
              <a:gd name="connsiteY625" fmla="*/ 8481 h 7505871"/>
              <a:gd name="connsiteX626" fmla="*/ 5681293 w 8074110"/>
              <a:gd name="connsiteY626" fmla="*/ 62670 h 7505871"/>
              <a:gd name="connsiteX627" fmla="*/ 5692905 w 8074110"/>
              <a:gd name="connsiteY627" fmla="*/ 126148 h 7505871"/>
              <a:gd name="connsiteX628" fmla="*/ 5659619 w 8074110"/>
              <a:gd name="connsiteY628" fmla="*/ 178787 h 7505871"/>
              <a:gd name="connsiteX629" fmla="*/ 5438219 w 8074110"/>
              <a:gd name="connsiteY629" fmla="*/ 396318 h 7505871"/>
              <a:gd name="connsiteX630" fmla="*/ 5299651 w 8074110"/>
              <a:gd name="connsiteY630" fmla="*/ 465989 h 7505871"/>
              <a:gd name="connsiteX631" fmla="*/ 5051157 w 8074110"/>
              <a:gd name="connsiteY631" fmla="*/ 501599 h 7505871"/>
              <a:gd name="connsiteX632" fmla="*/ 5017869 w 8074110"/>
              <a:gd name="connsiteY632" fmla="*/ 498502 h 7505871"/>
              <a:gd name="connsiteX633" fmla="*/ 4896331 w 8074110"/>
              <a:gd name="connsiteY633" fmla="*/ 483020 h 7505871"/>
              <a:gd name="connsiteX634" fmla="*/ 5006257 w 8074110"/>
              <a:gd name="connsiteY634" fmla="*/ 368448 h 7505871"/>
              <a:gd name="connsiteX635" fmla="*/ 5178888 w 8074110"/>
              <a:gd name="connsiteY635" fmla="*/ 35574 h 7505871"/>
              <a:gd name="connsiteX636" fmla="*/ 5148697 w 8074110"/>
              <a:gd name="connsiteY636" fmla="*/ 4611 h 7505871"/>
              <a:gd name="connsiteX637" fmla="*/ 5130119 w 8074110"/>
              <a:gd name="connsiteY637" fmla="*/ 33252 h 7505871"/>
              <a:gd name="connsiteX638" fmla="*/ 4968327 w 8074110"/>
              <a:gd name="connsiteY638" fmla="*/ 335162 h 7505871"/>
              <a:gd name="connsiteX639" fmla="*/ 4842143 w 8074110"/>
              <a:gd name="connsiteY639" fmla="*/ 457472 h 7505871"/>
              <a:gd name="connsiteX640" fmla="*/ 4792601 w 8074110"/>
              <a:gd name="connsiteY640" fmla="*/ 475278 h 7505871"/>
              <a:gd name="connsiteX641" fmla="*/ 4347477 w 8074110"/>
              <a:gd name="connsiteY641" fmla="*/ 432701 h 7505871"/>
              <a:gd name="connsiteX642" fmla="*/ 4253811 w 8074110"/>
              <a:gd name="connsiteY642" fmla="*/ 421089 h 7505871"/>
              <a:gd name="connsiteX643" fmla="*/ 4693512 w 8074110"/>
              <a:gd name="connsiteY643" fmla="*/ 8481 h 7505871"/>
              <a:gd name="connsiteX644" fmla="*/ 4611455 w 8074110"/>
              <a:gd name="connsiteY644" fmla="*/ 22415 h 7505871"/>
              <a:gd name="connsiteX645" fmla="*/ 4196524 w 8074110"/>
              <a:gd name="connsiteY645" fmla="*/ 402510 h 7505871"/>
              <a:gd name="connsiteX646" fmla="*/ 4148530 w 8074110"/>
              <a:gd name="connsiteY646" fmla="*/ 417219 h 7505871"/>
              <a:gd name="connsiteX647" fmla="*/ 3828041 w 8074110"/>
              <a:gd name="connsiteY647" fmla="*/ 393221 h 7505871"/>
              <a:gd name="connsiteX648" fmla="*/ 3665477 w 8074110"/>
              <a:gd name="connsiteY648" fmla="*/ 380834 h 7505871"/>
              <a:gd name="connsiteX649" fmla="*/ 3924032 w 8074110"/>
              <a:gd name="connsiteY649" fmla="*/ 10028 h 7505871"/>
              <a:gd name="connsiteX650" fmla="*/ 3841203 w 8074110"/>
              <a:gd name="connsiteY650" fmla="*/ 46414 h 7505871"/>
              <a:gd name="connsiteX651" fmla="*/ 3613610 w 8074110"/>
              <a:gd name="connsiteY651" fmla="*/ 359933 h 7505871"/>
              <a:gd name="connsiteX652" fmla="*/ 3573355 w 8074110"/>
              <a:gd name="connsiteY652" fmla="*/ 376190 h 7505871"/>
              <a:gd name="connsiteX653" fmla="*/ 2866581 w 8074110"/>
              <a:gd name="connsiteY653" fmla="*/ 318906 h 7505871"/>
              <a:gd name="connsiteX654" fmla="*/ 2819359 w 8074110"/>
              <a:gd name="connsiteY654" fmla="*/ 301874 h 7505871"/>
              <a:gd name="connsiteX655" fmla="*/ 2984246 w 8074110"/>
              <a:gd name="connsiteY655" fmla="*/ 10028 h 7505871"/>
              <a:gd name="connsiteX656" fmla="*/ 2922318 w 8074110"/>
              <a:gd name="connsiteY656" fmla="*/ 39446 h 7505871"/>
              <a:gd name="connsiteX657" fmla="*/ 2779879 w 8074110"/>
              <a:gd name="connsiteY657" fmla="*/ 285618 h 7505871"/>
              <a:gd name="connsiteX658" fmla="*/ 2736527 w 8074110"/>
              <a:gd name="connsiteY658" fmla="*/ 306519 h 7505871"/>
              <a:gd name="connsiteX659" fmla="*/ 2190770 w 8074110"/>
              <a:gd name="connsiteY659" fmla="*/ 240718 h 7505871"/>
              <a:gd name="connsiteX660" fmla="*/ 2157482 w 8074110"/>
              <a:gd name="connsiteY660" fmla="*/ 207430 h 7505871"/>
              <a:gd name="connsiteX661" fmla="*/ 2173739 w 8074110"/>
              <a:gd name="connsiteY661" fmla="*/ 124598 h 7505871"/>
              <a:gd name="connsiteX662" fmla="*/ 2247281 w 8074110"/>
              <a:gd name="connsiteY662" fmla="*/ 8481 h 7505871"/>
              <a:gd name="connsiteX663" fmla="*/ 2202382 w 8074110"/>
              <a:gd name="connsiteY663" fmla="*/ 13126 h 7505871"/>
              <a:gd name="connsiteX664" fmla="*/ 2109488 w 8074110"/>
              <a:gd name="connsiteY664" fmla="*/ 196594 h 7505871"/>
              <a:gd name="connsiteX665" fmla="*/ 2073878 w 8074110"/>
              <a:gd name="connsiteY665" fmla="*/ 223687 h 7505871"/>
              <a:gd name="connsiteX666" fmla="*/ 1782807 w 8074110"/>
              <a:gd name="connsiteY666" fmla="*/ 178015 h 7505871"/>
              <a:gd name="connsiteX667" fmla="*/ 1743327 w 8074110"/>
              <a:gd name="connsiteY667" fmla="*/ 94408 h 7505871"/>
              <a:gd name="connsiteX668" fmla="*/ 1789774 w 8074110"/>
              <a:gd name="connsiteY668" fmla="*/ 10803 h 7505871"/>
              <a:gd name="connsiteX669" fmla="*/ 1709266 w 8074110"/>
              <a:gd name="connsiteY669" fmla="*/ 48736 h 7505871"/>
              <a:gd name="connsiteX670" fmla="*/ 1667462 w 8074110"/>
              <a:gd name="connsiteY670" fmla="*/ 127696 h 7505871"/>
              <a:gd name="connsiteX671" fmla="*/ 1618692 w 8074110"/>
              <a:gd name="connsiteY671" fmla="*/ 152469 h 7505871"/>
              <a:gd name="connsiteX672" fmla="*/ 853860 w 8074110"/>
              <a:gd name="connsiteY672" fmla="*/ 29382 h 7505871"/>
              <a:gd name="connsiteX673" fmla="*/ 474537 w 8074110"/>
              <a:gd name="connsiteY673" fmla="*/ 9256 h 7505871"/>
              <a:gd name="connsiteX674" fmla="*/ 493891 w 8074110"/>
              <a:gd name="connsiteY674" fmla="*/ 12351 h 7505871"/>
              <a:gd name="connsiteX675" fmla="*/ 733870 w 8074110"/>
              <a:gd name="connsiteY675" fmla="*/ 40994 h 7505871"/>
              <a:gd name="connsiteX676" fmla="*/ 1561409 w 8074110"/>
              <a:gd name="connsiteY676" fmla="*/ 171820 h 7505871"/>
              <a:gd name="connsiteX677" fmla="*/ 1631854 w 8074110"/>
              <a:gd name="connsiteY677" fmla="*/ 187304 h 7505871"/>
              <a:gd name="connsiteX678" fmla="*/ 1772742 w 8074110"/>
              <a:gd name="connsiteY678" fmla="*/ 322001 h 7505871"/>
              <a:gd name="connsiteX679" fmla="*/ 1567601 w 8074110"/>
              <a:gd name="connsiteY679" fmla="*/ 346774 h 7505871"/>
              <a:gd name="connsiteX680" fmla="*/ 1264918 w 8074110"/>
              <a:gd name="connsiteY680" fmla="*/ 319678 h 7505871"/>
              <a:gd name="connsiteX681" fmla="*/ 966880 w 8074110"/>
              <a:gd name="connsiteY681" fmla="*/ 322776 h 7505871"/>
              <a:gd name="connsiteX682" fmla="*/ 839151 w 8074110"/>
              <a:gd name="connsiteY682" fmla="*/ 293357 h 7505871"/>
              <a:gd name="connsiteX683" fmla="*/ 116893 w 8074110"/>
              <a:gd name="connsiteY683" fmla="*/ 13126 h 7505871"/>
              <a:gd name="connsiteX684" fmla="*/ 0 w 8074110"/>
              <a:gd name="connsiteY684" fmla="*/ 6159 h 7505871"/>
              <a:gd name="connsiteX685" fmla="*/ 30191 w 8074110"/>
              <a:gd name="connsiteY685" fmla="*/ 27060 h 7505871"/>
              <a:gd name="connsiteX686" fmla="*/ 863149 w 8074110"/>
              <a:gd name="connsiteY686" fmla="*/ 349096 h 7505871"/>
              <a:gd name="connsiteX687" fmla="*/ 2691628 w 8074110"/>
              <a:gd name="connsiteY687" fmla="*/ 1437513 h 7505871"/>
              <a:gd name="connsiteX688" fmla="*/ 2729173 w 8074110"/>
              <a:gd name="connsiteY688" fmla="*/ 1480575 h 7505871"/>
              <a:gd name="connsiteX689" fmla="*/ 2737964 w 8074110"/>
              <a:gd name="connsiteY689" fmla="*/ 1521053 h 7505871"/>
              <a:gd name="connsiteX690" fmla="*/ 2751607 w 8074110"/>
              <a:gd name="connsiteY690" fmla="*/ 1513346 h 7505871"/>
              <a:gd name="connsiteX691" fmla="*/ 2789941 w 8074110"/>
              <a:gd name="connsiteY691" fmla="*/ 1581205 h 7505871"/>
              <a:gd name="connsiteX692" fmla="*/ 2789941 w 8074110"/>
              <a:gd name="connsiteY692" fmla="*/ 1521120 h 7505871"/>
              <a:gd name="connsiteX693" fmla="*/ 3149135 w 8074110"/>
              <a:gd name="connsiteY693" fmla="*/ 1826898 h 7505871"/>
              <a:gd name="connsiteX694" fmla="*/ 3180873 w 8074110"/>
              <a:gd name="connsiteY694" fmla="*/ 1850896 h 7505871"/>
              <a:gd name="connsiteX695" fmla="*/ 3685603 w 8074110"/>
              <a:gd name="connsiteY695" fmla="*/ 2128807 h 7505871"/>
              <a:gd name="connsiteX696" fmla="*/ 4074212 w 8074110"/>
              <a:gd name="connsiteY696" fmla="*/ 2380398 h 7505871"/>
              <a:gd name="connsiteX697" fmla="*/ 4482176 w 8074110"/>
              <a:gd name="connsiteY697" fmla="*/ 2882804 h 7505871"/>
              <a:gd name="connsiteX698" fmla="*/ 4615325 w 8074110"/>
              <a:gd name="connsiteY698" fmla="*/ 3032983 h 7505871"/>
              <a:gd name="connsiteX699" fmla="*/ 4938909 w 8074110"/>
              <a:gd name="connsiteY699" fmla="*/ 3311666 h 7505871"/>
              <a:gd name="connsiteX700" fmla="*/ 5464539 w 8074110"/>
              <a:gd name="connsiteY700" fmla="*/ 3821815 h 7505871"/>
              <a:gd name="connsiteX701" fmla="*/ 5862439 w 8074110"/>
              <a:gd name="connsiteY701" fmla="*/ 4371442 h 7505871"/>
              <a:gd name="connsiteX702" fmla="*/ 5925142 w 8074110"/>
              <a:gd name="connsiteY702" fmla="*/ 4423309 h 7505871"/>
              <a:gd name="connsiteX703" fmla="*/ 5960752 w 8074110"/>
              <a:gd name="connsiteY703" fmla="*/ 4439565 h 7505871"/>
              <a:gd name="connsiteX704" fmla="*/ 6221633 w 8074110"/>
              <a:gd name="connsiteY704" fmla="*/ 4609099 h 7505871"/>
              <a:gd name="connsiteX705" fmla="*/ 6602500 w 8074110"/>
              <a:gd name="connsiteY705" fmla="*/ 4887784 h 7505871"/>
              <a:gd name="connsiteX706" fmla="*/ 7161419 w 8074110"/>
              <a:gd name="connsiteY706" fmla="*/ 5593785 h 7505871"/>
              <a:gd name="connsiteX707" fmla="*/ 7807037 w 8074110"/>
              <a:gd name="connsiteY707" fmla="*/ 6708523 h 7505871"/>
              <a:gd name="connsiteX708" fmla="*/ 7824068 w 8074110"/>
              <a:gd name="connsiteY708" fmla="*/ 6754970 h 7505871"/>
              <a:gd name="connsiteX709" fmla="*/ 7999795 w 8074110"/>
              <a:gd name="connsiteY709" fmla="*/ 7317758 h 7505871"/>
              <a:gd name="connsiteX710" fmla="*/ 8071787 w 8074110"/>
              <a:gd name="connsiteY710" fmla="*/ 7505871 h 7505871"/>
              <a:gd name="connsiteX711" fmla="*/ 8071787 w 8074110"/>
              <a:gd name="connsiteY711" fmla="*/ 7399815 h 7505871"/>
              <a:gd name="connsiteX712" fmla="*/ 7950250 w 8074110"/>
              <a:gd name="connsiteY712" fmla="*/ 7039849 h 7505871"/>
              <a:gd name="connsiteX713" fmla="*/ 7865096 w 8074110"/>
              <a:gd name="connsiteY713" fmla="*/ 6744905 h 7505871"/>
              <a:gd name="connsiteX714" fmla="*/ 7863548 w 8074110"/>
              <a:gd name="connsiteY714" fmla="*/ 6706200 h 7505871"/>
              <a:gd name="connsiteX715" fmla="*/ 8043144 w 8074110"/>
              <a:gd name="connsiteY715" fmla="*/ 6277336 h 7505871"/>
              <a:gd name="connsiteX716" fmla="*/ 8072562 w 8074110"/>
              <a:gd name="connsiteY716" fmla="*/ 6272691 h 7505871"/>
              <a:gd name="connsiteX717" fmla="*/ 8072562 w 8074110"/>
              <a:gd name="connsiteY717" fmla="*/ 6153476 h 7505871"/>
              <a:gd name="connsiteX718" fmla="*/ 8052434 w 8074110"/>
              <a:gd name="connsiteY718" fmla="*/ 6144959 h 7505871"/>
              <a:gd name="connsiteX719" fmla="*/ 7593379 w 8074110"/>
              <a:gd name="connsiteY719" fmla="*/ 5359998 h 7505871"/>
              <a:gd name="connsiteX720" fmla="*/ 7591831 w 8074110"/>
              <a:gd name="connsiteY720" fmla="*/ 5353806 h 7505871"/>
              <a:gd name="connsiteX721" fmla="*/ 8052434 w 8074110"/>
              <a:gd name="connsiteY721" fmla="*/ 5624748 h 7505871"/>
              <a:gd name="connsiteX722" fmla="*/ 8072562 w 8074110"/>
              <a:gd name="connsiteY722" fmla="*/ 5650297 h 7505871"/>
              <a:gd name="connsiteX723" fmla="*/ 8072562 w 8074110"/>
              <a:gd name="connsiteY723" fmla="*/ 5564367 h 7505871"/>
              <a:gd name="connsiteX724" fmla="*/ 8059401 w 8074110"/>
              <a:gd name="connsiteY724" fmla="*/ 5555078 h 7505871"/>
              <a:gd name="connsiteX725" fmla="*/ 7759043 w 8074110"/>
              <a:gd name="connsiteY725" fmla="*/ 5365418 h 7505871"/>
              <a:gd name="connsiteX726" fmla="*/ 7623569 w 8074110"/>
              <a:gd name="connsiteY726" fmla="*/ 5314326 h 7505871"/>
              <a:gd name="connsiteX727" fmla="*/ 7605765 w 8074110"/>
              <a:gd name="connsiteY727" fmla="*/ 5269426 h 7505871"/>
              <a:gd name="connsiteX728" fmla="*/ 7917737 w 8074110"/>
              <a:gd name="connsiteY728" fmla="*/ 4875397 h 7505871"/>
              <a:gd name="connsiteX729" fmla="*/ 8072562 w 8074110"/>
              <a:gd name="connsiteY729" fmla="*/ 4774761 h 7505871"/>
              <a:gd name="connsiteX730" fmla="*/ 8072562 w 8074110"/>
              <a:gd name="connsiteY730" fmla="*/ 4715155 h 7505871"/>
              <a:gd name="connsiteX731" fmla="*/ 7588734 w 8074110"/>
              <a:gd name="connsiteY731" fmla="*/ 5193561 h 7505871"/>
              <a:gd name="connsiteX732" fmla="*/ 7574027 w 8074110"/>
              <a:gd name="connsiteY732" fmla="*/ 5226849 h 7505871"/>
              <a:gd name="connsiteX733" fmla="*/ 7567060 w 8074110"/>
              <a:gd name="connsiteY733" fmla="*/ 5232269 h 7505871"/>
              <a:gd name="connsiteX734" fmla="*/ 7550804 w 8074110"/>
              <a:gd name="connsiteY734" fmla="*/ 5128536 h 7505871"/>
              <a:gd name="connsiteX735" fmla="*/ 7476486 w 8074110"/>
              <a:gd name="connsiteY735" fmla="*/ 4561102 h 7505871"/>
              <a:gd name="connsiteX736" fmla="*/ 7512871 w 8074110"/>
              <a:gd name="connsiteY736" fmla="*/ 4526267 h 7505871"/>
              <a:gd name="connsiteX737" fmla="*/ 7744334 w 8074110"/>
              <a:gd name="connsiteY737" fmla="*/ 4535557 h 7505871"/>
              <a:gd name="connsiteX738" fmla="*/ 8072562 w 8074110"/>
              <a:gd name="connsiteY738" fmla="*/ 4622258 h 7505871"/>
              <a:gd name="connsiteX739" fmla="*/ 8072562 w 8074110"/>
              <a:gd name="connsiteY739" fmla="*/ 4568844 h 7505871"/>
              <a:gd name="connsiteX740" fmla="*/ 7770654 w 8074110"/>
              <a:gd name="connsiteY740" fmla="*/ 4499174 h 7505871"/>
              <a:gd name="connsiteX741" fmla="*/ 7519838 w 8074110"/>
              <a:gd name="connsiteY741" fmla="*/ 4483690 h 7505871"/>
              <a:gd name="connsiteX742" fmla="*/ 7461005 w 8074110"/>
              <a:gd name="connsiteY742" fmla="*/ 4427179 h 7505871"/>
              <a:gd name="connsiteX743" fmla="*/ 7389784 w 8074110"/>
              <a:gd name="connsiteY743" fmla="*/ 3848909 h 7505871"/>
              <a:gd name="connsiteX744" fmla="*/ 7420750 w 8074110"/>
              <a:gd name="connsiteY744" fmla="*/ 3808654 h 7505871"/>
              <a:gd name="connsiteX745" fmla="*/ 7762912 w 8074110"/>
              <a:gd name="connsiteY745" fmla="*/ 3749823 h 7505871"/>
              <a:gd name="connsiteX746" fmla="*/ 8072562 w 8074110"/>
              <a:gd name="connsiteY746" fmla="*/ 3759884 h 7505871"/>
              <a:gd name="connsiteX747" fmla="*/ 8072562 w 8074110"/>
              <a:gd name="connsiteY747" fmla="*/ 3713438 h 7505871"/>
              <a:gd name="connsiteX748" fmla="*/ 7848067 w 8074110"/>
              <a:gd name="connsiteY748" fmla="*/ 3704924 h 7505871"/>
              <a:gd name="connsiteX749" fmla="*/ 7498162 w 8074110"/>
              <a:gd name="connsiteY749" fmla="*/ 3756790 h 7505871"/>
              <a:gd name="connsiteX750" fmla="*/ 7406041 w 8074110"/>
              <a:gd name="connsiteY750" fmla="*/ 3768402 h 7505871"/>
              <a:gd name="connsiteX751" fmla="*/ 7376625 w 8074110"/>
              <a:gd name="connsiteY751" fmla="*/ 3743628 h 7505871"/>
              <a:gd name="connsiteX752" fmla="*/ 7317791 w 8074110"/>
              <a:gd name="connsiteY752" fmla="*/ 3277606 h 7505871"/>
              <a:gd name="connsiteX753" fmla="*/ 7329403 w 8074110"/>
              <a:gd name="connsiteY753" fmla="*/ 3245093 h 7505871"/>
              <a:gd name="connsiteX754" fmla="*/ 7556221 w 8074110"/>
              <a:gd name="connsiteY754" fmla="*/ 3145229 h 7505871"/>
              <a:gd name="connsiteX755" fmla="*/ 8072562 w 8074110"/>
              <a:gd name="connsiteY755" fmla="*/ 3045368 h 7505871"/>
              <a:gd name="connsiteX756" fmla="*/ 8072562 w 8074110"/>
              <a:gd name="connsiteY756" fmla="*/ 3005888 h 7505871"/>
              <a:gd name="connsiteX757" fmla="*/ 7445521 w 8074110"/>
              <a:gd name="connsiteY757" fmla="*/ 3144457 h 7505871"/>
              <a:gd name="connsiteX758" fmla="*/ 7328628 w 8074110"/>
              <a:gd name="connsiteY758" fmla="*/ 3199420 h 7505871"/>
              <a:gd name="connsiteX759" fmla="*/ 7304630 w 8074110"/>
              <a:gd name="connsiteY759" fmla="*/ 3186259 h 7505871"/>
              <a:gd name="connsiteX760" fmla="*/ 7258183 w 8074110"/>
              <a:gd name="connsiteY760" fmla="*/ 2868867 h 7505871"/>
              <a:gd name="connsiteX761" fmla="*/ 7267472 w 8074110"/>
              <a:gd name="connsiteY761" fmla="*/ 2846419 h 7505871"/>
              <a:gd name="connsiteX762" fmla="*/ 7736592 w 8074110"/>
              <a:gd name="connsiteY762" fmla="*/ 2501935 h 7505871"/>
              <a:gd name="connsiteX763" fmla="*/ 8072562 w 8074110"/>
              <a:gd name="connsiteY763" fmla="*/ 2323111 h 7505871"/>
              <a:gd name="connsiteX764" fmla="*/ 8072562 w 8074110"/>
              <a:gd name="connsiteY764" fmla="*/ 2263504 h 7505871"/>
              <a:gd name="connsiteX765" fmla="*/ 7247346 w 8074110"/>
              <a:gd name="connsiteY765" fmla="*/ 2789134 h 7505871"/>
              <a:gd name="connsiteX766" fmla="*/ 7204769 w 8074110"/>
              <a:gd name="connsiteY766" fmla="*/ 2536769 h 7505871"/>
              <a:gd name="connsiteX767" fmla="*/ 7194707 w 8074110"/>
              <a:gd name="connsiteY767" fmla="*/ 2481808 h 7505871"/>
              <a:gd name="connsiteX768" fmla="*/ 7218703 w 8074110"/>
              <a:gd name="connsiteY768" fmla="*/ 2341689 h 7505871"/>
              <a:gd name="connsiteX769" fmla="*/ 7498162 w 8074110"/>
              <a:gd name="connsiteY769" fmla="*/ 2079261 h 7505871"/>
              <a:gd name="connsiteX770" fmla="*/ 7934769 w 8074110"/>
              <a:gd name="connsiteY770" fmla="*/ 1906633 h 7505871"/>
              <a:gd name="connsiteX771" fmla="*/ 7950250 w 8074110"/>
              <a:gd name="connsiteY771" fmla="*/ 1901988 h 7505871"/>
              <a:gd name="connsiteX772" fmla="*/ 8072562 w 8074110"/>
              <a:gd name="connsiteY772" fmla="*/ 1913600 h 7505871"/>
              <a:gd name="connsiteX773" fmla="*/ 8072562 w 8074110"/>
              <a:gd name="connsiteY773" fmla="*/ 1860961 h 7505871"/>
              <a:gd name="connsiteX774" fmla="*/ 7922382 w 8074110"/>
              <a:gd name="connsiteY774" fmla="*/ 1541246 h 7505871"/>
              <a:gd name="connsiteX775" fmla="*/ 8023793 w 8074110"/>
              <a:gd name="connsiteY775" fmla="*/ 1045033 h 7505871"/>
              <a:gd name="connsiteX776" fmla="*/ 8072562 w 8074110"/>
              <a:gd name="connsiteY776" fmla="*/ 933558 h 7505871"/>
              <a:gd name="connsiteX777" fmla="*/ 8072562 w 8074110"/>
              <a:gd name="connsiteY777" fmla="*/ 834472 h 7505871"/>
              <a:gd name="connsiteX778" fmla="*/ 8057853 w 8074110"/>
              <a:gd name="connsiteY778" fmla="*/ 850729 h 7505871"/>
              <a:gd name="connsiteX779" fmla="*/ 7875935 w 8074110"/>
              <a:gd name="connsiteY779" fmla="*/ 1487832 h 7505871"/>
              <a:gd name="connsiteX780" fmla="*/ 7917737 w 8074110"/>
              <a:gd name="connsiteY780" fmla="*/ 1746388 h 7505871"/>
              <a:gd name="connsiteX781" fmla="*/ 7834133 w 8074110"/>
              <a:gd name="connsiteY781" fmla="*/ 1685234 h 7505871"/>
              <a:gd name="connsiteX782" fmla="*/ 7668469 w 8074110"/>
              <a:gd name="connsiteY782" fmla="*/ 1563695 h 7505871"/>
              <a:gd name="connsiteX783" fmla="*/ 7553899 w 8074110"/>
              <a:gd name="connsiteY783" fmla="*/ 1286560 h 7505871"/>
              <a:gd name="connsiteX784" fmla="*/ 7736592 w 8074110"/>
              <a:gd name="connsiteY784" fmla="*/ 785700 h 7505871"/>
              <a:gd name="connsiteX785" fmla="*/ 7778394 w 8074110"/>
              <a:gd name="connsiteY785" fmla="*/ 759382 h 7505871"/>
              <a:gd name="connsiteX786" fmla="*/ 8041597 w 8074110"/>
              <a:gd name="connsiteY786" fmla="*/ 728417 h 7505871"/>
              <a:gd name="connsiteX787" fmla="*/ 8074110 w 8074110"/>
              <a:gd name="connsiteY787" fmla="*/ 722222 h 7505871"/>
              <a:gd name="connsiteX788" fmla="*/ 8074110 w 8074110"/>
              <a:gd name="connsiteY788" fmla="*/ 688937 h 7505871"/>
              <a:gd name="connsiteX789" fmla="*/ 7787683 w 8074110"/>
              <a:gd name="connsiteY789" fmla="*/ 719127 h 7505871"/>
              <a:gd name="connsiteX790" fmla="*/ 7550029 w 8074110"/>
              <a:gd name="connsiteY790" fmla="*/ 603007 h 7505871"/>
              <a:gd name="connsiteX791" fmla="*/ 7534545 w 8074110"/>
              <a:gd name="connsiteY791" fmla="*/ 359158 h 7505871"/>
              <a:gd name="connsiteX792" fmla="*/ 7626666 w 8074110"/>
              <a:gd name="connsiteY792" fmla="*/ 251555 h 7505871"/>
              <a:gd name="connsiteX793" fmla="*/ 7819424 w 8074110"/>
              <a:gd name="connsiteY793" fmla="*/ 127696 h 7505871"/>
              <a:gd name="connsiteX794" fmla="*/ 7926252 w 8074110"/>
              <a:gd name="connsiteY794" fmla="*/ 76604 h 7505871"/>
              <a:gd name="connsiteX795" fmla="*/ 8074110 w 8074110"/>
              <a:gd name="connsiteY795" fmla="*/ 636295 h 7505871"/>
              <a:gd name="connsiteX796" fmla="*/ 8074110 w 8074110"/>
              <a:gd name="connsiteY796" fmla="*/ 589848 h 7505871"/>
              <a:gd name="connsiteX797" fmla="*/ 8012954 w 8074110"/>
              <a:gd name="connsiteY797" fmla="*/ 46414 h 7505871"/>
              <a:gd name="connsiteX798" fmla="*/ 8071012 w 8074110"/>
              <a:gd name="connsiteY798" fmla="*/ 11578 h 7505871"/>
              <a:gd name="connsiteX799" fmla="*/ 8071012 w 8074110"/>
              <a:gd name="connsiteY799" fmla="*/ 4611 h 7505871"/>
              <a:gd name="connsiteX800" fmla="*/ 7829488 w 8074110"/>
              <a:gd name="connsiteY800" fmla="*/ 4611 h 7505871"/>
              <a:gd name="connsiteX801" fmla="*/ 7829488 w 8074110"/>
              <a:gd name="connsiteY801" fmla="*/ 10028 h 7505871"/>
              <a:gd name="connsiteX802" fmla="*/ 7950250 w 8074110"/>
              <a:gd name="connsiteY802" fmla="*/ 17770 h 7505871"/>
              <a:gd name="connsiteX803" fmla="*/ 7735817 w 8074110"/>
              <a:gd name="connsiteY803" fmla="*/ 131568 h 7505871"/>
              <a:gd name="connsiteX804" fmla="*/ 7637503 w 8074110"/>
              <a:gd name="connsiteY804" fmla="*/ 166403 h 7505871"/>
              <a:gd name="connsiteX805" fmla="*/ 6933826 w 8074110"/>
              <a:gd name="connsiteY805" fmla="*/ 19318 h 7505871"/>
              <a:gd name="connsiteX806" fmla="*/ 6868026 w 8074110"/>
              <a:gd name="connsiteY806" fmla="*/ 8481 h 7505871"/>
              <a:gd name="connsiteX807" fmla="*/ 7534545 w 8074110"/>
              <a:gd name="connsiteY807" fmla="*/ 226009 h 7505871"/>
              <a:gd name="connsiteX808" fmla="*/ 7524483 w 8074110"/>
              <a:gd name="connsiteY808" fmla="*/ 237621 h 7505871"/>
              <a:gd name="connsiteX809" fmla="*/ 7244249 w 8074110"/>
              <a:gd name="connsiteY809" fmla="*/ 413347 h 7505871"/>
              <a:gd name="connsiteX810" fmla="*/ 7223348 w 8074110"/>
              <a:gd name="connsiteY810" fmla="*/ 421864 h 7505871"/>
              <a:gd name="connsiteX811" fmla="*/ 6830868 w 8074110"/>
              <a:gd name="connsiteY811" fmla="*/ 303422 h 7505871"/>
              <a:gd name="connsiteX812" fmla="*/ 6813837 w 8074110"/>
              <a:gd name="connsiteY812" fmla="*/ 261619 h 7505871"/>
              <a:gd name="connsiteX813" fmla="*/ 6854092 w 8074110"/>
              <a:gd name="connsiteY813" fmla="*/ 26285 h 7505871"/>
              <a:gd name="connsiteX814" fmla="*/ 6850222 w 8074110"/>
              <a:gd name="connsiteY814" fmla="*/ 3836 h 7505871"/>
              <a:gd name="connsiteX815" fmla="*/ 6830299 w 8074110"/>
              <a:gd name="connsiteY815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84524 w 8074110"/>
              <a:gd name="connsiteY592" fmla="*/ 1262562 h 7505871"/>
              <a:gd name="connsiteX593" fmla="*/ 2734980 w 8074110"/>
              <a:gd name="connsiteY593" fmla="*/ 1223082 h 7505871"/>
              <a:gd name="connsiteX594" fmla="*/ 1721651 w 8074110"/>
              <a:gd name="connsiteY594" fmla="*/ 208205 h 7505871"/>
              <a:gd name="connsiteX595" fmla="*/ 1725523 w 8074110"/>
              <a:gd name="connsiteY595" fmla="*/ 200464 h 7505871"/>
              <a:gd name="connsiteX596" fmla="*/ 5759578 w 8074110"/>
              <a:gd name="connsiteY596" fmla="*/ 140662 h 7505871"/>
              <a:gd name="connsiteX597" fmla="*/ 5822184 w 8074110"/>
              <a:gd name="connsiteY597" fmla="*/ 174918 h 7505871"/>
              <a:gd name="connsiteX598" fmla="*/ 6050551 w 8074110"/>
              <a:gd name="connsiteY598" fmla="*/ 345224 h 7505871"/>
              <a:gd name="connsiteX599" fmla="*/ 6064485 w 8074110"/>
              <a:gd name="connsiteY599" fmla="*/ 389351 h 7505871"/>
              <a:gd name="connsiteX600" fmla="*/ 5850827 w 8074110"/>
              <a:gd name="connsiteY600" fmla="*/ 619264 h 7505871"/>
              <a:gd name="connsiteX601" fmla="*/ 5812120 w 8074110"/>
              <a:gd name="connsiteY601" fmla="*/ 623909 h 7505871"/>
              <a:gd name="connsiteX602" fmla="*/ 5306617 w 8074110"/>
              <a:gd name="connsiteY602" fmla="*/ 537981 h 7505871"/>
              <a:gd name="connsiteX603" fmla="*/ 5287266 w 8074110"/>
              <a:gd name="connsiteY603" fmla="*/ 532562 h 7505871"/>
              <a:gd name="connsiteX604" fmla="*/ 5484666 w 8074110"/>
              <a:gd name="connsiteY604" fmla="*/ 433476 h 7505871"/>
              <a:gd name="connsiteX605" fmla="*/ 5716131 w 8074110"/>
              <a:gd name="connsiteY605" fmla="*/ 198141 h 7505871"/>
              <a:gd name="connsiteX606" fmla="*/ 5759578 w 8074110"/>
              <a:gd name="connsiteY606" fmla="*/ 140662 h 7505871"/>
              <a:gd name="connsiteX607" fmla="*/ 6792161 w 8074110"/>
              <a:gd name="connsiteY607" fmla="*/ 69637 h 7505871"/>
              <a:gd name="connsiteX608" fmla="*/ 6756550 w 8074110"/>
              <a:gd name="connsiteY608" fmla="*/ 261619 h 7505871"/>
              <a:gd name="connsiteX609" fmla="*/ 6617984 w 8074110"/>
              <a:gd name="connsiteY609" fmla="*/ 446635 h 7505871"/>
              <a:gd name="connsiteX610" fmla="*/ 6420582 w 8074110"/>
              <a:gd name="connsiteY610" fmla="*/ 545724 h 7505871"/>
              <a:gd name="connsiteX611" fmla="*/ 6386520 w 8074110"/>
              <a:gd name="connsiteY611" fmla="*/ 543401 h 7505871"/>
              <a:gd name="connsiteX612" fmla="*/ 6167444 w 8074110"/>
              <a:gd name="connsiteY612" fmla="*/ 376190 h 7505871"/>
              <a:gd name="connsiteX613" fmla="*/ 6792161 w 8074110"/>
              <a:gd name="connsiteY613" fmla="*/ 69637 h 7505871"/>
              <a:gd name="connsiteX614" fmla="*/ 6830299 w 8074110"/>
              <a:gd name="connsiteY614" fmla="*/ 401 h 7505871"/>
              <a:gd name="connsiteX615" fmla="*/ 6773582 w 8074110"/>
              <a:gd name="connsiteY615" fmla="*/ 27835 h 7505871"/>
              <a:gd name="connsiteX616" fmla="*/ 6302140 w 8074110"/>
              <a:gd name="connsiteY616" fmla="*/ 343677 h 7505871"/>
              <a:gd name="connsiteX617" fmla="*/ 6071452 w 8074110"/>
              <a:gd name="connsiteY617" fmla="*/ 304197 h 7505871"/>
              <a:gd name="connsiteX618" fmla="*/ 5949915 w 8074110"/>
              <a:gd name="connsiteY618" fmla="*/ 212850 h 7505871"/>
              <a:gd name="connsiteX619" fmla="*/ 5809025 w 8074110"/>
              <a:gd name="connsiteY619" fmla="*/ 105247 h 7505871"/>
              <a:gd name="connsiteX620" fmla="*/ 6016489 w 8074110"/>
              <a:gd name="connsiteY620" fmla="*/ 8481 h 7505871"/>
              <a:gd name="connsiteX621" fmla="*/ 6001007 w 8074110"/>
              <a:gd name="connsiteY621" fmla="*/ 3061 h 7505871"/>
              <a:gd name="connsiteX622" fmla="*/ 5795091 w 8074110"/>
              <a:gd name="connsiteY622" fmla="*/ 51058 h 7505871"/>
              <a:gd name="connsiteX623" fmla="*/ 5725418 w 8074110"/>
              <a:gd name="connsiteY623" fmla="*/ 40219 h 7505871"/>
              <a:gd name="connsiteX624" fmla="*/ 5613945 w 8074110"/>
              <a:gd name="connsiteY624" fmla="*/ 8481 h 7505871"/>
              <a:gd name="connsiteX625" fmla="*/ 5681293 w 8074110"/>
              <a:gd name="connsiteY625" fmla="*/ 62670 h 7505871"/>
              <a:gd name="connsiteX626" fmla="*/ 5692905 w 8074110"/>
              <a:gd name="connsiteY626" fmla="*/ 126148 h 7505871"/>
              <a:gd name="connsiteX627" fmla="*/ 5659619 w 8074110"/>
              <a:gd name="connsiteY627" fmla="*/ 178787 h 7505871"/>
              <a:gd name="connsiteX628" fmla="*/ 5438219 w 8074110"/>
              <a:gd name="connsiteY628" fmla="*/ 396318 h 7505871"/>
              <a:gd name="connsiteX629" fmla="*/ 5299651 w 8074110"/>
              <a:gd name="connsiteY629" fmla="*/ 465989 h 7505871"/>
              <a:gd name="connsiteX630" fmla="*/ 5051157 w 8074110"/>
              <a:gd name="connsiteY630" fmla="*/ 501599 h 7505871"/>
              <a:gd name="connsiteX631" fmla="*/ 5017869 w 8074110"/>
              <a:gd name="connsiteY631" fmla="*/ 498502 h 7505871"/>
              <a:gd name="connsiteX632" fmla="*/ 4896331 w 8074110"/>
              <a:gd name="connsiteY632" fmla="*/ 483020 h 7505871"/>
              <a:gd name="connsiteX633" fmla="*/ 5006257 w 8074110"/>
              <a:gd name="connsiteY633" fmla="*/ 368448 h 7505871"/>
              <a:gd name="connsiteX634" fmla="*/ 5178888 w 8074110"/>
              <a:gd name="connsiteY634" fmla="*/ 35574 h 7505871"/>
              <a:gd name="connsiteX635" fmla="*/ 5148697 w 8074110"/>
              <a:gd name="connsiteY635" fmla="*/ 4611 h 7505871"/>
              <a:gd name="connsiteX636" fmla="*/ 5130119 w 8074110"/>
              <a:gd name="connsiteY636" fmla="*/ 33252 h 7505871"/>
              <a:gd name="connsiteX637" fmla="*/ 4968327 w 8074110"/>
              <a:gd name="connsiteY637" fmla="*/ 335162 h 7505871"/>
              <a:gd name="connsiteX638" fmla="*/ 4842143 w 8074110"/>
              <a:gd name="connsiteY638" fmla="*/ 457472 h 7505871"/>
              <a:gd name="connsiteX639" fmla="*/ 4792601 w 8074110"/>
              <a:gd name="connsiteY639" fmla="*/ 475278 h 7505871"/>
              <a:gd name="connsiteX640" fmla="*/ 4347477 w 8074110"/>
              <a:gd name="connsiteY640" fmla="*/ 432701 h 7505871"/>
              <a:gd name="connsiteX641" fmla="*/ 4253811 w 8074110"/>
              <a:gd name="connsiteY641" fmla="*/ 421089 h 7505871"/>
              <a:gd name="connsiteX642" fmla="*/ 4693512 w 8074110"/>
              <a:gd name="connsiteY642" fmla="*/ 8481 h 7505871"/>
              <a:gd name="connsiteX643" fmla="*/ 4611455 w 8074110"/>
              <a:gd name="connsiteY643" fmla="*/ 22415 h 7505871"/>
              <a:gd name="connsiteX644" fmla="*/ 4196524 w 8074110"/>
              <a:gd name="connsiteY644" fmla="*/ 402510 h 7505871"/>
              <a:gd name="connsiteX645" fmla="*/ 4148530 w 8074110"/>
              <a:gd name="connsiteY645" fmla="*/ 417219 h 7505871"/>
              <a:gd name="connsiteX646" fmla="*/ 3828041 w 8074110"/>
              <a:gd name="connsiteY646" fmla="*/ 393221 h 7505871"/>
              <a:gd name="connsiteX647" fmla="*/ 3665477 w 8074110"/>
              <a:gd name="connsiteY647" fmla="*/ 380834 h 7505871"/>
              <a:gd name="connsiteX648" fmla="*/ 3924032 w 8074110"/>
              <a:gd name="connsiteY648" fmla="*/ 10028 h 7505871"/>
              <a:gd name="connsiteX649" fmla="*/ 3841203 w 8074110"/>
              <a:gd name="connsiteY649" fmla="*/ 46414 h 7505871"/>
              <a:gd name="connsiteX650" fmla="*/ 3613610 w 8074110"/>
              <a:gd name="connsiteY650" fmla="*/ 359933 h 7505871"/>
              <a:gd name="connsiteX651" fmla="*/ 3573355 w 8074110"/>
              <a:gd name="connsiteY651" fmla="*/ 376190 h 7505871"/>
              <a:gd name="connsiteX652" fmla="*/ 2866581 w 8074110"/>
              <a:gd name="connsiteY652" fmla="*/ 318906 h 7505871"/>
              <a:gd name="connsiteX653" fmla="*/ 2819359 w 8074110"/>
              <a:gd name="connsiteY653" fmla="*/ 301874 h 7505871"/>
              <a:gd name="connsiteX654" fmla="*/ 2984246 w 8074110"/>
              <a:gd name="connsiteY654" fmla="*/ 10028 h 7505871"/>
              <a:gd name="connsiteX655" fmla="*/ 2922318 w 8074110"/>
              <a:gd name="connsiteY655" fmla="*/ 39446 h 7505871"/>
              <a:gd name="connsiteX656" fmla="*/ 2779879 w 8074110"/>
              <a:gd name="connsiteY656" fmla="*/ 285618 h 7505871"/>
              <a:gd name="connsiteX657" fmla="*/ 2736527 w 8074110"/>
              <a:gd name="connsiteY657" fmla="*/ 306519 h 7505871"/>
              <a:gd name="connsiteX658" fmla="*/ 2190770 w 8074110"/>
              <a:gd name="connsiteY658" fmla="*/ 240718 h 7505871"/>
              <a:gd name="connsiteX659" fmla="*/ 2157482 w 8074110"/>
              <a:gd name="connsiteY659" fmla="*/ 207430 h 7505871"/>
              <a:gd name="connsiteX660" fmla="*/ 2173739 w 8074110"/>
              <a:gd name="connsiteY660" fmla="*/ 124598 h 7505871"/>
              <a:gd name="connsiteX661" fmla="*/ 2247281 w 8074110"/>
              <a:gd name="connsiteY661" fmla="*/ 8481 h 7505871"/>
              <a:gd name="connsiteX662" fmla="*/ 2202382 w 8074110"/>
              <a:gd name="connsiteY662" fmla="*/ 13126 h 7505871"/>
              <a:gd name="connsiteX663" fmla="*/ 2109488 w 8074110"/>
              <a:gd name="connsiteY663" fmla="*/ 196594 h 7505871"/>
              <a:gd name="connsiteX664" fmla="*/ 2073878 w 8074110"/>
              <a:gd name="connsiteY664" fmla="*/ 223687 h 7505871"/>
              <a:gd name="connsiteX665" fmla="*/ 1782807 w 8074110"/>
              <a:gd name="connsiteY665" fmla="*/ 178015 h 7505871"/>
              <a:gd name="connsiteX666" fmla="*/ 1743327 w 8074110"/>
              <a:gd name="connsiteY666" fmla="*/ 94408 h 7505871"/>
              <a:gd name="connsiteX667" fmla="*/ 1789774 w 8074110"/>
              <a:gd name="connsiteY667" fmla="*/ 10803 h 7505871"/>
              <a:gd name="connsiteX668" fmla="*/ 1709266 w 8074110"/>
              <a:gd name="connsiteY668" fmla="*/ 48736 h 7505871"/>
              <a:gd name="connsiteX669" fmla="*/ 1667462 w 8074110"/>
              <a:gd name="connsiteY669" fmla="*/ 127696 h 7505871"/>
              <a:gd name="connsiteX670" fmla="*/ 1618692 w 8074110"/>
              <a:gd name="connsiteY670" fmla="*/ 152469 h 7505871"/>
              <a:gd name="connsiteX671" fmla="*/ 853860 w 8074110"/>
              <a:gd name="connsiteY671" fmla="*/ 29382 h 7505871"/>
              <a:gd name="connsiteX672" fmla="*/ 474537 w 8074110"/>
              <a:gd name="connsiteY672" fmla="*/ 9256 h 7505871"/>
              <a:gd name="connsiteX673" fmla="*/ 493891 w 8074110"/>
              <a:gd name="connsiteY673" fmla="*/ 12351 h 7505871"/>
              <a:gd name="connsiteX674" fmla="*/ 733870 w 8074110"/>
              <a:gd name="connsiteY674" fmla="*/ 40994 h 7505871"/>
              <a:gd name="connsiteX675" fmla="*/ 1561409 w 8074110"/>
              <a:gd name="connsiteY675" fmla="*/ 171820 h 7505871"/>
              <a:gd name="connsiteX676" fmla="*/ 1631854 w 8074110"/>
              <a:gd name="connsiteY676" fmla="*/ 187304 h 7505871"/>
              <a:gd name="connsiteX677" fmla="*/ 1772742 w 8074110"/>
              <a:gd name="connsiteY677" fmla="*/ 322001 h 7505871"/>
              <a:gd name="connsiteX678" fmla="*/ 1567601 w 8074110"/>
              <a:gd name="connsiteY678" fmla="*/ 346774 h 7505871"/>
              <a:gd name="connsiteX679" fmla="*/ 1264918 w 8074110"/>
              <a:gd name="connsiteY679" fmla="*/ 319678 h 7505871"/>
              <a:gd name="connsiteX680" fmla="*/ 966880 w 8074110"/>
              <a:gd name="connsiteY680" fmla="*/ 322776 h 7505871"/>
              <a:gd name="connsiteX681" fmla="*/ 839151 w 8074110"/>
              <a:gd name="connsiteY681" fmla="*/ 293357 h 7505871"/>
              <a:gd name="connsiteX682" fmla="*/ 116893 w 8074110"/>
              <a:gd name="connsiteY682" fmla="*/ 13126 h 7505871"/>
              <a:gd name="connsiteX683" fmla="*/ 0 w 8074110"/>
              <a:gd name="connsiteY683" fmla="*/ 6159 h 7505871"/>
              <a:gd name="connsiteX684" fmla="*/ 30191 w 8074110"/>
              <a:gd name="connsiteY684" fmla="*/ 27060 h 7505871"/>
              <a:gd name="connsiteX685" fmla="*/ 863149 w 8074110"/>
              <a:gd name="connsiteY685" fmla="*/ 349096 h 7505871"/>
              <a:gd name="connsiteX686" fmla="*/ 2691628 w 8074110"/>
              <a:gd name="connsiteY686" fmla="*/ 1437513 h 7505871"/>
              <a:gd name="connsiteX687" fmla="*/ 2729173 w 8074110"/>
              <a:gd name="connsiteY687" fmla="*/ 1480575 h 7505871"/>
              <a:gd name="connsiteX688" fmla="*/ 2737964 w 8074110"/>
              <a:gd name="connsiteY688" fmla="*/ 1521053 h 7505871"/>
              <a:gd name="connsiteX689" fmla="*/ 2751607 w 8074110"/>
              <a:gd name="connsiteY689" fmla="*/ 1513346 h 7505871"/>
              <a:gd name="connsiteX690" fmla="*/ 2789941 w 8074110"/>
              <a:gd name="connsiteY690" fmla="*/ 1581205 h 7505871"/>
              <a:gd name="connsiteX691" fmla="*/ 2789941 w 8074110"/>
              <a:gd name="connsiteY691" fmla="*/ 1521120 h 7505871"/>
              <a:gd name="connsiteX692" fmla="*/ 3149135 w 8074110"/>
              <a:gd name="connsiteY692" fmla="*/ 1826898 h 7505871"/>
              <a:gd name="connsiteX693" fmla="*/ 3180873 w 8074110"/>
              <a:gd name="connsiteY693" fmla="*/ 1850896 h 7505871"/>
              <a:gd name="connsiteX694" fmla="*/ 3685603 w 8074110"/>
              <a:gd name="connsiteY694" fmla="*/ 2128807 h 7505871"/>
              <a:gd name="connsiteX695" fmla="*/ 4074212 w 8074110"/>
              <a:gd name="connsiteY695" fmla="*/ 2380398 h 7505871"/>
              <a:gd name="connsiteX696" fmla="*/ 4482176 w 8074110"/>
              <a:gd name="connsiteY696" fmla="*/ 2882804 h 7505871"/>
              <a:gd name="connsiteX697" fmla="*/ 4615325 w 8074110"/>
              <a:gd name="connsiteY697" fmla="*/ 3032983 h 7505871"/>
              <a:gd name="connsiteX698" fmla="*/ 4938909 w 8074110"/>
              <a:gd name="connsiteY698" fmla="*/ 3311666 h 7505871"/>
              <a:gd name="connsiteX699" fmla="*/ 5464539 w 8074110"/>
              <a:gd name="connsiteY699" fmla="*/ 3821815 h 7505871"/>
              <a:gd name="connsiteX700" fmla="*/ 5862439 w 8074110"/>
              <a:gd name="connsiteY700" fmla="*/ 4371442 h 7505871"/>
              <a:gd name="connsiteX701" fmla="*/ 5925142 w 8074110"/>
              <a:gd name="connsiteY701" fmla="*/ 4423309 h 7505871"/>
              <a:gd name="connsiteX702" fmla="*/ 5960752 w 8074110"/>
              <a:gd name="connsiteY702" fmla="*/ 4439565 h 7505871"/>
              <a:gd name="connsiteX703" fmla="*/ 6221633 w 8074110"/>
              <a:gd name="connsiteY703" fmla="*/ 4609099 h 7505871"/>
              <a:gd name="connsiteX704" fmla="*/ 6602500 w 8074110"/>
              <a:gd name="connsiteY704" fmla="*/ 4887784 h 7505871"/>
              <a:gd name="connsiteX705" fmla="*/ 7161419 w 8074110"/>
              <a:gd name="connsiteY705" fmla="*/ 5593785 h 7505871"/>
              <a:gd name="connsiteX706" fmla="*/ 7807037 w 8074110"/>
              <a:gd name="connsiteY706" fmla="*/ 6708523 h 7505871"/>
              <a:gd name="connsiteX707" fmla="*/ 7824068 w 8074110"/>
              <a:gd name="connsiteY707" fmla="*/ 6754970 h 7505871"/>
              <a:gd name="connsiteX708" fmla="*/ 7999795 w 8074110"/>
              <a:gd name="connsiteY708" fmla="*/ 7317758 h 7505871"/>
              <a:gd name="connsiteX709" fmla="*/ 8071787 w 8074110"/>
              <a:gd name="connsiteY709" fmla="*/ 7505871 h 7505871"/>
              <a:gd name="connsiteX710" fmla="*/ 8071787 w 8074110"/>
              <a:gd name="connsiteY710" fmla="*/ 7399815 h 7505871"/>
              <a:gd name="connsiteX711" fmla="*/ 7950250 w 8074110"/>
              <a:gd name="connsiteY711" fmla="*/ 7039849 h 7505871"/>
              <a:gd name="connsiteX712" fmla="*/ 7865096 w 8074110"/>
              <a:gd name="connsiteY712" fmla="*/ 6744905 h 7505871"/>
              <a:gd name="connsiteX713" fmla="*/ 7863548 w 8074110"/>
              <a:gd name="connsiteY713" fmla="*/ 6706200 h 7505871"/>
              <a:gd name="connsiteX714" fmla="*/ 8043144 w 8074110"/>
              <a:gd name="connsiteY714" fmla="*/ 6277336 h 7505871"/>
              <a:gd name="connsiteX715" fmla="*/ 8072562 w 8074110"/>
              <a:gd name="connsiteY715" fmla="*/ 6272691 h 7505871"/>
              <a:gd name="connsiteX716" fmla="*/ 8072562 w 8074110"/>
              <a:gd name="connsiteY716" fmla="*/ 6153476 h 7505871"/>
              <a:gd name="connsiteX717" fmla="*/ 8052434 w 8074110"/>
              <a:gd name="connsiteY717" fmla="*/ 6144959 h 7505871"/>
              <a:gd name="connsiteX718" fmla="*/ 7593379 w 8074110"/>
              <a:gd name="connsiteY718" fmla="*/ 5359998 h 7505871"/>
              <a:gd name="connsiteX719" fmla="*/ 7591831 w 8074110"/>
              <a:gd name="connsiteY719" fmla="*/ 5353806 h 7505871"/>
              <a:gd name="connsiteX720" fmla="*/ 8052434 w 8074110"/>
              <a:gd name="connsiteY720" fmla="*/ 5624748 h 7505871"/>
              <a:gd name="connsiteX721" fmla="*/ 8072562 w 8074110"/>
              <a:gd name="connsiteY721" fmla="*/ 5650297 h 7505871"/>
              <a:gd name="connsiteX722" fmla="*/ 8072562 w 8074110"/>
              <a:gd name="connsiteY722" fmla="*/ 5564367 h 7505871"/>
              <a:gd name="connsiteX723" fmla="*/ 8059401 w 8074110"/>
              <a:gd name="connsiteY723" fmla="*/ 5555078 h 7505871"/>
              <a:gd name="connsiteX724" fmla="*/ 7759043 w 8074110"/>
              <a:gd name="connsiteY724" fmla="*/ 5365418 h 7505871"/>
              <a:gd name="connsiteX725" fmla="*/ 7623569 w 8074110"/>
              <a:gd name="connsiteY725" fmla="*/ 5314326 h 7505871"/>
              <a:gd name="connsiteX726" fmla="*/ 7605765 w 8074110"/>
              <a:gd name="connsiteY726" fmla="*/ 5269426 h 7505871"/>
              <a:gd name="connsiteX727" fmla="*/ 7917737 w 8074110"/>
              <a:gd name="connsiteY727" fmla="*/ 4875397 h 7505871"/>
              <a:gd name="connsiteX728" fmla="*/ 8072562 w 8074110"/>
              <a:gd name="connsiteY728" fmla="*/ 4774761 h 7505871"/>
              <a:gd name="connsiteX729" fmla="*/ 8072562 w 8074110"/>
              <a:gd name="connsiteY729" fmla="*/ 4715155 h 7505871"/>
              <a:gd name="connsiteX730" fmla="*/ 7588734 w 8074110"/>
              <a:gd name="connsiteY730" fmla="*/ 5193561 h 7505871"/>
              <a:gd name="connsiteX731" fmla="*/ 7574027 w 8074110"/>
              <a:gd name="connsiteY731" fmla="*/ 5226849 h 7505871"/>
              <a:gd name="connsiteX732" fmla="*/ 7567060 w 8074110"/>
              <a:gd name="connsiteY732" fmla="*/ 5232269 h 7505871"/>
              <a:gd name="connsiteX733" fmla="*/ 7550804 w 8074110"/>
              <a:gd name="connsiteY733" fmla="*/ 5128536 h 7505871"/>
              <a:gd name="connsiteX734" fmla="*/ 7476486 w 8074110"/>
              <a:gd name="connsiteY734" fmla="*/ 4561102 h 7505871"/>
              <a:gd name="connsiteX735" fmla="*/ 7512871 w 8074110"/>
              <a:gd name="connsiteY735" fmla="*/ 4526267 h 7505871"/>
              <a:gd name="connsiteX736" fmla="*/ 7744334 w 8074110"/>
              <a:gd name="connsiteY736" fmla="*/ 4535557 h 7505871"/>
              <a:gd name="connsiteX737" fmla="*/ 8072562 w 8074110"/>
              <a:gd name="connsiteY737" fmla="*/ 4622258 h 7505871"/>
              <a:gd name="connsiteX738" fmla="*/ 8072562 w 8074110"/>
              <a:gd name="connsiteY738" fmla="*/ 4568844 h 7505871"/>
              <a:gd name="connsiteX739" fmla="*/ 7770654 w 8074110"/>
              <a:gd name="connsiteY739" fmla="*/ 4499174 h 7505871"/>
              <a:gd name="connsiteX740" fmla="*/ 7519838 w 8074110"/>
              <a:gd name="connsiteY740" fmla="*/ 4483690 h 7505871"/>
              <a:gd name="connsiteX741" fmla="*/ 7461005 w 8074110"/>
              <a:gd name="connsiteY741" fmla="*/ 4427179 h 7505871"/>
              <a:gd name="connsiteX742" fmla="*/ 7389784 w 8074110"/>
              <a:gd name="connsiteY742" fmla="*/ 3848909 h 7505871"/>
              <a:gd name="connsiteX743" fmla="*/ 7420750 w 8074110"/>
              <a:gd name="connsiteY743" fmla="*/ 3808654 h 7505871"/>
              <a:gd name="connsiteX744" fmla="*/ 7762912 w 8074110"/>
              <a:gd name="connsiteY744" fmla="*/ 3749823 h 7505871"/>
              <a:gd name="connsiteX745" fmla="*/ 8072562 w 8074110"/>
              <a:gd name="connsiteY745" fmla="*/ 3759884 h 7505871"/>
              <a:gd name="connsiteX746" fmla="*/ 8072562 w 8074110"/>
              <a:gd name="connsiteY746" fmla="*/ 3713438 h 7505871"/>
              <a:gd name="connsiteX747" fmla="*/ 7848067 w 8074110"/>
              <a:gd name="connsiteY747" fmla="*/ 3704924 h 7505871"/>
              <a:gd name="connsiteX748" fmla="*/ 7498162 w 8074110"/>
              <a:gd name="connsiteY748" fmla="*/ 3756790 h 7505871"/>
              <a:gd name="connsiteX749" fmla="*/ 7406041 w 8074110"/>
              <a:gd name="connsiteY749" fmla="*/ 3768402 h 7505871"/>
              <a:gd name="connsiteX750" fmla="*/ 7376625 w 8074110"/>
              <a:gd name="connsiteY750" fmla="*/ 3743628 h 7505871"/>
              <a:gd name="connsiteX751" fmla="*/ 7317791 w 8074110"/>
              <a:gd name="connsiteY751" fmla="*/ 3277606 h 7505871"/>
              <a:gd name="connsiteX752" fmla="*/ 7329403 w 8074110"/>
              <a:gd name="connsiteY752" fmla="*/ 3245093 h 7505871"/>
              <a:gd name="connsiteX753" fmla="*/ 7556221 w 8074110"/>
              <a:gd name="connsiteY753" fmla="*/ 3145229 h 7505871"/>
              <a:gd name="connsiteX754" fmla="*/ 8072562 w 8074110"/>
              <a:gd name="connsiteY754" fmla="*/ 3045368 h 7505871"/>
              <a:gd name="connsiteX755" fmla="*/ 8072562 w 8074110"/>
              <a:gd name="connsiteY755" fmla="*/ 3005888 h 7505871"/>
              <a:gd name="connsiteX756" fmla="*/ 7445521 w 8074110"/>
              <a:gd name="connsiteY756" fmla="*/ 3144457 h 7505871"/>
              <a:gd name="connsiteX757" fmla="*/ 7328628 w 8074110"/>
              <a:gd name="connsiteY757" fmla="*/ 3199420 h 7505871"/>
              <a:gd name="connsiteX758" fmla="*/ 7304630 w 8074110"/>
              <a:gd name="connsiteY758" fmla="*/ 3186259 h 7505871"/>
              <a:gd name="connsiteX759" fmla="*/ 7258183 w 8074110"/>
              <a:gd name="connsiteY759" fmla="*/ 2868867 h 7505871"/>
              <a:gd name="connsiteX760" fmla="*/ 7267472 w 8074110"/>
              <a:gd name="connsiteY760" fmla="*/ 2846419 h 7505871"/>
              <a:gd name="connsiteX761" fmla="*/ 7736592 w 8074110"/>
              <a:gd name="connsiteY761" fmla="*/ 2501935 h 7505871"/>
              <a:gd name="connsiteX762" fmla="*/ 8072562 w 8074110"/>
              <a:gd name="connsiteY762" fmla="*/ 2323111 h 7505871"/>
              <a:gd name="connsiteX763" fmla="*/ 8072562 w 8074110"/>
              <a:gd name="connsiteY763" fmla="*/ 2263504 h 7505871"/>
              <a:gd name="connsiteX764" fmla="*/ 7247346 w 8074110"/>
              <a:gd name="connsiteY764" fmla="*/ 2789134 h 7505871"/>
              <a:gd name="connsiteX765" fmla="*/ 7204769 w 8074110"/>
              <a:gd name="connsiteY765" fmla="*/ 2536769 h 7505871"/>
              <a:gd name="connsiteX766" fmla="*/ 7194707 w 8074110"/>
              <a:gd name="connsiteY766" fmla="*/ 2481808 h 7505871"/>
              <a:gd name="connsiteX767" fmla="*/ 7218703 w 8074110"/>
              <a:gd name="connsiteY767" fmla="*/ 2341689 h 7505871"/>
              <a:gd name="connsiteX768" fmla="*/ 7498162 w 8074110"/>
              <a:gd name="connsiteY768" fmla="*/ 2079261 h 7505871"/>
              <a:gd name="connsiteX769" fmla="*/ 7934769 w 8074110"/>
              <a:gd name="connsiteY769" fmla="*/ 1906633 h 7505871"/>
              <a:gd name="connsiteX770" fmla="*/ 7950250 w 8074110"/>
              <a:gd name="connsiteY770" fmla="*/ 1901988 h 7505871"/>
              <a:gd name="connsiteX771" fmla="*/ 8072562 w 8074110"/>
              <a:gd name="connsiteY771" fmla="*/ 1913600 h 7505871"/>
              <a:gd name="connsiteX772" fmla="*/ 8072562 w 8074110"/>
              <a:gd name="connsiteY772" fmla="*/ 1860961 h 7505871"/>
              <a:gd name="connsiteX773" fmla="*/ 7922382 w 8074110"/>
              <a:gd name="connsiteY773" fmla="*/ 1541246 h 7505871"/>
              <a:gd name="connsiteX774" fmla="*/ 8023793 w 8074110"/>
              <a:gd name="connsiteY774" fmla="*/ 1045033 h 7505871"/>
              <a:gd name="connsiteX775" fmla="*/ 8072562 w 8074110"/>
              <a:gd name="connsiteY775" fmla="*/ 933558 h 7505871"/>
              <a:gd name="connsiteX776" fmla="*/ 8072562 w 8074110"/>
              <a:gd name="connsiteY776" fmla="*/ 834472 h 7505871"/>
              <a:gd name="connsiteX777" fmla="*/ 8057853 w 8074110"/>
              <a:gd name="connsiteY777" fmla="*/ 850729 h 7505871"/>
              <a:gd name="connsiteX778" fmla="*/ 7875935 w 8074110"/>
              <a:gd name="connsiteY778" fmla="*/ 1487832 h 7505871"/>
              <a:gd name="connsiteX779" fmla="*/ 7917737 w 8074110"/>
              <a:gd name="connsiteY779" fmla="*/ 1746388 h 7505871"/>
              <a:gd name="connsiteX780" fmla="*/ 7834133 w 8074110"/>
              <a:gd name="connsiteY780" fmla="*/ 1685234 h 7505871"/>
              <a:gd name="connsiteX781" fmla="*/ 7668469 w 8074110"/>
              <a:gd name="connsiteY781" fmla="*/ 1563695 h 7505871"/>
              <a:gd name="connsiteX782" fmla="*/ 7553899 w 8074110"/>
              <a:gd name="connsiteY782" fmla="*/ 1286560 h 7505871"/>
              <a:gd name="connsiteX783" fmla="*/ 7736592 w 8074110"/>
              <a:gd name="connsiteY783" fmla="*/ 785700 h 7505871"/>
              <a:gd name="connsiteX784" fmla="*/ 7778394 w 8074110"/>
              <a:gd name="connsiteY784" fmla="*/ 759382 h 7505871"/>
              <a:gd name="connsiteX785" fmla="*/ 8041597 w 8074110"/>
              <a:gd name="connsiteY785" fmla="*/ 728417 h 7505871"/>
              <a:gd name="connsiteX786" fmla="*/ 8074110 w 8074110"/>
              <a:gd name="connsiteY786" fmla="*/ 722222 h 7505871"/>
              <a:gd name="connsiteX787" fmla="*/ 8074110 w 8074110"/>
              <a:gd name="connsiteY787" fmla="*/ 688937 h 7505871"/>
              <a:gd name="connsiteX788" fmla="*/ 7787683 w 8074110"/>
              <a:gd name="connsiteY788" fmla="*/ 719127 h 7505871"/>
              <a:gd name="connsiteX789" fmla="*/ 7550029 w 8074110"/>
              <a:gd name="connsiteY789" fmla="*/ 603007 h 7505871"/>
              <a:gd name="connsiteX790" fmla="*/ 7534545 w 8074110"/>
              <a:gd name="connsiteY790" fmla="*/ 359158 h 7505871"/>
              <a:gd name="connsiteX791" fmla="*/ 7626666 w 8074110"/>
              <a:gd name="connsiteY791" fmla="*/ 251555 h 7505871"/>
              <a:gd name="connsiteX792" fmla="*/ 7819424 w 8074110"/>
              <a:gd name="connsiteY792" fmla="*/ 127696 h 7505871"/>
              <a:gd name="connsiteX793" fmla="*/ 7926252 w 8074110"/>
              <a:gd name="connsiteY793" fmla="*/ 76604 h 7505871"/>
              <a:gd name="connsiteX794" fmla="*/ 8074110 w 8074110"/>
              <a:gd name="connsiteY794" fmla="*/ 636295 h 7505871"/>
              <a:gd name="connsiteX795" fmla="*/ 8074110 w 8074110"/>
              <a:gd name="connsiteY795" fmla="*/ 589848 h 7505871"/>
              <a:gd name="connsiteX796" fmla="*/ 8012954 w 8074110"/>
              <a:gd name="connsiteY796" fmla="*/ 46414 h 7505871"/>
              <a:gd name="connsiteX797" fmla="*/ 8071012 w 8074110"/>
              <a:gd name="connsiteY797" fmla="*/ 11578 h 7505871"/>
              <a:gd name="connsiteX798" fmla="*/ 8071012 w 8074110"/>
              <a:gd name="connsiteY798" fmla="*/ 4611 h 7505871"/>
              <a:gd name="connsiteX799" fmla="*/ 7829488 w 8074110"/>
              <a:gd name="connsiteY799" fmla="*/ 4611 h 7505871"/>
              <a:gd name="connsiteX800" fmla="*/ 7829488 w 8074110"/>
              <a:gd name="connsiteY800" fmla="*/ 10028 h 7505871"/>
              <a:gd name="connsiteX801" fmla="*/ 7950250 w 8074110"/>
              <a:gd name="connsiteY801" fmla="*/ 17770 h 7505871"/>
              <a:gd name="connsiteX802" fmla="*/ 7735817 w 8074110"/>
              <a:gd name="connsiteY802" fmla="*/ 131568 h 7505871"/>
              <a:gd name="connsiteX803" fmla="*/ 7637503 w 8074110"/>
              <a:gd name="connsiteY803" fmla="*/ 166403 h 7505871"/>
              <a:gd name="connsiteX804" fmla="*/ 6933826 w 8074110"/>
              <a:gd name="connsiteY804" fmla="*/ 19318 h 7505871"/>
              <a:gd name="connsiteX805" fmla="*/ 6868026 w 8074110"/>
              <a:gd name="connsiteY805" fmla="*/ 8481 h 7505871"/>
              <a:gd name="connsiteX806" fmla="*/ 7534545 w 8074110"/>
              <a:gd name="connsiteY806" fmla="*/ 226009 h 7505871"/>
              <a:gd name="connsiteX807" fmla="*/ 7524483 w 8074110"/>
              <a:gd name="connsiteY807" fmla="*/ 237621 h 7505871"/>
              <a:gd name="connsiteX808" fmla="*/ 7244249 w 8074110"/>
              <a:gd name="connsiteY808" fmla="*/ 413347 h 7505871"/>
              <a:gd name="connsiteX809" fmla="*/ 7223348 w 8074110"/>
              <a:gd name="connsiteY809" fmla="*/ 421864 h 7505871"/>
              <a:gd name="connsiteX810" fmla="*/ 6830868 w 8074110"/>
              <a:gd name="connsiteY810" fmla="*/ 303422 h 7505871"/>
              <a:gd name="connsiteX811" fmla="*/ 6813837 w 8074110"/>
              <a:gd name="connsiteY811" fmla="*/ 261619 h 7505871"/>
              <a:gd name="connsiteX812" fmla="*/ 6854092 w 8074110"/>
              <a:gd name="connsiteY812" fmla="*/ 26285 h 7505871"/>
              <a:gd name="connsiteX813" fmla="*/ 6850222 w 8074110"/>
              <a:gd name="connsiteY813" fmla="*/ 3836 h 7505871"/>
              <a:gd name="connsiteX814" fmla="*/ 6830299 w 8074110"/>
              <a:gd name="connsiteY81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34980 w 8074110"/>
              <a:gd name="connsiteY592" fmla="*/ 1223082 h 7505871"/>
              <a:gd name="connsiteX593" fmla="*/ 1721651 w 8074110"/>
              <a:gd name="connsiteY593" fmla="*/ 208205 h 7505871"/>
              <a:gd name="connsiteX594" fmla="*/ 1725523 w 8074110"/>
              <a:gd name="connsiteY594" fmla="*/ 200464 h 7505871"/>
              <a:gd name="connsiteX595" fmla="*/ 5759578 w 8074110"/>
              <a:gd name="connsiteY595" fmla="*/ 140662 h 7505871"/>
              <a:gd name="connsiteX596" fmla="*/ 5822184 w 8074110"/>
              <a:gd name="connsiteY596" fmla="*/ 174918 h 7505871"/>
              <a:gd name="connsiteX597" fmla="*/ 6050551 w 8074110"/>
              <a:gd name="connsiteY597" fmla="*/ 345224 h 7505871"/>
              <a:gd name="connsiteX598" fmla="*/ 6064485 w 8074110"/>
              <a:gd name="connsiteY598" fmla="*/ 389351 h 7505871"/>
              <a:gd name="connsiteX599" fmla="*/ 5850827 w 8074110"/>
              <a:gd name="connsiteY599" fmla="*/ 619264 h 7505871"/>
              <a:gd name="connsiteX600" fmla="*/ 5812120 w 8074110"/>
              <a:gd name="connsiteY600" fmla="*/ 623909 h 7505871"/>
              <a:gd name="connsiteX601" fmla="*/ 5306617 w 8074110"/>
              <a:gd name="connsiteY601" fmla="*/ 537981 h 7505871"/>
              <a:gd name="connsiteX602" fmla="*/ 5287266 w 8074110"/>
              <a:gd name="connsiteY602" fmla="*/ 532562 h 7505871"/>
              <a:gd name="connsiteX603" fmla="*/ 5484666 w 8074110"/>
              <a:gd name="connsiteY603" fmla="*/ 433476 h 7505871"/>
              <a:gd name="connsiteX604" fmla="*/ 5716131 w 8074110"/>
              <a:gd name="connsiteY604" fmla="*/ 198141 h 7505871"/>
              <a:gd name="connsiteX605" fmla="*/ 5759578 w 8074110"/>
              <a:gd name="connsiteY605" fmla="*/ 140662 h 7505871"/>
              <a:gd name="connsiteX606" fmla="*/ 6792161 w 8074110"/>
              <a:gd name="connsiteY606" fmla="*/ 69637 h 7505871"/>
              <a:gd name="connsiteX607" fmla="*/ 6756550 w 8074110"/>
              <a:gd name="connsiteY607" fmla="*/ 261619 h 7505871"/>
              <a:gd name="connsiteX608" fmla="*/ 6617984 w 8074110"/>
              <a:gd name="connsiteY608" fmla="*/ 446635 h 7505871"/>
              <a:gd name="connsiteX609" fmla="*/ 6420582 w 8074110"/>
              <a:gd name="connsiteY609" fmla="*/ 545724 h 7505871"/>
              <a:gd name="connsiteX610" fmla="*/ 6386520 w 8074110"/>
              <a:gd name="connsiteY610" fmla="*/ 543401 h 7505871"/>
              <a:gd name="connsiteX611" fmla="*/ 6167444 w 8074110"/>
              <a:gd name="connsiteY611" fmla="*/ 376190 h 7505871"/>
              <a:gd name="connsiteX612" fmla="*/ 6792161 w 8074110"/>
              <a:gd name="connsiteY612" fmla="*/ 69637 h 7505871"/>
              <a:gd name="connsiteX613" fmla="*/ 6830299 w 8074110"/>
              <a:gd name="connsiteY613" fmla="*/ 401 h 7505871"/>
              <a:gd name="connsiteX614" fmla="*/ 6773582 w 8074110"/>
              <a:gd name="connsiteY614" fmla="*/ 27835 h 7505871"/>
              <a:gd name="connsiteX615" fmla="*/ 6302140 w 8074110"/>
              <a:gd name="connsiteY615" fmla="*/ 343677 h 7505871"/>
              <a:gd name="connsiteX616" fmla="*/ 6071452 w 8074110"/>
              <a:gd name="connsiteY616" fmla="*/ 304197 h 7505871"/>
              <a:gd name="connsiteX617" fmla="*/ 5949915 w 8074110"/>
              <a:gd name="connsiteY617" fmla="*/ 212850 h 7505871"/>
              <a:gd name="connsiteX618" fmla="*/ 5809025 w 8074110"/>
              <a:gd name="connsiteY618" fmla="*/ 105247 h 7505871"/>
              <a:gd name="connsiteX619" fmla="*/ 6016489 w 8074110"/>
              <a:gd name="connsiteY619" fmla="*/ 8481 h 7505871"/>
              <a:gd name="connsiteX620" fmla="*/ 6001007 w 8074110"/>
              <a:gd name="connsiteY620" fmla="*/ 3061 h 7505871"/>
              <a:gd name="connsiteX621" fmla="*/ 5795091 w 8074110"/>
              <a:gd name="connsiteY621" fmla="*/ 51058 h 7505871"/>
              <a:gd name="connsiteX622" fmla="*/ 5725418 w 8074110"/>
              <a:gd name="connsiteY622" fmla="*/ 40219 h 7505871"/>
              <a:gd name="connsiteX623" fmla="*/ 5613945 w 8074110"/>
              <a:gd name="connsiteY623" fmla="*/ 8481 h 7505871"/>
              <a:gd name="connsiteX624" fmla="*/ 5681293 w 8074110"/>
              <a:gd name="connsiteY624" fmla="*/ 62670 h 7505871"/>
              <a:gd name="connsiteX625" fmla="*/ 5692905 w 8074110"/>
              <a:gd name="connsiteY625" fmla="*/ 126148 h 7505871"/>
              <a:gd name="connsiteX626" fmla="*/ 5659619 w 8074110"/>
              <a:gd name="connsiteY626" fmla="*/ 178787 h 7505871"/>
              <a:gd name="connsiteX627" fmla="*/ 5438219 w 8074110"/>
              <a:gd name="connsiteY627" fmla="*/ 396318 h 7505871"/>
              <a:gd name="connsiteX628" fmla="*/ 5299651 w 8074110"/>
              <a:gd name="connsiteY628" fmla="*/ 465989 h 7505871"/>
              <a:gd name="connsiteX629" fmla="*/ 5051157 w 8074110"/>
              <a:gd name="connsiteY629" fmla="*/ 501599 h 7505871"/>
              <a:gd name="connsiteX630" fmla="*/ 5017869 w 8074110"/>
              <a:gd name="connsiteY630" fmla="*/ 498502 h 7505871"/>
              <a:gd name="connsiteX631" fmla="*/ 4896331 w 8074110"/>
              <a:gd name="connsiteY631" fmla="*/ 483020 h 7505871"/>
              <a:gd name="connsiteX632" fmla="*/ 5006257 w 8074110"/>
              <a:gd name="connsiteY632" fmla="*/ 368448 h 7505871"/>
              <a:gd name="connsiteX633" fmla="*/ 5178888 w 8074110"/>
              <a:gd name="connsiteY633" fmla="*/ 35574 h 7505871"/>
              <a:gd name="connsiteX634" fmla="*/ 5148697 w 8074110"/>
              <a:gd name="connsiteY634" fmla="*/ 4611 h 7505871"/>
              <a:gd name="connsiteX635" fmla="*/ 5130119 w 8074110"/>
              <a:gd name="connsiteY635" fmla="*/ 33252 h 7505871"/>
              <a:gd name="connsiteX636" fmla="*/ 4968327 w 8074110"/>
              <a:gd name="connsiteY636" fmla="*/ 335162 h 7505871"/>
              <a:gd name="connsiteX637" fmla="*/ 4842143 w 8074110"/>
              <a:gd name="connsiteY637" fmla="*/ 457472 h 7505871"/>
              <a:gd name="connsiteX638" fmla="*/ 4792601 w 8074110"/>
              <a:gd name="connsiteY638" fmla="*/ 475278 h 7505871"/>
              <a:gd name="connsiteX639" fmla="*/ 4347477 w 8074110"/>
              <a:gd name="connsiteY639" fmla="*/ 432701 h 7505871"/>
              <a:gd name="connsiteX640" fmla="*/ 4253811 w 8074110"/>
              <a:gd name="connsiteY640" fmla="*/ 421089 h 7505871"/>
              <a:gd name="connsiteX641" fmla="*/ 4693512 w 8074110"/>
              <a:gd name="connsiteY641" fmla="*/ 8481 h 7505871"/>
              <a:gd name="connsiteX642" fmla="*/ 4611455 w 8074110"/>
              <a:gd name="connsiteY642" fmla="*/ 22415 h 7505871"/>
              <a:gd name="connsiteX643" fmla="*/ 4196524 w 8074110"/>
              <a:gd name="connsiteY643" fmla="*/ 402510 h 7505871"/>
              <a:gd name="connsiteX644" fmla="*/ 4148530 w 8074110"/>
              <a:gd name="connsiteY644" fmla="*/ 417219 h 7505871"/>
              <a:gd name="connsiteX645" fmla="*/ 3828041 w 8074110"/>
              <a:gd name="connsiteY645" fmla="*/ 393221 h 7505871"/>
              <a:gd name="connsiteX646" fmla="*/ 3665477 w 8074110"/>
              <a:gd name="connsiteY646" fmla="*/ 380834 h 7505871"/>
              <a:gd name="connsiteX647" fmla="*/ 3924032 w 8074110"/>
              <a:gd name="connsiteY647" fmla="*/ 10028 h 7505871"/>
              <a:gd name="connsiteX648" fmla="*/ 3841203 w 8074110"/>
              <a:gd name="connsiteY648" fmla="*/ 46414 h 7505871"/>
              <a:gd name="connsiteX649" fmla="*/ 3613610 w 8074110"/>
              <a:gd name="connsiteY649" fmla="*/ 359933 h 7505871"/>
              <a:gd name="connsiteX650" fmla="*/ 3573355 w 8074110"/>
              <a:gd name="connsiteY650" fmla="*/ 376190 h 7505871"/>
              <a:gd name="connsiteX651" fmla="*/ 2866581 w 8074110"/>
              <a:gd name="connsiteY651" fmla="*/ 318906 h 7505871"/>
              <a:gd name="connsiteX652" fmla="*/ 2819359 w 8074110"/>
              <a:gd name="connsiteY652" fmla="*/ 301874 h 7505871"/>
              <a:gd name="connsiteX653" fmla="*/ 2984246 w 8074110"/>
              <a:gd name="connsiteY653" fmla="*/ 10028 h 7505871"/>
              <a:gd name="connsiteX654" fmla="*/ 2922318 w 8074110"/>
              <a:gd name="connsiteY654" fmla="*/ 39446 h 7505871"/>
              <a:gd name="connsiteX655" fmla="*/ 2779879 w 8074110"/>
              <a:gd name="connsiteY655" fmla="*/ 285618 h 7505871"/>
              <a:gd name="connsiteX656" fmla="*/ 2736527 w 8074110"/>
              <a:gd name="connsiteY656" fmla="*/ 306519 h 7505871"/>
              <a:gd name="connsiteX657" fmla="*/ 2190770 w 8074110"/>
              <a:gd name="connsiteY657" fmla="*/ 240718 h 7505871"/>
              <a:gd name="connsiteX658" fmla="*/ 2157482 w 8074110"/>
              <a:gd name="connsiteY658" fmla="*/ 207430 h 7505871"/>
              <a:gd name="connsiteX659" fmla="*/ 2173739 w 8074110"/>
              <a:gd name="connsiteY659" fmla="*/ 124598 h 7505871"/>
              <a:gd name="connsiteX660" fmla="*/ 2247281 w 8074110"/>
              <a:gd name="connsiteY660" fmla="*/ 8481 h 7505871"/>
              <a:gd name="connsiteX661" fmla="*/ 2202382 w 8074110"/>
              <a:gd name="connsiteY661" fmla="*/ 13126 h 7505871"/>
              <a:gd name="connsiteX662" fmla="*/ 2109488 w 8074110"/>
              <a:gd name="connsiteY662" fmla="*/ 196594 h 7505871"/>
              <a:gd name="connsiteX663" fmla="*/ 2073878 w 8074110"/>
              <a:gd name="connsiteY663" fmla="*/ 223687 h 7505871"/>
              <a:gd name="connsiteX664" fmla="*/ 1782807 w 8074110"/>
              <a:gd name="connsiteY664" fmla="*/ 178015 h 7505871"/>
              <a:gd name="connsiteX665" fmla="*/ 1743327 w 8074110"/>
              <a:gd name="connsiteY665" fmla="*/ 94408 h 7505871"/>
              <a:gd name="connsiteX666" fmla="*/ 1789774 w 8074110"/>
              <a:gd name="connsiteY666" fmla="*/ 10803 h 7505871"/>
              <a:gd name="connsiteX667" fmla="*/ 1709266 w 8074110"/>
              <a:gd name="connsiteY667" fmla="*/ 48736 h 7505871"/>
              <a:gd name="connsiteX668" fmla="*/ 1667462 w 8074110"/>
              <a:gd name="connsiteY668" fmla="*/ 127696 h 7505871"/>
              <a:gd name="connsiteX669" fmla="*/ 1618692 w 8074110"/>
              <a:gd name="connsiteY669" fmla="*/ 152469 h 7505871"/>
              <a:gd name="connsiteX670" fmla="*/ 853860 w 8074110"/>
              <a:gd name="connsiteY670" fmla="*/ 29382 h 7505871"/>
              <a:gd name="connsiteX671" fmla="*/ 474537 w 8074110"/>
              <a:gd name="connsiteY671" fmla="*/ 9256 h 7505871"/>
              <a:gd name="connsiteX672" fmla="*/ 493891 w 8074110"/>
              <a:gd name="connsiteY672" fmla="*/ 12351 h 7505871"/>
              <a:gd name="connsiteX673" fmla="*/ 733870 w 8074110"/>
              <a:gd name="connsiteY673" fmla="*/ 40994 h 7505871"/>
              <a:gd name="connsiteX674" fmla="*/ 1561409 w 8074110"/>
              <a:gd name="connsiteY674" fmla="*/ 171820 h 7505871"/>
              <a:gd name="connsiteX675" fmla="*/ 1631854 w 8074110"/>
              <a:gd name="connsiteY675" fmla="*/ 187304 h 7505871"/>
              <a:gd name="connsiteX676" fmla="*/ 1772742 w 8074110"/>
              <a:gd name="connsiteY676" fmla="*/ 322001 h 7505871"/>
              <a:gd name="connsiteX677" fmla="*/ 1567601 w 8074110"/>
              <a:gd name="connsiteY677" fmla="*/ 346774 h 7505871"/>
              <a:gd name="connsiteX678" fmla="*/ 1264918 w 8074110"/>
              <a:gd name="connsiteY678" fmla="*/ 319678 h 7505871"/>
              <a:gd name="connsiteX679" fmla="*/ 966880 w 8074110"/>
              <a:gd name="connsiteY679" fmla="*/ 322776 h 7505871"/>
              <a:gd name="connsiteX680" fmla="*/ 839151 w 8074110"/>
              <a:gd name="connsiteY680" fmla="*/ 293357 h 7505871"/>
              <a:gd name="connsiteX681" fmla="*/ 116893 w 8074110"/>
              <a:gd name="connsiteY681" fmla="*/ 13126 h 7505871"/>
              <a:gd name="connsiteX682" fmla="*/ 0 w 8074110"/>
              <a:gd name="connsiteY682" fmla="*/ 6159 h 7505871"/>
              <a:gd name="connsiteX683" fmla="*/ 30191 w 8074110"/>
              <a:gd name="connsiteY683" fmla="*/ 27060 h 7505871"/>
              <a:gd name="connsiteX684" fmla="*/ 863149 w 8074110"/>
              <a:gd name="connsiteY684" fmla="*/ 349096 h 7505871"/>
              <a:gd name="connsiteX685" fmla="*/ 2691628 w 8074110"/>
              <a:gd name="connsiteY685" fmla="*/ 1437513 h 7505871"/>
              <a:gd name="connsiteX686" fmla="*/ 2729173 w 8074110"/>
              <a:gd name="connsiteY686" fmla="*/ 1480575 h 7505871"/>
              <a:gd name="connsiteX687" fmla="*/ 2737964 w 8074110"/>
              <a:gd name="connsiteY687" fmla="*/ 1521053 h 7505871"/>
              <a:gd name="connsiteX688" fmla="*/ 2751607 w 8074110"/>
              <a:gd name="connsiteY688" fmla="*/ 1513346 h 7505871"/>
              <a:gd name="connsiteX689" fmla="*/ 2789941 w 8074110"/>
              <a:gd name="connsiteY689" fmla="*/ 1581205 h 7505871"/>
              <a:gd name="connsiteX690" fmla="*/ 2789941 w 8074110"/>
              <a:gd name="connsiteY690" fmla="*/ 1521120 h 7505871"/>
              <a:gd name="connsiteX691" fmla="*/ 3149135 w 8074110"/>
              <a:gd name="connsiteY691" fmla="*/ 1826898 h 7505871"/>
              <a:gd name="connsiteX692" fmla="*/ 3180873 w 8074110"/>
              <a:gd name="connsiteY692" fmla="*/ 1850896 h 7505871"/>
              <a:gd name="connsiteX693" fmla="*/ 3685603 w 8074110"/>
              <a:gd name="connsiteY693" fmla="*/ 2128807 h 7505871"/>
              <a:gd name="connsiteX694" fmla="*/ 4074212 w 8074110"/>
              <a:gd name="connsiteY694" fmla="*/ 2380398 h 7505871"/>
              <a:gd name="connsiteX695" fmla="*/ 4482176 w 8074110"/>
              <a:gd name="connsiteY695" fmla="*/ 2882804 h 7505871"/>
              <a:gd name="connsiteX696" fmla="*/ 4615325 w 8074110"/>
              <a:gd name="connsiteY696" fmla="*/ 3032983 h 7505871"/>
              <a:gd name="connsiteX697" fmla="*/ 4938909 w 8074110"/>
              <a:gd name="connsiteY697" fmla="*/ 3311666 h 7505871"/>
              <a:gd name="connsiteX698" fmla="*/ 5464539 w 8074110"/>
              <a:gd name="connsiteY698" fmla="*/ 3821815 h 7505871"/>
              <a:gd name="connsiteX699" fmla="*/ 5862439 w 8074110"/>
              <a:gd name="connsiteY699" fmla="*/ 4371442 h 7505871"/>
              <a:gd name="connsiteX700" fmla="*/ 5925142 w 8074110"/>
              <a:gd name="connsiteY700" fmla="*/ 4423309 h 7505871"/>
              <a:gd name="connsiteX701" fmla="*/ 5960752 w 8074110"/>
              <a:gd name="connsiteY701" fmla="*/ 4439565 h 7505871"/>
              <a:gd name="connsiteX702" fmla="*/ 6221633 w 8074110"/>
              <a:gd name="connsiteY702" fmla="*/ 4609099 h 7505871"/>
              <a:gd name="connsiteX703" fmla="*/ 6602500 w 8074110"/>
              <a:gd name="connsiteY703" fmla="*/ 4887784 h 7505871"/>
              <a:gd name="connsiteX704" fmla="*/ 7161419 w 8074110"/>
              <a:gd name="connsiteY704" fmla="*/ 5593785 h 7505871"/>
              <a:gd name="connsiteX705" fmla="*/ 7807037 w 8074110"/>
              <a:gd name="connsiteY705" fmla="*/ 6708523 h 7505871"/>
              <a:gd name="connsiteX706" fmla="*/ 7824068 w 8074110"/>
              <a:gd name="connsiteY706" fmla="*/ 6754970 h 7505871"/>
              <a:gd name="connsiteX707" fmla="*/ 7999795 w 8074110"/>
              <a:gd name="connsiteY707" fmla="*/ 7317758 h 7505871"/>
              <a:gd name="connsiteX708" fmla="*/ 8071787 w 8074110"/>
              <a:gd name="connsiteY708" fmla="*/ 7505871 h 7505871"/>
              <a:gd name="connsiteX709" fmla="*/ 8071787 w 8074110"/>
              <a:gd name="connsiteY709" fmla="*/ 7399815 h 7505871"/>
              <a:gd name="connsiteX710" fmla="*/ 7950250 w 8074110"/>
              <a:gd name="connsiteY710" fmla="*/ 7039849 h 7505871"/>
              <a:gd name="connsiteX711" fmla="*/ 7865096 w 8074110"/>
              <a:gd name="connsiteY711" fmla="*/ 6744905 h 7505871"/>
              <a:gd name="connsiteX712" fmla="*/ 7863548 w 8074110"/>
              <a:gd name="connsiteY712" fmla="*/ 6706200 h 7505871"/>
              <a:gd name="connsiteX713" fmla="*/ 8043144 w 8074110"/>
              <a:gd name="connsiteY713" fmla="*/ 6277336 h 7505871"/>
              <a:gd name="connsiteX714" fmla="*/ 8072562 w 8074110"/>
              <a:gd name="connsiteY714" fmla="*/ 6272691 h 7505871"/>
              <a:gd name="connsiteX715" fmla="*/ 8072562 w 8074110"/>
              <a:gd name="connsiteY715" fmla="*/ 6153476 h 7505871"/>
              <a:gd name="connsiteX716" fmla="*/ 8052434 w 8074110"/>
              <a:gd name="connsiteY716" fmla="*/ 6144959 h 7505871"/>
              <a:gd name="connsiteX717" fmla="*/ 7593379 w 8074110"/>
              <a:gd name="connsiteY717" fmla="*/ 5359998 h 7505871"/>
              <a:gd name="connsiteX718" fmla="*/ 7591831 w 8074110"/>
              <a:gd name="connsiteY718" fmla="*/ 5353806 h 7505871"/>
              <a:gd name="connsiteX719" fmla="*/ 8052434 w 8074110"/>
              <a:gd name="connsiteY719" fmla="*/ 5624748 h 7505871"/>
              <a:gd name="connsiteX720" fmla="*/ 8072562 w 8074110"/>
              <a:gd name="connsiteY720" fmla="*/ 5650297 h 7505871"/>
              <a:gd name="connsiteX721" fmla="*/ 8072562 w 8074110"/>
              <a:gd name="connsiteY721" fmla="*/ 5564367 h 7505871"/>
              <a:gd name="connsiteX722" fmla="*/ 8059401 w 8074110"/>
              <a:gd name="connsiteY722" fmla="*/ 5555078 h 7505871"/>
              <a:gd name="connsiteX723" fmla="*/ 7759043 w 8074110"/>
              <a:gd name="connsiteY723" fmla="*/ 5365418 h 7505871"/>
              <a:gd name="connsiteX724" fmla="*/ 7623569 w 8074110"/>
              <a:gd name="connsiteY724" fmla="*/ 5314326 h 7505871"/>
              <a:gd name="connsiteX725" fmla="*/ 7605765 w 8074110"/>
              <a:gd name="connsiteY725" fmla="*/ 5269426 h 7505871"/>
              <a:gd name="connsiteX726" fmla="*/ 7917737 w 8074110"/>
              <a:gd name="connsiteY726" fmla="*/ 4875397 h 7505871"/>
              <a:gd name="connsiteX727" fmla="*/ 8072562 w 8074110"/>
              <a:gd name="connsiteY727" fmla="*/ 4774761 h 7505871"/>
              <a:gd name="connsiteX728" fmla="*/ 8072562 w 8074110"/>
              <a:gd name="connsiteY728" fmla="*/ 4715155 h 7505871"/>
              <a:gd name="connsiteX729" fmla="*/ 7588734 w 8074110"/>
              <a:gd name="connsiteY729" fmla="*/ 5193561 h 7505871"/>
              <a:gd name="connsiteX730" fmla="*/ 7574027 w 8074110"/>
              <a:gd name="connsiteY730" fmla="*/ 5226849 h 7505871"/>
              <a:gd name="connsiteX731" fmla="*/ 7567060 w 8074110"/>
              <a:gd name="connsiteY731" fmla="*/ 5232269 h 7505871"/>
              <a:gd name="connsiteX732" fmla="*/ 7550804 w 8074110"/>
              <a:gd name="connsiteY732" fmla="*/ 5128536 h 7505871"/>
              <a:gd name="connsiteX733" fmla="*/ 7476486 w 8074110"/>
              <a:gd name="connsiteY733" fmla="*/ 4561102 h 7505871"/>
              <a:gd name="connsiteX734" fmla="*/ 7512871 w 8074110"/>
              <a:gd name="connsiteY734" fmla="*/ 4526267 h 7505871"/>
              <a:gd name="connsiteX735" fmla="*/ 7744334 w 8074110"/>
              <a:gd name="connsiteY735" fmla="*/ 4535557 h 7505871"/>
              <a:gd name="connsiteX736" fmla="*/ 8072562 w 8074110"/>
              <a:gd name="connsiteY736" fmla="*/ 4622258 h 7505871"/>
              <a:gd name="connsiteX737" fmla="*/ 8072562 w 8074110"/>
              <a:gd name="connsiteY737" fmla="*/ 4568844 h 7505871"/>
              <a:gd name="connsiteX738" fmla="*/ 7770654 w 8074110"/>
              <a:gd name="connsiteY738" fmla="*/ 4499174 h 7505871"/>
              <a:gd name="connsiteX739" fmla="*/ 7519838 w 8074110"/>
              <a:gd name="connsiteY739" fmla="*/ 4483690 h 7505871"/>
              <a:gd name="connsiteX740" fmla="*/ 7461005 w 8074110"/>
              <a:gd name="connsiteY740" fmla="*/ 4427179 h 7505871"/>
              <a:gd name="connsiteX741" fmla="*/ 7389784 w 8074110"/>
              <a:gd name="connsiteY741" fmla="*/ 3848909 h 7505871"/>
              <a:gd name="connsiteX742" fmla="*/ 7420750 w 8074110"/>
              <a:gd name="connsiteY742" fmla="*/ 3808654 h 7505871"/>
              <a:gd name="connsiteX743" fmla="*/ 7762912 w 8074110"/>
              <a:gd name="connsiteY743" fmla="*/ 3749823 h 7505871"/>
              <a:gd name="connsiteX744" fmla="*/ 8072562 w 8074110"/>
              <a:gd name="connsiteY744" fmla="*/ 3759884 h 7505871"/>
              <a:gd name="connsiteX745" fmla="*/ 8072562 w 8074110"/>
              <a:gd name="connsiteY745" fmla="*/ 3713438 h 7505871"/>
              <a:gd name="connsiteX746" fmla="*/ 7848067 w 8074110"/>
              <a:gd name="connsiteY746" fmla="*/ 3704924 h 7505871"/>
              <a:gd name="connsiteX747" fmla="*/ 7498162 w 8074110"/>
              <a:gd name="connsiteY747" fmla="*/ 3756790 h 7505871"/>
              <a:gd name="connsiteX748" fmla="*/ 7406041 w 8074110"/>
              <a:gd name="connsiteY748" fmla="*/ 3768402 h 7505871"/>
              <a:gd name="connsiteX749" fmla="*/ 7376625 w 8074110"/>
              <a:gd name="connsiteY749" fmla="*/ 3743628 h 7505871"/>
              <a:gd name="connsiteX750" fmla="*/ 7317791 w 8074110"/>
              <a:gd name="connsiteY750" fmla="*/ 3277606 h 7505871"/>
              <a:gd name="connsiteX751" fmla="*/ 7329403 w 8074110"/>
              <a:gd name="connsiteY751" fmla="*/ 3245093 h 7505871"/>
              <a:gd name="connsiteX752" fmla="*/ 7556221 w 8074110"/>
              <a:gd name="connsiteY752" fmla="*/ 3145229 h 7505871"/>
              <a:gd name="connsiteX753" fmla="*/ 8072562 w 8074110"/>
              <a:gd name="connsiteY753" fmla="*/ 3045368 h 7505871"/>
              <a:gd name="connsiteX754" fmla="*/ 8072562 w 8074110"/>
              <a:gd name="connsiteY754" fmla="*/ 3005888 h 7505871"/>
              <a:gd name="connsiteX755" fmla="*/ 7445521 w 8074110"/>
              <a:gd name="connsiteY755" fmla="*/ 3144457 h 7505871"/>
              <a:gd name="connsiteX756" fmla="*/ 7328628 w 8074110"/>
              <a:gd name="connsiteY756" fmla="*/ 3199420 h 7505871"/>
              <a:gd name="connsiteX757" fmla="*/ 7304630 w 8074110"/>
              <a:gd name="connsiteY757" fmla="*/ 3186259 h 7505871"/>
              <a:gd name="connsiteX758" fmla="*/ 7258183 w 8074110"/>
              <a:gd name="connsiteY758" fmla="*/ 2868867 h 7505871"/>
              <a:gd name="connsiteX759" fmla="*/ 7267472 w 8074110"/>
              <a:gd name="connsiteY759" fmla="*/ 2846419 h 7505871"/>
              <a:gd name="connsiteX760" fmla="*/ 7736592 w 8074110"/>
              <a:gd name="connsiteY760" fmla="*/ 2501935 h 7505871"/>
              <a:gd name="connsiteX761" fmla="*/ 8072562 w 8074110"/>
              <a:gd name="connsiteY761" fmla="*/ 2323111 h 7505871"/>
              <a:gd name="connsiteX762" fmla="*/ 8072562 w 8074110"/>
              <a:gd name="connsiteY762" fmla="*/ 2263504 h 7505871"/>
              <a:gd name="connsiteX763" fmla="*/ 7247346 w 8074110"/>
              <a:gd name="connsiteY763" fmla="*/ 2789134 h 7505871"/>
              <a:gd name="connsiteX764" fmla="*/ 7204769 w 8074110"/>
              <a:gd name="connsiteY764" fmla="*/ 2536769 h 7505871"/>
              <a:gd name="connsiteX765" fmla="*/ 7194707 w 8074110"/>
              <a:gd name="connsiteY765" fmla="*/ 2481808 h 7505871"/>
              <a:gd name="connsiteX766" fmla="*/ 7218703 w 8074110"/>
              <a:gd name="connsiteY766" fmla="*/ 2341689 h 7505871"/>
              <a:gd name="connsiteX767" fmla="*/ 7498162 w 8074110"/>
              <a:gd name="connsiteY767" fmla="*/ 2079261 h 7505871"/>
              <a:gd name="connsiteX768" fmla="*/ 7934769 w 8074110"/>
              <a:gd name="connsiteY768" fmla="*/ 1906633 h 7505871"/>
              <a:gd name="connsiteX769" fmla="*/ 7950250 w 8074110"/>
              <a:gd name="connsiteY769" fmla="*/ 1901988 h 7505871"/>
              <a:gd name="connsiteX770" fmla="*/ 8072562 w 8074110"/>
              <a:gd name="connsiteY770" fmla="*/ 1913600 h 7505871"/>
              <a:gd name="connsiteX771" fmla="*/ 8072562 w 8074110"/>
              <a:gd name="connsiteY771" fmla="*/ 1860961 h 7505871"/>
              <a:gd name="connsiteX772" fmla="*/ 7922382 w 8074110"/>
              <a:gd name="connsiteY772" fmla="*/ 1541246 h 7505871"/>
              <a:gd name="connsiteX773" fmla="*/ 8023793 w 8074110"/>
              <a:gd name="connsiteY773" fmla="*/ 1045033 h 7505871"/>
              <a:gd name="connsiteX774" fmla="*/ 8072562 w 8074110"/>
              <a:gd name="connsiteY774" fmla="*/ 933558 h 7505871"/>
              <a:gd name="connsiteX775" fmla="*/ 8072562 w 8074110"/>
              <a:gd name="connsiteY775" fmla="*/ 834472 h 7505871"/>
              <a:gd name="connsiteX776" fmla="*/ 8057853 w 8074110"/>
              <a:gd name="connsiteY776" fmla="*/ 850729 h 7505871"/>
              <a:gd name="connsiteX777" fmla="*/ 7875935 w 8074110"/>
              <a:gd name="connsiteY777" fmla="*/ 1487832 h 7505871"/>
              <a:gd name="connsiteX778" fmla="*/ 7917737 w 8074110"/>
              <a:gd name="connsiteY778" fmla="*/ 1746388 h 7505871"/>
              <a:gd name="connsiteX779" fmla="*/ 7834133 w 8074110"/>
              <a:gd name="connsiteY779" fmla="*/ 1685234 h 7505871"/>
              <a:gd name="connsiteX780" fmla="*/ 7668469 w 8074110"/>
              <a:gd name="connsiteY780" fmla="*/ 1563695 h 7505871"/>
              <a:gd name="connsiteX781" fmla="*/ 7553899 w 8074110"/>
              <a:gd name="connsiteY781" fmla="*/ 1286560 h 7505871"/>
              <a:gd name="connsiteX782" fmla="*/ 7736592 w 8074110"/>
              <a:gd name="connsiteY782" fmla="*/ 785700 h 7505871"/>
              <a:gd name="connsiteX783" fmla="*/ 7778394 w 8074110"/>
              <a:gd name="connsiteY783" fmla="*/ 759382 h 7505871"/>
              <a:gd name="connsiteX784" fmla="*/ 8041597 w 8074110"/>
              <a:gd name="connsiteY784" fmla="*/ 728417 h 7505871"/>
              <a:gd name="connsiteX785" fmla="*/ 8074110 w 8074110"/>
              <a:gd name="connsiteY785" fmla="*/ 722222 h 7505871"/>
              <a:gd name="connsiteX786" fmla="*/ 8074110 w 8074110"/>
              <a:gd name="connsiteY786" fmla="*/ 688937 h 7505871"/>
              <a:gd name="connsiteX787" fmla="*/ 7787683 w 8074110"/>
              <a:gd name="connsiteY787" fmla="*/ 719127 h 7505871"/>
              <a:gd name="connsiteX788" fmla="*/ 7550029 w 8074110"/>
              <a:gd name="connsiteY788" fmla="*/ 603007 h 7505871"/>
              <a:gd name="connsiteX789" fmla="*/ 7534545 w 8074110"/>
              <a:gd name="connsiteY789" fmla="*/ 359158 h 7505871"/>
              <a:gd name="connsiteX790" fmla="*/ 7626666 w 8074110"/>
              <a:gd name="connsiteY790" fmla="*/ 251555 h 7505871"/>
              <a:gd name="connsiteX791" fmla="*/ 7819424 w 8074110"/>
              <a:gd name="connsiteY791" fmla="*/ 127696 h 7505871"/>
              <a:gd name="connsiteX792" fmla="*/ 7926252 w 8074110"/>
              <a:gd name="connsiteY792" fmla="*/ 76604 h 7505871"/>
              <a:gd name="connsiteX793" fmla="*/ 8074110 w 8074110"/>
              <a:gd name="connsiteY793" fmla="*/ 636295 h 7505871"/>
              <a:gd name="connsiteX794" fmla="*/ 8074110 w 8074110"/>
              <a:gd name="connsiteY794" fmla="*/ 589848 h 7505871"/>
              <a:gd name="connsiteX795" fmla="*/ 8012954 w 8074110"/>
              <a:gd name="connsiteY795" fmla="*/ 46414 h 7505871"/>
              <a:gd name="connsiteX796" fmla="*/ 8071012 w 8074110"/>
              <a:gd name="connsiteY796" fmla="*/ 11578 h 7505871"/>
              <a:gd name="connsiteX797" fmla="*/ 8071012 w 8074110"/>
              <a:gd name="connsiteY797" fmla="*/ 4611 h 7505871"/>
              <a:gd name="connsiteX798" fmla="*/ 7829488 w 8074110"/>
              <a:gd name="connsiteY798" fmla="*/ 4611 h 7505871"/>
              <a:gd name="connsiteX799" fmla="*/ 7829488 w 8074110"/>
              <a:gd name="connsiteY799" fmla="*/ 10028 h 7505871"/>
              <a:gd name="connsiteX800" fmla="*/ 7950250 w 8074110"/>
              <a:gd name="connsiteY800" fmla="*/ 17770 h 7505871"/>
              <a:gd name="connsiteX801" fmla="*/ 7735817 w 8074110"/>
              <a:gd name="connsiteY801" fmla="*/ 131568 h 7505871"/>
              <a:gd name="connsiteX802" fmla="*/ 7637503 w 8074110"/>
              <a:gd name="connsiteY802" fmla="*/ 166403 h 7505871"/>
              <a:gd name="connsiteX803" fmla="*/ 6933826 w 8074110"/>
              <a:gd name="connsiteY803" fmla="*/ 19318 h 7505871"/>
              <a:gd name="connsiteX804" fmla="*/ 6868026 w 8074110"/>
              <a:gd name="connsiteY804" fmla="*/ 8481 h 7505871"/>
              <a:gd name="connsiteX805" fmla="*/ 7534545 w 8074110"/>
              <a:gd name="connsiteY805" fmla="*/ 226009 h 7505871"/>
              <a:gd name="connsiteX806" fmla="*/ 7524483 w 8074110"/>
              <a:gd name="connsiteY806" fmla="*/ 237621 h 7505871"/>
              <a:gd name="connsiteX807" fmla="*/ 7244249 w 8074110"/>
              <a:gd name="connsiteY807" fmla="*/ 413347 h 7505871"/>
              <a:gd name="connsiteX808" fmla="*/ 7223348 w 8074110"/>
              <a:gd name="connsiteY808" fmla="*/ 421864 h 7505871"/>
              <a:gd name="connsiteX809" fmla="*/ 6830868 w 8074110"/>
              <a:gd name="connsiteY809" fmla="*/ 303422 h 7505871"/>
              <a:gd name="connsiteX810" fmla="*/ 6813837 w 8074110"/>
              <a:gd name="connsiteY810" fmla="*/ 261619 h 7505871"/>
              <a:gd name="connsiteX811" fmla="*/ 6854092 w 8074110"/>
              <a:gd name="connsiteY811" fmla="*/ 26285 h 7505871"/>
              <a:gd name="connsiteX812" fmla="*/ 6850222 w 8074110"/>
              <a:gd name="connsiteY812" fmla="*/ 3836 h 7505871"/>
              <a:gd name="connsiteX813" fmla="*/ 6830299 w 8074110"/>
              <a:gd name="connsiteY813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43639 w 8074110"/>
              <a:gd name="connsiteY582" fmla="*/ 899579 h 7505871"/>
              <a:gd name="connsiteX583" fmla="*/ 2793786 w 8074110"/>
              <a:gd name="connsiteY583" fmla="*/ 899579 h 7505871"/>
              <a:gd name="connsiteX584" fmla="*/ 2795361 w 8074110"/>
              <a:gd name="connsiteY584" fmla="*/ 858468 h 7505871"/>
              <a:gd name="connsiteX585" fmla="*/ 2798458 w 8074110"/>
              <a:gd name="connsiteY585" fmla="*/ 853051 h 7505871"/>
              <a:gd name="connsiteX586" fmla="*/ 2820132 w 8074110"/>
              <a:gd name="connsiteY586" fmla="*/ 871630 h 7505871"/>
              <a:gd name="connsiteX587" fmla="*/ 3416208 w 8074110"/>
              <a:gd name="connsiteY587" fmla="*/ 1705361 h 7505871"/>
              <a:gd name="connsiteX588" fmla="*/ 3403821 w 8074110"/>
              <a:gd name="connsiteY588" fmla="*/ 1733229 h 7505871"/>
              <a:gd name="connsiteX589" fmla="*/ 3220356 w 8074110"/>
              <a:gd name="connsiteY589" fmla="*/ 1788965 h 7505871"/>
              <a:gd name="connsiteX590" fmla="*/ 3183971 w 8074110"/>
              <a:gd name="connsiteY590" fmla="*/ 1778128 h 7505871"/>
              <a:gd name="connsiteX591" fmla="*/ 2802328 w 8074110"/>
              <a:gd name="connsiteY591" fmla="*/ 1303589 h 7505871"/>
              <a:gd name="connsiteX592" fmla="*/ 2734980 w 8074110"/>
              <a:gd name="connsiteY592" fmla="*/ 1223082 h 7505871"/>
              <a:gd name="connsiteX593" fmla="*/ 1721651 w 8074110"/>
              <a:gd name="connsiteY593" fmla="*/ 208205 h 7505871"/>
              <a:gd name="connsiteX594" fmla="*/ 1725523 w 8074110"/>
              <a:gd name="connsiteY594" fmla="*/ 200464 h 7505871"/>
              <a:gd name="connsiteX595" fmla="*/ 5759578 w 8074110"/>
              <a:gd name="connsiteY595" fmla="*/ 140662 h 7505871"/>
              <a:gd name="connsiteX596" fmla="*/ 5822184 w 8074110"/>
              <a:gd name="connsiteY596" fmla="*/ 174918 h 7505871"/>
              <a:gd name="connsiteX597" fmla="*/ 6050551 w 8074110"/>
              <a:gd name="connsiteY597" fmla="*/ 345224 h 7505871"/>
              <a:gd name="connsiteX598" fmla="*/ 6064485 w 8074110"/>
              <a:gd name="connsiteY598" fmla="*/ 389351 h 7505871"/>
              <a:gd name="connsiteX599" fmla="*/ 5850827 w 8074110"/>
              <a:gd name="connsiteY599" fmla="*/ 619264 h 7505871"/>
              <a:gd name="connsiteX600" fmla="*/ 5812120 w 8074110"/>
              <a:gd name="connsiteY600" fmla="*/ 623909 h 7505871"/>
              <a:gd name="connsiteX601" fmla="*/ 5306617 w 8074110"/>
              <a:gd name="connsiteY601" fmla="*/ 537981 h 7505871"/>
              <a:gd name="connsiteX602" fmla="*/ 5287266 w 8074110"/>
              <a:gd name="connsiteY602" fmla="*/ 532562 h 7505871"/>
              <a:gd name="connsiteX603" fmla="*/ 5484666 w 8074110"/>
              <a:gd name="connsiteY603" fmla="*/ 433476 h 7505871"/>
              <a:gd name="connsiteX604" fmla="*/ 5716131 w 8074110"/>
              <a:gd name="connsiteY604" fmla="*/ 198141 h 7505871"/>
              <a:gd name="connsiteX605" fmla="*/ 5759578 w 8074110"/>
              <a:gd name="connsiteY605" fmla="*/ 140662 h 7505871"/>
              <a:gd name="connsiteX606" fmla="*/ 6792161 w 8074110"/>
              <a:gd name="connsiteY606" fmla="*/ 69637 h 7505871"/>
              <a:gd name="connsiteX607" fmla="*/ 6756550 w 8074110"/>
              <a:gd name="connsiteY607" fmla="*/ 261619 h 7505871"/>
              <a:gd name="connsiteX608" fmla="*/ 6617984 w 8074110"/>
              <a:gd name="connsiteY608" fmla="*/ 446635 h 7505871"/>
              <a:gd name="connsiteX609" fmla="*/ 6420582 w 8074110"/>
              <a:gd name="connsiteY609" fmla="*/ 545724 h 7505871"/>
              <a:gd name="connsiteX610" fmla="*/ 6386520 w 8074110"/>
              <a:gd name="connsiteY610" fmla="*/ 543401 h 7505871"/>
              <a:gd name="connsiteX611" fmla="*/ 6167444 w 8074110"/>
              <a:gd name="connsiteY611" fmla="*/ 376190 h 7505871"/>
              <a:gd name="connsiteX612" fmla="*/ 6792161 w 8074110"/>
              <a:gd name="connsiteY612" fmla="*/ 69637 h 7505871"/>
              <a:gd name="connsiteX613" fmla="*/ 6830299 w 8074110"/>
              <a:gd name="connsiteY613" fmla="*/ 401 h 7505871"/>
              <a:gd name="connsiteX614" fmla="*/ 6773582 w 8074110"/>
              <a:gd name="connsiteY614" fmla="*/ 27835 h 7505871"/>
              <a:gd name="connsiteX615" fmla="*/ 6302140 w 8074110"/>
              <a:gd name="connsiteY615" fmla="*/ 343677 h 7505871"/>
              <a:gd name="connsiteX616" fmla="*/ 6071452 w 8074110"/>
              <a:gd name="connsiteY616" fmla="*/ 304197 h 7505871"/>
              <a:gd name="connsiteX617" fmla="*/ 5949915 w 8074110"/>
              <a:gd name="connsiteY617" fmla="*/ 212850 h 7505871"/>
              <a:gd name="connsiteX618" fmla="*/ 5809025 w 8074110"/>
              <a:gd name="connsiteY618" fmla="*/ 105247 h 7505871"/>
              <a:gd name="connsiteX619" fmla="*/ 6016489 w 8074110"/>
              <a:gd name="connsiteY619" fmla="*/ 8481 h 7505871"/>
              <a:gd name="connsiteX620" fmla="*/ 6001007 w 8074110"/>
              <a:gd name="connsiteY620" fmla="*/ 3061 h 7505871"/>
              <a:gd name="connsiteX621" fmla="*/ 5795091 w 8074110"/>
              <a:gd name="connsiteY621" fmla="*/ 51058 h 7505871"/>
              <a:gd name="connsiteX622" fmla="*/ 5725418 w 8074110"/>
              <a:gd name="connsiteY622" fmla="*/ 40219 h 7505871"/>
              <a:gd name="connsiteX623" fmla="*/ 5613945 w 8074110"/>
              <a:gd name="connsiteY623" fmla="*/ 8481 h 7505871"/>
              <a:gd name="connsiteX624" fmla="*/ 5681293 w 8074110"/>
              <a:gd name="connsiteY624" fmla="*/ 62670 h 7505871"/>
              <a:gd name="connsiteX625" fmla="*/ 5692905 w 8074110"/>
              <a:gd name="connsiteY625" fmla="*/ 126148 h 7505871"/>
              <a:gd name="connsiteX626" fmla="*/ 5659619 w 8074110"/>
              <a:gd name="connsiteY626" fmla="*/ 178787 h 7505871"/>
              <a:gd name="connsiteX627" fmla="*/ 5438219 w 8074110"/>
              <a:gd name="connsiteY627" fmla="*/ 396318 h 7505871"/>
              <a:gd name="connsiteX628" fmla="*/ 5299651 w 8074110"/>
              <a:gd name="connsiteY628" fmla="*/ 465989 h 7505871"/>
              <a:gd name="connsiteX629" fmla="*/ 5051157 w 8074110"/>
              <a:gd name="connsiteY629" fmla="*/ 501599 h 7505871"/>
              <a:gd name="connsiteX630" fmla="*/ 5017869 w 8074110"/>
              <a:gd name="connsiteY630" fmla="*/ 498502 h 7505871"/>
              <a:gd name="connsiteX631" fmla="*/ 4896331 w 8074110"/>
              <a:gd name="connsiteY631" fmla="*/ 483020 h 7505871"/>
              <a:gd name="connsiteX632" fmla="*/ 5006257 w 8074110"/>
              <a:gd name="connsiteY632" fmla="*/ 368448 h 7505871"/>
              <a:gd name="connsiteX633" fmla="*/ 5178888 w 8074110"/>
              <a:gd name="connsiteY633" fmla="*/ 35574 h 7505871"/>
              <a:gd name="connsiteX634" fmla="*/ 5148697 w 8074110"/>
              <a:gd name="connsiteY634" fmla="*/ 4611 h 7505871"/>
              <a:gd name="connsiteX635" fmla="*/ 5130119 w 8074110"/>
              <a:gd name="connsiteY635" fmla="*/ 33252 h 7505871"/>
              <a:gd name="connsiteX636" fmla="*/ 4968327 w 8074110"/>
              <a:gd name="connsiteY636" fmla="*/ 335162 h 7505871"/>
              <a:gd name="connsiteX637" fmla="*/ 4842143 w 8074110"/>
              <a:gd name="connsiteY637" fmla="*/ 457472 h 7505871"/>
              <a:gd name="connsiteX638" fmla="*/ 4792601 w 8074110"/>
              <a:gd name="connsiteY638" fmla="*/ 475278 h 7505871"/>
              <a:gd name="connsiteX639" fmla="*/ 4347477 w 8074110"/>
              <a:gd name="connsiteY639" fmla="*/ 432701 h 7505871"/>
              <a:gd name="connsiteX640" fmla="*/ 4253811 w 8074110"/>
              <a:gd name="connsiteY640" fmla="*/ 421089 h 7505871"/>
              <a:gd name="connsiteX641" fmla="*/ 4693512 w 8074110"/>
              <a:gd name="connsiteY641" fmla="*/ 8481 h 7505871"/>
              <a:gd name="connsiteX642" fmla="*/ 4611455 w 8074110"/>
              <a:gd name="connsiteY642" fmla="*/ 22415 h 7505871"/>
              <a:gd name="connsiteX643" fmla="*/ 4196524 w 8074110"/>
              <a:gd name="connsiteY643" fmla="*/ 402510 h 7505871"/>
              <a:gd name="connsiteX644" fmla="*/ 4148530 w 8074110"/>
              <a:gd name="connsiteY644" fmla="*/ 417219 h 7505871"/>
              <a:gd name="connsiteX645" fmla="*/ 3828041 w 8074110"/>
              <a:gd name="connsiteY645" fmla="*/ 393221 h 7505871"/>
              <a:gd name="connsiteX646" fmla="*/ 3665477 w 8074110"/>
              <a:gd name="connsiteY646" fmla="*/ 380834 h 7505871"/>
              <a:gd name="connsiteX647" fmla="*/ 3924032 w 8074110"/>
              <a:gd name="connsiteY647" fmla="*/ 10028 h 7505871"/>
              <a:gd name="connsiteX648" fmla="*/ 3841203 w 8074110"/>
              <a:gd name="connsiteY648" fmla="*/ 46414 h 7505871"/>
              <a:gd name="connsiteX649" fmla="*/ 3613610 w 8074110"/>
              <a:gd name="connsiteY649" fmla="*/ 359933 h 7505871"/>
              <a:gd name="connsiteX650" fmla="*/ 3573355 w 8074110"/>
              <a:gd name="connsiteY650" fmla="*/ 376190 h 7505871"/>
              <a:gd name="connsiteX651" fmla="*/ 2866581 w 8074110"/>
              <a:gd name="connsiteY651" fmla="*/ 318906 h 7505871"/>
              <a:gd name="connsiteX652" fmla="*/ 2819359 w 8074110"/>
              <a:gd name="connsiteY652" fmla="*/ 301874 h 7505871"/>
              <a:gd name="connsiteX653" fmla="*/ 2984246 w 8074110"/>
              <a:gd name="connsiteY653" fmla="*/ 10028 h 7505871"/>
              <a:gd name="connsiteX654" fmla="*/ 2922318 w 8074110"/>
              <a:gd name="connsiteY654" fmla="*/ 39446 h 7505871"/>
              <a:gd name="connsiteX655" fmla="*/ 2779879 w 8074110"/>
              <a:gd name="connsiteY655" fmla="*/ 285618 h 7505871"/>
              <a:gd name="connsiteX656" fmla="*/ 2736527 w 8074110"/>
              <a:gd name="connsiteY656" fmla="*/ 306519 h 7505871"/>
              <a:gd name="connsiteX657" fmla="*/ 2190770 w 8074110"/>
              <a:gd name="connsiteY657" fmla="*/ 240718 h 7505871"/>
              <a:gd name="connsiteX658" fmla="*/ 2157482 w 8074110"/>
              <a:gd name="connsiteY658" fmla="*/ 207430 h 7505871"/>
              <a:gd name="connsiteX659" fmla="*/ 2173739 w 8074110"/>
              <a:gd name="connsiteY659" fmla="*/ 124598 h 7505871"/>
              <a:gd name="connsiteX660" fmla="*/ 2247281 w 8074110"/>
              <a:gd name="connsiteY660" fmla="*/ 8481 h 7505871"/>
              <a:gd name="connsiteX661" fmla="*/ 2202382 w 8074110"/>
              <a:gd name="connsiteY661" fmla="*/ 13126 h 7505871"/>
              <a:gd name="connsiteX662" fmla="*/ 2109488 w 8074110"/>
              <a:gd name="connsiteY662" fmla="*/ 196594 h 7505871"/>
              <a:gd name="connsiteX663" fmla="*/ 2073878 w 8074110"/>
              <a:gd name="connsiteY663" fmla="*/ 223687 h 7505871"/>
              <a:gd name="connsiteX664" fmla="*/ 1782807 w 8074110"/>
              <a:gd name="connsiteY664" fmla="*/ 178015 h 7505871"/>
              <a:gd name="connsiteX665" fmla="*/ 1743327 w 8074110"/>
              <a:gd name="connsiteY665" fmla="*/ 94408 h 7505871"/>
              <a:gd name="connsiteX666" fmla="*/ 1789774 w 8074110"/>
              <a:gd name="connsiteY666" fmla="*/ 10803 h 7505871"/>
              <a:gd name="connsiteX667" fmla="*/ 1709266 w 8074110"/>
              <a:gd name="connsiteY667" fmla="*/ 48736 h 7505871"/>
              <a:gd name="connsiteX668" fmla="*/ 1667462 w 8074110"/>
              <a:gd name="connsiteY668" fmla="*/ 127696 h 7505871"/>
              <a:gd name="connsiteX669" fmla="*/ 1618692 w 8074110"/>
              <a:gd name="connsiteY669" fmla="*/ 152469 h 7505871"/>
              <a:gd name="connsiteX670" fmla="*/ 853860 w 8074110"/>
              <a:gd name="connsiteY670" fmla="*/ 29382 h 7505871"/>
              <a:gd name="connsiteX671" fmla="*/ 474537 w 8074110"/>
              <a:gd name="connsiteY671" fmla="*/ 9256 h 7505871"/>
              <a:gd name="connsiteX672" fmla="*/ 493891 w 8074110"/>
              <a:gd name="connsiteY672" fmla="*/ 12351 h 7505871"/>
              <a:gd name="connsiteX673" fmla="*/ 733870 w 8074110"/>
              <a:gd name="connsiteY673" fmla="*/ 40994 h 7505871"/>
              <a:gd name="connsiteX674" fmla="*/ 1561409 w 8074110"/>
              <a:gd name="connsiteY674" fmla="*/ 171820 h 7505871"/>
              <a:gd name="connsiteX675" fmla="*/ 1631854 w 8074110"/>
              <a:gd name="connsiteY675" fmla="*/ 187304 h 7505871"/>
              <a:gd name="connsiteX676" fmla="*/ 1772742 w 8074110"/>
              <a:gd name="connsiteY676" fmla="*/ 322001 h 7505871"/>
              <a:gd name="connsiteX677" fmla="*/ 1567601 w 8074110"/>
              <a:gd name="connsiteY677" fmla="*/ 346774 h 7505871"/>
              <a:gd name="connsiteX678" fmla="*/ 1264918 w 8074110"/>
              <a:gd name="connsiteY678" fmla="*/ 319678 h 7505871"/>
              <a:gd name="connsiteX679" fmla="*/ 966880 w 8074110"/>
              <a:gd name="connsiteY679" fmla="*/ 322776 h 7505871"/>
              <a:gd name="connsiteX680" fmla="*/ 839151 w 8074110"/>
              <a:gd name="connsiteY680" fmla="*/ 293357 h 7505871"/>
              <a:gd name="connsiteX681" fmla="*/ 116893 w 8074110"/>
              <a:gd name="connsiteY681" fmla="*/ 13126 h 7505871"/>
              <a:gd name="connsiteX682" fmla="*/ 0 w 8074110"/>
              <a:gd name="connsiteY682" fmla="*/ 6159 h 7505871"/>
              <a:gd name="connsiteX683" fmla="*/ 30191 w 8074110"/>
              <a:gd name="connsiteY683" fmla="*/ 27060 h 7505871"/>
              <a:gd name="connsiteX684" fmla="*/ 863149 w 8074110"/>
              <a:gd name="connsiteY684" fmla="*/ 349096 h 7505871"/>
              <a:gd name="connsiteX685" fmla="*/ 2691628 w 8074110"/>
              <a:gd name="connsiteY685" fmla="*/ 1437513 h 7505871"/>
              <a:gd name="connsiteX686" fmla="*/ 2729173 w 8074110"/>
              <a:gd name="connsiteY686" fmla="*/ 1480575 h 7505871"/>
              <a:gd name="connsiteX687" fmla="*/ 2737964 w 8074110"/>
              <a:gd name="connsiteY687" fmla="*/ 1521053 h 7505871"/>
              <a:gd name="connsiteX688" fmla="*/ 2751607 w 8074110"/>
              <a:gd name="connsiteY688" fmla="*/ 1513346 h 7505871"/>
              <a:gd name="connsiteX689" fmla="*/ 2789941 w 8074110"/>
              <a:gd name="connsiteY689" fmla="*/ 1581205 h 7505871"/>
              <a:gd name="connsiteX690" fmla="*/ 2789941 w 8074110"/>
              <a:gd name="connsiteY690" fmla="*/ 1521120 h 7505871"/>
              <a:gd name="connsiteX691" fmla="*/ 3149135 w 8074110"/>
              <a:gd name="connsiteY691" fmla="*/ 1826898 h 7505871"/>
              <a:gd name="connsiteX692" fmla="*/ 3180873 w 8074110"/>
              <a:gd name="connsiteY692" fmla="*/ 1850896 h 7505871"/>
              <a:gd name="connsiteX693" fmla="*/ 3685603 w 8074110"/>
              <a:gd name="connsiteY693" fmla="*/ 2128807 h 7505871"/>
              <a:gd name="connsiteX694" fmla="*/ 4074212 w 8074110"/>
              <a:gd name="connsiteY694" fmla="*/ 2380398 h 7505871"/>
              <a:gd name="connsiteX695" fmla="*/ 4482176 w 8074110"/>
              <a:gd name="connsiteY695" fmla="*/ 2882804 h 7505871"/>
              <a:gd name="connsiteX696" fmla="*/ 4615325 w 8074110"/>
              <a:gd name="connsiteY696" fmla="*/ 3032983 h 7505871"/>
              <a:gd name="connsiteX697" fmla="*/ 4938909 w 8074110"/>
              <a:gd name="connsiteY697" fmla="*/ 3311666 h 7505871"/>
              <a:gd name="connsiteX698" fmla="*/ 5464539 w 8074110"/>
              <a:gd name="connsiteY698" fmla="*/ 3821815 h 7505871"/>
              <a:gd name="connsiteX699" fmla="*/ 5862439 w 8074110"/>
              <a:gd name="connsiteY699" fmla="*/ 4371442 h 7505871"/>
              <a:gd name="connsiteX700" fmla="*/ 5925142 w 8074110"/>
              <a:gd name="connsiteY700" fmla="*/ 4423309 h 7505871"/>
              <a:gd name="connsiteX701" fmla="*/ 5960752 w 8074110"/>
              <a:gd name="connsiteY701" fmla="*/ 4439565 h 7505871"/>
              <a:gd name="connsiteX702" fmla="*/ 6221633 w 8074110"/>
              <a:gd name="connsiteY702" fmla="*/ 4609099 h 7505871"/>
              <a:gd name="connsiteX703" fmla="*/ 6602500 w 8074110"/>
              <a:gd name="connsiteY703" fmla="*/ 4887784 h 7505871"/>
              <a:gd name="connsiteX704" fmla="*/ 7161419 w 8074110"/>
              <a:gd name="connsiteY704" fmla="*/ 5593785 h 7505871"/>
              <a:gd name="connsiteX705" fmla="*/ 7807037 w 8074110"/>
              <a:gd name="connsiteY705" fmla="*/ 6708523 h 7505871"/>
              <a:gd name="connsiteX706" fmla="*/ 7824068 w 8074110"/>
              <a:gd name="connsiteY706" fmla="*/ 6754970 h 7505871"/>
              <a:gd name="connsiteX707" fmla="*/ 7999795 w 8074110"/>
              <a:gd name="connsiteY707" fmla="*/ 7317758 h 7505871"/>
              <a:gd name="connsiteX708" fmla="*/ 8071787 w 8074110"/>
              <a:gd name="connsiteY708" fmla="*/ 7505871 h 7505871"/>
              <a:gd name="connsiteX709" fmla="*/ 8071787 w 8074110"/>
              <a:gd name="connsiteY709" fmla="*/ 7399815 h 7505871"/>
              <a:gd name="connsiteX710" fmla="*/ 7950250 w 8074110"/>
              <a:gd name="connsiteY710" fmla="*/ 7039849 h 7505871"/>
              <a:gd name="connsiteX711" fmla="*/ 7865096 w 8074110"/>
              <a:gd name="connsiteY711" fmla="*/ 6744905 h 7505871"/>
              <a:gd name="connsiteX712" fmla="*/ 7863548 w 8074110"/>
              <a:gd name="connsiteY712" fmla="*/ 6706200 h 7505871"/>
              <a:gd name="connsiteX713" fmla="*/ 8043144 w 8074110"/>
              <a:gd name="connsiteY713" fmla="*/ 6277336 h 7505871"/>
              <a:gd name="connsiteX714" fmla="*/ 8072562 w 8074110"/>
              <a:gd name="connsiteY714" fmla="*/ 6272691 h 7505871"/>
              <a:gd name="connsiteX715" fmla="*/ 8072562 w 8074110"/>
              <a:gd name="connsiteY715" fmla="*/ 6153476 h 7505871"/>
              <a:gd name="connsiteX716" fmla="*/ 8052434 w 8074110"/>
              <a:gd name="connsiteY716" fmla="*/ 6144959 h 7505871"/>
              <a:gd name="connsiteX717" fmla="*/ 7593379 w 8074110"/>
              <a:gd name="connsiteY717" fmla="*/ 5359998 h 7505871"/>
              <a:gd name="connsiteX718" fmla="*/ 7591831 w 8074110"/>
              <a:gd name="connsiteY718" fmla="*/ 5353806 h 7505871"/>
              <a:gd name="connsiteX719" fmla="*/ 8052434 w 8074110"/>
              <a:gd name="connsiteY719" fmla="*/ 5624748 h 7505871"/>
              <a:gd name="connsiteX720" fmla="*/ 8072562 w 8074110"/>
              <a:gd name="connsiteY720" fmla="*/ 5650297 h 7505871"/>
              <a:gd name="connsiteX721" fmla="*/ 8072562 w 8074110"/>
              <a:gd name="connsiteY721" fmla="*/ 5564367 h 7505871"/>
              <a:gd name="connsiteX722" fmla="*/ 8059401 w 8074110"/>
              <a:gd name="connsiteY722" fmla="*/ 5555078 h 7505871"/>
              <a:gd name="connsiteX723" fmla="*/ 7759043 w 8074110"/>
              <a:gd name="connsiteY723" fmla="*/ 5365418 h 7505871"/>
              <a:gd name="connsiteX724" fmla="*/ 7623569 w 8074110"/>
              <a:gd name="connsiteY724" fmla="*/ 5314326 h 7505871"/>
              <a:gd name="connsiteX725" fmla="*/ 7605765 w 8074110"/>
              <a:gd name="connsiteY725" fmla="*/ 5269426 h 7505871"/>
              <a:gd name="connsiteX726" fmla="*/ 7917737 w 8074110"/>
              <a:gd name="connsiteY726" fmla="*/ 4875397 h 7505871"/>
              <a:gd name="connsiteX727" fmla="*/ 8072562 w 8074110"/>
              <a:gd name="connsiteY727" fmla="*/ 4774761 h 7505871"/>
              <a:gd name="connsiteX728" fmla="*/ 8072562 w 8074110"/>
              <a:gd name="connsiteY728" fmla="*/ 4715155 h 7505871"/>
              <a:gd name="connsiteX729" fmla="*/ 7588734 w 8074110"/>
              <a:gd name="connsiteY729" fmla="*/ 5193561 h 7505871"/>
              <a:gd name="connsiteX730" fmla="*/ 7574027 w 8074110"/>
              <a:gd name="connsiteY730" fmla="*/ 5226849 h 7505871"/>
              <a:gd name="connsiteX731" fmla="*/ 7567060 w 8074110"/>
              <a:gd name="connsiteY731" fmla="*/ 5232269 h 7505871"/>
              <a:gd name="connsiteX732" fmla="*/ 7550804 w 8074110"/>
              <a:gd name="connsiteY732" fmla="*/ 5128536 h 7505871"/>
              <a:gd name="connsiteX733" fmla="*/ 7476486 w 8074110"/>
              <a:gd name="connsiteY733" fmla="*/ 4561102 h 7505871"/>
              <a:gd name="connsiteX734" fmla="*/ 7512871 w 8074110"/>
              <a:gd name="connsiteY734" fmla="*/ 4526267 h 7505871"/>
              <a:gd name="connsiteX735" fmla="*/ 7744334 w 8074110"/>
              <a:gd name="connsiteY735" fmla="*/ 4535557 h 7505871"/>
              <a:gd name="connsiteX736" fmla="*/ 8072562 w 8074110"/>
              <a:gd name="connsiteY736" fmla="*/ 4622258 h 7505871"/>
              <a:gd name="connsiteX737" fmla="*/ 8072562 w 8074110"/>
              <a:gd name="connsiteY737" fmla="*/ 4568844 h 7505871"/>
              <a:gd name="connsiteX738" fmla="*/ 7770654 w 8074110"/>
              <a:gd name="connsiteY738" fmla="*/ 4499174 h 7505871"/>
              <a:gd name="connsiteX739" fmla="*/ 7519838 w 8074110"/>
              <a:gd name="connsiteY739" fmla="*/ 4483690 h 7505871"/>
              <a:gd name="connsiteX740" fmla="*/ 7461005 w 8074110"/>
              <a:gd name="connsiteY740" fmla="*/ 4427179 h 7505871"/>
              <a:gd name="connsiteX741" fmla="*/ 7389784 w 8074110"/>
              <a:gd name="connsiteY741" fmla="*/ 3848909 h 7505871"/>
              <a:gd name="connsiteX742" fmla="*/ 7420750 w 8074110"/>
              <a:gd name="connsiteY742" fmla="*/ 3808654 h 7505871"/>
              <a:gd name="connsiteX743" fmla="*/ 7762912 w 8074110"/>
              <a:gd name="connsiteY743" fmla="*/ 3749823 h 7505871"/>
              <a:gd name="connsiteX744" fmla="*/ 8072562 w 8074110"/>
              <a:gd name="connsiteY744" fmla="*/ 3759884 h 7505871"/>
              <a:gd name="connsiteX745" fmla="*/ 8072562 w 8074110"/>
              <a:gd name="connsiteY745" fmla="*/ 3713438 h 7505871"/>
              <a:gd name="connsiteX746" fmla="*/ 7848067 w 8074110"/>
              <a:gd name="connsiteY746" fmla="*/ 3704924 h 7505871"/>
              <a:gd name="connsiteX747" fmla="*/ 7498162 w 8074110"/>
              <a:gd name="connsiteY747" fmla="*/ 3756790 h 7505871"/>
              <a:gd name="connsiteX748" fmla="*/ 7406041 w 8074110"/>
              <a:gd name="connsiteY748" fmla="*/ 3768402 h 7505871"/>
              <a:gd name="connsiteX749" fmla="*/ 7376625 w 8074110"/>
              <a:gd name="connsiteY749" fmla="*/ 3743628 h 7505871"/>
              <a:gd name="connsiteX750" fmla="*/ 7317791 w 8074110"/>
              <a:gd name="connsiteY750" fmla="*/ 3277606 h 7505871"/>
              <a:gd name="connsiteX751" fmla="*/ 7329403 w 8074110"/>
              <a:gd name="connsiteY751" fmla="*/ 3245093 h 7505871"/>
              <a:gd name="connsiteX752" fmla="*/ 7556221 w 8074110"/>
              <a:gd name="connsiteY752" fmla="*/ 3145229 h 7505871"/>
              <a:gd name="connsiteX753" fmla="*/ 8072562 w 8074110"/>
              <a:gd name="connsiteY753" fmla="*/ 3045368 h 7505871"/>
              <a:gd name="connsiteX754" fmla="*/ 8072562 w 8074110"/>
              <a:gd name="connsiteY754" fmla="*/ 3005888 h 7505871"/>
              <a:gd name="connsiteX755" fmla="*/ 7445521 w 8074110"/>
              <a:gd name="connsiteY755" fmla="*/ 3144457 h 7505871"/>
              <a:gd name="connsiteX756" fmla="*/ 7328628 w 8074110"/>
              <a:gd name="connsiteY756" fmla="*/ 3199420 h 7505871"/>
              <a:gd name="connsiteX757" fmla="*/ 7304630 w 8074110"/>
              <a:gd name="connsiteY757" fmla="*/ 3186259 h 7505871"/>
              <a:gd name="connsiteX758" fmla="*/ 7258183 w 8074110"/>
              <a:gd name="connsiteY758" fmla="*/ 2868867 h 7505871"/>
              <a:gd name="connsiteX759" fmla="*/ 7267472 w 8074110"/>
              <a:gd name="connsiteY759" fmla="*/ 2846419 h 7505871"/>
              <a:gd name="connsiteX760" fmla="*/ 7736592 w 8074110"/>
              <a:gd name="connsiteY760" fmla="*/ 2501935 h 7505871"/>
              <a:gd name="connsiteX761" fmla="*/ 8072562 w 8074110"/>
              <a:gd name="connsiteY761" fmla="*/ 2323111 h 7505871"/>
              <a:gd name="connsiteX762" fmla="*/ 8072562 w 8074110"/>
              <a:gd name="connsiteY762" fmla="*/ 2263504 h 7505871"/>
              <a:gd name="connsiteX763" fmla="*/ 7247346 w 8074110"/>
              <a:gd name="connsiteY763" fmla="*/ 2789134 h 7505871"/>
              <a:gd name="connsiteX764" fmla="*/ 7204769 w 8074110"/>
              <a:gd name="connsiteY764" fmla="*/ 2536769 h 7505871"/>
              <a:gd name="connsiteX765" fmla="*/ 7194707 w 8074110"/>
              <a:gd name="connsiteY765" fmla="*/ 2481808 h 7505871"/>
              <a:gd name="connsiteX766" fmla="*/ 7218703 w 8074110"/>
              <a:gd name="connsiteY766" fmla="*/ 2341689 h 7505871"/>
              <a:gd name="connsiteX767" fmla="*/ 7498162 w 8074110"/>
              <a:gd name="connsiteY767" fmla="*/ 2079261 h 7505871"/>
              <a:gd name="connsiteX768" fmla="*/ 7934769 w 8074110"/>
              <a:gd name="connsiteY768" fmla="*/ 1906633 h 7505871"/>
              <a:gd name="connsiteX769" fmla="*/ 7950250 w 8074110"/>
              <a:gd name="connsiteY769" fmla="*/ 1901988 h 7505871"/>
              <a:gd name="connsiteX770" fmla="*/ 8072562 w 8074110"/>
              <a:gd name="connsiteY770" fmla="*/ 1913600 h 7505871"/>
              <a:gd name="connsiteX771" fmla="*/ 8072562 w 8074110"/>
              <a:gd name="connsiteY771" fmla="*/ 1860961 h 7505871"/>
              <a:gd name="connsiteX772" fmla="*/ 7922382 w 8074110"/>
              <a:gd name="connsiteY772" fmla="*/ 1541246 h 7505871"/>
              <a:gd name="connsiteX773" fmla="*/ 8023793 w 8074110"/>
              <a:gd name="connsiteY773" fmla="*/ 1045033 h 7505871"/>
              <a:gd name="connsiteX774" fmla="*/ 8072562 w 8074110"/>
              <a:gd name="connsiteY774" fmla="*/ 933558 h 7505871"/>
              <a:gd name="connsiteX775" fmla="*/ 8072562 w 8074110"/>
              <a:gd name="connsiteY775" fmla="*/ 834472 h 7505871"/>
              <a:gd name="connsiteX776" fmla="*/ 8057853 w 8074110"/>
              <a:gd name="connsiteY776" fmla="*/ 850729 h 7505871"/>
              <a:gd name="connsiteX777" fmla="*/ 7875935 w 8074110"/>
              <a:gd name="connsiteY777" fmla="*/ 1487832 h 7505871"/>
              <a:gd name="connsiteX778" fmla="*/ 7917737 w 8074110"/>
              <a:gd name="connsiteY778" fmla="*/ 1746388 h 7505871"/>
              <a:gd name="connsiteX779" fmla="*/ 7834133 w 8074110"/>
              <a:gd name="connsiteY779" fmla="*/ 1685234 h 7505871"/>
              <a:gd name="connsiteX780" fmla="*/ 7668469 w 8074110"/>
              <a:gd name="connsiteY780" fmla="*/ 1563695 h 7505871"/>
              <a:gd name="connsiteX781" fmla="*/ 7553899 w 8074110"/>
              <a:gd name="connsiteY781" fmla="*/ 1286560 h 7505871"/>
              <a:gd name="connsiteX782" fmla="*/ 7736592 w 8074110"/>
              <a:gd name="connsiteY782" fmla="*/ 785700 h 7505871"/>
              <a:gd name="connsiteX783" fmla="*/ 7778394 w 8074110"/>
              <a:gd name="connsiteY783" fmla="*/ 759382 h 7505871"/>
              <a:gd name="connsiteX784" fmla="*/ 8041597 w 8074110"/>
              <a:gd name="connsiteY784" fmla="*/ 728417 h 7505871"/>
              <a:gd name="connsiteX785" fmla="*/ 8074110 w 8074110"/>
              <a:gd name="connsiteY785" fmla="*/ 722222 h 7505871"/>
              <a:gd name="connsiteX786" fmla="*/ 8074110 w 8074110"/>
              <a:gd name="connsiteY786" fmla="*/ 688937 h 7505871"/>
              <a:gd name="connsiteX787" fmla="*/ 7787683 w 8074110"/>
              <a:gd name="connsiteY787" fmla="*/ 719127 h 7505871"/>
              <a:gd name="connsiteX788" fmla="*/ 7550029 w 8074110"/>
              <a:gd name="connsiteY788" fmla="*/ 603007 h 7505871"/>
              <a:gd name="connsiteX789" fmla="*/ 7534545 w 8074110"/>
              <a:gd name="connsiteY789" fmla="*/ 359158 h 7505871"/>
              <a:gd name="connsiteX790" fmla="*/ 7626666 w 8074110"/>
              <a:gd name="connsiteY790" fmla="*/ 251555 h 7505871"/>
              <a:gd name="connsiteX791" fmla="*/ 7819424 w 8074110"/>
              <a:gd name="connsiteY791" fmla="*/ 127696 h 7505871"/>
              <a:gd name="connsiteX792" fmla="*/ 7926252 w 8074110"/>
              <a:gd name="connsiteY792" fmla="*/ 76604 h 7505871"/>
              <a:gd name="connsiteX793" fmla="*/ 8074110 w 8074110"/>
              <a:gd name="connsiteY793" fmla="*/ 636295 h 7505871"/>
              <a:gd name="connsiteX794" fmla="*/ 8074110 w 8074110"/>
              <a:gd name="connsiteY794" fmla="*/ 589848 h 7505871"/>
              <a:gd name="connsiteX795" fmla="*/ 8012954 w 8074110"/>
              <a:gd name="connsiteY795" fmla="*/ 46414 h 7505871"/>
              <a:gd name="connsiteX796" fmla="*/ 8071012 w 8074110"/>
              <a:gd name="connsiteY796" fmla="*/ 11578 h 7505871"/>
              <a:gd name="connsiteX797" fmla="*/ 8071012 w 8074110"/>
              <a:gd name="connsiteY797" fmla="*/ 4611 h 7505871"/>
              <a:gd name="connsiteX798" fmla="*/ 7829488 w 8074110"/>
              <a:gd name="connsiteY798" fmla="*/ 4611 h 7505871"/>
              <a:gd name="connsiteX799" fmla="*/ 7829488 w 8074110"/>
              <a:gd name="connsiteY799" fmla="*/ 10028 h 7505871"/>
              <a:gd name="connsiteX800" fmla="*/ 7950250 w 8074110"/>
              <a:gd name="connsiteY800" fmla="*/ 17770 h 7505871"/>
              <a:gd name="connsiteX801" fmla="*/ 7735817 w 8074110"/>
              <a:gd name="connsiteY801" fmla="*/ 131568 h 7505871"/>
              <a:gd name="connsiteX802" fmla="*/ 7637503 w 8074110"/>
              <a:gd name="connsiteY802" fmla="*/ 166403 h 7505871"/>
              <a:gd name="connsiteX803" fmla="*/ 6933826 w 8074110"/>
              <a:gd name="connsiteY803" fmla="*/ 19318 h 7505871"/>
              <a:gd name="connsiteX804" fmla="*/ 6868026 w 8074110"/>
              <a:gd name="connsiteY804" fmla="*/ 8481 h 7505871"/>
              <a:gd name="connsiteX805" fmla="*/ 7534545 w 8074110"/>
              <a:gd name="connsiteY805" fmla="*/ 226009 h 7505871"/>
              <a:gd name="connsiteX806" fmla="*/ 7524483 w 8074110"/>
              <a:gd name="connsiteY806" fmla="*/ 237621 h 7505871"/>
              <a:gd name="connsiteX807" fmla="*/ 7244249 w 8074110"/>
              <a:gd name="connsiteY807" fmla="*/ 413347 h 7505871"/>
              <a:gd name="connsiteX808" fmla="*/ 7223348 w 8074110"/>
              <a:gd name="connsiteY808" fmla="*/ 421864 h 7505871"/>
              <a:gd name="connsiteX809" fmla="*/ 6830868 w 8074110"/>
              <a:gd name="connsiteY809" fmla="*/ 303422 h 7505871"/>
              <a:gd name="connsiteX810" fmla="*/ 6813837 w 8074110"/>
              <a:gd name="connsiteY810" fmla="*/ 261619 h 7505871"/>
              <a:gd name="connsiteX811" fmla="*/ 6854092 w 8074110"/>
              <a:gd name="connsiteY811" fmla="*/ 26285 h 7505871"/>
              <a:gd name="connsiteX812" fmla="*/ 6850222 w 8074110"/>
              <a:gd name="connsiteY812" fmla="*/ 3836 h 7505871"/>
              <a:gd name="connsiteX813" fmla="*/ 6830299 w 8074110"/>
              <a:gd name="connsiteY813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93786 w 8074110"/>
              <a:gd name="connsiteY582" fmla="*/ 899579 h 7505871"/>
              <a:gd name="connsiteX583" fmla="*/ 2795361 w 8074110"/>
              <a:gd name="connsiteY583" fmla="*/ 858468 h 7505871"/>
              <a:gd name="connsiteX584" fmla="*/ 2798458 w 8074110"/>
              <a:gd name="connsiteY584" fmla="*/ 853051 h 7505871"/>
              <a:gd name="connsiteX585" fmla="*/ 2820132 w 8074110"/>
              <a:gd name="connsiteY585" fmla="*/ 871630 h 7505871"/>
              <a:gd name="connsiteX586" fmla="*/ 3416208 w 8074110"/>
              <a:gd name="connsiteY586" fmla="*/ 1705361 h 7505871"/>
              <a:gd name="connsiteX587" fmla="*/ 3403821 w 8074110"/>
              <a:gd name="connsiteY587" fmla="*/ 1733229 h 7505871"/>
              <a:gd name="connsiteX588" fmla="*/ 3220356 w 8074110"/>
              <a:gd name="connsiteY588" fmla="*/ 1788965 h 7505871"/>
              <a:gd name="connsiteX589" fmla="*/ 3183971 w 8074110"/>
              <a:gd name="connsiteY589" fmla="*/ 1778128 h 7505871"/>
              <a:gd name="connsiteX590" fmla="*/ 2802328 w 8074110"/>
              <a:gd name="connsiteY590" fmla="*/ 1303589 h 7505871"/>
              <a:gd name="connsiteX591" fmla="*/ 2734980 w 8074110"/>
              <a:gd name="connsiteY591" fmla="*/ 1223082 h 7505871"/>
              <a:gd name="connsiteX592" fmla="*/ 1721651 w 8074110"/>
              <a:gd name="connsiteY592" fmla="*/ 208205 h 7505871"/>
              <a:gd name="connsiteX593" fmla="*/ 1725523 w 8074110"/>
              <a:gd name="connsiteY593" fmla="*/ 200464 h 7505871"/>
              <a:gd name="connsiteX594" fmla="*/ 5759578 w 8074110"/>
              <a:gd name="connsiteY594" fmla="*/ 140662 h 7505871"/>
              <a:gd name="connsiteX595" fmla="*/ 5822184 w 8074110"/>
              <a:gd name="connsiteY595" fmla="*/ 174918 h 7505871"/>
              <a:gd name="connsiteX596" fmla="*/ 6050551 w 8074110"/>
              <a:gd name="connsiteY596" fmla="*/ 345224 h 7505871"/>
              <a:gd name="connsiteX597" fmla="*/ 6064485 w 8074110"/>
              <a:gd name="connsiteY597" fmla="*/ 389351 h 7505871"/>
              <a:gd name="connsiteX598" fmla="*/ 5850827 w 8074110"/>
              <a:gd name="connsiteY598" fmla="*/ 619264 h 7505871"/>
              <a:gd name="connsiteX599" fmla="*/ 5812120 w 8074110"/>
              <a:gd name="connsiteY599" fmla="*/ 623909 h 7505871"/>
              <a:gd name="connsiteX600" fmla="*/ 5306617 w 8074110"/>
              <a:gd name="connsiteY600" fmla="*/ 537981 h 7505871"/>
              <a:gd name="connsiteX601" fmla="*/ 5287266 w 8074110"/>
              <a:gd name="connsiteY601" fmla="*/ 532562 h 7505871"/>
              <a:gd name="connsiteX602" fmla="*/ 5484666 w 8074110"/>
              <a:gd name="connsiteY602" fmla="*/ 433476 h 7505871"/>
              <a:gd name="connsiteX603" fmla="*/ 5716131 w 8074110"/>
              <a:gd name="connsiteY603" fmla="*/ 198141 h 7505871"/>
              <a:gd name="connsiteX604" fmla="*/ 5759578 w 8074110"/>
              <a:gd name="connsiteY604" fmla="*/ 140662 h 7505871"/>
              <a:gd name="connsiteX605" fmla="*/ 6792161 w 8074110"/>
              <a:gd name="connsiteY605" fmla="*/ 69637 h 7505871"/>
              <a:gd name="connsiteX606" fmla="*/ 6756550 w 8074110"/>
              <a:gd name="connsiteY606" fmla="*/ 261619 h 7505871"/>
              <a:gd name="connsiteX607" fmla="*/ 6617984 w 8074110"/>
              <a:gd name="connsiteY607" fmla="*/ 446635 h 7505871"/>
              <a:gd name="connsiteX608" fmla="*/ 6420582 w 8074110"/>
              <a:gd name="connsiteY608" fmla="*/ 545724 h 7505871"/>
              <a:gd name="connsiteX609" fmla="*/ 6386520 w 8074110"/>
              <a:gd name="connsiteY609" fmla="*/ 543401 h 7505871"/>
              <a:gd name="connsiteX610" fmla="*/ 6167444 w 8074110"/>
              <a:gd name="connsiteY610" fmla="*/ 376190 h 7505871"/>
              <a:gd name="connsiteX611" fmla="*/ 6792161 w 8074110"/>
              <a:gd name="connsiteY611" fmla="*/ 69637 h 7505871"/>
              <a:gd name="connsiteX612" fmla="*/ 6830299 w 8074110"/>
              <a:gd name="connsiteY612" fmla="*/ 401 h 7505871"/>
              <a:gd name="connsiteX613" fmla="*/ 6773582 w 8074110"/>
              <a:gd name="connsiteY613" fmla="*/ 27835 h 7505871"/>
              <a:gd name="connsiteX614" fmla="*/ 6302140 w 8074110"/>
              <a:gd name="connsiteY614" fmla="*/ 343677 h 7505871"/>
              <a:gd name="connsiteX615" fmla="*/ 6071452 w 8074110"/>
              <a:gd name="connsiteY615" fmla="*/ 304197 h 7505871"/>
              <a:gd name="connsiteX616" fmla="*/ 5949915 w 8074110"/>
              <a:gd name="connsiteY616" fmla="*/ 212850 h 7505871"/>
              <a:gd name="connsiteX617" fmla="*/ 5809025 w 8074110"/>
              <a:gd name="connsiteY617" fmla="*/ 105247 h 7505871"/>
              <a:gd name="connsiteX618" fmla="*/ 6016489 w 8074110"/>
              <a:gd name="connsiteY618" fmla="*/ 8481 h 7505871"/>
              <a:gd name="connsiteX619" fmla="*/ 6001007 w 8074110"/>
              <a:gd name="connsiteY619" fmla="*/ 3061 h 7505871"/>
              <a:gd name="connsiteX620" fmla="*/ 5795091 w 8074110"/>
              <a:gd name="connsiteY620" fmla="*/ 51058 h 7505871"/>
              <a:gd name="connsiteX621" fmla="*/ 5725418 w 8074110"/>
              <a:gd name="connsiteY621" fmla="*/ 40219 h 7505871"/>
              <a:gd name="connsiteX622" fmla="*/ 5613945 w 8074110"/>
              <a:gd name="connsiteY622" fmla="*/ 8481 h 7505871"/>
              <a:gd name="connsiteX623" fmla="*/ 5681293 w 8074110"/>
              <a:gd name="connsiteY623" fmla="*/ 62670 h 7505871"/>
              <a:gd name="connsiteX624" fmla="*/ 5692905 w 8074110"/>
              <a:gd name="connsiteY624" fmla="*/ 126148 h 7505871"/>
              <a:gd name="connsiteX625" fmla="*/ 5659619 w 8074110"/>
              <a:gd name="connsiteY625" fmla="*/ 178787 h 7505871"/>
              <a:gd name="connsiteX626" fmla="*/ 5438219 w 8074110"/>
              <a:gd name="connsiteY626" fmla="*/ 396318 h 7505871"/>
              <a:gd name="connsiteX627" fmla="*/ 5299651 w 8074110"/>
              <a:gd name="connsiteY627" fmla="*/ 465989 h 7505871"/>
              <a:gd name="connsiteX628" fmla="*/ 5051157 w 8074110"/>
              <a:gd name="connsiteY628" fmla="*/ 501599 h 7505871"/>
              <a:gd name="connsiteX629" fmla="*/ 5017869 w 8074110"/>
              <a:gd name="connsiteY629" fmla="*/ 498502 h 7505871"/>
              <a:gd name="connsiteX630" fmla="*/ 4896331 w 8074110"/>
              <a:gd name="connsiteY630" fmla="*/ 483020 h 7505871"/>
              <a:gd name="connsiteX631" fmla="*/ 5006257 w 8074110"/>
              <a:gd name="connsiteY631" fmla="*/ 368448 h 7505871"/>
              <a:gd name="connsiteX632" fmla="*/ 5178888 w 8074110"/>
              <a:gd name="connsiteY632" fmla="*/ 35574 h 7505871"/>
              <a:gd name="connsiteX633" fmla="*/ 5148697 w 8074110"/>
              <a:gd name="connsiteY633" fmla="*/ 4611 h 7505871"/>
              <a:gd name="connsiteX634" fmla="*/ 5130119 w 8074110"/>
              <a:gd name="connsiteY634" fmla="*/ 33252 h 7505871"/>
              <a:gd name="connsiteX635" fmla="*/ 4968327 w 8074110"/>
              <a:gd name="connsiteY635" fmla="*/ 335162 h 7505871"/>
              <a:gd name="connsiteX636" fmla="*/ 4842143 w 8074110"/>
              <a:gd name="connsiteY636" fmla="*/ 457472 h 7505871"/>
              <a:gd name="connsiteX637" fmla="*/ 4792601 w 8074110"/>
              <a:gd name="connsiteY637" fmla="*/ 475278 h 7505871"/>
              <a:gd name="connsiteX638" fmla="*/ 4347477 w 8074110"/>
              <a:gd name="connsiteY638" fmla="*/ 432701 h 7505871"/>
              <a:gd name="connsiteX639" fmla="*/ 4253811 w 8074110"/>
              <a:gd name="connsiteY639" fmla="*/ 421089 h 7505871"/>
              <a:gd name="connsiteX640" fmla="*/ 4693512 w 8074110"/>
              <a:gd name="connsiteY640" fmla="*/ 8481 h 7505871"/>
              <a:gd name="connsiteX641" fmla="*/ 4611455 w 8074110"/>
              <a:gd name="connsiteY641" fmla="*/ 22415 h 7505871"/>
              <a:gd name="connsiteX642" fmla="*/ 4196524 w 8074110"/>
              <a:gd name="connsiteY642" fmla="*/ 402510 h 7505871"/>
              <a:gd name="connsiteX643" fmla="*/ 4148530 w 8074110"/>
              <a:gd name="connsiteY643" fmla="*/ 417219 h 7505871"/>
              <a:gd name="connsiteX644" fmla="*/ 3828041 w 8074110"/>
              <a:gd name="connsiteY644" fmla="*/ 393221 h 7505871"/>
              <a:gd name="connsiteX645" fmla="*/ 3665477 w 8074110"/>
              <a:gd name="connsiteY645" fmla="*/ 380834 h 7505871"/>
              <a:gd name="connsiteX646" fmla="*/ 3924032 w 8074110"/>
              <a:gd name="connsiteY646" fmla="*/ 10028 h 7505871"/>
              <a:gd name="connsiteX647" fmla="*/ 3841203 w 8074110"/>
              <a:gd name="connsiteY647" fmla="*/ 46414 h 7505871"/>
              <a:gd name="connsiteX648" fmla="*/ 3613610 w 8074110"/>
              <a:gd name="connsiteY648" fmla="*/ 359933 h 7505871"/>
              <a:gd name="connsiteX649" fmla="*/ 3573355 w 8074110"/>
              <a:gd name="connsiteY649" fmla="*/ 376190 h 7505871"/>
              <a:gd name="connsiteX650" fmla="*/ 2866581 w 8074110"/>
              <a:gd name="connsiteY650" fmla="*/ 318906 h 7505871"/>
              <a:gd name="connsiteX651" fmla="*/ 2819359 w 8074110"/>
              <a:gd name="connsiteY651" fmla="*/ 301874 h 7505871"/>
              <a:gd name="connsiteX652" fmla="*/ 2984246 w 8074110"/>
              <a:gd name="connsiteY652" fmla="*/ 10028 h 7505871"/>
              <a:gd name="connsiteX653" fmla="*/ 2922318 w 8074110"/>
              <a:gd name="connsiteY653" fmla="*/ 39446 h 7505871"/>
              <a:gd name="connsiteX654" fmla="*/ 2779879 w 8074110"/>
              <a:gd name="connsiteY654" fmla="*/ 285618 h 7505871"/>
              <a:gd name="connsiteX655" fmla="*/ 2736527 w 8074110"/>
              <a:gd name="connsiteY655" fmla="*/ 306519 h 7505871"/>
              <a:gd name="connsiteX656" fmla="*/ 2190770 w 8074110"/>
              <a:gd name="connsiteY656" fmla="*/ 240718 h 7505871"/>
              <a:gd name="connsiteX657" fmla="*/ 2157482 w 8074110"/>
              <a:gd name="connsiteY657" fmla="*/ 207430 h 7505871"/>
              <a:gd name="connsiteX658" fmla="*/ 2173739 w 8074110"/>
              <a:gd name="connsiteY658" fmla="*/ 124598 h 7505871"/>
              <a:gd name="connsiteX659" fmla="*/ 2247281 w 8074110"/>
              <a:gd name="connsiteY659" fmla="*/ 8481 h 7505871"/>
              <a:gd name="connsiteX660" fmla="*/ 2202382 w 8074110"/>
              <a:gd name="connsiteY660" fmla="*/ 13126 h 7505871"/>
              <a:gd name="connsiteX661" fmla="*/ 2109488 w 8074110"/>
              <a:gd name="connsiteY661" fmla="*/ 196594 h 7505871"/>
              <a:gd name="connsiteX662" fmla="*/ 2073878 w 8074110"/>
              <a:gd name="connsiteY662" fmla="*/ 223687 h 7505871"/>
              <a:gd name="connsiteX663" fmla="*/ 1782807 w 8074110"/>
              <a:gd name="connsiteY663" fmla="*/ 178015 h 7505871"/>
              <a:gd name="connsiteX664" fmla="*/ 1743327 w 8074110"/>
              <a:gd name="connsiteY664" fmla="*/ 94408 h 7505871"/>
              <a:gd name="connsiteX665" fmla="*/ 1789774 w 8074110"/>
              <a:gd name="connsiteY665" fmla="*/ 10803 h 7505871"/>
              <a:gd name="connsiteX666" fmla="*/ 1709266 w 8074110"/>
              <a:gd name="connsiteY666" fmla="*/ 48736 h 7505871"/>
              <a:gd name="connsiteX667" fmla="*/ 1667462 w 8074110"/>
              <a:gd name="connsiteY667" fmla="*/ 127696 h 7505871"/>
              <a:gd name="connsiteX668" fmla="*/ 1618692 w 8074110"/>
              <a:gd name="connsiteY668" fmla="*/ 152469 h 7505871"/>
              <a:gd name="connsiteX669" fmla="*/ 853860 w 8074110"/>
              <a:gd name="connsiteY669" fmla="*/ 29382 h 7505871"/>
              <a:gd name="connsiteX670" fmla="*/ 474537 w 8074110"/>
              <a:gd name="connsiteY670" fmla="*/ 9256 h 7505871"/>
              <a:gd name="connsiteX671" fmla="*/ 493891 w 8074110"/>
              <a:gd name="connsiteY671" fmla="*/ 12351 h 7505871"/>
              <a:gd name="connsiteX672" fmla="*/ 733870 w 8074110"/>
              <a:gd name="connsiteY672" fmla="*/ 40994 h 7505871"/>
              <a:gd name="connsiteX673" fmla="*/ 1561409 w 8074110"/>
              <a:gd name="connsiteY673" fmla="*/ 171820 h 7505871"/>
              <a:gd name="connsiteX674" fmla="*/ 1631854 w 8074110"/>
              <a:gd name="connsiteY674" fmla="*/ 187304 h 7505871"/>
              <a:gd name="connsiteX675" fmla="*/ 1772742 w 8074110"/>
              <a:gd name="connsiteY675" fmla="*/ 322001 h 7505871"/>
              <a:gd name="connsiteX676" fmla="*/ 1567601 w 8074110"/>
              <a:gd name="connsiteY676" fmla="*/ 346774 h 7505871"/>
              <a:gd name="connsiteX677" fmla="*/ 1264918 w 8074110"/>
              <a:gd name="connsiteY677" fmla="*/ 319678 h 7505871"/>
              <a:gd name="connsiteX678" fmla="*/ 966880 w 8074110"/>
              <a:gd name="connsiteY678" fmla="*/ 322776 h 7505871"/>
              <a:gd name="connsiteX679" fmla="*/ 839151 w 8074110"/>
              <a:gd name="connsiteY679" fmla="*/ 293357 h 7505871"/>
              <a:gd name="connsiteX680" fmla="*/ 116893 w 8074110"/>
              <a:gd name="connsiteY680" fmla="*/ 13126 h 7505871"/>
              <a:gd name="connsiteX681" fmla="*/ 0 w 8074110"/>
              <a:gd name="connsiteY681" fmla="*/ 6159 h 7505871"/>
              <a:gd name="connsiteX682" fmla="*/ 30191 w 8074110"/>
              <a:gd name="connsiteY682" fmla="*/ 27060 h 7505871"/>
              <a:gd name="connsiteX683" fmla="*/ 863149 w 8074110"/>
              <a:gd name="connsiteY683" fmla="*/ 349096 h 7505871"/>
              <a:gd name="connsiteX684" fmla="*/ 2691628 w 8074110"/>
              <a:gd name="connsiteY684" fmla="*/ 1437513 h 7505871"/>
              <a:gd name="connsiteX685" fmla="*/ 2729173 w 8074110"/>
              <a:gd name="connsiteY685" fmla="*/ 1480575 h 7505871"/>
              <a:gd name="connsiteX686" fmla="*/ 2737964 w 8074110"/>
              <a:gd name="connsiteY686" fmla="*/ 1521053 h 7505871"/>
              <a:gd name="connsiteX687" fmla="*/ 2751607 w 8074110"/>
              <a:gd name="connsiteY687" fmla="*/ 1513346 h 7505871"/>
              <a:gd name="connsiteX688" fmla="*/ 2789941 w 8074110"/>
              <a:gd name="connsiteY688" fmla="*/ 1581205 h 7505871"/>
              <a:gd name="connsiteX689" fmla="*/ 2789941 w 8074110"/>
              <a:gd name="connsiteY689" fmla="*/ 1521120 h 7505871"/>
              <a:gd name="connsiteX690" fmla="*/ 3149135 w 8074110"/>
              <a:gd name="connsiteY690" fmla="*/ 1826898 h 7505871"/>
              <a:gd name="connsiteX691" fmla="*/ 3180873 w 8074110"/>
              <a:gd name="connsiteY691" fmla="*/ 1850896 h 7505871"/>
              <a:gd name="connsiteX692" fmla="*/ 3685603 w 8074110"/>
              <a:gd name="connsiteY692" fmla="*/ 2128807 h 7505871"/>
              <a:gd name="connsiteX693" fmla="*/ 4074212 w 8074110"/>
              <a:gd name="connsiteY693" fmla="*/ 2380398 h 7505871"/>
              <a:gd name="connsiteX694" fmla="*/ 4482176 w 8074110"/>
              <a:gd name="connsiteY694" fmla="*/ 2882804 h 7505871"/>
              <a:gd name="connsiteX695" fmla="*/ 4615325 w 8074110"/>
              <a:gd name="connsiteY695" fmla="*/ 3032983 h 7505871"/>
              <a:gd name="connsiteX696" fmla="*/ 4938909 w 8074110"/>
              <a:gd name="connsiteY696" fmla="*/ 3311666 h 7505871"/>
              <a:gd name="connsiteX697" fmla="*/ 5464539 w 8074110"/>
              <a:gd name="connsiteY697" fmla="*/ 3821815 h 7505871"/>
              <a:gd name="connsiteX698" fmla="*/ 5862439 w 8074110"/>
              <a:gd name="connsiteY698" fmla="*/ 4371442 h 7505871"/>
              <a:gd name="connsiteX699" fmla="*/ 5925142 w 8074110"/>
              <a:gd name="connsiteY699" fmla="*/ 4423309 h 7505871"/>
              <a:gd name="connsiteX700" fmla="*/ 5960752 w 8074110"/>
              <a:gd name="connsiteY700" fmla="*/ 4439565 h 7505871"/>
              <a:gd name="connsiteX701" fmla="*/ 6221633 w 8074110"/>
              <a:gd name="connsiteY701" fmla="*/ 4609099 h 7505871"/>
              <a:gd name="connsiteX702" fmla="*/ 6602500 w 8074110"/>
              <a:gd name="connsiteY702" fmla="*/ 4887784 h 7505871"/>
              <a:gd name="connsiteX703" fmla="*/ 7161419 w 8074110"/>
              <a:gd name="connsiteY703" fmla="*/ 5593785 h 7505871"/>
              <a:gd name="connsiteX704" fmla="*/ 7807037 w 8074110"/>
              <a:gd name="connsiteY704" fmla="*/ 6708523 h 7505871"/>
              <a:gd name="connsiteX705" fmla="*/ 7824068 w 8074110"/>
              <a:gd name="connsiteY705" fmla="*/ 6754970 h 7505871"/>
              <a:gd name="connsiteX706" fmla="*/ 7999795 w 8074110"/>
              <a:gd name="connsiteY706" fmla="*/ 7317758 h 7505871"/>
              <a:gd name="connsiteX707" fmla="*/ 8071787 w 8074110"/>
              <a:gd name="connsiteY707" fmla="*/ 7505871 h 7505871"/>
              <a:gd name="connsiteX708" fmla="*/ 8071787 w 8074110"/>
              <a:gd name="connsiteY708" fmla="*/ 7399815 h 7505871"/>
              <a:gd name="connsiteX709" fmla="*/ 7950250 w 8074110"/>
              <a:gd name="connsiteY709" fmla="*/ 7039849 h 7505871"/>
              <a:gd name="connsiteX710" fmla="*/ 7865096 w 8074110"/>
              <a:gd name="connsiteY710" fmla="*/ 6744905 h 7505871"/>
              <a:gd name="connsiteX711" fmla="*/ 7863548 w 8074110"/>
              <a:gd name="connsiteY711" fmla="*/ 6706200 h 7505871"/>
              <a:gd name="connsiteX712" fmla="*/ 8043144 w 8074110"/>
              <a:gd name="connsiteY712" fmla="*/ 6277336 h 7505871"/>
              <a:gd name="connsiteX713" fmla="*/ 8072562 w 8074110"/>
              <a:gd name="connsiteY713" fmla="*/ 6272691 h 7505871"/>
              <a:gd name="connsiteX714" fmla="*/ 8072562 w 8074110"/>
              <a:gd name="connsiteY714" fmla="*/ 6153476 h 7505871"/>
              <a:gd name="connsiteX715" fmla="*/ 8052434 w 8074110"/>
              <a:gd name="connsiteY715" fmla="*/ 6144959 h 7505871"/>
              <a:gd name="connsiteX716" fmla="*/ 7593379 w 8074110"/>
              <a:gd name="connsiteY716" fmla="*/ 5359998 h 7505871"/>
              <a:gd name="connsiteX717" fmla="*/ 7591831 w 8074110"/>
              <a:gd name="connsiteY717" fmla="*/ 5353806 h 7505871"/>
              <a:gd name="connsiteX718" fmla="*/ 8052434 w 8074110"/>
              <a:gd name="connsiteY718" fmla="*/ 5624748 h 7505871"/>
              <a:gd name="connsiteX719" fmla="*/ 8072562 w 8074110"/>
              <a:gd name="connsiteY719" fmla="*/ 5650297 h 7505871"/>
              <a:gd name="connsiteX720" fmla="*/ 8072562 w 8074110"/>
              <a:gd name="connsiteY720" fmla="*/ 5564367 h 7505871"/>
              <a:gd name="connsiteX721" fmla="*/ 8059401 w 8074110"/>
              <a:gd name="connsiteY721" fmla="*/ 5555078 h 7505871"/>
              <a:gd name="connsiteX722" fmla="*/ 7759043 w 8074110"/>
              <a:gd name="connsiteY722" fmla="*/ 5365418 h 7505871"/>
              <a:gd name="connsiteX723" fmla="*/ 7623569 w 8074110"/>
              <a:gd name="connsiteY723" fmla="*/ 5314326 h 7505871"/>
              <a:gd name="connsiteX724" fmla="*/ 7605765 w 8074110"/>
              <a:gd name="connsiteY724" fmla="*/ 5269426 h 7505871"/>
              <a:gd name="connsiteX725" fmla="*/ 7917737 w 8074110"/>
              <a:gd name="connsiteY725" fmla="*/ 4875397 h 7505871"/>
              <a:gd name="connsiteX726" fmla="*/ 8072562 w 8074110"/>
              <a:gd name="connsiteY726" fmla="*/ 4774761 h 7505871"/>
              <a:gd name="connsiteX727" fmla="*/ 8072562 w 8074110"/>
              <a:gd name="connsiteY727" fmla="*/ 4715155 h 7505871"/>
              <a:gd name="connsiteX728" fmla="*/ 7588734 w 8074110"/>
              <a:gd name="connsiteY728" fmla="*/ 5193561 h 7505871"/>
              <a:gd name="connsiteX729" fmla="*/ 7574027 w 8074110"/>
              <a:gd name="connsiteY729" fmla="*/ 5226849 h 7505871"/>
              <a:gd name="connsiteX730" fmla="*/ 7567060 w 8074110"/>
              <a:gd name="connsiteY730" fmla="*/ 5232269 h 7505871"/>
              <a:gd name="connsiteX731" fmla="*/ 7550804 w 8074110"/>
              <a:gd name="connsiteY731" fmla="*/ 5128536 h 7505871"/>
              <a:gd name="connsiteX732" fmla="*/ 7476486 w 8074110"/>
              <a:gd name="connsiteY732" fmla="*/ 4561102 h 7505871"/>
              <a:gd name="connsiteX733" fmla="*/ 7512871 w 8074110"/>
              <a:gd name="connsiteY733" fmla="*/ 4526267 h 7505871"/>
              <a:gd name="connsiteX734" fmla="*/ 7744334 w 8074110"/>
              <a:gd name="connsiteY734" fmla="*/ 4535557 h 7505871"/>
              <a:gd name="connsiteX735" fmla="*/ 8072562 w 8074110"/>
              <a:gd name="connsiteY735" fmla="*/ 4622258 h 7505871"/>
              <a:gd name="connsiteX736" fmla="*/ 8072562 w 8074110"/>
              <a:gd name="connsiteY736" fmla="*/ 4568844 h 7505871"/>
              <a:gd name="connsiteX737" fmla="*/ 7770654 w 8074110"/>
              <a:gd name="connsiteY737" fmla="*/ 4499174 h 7505871"/>
              <a:gd name="connsiteX738" fmla="*/ 7519838 w 8074110"/>
              <a:gd name="connsiteY738" fmla="*/ 4483690 h 7505871"/>
              <a:gd name="connsiteX739" fmla="*/ 7461005 w 8074110"/>
              <a:gd name="connsiteY739" fmla="*/ 4427179 h 7505871"/>
              <a:gd name="connsiteX740" fmla="*/ 7389784 w 8074110"/>
              <a:gd name="connsiteY740" fmla="*/ 3848909 h 7505871"/>
              <a:gd name="connsiteX741" fmla="*/ 7420750 w 8074110"/>
              <a:gd name="connsiteY741" fmla="*/ 3808654 h 7505871"/>
              <a:gd name="connsiteX742" fmla="*/ 7762912 w 8074110"/>
              <a:gd name="connsiteY742" fmla="*/ 3749823 h 7505871"/>
              <a:gd name="connsiteX743" fmla="*/ 8072562 w 8074110"/>
              <a:gd name="connsiteY743" fmla="*/ 3759884 h 7505871"/>
              <a:gd name="connsiteX744" fmla="*/ 8072562 w 8074110"/>
              <a:gd name="connsiteY744" fmla="*/ 3713438 h 7505871"/>
              <a:gd name="connsiteX745" fmla="*/ 7848067 w 8074110"/>
              <a:gd name="connsiteY745" fmla="*/ 3704924 h 7505871"/>
              <a:gd name="connsiteX746" fmla="*/ 7498162 w 8074110"/>
              <a:gd name="connsiteY746" fmla="*/ 3756790 h 7505871"/>
              <a:gd name="connsiteX747" fmla="*/ 7406041 w 8074110"/>
              <a:gd name="connsiteY747" fmla="*/ 3768402 h 7505871"/>
              <a:gd name="connsiteX748" fmla="*/ 7376625 w 8074110"/>
              <a:gd name="connsiteY748" fmla="*/ 3743628 h 7505871"/>
              <a:gd name="connsiteX749" fmla="*/ 7317791 w 8074110"/>
              <a:gd name="connsiteY749" fmla="*/ 3277606 h 7505871"/>
              <a:gd name="connsiteX750" fmla="*/ 7329403 w 8074110"/>
              <a:gd name="connsiteY750" fmla="*/ 3245093 h 7505871"/>
              <a:gd name="connsiteX751" fmla="*/ 7556221 w 8074110"/>
              <a:gd name="connsiteY751" fmla="*/ 3145229 h 7505871"/>
              <a:gd name="connsiteX752" fmla="*/ 8072562 w 8074110"/>
              <a:gd name="connsiteY752" fmla="*/ 3045368 h 7505871"/>
              <a:gd name="connsiteX753" fmla="*/ 8072562 w 8074110"/>
              <a:gd name="connsiteY753" fmla="*/ 3005888 h 7505871"/>
              <a:gd name="connsiteX754" fmla="*/ 7445521 w 8074110"/>
              <a:gd name="connsiteY754" fmla="*/ 3144457 h 7505871"/>
              <a:gd name="connsiteX755" fmla="*/ 7328628 w 8074110"/>
              <a:gd name="connsiteY755" fmla="*/ 3199420 h 7505871"/>
              <a:gd name="connsiteX756" fmla="*/ 7304630 w 8074110"/>
              <a:gd name="connsiteY756" fmla="*/ 3186259 h 7505871"/>
              <a:gd name="connsiteX757" fmla="*/ 7258183 w 8074110"/>
              <a:gd name="connsiteY757" fmla="*/ 2868867 h 7505871"/>
              <a:gd name="connsiteX758" fmla="*/ 7267472 w 8074110"/>
              <a:gd name="connsiteY758" fmla="*/ 2846419 h 7505871"/>
              <a:gd name="connsiteX759" fmla="*/ 7736592 w 8074110"/>
              <a:gd name="connsiteY759" fmla="*/ 2501935 h 7505871"/>
              <a:gd name="connsiteX760" fmla="*/ 8072562 w 8074110"/>
              <a:gd name="connsiteY760" fmla="*/ 2323111 h 7505871"/>
              <a:gd name="connsiteX761" fmla="*/ 8072562 w 8074110"/>
              <a:gd name="connsiteY761" fmla="*/ 2263504 h 7505871"/>
              <a:gd name="connsiteX762" fmla="*/ 7247346 w 8074110"/>
              <a:gd name="connsiteY762" fmla="*/ 2789134 h 7505871"/>
              <a:gd name="connsiteX763" fmla="*/ 7204769 w 8074110"/>
              <a:gd name="connsiteY763" fmla="*/ 2536769 h 7505871"/>
              <a:gd name="connsiteX764" fmla="*/ 7194707 w 8074110"/>
              <a:gd name="connsiteY764" fmla="*/ 2481808 h 7505871"/>
              <a:gd name="connsiteX765" fmla="*/ 7218703 w 8074110"/>
              <a:gd name="connsiteY765" fmla="*/ 2341689 h 7505871"/>
              <a:gd name="connsiteX766" fmla="*/ 7498162 w 8074110"/>
              <a:gd name="connsiteY766" fmla="*/ 2079261 h 7505871"/>
              <a:gd name="connsiteX767" fmla="*/ 7934769 w 8074110"/>
              <a:gd name="connsiteY767" fmla="*/ 1906633 h 7505871"/>
              <a:gd name="connsiteX768" fmla="*/ 7950250 w 8074110"/>
              <a:gd name="connsiteY768" fmla="*/ 1901988 h 7505871"/>
              <a:gd name="connsiteX769" fmla="*/ 8072562 w 8074110"/>
              <a:gd name="connsiteY769" fmla="*/ 1913600 h 7505871"/>
              <a:gd name="connsiteX770" fmla="*/ 8072562 w 8074110"/>
              <a:gd name="connsiteY770" fmla="*/ 1860961 h 7505871"/>
              <a:gd name="connsiteX771" fmla="*/ 7922382 w 8074110"/>
              <a:gd name="connsiteY771" fmla="*/ 1541246 h 7505871"/>
              <a:gd name="connsiteX772" fmla="*/ 8023793 w 8074110"/>
              <a:gd name="connsiteY772" fmla="*/ 1045033 h 7505871"/>
              <a:gd name="connsiteX773" fmla="*/ 8072562 w 8074110"/>
              <a:gd name="connsiteY773" fmla="*/ 933558 h 7505871"/>
              <a:gd name="connsiteX774" fmla="*/ 8072562 w 8074110"/>
              <a:gd name="connsiteY774" fmla="*/ 834472 h 7505871"/>
              <a:gd name="connsiteX775" fmla="*/ 8057853 w 8074110"/>
              <a:gd name="connsiteY775" fmla="*/ 850729 h 7505871"/>
              <a:gd name="connsiteX776" fmla="*/ 7875935 w 8074110"/>
              <a:gd name="connsiteY776" fmla="*/ 1487832 h 7505871"/>
              <a:gd name="connsiteX777" fmla="*/ 7917737 w 8074110"/>
              <a:gd name="connsiteY777" fmla="*/ 1746388 h 7505871"/>
              <a:gd name="connsiteX778" fmla="*/ 7834133 w 8074110"/>
              <a:gd name="connsiteY778" fmla="*/ 1685234 h 7505871"/>
              <a:gd name="connsiteX779" fmla="*/ 7668469 w 8074110"/>
              <a:gd name="connsiteY779" fmla="*/ 1563695 h 7505871"/>
              <a:gd name="connsiteX780" fmla="*/ 7553899 w 8074110"/>
              <a:gd name="connsiteY780" fmla="*/ 1286560 h 7505871"/>
              <a:gd name="connsiteX781" fmla="*/ 7736592 w 8074110"/>
              <a:gd name="connsiteY781" fmla="*/ 785700 h 7505871"/>
              <a:gd name="connsiteX782" fmla="*/ 7778394 w 8074110"/>
              <a:gd name="connsiteY782" fmla="*/ 759382 h 7505871"/>
              <a:gd name="connsiteX783" fmla="*/ 8041597 w 8074110"/>
              <a:gd name="connsiteY783" fmla="*/ 728417 h 7505871"/>
              <a:gd name="connsiteX784" fmla="*/ 8074110 w 8074110"/>
              <a:gd name="connsiteY784" fmla="*/ 722222 h 7505871"/>
              <a:gd name="connsiteX785" fmla="*/ 8074110 w 8074110"/>
              <a:gd name="connsiteY785" fmla="*/ 688937 h 7505871"/>
              <a:gd name="connsiteX786" fmla="*/ 7787683 w 8074110"/>
              <a:gd name="connsiteY786" fmla="*/ 719127 h 7505871"/>
              <a:gd name="connsiteX787" fmla="*/ 7550029 w 8074110"/>
              <a:gd name="connsiteY787" fmla="*/ 603007 h 7505871"/>
              <a:gd name="connsiteX788" fmla="*/ 7534545 w 8074110"/>
              <a:gd name="connsiteY788" fmla="*/ 359158 h 7505871"/>
              <a:gd name="connsiteX789" fmla="*/ 7626666 w 8074110"/>
              <a:gd name="connsiteY789" fmla="*/ 251555 h 7505871"/>
              <a:gd name="connsiteX790" fmla="*/ 7819424 w 8074110"/>
              <a:gd name="connsiteY790" fmla="*/ 127696 h 7505871"/>
              <a:gd name="connsiteX791" fmla="*/ 7926252 w 8074110"/>
              <a:gd name="connsiteY791" fmla="*/ 76604 h 7505871"/>
              <a:gd name="connsiteX792" fmla="*/ 8074110 w 8074110"/>
              <a:gd name="connsiteY792" fmla="*/ 636295 h 7505871"/>
              <a:gd name="connsiteX793" fmla="*/ 8074110 w 8074110"/>
              <a:gd name="connsiteY793" fmla="*/ 589848 h 7505871"/>
              <a:gd name="connsiteX794" fmla="*/ 8012954 w 8074110"/>
              <a:gd name="connsiteY794" fmla="*/ 46414 h 7505871"/>
              <a:gd name="connsiteX795" fmla="*/ 8071012 w 8074110"/>
              <a:gd name="connsiteY795" fmla="*/ 11578 h 7505871"/>
              <a:gd name="connsiteX796" fmla="*/ 8071012 w 8074110"/>
              <a:gd name="connsiteY796" fmla="*/ 4611 h 7505871"/>
              <a:gd name="connsiteX797" fmla="*/ 7829488 w 8074110"/>
              <a:gd name="connsiteY797" fmla="*/ 4611 h 7505871"/>
              <a:gd name="connsiteX798" fmla="*/ 7829488 w 8074110"/>
              <a:gd name="connsiteY798" fmla="*/ 10028 h 7505871"/>
              <a:gd name="connsiteX799" fmla="*/ 7950250 w 8074110"/>
              <a:gd name="connsiteY799" fmla="*/ 17770 h 7505871"/>
              <a:gd name="connsiteX800" fmla="*/ 7735817 w 8074110"/>
              <a:gd name="connsiteY800" fmla="*/ 131568 h 7505871"/>
              <a:gd name="connsiteX801" fmla="*/ 7637503 w 8074110"/>
              <a:gd name="connsiteY801" fmla="*/ 166403 h 7505871"/>
              <a:gd name="connsiteX802" fmla="*/ 6933826 w 8074110"/>
              <a:gd name="connsiteY802" fmla="*/ 19318 h 7505871"/>
              <a:gd name="connsiteX803" fmla="*/ 6868026 w 8074110"/>
              <a:gd name="connsiteY803" fmla="*/ 8481 h 7505871"/>
              <a:gd name="connsiteX804" fmla="*/ 7534545 w 8074110"/>
              <a:gd name="connsiteY804" fmla="*/ 226009 h 7505871"/>
              <a:gd name="connsiteX805" fmla="*/ 7524483 w 8074110"/>
              <a:gd name="connsiteY805" fmla="*/ 237621 h 7505871"/>
              <a:gd name="connsiteX806" fmla="*/ 7244249 w 8074110"/>
              <a:gd name="connsiteY806" fmla="*/ 413347 h 7505871"/>
              <a:gd name="connsiteX807" fmla="*/ 7223348 w 8074110"/>
              <a:gd name="connsiteY807" fmla="*/ 421864 h 7505871"/>
              <a:gd name="connsiteX808" fmla="*/ 6830868 w 8074110"/>
              <a:gd name="connsiteY808" fmla="*/ 303422 h 7505871"/>
              <a:gd name="connsiteX809" fmla="*/ 6813837 w 8074110"/>
              <a:gd name="connsiteY809" fmla="*/ 261619 h 7505871"/>
              <a:gd name="connsiteX810" fmla="*/ 6854092 w 8074110"/>
              <a:gd name="connsiteY810" fmla="*/ 26285 h 7505871"/>
              <a:gd name="connsiteX811" fmla="*/ 6850222 w 8074110"/>
              <a:gd name="connsiteY811" fmla="*/ 3836 h 7505871"/>
              <a:gd name="connsiteX812" fmla="*/ 6830299 w 8074110"/>
              <a:gd name="connsiteY812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47364 w 8074110"/>
              <a:gd name="connsiteY581" fmla="*/ 814344 h 7505871"/>
              <a:gd name="connsiteX582" fmla="*/ 2795361 w 8074110"/>
              <a:gd name="connsiteY582" fmla="*/ 858468 h 7505871"/>
              <a:gd name="connsiteX583" fmla="*/ 2798458 w 8074110"/>
              <a:gd name="connsiteY583" fmla="*/ 853051 h 7505871"/>
              <a:gd name="connsiteX584" fmla="*/ 2820132 w 8074110"/>
              <a:gd name="connsiteY584" fmla="*/ 871630 h 7505871"/>
              <a:gd name="connsiteX585" fmla="*/ 3416208 w 8074110"/>
              <a:gd name="connsiteY585" fmla="*/ 1705361 h 7505871"/>
              <a:gd name="connsiteX586" fmla="*/ 3403821 w 8074110"/>
              <a:gd name="connsiteY586" fmla="*/ 1733229 h 7505871"/>
              <a:gd name="connsiteX587" fmla="*/ 3220356 w 8074110"/>
              <a:gd name="connsiteY587" fmla="*/ 1788965 h 7505871"/>
              <a:gd name="connsiteX588" fmla="*/ 3183971 w 8074110"/>
              <a:gd name="connsiteY588" fmla="*/ 1778128 h 7505871"/>
              <a:gd name="connsiteX589" fmla="*/ 2802328 w 8074110"/>
              <a:gd name="connsiteY589" fmla="*/ 1303589 h 7505871"/>
              <a:gd name="connsiteX590" fmla="*/ 2734980 w 8074110"/>
              <a:gd name="connsiteY590" fmla="*/ 1223082 h 7505871"/>
              <a:gd name="connsiteX591" fmla="*/ 1721651 w 8074110"/>
              <a:gd name="connsiteY591" fmla="*/ 208205 h 7505871"/>
              <a:gd name="connsiteX592" fmla="*/ 1725523 w 8074110"/>
              <a:gd name="connsiteY592" fmla="*/ 200464 h 7505871"/>
              <a:gd name="connsiteX593" fmla="*/ 5759578 w 8074110"/>
              <a:gd name="connsiteY593" fmla="*/ 140662 h 7505871"/>
              <a:gd name="connsiteX594" fmla="*/ 5822184 w 8074110"/>
              <a:gd name="connsiteY594" fmla="*/ 174918 h 7505871"/>
              <a:gd name="connsiteX595" fmla="*/ 6050551 w 8074110"/>
              <a:gd name="connsiteY595" fmla="*/ 345224 h 7505871"/>
              <a:gd name="connsiteX596" fmla="*/ 6064485 w 8074110"/>
              <a:gd name="connsiteY596" fmla="*/ 389351 h 7505871"/>
              <a:gd name="connsiteX597" fmla="*/ 5850827 w 8074110"/>
              <a:gd name="connsiteY597" fmla="*/ 619264 h 7505871"/>
              <a:gd name="connsiteX598" fmla="*/ 5812120 w 8074110"/>
              <a:gd name="connsiteY598" fmla="*/ 623909 h 7505871"/>
              <a:gd name="connsiteX599" fmla="*/ 5306617 w 8074110"/>
              <a:gd name="connsiteY599" fmla="*/ 537981 h 7505871"/>
              <a:gd name="connsiteX600" fmla="*/ 5287266 w 8074110"/>
              <a:gd name="connsiteY600" fmla="*/ 532562 h 7505871"/>
              <a:gd name="connsiteX601" fmla="*/ 5484666 w 8074110"/>
              <a:gd name="connsiteY601" fmla="*/ 433476 h 7505871"/>
              <a:gd name="connsiteX602" fmla="*/ 5716131 w 8074110"/>
              <a:gd name="connsiteY602" fmla="*/ 198141 h 7505871"/>
              <a:gd name="connsiteX603" fmla="*/ 5759578 w 8074110"/>
              <a:gd name="connsiteY603" fmla="*/ 140662 h 7505871"/>
              <a:gd name="connsiteX604" fmla="*/ 6792161 w 8074110"/>
              <a:gd name="connsiteY604" fmla="*/ 69637 h 7505871"/>
              <a:gd name="connsiteX605" fmla="*/ 6756550 w 8074110"/>
              <a:gd name="connsiteY605" fmla="*/ 261619 h 7505871"/>
              <a:gd name="connsiteX606" fmla="*/ 6617984 w 8074110"/>
              <a:gd name="connsiteY606" fmla="*/ 446635 h 7505871"/>
              <a:gd name="connsiteX607" fmla="*/ 6420582 w 8074110"/>
              <a:gd name="connsiteY607" fmla="*/ 545724 h 7505871"/>
              <a:gd name="connsiteX608" fmla="*/ 6386520 w 8074110"/>
              <a:gd name="connsiteY608" fmla="*/ 543401 h 7505871"/>
              <a:gd name="connsiteX609" fmla="*/ 6167444 w 8074110"/>
              <a:gd name="connsiteY609" fmla="*/ 376190 h 7505871"/>
              <a:gd name="connsiteX610" fmla="*/ 6792161 w 8074110"/>
              <a:gd name="connsiteY610" fmla="*/ 69637 h 7505871"/>
              <a:gd name="connsiteX611" fmla="*/ 6830299 w 8074110"/>
              <a:gd name="connsiteY611" fmla="*/ 401 h 7505871"/>
              <a:gd name="connsiteX612" fmla="*/ 6773582 w 8074110"/>
              <a:gd name="connsiteY612" fmla="*/ 27835 h 7505871"/>
              <a:gd name="connsiteX613" fmla="*/ 6302140 w 8074110"/>
              <a:gd name="connsiteY613" fmla="*/ 343677 h 7505871"/>
              <a:gd name="connsiteX614" fmla="*/ 6071452 w 8074110"/>
              <a:gd name="connsiteY614" fmla="*/ 304197 h 7505871"/>
              <a:gd name="connsiteX615" fmla="*/ 5949915 w 8074110"/>
              <a:gd name="connsiteY615" fmla="*/ 212850 h 7505871"/>
              <a:gd name="connsiteX616" fmla="*/ 5809025 w 8074110"/>
              <a:gd name="connsiteY616" fmla="*/ 105247 h 7505871"/>
              <a:gd name="connsiteX617" fmla="*/ 6016489 w 8074110"/>
              <a:gd name="connsiteY617" fmla="*/ 8481 h 7505871"/>
              <a:gd name="connsiteX618" fmla="*/ 6001007 w 8074110"/>
              <a:gd name="connsiteY618" fmla="*/ 3061 h 7505871"/>
              <a:gd name="connsiteX619" fmla="*/ 5795091 w 8074110"/>
              <a:gd name="connsiteY619" fmla="*/ 51058 h 7505871"/>
              <a:gd name="connsiteX620" fmla="*/ 5725418 w 8074110"/>
              <a:gd name="connsiteY620" fmla="*/ 40219 h 7505871"/>
              <a:gd name="connsiteX621" fmla="*/ 5613945 w 8074110"/>
              <a:gd name="connsiteY621" fmla="*/ 8481 h 7505871"/>
              <a:gd name="connsiteX622" fmla="*/ 5681293 w 8074110"/>
              <a:gd name="connsiteY622" fmla="*/ 62670 h 7505871"/>
              <a:gd name="connsiteX623" fmla="*/ 5692905 w 8074110"/>
              <a:gd name="connsiteY623" fmla="*/ 126148 h 7505871"/>
              <a:gd name="connsiteX624" fmla="*/ 5659619 w 8074110"/>
              <a:gd name="connsiteY624" fmla="*/ 178787 h 7505871"/>
              <a:gd name="connsiteX625" fmla="*/ 5438219 w 8074110"/>
              <a:gd name="connsiteY625" fmla="*/ 396318 h 7505871"/>
              <a:gd name="connsiteX626" fmla="*/ 5299651 w 8074110"/>
              <a:gd name="connsiteY626" fmla="*/ 465989 h 7505871"/>
              <a:gd name="connsiteX627" fmla="*/ 5051157 w 8074110"/>
              <a:gd name="connsiteY627" fmla="*/ 501599 h 7505871"/>
              <a:gd name="connsiteX628" fmla="*/ 5017869 w 8074110"/>
              <a:gd name="connsiteY628" fmla="*/ 498502 h 7505871"/>
              <a:gd name="connsiteX629" fmla="*/ 4896331 w 8074110"/>
              <a:gd name="connsiteY629" fmla="*/ 483020 h 7505871"/>
              <a:gd name="connsiteX630" fmla="*/ 5006257 w 8074110"/>
              <a:gd name="connsiteY630" fmla="*/ 368448 h 7505871"/>
              <a:gd name="connsiteX631" fmla="*/ 5178888 w 8074110"/>
              <a:gd name="connsiteY631" fmla="*/ 35574 h 7505871"/>
              <a:gd name="connsiteX632" fmla="*/ 5148697 w 8074110"/>
              <a:gd name="connsiteY632" fmla="*/ 4611 h 7505871"/>
              <a:gd name="connsiteX633" fmla="*/ 5130119 w 8074110"/>
              <a:gd name="connsiteY633" fmla="*/ 33252 h 7505871"/>
              <a:gd name="connsiteX634" fmla="*/ 4968327 w 8074110"/>
              <a:gd name="connsiteY634" fmla="*/ 335162 h 7505871"/>
              <a:gd name="connsiteX635" fmla="*/ 4842143 w 8074110"/>
              <a:gd name="connsiteY635" fmla="*/ 457472 h 7505871"/>
              <a:gd name="connsiteX636" fmla="*/ 4792601 w 8074110"/>
              <a:gd name="connsiteY636" fmla="*/ 475278 h 7505871"/>
              <a:gd name="connsiteX637" fmla="*/ 4347477 w 8074110"/>
              <a:gd name="connsiteY637" fmla="*/ 432701 h 7505871"/>
              <a:gd name="connsiteX638" fmla="*/ 4253811 w 8074110"/>
              <a:gd name="connsiteY638" fmla="*/ 421089 h 7505871"/>
              <a:gd name="connsiteX639" fmla="*/ 4693512 w 8074110"/>
              <a:gd name="connsiteY639" fmla="*/ 8481 h 7505871"/>
              <a:gd name="connsiteX640" fmla="*/ 4611455 w 8074110"/>
              <a:gd name="connsiteY640" fmla="*/ 22415 h 7505871"/>
              <a:gd name="connsiteX641" fmla="*/ 4196524 w 8074110"/>
              <a:gd name="connsiteY641" fmla="*/ 402510 h 7505871"/>
              <a:gd name="connsiteX642" fmla="*/ 4148530 w 8074110"/>
              <a:gd name="connsiteY642" fmla="*/ 417219 h 7505871"/>
              <a:gd name="connsiteX643" fmla="*/ 3828041 w 8074110"/>
              <a:gd name="connsiteY643" fmla="*/ 393221 h 7505871"/>
              <a:gd name="connsiteX644" fmla="*/ 3665477 w 8074110"/>
              <a:gd name="connsiteY644" fmla="*/ 380834 h 7505871"/>
              <a:gd name="connsiteX645" fmla="*/ 3924032 w 8074110"/>
              <a:gd name="connsiteY645" fmla="*/ 10028 h 7505871"/>
              <a:gd name="connsiteX646" fmla="*/ 3841203 w 8074110"/>
              <a:gd name="connsiteY646" fmla="*/ 46414 h 7505871"/>
              <a:gd name="connsiteX647" fmla="*/ 3613610 w 8074110"/>
              <a:gd name="connsiteY647" fmla="*/ 359933 h 7505871"/>
              <a:gd name="connsiteX648" fmla="*/ 3573355 w 8074110"/>
              <a:gd name="connsiteY648" fmla="*/ 376190 h 7505871"/>
              <a:gd name="connsiteX649" fmla="*/ 2866581 w 8074110"/>
              <a:gd name="connsiteY649" fmla="*/ 318906 h 7505871"/>
              <a:gd name="connsiteX650" fmla="*/ 2819359 w 8074110"/>
              <a:gd name="connsiteY650" fmla="*/ 301874 h 7505871"/>
              <a:gd name="connsiteX651" fmla="*/ 2984246 w 8074110"/>
              <a:gd name="connsiteY651" fmla="*/ 10028 h 7505871"/>
              <a:gd name="connsiteX652" fmla="*/ 2922318 w 8074110"/>
              <a:gd name="connsiteY652" fmla="*/ 39446 h 7505871"/>
              <a:gd name="connsiteX653" fmla="*/ 2779879 w 8074110"/>
              <a:gd name="connsiteY653" fmla="*/ 285618 h 7505871"/>
              <a:gd name="connsiteX654" fmla="*/ 2736527 w 8074110"/>
              <a:gd name="connsiteY654" fmla="*/ 306519 h 7505871"/>
              <a:gd name="connsiteX655" fmla="*/ 2190770 w 8074110"/>
              <a:gd name="connsiteY655" fmla="*/ 240718 h 7505871"/>
              <a:gd name="connsiteX656" fmla="*/ 2157482 w 8074110"/>
              <a:gd name="connsiteY656" fmla="*/ 207430 h 7505871"/>
              <a:gd name="connsiteX657" fmla="*/ 2173739 w 8074110"/>
              <a:gd name="connsiteY657" fmla="*/ 124598 h 7505871"/>
              <a:gd name="connsiteX658" fmla="*/ 2247281 w 8074110"/>
              <a:gd name="connsiteY658" fmla="*/ 8481 h 7505871"/>
              <a:gd name="connsiteX659" fmla="*/ 2202382 w 8074110"/>
              <a:gd name="connsiteY659" fmla="*/ 13126 h 7505871"/>
              <a:gd name="connsiteX660" fmla="*/ 2109488 w 8074110"/>
              <a:gd name="connsiteY660" fmla="*/ 196594 h 7505871"/>
              <a:gd name="connsiteX661" fmla="*/ 2073878 w 8074110"/>
              <a:gd name="connsiteY661" fmla="*/ 223687 h 7505871"/>
              <a:gd name="connsiteX662" fmla="*/ 1782807 w 8074110"/>
              <a:gd name="connsiteY662" fmla="*/ 178015 h 7505871"/>
              <a:gd name="connsiteX663" fmla="*/ 1743327 w 8074110"/>
              <a:gd name="connsiteY663" fmla="*/ 94408 h 7505871"/>
              <a:gd name="connsiteX664" fmla="*/ 1789774 w 8074110"/>
              <a:gd name="connsiteY664" fmla="*/ 10803 h 7505871"/>
              <a:gd name="connsiteX665" fmla="*/ 1709266 w 8074110"/>
              <a:gd name="connsiteY665" fmla="*/ 48736 h 7505871"/>
              <a:gd name="connsiteX666" fmla="*/ 1667462 w 8074110"/>
              <a:gd name="connsiteY666" fmla="*/ 127696 h 7505871"/>
              <a:gd name="connsiteX667" fmla="*/ 1618692 w 8074110"/>
              <a:gd name="connsiteY667" fmla="*/ 152469 h 7505871"/>
              <a:gd name="connsiteX668" fmla="*/ 853860 w 8074110"/>
              <a:gd name="connsiteY668" fmla="*/ 29382 h 7505871"/>
              <a:gd name="connsiteX669" fmla="*/ 474537 w 8074110"/>
              <a:gd name="connsiteY669" fmla="*/ 9256 h 7505871"/>
              <a:gd name="connsiteX670" fmla="*/ 493891 w 8074110"/>
              <a:gd name="connsiteY670" fmla="*/ 12351 h 7505871"/>
              <a:gd name="connsiteX671" fmla="*/ 733870 w 8074110"/>
              <a:gd name="connsiteY671" fmla="*/ 40994 h 7505871"/>
              <a:gd name="connsiteX672" fmla="*/ 1561409 w 8074110"/>
              <a:gd name="connsiteY672" fmla="*/ 171820 h 7505871"/>
              <a:gd name="connsiteX673" fmla="*/ 1631854 w 8074110"/>
              <a:gd name="connsiteY673" fmla="*/ 187304 h 7505871"/>
              <a:gd name="connsiteX674" fmla="*/ 1772742 w 8074110"/>
              <a:gd name="connsiteY674" fmla="*/ 322001 h 7505871"/>
              <a:gd name="connsiteX675" fmla="*/ 1567601 w 8074110"/>
              <a:gd name="connsiteY675" fmla="*/ 346774 h 7505871"/>
              <a:gd name="connsiteX676" fmla="*/ 1264918 w 8074110"/>
              <a:gd name="connsiteY676" fmla="*/ 319678 h 7505871"/>
              <a:gd name="connsiteX677" fmla="*/ 966880 w 8074110"/>
              <a:gd name="connsiteY677" fmla="*/ 322776 h 7505871"/>
              <a:gd name="connsiteX678" fmla="*/ 839151 w 8074110"/>
              <a:gd name="connsiteY678" fmla="*/ 293357 h 7505871"/>
              <a:gd name="connsiteX679" fmla="*/ 116893 w 8074110"/>
              <a:gd name="connsiteY679" fmla="*/ 13126 h 7505871"/>
              <a:gd name="connsiteX680" fmla="*/ 0 w 8074110"/>
              <a:gd name="connsiteY680" fmla="*/ 6159 h 7505871"/>
              <a:gd name="connsiteX681" fmla="*/ 30191 w 8074110"/>
              <a:gd name="connsiteY681" fmla="*/ 27060 h 7505871"/>
              <a:gd name="connsiteX682" fmla="*/ 863149 w 8074110"/>
              <a:gd name="connsiteY682" fmla="*/ 349096 h 7505871"/>
              <a:gd name="connsiteX683" fmla="*/ 2691628 w 8074110"/>
              <a:gd name="connsiteY683" fmla="*/ 1437513 h 7505871"/>
              <a:gd name="connsiteX684" fmla="*/ 2729173 w 8074110"/>
              <a:gd name="connsiteY684" fmla="*/ 1480575 h 7505871"/>
              <a:gd name="connsiteX685" fmla="*/ 2737964 w 8074110"/>
              <a:gd name="connsiteY685" fmla="*/ 1521053 h 7505871"/>
              <a:gd name="connsiteX686" fmla="*/ 2751607 w 8074110"/>
              <a:gd name="connsiteY686" fmla="*/ 1513346 h 7505871"/>
              <a:gd name="connsiteX687" fmla="*/ 2789941 w 8074110"/>
              <a:gd name="connsiteY687" fmla="*/ 1581205 h 7505871"/>
              <a:gd name="connsiteX688" fmla="*/ 2789941 w 8074110"/>
              <a:gd name="connsiteY688" fmla="*/ 1521120 h 7505871"/>
              <a:gd name="connsiteX689" fmla="*/ 3149135 w 8074110"/>
              <a:gd name="connsiteY689" fmla="*/ 1826898 h 7505871"/>
              <a:gd name="connsiteX690" fmla="*/ 3180873 w 8074110"/>
              <a:gd name="connsiteY690" fmla="*/ 1850896 h 7505871"/>
              <a:gd name="connsiteX691" fmla="*/ 3685603 w 8074110"/>
              <a:gd name="connsiteY691" fmla="*/ 2128807 h 7505871"/>
              <a:gd name="connsiteX692" fmla="*/ 4074212 w 8074110"/>
              <a:gd name="connsiteY692" fmla="*/ 2380398 h 7505871"/>
              <a:gd name="connsiteX693" fmla="*/ 4482176 w 8074110"/>
              <a:gd name="connsiteY693" fmla="*/ 2882804 h 7505871"/>
              <a:gd name="connsiteX694" fmla="*/ 4615325 w 8074110"/>
              <a:gd name="connsiteY694" fmla="*/ 3032983 h 7505871"/>
              <a:gd name="connsiteX695" fmla="*/ 4938909 w 8074110"/>
              <a:gd name="connsiteY695" fmla="*/ 3311666 h 7505871"/>
              <a:gd name="connsiteX696" fmla="*/ 5464539 w 8074110"/>
              <a:gd name="connsiteY696" fmla="*/ 3821815 h 7505871"/>
              <a:gd name="connsiteX697" fmla="*/ 5862439 w 8074110"/>
              <a:gd name="connsiteY697" fmla="*/ 4371442 h 7505871"/>
              <a:gd name="connsiteX698" fmla="*/ 5925142 w 8074110"/>
              <a:gd name="connsiteY698" fmla="*/ 4423309 h 7505871"/>
              <a:gd name="connsiteX699" fmla="*/ 5960752 w 8074110"/>
              <a:gd name="connsiteY699" fmla="*/ 4439565 h 7505871"/>
              <a:gd name="connsiteX700" fmla="*/ 6221633 w 8074110"/>
              <a:gd name="connsiteY700" fmla="*/ 4609099 h 7505871"/>
              <a:gd name="connsiteX701" fmla="*/ 6602500 w 8074110"/>
              <a:gd name="connsiteY701" fmla="*/ 4887784 h 7505871"/>
              <a:gd name="connsiteX702" fmla="*/ 7161419 w 8074110"/>
              <a:gd name="connsiteY702" fmla="*/ 5593785 h 7505871"/>
              <a:gd name="connsiteX703" fmla="*/ 7807037 w 8074110"/>
              <a:gd name="connsiteY703" fmla="*/ 6708523 h 7505871"/>
              <a:gd name="connsiteX704" fmla="*/ 7824068 w 8074110"/>
              <a:gd name="connsiteY704" fmla="*/ 6754970 h 7505871"/>
              <a:gd name="connsiteX705" fmla="*/ 7999795 w 8074110"/>
              <a:gd name="connsiteY705" fmla="*/ 7317758 h 7505871"/>
              <a:gd name="connsiteX706" fmla="*/ 8071787 w 8074110"/>
              <a:gd name="connsiteY706" fmla="*/ 7505871 h 7505871"/>
              <a:gd name="connsiteX707" fmla="*/ 8071787 w 8074110"/>
              <a:gd name="connsiteY707" fmla="*/ 7399815 h 7505871"/>
              <a:gd name="connsiteX708" fmla="*/ 7950250 w 8074110"/>
              <a:gd name="connsiteY708" fmla="*/ 7039849 h 7505871"/>
              <a:gd name="connsiteX709" fmla="*/ 7865096 w 8074110"/>
              <a:gd name="connsiteY709" fmla="*/ 6744905 h 7505871"/>
              <a:gd name="connsiteX710" fmla="*/ 7863548 w 8074110"/>
              <a:gd name="connsiteY710" fmla="*/ 6706200 h 7505871"/>
              <a:gd name="connsiteX711" fmla="*/ 8043144 w 8074110"/>
              <a:gd name="connsiteY711" fmla="*/ 6277336 h 7505871"/>
              <a:gd name="connsiteX712" fmla="*/ 8072562 w 8074110"/>
              <a:gd name="connsiteY712" fmla="*/ 6272691 h 7505871"/>
              <a:gd name="connsiteX713" fmla="*/ 8072562 w 8074110"/>
              <a:gd name="connsiteY713" fmla="*/ 6153476 h 7505871"/>
              <a:gd name="connsiteX714" fmla="*/ 8052434 w 8074110"/>
              <a:gd name="connsiteY714" fmla="*/ 6144959 h 7505871"/>
              <a:gd name="connsiteX715" fmla="*/ 7593379 w 8074110"/>
              <a:gd name="connsiteY715" fmla="*/ 5359998 h 7505871"/>
              <a:gd name="connsiteX716" fmla="*/ 7591831 w 8074110"/>
              <a:gd name="connsiteY716" fmla="*/ 5353806 h 7505871"/>
              <a:gd name="connsiteX717" fmla="*/ 8052434 w 8074110"/>
              <a:gd name="connsiteY717" fmla="*/ 5624748 h 7505871"/>
              <a:gd name="connsiteX718" fmla="*/ 8072562 w 8074110"/>
              <a:gd name="connsiteY718" fmla="*/ 5650297 h 7505871"/>
              <a:gd name="connsiteX719" fmla="*/ 8072562 w 8074110"/>
              <a:gd name="connsiteY719" fmla="*/ 5564367 h 7505871"/>
              <a:gd name="connsiteX720" fmla="*/ 8059401 w 8074110"/>
              <a:gd name="connsiteY720" fmla="*/ 5555078 h 7505871"/>
              <a:gd name="connsiteX721" fmla="*/ 7759043 w 8074110"/>
              <a:gd name="connsiteY721" fmla="*/ 5365418 h 7505871"/>
              <a:gd name="connsiteX722" fmla="*/ 7623569 w 8074110"/>
              <a:gd name="connsiteY722" fmla="*/ 5314326 h 7505871"/>
              <a:gd name="connsiteX723" fmla="*/ 7605765 w 8074110"/>
              <a:gd name="connsiteY723" fmla="*/ 5269426 h 7505871"/>
              <a:gd name="connsiteX724" fmla="*/ 7917737 w 8074110"/>
              <a:gd name="connsiteY724" fmla="*/ 4875397 h 7505871"/>
              <a:gd name="connsiteX725" fmla="*/ 8072562 w 8074110"/>
              <a:gd name="connsiteY725" fmla="*/ 4774761 h 7505871"/>
              <a:gd name="connsiteX726" fmla="*/ 8072562 w 8074110"/>
              <a:gd name="connsiteY726" fmla="*/ 4715155 h 7505871"/>
              <a:gd name="connsiteX727" fmla="*/ 7588734 w 8074110"/>
              <a:gd name="connsiteY727" fmla="*/ 5193561 h 7505871"/>
              <a:gd name="connsiteX728" fmla="*/ 7574027 w 8074110"/>
              <a:gd name="connsiteY728" fmla="*/ 5226849 h 7505871"/>
              <a:gd name="connsiteX729" fmla="*/ 7567060 w 8074110"/>
              <a:gd name="connsiteY729" fmla="*/ 5232269 h 7505871"/>
              <a:gd name="connsiteX730" fmla="*/ 7550804 w 8074110"/>
              <a:gd name="connsiteY730" fmla="*/ 5128536 h 7505871"/>
              <a:gd name="connsiteX731" fmla="*/ 7476486 w 8074110"/>
              <a:gd name="connsiteY731" fmla="*/ 4561102 h 7505871"/>
              <a:gd name="connsiteX732" fmla="*/ 7512871 w 8074110"/>
              <a:gd name="connsiteY732" fmla="*/ 4526267 h 7505871"/>
              <a:gd name="connsiteX733" fmla="*/ 7744334 w 8074110"/>
              <a:gd name="connsiteY733" fmla="*/ 4535557 h 7505871"/>
              <a:gd name="connsiteX734" fmla="*/ 8072562 w 8074110"/>
              <a:gd name="connsiteY734" fmla="*/ 4622258 h 7505871"/>
              <a:gd name="connsiteX735" fmla="*/ 8072562 w 8074110"/>
              <a:gd name="connsiteY735" fmla="*/ 4568844 h 7505871"/>
              <a:gd name="connsiteX736" fmla="*/ 7770654 w 8074110"/>
              <a:gd name="connsiteY736" fmla="*/ 4499174 h 7505871"/>
              <a:gd name="connsiteX737" fmla="*/ 7519838 w 8074110"/>
              <a:gd name="connsiteY737" fmla="*/ 4483690 h 7505871"/>
              <a:gd name="connsiteX738" fmla="*/ 7461005 w 8074110"/>
              <a:gd name="connsiteY738" fmla="*/ 4427179 h 7505871"/>
              <a:gd name="connsiteX739" fmla="*/ 7389784 w 8074110"/>
              <a:gd name="connsiteY739" fmla="*/ 3848909 h 7505871"/>
              <a:gd name="connsiteX740" fmla="*/ 7420750 w 8074110"/>
              <a:gd name="connsiteY740" fmla="*/ 3808654 h 7505871"/>
              <a:gd name="connsiteX741" fmla="*/ 7762912 w 8074110"/>
              <a:gd name="connsiteY741" fmla="*/ 3749823 h 7505871"/>
              <a:gd name="connsiteX742" fmla="*/ 8072562 w 8074110"/>
              <a:gd name="connsiteY742" fmla="*/ 3759884 h 7505871"/>
              <a:gd name="connsiteX743" fmla="*/ 8072562 w 8074110"/>
              <a:gd name="connsiteY743" fmla="*/ 3713438 h 7505871"/>
              <a:gd name="connsiteX744" fmla="*/ 7848067 w 8074110"/>
              <a:gd name="connsiteY744" fmla="*/ 3704924 h 7505871"/>
              <a:gd name="connsiteX745" fmla="*/ 7498162 w 8074110"/>
              <a:gd name="connsiteY745" fmla="*/ 3756790 h 7505871"/>
              <a:gd name="connsiteX746" fmla="*/ 7406041 w 8074110"/>
              <a:gd name="connsiteY746" fmla="*/ 3768402 h 7505871"/>
              <a:gd name="connsiteX747" fmla="*/ 7376625 w 8074110"/>
              <a:gd name="connsiteY747" fmla="*/ 3743628 h 7505871"/>
              <a:gd name="connsiteX748" fmla="*/ 7317791 w 8074110"/>
              <a:gd name="connsiteY748" fmla="*/ 3277606 h 7505871"/>
              <a:gd name="connsiteX749" fmla="*/ 7329403 w 8074110"/>
              <a:gd name="connsiteY749" fmla="*/ 3245093 h 7505871"/>
              <a:gd name="connsiteX750" fmla="*/ 7556221 w 8074110"/>
              <a:gd name="connsiteY750" fmla="*/ 3145229 h 7505871"/>
              <a:gd name="connsiteX751" fmla="*/ 8072562 w 8074110"/>
              <a:gd name="connsiteY751" fmla="*/ 3045368 h 7505871"/>
              <a:gd name="connsiteX752" fmla="*/ 8072562 w 8074110"/>
              <a:gd name="connsiteY752" fmla="*/ 3005888 h 7505871"/>
              <a:gd name="connsiteX753" fmla="*/ 7445521 w 8074110"/>
              <a:gd name="connsiteY753" fmla="*/ 3144457 h 7505871"/>
              <a:gd name="connsiteX754" fmla="*/ 7328628 w 8074110"/>
              <a:gd name="connsiteY754" fmla="*/ 3199420 h 7505871"/>
              <a:gd name="connsiteX755" fmla="*/ 7304630 w 8074110"/>
              <a:gd name="connsiteY755" fmla="*/ 3186259 h 7505871"/>
              <a:gd name="connsiteX756" fmla="*/ 7258183 w 8074110"/>
              <a:gd name="connsiteY756" fmla="*/ 2868867 h 7505871"/>
              <a:gd name="connsiteX757" fmla="*/ 7267472 w 8074110"/>
              <a:gd name="connsiteY757" fmla="*/ 2846419 h 7505871"/>
              <a:gd name="connsiteX758" fmla="*/ 7736592 w 8074110"/>
              <a:gd name="connsiteY758" fmla="*/ 2501935 h 7505871"/>
              <a:gd name="connsiteX759" fmla="*/ 8072562 w 8074110"/>
              <a:gd name="connsiteY759" fmla="*/ 2323111 h 7505871"/>
              <a:gd name="connsiteX760" fmla="*/ 8072562 w 8074110"/>
              <a:gd name="connsiteY760" fmla="*/ 2263504 h 7505871"/>
              <a:gd name="connsiteX761" fmla="*/ 7247346 w 8074110"/>
              <a:gd name="connsiteY761" fmla="*/ 2789134 h 7505871"/>
              <a:gd name="connsiteX762" fmla="*/ 7204769 w 8074110"/>
              <a:gd name="connsiteY762" fmla="*/ 2536769 h 7505871"/>
              <a:gd name="connsiteX763" fmla="*/ 7194707 w 8074110"/>
              <a:gd name="connsiteY763" fmla="*/ 2481808 h 7505871"/>
              <a:gd name="connsiteX764" fmla="*/ 7218703 w 8074110"/>
              <a:gd name="connsiteY764" fmla="*/ 2341689 h 7505871"/>
              <a:gd name="connsiteX765" fmla="*/ 7498162 w 8074110"/>
              <a:gd name="connsiteY765" fmla="*/ 2079261 h 7505871"/>
              <a:gd name="connsiteX766" fmla="*/ 7934769 w 8074110"/>
              <a:gd name="connsiteY766" fmla="*/ 1906633 h 7505871"/>
              <a:gd name="connsiteX767" fmla="*/ 7950250 w 8074110"/>
              <a:gd name="connsiteY767" fmla="*/ 1901988 h 7505871"/>
              <a:gd name="connsiteX768" fmla="*/ 8072562 w 8074110"/>
              <a:gd name="connsiteY768" fmla="*/ 1913600 h 7505871"/>
              <a:gd name="connsiteX769" fmla="*/ 8072562 w 8074110"/>
              <a:gd name="connsiteY769" fmla="*/ 1860961 h 7505871"/>
              <a:gd name="connsiteX770" fmla="*/ 7922382 w 8074110"/>
              <a:gd name="connsiteY770" fmla="*/ 1541246 h 7505871"/>
              <a:gd name="connsiteX771" fmla="*/ 8023793 w 8074110"/>
              <a:gd name="connsiteY771" fmla="*/ 1045033 h 7505871"/>
              <a:gd name="connsiteX772" fmla="*/ 8072562 w 8074110"/>
              <a:gd name="connsiteY772" fmla="*/ 933558 h 7505871"/>
              <a:gd name="connsiteX773" fmla="*/ 8072562 w 8074110"/>
              <a:gd name="connsiteY773" fmla="*/ 834472 h 7505871"/>
              <a:gd name="connsiteX774" fmla="*/ 8057853 w 8074110"/>
              <a:gd name="connsiteY774" fmla="*/ 850729 h 7505871"/>
              <a:gd name="connsiteX775" fmla="*/ 7875935 w 8074110"/>
              <a:gd name="connsiteY775" fmla="*/ 1487832 h 7505871"/>
              <a:gd name="connsiteX776" fmla="*/ 7917737 w 8074110"/>
              <a:gd name="connsiteY776" fmla="*/ 1746388 h 7505871"/>
              <a:gd name="connsiteX777" fmla="*/ 7834133 w 8074110"/>
              <a:gd name="connsiteY777" fmla="*/ 1685234 h 7505871"/>
              <a:gd name="connsiteX778" fmla="*/ 7668469 w 8074110"/>
              <a:gd name="connsiteY778" fmla="*/ 1563695 h 7505871"/>
              <a:gd name="connsiteX779" fmla="*/ 7553899 w 8074110"/>
              <a:gd name="connsiteY779" fmla="*/ 1286560 h 7505871"/>
              <a:gd name="connsiteX780" fmla="*/ 7736592 w 8074110"/>
              <a:gd name="connsiteY780" fmla="*/ 785700 h 7505871"/>
              <a:gd name="connsiteX781" fmla="*/ 7778394 w 8074110"/>
              <a:gd name="connsiteY781" fmla="*/ 759382 h 7505871"/>
              <a:gd name="connsiteX782" fmla="*/ 8041597 w 8074110"/>
              <a:gd name="connsiteY782" fmla="*/ 728417 h 7505871"/>
              <a:gd name="connsiteX783" fmla="*/ 8074110 w 8074110"/>
              <a:gd name="connsiteY783" fmla="*/ 722222 h 7505871"/>
              <a:gd name="connsiteX784" fmla="*/ 8074110 w 8074110"/>
              <a:gd name="connsiteY784" fmla="*/ 688937 h 7505871"/>
              <a:gd name="connsiteX785" fmla="*/ 7787683 w 8074110"/>
              <a:gd name="connsiteY785" fmla="*/ 719127 h 7505871"/>
              <a:gd name="connsiteX786" fmla="*/ 7550029 w 8074110"/>
              <a:gd name="connsiteY786" fmla="*/ 603007 h 7505871"/>
              <a:gd name="connsiteX787" fmla="*/ 7534545 w 8074110"/>
              <a:gd name="connsiteY787" fmla="*/ 359158 h 7505871"/>
              <a:gd name="connsiteX788" fmla="*/ 7626666 w 8074110"/>
              <a:gd name="connsiteY788" fmla="*/ 251555 h 7505871"/>
              <a:gd name="connsiteX789" fmla="*/ 7819424 w 8074110"/>
              <a:gd name="connsiteY789" fmla="*/ 127696 h 7505871"/>
              <a:gd name="connsiteX790" fmla="*/ 7926252 w 8074110"/>
              <a:gd name="connsiteY790" fmla="*/ 76604 h 7505871"/>
              <a:gd name="connsiteX791" fmla="*/ 8074110 w 8074110"/>
              <a:gd name="connsiteY791" fmla="*/ 636295 h 7505871"/>
              <a:gd name="connsiteX792" fmla="*/ 8074110 w 8074110"/>
              <a:gd name="connsiteY792" fmla="*/ 589848 h 7505871"/>
              <a:gd name="connsiteX793" fmla="*/ 8012954 w 8074110"/>
              <a:gd name="connsiteY793" fmla="*/ 46414 h 7505871"/>
              <a:gd name="connsiteX794" fmla="*/ 8071012 w 8074110"/>
              <a:gd name="connsiteY794" fmla="*/ 11578 h 7505871"/>
              <a:gd name="connsiteX795" fmla="*/ 8071012 w 8074110"/>
              <a:gd name="connsiteY795" fmla="*/ 4611 h 7505871"/>
              <a:gd name="connsiteX796" fmla="*/ 7829488 w 8074110"/>
              <a:gd name="connsiteY796" fmla="*/ 4611 h 7505871"/>
              <a:gd name="connsiteX797" fmla="*/ 7829488 w 8074110"/>
              <a:gd name="connsiteY797" fmla="*/ 10028 h 7505871"/>
              <a:gd name="connsiteX798" fmla="*/ 7950250 w 8074110"/>
              <a:gd name="connsiteY798" fmla="*/ 17770 h 7505871"/>
              <a:gd name="connsiteX799" fmla="*/ 7735817 w 8074110"/>
              <a:gd name="connsiteY799" fmla="*/ 131568 h 7505871"/>
              <a:gd name="connsiteX800" fmla="*/ 7637503 w 8074110"/>
              <a:gd name="connsiteY800" fmla="*/ 166403 h 7505871"/>
              <a:gd name="connsiteX801" fmla="*/ 6933826 w 8074110"/>
              <a:gd name="connsiteY801" fmla="*/ 19318 h 7505871"/>
              <a:gd name="connsiteX802" fmla="*/ 6868026 w 8074110"/>
              <a:gd name="connsiteY802" fmla="*/ 8481 h 7505871"/>
              <a:gd name="connsiteX803" fmla="*/ 7534545 w 8074110"/>
              <a:gd name="connsiteY803" fmla="*/ 226009 h 7505871"/>
              <a:gd name="connsiteX804" fmla="*/ 7524483 w 8074110"/>
              <a:gd name="connsiteY804" fmla="*/ 237621 h 7505871"/>
              <a:gd name="connsiteX805" fmla="*/ 7244249 w 8074110"/>
              <a:gd name="connsiteY805" fmla="*/ 413347 h 7505871"/>
              <a:gd name="connsiteX806" fmla="*/ 7223348 w 8074110"/>
              <a:gd name="connsiteY806" fmla="*/ 421864 h 7505871"/>
              <a:gd name="connsiteX807" fmla="*/ 6830868 w 8074110"/>
              <a:gd name="connsiteY807" fmla="*/ 303422 h 7505871"/>
              <a:gd name="connsiteX808" fmla="*/ 6813837 w 8074110"/>
              <a:gd name="connsiteY808" fmla="*/ 261619 h 7505871"/>
              <a:gd name="connsiteX809" fmla="*/ 6854092 w 8074110"/>
              <a:gd name="connsiteY809" fmla="*/ 26285 h 7505871"/>
              <a:gd name="connsiteX810" fmla="*/ 6850222 w 8074110"/>
              <a:gd name="connsiteY810" fmla="*/ 3836 h 7505871"/>
              <a:gd name="connsiteX811" fmla="*/ 6830299 w 8074110"/>
              <a:gd name="connsiteY811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95361 w 8074110"/>
              <a:gd name="connsiteY581" fmla="*/ 858468 h 7505871"/>
              <a:gd name="connsiteX582" fmla="*/ 2798458 w 8074110"/>
              <a:gd name="connsiteY582" fmla="*/ 853051 h 7505871"/>
              <a:gd name="connsiteX583" fmla="*/ 2820132 w 8074110"/>
              <a:gd name="connsiteY583" fmla="*/ 871630 h 7505871"/>
              <a:gd name="connsiteX584" fmla="*/ 3416208 w 8074110"/>
              <a:gd name="connsiteY584" fmla="*/ 1705361 h 7505871"/>
              <a:gd name="connsiteX585" fmla="*/ 3403821 w 8074110"/>
              <a:gd name="connsiteY585" fmla="*/ 1733229 h 7505871"/>
              <a:gd name="connsiteX586" fmla="*/ 3220356 w 8074110"/>
              <a:gd name="connsiteY586" fmla="*/ 1788965 h 7505871"/>
              <a:gd name="connsiteX587" fmla="*/ 3183971 w 8074110"/>
              <a:gd name="connsiteY587" fmla="*/ 1778128 h 7505871"/>
              <a:gd name="connsiteX588" fmla="*/ 2802328 w 8074110"/>
              <a:gd name="connsiteY588" fmla="*/ 1303589 h 7505871"/>
              <a:gd name="connsiteX589" fmla="*/ 2734980 w 8074110"/>
              <a:gd name="connsiteY589" fmla="*/ 1223082 h 7505871"/>
              <a:gd name="connsiteX590" fmla="*/ 1721651 w 8074110"/>
              <a:gd name="connsiteY590" fmla="*/ 208205 h 7505871"/>
              <a:gd name="connsiteX591" fmla="*/ 1725523 w 8074110"/>
              <a:gd name="connsiteY591" fmla="*/ 200464 h 7505871"/>
              <a:gd name="connsiteX592" fmla="*/ 5759578 w 8074110"/>
              <a:gd name="connsiteY592" fmla="*/ 140662 h 7505871"/>
              <a:gd name="connsiteX593" fmla="*/ 5822184 w 8074110"/>
              <a:gd name="connsiteY593" fmla="*/ 174918 h 7505871"/>
              <a:gd name="connsiteX594" fmla="*/ 6050551 w 8074110"/>
              <a:gd name="connsiteY594" fmla="*/ 345224 h 7505871"/>
              <a:gd name="connsiteX595" fmla="*/ 6064485 w 8074110"/>
              <a:gd name="connsiteY595" fmla="*/ 389351 h 7505871"/>
              <a:gd name="connsiteX596" fmla="*/ 5850827 w 8074110"/>
              <a:gd name="connsiteY596" fmla="*/ 619264 h 7505871"/>
              <a:gd name="connsiteX597" fmla="*/ 5812120 w 8074110"/>
              <a:gd name="connsiteY597" fmla="*/ 623909 h 7505871"/>
              <a:gd name="connsiteX598" fmla="*/ 5306617 w 8074110"/>
              <a:gd name="connsiteY598" fmla="*/ 537981 h 7505871"/>
              <a:gd name="connsiteX599" fmla="*/ 5287266 w 8074110"/>
              <a:gd name="connsiteY599" fmla="*/ 532562 h 7505871"/>
              <a:gd name="connsiteX600" fmla="*/ 5484666 w 8074110"/>
              <a:gd name="connsiteY600" fmla="*/ 433476 h 7505871"/>
              <a:gd name="connsiteX601" fmla="*/ 5716131 w 8074110"/>
              <a:gd name="connsiteY601" fmla="*/ 198141 h 7505871"/>
              <a:gd name="connsiteX602" fmla="*/ 5759578 w 8074110"/>
              <a:gd name="connsiteY602" fmla="*/ 140662 h 7505871"/>
              <a:gd name="connsiteX603" fmla="*/ 6792161 w 8074110"/>
              <a:gd name="connsiteY603" fmla="*/ 69637 h 7505871"/>
              <a:gd name="connsiteX604" fmla="*/ 6756550 w 8074110"/>
              <a:gd name="connsiteY604" fmla="*/ 261619 h 7505871"/>
              <a:gd name="connsiteX605" fmla="*/ 6617984 w 8074110"/>
              <a:gd name="connsiteY605" fmla="*/ 446635 h 7505871"/>
              <a:gd name="connsiteX606" fmla="*/ 6420582 w 8074110"/>
              <a:gd name="connsiteY606" fmla="*/ 545724 h 7505871"/>
              <a:gd name="connsiteX607" fmla="*/ 6386520 w 8074110"/>
              <a:gd name="connsiteY607" fmla="*/ 543401 h 7505871"/>
              <a:gd name="connsiteX608" fmla="*/ 6167444 w 8074110"/>
              <a:gd name="connsiteY608" fmla="*/ 376190 h 7505871"/>
              <a:gd name="connsiteX609" fmla="*/ 6792161 w 8074110"/>
              <a:gd name="connsiteY609" fmla="*/ 69637 h 7505871"/>
              <a:gd name="connsiteX610" fmla="*/ 6830299 w 8074110"/>
              <a:gd name="connsiteY610" fmla="*/ 401 h 7505871"/>
              <a:gd name="connsiteX611" fmla="*/ 6773582 w 8074110"/>
              <a:gd name="connsiteY611" fmla="*/ 27835 h 7505871"/>
              <a:gd name="connsiteX612" fmla="*/ 6302140 w 8074110"/>
              <a:gd name="connsiteY612" fmla="*/ 343677 h 7505871"/>
              <a:gd name="connsiteX613" fmla="*/ 6071452 w 8074110"/>
              <a:gd name="connsiteY613" fmla="*/ 304197 h 7505871"/>
              <a:gd name="connsiteX614" fmla="*/ 5949915 w 8074110"/>
              <a:gd name="connsiteY614" fmla="*/ 212850 h 7505871"/>
              <a:gd name="connsiteX615" fmla="*/ 5809025 w 8074110"/>
              <a:gd name="connsiteY615" fmla="*/ 105247 h 7505871"/>
              <a:gd name="connsiteX616" fmla="*/ 6016489 w 8074110"/>
              <a:gd name="connsiteY616" fmla="*/ 8481 h 7505871"/>
              <a:gd name="connsiteX617" fmla="*/ 6001007 w 8074110"/>
              <a:gd name="connsiteY617" fmla="*/ 3061 h 7505871"/>
              <a:gd name="connsiteX618" fmla="*/ 5795091 w 8074110"/>
              <a:gd name="connsiteY618" fmla="*/ 51058 h 7505871"/>
              <a:gd name="connsiteX619" fmla="*/ 5725418 w 8074110"/>
              <a:gd name="connsiteY619" fmla="*/ 40219 h 7505871"/>
              <a:gd name="connsiteX620" fmla="*/ 5613945 w 8074110"/>
              <a:gd name="connsiteY620" fmla="*/ 8481 h 7505871"/>
              <a:gd name="connsiteX621" fmla="*/ 5681293 w 8074110"/>
              <a:gd name="connsiteY621" fmla="*/ 62670 h 7505871"/>
              <a:gd name="connsiteX622" fmla="*/ 5692905 w 8074110"/>
              <a:gd name="connsiteY622" fmla="*/ 126148 h 7505871"/>
              <a:gd name="connsiteX623" fmla="*/ 5659619 w 8074110"/>
              <a:gd name="connsiteY623" fmla="*/ 178787 h 7505871"/>
              <a:gd name="connsiteX624" fmla="*/ 5438219 w 8074110"/>
              <a:gd name="connsiteY624" fmla="*/ 396318 h 7505871"/>
              <a:gd name="connsiteX625" fmla="*/ 5299651 w 8074110"/>
              <a:gd name="connsiteY625" fmla="*/ 465989 h 7505871"/>
              <a:gd name="connsiteX626" fmla="*/ 5051157 w 8074110"/>
              <a:gd name="connsiteY626" fmla="*/ 501599 h 7505871"/>
              <a:gd name="connsiteX627" fmla="*/ 5017869 w 8074110"/>
              <a:gd name="connsiteY627" fmla="*/ 498502 h 7505871"/>
              <a:gd name="connsiteX628" fmla="*/ 4896331 w 8074110"/>
              <a:gd name="connsiteY628" fmla="*/ 483020 h 7505871"/>
              <a:gd name="connsiteX629" fmla="*/ 5006257 w 8074110"/>
              <a:gd name="connsiteY629" fmla="*/ 368448 h 7505871"/>
              <a:gd name="connsiteX630" fmla="*/ 5178888 w 8074110"/>
              <a:gd name="connsiteY630" fmla="*/ 35574 h 7505871"/>
              <a:gd name="connsiteX631" fmla="*/ 5148697 w 8074110"/>
              <a:gd name="connsiteY631" fmla="*/ 4611 h 7505871"/>
              <a:gd name="connsiteX632" fmla="*/ 5130119 w 8074110"/>
              <a:gd name="connsiteY632" fmla="*/ 33252 h 7505871"/>
              <a:gd name="connsiteX633" fmla="*/ 4968327 w 8074110"/>
              <a:gd name="connsiteY633" fmla="*/ 335162 h 7505871"/>
              <a:gd name="connsiteX634" fmla="*/ 4842143 w 8074110"/>
              <a:gd name="connsiteY634" fmla="*/ 457472 h 7505871"/>
              <a:gd name="connsiteX635" fmla="*/ 4792601 w 8074110"/>
              <a:gd name="connsiteY635" fmla="*/ 475278 h 7505871"/>
              <a:gd name="connsiteX636" fmla="*/ 4347477 w 8074110"/>
              <a:gd name="connsiteY636" fmla="*/ 432701 h 7505871"/>
              <a:gd name="connsiteX637" fmla="*/ 4253811 w 8074110"/>
              <a:gd name="connsiteY637" fmla="*/ 421089 h 7505871"/>
              <a:gd name="connsiteX638" fmla="*/ 4693512 w 8074110"/>
              <a:gd name="connsiteY638" fmla="*/ 8481 h 7505871"/>
              <a:gd name="connsiteX639" fmla="*/ 4611455 w 8074110"/>
              <a:gd name="connsiteY639" fmla="*/ 22415 h 7505871"/>
              <a:gd name="connsiteX640" fmla="*/ 4196524 w 8074110"/>
              <a:gd name="connsiteY640" fmla="*/ 402510 h 7505871"/>
              <a:gd name="connsiteX641" fmla="*/ 4148530 w 8074110"/>
              <a:gd name="connsiteY641" fmla="*/ 417219 h 7505871"/>
              <a:gd name="connsiteX642" fmla="*/ 3828041 w 8074110"/>
              <a:gd name="connsiteY642" fmla="*/ 393221 h 7505871"/>
              <a:gd name="connsiteX643" fmla="*/ 3665477 w 8074110"/>
              <a:gd name="connsiteY643" fmla="*/ 380834 h 7505871"/>
              <a:gd name="connsiteX644" fmla="*/ 3924032 w 8074110"/>
              <a:gd name="connsiteY644" fmla="*/ 10028 h 7505871"/>
              <a:gd name="connsiteX645" fmla="*/ 3841203 w 8074110"/>
              <a:gd name="connsiteY645" fmla="*/ 46414 h 7505871"/>
              <a:gd name="connsiteX646" fmla="*/ 3613610 w 8074110"/>
              <a:gd name="connsiteY646" fmla="*/ 359933 h 7505871"/>
              <a:gd name="connsiteX647" fmla="*/ 3573355 w 8074110"/>
              <a:gd name="connsiteY647" fmla="*/ 376190 h 7505871"/>
              <a:gd name="connsiteX648" fmla="*/ 2866581 w 8074110"/>
              <a:gd name="connsiteY648" fmla="*/ 318906 h 7505871"/>
              <a:gd name="connsiteX649" fmla="*/ 2819359 w 8074110"/>
              <a:gd name="connsiteY649" fmla="*/ 301874 h 7505871"/>
              <a:gd name="connsiteX650" fmla="*/ 2984246 w 8074110"/>
              <a:gd name="connsiteY650" fmla="*/ 10028 h 7505871"/>
              <a:gd name="connsiteX651" fmla="*/ 2922318 w 8074110"/>
              <a:gd name="connsiteY651" fmla="*/ 39446 h 7505871"/>
              <a:gd name="connsiteX652" fmla="*/ 2779879 w 8074110"/>
              <a:gd name="connsiteY652" fmla="*/ 285618 h 7505871"/>
              <a:gd name="connsiteX653" fmla="*/ 2736527 w 8074110"/>
              <a:gd name="connsiteY653" fmla="*/ 306519 h 7505871"/>
              <a:gd name="connsiteX654" fmla="*/ 2190770 w 8074110"/>
              <a:gd name="connsiteY654" fmla="*/ 240718 h 7505871"/>
              <a:gd name="connsiteX655" fmla="*/ 2157482 w 8074110"/>
              <a:gd name="connsiteY655" fmla="*/ 207430 h 7505871"/>
              <a:gd name="connsiteX656" fmla="*/ 2173739 w 8074110"/>
              <a:gd name="connsiteY656" fmla="*/ 124598 h 7505871"/>
              <a:gd name="connsiteX657" fmla="*/ 2247281 w 8074110"/>
              <a:gd name="connsiteY657" fmla="*/ 8481 h 7505871"/>
              <a:gd name="connsiteX658" fmla="*/ 2202382 w 8074110"/>
              <a:gd name="connsiteY658" fmla="*/ 13126 h 7505871"/>
              <a:gd name="connsiteX659" fmla="*/ 2109488 w 8074110"/>
              <a:gd name="connsiteY659" fmla="*/ 196594 h 7505871"/>
              <a:gd name="connsiteX660" fmla="*/ 2073878 w 8074110"/>
              <a:gd name="connsiteY660" fmla="*/ 223687 h 7505871"/>
              <a:gd name="connsiteX661" fmla="*/ 1782807 w 8074110"/>
              <a:gd name="connsiteY661" fmla="*/ 178015 h 7505871"/>
              <a:gd name="connsiteX662" fmla="*/ 1743327 w 8074110"/>
              <a:gd name="connsiteY662" fmla="*/ 94408 h 7505871"/>
              <a:gd name="connsiteX663" fmla="*/ 1789774 w 8074110"/>
              <a:gd name="connsiteY663" fmla="*/ 10803 h 7505871"/>
              <a:gd name="connsiteX664" fmla="*/ 1709266 w 8074110"/>
              <a:gd name="connsiteY664" fmla="*/ 48736 h 7505871"/>
              <a:gd name="connsiteX665" fmla="*/ 1667462 w 8074110"/>
              <a:gd name="connsiteY665" fmla="*/ 127696 h 7505871"/>
              <a:gd name="connsiteX666" fmla="*/ 1618692 w 8074110"/>
              <a:gd name="connsiteY666" fmla="*/ 152469 h 7505871"/>
              <a:gd name="connsiteX667" fmla="*/ 853860 w 8074110"/>
              <a:gd name="connsiteY667" fmla="*/ 29382 h 7505871"/>
              <a:gd name="connsiteX668" fmla="*/ 474537 w 8074110"/>
              <a:gd name="connsiteY668" fmla="*/ 9256 h 7505871"/>
              <a:gd name="connsiteX669" fmla="*/ 493891 w 8074110"/>
              <a:gd name="connsiteY669" fmla="*/ 12351 h 7505871"/>
              <a:gd name="connsiteX670" fmla="*/ 733870 w 8074110"/>
              <a:gd name="connsiteY670" fmla="*/ 40994 h 7505871"/>
              <a:gd name="connsiteX671" fmla="*/ 1561409 w 8074110"/>
              <a:gd name="connsiteY671" fmla="*/ 171820 h 7505871"/>
              <a:gd name="connsiteX672" fmla="*/ 1631854 w 8074110"/>
              <a:gd name="connsiteY672" fmla="*/ 187304 h 7505871"/>
              <a:gd name="connsiteX673" fmla="*/ 1772742 w 8074110"/>
              <a:gd name="connsiteY673" fmla="*/ 322001 h 7505871"/>
              <a:gd name="connsiteX674" fmla="*/ 1567601 w 8074110"/>
              <a:gd name="connsiteY674" fmla="*/ 346774 h 7505871"/>
              <a:gd name="connsiteX675" fmla="*/ 1264918 w 8074110"/>
              <a:gd name="connsiteY675" fmla="*/ 319678 h 7505871"/>
              <a:gd name="connsiteX676" fmla="*/ 966880 w 8074110"/>
              <a:gd name="connsiteY676" fmla="*/ 322776 h 7505871"/>
              <a:gd name="connsiteX677" fmla="*/ 839151 w 8074110"/>
              <a:gd name="connsiteY677" fmla="*/ 293357 h 7505871"/>
              <a:gd name="connsiteX678" fmla="*/ 116893 w 8074110"/>
              <a:gd name="connsiteY678" fmla="*/ 13126 h 7505871"/>
              <a:gd name="connsiteX679" fmla="*/ 0 w 8074110"/>
              <a:gd name="connsiteY679" fmla="*/ 6159 h 7505871"/>
              <a:gd name="connsiteX680" fmla="*/ 30191 w 8074110"/>
              <a:gd name="connsiteY680" fmla="*/ 27060 h 7505871"/>
              <a:gd name="connsiteX681" fmla="*/ 863149 w 8074110"/>
              <a:gd name="connsiteY681" fmla="*/ 349096 h 7505871"/>
              <a:gd name="connsiteX682" fmla="*/ 2691628 w 8074110"/>
              <a:gd name="connsiteY682" fmla="*/ 1437513 h 7505871"/>
              <a:gd name="connsiteX683" fmla="*/ 2729173 w 8074110"/>
              <a:gd name="connsiteY683" fmla="*/ 1480575 h 7505871"/>
              <a:gd name="connsiteX684" fmla="*/ 2737964 w 8074110"/>
              <a:gd name="connsiteY684" fmla="*/ 1521053 h 7505871"/>
              <a:gd name="connsiteX685" fmla="*/ 2751607 w 8074110"/>
              <a:gd name="connsiteY685" fmla="*/ 1513346 h 7505871"/>
              <a:gd name="connsiteX686" fmla="*/ 2789941 w 8074110"/>
              <a:gd name="connsiteY686" fmla="*/ 1581205 h 7505871"/>
              <a:gd name="connsiteX687" fmla="*/ 2789941 w 8074110"/>
              <a:gd name="connsiteY687" fmla="*/ 1521120 h 7505871"/>
              <a:gd name="connsiteX688" fmla="*/ 3149135 w 8074110"/>
              <a:gd name="connsiteY688" fmla="*/ 1826898 h 7505871"/>
              <a:gd name="connsiteX689" fmla="*/ 3180873 w 8074110"/>
              <a:gd name="connsiteY689" fmla="*/ 1850896 h 7505871"/>
              <a:gd name="connsiteX690" fmla="*/ 3685603 w 8074110"/>
              <a:gd name="connsiteY690" fmla="*/ 2128807 h 7505871"/>
              <a:gd name="connsiteX691" fmla="*/ 4074212 w 8074110"/>
              <a:gd name="connsiteY691" fmla="*/ 2380398 h 7505871"/>
              <a:gd name="connsiteX692" fmla="*/ 4482176 w 8074110"/>
              <a:gd name="connsiteY692" fmla="*/ 2882804 h 7505871"/>
              <a:gd name="connsiteX693" fmla="*/ 4615325 w 8074110"/>
              <a:gd name="connsiteY693" fmla="*/ 3032983 h 7505871"/>
              <a:gd name="connsiteX694" fmla="*/ 4938909 w 8074110"/>
              <a:gd name="connsiteY694" fmla="*/ 3311666 h 7505871"/>
              <a:gd name="connsiteX695" fmla="*/ 5464539 w 8074110"/>
              <a:gd name="connsiteY695" fmla="*/ 3821815 h 7505871"/>
              <a:gd name="connsiteX696" fmla="*/ 5862439 w 8074110"/>
              <a:gd name="connsiteY696" fmla="*/ 4371442 h 7505871"/>
              <a:gd name="connsiteX697" fmla="*/ 5925142 w 8074110"/>
              <a:gd name="connsiteY697" fmla="*/ 4423309 h 7505871"/>
              <a:gd name="connsiteX698" fmla="*/ 5960752 w 8074110"/>
              <a:gd name="connsiteY698" fmla="*/ 4439565 h 7505871"/>
              <a:gd name="connsiteX699" fmla="*/ 6221633 w 8074110"/>
              <a:gd name="connsiteY699" fmla="*/ 4609099 h 7505871"/>
              <a:gd name="connsiteX700" fmla="*/ 6602500 w 8074110"/>
              <a:gd name="connsiteY700" fmla="*/ 4887784 h 7505871"/>
              <a:gd name="connsiteX701" fmla="*/ 7161419 w 8074110"/>
              <a:gd name="connsiteY701" fmla="*/ 5593785 h 7505871"/>
              <a:gd name="connsiteX702" fmla="*/ 7807037 w 8074110"/>
              <a:gd name="connsiteY702" fmla="*/ 6708523 h 7505871"/>
              <a:gd name="connsiteX703" fmla="*/ 7824068 w 8074110"/>
              <a:gd name="connsiteY703" fmla="*/ 6754970 h 7505871"/>
              <a:gd name="connsiteX704" fmla="*/ 7999795 w 8074110"/>
              <a:gd name="connsiteY704" fmla="*/ 7317758 h 7505871"/>
              <a:gd name="connsiteX705" fmla="*/ 8071787 w 8074110"/>
              <a:gd name="connsiteY705" fmla="*/ 7505871 h 7505871"/>
              <a:gd name="connsiteX706" fmla="*/ 8071787 w 8074110"/>
              <a:gd name="connsiteY706" fmla="*/ 7399815 h 7505871"/>
              <a:gd name="connsiteX707" fmla="*/ 7950250 w 8074110"/>
              <a:gd name="connsiteY707" fmla="*/ 7039849 h 7505871"/>
              <a:gd name="connsiteX708" fmla="*/ 7865096 w 8074110"/>
              <a:gd name="connsiteY708" fmla="*/ 6744905 h 7505871"/>
              <a:gd name="connsiteX709" fmla="*/ 7863548 w 8074110"/>
              <a:gd name="connsiteY709" fmla="*/ 6706200 h 7505871"/>
              <a:gd name="connsiteX710" fmla="*/ 8043144 w 8074110"/>
              <a:gd name="connsiteY710" fmla="*/ 6277336 h 7505871"/>
              <a:gd name="connsiteX711" fmla="*/ 8072562 w 8074110"/>
              <a:gd name="connsiteY711" fmla="*/ 6272691 h 7505871"/>
              <a:gd name="connsiteX712" fmla="*/ 8072562 w 8074110"/>
              <a:gd name="connsiteY712" fmla="*/ 6153476 h 7505871"/>
              <a:gd name="connsiteX713" fmla="*/ 8052434 w 8074110"/>
              <a:gd name="connsiteY713" fmla="*/ 6144959 h 7505871"/>
              <a:gd name="connsiteX714" fmla="*/ 7593379 w 8074110"/>
              <a:gd name="connsiteY714" fmla="*/ 5359998 h 7505871"/>
              <a:gd name="connsiteX715" fmla="*/ 7591831 w 8074110"/>
              <a:gd name="connsiteY715" fmla="*/ 5353806 h 7505871"/>
              <a:gd name="connsiteX716" fmla="*/ 8052434 w 8074110"/>
              <a:gd name="connsiteY716" fmla="*/ 5624748 h 7505871"/>
              <a:gd name="connsiteX717" fmla="*/ 8072562 w 8074110"/>
              <a:gd name="connsiteY717" fmla="*/ 5650297 h 7505871"/>
              <a:gd name="connsiteX718" fmla="*/ 8072562 w 8074110"/>
              <a:gd name="connsiteY718" fmla="*/ 5564367 h 7505871"/>
              <a:gd name="connsiteX719" fmla="*/ 8059401 w 8074110"/>
              <a:gd name="connsiteY719" fmla="*/ 5555078 h 7505871"/>
              <a:gd name="connsiteX720" fmla="*/ 7759043 w 8074110"/>
              <a:gd name="connsiteY720" fmla="*/ 5365418 h 7505871"/>
              <a:gd name="connsiteX721" fmla="*/ 7623569 w 8074110"/>
              <a:gd name="connsiteY721" fmla="*/ 5314326 h 7505871"/>
              <a:gd name="connsiteX722" fmla="*/ 7605765 w 8074110"/>
              <a:gd name="connsiteY722" fmla="*/ 5269426 h 7505871"/>
              <a:gd name="connsiteX723" fmla="*/ 7917737 w 8074110"/>
              <a:gd name="connsiteY723" fmla="*/ 4875397 h 7505871"/>
              <a:gd name="connsiteX724" fmla="*/ 8072562 w 8074110"/>
              <a:gd name="connsiteY724" fmla="*/ 4774761 h 7505871"/>
              <a:gd name="connsiteX725" fmla="*/ 8072562 w 8074110"/>
              <a:gd name="connsiteY725" fmla="*/ 4715155 h 7505871"/>
              <a:gd name="connsiteX726" fmla="*/ 7588734 w 8074110"/>
              <a:gd name="connsiteY726" fmla="*/ 5193561 h 7505871"/>
              <a:gd name="connsiteX727" fmla="*/ 7574027 w 8074110"/>
              <a:gd name="connsiteY727" fmla="*/ 5226849 h 7505871"/>
              <a:gd name="connsiteX728" fmla="*/ 7567060 w 8074110"/>
              <a:gd name="connsiteY728" fmla="*/ 5232269 h 7505871"/>
              <a:gd name="connsiteX729" fmla="*/ 7550804 w 8074110"/>
              <a:gd name="connsiteY729" fmla="*/ 5128536 h 7505871"/>
              <a:gd name="connsiteX730" fmla="*/ 7476486 w 8074110"/>
              <a:gd name="connsiteY730" fmla="*/ 4561102 h 7505871"/>
              <a:gd name="connsiteX731" fmla="*/ 7512871 w 8074110"/>
              <a:gd name="connsiteY731" fmla="*/ 4526267 h 7505871"/>
              <a:gd name="connsiteX732" fmla="*/ 7744334 w 8074110"/>
              <a:gd name="connsiteY732" fmla="*/ 4535557 h 7505871"/>
              <a:gd name="connsiteX733" fmla="*/ 8072562 w 8074110"/>
              <a:gd name="connsiteY733" fmla="*/ 4622258 h 7505871"/>
              <a:gd name="connsiteX734" fmla="*/ 8072562 w 8074110"/>
              <a:gd name="connsiteY734" fmla="*/ 4568844 h 7505871"/>
              <a:gd name="connsiteX735" fmla="*/ 7770654 w 8074110"/>
              <a:gd name="connsiteY735" fmla="*/ 4499174 h 7505871"/>
              <a:gd name="connsiteX736" fmla="*/ 7519838 w 8074110"/>
              <a:gd name="connsiteY736" fmla="*/ 4483690 h 7505871"/>
              <a:gd name="connsiteX737" fmla="*/ 7461005 w 8074110"/>
              <a:gd name="connsiteY737" fmla="*/ 4427179 h 7505871"/>
              <a:gd name="connsiteX738" fmla="*/ 7389784 w 8074110"/>
              <a:gd name="connsiteY738" fmla="*/ 3848909 h 7505871"/>
              <a:gd name="connsiteX739" fmla="*/ 7420750 w 8074110"/>
              <a:gd name="connsiteY739" fmla="*/ 3808654 h 7505871"/>
              <a:gd name="connsiteX740" fmla="*/ 7762912 w 8074110"/>
              <a:gd name="connsiteY740" fmla="*/ 3749823 h 7505871"/>
              <a:gd name="connsiteX741" fmla="*/ 8072562 w 8074110"/>
              <a:gd name="connsiteY741" fmla="*/ 3759884 h 7505871"/>
              <a:gd name="connsiteX742" fmla="*/ 8072562 w 8074110"/>
              <a:gd name="connsiteY742" fmla="*/ 3713438 h 7505871"/>
              <a:gd name="connsiteX743" fmla="*/ 7848067 w 8074110"/>
              <a:gd name="connsiteY743" fmla="*/ 3704924 h 7505871"/>
              <a:gd name="connsiteX744" fmla="*/ 7498162 w 8074110"/>
              <a:gd name="connsiteY744" fmla="*/ 3756790 h 7505871"/>
              <a:gd name="connsiteX745" fmla="*/ 7406041 w 8074110"/>
              <a:gd name="connsiteY745" fmla="*/ 3768402 h 7505871"/>
              <a:gd name="connsiteX746" fmla="*/ 7376625 w 8074110"/>
              <a:gd name="connsiteY746" fmla="*/ 3743628 h 7505871"/>
              <a:gd name="connsiteX747" fmla="*/ 7317791 w 8074110"/>
              <a:gd name="connsiteY747" fmla="*/ 3277606 h 7505871"/>
              <a:gd name="connsiteX748" fmla="*/ 7329403 w 8074110"/>
              <a:gd name="connsiteY748" fmla="*/ 3245093 h 7505871"/>
              <a:gd name="connsiteX749" fmla="*/ 7556221 w 8074110"/>
              <a:gd name="connsiteY749" fmla="*/ 3145229 h 7505871"/>
              <a:gd name="connsiteX750" fmla="*/ 8072562 w 8074110"/>
              <a:gd name="connsiteY750" fmla="*/ 3045368 h 7505871"/>
              <a:gd name="connsiteX751" fmla="*/ 8072562 w 8074110"/>
              <a:gd name="connsiteY751" fmla="*/ 3005888 h 7505871"/>
              <a:gd name="connsiteX752" fmla="*/ 7445521 w 8074110"/>
              <a:gd name="connsiteY752" fmla="*/ 3144457 h 7505871"/>
              <a:gd name="connsiteX753" fmla="*/ 7328628 w 8074110"/>
              <a:gd name="connsiteY753" fmla="*/ 3199420 h 7505871"/>
              <a:gd name="connsiteX754" fmla="*/ 7304630 w 8074110"/>
              <a:gd name="connsiteY754" fmla="*/ 3186259 h 7505871"/>
              <a:gd name="connsiteX755" fmla="*/ 7258183 w 8074110"/>
              <a:gd name="connsiteY755" fmla="*/ 2868867 h 7505871"/>
              <a:gd name="connsiteX756" fmla="*/ 7267472 w 8074110"/>
              <a:gd name="connsiteY756" fmla="*/ 2846419 h 7505871"/>
              <a:gd name="connsiteX757" fmla="*/ 7736592 w 8074110"/>
              <a:gd name="connsiteY757" fmla="*/ 2501935 h 7505871"/>
              <a:gd name="connsiteX758" fmla="*/ 8072562 w 8074110"/>
              <a:gd name="connsiteY758" fmla="*/ 2323111 h 7505871"/>
              <a:gd name="connsiteX759" fmla="*/ 8072562 w 8074110"/>
              <a:gd name="connsiteY759" fmla="*/ 2263504 h 7505871"/>
              <a:gd name="connsiteX760" fmla="*/ 7247346 w 8074110"/>
              <a:gd name="connsiteY760" fmla="*/ 2789134 h 7505871"/>
              <a:gd name="connsiteX761" fmla="*/ 7204769 w 8074110"/>
              <a:gd name="connsiteY761" fmla="*/ 2536769 h 7505871"/>
              <a:gd name="connsiteX762" fmla="*/ 7194707 w 8074110"/>
              <a:gd name="connsiteY762" fmla="*/ 2481808 h 7505871"/>
              <a:gd name="connsiteX763" fmla="*/ 7218703 w 8074110"/>
              <a:gd name="connsiteY763" fmla="*/ 2341689 h 7505871"/>
              <a:gd name="connsiteX764" fmla="*/ 7498162 w 8074110"/>
              <a:gd name="connsiteY764" fmla="*/ 2079261 h 7505871"/>
              <a:gd name="connsiteX765" fmla="*/ 7934769 w 8074110"/>
              <a:gd name="connsiteY765" fmla="*/ 1906633 h 7505871"/>
              <a:gd name="connsiteX766" fmla="*/ 7950250 w 8074110"/>
              <a:gd name="connsiteY766" fmla="*/ 1901988 h 7505871"/>
              <a:gd name="connsiteX767" fmla="*/ 8072562 w 8074110"/>
              <a:gd name="connsiteY767" fmla="*/ 1913600 h 7505871"/>
              <a:gd name="connsiteX768" fmla="*/ 8072562 w 8074110"/>
              <a:gd name="connsiteY768" fmla="*/ 1860961 h 7505871"/>
              <a:gd name="connsiteX769" fmla="*/ 7922382 w 8074110"/>
              <a:gd name="connsiteY769" fmla="*/ 1541246 h 7505871"/>
              <a:gd name="connsiteX770" fmla="*/ 8023793 w 8074110"/>
              <a:gd name="connsiteY770" fmla="*/ 1045033 h 7505871"/>
              <a:gd name="connsiteX771" fmla="*/ 8072562 w 8074110"/>
              <a:gd name="connsiteY771" fmla="*/ 933558 h 7505871"/>
              <a:gd name="connsiteX772" fmla="*/ 8072562 w 8074110"/>
              <a:gd name="connsiteY772" fmla="*/ 834472 h 7505871"/>
              <a:gd name="connsiteX773" fmla="*/ 8057853 w 8074110"/>
              <a:gd name="connsiteY773" fmla="*/ 850729 h 7505871"/>
              <a:gd name="connsiteX774" fmla="*/ 7875935 w 8074110"/>
              <a:gd name="connsiteY774" fmla="*/ 1487832 h 7505871"/>
              <a:gd name="connsiteX775" fmla="*/ 7917737 w 8074110"/>
              <a:gd name="connsiteY775" fmla="*/ 1746388 h 7505871"/>
              <a:gd name="connsiteX776" fmla="*/ 7834133 w 8074110"/>
              <a:gd name="connsiteY776" fmla="*/ 1685234 h 7505871"/>
              <a:gd name="connsiteX777" fmla="*/ 7668469 w 8074110"/>
              <a:gd name="connsiteY777" fmla="*/ 1563695 h 7505871"/>
              <a:gd name="connsiteX778" fmla="*/ 7553899 w 8074110"/>
              <a:gd name="connsiteY778" fmla="*/ 1286560 h 7505871"/>
              <a:gd name="connsiteX779" fmla="*/ 7736592 w 8074110"/>
              <a:gd name="connsiteY779" fmla="*/ 785700 h 7505871"/>
              <a:gd name="connsiteX780" fmla="*/ 7778394 w 8074110"/>
              <a:gd name="connsiteY780" fmla="*/ 759382 h 7505871"/>
              <a:gd name="connsiteX781" fmla="*/ 8041597 w 8074110"/>
              <a:gd name="connsiteY781" fmla="*/ 728417 h 7505871"/>
              <a:gd name="connsiteX782" fmla="*/ 8074110 w 8074110"/>
              <a:gd name="connsiteY782" fmla="*/ 722222 h 7505871"/>
              <a:gd name="connsiteX783" fmla="*/ 8074110 w 8074110"/>
              <a:gd name="connsiteY783" fmla="*/ 688937 h 7505871"/>
              <a:gd name="connsiteX784" fmla="*/ 7787683 w 8074110"/>
              <a:gd name="connsiteY784" fmla="*/ 719127 h 7505871"/>
              <a:gd name="connsiteX785" fmla="*/ 7550029 w 8074110"/>
              <a:gd name="connsiteY785" fmla="*/ 603007 h 7505871"/>
              <a:gd name="connsiteX786" fmla="*/ 7534545 w 8074110"/>
              <a:gd name="connsiteY786" fmla="*/ 359158 h 7505871"/>
              <a:gd name="connsiteX787" fmla="*/ 7626666 w 8074110"/>
              <a:gd name="connsiteY787" fmla="*/ 251555 h 7505871"/>
              <a:gd name="connsiteX788" fmla="*/ 7819424 w 8074110"/>
              <a:gd name="connsiteY788" fmla="*/ 127696 h 7505871"/>
              <a:gd name="connsiteX789" fmla="*/ 7926252 w 8074110"/>
              <a:gd name="connsiteY789" fmla="*/ 76604 h 7505871"/>
              <a:gd name="connsiteX790" fmla="*/ 8074110 w 8074110"/>
              <a:gd name="connsiteY790" fmla="*/ 636295 h 7505871"/>
              <a:gd name="connsiteX791" fmla="*/ 8074110 w 8074110"/>
              <a:gd name="connsiteY791" fmla="*/ 589848 h 7505871"/>
              <a:gd name="connsiteX792" fmla="*/ 8012954 w 8074110"/>
              <a:gd name="connsiteY792" fmla="*/ 46414 h 7505871"/>
              <a:gd name="connsiteX793" fmla="*/ 8071012 w 8074110"/>
              <a:gd name="connsiteY793" fmla="*/ 11578 h 7505871"/>
              <a:gd name="connsiteX794" fmla="*/ 8071012 w 8074110"/>
              <a:gd name="connsiteY794" fmla="*/ 4611 h 7505871"/>
              <a:gd name="connsiteX795" fmla="*/ 7829488 w 8074110"/>
              <a:gd name="connsiteY795" fmla="*/ 4611 h 7505871"/>
              <a:gd name="connsiteX796" fmla="*/ 7829488 w 8074110"/>
              <a:gd name="connsiteY796" fmla="*/ 10028 h 7505871"/>
              <a:gd name="connsiteX797" fmla="*/ 7950250 w 8074110"/>
              <a:gd name="connsiteY797" fmla="*/ 17770 h 7505871"/>
              <a:gd name="connsiteX798" fmla="*/ 7735817 w 8074110"/>
              <a:gd name="connsiteY798" fmla="*/ 131568 h 7505871"/>
              <a:gd name="connsiteX799" fmla="*/ 7637503 w 8074110"/>
              <a:gd name="connsiteY799" fmla="*/ 166403 h 7505871"/>
              <a:gd name="connsiteX800" fmla="*/ 6933826 w 8074110"/>
              <a:gd name="connsiteY800" fmla="*/ 19318 h 7505871"/>
              <a:gd name="connsiteX801" fmla="*/ 6868026 w 8074110"/>
              <a:gd name="connsiteY801" fmla="*/ 8481 h 7505871"/>
              <a:gd name="connsiteX802" fmla="*/ 7534545 w 8074110"/>
              <a:gd name="connsiteY802" fmla="*/ 226009 h 7505871"/>
              <a:gd name="connsiteX803" fmla="*/ 7524483 w 8074110"/>
              <a:gd name="connsiteY803" fmla="*/ 237621 h 7505871"/>
              <a:gd name="connsiteX804" fmla="*/ 7244249 w 8074110"/>
              <a:gd name="connsiteY804" fmla="*/ 413347 h 7505871"/>
              <a:gd name="connsiteX805" fmla="*/ 7223348 w 8074110"/>
              <a:gd name="connsiteY805" fmla="*/ 421864 h 7505871"/>
              <a:gd name="connsiteX806" fmla="*/ 6830868 w 8074110"/>
              <a:gd name="connsiteY806" fmla="*/ 303422 h 7505871"/>
              <a:gd name="connsiteX807" fmla="*/ 6813837 w 8074110"/>
              <a:gd name="connsiteY807" fmla="*/ 261619 h 7505871"/>
              <a:gd name="connsiteX808" fmla="*/ 6854092 w 8074110"/>
              <a:gd name="connsiteY808" fmla="*/ 26285 h 7505871"/>
              <a:gd name="connsiteX809" fmla="*/ 6850222 w 8074110"/>
              <a:gd name="connsiteY809" fmla="*/ 3836 h 7505871"/>
              <a:gd name="connsiteX810" fmla="*/ 6830299 w 8074110"/>
              <a:gd name="connsiteY81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795361 w 8074110"/>
              <a:gd name="connsiteY581" fmla="*/ 858468 h 7505871"/>
              <a:gd name="connsiteX582" fmla="*/ 2820132 w 8074110"/>
              <a:gd name="connsiteY582" fmla="*/ 871630 h 7505871"/>
              <a:gd name="connsiteX583" fmla="*/ 3416208 w 8074110"/>
              <a:gd name="connsiteY583" fmla="*/ 1705361 h 7505871"/>
              <a:gd name="connsiteX584" fmla="*/ 3403821 w 8074110"/>
              <a:gd name="connsiteY584" fmla="*/ 1733229 h 7505871"/>
              <a:gd name="connsiteX585" fmla="*/ 3220356 w 8074110"/>
              <a:gd name="connsiteY585" fmla="*/ 1788965 h 7505871"/>
              <a:gd name="connsiteX586" fmla="*/ 3183971 w 8074110"/>
              <a:gd name="connsiteY586" fmla="*/ 1778128 h 7505871"/>
              <a:gd name="connsiteX587" fmla="*/ 2802328 w 8074110"/>
              <a:gd name="connsiteY587" fmla="*/ 1303589 h 7505871"/>
              <a:gd name="connsiteX588" fmla="*/ 2734980 w 8074110"/>
              <a:gd name="connsiteY588" fmla="*/ 1223082 h 7505871"/>
              <a:gd name="connsiteX589" fmla="*/ 1721651 w 8074110"/>
              <a:gd name="connsiteY589" fmla="*/ 208205 h 7505871"/>
              <a:gd name="connsiteX590" fmla="*/ 1725523 w 8074110"/>
              <a:gd name="connsiteY590" fmla="*/ 200464 h 7505871"/>
              <a:gd name="connsiteX591" fmla="*/ 5759578 w 8074110"/>
              <a:gd name="connsiteY591" fmla="*/ 140662 h 7505871"/>
              <a:gd name="connsiteX592" fmla="*/ 5822184 w 8074110"/>
              <a:gd name="connsiteY592" fmla="*/ 174918 h 7505871"/>
              <a:gd name="connsiteX593" fmla="*/ 6050551 w 8074110"/>
              <a:gd name="connsiteY593" fmla="*/ 345224 h 7505871"/>
              <a:gd name="connsiteX594" fmla="*/ 6064485 w 8074110"/>
              <a:gd name="connsiteY594" fmla="*/ 389351 h 7505871"/>
              <a:gd name="connsiteX595" fmla="*/ 5850827 w 8074110"/>
              <a:gd name="connsiteY595" fmla="*/ 619264 h 7505871"/>
              <a:gd name="connsiteX596" fmla="*/ 5812120 w 8074110"/>
              <a:gd name="connsiteY596" fmla="*/ 623909 h 7505871"/>
              <a:gd name="connsiteX597" fmla="*/ 5306617 w 8074110"/>
              <a:gd name="connsiteY597" fmla="*/ 537981 h 7505871"/>
              <a:gd name="connsiteX598" fmla="*/ 5287266 w 8074110"/>
              <a:gd name="connsiteY598" fmla="*/ 532562 h 7505871"/>
              <a:gd name="connsiteX599" fmla="*/ 5484666 w 8074110"/>
              <a:gd name="connsiteY599" fmla="*/ 433476 h 7505871"/>
              <a:gd name="connsiteX600" fmla="*/ 5716131 w 8074110"/>
              <a:gd name="connsiteY600" fmla="*/ 198141 h 7505871"/>
              <a:gd name="connsiteX601" fmla="*/ 5759578 w 8074110"/>
              <a:gd name="connsiteY601" fmla="*/ 140662 h 7505871"/>
              <a:gd name="connsiteX602" fmla="*/ 6792161 w 8074110"/>
              <a:gd name="connsiteY602" fmla="*/ 69637 h 7505871"/>
              <a:gd name="connsiteX603" fmla="*/ 6756550 w 8074110"/>
              <a:gd name="connsiteY603" fmla="*/ 261619 h 7505871"/>
              <a:gd name="connsiteX604" fmla="*/ 6617984 w 8074110"/>
              <a:gd name="connsiteY604" fmla="*/ 446635 h 7505871"/>
              <a:gd name="connsiteX605" fmla="*/ 6420582 w 8074110"/>
              <a:gd name="connsiteY605" fmla="*/ 545724 h 7505871"/>
              <a:gd name="connsiteX606" fmla="*/ 6386520 w 8074110"/>
              <a:gd name="connsiteY606" fmla="*/ 543401 h 7505871"/>
              <a:gd name="connsiteX607" fmla="*/ 6167444 w 8074110"/>
              <a:gd name="connsiteY607" fmla="*/ 376190 h 7505871"/>
              <a:gd name="connsiteX608" fmla="*/ 6792161 w 8074110"/>
              <a:gd name="connsiteY608" fmla="*/ 69637 h 7505871"/>
              <a:gd name="connsiteX609" fmla="*/ 6830299 w 8074110"/>
              <a:gd name="connsiteY609" fmla="*/ 401 h 7505871"/>
              <a:gd name="connsiteX610" fmla="*/ 6773582 w 8074110"/>
              <a:gd name="connsiteY610" fmla="*/ 27835 h 7505871"/>
              <a:gd name="connsiteX611" fmla="*/ 6302140 w 8074110"/>
              <a:gd name="connsiteY611" fmla="*/ 343677 h 7505871"/>
              <a:gd name="connsiteX612" fmla="*/ 6071452 w 8074110"/>
              <a:gd name="connsiteY612" fmla="*/ 304197 h 7505871"/>
              <a:gd name="connsiteX613" fmla="*/ 5949915 w 8074110"/>
              <a:gd name="connsiteY613" fmla="*/ 212850 h 7505871"/>
              <a:gd name="connsiteX614" fmla="*/ 5809025 w 8074110"/>
              <a:gd name="connsiteY614" fmla="*/ 105247 h 7505871"/>
              <a:gd name="connsiteX615" fmla="*/ 6016489 w 8074110"/>
              <a:gd name="connsiteY615" fmla="*/ 8481 h 7505871"/>
              <a:gd name="connsiteX616" fmla="*/ 6001007 w 8074110"/>
              <a:gd name="connsiteY616" fmla="*/ 3061 h 7505871"/>
              <a:gd name="connsiteX617" fmla="*/ 5795091 w 8074110"/>
              <a:gd name="connsiteY617" fmla="*/ 51058 h 7505871"/>
              <a:gd name="connsiteX618" fmla="*/ 5725418 w 8074110"/>
              <a:gd name="connsiteY618" fmla="*/ 40219 h 7505871"/>
              <a:gd name="connsiteX619" fmla="*/ 5613945 w 8074110"/>
              <a:gd name="connsiteY619" fmla="*/ 8481 h 7505871"/>
              <a:gd name="connsiteX620" fmla="*/ 5681293 w 8074110"/>
              <a:gd name="connsiteY620" fmla="*/ 62670 h 7505871"/>
              <a:gd name="connsiteX621" fmla="*/ 5692905 w 8074110"/>
              <a:gd name="connsiteY621" fmla="*/ 126148 h 7505871"/>
              <a:gd name="connsiteX622" fmla="*/ 5659619 w 8074110"/>
              <a:gd name="connsiteY622" fmla="*/ 178787 h 7505871"/>
              <a:gd name="connsiteX623" fmla="*/ 5438219 w 8074110"/>
              <a:gd name="connsiteY623" fmla="*/ 396318 h 7505871"/>
              <a:gd name="connsiteX624" fmla="*/ 5299651 w 8074110"/>
              <a:gd name="connsiteY624" fmla="*/ 465989 h 7505871"/>
              <a:gd name="connsiteX625" fmla="*/ 5051157 w 8074110"/>
              <a:gd name="connsiteY625" fmla="*/ 501599 h 7505871"/>
              <a:gd name="connsiteX626" fmla="*/ 5017869 w 8074110"/>
              <a:gd name="connsiteY626" fmla="*/ 498502 h 7505871"/>
              <a:gd name="connsiteX627" fmla="*/ 4896331 w 8074110"/>
              <a:gd name="connsiteY627" fmla="*/ 483020 h 7505871"/>
              <a:gd name="connsiteX628" fmla="*/ 5006257 w 8074110"/>
              <a:gd name="connsiteY628" fmla="*/ 368448 h 7505871"/>
              <a:gd name="connsiteX629" fmla="*/ 5178888 w 8074110"/>
              <a:gd name="connsiteY629" fmla="*/ 35574 h 7505871"/>
              <a:gd name="connsiteX630" fmla="*/ 5148697 w 8074110"/>
              <a:gd name="connsiteY630" fmla="*/ 4611 h 7505871"/>
              <a:gd name="connsiteX631" fmla="*/ 5130119 w 8074110"/>
              <a:gd name="connsiteY631" fmla="*/ 33252 h 7505871"/>
              <a:gd name="connsiteX632" fmla="*/ 4968327 w 8074110"/>
              <a:gd name="connsiteY632" fmla="*/ 335162 h 7505871"/>
              <a:gd name="connsiteX633" fmla="*/ 4842143 w 8074110"/>
              <a:gd name="connsiteY633" fmla="*/ 457472 h 7505871"/>
              <a:gd name="connsiteX634" fmla="*/ 4792601 w 8074110"/>
              <a:gd name="connsiteY634" fmla="*/ 475278 h 7505871"/>
              <a:gd name="connsiteX635" fmla="*/ 4347477 w 8074110"/>
              <a:gd name="connsiteY635" fmla="*/ 432701 h 7505871"/>
              <a:gd name="connsiteX636" fmla="*/ 4253811 w 8074110"/>
              <a:gd name="connsiteY636" fmla="*/ 421089 h 7505871"/>
              <a:gd name="connsiteX637" fmla="*/ 4693512 w 8074110"/>
              <a:gd name="connsiteY637" fmla="*/ 8481 h 7505871"/>
              <a:gd name="connsiteX638" fmla="*/ 4611455 w 8074110"/>
              <a:gd name="connsiteY638" fmla="*/ 22415 h 7505871"/>
              <a:gd name="connsiteX639" fmla="*/ 4196524 w 8074110"/>
              <a:gd name="connsiteY639" fmla="*/ 402510 h 7505871"/>
              <a:gd name="connsiteX640" fmla="*/ 4148530 w 8074110"/>
              <a:gd name="connsiteY640" fmla="*/ 417219 h 7505871"/>
              <a:gd name="connsiteX641" fmla="*/ 3828041 w 8074110"/>
              <a:gd name="connsiteY641" fmla="*/ 393221 h 7505871"/>
              <a:gd name="connsiteX642" fmla="*/ 3665477 w 8074110"/>
              <a:gd name="connsiteY642" fmla="*/ 380834 h 7505871"/>
              <a:gd name="connsiteX643" fmla="*/ 3924032 w 8074110"/>
              <a:gd name="connsiteY643" fmla="*/ 10028 h 7505871"/>
              <a:gd name="connsiteX644" fmla="*/ 3841203 w 8074110"/>
              <a:gd name="connsiteY644" fmla="*/ 46414 h 7505871"/>
              <a:gd name="connsiteX645" fmla="*/ 3613610 w 8074110"/>
              <a:gd name="connsiteY645" fmla="*/ 359933 h 7505871"/>
              <a:gd name="connsiteX646" fmla="*/ 3573355 w 8074110"/>
              <a:gd name="connsiteY646" fmla="*/ 376190 h 7505871"/>
              <a:gd name="connsiteX647" fmla="*/ 2866581 w 8074110"/>
              <a:gd name="connsiteY647" fmla="*/ 318906 h 7505871"/>
              <a:gd name="connsiteX648" fmla="*/ 2819359 w 8074110"/>
              <a:gd name="connsiteY648" fmla="*/ 301874 h 7505871"/>
              <a:gd name="connsiteX649" fmla="*/ 2984246 w 8074110"/>
              <a:gd name="connsiteY649" fmla="*/ 10028 h 7505871"/>
              <a:gd name="connsiteX650" fmla="*/ 2922318 w 8074110"/>
              <a:gd name="connsiteY650" fmla="*/ 39446 h 7505871"/>
              <a:gd name="connsiteX651" fmla="*/ 2779879 w 8074110"/>
              <a:gd name="connsiteY651" fmla="*/ 285618 h 7505871"/>
              <a:gd name="connsiteX652" fmla="*/ 2736527 w 8074110"/>
              <a:gd name="connsiteY652" fmla="*/ 306519 h 7505871"/>
              <a:gd name="connsiteX653" fmla="*/ 2190770 w 8074110"/>
              <a:gd name="connsiteY653" fmla="*/ 240718 h 7505871"/>
              <a:gd name="connsiteX654" fmla="*/ 2157482 w 8074110"/>
              <a:gd name="connsiteY654" fmla="*/ 207430 h 7505871"/>
              <a:gd name="connsiteX655" fmla="*/ 2173739 w 8074110"/>
              <a:gd name="connsiteY655" fmla="*/ 124598 h 7505871"/>
              <a:gd name="connsiteX656" fmla="*/ 2247281 w 8074110"/>
              <a:gd name="connsiteY656" fmla="*/ 8481 h 7505871"/>
              <a:gd name="connsiteX657" fmla="*/ 2202382 w 8074110"/>
              <a:gd name="connsiteY657" fmla="*/ 13126 h 7505871"/>
              <a:gd name="connsiteX658" fmla="*/ 2109488 w 8074110"/>
              <a:gd name="connsiteY658" fmla="*/ 196594 h 7505871"/>
              <a:gd name="connsiteX659" fmla="*/ 2073878 w 8074110"/>
              <a:gd name="connsiteY659" fmla="*/ 223687 h 7505871"/>
              <a:gd name="connsiteX660" fmla="*/ 1782807 w 8074110"/>
              <a:gd name="connsiteY660" fmla="*/ 178015 h 7505871"/>
              <a:gd name="connsiteX661" fmla="*/ 1743327 w 8074110"/>
              <a:gd name="connsiteY661" fmla="*/ 94408 h 7505871"/>
              <a:gd name="connsiteX662" fmla="*/ 1789774 w 8074110"/>
              <a:gd name="connsiteY662" fmla="*/ 10803 h 7505871"/>
              <a:gd name="connsiteX663" fmla="*/ 1709266 w 8074110"/>
              <a:gd name="connsiteY663" fmla="*/ 48736 h 7505871"/>
              <a:gd name="connsiteX664" fmla="*/ 1667462 w 8074110"/>
              <a:gd name="connsiteY664" fmla="*/ 127696 h 7505871"/>
              <a:gd name="connsiteX665" fmla="*/ 1618692 w 8074110"/>
              <a:gd name="connsiteY665" fmla="*/ 152469 h 7505871"/>
              <a:gd name="connsiteX666" fmla="*/ 853860 w 8074110"/>
              <a:gd name="connsiteY666" fmla="*/ 29382 h 7505871"/>
              <a:gd name="connsiteX667" fmla="*/ 474537 w 8074110"/>
              <a:gd name="connsiteY667" fmla="*/ 9256 h 7505871"/>
              <a:gd name="connsiteX668" fmla="*/ 493891 w 8074110"/>
              <a:gd name="connsiteY668" fmla="*/ 12351 h 7505871"/>
              <a:gd name="connsiteX669" fmla="*/ 733870 w 8074110"/>
              <a:gd name="connsiteY669" fmla="*/ 40994 h 7505871"/>
              <a:gd name="connsiteX670" fmla="*/ 1561409 w 8074110"/>
              <a:gd name="connsiteY670" fmla="*/ 171820 h 7505871"/>
              <a:gd name="connsiteX671" fmla="*/ 1631854 w 8074110"/>
              <a:gd name="connsiteY671" fmla="*/ 187304 h 7505871"/>
              <a:gd name="connsiteX672" fmla="*/ 1772742 w 8074110"/>
              <a:gd name="connsiteY672" fmla="*/ 322001 h 7505871"/>
              <a:gd name="connsiteX673" fmla="*/ 1567601 w 8074110"/>
              <a:gd name="connsiteY673" fmla="*/ 346774 h 7505871"/>
              <a:gd name="connsiteX674" fmla="*/ 1264918 w 8074110"/>
              <a:gd name="connsiteY674" fmla="*/ 319678 h 7505871"/>
              <a:gd name="connsiteX675" fmla="*/ 966880 w 8074110"/>
              <a:gd name="connsiteY675" fmla="*/ 322776 h 7505871"/>
              <a:gd name="connsiteX676" fmla="*/ 839151 w 8074110"/>
              <a:gd name="connsiteY676" fmla="*/ 293357 h 7505871"/>
              <a:gd name="connsiteX677" fmla="*/ 116893 w 8074110"/>
              <a:gd name="connsiteY677" fmla="*/ 13126 h 7505871"/>
              <a:gd name="connsiteX678" fmla="*/ 0 w 8074110"/>
              <a:gd name="connsiteY678" fmla="*/ 6159 h 7505871"/>
              <a:gd name="connsiteX679" fmla="*/ 30191 w 8074110"/>
              <a:gd name="connsiteY679" fmla="*/ 27060 h 7505871"/>
              <a:gd name="connsiteX680" fmla="*/ 863149 w 8074110"/>
              <a:gd name="connsiteY680" fmla="*/ 349096 h 7505871"/>
              <a:gd name="connsiteX681" fmla="*/ 2691628 w 8074110"/>
              <a:gd name="connsiteY681" fmla="*/ 1437513 h 7505871"/>
              <a:gd name="connsiteX682" fmla="*/ 2729173 w 8074110"/>
              <a:gd name="connsiteY682" fmla="*/ 1480575 h 7505871"/>
              <a:gd name="connsiteX683" fmla="*/ 2737964 w 8074110"/>
              <a:gd name="connsiteY683" fmla="*/ 1521053 h 7505871"/>
              <a:gd name="connsiteX684" fmla="*/ 2751607 w 8074110"/>
              <a:gd name="connsiteY684" fmla="*/ 1513346 h 7505871"/>
              <a:gd name="connsiteX685" fmla="*/ 2789941 w 8074110"/>
              <a:gd name="connsiteY685" fmla="*/ 1581205 h 7505871"/>
              <a:gd name="connsiteX686" fmla="*/ 2789941 w 8074110"/>
              <a:gd name="connsiteY686" fmla="*/ 1521120 h 7505871"/>
              <a:gd name="connsiteX687" fmla="*/ 3149135 w 8074110"/>
              <a:gd name="connsiteY687" fmla="*/ 1826898 h 7505871"/>
              <a:gd name="connsiteX688" fmla="*/ 3180873 w 8074110"/>
              <a:gd name="connsiteY688" fmla="*/ 1850896 h 7505871"/>
              <a:gd name="connsiteX689" fmla="*/ 3685603 w 8074110"/>
              <a:gd name="connsiteY689" fmla="*/ 2128807 h 7505871"/>
              <a:gd name="connsiteX690" fmla="*/ 4074212 w 8074110"/>
              <a:gd name="connsiteY690" fmla="*/ 2380398 h 7505871"/>
              <a:gd name="connsiteX691" fmla="*/ 4482176 w 8074110"/>
              <a:gd name="connsiteY691" fmla="*/ 2882804 h 7505871"/>
              <a:gd name="connsiteX692" fmla="*/ 4615325 w 8074110"/>
              <a:gd name="connsiteY692" fmla="*/ 3032983 h 7505871"/>
              <a:gd name="connsiteX693" fmla="*/ 4938909 w 8074110"/>
              <a:gd name="connsiteY693" fmla="*/ 3311666 h 7505871"/>
              <a:gd name="connsiteX694" fmla="*/ 5464539 w 8074110"/>
              <a:gd name="connsiteY694" fmla="*/ 3821815 h 7505871"/>
              <a:gd name="connsiteX695" fmla="*/ 5862439 w 8074110"/>
              <a:gd name="connsiteY695" fmla="*/ 4371442 h 7505871"/>
              <a:gd name="connsiteX696" fmla="*/ 5925142 w 8074110"/>
              <a:gd name="connsiteY696" fmla="*/ 4423309 h 7505871"/>
              <a:gd name="connsiteX697" fmla="*/ 5960752 w 8074110"/>
              <a:gd name="connsiteY697" fmla="*/ 4439565 h 7505871"/>
              <a:gd name="connsiteX698" fmla="*/ 6221633 w 8074110"/>
              <a:gd name="connsiteY698" fmla="*/ 4609099 h 7505871"/>
              <a:gd name="connsiteX699" fmla="*/ 6602500 w 8074110"/>
              <a:gd name="connsiteY699" fmla="*/ 4887784 h 7505871"/>
              <a:gd name="connsiteX700" fmla="*/ 7161419 w 8074110"/>
              <a:gd name="connsiteY700" fmla="*/ 5593785 h 7505871"/>
              <a:gd name="connsiteX701" fmla="*/ 7807037 w 8074110"/>
              <a:gd name="connsiteY701" fmla="*/ 6708523 h 7505871"/>
              <a:gd name="connsiteX702" fmla="*/ 7824068 w 8074110"/>
              <a:gd name="connsiteY702" fmla="*/ 6754970 h 7505871"/>
              <a:gd name="connsiteX703" fmla="*/ 7999795 w 8074110"/>
              <a:gd name="connsiteY703" fmla="*/ 7317758 h 7505871"/>
              <a:gd name="connsiteX704" fmla="*/ 8071787 w 8074110"/>
              <a:gd name="connsiteY704" fmla="*/ 7505871 h 7505871"/>
              <a:gd name="connsiteX705" fmla="*/ 8071787 w 8074110"/>
              <a:gd name="connsiteY705" fmla="*/ 7399815 h 7505871"/>
              <a:gd name="connsiteX706" fmla="*/ 7950250 w 8074110"/>
              <a:gd name="connsiteY706" fmla="*/ 7039849 h 7505871"/>
              <a:gd name="connsiteX707" fmla="*/ 7865096 w 8074110"/>
              <a:gd name="connsiteY707" fmla="*/ 6744905 h 7505871"/>
              <a:gd name="connsiteX708" fmla="*/ 7863548 w 8074110"/>
              <a:gd name="connsiteY708" fmla="*/ 6706200 h 7505871"/>
              <a:gd name="connsiteX709" fmla="*/ 8043144 w 8074110"/>
              <a:gd name="connsiteY709" fmla="*/ 6277336 h 7505871"/>
              <a:gd name="connsiteX710" fmla="*/ 8072562 w 8074110"/>
              <a:gd name="connsiteY710" fmla="*/ 6272691 h 7505871"/>
              <a:gd name="connsiteX711" fmla="*/ 8072562 w 8074110"/>
              <a:gd name="connsiteY711" fmla="*/ 6153476 h 7505871"/>
              <a:gd name="connsiteX712" fmla="*/ 8052434 w 8074110"/>
              <a:gd name="connsiteY712" fmla="*/ 6144959 h 7505871"/>
              <a:gd name="connsiteX713" fmla="*/ 7593379 w 8074110"/>
              <a:gd name="connsiteY713" fmla="*/ 5359998 h 7505871"/>
              <a:gd name="connsiteX714" fmla="*/ 7591831 w 8074110"/>
              <a:gd name="connsiteY714" fmla="*/ 5353806 h 7505871"/>
              <a:gd name="connsiteX715" fmla="*/ 8052434 w 8074110"/>
              <a:gd name="connsiteY715" fmla="*/ 5624748 h 7505871"/>
              <a:gd name="connsiteX716" fmla="*/ 8072562 w 8074110"/>
              <a:gd name="connsiteY716" fmla="*/ 5650297 h 7505871"/>
              <a:gd name="connsiteX717" fmla="*/ 8072562 w 8074110"/>
              <a:gd name="connsiteY717" fmla="*/ 5564367 h 7505871"/>
              <a:gd name="connsiteX718" fmla="*/ 8059401 w 8074110"/>
              <a:gd name="connsiteY718" fmla="*/ 5555078 h 7505871"/>
              <a:gd name="connsiteX719" fmla="*/ 7759043 w 8074110"/>
              <a:gd name="connsiteY719" fmla="*/ 5365418 h 7505871"/>
              <a:gd name="connsiteX720" fmla="*/ 7623569 w 8074110"/>
              <a:gd name="connsiteY720" fmla="*/ 5314326 h 7505871"/>
              <a:gd name="connsiteX721" fmla="*/ 7605765 w 8074110"/>
              <a:gd name="connsiteY721" fmla="*/ 5269426 h 7505871"/>
              <a:gd name="connsiteX722" fmla="*/ 7917737 w 8074110"/>
              <a:gd name="connsiteY722" fmla="*/ 4875397 h 7505871"/>
              <a:gd name="connsiteX723" fmla="*/ 8072562 w 8074110"/>
              <a:gd name="connsiteY723" fmla="*/ 4774761 h 7505871"/>
              <a:gd name="connsiteX724" fmla="*/ 8072562 w 8074110"/>
              <a:gd name="connsiteY724" fmla="*/ 4715155 h 7505871"/>
              <a:gd name="connsiteX725" fmla="*/ 7588734 w 8074110"/>
              <a:gd name="connsiteY725" fmla="*/ 5193561 h 7505871"/>
              <a:gd name="connsiteX726" fmla="*/ 7574027 w 8074110"/>
              <a:gd name="connsiteY726" fmla="*/ 5226849 h 7505871"/>
              <a:gd name="connsiteX727" fmla="*/ 7567060 w 8074110"/>
              <a:gd name="connsiteY727" fmla="*/ 5232269 h 7505871"/>
              <a:gd name="connsiteX728" fmla="*/ 7550804 w 8074110"/>
              <a:gd name="connsiteY728" fmla="*/ 5128536 h 7505871"/>
              <a:gd name="connsiteX729" fmla="*/ 7476486 w 8074110"/>
              <a:gd name="connsiteY729" fmla="*/ 4561102 h 7505871"/>
              <a:gd name="connsiteX730" fmla="*/ 7512871 w 8074110"/>
              <a:gd name="connsiteY730" fmla="*/ 4526267 h 7505871"/>
              <a:gd name="connsiteX731" fmla="*/ 7744334 w 8074110"/>
              <a:gd name="connsiteY731" fmla="*/ 4535557 h 7505871"/>
              <a:gd name="connsiteX732" fmla="*/ 8072562 w 8074110"/>
              <a:gd name="connsiteY732" fmla="*/ 4622258 h 7505871"/>
              <a:gd name="connsiteX733" fmla="*/ 8072562 w 8074110"/>
              <a:gd name="connsiteY733" fmla="*/ 4568844 h 7505871"/>
              <a:gd name="connsiteX734" fmla="*/ 7770654 w 8074110"/>
              <a:gd name="connsiteY734" fmla="*/ 4499174 h 7505871"/>
              <a:gd name="connsiteX735" fmla="*/ 7519838 w 8074110"/>
              <a:gd name="connsiteY735" fmla="*/ 4483690 h 7505871"/>
              <a:gd name="connsiteX736" fmla="*/ 7461005 w 8074110"/>
              <a:gd name="connsiteY736" fmla="*/ 4427179 h 7505871"/>
              <a:gd name="connsiteX737" fmla="*/ 7389784 w 8074110"/>
              <a:gd name="connsiteY737" fmla="*/ 3848909 h 7505871"/>
              <a:gd name="connsiteX738" fmla="*/ 7420750 w 8074110"/>
              <a:gd name="connsiteY738" fmla="*/ 3808654 h 7505871"/>
              <a:gd name="connsiteX739" fmla="*/ 7762912 w 8074110"/>
              <a:gd name="connsiteY739" fmla="*/ 3749823 h 7505871"/>
              <a:gd name="connsiteX740" fmla="*/ 8072562 w 8074110"/>
              <a:gd name="connsiteY740" fmla="*/ 3759884 h 7505871"/>
              <a:gd name="connsiteX741" fmla="*/ 8072562 w 8074110"/>
              <a:gd name="connsiteY741" fmla="*/ 3713438 h 7505871"/>
              <a:gd name="connsiteX742" fmla="*/ 7848067 w 8074110"/>
              <a:gd name="connsiteY742" fmla="*/ 3704924 h 7505871"/>
              <a:gd name="connsiteX743" fmla="*/ 7498162 w 8074110"/>
              <a:gd name="connsiteY743" fmla="*/ 3756790 h 7505871"/>
              <a:gd name="connsiteX744" fmla="*/ 7406041 w 8074110"/>
              <a:gd name="connsiteY744" fmla="*/ 3768402 h 7505871"/>
              <a:gd name="connsiteX745" fmla="*/ 7376625 w 8074110"/>
              <a:gd name="connsiteY745" fmla="*/ 3743628 h 7505871"/>
              <a:gd name="connsiteX746" fmla="*/ 7317791 w 8074110"/>
              <a:gd name="connsiteY746" fmla="*/ 3277606 h 7505871"/>
              <a:gd name="connsiteX747" fmla="*/ 7329403 w 8074110"/>
              <a:gd name="connsiteY747" fmla="*/ 3245093 h 7505871"/>
              <a:gd name="connsiteX748" fmla="*/ 7556221 w 8074110"/>
              <a:gd name="connsiteY748" fmla="*/ 3145229 h 7505871"/>
              <a:gd name="connsiteX749" fmla="*/ 8072562 w 8074110"/>
              <a:gd name="connsiteY749" fmla="*/ 3045368 h 7505871"/>
              <a:gd name="connsiteX750" fmla="*/ 8072562 w 8074110"/>
              <a:gd name="connsiteY750" fmla="*/ 3005888 h 7505871"/>
              <a:gd name="connsiteX751" fmla="*/ 7445521 w 8074110"/>
              <a:gd name="connsiteY751" fmla="*/ 3144457 h 7505871"/>
              <a:gd name="connsiteX752" fmla="*/ 7328628 w 8074110"/>
              <a:gd name="connsiteY752" fmla="*/ 3199420 h 7505871"/>
              <a:gd name="connsiteX753" fmla="*/ 7304630 w 8074110"/>
              <a:gd name="connsiteY753" fmla="*/ 3186259 h 7505871"/>
              <a:gd name="connsiteX754" fmla="*/ 7258183 w 8074110"/>
              <a:gd name="connsiteY754" fmla="*/ 2868867 h 7505871"/>
              <a:gd name="connsiteX755" fmla="*/ 7267472 w 8074110"/>
              <a:gd name="connsiteY755" fmla="*/ 2846419 h 7505871"/>
              <a:gd name="connsiteX756" fmla="*/ 7736592 w 8074110"/>
              <a:gd name="connsiteY756" fmla="*/ 2501935 h 7505871"/>
              <a:gd name="connsiteX757" fmla="*/ 8072562 w 8074110"/>
              <a:gd name="connsiteY757" fmla="*/ 2323111 h 7505871"/>
              <a:gd name="connsiteX758" fmla="*/ 8072562 w 8074110"/>
              <a:gd name="connsiteY758" fmla="*/ 2263504 h 7505871"/>
              <a:gd name="connsiteX759" fmla="*/ 7247346 w 8074110"/>
              <a:gd name="connsiteY759" fmla="*/ 2789134 h 7505871"/>
              <a:gd name="connsiteX760" fmla="*/ 7204769 w 8074110"/>
              <a:gd name="connsiteY760" fmla="*/ 2536769 h 7505871"/>
              <a:gd name="connsiteX761" fmla="*/ 7194707 w 8074110"/>
              <a:gd name="connsiteY761" fmla="*/ 2481808 h 7505871"/>
              <a:gd name="connsiteX762" fmla="*/ 7218703 w 8074110"/>
              <a:gd name="connsiteY762" fmla="*/ 2341689 h 7505871"/>
              <a:gd name="connsiteX763" fmla="*/ 7498162 w 8074110"/>
              <a:gd name="connsiteY763" fmla="*/ 2079261 h 7505871"/>
              <a:gd name="connsiteX764" fmla="*/ 7934769 w 8074110"/>
              <a:gd name="connsiteY764" fmla="*/ 1906633 h 7505871"/>
              <a:gd name="connsiteX765" fmla="*/ 7950250 w 8074110"/>
              <a:gd name="connsiteY765" fmla="*/ 1901988 h 7505871"/>
              <a:gd name="connsiteX766" fmla="*/ 8072562 w 8074110"/>
              <a:gd name="connsiteY766" fmla="*/ 1913600 h 7505871"/>
              <a:gd name="connsiteX767" fmla="*/ 8072562 w 8074110"/>
              <a:gd name="connsiteY767" fmla="*/ 1860961 h 7505871"/>
              <a:gd name="connsiteX768" fmla="*/ 7922382 w 8074110"/>
              <a:gd name="connsiteY768" fmla="*/ 1541246 h 7505871"/>
              <a:gd name="connsiteX769" fmla="*/ 8023793 w 8074110"/>
              <a:gd name="connsiteY769" fmla="*/ 1045033 h 7505871"/>
              <a:gd name="connsiteX770" fmla="*/ 8072562 w 8074110"/>
              <a:gd name="connsiteY770" fmla="*/ 933558 h 7505871"/>
              <a:gd name="connsiteX771" fmla="*/ 8072562 w 8074110"/>
              <a:gd name="connsiteY771" fmla="*/ 834472 h 7505871"/>
              <a:gd name="connsiteX772" fmla="*/ 8057853 w 8074110"/>
              <a:gd name="connsiteY772" fmla="*/ 850729 h 7505871"/>
              <a:gd name="connsiteX773" fmla="*/ 7875935 w 8074110"/>
              <a:gd name="connsiteY773" fmla="*/ 1487832 h 7505871"/>
              <a:gd name="connsiteX774" fmla="*/ 7917737 w 8074110"/>
              <a:gd name="connsiteY774" fmla="*/ 1746388 h 7505871"/>
              <a:gd name="connsiteX775" fmla="*/ 7834133 w 8074110"/>
              <a:gd name="connsiteY775" fmla="*/ 1685234 h 7505871"/>
              <a:gd name="connsiteX776" fmla="*/ 7668469 w 8074110"/>
              <a:gd name="connsiteY776" fmla="*/ 1563695 h 7505871"/>
              <a:gd name="connsiteX777" fmla="*/ 7553899 w 8074110"/>
              <a:gd name="connsiteY777" fmla="*/ 1286560 h 7505871"/>
              <a:gd name="connsiteX778" fmla="*/ 7736592 w 8074110"/>
              <a:gd name="connsiteY778" fmla="*/ 785700 h 7505871"/>
              <a:gd name="connsiteX779" fmla="*/ 7778394 w 8074110"/>
              <a:gd name="connsiteY779" fmla="*/ 759382 h 7505871"/>
              <a:gd name="connsiteX780" fmla="*/ 8041597 w 8074110"/>
              <a:gd name="connsiteY780" fmla="*/ 728417 h 7505871"/>
              <a:gd name="connsiteX781" fmla="*/ 8074110 w 8074110"/>
              <a:gd name="connsiteY781" fmla="*/ 722222 h 7505871"/>
              <a:gd name="connsiteX782" fmla="*/ 8074110 w 8074110"/>
              <a:gd name="connsiteY782" fmla="*/ 688937 h 7505871"/>
              <a:gd name="connsiteX783" fmla="*/ 7787683 w 8074110"/>
              <a:gd name="connsiteY783" fmla="*/ 719127 h 7505871"/>
              <a:gd name="connsiteX784" fmla="*/ 7550029 w 8074110"/>
              <a:gd name="connsiteY784" fmla="*/ 603007 h 7505871"/>
              <a:gd name="connsiteX785" fmla="*/ 7534545 w 8074110"/>
              <a:gd name="connsiteY785" fmla="*/ 359158 h 7505871"/>
              <a:gd name="connsiteX786" fmla="*/ 7626666 w 8074110"/>
              <a:gd name="connsiteY786" fmla="*/ 251555 h 7505871"/>
              <a:gd name="connsiteX787" fmla="*/ 7819424 w 8074110"/>
              <a:gd name="connsiteY787" fmla="*/ 127696 h 7505871"/>
              <a:gd name="connsiteX788" fmla="*/ 7926252 w 8074110"/>
              <a:gd name="connsiteY788" fmla="*/ 76604 h 7505871"/>
              <a:gd name="connsiteX789" fmla="*/ 8074110 w 8074110"/>
              <a:gd name="connsiteY789" fmla="*/ 636295 h 7505871"/>
              <a:gd name="connsiteX790" fmla="*/ 8074110 w 8074110"/>
              <a:gd name="connsiteY790" fmla="*/ 589848 h 7505871"/>
              <a:gd name="connsiteX791" fmla="*/ 8012954 w 8074110"/>
              <a:gd name="connsiteY791" fmla="*/ 46414 h 7505871"/>
              <a:gd name="connsiteX792" fmla="*/ 8071012 w 8074110"/>
              <a:gd name="connsiteY792" fmla="*/ 11578 h 7505871"/>
              <a:gd name="connsiteX793" fmla="*/ 8071012 w 8074110"/>
              <a:gd name="connsiteY793" fmla="*/ 4611 h 7505871"/>
              <a:gd name="connsiteX794" fmla="*/ 7829488 w 8074110"/>
              <a:gd name="connsiteY794" fmla="*/ 4611 h 7505871"/>
              <a:gd name="connsiteX795" fmla="*/ 7829488 w 8074110"/>
              <a:gd name="connsiteY795" fmla="*/ 10028 h 7505871"/>
              <a:gd name="connsiteX796" fmla="*/ 7950250 w 8074110"/>
              <a:gd name="connsiteY796" fmla="*/ 17770 h 7505871"/>
              <a:gd name="connsiteX797" fmla="*/ 7735817 w 8074110"/>
              <a:gd name="connsiteY797" fmla="*/ 131568 h 7505871"/>
              <a:gd name="connsiteX798" fmla="*/ 7637503 w 8074110"/>
              <a:gd name="connsiteY798" fmla="*/ 166403 h 7505871"/>
              <a:gd name="connsiteX799" fmla="*/ 6933826 w 8074110"/>
              <a:gd name="connsiteY799" fmla="*/ 19318 h 7505871"/>
              <a:gd name="connsiteX800" fmla="*/ 6868026 w 8074110"/>
              <a:gd name="connsiteY800" fmla="*/ 8481 h 7505871"/>
              <a:gd name="connsiteX801" fmla="*/ 7534545 w 8074110"/>
              <a:gd name="connsiteY801" fmla="*/ 226009 h 7505871"/>
              <a:gd name="connsiteX802" fmla="*/ 7524483 w 8074110"/>
              <a:gd name="connsiteY802" fmla="*/ 237621 h 7505871"/>
              <a:gd name="connsiteX803" fmla="*/ 7244249 w 8074110"/>
              <a:gd name="connsiteY803" fmla="*/ 413347 h 7505871"/>
              <a:gd name="connsiteX804" fmla="*/ 7223348 w 8074110"/>
              <a:gd name="connsiteY804" fmla="*/ 421864 h 7505871"/>
              <a:gd name="connsiteX805" fmla="*/ 6830868 w 8074110"/>
              <a:gd name="connsiteY805" fmla="*/ 303422 h 7505871"/>
              <a:gd name="connsiteX806" fmla="*/ 6813837 w 8074110"/>
              <a:gd name="connsiteY806" fmla="*/ 261619 h 7505871"/>
              <a:gd name="connsiteX807" fmla="*/ 6854092 w 8074110"/>
              <a:gd name="connsiteY807" fmla="*/ 26285 h 7505871"/>
              <a:gd name="connsiteX808" fmla="*/ 6850222 w 8074110"/>
              <a:gd name="connsiteY808" fmla="*/ 3836 h 7505871"/>
              <a:gd name="connsiteX809" fmla="*/ 6830299 w 8074110"/>
              <a:gd name="connsiteY80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820132 w 8074110"/>
              <a:gd name="connsiteY581" fmla="*/ 871630 h 7505871"/>
              <a:gd name="connsiteX582" fmla="*/ 3416208 w 8074110"/>
              <a:gd name="connsiteY582" fmla="*/ 1705361 h 7505871"/>
              <a:gd name="connsiteX583" fmla="*/ 3403821 w 8074110"/>
              <a:gd name="connsiteY583" fmla="*/ 1733229 h 7505871"/>
              <a:gd name="connsiteX584" fmla="*/ 3220356 w 8074110"/>
              <a:gd name="connsiteY584" fmla="*/ 1788965 h 7505871"/>
              <a:gd name="connsiteX585" fmla="*/ 3183971 w 8074110"/>
              <a:gd name="connsiteY585" fmla="*/ 1778128 h 7505871"/>
              <a:gd name="connsiteX586" fmla="*/ 2802328 w 8074110"/>
              <a:gd name="connsiteY586" fmla="*/ 1303589 h 7505871"/>
              <a:gd name="connsiteX587" fmla="*/ 2734980 w 8074110"/>
              <a:gd name="connsiteY587" fmla="*/ 1223082 h 7505871"/>
              <a:gd name="connsiteX588" fmla="*/ 1721651 w 8074110"/>
              <a:gd name="connsiteY588" fmla="*/ 208205 h 7505871"/>
              <a:gd name="connsiteX589" fmla="*/ 1725523 w 8074110"/>
              <a:gd name="connsiteY589" fmla="*/ 200464 h 7505871"/>
              <a:gd name="connsiteX590" fmla="*/ 5759578 w 8074110"/>
              <a:gd name="connsiteY590" fmla="*/ 140662 h 7505871"/>
              <a:gd name="connsiteX591" fmla="*/ 5822184 w 8074110"/>
              <a:gd name="connsiteY591" fmla="*/ 174918 h 7505871"/>
              <a:gd name="connsiteX592" fmla="*/ 6050551 w 8074110"/>
              <a:gd name="connsiteY592" fmla="*/ 345224 h 7505871"/>
              <a:gd name="connsiteX593" fmla="*/ 6064485 w 8074110"/>
              <a:gd name="connsiteY593" fmla="*/ 389351 h 7505871"/>
              <a:gd name="connsiteX594" fmla="*/ 5850827 w 8074110"/>
              <a:gd name="connsiteY594" fmla="*/ 619264 h 7505871"/>
              <a:gd name="connsiteX595" fmla="*/ 5812120 w 8074110"/>
              <a:gd name="connsiteY595" fmla="*/ 623909 h 7505871"/>
              <a:gd name="connsiteX596" fmla="*/ 5306617 w 8074110"/>
              <a:gd name="connsiteY596" fmla="*/ 537981 h 7505871"/>
              <a:gd name="connsiteX597" fmla="*/ 5287266 w 8074110"/>
              <a:gd name="connsiteY597" fmla="*/ 532562 h 7505871"/>
              <a:gd name="connsiteX598" fmla="*/ 5484666 w 8074110"/>
              <a:gd name="connsiteY598" fmla="*/ 433476 h 7505871"/>
              <a:gd name="connsiteX599" fmla="*/ 5716131 w 8074110"/>
              <a:gd name="connsiteY599" fmla="*/ 198141 h 7505871"/>
              <a:gd name="connsiteX600" fmla="*/ 5759578 w 8074110"/>
              <a:gd name="connsiteY600" fmla="*/ 140662 h 7505871"/>
              <a:gd name="connsiteX601" fmla="*/ 6792161 w 8074110"/>
              <a:gd name="connsiteY601" fmla="*/ 69637 h 7505871"/>
              <a:gd name="connsiteX602" fmla="*/ 6756550 w 8074110"/>
              <a:gd name="connsiteY602" fmla="*/ 261619 h 7505871"/>
              <a:gd name="connsiteX603" fmla="*/ 6617984 w 8074110"/>
              <a:gd name="connsiteY603" fmla="*/ 446635 h 7505871"/>
              <a:gd name="connsiteX604" fmla="*/ 6420582 w 8074110"/>
              <a:gd name="connsiteY604" fmla="*/ 545724 h 7505871"/>
              <a:gd name="connsiteX605" fmla="*/ 6386520 w 8074110"/>
              <a:gd name="connsiteY605" fmla="*/ 543401 h 7505871"/>
              <a:gd name="connsiteX606" fmla="*/ 6167444 w 8074110"/>
              <a:gd name="connsiteY606" fmla="*/ 376190 h 7505871"/>
              <a:gd name="connsiteX607" fmla="*/ 6792161 w 8074110"/>
              <a:gd name="connsiteY607" fmla="*/ 69637 h 7505871"/>
              <a:gd name="connsiteX608" fmla="*/ 6830299 w 8074110"/>
              <a:gd name="connsiteY608" fmla="*/ 401 h 7505871"/>
              <a:gd name="connsiteX609" fmla="*/ 6773582 w 8074110"/>
              <a:gd name="connsiteY609" fmla="*/ 27835 h 7505871"/>
              <a:gd name="connsiteX610" fmla="*/ 6302140 w 8074110"/>
              <a:gd name="connsiteY610" fmla="*/ 343677 h 7505871"/>
              <a:gd name="connsiteX611" fmla="*/ 6071452 w 8074110"/>
              <a:gd name="connsiteY611" fmla="*/ 304197 h 7505871"/>
              <a:gd name="connsiteX612" fmla="*/ 5949915 w 8074110"/>
              <a:gd name="connsiteY612" fmla="*/ 212850 h 7505871"/>
              <a:gd name="connsiteX613" fmla="*/ 5809025 w 8074110"/>
              <a:gd name="connsiteY613" fmla="*/ 105247 h 7505871"/>
              <a:gd name="connsiteX614" fmla="*/ 6016489 w 8074110"/>
              <a:gd name="connsiteY614" fmla="*/ 8481 h 7505871"/>
              <a:gd name="connsiteX615" fmla="*/ 6001007 w 8074110"/>
              <a:gd name="connsiteY615" fmla="*/ 3061 h 7505871"/>
              <a:gd name="connsiteX616" fmla="*/ 5795091 w 8074110"/>
              <a:gd name="connsiteY616" fmla="*/ 51058 h 7505871"/>
              <a:gd name="connsiteX617" fmla="*/ 5725418 w 8074110"/>
              <a:gd name="connsiteY617" fmla="*/ 40219 h 7505871"/>
              <a:gd name="connsiteX618" fmla="*/ 5613945 w 8074110"/>
              <a:gd name="connsiteY618" fmla="*/ 8481 h 7505871"/>
              <a:gd name="connsiteX619" fmla="*/ 5681293 w 8074110"/>
              <a:gd name="connsiteY619" fmla="*/ 62670 h 7505871"/>
              <a:gd name="connsiteX620" fmla="*/ 5692905 w 8074110"/>
              <a:gd name="connsiteY620" fmla="*/ 126148 h 7505871"/>
              <a:gd name="connsiteX621" fmla="*/ 5659619 w 8074110"/>
              <a:gd name="connsiteY621" fmla="*/ 178787 h 7505871"/>
              <a:gd name="connsiteX622" fmla="*/ 5438219 w 8074110"/>
              <a:gd name="connsiteY622" fmla="*/ 396318 h 7505871"/>
              <a:gd name="connsiteX623" fmla="*/ 5299651 w 8074110"/>
              <a:gd name="connsiteY623" fmla="*/ 465989 h 7505871"/>
              <a:gd name="connsiteX624" fmla="*/ 5051157 w 8074110"/>
              <a:gd name="connsiteY624" fmla="*/ 501599 h 7505871"/>
              <a:gd name="connsiteX625" fmla="*/ 5017869 w 8074110"/>
              <a:gd name="connsiteY625" fmla="*/ 498502 h 7505871"/>
              <a:gd name="connsiteX626" fmla="*/ 4896331 w 8074110"/>
              <a:gd name="connsiteY626" fmla="*/ 483020 h 7505871"/>
              <a:gd name="connsiteX627" fmla="*/ 5006257 w 8074110"/>
              <a:gd name="connsiteY627" fmla="*/ 368448 h 7505871"/>
              <a:gd name="connsiteX628" fmla="*/ 5178888 w 8074110"/>
              <a:gd name="connsiteY628" fmla="*/ 35574 h 7505871"/>
              <a:gd name="connsiteX629" fmla="*/ 5148697 w 8074110"/>
              <a:gd name="connsiteY629" fmla="*/ 4611 h 7505871"/>
              <a:gd name="connsiteX630" fmla="*/ 5130119 w 8074110"/>
              <a:gd name="connsiteY630" fmla="*/ 33252 h 7505871"/>
              <a:gd name="connsiteX631" fmla="*/ 4968327 w 8074110"/>
              <a:gd name="connsiteY631" fmla="*/ 335162 h 7505871"/>
              <a:gd name="connsiteX632" fmla="*/ 4842143 w 8074110"/>
              <a:gd name="connsiteY632" fmla="*/ 457472 h 7505871"/>
              <a:gd name="connsiteX633" fmla="*/ 4792601 w 8074110"/>
              <a:gd name="connsiteY633" fmla="*/ 475278 h 7505871"/>
              <a:gd name="connsiteX634" fmla="*/ 4347477 w 8074110"/>
              <a:gd name="connsiteY634" fmla="*/ 432701 h 7505871"/>
              <a:gd name="connsiteX635" fmla="*/ 4253811 w 8074110"/>
              <a:gd name="connsiteY635" fmla="*/ 421089 h 7505871"/>
              <a:gd name="connsiteX636" fmla="*/ 4693512 w 8074110"/>
              <a:gd name="connsiteY636" fmla="*/ 8481 h 7505871"/>
              <a:gd name="connsiteX637" fmla="*/ 4611455 w 8074110"/>
              <a:gd name="connsiteY637" fmla="*/ 22415 h 7505871"/>
              <a:gd name="connsiteX638" fmla="*/ 4196524 w 8074110"/>
              <a:gd name="connsiteY638" fmla="*/ 402510 h 7505871"/>
              <a:gd name="connsiteX639" fmla="*/ 4148530 w 8074110"/>
              <a:gd name="connsiteY639" fmla="*/ 417219 h 7505871"/>
              <a:gd name="connsiteX640" fmla="*/ 3828041 w 8074110"/>
              <a:gd name="connsiteY640" fmla="*/ 393221 h 7505871"/>
              <a:gd name="connsiteX641" fmla="*/ 3665477 w 8074110"/>
              <a:gd name="connsiteY641" fmla="*/ 380834 h 7505871"/>
              <a:gd name="connsiteX642" fmla="*/ 3924032 w 8074110"/>
              <a:gd name="connsiteY642" fmla="*/ 10028 h 7505871"/>
              <a:gd name="connsiteX643" fmla="*/ 3841203 w 8074110"/>
              <a:gd name="connsiteY643" fmla="*/ 46414 h 7505871"/>
              <a:gd name="connsiteX644" fmla="*/ 3613610 w 8074110"/>
              <a:gd name="connsiteY644" fmla="*/ 359933 h 7505871"/>
              <a:gd name="connsiteX645" fmla="*/ 3573355 w 8074110"/>
              <a:gd name="connsiteY645" fmla="*/ 376190 h 7505871"/>
              <a:gd name="connsiteX646" fmla="*/ 2866581 w 8074110"/>
              <a:gd name="connsiteY646" fmla="*/ 318906 h 7505871"/>
              <a:gd name="connsiteX647" fmla="*/ 2819359 w 8074110"/>
              <a:gd name="connsiteY647" fmla="*/ 301874 h 7505871"/>
              <a:gd name="connsiteX648" fmla="*/ 2984246 w 8074110"/>
              <a:gd name="connsiteY648" fmla="*/ 10028 h 7505871"/>
              <a:gd name="connsiteX649" fmla="*/ 2922318 w 8074110"/>
              <a:gd name="connsiteY649" fmla="*/ 39446 h 7505871"/>
              <a:gd name="connsiteX650" fmla="*/ 2779879 w 8074110"/>
              <a:gd name="connsiteY650" fmla="*/ 285618 h 7505871"/>
              <a:gd name="connsiteX651" fmla="*/ 2736527 w 8074110"/>
              <a:gd name="connsiteY651" fmla="*/ 306519 h 7505871"/>
              <a:gd name="connsiteX652" fmla="*/ 2190770 w 8074110"/>
              <a:gd name="connsiteY652" fmla="*/ 240718 h 7505871"/>
              <a:gd name="connsiteX653" fmla="*/ 2157482 w 8074110"/>
              <a:gd name="connsiteY653" fmla="*/ 207430 h 7505871"/>
              <a:gd name="connsiteX654" fmla="*/ 2173739 w 8074110"/>
              <a:gd name="connsiteY654" fmla="*/ 124598 h 7505871"/>
              <a:gd name="connsiteX655" fmla="*/ 2247281 w 8074110"/>
              <a:gd name="connsiteY655" fmla="*/ 8481 h 7505871"/>
              <a:gd name="connsiteX656" fmla="*/ 2202382 w 8074110"/>
              <a:gd name="connsiteY656" fmla="*/ 13126 h 7505871"/>
              <a:gd name="connsiteX657" fmla="*/ 2109488 w 8074110"/>
              <a:gd name="connsiteY657" fmla="*/ 196594 h 7505871"/>
              <a:gd name="connsiteX658" fmla="*/ 2073878 w 8074110"/>
              <a:gd name="connsiteY658" fmla="*/ 223687 h 7505871"/>
              <a:gd name="connsiteX659" fmla="*/ 1782807 w 8074110"/>
              <a:gd name="connsiteY659" fmla="*/ 178015 h 7505871"/>
              <a:gd name="connsiteX660" fmla="*/ 1743327 w 8074110"/>
              <a:gd name="connsiteY660" fmla="*/ 94408 h 7505871"/>
              <a:gd name="connsiteX661" fmla="*/ 1789774 w 8074110"/>
              <a:gd name="connsiteY661" fmla="*/ 10803 h 7505871"/>
              <a:gd name="connsiteX662" fmla="*/ 1709266 w 8074110"/>
              <a:gd name="connsiteY662" fmla="*/ 48736 h 7505871"/>
              <a:gd name="connsiteX663" fmla="*/ 1667462 w 8074110"/>
              <a:gd name="connsiteY663" fmla="*/ 127696 h 7505871"/>
              <a:gd name="connsiteX664" fmla="*/ 1618692 w 8074110"/>
              <a:gd name="connsiteY664" fmla="*/ 152469 h 7505871"/>
              <a:gd name="connsiteX665" fmla="*/ 853860 w 8074110"/>
              <a:gd name="connsiteY665" fmla="*/ 29382 h 7505871"/>
              <a:gd name="connsiteX666" fmla="*/ 474537 w 8074110"/>
              <a:gd name="connsiteY666" fmla="*/ 9256 h 7505871"/>
              <a:gd name="connsiteX667" fmla="*/ 493891 w 8074110"/>
              <a:gd name="connsiteY667" fmla="*/ 12351 h 7505871"/>
              <a:gd name="connsiteX668" fmla="*/ 733870 w 8074110"/>
              <a:gd name="connsiteY668" fmla="*/ 40994 h 7505871"/>
              <a:gd name="connsiteX669" fmla="*/ 1561409 w 8074110"/>
              <a:gd name="connsiteY669" fmla="*/ 171820 h 7505871"/>
              <a:gd name="connsiteX670" fmla="*/ 1631854 w 8074110"/>
              <a:gd name="connsiteY670" fmla="*/ 187304 h 7505871"/>
              <a:gd name="connsiteX671" fmla="*/ 1772742 w 8074110"/>
              <a:gd name="connsiteY671" fmla="*/ 322001 h 7505871"/>
              <a:gd name="connsiteX672" fmla="*/ 1567601 w 8074110"/>
              <a:gd name="connsiteY672" fmla="*/ 346774 h 7505871"/>
              <a:gd name="connsiteX673" fmla="*/ 1264918 w 8074110"/>
              <a:gd name="connsiteY673" fmla="*/ 319678 h 7505871"/>
              <a:gd name="connsiteX674" fmla="*/ 966880 w 8074110"/>
              <a:gd name="connsiteY674" fmla="*/ 322776 h 7505871"/>
              <a:gd name="connsiteX675" fmla="*/ 839151 w 8074110"/>
              <a:gd name="connsiteY675" fmla="*/ 293357 h 7505871"/>
              <a:gd name="connsiteX676" fmla="*/ 116893 w 8074110"/>
              <a:gd name="connsiteY676" fmla="*/ 13126 h 7505871"/>
              <a:gd name="connsiteX677" fmla="*/ 0 w 8074110"/>
              <a:gd name="connsiteY677" fmla="*/ 6159 h 7505871"/>
              <a:gd name="connsiteX678" fmla="*/ 30191 w 8074110"/>
              <a:gd name="connsiteY678" fmla="*/ 27060 h 7505871"/>
              <a:gd name="connsiteX679" fmla="*/ 863149 w 8074110"/>
              <a:gd name="connsiteY679" fmla="*/ 349096 h 7505871"/>
              <a:gd name="connsiteX680" fmla="*/ 2691628 w 8074110"/>
              <a:gd name="connsiteY680" fmla="*/ 1437513 h 7505871"/>
              <a:gd name="connsiteX681" fmla="*/ 2729173 w 8074110"/>
              <a:gd name="connsiteY681" fmla="*/ 1480575 h 7505871"/>
              <a:gd name="connsiteX682" fmla="*/ 2737964 w 8074110"/>
              <a:gd name="connsiteY682" fmla="*/ 1521053 h 7505871"/>
              <a:gd name="connsiteX683" fmla="*/ 2751607 w 8074110"/>
              <a:gd name="connsiteY683" fmla="*/ 1513346 h 7505871"/>
              <a:gd name="connsiteX684" fmla="*/ 2789941 w 8074110"/>
              <a:gd name="connsiteY684" fmla="*/ 1581205 h 7505871"/>
              <a:gd name="connsiteX685" fmla="*/ 2789941 w 8074110"/>
              <a:gd name="connsiteY685" fmla="*/ 1521120 h 7505871"/>
              <a:gd name="connsiteX686" fmla="*/ 3149135 w 8074110"/>
              <a:gd name="connsiteY686" fmla="*/ 1826898 h 7505871"/>
              <a:gd name="connsiteX687" fmla="*/ 3180873 w 8074110"/>
              <a:gd name="connsiteY687" fmla="*/ 1850896 h 7505871"/>
              <a:gd name="connsiteX688" fmla="*/ 3685603 w 8074110"/>
              <a:gd name="connsiteY688" fmla="*/ 2128807 h 7505871"/>
              <a:gd name="connsiteX689" fmla="*/ 4074212 w 8074110"/>
              <a:gd name="connsiteY689" fmla="*/ 2380398 h 7505871"/>
              <a:gd name="connsiteX690" fmla="*/ 4482176 w 8074110"/>
              <a:gd name="connsiteY690" fmla="*/ 2882804 h 7505871"/>
              <a:gd name="connsiteX691" fmla="*/ 4615325 w 8074110"/>
              <a:gd name="connsiteY691" fmla="*/ 3032983 h 7505871"/>
              <a:gd name="connsiteX692" fmla="*/ 4938909 w 8074110"/>
              <a:gd name="connsiteY692" fmla="*/ 3311666 h 7505871"/>
              <a:gd name="connsiteX693" fmla="*/ 5464539 w 8074110"/>
              <a:gd name="connsiteY693" fmla="*/ 3821815 h 7505871"/>
              <a:gd name="connsiteX694" fmla="*/ 5862439 w 8074110"/>
              <a:gd name="connsiteY694" fmla="*/ 4371442 h 7505871"/>
              <a:gd name="connsiteX695" fmla="*/ 5925142 w 8074110"/>
              <a:gd name="connsiteY695" fmla="*/ 4423309 h 7505871"/>
              <a:gd name="connsiteX696" fmla="*/ 5960752 w 8074110"/>
              <a:gd name="connsiteY696" fmla="*/ 4439565 h 7505871"/>
              <a:gd name="connsiteX697" fmla="*/ 6221633 w 8074110"/>
              <a:gd name="connsiteY697" fmla="*/ 4609099 h 7505871"/>
              <a:gd name="connsiteX698" fmla="*/ 6602500 w 8074110"/>
              <a:gd name="connsiteY698" fmla="*/ 4887784 h 7505871"/>
              <a:gd name="connsiteX699" fmla="*/ 7161419 w 8074110"/>
              <a:gd name="connsiteY699" fmla="*/ 5593785 h 7505871"/>
              <a:gd name="connsiteX700" fmla="*/ 7807037 w 8074110"/>
              <a:gd name="connsiteY700" fmla="*/ 6708523 h 7505871"/>
              <a:gd name="connsiteX701" fmla="*/ 7824068 w 8074110"/>
              <a:gd name="connsiteY701" fmla="*/ 6754970 h 7505871"/>
              <a:gd name="connsiteX702" fmla="*/ 7999795 w 8074110"/>
              <a:gd name="connsiteY702" fmla="*/ 7317758 h 7505871"/>
              <a:gd name="connsiteX703" fmla="*/ 8071787 w 8074110"/>
              <a:gd name="connsiteY703" fmla="*/ 7505871 h 7505871"/>
              <a:gd name="connsiteX704" fmla="*/ 8071787 w 8074110"/>
              <a:gd name="connsiteY704" fmla="*/ 7399815 h 7505871"/>
              <a:gd name="connsiteX705" fmla="*/ 7950250 w 8074110"/>
              <a:gd name="connsiteY705" fmla="*/ 7039849 h 7505871"/>
              <a:gd name="connsiteX706" fmla="*/ 7865096 w 8074110"/>
              <a:gd name="connsiteY706" fmla="*/ 6744905 h 7505871"/>
              <a:gd name="connsiteX707" fmla="*/ 7863548 w 8074110"/>
              <a:gd name="connsiteY707" fmla="*/ 6706200 h 7505871"/>
              <a:gd name="connsiteX708" fmla="*/ 8043144 w 8074110"/>
              <a:gd name="connsiteY708" fmla="*/ 6277336 h 7505871"/>
              <a:gd name="connsiteX709" fmla="*/ 8072562 w 8074110"/>
              <a:gd name="connsiteY709" fmla="*/ 6272691 h 7505871"/>
              <a:gd name="connsiteX710" fmla="*/ 8072562 w 8074110"/>
              <a:gd name="connsiteY710" fmla="*/ 6153476 h 7505871"/>
              <a:gd name="connsiteX711" fmla="*/ 8052434 w 8074110"/>
              <a:gd name="connsiteY711" fmla="*/ 6144959 h 7505871"/>
              <a:gd name="connsiteX712" fmla="*/ 7593379 w 8074110"/>
              <a:gd name="connsiteY712" fmla="*/ 5359998 h 7505871"/>
              <a:gd name="connsiteX713" fmla="*/ 7591831 w 8074110"/>
              <a:gd name="connsiteY713" fmla="*/ 5353806 h 7505871"/>
              <a:gd name="connsiteX714" fmla="*/ 8052434 w 8074110"/>
              <a:gd name="connsiteY714" fmla="*/ 5624748 h 7505871"/>
              <a:gd name="connsiteX715" fmla="*/ 8072562 w 8074110"/>
              <a:gd name="connsiteY715" fmla="*/ 5650297 h 7505871"/>
              <a:gd name="connsiteX716" fmla="*/ 8072562 w 8074110"/>
              <a:gd name="connsiteY716" fmla="*/ 5564367 h 7505871"/>
              <a:gd name="connsiteX717" fmla="*/ 8059401 w 8074110"/>
              <a:gd name="connsiteY717" fmla="*/ 5555078 h 7505871"/>
              <a:gd name="connsiteX718" fmla="*/ 7759043 w 8074110"/>
              <a:gd name="connsiteY718" fmla="*/ 5365418 h 7505871"/>
              <a:gd name="connsiteX719" fmla="*/ 7623569 w 8074110"/>
              <a:gd name="connsiteY719" fmla="*/ 5314326 h 7505871"/>
              <a:gd name="connsiteX720" fmla="*/ 7605765 w 8074110"/>
              <a:gd name="connsiteY720" fmla="*/ 5269426 h 7505871"/>
              <a:gd name="connsiteX721" fmla="*/ 7917737 w 8074110"/>
              <a:gd name="connsiteY721" fmla="*/ 4875397 h 7505871"/>
              <a:gd name="connsiteX722" fmla="*/ 8072562 w 8074110"/>
              <a:gd name="connsiteY722" fmla="*/ 4774761 h 7505871"/>
              <a:gd name="connsiteX723" fmla="*/ 8072562 w 8074110"/>
              <a:gd name="connsiteY723" fmla="*/ 4715155 h 7505871"/>
              <a:gd name="connsiteX724" fmla="*/ 7588734 w 8074110"/>
              <a:gd name="connsiteY724" fmla="*/ 5193561 h 7505871"/>
              <a:gd name="connsiteX725" fmla="*/ 7574027 w 8074110"/>
              <a:gd name="connsiteY725" fmla="*/ 5226849 h 7505871"/>
              <a:gd name="connsiteX726" fmla="*/ 7567060 w 8074110"/>
              <a:gd name="connsiteY726" fmla="*/ 5232269 h 7505871"/>
              <a:gd name="connsiteX727" fmla="*/ 7550804 w 8074110"/>
              <a:gd name="connsiteY727" fmla="*/ 5128536 h 7505871"/>
              <a:gd name="connsiteX728" fmla="*/ 7476486 w 8074110"/>
              <a:gd name="connsiteY728" fmla="*/ 4561102 h 7505871"/>
              <a:gd name="connsiteX729" fmla="*/ 7512871 w 8074110"/>
              <a:gd name="connsiteY729" fmla="*/ 4526267 h 7505871"/>
              <a:gd name="connsiteX730" fmla="*/ 7744334 w 8074110"/>
              <a:gd name="connsiteY730" fmla="*/ 4535557 h 7505871"/>
              <a:gd name="connsiteX731" fmla="*/ 8072562 w 8074110"/>
              <a:gd name="connsiteY731" fmla="*/ 4622258 h 7505871"/>
              <a:gd name="connsiteX732" fmla="*/ 8072562 w 8074110"/>
              <a:gd name="connsiteY732" fmla="*/ 4568844 h 7505871"/>
              <a:gd name="connsiteX733" fmla="*/ 7770654 w 8074110"/>
              <a:gd name="connsiteY733" fmla="*/ 4499174 h 7505871"/>
              <a:gd name="connsiteX734" fmla="*/ 7519838 w 8074110"/>
              <a:gd name="connsiteY734" fmla="*/ 4483690 h 7505871"/>
              <a:gd name="connsiteX735" fmla="*/ 7461005 w 8074110"/>
              <a:gd name="connsiteY735" fmla="*/ 4427179 h 7505871"/>
              <a:gd name="connsiteX736" fmla="*/ 7389784 w 8074110"/>
              <a:gd name="connsiteY736" fmla="*/ 3848909 h 7505871"/>
              <a:gd name="connsiteX737" fmla="*/ 7420750 w 8074110"/>
              <a:gd name="connsiteY737" fmla="*/ 3808654 h 7505871"/>
              <a:gd name="connsiteX738" fmla="*/ 7762912 w 8074110"/>
              <a:gd name="connsiteY738" fmla="*/ 3749823 h 7505871"/>
              <a:gd name="connsiteX739" fmla="*/ 8072562 w 8074110"/>
              <a:gd name="connsiteY739" fmla="*/ 3759884 h 7505871"/>
              <a:gd name="connsiteX740" fmla="*/ 8072562 w 8074110"/>
              <a:gd name="connsiteY740" fmla="*/ 3713438 h 7505871"/>
              <a:gd name="connsiteX741" fmla="*/ 7848067 w 8074110"/>
              <a:gd name="connsiteY741" fmla="*/ 3704924 h 7505871"/>
              <a:gd name="connsiteX742" fmla="*/ 7498162 w 8074110"/>
              <a:gd name="connsiteY742" fmla="*/ 3756790 h 7505871"/>
              <a:gd name="connsiteX743" fmla="*/ 7406041 w 8074110"/>
              <a:gd name="connsiteY743" fmla="*/ 3768402 h 7505871"/>
              <a:gd name="connsiteX744" fmla="*/ 7376625 w 8074110"/>
              <a:gd name="connsiteY744" fmla="*/ 3743628 h 7505871"/>
              <a:gd name="connsiteX745" fmla="*/ 7317791 w 8074110"/>
              <a:gd name="connsiteY745" fmla="*/ 3277606 h 7505871"/>
              <a:gd name="connsiteX746" fmla="*/ 7329403 w 8074110"/>
              <a:gd name="connsiteY746" fmla="*/ 3245093 h 7505871"/>
              <a:gd name="connsiteX747" fmla="*/ 7556221 w 8074110"/>
              <a:gd name="connsiteY747" fmla="*/ 3145229 h 7505871"/>
              <a:gd name="connsiteX748" fmla="*/ 8072562 w 8074110"/>
              <a:gd name="connsiteY748" fmla="*/ 3045368 h 7505871"/>
              <a:gd name="connsiteX749" fmla="*/ 8072562 w 8074110"/>
              <a:gd name="connsiteY749" fmla="*/ 3005888 h 7505871"/>
              <a:gd name="connsiteX750" fmla="*/ 7445521 w 8074110"/>
              <a:gd name="connsiteY750" fmla="*/ 3144457 h 7505871"/>
              <a:gd name="connsiteX751" fmla="*/ 7328628 w 8074110"/>
              <a:gd name="connsiteY751" fmla="*/ 3199420 h 7505871"/>
              <a:gd name="connsiteX752" fmla="*/ 7304630 w 8074110"/>
              <a:gd name="connsiteY752" fmla="*/ 3186259 h 7505871"/>
              <a:gd name="connsiteX753" fmla="*/ 7258183 w 8074110"/>
              <a:gd name="connsiteY753" fmla="*/ 2868867 h 7505871"/>
              <a:gd name="connsiteX754" fmla="*/ 7267472 w 8074110"/>
              <a:gd name="connsiteY754" fmla="*/ 2846419 h 7505871"/>
              <a:gd name="connsiteX755" fmla="*/ 7736592 w 8074110"/>
              <a:gd name="connsiteY755" fmla="*/ 2501935 h 7505871"/>
              <a:gd name="connsiteX756" fmla="*/ 8072562 w 8074110"/>
              <a:gd name="connsiteY756" fmla="*/ 2323111 h 7505871"/>
              <a:gd name="connsiteX757" fmla="*/ 8072562 w 8074110"/>
              <a:gd name="connsiteY757" fmla="*/ 2263504 h 7505871"/>
              <a:gd name="connsiteX758" fmla="*/ 7247346 w 8074110"/>
              <a:gd name="connsiteY758" fmla="*/ 2789134 h 7505871"/>
              <a:gd name="connsiteX759" fmla="*/ 7204769 w 8074110"/>
              <a:gd name="connsiteY759" fmla="*/ 2536769 h 7505871"/>
              <a:gd name="connsiteX760" fmla="*/ 7194707 w 8074110"/>
              <a:gd name="connsiteY760" fmla="*/ 2481808 h 7505871"/>
              <a:gd name="connsiteX761" fmla="*/ 7218703 w 8074110"/>
              <a:gd name="connsiteY761" fmla="*/ 2341689 h 7505871"/>
              <a:gd name="connsiteX762" fmla="*/ 7498162 w 8074110"/>
              <a:gd name="connsiteY762" fmla="*/ 2079261 h 7505871"/>
              <a:gd name="connsiteX763" fmla="*/ 7934769 w 8074110"/>
              <a:gd name="connsiteY763" fmla="*/ 1906633 h 7505871"/>
              <a:gd name="connsiteX764" fmla="*/ 7950250 w 8074110"/>
              <a:gd name="connsiteY764" fmla="*/ 1901988 h 7505871"/>
              <a:gd name="connsiteX765" fmla="*/ 8072562 w 8074110"/>
              <a:gd name="connsiteY765" fmla="*/ 1913600 h 7505871"/>
              <a:gd name="connsiteX766" fmla="*/ 8072562 w 8074110"/>
              <a:gd name="connsiteY766" fmla="*/ 1860961 h 7505871"/>
              <a:gd name="connsiteX767" fmla="*/ 7922382 w 8074110"/>
              <a:gd name="connsiteY767" fmla="*/ 1541246 h 7505871"/>
              <a:gd name="connsiteX768" fmla="*/ 8023793 w 8074110"/>
              <a:gd name="connsiteY768" fmla="*/ 1045033 h 7505871"/>
              <a:gd name="connsiteX769" fmla="*/ 8072562 w 8074110"/>
              <a:gd name="connsiteY769" fmla="*/ 933558 h 7505871"/>
              <a:gd name="connsiteX770" fmla="*/ 8072562 w 8074110"/>
              <a:gd name="connsiteY770" fmla="*/ 834472 h 7505871"/>
              <a:gd name="connsiteX771" fmla="*/ 8057853 w 8074110"/>
              <a:gd name="connsiteY771" fmla="*/ 850729 h 7505871"/>
              <a:gd name="connsiteX772" fmla="*/ 7875935 w 8074110"/>
              <a:gd name="connsiteY772" fmla="*/ 1487832 h 7505871"/>
              <a:gd name="connsiteX773" fmla="*/ 7917737 w 8074110"/>
              <a:gd name="connsiteY773" fmla="*/ 1746388 h 7505871"/>
              <a:gd name="connsiteX774" fmla="*/ 7834133 w 8074110"/>
              <a:gd name="connsiteY774" fmla="*/ 1685234 h 7505871"/>
              <a:gd name="connsiteX775" fmla="*/ 7668469 w 8074110"/>
              <a:gd name="connsiteY775" fmla="*/ 1563695 h 7505871"/>
              <a:gd name="connsiteX776" fmla="*/ 7553899 w 8074110"/>
              <a:gd name="connsiteY776" fmla="*/ 1286560 h 7505871"/>
              <a:gd name="connsiteX777" fmla="*/ 7736592 w 8074110"/>
              <a:gd name="connsiteY777" fmla="*/ 785700 h 7505871"/>
              <a:gd name="connsiteX778" fmla="*/ 7778394 w 8074110"/>
              <a:gd name="connsiteY778" fmla="*/ 759382 h 7505871"/>
              <a:gd name="connsiteX779" fmla="*/ 8041597 w 8074110"/>
              <a:gd name="connsiteY779" fmla="*/ 728417 h 7505871"/>
              <a:gd name="connsiteX780" fmla="*/ 8074110 w 8074110"/>
              <a:gd name="connsiteY780" fmla="*/ 722222 h 7505871"/>
              <a:gd name="connsiteX781" fmla="*/ 8074110 w 8074110"/>
              <a:gd name="connsiteY781" fmla="*/ 688937 h 7505871"/>
              <a:gd name="connsiteX782" fmla="*/ 7787683 w 8074110"/>
              <a:gd name="connsiteY782" fmla="*/ 719127 h 7505871"/>
              <a:gd name="connsiteX783" fmla="*/ 7550029 w 8074110"/>
              <a:gd name="connsiteY783" fmla="*/ 603007 h 7505871"/>
              <a:gd name="connsiteX784" fmla="*/ 7534545 w 8074110"/>
              <a:gd name="connsiteY784" fmla="*/ 359158 h 7505871"/>
              <a:gd name="connsiteX785" fmla="*/ 7626666 w 8074110"/>
              <a:gd name="connsiteY785" fmla="*/ 251555 h 7505871"/>
              <a:gd name="connsiteX786" fmla="*/ 7819424 w 8074110"/>
              <a:gd name="connsiteY786" fmla="*/ 127696 h 7505871"/>
              <a:gd name="connsiteX787" fmla="*/ 7926252 w 8074110"/>
              <a:gd name="connsiteY787" fmla="*/ 76604 h 7505871"/>
              <a:gd name="connsiteX788" fmla="*/ 8074110 w 8074110"/>
              <a:gd name="connsiteY788" fmla="*/ 636295 h 7505871"/>
              <a:gd name="connsiteX789" fmla="*/ 8074110 w 8074110"/>
              <a:gd name="connsiteY789" fmla="*/ 589848 h 7505871"/>
              <a:gd name="connsiteX790" fmla="*/ 8012954 w 8074110"/>
              <a:gd name="connsiteY790" fmla="*/ 46414 h 7505871"/>
              <a:gd name="connsiteX791" fmla="*/ 8071012 w 8074110"/>
              <a:gd name="connsiteY791" fmla="*/ 11578 h 7505871"/>
              <a:gd name="connsiteX792" fmla="*/ 8071012 w 8074110"/>
              <a:gd name="connsiteY792" fmla="*/ 4611 h 7505871"/>
              <a:gd name="connsiteX793" fmla="*/ 7829488 w 8074110"/>
              <a:gd name="connsiteY793" fmla="*/ 4611 h 7505871"/>
              <a:gd name="connsiteX794" fmla="*/ 7829488 w 8074110"/>
              <a:gd name="connsiteY794" fmla="*/ 10028 h 7505871"/>
              <a:gd name="connsiteX795" fmla="*/ 7950250 w 8074110"/>
              <a:gd name="connsiteY795" fmla="*/ 17770 h 7505871"/>
              <a:gd name="connsiteX796" fmla="*/ 7735817 w 8074110"/>
              <a:gd name="connsiteY796" fmla="*/ 131568 h 7505871"/>
              <a:gd name="connsiteX797" fmla="*/ 7637503 w 8074110"/>
              <a:gd name="connsiteY797" fmla="*/ 166403 h 7505871"/>
              <a:gd name="connsiteX798" fmla="*/ 6933826 w 8074110"/>
              <a:gd name="connsiteY798" fmla="*/ 19318 h 7505871"/>
              <a:gd name="connsiteX799" fmla="*/ 6868026 w 8074110"/>
              <a:gd name="connsiteY799" fmla="*/ 8481 h 7505871"/>
              <a:gd name="connsiteX800" fmla="*/ 7534545 w 8074110"/>
              <a:gd name="connsiteY800" fmla="*/ 226009 h 7505871"/>
              <a:gd name="connsiteX801" fmla="*/ 7524483 w 8074110"/>
              <a:gd name="connsiteY801" fmla="*/ 237621 h 7505871"/>
              <a:gd name="connsiteX802" fmla="*/ 7244249 w 8074110"/>
              <a:gd name="connsiteY802" fmla="*/ 413347 h 7505871"/>
              <a:gd name="connsiteX803" fmla="*/ 7223348 w 8074110"/>
              <a:gd name="connsiteY803" fmla="*/ 421864 h 7505871"/>
              <a:gd name="connsiteX804" fmla="*/ 6830868 w 8074110"/>
              <a:gd name="connsiteY804" fmla="*/ 303422 h 7505871"/>
              <a:gd name="connsiteX805" fmla="*/ 6813837 w 8074110"/>
              <a:gd name="connsiteY805" fmla="*/ 261619 h 7505871"/>
              <a:gd name="connsiteX806" fmla="*/ 6854092 w 8074110"/>
              <a:gd name="connsiteY806" fmla="*/ 26285 h 7505871"/>
              <a:gd name="connsiteX807" fmla="*/ 6850222 w 8074110"/>
              <a:gd name="connsiteY807" fmla="*/ 3836 h 7505871"/>
              <a:gd name="connsiteX808" fmla="*/ 6830299 w 8074110"/>
              <a:gd name="connsiteY808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777375 w 8074110"/>
              <a:gd name="connsiteY554" fmla="*/ 457199 h 7505871"/>
              <a:gd name="connsiteX555" fmla="*/ 2827547 w 8074110"/>
              <a:gd name="connsiteY555" fmla="*/ 457199 h 7505871"/>
              <a:gd name="connsiteX556" fmla="*/ 2830196 w 8074110"/>
              <a:gd name="connsiteY556" fmla="*/ 428056 h 7505871"/>
              <a:gd name="connsiteX557" fmla="*/ 2836388 w 8074110"/>
              <a:gd name="connsiteY557" fmla="*/ 411800 h 7505871"/>
              <a:gd name="connsiteX558" fmla="*/ 3379825 w 8074110"/>
              <a:gd name="connsiteY558" fmla="*/ 1528087 h 7505871"/>
              <a:gd name="connsiteX559" fmla="*/ 3353505 w 8074110"/>
              <a:gd name="connsiteY559" fmla="*/ 1494024 h 7505871"/>
              <a:gd name="connsiteX560" fmla="*/ 2817037 w 8074110"/>
              <a:gd name="connsiteY560" fmla="*/ 788798 h 7505871"/>
              <a:gd name="connsiteX561" fmla="*/ 2800780 w 8074110"/>
              <a:gd name="connsiteY561" fmla="*/ 751640 h 7505871"/>
              <a:gd name="connsiteX562" fmla="*/ 2805900 w 8074110"/>
              <a:gd name="connsiteY562" fmla="*/ 695324 h 7505871"/>
              <a:gd name="connsiteX563" fmla="*/ 2753751 w 8074110"/>
              <a:gd name="connsiteY563" fmla="*/ 695324 h 7505871"/>
              <a:gd name="connsiteX564" fmla="*/ 2751236 w 8074110"/>
              <a:gd name="connsiteY564" fmla="*/ 721450 h 7505871"/>
              <a:gd name="connsiteX565" fmla="*/ 2216316 w 8074110"/>
              <a:gd name="connsiteY565" fmla="*/ 277101 h 7505871"/>
              <a:gd name="connsiteX566" fmla="*/ 7517516 w 8074110"/>
              <a:gd name="connsiteY566" fmla="*/ 277101 h 7505871"/>
              <a:gd name="connsiteX567" fmla="*/ 7651440 w 8074110"/>
              <a:gd name="connsiteY567" fmla="*/ 726094 h 7505871"/>
              <a:gd name="connsiteX568" fmla="*/ 7406816 w 8074110"/>
              <a:gd name="connsiteY568" fmla="*/ 760155 h 7505871"/>
              <a:gd name="connsiteX569" fmla="*/ 7295343 w 8074110"/>
              <a:gd name="connsiteY569" fmla="*/ 776411 h 7505871"/>
              <a:gd name="connsiteX570" fmla="*/ 7250443 w 8074110"/>
              <a:gd name="connsiteY570" fmla="*/ 758607 h 7505871"/>
              <a:gd name="connsiteX571" fmla="*/ 7202446 w 8074110"/>
              <a:gd name="connsiteY571" fmla="*/ 573592 h 7505871"/>
              <a:gd name="connsiteX572" fmla="*/ 7277537 w 8074110"/>
              <a:gd name="connsiteY572" fmla="*/ 427281 h 7505871"/>
              <a:gd name="connsiteX573" fmla="*/ 7493517 w 8074110"/>
              <a:gd name="connsiteY573" fmla="*/ 286390 h 7505871"/>
              <a:gd name="connsiteX574" fmla="*/ 7517516 w 8074110"/>
              <a:gd name="connsiteY574" fmla="*/ 277101 h 7505871"/>
              <a:gd name="connsiteX575" fmla="*/ 1725523 w 8074110"/>
              <a:gd name="connsiteY575" fmla="*/ 200464 h 7505871"/>
              <a:gd name="connsiteX576" fmla="*/ 1922923 w 8074110"/>
              <a:gd name="connsiteY576" fmla="*/ 231429 h 7505871"/>
              <a:gd name="connsiteX577" fmla="*/ 2086264 w 8074110"/>
              <a:gd name="connsiteY577" fmla="*/ 256200 h 7505871"/>
              <a:gd name="connsiteX578" fmla="*/ 2138131 w 8074110"/>
              <a:gd name="connsiteY578" fmla="*/ 284843 h 7505871"/>
              <a:gd name="connsiteX579" fmla="*/ 2200834 w 8074110"/>
              <a:gd name="connsiteY579" fmla="*/ 338257 h 7505871"/>
              <a:gd name="connsiteX580" fmla="*/ 2728013 w 8074110"/>
              <a:gd name="connsiteY580" fmla="*/ 774864 h 7505871"/>
              <a:gd name="connsiteX581" fmla="*/ 2820132 w 8074110"/>
              <a:gd name="connsiteY581" fmla="*/ 871630 h 7505871"/>
              <a:gd name="connsiteX582" fmla="*/ 3416208 w 8074110"/>
              <a:gd name="connsiteY582" fmla="*/ 1705361 h 7505871"/>
              <a:gd name="connsiteX583" fmla="*/ 3403821 w 8074110"/>
              <a:gd name="connsiteY583" fmla="*/ 1733229 h 7505871"/>
              <a:gd name="connsiteX584" fmla="*/ 3220356 w 8074110"/>
              <a:gd name="connsiteY584" fmla="*/ 1788965 h 7505871"/>
              <a:gd name="connsiteX585" fmla="*/ 3183971 w 8074110"/>
              <a:gd name="connsiteY585" fmla="*/ 1778128 h 7505871"/>
              <a:gd name="connsiteX586" fmla="*/ 2802328 w 8074110"/>
              <a:gd name="connsiteY586" fmla="*/ 1303589 h 7505871"/>
              <a:gd name="connsiteX587" fmla="*/ 2734980 w 8074110"/>
              <a:gd name="connsiteY587" fmla="*/ 1223082 h 7505871"/>
              <a:gd name="connsiteX588" fmla="*/ 1721651 w 8074110"/>
              <a:gd name="connsiteY588" fmla="*/ 208205 h 7505871"/>
              <a:gd name="connsiteX589" fmla="*/ 1725523 w 8074110"/>
              <a:gd name="connsiteY589" fmla="*/ 200464 h 7505871"/>
              <a:gd name="connsiteX590" fmla="*/ 5759578 w 8074110"/>
              <a:gd name="connsiteY590" fmla="*/ 140662 h 7505871"/>
              <a:gd name="connsiteX591" fmla="*/ 5822184 w 8074110"/>
              <a:gd name="connsiteY591" fmla="*/ 174918 h 7505871"/>
              <a:gd name="connsiteX592" fmla="*/ 6050551 w 8074110"/>
              <a:gd name="connsiteY592" fmla="*/ 345224 h 7505871"/>
              <a:gd name="connsiteX593" fmla="*/ 6064485 w 8074110"/>
              <a:gd name="connsiteY593" fmla="*/ 389351 h 7505871"/>
              <a:gd name="connsiteX594" fmla="*/ 5850827 w 8074110"/>
              <a:gd name="connsiteY594" fmla="*/ 619264 h 7505871"/>
              <a:gd name="connsiteX595" fmla="*/ 5812120 w 8074110"/>
              <a:gd name="connsiteY595" fmla="*/ 623909 h 7505871"/>
              <a:gd name="connsiteX596" fmla="*/ 5306617 w 8074110"/>
              <a:gd name="connsiteY596" fmla="*/ 537981 h 7505871"/>
              <a:gd name="connsiteX597" fmla="*/ 5287266 w 8074110"/>
              <a:gd name="connsiteY597" fmla="*/ 532562 h 7505871"/>
              <a:gd name="connsiteX598" fmla="*/ 5484666 w 8074110"/>
              <a:gd name="connsiteY598" fmla="*/ 433476 h 7505871"/>
              <a:gd name="connsiteX599" fmla="*/ 5716131 w 8074110"/>
              <a:gd name="connsiteY599" fmla="*/ 198141 h 7505871"/>
              <a:gd name="connsiteX600" fmla="*/ 5759578 w 8074110"/>
              <a:gd name="connsiteY600" fmla="*/ 140662 h 7505871"/>
              <a:gd name="connsiteX601" fmla="*/ 6792161 w 8074110"/>
              <a:gd name="connsiteY601" fmla="*/ 69637 h 7505871"/>
              <a:gd name="connsiteX602" fmla="*/ 6756550 w 8074110"/>
              <a:gd name="connsiteY602" fmla="*/ 261619 h 7505871"/>
              <a:gd name="connsiteX603" fmla="*/ 6617984 w 8074110"/>
              <a:gd name="connsiteY603" fmla="*/ 446635 h 7505871"/>
              <a:gd name="connsiteX604" fmla="*/ 6420582 w 8074110"/>
              <a:gd name="connsiteY604" fmla="*/ 545724 h 7505871"/>
              <a:gd name="connsiteX605" fmla="*/ 6386520 w 8074110"/>
              <a:gd name="connsiteY605" fmla="*/ 543401 h 7505871"/>
              <a:gd name="connsiteX606" fmla="*/ 6167444 w 8074110"/>
              <a:gd name="connsiteY606" fmla="*/ 376190 h 7505871"/>
              <a:gd name="connsiteX607" fmla="*/ 6792161 w 8074110"/>
              <a:gd name="connsiteY607" fmla="*/ 69637 h 7505871"/>
              <a:gd name="connsiteX608" fmla="*/ 6830299 w 8074110"/>
              <a:gd name="connsiteY608" fmla="*/ 401 h 7505871"/>
              <a:gd name="connsiteX609" fmla="*/ 6773582 w 8074110"/>
              <a:gd name="connsiteY609" fmla="*/ 27835 h 7505871"/>
              <a:gd name="connsiteX610" fmla="*/ 6302140 w 8074110"/>
              <a:gd name="connsiteY610" fmla="*/ 343677 h 7505871"/>
              <a:gd name="connsiteX611" fmla="*/ 6071452 w 8074110"/>
              <a:gd name="connsiteY611" fmla="*/ 304197 h 7505871"/>
              <a:gd name="connsiteX612" fmla="*/ 5949915 w 8074110"/>
              <a:gd name="connsiteY612" fmla="*/ 212850 h 7505871"/>
              <a:gd name="connsiteX613" fmla="*/ 5809025 w 8074110"/>
              <a:gd name="connsiteY613" fmla="*/ 105247 h 7505871"/>
              <a:gd name="connsiteX614" fmla="*/ 6016489 w 8074110"/>
              <a:gd name="connsiteY614" fmla="*/ 8481 h 7505871"/>
              <a:gd name="connsiteX615" fmla="*/ 6001007 w 8074110"/>
              <a:gd name="connsiteY615" fmla="*/ 3061 h 7505871"/>
              <a:gd name="connsiteX616" fmla="*/ 5795091 w 8074110"/>
              <a:gd name="connsiteY616" fmla="*/ 51058 h 7505871"/>
              <a:gd name="connsiteX617" fmla="*/ 5725418 w 8074110"/>
              <a:gd name="connsiteY617" fmla="*/ 40219 h 7505871"/>
              <a:gd name="connsiteX618" fmla="*/ 5613945 w 8074110"/>
              <a:gd name="connsiteY618" fmla="*/ 8481 h 7505871"/>
              <a:gd name="connsiteX619" fmla="*/ 5681293 w 8074110"/>
              <a:gd name="connsiteY619" fmla="*/ 62670 h 7505871"/>
              <a:gd name="connsiteX620" fmla="*/ 5692905 w 8074110"/>
              <a:gd name="connsiteY620" fmla="*/ 126148 h 7505871"/>
              <a:gd name="connsiteX621" fmla="*/ 5659619 w 8074110"/>
              <a:gd name="connsiteY621" fmla="*/ 178787 h 7505871"/>
              <a:gd name="connsiteX622" fmla="*/ 5438219 w 8074110"/>
              <a:gd name="connsiteY622" fmla="*/ 396318 h 7505871"/>
              <a:gd name="connsiteX623" fmla="*/ 5299651 w 8074110"/>
              <a:gd name="connsiteY623" fmla="*/ 465989 h 7505871"/>
              <a:gd name="connsiteX624" fmla="*/ 5051157 w 8074110"/>
              <a:gd name="connsiteY624" fmla="*/ 501599 h 7505871"/>
              <a:gd name="connsiteX625" fmla="*/ 5017869 w 8074110"/>
              <a:gd name="connsiteY625" fmla="*/ 498502 h 7505871"/>
              <a:gd name="connsiteX626" fmla="*/ 4896331 w 8074110"/>
              <a:gd name="connsiteY626" fmla="*/ 483020 h 7505871"/>
              <a:gd name="connsiteX627" fmla="*/ 5006257 w 8074110"/>
              <a:gd name="connsiteY627" fmla="*/ 368448 h 7505871"/>
              <a:gd name="connsiteX628" fmla="*/ 5178888 w 8074110"/>
              <a:gd name="connsiteY628" fmla="*/ 35574 h 7505871"/>
              <a:gd name="connsiteX629" fmla="*/ 5148697 w 8074110"/>
              <a:gd name="connsiteY629" fmla="*/ 4611 h 7505871"/>
              <a:gd name="connsiteX630" fmla="*/ 5130119 w 8074110"/>
              <a:gd name="connsiteY630" fmla="*/ 33252 h 7505871"/>
              <a:gd name="connsiteX631" fmla="*/ 4968327 w 8074110"/>
              <a:gd name="connsiteY631" fmla="*/ 335162 h 7505871"/>
              <a:gd name="connsiteX632" fmla="*/ 4842143 w 8074110"/>
              <a:gd name="connsiteY632" fmla="*/ 457472 h 7505871"/>
              <a:gd name="connsiteX633" fmla="*/ 4792601 w 8074110"/>
              <a:gd name="connsiteY633" fmla="*/ 475278 h 7505871"/>
              <a:gd name="connsiteX634" fmla="*/ 4347477 w 8074110"/>
              <a:gd name="connsiteY634" fmla="*/ 432701 h 7505871"/>
              <a:gd name="connsiteX635" fmla="*/ 4253811 w 8074110"/>
              <a:gd name="connsiteY635" fmla="*/ 421089 h 7505871"/>
              <a:gd name="connsiteX636" fmla="*/ 4693512 w 8074110"/>
              <a:gd name="connsiteY636" fmla="*/ 8481 h 7505871"/>
              <a:gd name="connsiteX637" fmla="*/ 4611455 w 8074110"/>
              <a:gd name="connsiteY637" fmla="*/ 22415 h 7505871"/>
              <a:gd name="connsiteX638" fmla="*/ 4196524 w 8074110"/>
              <a:gd name="connsiteY638" fmla="*/ 402510 h 7505871"/>
              <a:gd name="connsiteX639" fmla="*/ 4148530 w 8074110"/>
              <a:gd name="connsiteY639" fmla="*/ 417219 h 7505871"/>
              <a:gd name="connsiteX640" fmla="*/ 3828041 w 8074110"/>
              <a:gd name="connsiteY640" fmla="*/ 393221 h 7505871"/>
              <a:gd name="connsiteX641" fmla="*/ 3665477 w 8074110"/>
              <a:gd name="connsiteY641" fmla="*/ 380834 h 7505871"/>
              <a:gd name="connsiteX642" fmla="*/ 3924032 w 8074110"/>
              <a:gd name="connsiteY642" fmla="*/ 10028 h 7505871"/>
              <a:gd name="connsiteX643" fmla="*/ 3841203 w 8074110"/>
              <a:gd name="connsiteY643" fmla="*/ 46414 h 7505871"/>
              <a:gd name="connsiteX644" fmla="*/ 3613610 w 8074110"/>
              <a:gd name="connsiteY644" fmla="*/ 359933 h 7505871"/>
              <a:gd name="connsiteX645" fmla="*/ 3573355 w 8074110"/>
              <a:gd name="connsiteY645" fmla="*/ 376190 h 7505871"/>
              <a:gd name="connsiteX646" fmla="*/ 2866581 w 8074110"/>
              <a:gd name="connsiteY646" fmla="*/ 318906 h 7505871"/>
              <a:gd name="connsiteX647" fmla="*/ 2819359 w 8074110"/>
              <a:gd name="connsiteY647" fmla="*/ 301874 h 7505871"/>
              <a:gd name="connsiteX648" fmla="*/ 2984246 w 8074110"/>
              <a:gd name="connsiteY648" fmla="*/ 10028 h 7505871"/>
              <a:gd name="connsiteX649" fmla="*/ 2922318 w 8074110"/>
              <a:gd name="connsiteY649" fmla="*/ 39446 h 7505871"/>
              <a:gd name="connsiteX650" fmla="*/ 2779879 w 8074110"/>
              <a:gd name="connsiteY650" fmla="*/ 285618 h 7505871"/>
              <a:gd name="connsiteX651" fmla="*/ 2736527 w 8074110"/>
              <a:gd name="connsiteY651" fmla="*/ 306519 h 7505871"/>
              <a:gd name="connsiteX652" fmla="*/ 2190770 w 8074110"/>
              <a:gd name="connsiteY652" fmla="*/ 240718 h 7505871"/>
              <a:gd name="connsiteX653" fmla="*/ 2157482 w 8074110"/>
              <a:gd name="connsiteY653" fmla="*/ 207430 h 7505871"/>
              <a:gd name="connsiteX654" fmla="*/ 2173739 w 8074110"/>
              <a:gd name="connsiteY654" fmla="*/ 124598 h 7505871"/>
              <a:gd name="connsiteX655" fmla="*/ 2247281 w 8074110"/>
              <a:gd name="connsiteY655" fmla="*/ 8481 h 7505871"/>
              <a:gd name="connsiteX656" fmla="*/ 2202382 w 8074110"/>
              <a:gd name="connsiteY656" fmla="*/ 13126 h 7505871"/>
              <a:gd name="connsiteX657" fmla="*/ 2109488 w 8074110"/>
              <a:gd name="connsiteY657" fmla="*/ 196594 h 7505871"/>
              <a:gd name="connsiteX658" fmla="*/ 2073878 w 8074110"/>
              <a:gd name="connsiteY658" fmla="*/ 223687 h 7505871"/>
              <a:gd name="connsiteX659" fmla="*/ 1782807 w 8074110"/>
              <a:gd name="connsiteY659" fmla="*/ 178015 h 7505871"/>
              <a:gd name="connsiteX660" fmla="*/ 1743327 w 8074110"/>
              <a:gd name="connsiteY660" fmla="*/ 94408 h 7505871"/>
              <a:gd name="connsiteX661" fmla="*/ 1789774 w 8074110"/>
              <a:gd name="connsiteY661" fmla="*/ 10803 h 7505871"/>
              <a:gd name="connsiteX662" fmla="*/ 1709266 w 8074110"/>
              <a:gd name="connsiteY662" fmla="*/ 48736 h 7505871"/>
              <a:gd name="connsiteX663" fmla="*/ 1667462 w 8074110"/>
              <a:gd name="connsiteY663" fmla="*/ 127696 h 7505871"/>
              <a:gd name="connsiteX664" fmla="*/ 1618692 w 8074110"/>
              <a:gd name="connsiteY664" fmla="*/ 152469 h 7505871"/>
              <a:gd name="connsiteX665" fmla="*/ 853860 w 8074110"/>
              <a:gd name="connsiteY665" fmla="*/ 29382 h 7505871"/>
              <a:gd name="connsiteX666" fmla="*/ 474537 w 8074110"/>
              <a:gd name="connsiteY666" fmla="*/ 9256 h 7505871"/>
              <a:gd name="connsiteX667" fmla="*/ 493891 w 8074110"/>
              <a:gd name="connsiteY667" fmla="*/ 12351 h 7505871"/>
              <a:gd name="connsiteX668" fmla="*/ 733870 w 8074110"/>
              <a:gd name="connsiteY668" fmla="*/ 40994 h 7505871"/>
              <a:gd name="connsiteX669" fmla="*/ 1561409 w 8074110"/>
              <a:gd name="connsiteY669" fmla="*/ 171820 h 7505871"/>
              <a:gd name="connsiteX670" fmla="*/ 1631854 w 8074110"/>
              <a:gd name="connsiteY670" fmla="*/ 187304 h 7505871"/>
              <a:gd name="connsiteX671" fmla="*/ 1772742 w 8074110"/>
              <a:gd name="connsiteY671" fmla="*/ 322001 h 7505871"/>
              <a:gd name="connsiteX672" fmla="*/ 1567601 w 8074110"/>
              <a:gd name="connsiteY672" fmla="*/ 346774 h 7505871"/>
              <a:gd name="connsiteX673" fmla="*/ 1264918 w 8074110"/>
              <a:gd name="connsiteY673" fmla="*/ 319678 h 7505871"/>
              <a:gd name="connsiteX674" fmla="*/ 966880 w 8074110"/>
              <a:gd name="connsiteY674" fmla="*/ 322776 h 7505871"/>
              <a:gd name="connsiteX675" fmla="*/ 839151 w 8074110"/>
              <a:gd name="connsiteY675" fmla="*/ 293357 h 7505871"/>
              <a:gd name="connsiteX676" fmla="*/ 116893 w 8074110"/>
              <a:gd name="connsiteY676" fmla="*/ 13126 h 7505871"/>
              <a:gd name="connsiteX677" fmla="*/ 0 w 8074110"/>
              <a:gd name="connsiteY677" fmla="*/ 6159 h 7505871"/>
              <a:gd name="connsiteX678" fmla="*/ 30191 w 8074110"/>
              <a:gd name="connsiteY678" fmla="*/ 27060 h 7505871"/>
              <a:gd name="connsiteX679" fmla="*/ 863149 w 8074110"/>
              <a:gd name="connsiteY679" fmla="*/ 349096 h 7505871"/>
              <a:gd name="connsiteX680" fmla="*/ 2691628 w 8074110"/>
              <a:gd name="connsiteY680" fmla="*/ 1437513 h 7505871"/>
              <a:gd name="connsiteX681" fmla="*/ 2729173 w 8074110"/>
              <a:gd name="connsiteY681" fmla="*/ 1480575 h 7505871"/>
              <a:gd name="connsiteX682" fmla="*/ 2737964 w 8074110"/>
              <a:gd name="connsiteY682" fmla="*/ 1521053 h 7505871"/>
              <a:gd name="connsiteX683" fmla="*/ 2751607 w 8074110"/>
              <a:gd name="connsiteY683" fmla="*/ 1513346 h 7505871"/>
              <a:gd name="connsiteX684" fmla="*/ 2789941 w 8074110"/>
              <a:gd name="connsiteY684" fmla="*/ 1581205 h 7505871"/>
              <a:gd name="connsiteX685" fmla="*/ 2789941 w 8074110"/>
              <a:gd name="connsiteY685" fmla="*/ 1521120 h 7505871"/>
              <a:gd name="connsiteX686" fmla="*/ 3149135 w 8074110"/>
              <a:gd name="connsiteY686" fmla="*/ 1826898 h 7505871"/>
              <a:gd name="connsiteX687" fmla="*/ 3180873 w 8074110"/>
              <a:gd name="connsiteY687" fmla="*/ 1850896 h 7505871"/>
              <a:gd name="connsiteX688" fmla="*/ 3685603 w 8074110"/>
              <a:gd name="connsiteY688" fmla="*/ 2128807 h 7505871"/>
              <a:gd name="connsiteX689" fmla="*/ 4074212 w 8074110"/>
              <a:gd name="connsiteY689" fmla="*/ 2380398 h 7505871"/>
              <a:gd name="connsiteX690" fmla="*/ 4482176 w 8074110"/>
              <a:gd name="connsiteY690" fmla="*/ 2882804 h 7505871"/>
              <a:gd name="connsiteX691" fmla="*/ 4615325 w 8074110"/>
              <a:gd name="connsiteY691" fmla="*/ 3032983 h 7505871"/>
              <a:gd name="connsiteX692" fmla="*/ 4938909 w 8074110"/>
              <a:gd name="connsiteY692" fmla="*/ 3311666 h 7505871"/>
              <a:gd name="connsiteX693" fmla="*/ 5464539 w 8074110"/>
              <a:gd name="connsiteY693" fmla="*/ 3821815 h 7505871"/>
              <a:gd name="connsiteX694" fmla="*/ 5862439 w 8074110"/>
              <a:gd name="connsiteY694" fmla="*/ 4371442 h 7505871"/>
              <a:gd name="connsiteX695" fmla="*/ 5925142 w 8074110"/>
              <a:gd name="connsiteY695" fmla="*/ 4423309 h 7505871"/>
              <a:gd name="connsiteX696" fmla="*/ 5960752 w 8074110"/>
              <a:gd name="connsiteY696" fmla="*/ 4439565 h 7505871"/>
              <a:gd name="connsiteX697" fmla="*/ 6221633 w 8074110"/>
              <a:gd name="connsiteY697" fmla="*/ 4609099 h 7505871"/>
              <a:gd name="connsiteX698" fmla="*/ 6602500 w 8074110"/>
              <a:gd name="connsiteY698" fmla="*/ 4887784 h 7505871"/>
              <a:gd name="connsiteX699" fmla="*/ 7161419 w 8074110"/>
              <a:gd name="connsiteY699" fmla="*/ 5593785 h 7505871"/>
              <a:gd name="connsiteX700" fmla="*/ 7807037 w 8074110"/>
              <a:gd name="connsiteY700" fmla="*/ 6708523 h 7505871"/>
              <a:gd name="connsiteX701" fmla="*/ 7824068 w 8074110"/>
              <a:gd name="connsiteY701" fmla="*/ 6754970 h 7505871"/>
              <a:gd name="connsiteX702" fmla="*/ 7999795 w 8074110"/>
              <a:gd name="connsiteY702" fmla="*/ 7317758 h 7505871"/>
              <a:gd name="connsiteX703" fmla="*/ 8071787 w 8074110"/>
              <a:gd name="connsiteY703" fmla="*/ 7505871 h 7505871"/>
              <a:gd name="connsiteX704" fmla="*/ 8071787 w 8074110"/>
              <a:gd name="connsiteY704" fmla="*/ 7399815 h 7505871"/>
              <a:gd name="connsiteX705" fmla="*/ 7950250 w 8074110"/>
              <a:gd name="connsiteY705" fmla="*/ 7039849 h 7505871"/>
              <a:gd name="connsiteX706" fmla="*/ 7865096 w 8074110"/>
              <a:gd name="connsiteY706" fmla="*/ 6744905 h 7505871"/>
              <a:gd name="connsiteX707" fmla="*/ 7863548 w 8074110"/>
              <a:gd name="connsiteY707" fmla="*/ 6706200 h 7505871"/>
              <a:gd name="connsiteX708" fmla="*/ 8043144 w 8074110"/>
              <a:gd name="connsiteY708" fmla="*/ 6277336 h 7505871"/>
              <a:gd name="connsiteX709" fmla="*/ 8072562 w 8074110"/>
              <a:gd name="connsiteY709" fmla="*/ 6272691 h 7505871"/>
              <a:gd name="connsiteX710" fmla="*/ 8072562 w 8074110"/>
              <a:gd name="connsiteY710" fmla="*/ 6153476 h 7505871"/>
              <a:gd name="connsiteX711" fmla="*/ 8052434 w 8074110"/>
              <a:gd name="connsiteY711" fmla="*/ 6144959 h 7505871"/>
              <a:gd name="connsiteX712" fmla="*/ 7593379 w 8074110"/>
              <a:gd name="connsiteY712" fmla="*/ 5359998 h 7505871"/>
              <a:gd name="connsiteX713" fmla="*/ 7591831 w 8074110"/>
              <a:gd name="connsiteY713" fmla="*/ 5353806 h 7505871"/>
              <a:gd name="connsiteX714" fmla="*/ 8052434 w 8074110"/>
              <a:gd name="connsiteY714" fmla="*/ 5624748 h 7505871"/>
              <a:gd name="connsiteX715" fmla="*/ 8072562 w 8074110"/>
              <a:gd name="connsiteY715" fmla="*/ 5650297 h 7505871"/>
              <a:gd name="connsiteX716" fmla="*/ 8072562 w 8074110"/>
              <a:gd name="connsiteY716" fmla="*/ 5564367 h 7505871"/>
              <a:gd name="connsiteX717" fmla="*/ 8059401 w 8074110"/>
              <a:gd name="connsiteY717" fmla="*/ 5555078 h 7505871"/>
              <a:gd name="connsiteX718" fmla="*/ 7759043 w 8074110"/>
              <a:gd name="connsiteY718" fmla="*/ 5365418 h 7505871"/>
              <a:gd name="connsiteX719" fmla="*/ 7623569 w 8074110"/>
              <a:gd name="connsiteY719" fmla="*/ 5314326 h 7505871"/>
              <a:gd name="connsiteX720" fmla="*/ 7605765 w 8074110"/>
              <a:gd name="connsiteY720" fmla="*/ 5269426 h 7505871"/>
              <a:gd name="connsiteX721" fmla="*/ 7917737 w 8074110"/>
              <a:gd name="connsiteY721" fmla="*/ 4875397 h 7505871"/>
              <a:gd name="connsiteX722" fmla="*/ 8072562 w 8074110"/>
              <a:gd name="connsiteY722" fmla="*/ 4774761 h 7505871"/>
              <a:gd name="connsiteX723" fmla="*/ 8072562 w 8074110"/>
              <a:gd name="connsiteY723" fmla="*/ 4715155 h 7505871"/>
              <a:gd name="connsiteX724" fmla="*/ 7588734 w 8074110"/>
              <a:gd name="connsiteY724" fmla="*/ 5193561 h 7505871"/>
              <a:gd name="connsiteX725" fmla="*/ 7574027 w 8074110"/>
              <a:gd name="connsiteY725" fmla="*/ 5226849 h 7505871"/>
              <a:gd name="connsiteX726" fmla="*/ 7567060 w 8074110"/>
              <a:gd name="connsiteY726" fmla="*/ 5232269 h 7505871"/>
              <a:gd name="connsiteX727" fmla="*/ 7550804 w 8074110"/>
              <a:gd name="connsiteY727" fmla="*/ 5128536 h 7505871"/>
              <a:gd name="connsiteX728" fmla="*/ 7476486 w 8074110"/>
              <a:gd name="connsiteY728" fmla="*/ 4561102 h 7505871"/>
              <a:gd name="connsiteX729" fmla="*/ 7512871 w 8074110"/>
              <a:gd name="connsiteY729" fmla="*/ 4526267 h 7505871"/>
              <a:gd name="connsiteX730" fmla="*/ 7744334 w 8074110"/>
              <a:gd name="connsiteY730" fmla="*/ 4535557 h 7505871"/>
              <a:gd name="connsiteX731" fmla="*/ 8072562 w 8074110"/>
              <a:gd name="connsiteY731" fmla="*/ 4622258 h 7505871"/>
              <a:gd name="connsiteX732" fmla="*/ 8072562 w 8074110"/>
              <a:gd name="connsiteY732" fmla="*/ 4568844 h 7505871"/>
              <a:gd name="connsiteX733" fmla="*/ 7770654 w 8074110"/>
              <a:gd name="connsiteY733" fmla="*/ 4499174 h 7505871"/>
              <a:gd name="connsiteX734" fmla="*/ 7519838 w 8074110"/>
              <a:gd name="connsiteY734" fmla="*/ 4483690 h 7505871"/>
              <a:gd name="connsiteX735" fmla="*/ 7461005 w 8074110"/>
              <a:gd name="connsiteY735" fmla="*/ 4427179 h 7505871"/>
              <a:gd name="connsiteX736" fmla="*/ 7389784 w 8074110"/>
              <a:gd name="connsiteY736" fmla="*/ 3848909 h 7505871"/>
              <a:gd name="connsiteX737" fmla="*/ 7420750 w 8074110"/>
              <a:gd name="connsiteY737" fmla="*/ 3808654 h 7505871"/>
              <a:gd name="connsiteX738" fmla="*/ 7762912 w 8074110"/>
              <a:gd name="connsiteY738" fmla="*/ 3749823 h 7505871"/>
              <a:gd name="connsiteX739" fmla="*/ 8072562 w 8074110"/>
              <a:gd name="connsiteY739" fmla="*/ 3759884 h 7505871"/>
              <a:gd name="connsiteX740" fmla="*/ 8072562 w 8074110"/>
              <a:gd name="connsiteY740" fmla="*/ 3713438 h 7505871"/>
              <a:gd name="connsiteX741" fmla="*/ 7848067 w 8074110"/>
              <a:gd name="connsiteY741" fmla="*/ 3704924 h 7505871"/>
              <a:gd name="connsiteX742" fmla="*/ 7498162 w 8074110"/>
              <a:gd name="connsiteY742" fmla="*/ 3756790 h 7505871"/>
              <a:gd name="connsiteX743" fmla="*/ 7406041 w 8074110"/>
              <a:gd name="connsiteY743" fmla="*/ 3768402 h 7505871"/>
              <a:gd name="connsiteX744" fmla="*/ 7376625 w 8074110"/>
              <a:gd name="connsiteY744" fmla="*/ 3743628 h 7505871"/>
              <a:gd name="connsiteX745" fmla="*/ 7317791 w 8074110"/>
              <a:gd name="connsiteY745" fmla="*/ 3277606 h 7505871"/>
              <a:gd name="connsiteX746" fmla="*/ 7329403 w 8074110"/>
              <a:gd name="connsiteY746" fmla="*/ 3245093 h 7505871"/>
              <a:gd name="connsiteX747" fmla="*/ 7556221 w 8074110"/>
              <a:gd name="connsiteY747" fmla="*/ 3145229 h 7505871"/>
              <a:gd name="connsiteX748" fmla="*/ 8072562 w 8074110"/>
              <a:gd name="connsiteY748" fmla="*/ 3045368 h 7505871"/>
              <a:gd name="connsiteX749" fmla="*/ 8072562 w 8074110"/>
              <a:gd name="connsiteY749" fmla="*/ 3005888 h 7505871"/>
              <a:gd name="connsiteX750" fmla="*/ 7445521 w 8074110"/>
              <a:gd name="connsiteY750" fmla="*/ 3144457 h 7505871"/>
              <a:gd name="connsiteX751" fmla="*/ 7328628 w 8074110"/>
              <a:gd name="connsiteY751" fmla="*/ 3199420 h 7505871"/>
              <a:gd name="connsiteX752" fmla="*/ 7304630 w 8074110"/>
              <a:gd name="connsiteY752" fmla="*/ 3186259 h 7505871"/>
              <a:gd name="connsiteX753" fmla="*/ 7258183 w 8074110"/>
              <a:gd name="connsiteY753" fmla="*/ 2868867 h 7505871"/>
              <a:gd name="connsiteX754" fmla="*/ 7267472 w 8074110"/>
              <a:gd name="connsiteY754" fmla="*/ 2846419 h 7505871"/>
              <a:gd name="connsiteX755" fmla="*/ 7736592 w 8074110"/>
              <a:gd name="connsiteY755" fmla="*/ 2501935 h 7505871"/>
              <a:gd name="connsiteX756" fmla="*/ 8072562 w 8074110"/>
              <a:gd name="connsiteY756" fmla="*/ 2323111 h 7505871"/>
              <a:gd name="connsiteX757" fmla="*/ 8072562 w 8074110"/>
              <a:gd name="connsiteY757" fmla="*/ 2263504 h 7505871"/>
              <a:gd name="connsiteX758" fmla="*/ 7247346 w 8074110"/>
              <a:gd name="connsiteY758" fmla="*/ 2789134 h 7505871"/>
              <a:gd name="connsiteX759" fmla="*/ 7204769 w 8074110"/>
              <a:gd name="connsiteY759" fmla="*/ 2536769 h 7505871"/>
              <a:gd name="connsiteX760" fmla="*/ 7194707 w 8074110"/>
              <a:gd name="connsiteY760" fmla="*/ 2481808 h 7505871"/>
              <a:gd name="connsiteX761" fmla="*/ 7218703 w 8074110"/>
              <a:gd name="connsiteY761" fmla="*/ 2341689 h 7505871"/>
              <a:gd name="connsiteX762" fmla="*/ 7498162 w 8074110"/>
              <a:gd name="connsiteY762" fmla="*/ 2079261 h 7505871"/>
              <a:gd name="connsiteX763" fmla="*/ 7934769 w 8074110"/>
              <a:gd name="connsiteY763" fmla="*/ 1906633 h 7505871"/>
              <a:gd name="connsiteX764" fmla="*/ 7950250 w 8074110"/>
              <a:gd name="connsiteY764" fmla="*/ 1901988 h 7505871"/>
              <a:gd name="connsiteX765" fmla="*/ 8072562 w 8074110"/>
              <a:gd name="connsiteY765" fmla="*/ 1913600 h 7505871"/>
              <a:gd name="connsiteX766" fmla="*/ 8072562 w 8074110"/>
              <a:gd name="connsiteY766" fmla="*/ 1860961 h 7505871"/>
              <a:gd name="connsiteX767" fmla="*/ 7922382 w 8074110"/>
              <a:gd name="connsiteY767" fmla="*/ 1541246 h 7505871"/>
              <a:gd name="connsiteX768" fmla="*/ 8023793 w 8074110"/>
              <a:gd name="connsiteY768" fmla="*/ 1045033 h 7505871"/>
              <a:gd name="connsiteX769" fmla="*/ 8072562 w 8074110"/>
              <a:gd name="connsiteY769" fmla="*/ 933558 h 7505871"/>
              <a:gd name="connsiteX770" fmla="*/ 8072562 w 8074110"/>
              <a:gd name="connsiteY770" fmla="*/ 834472 h 7505871"/>
              <a:gd name="connsiteX771" fmla="*/ 8057853 w 8074110"/>
              <a:gd name="connsiteY771" fmla="*/ 850729 h 7505871"/>
              <a:gd name="connsiteX772" fmla="*/ 7875935 w 8074110"/>
              <a:gd name="connsiteY772" fmla="*/ 1487832 h 7505871"/>
              <a:gd name="connsiteX773" fmla="*/ 7917737 w 8074110"/>
              <a:gd name="connsiteY773" fmla="*/ 1746388 h 7505871"/>
              <a:gd name="connsiteX774" fmla="*/ 7834133 w 8074110"/>
              <a:gd name="connsiteY774" fmla="*/ 1685234 h 7505871"/>
              <a:gd name="connsiteX775" fmla="*/ 7668469 w 8074110"/>
              <a:gd name="connsiteY775" fmla="*/ 1563695 h 7505871"/>
              <a:gd name="connsiteX776" fmla="*/ 7553899 w 8074110"/>
              <a:gd name="connsiteY776" fmla="*/ 1286560 h 7505871"/>
              <a:gd name="connsiteX777" fmla="*/ 7736592 w 8074110"/>
              <a:gd name="connsiteY777" fmla="*/ 785700 h 7505871"/>
              <a:gd name="connsiteX778" fmla="*/ 7778394 w 8074110"/>
              <a:gd name="connsiteY778" fmla="*/ 759382 h 7505871"/>
              <a:gd name="connsiteX779" fmla="*/ 8041597 w 8074110"/>
              <a:gd name="connsiteY779" fmla="*/ 728417 h 7505871"/>
              <a:gd name="connsiteX780" fmla="*/ 8074110 w 8074110"/>
              <a:gd name="connsiteY780" fmla="*/ 722222 h 7505871"/>
              <a:gd name="connsiteX781" fmla="*/ 8074110 w 8074110"/>
              <a:gd name="connsiteY781" fmla="*/ 688937 h 7505871"/>
              <a:gd name="connsiteX782" fmla="*/ 7787683 w 8074110"/>
              <a:gd name="connsiteY782" fmla="*/ 719127 h 7505871"/>
              <a:gd name="connsiteX783" fmla="*/ 7550029 w 8074110"/>
              <a:gd name="connsiteY783" fmla="*/ 603007 h 7505871"/>
              <a:gd name="connsiteX784" fmla="*/ 7534545 w 8074110"/>
              <a:gd name="connsiteY784" fmla="*/ 359158 h 7505871"/>
              <a:gd name="connsiteX785" fmla="*/ 7626666 w 8074110"/>
              <a:gd name="connsiteY785" fmla="*/ 251555 h 7505871"/>
              <a:gd name="connsiteX786" fmla="*/ 7819424 w 8074110"/>
              <a:gd name="connsiteY786" fmla="*/ 127696 h 7505871"/>
              <a:gd name="connsiteX787" fmla="*/ 7926252 w 8074110"/>
              <a:gd name="connsiteY787" fmla="*/ 76604 h 7505871"/>
              <a:gd name="connsiteX788" fmla="*/ 8074110 w 8074110"/>
              <a:gd name="connsiteY788" fmla="*/ 636295 h 7505871"/>
              <a:gd name="connsiteX789" fmla="*/ 8074110 w 8074110"/>
              <a:gd name="connsiteY789" fmla="*/ 589848 h 7505871"/>
              <a:gd name="connsiteX790" fmla="*/ 8012954 w 8074110"/>
              <a:gd name="connsiteY790" fmla="*/ 46414 h 7505871"/>
              <a:gd name="connsiteX791" fmla="*/ 8071012 w 8074110"/>
              <a:gd name="connsiteY791" fmla="*/ 11578 h 7505871"/>
              <a:gd name="connsiteX792" fmla="*/ 8071012 w 8074110"/>
              <a:gd name="connsiteY792" fmla="*/ 4611 h 7505871"/>
              <a:gd name="connsiteX793" fmla="*/ 7829488 w 8074110"/>
              <a:gd name="connsiteY793" fmla="*/ 4611 h 7505871"/>
              <a:gd name="connsiteX794" fmla="*/ 7829488 w 8074110"/>
              <a:gd name="connsiteY794" fmla="*/ 10028 h 7505871"/>
              <a:gd name="connsiteX795" fmla="*/ 7950250 w 8074110"/>
              <a:gd name="connsiteY795" fmla="*/ 17770 h 7505871"/>
              <a:gd name="connsiteX796" fmla="*/ 7735817 w 8074110"/>
              <a:gd name="connsiteY796" fmla="*/ 131568 h 7505871"/>
              <a:gd name="connsiteX797" fmla="*/ 7637503 w 8074110"/>
              <a:gd name="connsiteY797" fmla="*/ 166403 h 7505871"/>
              <a:gd name="connsiteX798" fmla="*/ 6933826 w 8074110"/>
              <a:gd name="connsiteY798" fmla="*/ 19318 h 7505871"/>
              <a:gd name="connsiteX799" fmla="*/ 6868026 w 8074110"/>
              <a:gd name="connsiteY799" fmla="*/ 8481 h 7505871"/>
              <a:gd name="connsiteX800" fmla="*/ 7534545 w 8074110"/>
              <a:gd name="connsiteY800" fmla="*/ 226009 h 7505871"/>
              <a:gd name="connsiteX801" fmla="*/ 7524483 w 8074110"/>
              <a:gd name="connsiteY801" fmla="*/ 237621 h 7505871"/>
              <a:gd name="connsiteX802" fmla="*/ 7244249 w 8074110"/>
              <a:gd name="connsiteY802" fmla="*/ 413347 h 7505871"/>
              <a:gd name="connsiteX803" fmla="*/ 7223348 w 8074110"/>
              <a:gd name="connsiteY803" fmla="*/ 421864 h 7505871"/>
              <a:gd name="connsiteX804" fmla="*/ 6830868 w 8074110"/>
              <a:gd name="connsiteY804" fmla="*/ 303422 h 7505871"/>
              <a:gd name="connsiteX805" fmla="*/ 6813837 w 8074110"/>
              <a:gd name="connsiteY805" fmla="*/ 261619 h 7505871"/>
              <a:gd name="connsiteX806" fmla="*/ 6854092 w 8074110"/>
              <a:gd name="connsiteY806" fmla="*/ 26285 h 7505871"/>
              <a:gd name="connsiteX807" fmla="*/ 6850222 w 8074110"/>
              <a:gd name="connsiteY807" fmla="*/ 3836 h 7505871"/>
              <a:gd name="connsiteX808" fmla="*/ 6830299 w 8074110"/>
              <a:gd name="connsiteY808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827547 w 8074110"/>
              <a:gd name="connsiteY554" fmla="*/ 457199 h 7505871"/>
              <a:gd name="connsiteX555" fmla="*/ 2830196 w 8074110"/>
              <a:gd name="connsiteY555" fmla="*/ 428056 h 7505871"/>
              <a:gd name="connsiteX556" fmla="*/ 2836388 w 8074110"/>
              <a:gd name="connsiteY556" fmla="*/ 411800 h 7505871"/>
              <a:gd name="connsiteX557" fmla="*/ 3379825 w 8074110"/>
              <a:gd name="connsiteY557" fmla="*/ 1528087 h 7505871"/>
              <a:gd name="connsiteX558" fmla="*/ 3353505 w 8074110"/>
              <a:gd name="connsiteY558" fmla="*/ 1494024 h 7505871"/>
              <a:gd name="connsiteX559" fmla="*/ 2817037 w 8074110"/>
              <a:gd name="connsiteY559" fmla="*/ 788798 h 7505871"/>
              <a:gd name="connsiteX560" fmla="*/ 2800780 w 8074110"/>
              <a:gd name="connsiteY560" fmla="*/ 751640 h 7505871"/>
              <a:gd name="connsiteX561" fmla="*/ 2805900 w 8074110"/>
              <a:gd name="connsiteY561" fmla="*/ 695324 h 7505871"/>
              <a:gd name="connsiteX562" fmla="*/ 2753751 w 8074110"/>
              <a:gd name="connsiteY562" fmla="*/ 695324 h 7505871"/>
              <a:gd name="connsiteX563" fmla="*/ 2751236 w 8074110"/>
              <a:gd name="connsiteY563" fmla="*/ 721450 h 7505871"/>
              <a:gd name="connsiteX564" fmla="*/ 2216316 w 8074110"/>
              <a:gd name="connsiteY564" fmla="*/ 277101 h 7505871"/>
              <a:gd name="connsiteX565" fmla="*/ 7517516 w 8074110"/>
              <a:gd name="connsiteY565" fmla="*/ 277101 h 7505871"/>
              <a:gd name="connsiteX566" fmla="*/ 7651440 w 8074110"/>
              <a:gd name="connsiteY566" fmla="*/ 726094 h 7505871"/>
              <a:gd name="connsiteX567" fmla="*/ 7406816 w 8074110"/>
              <a:gd name="connsiteY567" fmla="*/ 760155 h 7505871"/>
              <a:gd name="connsiteX568" fmla="*/ 7295343 w 8074110"/>
              <a:gd name="connsiteY568" fmla="*/ 776411 h 7505871"/>
              <a:gd name="connsiteX569" fmla="*/ 7250443 w 8074110"/>
              <a:gd name="connsiteY569" fmla="*/ 758607 h 7505871"/>
              <a:gd name="connsiteX570" fmla="*/ 7202446 w 8074110"/>
              <a:gd name="connsiteY570" fmla="*/ 573592 h 7505871"/>
              <a:gd name="connsiteX571" fmla="*/ 7277537 w 8074110"/>
              <a:gd name="connsiteY571" fmla="*/ 427281 h 7505871"/>
              <a:gd name="connsiteX572" fmla="*/ 7493517 w 8074110"/>
              <a:gd name="connsiteY572" fmla="*/ 286390 h 7505871"/>
              <a:gd name="connsiteX573" fmla="*/ 7517516 w 8074110"/>
              <a:gd name="connsiteY573" fmla="*/ 277101 h 7505871"/>
              <a:gd name="connsiteX574" fmla="*/ 1725523 w 8074110"/>
              <a:gd name="connsiteY574" fmla="*/ 200464 h 7505871"/>
              <a:gd name="connsiteX575" fmla="*/ 1922923 w 8074110"/>
              <a:gd name="connsiteY575" fmla="*/ 231429 h 7505871"/>
              <a:gd name="connsiteX576" fmla="*/ 2086264 w 8074110"/>
              <a:gd name="connsiteY576" fmla="*/ 256200 h 7505871"/>
              <a:gd name="connsiteX577" fmla="*/ 2138131 w 8074110"/>
              <a:gd name="connsiteY577" fmla="*/ 284843 h 7505871"/>
              <a:gd name="connsiteX578" fmla="*/ 2200834 w 8074110"/>
              <a:gd name="connsiteY578" fmla="*/ 338257 h 7505871"/>
              <a:gd name="connsiteX579" fmla="*/ 2728013 w 8074110"/>
              <a:gd name="connsiteY579" fmla="*/ 774864 h 7505871"/>
              <a:gd name="connsiteX580" fmla="*/ 2820132 w 8074110"/>
              <a:gd name="connsiteY580" fmla="*/ 871630 h 7505871"/>
              <a:gd name="connsiteX581" fmla="*/ 3416208 w 8074110"/>
              <a:gd name="connsiteY581" fmla="*/ 1705361 h 7505871"/>
              <a:gd name="connsiteX582" fmla="*/ 3403821 w 8074110"/>
              <a:gd name="connsiteY582" fmla="*/ 1733229 h 7505871"/>
              <a:gd name="connsiteX583" fmla="*/ 3220356 w 8074110"/>
              <a:gd name="connsiteY583" fmla="*/ 1788965 h 7505871"/>
              <a:gd name="connsiteX584" fmla="*/ 3183971 w 8074110"/>
              <a:gd name="connsiteY584" fmla="*/ 1778128 h 7505871"/>
              <a:gd name="connsiteX585" fmla="*/ 2802328 w 8074110"/>
              <a:gd name="connsiteY585" fmla="*/ 1303589 h 7505871"/>
              <a:gd name="connsiteX586" fmla="*/ 2734980 w 8074110"/>
              <a:gd name="connsiteY586" fmla="*/ 1223082 h 7505871"/>
              <a:gd name="connsiteX587" fmla="*/ 1721651 w 8074110"/>
              <a:gd name="connsiteY587" fmla="*/ 208205 h 7505871"/>
              <a:gd name="connsiteX588" fmla="*/ 1725523 w 8074110"/>
              <a:gd name="connsiteY588" fmla="*/ 200464 h 7505871"/>
              <a:gd name="connsiteX589" fmla="*/ 5759578 w 8074110"/>
              <a:gd name="connsiteY589" fmla="*/ 140662 h 7505871"/>
              <a:gd name="connsiteX590" fmla="*/ 5822184 w 8074110"/>
              <a:gd name="connsiteY590" fmla="*/ 174918 h 7505871"/>
              <a:gd name="connsiteX591" fmla="*/ 6050551 w 8074110"/>
              <a:gd name="connsiteY591" fmla="*/ 345224 h 7505871"/>
              <a:gd name="connsiteX592" fmla="*/ 6064485 w 8074110"/>
              <a:gd name="connsiteY592" fmla="*/ 389351 h 7505871"/>
              <a:gd name="connsiteX593" fmla="*/ 5850827 w 8074110"/>
              <a:gd name="connsiteY593" fmla="*/ 619264 h 7505871"/>
              <a:gd name="connsiteX594" fmla="*/ 5812120 w 8074110"/>
              <a:gd name="connsiteY594" fmla="*/ 623909 h 7505871"/>
              <a:gd name="connsiteX595" fmla="*/ 5306617 w 8074110"/>
              <a:gd name="connsiteY595" fmla="*/ 537981 h 7505871"/>
              <a:gd name="connsiteX596" fmla="*/ 5287266 w 8074110"/>
              <a:gd name="connsiteY596" fmla="*/ 532562 h 7505871"/>
              <a:gd name="connsiteX597" fmla="*/ 5484666 w 8074110"/>
              <a:gd name="connsiteY597" fmla="*/ 433476 h 7505871"/>
              <a:gd name="connsiteX598" fmla="*/ 5716131 w 8074110"/>
              <a:gd name="connsiteY598" fmla="*/ 198141 h 7505871"/>
              <a:gd name="connsiteX599" fmla="*/ 5759578 w 8074110"/>
              <a:gd name="connsiteY599" fmla="*/ 140662 h 7505871"/>
              <a:gd name="connsiteX600" fmla="*/ 6792161 w 8074110"/>
              <a:gd name="connsiteY600" fmla="*/ 69637 h 7505871"/>
              <a:gd name="connsiteX601" fmla="*/ 6756550 w 8074110"/>
              <a:gd name="connsiteY601" fmla="*/ 261619 h 7505871"/>
              <a:gd name="connsiteX602" fmla="*/ 6617984 w 8074110"/>
              <a:gd name="connsiteY602" fmla="*/ 446635 h 7505871"/>
              <a:gd name="connsiteX603" fmla="*/ 6420582 w 8074110"/>
              <a:gd name="connsiteY603" fmla="*/ 545724 h 7505871"/>
              <a:gd name="connsiteX604" fmla="*/ 6386520 w 8074110"/>
              <a:gd name="connsiteY604" fmla="*/ 543401 h 7505871"/>
              <a:gd name="connsiteX605" fmla="*/ 6167444 w 8074110"/>
              <a:gd name="connsiteY605" fmla="*/ 376190 h 7505871"/>
              <a:gd name="connsiteX606" fmla="*/ 6792161 w 8074110"/>
              <a:gd name="connsiteY606" fmla="*/ 69637 h 7505871"/>
              <a:gd name="connsiteX607" fmla="*/ 6830299 w 8074110"/>
              <a:gd name="connsiteY607" fmla="*/ 401 h 7505871"/>
              <a:gd name="connsiteX608" fmla="*/ 6773582 w 8074110"/>
              <a:gd name="connsiteY608" fmla="*/ 27835 h 7505871"/>
              <a:gd name="connsiteX609" fmla="*/ 6302140 w 8074110"/>
              <a:gd name="connsiteY609" fmla="*/ 343677 h 7505871"/>
              <a:gd name="connsiteX610" fmla="*/ 6071452 w 8074110"/>
              <a:gd name="connsiteY610" fmla="*/ 304197 h 7505871"/>
              <a:gd name="connsiteX611" fmla="*/ 5949915 w 8074110"/>
              <a:gd name="connsiteY611" fmla="*/ 212850 h 7505871"/>
              <a:gd name="connsiteX612" fmla="*/ 5809025 w 8074110"/>
              <a:gd name="connsiteY612" fmla="*/ 105247 h 7505871"/>
              <a:gd name="connsiteX613" fmla="*/ 6016489 w 8074110"/>
              <a:gd name="connsiteY613" fmla="*/ 8481 h 7505871"/>
              <a:gd name="connsiteX614" fmla="*/ 6001007 w 8074110"/>
              <a:gd name="connsiteY614" fmla="*/ 3061 h 7505871"/>
              <a:gd name="connsiteX615" fmla="*/ 5795091 w 8074110"/>
              <a:gd name="connsiteY615" fmla="*/ 51058 h 7505871"/>
              <a:gd name="connsiteX616" fmla="*/ 5725418 w 8074110"/>
              <a:gd name="connsiteY616" fmla="*/ 40219 h 7505871"/>
              <a:gd name="connsiteX617" fmla="*/ 5613945 w 8074110"/>
              <a:gd name="connsiteY617" fmla="*/ 8481 h 7505871"/>
              <a:gd name="connsiteX618" fmla="*/ 5681293 w 8074110"/>
              <a:gd name="connsiteY618" fmla="*/ 62670 h 7505871"/>
              <a:gd name="connsiteX619" fmla="*/ 5692905 w 8074110"/>
              <a:gd name="connsiteY619" fmla="*/ 126148 h 7505871"/>
              <a:gd name="connsiteX620" fmla="*/ 5659619 w 8074110"/>
              <a:gd name="connsiteY620" fmla="*/ 178787 h 7505871"/>
              <a:gd name="connsiteX621" fmla="*/ 5438219 w 8074110"/>
              <a:gd name="connsiteY621" fmla="*/ 396318 h 7505871"/>
              <a:gd name="connsiteX622" fmla="*/ 5299651 w 8074110"/>
              <a:gd name="connsiteY622" fmla="*/ 465989 h 7505871"/>
              <a:gd name="connsiteX623" fmla="*/ 5051157 w 8074110"/>
              <a:gd name="connsiteY623" fmla="*/ 501599 h 7505871"/>
              <a:gd name="connsiteX624" fmla="*/ 5017869 w 8074110"/>
              <a:gd name="connsiteY624" fmla="*/ 498502 h 7505871"/>
              <a:gd name="connsiteX625" fmla="*/ 4896331 w 8074110"/>
              <a:gd name="connsiteY625" fmla="*/ 483020 h 7505871"/>
              <a:gd name="connsiteX626" fmla="*/ 5006257 w 8074110"/>
              <a:gd name="connsiteY626" fmla="*/ 368448 h 7505871"/>
              <a:gd name="connsiteX627" fmla="*/ 5178888 w 8074110"/>
              <a:gd name="connsiteY627" fmla="*/ 35574 h 7505871"/>
              <a:gd name="connsiteX628" fmla="*/ 5148697 w 8074110"/>
              <a:gd name="connsiteY628" fmla="*/ 4611 h 7505871"/>
              <a:gd name="connsiteX629" fmla="*/ 5130119 w 8074110"/>
              <a:gd name="connsiteY629" fmla="*/ 33252 h 7505871"/>
              <a:gd name="connsiteX630" fmla="*/ 4968327 w 8074110"/>
              <a:gd name="connsiteY630" fmla="*/ 335162 h 7505871"/>
              <a:gd name="connsiteX631" fmla="*/ 4842143 w 8074110"/>
              <a:gd name="connsiteY631" fmla="*/ 457472 h 7505871"/>
              <a:gd name="connsiteX632" fmla="*/ 4792601 w 8074110"/>
              <a:gd name="connsiteY632" fmla="*/ 475278 h 7505871"/>
              <a:gd name="connsiteX633" fmla="*/ 4347477 w 8074110"/>
              <a:gd name="connsiteY633" fmla="*/ 432701 h 7505871"/>
              <a:gd name="connsiteX634" fmla="*/ 4253811 w 8074110"/>
              <a:gd name="connsiteY634" fmla="*/ 421089 h 7505871"/>
              <a:gd name="connsiteX635" fmla="*/ 4693512 w 8074110"/>
              <a:gd name="connsiteY635" fmla="*/ 8481 h 7505871"/>
              <a:gd name="connsiteX636" fmla="*/ 4611455 w 8074110"/>
              <a:gd name="connsiteY636" fmla="*/ 22415 h 7505871"/>
              <a:gd name="connsiteX637" fmla="*/ 4196524 w 8074110"/>
              <a:gd name="connsiteY637" fmla="*/ 402510 h 7505871"/>
              <a:gd name="connsiteX638" fmla="*/ 4148530 w 8074110"/>
              <a:gd name="connsiteY638" fmla="*/ 417219 h 7505871"/>
              <a:gd name="connsiteX639" fmla="*/ 3828041 w 8074110"/>
              <a:gd name="connsiteY639" fmla="*/ 393221 h 7505871"/>
              <a:gd name="connsiteX640" fmla="*/ 3665477 w 8074110"/>
              <a:gd name="connsiteY640" fmla="*/ 380834 h 7505871"/>
              <a:gd name="connsiteX641" fmla="*/ 3924032 w 8074110"/>
              <a:gd name="connsiteY641" fmla="*/ 10028 h 7505871"/>
              <a:gd name="connsiteX642" fmla="*/ 3841203 w 8074110"/>
              <a:gd name="connsiteY642" fmla="*/ 46414 h 7505871"/>
              <a:gd name="connsiteX643" fmla="*/ 3613610 w 8074110"/>
              <a:gd name="connsiteY643" fmla="*/ 359933 h 7505871"/>
              <a:gd name="connsiteX644" fmla="*/ 3573355 w 8074110"/>
              <a:gd name="connsiteY644" fmla="*/ 376190 h 7505871"/>
              <a:gd name="connsiteX645" fmla="*/ 2866581 w 8074110"/>
              <a:gd name="connsiteY645" fmla="*/ 318906 h 7505871"/>
              <a:gd name="connsiteX646" fmla="*/ 2819359 w 8074110"/>
              <a:gd name="connsiteY646" fmla="*/ 301874 h 7505871"/>
              <a:gd name="connsiteX647" fmla="*/ 2984246 w 8074110"/>
              <a:gd name="connsiteY647" fmla="*/ 10028 h 7505871"/>
              <a:gd name="connsiteX648" fmla="*/ 2922318 w 8074110"/>
              <a:gd name="connsiteY648" fmla="*/ 39446 h 7505871"/>
              <a:gd name="connsiteX649" fmla="*/ 2779879 w 8074110"/>
              <a:gd name="connsiteY649" fmla="*/ 285618 h 7505871"/>
              <a:gd name="connsiteX650" fmla="*/ 2736527 w 8074110"/>
              <a:gd name="connsiteY650" fmla="*/ 306519 h 7505871"/>
              <a:gd name="connsiteX651" fmla="*/ 2190770 w 8074110"/>
              <a:gd name="connsiteY651" fmla="*/ 240718 h 7505871"/>
              <a:gd name="connsiteX652" fmla="*/ 2157482 w 8074110"/>
              <a:gd name="connsiteY652" fmla="*/ 207430 h 7505871"/>
              <a:gd name="connsiteX653" fmla="*/ 2173739 w 8074110"/>
              <a:gd name="connsiteY653" fmla="*/ 124598 h 7505871"/>
              <a:gd name="connsiteX654" fmla="*/ 2247281 w 8074110"/>
              <a:gd name="connsiteY654" fmla="*/ 8481 h 7505871"/>
              <a:gd name="connsiteX655" fmla="*/ 2202382 w 8074110"/>
              <a:gd name="connsiteY655" fmla="*/ 13126 h 7505871"/>
              <a:gd name="connsiteX656" fmla="*/ 2109488 w 8074110"/>
              <a:gd name="connsiteY656" fmla="*/ 196594 h 7505871"/>
              <a:gd name="connsiteX657" fmla="*/ 2073878 w 8074110"/>
              <a:gd name="connsiteY657" fmla="*/ 223687 h 7505871"/>
              <a:gd name="connsiteX658" fmla="*/ 1782807 w 8074110"/>
              <a:gd name="connsiteY658" fmla="*/ 178015 h 7505871"/>
              <a:gd name="connsiteX659" fmla="*/ 1743327 w 8074110"/>
              <a:gd name="connsiteY659" fmla="*/ 94408 h 7505871"/>
              <a:gd name="connsiteX660" fmla="*/ 1789774 w 8074110"/>
              <a:gd name="connsiteY660" fmla="*/ 10803 h 7505871"/>
              <a:gd name="connsiteX661" fmla="*/ 1709266 w 8074110"/>
              <a:gd name="connsiteY661" fmla="*/ 48736 h 7505871"/>
              <a:gd name="connsiteX662" fmla="*/ 1667462 w 8074110"/>
              <a:gd name="connsiteY662" fmla="*/ 127696 h 7505871"/>
              <a:gd name="connsiteX663" fmla="*/ 1618692 w 8074110"/>
              <a:gd name="connsiteY663" fmla="*/ 152469 h 7505871"/>
              <a:gd name="connsiteX664" fmla="*/ 853860 w 8074110"/>
              <a:gd name="connsiteY664" fmla="*/ 29382 h 7505871"/>
              <a:gd name="connsiteX665" fmla="*/ 474537 w 8074110"/>
              <a:gd name="connsiteY665" fmla="*/ 9256 h 7505871"/>
              <a:gd name="connsiteX666" fmla="*/ 493891 w 8074110"/>
              <a:gd name="connsiteY666" fmla="*/ 12351 h 7505871"/>
              <a:gd name="connsiteX667" fmla="*/ 733870 w 8074110"/>
              <a:gd name="connsiteY667" fmla="*/ 40994 h 7505871"/>
              <a:gd name="connsiteX668" fmla="*/ 1561409 w 8074110"/>
              <a:gd name="connsiteY668" fmla="*/ 171820 h 7505871"/>
              <a:gd name="connsiteX669" fmla="*/ 1631854 w 8074110"/>
              <a:gd name="connsiteY669" fmla="*/ 187304 h 7505871"/>
              <a:gd name="connsiteX670" fmla="*/ 1772742 w 8074110"/>
              <a:gd name="connsiteY670" fmla="*/ 322001 h 7505871"/>
              <a:gd name="connsiteX671" fmla="*/ 1567601 w 8074110"/>
              <a:gd name="connsiteY671" fmla="*/ 346774 h 7505871"/>
              <a:gd name="connsiteX672" fmla="*/ 1264918 w 8074110"/>
              <a:gd name="connsiteY672" fmla="*/ 319678 h 7505871"/>
              <a:gd name="connsiteX673" fmla="*/ 966880 w 8074110"/>
              <a:gd name="connsiteY673" fmla="*/ 322776 h 7505871"/>
              <a:gd name="connsiteX674" fmla="*/ 839151 w 8074110"/>
              <a:gd name="connsiteY674" fmla="*/ 293357 h 7505871"/>
              <a:gd name="connsiteX675" fmla="*/ 116893 w 8074110"/>
              <a:gd name="connsiteY675" fmla="*/ 13126 h 7505871"/>
              <a:gd name="connsiteX676" fmla="*/ 0 w 8074110"/>
              <a:gd name="connsiteY676" fmla="*/ 6159 h 7505871"/>
              <a:gd name="connsiteX677" fmla="*/ 30191 w 8074110"/>
              <a:gd name="connsiteY677" fmla="*/ 27060 h 7505871"/>
              <a:gd name="connsiteX678" fmla="*/ 863149 w 8074110"/>
              <a:gd name="connsiteY678" fmla="*/ 349096 h 7505871"/>
              <a:gd name="connsiteX679" fmla="*/ 2691628 w 8074110"/>
              <a:gd name="connsiteY679" fmla="*/ 1437513 h 7505871"/>
              <a:gd name="connsiteX680" fmla="*/ 2729173 w 8074110"/>
              <a:gd name="connsiteY680" fmla="*/ 1480575 h 7505871"/>
              <a:gd name="connsiteX681" fmla="*/ 2737964 w 8074110"/>
              <a:gd name="connsiteY681" fmla="*/ 1521053 h 7505871"/>
              <a:gd name="connsiteX682" fmla="*/ 2751607 w 8074110"/>
              <a:gd name="connsiteY682" fmla="*/ 1513346 h 7505871"/>
              <a:gd name="connsiteX683" fmla="*/ 2789941 w 8074110"/>
              <a:gd name="connsiteY683" fmla="*/ 1581205 h 7505871"/>
              <a:gd name="connsiteX684" fmla="*/ 2789941 w 8074110"/>
              <a:gd name="connsiteY684" fmla="*/ 1521120 h 7505871"/>
              <a:gd name="connsiteX685" fmla="*/ 3149135 w 8074110"/>
              <a:gd name="connsiteY685" fmla="*/ 1826898 h 7505871"/>
              <a:gd name="connsiteX686" fmla="*/ 3180873 w 8074110"/>
              <a:gd name="connsiteY686" fmla="*/ 1850896 h 7505871"/>
              <a:gd name="connsiteX687" fmla="*/ 3685603 w 8074110"/>
              <a:gd name="connsiteY687" fmla="*/ 2128807 h 7505871"/>
              <a:gd name="connsiteX688" fmla="*/ 4074212 w 8074110"/>
              <a:gd name="connsiteY688" fmla="*/ 2380398 h 7505871"/>
              <a:gd name="connsiteX689" fmla="*/ 4482176 w 8074110"/>
              <a:gd name="connsiteY689" fmla="*/ 2882804 h 7505871"/>
              <a:gd name="connsiteX690" fmla="*/ 4615325 w 8074110"/>
              <a:gd name="connsiteY690" fmla="*/ 3032983 h 7505871"/>
              <a:gd name="connsiteX691" fmla="*/ 4938909 w 8074110"/>
              <a:gd name="connsiteY691" fmla="*/ 3311666 h 7505871"/>
              <a:gd name="connsiteX692" fmla="*/ 5464539 w 8074110"/>
              <a:gd name="connsiteY692" fmla="*/ 3821815 h 7505871"/>
              <a:gd name="connsiteX693" fmla="*/ 5862439 w 8074110"/>
              <a:gd name="connsiteY693" fmla="*/ 4371442 h 7505871"/>
              <a:gd name="connsiteX694" fmla="*/ 5925142 w 8074110"/>
              <a:gd name="connsiteY694" fmla="*/ 4423309 h 7505871"/>
              <a:gd name="connsiteX695" fmla="*/ 5960752 w 8074110"/>
              <a:gd name="connsiteY695" fmla="*/ 4439565 h 7505871"/>
              <a:gd name="connsiteX696" fmla="*/ 6221633 w 8074110"/>
              <a:gd name="connsiteY696" fmla="*/ 4609099 h 7505871"/>
              <a:gd name="connsiteX697" fmla="*/ 6602500 w 8074110"/>
              <a:gd name="connsiteY697" fmla="*/ 4887784 h 7505871"/>
              <a:gd name="connsiteX698" fmla="*/ 7161419 w 8074110"/>
              <a:gd name="connsiteY698" fmla="*/ 5593785 h 7505871"/>
              <a:gd name="connsiteX699" fmla="*/ 7807037 w 8074110"/>
              <a:gd name="connsiteY699" fmla="*/ 6708523 h 7505871"/>
              <a:gd name="connsiteX700" fmla="*/ 7824068 w 8074110"/>
              <a:gd name="connsiteY700" fmla="*/ 6754970 h 7505871"/>
              <a:gd name="connsiteX701" fmla="*/ 7999795 w 8074110"/>
              <a:gd name="connsiteY701" fmla="*/ 7317758 h 7505871"/>
              <a:gd name="connsiteX702" fmla="*/ 8071787 w 8074110"/>
              <a:gd name="connsiteY702" fmla="*/ 7505871 h 7505871"/>
              <a:gd name="connsiteX703" fmla="*/ 8071787 w 8074110"/>
              <a:gd name="connsiteY703" fmla="*/ 7399815 h 7505871"/>
              <a:gd name="connsiteX704" fmla="*/ 7950250 w 8074110"/>
              <a:gd name="connsiteY704" fmla="*/ 7039849 h 7505871"/>
              <a:gd name="connsiteX705" fmla="*/ 7865096 w 8074110"/>
              <a:gd name="connsiteY705" fmla="*/ 6744905 h 7505871"/>
              <a:gd name="connsiteX706" fmla="*/ 7863548 w 8074110"/>
              <a:gd name="connsiteY706" fmla="*/ 6706200 h 7505871"/>
              <a:gd name="connsiteX707" fmla="*/ 8043144 w 8074110"/>
              <a:gd name="connsiteY707" fmla="*/ 6277336 h 7505871"/>
              <a:gd name="connsiteX708" fmla="*/ 8072562 w 8074110"/>
              <a:gd name="connsiteY708" fmla="*/ 6272691 h 7505871"/>
              <a:gd name="connsiteX709" fmla="*/ 8072562 w 8074110"/>
              <a:gd name="connsiteY709" fmla="*/ 6153476 h 7505871"/>
              <a:gd name="connsiteX710" fmla="*/ 8052434 w 8074110"/>
              <a:gd name="connsiteY710" fmla="*/ 6144959 h 7505871"/>
              <a:gd name="connsiteX711" fmla="*/ 7593379 w 8074110"/>
              <a:gd name="connsiteY711" fmla="*/ 5359998 h 7505871"/>
              <a:gd name="connsiteX712" fmla="*/ 7591831 w 8074110"/>
              <a:gd name="connsiteY712" fmla="*/ 5353806 h 7505871"/>
              <a:gd name="connsiteX713" fmla="*/ 8052434 w 8074110"/>
              <a:gd name="connsiteY713" fmla="*/ 5624748 h 7505871"/>
              <a:gd name="connsiteX714" fmla="*/ 8072562 w 8074110"/>
              <a:gd name="connsiteY714" fmla="*/ 5650297 h 7505871"/>
              <a:gd name="connsiteX715" fmla="*/ 8072562 w 8074110"/>
              <a:gd name="connsiteY715" fmla="*/ 5564367 h 7505871"/>
              <a:gd name="connsiteX716" fmla="*/ 8059401 w 8074110"/>
              <a:gd name="connsiteY716" fmla="*/ 5555078 h 7505871"/>
              <a:gd name="connsiteX717" fmla="*/ 7759043 w 8074110"/>
              <a:gd name="connsiteY717" fmla="*/ 5365418 h 7505871"/>
              <a:gd name="connsiteX718" fmla="*/ 7623569 w 8074110"/>
              <a:gd name="connsiteY718" fmla="*/ 5314326 h 7505871"/>
              <a:gd name="connsiteX719" fmla="*/ 7605765 w 8074110"/>
              <a:gd name="connsiteY719" fmla="*/ 5269426 h 7505871"/>
              <a:gd name="connsiteX720" fmla="*/ 7917737 w 8074110"/>
              <a:gd name="connsiteY720" fmla="*/ 4875397 h 7505871"/>
              <a:gd name="connsiteX721" fmla="*/ 8072562 w 8074110"/>
              <a:gd name="connsiteY721" fmla="*/ 4774761 h 7505871"/>
              <a:gd name="connsiteX722" fmla="*/ 8072562 w 8074110"/>
              <a:gd name="connsiteY722" fmla="*/ 4715155 h 7505871"/>
              <a:gd name="connsiteX723" fmla="*/ 7588734 w 8074110"/>
              <a:gd name="connsiteY723" fmla="*/ 5193561 h 7505871"/>
              <a:gd name="connsiteX724" fmla="*/ 7574027 w 8074110"/>
              <a:gd name="connsiteY724" fmla="*/ 5226849 h 7505871"/>
              <a:gd name="connsiteX725" fmla="*/ 7567060 w 8074110"/>
              <a:gd name="connsiteY725" fmla="*/ 5232269 h 7505871"/>
              <a:gd name="connsiteX726" fmla="*/ 7550804 w 8074110"/>
              <a:gd name="connsiteY726" fmla="*/ 5128536 h 7505871"/>
              <a:gd name="connsiteX727" fmla="*/ 7476486 w 8074110"/>
              <a:gd name="connsiteY727" fmla="*/ 4561102 h 7505871"/>
              <a:gd name="connsiteX728" fmla="*/ 7512871 w 8074110"/>
              <a:gd name="connsiteY728" fmla="*/ 4526267 h 7505871"/>
              <a:gd name="connsiteX729" fmla="*/ 7744334 w 8074110"/>
              <a:gd name="connsiteY729" fmla="*/ 4535557 h 7505871"/>
              <a:gd name="connsiteX730" fmla="*/ 8072562 w 8074110"/>
              <a:gd name="connsiteY730" fmla="*/ 4622258 h 7505871"/>
              <a:gd name="connsiteX731" fmla="*/ 8072562 w 8074110"/>
              <a:gd name="connsiteY731" fmla="*/ 4568844 h 7505871"/>
              <a:gd name="connsiteX732" fmla="*/ 7770654 w 8074110"/>
              <a:gd name="connsiteY732" fmla="*/ 4499174 h 7505871"/>
              <a:gd name="connsiteX733" fmla="*/ 7519838 w 8074110"/>
              <a:gd name="connsiteY733" fmla="*/ 4483690 h 7505871"/>
              <a:gd name="connsiteX734" fmla="*/ 7461005 w 8074110"/>
              <a:gd name="connsiteY734" fmla="*/ 4427179 h 7505871"/>
              <a:gd name="connsiteX735" fmla="*/ 7389784 w 8074110"/>
              <a:gd name="connsiteY735" fmla="*/ 3848909 h 7505871"/>
              <a:gd name="connsiteX736" fmla="*/ 7420750 w 8074110"/>
              <a:gd name="connsiteY736" fmla="*/ 3808654 h 7505871"/>
              <a:gd name="connsiteX737" fmla="*/ 7762912 w 8074110"/>
              <a:gd name="connsiteY737" fmla="*/ 3749823 h 7505871"/>
              <a:gd name="connsiteX738" fmla="*/ 8072562 w 8074110"/>
              <a:gd name="connsiteY738" fmla="*/ 3759884 h 7505871"/>
              <a:gd name="connsiteX739" fmla="*/ 8072562 w 8074110"/>
              <a:gd name="connsiteY739" fmla="*/ 3713438 h 7505871"/>
              <a:gd name="connsiteX740" fmla="*/ 7848067 w 8074110"/>
              <a:gd name="connsiteY740" fmla="*/ 3704924 h 7505871"/>
              <a:gd name="connsiteX741" fmla="*/ 7498162 w 8074110"/>
              <a:gd name="connsiteY741" fmla="*/ 3756790 h 7505871"/>
              <a:gd name="connsiteX742" fmla="*/ 7406041 w 8074110"/>
              <a:gd name="connsiteY742" fmla="*/ 3768402 h 7505871"/>
              <a:gd name="connsiteX743" fmla="*/ 7376625 w 8074110"/>
              <a:gd name="connsiteY743" fmla="*/ 3743628 h 7505871"/>
              <a:gd name="connsiteX744" fmla="*/ 7317791 w 8074110"/>
              <a:gd name="connsiteY744" fmla="*/ 3277606 h 7505871"/>
              <a:gd name="connsiteX745" fmla="*/ 7329403 w 8074110"/>
              <a:gd name="connsiteY745" fmla="*/ 3245093 h 7505871"/>
              <a:gd name="connsiteX746" fmla="*/ 7556221 w 8074110"/>
              <a:gd name="connsiteY746" fmla="*/ 3145229 h 7505871"/>
              <a:gd name="connsiteX747" fmla="*/ 8072562 w 8074110"/>
              <a:gd name="connsiteY747" fmla="*/ 3045368 h 7505871"/>
              <a:gd name="connsiteX748" fmla="*/ 8072562 w 8074110"/>
              <a:gd name="connsiteY748" fmla="*/ 3005888 h 7505871"/>
              <a:gd name="connsiteX749" fmla="*/ 7445521 w 8074110"/>
              <a:gd name="connsiteY749" fmla="*/ 3144457 h 7505871"/>
              <a:gd name="connsiteX750" fmla="*/ 7328628 w 8074110"/>
              <a:gd name="connsiteY750" fmla="*/ 3199420 h 7505871"/>
              <a:gd name="connsiteX751" fmla="*/ 7304630 w 8074110"/>
              <a:gd name="connsiteY751" fmla="*/ 3186259 h 7505871"/>
              <a:gd name="connsiteX752" fmla="*/ 7258183 w 8074110"/>
              <a:gd name="connsiteY752" fmla="*/ 2868867 h 7505871"/>
              <a:gd name="connsiteX753" fmla="*/ 7267472 w 8074110"/>
              <a:gd name="connsiteY753" fmla="*/ 2846419 h 7505871"/>
              <a:gd name="connsiteX754" fmla="*/ 7736592 w 8074110"/>
              <a:gd name="connsiteY754" fmla="*/ 2501935 h 7505871"/>
              <a:gd name="connsiteX755" fmla="*/ 8072562 w 8074110"/>
              <a:gd name="connsiteY755" fmla="*/ 2323111 h 7505871"/>
              <a:gd name="connsiteX756" fmla="*/ 8072562 w 8074110"/>
              <a:gd name="connsiteY756" fmla="*/ 2263504 h 7505871"/>
              <a:gd name="connsiteX757" fmla="*/ 7247346 w 8074110"/>
              <a:gd name="connsiteY757" fmla="*/ 2789134 h 7505871"/>
              <a:gd name="connsiteX758" fmla="*/ 7204769 w 8074110"/>
              <a:gd name="connsiteY758" fmla="*/ 2536769 h 7505871"/>
              <a:gd name="connsiteX759" fmla="*/ 7194707 w 8074110"/>
              <a:gd name="connsiteY759" fmla="*/ 2481808 h 7505871"/>
              <a:gd name="connsiteX760" fmla="*/ 7218703 w 8074110"/>
              <a:gd name="connsiteY760" fmla="*/ 2341689 h 7505871"/>
              <a:gd name="connsiteX761" fmla="*/ 7498162 w 8074110"/>
              <a:gd name="connsiteY761" fmla="*/ 2079261 h 7505871"/>
              <a:gd name="connsiteX762" fmla="*/ 7934769 w 8074110"/>
              <a:gd name="connsiteY762" fmla="*/ 1906633 h 7505871"/>
              <a:gd name="connsiteX763" fmla="*/ 7950250 w 8074110"/>
              <a:gd name="connsiteY763" fmla="*/ 1901988 h 7505871"/>
              <a:gd name="connsiteX764" fmla="*/ 8072562 w 8074110"/>
              <a:gd name="connsiteY764" fmla="*/ 1913600 h 7505871"/>
              <a:gd name="connsiteX765" fmla="*/ 8072562 w 8074110"/>
              <a:gd name="connsiteY765" fmla="*/ 1860961 h 7505871"/>
              <a:gd name="connsiteX766" fmla="*/ 7922382 w 8074110"/>
              <a:gd name="connsiteY766" fmla="*/ 1541246 h 7505871"/>
              <a:gd name="connsiteX767" fmla="*/ 8023793 w 8074110"/>
              <a:gd name="connsiteY767" fmla="*/ 1045033 h 7505871"/>
              <a:gd name="connsiteX768" fmla="*/ 8072562 w 8074110"/>
              <a:gd name="connsiteY768" fmla="*/ 933558 h 7505871"/>
              <a:gd name="connsiteX769" fmla="*/ 8072562 w 8074110"/>
              <a:gd name="connsiteY769" fmla="*/ 834472 h 7505871"/>
              <a:gd name="connsiteX770" fmla="*/ 8057853 w 8074110"/>
              <a:gd name="connsiteY770" fmla="*/ 850729 h 7505871"/>
              <a:gd name="connsiteX771" fmla="*/ 7875935 w 8074110"/>
              <a:gd name="connsiteY771" fmla="*/ 1487832 h 7505871"/>
              <a:gd name="connsiteX772" fmla="*/ 7917737 w 8074110"/>
              <a:gd name="connsiteY772" fmla="*/ 1746388 h 7505871"/>
              <a:gd name="connsiteX773" fmla="*/ 7834133 w 8074110"/>
              <a:gd name="connsiteY773" fmla="*/ 1685234 h 7505871"/>
              <a:gd name="connsiteX774" fmla="*/ 7668469 w 8074110"/>
              <a:gd name="connsiteY774" fmla="*/ 1563695 h 7505871"/>
              <a:gd name="connsiteX775" fmla="*/ 7553899 w 8074110"/>
              <a:gd name="connsiteY775" fmla="*/ 1286560 h 7505871"/>
              <a:gd name="connsiteX776" fmla="*/ 7736592 w 8074110"/>
              <a:gd name="connsiteY776" fmla="*/ 785700 h 7505871"/>
              <a:gd name="connsiteX777" fmla="*/ 7778394 w 8074110"/>
              <a:gd name="connsiteY777" fmla="*/ 759382 h 7505871"/>
              <a:gd name="connsiteX778" fmla="*/ 8041597 w 8074110"/>
              <a:gd name="connsiteY778" fmla="*/ 728417 h 7505871"/>
              <a:gd name="connsiteX779" fmla="*/ 8074110 w 8074110"/>
              <a:gd name="connsiteY779" fmla="*/ 722222 h 7505871"/>
              <a:gd name="connsiteX780" fmla="*/ 8074110 w 8074110"/>
              <a:gd name="connsiteY780" fmla="*/ 688937 h 7505871"/>
              <a:gd name="connsiteX781" fmla="*/ 7787683 w 8074110"/>
              <a:gd name="connsiteY781" fmla="*/ 719127 h 7505871"/>
              <a:gd name="connsiteX782" fmla="*/ 7550029 w 8074110"/>
              <a:gd name="connsiteY782" fmla="*/ 603007 h 7505871"/>
              <a:gd name="connsiteX783" fmla="*/ 7534545 w 8074110"/>
              <a:gd name="connsiteY783" fmla="*/ 359158 h 7505871"/>
              <a:gd name="connsiteX784" fmla="*/ 7626666 w 8074110"/>
              <a:gd name="connsiteY784" fmla="*/ 251555 h 7505871"/>
              <a:gd name="connsiteX785" fmla="*/ 7819424 w 8074110"/>
              <a:gd name="connsiteY785" fmla="*/ 127696 h 7505871"/>
              <a:gd name="connsiteX786" fmla="*/ 7926252 w 8074110"/>
              <a:gd name="connsiteY786" fmla="*/ 76604 h 7505871"/>
              <a:gd name="connsiteX787" fmla="*/ 8074110 w 8074110"/>
              <a:gd name="connsiteY787" fmla="*/ 636295 h 7505871"/>
              <a:gd name="connsiteX788" fmla="*/ 8074110 w 8074110"/>
              <a:gd name="connsiteY788" fmla="*/ 589848 h 7505871"/>
              <a:gd name="connsiteX789" fmla="*/ 8012954 w 8074110"/>
              <a:gd name="connsiteY789" fmla="*/ 46414 h 7505871"/>
              <a:gd name="connsiteX790" fmla="*/ 8071012 w 8074110"/>
              <a:gd name="connsiteY790" fmla="*/ 11578 h 7505871"/>
              <a:gd name="connsiteX791" fmla="*/ 8071012 w 8074110"/>
              <a:gd name="connsiteY791" fmla="*/ 4611 h 7505871"/>
              <a:gd name="connsiteX792" fmla="*/ 7829488 w 8074110"/>
              <a:gd name="connsiteY792" fmla="*/ 4611 h 7505871"/>
              <a:gd name="connsiteX793" fmla="*/ 7829488 w 8074110"/>
              <a:gd name="connsiteY793" fmla="*/ 10028 h 7505871"/>
              <a:gd name="connsiteX794" fmla="*/ 7950250 w 8074110"/>
              <a:gd name="connsiteY794" fmla="*/ 17770 h 7505871"/>
              <a:gd name="connsiteX795" fmla="*/ 7735817 w 8074110"/>
              <a:gd name="connsiteY795" fmla="*/ 131568 h 7505871"/>
              <a:gd name="connsiteX796" fmla="*/ 7637503 w 8074110"/>
              <a:gd name="connsiteY796" fmla="*/ 166403 h 7505871"/>
              <a:gd name="connsiteX797" fmla="*/ 6933826 w 8074110"/>
              <a:gd name="connsiteY797" fmla="*/ 19318 h 7505871"/>
              <a:gd name="connsiteX798" fmla="*/ 6868026 w 8074110"/>
              <a:gd name="connsiteY798" fmla="*/ 8481 h 7505871"/>
              <a:gd name="connsiteX799" fmla="*/ 7534545 w 8074110"/>
              <a:gd name="connsiteY799" fmla="*/ 226009 h 7505871"/>
              <a:gd name="connsiteX800" fmla="*/ 7524483 w 8074110"/>
              <a:gd name="connsiteY800" fmla="*/ 237621 h 7505871"/>
              <a:gd name="connsiteX801" fmla="*/ 7244249 w 8074110"/>
              <a:gd name="connsiteY801" fmla="*/ 413347 h 7505871"/>
              <a:gd name="connsiteX802" fmla="*/ 7223348 w 8074110"/>
              <a:gd name="connsiteY802" fmla="*/ 421864 h 7505871"/>
              <a:gd name="connsiteX803" fmla="*/ 6830868 w 8074110"/>
              <a:gd name="connsiteY803" fmla="*/ 303422 h 7505871"/>
              <a:gd name="connsiteX804" fmla="*/ 6813837 w 8074110"/>
              <a:gd name="connsiteY804" fmla="*/ 261619 h 7505871"/>
              <a:gd name="connsiteX805" fmla="*/ 6854092 w 8074110"/>
              <a:gd name="connsiteY805" fmla="*/ 26285 h 7505871"/>
              <a:gd name="connsiteX806" fmla="*/ 6850222 w 8074110"/>
              <a:gd name="connsiteY806" fmla="*/ 3836 h 7505871"/>
              <a:gd name="connsiteX807" fmla="*/ 6830299 w 8074110"/>
              <a:gd name="connsiteY807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830196 w 8074110"/>
              <a:gd name="connsiteY554" fmla="*/ 428056 h 7505871"/>
              <a:gd name="connsiteX555" fmla="*/ 2836388 w 8074110"/>
              <a:gd name="connsiteY555" fmla="*/ 411800 h 7505871"/>
              <a:gd name="connsiteX556" fmla="*/ 3379825 w 8074110"/>
              <a:gd name="connsiteY556" fmla="*/ 1528087 h 7505871"/>
              <a:gd name="connsiteX557" fmla="*/ 3353505 w 8074110"/>
              <a:gd name="connsiteY557" fmla="*/ 1494024 h 7505871"/>
              <a:gd name="connsiteX558" fmla="*/ 2817037 w 8074110"/>
              <a:gd name="connsiteY558" fmla="*/ 788798 h 7505871"/>
              <a:gd name="connsiteX559" fmla="*/ 2800780 w 8074110"/>
              <a:gd name="connsiteY559" fmla="*/ 751640 h 7505871"/>
              <a:gd name="connsiteX560" fmla="*/ 2805900 w 8074110"/>
              <a:gd name="connsiteY560" fmla="*/ 695324 h 7505871"/>
              <a:gd name="connsiteX561" fmla="*/ 2753751 w 8074110"/>
              <a:gd name="connsiteY561" fmla="*/ 695324 h 7505871"/>
              <a:gd name="connsiteX562" fmla="*/ 2751236 w 8074110"/>
              <a:gd name="connsiteY562" fmla="*/ 721450 h 7505871"/>
              <a:gd name="connsiteX563" fmla="*/ 2216316 w 8074110"/>
              <a:gd name="connsiteY563" fmla="*/ 277101 h 7505871"/>
              <a:gd name="connsiteX564" fmla="*/ 7517516 w 8074110"/>
              <a:gd name="connsiteY564" fmla="*/ 277101 h 7505871"/>
              <a:gd name="connsiteX565" fmla="*/ 7651440 w 8074110"/>
              <a:gd name="connsiteY565" fmla="*/ 726094 h 7505871"/>
              <a:gd name="connsiteX566" fmla="*/ 7406816 w 8074110"/>
              <a:gd name="connsiteY566" fmla="*/ 760155 h 7505871"/>
              <a:gd name="connsiteX567" fmla="*/ 7295343 w 8074110"/>
              <a:gd name="connsiteY567" fmla="*/ 776411 h 7505871"/>
              <a:gd name="connsiteX568" fmla="*/ 7250443 w 8074110"/>
              <a:gd name="connsiteY568" fmla="*/ 758607 h 7505871"/>
              <a:gd name="connsiteX569" fmla="*/ 7202446 w 8074110"/>
              <a:gd name="connsiteY569" fmla="*/ 573592 h 7505871"/>
              <a:gd name="connsiteX570" fmla="*/ 7277537 w 8074110"/>
              <a:gd name="connsiteY570" fmla="*/ 427281 h 7505871"/>
              <a:gd name="connsiteX571" fmla="*/ 7493517 w 8074110"/>
              <a:gd name="connsiteY571" fmla="*/ 286390 h 7505871"/>
              <a:gd name="connsiteX572" fmla="*/ 7517516 w 8074110"/>
              <a:gd name="connsiteY572" fmla="*/ 277101 h 7505871"/>
              <a:gd name="connsiteX573" fmla="*/ 1725523 w 8074110"/>
              <a:gd name="connsiteY573" fmla="*/ 200464 h 7505871"/>
              <a:gd name="connsiteX574" fmla="*/ 1922923 w 8074110"/>
              <a:gd name="connsiteY574" fmla="*/ 231429 h 7505871"/>
              <a:gd name="connsiteX575" fmla="*/ 2086264 w 8074110"/>
              <a:gd name="connsiteY575" fmla="*/ 256200 h 7505871"/>
              <a:gd name="connsiteX576" fmla="*/ 2138131 w 8074110"/>
              <a:gd name="connsiteY576" fmla="*/ 284843 h 7505871"/>
              <a:gd name="connsiteX577" fmla="*/ 2200834 w 8074110"/>
              <a:gd name="connsiteY577" fmla="*/ 338257 h 7505871"/>
              <a:gd name="connsiteX578" fmla="*/ 2728013 w 8074110"/>
              <a:gd name="connsiteY578" fmla="*/ 774864 h 7505871"/>
              <a:gd name="connsiteX579" fmla="*/ 2820132 w 8074110"/>
              <a:gd name="connsiteY579" fmla="*/ 871630 h 7505871"/>
              <a:gd name="connsiteX580" fmla="*/ 3416208 w 8074110"/>
              <a:gd name="connsiteY580" fmla="*/ 1705361 h 7505871"/>
              <a:gd name="connsiteX581" fmla="*/ 3403821 w 8074110"/>
              <a:gd name="connsiteY581" fmla="*/ 1733229 h 7505871"/>
              <a:gd name="connsiteX582" fmla="*/ 3220356 w 8074110"/>
              <a:gd name="connsiteY582" fmla="*/ 1788965 h 7505871"/>
              <a:gd name="connsiteX583" fmla="*/ 3183971 w 8074110"/>
              <a:gd name="connsiteY583" fmla="*/ 1778128 h 7505871"/>
              <a:gd name="connsiteX584" fmla="*/ 2802328 w 8074110"/>
              <a:gd name="connsiteY584" fmla="*/ 1303589 h 7505871"/>
              <a:gd name="connsiteX585" fmla="*/ 2734980 w 8074110"/>
              <a:gd name="connsiteY585" fmla="*/ 1223082 h 7505871"/>
              <a:gd name="connsiteX586" fmla="*/ 1721651 w 8074110"/>
              <a:gd name="connsiteY586" fmla="*/ 208205 h 7505871"/>
              <a:gd name="connsiteX587" fmla="*/ 1725523 w 8074110"/>
              <a:gd name="connsiteY587" fmla="*/ 200464 h 7505871"/>
              <a:gd name="connsiteX588" fmla="*/ 5759578 w 8074110"/>
              <a:gd name="connsiteY588" fmla="*/ 140662 h 7505871"/>
              <a:gd name="connsiteX589" fmla="*/ 5822184 w 8074110"/>
              <a:gd name="connsiteY589" fmla="*/ 174918 h 7505871"/>
              <a:gd name="connsiteX590" fmla="*/ 6050551 w 8074110"/>
              <a:gd name="connsiteY590" fmla="*/ 345224 h 7505871"/>
              <a:gd name="connsiteX591" fmla="*/ 6064485 w 8074110"/>
              <a:gd name="connsiteY591" fmla="*/ 389351 h 7505871"/>
              <a:gd name="connsiteX592" fmla="*/ 5850827 w 8074110"/>
              <a:gd name="connsiteY592" fmla="*/ 619264 h 7505871"/>
              <a:gd name="connsiteX593" fmla="*/ 5812120 w 8074110"/>
              <a:gd name="connsiteY593" fmla="*/ 623909 h 7505871"/>
              <a:gd name="connsiteX594" fmla="*/ 5306617 w 8074110"/>
              <a:gd name="connsiteY594" fmla="*/ 537981 h 7505871"/>
              <a:gd name="connsiteX595" fmla="*/ 5287266 w 8074110"/>
              <a:gd name="connsiteY595" fmla="*/ 532562 h 7505871"/>
              <a:gd name="connsiteX596" fmla="*/ 5484666 w 8074110"/>
              <a:gd name="connsiteY596" fmla="*/ 433476 h 7505871"/>
              <a:gd name="connsiteX597" fmla="*/ 5716131 w 8074110"/>
              <a:gd name="connsiteY597" fmla="*/ 198141 h 7505871"/>
              <a:gd name="connsiteX598" fmla="*/ 5759578 w 8074110"/>
              <a:gd name="connsiteY598" fmla="*/ 140662 h 7505871"/>
              <a:gd name="connsiteX599" fmla="*/ 6792161 w 8074110"/>
              <a:gd name="connsiteY599" fmla="*/ 69637 h 7505871"/>
              <a:gd name="connsiteX600" fmla="*/ 6756550 w 8074110"/>
              <a:gd name="connsiteY600" fmla="*/ 261619 h 7505871"/>
              <a:gd name="connsiteX601" fmla="*/ 6617984 w 8074110"/>
              <a:gd name="connsiteY601" fmla="*/ 446635 h 7505871"/>
              <a:gd name="connsiteX602" fmla="*/ 6420582 w 8074110"/>
              <a:gd name="connsiteY602" fmla="*/ 545724 h 7505871"/>
              <a:gd name="connsiteX603" fmla="*/ 6386520 w 8074110"/>
              <a:gd name="connsiteY603" fmla="*/ 543401 h 7505871"/>
              <a:gd name="connsiteX604" fmla="*/ 6167444 w 8074110"/>
              <a:gd name="connsiteY604" fmla="*/ 376190 h 7505871"/>
              <a:gd name="connsiteX605" fmla="*/ 6792161 w 8074110"/>
              <a:gd name="connsiteY605" fmla="*/ 69637 h 7505871"/>
              <a:gd name="connsiteX606" fmla="*/ 6830299 w 8074110"/>
              <a:gd name="connsiteY606" fmla="*/ 401 h 7505871"/>
              <a:gd name="connsiteX607" fmla="*/ 6773582 w 8074110"/>
              <a:gd name="connsiteY607" fmla="*/ 27835 h 7505871"/>
              <a:gd name="connsiteX608" fmla="*/ 6302140 w 8074110"/>
              <a:gd name="connsiteY608" fmla="*/ 343677 h 7505871"/>
              <a:gd name="connsiteX609" fmla="*/ 6071452 w 8074110"/>
              <a:gd name="connsiteY609" fmla="*/ 304197 h 7505871"/>
              <a:gd name="connsiteX610" fmla="*/ 5949915 w 8074110"/>
              <a:gd name="connsiteY610" fmla="*/ 212850 h 7505871"/>
              <a:gd name="connsiteX611" fmla="*/ 5809025 w 8074110"/>
              <a:gd name="connsiteY611" fmla="*/ 105247 h 7505871"/>
              <a:gd name="connsiteX612" fmla="*/ 6016489 w 8074110"/>
              <a:gd name="connsiteY612" fmla="*/ 8481 h 7505871"/>
              <a:gd name="connsiteX613" fmla="*/ 6001007 w 8074110"/>
              <a:gd name="connsiteY613" fmla="*/ 3061 h 7505871"/>
              <a:gd name="connsiteX614" fmla="*/ 5795091 w 8074110"/>
              <a:gd name="connsiteY614" fmla="*/ 51058 h 7505871"/>
              <a:gd name="connsiteX615" fmla="*/ 5725418 w 8074110"/>
              <a:gd name="connsiteY615" fmla="*/ 40219 h 7505871"/>
              <a:gd name="connsiteX616" fmla="*/ 5613945 w 8074110"/>
              <a:gd name="connsiteY616" fmla="*/ 8481 h 7505871"/>
              <a:gd name="connsiteX617" fmla="*/ 5681293 w 8074110"/>
              <a:gd name="connsiteY617" fmla="*/ 62670 h 7505871"/>
              <a:gd name="connsiteX618" fmla="*/ 5692905 w 8074110"/>
              <a:gd name="connsiteY618" fmla="*/ 126148 h 7505871"/>
              <a:gd name="connsiteX619" fmla="*/ 5659619 w 8074110"/>
              <a:gd name="connsiteY619" fmla="*/ 178787 h 7505871"/>
              <a:gd name="connsiteX620" fmla="*/ 5438219 w 8074110"/>
              <a:gd name="connsiteY620" fmla="*/ 396318 h 7505871"/>
              <a:gd name="connsiteX621" fmla="*/ 5299651 w 8074110"/>
              <a:gd name="connsiteY621" fmla="*/ 465989 h 7505871"/>
              <a:gd name="connsiteX622" fmla="*/ 5051157 w 8074110"/>
              <a:gd name="connsiteY622" fmla="*/ 501599 h 7505871"/>
              <a:gd name="connsiteX623" fmla="*/ 5017869 w 8074110"/>
              <a:gd name="connsiteY623" fmla="*/ 498502 h 7505871"/>
              <a:gd name="connsiteX624" fmla="*/ 4896331 w 8074110"/>
              <a:gd name="connsiteY624" fmla="*/ 483020 h 7505871"/>
              <a:gd name="connsiteX625" fmla="*/ 5006257 w 8074110"/>
              <a:gd name="connsiteY625" fmla="*/ 368448 h 7505871"/>
              <a:gd name="connsiteX626" fmla="*/ 5178888 w 8074110"/>
              <a:gd name="connsiteY626" fmla="*/ 35574 h 7505871"/>
              <a:gd name="connsiteX627" fmla="*/ 5148697 w 8074110"/>
              <a:gd name="connsiteY627" fmla="*/ 4611 h 7505871"/>
              <a:gd name="connsiteX628" fmla="*/ 5130119 w 8074110"/>
              <a:gd name="connsiteY628" fmla="*/ 33252 h 7505871"/>
              <a:gd name="connsiteX629" fmla="*/ 4968327 w 8074110"/>
              <a:gd name="connsiteY629" fmla="*/ 335162 h 7505871"/>
              <a:gd name="connsiteX630" fmla="*/ 4842143 w 8074110"/>
              <a:gd name="connsiteY630" fmla="*/ 457472 h 7505871"/>
              <a:gd name="connsiteX631" fmla="*/ 4792601 w 8074110"/>
              <a:gd name="connsiteY631" fmla="*/ 475278 h 7505871"/>
              <a:gd name="connsiteX632" fmla="*/ 4347477 w 8074110"/>
              <a:gd name="connsiteY632" fmla="*/ 432701 h 7505871"/>
              <a:gd name="connsiteX633" fmla="*/ 4253811 w 8074110"/>
              <a:gd name="connsiteY633" fmla="*/ 421089 h 7505871"/>
              <a:gd name="connsiteX634" fmla="*/ 4693512 w 8074110"/>
              <a:gd name="connsiteY634" fmla="*/ 8481 h 7505871"/>
              <a:gd name="connsiteX635" fmla="*/ 4611455 w 8074110"/>
              <a:gd name="connsiteY635" fmla="*/ 22415 h 7505871"/>
              <a:gd name="connsiteX636" fmla="*/ 4196524 w 8074110"/>
              <a:gd name="connsiteY636" fmla="*/ 402510 h 7505871"/>
              <a:gd name="connsiteX637" fmla="*/ 4148530 w 8074110"/>
              <a:gd name="connsiteY637" fmla="*/ 417219 h 7505871"/>
              <a:gd name="connsiteX638" fmla="*/ 3828041 w 8074110"/>
              <a:gd name="connsiteY638" fmla="*/ 393221 h 7505871"/>
              <a:gd name="connsiteX639" fmla="*/ 3665477 w 8074110"/>
              <a:gd name="connsiteY639" fmla="*/ 380834 h 7505871"/>
              <a:gd name="connsiteX640" fmla="*/ 3924032 w 8074110"/>
              <a:gd name="connsiteY640" fmla="*/ 10028 h 7505871"/>
              <a:gd name="connsiteX641" fmla="*/ 3841203 w 8074110"/>
              <a:gd name="connsiteY641" fmla="*/ 46414 h 7505871"/>
              <a:gd name="connsiteX642" fmla="*/ 3613610 w 8074110"/>
              <a:gd name="connsiteY642" fmla="*/ 359933 h 7505871"/>
              <a:gd name="connsiteX643" fmla="*/ 3573355 w 8074110"/>
              <a:gd name="connsiteY643" fmla="*/ 376190 h 7505871"/>
              <a:gd name="connsiteX644" fmla="*/ 2866581 w 8074110"/>
              <a:gd name="connsiteY644" fmla="*/ 318906 h 7505871"/>
              <a:gd name="connsiteX645" fmla="*/ 2819359 w 8074110"/>
              <a:gd name="connsiteY645" fmla="*/ 301874 h 7505871"/>
              <a:gd name="connsiteX646" fmla="*/ 2984246 w 8074110"/>
              <a:gd name="connsiteY646" fmla="*/ 10028 h 7505871"/>
              <a:gd name="connsiteX647" fmla="*/ 2922318 w 8074110"/>
              <a:gd name="connsiteY647" fmla="*/ 39446 h 7505871"/>
              <a:gd name="connsiteX648" fmla="*/ 2779879 w 8074110"/>
              <a:gd name="connsiteY648" fmla="*/ 285618 h 7505871"/>
              <a:gd name="connsiteX649" fmla="*/ 2736527 w 8074110"/>
              <a:gd name="connsiteY649" fmla="*/ 306519 h 7505871"/>
              <a:gd name="connsiteX650" fmla="*/ 2190770 w 8074110"/>
              <a:gd name="connsiteY650" fmla="*/ 240718 h 7505871"/>
              <a:gd name="connsiteX651" fmla="*/ 2157482 w 8074110"/>
              <a:gd name="connsiteY651" fmla="*/ 207430 h 7505871"/>
              <a:gd name="connsiteX652" fmla="*/ 2173739 w 8074110"/>
              <a:gd name="connsiteY652" fmla="*/ 124598 h 7505871"/>
              <a:gd name="connsiteX653" fmla="*/ 2247281 w 8074110"/>
              <a:gd name="connsiteY653" fmla="*/ 8481 h 7505871"/>
              <a:gd name="connsiteX654" fmla="*/ 2202382 w 8074110"/>
              <a:gd name="connsiteY654" fmla="*/ 13126 h 7505871"/>
              <a:gd name="connsiteX655" fmla="*/ 2109488 w 8074110"/>
              <a:gd name="connsiteY655" fmla="*/ 196594 h 7505871"/>
              <a:gd name="connsiteX656" fmla="*/ 2073878 w 8074110"/>
              <a:gd name="connsiteY656" fmla="*/ 223687 h 7505871"/>
              <a:gd name="connsiteX657" fmla="*/ 1782807 w 8074110"/>
              <a:gd name="connsiteY657" fmla="*/ 178015 h 7505871"/>
              <a:gd name="connsiteX658" fmla="*/ 1743327 w 8074110"/>
              <a:gd name="connsiteY658" fmla="*/ 94408 h 7505871"/>
              <a:gd name="connsiteX659" fmla="*/ 1789774 w 8074110"/>
              <a:gd name="connsiteY659" fmla="*/ 10803 h 7505871"/>
              <a:gd name="connsiteX660" fmla="*/ 1709266 w 8074110"/>
              <a:gd name="connsiteY660" fmla="*/ 48736 h 7505871"/>
              <a:gd name="connsiteX661" fmla="*/ 1667462 w 8074110"/>
              <a:gd name="connsiteY661" fmla="*/ 127696 h 7505871"/>
              <a:gd name="connsiteX662" fmla="*/ 1618692 w 8074110"/>
              <a:gd name="connsiteY662" fmla="*/ 152469 h 7505871"/>
              <a:gd name="connsiteX663" fmla="*/ 853860 w 8074110"/>
              <a:gd name="connsiteY663" fmla="*/ 29382 h 7505871"/>
              <a:gd name="connsiteX664" fmla="*/ 474537 w 8074110"/>
              <a:gd name="connsiteY664" fmla="*/ 9256 h 7505871"/>
              <a:gd name="connsiteX665" fmla="*/ 493891 w 8074110"/>
              <a:gd name="connsiteY665" fmla="*/ 12351 h 7505871"/>
              <a:gd name="connsiteX666" fmla="*/ 733870 w 8074110"/>
              <a:gd name="connsiteY666" fmla="*/ 40994 h 7505871"/>
              <a:gd name="connsiteX667" fmla="*/ 1561409 w 8074110"/>
              <a:gd name="connsiteY667" fmla="*/ 171820 h 7505871"/>
              <a:gd name="connsiteX668" fmla="*/ 1631854 w 8074110"/>
              <a:gd name="connsiteY668" fmla="*/ 187304 h 7505871"/>
              <a:gd name="connsiteX669" fmla="*/ 1772742 w 8074110"/>
              <a:gd name="connsiteY669" fmla="*/ 322001 h 7505871"/>
              <a:gd name="connsiteX670" fmla="*/ 1567601 w 8074110"/>
              <a:gd name="connsiteY670" fmla="*/ 346774 h 7505871"/>
              <a:gd name="connsiteX671" fmla="*/ 1264918 w 8074110"/>
              <a:gd name="connsiteY671" fmla="*/ 319678 h 7505871"/>
              <a:gd name="connsiteX672" fmla="*/ 966880 w 8074110"/>
              <a:gd name="connsiteY672" fmla="*/ 322776 h 7505871"/>
              <a:gd name="connsiteX673" fmla="*/ 839151 w 8074110"/>
              <a:gd name="connsiteY673" fmla="*/ 293357 h 7505871"/>
              <a:gd name="connsiteX674" fmla="*/ 116893 w 8074110"/>
              <a:gd name="connsiteY674" fmla="*/ 13126 h 7505871"/>
              <a:gd name="connsiteX675" fmla="*/ 0 w 8074110"/>
              <a:gd name="connsiteY675" fmla="*/ 6159 h 7505871"/>
              <a:gd name="connsiteX676" fmla="*/ 30191 w 8074110"/>
              <a:gd name="connsiteY676" fmla="*/ 27060 h 7505871"/>
              <a:gd name="connsiteX677" fmla="*/ 863149 w 8074110"/>
              <a:gd name="connsiteY677" fmla="*/ 349096 h 7505871"/>
              <a:gd name="connsiteX678" fmla="*/ 2691628 w 8074110"/>
              <a:gd name="connsiteY678" fmla="*/ 1437513 h 7505871"/>
              <a:gd name="connsiteX679" fmla="*/ 2729173 w 8074110"/>
              <a:gd name="connsiteY679" fmla="*/ 1480575 h 7505871"/>
              <a:gd name="connsiteX680" fmla="*/ 2737964 w 8074110"/>
              <a:gd name="connsiteY680" fmla="*/ 1521053 h 7505871"/>
              <a:gd name="connsiteX681" fmla="*/ 2751607 w 8074110"/>
              <a:gd name="connsiteY681" fmla="*/ 1513346 h 7505871"/>
              <a:gd name="connsiteX682" fmla="*/ 2789941 w 8074110"/>
              <a:gd name="connsiteY682" fmla="*/ 1581205 h 7505871"/>
              <a:gd name="connsiteX683" fmla="*/ 2789941 w 8074110"/>
              <a:gd name="connsiteY683" fmla="*/ 1521120 h 7505871"/>
              <a:gd name="connsiteX684" fmla="*/ 3149135 w 8074110"/>
              <a:gd name="connsiteY684" fmla="*/ 1826898 h 7505871"/>
              <a:gd name="connsiteX685" fmla="*/ 3180873 w 8074110"/>
              <a:gd name="connsiteY685" fmla="*/ 1850896 h 7505871"/>
              <a:gd name="connsiteX686" fmla="*/ 3685603 w 8074110"/>
              <a:gd name="connsiteY686" fmla="*/ 2128807 h 7505871"/>
              <a:gd name="connsiteX687" fmla="*/ 4074212 w 8074110"/>
              <a:gd name="connsiteY687" fmla="*/ 2380398 h 7505871"/>
              <a:gd name="connsiteX688" fmla="*/ 4482176 w 8074110"/>
              <a:gd name="connsiteY688" fmla="*/ 2882804 h 7505871"/>
              <a:gd name="connsiteX689" fmla="*/ 4615325 w 8074110"/>
              <a:gd name="connsiteY689" fmla="*/ 3032983 h 7505871"/>
              <a:gd name="connsiteX690" fmla="*/ 4938909 w 8074110"/>
              <a:gd name="connsiteY690" fmla="*/ 3311666 h 7505871"/>
              <a:gd name="connsiteX691" fmla="*/ 5464539 w 8074110"/>
              <a:gd name="connsiteY691" fmla="*/ 3821815 h 7505871"/>
              <a:gd name="connsiteX692" fmla="*/ 5862439 w 8074110"/>
              <a:gd name="connsiteY692" fmla="*/ 4371442 h 7505871"/>
              <a:gd name="connsiteX693" fmla="*/ 5925142 w 8074110"/>
              <a:gd name="connsiteY693" fmla="*/ 4423309 h 7505871"/>
              <a:gd name="connsiteX694" fmla="*/ 5960752 w 8074110"/>
              <a:gd name="connsiteY694" fmla="*/ 4439565 h 7505871"/>
              <a:gd name="connsiteX695" fmla="*/ 6221633 w 8074110"/>
              <a:gd name="connsiteY695" fmla="*/ 4609099 h 7505871"/>
              <a:gd name="connsiteX696" fmla="*/ 6602500 w 8074110"/>
              <a:gd name="connsiteY696" fmla="*/ 4887784 h 7505871"/>
              <a:gd name="connsiteX697" fmla="*/ 7161419 w 8074110"/>
              <a:gd name="connsiteY697" fmla="*/ 5593785 h 7505871"/>
              <a:gd name="connsiteX698" fmla="*/ 7807037 w 8074110"/>
              <a:gd name="connsiteY698" fmla="*/ 6708523 h 7505871"/>
              <a:gd name="connsiteX699" fmla="*/ 7824068 w 8074110"/>
              <a:gd name="connsiteY699" fmla="*/ 6754970 h 7505871"/>
              <a:gd name="connsiteX700" fmla="*/ 7999795 w 8074110"/>
              <a:gd name="connsiteY700" fmla="*/ 7317758 h 7505871"/>
              <a:gd name="connsiteX701" fmla="*/ 8071787 w 8074110"/>
              <a:gd name="connsiteY701" fmla="*/ 7505871 h 7505871"/>
              <a:gd name="connsiteX702" fmla="*/ 8071787 w 8074110"/>
              <a:gd name="connsiteY702" fmla="*/ 7399815 h 7505871"/>
              <a:gd name="connsiteX703" fmla="*/ 7950250 w 8074110"/>
              <a:gd name="connsiteY703" fmla="*/ 7039849 h 7505871"/>
              <a:gd name="connsiteX704" fmla="*/ 7865096 w 8074110"/>
              <a:gd name="connsiteY704" fmla="*/ 6744905 h 7505871"/>
              <a:gd name="connsiteX705" fmla="*/ 7863548 w 8074110"/>
              <a:gd name="connsiteY705" fmla="*/ 6706200 h 7505871"/>
              <a:gd name="connsiteX706" fmla="*/ 8043144 w 8074110"/>
              <a:gd name="connsiteY706" fmla="*/ 6277336 h 7505871"/>
              <a:gd name="connsiteX707" fmla="*/ 8072562 w 8074110"/>
              <a:gd name="connsiteY707" fmla="*/ 6272691 h 7505871"/>
              <a:gd name="connsiteX708" fmla="*/ 8072562 w 8074110"/>
              <a:gd name="connsiteY708" fmla="*/ 6153476 h 7505871"/>
              <a:gd name="connsiteX709" fmla="*/ 8052434 w 8074110"/>
              <a:gd name="connsiteY709" fmla="*/ 6144959 h 7505871"/>
              <a:gd name="connsiteX710" fmla="*/ 7593379 w 8074110"/>
              <a:gd name="connsiteY710" fmla="*/ 5359998 h 7505871"/>
              <a:gd name="connsiteX711" fmla="*/ 7591831 w 8074110"/>
              <a:gd name="connsiteY711" fmla="*/ 5353806 h 7505871"/>
              <a:gd name="connsiteX712" fmla="*/ 8052434 w 8074110"/>
              <a:gd name="connsiteY712" fmla="*/ 5624748 h 7505871"/>
              <a:gd name="connsiteX713" fmla="*/ 8072562 w 8074110"/>
              <a:gd name="connsiteY713" fmla="*/ 5650297 h 7505871"/>
              <a:gd name="connsiteX714" fmla="*/ 8072562 w 8074110"/>
              <a:gd name="connsiteY714" fmla="*/ 5564367 h 7505871"/>
              <a:gd name="connsiteX715" fmla="*/ 8059401 w 8074110"/>
              <a:gd name="connsiteY715" fmla="*/ 5555078 h 7505871"/>
              <a:gd name="connsiteX716" fmla="*/ 7759043 w 8074110"/>
              <a:gd name="connsiteY716" fmla="*/ 5365418 h 7505871"/>
              <a:gd name="connsiteX717" fmla="*/ 7623569 w 8074110"/>
              <a:gd name="connsiteY717" fmla="*/ 5314326 h 7505871"/>
              <a:gd name="connsiteX718" fmla="*/ 7605765 w 8074110"/>
              <a:gd name="connsiteY718" fmla="*/ 5269426 h 7505871"/>
              <a:gd name="connsiteX719" fmla="*/ 7917737 w 8074110"/>
              <a:gd name="connsiteY719" fmla="*/ 4875397 h 7505871"/>
              <a:gd name="connsiteX720" fmla="*/ 8072562 w 8074110"/>
              <a:gd name="connsiteY720" fmla="*/ 4774761 h 7505871"/>
              <a:gd name="connsiteX721" fmla="*/ 8072562 w 8074110"/>
              <a:gd name="connsiteY721" fmla="*/ 4715155 h 7505871"/>
              <a:gd name="connsiteX722" fmla="*/ 7588734 w 8074110"/>
              <a:gd name="connsiteY722" fmla="*/ 5193561 h 7505871"/>
              <a:gd name="connsiteX723" fmla="*/ 7574027 w 8074110"/>
              <a:gd name="connsiteY723" fmla="*/ 5226849 h 7505871"/>
              <a:gd name="connsiteX724" fmla="*/ 7567060 w 8074110"/>
              <a:gd name="connsiteY724" fmla="*/ 5232269 h 7505871"/>
              <a:gd name="connsiteX725" fmla="*/ 7550804 w 8074110"/>
              <a:gd name="connsiteY725" fmla="*/ 5128536 h 7505871"/>
              <a:gd name="connsiteX726" fmla="*/ 7476486 w 8074110"/>
              <a:gd name="connsiteY726" fmla="*/ 4561102 h 7505871"/>
              <a:gd name="connsiteX727" fmla="*/ 7512871 w 8074110"/>
              <a:gd name="connsiteY727" fmla="*/ 4526267 h 7505871"/>
              <a:gd name="connsiteX728" fmla="*/ 7744334 w 8074110"/>
              <a:gd name="connsiteY728" fmla="*/ 4535557 h 7505871"/>
              <a:gd name="connsiteX729" fmla="*/ 8072562 w 8074110"/>
              <a:gd name="connsiteY729" fmla="*/ 4622258 h 7505871"/>
              <a:gd name="connsiteX730" fmla="*/ 8072562 w 8074110"/>
              <a:gd name="connsiteY730" fmla="*/ 4568844 h 7505871"/>
              <a:gd name="connsiteX731" fmla="*/ 7770654 w 8074110"/>
              <a:gd name="connsiteY731" fmla="*/ 4499174 h 7505871"/>
              <a:gd name="connsiteX732" fmla="*/ 7519838 w 8074110"/>
              <a:gd name="connsiteY732" fmla="*/ 4483690 h 7505871"/>
              <a:gd name="connsiteX733" fmla="*/ 7461005 w 8074110"/>
              <a:gd name="connsiteY733" fmla="*/ 4427179 h 7505871"/>
              <a:gd name="connsiteX734" fmla="*/ 7389784 w 8074110"/>
              <a:gd name="connsiteY734" fmla="*/ 3848909 h 7505871"/>
              <a:gd name="connsiteX735" fmla="*/ 7420750 w 8074110"/>
              <a:gd name="connsiteY735" fmla="*/ 3808654 h 7505871"/>
              <a:gd name="connsiteX736" fmla="*/ 7762912 w 8074110"/>
              <a:gd name="connsiteY736" fmla="*/ 3749823 h 7505871"/>
              <a:gd name="connsiteX737" fmla="*/ 8072562 w 8074110"/>
              <a:gd name="connsiteY737" fmla="*/ 3759884 h 7505871"/>
              <a:gd name="connsiteX738" fmla="*/ 8072562 w 8074110"/>
              <a:gd name="connsiteY738" fmla="*/ 3713438 h 7505871"/>
              <a:gd name="connsiteX739" fmla="*/ 7848067 w 8074110"/>
              <a:gd name="connsiteY739" fmla="*/ 3704924 h 7505871"/>
              <a:gd name="connsiteX740" fmla="*/ 7498162 w 8074110"/>
              <a:gd name="connsiteY740" fmla="*/ 3756790 h 7505871"/>
              <a:gd name="connsiteX741" fmla="*/ 7406041 w 8074110"/>
              <a:gd name="connsiteY741" fmla="*/ 3768402 h 7505871"/>
              <a:gd name="connsiteX742" fmla="*/ 7376625 w 8074110"/>
              <a:gd name="connsiteY742" fmla="*/ 3743628 h 7505871"/>
              <a:gd name="connsiteX743" fmla="*/ 7317791 w 8074110"/>
              <a:gd name="connsiteY743" fmla="*/ 3277606 h 7505871"/>
              <a:gd name="connsiteX744" fmla="*/ 7329403 w 8074110"/>
              <a:gd name="connsiteY744" fmla="*/ 3245093 h 7505871"/>
              <a:gd name="connsiteX745" fmla="*/ 7556221 w 8074110"/>
              <a:gd name="connsiteY745" fmla="*/ 3145229 h 7505871"/>
              <a:gd name="connsiteX746" fmla="*/ 8072562 w 8074110"/>
              <a:gd name="connsiteY746" fmla="*/ 3045368 h 7505871"/>
              <a:gd name="connsiteX747" fmla="*/ 8072562 w 8074110"/>
              <a:gd name="connsiteY747" fmla="*/ 3005888 h 7505871"/>
              <a:gd name="connsiteX748" fmla="*/ 7445521 w 8074110"/>
              <a:gd name="connsiteY748" fmla="*/ 3144457 h 7505871"/>
              <a:gd name="connsiteX749" fmla="*/ 7328628 w 8074110"/>
              <a:gd name="connsiteY749" fmla="*/ 3199420 h 7505871"/>
              <a:gd name="connsiteX750" fmla="*/ 7304630 w 8074110"/>
              <a:gd name="connsiteY750" fmla="*/ 3186259 h 7505871"/>
              <a:gd name="connsiteX751" fmla="*/ 7258183 w 8074110"/>
              <a:gd name="connsiteY751" fmla="*/ 2868867 h 7505871"/>
              <a:gd name="connsiteX752" fmla="*/ 7267472 w 8074110"/>
              <a:gd name="connsiteY752" fmla="*/ 2846419 h 7505871"/>
              <a:gd name="connsiteX753" fmla="*/ 7736592 w 8074110"/>
              <a:gd name="connsiteY753" fmla="*/ 2501935 h 7505871"/>
              <a:gd name="connsiteX754" fmla="*/ 8072562 w 8074110"/>
              <a:gd name="connsiteY754" fmla="*/ 2323111 h 7505871"/>
              <a:gd name="connsiteX755" fmla="*/ 8072562 w 8074110"/>
              <a:gd name="connsiteY755" fmla="*/ 2263504 h 7505871"/>
              <a:gd name="connsiteX756" fmla="*/ 7247346 w 8074110"/>
              <a:gd name="connsiteY756" fmla="*/ 2789134 h 7505871"/>
              <a:gd name="connsiteX757" fmla="*/ 7204769 w 8074110"/>
              <a:gd name="connsiteY757" fmla="*/ 2536769 h 7505871"/>
              <a:gd name="connsiteX758" fmla="*/ 7194707 w 8074110"/>
              <a:gd name="connsiteY758" fmla="*/ 2481808 h 7505871"/>
              <a:gd name="connsiteX759" fmla="*/ 7218703 w 8074110"/>
              <a:gd name="connsiteY759" fmla="*/ 2341689 h 7505871"/>
              <a:gd name="connsiteX760" fmla="*/ 7498162 w 8074110"/>
              <a:gd name="connsiteY760" fmla="*/ 2079261 h 7505871"/>
              <a:gd name="connsiteX761" fmla="*/ 7934769 w 8074110"/>
              <a:gd name="connsiteY761" fmla="*/ 1906633 h 7505871"/>
              <a:gd name="connsiteX762" fmla="*/ 7950250 w 8074110"/>
              <a:gd name="connsiteY762" fmla="*/ 1901988 h 7505871"/>
              <a:gd name="connsiteX763" fmla="*/ 8072562 w 8074110"/>
              <a:gd name="connsiteY763" fmla="*/ 1913600 h 7505871"/>
              <a:gd name="connsiteX764" fmla="*/ 8072562 w 8074110"/>
              <a:gd name="connsiteY764" fmla="*/ 1860961 h 7505871"/>
              <a:gd name="connsiteX765" fmla="*/ 7922382 w 8074110"/>
              <a:gd name="connsiteY765" fmla="*/ 1541246 h 7505871"/>
              <a:gd name="connsiteX766" fmla="*/ 8023793 w 8074110"/>
              <a:gd name="connsiteY766" fmla="*/ 1045033 h 7505871"/>
              <a:gd name="connsiteX767" fmla="*/ 8072562 w 8074110"/>
              <a:gd name="connsiteY767" fmla="*/ 933558 h 7505871"/>
              <a:gd name="connsiteX768" fmla="*/ 8072562 w 8074110"/>
              <a:gd name="connsiteY768" fmla="*/ 834472 h 7505871"/>
              <a:gd name="connsiteX769" fmla="*/ 8057853 w 8074110"/>
              <a:gd name="connsiteY769" fmla="*/ 850729 h 7505871"/>
              <a:gd name="connsiteX770" fmla="*/ 7875935 w 8074110"/>
              <a:gd name="connsiteY770" fmla="*/ 1487832 h 7505871"/>
              <a:gd name="connsiteX771" fmla="*/ 7917737 w 8074110"/>
              <a:gd name="connsiteY771" fmla="*/ 1746388 h 7505871"/>
              <a:gd name="connsiteX772" fmla="*/ 7834133 w 8074110"/>
              <a:gd name="connsiteY772" fmla="*/ 1685234 h 7505871"/>
              <a:gd name="connsiteX773" fmla="*/ 7668469 w 8074110"/>
              <a:gd name="connsiteY773" fmla="*/ 1563695 h 7505871"/>
              <a:gd name="connsiteX774" fmla="*/ 7553899 w 8074110"/>
              <a:gd name="connsiteY774" fmla="*/ 1286560 h 7505871"/>
              <a:gd name="connsiteX775" fmla="*/ 7736592 w 8074110"/>
              <a:gd name="connsiteY775" fmla="*/ 785700 h 7505871"/>
              <a:gd name="connsiteX776" fmla="*/ 7778394 w 8074110"/>
              <a:gd name="connsiteY776" fmla="*/ 759382 h 7505871"/>
              <a:gd name="connsiteX777" fmla="*/ 8041597 w 8074110"/>
              <a:gd name="connsiteY777" fmla="*/ 728417 h 7505871"/>
              <a:gd name="connsiteX778" fmla="*/ 8074110 w 8074110"/>
              <a:gd name="connsiteY778" fmla="*/ 722222 h 7505871"/>
              <a:gd name="connsiteX779" fmla="*/ 8074110 w 8074110"/>
              <a:gd name="connsiteY779" fmla="*/ 688937 h 7505871"/>
              <a:gd name="connsiteX780" fmla="*/ 7787683 w 8074110"/>
              <a:gd name="connsiteY780" fmla="*/ 719127 h 7505871"/>
              <a:gd name="connsiteX781" fmla="*/ 7550029 w 8074110"/>
              <a:gd name="connsiteY781" fmla="*/ 603007 h 7505871"/>
              <a:gd name="connsiteX782" fmla="*/ 7534545 w 8074110"/>
              <a:gd name="connsiteY782" fmla="*/ 359158 h 7505871"/>
              <a:gd name="connsiteX783" fmla="*/ 7626666 w 8074110"/>
              <a:gd name="connsiteY783" fmla="*/ 251555 h 7505871"/>
              <a:gd name="connsiteX784" fmla="*/ 7819424 w 8074110"/>
              <a:gd name="connsiteY784" fmla="*/ 127696 h 7505871"/>
              <a:gd name="connsiteX785" fmla="*/ 7926252 w 8074110"/>
              <a:gd name="connsiteY785" fmla="*/ 76604 h 7505871"/>
              <a:gd name="connsiteX786" fmla="*/ 8074110 w 8074110"/>
              <a:gd name="connsiteY786" fmla="*/ 636295 h 7505871"/>
              <a:gd name="connsiteX787" fmla="*/ 8074110 w 8074110"/>
              <a:gd name="connsiteY787" fmla="*/ 589848 h 7505871"/>
              <a:gd name="connsiteX788" fmla="*/ 8012954 w 8074110"/>
              <a:gd name="connsiteY788" fmla="*/ 46414 h 7505871"/>
              <a:gd name="connsiteX789" fmla="*/ 8071012 w 8074110"/>
              <a:gd name="connsiteY789" fmla="*/ 11578 h 7505871"/>
              <a:gd name="connsiteX790" fmla="*/ 8071012 w 8074110"/>
              <a:gd name="connsiteY790" fmla="*/ 4611 h 7505871"/>
              <a:gd name="connsiteX791" fmla="*/ 7829488 w 8074110"/>
              <a:gd name="connsiteY791" fmla="*/ 4611 h 7505871"/>
              <a:gd name="connsiteX792" fmla="*/ 7829488 w 8074110"/>
              <a:gd name="connsiteY792" fmla="*/ 10028 h 7505871"/>
              <a:gd name="connsiteX793" fmla="*/ 7950250 w 8074110"/>
              <a:gd name="connsiteY793" fmla="*/ 17770 h 7505871"/>
              <a:gd name="connsiteX794" fmla="*/ 7735817 w 8074110"/>
              <a:gd name="connsiteY794" fmla="*/ 131568 h 7505871"/>
              <a:gd name="connsiteX795" fmla="*/ 7637503 w 8074110"/>
              <a:gd name="connsiteY795" fmla="*/ 166403 h 7505871"/>
              <a:gd name="connsiteX796" fmla="*/ 6933826 w 8074110"/>
              <a:gd name="connsiteY796" fmla="*/ 19318 h 7505871"/>
              <a:gd name="connsiteX797" fmla="*/ 6868026 w 8074110"/>
              <a:gd name="connsiteY797" fmla="*/ 8481 h 7505871"/>
              <a:gd name="connsiteX798" fmla="*/ 7534545 w 8074110"/>
              <a:gd name="connsiteY798" fmla="*/ 226009 h 7505871"/>
              <a:gd name="connsiteX799" fmla="*/ 7524483 w 8074110"/>
              <a:gd name="connsiteY799" fmla="*/ 237621 h 7505871"/>
              <a:gd name="connsiteX800" fmla="*/ 7244249 w 8074110"/>
              <a:gd name="connsiteY800" fmla="*/ 413347 h 7505871"/>
              <a:gd name="connsiteX801" fmla="*/ 7223348 w 8074110"/>
              <a:gd name="connsiteY801" fmla="*/ 421864 h 7505871"/>
              <a:gd name="connsiteX802" fmla="*/ 6830868 w 8074110"/>
              <a:gd name="connsiteY802" fmla="*/ 303422 h 7505871"/>
              <a:gd name="connsiteX803" fmla="*/ 6813837 w 8074110"/>
              <a:gd name="connsiteY803" fmla="*/ 261619 h 7505871"/>
              <a:gd name="connsiteX804" fmla="*/ 6854092 w 8074110"/>
              <a:gd name="connsiteY804" fmla="*/ 26285 h 7505871"/>
              <a:gd name="connsiteX805" fmla="*/ 6850222 w 8074110"/>
              <a:gd name="connsiteY805" fmla="*/ 3836 h 7505871"/>
              <a:gd name="connsiteX806" fmla="*/ 6830299 w 8074110"/>
              <a:gd name="connsiteY806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783749 w 8074110"/>
              <a:gd name="connsiteY553" fmla="*/ 395543 h 7505871"/>
              <a:gd name="connsiteX554" fmla="*/ 2836388 w 8074110"/>
              <a:gd name="connsiteY554" fmla="*/ 411800 h 7505871"/>
              <a:gd name="connsiteX555" fmla="*/ 3379825 w 8074110"/>
              <a:gd name="connsiteY555" fmla="*/ 1528087 h 7505871"/>
              <a:gd name="connsiteX556" fmla="*/ 3353505 w 8074110"/>
              <a:gd name="connsiteY556" fmla="*/ 1494024 h 7505871"/>
              <a:gd name="connsiteX557" fmla="*/ 2817037 w 8074110"/>
              <a:gd name="connsiteY557" fmla="*/ 788798 h 7505871"/>
              <a:gd name="connsiteX558" fmla="*/ 2800780 w 8074110"/>
              <a:gd name="connsiteY558" fmla="*/ 751640 h 7505871"/>
              <a:gd name="connsiteX559" fmla="*/ 2805900 w 8074110"/>
              <a:gd name="connsiteY559" fmla="*/ 695324 h 7505871"/>
              <a:gd name="connsiteX560" fmla="*/ 2753751 w 8074110"/>
              <a:gd name="connsiteY560" fmla="*/ 695324 h 7505871"/>
              <a:gd name="connsiteX561" fmla="*/ 2751236 w 8074110"/>
              <a:gd name="connsiteY561" fmla="*/ 721450 h 7505871"/>
              <a:gd name="connsiteX562" fmla="*/ 2216316 w 8074110"/>
              <a:gd name="connsiteY562" fmla="*/ 277101 h 7505871"/>
              <a:gd name="connsiteX563" fmla="*/ 7517516 w 8074110"/>
              <a:gd name="connsiteY563" fmla="*/ 277101 h 7505871"/>
              <a:gd name="connsiteX564" fmla="*/ 7651440 w 8074110"/>
              <a:gd name="connsiteY564" fmla="*/ 726094 h 7505871"/>
              <a:gd name="connsiteX565" fmla="*/ 7406816 w 8074110"/>
              <a:gd name="connsiteY565" fmla="*/ 760155 h 7505871"/>
              <a:gd name="connsiteX566" fmla="*/ 7295343 w 8074110"/>
              <a:gd name="connsiteY566" fmla="*/ 776411 h 7505871"/>
              <a:gd name="connsiteX567" fmla="*/ 7250443 w 8074110"/>
              <a:gd name="connsiteY567" fmla="*/ 758607 h 7505871"/>
              <a:gd name="connsiteX568" fmla="*/ 7202446 w 8074110"/>
              <a:gd name="connsiteY568" fmla="*/ 573592 h 7505871"/>
              <a:gd name="connsiteX569" fmla="*/ 7277537 w 8074110"/>
              <a:gd name="connsiteY569" fmla="*/ 427281 h 7505871"/>
              <a:gd name="connsiteX570" fmla="*/ 7493517 w 8074110"/>
              <a:gd name="connsiteY570" fmla="*/ 286390 h 7505871"/>
              <a:gd name="connsiteX571" fmla="*/ 7517516 w 8074110"/>
              <a:gd name="connsiteY571" fmla="*/ 277101 h 7505871"/>
              <a:gd name="connsiteX572" fmla="*/ 1725523 w 8074110"/>
              <a:gd name="connsiteY572" fmla="*/ 200464 h 7505871"/>
              <a:gd name="connsiteX573" fmla="*/ 1922923 w 8074110"/>
              <a:gd name="connsiteY573" fmla="*/ 231429 h 7505871"/>
              <a:gd name="connsiteX574" fmla="*/ 2086264 w 8074110"/>
              <a:gd name="connsiteY574" fmla="*/ 256200 h 7505871"/>
              <a:gd name="connsiteX575" fmla="*/ 2138131 w 8074110"/>
              <a:gd name="connsiteY575" fmla="*/ 284843 h 7505871"/>
              <a:gd name="connsiteX576" fmla="*/ 2200834 w 8074110"/>
              <a:gd name="connsiteY576" fmla="*/ 338257 h 7505871"/>
              <a:gd name="connsiteX577" fmla="*/ 2728013 w 8074110"/>
              <a:gd name="connsiteY577" fmla="*/ 774864 h 7505871"/>
              <a:gd name="connsiteX578" fmla="*/ 2820132 w 8074110"/>
              <a:gd name="connsiteY578" fmla="*/ 871630 h 7505871"/>
              <a:gd name="connsiteX579" fmla="*/ 3416208 w 8074110"/>
              <a:gd name="connsiteY579" fmla="*/ 1705361 h 7505871"/>
              <a:gd name="connsiteX580" fmla="*/ 3403821 w 8074110"/>
              <a:gd name="connsiteY580" fmla="*/ 1733229 h 7505871"/>
              <a:gd name="connsiteX581" fmla="*/ 3220356 w 8074110"/>
              <a:gd name="connsiteY581" fmla="*/ 1788965 h 7505871"/>
              <a:gd name="connsiteX582" fmla="*/ 3183971 w 8074110"/>
              <a:gd name="connsiteY582" fmla="*/ 1778128 h 7505871"/>
              <a:gd name="connsiteX583" fmla="*/ 2802328 w 8074110"/>
              <a:gd name="connsiteY583" fmla="*/ 1303589 h 7505871"/>
              <a:gd name="connsiteX584" fmla="*/ 2734980 w 8074110"/>
              <a:gd name="connsiteY584" fmla="*/ 1223082 h 7505871"/>
              <a:gd name="connsiteX585" fmla="*/ 1721651 w 8074110"/>
              <a:gd name="connsiteY585" fmla="*/ 208205 h 7505871"/>
              <a:gd name="connsiteX586" fmla="*/ 1725523 w 8074110"/>
              <a:gd name="connsiteY586" fmla="*/ 200464 h 7505871"/>
              <a:gd name="connsiteX587" fmla="*/ 5759578 w 8074110"/>
              <a:gd name="connsiteY587" fmla="*/ 140662 h 7505871"/>
              <a:gd name="connsiteX588" fmla="*/ 5822184 w 8074110"/>
              <a:gd name="connsiteY588" fmla="*/ 174918 h 7505871"/>
              <a:gd name="connsiteX589" fmla="*/ 6050551 w 8074110"/>
              <a:gd name="connsiteY589" fmla="*/ 345224 h 7505871"/>
              <a:gd name="connsiteX590" fmla="*/ 6064485 w 8074110"/>
              <a:gd name="connsiteY590" fmla="*/ 389351 h 7505871"/>
              <a:gd name="connsiteX591" fmla="*/ 5850827 w 8074110"/>
              <a:gd name="connsiteY591" fmla="*/ 619264 h 7505871"/>
              <a:gd name="connsiteX592" fmla="*/ 5812120 w 8074110"/>
              <a:gd name="connsiteY592" fmla="*/ 623909 h 7505871"/>
              <a:gd name="connsiteX593" fmla="*/ 5306617 w 8074110"/>
              <a:gd name="connsiteY593" fmla="*/ 537981 h 7505871"/>
              <a:gd name="connsiteX594" fmla="*/ 5287266 w 8074110"/>
              <a:gd name="connsiteY594" fmla="*/ 532562 h 7505871"/>
              <a:gd name="connsiteX595" fmla="*/ 5484666 w 8074110"/>
              <a:gd name="connsiteY595" fmla="*/ 433476 h 7505871"/>
              <a:gd name="connsiteX596" fmla="*/ 5716131 w 8074110"/>
              <a:gd name="connsiteY596" fmla="*/ 198141 h 7505871"/>
              <a:gd name="connsiteX597" fmla="*/ 5759578 w 8074110"/>
              <a:gd name="connsiteY597" fmla="*/ 140662 h 7505871"/>
              <a:gd name="connsiteX598" fmla="*/ 6792161 w 8074110"/>
              <a:gd name="connsiteY598" fmla="*/ 69637 h 7505871"/>
              <a:gd name="connsiteX599" fmla="*/ 6756550 w 8074110"/>
              <a:gd name="connsiteY599" fmla="*/ 261619 h 7505871"/>
              <a:gd name="connsiteX600" fmla="*/ 6617984 w 8074110"/>
              <a:gd name="connsiteY600" fmla="*/ 446635 h 7505871"/>
              <a:gd name="connsiteX601" fmla="*/ 6420582 w 8074110"/>
              <a:gd name="connsiteY601" fmla="*/ 545724 h 7505871"/>
              <a:gd name="connsiteX602" fmla="*/ 6386520 w 8074110"/>
              <a:gd name="connsiteY602" fmla="*/ 543401 h 7505871"/>
              <a:gd name="connsiteX603" fmla="*/ 6167444 w 8074110"/>
              <a:gd name="connsiteY603" fmla="*/ 376190 h 7505871"/>
              <a:gd name="connsiteX604" fmla="*/ 6792161 w 8074110"/>
              <a:gd name="connsiteY604" fmla="*/ 69637 h 7505871"/>
              <a:gd name="connsiteX605" fmla="*/ 6830299 w 8074110"/>
              <a:gd name="connsiteY605" fmla="*/ 401 h 7505871"/>
              <a:gd name="connsiteX606" fmla="*/ 6773582 w 8074110"/>
              <a:gd name="connsiteY606" fmla="*/ 27835 h 7505871"/>
              <a:gd name="connsiteX607" fmla="*/ 6302140 w 8074110"/>
              <a:gd name="connsiteY607" fmla="*/ 343677 h 7505871"/>
              <a:gd name="connsiteX608" fmla="*/ 6071452 w 8074110"/>
              <a:gd name="connsiteY608" fmla="*/ 304197 h 7505871"/>
              <a:gd name="connsiteX609" fmla="*/ 5949915 w 8074110"/>
              <a:gd name="connsiteY609" fmla="*/ 212850 h 7505871"/>
              <a:gd name="connsiteX610" fmla="*/ 5809025 w 8074110"/>
              <a:gd name="connsiteY610" fmla="*/ 105247 h 7505871"/>
              <a:gd name="connsiteX611" fmla="*/ 6016489 w 8074110"/>
              <a:gd name="connsiteY611" fmla="*/ 8481 h 7505871"/>
              <a:gd name="connsiteX612" fmla="*/ 6001007 w 8074110"/>
              <a:gd name="connsiteY612" fmla="*/ 3061 h 7505871"/>
              <a:gd name="connsiteX613" fmla="*/ 5795091 w 8074110"/>
              <a:gd name="connsiteY613" fmla="*/ 51058 h 7505871"/>
              <a:gd name="connsiteX614" fmla="*/ 5725418 w 8074110"/>
              <a:gd name="connsiteY614" fmla="*/ 40219 h 7505871"/>
              <a:gd name="connsiteX615" fmla="*/ 5613945 w 8074110"/>
              <a:gd name="connsiteY615" fmla="*/ 8481 h 7505871"/>
              <a:gd name="connsiteX616" fmla="*/ 5681293 w 8074110"/>
              <a:gd name="connsiteY616" fmla="*/ 62670 h 7505871"/>
              <a:gd name="connsiteX617" fmla="*/ 5692905 w 8074110"/>
              <a:gd name="connsiteY617" fmla="*/ 126148 h 7505871"/>
              <a:gd name="connsiteX618" fmla="*/ 5659619 w 8074110"/>
              <a:gd name="connsiteY618" fmla="*/ 178787 h 7505871"/>
              <a:gd name="connsiteX619" fmla="*/ 5438219 w 8074110"/>
              <a:gd name="connsiteY619" fmla="*/ 396318 h 7505871"/>
              <a:gd name="connsiteX620" fmla="*/ 5299651 w 8074110"/>
              <a:gd name="connsiteY620" fmla="*/ 465989 h 7505871"/>
              <a:gd name="connsiteX621" fmla="*/ 5051157 w 8074110"/>
              <a:gd name="connsiteY621" fmla="*/ 501599 h 7505871"/>
              <a:gd name="connsiteX622" fmla="*/ 5017869 w 8074110"/>
              <a:gd name="connsiteY622" fmla="*/ 498502 h 7505871"/>
              <a:gd name="connsiteX623" fmla="*/ 4896331 w 8074110"/>
              <a:gd name="connsiteY623" fmla="*/ 483020 h 7505871"/>
              <a:gd name="connsiteX624" fmla="*/ 5006257 w 8074110"/>
              <a:gd name="connsiteY624" fmla="*/ 368448 h 7505871"/>
              <a:gd name="connsiteX625" fmla="*/ 5178888 w 8074110"/>
              <a:gd name="connsiteY625" fmla="*/ 35574 h 7505871"/>
              <a:gd name="connsiteX626" fmla="*/ 5148697 w 8074110"/>
              <a:gd name="connsiteY626" fmla="*/ 4611 h 7505871"/>
              <a:gd name="connsiteX627" fmla="*/ 5130119 w 8074110"/>
              <a:gd name="connsiteY627" fmla="*/ 33252 h 7505871"/>
              <a:gd name="connsiteX628" fmla="*/ 4968327 w 8074110"/>
              <a:gd name="connsiteY628" fmla="*/ 335162 h 7505871"/>
              <a:gd name="connsiteX629" fmla="*/ 4842143 w 8074110"/>
              <a:gd name="connsiteY629" fmla="*/ 457472 h 7505871"/>
              <a:gd name="connsiteX630" fmla="*/ 4792601 w 8074110"/>
              <a:gd name="connsiteY630" fmla="*/ 475278 h 7505871"/>
              <a:gd name="connsiteX631" fmla="*/ 4347477 w 8074110"/>
              <a:gd name="connsiteY631" fmla="*/ 432701 h 7505871"/>
              <a:gd name="connsiteX632" fmla="*/ 4253811 w 8074110"/>
              <a:gd name="connsiteY632" fmla="*/ 421089 h 7505871"/>
              <a:gd name="connsiteX633" fmla="*/ 4693512 w 8074110"/>
              <a:gd name="connsiteY633" fmla="*/ 8481 h 7505871"/>
              <a:gd name="connsiteX634" fmla="*/ 4611455 w 8074110"/>
              <a:gd name="connsiteY634" fmla="*/ 22415 h 7505871"/>
              <a:gd name="connsiteX635" fmla="*/ 4196524 w 8074110"/>
              <a:gd name="connsiteY635" fmla="*/ 402510 h 7505871"/>
              <a:gd name="connsiteX636" fmla="*/ 4148530 w 8074110"/>
              <a:gd name="connsiteY636" fmla="*/ 417219 h 7505871"/>
              <a:gd name="connsiteX637" fmla="*/ 3828041 w 8074110"/>
              <a:gd name="connsiteY637" fmla="*/ 393221 h 7505871"/>
              <a:gd name="connsiteX638" fmla="*/ 3665477 w 8074110"/>
              <a:gd name="connsiteY638" fmla="*/ 380834 h 7505871"/>
              <a:gd name="connsiteX639" fmla="*/ 3924032 w 8074110"/>
              <a:gd name="connsiteY639" fmla="*/ 10028 h 7505871"/>
              <a:gd name="connsiteX640" fmla="*/ 3841203 w 8074110"/>
              <a:gd name="connsiteY640" fmla="*/ 46414 h 7505871"/>
              <a:gd name="connsiteX641" fmla="*/ 3613610 w 8074110"/>
              <a:gd name="connsiteY641" fmla="*/ 359933 h 7505871"/>
              <a:gd name="connsiteX642" fmla="*/ 3573355 w 8074110"/>
              <a:gd name="connsiteY642" fmla="*/ 376190 h 7505871"/>
              <a:gd name="connsiteX643" fmla="*/ 2866581 w 8074110"/>
              <a:gd name="connsiteY643" fmla="*/ 318906 h 7505871"/>
              <a:gd name="connsiteX644" fmla="*/ 2819359 w 8074110"/>
              <a:gd name="connsiteY644" fmla="*/ 301874 h 7505871"/>
              <a:gd name="connsiteX645" fmla="*/ 2984246 w 8074110"/>
              <a:gd name="connsiteY645" fmla="*/ 10028 h 7505871"/>
              <a:gd name="connsiteX646" fmla="*/ 2922318 w 8074110"/>
              <a:gd name="connsiteY646" fmla="*/ 39446 h 7505871"/>
              <a:gd name="connsiteX647" fmla="*/ 2779879 w 8074110"/>
              <a:gd name="connsiteY647" fmla="*/ 285618 h 7505871"/>
              <a:gd name="connsiteX648" fmla="*/ 2736527 w 8074110"/>
              <a:gd name="connsiteY648" fmla="*/ 306519 h 7505871"/>
              <a:gd name="connsiteX649" fmla="*/ 2190770 w 8074110"/>
              <a:gd name="connsiteY649" fmla="*/ 240718 h 7505871"/>
              <a:gd name="connsiteX650" fmla="*/ 2157482 w 8074110"/>
              <a:gd name="connsiteY650" fmla="*/ 207430 h 7505871"/>
              <a:gd name="connsiteX651" fmla="*/ 2173739 w 8074110"/>
              <a:gd name="connsiteY651" fmla="*/ 124598 h 7505871"/>
              <a:gd name="connsiteX652" fmla="*/ 2247281 w 8074110"/>
              <a:gd name="connsiteY652" fmla="*/ 8481 h 7505871"/>
              <a:gd name="connsiteX653" fmla="*/ 2202382 w 8074110"/>
              <a:gd name="connsiteY653" fmla="*/ 13126 h 7505871"/>
              <a:gd name="connsiteX654" fmla="*/ 2109488 w 8074110"/>
              <a:gd name="connsiteY654" fmla="*/ 196594 h 7505871"/>
              <a:gd name="connsiteX655" fmla="*/ 2073878 w 8074110"/>
              <a:gd name="connsiteY655" fmla="*/ 223687 h 7505871"/>
              <a:gd name="connsiteX656" fmla="*/ 1782807 w 8074110"/>
              <a:gd name="connsiteY656" fmla="*/ 178015 h 7505871"/>
              <a:gd name="connsiteX657" fmla="*/ 1743327 w 8074110"/>
              <a:gd name="connsiteY657" fmla="*/ 94408 h 7505871"/>
              <a:gd name="connsiteX658" fmla="*/ 1789774 w 8074110"/>
              <a:gd name="connsiteY658" fmla="*/ 10803 h 7505871"/>
              <a:gd name="connsiteX659" fmla="*/ 1709266 w 8074110"/>
              <a:gd name="connsiteY659" fmla="*/ 48736 h 7505871"/>
              <a:gd name="connsiteX660" fmla="*/ 1667462 w 8074110"/>
              <a:gd name="connsiteY660" fmla="*/ 127696 h 7505871"/>
              <a:gd name="connsiteX661" fmla="*/ 1618692 w 8074110"/>
              <a:gd name="connsiteY661" fmla="*/ 152469 h 7505871"/>
              <a:gd name="connsiteX662" fmla="*/ 853860 w 8074110"/>
              <a:gd name="connsiteY662" fmla="*/ 29382 h 7505871"/>
              <a:gd name="connsiteX663" fmla="*/ 474537 w 8074110"/>
              <a:gd name="connsiteY663" fmla="*/ 9256 h 7505871"/>
              <a:gd name="connsiteX664" fmla="*/ 493891 w 8074110"/>
              <a:gd name="connsiteY664" fmla="*/ 12351 h 7505871"/>
              <a:gd name="connsiteX665" fmla="*/ 733870 w 8074110"/>
              <a:gd name="connsiteY665" fmla="*/ 40994 h 7505871"/>
              <a:gd name="connsiteX666" fmla="*/ 1561409 w 8074110"/>
              <a:gd name="connsiteY666" fmla="*/ 171820 h 7505871"/>
              <a:gd name="connsiteX667" fmla="*/ 1631854 w 8074110"/>
              <a:gd name="connsiteY667" fmla="*/ 187304 h 7505871"/>
              <a:gd name="connsiteX668" fmla="*/ 1772742 w 8074110"/>
              <a:gd name="connsiteY668" fmla="*/ 322001 h 7505871"/>
              <a:gd name="connsiteX669" fmla="*/ 1567601 w 8074110"/>
              <a:gd name="connsiteY669" fmla="*/ 346774 h 7505871"/>
              <a:gd name="connsiteX670" fmla="*/ 1264918 w 8074110"/>
              <a:gd name="connsiteY670" fmla="*/ 319678 h 7505871"/>
              <a:gd name="connsiteX671" fmla="*/ 966880 w 8074110"/>
              <a:gd name="connsiteY671" fmla="*/ 322776 h 7505871"/>
              <a:gd name="connsiteX672" fmla="*/ 839151 w 8074110"/>
              <a:gd name="connsiteY672" fmla="*/ 293357 h 7505871"/>
              <a:gd name="connsiteX673" fmla="*/ 116893 w 8074110"/>
              <a:gd name="connsiteY673" fmla="*/ 13126 h 7505871"/>
              <a:gd name="connsiteX674" fmla="*/ 0 w 8074110"/>
              <a:gd name="connsiteY674" fmla="*/ 6159 h 7505871"/>
              <a:gd name="connsiteX675" fmla="*/ 30191 w 8074110"/>
              <a:gd name="connsiteY675" fmla="*/ 27060 h 7505871"/>
              <a:gd name="connsiteX676" fmla="*/ 863149 w 8074110"/>
              <a:gd name="connsiteY676" fmla="*/ 349096 h 7505871"/>
              <a:gd name="connsiteX677" fmla="*/ 2691628 w 8074110"/>
              <a:gd name="connsiteY677" fmla="*/ 1437513 h 7505871"/>
              <a:gd name="connsiteX678" fmla="*/ 2729173 w 8074110"/>
              <a:gd name="connsiteY678" fmla="*/ 1480575 h 7505871"/>
              <a:gd name="connsiteX679" fmla="*/ 2737964 w 8074110"/>
              <a:gd name="connsiteY679" fmla="*/ 1521053 h 7505871"/>
              <a:gd name="connsiteX680" fmla="*/ 2751607 w 8074110"/>
              <a:gd name="connsiteY680" fmla="*/ 1513346 h 7505871"/>
              <a:gd name="connsiteX681" fmla="*/ 2789941 w 8074110"/>
              <a:gd name="connsiteY681" fmla="*/ 1581205 h 7505871"/>
              <a:gd name="connsiteX682" fmla="*/ 2789941 w 8074110"/>
              <a:gd name="connsiteY682" fmla="*/ 1521120 h 7505871"/>
              <a:gd name="connsiteX683" fmla="*/ 3149135 w 8074110"/>
              <a:gd name="connsiteY683" fmla="*/ 1826898 h 7505871"/>
              <a:gd name="connsiteX684" fmla="*/ 3180873 w 8074110"/>
              <a:gd name="connsiteY684" fmla="*/ 1850896 h 7505871"/>
              <a:gd name="connsiteX685" fmla="*/ 3685603 w 8074110"/>
              <a:gd name="connsiteY685" fmla="*/ 2128807 h 7505871"/>
              <a:gd name="connsiteX686" fmla="*/ 4074212 w 8074110"/>
              <a:gd name="connsiteY686" fmla="*/ 2380398 h 7505871"/>
              <a:gd name="connsiteX687" fmla="*/ 4482176 w 8074110"/>
              <a:gd name="connsiteY687" fmla="*/ 2882804 h 7505871"/>
              <a:gd name="connsiteX688" fmla="*/ 4615325 w 8074110"/>
              <a:gd name="connsiteY688" fmla="*/ 3032983 h 7505871"/>
              <a:gd name="connsiteX689" fmla="*/ 4938909 w 8074110"/>
              <a:gd name="connsiteY689" fmla="*/ 3311666 h 7505871"/>
              <a:gd name="connsiteX690" fmla="*/ 5464539 w 8074110"/>
              <a:gd name="connsiteY690" fmla="*/ 3821815 h 7505871"/>
              <a:gd name="connsiteX691" fmla="*/ 5862439 w 8074110"/>
              <a:gd name="connsiteY691" fmla="*/ 4371442 h 7505871"/>
              <a:gd name="connsiteX692" fmla="*/ 5925142 w 8074110"/>
              <a:gd name="connsiteY692" fmla="*/ 4423309 h 7505871"/>
              <a:gd name="connsiteX693" fmla="*/ 5960752 w 8074110"/>
              <a:gd name="connsiteY693" fmla="*/ 4439565 h 7505871"/>
              <a:gd name="connsiteX694" fmla="*/ 6221633 w 8074110"/>
              <a:gd name="connsiteY694" fmla="*/ 4609099 h 7505871"/>
              <a:gd name="connsiteX695" fmla="*/ 6602500 w 8074110"/>
              <a:gd name="connsiteY695" fmla="*/ 4887784 h 7505871"/>
              <a:gd name="connsiteX696" fmla="*/ 7161419 w 8074110"/>
              <a:gd name="connsiteY696" fmla="*/ 5593785 h 7505871"/>
              <a:gd name="connsiteX697" fmla="*/ 7807037 w 8074110"/>
              <a:gd name="connsiteY697" fmla="*/ 6708523 h 7505871"/>
              <a:gd name="connsiteX698" fmla="*/ 7824068 w 8074110"/>
              <a:gd name="connsiteY698" fmla="*/ 6754970 h 7505871"/>
              <a:gd name="connsiteX699" fmla="*/ 7999795 w 8074110"/>
              <a:gd name="connsiteY699" fmla="*/ 7317758 h 7505871"/>
              <a:gd name="connsiteX700" fmla="*/ 8071787 w 8074110"/>
              <a:gd name="connsiteY700" fmla="*/ 7505871 h 7505871"/>
              <a:gd name="connsiteX701" fmla="*/ 8071787 w 8074110"/>
              <a:gd name="connsiteY701" fmla="*/ 7399815 h 7505871"/>
              <a:gd name="connsiteX702" fmla="*/ 7950250 w 8074110"/>
              <a:gd name="connsiteY702" fmla="*/ 7039849 h 7505871"/>
              <a:gd name="connsiteX703" fmla="*/ 7865096 w 8074110"/>
              <a:gd name="connsiteY703" fmla="*/ 6744905 h 7505871"/>
              <a:gd name="connsiteX704" fmla="*/ 7863548 w 8074110"/>
              <a:gd name="connsiteY704" fmla="*/ 6706200 h 7505871"/>
              <a:gd name="connsiteX705" fmla="*/ 8043144 w 8074110"/>
              <a:gd name="connsiteY705" fmla="*/ 6277336 h 7505871"/>
              <a:gd name="connsiteX706" fmla="*/ 8072562 w 8074110"/>
              <a:gd name="connsiteY706" fmla="*/ 6272691 h 7505871"/>
              <a:gd name="connsiteX707" fmla="*/ 8072562 w 8074110"/>
              <a:gd name="connsiteY707" fmla="*/ 6153476 h 7505871"/>
              <a:gd name="connsiteX708" fmla="*/ 8052434 w 8074110"/>
              <a:gd name="connsiteY708" fmla="*/ 6144959 h 7505871"/>
              <a:gd name="connsiteX709" fmla="*/ 7593379 w 8074110"/>
              <a:gd name="connsiteY709" fmla="*/ 5359998 h 7505871"/>
              <a:gd name="connsiteX710" fmla="*/ 7591831 w 8074110"/>
              <a:gd name="connsiteY710" fmla="*/ 5353806 h 7505871"/>
              <a:gd name="connsiteX711" fmla="*/ 8052434 w 8074110"/>
              <a:gd name="connsiteY711" fmla="*/ 5624748 h 7505871"/>
              <a:gd name="connsiteX712" fmla="*/ 8072562 w 8074110"/>
              <a:gd name="connsiteY712" fmla="*/ 5650297 h 7505871"/>
              <a:gd name="connsiteX713" fmla="*/ 8072562 w 8074110"/>
              <a:gd name="connsiteY713" fmla="*/ 5564367 h 7505871"/>
              <a:gd name="connsiteX714" fmla="*/ 8059401 w 8074110"/>
              <a:gd name="connsiteY714" fmla="*/ 5555078 h 7505871"/>
              <a:gd name="connsiteX715" fmla="*/ 7759043 w 8074110"/>
              <a:gd name="connsiteY715" fmla="*/ 5365418 h 7505871"/>
              <a:gd name="connsiteX716" fmla="*/ 7623569 w 8074110"/>
              <a:gd name="connsiteY716" fmla="*/ 5314326 h 7505871"/>
              <a:gd name="connsiteX717" fmla="*/ 7605765 w 8074110"/>
              <a:gd name="connsiteY717" fmla="*/ 5269426 h 7505871"/>
              <a:gd name="connsiteX718" fmla="*/ 7917737 w 8074110"/>
              <a:gd name="connsiteY718" fmla="*/ 4875397 h 7505871"/>
              <a:gd name="connsiteX719" fmla="*/ 8072562 w 8074110"/>
              <a:gd name="connsiteY719" fmla="*/ 4774761 h 7505871"/>
              <a:gd name="connsiteX720" fmla="*/ 8072562 w 8074110"/>
              <a:gd name="connsiteY720" fmla="*/ 4715155 h 7505871"/>
              <a:gd name="connsiteX721" fmla="*/ 7588734 w 8074110"/>
              <a:gd name="connsiteY721" fmla="*/ 5193561 h 7505871"/>
              <a:gd name="connsiteX722" fmla="*/ 7574027 w 8074110"/>
              <a:gd name="connsiteY722" fmla="*/ 5226849 h 7505871"/>
              <a:gd name="connsiteX723" fmla="*/ 7567060 w 8074110"/>
              <a:gd name="connsiteY723" fmla="*/ 5232269 h 7505871"/>
              <a:gd name="connsiteX724" fmla="*/ 7550804 w 8074110"/>
              <a:gd name="connsiteY724" fmla="*/ 5128536 h 7505871"/>
              <a:gd name="connsiteX725" fmla="*/ 7476486 w 8074110"/>
              <a:gd name="connsiteY725" fmla="*/ 4561102 h 7505871"/>
              <a:gd name="connsiteX726" fmla="*/ 7512871 w 8074110"/>
              <a:gd name="connsiteY726" fmla="*/ 4526267 h 7505871"/>
              <a:gd name="connsiteX727" fmla="*/ 7744334 w 8074110"/>
              <a:gd name="connsiteY727" fmla="*/ 4535557 h 7505871"/>
              <a:gd name="connsiteX728" fmla="*/ 8072562 w 8074110"/>
              <a:gd name="connsiteY728" fmla="*/ 4622258 h 7505871"/>
              <a:gd name="connsiteX729" fmla="*/ 8072562 w 8074110"/>
              <a:gd name="connsiteY729" fmla="*/ 4568844 h 7505871"/>
              <a:gd name="connsiteX730" fmla="*/ 7770654 w 8074110"/>
              <a:gd name="connsiteY730" fmla="*/ 4499174 h 7505871"/>
              <a:gd name="connsiteX731" fmla="*/ 7519838 w 8074110"/>
              <a:gd name="connsiteY731" fmla="*/ 4483690 h 7505871"/>
              <a:gd name="connsiteX732" fmla="*/ 7461005 w 8074110"/>
              <a:gd name="connsiteY732" fmla="*/ 4427179 h 7505871"/>
              <a:gd name="connsiteX733" fmla="*/ 7389784 w 8074110"/>
              <a:gd name="connsiteY733" fmla="*/ 3848909 h 7505871"/>
              <a:gd name="connsiteX734" fmla="*/ 7420750 w 8074110"/>
              <a:gd name="connsiteY734" fmla="*/ 3808654 h 7505871"/>
              <a:gd name="connsiteX735" fmla="*/ 7762912 w 8074110"/>
              <a:gd name="connsiteY735" fmla="*/ 3749823 h 7505871"/>
              <a:gd name="connsiteX736" fmla="*/ 8072562 w 8074110"/>
              <a:gd name="connsiteY736" fmla="*/ 3759884 h 7505871"/>
              <a:gd name="connsiteX737" fmla="*/ 8072562 w 8074110"/>
              <a:gd name="connsiteY737" fmla="*/ 3713438 h 7505871"/>
              <a:gd name="connsiteX738" fmla="*/ 7848067 w 8074110"/>
              <a:gd name="connsiteY738" fmla="*/ 3704924 h 7505871"/>
              <a:gd name="connsiteX739" fmla="*/ 7498162 w 8074110"/>
              <a:gd name="connsiteY739" fmla="*/ 3756790 h 7505871"/>
              <a:gd name="connsiteX740" fmla="*/ 7406041 w 8074110"/>
              <a:gd name="connsiteY740" fmla="*/ 3768402 h 7505871"/>
              <a:gd name="connsiteX741" fmla="*/ 7376625 w 8074110"/>
              <a:gd name="connsiteY741" fmla="*/ 3743628 h 7505871"/>
              <a:gd name="connsiteX742" fmla="*/ 7317791 w 8074110"/>
              <a:gd name="connsiteY742" fmla="*/ 3277606 h 7505871"/>
              <a:gd name="connsiteX743" fmla="*/ 7329403 w 8074110"/>
              <a:gd name="connsiteY743" fmla="*/ 3245093 h 7505871"/>
              <a:gd name="connsiteX744" fmla="*/ 7556221 w 8074110"/>
              <a:gd name="connsiteY744" fmla="*/ 3145229 h 7505871"/>
              <a:gd name="connsiteX745" fmla="*/ 8072562 w 8074110"/>
              <a:gd name="connsiteY745" fmla="*/ 3045368 h 7505871"/>
              <a:gd name="connsiteX746" fmla="*/ 8072562 w 8074110"/>
              <a:gd name="connsiteY746" fmla="*/ 3005888 h 7505871"/>
              <a:gd name="connsiteX747" fmla="*/ 7445521 w 8074110"/>
              <a:gd name="connsiteY747" fmla="*/ 3144457 h 7505871"/>
              <a:gd name="connsiteX748" fmla="*/ 7328628 w 8074110"/>
              <a:gd name="connsiteY748" fmla="*/ 3199420 h 7505871"/>
              <a:gd name="connsiteX749" fmla="*/ 7304630 w 8074110"/>
              <a:gd name="connsiteY749" fmla="*/ 3186259 h 7505871"/>
              <a:gd name="connsiteX750" fmla="*/ 7258183 w 8074110"/>
              <a:gd name="connsiteY750" fmla="*/ 2868867 h 7505871"/>
              <a:gd name="connsiteX751" fmla="*/ 7267472 w 8074110"/>
              <a:gd name="connsiteY751" fmla="*/ 2846419 h 7505871"/>
              <a:gd name="connsiteX752" fmla="*/ 7736592 w 8074110"/>
              <a:gd name="connsiteY752" fmla="*/ 2501935 h 7505871"/>
              <a:gd name="connsiteX753" fmla="*/ 8072562 w 8074110"/>
              <a:gd name="connsiteY753" fmla="*/ 2323111 h 7505871"/>
              <a:gd name="connsiteX754" fmla="*/ 8072562 w 8074110"/>
              <a:gd name="connsiteY754" fmla="*/ 2263504 h 7505871"/>
              <a:gd name="connsiteX755" fmla="*/ 7247346 w 8074110"/>
              <a:gd name="connsiteY755" fmla="*/ 2789134 h 7505871"/>
              <a:gd name="connsiteX756" fmla="*/ 7204769 w 8074110"/>
              <a:gd name="connsiteY756" fmla="*/ 2536769 h 7505871"/>
              <a:gd name="connsiteX757" fmla="*/ 7194707 w 8074110"/>
              <a:gd name="connsiteY757" fmla="*/ 2481808 h 7505871"/>
              <a:gd name="connsiteX758" fmla="*/ 7218703 w 8074110"/>
              <a:gd name="connsiteY758" fmla="*/ 2341689 h 7505871"/>
              <a:gd name="connsiteX759" fmla="*/ 7498162 w 8074110"/>
              <a:gd name="connsiteY759" fmla="*/ 2079261 h 7505871"/>
              <a:gd name="connsiteX760" fmla="*/ 7934769 w 8074110"/>
              <a:gd name="connsiteY760" fmla="*/ 1906633 h 7505871"/>
              <a:gd name="connsiteX761" fmla="*/ 7950250 w 8074110"/>
              <a:gd name="connsiteY761" fmla="*/ 1901988 h 7505871"/>
              <a:gd name="connsiteX762" fmla="*/ 8072562 w 8074110"/>
              <a:gd name="connsiteY762" fmla="*/ 1913600 h 7505871"/>
              <a:gd name="connsiteX763" fmla="*/ 8072562 w 8074110"/>
              <a:gd name="connsiteY763" fmla="*/ 1860961 h 7505871"/>
              <a:gd name="connsiteX764" fmla="*/ 7922382 w 8074110"/>
              <a:gd name="connsiteY764" fmla="*/ 1541246 h 7505871"/>
              <a:gd name="connsiteX765" fmla="*/ 8023793 w 8074110"/>
              <a:gd name="connsiteY765" fmla="*/ 1045033 h 7505871"/>
              <a:gd name="connsiteX766" fmla="*/ 8072562 w 8074110"/>
              <a:gd name="connsiteY766" fmla="*/ 933558 h 7505871"/>
              <a:gd name="connsiteX767" fmla="*/ 8072562 w 8074110"/>
              <a:gd name="connsiteY767" fmla="*/ 834472 h 7505871"/>
              <a:gd name="connsiteX768" fmla="*/ 8057853 w 8074110"/>
              <a:gd name="connsiteY768" fmla="*/ 850729 h 7505871"/>
              <a:gd name="connsiteX769" fmla="*/ 7875935 w 8074110"/>
              <a:gd name="connsiteY769" fmla="*/ 1487832 h 7505871"/>
              <a:gd name="connsiteX770" fmla="*/ 7917737 w 8074110"/>
              <a:gd name="connsiteY770" fmla="*/ 1746388 h 7505871"/>
              <a:gd name="connsiteX771" fmla="*/ 7834133 w 8074110"/>
              <a:gd name="connsiteY771" fmla="*/ 1685234 h 7505871"/>
              <a:gd name="connsiteX772" fmla="*/ 7668469 w 8074110"/>
              <a:gd name="connsiteY772" fmla="*/ 1563695 h 7505871"/>
              <a:gd name="connsiteX773" fmla="*/ 7553899 w 8074110"/>
              <a:gd name="connsiteY773" fmla="*/ 1286560 h 7505871"/>
              <a:gd name="connsiteX774" fmla="*/ 7736592 w 8074110"/>
              <a:gd name="connsiteY774" fmla="*/ 785700 h 7505871"/>
              <a:gd name="connsiteX775" fmla="*/ 7778394 w 8074110"/>
              <a:gd name="connsiteY775" fmla="*/ 759382 h 7505871"/>
              <a:gd name="connsiteX776" fmla="*/ 8041597 w 8074110"/>
              <a:gd name="connsiteY776" fmla="*/ 728417 h 7505871"/>
              <a:gd name="connsiteX777" fmla="*/ 8074110 w 8074110"/>
              <a:gd name="connsiteY777" fmla="*/ 722222 h 7505871"/>
              <a:gd name="connsiteX778" fmla="*/ 8074110 w 8074110"/>
              <a:gd name="connsiteY778" fmla="*/ 688937 h 7505871"/>
              <a:gd name="connsiteX779" fmla="*/ 7787683 w 8074110"/>
              <a:gd name="connsiteY779" fmla="*/ 719127 h 7505871"/>
              <a:gd name="connsiteX780" fmla="*/ 7550029 w 8074110"/>
              <a:gd name="connsiteY780" fmla="*/ 603007 h 7505871"/>
              <a:gd name="connsiteX781" fmla="*/ 7534545 w 8074110"/>
              <a:gd name="connsiteY781" fmla="*/ 359158 h 7505871"/>
              <a:gd name="connsiteX782" fmla="*/ 7626666 w 8074110"/>
              <a:gd name="connsiteY782" fmla="*/ 251555 h 7505871"/>
              <a:gd name="connsiteX783" fmla="*/ 7819424 w 8074110"/>
              <a:gd name="connsiteY783" fmla="*/ 127696 h 7505871"/>
              <a:gd name="connsiteX784" fmla="*/ 7926252 w 8074110"/>
              <a:gd name="connsiteY784" fmla="*/ 76604 h 7505871"/>
              <a:gd name="connsiteX785" fmla="*/ 8074110 w 8074110"/>
              <a:gd name="connsiteY785" fmla="*/ 636295 h 7505871"/>
              <a:gd name="connsiteX786" fmla="*/ 8074110 w 8074110"/>
              <a:gd name="connsiteY786" fmla="*/ 589848 h 7505871"/>
              <a:gd name="connsiteX787" fmla="*/ 8012954 w 8074110"/>
              <a:gd name="connsiteY787" fmla="*/ 46414 h 7505871"/>
              <a:gd name="connsiteX788" fmla="*/ 8071012 w 8074110"/>
              <a:gd name="connsiteY788" fmla="*/ 11578 h 7505871"/>
              <a:gd name="connsiteX789" fmla="*/ 8071012 w 8074110"/>
              <a:gd name="connsiteY789" fmla="*/ 4611 h 7505871"/>
              <a:gd name="connsiteX790" fmla="*/ 7829488 w 8074110"/>
              <a:gd name="connsiteY790" fmla="*/ 4611 h 7505871"/>
              <a:gd name="connsiteX791" fmla="*/ 7829488 w 8074110"/>
              <a:gd name="connsiteY791" fmla="*/ 10028 h 7505871"/>
              <a:gd name="connsiteX792" fmla="*/ 7950250 w 8074110"/>
              <a:gd name="connsiteY792" fmla="*/ 17770 h 7505871"/>
              <a:gd name="connsiteX793" fmla="*/ 7735817 w 8074110"/>
              <a:gd name="connsiteY793" fmla="*/ 131568 h 7505871"/>
              <a:gd name="connsiteX794" fmla="*/ 7637503 w 8074110"/>
              <a:gd name="connsiteY794" fmla="*/ 166403 h 7505871"/>
              <a:gd name="connsiteX795" fmla="*/ 6933826 w 8074110"/>
              <a:gd name="connsiteY795" fmla="*/ 19318 h 7505871"/>
              <a:gd name="connsiteX796" fmla="*/ 6868026 w 8074110"/>
              <a:gd name="connsiteY796" fmla="*/ 8481 h 7505871"/>
              <a:gd name="connsiteX797" fmla="*/ 7534545 w 8074110"/>
              <a:gd name="connsiteY797" fmla="*/ 226009 h 7505871"/>
              <a:gd name="connsiteX798" fmla="*/ 7524483 w 8074110"/>
              <a:gd name="connsiteY798" fmla="*/ 237621 h 7505871"/>
              <a:gd name="connsiteX799" fmla="*/ 7244249 w 8074110"/>
              <a:gd name="connsiteY799" fmla="*/ 413347 h 7505871"/>
              <a:gd name="connsiteX800" fmla="*/ 7223348 w 8074110"/>
              <a:gd name="connsiteY800" fmla="*/ 421864 h 7505871"/>
              <a:gd name="connsiteX801" fmla="*/ 6830868 w 8074110"/>
              <a:gd name="connsiteY801" fmla="*/ 303422 h 7505871"/>
              <a:gd name="connsiteX802" fmla="*/ 6813837 w 8074110"/>
              <a:gd name="connsiteY802" fmla="*/ 261619 h 7505871"/>
              <a:gd name="connsiteX803" fmla="*/ 6854092 w 8074110"/>
              <a:gd name="connsiteY803" fmla="*/ 26285 h 7505871"/>
              <a:gd name="connsiteX804" fmla="*/ 6850222 w 8074110"/>
              <a:gd name="connsiteY804" fmla="*/ 3836 h 7505871"/>
              <a:gd name="connsiteX805" fmla="*/ 6830299 w 8074110"/>
              <a:gd name="connsiteY805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836388 w 8074110"/>
              <a:gd name="connsiteY553" fmla="*/ 411800 h 7505871"/>
              <a:gd name="connsiteX554" fmla="*/ 3379825 w 8074110"/>
              <a:gd name="connsiteY554" fmla="*/ 1528087 h 7505871"/>
              <a:gd name="connsiteX555" fmla="*/ 3353505 w 8074110"/>
              <a:gd name="connsiteY555" fmla="*/ 1494024 h 7505871"/>
              <a:gd name="connsiteX556" fmla="*/ 2817037 w 8074110"/>
              <a:gd name="connsiteY556" fmla="*/ 788798 h 7505871"/>
              <a:gd name="connsiteX557" fmla="*/ 2800780 w 8074110"/>
              <a:gd name="connsiteY557" fmla="*/ 751640 h 7505871"/>
              <a:gd name="connsiteX558" fmla="*/ 2805900 w 8074110"/>
              <a:gd name="connsiteY558" fmla="*/ 695324 h 7505871"/>
              <a:gd name="connsiteX559" fmla="*/ 2753751 w 8074110"/>
              <a:gd name="connsiteY559" fmla="*/ 695324 h 7505871"/>
              <a:gd name="connsiteX560" fmla="*/ 2751236 w 8074110"/>
              <a:gd name="connsiteY560" fmla="*/ 721450 h 7505871"/>
              <a:gd name="connsiteX561" fmla="*/ 2216316 w 8074110"/>
              <a:gd name="connsiteY561" fmla="*/ 277101 h 7505871"/>
              <a:gd name="connsiteX562" fmla="*/ 7517516 w 8074110"/>
              <a:gd name="connsiteY562" fmla="*/ 277101 h 7505871"/>
              <a:gd name="connsiteX563" fmla="*/ 7651440 w 8074110"/>
              <a:gd name="connsiteY563" fmla="*/ 726094 h 7505871"/>
              <a:gd name="connsiteX564" fmla="*/ 7406816 w 8074110"/>
              <a:gd name="connsiteY564" fmla="*/ 760155 h 7505871"/>
              <a:gd name="connsiteX565" fmla="*/ 7295343 w 8074110"/>
              <a:gd name="connsiteY565" fmla="*/ 776411 h 7505871"/>
              <a:gd name="connsiteX566" fmla="*/ 7250443 w 8074110"/>
              <a:gd name="connsiteY566" fmla="*/ 758607 h 7505871"/>
              <a:gd name="connsiteX567" fmla="*/ 7202446 w 8074110"/>
              <a:gd name="connsiteY567" fmla="*/ 573592 h 7505871"/>
              <a:gd name="connsiteX568" fmla="*/ 7277537 w 8074110"/>
              <a:gd name="connsiteY568" fmla="*/ 427281 h 7505871"/>
              <a:gd name="connsiteX569" fmla="*/ 7493517 w 8074110"/>
              <a:gd name="connsiteY569" fmla="*/ 286390 h 7505871"/>
              <a:gd name="connsiteX570" fmla="*/ 7517516 w 8074110"/>
              <a:gd name="connsiteY570" fmla="*/ 277101 h 7505871"/>
              <a:gd name="connsiteX571" fmla="*/ 1725523 w 8074110"/>
              <a:gd name="connsiteY571" fmla="*/ 200464 h 7505871"/>
              <a:gd name="connsiteX572" fmla="*/ 1922923 w 8074110"/>
              <a:gd name="connsiteY572" fmla="*/ 231429 h 7505871"/>
              <a:gd name="connsiteX573" fmla="*/ 2086264 w 8074110"/>
              <a:gd name="connsiteY573" fmla="*/ 256200 h 7505871"/>
              <a:gd name="connsiteX574" fmla="*/ 2138131 w 8074110"/>
              <a:gd name="connsiteY574" fmla="*/ 284843 h 7505871"/>
              <a:gd name="connsiteX575" fmla="*/ 2200834 w 8074110"/>
              <a:gd name="connsiteY575" fmla="*/ 338257 h 7505871"/>
              <a:gd name="connsiteX576" fmla="*/ 2728013 w 8074110"/>
              <a:gd name="connsiteY576" fmla="*/ 774864 h 7505871"/>
              <a:gd name="connsiteX577" fmla="*/ 2820132 w 8074110"/>
              <a:gd name="connsiteY577" fmla="*/ 871630 h 7505871"/>
              <a:gd name="connsiteX578" fmla="*/ 3416208 w 8074110"/>
              <a:gd name="connsiteY578" fmla="*/ 1705361 h 7505871"/>
              <a:gd name="connsiteX579" fmla="*/ 3403821 w 8074110"/>
              <a:gd name="connsiteY579" fmla="*/ 1733229 h 7505871"/>
              <a:gd name="connsiteX580" fmla="*/ 3220356 w 8074110"/>
              <a:gd name="connsiteY580" fmla="*/ 1788965 h 7505871"/>
              <a:gd name="connsiteX581" fmla="*/ 3183971 w 8074110"/>
              <a:gd name="connsiteY581" fmla="*/ 1778128 h 7505871"/>
              <a:gd name="connsiteX582" fmla="*/ 2802328 w 8074110"/>
              <a:gd name="connsiteY582" fmla="*/ 1303589 h 7505871"/>
              <a:gd name="connsiteX583" fmla="*/ 2734980 w 8074110"/>
              <a:gd name="connsiteY583" fmla="*/ 1223082 h 7505871"/>
              <a:gd name="connsiteX584" fmla="*/ 1721651 w 8074110"/>
              <a:gd name="connsiteY584" fmla="*/ 208205 h 7505871"/>
              <a:gd name="connsiteX585" fmla="*/ 1725523 w 8074110"/>
              <a:gd name="connsiteY585" fmla="*/ 200464 h 7505871"/>
              <a:gd name="connsiteX586" fmla="*/ 5759578 w 8074110"/>
              <a:gd name="connsiteY586" fmla="*/ 140662 h 7505871"/>
              <a:gd name="connsiteX587" fmla="*/ 5822184 w 8074110"/>
              <a:gd name="connsiteY587" fmla="*/ 174918 h 7505871"/>
              <a:gd name="connsiteX588" fmla="*/ 6050551 w 8074110"/>
              <a:gd name="connsiteY588" fmla="*/ 345224 h 7505871"/>
              <a:gd name="connsiteX589" fmla="*/ 6064485 w 8074110"/>
              <a:gd name="connsiteY589" fmla="*/ 389351 h 7505871"/>
              <a:gd name="connsiteX590" fmla="*/ 5850827 w 8074110"/>
              <a:gd name="connsiteY590" fmla="*/ 619264 h 7505871"/>
              <a:gd name="connsiteX591" fmla="*/ 5812120 w 8074110"/>
              <a:gd name="connsiteY591" fmla="*/ 623909 h 7505871"/>
              <a:gd name="connsiteX592" fmla="*/ 5306617 w 8074110"/>
              <a:gd name="connsiteY592" fmla="*/ 537981 h 7505871"/>
              <a:gd name="connsiteX593" fmla="*/ 5287266 w 8074110"/>
              <a:gd name="connsiteY593" fmla="*/ 532562 h 7505871"/>
              <a:gd name="connsiteX594" fmla="*/ 5484666 w 8074110"/>
              <a:gd name="connsiteY594" fmla="*/ 433476 h 7505871"/>
              <a:gd name="connsiteX595" fmla="*/ 5716131 w 8074110"/>
              <a:gd name="connsiteY595" fmla="*/ 198141 h 7505871"/>
              <a:gd name="connsiteX596" fmla="*/ 5759578 w 8074110"/>
              <a:gd name="connsiteY596" fmla="*/ 140662 h 7505871"/>
              <a:gd name="connsiteX597" fmla="*/ 6792161 w 8074110"/>
              <a:gd name="connsiteY597" fmla="*/ 69637 h 7505871"/>
              <a:gd name="connsiteX598" fmla="*/ 6756550 w 8074110"/>
              <a:gd name="connsiteY598" fmla="*/ 261619 h 7505871"/>
              <a:gd name="connsiteX599" fmla="*/ 6617984 w 8074110"/>
              <a:gd name="connsiteY599" fmla="*/ 446635 h 7505871"/>
              <a:gd name="connsiteX600" fmla="*/ 6420582 w 8074110"/>
              <a:gd name="connsiteY600" fmla="*/ 545724 h 7505871"/>
              <a:gd name="connsiteX601" fmla="*/ 6386520 w 8074110"/>
              <a:gd name="connsiteY601" fmla="*/ 543401 h 7505871"/>
              <a:gd name="connsiteX602" fmla="*/ 6167444 w 8074110"/>
              <a:gd name="connsiteY602" fmla="*/ 376190 h 7505871"/>
              <a:gd name="connsiteX603" fmla="*/ 6792161 w 8074110"/>
              <a:gd name="connsiteY603" fmla="*/ 69637 h 7505871"/>
              <a:gd name="connsiteX604" fmla="*/ 6830299 w 8074110"/>
              <a:gd name="connsiteY604" fmla="*/ 401 h 7505871"/>
              <a:gd name="connsiteX605" fmla="*/ 6773582 w 8074110"/>
              <a:gd name="connsiteY605" fmla="*/ 27835 h 7505871"/>
              <a:gd name="connsiteX606" fmla="*/ 6302140 w 8074110"/>
              <a:gd name="connsiteY606" fmla="*/ 343677 h 7505871"/>
              <a:gd name="connsiteX607" fmla="*/ 6071452 w 8074110"/>
              <a:gd name="connsiteY607" fmla="*/ 304197 h 7505871"/>
              <a:gd name="connsiteX608" fmla="*/ 5949915 w 8074110"/>
              <a:gd name="connsiteY608" fmla="*/ 212850 h 7505871"/>
              <a:gd name="connsiteX609" fmla="*/ 5809025 w 8074110"/>
              <a:gd name="connsiteY609" fmla="*/ 105247 h 7505871"/>
              <a:gd name="connsiteX610" fmla="*/ 6016489 w 8074110"/>
              <a:gd name="connsiteY610" fmla="*/ 8481 h 7505871"/>
              <a:gd name="connsiteX611" fmla="*/ 6001007 w 8074110"/>
              <a:gd name="connsiteY611" fmla="*/ 3061 h 7505871"/>
              <a:gd name="connsiteX612" fmla="*/ 5795091 w 8074110"/>
              <a:gd name="connsiteY612" fmla="*/ 51058 h 7505871"/>
              <a:gd name="connsiteX613" fmla="*/ 5725418 w 8074110"/>
              <a:gd name="connsiteY613" fmla="*/ 40219 h 7505871"/>
              <a:gd name="connsiteX614" fmla="*/ 5613945 w 8074110"/>
              <a:gd name="connsiteY614" fmla="*/ 8481 h 7505871"/>
              <a:gd name="connsiteX615" fmla="*/ 5681293 w 8074110"/>
              <a:gd name="connsiteY615" fmla="*/ 62670 h 7505871"/>
              <a:gd name="connsiteX616" fmla="*/ 5692905 w 8074110"/>
              <a:gd name="connsiteY616" fmla="*/ 126148 h 7505871"/>
              <a:gd name="connsiteX617" fmla="*/ 5659619 w 8074110"/>
              <a:gd name="connsiteY617" fmla="*/ 178787 h 7505871"/>
              <a:gd name="connsiteX618" fmla="*/ 5438219 w 8074110"/>
              <a:gd name="connsiteY618" fmla="*/ 396318 h 7505871"/>
              <a:gd name="connsiteX619" fmla="*/ 5299651 w 8074110"/>
              <a:gd name="connsiteY619" fmla="*/ 465989 h 7505871"/>
              <a:gd name="connsiteX620" fmla="*/ 5051157 w 8074110"/>
              <a:gd name="connsiteY620" fmla="*/ 501599 h 7505871"/>
              <a:gd name="connsiteX621" fmla="*/ 5017869 w 8074110"/>
              <a:gd name="connsiteY621" fmla="*/ 498502 h 7505871"/>
              <a:gd name="connsiteX622" fmla="*/ 4896331 w 8074110"/>
              <a:gd name="connsiteY622" fmla="*/ 483020 h 7505871"/>
              <a:gd name="connsiteX623" fmla="*/ 5006257 w 8074110"/>
              <a:gd name="connsiteY623" fmla="*/ 368448 h 7505871"/>
              <a:gd name="connsiteX624" fmla="*/ 5178888 w 8074110"/>
              <a:gd name="connsiteY624" fmla="*/ 35574 h 7505871"/>
              <a:gd name="connsiteX625" fmla="*/ 5148697 w 8074110"/>
              <a:gd name="connsiteY625" fmla="*/ 4611 h 7505871"/>
              <a:gd name="connsiteX626" fmla="*/ 5130119 w 8074110"/>
              <a:gd name="connsiteY626" fmla="*/ 33252 h 7505871"/>
              <a:gd name="connsiteX627" fmla="*/ 4968327 w 8074110"/>
              <a:gd name="connsiteY627" fmla="*/ 335162 h 7505871"/>
              <a:gd name="connsiteX628" fmla="*/ 4842143 w 8074110"/>
              <a:gd name="connsiteY628" fmla="*/ 457472 h 7505871"/>
              <a:gd name="connsiteX629" fmla="*/ 4792601 w 8074110"/>
              <a:gd name="connsiteY629" fmla="*/ 475278 h 7505871"/>
              <a:gd name="connsiteX630" fmla="*/ 4347477 w 8074110"/>
              <a:gd name="connsiteY630" fmla="*/ 432701 h 7505871"/>
              <a:gd name="connsiteX631" fmla="*/ 4253811 w 8074110"/>
              <a:gd name="connsiteY631" fmla="*/ 421089 h 7505871"/>
              <a:gd name="connsiteX632" fmla="*/ 4693512 w 8074110"/>
              <a:gd name="connsiteY632" fmla="*/ 8481 h 7505871"/>
              <a:gd name="connsiteX633" fmla="*/ 4611455 w 8074110"/>
              <a:gd name="connsiteY633" fmla="*/ 22415 h 7505871"/>
              <a:gd name="connsiteX634" fmla="*/ 4196524 w 8074110"/>
              <a:gd name="connsiteY634" fmla="*/ 402510 h 7505871"/>
              <a:gd name="connsiteX635" fmla="*/ 4148530 w 8074110"/>
              <a:gd name="connsiteY635" fmla="*/ 417219 h 7505871"/>
              <a:gd name="connsiteX636" fmla="*/ 3828041 w 8074110"/>
              <a:gd name="connsiteY636" fmla="*/ 393221 h 7505871"/>
              <a:gd name="connsiteX637" fmla="*/ 3665477 w 8074110"/>
              <a:gd name="connsiteY637" fmla="*/ 380834 h 7505871"/>
              <a:gd name="connsiteX638" fmla="*/ 3924032 w 8074110"/>
              <a:gd name="connsiteY638" fmla="*/ 10028 h 7505871"/>
              <a:gd name="connsiteX639" fmla="*/ 3841203 w 8074110"/>
              <a:gd name="connsiteY639" fmla="*/ 46414 h 7505871"/>
              <a:gd name="connsiteX640" fmla="*/ 3613610 w 8074110"/>
              <a:gd name="connsiteY640" fmla="*/ 359933 h 7505871"/>
              <a:gd name="connsiteX641" fmla="*/ 3573355 w 8074110"/>
              <a:gd name="connsiteY641" fmla="*/ 376190 h 7505871"/>
              <a:gd name="connsiteX642" fmla="*/ 2866581 w 8074110"/>
              <a:gd name="connsiteY642" fmla="*/ 318906 h 7505871"/>
              <a:gd name="connsiteX643" fmla="*/ 2819359 w 8074110"/>
              <a:gd name="connsiteY643" fmla="*/ 301874 h 7505871"/>
              <a:gd name="connsiteX644" fmla="*/ 2984246 w 8074110"/>
              <a:gd name="connsiteY644" fmla="*/ 10028 h 7505871"/>
              <a:gd name="connsiteX645" fmla="*/ 2922318 w 8074110"/>
              <a:gd name="connsiteY645" fmla="*/ 39446 h 7505871"/>
              <a:gd name="connsiteX646" fmla="*/ 2779879 w 8074110"/>
              <a:gd name="connsiteY646" fmla="*/ 285618 h 7505871"/>
              <a:gd name="connsiteX647" fmla="*/ 2736527 w 8074110"/>
              <a:gd name="connsiteY647" fmla="*/ 306519 h 7505871"/>
              <a:gd name="connsiteX648" fmla="*/ 2190770 w 8074110"/>
              <a:gd name="connsiteY648" fmla="*/ 240718 h 7505871"/>
              <a:gd name="connsiteX649" fmla="*/ 2157482 w 8074110"/>
              <a:gd name="connsiteY649" fmla="*/ 207430 h 7505871"/>
              <a:gd name="connsiteX650" fmla="*/ 2173739 w 8074110"/>
              <a:gd name="connsiteY650" fmla="*/ 124598 h 7505871"/>
              <a:gd name="connsiteX651" fmla="*/ 2247281 w 8074110"/>
              <a:gd name="connsiteY651" fmla="*/ 8481 h 7505871"/>
              <a:gd name="connsiteX652" fmla="*/ 2202382 w 8074110"/>
              <a:gd name="connsiteY652" fmla="*/ 13126 h 7505871"/>
              <a:gd name="connsiteX653" fmla="*/ 2109488 w 8074110"/>
              <a:gd name="connsiteY653" fmla="*/ 196594 h 7505871"/>
              <a:gd name="connsiteX654" fmla="*/ 2073878 w 8074110"/>
              <a:gd name="connsiteY654" fmla="*/ 223687 h 7505871"/>
              <a:gd name="connsiteX655" fmla="*/ 1782807 w 8074110"/>
              <a:gd name="connsiteY655" fmla="*/ 178015 h 7505871"/>
              <a:gd name="connsiteX656" fmla="*/ 1743327 w 8074110"/>
              <a:gd name="connsiteY656" fmla="*/ 94408 h 7505871"/>
              <a:gd name="connsiteX657" fmla="*/ 1789774 w 8074110"/>
              <a:gd name="connsiteY657" fmla="*/ 10803 h 7505871"/>
              <a:gd name="connsiteX658" fmla="*/ 1709266 w 8074110"/>
              <a:gd name="connsiteY658" fmla="*/ 48736 h 7505871"/>
              <a:gd name="connsiteX659" fmla="*/ 1667462 w 8074110"/>
              <a:gd name="connsiteY659" fmla="*/ 127696 h 7505871"/>
              <a:gd name="connsiteX660" fmla="*/ 1618692 w 8074110"/>
              <a:gd name="connsiteY660" fmla="*/ 152469 h 7505871"/>
              <a:gd name="connsiteX661" fmla="*/ 853860 w 8074110"/>
              <a:gd name="connsiteY661" fmla="*/ 29382 h 7505871"/>
              <a:gd name="connsiteX662" fmla="*/ 474537 w 8074110"/>
              <a:gd name="connsiteY662" fmla="*/ 9256 h 7505871"/>
              <a:gd name="connsiteX663" fmla="*/ 493891 w 8074110"/>
              <a:gd name="connsiteY663" fmla="*/ 12351 h 7505871"/>
              <a:gd name="connsiteX664" fmla="*/ 733870 w 8074110"/>
              <a:gd name="connsiteY664" fmla="*/ 40994 h 7505871"/>
              <a:gd name="connsiteX665" fmla="*/ 1561409 w 8074110"/>
              <a:gd name="connsiteY665" fmla="*/ 171820 h 7505871"/>
              <a:gd name="connsiteX666" fmla="*/ 1631854 w 8074110"/>
              <a:gd name="connsiteY666" fmla="*/ 187304 h 7505871"/>
              <a:gd name="connsiteX667" fmla="*/ 1772742 w 8074110"/>
              <a:gd name="connsiteY667" fmla="*/ 322001 h 7505871"/>
              <a:gd name="connsiteX668" fmla="*/ 1567601 w 8074110"/>
              <a:gd name="connsiteY668" fmla="*/ 346774 h 7505871"/>
              <a:gd name="connsiteX669" fmla="*/ 1264918 w 8074110"/>
              <a:gd name="connsiteY669" fmla="*/ 319678 h 7505871"/>
              <a:gd name="connsiteX670" fmla="*/ 966880 w 8074110"/>
              <a:gd name="connsiteY670" fmla="*/ 322776 h 7505871"/>
              <a:gd name="connsiteX671" fmla="*/ 839151 w 8074110"/>
              <a:gd name="connsiteY671" fmla="*/ 293357 h 7505871"/>
              <a:gd name="connsiteX672" fmla="*/ 116893 w 8074110"/>
              <a:gd name="connsiteY672" fmla="*/ 13126 h 7505871"/>
              <a:gd name="connsiteX673" fmla="*/ 0 w 8074110"/>
              <a:gd name="connsiteY673" fmla="*/ 6159 h 7505871"/>
              <a:gd name="connsiteX674" fmla="*/ 30191 w 8074110"/>
              <a:gd name="connsiteY674" fmla="*/ 27060 h 7505871"/>
              <a:gd name="connsiteX675" fmla="*/ 863149 w 8074110"/>
              <a:gd name="connsiteY675" fmla="*/ 349096 h 7505871"/>
              <a:gd name="connsiteX676" fmla="*/ 2691628 w 8074110"/>
              <a:gd name="connsiteY676" fmla="*/ 1437513 h 7505871"/>
              <a:gd name="connsiteX677" fmla="*/ 2729173 w 8074110"/>
              <a:gd name="connsiteY677" fmla="*/ 1480575 h 7505871"/>
              <a:gd name="connsiteX678" fmla="*/ 2737964 w 8074110"/>
              <a:gd name="connsiteY678" fmla="*/ 1521053 h 7505871"/>
              <a:gd name="connsiteX679" fmla="*/ 2751607 w 8074110"/>
              <a:gd name="connsiteY679" fmla="*/ 1513346 h 7505871"/>
              <a:gd name="connsiteX680" fmla="*/ 2789941 w 8074110"/>
              <a:gd name="connsiteY680" fmla="*/ 1581205 h 7505871"/>
              <a:gd name="connsiteX681" fmla="*/ 2789941 w 8074110"/>
              <a:gd name="connsiteY681" fmla="*/ 1521120 h 7505871"/>
              <a:gd name="connsiteX682" fmla="*/ 3149135 w 8074110"/>
              <a:gd name="connsiteY682" fmla="*/ 1826898 h 7505871"/>
              <a:gd name="connsiteX683" fmla="*/ 3180873 w 8074110"/>
              <a:gd name="connsiteY683" fmla="*/ 1850896 h 7505871"/>
              <a:gd name="connsiteX684" fmla="*/ 3685603 w 8074110"/>
              <a:gd name="connsiteY684" fmla="*/ 2128807 h 7505871"/>
              <a:gd name="connsiteX685" fmla="*/ 4074212 w 8074110"/>
              <a:gd name="connsiteY685" fmla="*/ 2380398 h 7505871"/>
              <a:gd name="connsiteX686" fmla="*/ 4482176 w 8074110"/>
              <a:gd name="connsiteY686" fmla="*/ 2882804 h 7505871"/>
              <a:gd name="connsiteX687" fmla="*/ 4615325 w 8074110"/>
              <a:gd name="connsiteY687" fmla="*/ 3032983 h 7505871"/>
              <a:gd name="connsiteX688" fmla="*/ 4938909 w 8074110"/>
              <a:gd name="connsiteY688" fmla="*/ 3311666 h 7505871"/>
              <a:gd name="connsiteX689" fmla="*/ 5464539 w 8074110"/>
              <a:gd name="connsiteY689" fmla="*/ 3821815 h 7505871"/>
              <a:gd name="connsiteX690" fmla="*/ 5862439 w 8074110"/>
              <a:gd name="connsiteY690" fmla="*/ 4371442 h 7505871"/>
              <a:gd name="connsiteX691" fmla="*/ 5925142 w 8074110"/>
              <a:gd name="connsiteY691" fmla="*/ 4423309 h 7505871"/>
              <a:gd name="connsiteX692" fmla="*/ 5960752 w 8074110"/>
              <a:gd name="connsiteY692" fmla="*/ 4439565 h 7505871"/>
              <a:gd name="connsiteX693" fmla="*/ 6221633 w 8074110"/>
              <a:gd name="connsiteY693" fmla="*/ 4609099 h 7505871"/>
              <a:gd name="connsiteX694" fmla="*/ 6602500 w 8074110"/>
              <a:gd name="connsiteY694" fmla="*/ 4887784 h 7505871"/>
              <a:gd name="connsiteX695" fmla="*/ 7161419 w 8074110"/>
              <a:gd name="connsiteY695" fmla="*/ 5593785 h 7505871"/>
              <a:gd name="connsiteX696" fmla="*/ 7807037 w 8074110"/>
              <a:gd name="connsiteY696" fmla="*/ 6708523 h 7505871"/>
              <a:gd name="connsiteX697" fmla="*/ 7824068 w 8074110"/>
              <a:gd name="connsiteY697" fmla="*/ 6754970 h 7505871"/>
              <a:gd name="connsiteX698" fmla="*/ 7999795 w 8074110"/>
              <a:gd name="connsiteY698" fmla="*/ 7317758 h 7505871"/>
              <a:gd name="connsiteX699" fmla="*/ 8071787 w 8074110"/>
              <a:gd name="connsiteY699" fmla="*/ 7505871 h 7505871"/>
              <a:gd name="connsiteX700" fmla="*/ 8071787 w 8074110"/>
              <a:gd name="connsiteY700" fmla="*/ 7399815 h 7505871"/>
              <a:gd name="connsiteX701" fmla="*/ 7950250 w 8074110"/>
              <a:gd name="connsiteY701" fmla="*/ 7039849 h 7505871"/>
              <a:gd name="connsiteX702" fmla="*/ 7865096 w 8074110"/>
              <a:gd name="connsiteY702" fmla="*/ 6744905 h 7505871"/>
              <a:gd name="connsiteX703" fmla="*/ 7863548 w 8074110"/>
              <a:gd name="connsiteY703" fmla="*/ 6706200 h 7505871"/>
              <a:gd name="connsiteX704" fmla="*/ 8043144 w 8074110"/>
              <a:gd name="connsiteY704" fmla="*/ 6277336 h 7505871"/>
              <a:gd name="connsiteX705" fmla="*/ 8072562 w 8074110"/>
              <a:gd name="connsiteY705" fmla="*/ 6272691 h 7505871"/>
              <a:gd name="connsiteX706" fmla="*/ 8072562 w 8074110"/>
              <a:gd name="connsiteY706" fmla="*/ 6153476 h 7505871"/>
              <a:gd name="connsiteX707" fmla="*/ 8052434 w 8074110"/>
              <a:gd name="connsiteY707" fmla="*/ 6144959 h 7505871"/>
              <a:gd name="connsiteX708" fmla="*/ 7593379 w 8074110"/>
              <a:gd name="connsiteY708" fmla="*/ 5359998 h 7505871"/>
              <a:gd name="connsiteX709" fmla="*/ 7591831 w 8074110"/>
              <a:gd name="connsiteY709" fmla="*/ 5353806 h 7505871"/>
              <a:gd name="connsiteX710" fmla="*/ 8052434 w 8074110"/>
              <a:gd name="connsiteY710" fmla="*/ 5624748 h 7505871"/>
              <a:gd name="connsiteX711" fmla="*/ 8072562 w 8074110"/>
              <a:gd name="connsiteY711" fmla="*/ 5650297 h 7505871"/>
              <a:gd name="connsiteX712" fmla="*/ 8072562 w 8074110"/>
              <a:gd name="connsiteY712" fmla="*/ 5564367 h 7505871"/>
              <a:gd name="connsiteX713" fmla="*/ 8059401 w 8074110"/>
              <a:gd name="connsiteY713" fmla="*/ 5555078 h 7505871"/>
              <a:gd name="connsiteX714" fmla="*/ 7759043 w 8074110"/>
              <a:gd name="connsiteY714" fmla="*/ 5365418 h 7505871"/>
              <a:gd name="connsiteX715" fmla="*/ 7623569 w 8074110"/>
              <a:gd name="connsiteY715" fmla="*/ 5314326 h 7505871"/>
              <a:gd name="connsiteX716" fmla="*/ 7605765 w 8074110"/>
              <a:gd name="connsiteY716" fmla="*/ 5269426 h 7505871"/>
              <a:gd name="connsiteX717" fmla="*/ 7917737 w 8074110"/>
              <a:gd name="connsiteY717" fmla="*/ 4875397 h 7505871"/>
              <a:gd name="connsiteX718" fmla="*/ 8072562 w 8074110"/>
              <a:gd name="connsiteY718" fmla="*/ 4774761 h 7505871"/>
              <a:gd name="connsiteX719" fmla="*/ 8072562 w 8074110"/>
              <a:gd name="connsiteY719" fmla="*/ 4715155 h 7505871"/>
              <a:gd name="connsiteX720" fmla="*/ 7588734 w 8074110"/>
              <a:gd name="connsiteY720" fmla="*/ 5193561 h 7505871"/>
              <a:gd name="connsiteX721" fmla="*/ 7574027 w 8074110"/>
              <a:gd name="connsiteY721" fmla="*/ 5226849 h 7505871"/>
              <a:gd name="connsiteX722" fmla="*/ 7567060 w 8074110"/>
              <a:gd name="connsiteY722" fmla="*/ 5232269 h 7505871"/>
              <a:gd name="connsiteX723" fmla="*/ 7550804 w 8074110"/>
              <a:gd name="connsiteY723" fmla="*/ 5128536 h 7505871"/>
              <a:gd name="connsiteX724" fmla="*/ 7476486 w 8074110"/>
              <a:gd name="connsiteY724" fmla="*/ 4561102 h 7505871"/>
              <a:gd name="connsiteX725" fmla="*/ 7512871 w 8074110"/>
              <a:gd name="connsiteY725" fmla="*/ 4526267 h 7505871"/>
              <a:gd name="connsiteX726" fmla="*/ 7744334 w 8074110"/>
              <a:gd name="connsiteY726" fmla="*/ 4535557 h 7505871"/>
              <a:gd name="connsiteX727" fmla="*/ 8072562 w 8074110"/>
              <a:gd name="connsiteY727" fmla="*/ 4622258 h 7505871"/>
              <a:gd name="connsiteX728" fmla="*/ 8072562 w 8074110"/>
              <a:gd name="connsiteY728" fmla="*/ 4568844 h 7505871"/>
              <a:gd name="connsiteX729" fmla="*/ 7770654 w 8074110"/>
              <a:gd name="connsiteY729" fmla="*/ 4499174 h 7505871"/>
              <a:gd name="connsiteX730" fmla="*/ 7519838 w 8074110"/>
              <a:gd name="connsiteY730" fmla="*/ 4483690 h 7505871"/>
              <a:gd name="connsiteX731" fmla="*/ 7461005 w 8074110"/>
              <a:gd name="connsiteY731" fmla="*/ 4427179 h 7505871"/>
              <a:gd name="connsiteX732" fmla="*/ 7389784 w 8074110"/>
              <a:gd name="connsiteY732" fmla="*/ 3848909 h 7505871"/>
              <a:gd name="connsiteX733" fmla="*/ 7420750 w 8074110"/>
              <a:gd name="connsiteY733" fmla="*/ 3808654 h 7505871"/>
              <a:gd name="connsiteX734" fmla="*/ 7762912 w 8074110"/>
              <a:gd name="connsiteY734" fmla="*/ 3749823 h 7505871"/>
              <a:gd name="connsiteX735" fmla="*/ 8072562 w 8074110"/>
              <a:gd name="connsiteY735" fmla="*/ 3759884 h 7505871"/>
              <a:gd name="connsiteX736" fmla="*/ 8072562 w 8074110"/>
              <a:gd name="connsiteY736" fmla="*/ 3713438 h 7505871"/>
              <a:gd name="connsiteX737" fmla="*/ 7848067 w 8074110"/>
              <a:gd name="connsiteY737" fmla="*/ 3704924 h 7505871"/>
              <a:gd name="connsiteX738" fmla="*/ 7498162 w 8074110"/>
              <a:gd name="connsiteY738" fmla="*/ 3756790 h 7505871"/>
              <a:gd name="connsiteX739" fmla="*/ 7406041 w 8074110"/>
              <a:gd name="connsiteY739" fmla="*/ 3768402 h 7505871"/>
              <a:gd name="connsiteX740" fmla="*/ 7376625 w 8074110"/>
              <a:gd name="connsiteY740" fmla="*/ 3743628 h 7505871"/>
              <a:gd name="connsiteX741" fmla="*/ 7317791 w 8074110"/>
              <a:gd name="connsiteY741" fmla="*/ 3277606 h 7505871"/>
              <a:gd name="connsiteX742" fmla="*/ 7329403 w 8074110"/>
              <a:gd name="connsiteY742" fmla="*/ 3245093 h 7505871"/>
              <a:gd name="connsiteX743" fmla="*/ 7556221 w 8074110"/>
              <a:gd name="connsiteY743" fmla="*/ 3145229 h 7505871"/>
              <a:gd name="connsiteX744" fmla="*/ 8072562 w 8074110"/>
              <a:gd name="connsiteY744" fmla="*/ 3045368 h 7505871"/>
              <a:gd name="connsiteX745" fmla="*/ 8072562 w 8074110"/>
              <a:gd name="connsiteY745" fmla="*/ 3005888 h 7505871"/>
              <a:gd name="connsiteX746" fmla="*/ 7445521 w 8074110"/>
              <a:gd name="connsiteY746" fmla="*/ 3144457 h 7505871"/>
              <a:gd name="connsiteX747" fmla="*/ 7328628 w 8074110"/>
              <a:gd name="connsiteY747" fmla="*/ 3199420 h 7505871"/>
              <a:gd name="connsiteX748" fmla="*/ 7304630 w 8074110"/>
              <a:gd name="connsiteY748" fmla="*/ 3186259 h 7505871"/>
              <a:gd name="connsiteX749" fmla="*/ 7258183 w 8074110"/>
              <a:gd name="connsiteY749" fmla="*/ 2868867 h 7505871"/>
              <a:gd name="connsiteX750" fmla="*/ 7267472 w 8074110"/>
              <a:gd name="connsiteY750" fmla="*/ 2846419 h 7505871"/>
              <a:gd name="connsiteX751" fmla="*/ 7736592 w 8074110"/>
              <a:gd name="connsiteY751" fmla="*/ 2501935 h 7505871"/>
              <a:gd name="connsiteX752" fmla="*/ 8072562 w 8074110"/>
              <a:gd name="connsiteY752" fmla="*/ 2323111 h 7505871"/>
              <a:gd name="connsiteX753" fmla="*/ 8072562 w 8074110"/>
              <a:gd name="connsiteY753" fmla="*/ 2263504 h 7505871"/>
              <a:gd name="connsiteX754" fmla="*/ 7247346 w 8074110"/>
              <a:gd name="connsiteY754" fmla="*/ 2789134 h 7505871"/>
              <a:gd name="connsiteX755" fmla="*/ 7204769 w 8074110"/>
              <a:gd name="connsiteY755" fmla="*/ 2536769 h 7505871"/>
              <a:gd name="connsiteX756" fmla="*/ 7194707 w 8074110"/>
              <a:gd name="connsiteY756" fmla="*/ 2481808 h 7505871"/>
              <a:gd name="connsiteX757" fmla="*/ 7218703 w 8074110"/>
              <a:gd name="connsiteY757" fmla="*/ 2341689 h 7505871"/>
              <a:gd name="connsiteX758" fmla="*/ 7498162 w 8074110"/>
              <a:gd name="connsiteY758" fmla="*/ 2079261 h 7505871"/>
              <a:gd name="connsiteX759" fmla="*/ 7934769 w 8074110"/>
              <a:gd name="connsiteY759" fmla="*/ 1906633 h 7505871"/>
              <a:gd name="connsiteX760" fmla="*/ 7950250 w 8074110"/>
              <a:gd name="connsiteY760" fmla="*/ 1901988 h 7505871"/>
              <a:gd name="connsiteX761" fmla="*/ 8072562 w 8074110"/>
              <a:gd name="connsiteY761" fmla="*/ 1913600 h 7505871"/>
              <a:gd name="connsiteX762" fmla="*/ 8072562 w 8074110"/>
              <a:gd name="connsiteY762" fmla="*/ 1860961 h 7505871"/>
              <a:gd name="connsiteX763" fmla="*/ 7922382 w 8074110"/>
              <a:gd name="connsiteY763" fmla="*/ 1541246 h 7505871"/>
              <a:gd name="connsiteX764" fmla="*/ 8023793 w 8074110"/>
              <a:gd name="connsiteY764" fmla="*/ 1045033 h 7505871"/>
              <a:gd name="connsiteX765" fmla="*/ 8072562 w 8074110"/>
              <a:gd name="connsiteY765" fmla="*/ 933558 h 7505871"/>
              <a:gd name="connsiteX766" fmla="*/ 8072562 w 8074110"/>
              <a:gd name="connsiteY766" fmla="*/ 834472 h 7505871"/>
              <a:gd name="connsiteX767" fmla="*/ 8057853 w 8074110"/>
              <a:gd name="connsiteY767" fmla="*/ 850729 h 7505871"/>
              <a:gd name="connsiteX768" fmla="*/ 7875935 w 8074110"/>
              <a:gd name="connsiteY768" fmla="*/ 1487832 h 7505871"/>
              <a:gd name="connsiteX769" fmla="*/ 7917737 w 8074110"/>
              <a:gd name="connsiteY769" fmla="*/ 1746388 h 7505871"/>
              <a:gd name="connsiteX770" fmla="*/ 7834133 w 8074110"/>
              <a:gd name="connsiteY770" fmla="*/ 1685234 h 7505871"/>
              <a:gd name="connsiteX771" fmla="*/ 7668469 w 8074110"/>
              <a:gd name="connsiteY771" fmla="*/ 1563695 h 7505871"/>
              <a:gd name="connsiteX772" fmla="*/ 7553899 w 8074110"/>
              <a:gd name="connsiteY772" fmla="*/ 1286560 h 7505871"/>
              <a:gd name="connsiteX773" fmla="*/ 7736592 w 8074110"/>
              <a:gd name="connsiteY773" fmla="*/ 785700 h 7505871"/>
              <a:gd name="connsiteX774" fmla="*/ 7778394 w 8074110"/>
              <a:gd name="connsiteY774" fmla="*/ 759382 h 7505871"/>
              <a:gd name="connsiteX775" fmla="*/ 8041597 w 8074110"/>
              <a:gd name="connsiteY775" fmla="*/ 728417 h 7505871"/>
              <a:gd name="connsiteX776" fmla="*/ 8074110 w 8074110"/>
              <a:gd name="connsiteY776" fmla="*/ 722222 h 7505871"/>
              <a:gd name="connsiteX777" fmla="*/ 8074110 w 8074110"/>
              <a:gd name="connsiteY777" fmla="*/ 688937 h 7505871"/>
              <a:gd name="connsiteX778" fmla="*/ 7787683 w 8074110"/>
              <a:gd name="connsiteY778" fmla="*/ 719127 h 7505871"/>
              <a:gd name="connsiteX779" fmla="*/ 7550029 w 8074110"/>
              <a:gd name="connsiteY779" fmla="*/ 603007 h 7505871"/>
              <a:gd name="connsiteX780" fmla="*/ 7534545 w 8074110"/>
              <a:gd name="connsiteY780" fmla="*/ 359158 h 7505871"/>
              <a:gd name="connsiteX781" fmla="*/ 7626666 w 8074110"/>
              <a:gd name="connsiteY781" fmla="*/ 251555 h 7505871"/>
              <a:gd name="connsiteX782" fmla="*/ 7819424 w 8074110"/>
              <a:gd name="connsiteY782" fmla="*/ 127696 h 7505871"/>
              <a:gd name="connsiteX783" fmla="*/ 7926252 w 8074110"/>
              <a:gd name="connsiteY783" fmla="*/ 76604 h 7505871"/>
              <a:gd name="connsiteX784" fmla="*/ 8074110 w 8074110"/>
              <a:gd name="connsiteY784" fmla="*/ 636295 h 7505871"/>
              <a:gd name="connsiteX785" fmla="*/ 8074110 w 8074110"/>
              <a:gd name="connsiteY785" fmla="*/ 589848 h 7505871"/>
              <a:gd name="connsiteX786" fmla="*/ 8012954 w 8074110"/>
              <a:gd name="connsiteY786" fmla="*/ 46414 h 7505871"/>
              <a:gd name="connsiteX787" fmla="*/ 8071012 w 8074110"/>
              <a:gd name="connsiteY787" fmla="*/ 11578 h 7505871"/>
              <a:gd name="connsiteX788" fmla="*/ 8071012 w 8074110"/>
              <a:gd name="connsiteY788" fmla="*/ 4611 h 7505871"/>
              <a:gd name="connsiteX789" fmla="*/ 7829488 w 8074110"/>
              <a:gd name="connsiteY789" fmla="*/ 4611 h 7505871"/>
              <a:gd name="connsiteX790" fmla="*/ 7829488 w 8074110"/>
              <a:gd name="connsiteY790" fmla="*/ 10028 h 7505871"/>
              <a:gd name="connsiteX791" fmla="*/ 7950250 w 8074110"/>
              <a:gd name="connsiteY791" fmla="*/ 17770 h 7505871"/>
              <a:gd name="connsiteX792" fmla="*/ 7735817 w 8074110"/>
              <a:gd name="connsiteY792" fmla="*/ 131568 h 7505871"/>
              <a:gd name="connsiteX793" fmla="*/ 7637503 w 8074110"/>
              <a:gd name="connsiteY793" fmla="*/ 166403 h 7505871"/>
              <a:gd name="connsiteX794" fmla="*/ 6933826 w 8074110"/>
              <a:gd name="connsiteY794" fmla="*/ 19318 h 7505871"/>
              <a:gd name="connsiteX795" fmla="*/ 6868026 w 8074110"/>
              <a:gd name="connsiteY795" fmla="*/ 8481 h 7505871"/>
              <a:gd name="connsiteX796" fmla="*/ 7534545 w 8074110"/>
              <a:gd name="connsiteY796" fmla="*/ 226009 h 7505871"/>
              <a:gd name="connsiteX797" fmla="*/ 7524483 w 8074110"/>
              <a:gd name="connsiteY797" fmla="*/ 237621 h 7505871"/>
              <a:gd name="connsiteX798" fmla="*/ 7244249 w 8074110"/>
              <a:gd name="connsiteY798" fmla="*/ 413347 h 7505871"/>
              <a:gd name="connsiteX799" fmla="*/ 7223348 w 8074110"/>
              <a:gd name="connsiteY799" fmla="*/ 421864 h 7505871"/>
              <a:gd name="connsiteX800" fmla="*/ 6830868 w 8074110"/>
              <a:gd name="connsiteY800" fmla="*/ 303422 h 7505871"/>
              <a:gd name="connsiteX801" fmla="*/ 6813837 w 8074110"/>
              <a:gd name="connsiteY801" fmla="*/ 261619 h 7505871"/>
              <a:gd name="connsiteX802" fmla="*/ 6854092 w 8074110"/>
              <a:gd name="connsiteY802" fmla="*/ 26285 h 7505871"/>
              <a:gd name="connsiteX803" fmla="*/ 6850222 w 8074110"/>
              <a:gd name="connsiteY803" fmla="*/ 3836 h 7505871"/>
              <a:gd name="connsiteX804" fmla="*/ 6830299 w 8074110"/>
              <a:gd name="connsiteY80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86822 w 8074110"/>
              <a:gd name="connsiteY519" fmla="*/ 1425651 h 7505871"/>
              <a:gd name="connsiteX520" fmla="*/ 2769775 w 8074110"/>
              <a:gd name="connsiteY520" fmla="*/ 1441634 h 7505871"/>
              <a:gd name="connsiteX521" fmla="*/ 2735668 w 8074110"/>
              <a:gd name="connsiteY521" fmla="*/ 1405257 h 7505871"/>
              <a:gd name="connsiteX522" fmla="*/ 2735752 w 8074110"/>
              <a:gd name="connsiteY522" fmla="*/ 1415837 h 7505871"/>
              <a:gd name="connsiteX523" fmla="*/ 1008685 w 8074110"/>
              <a:gd name="connsiteY523" fmla="*/ 367675 h 7505871"/>
              <a:gd name="connsiteX524" fmla="*/ 1011007 w 8074110"/>
              <a:gd name="connsiteY524" fmla="*/ 356836 h 7505871"/>
              <a:gd name="connsiteX525" fmla="*/ 1210729 w 8074110"/>
              <a:gd name="connsiteY525" fmla="*/ 356836 h 7505871"/>
              <a:gd name="connsiteX526" fmla="*/ 2855742 w 8074110"/>
              <a:gd name="connsiteY526" fmla="*/ 349869 h 7505871"/>
              <a:gd name="connsiteX527" fmla="*/ 2975732 w 8074110"/>
              <a:gd name="connsiteY527" fmla="*/ 357611 h 7505871"/>
              <a:gd name="connsiteX528" fmla="*/ 3563291 w 8074110"/>
              <a:gd name="connsiteY528" fmla="*/ 403285 h 7505871"/>
              <a:gd name="connsiteX529" fmla="*/ 3644576 w 8074110"/>
              <a:gd name="connsiteY529" fmla="*/ 434248 h 7505871"/>
              <a:gd name="connsiteX530" fmla="*/ 3996800 w 8074110"/>
              <a:gd name="connsiteY530" fmla="*/ 962976 h 7505871"/>
              <a:gd name="connsiteX531" fmla="*/ 4018476 w 8074110"/>
              <a:gd name="connsiteY531" fmla="*/ 1285785 h 7505871"/>
              <a:gd name="connsiteX532" fmla="*/ 4015379 w 8074110"/>
              <a:gd name="connsiteY532" fmla="*/ 1554405 h 7505871"/>
              <a:gd name="connsiteX533" fmla="*/ 3987511 w 8074110"/>
              <a:gd name="connsiteY533" fmla="*/ 1588468 h 7505871"/>
              <a:gd name="connsiteX534" fmla="*/ 3505232 w 8074110"/>
              <a:gd name="connsiteY534" fmla="*/ 1706136 h 7505871"/>
              <a:gd name="connsiteX535" fmla="*/ 3467300 w 8074110"/>
              <a:gd name="connsiteY535" fmla="*/ 1688329 h 7505871"/>
              <a:gd name="connsiteX536" fmla="*/ 3434787 w 8074110"/>
              <a:gd name="connsiteY536" fmla="*/ 1526537 h 7505871"/>
              <a:gd name="connsiteX537" fmla="*/ 2878193 w 8074110"/>
              <a:gd name="connsiteY537" fmla="*/ 380834 h 7505871"/>
              <a:gd name="connsiteX538" fmla="*/ 2855742 w 8074110"/>
              <a:gd name="connsiteY538" fmla="*/ 356063 h 7505871"/>
              <a:gd name="connsiteX539" fmla="*/ 2855742 w 8074110"/>
              <a:gd name="connsiteY539" fmla="*/ 349869 h 7505871"/>
              <a:gd name="connsiteX540" fmla="*/ 6802225 w 8074110"/>
              <a:gd name="connsiteY540" fmla="*/ 332065 h 7505871"/>
              <a:gd name="connsiteX541" fmla="*/ 7036785 w 8074110"/>
              <a:gd name="connsiteY541" fmla="*/ 431153 h 7505871"/>
              <a:gd name="connsiteX542" fmla="*/ 7148257 w 8074110"/>
              <a:gd name="connsiteY542" fmla="*/ 445088 h 7505871"/>
              <a:gd name="connsiteX543" fmla="*/ 7169934 w 8074110"/>
              <a:gd name="connsiteY543" fmla="*/ 455924 h 7505871"/>
              <a:gd name="connsiteX544" fmla="*/ 7157547 w 8074110"/>
              <a:gd name="connsiteY544" fmla="*/ 479923 h 7505871"/>
              <a:gd name="connsiteX545" fmla="*/ 7014334 w 8074110"/>
              <a:gd name="connsiteY545" fmla="*/ 603007 h 7505871"/>
              <a:gd name="connsiteX546" fmla="*/ 6878090 w 8074110"/>
              <a:gd name="connsiteY546" fmla="*/ 617716 h 7505871"/>
              <a:gd name="connsiteX547" fmla="*/ 6844027 w 8074110"/>
              <a:gd name="connsiteY547" fmla="*/ 605330 h 7505871"/>
              <a:gd name="connsiteX548" fmla="*/ 6783646 w 8074110"/>
              <a:gd name="connsiteY548" fmla="*/ 502371 h 7505871"/>
              <a:gd name="connsiteX549" fmla="*/ 6802225 w 8074110"/>
              <a:gd name="connsiteY549" fmla="*/ 332065 h 7505871"/>
              <a:gd name="connsiteX550" fmla="*/ 2216316 w 8074110"/>
              <a:gd name="connsiteY550" fmla="*/ 277101 h 7505871"/>
              <a:gd name="connsiteX551" fmla="*/ 2451651 w 8074110"/>
              <a:gd name="connsiteY551" fmla="*/ 305744 h 7505871"/>
              <a:gd name="connsiteX552" fmla="*/ 2734980 w 8074110"/>
              <a:gd name="connsiteY552" fmla="*/ 335935 h 7505871"/>
              <a:gd name="connsiteX553" fmla="*/ 2836388 w 8074110"/>
              <a:gd name="connsiteY553" fmla="*/ 411800 h 7505871"/>
              <a:gd name="connsiteX554" fmla="*/ 3379825 w 8074110"/>
              <a:gd name="connsiteY554" fmla="*/ 1528087 h 7505871"/>
              <a:gd name="connsiteX555" fmla="*/ 3353505 w 8074110"/>
              <a:gd name="connsiteY555" fmla="*/ 1494024 h 7505871"/>
              <a:gd name="connsiteX556" fmla="*/ 2817037 w 8074110"/>
              <a:gd name="connsiteY556" fmla="*/ 788798 h 7505871"/>
              <a:gd name="connsiteX557" fmla="*/ 2800780 w 8074110"/>
              <a:gd name="connsiteY557" fmla="*/ 751640 h 7505871"/>
              <a:gd name="connsiteX558" fmla="*/ 2805900 w 8074110"/>
              <a:gd name="connsiteY558" fmla="*/ 695324 h 7505871"/>
              <a:gd name="connsiteX559" fmla="*/ 2753751 w 8074110"/>
              <a:gd name="connsiteY559" fmla="*/ 695324 h 7505871"/>
              <a:gd name="connsiteX560" fmla="*/ 2751236 w 8074110"/>
              <a:gd name="connsiteY560" fmla="*/ 721450 h 7505871"/>
              <a:gd name="connsiteX561" fmla="*/ 2216316 w 8074110"/>
              <a:gd name="connsiteY561" fmla="*/ 277101 h 7505871"/>
              <a:gd name="connsiteX562" fmla="*/ 7517516 w 8074110"/>
              <a:gd name="connsiteY562" fmla="*/ 277101 h 7505871"/>
              <a:gd name="connsiteX563" fmla="*/ 7651440 w 8074110"/>
              <a:gd name="connsiteY563" fmla="*/ 726094 h 7505871"/>
              <a:gd name="connsiteX564" fmla="*/ 7406816 w 8074110"/>
              <a:gd name="connsiteY564" fmla="*/ 760155 h 7505871"/>
              <a:gd name="connsiteX565" fmla="*/ 7295343 w 8074110"/>
              <a:gd name="connsiteY565" fmla="*/ 776411 h 7505871"/>
              <a:gd name="connsiteX566" fmla="*/ 7250443 w 8074110"/>
              <a:gd name="connsiteY566" fmla="*/ 758607 h 7505871"/>
              <a:gd name="connsiteX567" fmla="*/ 7202446 w 8074110"/>
              <a:gd name="connsiteY567" fmla="*/ 573592 h 7505871"/>
              <a:gd name="connsiteX568" fmla="*/ 7277537 w 8074110"/>
              <a:gd name="connsiteY568" fmla="*/ 427281 h 7505871"/>
              <a:gd name="connsiteX569" fmla="*/ 7493517 w 8074110"/>
              <a:gd name="connsiteY569" fmla="*/ 286390 h 7505871"/>
              <a:gd name="connsiteX570" fmla="*/ 7517516 w 8074110"/>
              <a:gd name="connsiteY570" fmla="*/ 277101 h 7505871"/>
              <a:gd name="connsiteX571" fmla="*/ 1725523 w 8074110"/>
              <a:gd name="connsiteY571" fmla="*/ 200464 h 7505871"/>
              <a:gd name="connsiteX572" fmla="*/ 1922923 w 8074110"/>
              <a:gd name="connsiteY572" fmla="*/ 231429 h 7505871"/>
              <a:gd name="connsiteX573" fmla="*/ 2086264 w 8074110"/>
              <a:gd name="connsiteY573" fmla="*/ 256200 h 7505871"/>
              <a:gd name="connsiteX574" fmla="*/ 2138131 w 8074110"/>
              <a:gd name="connsiteY574" fmla="*/ 284843 h 7505871"/>
              <a:gd name="connsiteX575" fmla="*/ 2200834 w 8074110"/>
              <a:gd name="connsiteY575" fmla="*/ 338257 h 7505871"/>
              <a:gd name="connsiteX576" fmla="*/ 2728013 w 8074110"/>
              <a:gd name="connsiteY576" fmla="*/ 774864 h 7505871"/>
              <a:gd name="connsiteX577" fmla="*/ 2820132 w 8074110"/>
              <a:gd name="connsiteY577" fmla="*/ 871630 h 7505871"/>
              <a:gd name="connsiteX578" fmla="*/ 3416208 w 8074110"/>
              <a:gd name="connsiteY578" fmla="*/ 1705361 h 7505871"/>
              <a:gd name="connsiteX579" fmla="*/ 3403821 w 8074110"/>
              <a:gd name="connsiteY579" fmla="*/ 1733229 h 7505871"/>
              <a:gd name="connsiteX580" fmla="*/ 3220356 w 8074110"/>
              <a:gd name="connsiteY580" fmla="*/ 1788965 h 7505871"/>
              <a:gd name="connsiteX581" fmla="*/ 3183971 w 8074110"/>
              <a:gd name="connsiteY581" fmla="*/ 1778128 h 7505871"/>
              <a:gd name="connsiteX582" fmla="*/ 2802328 w 8074110"/>
              <a:gd name="connsiteY582" fmla="*/ 1303589 h 7505871"/>
              <a:gd name="connsiteX583" fmla="*/ 2734980 w 8074110"/>
              <a:gd name="connsiteY583" fmla="*/ 1223082 h 7505871"/>
              <a:gd name="connsiteX584" fmla="*/ 1721651 w 8074110"/>
              <a:gd name="connsiteY584" fmla="*/ 208205 h 7505871"/>
              <a:gd name="connsiteX585" fmla="*/ 1725523 w 8074110"/>
              <a:gd name="connsiteY585" fmla="*/ 200464 h 7505871"/>
              <a:gd name="connsiteX586" fmla="*/ 5759578 w 8074110"/>
              <a:gd name="connsiteY586" fmla="*/ 140662 h 7505871"/>
              <a:gd name="connsiteX587" fmla="*/ 5822184 w 8074110"/>
              <a:gd name="connsiteY587" fmla="*/ 174918 h 7505871"/>
              <a:gd name="connsiteX588" fmla="*/ 6050551 w 8074110"/>
              <a:gd name="connsiteY588" fmla="*/ 345224 h 7505871"/>
              <a:gd name="connsiteX589" fmla="*/ 6064485 w 8074110"/>
              <a:gd name="connsiteY589" fmla="*/ 389351 h 7505871"/>
              <a:gd name="connsiteX590" fmla="*/ 5850827 w 8074110"/>
              <a:gd name="connsiteY590" fmla="*/ 619264 h 7505871"/>
              <a:gd name="connsiteX591" fmla="*/ 5812120 w 8074110"/>
              <a:gd name="connsiteY591" fmla="*/ 623909 h 7505871"/>
              <a:gd name="connsiteX592" fmla="*/ 5306617 w 8074110"/>
              <a:gd name="connsiteY592" fmla="*/ 537981 h 7505871"/>
              <a:gd name="connsiteX593" fmla="*/ 5287266 w 8074110"/>
              <a:gd name="connsiteY593" fmla="*/ 532562 h 7505871"/>
              <a:gd name="connsiteX594" fmla="*/ 5484666 w 8074110"/>
              <a:gd name="connsiteY594" fmla="*/ 433476 h 7505871"/>
              <a:gd name="connsiteX595" fmla="*/ 5716131 w 8074110"/>
              <a:gd name="connsiteY595" fmla="*/ 198141 h 7505871"/>
              <a:gd name="connsiteX596" fmla="*/ 5759578 w 8074110"/>
              <a:gd name="connsiteY596" fmla="*/ 140662 h 7505871"/>
              <a:gd name="connsiteX597" fmla="*/ 6792161 w 8074110"/>
              <a:gd name="connsiteY597" fmla="*/ 69637 h 7505871"/>
              <a:gd name="connsiteX598" fmla="*/ 6756550 w 8074110"/>
              <a:gd name="connsiteY598" fmla="*/ 261619 h 7505871"/>
              <a:gd name="connsiteX599" fmla="*/ 6617984 w 8074110"/>
              <a:gd name="connsiteY599" fmla="*/ 446635 h 7505871"/>
              <a:gd name="connsiteX600" fmla="*/ 6420582 w 8074110"/>
              <a:gd name="connsiteY600" fmla="*/ 545724 h 7505871"/>
              <a:gd name="connsiteX601" fmla="*/ 6386520 w 8074110"/>
              <a:gd name="connsiteY601" fmla="*/ 543401 h 7505871"/>
              <a:gd name="connsiteX602" fmla="*/ 6167444 w 8074110"/>
              <a:gd name="connsiteY602" fmla="*/ 376190 h 7505871"/>
              <a:gd name="connsiteX603" fmla="*/ 6792161 w 8074110"/>
              <a:gd name="connsiteY603" fmla="*/ 69637 h 7505871"/>
              <a:gd name="connsiteX604" fmla="*/ 6830299 w 8074110"/>
              <a:gd name="connsiteY604" fmla="*/ 401 h 7505871"/>
              <a:gd name="connsiteX605" fmla="*/ 6773582 w 8074110"/>
              <a:gd name="connsiteY605" fmla="*/ 27835 h 7505871"/>
              <a:gd name="connsiteX606" fmla="*/ 6302140 w 8074110"/>
              <a:gd name="connsiteY606" fmla="*/ 343677 h 7505871"/>
              <a:gd name="connsiteX607" fmla="*/ 6071452 w 8074110"/>
              <a:gd name="connsiteY607" fmla="*/ 304197 h 7505871"/>
              <a:gd name="connsiteX608" fmla="*/ 5949915 w 8074110"/>
              <a:gd name="connsiteY608" fmla="*/ 212850 h 7505871"/>
              <a:gd name="connsiteX609" fmla="*/ 5809025 w 8074110"/>
              <a:gd name="connsiteY609" fmla="*/ 105247 h 7505871"/>
              <a:gd name="connsiteX610" fmla="*/ 6016489 w 8074110"/>
              <a:gd name="connsiteY610" fmla="*/ 8481 h 7505871"/>
              <a:gd name="connsiteX611" fmla="*/ 6001007 w 8074110"/>
              <a:gd name="connsiteY611" fmla="*/ 3061 h 7505871"/>
              <a:gd name="connsiteX612" fmla="*/ 5795091 w 8074110"/>
              <a:gd name="connsiteY612" fmla="*/ 51058 h 7505871"/>
              <a:gd name="connsiteX613" fmla="*/ 5725418 w 8074110"/>
              <a:gd name="connsiteY613" fmla="*/ 40219 h 7505871"/>
              <a:gd name="connsiteX614" fmla="*/ 5613945 w 8074110"/>
              <a:gd name="connsiteY614" fmla="*/ 8481 h 7505871"/>
              <a:gd name="connsiteX615" fmla="*/ 5681293 w 8074110"/>
              <a:gd name="connsiteY615" fmla="*/ 62670 h 7505871"/>
              <a:gd name="connsiteX616" fmla="*/ 5692905 w 8074110"/>
              <a:gd name="connsiteY616" fmla="*/ 126148 h 7505871"/>
              <a:gd name="connsiteX617" fmla="*/ 5659619 w 8074110"/>
              <a:gd name="connsiteY617" fmla="*/ 178787 h 7505871"/>
              <a:gd name="connsiteX618" fmla="*/ 5438219 w 8074110"/>
              <a:gd name="connsiteY618" fmla="*/ 396318 h 7505871"/>
              <a:gd name="connsiteX619" fmla="*/ 5299651 w 8074110"/>
              <a:gd name="connsiteY619" fmla="*/ 465989 h 7505871"/>
              <a:gd name="connsiteX620" fmla="*/ 5051157 w 8074110"/>
              <a:gd name="connsiteY620" fmla="*/ 501599 h 7505871"/>
              <a:gd name="connsiteX621" fmla="*/ 5017869 w 8074110"/>
              <a:gd name="connsiteY621" fmla="*/ 498502 h 7505871"/>
              <a:gd name="connsiteX622" fmla="*/ 4896331 w 8074110"/>
              <a:gd name="connsiteY622" fmla="*/ 483020 h 7505871"/>
              <a:gd name="connsiteX623" fmla="*/ 5006257 w 8074110"/>
              <a:gd name="connsiteY623" fmla="*/ 368448 h 7505871"/>
              <a:gd name="connsiteX624" fmla="*/ 5178888 w 8074110"/>
              <a:gd name="connsiteY624" fmla="*/ 35574 h 7505871"/>
              <a:gd name="connsiteX625" fmla="*/ 5148697 w 8074110"/>
              <a:gd name="connsiteY625" fmla="*/ 4611 h 7505871"/>
              <a:gd name="connsiteX626" fmla="*/ 5130119 w 8074110"/>
              <a:gd name="connsiteY626" fmla="*/ 33252 h 7505871"/>
              <a:gd name="connsiteX627" fmla="*/ 4968327 w 8074110"/>
              <a:gd name="connsiteY627" fmla="*/ 335162 h 7505871"/>
              <a:gd name="connsiteX628" fmla="*/ 4842143 w 8074110"/>
              <a:gd name="connsiteY628" fmla="*/ 457472 h 7505871"/>
              <a:gd name="connsiteX629" fmla="*/ 4792601 w 8074110"/>
              <a:gd name="connsiteY629" fmla="*/ 475278 h 7505871"/>
              <a:gd name="connsiteX630" fmla="*/ 4347477 w 8074110"/>
              <a:gd name="connsiteY630" fmla="*/ 432701 h 7505871"/>
              <a:gd name="connsiteX631" fmla="*/ 4253811 w 8074110"/>
              <a:gd name="connsiteY631" fmla="*/ 421089 h 7505871"/>
              <a:gd name="connsiteX632" fmla="*/ 4693512 w 8074110"/>
              <a:gd name="connsiteY632" fmla="*/ 8481 h 7505871"/>
              <a:gd name="connsiteX633" fmla="*/ 4611455 w 8074110"/>
              <a:gd name="connsiteY633" fmla="*/ 22415 h 7505871"/>
              <a:gd name="connsiteX634" fmla="*/ 4196524 w 8074110"/>
              <a:gd name="connsiteY634" fmla="*/ 402510 h 7505871"/>
              <a:gd name="connsiteX635" fmla="*/ 4148530 w 8074110"/>
              <a:gd name="connsiteY635" fmla="*/ 417219 h 7505871"/>
              <a:gd name="connsiteX636" fmla="*/ 3828041 w 8074110"/>
              <a:gd name="connsiteY636" fmla="*/ 393221 h 7505871"/>
              <a:gd name="connsiteX637" fmla="*/ 3665477 w 8074110"/>
              <a:gd name="connsiteY637" fmla="*/ 380834 h 7505871"/>
              <a:gd name="connsiteX638" fmla="*/ 3924032 w 8074110"/>
              <a:gd name="connsiteY638" fmla="*/ 10028 h 7505871"/>
              <a:gd name="connsiteX639" fmla="*/ 3841203 w 8074110"/>
              <a:gd name="connsiteY639" fmla="*/ 46414 h 7505871"/>
              <a:gd name="connsiteX640" fmla="*/ 3613610 w 8074110"/>
              <a:gd name="connsiteY640" fmla="*/ 359933 h 7505871"/>
              <a:gd name="connsiteX641" fmla="*/ 3573355 w 8074110"/>
              <a:gd name="connsiteY641" fmla="*/ 376190 h 7505871"/>
              <a:gd name="connsiteX642" fmla="*/ 2866581 w 8074110"/>
              <a:gd name="connsiteY642" fmla="*/ 318906 h 7505871"/>
              <a:gd name="connsiteX643" fmla="*/ 2819359 w 8074110"/>
              <a:gd name="connsiteY643" fmla="*/ 301874 h 7505871"/>
              <a:gd name="connsiteX644" fmla="*/ 2984246 w 8074110"/>
              <a:gd name="connsiteY644" fmla="*/ 10028 h 7505871"/>
              <a:gd name="connsiteX645" fmla="*/ 2922318 w 8074110"/>
              <a:gd name="connsiteY645" fmla="*/ 39446 h 7505871"/>
              <a:gd name="connsiteX646" fmla="*/ 2779879 w 8074110"/>
              <a:gd name="connsiteY646" fmla="*/ 285618 h 7505871"/>
              <a:gd name="connsiteX647" fmla="*/ 2736527 w 8074110"/>
              <a:gd name="connsiteY647" fmla="*/ 306519 h 7505871"/>
              <a:gd name="connsiteX648" fmla="*/ 2190770 w 8074110"/>
              <a:gd name="connsiteY648" fmla="*/ 240718 h 7505871"/>
              <a:gd name="connsiteX649" fmla="*/ 2157482 w 8074110"/>
              <a:gd name="connsiteY649" fmla="*/ 207430 h 7505871"/>
              <a:gd name="connsiteX650" fmla="*/ 2173739 w 8074110"/>
              <a:gd name="connsiteY650" fmla="*/ 124598 h 7505871"/>
              <a:gd name="connsiteX651" fmla="*/ 2247281 w 8074110"/>
              <a:gd name="connsiteY651" fmla="*/ 8481 h 7505871"/>
              <a:gd name="connsiteX652" fmla="*/ 2202382 w 8074110"/>
              <a:gd name="connsiteY652" fmla="*/ 13126 h 7505871"/>
              <a:gd name="connsiteX653" fmla="*/ 2109488 w 8074110"/>
              <a:gd name="connsiteY653" fmla="*/ 196594 h 7505871"/>
              <a:gd name="connsiteX654" fmla="*/ 2073878 w 8074110"/>
              <a:gd name="connsiteY654" fmla="*/ 223687 h 7505871"/>
              <a:gd name="connsiteX655" fmla="*/ 1782807 w 8074110"/>
              <a:gd name="connsiteY655" fmla="*/ 178015 h 7505871"/>
              <a:gd name="connsiteX656" fmla="*/ 1743327 w 8074110"/>
              <a:gd name="connsiteY656" fmla="*/ 94408 h 7505871"/>
              <a:gd name="connsiteX657" fmla="*/ 1789774 w 8074110"/>
              <a:gd name="connsiteY657" fmla="*/ 10803 h 7505871"/>
              <a:gd name="connsiteX658" fmla="*/ 1709266 w 8074110"/>
              <a:gd name="connsiteY658" fmla="*/ 48736 h 7505871"/>
              <a:gd name="connsiteX659" fmla="*/ 1667462 w 8074110"/>
              <a:gd name="connsiteY659" fmla="*/ 127696 h 7505871"/>
              <a:gd name="connsiteX660" fmla="*/ 1618692 w 8074110"/>
              <a:gd name="connsiteY660" fmla="*/ 152469 h 7505871"/>
              <a:gd name="connsiteX661" fmla="*/ 853860 w 8074110"/>
              <a:gd name="connsiteY661" fmla="*/ 29382 h 7505871"/>
              <a:gd name="connsiteX662" fmla="*/ 474537 w 8074110"/>
              <a:gd name="connsiteY662" fmla="*/ 9256 h 7505871"/>
              <a:gd name="connsiteX663" fmla="*/ 493891 w 8074110"/>
              <a:gd name="connsiteY663" fmla="*/ 12351 h 7505871"/>
              <a:gd name="connsiteX664" fmla="*/ 733870 w 8074110"/>
              <a:gd name="connsiteY664" fmla="*/ 40994 h 7505871"/>
              <a:gd name="connsiteX665" fmla="*/ 1561409 w 8074110"/>
              <a:gd name="connsiteY665" fmla="*/ 171820 h 7505871"/>
              <a:gd name="connsiteX666" fmla="*/ 1631854 w 8074110"/>
              <a:gd name="connsiteY666" fmla="*/ 187304 h 7505871"/>
              <a:gd name="connsiteX667" fmla="*/ 1772742 w 8074110"/>
              <a:gd name="connsiteY667" fmla="*/ 322001 h 7505871"/>
              <a:gd name="connsiteX668" fmla="*/ 1567601 w 8074110"/>
              <a:gd name="connsiteY668" fmla="*/ 346774 h 7505871"/>
              <a:gd name="connsiteX669" fmla="*/ 1264918 w 8074110"/>
              <a:gd name="connsiteY669" fmla="*/ 319678 h 7505871"/>
              <a:gd name="connsiteX670" fmla="*/ 966880 w 8074110"/>
              <a:gd name="connsiteY670" fmla="*/ 322776 h 7505871"/>
              <a:gd name="connsiteX671" fmla="*/ 839151 w 8074110"/>
              <a:gd name="connsiteY671" fmla="*/ 293357 h 7505871"/>
              <a:gd name="connsiteX672" fmla="*/ 116893 w 8074110"/>
              <a:gd name="connsiteY672" fmla="*/ 13126 h 7505871"/>
              <a:gd name="connsiteX673" fmla="*/ 0 w 8074110"/>
              <a:gd name="connsiteY673" fmla="*/ 6159 h 7505871"/>
              <a:gd name="connsiteX674" fmla="*/ 30191 w 8074110"/>
              <a:gd name="connsiteY674" fmla="*/ 27060 h 7505871"/>
              <a:gd name="connsiteX675" fmla="*/ 863149 w 8074110"/>
              <a:gd name="connsiteY675" fmla="*/ 349096 h 7505871"/>
              <a:gd name="connsiteX676" fmla="*/ 2691628 w 8074110"/>
              <a:gd name="connsiteY676" fmla="*/ 1437513 h 7505871"/>
              <a:gd name="connsiteX677" fmla="*/ 2729173 w 8074110"/>
              <a:gd name="connsiteY677" fmla="*/ 1480575 h 7505871"/>
              <a:gd name="connsiteX678" fmla="*/ 2737964 w 8074110"/>
              <a:gd name="connsiteY678" fmla="*/ 1521053 h 7505871"/>
              <a:gd name="connsiteX679" fmla="*/ 2751607 w 8074110"/>
              <a:gd name="connsiteY679" fmla="*/ 1513346 h 7505871"/>
              <a:gd name="connsiteX680" fmla="*/ 2789941 w 8074110"/>
              <a:gd name="connsiteY680" fmla="*/ 1581205 h 7505871"/>
              <a:gd name="connsiteX681" fmla="*/ 2789941 w 8074110"/>
              <a:gd name="connsiteY681" fmla="*/ 1521120 h 7505871"/>
              <a:gd name="connsiteX682" fmla="*/ 3149135 w 8074110"/>
              <a:gd name="connsiteY682" fmla="*/ 1826898 h 7505871"/>
              <a:gd name="connsiteX683" fmla="*/ 3180873 w 8074110"/>
              <a:gd name="connsiteY683" fmla="*/ 1850896 h 7505871"/>
              <a:gd name="connsiteX684" fmla="*/ 3685603 w 8074110"/>
              <a:gd name="connsiteY684" fmla="*/ 2128807 h 7505871"/>
              <a:gd name="connsiteX685" fmla="*/ 4074212 w 8074110"/>
              <a:gd name="connsiteY685" fmla="*/ 2380398 h 7505871"/>
              <a:gd name="connsiteX686" fmla="*/ 4482176 w 8074110"/>
              <a:gd name="connsiteY686" fmla="*/ 2882804 h 7505871"/>
              <a:gd name="connsiteX687" fmla="*/ 4615325 w 8074110"/>
              <a:gd name="connsiteY687" fmla="*/ 3032983 h 7505871"/>
              <a:gd name="connsiteX688" fmla="*/ 4938909 w 8074110"/>
              <a:gd name="connsiteY688" fmla="*/ 3311666 h 7505871"/>
              <a:gd name="connsiteX689" fmla="*/ 5464539 w 8074110"/>
              <a:gd name="connsiteY689" fmla="*/ 3821815 h 7505871"/>
              <a:gd name="connsiteX690" fmla="*/ 5862439 w 8074110"/>
              <a:gd name="connsiteY690" fmla="*/ 4371442 h 7505871"/>
              <a:gd name="connsiteX691" fmla="*/ 5925142 w 8074110"/>
              <a:gd name="connsiteY691" fmla="*/ 4423309 h 7505871"/>
              <a:gd name="connsiteX692" fmla="*/ 5960752 w 8074110"/>
              <a:gd name="connsiteY692" fmla="*/ 4439565 h 7505871"/>
              <a:gd name="connsiteX693" fmla="*/ 6221633 w 8074110"/>
              <a:gd name="connsiteY693" fmla="*/ 4609099 h 7505871"/>
              <a:gd name="connsiteX694" fmla="*/ 6602500 w 8074110"/>
              <a:gd name="connsiteY694" fmla="*/ 4887784 h 7505871"/>
              <a:gd name="connsiteX695" fmla="*/ 7161419 w 8074110"/>
              <a:gd name="connsiteY695" fmla="*/ 5593785 h 7505871"/>
              <a:gd name="connsiteX696" fmla="*/ 7807037 w 8074110"/>
              <a:gd name="connsiteY696" fmla="*/ 6708523 h 7505871"/>
              <a:gd name="connsiteX697" fmla="*/ 7824068 w 8074110"/>
              <a:gd name="connsiteY697" fmla="*/ 6754970 h 7505871"/>
              <a:gd name="connsiteX698" fmla="*/ 7999795 w 8074110"/>
              <a:gd name="connsiteY698" fmla="*/ 7317758 h 7505871"/>
              <a:gd name="connsiteX699" fmla="*/ 8071787 w 8074110"/>
              <a:gd name="connsiteY699" fmla="*/ 7505871 h 7505871"/>
              <a:gd name="connsiteX700" fmla="*/ 8071787 w 8074110"/>
              <a:gd name="connsiteY700" fmla="*/ 7399815 h 7505871"/>
              <a:gd name="connsiteX701" fmla="*/ 7950250 w 8074110"/>
              <a:gd name="connsiteY701" fmla="*/ 7039849 h 7505871"/>
              <a:gd name="connsiteX702" fmla="*/ 7865096 w 8074110"/>
              <a:gd name="connsiteY702" fmla="*/ 6744905 h 7505871"/>
              <a:gd name="connsiteX703" fmla="*/ 7863548 w 8074110"/>
              <a:gd name="connsiteY703" fmla="*/ 6706200 h 7505871"/>
              <a:gd name="connsiteX704" fmla="*/ 8043144 w 8074110"/>
              <a:gd name="connsiteY704" fmla="*/ 6277336 h 7505871"/>
              <a:gd name="connsiteX705" fmla="*/ 8072562 w 8074110"/>
              <a:gd name="connsiteY705" fmla="*/ 6272691 h 7505871"/>
              <a:gd name="connsiteX706" fmla="*/ 8072562 w 8074110"/>
              <a:gd name="connsiteY706" fmla="*/ 6153476 h 7505871"/>
              <a:gd name="connsiteX707" fmla="*/ 8052434 w 8074110"/>
              <a:gd name="connsiteY707" fmla="*/ 6144959 h 7505871"/>
              <a:gd name="connsiteX708" fmla="*/ 7593379 w 8074110"/>
              <a:gd name="connsiteY708" fmla="*/ 5359998 h 7505871"/>
              <a:gd name="connsiteX709" fmla="*/ 7591831 w 8074110"/>
              <a:gd name="connsiteY709" fmla="*/ 5353806 h 7505871"/>
              <a:gd name="connsiteX710" fmla="*/ 8052434 w 8074110"/>
              <a:gd name="connsiteY710" fmla="*/ 5624748 h 7505871"/>
              <a:gd name="connsiteX711" fmla="*/ 8072562 w 8074110"/>
              <a:gd name="connsiteY711" fmla="*/ 5650297 h 7505871"/>
              <a:gd name="connsiteX712" fmla="*/ 8072562 w 8074110"/>
              <a:gd name="connsiteY712" fmla="*/ 5564367 h 7505871"/>
              <a:gd name="connsiteX713" fmla="*/ 8059401 w 8074110"/>
              <a:gd name="connsiteY713" fmla="*/ 5555078 h 7505871"/>
              <a:gd name="connsiteX714" fmla="*/ 7759043 w 8074110"/>
              <a:gd name="connsiteY714" fmla="*/ 5365418 h 7505871"/>
              <a:gd name="connsiteX715" fmla="*/ 7623569 w 8074110"/>
              <a:gd name="connsiteY715" fmla="*/ 5314326 h 7505871"/>
              <a:gd name="connsiteX716" fmla="*/ 7605765 w 8074110"/>
              <a:gd name="connsiteY716" fmla="*/ 5269426 h 7505871"/>
              <a:gd name="connsiteX717" fmla="*/ 7917737 w 8074110"/>
              <a:gd name="connsiteY717" fmla="*/ 4875397 h 7505871"/>
              <a:gd name="connsiteX718" fmla="*/ 8072562 w 8074110"/>
              <a:gd name="connsiteY718" fmla="*/ 4774761 h 7505871"/>
              <a:gd name="connsiteX719" fmla="*/ 8072562 w 8074110"/>
              <a:gd name="connsiteY719" fmla="*/ 4715155 h 7505871"/>
              <a:gd name="connsiteX720" fmla="*/ 7588734 w 8074110"/>
              <a:gd name="connsiteY720" fmla="*/ 5193561 h 7505871"/>
              <a:gd name="connsiteX721" fmla="*/ 7574027 w 8074110"/>
              <a:gd name="connsiteY721" fmla="*/ 5226849 h 7505871"/>
              <a:gd name="connsiteX722" fmla="*/ 7567060 w 8074110"/>
              <a:gd name="connsiteY722" fmla="*/ 5232269 h 7505871"/>
              <a:gd name="connsiteX723" fmla="*/ 7550804 w 8074110"/>
              <a:gd name="connsiteY723" fmla="*/ 5128536 h 7505871"/>
              <a:gd name="connsiteX724" fmla="*/ 7476486 w 8074110"/>
              <a:gd name="connsiteY724" fmla="*/ 4561102 h 7505871"/>
              <a:gd name="connsiteX725" fmla="*/ 7512871 w 8074110"/>
              <a:gd name="connsiteY725" fmla="*/ 4526267 h 7505871"/>
              <a:gd name="connsiteX726" fmla="*/ 7744334 w 8074110"/>
              <a:gd name="connsiteY726" fmla="*/ 4535557 h 7505871"/>
              <a:gd name="connsiteX727" fmla="*/ 8072562 w 8074110"/>
              <a:gd name="connsiteY727" fmla="*/ 4622258 h 7505871"/>
              <a:gd name="connsiteX728" fmla="*/ 8072562 w 8074110"/>
              <a:gd name="connsiteY728" fmla="*/ 4568844 h 7505871"/>
              <a:gd name="connsiteX729" fmla="*/ 7770654 w 8074110"/>
              <a:gd name="connsiteY729" fmla="*/ 4499174 h 7505871"/>
              <a:gd name="connsiteX730" fmla="*/ 7519838 w 8074110"/>
              <a:gd name="connsiteY730" fmla="*/ 4483690 h 7505871"/>
              <a:gd name="connsiteX731" fmla="*/ 7461005 w 8074110"/>
              <a:gd name="connsiteY731" fmla="*/ 4427179 h 7505871"/>
              <a:gd name="connsiteX732" fmla="*/ 7389784 w 8074110"/>
              <a:gd name="connsiteY732" fmla="*/ 3848909 h 7505871"/>
              <a:gd name="connsiteX733" fmla="*/ 7420750 w 8074110"/>
              <a:gd name="connsiteY733" fmla="*/ 3808654 h 7505871"/>
              <a:gd name="connsiteX734" fmla="*/ 7762912 w 8074110"/>
              <a:gd name="connsiteY734" fmla="*/ 3749823 h 7505871"/>
              <a:gd name="connsiteX735" fmla="*/ 8072562 w 8074110"/>
              <a:gd name="connsiteY735" fmla="*/ 3759884 h 7505871"/>
              <a:gd name="connsiteX736" fmla="*/ 8072562 w 8074110"/>
              <a:gd name="connsiteY736" fmla="*/ 3713438 h 7505871"/>
              <a:gd name="connsiteX737" fmla="*/ 7848067 w 8074110"/>
              <a:gd name="connsiteY737" fmla="*/ 3704924 h 7505871"/>
              <a:gd name="connsiteX738" fmla="*/ 7498162 w 8074110"/>
              <a:gd name="connsiteY738" fmla="*/ 3756790 h 7505871"/>
              <a:gd name="connsiteX739" fmla="*/ 7406041 w 8074110"/>
              <a:gd name="connsiteY739" fmla="*/ 3768402 h 7505871"/>
              <a:gd name="connsiteX740" fmla="*/ 7376625 w 8074110"/>
              <a:gd name="connsiteY740" fmla="*/ 3743628 h 7505871"/>
              <a:gd name="connsiteX741" fmla="*/ 7317791 w 8074110"/>
              <a:gd name="connsiteY741" fmla="*/ 3277606 h 7505871"/>
              <a:gd name="connsiteX742" fmla="*/ 7329403 w 8074110"/>
              <a:gd name="connsiteY742" fmla="*/ 3245093 h 7505871"/>
              <a:gd name="connsiteX743" fmla="*/ 7556221 w 8074110"/>
              <a:gd name="connsiteY743" fmla="*/ 3145229 h 7505871"/>
              <a:gd name="connsiteX744" fmla="*/ 8072562 w 8074110"/>
              <a:gd name="connsiteY744" fmla="*/ 3045368 h 7505871"/>
              <a:gd name="connsiteX745" fmla="*/ 8072562 w 8074110"/>
              <a:gd name="connsiteY745" fmla="*/ 3005888 h 7505871"/>
              <a:gd name="connsiteX746" fmla="*/ 7445521 w 8074110"/>
              <a:gd name="connsiteY746" fmla="*/ 3144457 h 7505871"/>
              <a:gd name="connsiteX747" fmla="*/ 7328628 w 8074110"/>
              <a:gd name="connsiteY747" fmla="*/ 3199420 h 7505871"/>
              <a:gd name="connsiteX748" fmla="*/ 7304630 w 8074110"/>
              <a:gd name="connsiteY748" fmla="*/ 3186259 h 7505871"/>
              <a:gd name="connsiteX749" fmla="*/ 7258183 w 8074110"/>
              <a:gd name="connsiteY749" fmla="*/ 2868867 h 7505871"/>
              <a:gd name="connsiteX750" fmla="*/ 7267472 w 8074110"/>
              <a:gd name="connsiteY750" fmla="*/ 2846419 h 7505871"/>
              <a:gd name="connsiteX751" fmla="*/ 7736592 w 8074110"/>
              <a:gd name="connsiteY751" fmla="*/ 2501935 h 7505871"/>
              <a:gd name="connsiteX752" fmla="*/ 8072562 w 8074110"/>
              <a:gd name="connsiteY752" fmla="*/ 2323111 h 7505871"/>
              <a:gd name="connsiteX753" fmla="*/ 8072562 w 8074110"/>
              <a:gd name="connsiteY753" fmla="*/ 2263504 h 7505871"/>
              <a:gd name="connsiteX754" fmla="*/ 7247346 w 8074110"/>
              <a:gd name="connsiteY754" fmla="*/ 2789134 h 7505871"/>
              <a:gd name="connsiteX755" fmla="*/ 7204769 w 8074110"/>
              <a:gd name="connsiteY755" fmla="*/ 2536769 h 7505871"/>
              <a:gd name="connsiteX756" fmla="*/ 7194707 w 8074110"/>
              <a:gd name="connsiteY756" fmla="*/ 2481808 h 7505871"/>
              <a:gd name="connsiteX757" fmla="*/ 7218703 w 8074110"/>
              <a:gd name="connsiteY757" fmla="*/ 2341689 h 7505871"/>
              <a:gd name="connsiteX758" fmla="*/ 7498162 w 8074110"/>
              <a:gd name="connsiteY758" fmla="*/ 2079261 h 7505871"/>
              <a:gd name="connsiteX759" fmla="*/ 7934769 w 8074110"/>
              <a:gd name="connsiteY759" fmla="*/ 1906633 h 7505871"/>
              <a:gd name="connsiteX760" fmla="*/ 7950250 w 8074110"/>
              <a:gd name="connsiteY760" fmla="*/ 1901988 h 7505871"/>
              <a:gd name="connsiteX761" fmla="*/ 8072562 w 8074110"/>
              <a:gd name="connsiteY761" fmla="*/ 1913600 h 7505871"/>
              <a:gd name="connsiteX762" fmla="*/ 8072562 w 8074110"/>
              <a:gd name="connsiteY762" fmla="*/ 1860961 h 7505871"/>
              <a:gd name="connsiteX763" fmla="*/ 7922382 w 8074110"/>
              <a:gd name="connsiteY763" fmla="*/ 1541246 h 7505871"/>
              <a:gd name="connsiteX764" fmla="*/ 8023793 w 8074110"/>
              <a:gd name="connsiteY764" fmla="*/ 1045033 h 7505871"/>
              <a:gd name="connsiteX765" fmla="*/ 8072562 w 8074110"/>
              <a:gd name="connsiteY765" fmla="*/ 933558 h 7505871"/>
              <a:gd name="connsiteX766" fmla="*/ 8072562 w 8074110"/>
              <a:gd name="connsiteY766" fmla="*/ 834472 h 7505871"/>
              <a:gd name="connsiteX767" fmla="*/ 8057853 w 8074110"/>
              <a:gd name="connsiteY767" fmla="*/ 850729 h 7505871"/>
              <a:gd name="connsiteX768" fmla="*/ 7875935 w 8074110"/>
              <a:gd name="connsiteY768" fmla="*/ 1487832 h 7505871"/>
              <a:gd name="connsiteX769" fmla="*/ 7917737 w 8074110"/>
              <a:gd name="connsiteY769" fmla="*/ 1746388 h 7505871"/>
              <a:gd name="connsiteX770" fmla="*/ 7834133 w 8074110"/>
              <a:gd name="connsiteY770" fmla="*/ 1685234 h 7505871"/>
              <a:gd name="connsiteX771" fmla="*/ 7668469 w 8074110"/>
              <a:gd name="connsiteY771" fmla="*/ 1563695 h 7505871"/>
              <a:gd name="connsiteX772" fmla="*/ 7553899 w 8074110"/>
              <a:gd name="connsiteY772" fmla="*/ 1286560 h 7505871"/>
              <a:gd name="connsiteX773" fmla="*/ 7736592 w 8074110"/>
              <a:gd name="connsiteY773" fmla="*/ 785700 h 7505871"/>
              <a:gd name="connsiteX774" fmla="*/ 7778394 w 8074110"/>
              <a:gd name="connsiteY774" fmla="*/ 759382 h 7505871"/>
              <a:gd name="connsiteX775" fmla="*/ 8041597 w 8074110"/>
              <a:gd name="connsiteY775" fmla="*/ 728417 h 7505871"/>
              <a:gd name="connsiteX776" fmla="*/ 8074110 w 8074110"/>
              <a:gd name="connsiteY776" fmla="*/ 722222 h 7505871"/>
              <a:gd name="connsiteX777" fmla="*/ 8074110 w 8074110"/>
              <a:gd name="connsiteY777" fmla="*/ 688937 h 7505871"/>
              <a:gd name="connsiteX778" fmla="*/ 7787683 w 8074110"/>
              <a:gd name="connsiteY778" fmla="*/ 719127 h 7505871"/>
              <a:gd name="connsiteX779" fmla="*/ 7550029 w 8074110"/>
              <a:gd name="connsiteY779" fmla="*/ 603007 h 7505871"/>
              <a:gd name="connsiteX780" fmla="*/ 7534545 w 8074110"/>
              <a:gd name="connsiteY780" fmla="*/ 359158 h 7505871"/>
              <a:gd name="connsiteX781" fmla="*/ 7626666 w 8074110"/>
              <a:gd name="connsiteY781" fmla="*/ 251555 h 7505871"/>
              <a:gd name="connsiteX782" fmla="*/ 7819424 w 8074110"/>
              <a:gd name="connsiteY782" fmla="*/ 127696 h 7505871"/>
              <a:gd name="connsiteX783" fmla="*/ 7926252 w 8074110"/>
              <a:gd name="connsiteY783" fmla="*/ 76604 h 7505871"/>
              <a:gd name="connsiteX784" fmla="*/ 8074110 w 8074110"/>
              <a:gd name="connsiteY784" fmla="*/ 636295 h 7505871"/>
              <a:gd name="connsiteX785" fmla="*/ 8074110 w 8074110"/>
              <a:gd name="connsiteY785" fmla="*/ 589848 h 7505871"/>
              <a:gd name="connsiteX786" fmla="*/ 8012954 w 8074110"/>
              <a:gd name="connsiteY786" fmla="*/ 46414 h 7505871"/>
              <a:gd name="connsiteX787" fmla="*/ 8071012 w 8074110"/>
              <a:gd name="connsiteY787" fmla="*/ 11578 h 7505871"/>
              <a:gd name="connsiteX788" fmla="*/ 8071012 w 8074110"/>
              <a:gd name="connsiteY788" fmla="*/ 4611 h 7505871"/>
              <a:gd name="connsiteX789" fmla="*/ 7829488 w 8074110"/>
              <a:gd name="connsiteY789" fmla="*/ 4611 h 7505871"/>
              <a:gd name="connsiteX790" fmla="*/ 7829488 w 8074110"/>
              <a:gd name="connsiteY790" fmla="*/ 10028 h 7505871"/>
              <a:gd name="connsiteX791" fmla="*/ 7950250 w 8074110"/>
              <a:gd name="connsiteY791" fmla="*/ 17770 h 7505871"/>
              <a:gd name="connsiteX792" fmla="*/ 7735817 w 8074110"/>
              <a:gd name="connsiteY792" fmla="*/ 131568 h 7505871"/>
              <a:gd name="connsiteX793" fmla="*/ 7637503 w 8074110"/>
              <a:gd name="connsiteY793" fmla="*/ 166403 h 7505871"/>
              <a:gd name="connsiteX794" fmla="*/ 6933826 w 8074110"/>
              <a:gd name="connsiteY794" fmla="*/ 19318 h 7505871"/>
              <a:gd name="connsiteX795" fmla="*/ 6868026 w 8074110"/>
              <a:gd name="connsiteY795" fmla="*/ 8481 h 7505871"/>
              <a:gd name="connsiteX796" fmla="*/ 7534545 w 8074110"/>
              <a:gd name="connsiteY796" fmla="*/ 226009 h 7505871"/>
              <a:gd name="connsiteX797" fmla="*/ 7524483 w 8074110"/>
              <a:gd name="connsiteY797" fmla="*/ 237621 h 7505871"/>
              <a:gd name="connsiteX798" fmla="*/ 7244249 w 8074110"/>
              <a:gd name="connsiteY798" fmla="*/ 413347 h 7505871"/>
              <a:gd name="connsiteX799" fmla="*/ 7223348 w 8074110"/>
              <a:gd name="connsiteY799" fmla="*/ 421864 h 7505871"/>
              <a:gd name="connsiteX800" fmla="*/ 6830868 w 8074110"/>
              <a:gd name="connsiteY800" fmla="*/ 303422 h 7505871"/>
              <a:gd name="connsiteX801" fmla="*/ 6813837 w 8074110"/>
              <a:gd name="connsiteY801" fmla="*/ 261619 h 7505871"/>
              <a:gd name="connsiteX802" fmla="*/ 6854092 w 8074110"/>
              <a:gd name="connsiteY802" fmla="*/ 26285 h 7505871"/>
              <a:gd name="connsiteX803" fmla="*/ 6850222 w 8074110"/>
              <a:gd name="connsiteY803" fmla="*/ 3836 h 7505871"/>
              <a:gd name="connsiteX804" fmla="*/ 6830299 w 8074110"/>
              <a:gd name="connsiteY80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69775 w 8074110"/>
              <a:gd name="connsiteY519" fmla="*/ 1441634 h 7505871"/>
              <a:gd name="connsiteX520" fmla="*/ 2735668 w 8074110"/>
              <a:gd name="connsiteY520" fmla="*/ 1405257 h 7505871"/>
              <a:gd name="connsiteX521" fmla="*/ 2735752 w 8074110"/>
              <a:gd name="connsiteY521" fmla="*/ 1415837 h 7505871"/>
              <a:gd name="connsiteX522" fmla="*/ 1008685 w 8074110"/>
              <a:gd name="connsiteY522" fmla="*/ 367675 h 7505871"/>
              <a:gd name="connsiteX523" fmla="*/ 1011007 w 8074110"/>
              <a:gd name="connsiteY523" fmla="*/ 356836 h 7505871"/>
              <a:gd name="connsiteX524" fmla="*/ 1210729 w 8074110"/>
              <a:gd name="connsiteY524" fmla="*/ 356836 h 7505871"/>
              <a:gd name="connsiteX525" fmla="*/ 2855742 w 8074110"/>
              <a:gd name="connsiteY525" fmla="*/ 349869 h 7505871"/>
              <a:gd name="connsiteX526" fmla="*/ 2975732 w 8074110"/>
              <a:gd name="connsiteY526" fmla="*/ 357611 h 7505871"/>
              <a:gd name="connsiteX527" fmla="*/ 3563291 w 8074110"/>
              <a:gd name="connsiteY527" fmla="*/ 403285 h 7505871"/>
              <a:gd name="connsiteX528" fmla="*/ 3644576 w 8074110"/>
              <a:gd name="connsiteY528" fmla="*/ 434248 h 7505871"/>
              <a:gd name="connsiteX529" fmla="*/ 3996800 w 8074110"/>
              <a:gd name="connsiteY529" fmla="*/ 962976 h 7505871"/>
              <a:gd name="connsiteX530" fmla="*/ 4018476 w 8074110"/>
              <a:gd name="connsiteY530" fmla="*/ 1285785 h 7505871"/>
              <a:gd name="connsiteX531" fmla="*/ 4015379 w 8074110"/>
              <a:gd name="connsiteY531" fmla="*/ 1554405 h 7505871"/>
              <a:gd name="connsiteX532" fmla="*/ 3987511 w 8074110"/>
              <a:gd name="connsiteY532" fmla="*/ 1588468 h 7505871"/>
              <a:gd name="connsiteX533" fmla="*/ 3505232 w 8074110"/>
              <a:gd name="connsiteY533" fmla="*/ 1706136 h 7505871"/>
              <a:gd name="connsiteX534" fmla="*/ 3467300 w 8074110"/>
              <a:gd name="connsiteY534" fmla="*/ 1688329 h 7505871"/>
              <a:gd name="connsiteX535" fmla="*/ 3434787 w 8074110"/>
              <a:gd name="connsiteY535" fmla="*/ 1526537 h 7505871"/>
              <a:gd name="connsiteX536" fmla="*/ 2878193 w 8074110"/>
              <a:gd name="connsiteY536" fmla="*/ 380834 h 7505871"/>
              <a:gd name="connsiteX537" fmla="*/ 2855742 w 8074110"/>
              <a:gd name="connsiteY537" fmla="*/ 356063 h 7505871"/>
              <a:gd name="connsiteX538" fmla="*/ 2855742 w 8074110"/>
              <a:gd name="connsiteY538" fmla="*/ 349869 h 7505871"/>
              <a:gd name="connsiteX539" fmla="*/ 6802225 w 8074110"/>
              <a:gd name="connsiteY539" fmla="*/ 332065 h 7505871"/>
              <a:gd name="connsiteX540" fmla="*/ 7036785 w 8074110"/>
              <a:gd name="connsiteY540" fmla="*/ 431153 h 7505871"/>
              <a:gd name="connsiteX541" fmla="*/ 7148257 w 8074110"/>
              <a:gd name="connsiteY541" fmla="*/ 445088 h 7505871"/>
              <a:gd name="connsiteX542" fmla="*/ 7169934 w 8074110"/>
              <a:gd name="connsiteY542" fmla="*/ 455924 h 7505871"/>
              <a:gd name="connsiteX543" fmla="*/ 7157547 w 8074110"/>
              <a:gd name="connsiteY543" fmla="*/ 479923 h 7505871"/>
              <a:gd name="connsiteX544" fmla="*/ 7014334 w 8074110"/>
              <a:gd name="connsiteY544" fmla="*/ 603007 h 7505871"/>
              <a:gd name="connsiteX545" fmla="*/ 6878090 w 8074110"/>
              <a:gd name="connsiteY545" fmla="*/ 617716 h 7505871"/>
              <a:gd name="connsiteX546" fmla="*/ 6844027 w 8074110"/>
              <a:gd name="connsiteY546" fmla="*/ 605330 h 7505871"/>
              <a:gd name="connsiteX547" fmla="*/ 6783646 w 8074110"/>
              <a:gd name="connsiteY547" fmla="*/ 502371 h 7505871"/>
              <a:gd name="connsiteX548" fmla="*/ 6802225 w 8074110"/>
              <a:gd name="connsiteY548" fmla="*/ 332065 h 7505871"/>
              <a:gd name="connsiteX549" fmla="*/ 2216316 w 8074110"/>
              <a:gd name="connsiteY549" fmla="*/ 277101 h 7505871"/>
              <a:gd name="connsiteX550" fmla="*/ 2451651 w 8074110"/>
              <a:gd name="connsiteY550" fmla="*/ 305744 h 7505871"/>
              <a:gd name="connsiteX551" fmla="*/ 2734980 w 8074110"/>
              <a:gd name="connsiteY551" fmla="*/ 335935 h 7505871"/>
              <a:gd name="connsiteX552" fmla="*/ 2836388 w 8074110"/>
              <a:gd name="connsiteY552" fmla="*/ 411800 h 7505871"/>
              <a:gd name="connsiteX553" fmla="*/ 3379825 w 8074110"/>
              <a:gd name="connsiteY553" fmla="*/ 1528087 h 7505871"/>
              <a:gd name="connsiteX554" fmla="*/ 3353505 w 8074110"/>
              <a:gd name="connsiteY554" fmla="*/ 1494024 h 7505871"/>
              <a:gd name="connsiteX555" fmla="*/ 2817037 w 8074110"/>
              <a:gd name="connsiteY555" fmla="*/ 788798 h 7505871"/>
              <a:gd name="connsiteX556" fmla="*/ 2800780 w 8074110"/>
              <a:gd name="connsiteY556" fmla="*/ 751640 h 7505871"/>
              <a:gd name="connsiteX557" fmla="*/ 2805900 w 8074110"/>
              <a:gd name="connsiteY557" fmla="*/ 695324 h 7505871"/>
              <a:gd name="connsiteX558" fmla="*/ 2753751 w 8074110"/>
              <a:gd name="connsiteY558" fmla="*/ 695324 h 7505871"/>
              <a:gd name="connsiteX559" fmla="*/ 2751236 w 8074110"/>
              <a:gd name="connsiteY559" fmla="*/ 721450 h 7505871"/>
              <a:gd name="connsiteX560" fmla="*/ 2216316 w 8074110"/>
              <a:gd name="connsiteY560" fmla="*/ 277101 h 7505871"/>
              <a:gd name="connsiteX561" fmla="*/ 7517516 w 8074110"/>
              <a:gd name="connsiteY561" fmla="*/ 277101 h 7505871"/>
              <a:gd name="connsiteX562" fmla="*/ 7651440 w 8074110"/>
              <a:gd name="connsiteY562" fmla="*/ 726094 h 7505871"/>
              <a:gd name="connsiteX563" fmla="*/ 7406816 w 8074110"/>
              <a:gd name="connsiteY563" fmla="*/ 760155 h 7505871"/>
              <a:gd name="connsiteX564" fmla="*/ 7295343 w 8074110"/>
              <a:gd name="connsiteY564" fmla="*/ 776411 h 7505871"/>
              <a:gd name="connsiteX565" fmla="*/ 7250443 w 8074110"/>
              <a:gd name="connsiteY565" fmla="*/ 758607 h 7505871"/>
              <a:gd name="connsiteX566" fmla="*/ 7202446 w 8074110"/>
              <a:gd name="connsiteY566" fmla="*/ 573592 h 7505871"/>
              <a:gd name="connsiteX567" fmla="*/ 7277537 w 8074110"/>
              <a:gd name="connsiteY567" fmla="*/ 427281 h 7505871"/>
              <a:gd name="connsiteX568" fmla="*/ 7493517 w 8074110"/>
              <a:gd name="connsiteY568" fmla="*/ 286390 h 7505871"/>
              <a:gd name="connsiteX569" fmla="*/ 7517516 w 8074110"/>
              <a:gd name="connsiteY569" fmla="*/ 277101 h 7505871"/>
              <a:gd name="connsiteX570" fmla="*/ 1725523 w 8074110"/>
              <a:gd name="connsiteY570" fmla="*/ 200464 h 7505871"/>
              <a:gd name="connsiteX571" fmla="*/ 1922923 w 8074110"/>
              <a:gd name="connsiteY571" fmla="*/ 231429 h 7505871"/>
              <a:gd name="connsiteX572" fmla="*/ 2086264 w 8074110"/>
              <a:gd name="connsiteY572" fmla="*/ 256200 h 7505871"/>
              <a:gd name="connsiteX573" fmla="*/ 2138131 w 8074110"/>
              <a:gd name="connsiteY573" fmla="*/ 284843 h 7505871"/>
              <a:gd name="connsiteX574" fmla="*/ 2200834 w 8074110"/>
              <a:gd name="connsiteY574" fmla="*/ 338257 h 7505871"/>
              <a:gd name="connsiteX575" fmla="*/ 2728013 w 8074110"/>
              <a:gd name="connsiteY575" fmla="*/ 774864 h 7505871"/>
              <a:gd name="connsiteX576" fmla="*/ 2820132 w 8074110"/>
              <a:gd name="connsiteY576" fmla="*/ 871630 h 7505871"/>
              <a:gd name="connsiteX577" fmla="*/ 3416208 w 8074110"/>
              <a:gd name="connsiteY577" fmla="*/ 1705361 h 7505871"/>
              <a:gd name="connsiteX578" fmla="*/ 3403821 w 8074110"/>
              <a:gd name="connsiteY578" fmla="*/ 1733229 h 7505871"/>
              <a:gd name="connsiteX579" fmla="*/ 3220356 w 8074110"/>
              <a:gd name="connsiteY579" fmla="*/ 1788965 h 7505871"/>
              <a:gd name="connsiteX580" fmla="*/ 3183971 w 8074110"/>
              <a:gd name="connsiteY580" fmla="*/ 1778128 h 7505871"/>
              <a:gd name="connsiteX581" fmla="*/ 2802328 w 8074110"/>
              <a:gd name="connsiteY581" fmla="*/ 1303589 h 7505871"/>
              <a:gd name="connsiteX582" fmla="*/ 2734980 w 8074110"/>
              <a:gd name="connsiteY582" fmla="*/ 1223082 h 7505871"/>
              <a:gd name="connsiteX583" fmla="*/ 1721651 w 8074110"/>
              <a:gd name="connsiteY583" fmla="*/ 208205 h 7505871"/>
              <a:gd name="connsiteX584" fmla="*/ 1725523 w 8074110"/>
              <a:gd name="connsiteY584" fmla="*/ 200464 h 7505871"/>
              <a:gd name="connsiteX585" fmla="*/ 5759578 w 8074110"/>
              <a:gd name="connsiteY585" fmla="*/ 140662 h 7505871"/>
              <a:gd name="connsiteX586" fmla="*/ 5822184 w 8074110"/>
              <a:gd name="connsiteY586" fmla="*/ 174918 h 7505871"/>
              <a:gd name="connsiteX587" fmla="*/ 6050551 w 8074110"/>
              <a:gd name="connsiteY587" fmla="*/ 345224 h 7505871"/>
              <a:gd name="connsiteX588" fmla="*/ 6064485 w 8074110"/>
              <a:gd name="connsiteY588" fmla="*/ 389351 h 7505871"/>
              <a:gd name="connsiteX589" fmla="*/ 5850827 w 8074110"/>
              <a:gd name="connsiteY589" fmla="*/ 619264 h 7505871"/>
              <a:gd name="connsiteX590" fmla="*/ 5812120 w 8074110"/>
              <a:gd name="connsiteY590" fmla="*/ 623909 h 7505871"/>
              <a:gd name="connsiteX591" fmla="*/ 5306617 w 8074110"/>
              <a:gd name="connsiteY591" fmla="*/ 537981 h 7505871"/>
              <a:gd name="connsiteX592" fmla="*/ 5287266 w 8074110"/>
              <a:gd name="connsiteY592" fmla="*/ 532562 h 7505871"/>
              <a:gd name="connsiteX593" fmla="*/ 5484666 w 8074110"/>
              <a:gd name="connsiteY593" fmla="*/ 433476 h 7505871"/>
              <a:gd name="connsiteX594" fmla="*/ 5716131 w 8074110"/>
              <a:gd name="connsiteY594" fmla="*/ 198141 h 7505871"/>
              <a:gd name="connsiteX595" fmla="*/ 5759578 w 8074110"/>
              <a:gd name="connsiteY595" fmla="*/ 140662 h 7505871"/>
              <a:gd name="connsiteX596" fmla="*/ 6792161 w 8074110"/>
              <a:gd name="connsiteY596" fmla="*/ 69637 h 7505871"/>
              <a:gd name="connsiteX597" fmla="*/ 6756550 w 8074110"/>
              <a:gd name="connsiteY597" fmla="*/ 261619 h 7505871"/>
              <a:gd name="connsiteX598" fmla="*/ 6617984 w 8074110"/>
              <a:gd name="connsiteY598" fmla="*/ 446635 h 7505871"/>
              <a:gd name="connsiteX599" fmla="*/ 6420582 w 8074110"/>
              <a:gd name="connsiteY599" fmla="*/ 545724 h 7505871"/>
              <a:gd name="connsiteX600" fmla="*/ 6386520 w 8074110"/>
              <a:gd name="connsiteY600" fmla="*/ 543401 h 7505871"/>
              <a:gd name="connsiteX601" fmla="*/ 6167444 w 8074110"/>
              <a:gd name="connsiteY601" fmla="*/ 376190 h 7505871"/>
              <a:gd name="connsiteX602" fmla="*/ 6792161 w 8074110"/>
              <a:gd name="connsiteY602" fmla="*/ 69637 h 7505871"/>
              <a:gd name="connsiteX603" fmla="*/ 6830299 w 8074110"/>
              <a:gd name="connsiteY603" fmla="*/ 401 h 7505871"/>
              <a:gd name="connsiteX604" fmla="*/ 6773582 w 8074110"/>
              <a:gd name="connsiteY604" fmla="*/ 27835 h 7505871"/>
              <a:gd name="connsiteX605" fmla="*/ 6302140 w 8074110"/>
              <a:gd name="connsiteY605" fmla="*/ 343677 h 7505871"/>
              <a:gd name="connsiteX606" fmla="*/ 6071452 w 8074110"/>
              <a:gd name="connsiteY606" fmla="*/ 304197 h 7505871"/>
              <a:gd name="connsiteX607" fmla="*/ 5949915 w 8074110"/>
              <a:gd name="connsiteY607" fmla="*/ 212850 h 7505871"/>
              <a:gd name="connsiteX608" fmla="*/ 5809025 w 8074110"/>
              <a:gd name="connsiteY608" fmla="*/ 105247 h 7505871"/>
              <a:gd name="connsiteX609" fmla="*/ 6016489 w 8074110"/>
              <a:gd name="connsiteY609" fmla="*/ 8481 h 7505871"/>
              <a:gd name="connsiteX610" fmla="*/ 6001007 w 8074110"/>
              <a:gd name="connsiteY610" fmla="*/ 3061 h 7505871"/>
              <a:gd name="connsiteX611" fmla="*/ 5795091 w 8074110"/>
              <a:gd name="connsiteY611" fmla="*/ 51058 h 7505871"/>
              <a:gd name="connsiteX612" fmla="*/ 5725418 w 8074110"/>
              <a:gd name="connsiteY612" fmla="*/ 40219 h 7505871"/>
              <a:gd name="connsiteX613" fmla="*/ 5613945 w 8074110"/>
              <a:gd name="connsiteY613" fmla="*/ 8481 h 7505871"/>
              <a:gd name="connsiteX614" fmla="*/ 5681293 w 8074110"/>
              <a:gd name="connsiteY614" fmla="*/ 62670 h 7505871"/>
              <a:gd name="connsiteX615" fmla="*/ 5692905 w 8074110"/>
              <a:gd name="connsiteY615" fmla="*/ 126148 h 7505871"/>
              <a:gd name="connsiteX616" fmla="*/ 5659619 w 8074110"/>
              <a:gd name="connsiteY616" fmla="*/ 178787 h 7505871"/>
              <a:gd name="connsiteX617" fmla="*/ 5438219 w 8074110"/>
              <a:gd name="connsiteY617" fmla="*/ 396318 h 7505871"/>
              <a:gd name="connsiteX618" fmla="*/ 5299651 w 8074110"/>
              <a:gd name="connsiteY618" fmla="*/ 465989 h 7505871"/>
              <a:gd name="connsiteX619" fmla="*/ 5051157 w 8074110"/>
              <a:gd name="connsiteY619" fmla="*/ 501599 h 7505871"/>
              <a:gd name="connsiteX620" fmla="*/ 5017869 w 8074110"/>
              <a:gd name="connsiteY620" fmla="*/ 498502 h 7505871"/>
              <a:gd name="connsiteX621" fmla="*/ 4896331 w 8074110"/>
              <a:gd name="connsiteY621" fmla="*/ 483020 h 7505871"/>
              <a:gd name="connsiteX622" fmla="*/ 5006257 w 8074110"/>
              <a:gd name="connsiteY622" fmla="*/ 368448 h 7505871"/>
              <a:gd name="connsiteX623" fmla="*/ 5178888 w 8074110"/>
              <a:gd name="connsiteY623" fmla="*/ 35574 h 7505871"/>
              <a:gd name="connsiteX624" fmla="*/ 5148697 w 8074110"/>
              <a:gd name="connsiteY624" fmla="*/ 4611 h 7505871"/>
              <a:gd name="connsiteX625" fmla="*/ 5130119 w 8074110"/>
              <a:gd name="connsiteY625" fmla="*/ 33252 h 7505871"/>
              <a:gd name="connsiteX626" fmla="*/ 4968327 w 8074110"/>
              <a:gd name="connsiteY626" fmla="*/ 335162 h 7505871"/>
              <a:gd name="connsiteX627" fmla="*/ 4842143 w 8074110"/>
              <a:gd name="connsiteY627" fmla="*/ 457472 h 7505871"/>
              <a:gd name="connsiteX628" fmla="*/ 4792601 w 8074110"/>
              <a:gd name="connsiteY628" fmla="*/ 475278 h 7505871"/>
              <a:gd name="connsiteX629" fmla="*/ 4347477 w 8074110"/>
              <a:gd name="connsiteY629" fmla="*/ 432701 h 7505871"/>
              <a:gd name="connsiteX630" fmla="*/ 4253811 w 8074110"/>
              <a:gd name="connsiteY630" fmla="*/ 421089 h 7505871"/>
              <a:gd name="connsiteX631" fmla="*/ 4693512 w 8074110"/>
              <a:gd name="connsiteY631" fmla="*/ 8481 h 7505871"/>
              <a:gd name="connsiteX632" fmla="*/ 4611455 w 8074110"/>
              <a:gd name="connsiteY632" fmla="*/ 22415 h 7505871"/>
              <a:gd name="connsiteX633" fmla="*/ 4196524 w 8074110"/>
              <a:gd name="connsiteY633" fmla="*/ 402510 h 7505871"/>
              <a:gd name="connsiteX634" fmla="*/ 4148530 w 8074110"/>
              <a:gd name="connsiteY634" fmla="*/ 417219 h 7505871"/>
              <a:gd name="connsiteX635" fmla="*/ 3828041 w 8074110"/>
              <a:gd name="connsiteY635" fmla="*/ 393221 h 7505871"/>
              <a:gd name="connsiteX636" fmla="*/ 3665477 w 8074110"/>
              <a:gd name="connsiteY636" fmla="*/ 380834 h 7505871"/>
              <a:gd name="connsiteX637" fmla="*/ 3924032 w 8074110"/>
              <a:gd name="connsiteY637" fmla="*/ 10028 h 7505871"/>
              <a:gd name="connsiteX638" fmla="*/ 3841203 w 8074110"/>
              <a:gd name="connsiteY638" fmla="*/ 46414 h 7505871"/>
              <a:gd name="connsiteX639" fmla="*/ 3613610 w 8074110"/>
              <a:gd name="connsiteY639" fmla="*/ 359933 h 7505871"/>
              <a:gd name="connsiteX640" fmla="*/ 3573355 w 8074110"/>
              <a:gd name="connsiteY640" fmla="*/ 376190 h 7505871"/>
              <a:gd name="connsiteX641" fmla="*/ 2866581 w 8074110"/>
              <a:gd name="connsiteY641" fmla="*/ 318906 h 7505871"/>
              <a:gd name="connsiteX642" fmla="*/ 2819359 w 8074110"/>
              <a:gd name="connsiteY642" fmla="*/ 301874 h 7505871"/>
              <a:gd name="connsiteX643" fmla="*/ 2984246 w 8074110"/>
              <a:gd name="connsiteY643" fmla="*/ 10028 h 7505871"/>
              <a:gd name="connsiteX644" fmla="*/ 2922318 w 8074110"/>
              <a:gd name="connsiteY644" fmla="*/ 39446 h 7505871"/>
              <a:gd name="connsiteX645" fmla="*/ 2779879 w 8074110"/>
              <a:gd name="connsiteY645" fmla="*/ 285618 h 7505871"/>
              <a:gd name="connsiteX646" fmla="*/ 2736527 w 8074110"/>
              <a:gd name="connsiteY646" fmla="*/ 306519 h 7505871"/>
              <a:gd name="connsiteX647" fmla="*/ 2190770 w 8074110"/>
              <a:gd name="connsiteY647" fmla="*/ 240718 h 7505871"/>
              <a:gd name="connsiteX648" fmla="*/ 2157482 w 8074110"/>
              <a:gd name="connsiteY648" fmla="*/ 207430 h 7505871"/>
              <a:gd name="connsiteX649" fmla="*/ 2173739 w 8074110"/>
              <a:gd name="connsiteY649" fmla="*/ 124598 h 7505871"/>
              <a:gd name="connsiteX650" fmla="*/ 2247281 w 8074110"/>
              <a:gd name="connsiteY650" fmla="*/ 8481 h 7505871"/>
              <a:gd name="connsiteX651" fmla="*/ 2202382 w 8074110"/>
              <a:gd name="connsiteY651" fmla="*/ 13126 h 7505871"/>
              <a:gd name="connsiteX652" fmla="*/ 2109488 w 8074110"/>
              <a:gd name="connsiteY652" fmla="*/ 196594 h 7505871"/>
              <a:gd name="connsiteX653" fmla="*/ 2073878 w 8074110"/>
              <a:gd name="connsiteY653" fmla="*/ 223687 h 7505871"/>
              <a:gd name="connsiteX654" fmla="*/ 1782807 w 8074110"/>
              <a:gd name="connsiteY654" fmla="*/ 178015 h 7505871"/>
              <a:gd name="connsiteX655" fmla="*/ 1743327 w 8074110"/>
              <a:gd name="connsiteY655" fmla="*/ 94408 h 7505871"/>
              <a:gd name="connsiteX656" fmla="*/ 1789774 w 8074110"/>
              <a:gd name="connsiteY656" fmla="*/ 10803 h 7505871"/>
              <a:gd name="connsiteX657" fmla="*/ 1709266 w 8074110"/>
              <a:gd name="connsiteY657" fmla="*/ 48736 h 7505871"/>
              <a:gd name="connsiteX658" fmla="*/ 1667462 w 8074110"/>
              <a:gd name="connsiteY658" fmla="*/ 127696 h 7505871"/>
              <a:gd name="connsiteX659" fmla="*/ 1618692 w 8074110"/>
              <a:gd name="connsiteY659" fmla="*/ 152469 h 7505871"/>
              <a:gd name="connsiteX660" fmla="*/ 853860 w 8074110"/>
              <a:gd name="connsiteY660" fmla="*/ 29382 h 7505871"/>
              <a:gd name="connsiteX661" fmla="*/ 474537 w 8074110"/>
              <a:gd name="connsiteY661" fmla="*/ 9256 h 7505871"/>
              <a:gd name="connsiteX662" fmla="*/ 493891 w 8074110"/>
              <a:gd name="connsiteY662" fmla="*/ 12351 h 7505871"/>
              <a:gd name="connsiteX663" fmla="*/ 733870 w 8074110"/>
              <a:gd name="connsiteY663" fmla="*/ 40994 h 7505871"/>
              <a:gd name="connsiteX664" fmla="*/ 1561409 w 8074110"/>
              <a:gd name="connsiteY664" fmla="*/ 171820 h 7505871"/>
              <a:gd name="connsiteX665" fmla="*/ 1631854 w 8074110"/>
              <a:gd name="connsiteY665" fmla="*/ 187304 h 7505871"/>
              <a:gd name="connsiteX666" fmla="*/ 1772742 w 8074110"/>
              <a:gd name="connsiteY666" fmla="*/ 322001 h 7505871"/>
              <a:gd name="connsiteX667" fmla="*/ 1567601 w 8074110"/>
              <a:gd name="connsiteY667" fmla="*/ 346774 h 7505871"/>
              <a:gd name="connsiteX668" fmla="*/ 1264918 w 8074110"/>
              <a:gd name="connsiteY668" fmla="*/ 319678 h 7505871"/>
              <a:gd name="connsiteX669" fmla="*/ 966880 w 8074110"/>
              <a:gd name="connsiteY669" fmla="*/ 322776 h 7505871"/>
              <a:gd name="connsiteX670" fmla="*/ 839151 w 8074110"/>
              <a:gd name="connsiteY670" fmla="*/ 293357 h 7505871"/>
              <a:gd name="connsiteX671" fmla="*/ 116893 w 8074110"/>
              <a:gd name="connsiteY671" fmla="*/ 13126 h 7505871"/>
              <a:gd name="connsiteX672" fmla="*/ 0 w 8074110"/>
              <a:gd name="connsiteY672" fmla="*/ 6159 h 7505871"/>
              <a:gd name="connsiteX673" fmla="*/ 30191 w 8074110"/>
              <a:gd name="connsiteY673" fmla="*/ 27060 h 7505871"/>
              <a:gd name="connsiteX674" fmla="*/ 863149 w 8074110"/>
              <a:gd name="connsiteY674" fmla="*/ 349096 h 7505871"/>
              <a:gd name="connsiteX675" fmla="*/ 2691628 w 8074110"/>
              <a:gd name="connsiteY675" fmla="*/ 1437513 h 7505871"/>
              <a:gd name="connsiteX676" fmla="*/ 2729173 w 8074110"/>
              <a:gd name="connsiteY676" fmla="*/ 1480575 h 7505871"/>
              <a:gd name="connsiteX677" fmla="*/ 2737964 w 8074110"/>
              <a:gd name="connsiteY677" fmla="*/ 1521053 h 7505871"/>
              <a:gd name="connsiteX678" fmla="*/ 2751607 w 8074110"/>
              <a:gd name="connsiteY678" fmla="*/ 1513346 h 7505871"/>
              <a:gd name="connsiteX679" fmla="*/ 2789941 w 8074110"/>
              <a:gd name="connsiteY679" fmla="*/ 1581205 h 7505871"/>
              <a:gd name="connsiteX680" fmla="*/ 2789941 w 8074110"/>
              <a:gd name="connsiteY680" fmla="*/ 1521120 h 7505871"/>
              <a:gd name="connsiteX681" fmla="*/ 3149135 w 8074110"/>
              <a:gd name="connsiteY681" fmla="*/ 1826898 h 7505871"/>
              <a:gd name="connsiteX682" fmla="*/ 3180873 w 8074110"/>
              <a:gd name="connsiteY682" fmla="*/ 1850896 h 7505871"/>
              <a:gd name="connsiteX683" fmla="*/ 3685603 w 8074110"/>
              <a:gd name="connsiteY683" fmla="*/ 2128807 h 7505871"/>
              <a:gd name="connsiteX684" fmla="*/ 4074212 w 8074110"/>
              <a:gd name="connsiteY684" fmla="*/ 2380398 h 7505871"/>
              <a:gd name="connsiteX685" fmla="*/ 4482176 w 8074110"/>
              <a:gd name="connsiteY685" fmla="*/ 2882804 h 7505871"/>
              <a:gd name="connsiteX686" fmla="*/ 4615325 w 8074110"/>
              <a:gd name="connsiteY686" fmla="*/ 3032983 h 7505871"/>
              <a:gd name="connsiteX687" fmla="*/ 4938909 w 8074110"/>
              <a:gd name="connsiteY687" fmla="*/ 3311666 h 7505871"/>
              <a:gd name="connsiteX688" fmla="*/ 5464539 w 8074110"/>
              <a:gd name="connsiteY688" fmla="*/ 3821815 h 7505871"/>
              <a:gd name="connsiteX689" fmla="*/ 5862439 w 8074110"/>
              <a:gd name="connsiteY689" fmla="*/ 4371442 h 7505871"/>
              <a:gd name="connsiteX690" fmla="*/ 5925142 w 8074110"/>
              <a:gd name="connsiteY690" fmla="*/ 4423309 h 7505871"/>
              <a:gd name="connsiteX691" fmla="*/ 5960752 w 8074110"/>
              <a:gd name="connsiteY691" fmla="*/ 4439565 h 7505871"/>
              <a:gd name="connsiteX692" fmla="*/ 6221633 w 8074110"/>
              <a:gd name="connsiteY692" fmla="*/ 4609099 h 7505871"/>
              <a:gd name="connsiteX693" fmla="*/ 6602500 w 8074110"/>
              <a:gd name="connsiteY693" fmla="*/ 4887784 h 7505871"/>
              <a:gd name="connsiteX694" fmla="*/ 7161419 w 8074110"/>
              <a:gd name="connsiteY694" fmla="*/ 5593785 h 7505871"/>
              <a:gd name="connsiteX695" fmla="*/ 7807037 w 8074110"/>
              <a:gd name="connsiteY695" fmla="*/ 6708523 h 7505871"/>
              <a:gd name="connsiteX696" fmla="*/ 7824068 w 8074110"/>
              <a:gd name="connsiteY696" fmla="*/ 6754970 h 7505871"/>
              <a:gd name="connsiteX697" fmla="*/ 7999795 w 8074110"/>
              <a:gd name="connsiteY697" fmla="*/ 7317758 h 7505871"/>
              <a:gd name="connsiteX698" fmla="*/ 8071787 w 8074110"/>
              <a:gd name="connsiteY698" fmla="*/ 7505871 h 7505871"/>
              <a:gd name="connsiteX699" fmla="*/ 8071787 w 8074110"/>
              <a:gd name="connsiteY699" fmla="*/ 7399815 h 7505871"/>
              <a:gd name="connsiteX700" fmla="*/ 7950250 w 8074110"/>
              <a:gd name="connsiteY700" fmla="*/ 7039849 h 7505871"/>
              <a:gd name="connsiteX701" fmla="*/ 7865096 w 8074110"/>
              <a:gd name="connsiteY701" fmla="*/ 6744905 h 7505871"/>
              <a:gd name="connsiteX702" fmla="*/ 7863548 w 8074110"/>
              <a:gd name="connsiteY702" fmla="*/ 6706200 h 7505871"/>
              <a:gd name="connsiteX703" fmla="*/ 8043144 w 8074110"/>
              <a:gd name="connsiteY703" fmla="*/ 6277336 h 7505871"/>
              <a:gd name="connsiteX704" fmla="*/ 8072562 w 8074110"/>
              <a:gd name="connsiteY704" fmla="*/ 6272691 h 7505871"/>
              <a:gd name="connsiteX705" fmla="*/ 8072562 w 8074110"/>
              <a:gd name="connsiteY705" fmla="*/ 6153476 h 7505871"/>
              <a:gd name="connsiteX706" fmla="*/ 8052434 w 8074110"/>
              <a:gd name="connsiteY706" fmla="*/ 6144959 h 7505871"/>
              <a:gd name="connsiteX707" fmla="*/ 7593379 w 8074110"/>
              <a:gd name="connsiteY707" fmla="*/ 5359998 h 7505871"/>
              <a:gd name="connsiteX708" fmla="*/ 7591831 w 8074110"/>
              <a:gd name="connsiteY708" fmla="*/ 5353806 h 7505871"/>
              <a:gd name="connsiteX709" fmla="*/ 8052434 w 8074110"/>
              <a:gd name="connsiteY709" fmla="*/ 5624748 h 7505871"/>
              <a:gd name="connsiteX710" fmla="*/ 8072562 w 8074110"/>
              <a:gd name="connsiteY710" fmla="*/ 5650297 h 7505871"/>
              <a:gd name="connsiteX711" fmla="*/ 8072562 w 8074110"/>
              <a:gd name="connsiteY711" fmla="*/ 5564367 h 7505871"/>
              <a:gd name="connsiteX712" fmla="*/ 8059401 w 8074110"/>
              <a:gd name="connsiteY712" fmla="*/ 5555078 h 7505871"/>
              <a:gd name="connsiteX713" fmla="*/ 7759043 w 8074110"/>
              <a:gd name="connsiteY713" fmla="*/ 5365418 h 7505871"/>
              <a:gd name="connsiteX714" fmla="*/ 7623569 w 8074110"/>
              <a:gd name="connsiteY714" fmla="*/ 5314326 h 7505871"/>
              <a:gd name="connsiteX715" fmla="*/ 7605765 w 8074110"/>
              <a:gd name="connsiteY715" fmla="*/ 5269426 h 7505871"/>
              <a:gd name="connsiteX716" fmla="*/ 7917737 w 8074110"/>
              <a:gd name="connsiteY716" fmla="*/ 4875397 h 7505871"/>
              <a:gd name="connsiteX717" fmla="*/ 8072562 w 8074110"/>
              <a:gd name="connsiteY717" fmla="*/ 4774761 h 7505871"/>
              <a:gd name="connsiteX718" fmla="*/ 8072562 w 8074110"/>
              <a:gd name="connsiteY718" fmla="*/ 4715155 h 7505871"/>
              <a:gd name="connsiteX719" fmla="*/ 7588734 w 8074110"/>
              <a:gd name="connsiteY719" fmla="*/ 5193561 h 7505871"/>
              <a:gd name="connsiteX720" fmla="*/ 7574027 w 8074110"/>
              <a:gd name="connsiteY720" fmla="*/ 5226849 h 7505871"/>
              <a:gd name="connsiteX721" fmla="*/ 7567060 w 8074110"/>
              <a:gd name="connsiteY721" fmla="*/ 5232269 h 7505871"/>
              <a:gd name="connsiteX722" fmla="*/ 7550804 w 8074110"/>
              <a:gd name="connsiteY722" fmla="*/ 5128536 h 7505871"/>
              <a:gd name="connsiteX723" fmla="*/ 7476486 w 8074110"/>
              <a:gd name="connsiteY723" fmla="*/ 4561102 h 7505871"/>
              <a:gd name="connsiteX724" fmla="*/ 7512871 w 8074110"/>
              <a:gd name="connsiteY724" fmla="*/ 4526267 h 7505871"/>
              <a:gd name="connsiteX725" fmla="*/ 7744334 w 8074110"/>
              <a:gd name="connsiteY725" fmla="*/ 4535557 h 7505871"/>
              <a:gd name="connsiteX726" fmla="*/ 8072562 w 8074110"/>
              <a:gd name="connsiteY726" fmla="*/ 4622258 h 7505871"/>
              <a:gd name="connsiteX727" fmla="*/ 8072562 w 8074110"/>
              <a:gd name="connsiteY727" fmla="*/ 4568844 h 7505871"/>
              <a:gd name="connsiteX728" fmla="*/ 7770654 w 8074110"/>
              <a:gd name="connsiteY728" fmla="*/ 4499174 h 7505871"/>
              <a:gd name="connsiteX729" fmla="*/ 7519838 w 8074110"/>
              <a:gd name="connsiteY729" fmla="*/ 4483690 h 7505871"/>
              <a:gd name="connsiteX730" fmla="*/ 7461005 w 8074110"/>
              <a:gd name="connsiteY730" fmla="*/ 4427179 h 7505871"/>
              <a:gd name="connsiteX731" fmla="*/ 7389784 w 8074110"/>
              <a:gd name="connsiteY731" fmla="*/ 3848909 h 7505871"/>
              <a:gd name="connsiteX732" fmla="*/ 7420750 w 8074110"/>
              <a:gd name="connsiteY732" fmla="*/ 3808654 h 7505871"/>
              <a:gd name="connsiteX733" fmla="*/ 7762912 w 8074110"/>
              <a:gd name="connsiteY733" fmla="*/ 3749823 h 7505871"/>
              <a:gd name="connsiteX734" fmla="*/ 8072562 w 8074110"/>
              <a:gd name="connsiteY734" fmla="*/ 3759884 h 7505871"/>
              <a:gd name="connsiteX735" fmla="*/ 8072562 w 8074110"/>
              <a:gd name="connsiteY735" fmla="*/ 3713438 h 7505871"/>
              <a:gd name="connsiteX736" fmla="*/ 7848067 w 8074110"/>
              <a:gd name="connsiteY736" fmla="*/ 3704924 h 7505871"/>
              <a:gd name="connsiteX737" fmla="*/ 7498162 w 8074110"/>
              <a:gd name="connsiteY737" fmla="*/ 3756790 h 7505871"/>
              <a:gd name="connsiteX738" fmla="*/ 7406041 w 8074110"/>
              <a:gd name="connsiteY738" fmla="*/ 3768402 h 7505871"/>
              <a:gd name="connsiteX739" fmla="*/ 7376625 w 8074110"/>
              <a:gd name="connsiteY739" fmla="*/ 3743628 h 7505871"/>
              <a:gd name="connsiteX740" fmla="*/ 7317791 w 8074110"/>
              <a:gd name="connsiteY740" fmla="*/ 3277606 h 7505871"/>
              <a:gd name="connsiteX741" fmla="*/ 7329403 w 8074110"/>
              <a:gd name="connsiteY741" fmla="*/ 3245093 h 7505871"/>
              <a:gd name="connsiteX742" fmla="*/ 7556221 w 8074110"/>
              <a:gd name="connsiteY742" fmla="*/ 3145229 h 7505871"/>
              <a:gd name="connsiteX743" fmla="*/ 8072562 w 8074110"/>
              <a:gd name="connsiteY743" fmla="*/ 3045368 h 7505871"/>
              <a:gd name="connsiteX744" fmla="*/ 8072562 w 8074110"/>
              <a:gd name="connsiteY744" fmla="*/ 3005888 h 7505871"/>
              <a:gd name="connsiteX745" fmla="*/ 7445521 w 8074110"/>
              <a:gd name="connsiteY745" fmla="*/ 3144457 h 7505871"/>
              <a:gd name="connsiteX746" fmla="*/ 7328628 w 8074110"/>
              <a:gd name="connsiteY746" fmla="*/ 3199420 h 7505871"/>
              <a:gd name="connsiteX747" fmla="*/ 7304630 w 8074110"/>
              <a:gd name="connsiteY747" fmla="*/ 3186259 h 7505871"/>
              <a:gd name="connsiteX748" fmla="*/ 7258183 w 8074110"/>
              <a:gd name="connsiteY748" fmla="*/ 2868867 h 7505871"/>
              <a:gd name="connsiteX749" fmla="*/ 7267472 w 8074110"/>
              <a:gd name="connsiteY749" fmla="*/ 2846419 h 7505871"/>
              <a:gd name="connsiteX750" fmla="*/ 7736592 w 8074110"/>
              <a:gd name="connsiteY750" fmla="*/ 2501935 h 7505871"/>
              <a:gd name="connsiteX751" fmla="*/ 8072562 w 8074110"/>
              <a:gd name="connsiteY751" fmla="*/ 2323111 h 7505871"/>
              <a:gd name="connsiteX752" fmla="*/ 8072562 w 8074110"/>
              <a:gd name="connsiteY752" fmla="*/ 2263504 h 7505871"/>
              <a:gd name="connsiteX753" fmla="*/ 7247346 w 8074110"/>
              <a:gd name="connsiteY753" fmla="*/ 2789134 h 7505871"/>
              <a:gd name="connsiteX754" fmla="*/ 7204769 w 8074110"/>
              <a:gd name="connsiteY754" fmla="*/ 2536769 h 7505871"/>
              <a:gd name="connsiteX755" fmla="*/ 7194707 w 8074110"/>
              <a:gd name="connsiteY755" fmla="*/ 2481808 h 7505871"/>
              <a:gd name="connsiteX756" fmla="*/ 7218703 w 8074110"/>
              <a:gd name="connsiteY756" fmla="*/ 2341689 h 7505871"/>
              <a:gd name="connsiteX757" fmla="*/ 7498162 w 8074110"/>
              <a:gd name="connsiteY757" fmla="*/ 2079261 h 7505871"/>
              <a:gd name="connsiteX758" fmla="*/ 7934769 w 8074110"/>
              <a:gd name="connsiteY758" fmla="*/ 1906633 h 7505871"/>
              <a:gd name="connsiteX759" fmla="*/ 7950250 w 8074110"/>
              <a:gd name="connsiteY759" fmla="*/ 1901988 h 7505871"/>
              <a:gd name="connsiteX760" fmla="*/ 8072562 w 8074110"/>
              <a:gd name="connsiteY760" fmla="*/ 1913600 h 7505871"/>
              <a:gd name="connsiteX761" fmla="*/ 8072562 w 8074110"/>
              <a:gd name="connsiteY761" fmla="*/ 1860961 h 7505871"/>
              <a:gd name="connsiteX762" fmla="*/ 7922382 w 8074110"/>
              <a:gd name="connsiteY762" fmla="*/ 1541246 h 7505871"/>
              <a:gd name="connsiteX763" fmla="*/ 8023793 w 8074110"/>
              <a:gd name="connsiteY763" fmla="*/ 1045033 h 7505871"/>
              <a:gd name="connsiteX764" fmla="*/ 8072562 w 8074110"/>
              <a:gd name="connsiteY764" fmla="*/ 933558 h 7505871"/>
              <a:gd name="connsiteX765" fmla="*/ 8072562 w 8074110"/>
              <a:gd name="connsiteY765" fmla="*/ 834472 h 7505871"/>
              <a:gd name="connsiteX766" fmla="*/ 8057853 w 8074110"/>
              <a:gd name="connsiteY766" fmla="*/ 850729 h 7505871"/>
              <a:gd name="connsiteX767" fmla="*/ 7875935 w 8074110"/>
              <a:gd name="connsiteY767" fmla="*/ 1487832 h 7505871"/>
              <a:gd name="connsiteX768" fmla="*/ 7917737 w 8074110"/>
              <a:gd name="connsiteY768" fmla="*/ 1746388 h 7505871"/>
              <a:gd name="connsiteX769" fmla="*/ 7834133 w 8074110"/>
              <a:gd name="connsiteY769" fmla="*/ 1685234 h 7505871"/>
              <a:gd name="connsiteX770" fmla="*/ 7668469 w 8074110"/>
              <a:gd name="connsiteY770" fmla="*/ 1563695 h 7505871"/>
              <a:gd name="connsiteX771" fmla="*/ 7553899 w 8074110"/>
              <a:gd name="connsiteY771" fmla="*/ 1286560 h 7505871"/>
              <a:gd name="connsiteX772" fmla="*/ 7736592 w 8074110"/>
              <a:gd name="connsiteY772" fmla="*/ 785700 h 7505871"/>
              <a:gd name="connsiteX773" fmla="*/ 7778394 w 8074110"/>
              <a:gd name="connsiteY773" fmla="*/ 759382 h 7505871"/>
              <a:gd name="connsiteX774" fmla="*/ 8041597 w 8074110"/>
              <a:gd name="connsiteY774" fmla="*/ 728417 h 7505871"/>
              <a:gd name="connsiteX775" fmla="*/ 8074110 w 8074110"/>
              <a:gd name="connsiteY775" fmla="*/ 722222 h 7505871"/>
              <a:gd name="connsiteX776" fmla="*/ 8074110 w 8074110"/>
              <a:gd name="connsiteY776" fmla="*/ 688937 h 7505871"/>
              <a:gd name="connsiteX777" fmla="*/ 7787683 w 8074110"/>
              <a:gd name="connsiteY777" fmla="*/ 719127 h 7505871"/>
              <a:gd name="connsiteX778" fmla="*/ 7550029 w 8074110"/>
              <a:gd name="connsiteY778" fmla="*/ 603007 h 7505871"/>
              <a:gd name="connsiteX779" fmla="*/ 7534545 w 8074110"/>
              <a:gd name="connsiteY779" fmla="*/ 359158 h 7505871"/>
              <a:gd name="connsiteX780" fmla="*/ 7626666 w 8074110"/>
              <a:gd name="connsiteY780" fmla="*/ 251555 h 7505871"/>
              <a:gd name="connsiteX781" fmla="*/ 7819424 w 8074110"/>
              <a:gd name="connsiteY781" fmla="*/ 127696 h 7505871"/>
              <a:gd name="connsiteX782" fmla="*/ 7926252 w 8074110"/>
              <a:gd name="connsiteY782" fmla="*/ 76604 h 7505871"/>
              <a:gd name="connsiteX783" fmla="*/ 8074110 w 8074110"/>
              <a:gd name="connsiteY783" fmla="*/ 636295 h 7505871"/>
              <a:gd name="connsiteX784" fmla="*/ 8074110 w 8074110"/>
              <a:gd name="connsiteY784" fmla="*/ 589848 h 7505871"/>
              <a:gd name="connsiteX785" fmla="*/ 8012954 w 8074110"/>
              <a:gd name="connsiteY785" fmla="*/ 46414 h 7505871"/>
              <a:gd name="connsiteX786" fmla="*/ 8071012 w 8074110"/>
              <a:gd name="connsiteY786" fmla="*/ 11578 h 7505871"/>
              <a:gd name="connsiteX787" fmla="*/ 8071012 w 8074110"/>
              <a:gd name="connsiteY787" fmla="*/ 4611 h 7505871"/>
              <a:gd name="connsiteX788" fmla="*/ 7829488 w 8074110"/>
              <a:gd name="connsiteY788" fmla="*/ 4611 h 7505871"/>
              <a:gd name="connsiteX789" fmla="*/ 7829488 w 8074110"/>
              <a:gd name="connsiteY789" fmla="*/ 10028 h 7505871"/>
              <a:gd name="connsiteX790" fmla="*/ 7950250 w 8074110"/>
              <a:gd name="connsiteY790" fmla="*/ 17770 h 7505871"/>
              <a:gd name="connsiteX791" fmla="*/ 7735817 w 8074110"/>
              <a:gd name="connsiteY791" fmla="*/ 131568 h 7505871"/>
              <a:gd name="connsiteX792" fmla="*/ 7637503 w 8074110"/>
              <a:gd name="connsiteY792" fmla="*/ 166403 h 7505871"/>
              <a:gd name="connsiteX793" fmla="*/ 6933826 w 8074110"/>
              <a:gd name="connsiteY793" fmla="*/ 19318 h 7505871"/>
              <a:gd name="connsiteX794" fmla="*/ 6868026 w 8074110"/>
              <a:gd name="connsiteY794" fmla="*/ 8481 h 7505871"/>
              <a:gd name="connsiteX795" fmla="*/ 7534545 w 8074110"/>
              <a:gd name="connsiteY795" fmla="*/ 226009 h 7505871"/>
              <a:gd name="connsiteX796" fmla="*/ 7524483 w 8074110"/>
              <a:gd name="connsiteY796" fmla="*/ 237621 h 7505871"/>
              <a:gd name="connsiteX797" fmla="*/ 7244249 w 8074110"/>
              <a:gd name="connsiteY797" fmla="*/ 413347 h 7505871"/>
              <a:gd name="connsiteX798" fmla="*/ 7223348 w 8074110"/>
              <a:gd name="connsiteY798" fmla="*/ 421864 h 7505871"/>
              <a:gd name="connsiteX799" fmla="*/ 6830868 w 8074110"/>
              <a:gd name="connsiteY799" fmla="*/ 303422 h 7505871"/>
              <a:gd name="connsiteX800" fmla="*/ 6813837 w 8074110"/>
              <a:gd name="connsiteY800" fmla="*/ 261619 h 7505871"/>
              <a:gd name="connsiteX801" fmla="*/ 6854092 w 8074110"/>
              <a:gd name="connsiteY801" fmla="*/ 26285 h 7505871"/>
              <a:gd name="connsiteX802" fmla="*/ 6850222 w 8074110"/>
              <a:gd name="connsiteY802" fmla="*/ 3836 h 7505871"/>
              <a:gd name="connsiteX803" fmla="*/ 6830299 w 8074110"/>
              <a:gd name="connsiteY803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86846 w 8074110"/>
              <a:gd name="connsiteY518" fmla="*/ 1428224 h 7505871"/>
              <a:gd name="connsiteX519" fmla="*/ 2735668 w 8074110"/>
              <a:gd name="connsiteY519" fmla="*/ 1405257 h 7505871"/>
              <a:gd name="connsiteX520" fmla="*/ 2735752 w 8074110"/>
              <a:gd name="connsiteY520" fmla="*/ 1415837 h 7505871"/>
              <a:gd name="connsiteX521" fmla="*/ 1008685 w 8074110"/>
              <a:gd name="connsiteY521" fmla="*/ 367675 h 7505871"/>
              <a:gd name="connsiteX522" fmla="*/ 1011007 w 8074110"/>
              <a:gd name="connsiteY522" fmla="*/ 356836 h 7505871"/>
              <a:gd name="connsiteX523" fmla="*/ 1210729 w 8074110"/>
              <a:gd name="connsiteY523" fmla="*/ 356836 h 7505871"/>
              <a:gd name="connsiteX524" fmla="*/ 2855742 w 8074110"/>
              <a:gd name="connsiteY524" fmla="*/ 349869 h 7505871"/>
              <a:gd name="connsiteX525" fmla="*/ 2975732 w 8074110"/>
              <a:gd name="connsiteY525" fmla="*/ 357611 h 7505871"/>
              <a:gd name="connsiteX526" fmla="*/ 3563291 w 8074110"/>
              <a:gd name="connsiteY526" fmla="*/ 403285 h 7505871"/>
              <a:gd name="connsiteX527" fmla="*/ 3644576 w 8074110"/>
              <a:gd name="connsiteY527" fmla="*/ 434248 h 7505871"/>
              <a:gd name="connsiteX528" fmla="*/ 3996800 w 8074110"/>
              <a:gd name="connsiteY528" fmla="*/ 962976 h 7505871"/>
              <a:gd name="connsiteX529" fmla="*/ 4018476 w 8074110"/>
              <a:gd name="connsiteY529" fmla="*/ 1285785 h 7505871"/>
              <a:gd name="connsiteX530" fmla="*/ 4015379 w 8074110"/>
              <a:gd name="connsiteY530" fmla="*/ 1554405 h 7505871"/>
              <a:gd name="connsiteX531" fmla="*/ 3987511 w 8074110"/>
              <a:gd name="connsiteY531" fmla="*/ 1588468 h 7505871"/>
              <a:gd name="connsiteX532" fmla="*/ 3505232 w 8074110"/>
              <a:gd name="connsiteY532" fmla="*/ 1706136 h 7505871"/>
              <a:gd name="connsiteX533" fmla="*/ 3467300 w 8074110"/>
              <a:gd name="connsiteY533" fmla="*/ 1688329 h 7505871"/>
              <a:gd name="connsiteX534" fmla="*/ 3434787 w 8074110"/>
              <a:gd name="connsiteY534" fmla="*/ 1526537 h 7505871"/>
              <a:gd name="connsiteX535" fmla="*/ 2878193 w 8074110"/>
              <a:gd name="connsiteY535" fmla="*/ 380834 h 7505871"/>
              <a:gd name="connsiteX536" fmla="*/ 2855742 w 8074110"/>
              <a:gd name="connsiteY536" fmla="*/ 356063 h 7505871"/>
              <a:gd name="connsiteX537" fmla="*/ 2855742 w 8074110"/>
              <a:gd name="connsiteY537" fmla="*/ 349869 h 7505871"/>
              <a:gd name="connsiteX538" fmla="*/ 6802225 w 8074110"/>
              <a:gd name="connsiteY538" fmla="*/ 332065 h 7505871"/>
              <a:gd name="connsiteX539" fmla="*/ 7036785 w 8074110"/>
              <a:gd name="connsiteY539" fmla="*/ 431153 h 7505871"/>
              <a:gd name="connsiteX540" fmla="*/ 7148257 w 8074110"/>
              <a:gd name="connsiteY540" fmla="*/ 445088 h 7505871"/>
              <a:gd name="connsiteX541" fmla="*/ 7169934 w 8074110"/>
              <a:gd name="connsiteY541" fmla="*/ 455924 h 7505871"/>
              <a:gd name="connsiteX542" fmla="*/ 7157547 w 8074110"/>
              <a:gd name="connsiteY542" fmla="*/ 479923 h 7505871"/>
              <a:gd name="connsiteX543" fmla="*/ 7014334 w 8074110"/>
              <a:gd name="connsiteY543" fmla="*/ 603007 h 7505871"/>
              <a:gd name="connsiteX544" fmla="*/ 6878090 w 8074110"/>
              <a:gd name="connsiteY544" fmla="*/ 617716 h 7505871"/>
              <a:gd name="connsiteX545" fmla="*/ 6844027 w 8074110"/>
              <a:gd name="connsiteY545" fmla="*/ 605330 h 7505871"/>
              <a:gd name="connsiteX546" fmla="*/ 6783646 w 8074110"/>
              <a:gd name="connsiteY546" fmla="*/ 502371 h 7505871"/>
              <a:gd name="connsiteX547" fmla="*/ 6802225 w 8074110"/>
              <a:gd name="connsiteY547" fmla="*/ 332065 h 7505871"/>
              <a:gd name="connsiteX548" fmla="*/ 2216316 w 8074110"/>
              <a:gd name="connsiteY548" fmla="*/ 277101 h 7505871"/>
              <a:gd name="connsiteX549" fmla="*/ 2451651 w 8074110"/>
              <a:gd name="connsiteY549" fmla="*/ 305744 h 7505871"/>
              <a:gd name="connsiteX550" fmla="*/ 2734980 w 8074110"/>
              <a:gd name="connsiteY550" fmla="*/ 335935 h 7505871"/>
              <a:gd name="connsiteX551" fmla="*/ 2836388 w 8074110"/>
              <a:gd name="connsiteY551" fmla="*/ 411800 h 7505871"/>
              <a:gd name="connsiteX552" fmla="*/ 3379825 w 8074110"/>
              <a:gd name="connsiteY552" fmla="*/ 1528087 h 7505871"/>
              <a:gd name="connsiteX553" fmla="*/ 3353505 w 8074110"/>
              <a:gd name="connsiteY553" fmla="*/ 1494024 h 7505871"/>
              <a:gd name="connsiteX554" fmla="*/ 2817037 w 8074110"/>
              <a:gd name="connsiteY554" fmla="*/ 788798 h 7505871"/>
              <a:gd name="connsiteX555" fmla="*/ 2800780 w 8074110"/>
              <a:gd name="connsiteY555" fmla="*/ 751640 h 7505871"/>
              <a:gd name="connsiteX556" fmla="*/ 2805900 w 8074110"/>
              <a:gd name="connsiteY556" fmla="*/ 695324 h 7505871"/>
              <a:gd name="connsiteX557" fmla="*/ 2753751 w 8074110"/>
              <a:gd name="connsiteY557" fmla="*/ 695324 h 7505871"/>
              <a:gd name="connsiteX558" fmla="*/ 2751236 w 8074110"/>
              <a:gd name="connsiteY558" fmla="*/ 721450 h 7505871"/>
              <a:gd name="connsiteX559" fmla="*/ 2216316 w 8074110"/>
              <a:gd name="connsiteY559" fmla="*/ 277101 h 7505871"/>
              <a:gd name="connsiteX560" fmla="*/ 7517516 w 8074110"/>
              <a:gd name="connsiteY560" fmla="*/ 277101 h 7505871"/>
              <a:gd name="connsiteX561" fmla="*/ 7651440 w 8074110"/>
              <a:gd name="connsiteY561" fmla="*/ 726094 h 7505871"/>
              <a:gd name="connsiteX562" fmla="*/ 7406816 w 8074110"/>
              <a:gd name="connsiteY562" fmla="*/ 760155 h 7505871"/>
              <a:gd name="connsiteX563" fmla="*/ 7295343 w 8074110"/>
              <a:gd name="connsiteY563" fmla="*/ 776411 h 7505871"/>
              <a:gd name="connsiteX564" fmla="*/ 7250443 w 8074110"/>
              <a:gd name="connsiteY564" fmla="*/ 758607 h 7505871"/>
              <a:gd name="connsiteX565" fmla="*/ 7202446 w 8074110"/>
              <a:gd name="connsiteY565" fmla="*/ 573592 h 7505871"/>
              <a:gd name="connsiteX566" fmla="*/ 7277537 w 8074110"/>
              <a:gd name="connsiteY566" fmla="*/ 427281 h 7505871"/>
              <a:gd name="connsiteX567" fmla="*/ 7493517 w 8074110"/>
              <a:gd name="connsiteY567" fmla="*/ 286390 h 7505871"/>
              <a:gd name="connsiteX568" fmla="*/ 7517516 w 8074110"/>
              <a:gd name="connsiteY568" fmla="*/ 277101 h 7505871"/>
              <a:gd name="connsiteX569" fmla="*/ 1725523 w 8074110"/>
              <a:gd name="connsiteY569" fmla="*/ 200464 h 7505871"/>
              <a:gd name="connsiteX570" fmla="*/ 1922923 w 8074110"/>
              <a:gd name="connsiteY570" fmla="*/ 231429 h 7505871"/>
              <a:gd name="connsiteX571" fmla="*/ 2086264 w 8074110"/>
              <a:gd name="connsiteY571" fmla="*/ 256200 h 7505871"/>
              <a:gd name="connsiteX572" fmla="*/ 2138131 w 8074110"/>
              <a:gd name="connsiteY572" fmla="*/ 284843 h 7505871"/>
              <a:gd name="connsiteX573" fmla="*/ 2200834 w 8074110"/>
              <a:gd name="connsiteY573" fmla="*/ 338257 h 7505871"/>
              <a:gd name="connsiteX574" fmla="*/ 2728013 w 8074110"/>
              <a:gd name="connsiteY574" fmla="*/ 774864 h 7505871"/>
              <a:gd name="connsiteX575" fmla="*/ 2820132 w 8074110"/>
              <a:gd name="connsiteY575" fmla="*/ 871630 h 7505871"/>
              <a:gd name="connsiteX576" fmla="*/ 3416208 w 8074110"/>
              <a:gd name="connsiteY576" fmla="*/ 1705361 h 7505871"/>
              <a:gd name="connsiteX577" fmla="*/ 3403821 w 8074110"/>
              <a:gd name="connsiteY577" fmla="*/ 1733229 h 7505871"/>
              <a:gd name="connsiteX578" fmla="*/ 3220356 w 8074110"/>
              <a:gd name="connsiteY578" fmla="*/ 1788965 h 7505871"/>
              <a:gd name="connsiteX579" fmla="*/ 3183971 w 8074110"/>
              <a:gd name="connsiteY579" fmla="*/ 1778128 h 7505871"/>
              <a:gd name="connsiteX580" fmla="*/ 2802328 w 8074110"/>
              <a:gd name="connsiteY580" fmla="*/ 1303589 h 7505871"/>
              <a:gd name="connsiteX581" fmla="*/ 2734980 w 8074110"/>
              <a:gd name="connsiteY581" fmla="*/ 1223082 h 7505871"/>
              <a:gd name="connsiteX582" fmla="*/ 1721651 w 8074110"/>
              <a:gd name="connsiteY582" fmla="*/ 208205 h 7505871"/>
              <a:gd name="connsiteX583" fmla="*/ 1725523 w 8074110"/>
              <a:gd name="connsiteY583" fmla="*/ 200464 h 7505871"/>
              <a:gd name="connsiteX584" fmla="*/ 5759578 w 8074110"/>
              <a:gd name="connsiteY584" fmla="*/ 140662 h 7505871"/>
              <a:gd name="connsiteX585" fmla="*/ 5822184 w 8074110"/>
              <a:gd name="connsiteY585" fmla="*/ 174918 h 7505871"/>
              <a:gd name="connsiteX586" fmla="*/ 6050551 w 8074110"/>
              <a:gd name="connsiteY586" fmla="*/ 345224 h 7505871"/>
              <a:gd name="connsiteX587" fmla="*/ 6064485 w 8074110"/>
              <a:gd name="connsiteY587" fmla="*/ 389351 h 7505871"/>
              <a:gd name="connsiteX588" fmla="*/ 5850827 w 8074110"/>
              <a:gd name="connsiteY588" fmla="*/ 619264 h 7505871"/>
              <a:gd name="connsiteX589" fmla="*/ 5812120 w 8074110"/>
              <a:gd name="connsiteY589" fmla="*/ 623909 h 7505871"/>
              <a:gd name="connsiteX590" fmla="*/ 5306617 w 8074110"/>
              <a:gd name="connsiteY590" fmla="*/ 537981 h 7505871"/>
              <a:gd name="connsiteX591" fmla="*/ 5287266 w 8074110"/>
              <a:gd name="connsiteY591" fmla="*/ 532562 h 7505871"/>
              <a:gd name="connsiteX592" fmla="*/ 5484666 w 8074110"/>
              <a:gd name="connsiteY592" fmla="*/ 433476 h 7505871"/>
              <a:gd name="connsiteX593" fmla="*/ 5716131 w 8074110"/>
              <a:gd name="connsiteY593" fmla="*/ 198141 h 7505871"/>
              <a:gd name="connsiteX594" fmla="*/ 5759578 w 8074110"/>
              <a:gd name="connsiteY594" fmla="*/ 140662 h 7505871"/>
              <a:gd name="connsiteX595" fmla="*/ 6792161 w 8074110"/>
              <a:gd name="connsiteY595" fmla="*/ 69637 h 7505871"/>
              <a:gd name="connsiteX596" fmla="*/ 6756550 w 8074110"/>
              <a:gd name="connsiteY596" fmla="*/ 261619 h 7505871"/>
              <a:gd name="connsiteX597" fmla="*/ 6617984 w 8074110"/>
              <a:gd name="connsiteY597" fmla="*/ 446635 h 7505871"/>
              <a:gd name="connsiteX598" fmla="*/ 6420582 w 8074110"/>
              <a:gd name="connsiteY598" fmla="*/ 545724 h 7505871"/>
              <a:gd name="connsiteX599" fmla="*/ 6386520 w 8074110"/>
              <a:gd name="connsiteY599" fmla="*/ 543401 h 7505871"/>
              <a:gd name="connsiteX600" fmla="*/ 6167444 w 8074110"/>
              <a:gd name="connsiteY600" fmla="*/ 376190 h 7505871"/>
              <a:gd name="connsiteX601" fmla="*/ 6792161 w 8074110"/>
              <a:gd name="connsiteY601" fmla="*/ 69637 h 7505871"/>
              <a:gd name="connsiteX602" fmla="*/ 6830299 w 8074110"/>
              <a:gd name="connsiteY602" fmla="*/ 401 h 7505871"/>
              <a:gd name="connsiteX603" fmla="*/ 6773582 w 8074110"/>
              <a:gd name="connsiteY603" fmla="*/ 27835 h 7505871"/>
              <a:gd name="connsiteX604" fmla="*/ 6302140 w 8074110"/>
              <a:gd name="connsiteY604" fmla="*/ 343677 h 7505871"/>
              <a:gd name="connsiteX605" fmla="*/ 6071452 w 8074110"/>
              <a:gd name="connsiteY605" fmla="*/ 304197 h 7505871"/>
              <a:gd name="connsiteX606" fmla="*/ 5949915 w 8074110"/>
              <a:gd name="connsiteY606" fmla="*/ 212850 h 7505871"/>
              <a:gd name="connsiteX607" fmla="*/ 5809025 w 8074110"/>
              <a:gd name="connsiteY607" fmla="*/ 105247 h 7505871"/>
              <a:gd name="connsiteX608" fmla="*/ 6016489 w 8074110"/>
              <a:gd name="connsiteY608" fmla="*/ 8481 h 7505871"/>
              <a:gd name="connsiteX609" fmla="*/ 6001007 w 8074110"/>
              <a:gd name="connsiteY609" fmla="*/ 3061 h 7505871"/>
              <a:gd name="connsiteX610" fmla="*/ 5795091 w 8074110"/>
              <a:gd name="connsiteY610" fmla="*/ 51058 h 7505871"/>
              <a:gd name="connsiteX611" fmla="*/ 5725418 w 8074110"/>
              <a:gd name="connsiteY611" fmla="*/ 40219 h 7505871"/>
              <a:gd name="connsiteX612" fmla="*/ 5613945 w 8074110"/>
              <a:gd name="connsiteY612" fmla="*/ 8481 h 7505871"/>
              <a:gd name="connsiteX613" fmla="*/ 5681293 w 8074110"/>
              <a:gd name="connsiteY613" fmla="*/ 62670 h 7505871"/>
              <a:gd name="connsiteX614" fmla="*/ 5692905 w 8074110"/>
              <a:gd name="connsiteY614" fmla="*/ 126148 h 7505871"/>
              <a:gd name="connsiteX615" fmla="*/ 5659619 w 8074110"/>
              <a:gd name="connsiteY615" fmla="*/ 178787 h 7505871"/>
              <a:gd name="connsiteX616" fmla="*/ 5438219 w 8074110"/>
              <a:gd name="connsiteY616" fmla="*/ 396318 h 7505871"/>
              <a:gd name="connsiteX617" fmla="*/ 5299651 w 8074110"/>
              <a:gd name="connsiteY617" fmla="*/ 465989 h 7505871"/>
              <a:gd name="connsiteX618" fmla="*/ 5051157 w 8074110"/>
              <a:gd name="connsiteY618" fmla="*/ 501599 h 7505871"/>
              <a:gd name="connsiteX619" fmla="*/ 5017869 w 8074110"/>
              <a:gd name="connsiteY619" fmla="*/ 498502 h 7505871"/>
              <a:gd name="connsiteX620" fmla="*/ 4896331 w 8074110"/>
              <a:gd name="connsiteY620" fmla="*/ 483020 h 7505871"/>
              <a:gd name="connsiteX621" fmla="*/ 5006257 w 8074110"/>
              <a:gd name="connsiteY621" fmla="*/ 368448 h 7505871"/>
              <a:gd name="connsiteX622" fmla="*/ 5178888 w 8074110"/>
              <a:gd name="connsiteY622" fmla="*/ 35574 h 7505871"/>
              <a:gd name="connsiteX623" fmla="*/ 5148697 w 8074110"/>
              <a:gd name="connsiteY623" fmla="*/ 4611 h 7505871"/>
              <a:gd name="connsiteX624" fmla="*/ 5130119 w 8074110"/>
              <a:gd name="connsiteY624" fmla="*/ 33252 h 7505871"/>
              <a:gd name="connsiteX625" fmla="*/ 4968327 w 8074110"/>
              <a:gd name="connsiteY625" fmla="*/ 335162 h 7505871"/>
              <a:gd name="connsiteX626" fmla="*/ 4842143 w 8074110"/>
              <a:gd name="connsiteY626" fmla="*/ 457472 h 7505871"/>
              <a:gd name="connsiteX627" fmla="*/ 4792601 w 8074110"/>
              <a:gd name="connsiteY627" fmla="*/ 475278 h 7505871"/>
              <a:gd name="connsiteX628" fmla="*/ 4347477 w 8074110"/>
              <a:gd name="connsiteY628" fmla="*/ 432701 h 7505871"/>
              <a:gd name="connsiteX629" fmla="*/ 4253811 w 8074110"/>
              <a:gd name="connsiteY629" fmla="*/ 421089 h 7505871"/>
              <a:gd name="connsiteX630" fmla="*/ 4693512 w 8074110"/>
              <a:gd name="connsiteY630" fmla="*/ 8481 h 7505871"/>
              <a:gd name="connsiteX631" fmla="*/ 4611455 w 8074110"/>
              <a:gd name="connsiteY631" fmla="*/ 22415 h 7505871"/>
              <a:gd name="connsiteX632" fmla="*/ 4196524 w 8074110"/>
              <a:gd name="connsiteY632" fmla="*/ 402510 h 7505871"/>
              <a:gd name="connsiteX633" fmla="*/ 4148530 w 8074110"/>
              <a:gd name="connsiteY633" fmla="*/ 417219 h 7505871"/>
              <a:gd name="connsiteX634" fmla="*/ 3828041 w 8074110"/>
              <a:gd name="connsiteY634" fmla="*/ 393221 h 7505871"/>
              <a:gd name="connsiteX635" fmla="*/ 3665477 w 8074110"/>
              <a:gd name="connsiteY635" fmla="*/ 380834 h 7505871"/>
              <a:gd name="connsiteX636" fmla="*/ 3924032 w 8074110"/>
              <a:gd name="connsiteY636" fmla="*/ 10028 h 7505871"/>
              <a:gd name="connsiteX637" fmla="*/ 3841203 w 8074110"/>
              <a:gd name="connsiteY637" fmla="*/ 46414 h 7505871"/>
              <a:gd name="connsiteX638" fmla="*/ 3613610 w 8074110"/>
              <a:gd name="connsiteY638" fmla="*/ 359933 h 7505871"/>
              <a:gd name="connsiteX639" fmla="*/ 3573355 w 8074110"/>
              <a:gd name="connsiteY639" fmla="*/ 376190 h 7505871"/>
              <a:gd name="connsiteX640" fmla="*/ 2866581 w 8074110"/>
              <a:gd name="connsiteY640" fmla="*/ 318906 h 7505871"/>
              <a:gd name="connsiteX641" fmla="*/ 2819359 w 8074110"/>
              <a:gd name="connsiteY641" fmla="*/ 301874 h 7505871"/>
              <a:gd name="connsiteX642" fmla="*/ 2984246 w 8074110"/>
              <a:gd name="connsiteY642" fmla="*/ 10028 h 7505871"/>
              <a:gd name="connsiteX643" fmla="*/ 2922318 w 8074110"/>
              <a:gd name="connsiteY643" fmla="*/ 39446 h 7505871"/>
              <a:gd name="connsiteX644" fmla="*/ 2779879 w 8074110"/>
              <a:gd name="connsiteY644" fmla="*/ 285618 h 7505871"/>
              <a:gd name="connsiteX645" fmla="*/ 2736527 w 8074110"/>
              <a:gd name="connsiteY645" fmla="*/ 306519 h 7505871"/>
              <a:gd name="connsiteX646" fmla="*/ 2190770 w 8074110"/>
              <a:gd name="connsiteY646" fmla="*/ 240718 h 7505871"/>
              <a:gd name="connsiteX647" fmla="*/ 2157482 w 8074110"/>
              <a:gd name="connsiteY647" fmla="*/ 207430 h 7505871"/>
              <a:gd name="connsiteX648" fmla="*/ 2173739 w 8074110"/>
              <a:gd name="connsiteY648" fmla="*/ 124598 h 7505871"/>
              <a:gd name="connsiteX649" fmla="*/ 2247281 w 8074110"/>
              <a:gd name="connsiteY649" fmla="*/ 8481 h 7505871"/>
              <a:gd name="connsiteX650" fmla="*/ 2202382 w 8074110"/>
              <a:gd name="connsiteY650" fmla="*/ 13126 h 7505871"/>
              <a:gd name="connsiteX651" fmla="*/ 2109488 w 8074110"/>
              <a:gd name="connsiteY651" fmla="*/ 196594 h 7505871"/>
              <a:gd name="connsiteX652" fmla="*/ 2073878 w 8074110"/>
              <a:gd name="connsiteY652" fmla="*/ 223687 h 7505871"/>
              <a:gd name="connsiteX653" fmla="*/ 1782807 w 8074110"/>
              <a:gd name="connsiteY653" fmla="*/ 178015 h 7505871"/>
              <a:gd name="connsiteX654" fmla="*/ 1743327 w 8074110"/>
              <a:gd name="connsiteY654" fmla="*/ 94408 h 7505871"/>
              <a:gd name="connsiteX655" fmla="*/ 1789774 w 8074110"/>
              <a:gd name="connsiteY655" fmla="*/ 10803 h 7505871"/>
              <a:gd name="connsiteX656" fmla="*/ 1709266 w 8074110"/>
              <a:gd name="connsiteY656" fmla="*/ 48736 h 7505871"/>
              <a:gd name="connsiteX657" fmla="*/ 1667462 w 8074110"/>
              <a:gd name="connsiteY657" fmla="*/ 127696 h 7505871"/>
              <a:gd name="connsiteX658" fmla="*/ 1618692 w 8074110"/>
              <a:gd name="connsiteY658" fmla="*/ 152469 h 7505871"/>
              <a:gd name="connsiteX659" fmla="*/ 853860 w 8074110"/>
              <a:gd name="connsiteY659" fmla="*/ 29382 h 7505871"/>
              <a:gd name="connsiteX660" fmla="*/ 474537 w 8074110"/>
              <a:gd name="connsiteY660" fmla="*/ 9256 h 7505871"/>
              <a:gd name="connsiteX661" fmla="*/ 493891 w 8074110"/>
              <a:gd name="connsiteY661" fmla="*/ 12351 h 7505871"/>
              <a:gd name="connsiteX662" fmla="*/ 733870 w 8074110"/>
              <a:gd name="connsiteY662" fmla="*/ 40994 h 7505871"/>
              <a:gd name="connsiteX663" fmla="*/ 1561409 w 8074110"/>
              <a:gd name="connsiteY663" fmla="*/ 171820 h 7505871"/>
              <a:gd name="connsiteX664" fmla="*/ 1631854 w 8074110"/>
              <a:gd name="connsiteY664" fmla="*/ 187304 h 7505871"/>
              <a:gd name="connsiteX665" fmla="*/ 1772742 w 8074110"/>
              <a:gd name="connsiteY665" fmla="*/ 322001 h 7505871"/>
              <a:gd name="connsiteX666" fmla="*/ 1567601 w 8074110"/>
              <a:gd name="connsiteY666" fmla="*/ 346774 h 7505871"/>
              <a:gd name="connsiteX667" fmla="*/ 1264918 w 8074110"/>
              <a:gd name="connsiteY667" fmla="*/ 319678 h 7505871"/>
              <a:gd name="connsiteX668" fmla="*/ 966880 w 8074110"/>
              <a:gd name="connsiteY668" fmla="*/ 322776 h 7505871"/>
              <a:gd name="connsiteX669" fmla="*/ 839151 w 8074110"/>
              <a:gd name="connsiteY669" fmla="*/ 293357 h 7505871"/>
              <a:gd name="connsiteX670" fmla="*/ 116893 w 8074110"/>
              <a:gd name="connsiteY670" fmla="*/ 13126 h 7505871"/>
              <a:gd name="connsiteX671" fmla="*/ 0 w 8074110"/>
              <a:gd name="connsiteY671" fmla="*/ 6159 h 7505871"/>
              <a:gd name="connsiteX672" fmla="*/ 30191 w 8074110"/>
              <a:gd name="connsiteY672" fmla="*/ 27060 h 7505871"/>
              <a:gd name="connsiteX673" fmla="*/ 863149 w 8074110"/>
              <a:gd name="connsiteY673" fmla="*/ 349096 h 7505871"/>
              <a:gd name="connsiteX674" fmla="*/ 2691628 w 8074110"/>
              <a:gd name="connsiteY674" fmla="*/ 1437513 h 7505871"/>
              <a:gd name="connsiteX675" fmla="*/ 2729173 w 8074110"/>
              <a:gd name="connsiteY675" fmla="*/ 1480575 h 7505871"/>
              <a:gd name="connsiteX676" fmla="*/ 2737964 w 8074110"/>
              <a:gd name="connsiteY676" fmla="*/ 1521053 h 7505871"/>
              <a:gd name="connsiteX677" fmla="*/ 2751607 w 8074110"/>
              <a:gd name="connsiteY677" fmla="*/ 1513346 h 7505871"/>
              <a:gd name="connsiteX678" fmla="*/ 2789941 w 8074110"/>
              <a:gd name="connsiteY678" fmla="*/ 1581205 h 7505871"/>
              <a:gd name="connsiteX679" fmla="*/ 2789941 w 8074110"/>
              <a:gd name="connsiteY679" fmla="*/ 1521120 h 7505871"/>
              <a:gd name="connsiteX680" fmla="*/ 3149135 w 8074110"/>
              <a:gd name="connsiteY680" fmla="*/ 1826898 h 7505871"/>
              <a:gd name="connsiteX681" fmla="*/ 3180873 w 8074110"/>
              <a:gd name="connsiteY681" fmla="*/ 1850896 h 7505871"/>
              <a:gd name="connsiteX682" fmla="*/ 3685603 w 8074110"/>
              <a:gd name="connsiteY682" fmla="*/ 2128807 h 7505871"/>
              <a:gd name="connsiteX683" fmla="*/ 4074212 w 8074110"/>
              <a:gd name="connsiteY683" fmla="*/ 2380398 h 7505871"/>
              <a:gd name="connsiteX684" fmla="*/ 4482176 w 8074110"/>
              <a:gd name="connsiteY684" fmla="*/ 2882804 h 7505871"/>
              <a:gd name="connsiteX685" fmla="*/ 4615325 w 8074110"/>
              <a:gd name="connsiteY685" fmla="*/ 3032983 h 7505871"/>
              <a:gd name="connsiteX686" fmla="*/ 4938909 w 8074110"/>
              <a:gd name="connsiteY686" fmla="*/ 3311666 h 7505871"/>
              <a:gd name="connsiteX687" fmla="*/ 5464539 w 8074110"/>
              <a:gd name="connsiteY687" fmla="*/ 3821815 h 7505871"/>
              <a:gd name="connsiteX688" fmla="*/ 5862439 w 8074110"/>
              <a:gd name="connsiteY688" fmla="*/ 4371442 h 7505871"/>
              <a:gd name="connsiteX689" fmla="*/ 5925142 w 8074110"/>
              <a:gd name="connsiteY689" fmla="*/ 4423309 h 7505871"/>
              <a:gd name="connsiteX690" fmla="*/ 5960752 w 8074110"/>
              <a:gd name="connsiteY690" fmla="*/ 4439565 h 7505871"/>
              <a:gd name="connsiteX691" fmla="*/ 6221633 w 8074110"/>
              <a:gd name="connsiteY691" fmla="*/ 4609099 h 7505871"/>
              <a:gd name="connsiteX692" fmla="*/ 6602500 w 8074110"/>
              <a:gd name="connsiteY692" fmla="*/ 4887784 h 7505871"/>
              <a:gd name="connsiteX693" fmla="*/ 7161419 w 8074110"/>
              <a:gd name="connsiteY693" fmla="*/ 5593785 h 7505871"/>
              <a:gd name="connsiteX694" fmla="*/ 7807037 w 8074110"/>
              <a:gd name="connsiteY694" fmla="*/ 6708523 h 7505871"/>
              <a:gd name="connsiteX695" fmla="*/ 7824068 w 8074110"/>
              <a:gd name="connsiteY695" fmla="*/ 6754970 h 7505871"/>
              <a:gd name="connsiteX696" fmla="*/ 7999795 w 8074110"/>
              <a:gd name="connsiteY696" fmla="*/ 7317758 h 7505871"/>
              <a:gd name="connsiteX697" fmla="*/ 8071787 w 8074110"/>
              <a:gd name="connsiteY697" fmla="*/ 7505871 h 7505871"/>
              <a:gd name="connsiteX698" fmla="*/ 8071787 w 8074110"/>
              <a:gd name="connsiteY698" fmla="*/ 7399815 h 7505871"/>
              <a:gd name="connsiteX699" fmla="*/ 7950250 w 8074110"/>
              <a:gd name="connsiteY699" fmla="*/ 7039849 h 7505871"/>
              <a:gd name="connsiteX700" fmla="*/ 7865096 w 8074110"/>
              <a:gd name="connsiteY700" fmla="*/ 6744905 h 7505871"/>
              <a:gd name="connsiteX701" fmla="*/ 7863548 w 8074110"/>
              <a:gd name="connsiteY701" fmla="*/ 6706200 h 7505871"/>
              <a:gd name="connsiteX702" fmla="*/ 8043144 w 8074110"/>
              <a:gd name="connsiteY702" fmla="*/ 6277336 h 7505871"/>
              <a:gd name="connsiteX703" fmla="*/ 8072562 w 8074110"/>
              <a:gd name="connsiteY703" fmla="*/ 6272691 h 7505871"/>
              <a:gd name="connsiteX704" fmla="*/ 8072562 w 8074110"/>
              <a:gd name="connsiteY704" fmla="*/ 6153476 h 7505871"/>
              <a:gd name="connsiteX705" fmla="*/ 8052434 w 8074110"/>
              <a:gd name="connsiteY705" fmla="*/ 6144959 h 7505871"/>
              <a:gd name="connsiteX706" fmla="*/ 7593379 w 8074110"/>
              <a:gd name="connsiteY706" fmla="*/ 5359998 h 7505871"/>
              <a:gd name="connsiteX707" fmla="*/ 7591831 w 8074110"/>
              <a:gd name="connsiteY707" fmla="*/ 5353806 h 7505871"/>
              <a:gd name="connsiteX708" fmla="*/ 8052434 w 8074110"/>
              <a:gd name="connsiteY708" fmla="*/ 5624748 h 7505871"/>
              <a:gd name="connsiteX709" fmla="*/ 8072562 w 8074110"/>
              <a:gd name="connsiteY709" fmla="*/ 5650297 h 7505871"/>
              <a:gd name="connsiteX710" fmla="*/ 8072562 w 8074110"/>
              <a:gd name="connsiteY710" fmla="*/ 5564367 h 7505871"/>
              <a:gd name="connsiteX711" fmla="*/ 8059401 w 8074110"/>
              <a:gd name="connsiteY711" fmla="*/ 5555078 h 7505871"/>
              <a:gd name="connsiteX712" fmla="*/ 7759043 w 8074110"/>
              <a:gd name="connsiteY712" fmla="*/ 5365418 h 7505871"/>
              <a:gd name="connsiteX713" fmla="*/ 7623569 w 8074110"/>
              <a:gd name="connsiteY713" fmla="*/ 5314326 h 7505871"/>
              <a:gd name="connsiteX714" fmla="*/ 7605765 w 8074110"/>
              <a:gd name="connsiteY714" fmla="*/ 5269426 h 7505871"/>
              <a:gd name="connsiteX715" fmla="*/ 7917737 w 8074110"/>
              <a:gd name="connsiteY715" fmla="*/ 4875397 h 7505871"/>
              <a:gd name="connsiteX716" fmla="*/ 8072562 w 8074110"/>
              <a:gd name="connsiteY716" fmla="*/ 4774761 h 7505871"/>
              <a:gd name="connsiteX717" fmla="*/ 8072562 w 8074110"/>
              <a:gd name="connsiteY717" fmla="*/ 4715155 h 7505871"/>
              <a:gd name="connsiteX718" fmla="*/ 7588734 w 8074110"/>
              <a:gd name="connsiteY718" fmla="*/ 5193561 h 7505871"/>
              <a:gd name="connsiteX719" fmla="*/ 7574027 w 8074110"/>
              <a:gd name="connsiteY719" fmla="*/ 5226849 h 7505871"/>
              <a:gd name="connsiteX720" fmla="*/ 7567060 w 8074110"/>
              <a:gd name="connsiteY720" fmla="*/ 5232269 h 7505871"/>
              <a:gd name="connsiteX721" fmla="*/ 7550804 w 8074110"/>
              <a:gd name="connsiteY721" fmla="*/ 5128536 h 7505871"/>
              <a:gd name="connsiteX722" fmla="*/ 7476486 w 8074110"/>
              <a:gd name="connsiteY722" fmla="*/ 4561102 h 7505871"/>
              <a:gd name="connsiteX723" fmla="*/ 7512871 w 8074110"/>
              <a:gd name="connsiteY723" fmla="*/ 4526267 h 7505871"/>
              <a:gd name="connsiteX724" fmla="*/ 7744334 w 8074110"/>
              <a:gd name="connsiteY724" fmla="*/ 4535557 h 7505871"/>
              <a:gd name="connsiteX725" fmla="*/ 8072562 w 8074110"/>
              <a:gd name="connsiteY725" fmla="*/ 4622258 h 7505871"/>
              <a:gd name="connsiteX726" fmla="*/ 8072562 w 8074110"/>
              <a:gd name="connsiteY726" fmla="*/ 4568844 h 7505871"/>
              <a:gd name="connsiteX727" fmla="*/ 7770654 w 8074110"/>
              <a:gd name="connsiteY727" fmla="*/ 4499174 h 7505871"/>
              <a:gd name="connsiteX728" fmla="*/ 7519838 w 8074110"/>
              <a:gd name="connsiteY728" fmla="*/ 4483690 h 7505871"/>
              <a:gd name="connsiteX729" fmla="*/ 7461005 w 8074110"/>
              <a:gd name="connsiteY729" fmla="*/ 4427179 h 7505871"/>
              <a:gd name="connsiteX730" fmla="*/ 7389784 w 8074110"/>
              <a:gd name="connsiteY730" fmla="*/ 3848909 h 7505871"/>
              <a:gd name="connsiteX731" fmla="*/ 7420750 w 8074110"/>
              <a:gd name="connsiteY731" fmla="*/ 3808654 h 7505871"/>
              <a:gd name="connsiteX732" fmla="*/ 7762912 w 8074110"/>
              <a:gd name="connsiteY732" fmla="*/ 3749823 h 7505871"/>
              <a:gd name="connsiteX733" fmla="*/ 8072562 w 8074110"/>
              <a:gd name="connsiteY733" fmla="*/ 3759884 h 7505871"/>
              <a:gd name="connsiteX734" fmla="*/ 8072562 w 8074110"/>
              <a:gd name="connsiteY734" fmla="*/ 3713438 h 7505871"/>
              <a:gd name="connsiteX735" fmla="*/ 7848067 w 8074110"/>
              <a:gd name="connsiteY735" fmla="*/ 3704924 h 7505871"/>
              <a:gd name="connsiteX736" fmla="*/ 7498162 w 8074110"/>
              <a:gd name="connsiteY736" fmla="*/ 3756790 h 7505871"/>
              <a:gd name="connsiteX737" fmla="*/ 7406041 w 8074110"/>
              <a:gd name="connsiteY737" fmla="*/ 3768402 h 7505871"/>
              <a:gd name="connsiteX738" fmla="*/ 7376625 w 8074110"/>
              <a:gd name="connsiteY738" fmla="*/ 3743628 h 7505871"/>
              <a:gd name="connsiteX739" fmla="*/ 7317791 w 8074110"/>
              <a:gd name="connsiteY739" fmla="*/ 3277606 h 7505871"/>
              <a:gd name="connsiteX740" fmla="*/ 7329403 w 8074110"/>
              <a:gd name="connsiteY740" fmla="*/ 3245093 h 7505871"/>
              <a:gd name="connsiteX741" fmla="*/ 7556221 w 8074110"/>
              <a:gd name="connsiteY741" fmla="*/ 3145229 h 7505871"/>
              <a:gd name="connsiteX742" fmla="*/ 8072562 w 8074110"/>
              <a:gd name="connsiteY742" fmla="*/ 3045368 h 7505871"/>
              <a:gd name="connsiteX743" fmla="*/ 8072562 w 8074110"/>
              <a:gd name="connsiteY743" fmla="*/ 3005888 h 7505871"/>
              <a:gd name="connsiteX744" fmla="*/ 7445521 w 8074110"/>
              <a:gd name="connsiteY744" fmla="*/ 3144457 h 7505871"/>
              <a:gd name="connsiteX745" fmla="*/ 7328628 w 8074110"/>
              <a:gd name="connsiteY745" fmla="*/ 3199420 h 7505871"/>
              <a:gd name="connsiteX746" fmla="*/ 7304630 w 8074110"/>
              <a:gd name="connsiteY746" fmla="*/ 3186259 h 7505871"/>
              <a:gd name="connsiteX747" fmla="*/ 7258183 w 8074110"/>
              <a:gd name="connsiteY747" fmla="*/ 2868867 h 7505871"/>
              <a:gd name="connsiteX748" fmla="*/ 7267472 w 8074110"/>
              <a:gd name="connsiteY748" fmla="*/ 2846419 h 7505871"/>
              <a:gd name="connsiteX749" fmla="*/ 7736592 w 8074110"/>
              <a:gd name="connsiteY749" fmla="*/ 2501935 h 7505871"/>
              <a:gd name="connsiteX750" fmla="*/ 8072562 w 8074110"/>
              <a:gd name="connsiteY750" fmla="*/ 2323111 h 7505871"/>
              <a:gd name="connsiteX751" fmla="*/ 8072562 w 8074110"/>
              <a:gd name="connsiteY751" fmla="*/ 2263504 h 7505871"/>
              <a:gd name="connsiteX752" fmla="*/ 7247346 w 8074110"/>
              <a:gd name="connsiteY752" fmla="*/ 2789134 h 7505871"/>
              <a:gd name="connsiteX753" fmla="*/ 7204769 w 8074110"/>
              <a:gd name="connsiteY753" fmla="*/ 2536769 h 7505871"/>
              <a:gd name="connsiteX754" fmla="*/ 7194707 w 8074110"/>
              <a:gd name="connsiteY754" fmla="*/ 2481808 h 7505871"/>
              <a:gd name="connsiteX755" fmla="*/ 7218703 w 8074110"/>
              <a:gd name="connsiteY755" fmla="*/ 2341689 h 7505871"/>
              <a:gd name="connsiteX756" fmla="*/ 7498162 w 8074110"/>
              <a:gd name="connsiteY756" fmla="*/ 2079261 h 7505871"/>
              <a:gd name="connsiteX757" fmla="*/ 7934769 w 8074110"/>
              <a:gd name="connsiteY757" fmla="*/ 1906633 h 7505871"/>
              <a:gd name="connsiteX758" fmla="*/ 7950250 w 8074110"/>
              <a:gd name="connsiteY758" fmla="*/ 1901988 h 7505871"/>
              <a:gd name="connsiteX759" fmla="*/ 8072562 w 8074110"/>
              <a:gd name="connsiteY759" fmla="*/ 1913600 h 7505871"/>
              <a:gd name="connsiteX760" fmla="*/ 8072562 w 8074110"/>
              <a:gd name="connsiteY760" fmla="*/ 1860961 h 7505871"/>
              <a:gd name="connsiteX761" fmla="*/ 7922382 w 8074110"/>
              <a:gd name="connsiteY761" fmla="*/ 1541246 h 7505871"/>
              <a:gd name="connsiteX762" fmla="*/ 8023793 w 8074110"/>
              <a:gd name="connsiteY762" fmla="*/ 1045033 h 7505871"/>
              <a:gd name="connsiteX763" fmla="*/ 8072562 w 8074110"/>
              <a:gd name="connsiteY763" fmla="*/ 933558 h 7505871"/>
              <a:gd name="connsiteX764" fmla="*/ 8072562 w 8074110"/>
              <a:gd name="connsiteY764" fmla="*/ 834472 h 7505871"/>
              <a:gd name="connsiteX765" fmla="*/ 8057853 w 8074110"/>
              <a:gd name="connsiteY765" fmla="*/ 850729 h 7505871"/>
              <a:gd name="connsiteX766" fmla="*/ 7875935 w 8074110"/>
              <a:gd name="connsiteY766" fmla="*/ 1487832 h 7505871"/>
              <a:gd name="connsiteX767" fmla="*/ 7917737 w 8074110"/>
              <a:gd name="connsiteY767" fmla="*/ 1746388 h 7505871"/>
              <a:gd name="connsiteX768" fmla="*/ 7834133 w 8074110"/>
              <a:gd name="connsiteY768" fmla="*/ 1685234 h 7505871"/>
              <a:gd name="connsiteX769" fmla="*/ 7668469 w 8074110"/>
              <a:gd name="connsiteY769" fmla="*/ 1563695 h 7505871"/>
              <a:gd name="connsiteX770" fmla="*/ 7553899 w 8074110"/>
              <a:gd name="connsiteY770" fmla="*/ 1286560 h 7505871"/>
              <a:gd name="connsiteX771" fmla="*/ 7736592 w 8074110"/>
              <a:gd name="connsiteY771" fmla="*/ 785700 h 7505871"/>
              <a:gd name="connsiteX772" fmla="*/ 7778394 w 8074110"/>
              <a:gd name="connsiteY772" fmla="*/ 759382 h 7505871"/>
              <a:gd name="connsiteX773" fmla="*/ 8041597 w 8074110"/>
              <a:gd name="connsiteY773" fmla="*/ 728417 h 7505871"/>
              <a:gd name="connsiteX774" fmla="*/ 8074110 w 8074110"/>
              <a:gd name="connsiteY774" fmla="*/ 722222 h 7505871"/>
              <a:gd name="connsiteX775" fmla="*/ 8074110 w 8074110"/>
              <a:gd name="connsiteY775" fmla="*/ 688937 h 7505871"/>
              <a:gd name="connsiteX776" fmla="*/ 7787683 w 8074110"/>
              <a:gd name="connsiteY776" fmla="*/ 719127 h 7505871"/>
              <a:gd name="connsiteX777" fmla="*/ 7550029 w 8074110"/>
              <a:gd name="connsiteY777" fmla="*/ 603007 h 7505871"/>
              <a:gd name="connsiteX778" fmla="*/ 7534545 w 8074110"/>
              <a:gd name="connsiteY778" fmla="*/ 359158 h 7505871"/>
              <a:gd name="connsiteX779" fmla="*/ 7626666 w 8074110"/>
              <a:gd name="connsiteY779" fmla="*/ 251555 h 7505871"/>
              <a:gd name="connsiteX780" fmla="*/ 7819424 w 8074110"/>
              <a:gd name="connsiteY780" fmla="*/ 127696 h 7505871"/>
              <a:gd name="connsiteX781" fmla="*/ 7926252 w 8074110"/>
              <a:gd name="connsiteY781" fmla="*/ 76604 h 7505871"/>
              <a:gd name="connsiteX782" fmla="*/ 8074110 w 8074110"/>
              <a:gd name="connsiteY782" fmla="*/ 636295 h 7505871"/>
              <a:gd name="connsiteX783" fmla="*/ 8074110 w 8074110"/>
              <a:gd name="connsiteY783" fmla="*/ 589848 h 7505871"/>
              <a:gd name="connsiteX784" fmla="*/ 8012954 w 8074110"/>
              <a:gd name="connsiteY784" fmla="*/ 46414 h 7505871"/>
              <a:gd name="connsiteX785" fmla="*/ 8071012 w 8074110"/>
              <a:gd name="connsiteY785" fmla="*/ 11578 h 7505871"/>
              <a:gd name="connsiteX786" fmla="*/ 8071012 w 8074110"/>
              <a:gd name="connsiteY786" fmla="*/ 4611 h 7505871"/>
              <a:gd name="connsiteX787" fmla="*/ 7829488 w 8074110"/>
              <a:gd name="connsiteY787" fmla="*/ 4611 h 7505871"/>
              <a:gd name="connsiteX788" fmla="*/ 7829488 w 8074110"/>
              <a:gd name="connsiteY788" fmla="*/ 10028 h 7505871"/>
              <a:gd name="connsiteX789" fmla="*/ 7950250 w 8074110"/>
              <a:gd name="connsiteY789" fmla="*/ 17770 h 7505871"/>
              <a:gd name="connsiteX790" fmla="*/ 7735817 w 8074110"/>
              <a:gd name="connsiteY790" fmla="*/ 131568 h 7505871"/>
              <a:gd name="connsiteX791" fmla="*/ 7637503 w 8074110"/>
              <a:gd name="connsiteY791" fmla="*/ 166403 h 7505871"/>
              <a:gd name="connsiteX792" fmla="*/ 6933826 w 8074110"/>
              <a:gd name="connsiteY792" fmla="*/ 19318 h 7505871"/>
              <a:gd name="connsiteX793" fmla="*/ 6868026 w 8074110"/>
              <a:gd name="connsiteY793" fmla="*/ 8481 h 7505871"/>
              <a:gd name="connsiteX794" fmla="*/ 7534545 w 8074110"/>
              <a:gd name="connsiteY794" fmla="*/ 226009 h 7505871"/>
              <a:gd name="connsiteX795" fmla="*/ 7524483 w 8074110"/>
              <a:gd name="connsiteY795" fmla="*/ 237621 h 7505871"/>
              <a:gd name="connsiteX796" fmla="*/ 7244249 w 8074110"/>
              <a:gd name="connsiteY796" fmla="*/ 413347 h 7505871"/>
              <a:gd name="connsiteX797" fmla="*/ 7223348 w 8074110"/>
              <a:gd name="connsiteY797" fmla="*/ 421864 h 7505871"/>
              <a:gd name="connsiteX798" fmla="*/ 6830868 w 8074110"/>
              <a:gd name="connsiteY798" fmla="*/ 303422 h 7505871"/>
              <a:gd name="connsiteX799" fmla="*/ 6813837 w 8074110"/>
              <a:gd name="connsiteY799" fmla="*/ 261619 h 7505871"/>
              <a:gd name="connsiteX800" fmla="*/ 6854092 w 8074110"/>
              <a:gd name="connsiteY800" fmla="*/ 26285 h 7505871"/>
              <a:gd name="connsiteX801" fmla="*/ 6850222 w 8074110"/>
              <a:gd name="connsiteY801" fmla="*/ 3836 h 7505871"/>
              <a:gd name="connsiteX802" fmla="*/ 6830299 w 8074110"/>
              <a:gd name="connsiteY802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35668 w 8074110"/>
              <a:gd name="connsiteY518" fmla="*/ 1405257 h 7505871"/>
              <a:gd name="connsiteX519" fmla="*/ 2735752 w 8074110"/>
              <a:gd name="connsiteY519" fmla="*/ 1415837 h 7505871"/>
              <a:gd name="connsiteX520" fmla="*/ 1008685 w 8074110"/>
              <a:gd name="connsiteY520" fmla="*/ 367675 h 7505871"/>
              <a:gd name="connsiteX521" fmla="*/ 1011007 w 8074110"/>
              <a:gd name="connsiteY521" fmla="*/ 356836 h 7505871"/>
              <a:gd name="connsiteX522" fmla="*/ 1210729 w 8074110"/>
              <a:gd name="connsiteY522" fmla="*/ 356836 h 7505871"/>
              <a:gd name="connsiteX523" fmla="*/ 2855742 w 8074110"/>
              <a:gd name="connsiteY523" fmla="*/ 349869 h 7505871"/>
              <a:gd name="connsiteX524" fmla="*/ 2975732 w 8074110"/>
              <a:gd name="connsiteY524" fmla="*/ 357611 h 7505871"/>
              <a:gd name="connsiteX525" fmla="*/ 3563291 w 8074110"/>
              <a:gd name="connsiteY525" fmla="*/ 403285 h 7505871"/>
              <a:gd name="connsiteX526" fmla="*/ 3644576 w 8074110"/>
              <a:gd name="connsiteY526" fmla="*/ 434248 h 7505871"/>
              <a:gd name="connsiteX527" fmla="*/ 3996800 w 8074110"/>
              <a:gd name="connsiteY527" fmla="*/ 962976 h 7505871"/>
              <a:gd name="connsiteX528" fmla="*/ 4018476 w 8074110"/>
              <a:gd name="connsiteY528" fmla="*/ 1285785 h 7505871"/>
              <a:gd name="connsiteX529" fmla="*/ 4015379 w 8074110"/>
              <a:gd name="connsiteY529" fmla="*/ 1554405 h 7505871"/>
              <a:gd name="connsiteX530" fmla="*/ 3987511 w 8074110"/>
              <a:gd name="connsiteY530" fmla="*/ 1588468 h 7505871"/>
              <a:gd name="connsiteX531" fmla="*/ 3505232 w 8074110"/>
              <a:gd name="connsiteY531" fmla="*/ 1706136 h 7505871"/>
              <a:gd name="connsiteX532" fmla="*/ 3467300 w 8074110"/>
              <a:gd name="connsiteY532" fmla="*/ 1688329 h 7505871"/>
              <a:gd name="connsiteX533" fmla="*/ 3434787 w 8074110"/>
              <a:gd name="connsiteY533" fmla="*/ 1526537 h 7505871"/>
              <a:gd name="connsiteX534" fmla="*/ 2878193 w 8074110"/>
              <a:gd name="connsiteY534" fmla="*/ 380834 h 7505871"/>
              <a:gd name="connsiteX535" fmla="*/ 2855742 w 8074110"/>
              <a:gd name="connsiteY535" fmla="*/ 356063 h 7505871"/>
              <a:gd name="connsiteX536" fmla="*/ 2855742 w 8074110"/>
              <a:gd name="connsiteY536" fmla="*/ 349869 h 7505871"/>
              <a:gd name="connsiteX537" fmla="*/ 6802225 w 8074110"/>
              <a:gd name="connsiteY537" fmla="*/ 332065 h 7505871"/>
              <a:gd name="connsiteX538" fmla="*/ 7036785 w 8074110"/>
              <a:gd name="connsiteY538" fmla="*/ 431153 h 7505871"/>
              <a:gd name="connsiteX539" fmla="*/ 7148257 w 8074110"/>
              <a:gd name="connsiteY539" fmla="*/ 445088 h 7505871"/>
              <a:gd name="connsiteX540" fmla="*/ 7169934 w 8074110"/>
              <a:gd name="connsiteY540" fmla="*/ 455924 h 7505871"/>
              <a:gd name="connsiteX541" fmla="*/ 7157547 w 8074110"/>
              <a:gd name="connsiteY541" fmla="*/ 479923 h 7505871"/>
              <a:gd name="connsiteX542" fmla="*/ 7014334 w 8074110"/>
              <a:gd name="connsiteY542" fmla="*/ 603007 h 7505871"/>
              <a:gd name="connsiteX543" fmla="*/ 6878090 w 8074110"/>
              <a:gd name="connsiteY543" fmla="*/ 617716 h 7505871"/>
              <a:gd name="connsiteX544" fmla="*/ 6844027 w 8074110"/>
              <a:gd name="connsiteY544" fmla="*/ 605330 h 7505871"/>
              <a:gd name="connsiteX545" fmla="*/ 6783646 w 8074110"/>
              <a:gd name="connsiteY545" fmla="*/ 502371 h 7505871"/>
              <a:gd name="connsiteX546" fmla="*/ 6802225 w 8074110"/>
              <a:gd name="connsiteY546" fmla="*/ 332065 h 7505871"/>
              <a:gd name="connsiteX547" fmla="*/ 2216316 w 8074110"/>
              <a:gd name="connsiteY547" fmla="*/ 277101 h 7505871"/>
              <a:gd name="connsiteX548" fmla="*/ 2451651 w 8074110"/>
              <a:gd name="connsiteY548" fmla="*/ 305744 h 7505871"/>
              <a:gd name="connsiteX549" fmla="*/ 2734980 w 8074110"/>
              <a:gd name="connsiteY549" fmla="*/ 335935 h 7505871"/>
              <a:gd name="connsiteX550" fmla="*/ 2836388 w 8074110"/>
              <a:gd name="connsiteY550" fmla="*/ 411800 h 7505871"/>
              <a:gd name="connsiteX551" fmla="*/ 3379825 w 8074110"/>
              <a:gd name="connsiteY551" fmla="*/ 1528087 h 7505871"/>
              <a:gd name="connsiteX552" fmla="*/ 3353505 w 8074110"/>
              <a:gd name="connsiteY552" fmla="*/ 1494024 h 7505871"/>
              <a:gd name="connsiteX553" fmla="*/ 2817037 w 8074110"/>
              <a:gd name="connsiteY553" fmla="*/ 788798 h 7505871"/>
              <a:gd name="connsiteX554" fmla="*/ 2800780 w 8074110"/>
              <a:gd name="connsiteY554" fmla="*/ 751640 h 7505871"/>
              <a:gd name="connsiteX555" fmla="*/ 2805900 w 8074110"/>
              <a:gd name="connsiteY555" fmla="*/ 695324 h 7505871"/>
              <a:gd name="connsiteX556" fmla="*/ 2753751 w 8074110"/>
              <a:gd name="connsiteY556" fmla="*/ 695324 h 7505871"/>
              <a:gd name="connsiteX557" fmla="*/ 2751236 w 8074110"/>
              <a:gd name="connsiteY557" fmla="*/ 721450 h 7505871"/>
              <a:gd name="connsiteX558" fmla="*/ 2216316 w 8074110"/>
              <a:gd name="connsiteY558" fmla="*/ 277101 h 7505871"/>
              <a:gd name="connsiteX559" fmla="*/ 7517516 w 8074110"/>
              <a:gd name="connsiteY559" fmla="*/ 277101 h 7505871"/>
              <a:gd name="connsiteX560" fmla="*/ 7651440 w 8074110"/>
              <a:gd name="connsiteY560" fmla="*/ 726094 h 7505871"/>
              <a:gd name="connsiteX561" fmla="*/ 7406816 w 8074110"/>
              <a:gd name="connsiteY561" fmla="*/ 760155 h 7505871"/>
              <a:gd name="connsiteX562" fmla="*/ 7295343 w 8074110"/>
              <a:gd name="connsiteY562" fmla="*/ 776411 h 7505871"/>
              <a:gd name="connsiteX563" fmla="*/ 7250443 w 8074110"/>
              <a:gd name="connsiteY563" fmla="*/ 758607 h 7505871"/>
              <a:gd name="connsiteX564" fmla="*/ 7202446 w 8074110"/>
              <a:gd name="connsiteY564" fmla="*/ 573592 h 7505871"/>
              <a:gd name="connsiteX565" fmla="*/ 7277537 w 8074110"/>
              <a:gd name="connsiteY565" fmla="*/ 427281 h 7505871"/>
              <a:gd name="connsiteX566" fmla="*/ 7493517 w 8074110"/>
              <a:gd name="connsiteY566" fmla="*/ 286390 h 7505871"/>
              <a:gd name="connsiteX567" fmla="*/ 7517516 w 8074110"/>
              <a:gd name="connsiteY567" fmla="*/ 277101 h 7505871"/>
              <a:gd name="connsiteX568" fmla="*/ 1725523 w 8074110"/>
              <a:gd name="connsiteY568" fmla="*/ 200464 h 7505871"/>
              <a:gd name="connsiteX569" fmla="*/ 1922923 w 8074110"/>
              <a:gd name="connsiteY569" fmla="*/ 231429 h 7505871"/>
              <a:gd name="connsiteX570" fmla="*/ 2086264 w 8074110"/>
              <a:gd name="connsiteY570" fmla="*/ 256200 h 7505871"/>
              <a:gd name="connsiteX571" fmla="*/ 2138131 w 8074110"/>
              <a:gd name="connsiteY571" fmla="*/ 284843 h 7505871"/>
              <a:gd name="connsiteX572" fmla="*/ 2200834 w 8074110"/>
              <a:gd name="connsiteY572" fmla="*/ 338257 h 7505871"/>
              <a:gd name="connsiteX573" fmla="*/ 2728013 w 8074110"/>
              <a:gd name="connsiteY573" fmla="*/ 774864 h 7505871"/>
              <a:gd name="connsiteX574" fmla="*/ 2820132 w 8074110"/>
              <a:gd name="connsiteY574" fmla="*/ 871630 h 7505871"/>
              <a:gd name="connsiteX575" fmla="*/ 3416208 w 8074110"/>
              <a:gd name="connsiteY575" fmla="*/ 1705361 h 7505871"/>
              <a:gd name="connsiteX576" fmla="*/ 3403821 w 8074110"/>
              <a:gd name="connsiteY576" fmla="*/ 1733229 h 7505871"/>
              <a:gd name="connsiteX577" fmla="*/ 3220356 w 8074110"/>
              <a:gd name="connsiteY577" fmla="*/ 1788965 h 7505871"/>
              <a:gd name="connsiteX578" fmla="*/ 3183971 w 8074110"/>
              <a:gd name="connsiteY578" fmla="*/ 1778128 h 7505871"/>
              <a:gd name="connsiteX579" fmla="*/ 2802328 w 8074110"/>
              <a:gd name="connsiteY579" fmla="*/ 1303589 h 7505871"/>
              <a:gd name="connsiteX580" fmla="*/ 2734980 w 8074110"/>
              <a:gd name="connsiteY580" fmla="*/ 1223082 h 7505871"/>
              <a:gd name="connsiteX581" fmla="*/ 1721651 w 8074110"/>
              <a:gd name="connsiteY581" fmla="*/ 208205 h 7505871"/>
              <a:gd name="connsiteX582" fmla="*/ 1725523 w 8074110"/>
              <a:gd name="connsiteY582" fmla="*/ 200464 h 7505871"/>
              <a:gd name="connsiteX583" fmla="*/ 5759578 w 8074110"/>
              <a:gd name="connsiteY583" fmla="*/ 140662 h 7505871"/>
              <a:gd name="connsiteX584" fmla="*/ 5822184 w 8074110"/>
              <a:gd name="connsiteY584" fmla="*/ 174918 h 7505871"/>
              <a:gd name="connsiteX585" fmla="*/ 6050551 w 8074110"/>
              <a:gd name="connsiteY585" fmla="*/ 345224 h 7505871"/>
              <a:gd name="connsiteX586" fmla="*/ 6064485 w 8074110"/>
              <a:gd name="connsiteY586" fmla="*/ 389351 h 7505871"/>
              <a:gd name="connsiteX587" fmla="*/ 5850827 w 8074110"/>
              <a:gd name="connsiteY587" fmla="*/ 619264 h 7505871"/>
              <a:gd name="connsiteX588" fmla="*/ 5812120 w 8074110"/>
              <a:gd name="connsiteY588" fmla="*/ 623909 h 7505871"/>
              <a:gd name="connsiteX589" fmla="*/ 5306617 w 8074110"/>
              <a:gd name="connsiteY589" fmla="*/ 537981 h 7505871"/>
              <a:gd name="connsiteX590" fmla="*/ 5287266 w 8074110"/>
              <a:gd name="connsiteY590" fmla="*/ 532562 h 7505871"/>
              <a:gd name="connsiteX591" fmla="*/ 5484666 w 8074110"/>
              <a:gd name="connsiteY591" fmla="*/ 433476 h 7505871"/>
              <a:gd name="connsiteX592" fmla="*/ 5716131 w 8074110"/>
              <a:gd name="connsiteY592" fmla="*/ 198141 h 7505871"/>
              <a:gd name="connsiteX593" fmla="*/ 5759578 w 8074110"/>
              <a:gd name="connsiteY593" fmla="*/ 140662 h 7505871"/>
              <a:gd name="connsiteX594" fmla="*/ 6792161 w 8074110"/>
              <a:gd name="connsiteY594" fmla="*/ 69637 h 7505871"/>
              <a:gd name="connsiteX595" fmla="*/ 6756550 w 8074110"/>
              <a:gd name="connsiteY595" fmla="*/ 261619 h 7505871"/>
              <a:gd name="connsiteX596" fmla="*/ 6617984 w 8074110"/>
              <a:gd name="connsiteY596" fmla="*/ 446635 h 7505871"/>
              <a:gd name="connsiteX597" fmla="*/ 6420582 w 8074110"/>
              <a:gd name="connsiteY597" fmla="*/ 545724 h 7505871"/>
              <a:gd name="connsiteX598" fmla="*/ 6386520 w 8074110"/>
              <a:gd name="connsiteY598" fmla="*/ 543401 h 7505871"/>
              <a:gd name="connsiteX599" fmla="*/ 6167444 w 8074110"/>
              <a:gd name="connsiteY599" fmla="*/ 376190 h 7505871"/>
              <a:gd name="connsiteX600" fmla="*/ 6792161 w 8074110"/>
              <a:gd name="connsiteY600" fmla="*/ 69637 h 7505871"/>
              <a:gd name="connsiteX601" fmla="*/ 6830299 w 8074110"/>
              <a:gd name="connsiteY601" fmla="*/ 401 h 7505871"/>
              <a:gd name="connsiteX602" fmla="*/ 6773582 w 8074110"/>
              <a:gd name="connsiteY602" fmla="*/ 27835 h 7505871"/>
              <a:gd name="connsiteX603" fmla="*/ 6302140 w 8074110"/>
              <a:gd name="connsiteY603" fmla="*/ 343677 h 7505871"/>
              <a:gd name="connsiteX604" fmla="*/ 6071452 w 8074110"/>
              <a:gd name="connsiteY604" fmla="*/ 304197 h 7505871"/>
              <a:gd name="connsiteX605" fmla="*/ 5949915 w 8074110"/>
              <a:gd name="connsiteY605" fmla="*/ 212850 h 7505871"/>
              <a:gd name="connsiteX606" fmla="*/ 5809025 w 8074110"/>
              <a:gd name="connsiteY606" fmla="*/ 105247 h 7505871"/>
              <a:gd name="connsiteX607" fmla="*/ 6016489 w 8074110"/>
              <a:gd name="connsiteY607" fmla="*/ 8481 h 7505871"/>
              <a:gd name="connsiteX608" fmla="*/ 6001007 w 8074110"/>
              <a:gd name="connsiteY608" fmla="*/ 3061 h 7505871"/>
              <a:gd name="connsiteX609" fmla="*/ 5795091 w 8074110"/>
              <a:gd name="connsiteY609" fmla="*/ 51058 h 7505871"/>
              <a:gd name="connsiteX610" fmla="*/ 5725418 w 8074110"/>
              <a:gd name="connsiteY610" fmla="*/ 40219 h 7505871"/>
              <a:gd name="connsiteX611" fmla="*/ 5613945 w 8074110"/>
              <a:gd name="connsiteY611" fmla="*/ 8481 h 7505871"/>
              <a:gd name="connsiteX612" fmla="*/ 5681293 w 8074110"/>
              <a:gd name="connsiteY612" fmla="*/ 62670 h 7505871"/>
              <a:gd name="connsiteX613" fmla="*/ 5692905 w 8074110"/>
              <a:gd name="connsiteY613" fmla="*/ 126148 h 7505871"/>
              <a:gd name="connsiteX614" fmla="*/ 5659619 w 8074110"/>
              <a:gd name="connsiteY614" fmla="*/ 178787 h 7505871"/>
              <a:gd name="connsiteX615" fmla="*/ 5438219 w 8074110"/>
              <a:gd name="connsiteY615" fmla="*/ 396318 h 7505871"/>
              <a:gd name="connsiteX616" fmla="*/ 5299651 w 8074110"/>
              <a:gd name="connsiteY616" fmla="*/ 465989 h 7505871"/>
              <a:gd name="connsiteX617" fmla="*/ 5051157 w 8074110"/>
              <a:gd name="connsiteY617" fmla="*/ 501599 h 7505871"/>
              <a:gd name="connsiteX618" fmla="*/ 5017869 w 8074110"/>
              <a:gd name="connsiteY618" fmla="*/ 498502 h 7505871"/>
              <a:gd name="connsiteX619" fmla="*/ 4896331 w 8074110"/>
              <a:gd name="connsiteY619" fmla="*/ 483020 h 7505871"/>
              <a:gd name="connsiteX620" fmla="*/ 5006257 w 8074110"/>
              <a:gd name="connsiteY620" fmla="*/ 368448 h 7505871"/>
              <a:gd name="connsiteX621" fmla="*/ 5178888 w 8074110"/>
              <a:gd name="connsiteY621" fmla="*/ 35574 h 7505871"/>
              <a:gd name="connsiteX622" fmla="*/ 5148697 w 8074110"/>
              <a:gd name="connsiteY622" fmla="*/ 4611 h 7505871"/>
              <a:gd name="connsiteX623" fmla="*/ 5130119 w 8074110"/>
              <a:gd name="connsiteY623" fmla="*/ 33252 h 7505871"/>
              <a:gd name="connsiteX624" fmla="*/ 4968327 w 8074110"/>
              <a:gd name="connsiteY624" fmla="*/ 335162 h 7505871"/>
              <a:gd name="connsiteX625" fmla="*/ 4842143 w 8074110"/>
              <a:gd name="connsiteY625" fmla="*/ 457472 h 7505871"/>
              <a:gd name="connsiteX626" fmla="*/ 4792601 w 8074110"/>
              <a:gd name="connsiteY626" fmla="*/ 475278 h 7505871"/>
              <a:gd name="connsiteX627" fmla="*/ 4347477 w 8074110"/>
              <a:gd name="connsiteY627" fmla="*/ 432701 h 7505871"/>
              <a:gd name="connsiteX628" fmla="*/ 4253811 w 8074110"/>
              <a:gd name="connsiteY628" fmla="*/ 421089 h 7505871"/>
              <a:gd name="connsiteX629" fmla="*/ 4693512 w 8074110"/>
              <a:gd name="connsiteY629" fmla="*/ 8481 h 7505871"/>
              <a:gd name="connsiteX630" fmla="*/ 4611455 w 8074110"/>
              <a:gd name="connsiteY630" fmla="*/ 22415 h 7505871"/>
              <a:gd name="connsiteX631" fmla="*/ 4196524 w 8074110"/>
              <a:gd name="connsiteY631" fmla="*/ 402510 h 7505871"/>
              <a:gd name="connsiteX632" fmla="*/ 4148530 w 8074110"/>
              <a:gd name="connsiteY632" fmla="*/ 417219 h 7505871"/>
              <a:gd name="connsiteX633" fmla="*/ 3828041 w 8074110"/>
              <a:gd name="connsiteY633" fmla="*/ 393221 h 7505871"/>
              <a:gd name="connsiteX634" fmla="*/ 3665477 w 8074110"/>
              <a:gd name="connsiteY634" fmla="*/ 380834 h 7505871"/>
              <a:gd name="connsiteX635" fmla="*/ 3924032 w 8074110"/>
              <a:gd name="connsiteY635" fmla="*/ 10028 h 7505871"/>
              <a:gd name="connsiteX636" fmla="*/ 3841203 w 8074110"/>
              <a:gd name="connsiteY636" fmla="*/ 46414 h 7505871"/>
              <a:gd name="connsiteX637" fmla="*/ 3613610 w 8074110"/>
              <a:gd name="connsiteY637" fmla="*/ 359933 h 7505871"/>
              <a:gd name="connsiteX638" fmla="*/ 3573355 w 8074110"/>
              <a:gd name="connsiteY638" fmla="*/ 376190 h 7505871"/>
              <a:gd name="connsiteX639" fmla="*/ 2866581 w 8074110"/>
              <a:gd name="connsiteY639" fmla="*/ 318906 h 7505871"/>
              <a:gd name="connsiteX640" fmla="*/ 2819359 w 8074110"/>
              <a:gd name="connsiteY640" fmla="*/ 301874 h 7505871"/>
              <a:gd name="connsiteX641" fmla="*/ 2984246 w 8074110"/>
              <a:gd name="connsiteY641" fmla="*/ 10028 h 7505871"/>
              <a:gd name="connsiteX642" fmla="*/ 2922318 w 8074110"/>
              <a:gd name="connsiteY642" fmla="*/ 39446 h 7505871"/>
              <a:gd name="connsiteX643" fmla="*/ 2779879 w 8074110"/>
              <a:gd name="connsiteY643" fmla="*/ 285618 h 7505871"/>
              <a:gd name="connsiteX644" fmla="*/ 2736527 w 8074110"/>
              <a:gd name="connsiteY644" fmla="*/ 306519 h 7505871"/>
              <a:gd name="connsiteX645" fmla="*/ 2190770 w 8074110"/>
              <a:gd name="connsiteY645" fmla="*/ 240718 h 7505871"/>
              <a:gd name="connsiteX646" fmla="*/ 2157482 w 8074110"/>
              <a:gd name="connsiteY646" fmla="*/ 207430 h 7505871"/>
              <a:gd name="connsiteX647" fmla="*/ 2173739 w 8074110"/>
              <a:gd name="connsiteY647" fmla="*/ 124598 h 7505871"/>
              <a:gd name="connsiteX648" fmla="*/ 2247281 w 8074110"/>
              <a:gd name="connsiteY648" fmla="*/ 8481 h 7505871"/>
              <a:gd name="connsiteX649" fmla="*/ 2202382 w 8074110"/>
              <a:gd name="connsiteY649" fmla="*/ 13126 h 7505871"/>
              <a:gd name="connsiteX650" fmla="*/ 2109488 w 8074110"/>
              <a:gd name="connsiteY650" fmla="*/ 196594 h 7505871"/>
              <a:gd name="connsiteX651" fmla="*/ 2073878 w 8074110"/>
              <a:gd name="connsiteY651" fmla="*/ 223687 h 7505871"/>
              <a:gd name="connsiteX652" fmla="*/ 1782807 w 8074110"/>
              <a:gd name="connsiteY652" fmla="*/ 178015 h 7505871"/>
              <a:gd name="connsiteX653" fmla="*/ 1743327 w 8074110"/>
              <a:gd name="connsiteY653" fmla="*/ 94408 h 7505871"/>
              <a:gd name="connsiteX654" fmla="*/ 1789774 w 8074110"/>
              <a:gd name="connsiteY654" fmla="*/ 10803 h 7505871"/>
              <a:gd name="connsiteX655" fmla="*/ 1709266 w 8074110"/>
              <a:gd name="connsiteY655" fmla="*/ 48736 h 7505871"/>
              <a:gd name="connsiteX656" fmla="*/ 1667462 w 8074110"/>
              <a:gd name="connsiteY656" fmla="*/ 127696 h 7505871"/>
              <a:gd name="connsiteX657" fmla="*/ 1618692 w 8074110"/>
              <a:gd name="connsiteY657" fmla="*/ 152469 h 7505871"/>
              <a:gd name="connsiteX658" fmla="*/ 853860 w 8074110"/>
              <a:gd name="connsiteY658" fmla="*/ 29382 h 7505871"/>
              <a:gd name="connsiteX659" fmla="*/ 474537 w 8074110"/>
              <a:gd name="connsiteY659" fmla="*/ 9256 h 7505871"/>
              <a:gd name="connsiteX660" fmla="*/ 493891 w 8074110"/>
              <a:gd name="connsiteY660" fmla="*/ 12351 h 7505871"/>
              <a:gd name="connsiteX661" fmla="*/ 733870 w 8074110"/>
              <a:gd name="connsiteY661" fmla="*/ 40994 h 7505871"/>
              <a:gd name="connsiteX662" fmla="*/ 1561409 w 8074110"/>
              <a:gd name="connsiteY662" fmla="*/ 171820 h 7505871"/>
              <a:gd name="connsiteX663" fmla="*/ 1631854 w 8074110"/>
              <a:gd name="connsiteY663" fmla="*/ 187304 h 7505871"/>
              <a:gd name="connsiteX664" fmla="*/ 1772742 w 8074110"/>
              <a:gd name="connsiteY664" fmla="*/ 322001 h 7505871"/>
              <a:gd name="connsiteX665" fmla="*/ 1567601 w 8074110"/>
              <a:gd name="connsiteY665" fmla="*/ 346774 h 7505871"/>
              <a:gd name="connsiteX666" fmla="*/ 1264918 w 8074110"/>
              <a:gd name="connsiteY666" fmla="*/ 319678 h 7505871"/>
              <a:gd name="connsiteX667" fmla="*/ 966880 w 8074110"/>
              <a:gd name="connsiteY667" fmla="*/ 322776 h 7505871"/>
              <a:gd name="connsiteX668" fmla="*/ 839151 w 8074110"/>
              <a:gd name="connsiteY668" fmla="*/ 293357 h 7505871"/>
              <a:gd name="connsiteX669" fmla="*/ 116893 w 8074110"/>
              <a:gd name="connsiteY669" fmla="*/ 13126 h 7505871"/>
              <a:gd name="connsiteX670" fmla="*/ 0 w 8074110"/>
              <a:gd name="connsiteY670" fmla="*/ 6159 h 7505871"/>
              <a:gd name="connsiteX671" fmla="*/ 30191 w 8074110"/>
              <a:gd name="connsiteY671" fmla="*/ 27060 h 7505871"/>
              <a:gd name="connsiteX672" fmla="*/ 863149 w 8074110"/>
              <a:gd name="connsiteY672" fmla="*/ 349096 h 7505871"/>
              <a:gd name="connsiteX673" fmla="*/ 2691628 w 8074110"/>
              <a:gd name="connsiteY673" fmla="*/ 1437513 h 7505871"/>
              <a:gd name="connsiteX674" fmla="*/ 2729173 w 8074110"/>
              <a:gd name="connsiteY674" fmla="*/ 1480575 h 7505871"/>
              <a:gd name="connsiteX675" fmla="*/ 2737964 w 8074110"/>
              <a:gd name="connsiteY675" fmla="*/ 1521053 h 7505871"/>
              <a:gd name="connsiteX676" fmla="*/ 2751607 w 8074110"/>
              <a:gd name="connsiteY676" fmla="*/ 1513346 h 7505871"/>
              <a:gd name="connsiteX677" fmla="*/ 2789941 w 8074110"/>
              <a:gd name="connsiteY677" fmla="*/ 1581205 h 7505871"/>
              <a:gd name="connsiteX678" fmla="*/ 2789941 w 8074110"/>
              <a:gd name="connsiteY678" fmla="*/ 1521120 h 7505871"/>
              <a:gd name="connsiteX679" fmla="*/ 3149135 w 8074110"/>
              <a:gd name="connsiteY679" fmla="*/ 1826898 h 7505871"/>
              <a:gd name="connsiteX680" fmla="*/ 3180873 w 8074110"/>
              <a:gd name="connsiteY680" fmla="*/ 1850896 h 7505871"/>
              <a:gd name="connsiteX681" fmla="*/ 3685603 w 8074110"/>
              <a:gd name="connsiteY681" fmla="*/ 2128807 h 7505871"/>
              <a:gd name="connsiteX682" fmla="*/ 4074212 w 8074110"/>
              <a:gd name="connsiteY682" fmla="*/ 2380398 h 7505871"/>
              <a:gd name="connsiteX683" fmla="*/ 4482176 w 8074110"/>
              <a:gd name="connsiteY683" fmla="*/ 2882804 h 7505871"/>
              <a:gd name="connsiteX684" fmla="*/ 4615325 w 8074110"/>
              <a:gd name="connsiteY684" fmla="*/ 3032983 h 7505871"/>
              <a:gd name="connsiteX685" fmla="*/ 4938909 w 8074110"/>
              <a:gd name="connsiteY685" fmla="*/ 3311666 h 7505871"/>
              <a:gd name="connsiteX686" fmla="*/ 5464539 w 8074110"/>
              <a:gd name="connsiteY686" fmla="*/ 3821815 h 7505871"/>
              <a:gd name="connsiteX687" fmla="*/ 5862439 w 8074110"/>
              <a:gd name="connsiteY687" fmla="*/ 4371442 h 7505871"/>
              <a:gd name="connsiteX688" fmla="*/ 5925142 w 8074110"/>
              <a:gd name="connsiteY688" fmla="*/ 4423309 h 7505871"/>
              <a:gd name="connsiteX689" fmla="*/ 5960752 w 8074110"/>
              <a:gd name="connsiteY689" fmla="*/ 4439565 h 7505871"/>
              <a:gd name="connsiteX690" fmla="*/ 6221633 w 8074110"/>
              <a:gd name="connsiteY690" fmla="*/ 4609099 h 7505871"/>
              <a:gd name="connsiteX691" fmla="*/ 6602500 w 8074110"/>
              <a:gd name="connsiteY691" fmla="*/ 4887784 h 7505871"/>
              <a:gd name="connsiteX692" fmla="*/ 7161419 w 8074110"/>
              <a:gd name="connsiteY692" fmla="*/ 5593785 h 7505871"/>
              <a:gd name="connsiteX693" fmla="*/ 7807037 w 8074110"/>
              <a:gd name="connsiteY693" fmla="*/ 6708523 h 7505871"/>
              <a:gd name="connsiteX694" fmla="*/ 7824068 w 8074110"/>
              <a:gd name="connsiteY694" fmla="*/ 6754970 h 7505871"/>
              <a:gd name="connsiteX695" fmla="*/ 7999795 w 8074110"/>
              <a:gd name="connsiteY695" fmla="*/ 7317758 h 7505871"/>
              <a:gd name="connsiteX696" fmla="*/ 8071787 w 8074110"/>
              <a:gd name="connsiteY696" fmla="*/ 7505871 h 7505871"/>
              <a:gd name="connsiteX697" fmla="*/ 8071787 w 8074110"/>
              <a:gd name="connsiteY697" fmla="*/ 7399815 h 7505871"/>
              <a:gd name="connsiteX698" fmla="*/ 7950250 w 8074110"/>
              <a:gd name="connsiteY698" fmla="*/ 7039849 h 7505871"/>
              <a:gd name="connsiteX699" fmla="*/ 7865096 w 8074110"/>
              <a:gd name="connsiteY699" fmla="*/ 6744905 h 7505871"/>
              <a:gd name="connsiteX700" fmla="*/ 7863548 w 8074110"/>
              <a:gd name="connsiteY700" fmla="*/ 6706200 h 7505871"/>
              <a:gd name="connsiteX701" fmla="*/ 8043144 w 8074110"/>
              <a:gd name="connsiteY701" fmla="*/ 6277336 h 7505871"/>
              <a:gd name="connsiteX702" fmla="*/ 8072562 w 8074110"/>
              <a:gd name="connsiteY702" fmla="*/ 6272691 h 7505871"/>
              <a:gd name="connsiteX703" fmla="*/ 8072562 w 8074110"/>
              <a:gd name="connsiteY703" fmla="*/ 6153476 h 7505871"/>
              <a:gd name="connsiteX704" fmla="*/ 8052434 w 8074110"/>
              <a:gd name="connsiteY704" fmla="*/ 6144959 h 7505871"/>
              <a:gd name="connsiteX705" fmla="*/ 7593379 w 8074110"/>
              <a:gd name="connsiteY705" fmla="*/ 5359998 h 7505871"/>
              <a:gd name="connsiteX706" fmla="*/ 7591831 w 8074110"/>
              <a:gd name="connsiteY706" fmla="*/ 5353806 h 7505871"/>
              <a:gd name="connsiteX707" fmla="*/ 8052434 w 8074110"/>
              <a:gd name="connsiteY707" fmla="*/ 5624748 h 7505871"/>
              <a:gd name="connsiteX708" fmla="*/ 8072562 w 8074110"/>
              <a:gd name="connsiteY708" fmla="*/ 5650297 h 7505871"/>
              <a:gd name="connsiteX709" fmla="*/ 8072562 w 8074110"/>
              <a:gd name="connsiteY709" fmla="*/ 5564367 h 7505871"/>
              <a:gd name="connsiteX710" fmla="*/ 8059401 w 8074110"/>
              <a:gd name="connsiteY710" fmla="*/ 5555078 h 7505871"/>
              <a:gd name="connsiteX711" fmla="*/ 7759043 w 8074110"/>
              <a:gd name="connsiteY711" fmla="*/ 5365418 h 7505871"/>
              <a:gd name="connsiteX712" fmla="*/ 7623569 w 8074110"/>
              <a:gd name="connsiteY712" fmla="*/ 5314326 h 7505871"/>
              <a:gd name="connsiteX713" fmla="*/ 7605765 w 8074110"/>
              <a:gd name="connsiteY713" fmla="*/ 5269426 h 7505871"/>
              <a:gd name="connsiteX714" fmla="*/ 7917737 w 8074110"/>
              <a:gd name="connsiteY714" fmla="*/ 4875397 h 7505871"/>
              <a:gd name="connsiteX715" fmla="*/ 8072562 w 8074110"/>
              <a:gd name="connsiteY715" fmla="*/ 4774761 h 7505871"/>
              <a:gd name="connsiteX716" fmla="*/ 8072562 w 8074110"/>
              <a:gd name="connsiteY716" fmla="*/ 4715155 h 7505871"/>
              <a:gd name="connsiteX717" fmla="*/ 7588734 w 8074110"/>
              <a:gd name="connsiteY717" fmla="*/ 5193561 h 7505871"/>
              <a:gd name="connsiteX718" fmla="*/ 7574027 w 8074110"/>
              <a:gd name="connsiteY718" fmla="*/ 5226849 h 7505871"/>
              <a:gd name="connsiteX719" fmla="*/ 7567060 w 8074110"/>
              <a:gd name="connsiteY719" fmla="*/ 5232269 h 7505871"/>
              <a:gd name="connsiteX720" fmla="*/ 7550804 w 8074110"/>
              <a:gd name="connsiteY720" fmla="*/ 5128536 h 7505871"/>
              <a:gd name="connsiteX721" fmla="*/ 7476486 w 8074110"/>
              <a:gd name="connsiteY721" fmla="*/ 4561102 h 7505871"/>
              <a:gd name="connsiteX722" fmla="*/ 7512871 w 8074110"/>
              <a:gd name="connsiteY722" fmla="*/ 4526267 h 7505871"/>
              <a:gd name="connsiteX723" fmla="*/ 7744334 w 8074110"/>
              <a:gd name="connsiteY723" fmla="*/ 4535557 h 7505871"/>
              <a:gd name="connsiteX724" fmla="*/ 8072562 w 8074110"/>
              <a:gd name="connsiteY724" fmla="*/ 4622258 h 7505871"/>
              <a:gd name="connsiteX725" fmla="*/ 8072562 w 8074110"/>
              <a:gd name="connsiteY725" fmla="*/ 4568844 h 7505871"/>
              <a:gd name="connsiteX726" fmla="*/ 7770654 w 8074110"/>
              <a:gd name="connsiteY726" fmla="*/ 4499174 h 7505871"/>
              <a:gd name="connsiteX727" fmla="*/ 7519838 w 8074110"/>
              <a:gd name="connsiteY727" fmla="*/ 4483690 h 7505871"/>
              <a:gd name="connsiteX728" fmla="*/ 7461005 w 8074110"/>
              <a:gd name="connsiteY728" fmla="*/ 4427179 h 7505871"/>
              <a:gd name="connsiteX729" fmla="*/ 7389784 w 8074110"/>
              <a:gd name="connsiteY729" fmla="*/ 3848909 h 7505871"/>
              <a:gd name="connsiteX730" fmla="*/ 7420750 w 8074110"/>
              <a:gd name="connsiteY730" fmla="*/ 3808654 h 7505871"/>
              <a:gd name="connsiteX731" fmla="*/ 7762912 w 8074110"/>
              <a:gd name="connsiteY731" fmla="*/ 3749823 h 7505871"/>
              <a:gd name="connsiteX732" fmla="*/ 8072562 w 8074110"/>
              <a:gd name="connsiteY732" fmla="*/ 3759884 h 7505871"/>
              <a:gd name="connsiteX733" fmla="*/ 8072562 w 8074110"/>
              <a:gd name="connsiteY733" fmla="*/ 3713438 h 7505871"/>
              <a:gd name="connsiteX734" fmla="*/ 7848067 w 8074110"/>
              <a:gd name="connsiteY734" fmla="*/ 3704924 h 7505871"/>
              <a:gd name="connsiteX735" fmla="*/ 7498162 w 8074110"/>
              <a:gd name="connsiteY735" fmla="*/ 3756790 h 7505871"/>
              <a:gd name="connsiteX736" fmla="*/ 7406041 w 8074110"/>
              <a:gd name="connsiteY736" fmla="*/ 3768402 h 7505871"/>
              <a:gd name="connsiteX737" fmla="*/ 7376625 w 8074110"/>
              <a:gd name="connsiteY737" fmla="*/ 3743628 h 7505871"/>
              <a:gd name="connsiteX738" fmla="*/ 7317791 w 8074110"/>
              <a:gd name="connsiteY738" fmla="*/ 3277606 h 7505871"/>
              <a:gd name="connsiteX739" fmla="*/ 7329403 w 8074110"/>
              <a:gd name="connsiteY739" fmla="*/ 3245093 h 7505871"/>
              <a:gd name="connsiteX740" fmla="*/ 7556221 w 8074110"/>
              <a:gd name="connsiteY740" fmla="*/ 3145229 h 7505871"/>
              <a:gd name="connsiteX741" fmla="*/ 8072562 w 8074110"/>
              <a:gd name="connsiteY741" fmla="*/ 3045368 h 7505871"/>
              <a:gd name="connsiteX742" fmla="*/ 8072562 w 8074110"/>
              <a:gd name="connsiteY742" fmla="*/ 3005888 h 7505871"/>
              <a:gd name="connsiteX743" fmla="*/ 7445521 w 8074110"/>
              <a:gd name="connsiteY743" fmla="*/ 3144457 h 7505871"/>
              <a:gd name="connsiteX744" fmla="*/ 7328628 w 8074110"/>
              <a:gd name="connsiteY744" fmla="*/ 3199420 h 7505871"/>
              <a:gd name="connsiteX745" fmla="*/ 7304630 w 8074110"/>
              <a:gd name="connsiteY745" fmla="*/ 3186259 h 7505871"/>
              <a:gd name="connsiteX746" fmla="*/ 7258183 w 8074110"/>
              <a:gd name="connsiteY746" fmla="*/ 2868867 h 7505871"/>
              <a:gd name="connsiteX747" fmla="*/ 7267472 w 8074110"/>
              <a:gd name="connsiteY747" fmla="*/ 2846419 h 7505871"/>
              <a:gd name="connsiteX748" fmla="*/ 7736592 w 8074110"/>
              <a:gd name="connsiteY748" fmla="*/ 2501935 h 7505871"/>
              <a:gd name="connsiteX749" fmla="*/ 8072562 w 8074110"/>
              <a:gd name="connsiteY749" fmla="*/ 2323111 h 7505871"/>
              <a:gd name="connsiteX750" fmla="*/ 8072562 w 8074110"/>
              <a:gd name="connsiteY750" fmla="*/ 2263504 h 7505871"/>
              <a:gd name="connsiteX751" fmla="*/ 7247346 w 8074110"/>
              <a:gd name="connsiteY751" fmla="*/ 2789134 h 7505871"/>
              <a:gd name="connsiteX752" fmla="*/ 7204769 w 8074110"/>
              <a:gd name="connsiteY752" fmla="*/ 2536769 h 7505871"/>
              <a:gd name="connsiteX753" fmla="*/ 7194707 w 8074110"/>
              <a:gd name="connsiteY753" fmla="*/ 2481808 h 7505871"/>
              <a:gd name="connsiteX754" fmla="*/ 7218703 w 8074110"/>
              <a:gd name="connsiteY754" fmla="*/ 2341689 h 7505871"/>
              <a:gd name="connsiteX755" fmla="*/ 7498162 w 8074110"/>
              <a:gd name="connsiteY755" fmla="*/ 2079261 h 7505871"/>
              <a:gd name="connsiteX756" fmla="*/ 7934769 w 8074110"/>
              <a:gd name="connsiteY756" fmla="*/ 1906633 h 7505871"/>
              <a:gd name="connsiteX757" fmla="*/ 7950250 w 8074110"/>
              <a:gd name="connsiteY757" fmla="*/ 1901988 h 7505871"/>
              <a:gd name="connsiteX758" fmla="*/ 8072562 w 8074110"/>
              <a:gd name="connsiteY758" fmla="*/ 1913600 h 7505871"/>
              <a:gd name="connsiteX759" fmla="*/ 8072562 w 8074110"/>
              <a:gd name="connsiteY759" fmla="*/ 1860961 h 7505871"/>
              <a:gd name="connsiteX760" fmla="*/ 7922382 w 8074110"/>
              <a:gd name="connsiteY760" fmla="*/ 1541246 h 7505871"/>
              <a:gd name="connsiteX761" fmla="*/ 8023793 w 8074110"/>
              <a:gd name="connsiteY761" fmla="*/ 1045033 h 7505871"/>
              <a:gd name="connsiteX762" fmla="*/ 8072562 w 8074110"/>
              <a:gd name="connsiteY762" fmla="*/ 933558 h 7505871"/>
              <a:gd name="connsiteX763" fmla="*/ 8072562 w 8074110"/>
              <a:gd name="connsiteY763" fmla="*/ 834472 h 7505871"/>
              <a:gd name="connsiteX764" fmla="*/ 8057853 w 8074110"/>
              <a:gd name="connsiteY764" fmla="*/ 850729 h 7505871"/>
              <a:gd name="connsiteX765" fmla="*/ 7875935 w 8074110"/>
              <a:gd name="connsiteY765" fmla="*/ 1487832 h 7505871"/>
              <a:gd name="connsiteX766" fmla="*/ 7917737 w 8074110"/>
              <a:gd name="connsiteY766" fmla="*/ 1746388 h 7505871"/>
              <a:gd name="connsiteX767" fmla="*/ 7834133 w 8074110"/>
              <a:gd name="connsiteY767" fmla="*/ 1685234 h 7505871"/>
              <a:gd name="connsiteX768" fmla="*/ 7668469 w 8074110"/>
              <a:gd name="connsiteY768" fmla="*/ 1563695 h 7505871"/>
              <a:gd name="connsiteX769" fmla="*/ 7553899 w 8074110"/>
              <a:gd name="connsiteY769" fmla="*/ 1286560 h 7505871"/>
              <a:gd name="connsiteX770" fmla="*/ 7736592 w 8074110"/>
              <a:gd name="connsiteY770" fmla="*/ 785700 h 7505871"/>
              <a:gd name="connsiteX771" fmla="*/ 7778394 w 8074110"/>
              <a:gd name="connsiteY771" fmla="*/ 759382 h 7505871"/>
              <a:gd name="connsiteX772" fmla="*/ 8041597 w 8074110"/>
              <a:gd name="connsiteY772" fmla="*/ 728417 h 7505871"/>
              <a:gd name="connsiteX773" fmla="*/ 8074110 w 8074110"/>
              <a:gd name="connsiteY773" fmla="*/ 722222 h 7505871"/>
              <a:gd name="connsiteX774" fmla="*/ 8074110 w 8074110"/>
              <a:gd name="connsiteY774" fmla="*/ 688937 h 7505871"/>
              <a:gd name="connsiteX775" fmla="*/ 7787683 w 8074110"/>
              <a:gd name="connsiteY775" fmla="*/ 719127 h 7505871"/>
              <a:gd name="connsiteX776" fmla="*/ 7550029 w 8074110"/>
              <a:gd name="connsiteY776" fmla="*/ 603007 h 7505871"/>
              <a:gd name="connsiteX777" fmla="*/ 7534545 w 8074110"/>
              <a:gd name="connsiteY777" fmla="*/ 359158 h 7505871"/>
              <a:gd name="connsiteX778" fmla="*/ 7626666 w 8074110"/>
              <a:gd name="connsiteY778" fmla="*/ 251555 h 7505871"/>
              <a:gd name="connsiteX779" fmla="*/ 7819424 w 8074110"/>
              <a:gd name="connsiteY779" fmla="*/ 127696 h 7505871"/>
              <a:gd name="connsiteX780" fmla="*/ 7926252 w 8074110"/>
              <a:gd name="connsiteY780" fmla="*/ 76604 h 7505871"/>
              <a:gd name="connsiteX781" fmla="*/ 8074110 w 8074110"/>
              <a:gd name="connsiteY781" fmla="*/ 636295 h 7505871"/>
              <a:gd name="connsiteX782" fmla="*/ 8074110 w 8074110"/>
              <a:gd name="connsiteY782" fmla="*/ 589848 h 7505871"/>
              <a:gd name="connsiteX783" fmla="*/ 8012954 w 8074110"/>
              <a:gd name="connsiteY783" fmla="*/ 46414 h 7505871"/>
              <a:gd name="connsiteX784" fmla="*/ 8071012 w 8074110"/>
              <a:gd name="connsiteY784" fmla="*/ 11578 h 7505871"/>
              <a:gd name="connsiteX785" fmla="*/ 8071012 w 8074110"/>
              <a:gd name="connsiteY785" fmla="*/ 4611 h 7505871"/>
              <a:gd name="connsiteX786" fmla="*/ 7829488 w 8074110"/>
              <a:gd name="connsiteY786" fmla="*/ 4611 h 7505871"/>
              <a:gd name="connsiteX787" fmla="*/ 7829488 w 8074110"/>
              <a:gd name="connsiteY787" fmla="*/ 10028 h 7505871"/>
              <a:gd name="connsiteX788" fmla="*/ 7950250 w 8074110"/>
              <a:gd name="connsiteY788" fmla="*/ 17770 h 7505871"/>
              <a:gd name="connsiteX789" fmla="*/ 7735817 w 8074110"/>
              <a:gd name="connsiteY789" fmla="*/ 131568 h 7505871"/>
              <a:gd name="connsiteX790" fmla="*/ 7637503 w 8074110"/>
              <a:gd name="connsiteY790" fmla="*/ 166403 h 7505871"/>
              <a:gd name="connsiteX791" fmla="*/ 6933826 w 8074110"/>
              <a:gd name="connsiteY791" fmla="*/ 19318 h 7505871"/>
              <a:gd name="connsiteX792" fmla="*/ 6868026 w 8074110"/>
              <a:gd name="connsiteY792" fmla="*/ 8481 h 7505871"/>
              <a:gd name="connsiteX793" fmla="*/ 7534545 w 8074110"/>
              <a:gd name="connsiteY793" fmla="*/ 226009 h 7505871"/>
              <a:gd name="connsiteX794" fmla="*/ 7524483 w 8074110"/>
              <a:gd name="connsiteY794" fmla="*/ 237621 h 7505871"/>
              <a:gd name="connsiteX795" fmla="*/ 7244249 w 8074110"/>
              <a:gd name="connsiteY795" fmla="*/ 413347 h 7505871"/>
              <a:gd name="connsiteX796" fmla="*/ 7223348 w 8074110"/>
              <a:gd name="connsiteY796" fmla="*/ 421864 h 7505871"/>
              <a:gd name="connsiteX797" fmla="*/ 6830868 w 8074110"/>
              <a:gd name="connsiteY797" fmla="*/ 303422 h 7505871"/>
              <a:gd name="connsiteX798" fmla="*/ 6813837 w 8074110"/>
              <a:gd name="connsiteY798" fmla="*/ 261619 h 7505871"/>
              <a:gd name="connsiteX799" fmla="*/ 6854092 w 8074110"/>
              <a:gd name="connsiteY799" fmla="*/ 26285 h 7505871"/>
              <a:gd name="connsiteX800" fmla="*/ 6850222 w 8074110"/>
              <a:gd name="connsiteY800" fmla="*/ 3836 h 7505871"/>
              <a:gd name="connsiteX801" fmla="*/ 6830299 w 8074110"/>
              <a:gd name="connsiteY801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35752 w 8074110"/>
              <a:gd name="connsiteY518" fmla="*/ 1415837 h 7505871"/>
              <a:gd name="connsiteX519" fmla="*/ 1008685 w 8074110"/>
              <a:gd name="connsiteY519" fmla="*/ 367675 h 7505871"/>
              <a:gd name="connsiteX520" fmla="*/ 1011007 w 8074110"/>
              <a:gd name="connsiteY520" fmla="*/ 356836 h 7505871"/>
              <a:gd name="connsiteX521" fmla="*/ 1210729 w 8074110"/>
              <a:gd name="connsiteY521" fmla="*/ 356836 h 7505871"/>
              <a:gd name="connsiteX522" fmla="*/ 2855742 w 8074110"/>
              <a:gd name="connsiteY522" fmla="*/ 349869 h 7505871"/>
              <a:gd name="connsiteX523" fmla="*/ 2975732 w 8074110"/>
              <a:gd name="connsiteY523" fmla="*/ 357611 h 7505871"/>
              <a:gd name="connsiteX524" fmla="*/ 3563291 w 8074110"/>
              <a:gd name="connsiteY524" fmla="*/ 403285 h 7505871"/>
              <a:gd name="connsiteX525" fmla="*/ 3644576 w 8074110"/>
              <a:gd name="connsiteY525" fmla="*/ 434248 h 7505871"/>
              <a:gd name="connsiteX526" fmla="*/ 3996800 w 8074110"/>
              <a:gd name="connsiteY526" fmla="*/ 962976 h 7505871"/>
              <a:gd name="connsiteX527" fmla="*/ 4018476 w 8074110"/>
              <a:gd name="connsiteY527" fmla="*/ 1285785 h 7505871"/>
              <a:gd name="connsiteX528" fmla="*/ 4015379 w 8074110"/>
              <a:gd name="connsiteY528" fmla="*/ 1554405 h 7505871"/>
              <a:gd name="connsiteX529" fmla="*/ 3987511 w 8074110"/>
              <a:gd name="connsiteY529" fmla="*/ 1588468 h 7505871"/>
              <a:gd name="connsiteX530" fmla="*/ 3505232 w 8074110"/>
              <a:gd name="connsiteY530" fmla="*/ 1706136 h 7505871"/>
              <a:gd name="connsiteX531" fmla="*/ 3467300 w 8074110"/>
              <a:gd name="connsiteY531" fmla="*/ 1688329 h 7505871"/>
              <a:gd name="connsiteX532" fmla="*/ 3434787 w 8074110"/>
              <a:gd name="connsiteY532" fmla="*/ 1526537 h 7505871"/>
              <a:gd name="connsiteX533" fmla="*/ 2878193 w 8074110"/>
              <a:gd name="connsiteY533" fmla="*/ 380834 h 7505871"/>
              <a:gd name="connsiteX534" fmla="*/ 2855742 w 8074110"/>
              <a:gd name="connsiteY534" fmla="*/ 356063 h 7505871"/>
              <a:gd name="connsiteX535" fmla="*/ 2855742 w 8074110"/>
              <a:gd name="connsiteY535" fmla="*/ 349869 h 7505871"/>
              <a:gd name="connsiteX536" fmla="*/ 6802225 w 8074110"/>
              <a:gd name="connsiteY536" fmla="*/ 332065 h 7505871"/>
              <a:gd name="connsiteX537" fmla="*/ 7036785 w 8074110"/>
              <a:gd name="connsiteY537" fmla="*/ 431153 h 7505871"/>
              <a:gd name="connsiteX538" fmla="*/ 7148257 w 8074110"/>
              <a:gd name="connsiteY538" fmla="*/ 445088 h 7505871"/>
              <a:gd name="connsiteX539" fmla="*/ 7169934 w 8074110"/>
              <a:gd name="connsiteY539" fmla="*/ 455924 h 7505871"/>
              <a:gd name="connsiteX540" fmla="*/ 7157547 w 8074110"/>
              <a:gd name="connsiteY540" fmla="*/ 479923 h 7505871"/>
              <a:gd name="connsiteX541" fmla="*/ 7014334 w 8074110"/>
              <a:gd name="connsiteY541" fmla="*/ 603007 h 7505871"/>
              <a:gd name="connsiteX542" fmla="*/ 6878090 w 8074110"/>
              <a:gd name="connsiteY542" fmla="*/ 617716 h 7505871"/>
              <a:gd name="connsiteX543" fmla="*/ 6844027 w 8074110"/>
              <a:gd name="connsiteY543" fmla="*/ 605330 h 7505871"/>
              <a:gd name="connsiteX544" fmla="*/ 6783646 w 8074110"/>
              <a:gd name="connsiteY544" fmla="*/ 502371 h 7505871"/>
              <a:gd name="connsiteX545" fmla="*/ 6802225 w 8074110"/>
              <a:gd name="connsiteY545" fmla="*/ 332065 h 7505871"/>
              <a:gd name="connsiteX546" fmla="*/ 2216316 w 8074110"/>
              <a:gd name="connsiteY546" fmla="*/ 277101 h 7505871"/>
              <a:gd name="connsiteX547" fmla="*/ 2451651 w 8074110"/>
              <a:gd name="connsiteY547" fmla="*/ 305744 h 7505871"/>
              <a:gd name="connsiteX548" fmla="*/ 2734980 w 8074110"/>
              <a:gd name="connsiteY548" fmla="*/ 335935 h 7505871"/>
              <a:gd name="connsiteX549" fmla="*/ 2836388 w 8074110"/>
              <a:gd name="connsiteY549" fmla="*/ 411800 h 7505871"/>
              <a:gd name="connsiteX550" fmla="*/ 3379825 w 8074110"/>
              <a:gd name="connsiteY550" fmla="*/ 1528087 h 7505871"/>
              <a:gd name="connsiteX551" fmla="*/ 3353505 w 8074110"/>
              <a:gd name="connsiteY551" fmla="*/ 1494024 h 7505871"/>
              <a:gd name="connsiteX552" fmla="*/ 2817037 w 8074110"/>
              <a:gd name="connsiteY552" fmla="*/ 788798 h 7505871"/>
              <a:gd name="connsiteX553" fmla="*/ 2800780 w 8074110"/>
              <a:gd name="connsiteY553" fmla="*/ 751640 h 7505871"/>
              <a:gd name="connsiteX554" fmla="*/ 2805900 w 8074110"/>
              <a:gd name="connsiteY554" fmla="*/ 695324 h 7505871"/>
              <a:gd name="connsiteX555" fmla="*/ 2753751 w 8074110"/>
              <a:gd name="connsiteY555" fmla="*/ 695324 h 7505871"/>
              <a:gd name="connsiteX556" fmla="*/ 2751236 w 8074110"/>
              <a:gd name="connsiteY556" fmla="*/ 721450 h 7505871"/>
              <a:gd name="connsiteX557" fmla="*/ 2216316 w 8074110"/>
              <a:gd name="connsiteY557" fmla="*/ 277101 h 7505871"/>
              <a:gd name="connsiteX558" fmla="*/ 7517516 w 8074110"/>
              <a:gd name="connsiteY558" fmla="*/ 277101 h 7505871"/>
              <a:gd name="connsiteX559" fmla="*/ 7651440 w 8074110"/>
              <a:gd name="connsiteY559" fmla="*/ 726094 h 7505871"/>
              <a:gd name="connsiteX560" fmla="*/ 7406816 w 8074110"/>
              <a:gd name="connsiteY560" fmla="*/ 760155 h 7505871"/>
              <a:gd name="connsiteX561" fmla="*/ 7295343 w 8074110"/>
              <a:gd name="connsiteY561" fmla="*/ 776411 h 7505871"/>
              <a:gd name="connsiteX562" fmla="*/ 7250443 w 8074110"/>
              <a:gd name="connsiteY562" fmla="*/ 758607 h 7505871"/>
              <a:gd name="connsiteX563" fmla="*/ 7202446 w 8074110"/>
              <a:gd name="connsiteY563" fmla="*/ 573592 h 7505871"/>
              <a:gd name="connsiteX564" fmla="*/ 7277537 w 8074110"/>
              <a:gd name="connsiteY564" fmla="*/ 427281 h 7505871"/>
              <a:gd name="connsiteX565" fmla="*/ 7493517 w 8074110"/>
              <a:gd name="connsiteY565" fmla="*/ 286390 h 7505871"/>
              <a:gd name="connsiteX566" fmla="*/ 7517516 w 8074110"/>
              <a:gd name="connsiteY566" fmla="*/ 277101 h 7505871"/>
              <a:gd name="connsiteX567" fmla="*/ 1725523 w 8074110"/>
              <a:gd name="connsiteY567" fmla="*/ 200464 h 7505871"/>
              <a:gd name="connsiteX568" fmla="*/ 1922923 w 8074110"/>
              <a:gd name="connsiteY568" fmla="*/ 231429 h 7505871"/>
              <a:gd name="connsiteX569" fmla="*/ 2086264 w 8074110"/>
              <a:gd name="connsiteY569" fmla="*/ 256200 h 7505871"/>
              <a:gd name="connsiteX570" fmla="*/ 2138131 w 8074110"/>
              <a:gd name="connsiteY570" fmla="*/ 284843 h 7505871"/>
              <a:gd name="connsiteX571" fmla="*/ 2200834 w 8074110"/>
              <a:gd name="connsiteY571" fmla="*/ 338257 h 7505871"/>
              <a:gd name="connsiteX572" fmla="*/ 2728013 w 8074110"/>
              <a:gd name="connsiteY572" fmla="*/ 774864 h 7505871"/>
              <a:gd name="connsiteX573" fmla="*/ 2820132 w 8074110"/>
              <a:gd name="connsiteY573" fmla="*/ 871630 h 7505871"/>
              <a:gd name="connsiteX574" fmla="*/ 3416208 w 8074110"/>
              <a:gd name="connsiteY574" fmla="*/ 1705361 h 7505871"/>
              <a:gd name="connsiteX575" fmla="*/ 3403821 w 8074110"/>
              <a:gd name="connsiteY575" fmla="*/ 1733229 h 7505871"/>
              <a:gd name="connsiteX576" fmla="*/ 3220356 w 8074110"/>
              <a:gd name="connsiteY576" fmla="*/ 1788965 h 7505871"/>
              <a:gd name="connsiteX577" fmla="*/ 3183971 w 8074110"/>
              <a:gd name="connsiteY577" fmla="*/ 1778128 h 7505871"/>
              <a:gd name="connsiteX578" fmla="*/ 2802328 w 8074110"/>
              <a:gd name="connsiteY578" fmla="*/ 1303589 h 7505871"/>
              <a:gd name="connsiteX579" fmla="*/ 2734980 w 8074110"/>
              <a:gd name="connsiteY579" fmla="*/ 1223082 h 7505871"/>
              <a:gd name="connsiteX580" fmla="*/ 1721651 w 8074110"/>
              <a:gd name="connsiteY580" fmla="*/ 208205 h 7505871"/>
              <a:gd name="connsiteX581" fmla="*/ 1725523 w 8074110"/>
              <a:gd name="connsiteY581" fmla="*/ 200464 h 7505871"/>
              <a:gd name="connsiteX582" fmla="*/ 5759578 w 8074110"/>
              <a:gd name="connsiteY582" fmla="*/ 140662 h 7505871"/>
              <a:gd name="connsiteX583" fmla="*/ 5822184 w 8074110"/>
              <a:gd name="connsiteY583" fmla="*/ 174918 h 7505871"/>
              <a:gd name="connsiteX584" fmla="*/ 6050551 w 8074110"/>
              <a:gd name="connsiteY584" fmla="*/ 345224 h 7505871"/>
              <a:gd name="connsiteX585" fmla="*/ 6064485 w 8074110"/>
              <a:gd name="connsiteY585" fmla="*/ 389351 h 7505871"/>
              <a:gd name="connsiteX586" fmla="*/ 5850827 w 8074110"/>
              <a:gd name="connsiteY586" fmla="*/ 619264 h 7505871"/>
              <a:gd name="connsiteX587" fmla="*/ 5812120 w 8074110"/>
              <a:gd name="connsiteY587" fmla="*/ 623909 h 7505871"/>
              <a:gd name="connsiteX588" fmla="*/ 5306617 w 8074110"/>
              <a:gd name="connsiteY588" fmla="*/ 537981 h 7505871"/>
              <a:gd name="connsiteX589" fmla="*/ 5287266 w 8074110"/>
              <a:gd name="connsiteY589" fmla="*/ 532562 h 7505871"/>
              <a:gd name="connsiteX590" fmla="*/ 5484666 w 8074110"/>
              <a:gd name="connsiteY590" fmla="*/ 433476 h 7505871"/>
              <a:gd name="connsiteX591" fmla="*/ 5716131 w 8074110"/>
              <a:gd name="connsiteY591" fmla="*/ 198141 h 7505871"/>
              <a:gd name="connsiteX592" fmla="*/ 5759578 w 8074110"/>
              <a:gd name="connsiteY592" fmla="*/ 140662 h 7505871"/>
              <a:gd name="connsiteX593" fmla="*/ 6792161 w 8074110"/>
              <a:gd name="connsiteY593" fmla="*/ 69637 h 7505871"/>
              <a:gd name="connsiteX594" fmla="*/ 6756550 w 8074110"/>
              <a:gd name="connsiteY594" fmla="*/ 261619 h 7505871"/>
              <a:gd name="connsiteX595" fmla="*/ 6617984 w 8074110"/>
              <a:gd name="connsiteY595" fmla="*/ 446635 h 7505871"/>
              <a:gd name="connsiteX596" fmla="*/ 6420582 w 8074110"/>
              <a:gd name="connsiteY596" fmla="*/ 545724 h 7505871"/>
              <a:gd name="connsiteX597" fmla="*/ 6386520 w 8074110"/>
              <a:gd name="connsiteY597" fmla="*/ 543401 h 7505871"/>
              <a:gd name="connsiteX598" fmla="*/ 6167444 w 8074110"/>
              <a:gd name="connsiteY598" fmla="*/ 376190 h 7505871"/>
              <a:gd name="connsiteX599" fmla="*/ 6792161 w 8074110"/>
              <a:gd name="connsiteY599" fmla="*/ 69637 h 7505871"/>
              <a:gd name="connsiteX600" fmla="*/ 6830299 w 8074110"/>
              <a:gd name="connsiteY600" fmla="*/ 401 h 7505871"/>
              <a:gd name="connsiteX601" fmla="*/ 6773582 w 8074110"/>
              <a:gd name="connsiteY601" fmla="*/ 27835 h 7505871"/>
              <a:gd name="connsiteX602" fmla="*/ 6302140 w 8074110"/>
              <a:gd name="connsiteY602" fmla="*/ 343677 h 7505871"/>
              <a:gd name="connsiteX603" fmla="*/ 6071452 w 8074110"/>
              <a:gd name="connsiteY603" fmla="*/ 304197 h 7505871"/>
              <a:gd name="connsiteX604" fmla="*/ 5949915 w 8074110"/>
              <a:gd name="connsiteY604" fmla="*/ 212850 h 7505871"/>
              <a:gd name="connsiteX605" fmla="*/ 5809025 w 8074110"/>
              <a:gd name="connsiteY605" fmla="*/ 105247 h 7505871"/>
              <a:gd name="connsiteX606" fmla="*/ 6016489 w 8074110"/>
              <a:gd name="connsiteY606" fmla="*/ 8481 h 7505871"/>
              <a:gd name="connsiteX607" fmla="*/ 6001007 w 8074110"/>
              <a:gd name="connsiteY607" fmla="*/ 3061 h 7505871"/>
              <a:gd name="connsiteX608" fmla="*/ 5795091 w 8074110"/>
              <a:gd name="connsiteY608" fmla="*/ 51058 h 7505871"/>
              <a:gd name="connsiteX609" fmla="*/ 5725418 w 8074110"/>
              <a:gd name="connsiteY609" fmla="*/ 40219 h 7505871"/>
              <a:gd name="connsiteX610" fmla="*/ 5613945 w 8074110"/>
              <a:gd name="connsiteY610" fmla="*/ 8481 h 7505871"/>
              <a:gd name="connsiteX611" fmla="*/ 5681293 w 8074110"/>
              <a:gd name="connsiteY611" fmla="*/ 62670 h 7505871"/>
              <a:gd name="connsiteX612" fmla="*/ 5692905 w 8074110"/>
              <a:gd name="connsiteY612" fmla="*/ 126148 h 7505871"/>
              <a:gd name="connsiteX613" fmla="*/ 5659619 w 8074110"/>
              <a:gd name="connsiteY613" fmla="*/ 178787 h 7505871"/>
              <a:gd name="connsiteX614" fmla="*/ 5438219 w 8074110"/>
              <a:gd name="connsiteY614" fmla="*/ 396318 h 7505871"/>
              <a:gd name="connsiteX615" fmla="*/ 5299651 w 8074110"/>
              <a:gd name="connsiteY615" fmla="*/ 465989 h 7505871"/>
              <a:gd name="connsiteX616" fmla="*/ 5051157 w 8074110"/>
              <a:gd name="connsiteY616" fmla="*/ 501599 h 7505871"/>
              <a:gd name="connsiteX617" fmla="*/ 5017869 w 8074110"/>
              <a:gd name="connsiteY617" fmla="*/ 498502 h 7505871"/>
              <a:gd name="connsiteX618" fmla="*/ 4896331 w 8074110"/>
              <a:gd name="connsiteY618" fmla="*/ 483020 h 7505871"/>
              <a:gd name="connsiteX619" fmla="*/ 5006257 w 8074110"/>
              <a:gd name="connsiteY619" fmla="*/ 368448 h 7505871"/>
              <a:gd name="connsiteX620" fmla="*/ 5178888 w 8074110"/>
              <a:gd name="connsiteY620" fmla="*/ 35574 h 7505871"/>
              <a:gd name="connsiteX621" fmla="*/ 5148697 w 8074110"/>
              <a:gd name="connsiteY621" fmla="*/ 4611 h 7505871"/>
              <a:gd name="connsiteX622" fmla="*/ 5130119 w 8074110"/>
              <a:gd name="connsiteY622" fmla="*/ 33252 h 7505871"/>
              <a:gd name="connsiteX623" fmla="*/ 4968327 w 8074110"/>
              <a:gd name="connsiteY623" fmla="*/ 335162 h 7505871"/>
              <a:gd name="connsiteX624" fmla="*/ 4842143 w 8074110"/>
              <a:gd name="connsiteY624" fmla="*/ 457472 h 7505871"/>
              <a:gd name="connsiteX625" fmla="*/ 4792601 w 8074110"/>
              <a:gd name="connsiteY625" fmla="*/ 475278 h 7505871"/>
              <a:gd name="connsiteX626" fmla="*/ 4347477 w 8074110"/>
              <a:gd name="connsiteY626" fmla="*/ 432701 h 7505871"/>
              <a:gd name="connsiteX627" fmla="*/ 4253811 w 8074110"/>
              <a:gd name="connsiteY627" fmla="*/ 421089 h 7505871"/>
              <a:gd name="connsiteX628" fmla="*/ 4693512 w 8074110"/>
              <a:gd name="connsiteY628" fmla="*/ 8481 h 7505871"/>
              <a:gd name="connsiteX629" fmla="*/ 4611455 w 8074110"/>
              <a:gd name="connsiteY629" fmla="*/ 22415 h 7505871"/>
              <a:gd name="connsiteX630" fmla="*/ 4196524 w 8074110"/>
              <a:gd name="connsiteY630" fmla="*/ 402510 h 7505871"/>
              <a:gd name="connsiteX631" fmla="*/ 4148530 w 8074110"/>
              <a:gd name="connsiteY631" fmla="*/ 417219 h 7505871"/>
              <a:gd name="connsiteX632" fmla="*/ 3828041 w 8074110"/>
              <a:gd name="connsiteY632" fmla="*/ 393221 h 7505871"/>
              <a:gd name="connsiteX633" fmla="*/ 3665477 w 8074110"/>
              <a:gd name="connsiteY633" fmla="*/ 380834 h 7505871"/>
              <a:gd name="connsiteX634" fmla="*/ 3924032 w 8074110"/>
              <a:gd name="connsiteY634" fmla="*/ 10028 h 7505871"/>
              <a:gd name="connsiteX635" fmla="*/ 3841203 w 8074110"/>
              <a:gd name="connsiteY635" fmla="*/ 46414 h 7505871"/>
              <a:gd name="connsiteX636" fmla="*/ 3613610 w 8074110"/>
              <a:gd name="connsiteY636" fmla="*/ 359933 h 7505871"/>
              <a:gd name="connsiteX637" fmla="*/ 3573355 w 8074110"/>
              <a:gd name="connsiteY637" fmla="*/ 376190 h 7505871"/>
              <a:gd name="connsiteX638" fmla="*/ 2866581 w 8074110"/>
              <a:gd name="connsiteY638" fmla="*/ 318906 h 7505871"/>
              <a:gd name="connsiteX639" fmla="*/ 2819359 w 8074110"/>
              <a:gd name="connsiteY639" fmla="*/ 301874 h 7505871"/>
              <a:gd name="connsiteX640" fmla="*/ 2984246 w 8074110"/>
              <a:gd name="connsiteY640" fmla="*/ 10028 h 7505871"/>
              <a:gd name="connsiteX641" fmla="*/ 2922318 w 8074110"/>
              <a:gd name="connsiteY641" fmla="*/ 39446 h 7505871"/>
              <a:gd name="connsiteX642" fmla="*/ 2779879 w 8074110"/>
              <a:gd name="connsiteY642" fmla="*/ 285618 h 7505871"/>
              <a:gd name="connsiteX643" fmla="*/ 2736527 w 8074110"/>
              <a:gd name="connsiteY643" fmla="*/ 306519 h 7505871"/>
              <a:gd name="connsiteX644" fmla="*/ 2190770 w 8074110"/>
              <a:gd name="connsiteY644" fmla="*/ 240718 h 7505871"/>
              <a:gd name="connsiteX645" fmla="*/ 2157482 w 8074110"/>
              <a:gd name="connsiteY645" fmla="*/ 207430 h 7505871"/>
              <a:gd name="connsiteX646" fmla="*/ 2173739 w 8074110"/>
              <a:gd name="connsiteY646" fmla="*/ 124598 h 7505871"/>
              <a:gd name="connsiteX647" fmla="*/ 2247281 w 8074110"/>
              <a:gd name="connsiteY647" fmla="*/ 8481 h 7505871"/>
              <a:gd name="connsiteX648" fmla="*/ 2202382 w 8074110"/>
              <a:gd name="connsiteY648" fmla="*/ 13126 h 7505871"/>
              <a:gd name="connsiteX649" fmla="*/ 2109488 w 8074110"/>
              <a:gd name="connsiteY649" fmla="*/ 196594 h 7505871"/>
              <a:gd name="connsiteX650" fmla="*/ 2073878 w 8074110"/>
              <a:gd name="connsiteY650" fmla="*/ 223687 h 7505871"/>
              <a:gd name="connsiteX651" fmla="*/ 1782807 w 8074110"/>
              <a:gd name="connsiteY651" fmla="*/ 178015 h 7505871"/>
              <a:gd name="connsiteX652" fmla="*/ 1743327 w 8074110"/>
              <a:gd name="connsiteY652" fmla="*/ 94408 h 7505871"/>
              <a:gd name="connsiteX653" fmla="*/ 1789774 w 8074110"/>
              <a:gd name="connsiteY653" fmla="*/ 10803 h 7505871"/>
              <a:gd name="connsiteX654" fmla="*/ 1709266 w 8074110"/>
              <a:gd name="connsiteY654" fmla="*/ 48736 h 7505871"/>
              <a:gd name="connsiteX655" fmla="*/ 1667462 w 8074110"/>
              <a:gd name="connsiteY655" fmla="*/ 127696 h 7505871"/>
              <a:gd name="connsiteX656" fmla="*/ 1618692 w 8074110"/>
              <a:gd name="connsiteY656" fmla="*/ 152469 h 7505871"/>
              <a:gd name="connsiteX657" fmla="*/ 853860 w 8074110"/>
              <a:gd name="connsiteY657" fmla="*/ 29382 h 7505871"/>
              <a:gd name="connsiteX658" fmla="*/ 474537 w 8074110"/>
              <a:gd name="connsiteY658" fmla="*/ 9256 h 7505871"/>
              <a:gd name="connsiteX659" fmla="*/ 493891 w 8074110"/>
              <a:gd name="connsiteY659" fmla="*/ 12351 h 7505871"/>
              <a:gd name="connsiteX660" fmla="*/ 733870 w 8074110"/>
              <a:gd name="connsiteY660" fmla="*/ 40994 h 7505871"/>
              <a:gd name="connsiteX661" fmla="*/ 1561409 w 8074110"/>
              <a:gd name="connsiteY661" fmla="*/ 171820 h 7505871"/>
              <a:gd name="connsiteX662" fmla="*/ 1631854 w 8074110"/>
              <a:gd name="connsiteY662" fmla="*/ 187304 h 7505871"/>
              <a:gd name="connsiteX663" fmla="*/ 1772742 w 8074110"/>
              <a:gd name="connsiteY663" fmla="*/ 322001 h 7505871"/>
              <a:gd name="connsiteX664" fmla="*/ 1567601 w 8074110"/>
              <a:gd name="connsiteY664" fmla="*/ 346774 h 7505871"/>
              <a:gd name="connsiteX665" fmla="*/ 1264918 w 8074110"/>
              <a:gd name="connsiteY665" fmla="*/ 319678 h 7505871"/>
              <a:gd name="connsiteX666" fmla="*/ 966880 w 8074110"/>
              <a:gd name="connsiteY666" fmla="*/ 322776 h 7505871"/>
              <a:gd name="connsiteX667" fmla="*/ 839151 w 8074110"/>
              <a:gd name="connsiteY667" fmla="*/ 293357 h 7505871"/>
              <a:gd name="connsiteX668" fmla="*/ 116893 w 8074110"/>
              <a:gd name="connsiteY668" fmla="*/ 13126 h 7505871"/>
              <a:gd name="connsiteX669" fmla="*/ 0 w 8074110"/>
              <a:gd name="connsiteY669" fmla="*/ 6159 h 7505871"/>
              <a:gd name="connsiteX670" fmla="*/ 30191 w 8074110"/>
              <a:gd name="connsiteY670" fmla="*/ 27060 h 7505871"/>
              <a:gd name="connsiteX671" fmla="*/ 863149 w 8074110"/>
              <a:gd name="connsiteY671" fmla="*/ 349096 h 7505871"/>
              <a:gd name="connsiteX672" fmla="*/ 2691628 w 8074110"/>
              <a:gd name="connsiteY672" fmla="*/ 1437513 h 7505871"/>
              <a:gd name="connsiteX673" fmla="*/ 2729173 w 8074110"/>
              <a:gd name="connsiteY673" fmla="*/ 1480575 h 7505871"/>
              <a:gd name="connsiteX674" fmla="*/ 2737964 w 8074110"/>
              <a:gd name="connsiteY674" fmla="*/ 1521053 h 7505871"/>
              <a:gd name="connsiteX675" fmla="*/ 2751607 w 8074110"/>
              <a:gd name="connsiteY675" fmla="*/ 1513346 h 7505871"/>
              <a:gd name="connsiteX676" fmla="*/ 2789941 w 8074110"/>
              <a:gd name="connsiteY676" fmla="*/ 1581205 h 7505871"/>
              <a:gd name="connsiteX677" fmla="*/ 2789941 w 8074110"/>
              <a:gd name="connsiteY677" fmla="*/ 1521120 h 7505871"/>
              <a:gd name="connsiteX678" fmla="*/ 3149135 w 8074110"/>
              <a:gd name="connsiteY678" fmla="*/ 1826898 h 7505871"/>
              <a:gd name="connsiteX679" fmla="*/ 3180873 w 8074110"/>
              <a:gd name="connsiteY679" fmla="*/ 1850896 h 7505871"/>
              <a:gd name="connsiteX680" fmla="*/ 3685603 w 8074110"/>
              <a:gd name="connsiteY680" fmla="*/ 2128807 h 7505871"/>
              <a:gd name="connsiteX681" fmla="*/ 4074212 w 8074110"/>
              <a:gd name="connsiteY681" fmla="*/ 2380398 h 7505871"/>
              <a:gd name="connsiteX682" fmla="*/ 4482176 w 8074110"/>
              <a:gd name="connsiteY682" fmla="*/ 2882804 h 7505871"/>
              <a:gd name="connsiteX683" fmla="*/ 4615325 w 8074110"/>
              <a:gd name="connsiteY683" fmla="*/ 3032983 h 7505871"/>
              <a:gd name="connsiteX684" fmla="*/ 4938909 w 8074110"/>
              <a:gd name="connsiteY684" fmla="*/ 3311666 h 7505871"/>
              <a:gd name="connsiteX685" fmla="*/ 5464539 w 8074110"/>
              <a:gd name="connsiteY685" fmla="*/ 3821815 h 7505871"/>
              <a:gd name="connsiteX686" fmla="*/ 5862439 w 8074110"/>
              <a:gd name="connsiteY686" fmla="*/ 4371442 h 7505871"/>
              <a:gd name="connsiteX687" fmla="*/ 5925142 w 8074110"/>
              <a:gd name="connsiteY687" fmla="*/ 4423309 h 7505871"/>
              <a:gd name="connsiteX688" fmla="*/ 5960752 w 8074110"/>
              <a:gd name="connsiteY688" fmla="*/ 4439565 h 7505871"/>
              <a:gd name="connsiteX689" fmla="*/ 6221633 w 8074110"/>
              <a:gd name="connsiteY689" fmla="*/ 4609099 h 7505871"/>
              <a:gd name="connsiteX690" fmla="*/ 6602500 w 8074110"/>
              <a:gd name="connsiteY690" fmla="*/ 4887784 h 7505871"/>
              <a:gd name="connsiteX691" fmla="*/ 7161419 w 8074110"/>
              <a:gd name="connsiteY691" fmla="*/ 5593785 h 7505871"/>
              <a:gd name="connsiteX692" fmla="*/ 7807037 w 8074110"/>
              <a:gd name="connsiteY692" fmla="*/ 6708523 h 7505871"/>
              <a:gd name="connsiteX693" fmla="*/ 7824068 w 8074110"/>
              <a:gd name="connsiteY693" fmla="*/ 6754970 h 7505871"/>
              <a:gd name="connsiteX694" fmla="*/ 7999795 w 8074110"/>
              <a:gd name="connsiteY694" fmla="*/ 7317758 h 7505871"/>
              <a:gd name="connsiteX695" fmla="*/ 8071787 w 8074110"/>
              <a:gd name="connsiteY695" fmla="*/ 7505871 h 7505871"/>
              <a:gd name="connsiteX696" fmla="*/ 8071787 w 8074110"/>
              <a:gd name="connsiteY696" fmla="*/ 7399815 h 7505871"/>
              <a:gd name="connsiteX697" fmla="*/ 7950250 w 8074110"/>
              <a:gd name="connsiteY697" fmla="*/ 7039849 h 7505871"/>
              <a:gd name="connsiteX698" fmla="*/ 7865096 w 8074110"/>
              <a:gd name="connsiteY698" fmla="*/ 6744905 h 7505871"/>
              <a:gd name="connsiteX699" fmla="*/ 7863548 w 8074110"/>
              <a:gd name="connsiteY699" fmla="*/ 6706200 h 7505871"/>
              <a:gd name="connsiteX700" fmla="*/ 8043144 w 8074110"/>
              <a:gd name="connsiteY700" fmla="*/ 6277336 h 7505871"/>
              <a:gd name="connsiteX701" fmla="*/ 8072562 w 8074110"/>
              <a:gd name="connsiteY701" fmla="*/ 6272691 h 7505871"/>
              <a:gd name="connsiteX702" fmla="*/ 8072562 w 8074110"/>
              <a:gd name="connsiteY702" fmla="*/ 6153476 h 7505871"/>
              <a:gd name="connsiteX703" fmla="*/ 8052434 w 8074110"/>
              <a:gd name="connsiteY703" fmla="*/ 6144959 h 7505871"/>
              <a:gd name="connsiteX704" fmla="*/ 7593379 w 8074110"/>
              <a:gd name="connsiteY704" fmla="*/ 5359998 h 7505871"/>
              <a:gd name="connsiteX705" fmla="*/ 7591831 w 8074110"/>
              <a:gd name="connsiteY705" fmla="*/ 5353806 h 7505871"/>
              <a:gd name="connsiteX706" fmla="*/ 8052434 w 8074110"/>
              <a:gd name="connsiteY706" fmla="*/ 5624748 h 7505871"/>
              <a:gd name="connsiteX707" fmla="*/ 8072562 w 8074110"/>
              <a:gd name="connsiteY707" fmla="*/ 5650297 h 7505871"/>
              <a:gd name="connsiteX708" fmla="*/ 8072562 w 8074110"/>
              <a:gd name="connsiteY708" fmla="*/ 5564367 h 7505871"/>
              <a:gd name="connsiteX709" fmla="*/ 8059401 w 8074110"/>
              <a:gd name="connsiteY709" fmla="*/ 5555078 h 7505871"/>
              <a:gd name="connsiteX710" fmla="*/ 7759043 w 8074110"/>
              <a:gd name="connsiteY710" fmla="*/ 5365418 h 7505871"/>
              <a:gd name="connsiteX711" fmla="*/ 7623569 w 8074110"/>
              <a:gd name="connsiteY711" fmla="*/ 5314326 h 7505871"/>
              <a:gd name="connsiteX712" fmla="*/ 7605765 w 8074110"/>
              <a:gd name="connsiteY712" fmla="*/ 5269426 h 7505871"/>
              <a:gd name="connsiteX713" fmla="*/ 7917737 w 8074110"/>
              <a:gd name="connsiteY713" fmla="*/ 4875397 h 7505871"/>
              <a:gd name="connsiteX714" fmla="*/ 8072562 w 8074110"/>
              <a:gd name="connsiteY714" fmla="*/ 4774761 h 7505871"/>
              <a:gd name="connsiteX715" fmla="*/ 8072562 w 8074110"/>
              <a:gd name="connsiteY715" fmla="*/ 4715155 h 7505871"/>
              <a:gd name="connsiteX716" fmla="*/ 7588734 w 8074110"/>
              <a:gd name="connsiteY716" fmla="*/ 5193561 h 7505871"/>
              <a:gd name="connsiteX717" fmla="*/ 7574027 w 8074110"/>
              <a:gd name="connsiteY717" fmla="*/ 5226849 h 7505871"/>
              <a:gd name="connsiteX718" fmla="*/ 7567060 w 8074110"/>
              <a:gd name="connsiteY718" fmla="*/ 5232269 h 7505871"/>
              <a:gd name="connsiteX719" fmla="*/ 7550804 w 8074110"/>
              <a:gd name="connsiteY719" fmla="*/ 5128536 h 7505871"/>
              <a:gd name="connsiteX720" fmla="*/ 7476486 w 8074110"/>
              <a:gd name="connsiteY720" fmla="*/ 4561102 h 7505871"/>
              <a:gd name="connsiteX721" fmla="*/ 7512871 w 8074110"/>
              <a:gd name="connsiteY721" fmla="*/ 4526267 h 7505871"/>
              <a:gd name="connsiteX722" fmla="*/ 7744334 w 8074110"/>
              <a:gd name="connsiteY722" fmla="*/ 4535557 h 7505871"/>
              <a:gd name="connsiteX723" fmla="*/ 8072562 w 8074110"/>
              <a:gd name="connsiteY723" fmla="*/ 4622258 h 7505871"/>
              <a:gd name="connsiteX724" fmla="*/ 8072562 w 8074110"/>
              <a:gd name="connsiteY724" fmla="*/ 4568844 h 7505871"/>
              <a:gd name="connsiteX725" fmla="*/ 7770654 w 8074110"/>
              <a:gd name="connsiteY725" fmla="*/ 4499174 h 7505871"/>
              <a:gd name="connsiteX726" fmla="*/ 7519838 w 8074110"/>
              <a:gd name="connsiteY726" fmla="*/ 4483690 h 7505871"/>
              <a:gd name="connsiteX727" fmla="*/ 7461005 w 8074110"/>
              <a:gd name="connsiteY727" fmla="*/ 4427179 h 7505871"/>
              <a:gd name="connsiteX728" fmla="*/ 7389784 w 8074110"/>
              <a:gd name="connsiteY728" fmla="*/ 3848909 h 7505871"/>
              <a:gd name="connsiteX729" fmla="*/ 7420750 w 8074110"/>
              <a:gd name="connsiteY729" fmla="*/ 3808654 h 7505871"/>
              <a:gd name="connsiteX730" fmla="*/ 7762912 w 8074110"/>
              <a:gd name="connsiteY730" fmla="*/ 3749823 h 7505871"/>
              <a:gd name="connsiteX731" fmla="*/ 8072562 w 8074110"/>
              <a:gd name="connsiteY731" fmla="*/ 3759884 h 7505871"/>
              <a:gd name="connsiteX732" fmla="*/ 8072562 w 8074110"/>
              <a:gd name="connsiteY732" fmla="*/ 3713438 h 7505871"/>
              <a:gd name="connsiteX733" fmla="*/ 7848067 w 8074110"/>
              <a:gd name="connsiteY733" fmla="*/ 3704924 h 7505871"/>
              <a:gd name="connsiteX734" fmla="*/ 7498162 w 8074110"/>
              <a:gd name="connsiteY734" fmla="*/ 3756790 h 7505871"/>
              <a:gd name="connsiteX735" fmla="*/ 7406041 w 8074110"/>
              <a:gd name="connsiteY735" fmla="*/ 3768402 h 7505871"/>
              <a:gd name="connsiteX736" fmla="*/ 7376625 w 8074110"/>
              <a:gd name="connsiteY736" fmla="*/ 3743628 h 7505871"/>
              <a:gd name="connsiteX737" fmla="*/ 7317791 w 8074110"/>
              <a:gd name="connsiteY737" fmla="*/ 3277606 h 7505871"/>
              <a:gd name="connsiteX738" fmla="*/ 7329403 w 8074110"/>
              <a:gd name="connsiteY738" fmla="*/ 3245093 h 7505871"/>
              <a:gd name="connsiteX739" fmla="*/ 7556221 w 8074110"/>
              <a:gd name="connsiteY739" fmla="*/ 3145229 h 7505871"/>
              <a:gd name="connsiteX740" fmla="*/ 8072562 w 8074110"/>
              <a:gd name="connsiteY740" fmla="*/ 3045368 h 7505871"/>
              <a:gd name="connsiteX741" fmla="*/ 8072562 w 8074110"/>
              <a:gd name="connsiteY741" fmla="*/ 3005888 h 7505871"/>
              <a:gd name="connsiteX742" fmla="*/ 7445521 w 8074110"/>
              <a:gd name="connsiteY742" fmla="*/ 3144457 h 7505871"/>
              <a:gd name="connsiteX743" fmla="*/ 7328628 w 8074110"/>
              <a:gd name="connsiteY743" fmla="*/ 3199420 h 7505871"/>
              <a:gd name="connsiteX744" fmla="*/ 7304630 w 8074110"/>
              <a:gd name="connsiteY744" fmla="*/ 3186259 h 7505871"/>
              <a:gd name="connsiteX745" fmla="*/ 7258183 w 8074110"/>
              <a:gd name="connsiteY745" fmla="*/ 2868867 h 7505871"/>
              <a:gd name="connsiteX746" fmla="*/ 7267472 w 8074110"/>
              <a:gd name="connsiteY746" fmla="*/ 2846419 h 7505871"/>
              <a:gd name="connsiteX747" fmla="*/ 7736592 w 8074110"/>
              <a:gd name="connsiteY747" fmla="*/ 2501935 h 7505871"/>
              <a:gd name="connsiteX748" fmla="*/ 8072562 w 8074110"/>
              <a:gd name="connsiteY748" fmla="*/ 2323111 h 7505871"/>
              <a:gd name="connsiteX749" fmla="*/ 8072562 w 8074110"/>
              <a:gd name="connsiteY749" fmla="*/ 2263504 h 7505871"/>
              <a:gd name="connsiteX750" fmla="*/ 7247346 w 8074110"/>
              <a:gd name="connsiteY750" fmla="*/ 2789134 h 7505871"/>
              <a:gd name="connsiteX751" fmla="*/ 7204769 w 8074110"/>
              <a:gd name="connsiteY751" fmla="*/ 2536769 h 7505871"/>
              <a:gd name="connsiteX752" fmla="*/ 7194707 w 8074110"/>
              <a:gd name="connsiteY752" fmla="*/ 2481808 h 7505871"/>
              <a:gd name="connsiteX753" fmla="*/ 7218703 w 8074110"/>
              <a:gd name="connsiteY753" fmla="*/ 2341689 h 7505871"/>
              <a:gd name="connsiteX754" fmla="*/ 7498162 w 8074110"/>
              <a:gd name="connsiteY754" fmla="*/ 2079261 h 7505871"/>
              <a:gd name="connsiteX755" fmla="*/ 7934769 w 8074110"/>
              <a:gd name="connsiteY755" fmla="*/ 1906633 h 7505871"/>
              <a:gd name="connsiteX756" fmla="*/ 7950250 w 8074110"/>
              <a:gd name="connsiteY756" fmla="*/ 1901988 h 7505871"/>
              <a:gd name="connsiteX757" fmla="*/ 8072562 w 8074110"/>
              <a:gd name="connsiteY757" fmla="*/ 1913600 h 7505871"/>
              <a:gd name="connsiteX758" fmla="*/ 8072562 w 8074110"/>
              <a:gd name="connsiteY758" fmla="*/ 1860961 h 7505871"/>
              <a:gd name="connsiteX759" fmla="*/ 7922382 w 8074110"/>
              <a:gd name="connsiteY759" fmla="*/ 1541246 h 7505871"/>
              <a:gd name="connsiteX760" fmla="*/ 8023793 w 8074110"/>
              <a:gd name="connsiteY760" fmla="*/ 1045033 h 7505871"/>
              <a:gd name="connsiteX761" fmla="*/ 8072562 w 8074110"/>
              <a:gd name="connsiteY761" fmla="*/ 933558 h 7505871"/>
              <a:gd name="connsiteX762" fmla="*/ 8072562 w 8074110"/>
              <a:gd name="connsiteY762" fmla="*/ 834472 h 7505871"/>
              <a:gd name="connsiteX763" fmla="*/ 8057853 w 8074110"/>
              <a:gd name="connsiteY763" fmla="*/ 850729 h 7505871"/>
              <a:gd name="connsiteX764" fmla="*/ 7875935 w 8074110"/>
              <a:gd name="connsiteY764" fmla="*/ 1487832 h 7505871"/>
              <a:gd name="connsiteX765" fmla="*/ 7917737 w 8074110"/>
              <a:gd name="connsiteY765" fmla="*/ 1746388 h 7505871"/>
              <a:gd name="connsiteX766" fmla="*/ 7834133 w 8074110"/>
              <a:gd name="connsiteY766" fmla="*/ 1685234 h 7505871"/>
              <a:gd name="connsiteX767" fmla="*/ 7668469 w 8074110"/>
              <a:gd name="connsiteY767" fmla="*/ 1563695 h 7505871"/>
              <a:gd name="connsiteX768" fmla="*/ 7553899 w 8074110"/>
              <a:gd name="connsiteY768" fmla="*/ 1286560 h 7505871"/>
              <a:gd name="connsiteX769" fmla="*/ 7736592 w 8074110"/>
              <a:gd name="connsiteY769" fmla="*/ 785700 h 7505871"/>
              <a:gd name="connsiteX770" fmla="*/ 7778394 w 8074110"/>
              <a:gd name="connsiteY770" fmla="*/ 759382 h 7505871"/>
              <a:gd name="connsiteX771" fmla="*/ 8041597 w 8074110"/>
              <a:gd name="connsiteY771" fmla="*/ 728417 h 7505871"/>
              <a:gd name="connsiteX772" fmla="*/ 8074110 w 8074110"/>
              <a:gd name="connsiteY772" fmla="*/ 722222 h 7505871"/>
              <a:gd name="connsiteX773" fmla="*/ 8074110 w 8074110"/>
              <a:gd name="connsiteY773" fmla="*/ 688937 h 7505871"/>
              <a:gd name="connsiteX774" fmla="*/ 7787683 w 8074110"/>
              <a:gd name="connsiteY774" fmla="*/ 719127 h 7505871"/>
              <a:gd name="connsiteX775" fmla="*/ 7550029 w 8074110"/>
              <a:gd name="connsiteY775" fmla="*/ 603007 h 7505871"/>
              <a:gd name="connsiteX776" fmla="*/ 7534545 w 8074110"/>
              <a:gd name="connsiteY776" fmla="*/ 359158 h 7505871"/>
              <a:gd name="connsiteX777" fmla="*/ 7626666 w 8074110"/>
              <a:gd name="connsiteY777" fmla="*/ 251555 h 7505871"/>
              <a:gd name="connsiteX778" fmla="*/ 7819424 w 8074110"/>
              <a:gd name="connsiteY778" fmla="*/ 127696 h 7505871"/>
              <a:gd name="connsiteX779" fmla="*/ 7926252 w 8074110"/>
              <a:gd name="connsiteY779" fmla="*/ 76604 h 7505871"/>
              <a:gd name="connsiteX780" fmla="*/ 8074110 w 8074110"/>
              <a:gd name="connsiteY780" fmla="*/ 636295 h 7505871"/>
              <a:gd name="connsiteX781" fmla="*/ 8074110 w 8074110"/>
              <a:gd name="connsiteY781" fmla="*/ 589848 h 7505871"/>
              <a:gd name="connsiteX782" fmla="*/ 8012954 w 8074110"/>
              <a:gd name="connsiteY782" fmla="*/ 46414 h 7505871"/>
              <a:gd name="connsiteX783" fmla="*/ 8071012 w 8074110"/>
              <a:gd name="connsiteY783" fmla="*/ 11578 h 7505871"/>
              <a:gd name="connsiteX784" fmla="*/ 8071012 w 8074110"/>
              <a:gd name="connsiteY784" fmla="*/ 4611 h 7505871"/>
              <a:gd name="connsiteX785" fmla="*/ 7829488 w 8074110"/>
              <a:gd name="connsiteY785" fmla="*/ 4611 h 7505871"/>
              <a:gd name="connsiteX786" fmla="*/ 7829488 w 8074110"/>
              <a:gd name="connsiteY786" fmla="*/ 10028 h 7505871"/>
              <a:gd name="connsiteX787" fmla="*/ 7950250 w 8074110"/>
              <a:gd name="connsiteY787" fmla="*/ 17770 h 7505871"/>
              <a:gd name="connsiteX788" fmla="*/ 7735817 w 8074110"/>
              <a:gd name="connsiteY788" fmla="*/ 131568 h 7505871"/>
              <a:gd name="connsiteX789" fmla="*/ 7637503 w 8074110"/>
              <a:gd name="connsiteY789" fmla="*/ 166403 h 7505871"/>
              <a:gd name="connsiteX790" fmla="*/ 6933826 w 8074110"/>
              <a:gd name="connsiteY790" fmla="*/ 19318 h 7505871"/>
              <a:gd name="connsiteX791" fmla="*/ 6868026 w 8074110"/>
              <a:gd name="connsiteY791" fmla="*/ 8481 h 7505871"/>
              <a:gd name="connsiteX792" fmla="*/ 7534545 w 8074110"/>
              <a:gd name="connsiteY792" fmla="*/ 226009 h 7505871"/>
              <a:gd name="connsiteX793" fmla="*/ 7524483 w 8074110"/>
              <a:gd name="connsiteY793" fmla="*/ 237621 h 7505871"/>
              <a:gd name="connsiteX794" fmla="*/ 7244249 w 8074110"/>
              <a:gd name="connsiteY794" fmla="*/ 413347 h 7505871"/>
              <a:gd name="connsiteX795" fmla="*/ 7223348 w 8074110"/>
              <a:gd name="connsiteY795" fmla="*/ 421864 h 7505871"/>
              <a:gd name="connsiteX796" fmla="*/ 6830868 w 8074110"/>
              <a:gd name="connsiteY796" fmla="*/ 303422 h 7505871"/>
              <a:gd name="connsiteX797" fmla="*/ 6813837 w 8074110"/>
              <a:gd name="connsiteY797" fmla="*/ 261619 h 7505871"/>
              <a:gd name="connsiteX798" fmla="*/ 6854092 w 8074110"/>
              <a:gd name="connsiteY798" fmla="*/ 26285 h 7505871"/>
              <a:gd name="connsiteX799" fmla="*/ 6850222 w 8074110"/>
              <a:gd name="connsiteY799" fmla="*/ 3836 h 7505871"/>
              <a:gd name="connsiteX800" fmla="*/ 6830299 w 8074110"/>
              <a:gd name="connsiteY80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96908 w 8074110"/>
              <a:gd name="connsiteY517" fmla="*/ 1464609 h 7505871"/>
              <a:gd name="connsiteX518" fmla="*/ 2735752 w 8074110"/>
              <a:gd name="connsiteY518" fmla="*/ 1415837 h 7505871"/>
              <a:gd name="connsiteX519" fmla="*/ 1008685 w 8074110"/>
              <a:gd name="connsiteY519" fmla="*/ 367675 h 7505871"/>
              <a:gd name="connsiteX520" fmla="*/ 1011007 w 8074110"/>
              <a:gd name="connsiteY520" fmla="*/ 356836 h 7505871"/>
              <a:gd name="connsiteX521" fmla="*/ 1210729 w 8074110"/>
              <a:gd name="connsiteY521" fmla="*/ 356836 h 7505871"/>
              <a:gd name="connsiteX522" fmla="*/ 2855742 w 8074110"/>
              <a:gd name="connsiteY522" fmla="*/ 349869 h 7505871"/>
              <a:gd name="connsiteX523" fmla="*/ 2975732 w 8074110"/>
              <a:gd name="connsiteY523" fmla="*/ 357611 h 7505871"/>
              <a:gd name="connsiteX524" fmla="*/ 3563291 w 8074110"/>
              <a:gd name="connsiteY524" fmla="*/ 403285 h 7505871"/>
              <a:gd name="connsiteX525" fmla="*/ 3644576 w 8074110"/>
              <a:gd name="connsiteY525" fmla="*/ 434248 h 7505871"/>
              <a:gd name="connsiteX526" fmla="*/ 3996800 w 8074110"/>
              <a:gd name="connsiteY526" fmla="*/ 962976 h 7505871"/>
              <a:gd name="connsiteX527" fmla="*/ 4018476 w 8074110"/>
              <a:gd name="connsiteY527" fmla="*/ 1285785 h 7505871"/>
              <a:gd name="connsiteX528" fmla="*/ 4015379 w 8074110"/>
              <a:gd name="connsiteY528" fmla="*/ 1554405 h 7505871"/>
              <a:gd name="connsiteX529" fmla="*/ 3987511 w 8074110"/>
              <a:gd name="connsiteY529" fmla="*/ 1588468 h 7505871"/>
              <a:gd name="connsiteX530" fmla="*/ 3505232 w 8074110"/>
              <a:gd name="connsiteY530" fmla="*/ 1706136 h 7505871"/>
              <a:gd name="connsiteX531" fmla="*/ 3467300 w 8074110"/>
              <a:gd name="connsiteY531" fmla="*/ 1688329 h 7505871"/>
              <a:gd name="connsiteX532" fmla="*/ 3434787 w 8074110"/>
              <a:gd name="connsiteY532" fmla="*/ 1526537 h 7505871"/>
              <a:gd name="connsiteX533" fmla="*/ 2878193 w 8074110"/>
              <a:gd name="connsiteY533" fmla="*/ 380834 h 7505871"/>
              <a:gd name="connsiteX534" fmla="*/ 2855742 w 8074110"/>
              <a:gd name="connsiteY534" fmla="*/ 356063 h 7505871"/>
              <a:gd name="connsiteX535" fmla="*/ 2855742 w 8074110"/>
              <a:gd name="connsiteY535" fmla="*/ 349869 h 7505871"/>
              <a:gd name="connsiteX536" fmla="*/ 6802225 w 8074110"/>
              <a:gd name="connsiteY536" fmla="*/ 332065 h 7505871"/>
              <a:gd name="connsiteX537" fmla="*/ 7036785 w 8074110"/>
              <a:gd name="connsiteY537" fmla="*/ 431153 h 7505871"/>
              <a:gd name="connsiteX538" fmla="*/ 7148257 w 8074110"/>
              <a:gd name="connsiteY538" fmla="*/ 445088 h 7505871"/>
              <a:gd name="connsiteX539" fmla="*/ 7169934 w 8074110"/>
              <a:gd name="connsiteY539" fmla="*/ 455924 h 7505871"/>
              <a:gd name="connsiteX540" fmla="*/ 7157547 w 8074110"/>
              <a:gd name="connsiteY540" fmla="*/ 479923 h 7505871"/>
              <a:gd name="connsiteX541" fmla="*/ 7014334 w 8074110"/>
              <a:gd name="connsiteY541" fmla="*/ 603007 h 7505871"/>
              <a:gd name="connsiteX542" fmla="*/ 6878090 w 8074110"/>
              <a:gd name="connsiteY542" fmla="*/ 617716 h 7505871"/>
              <a:gd name="connsiteX543" fmla="*/ 6844027 w 8074110"/>
              <a:gd name="connsiteY543" fmla="*/ 605330 h 7505871"/>
              <a:gd name="connsiteX544" fmla="*/ 6783646 w 8074110"/>
              <a:gd name="connsiteY544" fmla="*/ 502371 h 7505871"/>
              <a:gd name="connsiteX545" fmla="*/ 6802225 w 8074110"/>
              <a:gd name="connsiteY545" fmla="*/ 332065 h 7505871"/>
              <a:gd name="connsiteX546" fmla="*/ 2216316 w 8074110"/>
              <a:gd name="connsiteY546" fmla="*/ 277101 h 7505871"/>
              <a:gd name="connsiteX547" fmla="*/ 2451651 w 8074110"/>
              <a:gd name="connsiteY547" fmla="*/ 305744 h 7505871"/>
              <a:gd name="connsiteX548" fmla="*/ 2734980 w 8074110"/>
              <a:gd name="connsiteY548" fmla="*/ 335935 h 7505871"/>
              <a:gd name="connsiteX549" fmla="*/ 2836388 w 8074110"/>
              <a:gd name="connsiteY549" fmla="*/ 411800 h 7505871"/>
              <a:gd name="connsiteX550" fmla="*/ 3379825 w 8074110"/>
              <a:gd name="connsiteY550" fmla="*/ 1528087 h 7505871"/>
              <a:gd name="connsiteX551" fmla="*/ 3353505 w 8074110"/>
              <a:gd name="connsiteY551" fmla="*/ 1494024 h 7505871"/>
              <a:gd name="connsiteX552" fmla="*/ 2817037 w 8074110"/>
              <a:gd name="connsiteY552" fmla="*/ 788798 h 7505871"/>
              <a:gd name="connsiteX553" fmla="*/ 2800780 w 8074110"/>
              <a:gd name="connsiteY553" fmla="*/ 751640 h 7505871"/>
              <a:gd name="connsiteX554" fmla="*/ 2805900 w 8074110"/>
              <a:gd name="connsiteY554" fmla="*/ 695324 h 7505871"/>
              <a:gd name="connsiteX555" fmla="*/ 2753751 w 8074110"/>
              <a:gd name="connsiteY555" fmla="*/ 695324 h 7505871"/>
              <a:gd name="connsiteX556" fmla="*/ 2751236 w 8074110"/>
              <a:gd name="connsiteY556" fmla="*/ 721450 h 7505871"/>
              <a:gd name="connsiteX557" fmla="*/ 2216316 w 8074110"/>
              <a:gd name="connsiteY557" fmla="*/ 277101 h 7505871"/>
              <a:gd name="connsiteX558" fmla="*/ 7517516 w 8074110"/>
              <a:gd name="connsiteY558" fmla="*/ 277101 h 7505871"/>
              <a:gd name="connsiteX559" fmla="*/ 7651440 w 8074110"/>
              <a:gd name="connsiteY559" fmla="*/ 726094 h 7505871"/>
              <a:gd name="connsiteX560" fmla="*/ 7406816 w 8074110"/>
              <a:gd name="connsiteY560" fmla="*/ 760155 h 7505871"/>
              <a:gd name="connsiteX561" fmla="*/ 7295343 w 8074110"/>
              <a:gd name="connsiteY561" fmla="*/ 776411 h 7505871"/>
              <a:gd name="connsiteX562" fmla="*/ 7250443 w 8074110"/>
              <a:gd name="connsiteY562" fmla="*/ 758607 h 7505871"/>
              <a:gd name="connsiteX563" fmla="*/ 7202446 w 8074110"/>
              <a:gd name="connsiteY563" fmla="*/ 573592 h 7505871"/>
              <a:gd name="connsiteX564" fmla="*/ 7277537 w 8074110"/>
              <a:gd name="connsiteY564" fmla="*/ 427281 h 7505871"/>
              <a:gd name="connsiteX565" fmla="*/ 7493517 w 8074110"/>
              <a:gd name="connsiteY565" fmla="*/ 286390 h 7505871"/>
              <a:gd name="connsiteX566" fmla="*/ 7517516 w 8074110"/>
              <a:gd name="connsiteY566" fmla="*/ 277101 h 7505871"/>
              <a:gd name="connsiteX567" fmla="*/ 1725523 w 8074110"/>
              <a:gd name="connsiteY567" fmla="*/ 200464 h 7505871"/>
              <a:gd name="connsiteX568" fmla="*/ 1922923 w 8074110"/>
              <a:gd name="connsiteY568" fmla="*/ 231429 h 7505871"/>
              <a:gd name="connsiteX569" fmla="*/ 2086264 w 8074110"/>
              <a:gd name="connsiteY569" fmla="*/ 256200 h 7505871"/>
              <a:gd name="connsiteX570" fmla="*/ 2138131 w 8074110"/>
              <a:gd name="connsiteY570" fmla="*/ 284843 h 7505871"/>
              <a:gd name="connsiteX571" fmla="*/ 2200834 w 8074110"/>
              <a:gd name="connsiteY571" fmla="*/ 338257 h 7505871"/>
              <a:gd name="connsiteX572" fmla="*/ 2728013 w 8074110"/>
              <a:gd name="connsiteY572" fmla="*/ 774864 h 7505871"/>
              <a:gd name="connsiteX573" fmla="*/ 2820132 w 8074110"/>
              <a:gd name="connsiteY573" fmla="*/ 871630 h 7505871"/>
              <a:gd name="connsiteX574" fmla="*/ 3416208 w 8074110"/>
              <a:gd name="connsiteY574" fmla="*/ 1705361 h 7505871"/>
              <a:gd name="connsiteX575" fmla="*/ 3403821 w 8074110"/>
              <a:gd name="connsiteY575" fmla="*/ 1733229 h 7505871"/>
              <a:gd name="connsiteX576" fmla="*/ 3220356 w 8074110"/>
              <a:gd name="connsiteY576" fmla="*/ 1788965 h 7505871"/>
              <a:gd name="connsiteX577" fmla="*/ 3183971 w 8074110"/>
              <a:gd name="connsiteY577" fmla="*/ 1778128 h 7505871"/>
              <a:gd name="connsiteX578" fmla="*/ 2802328 w 8074110"/>
              <a:gd name="connsiteY578" fmla="*/ 1303589 h 7505871"/>
              <a:gd name="connsiteX579" fmla="*/ 2734980 w 8074110"/>
              <a:gd name="connsiteY579" fmla="*/ 1223082 h 7505871"/>
              <a:gd name="connsiteX580" fmla="*/ 1721651 w 8074110"/>
              <a:gd name="connsiteY580" fmla="*/ 208205 h 7505871"/>
              <a:gd name="connsiteX581" fmla="*/ 1725523 w 8074110"/>
              <a:gd name="connsiteY581" fmla="*/ 200464 h 7505871"/>
              <a:gd name="connsiteX582" fmla="*/ 5759578 w 8074110"/>
              <a:gd name="connsiteY582" fmla="*/ 140662 h 7505871"/>
              <a:gd name="connsiteX583" fmla="*/ 5822184 w 8074110"/>
              <a:gd name="connsiteY583" fmla="*/ 174918 h 7505871"/>
              <a:gd name="connsiteX584" fmla="*/ 6050551 w 8074110"/>
              <a:gd name="connsiteY584" fmla="*/ 345224 h 7505871"/>
              <a:gd name="connsiteX585" fmla="*/ 6064485 w 8074110"/>
              <a:gd name="connsiteY585" fmla="*/ 389351 h 7505871"/>
              <a:gd name="connsiteX586" fmla="*/ 5850827 w 8074110"/>
              <a:gd name="connsiteY586" fmla="*/ 619264 h 7505871"/>
              <a:gd name="connsiteX587" fmla="*/ 5812120 w 8074110"/>
              <a:gd name="connsiteY587" fmla="*/ 623909 h 7505871"/>
              <a:gd name="connsiteX588" fmla="*/ 5306617 w 8074110"/>
              <a:gd name="connsiteY588" fmla="*/ 537981 h 7505871"/>
              <a:gd name="connsiteX589" fmla="*/ 5287266 w 8074110"/>
              <a:gd name="connsiteY589" fmla="*/ 532562 h 7505871"/>
              <a:gd name="connsiteX590" fmla="*/ 5484666 w 8074110"/>
              <a:gd name="connsiteY590" fmla="*/ 433476 h 7505871"/>
              <a:gd name="connsiteX591" fmla="*/ 5716131 w 8074110"/>
              <a:gd name="connsiteY591" fmla="*/ 198141 h 7505871"/>
              <a:gd name="connsiteX592" fmla="*/ 5759578 w 8074110"/>
              <a:gd name="connsiteY592" fmla="*/ 140662 h 7505871"/>
              <a:gd name="connsiteX593" fmla="*/ 6792161 w 8074110"/>
              <a:gd name="connsiteY593" fmla="*/ 69637 h 7505871"/>
              <a:gd name="connsiteX594" fmla="*/ 6756550 w 8074110"/>
              <a:gd name="connsiteY594" fmla="*/ 261619 h 7505871"/>
              <a:gd name="connsiteX595" fmla="*/ 6617984 w 8074110"/>
              <a:gd name="connsiteY595" fmla="*/ 446635 h 7505871"/>
              <a:gd name="connsiteX596" fmla="*/ 6420582 w 8074110"/>
              <a:gd name="connsiteY596" fmla="*/ 545724 h 7505871"/>
              <a:gd name="connsiteX597" fmla="*/ 6386520 w 8074110"/>
              <a:gd name="connsiteY597" fmla="*/ 543401 h 7505871"/>
              <a:gd name="connsiteX598" fmla="*/ 6167444 w 8074110"/>
              <a:gd name="connsiteY598" fmla="*/ 376190 h 7505871"/>
              <a:gd name="connsiteX599" fmla="*/ 6792161 w 8074110"/>
              <a:gd name="connsiteY599" fmla="*/ 69637 h 7505871"/>
              <a:gd name="connsiteX600" fmla="*/ 6830299 w 8074110"/>
              <a:gd name="connsiteY600" fmla="*/ 401 h 7505871"/>
              <a:gd name="connsiteX601" fmla="*/ 6773582 w 8074110"/>
              <a:gd name="connsiteY601" fmla="*/ 27835 h 7505871"/>
              <a:gd name="connsiteX602" fmla="*/ 6302140 w 8074110"/>
              <a:gd name="connsiteY602" fmla="*/ 343677 h 7505871"/>
              <a:gd name="connsiteX603" fmla="*/ 6071452 w 8074110"/>
              <a:gd name="connsiteY603" fmla="*/ 304197 h 7505871"/>
              <a:gd name="connsiteX604" fmla="*/ 5949915 w 8074110"/>
              <a:gd name="connsiteY604" fmla="*/ 212850 h 7505871"/>
              <a:gd name="connsiteX605" fmla="*/ 5809025 w 8074110"/>
              <a:gd name="connsiteY605" fmla="*/ 105247 h 7505871"/>
              <a:gd name="connsiteX606" fmla="*/ 6016489 w 8074110"/>
              <a:gd name="connsiteY606" fmla="*/ 8481 h 7505871"/>
              <a:gd name="connsiteX607" fmla="*/ 6001007 w 8074110"/>
              <a:gd name="connsiteY607" fmla="*/ 3061 h 7505871"/>
              <a:gd name="connsiteX608" fmla="*/ 5795091 w 8074110"/>
              <a:gd name="connsiteY608" fmla="*/ 51058 h 7505871"/>
              <a:gd name="connsiteX609" fmla="*/ 5725418 w 8074110"/>
              <a:gd name="connsiteY609" fmla="*/ 40219 h 7505871"/>
              <a:gd name="connsiteX610" fmla="*/ 5613945 w 8074110"/>
              <a:gd name="connsiteY610" fmla="*/ 8481 h 7505871"/>
              <a:gd name="connsiteX611" fmla="*/ 5681293 w 8074110"/>
              <a:gd name="connsiteY611" fmla="*/ 62670 h 7505871"/>
              <a:gd name="connsiteX612" fmla="*/ 5692905 w 8074110"/>
              <a:gd name="connsiteY612" fmla="*/ 126148 h 7505871"/>
              <a:gd name="connsiteX613" fmla="*/ 5659619 w 8074110"/>
              <a:gd name="connsiteY613" fmla="*/ 178787 h 7505871"/>
              <a:gd name="connsiteX614" fmla="*/ 5438219 w 8074110"/>
              <a:gd name="connsiteY614" fmla="*/ 396318 h 7505871"/>
              <a:gd name="connsiteX615" fmla="*/ 5299651 w 8074110"/>
              <a:gd name="connsiteY615" fmla="*/ 465989 h 7505871"/>
              <a:gd name="connsiteX616" fmla="*/ 5051157 w 8074110"/>
              <a:gd name="connsiteY616" fmla="*/ 501599 h 7505871"/>
              <a:gd name="connsiteX617" fmla="*/ 5017869 w 8074110"/>
              <a:gd name="connsiteY617" fmla="*/ 498502 h 7505871"/>
              <a:gd name="connsiteX618" fmla="*/ 4896331 w 8074110"/>
              <a:gd name="connsiteY618" fmla="*/ 483020 h 7505871"/>
              <a:gd name="connsiteX619" fmla="*/ 5006257 w 8074110"/>
              <a:gd name="connsiteY619" fmla="*/ 368448 h 7505871"/>
              <a:gd name="connsiteX620" fmla="*/ 5178888 w 8074110"/>
              <a:gd name="connsiteY620" fmla="*/ 35574 h 7505871"/>
              <a:gd name="connsiteX621" fmla="*/ 5148697 w 8074110"/>
              <a:gd name="connsiteY621" fmla="*/ 4611 h 7505871"/>
              <a:gd name="connsiteX622" fmla="*/ 5130119 w 8074110"/>
              <a:gd name="connsiteY622" fmla="*/ 33252 h 7505871"/>
              <a:gd name="connsiteX623" fmla="*/ 4968327 w 8074110"/>
              <a:gd name="connsiteY623" fmla="*/ 335162 h 7505871"/>
              <a:gd name="connsiteX624" fmla="*/ 4842143 w 8074110"/>
              <a:gd name="connsiteY624" fmla="*/ 457472 h 7505871"/>
              <a:gd name="connsiteX625" fmla="*/ 4792601 w 8074110"/>
              <a:gd name="connsiteY625" fmla="*/ 475278 h 7505871"/>
              <a:gd name="connsiteX626" fmla="*/ 4347477 w 8074110"/>
              <a:gd name="connsiteY626" fmla="*/ 432701 h 7505871"/>
              <a:gd name="connsiteX627" fmla="*/ 4253811 w 8074110"/>
              <a:gd name="connsiteY627" fmla="*/ 421089 h 7505871"/>
              <a:gd name="connsiteX628" fmla="*/ 4693512 w 8074110"/>
              <a:gd name="connsiteY628" fmla="*/ 8481 h 7505871"/>
              <a:gd name="connsiteX629" fmla="*/ 4611455 w 8074110"/>
              <a:gd name="connsiteY629" fmla="*/ 22415 h 7505871"/>
              <a:gd name="connsiteX630" fmla="*/ 4196524 w 8074110"/>
              <a:gd name="connsiteY630" fmla="*/ 402510 h 7505871"/>
              <a:gd name="connsiteX631" fmla="*/ 4148530 w 8074110"/>
              <a:gd name="connsiteY631" fmla="*/ 417219 h 7505871"/>
              <a:gd name="connsiteX632" fmla="*/ 3828041 w 8074110"/>
              <a:gd name="connsiteY632" fmla="*/ 393221 h 7505871"/>
              <a:gd name="connsiteX633" fmla="*/ 3665477 w 8074110"/>
              <a:gd name="connsiteY633" fmla="*/ 380834 h 7505871"/>
              <a:gd name="connsiteX634" fmla="*/ 3924032 w 8074110"/>
              <a:gd name="connsiteY634" fmla="*/ 10028 h 7505871"/>
              <a:gd name="connsiteX635" fmla="*/ 3841203 w 8074110"/>
              <a:gd name="connsiteY635" fmla="*/ 46414 h 7505871"/>
              <a:gd name="connsiteX636" fmla="*/ 3613610 w 8074110"/>
              <a:gd name="connsiteY636" fmla="*/ 359933 h 7505871"/>
              <a:gd name="connsiteX637" fmla="*/ 3573355 w 8074110"/>
              <a:gd name="connsiteY637" fmla="*/ 376190 h 7505871"/>
              <a:gd name="connsiteX638" fmla="*/ 2866581 w 8074110"/>
              <a:gd name="connsiteY638" fmla="*/ 318906 h 7505871"/>
              <a:gd name="connsiteX639" fmla="*/ 2819359 w 8074110"/>
              <a:gd name="connsiteY639" fmla="*/ 301874 h 7505871"/>
              <a:gd name="connsiteX640" fmla="*/ 2984246 w 8074110"/>
              <a:gd name="connsiteY640" fmla="*/ 10028 h 7505871"/>
              <a:gd name="connsiteX641" fmla="*/ 2922318 w 8074110"/>
              <a:gd name="connsiteY641" fmla="*/ 39446 h 7505871"/>
              <a:gd name="connsiteX642" fmla="*/ 2779879 w 8074110"/>
              <a:gd name="connsiteY642" fmla="*/ 285618 h 7505871"/>
              <a:gd name="connsiteX643" fmla="*/ 2736527 w 8074110"/>
              <a:gd name="connsiteY643" fmla="*/ 306519 h 7505871"/>
              <a:gd name="connsiteX644" fmla="*/ 2190770 w 8074110"/>
              <a:gd name="connsiteY644" fmla="*/ 240718 h 7505871"/>
              <a:gd name="connsiteX645" fmla="*/ 2157482 w 8074110"/>
              <a:gd name="connsiteY645" fmla="*/ 207430 h 7505871"/>
              <a:gd name="connsiteX646" fmla="*/ 2173739 w 8074110"/>
              <a:gd name="connsiteY646" fmla="*/ 124598 h 7505871"/>
              <a:gd name="connsiteX647" fmla="*/ 2247281 w 8074110"/>
              <a:gd name="connsiteY647" fmla="*/ 8481 h 7505871"/>
              <a:gd name="connsiteX648" fmla="*/ 2202382 w 8074110"/>
              <a:gd name="connsiteY648" fmla="*/ 13126 h 7505871"/>
              <a:gd name="connsiteX649" fmla="*/ 2109488 w 8074110"/>
              <a:gd name="connsiteY649" fmla="*/ 196594 h 7505871"/>
              <a:gd name="connsiteX650" fmla="*/ 2073878 w 8074110"/>
              <a:gd name="connsiteY650" fmla="*/ 223687 h 7505871"/>
              <a:gd name="connsiteX651" fmla="*/ 1782807 w 8074110"/>
              <a:gd name="connsiteY651" fmla="*/ 178015 h 7505871"/>
              <a:gd name="connsiteX652" fmla="*/ 1743327 w 8074110"/>
              <a:gd name="connsiteY652" fmla="*/ 94408 h 7505871"/>
              <a:gd name="connsiteX653" fmla="*/ 1789774 w 8074110"/>
              <a:gd name="connsiteY653" fmla="*/ 10803 h 7505871"/>
              <a:gd name="connsiteX654" fmla="*/ 1709266 w 8074110"/>
              <a:gd name="connsiteY654" fmla="*/ 48736 h 7505871"/>
              <a:gd name="connsiteX655" fmla="*/ 1667462 w 8074110"/>
              <a:gd name="connsiteY655" fmla="*/ 127696 h 7505871"/>
              <a:gd name="connsiteX656" fmla="*/ 1618692 w 8074110"/>
              <a:gd name="connsiteY656" fmla="*/ 152469 h 7505871"/>
              <a:gd name="connsiteX657" fmla="*/ 853860 w 8074110"/>
              <a:gd name="connsiteY657" fmla="*/ 29382 h 7505871"/>
              <a:gd name="connsiteX658" fmla="*/ 474537 w 8074110"/>
              <a:gd name="connsiteY658" fmla="*/ 9256 h 7505871"/>
              <a:gd name="connsiteX659" fmla="*/ 493891 w 8074110"/>
              <a:gd name="connsiteY659" fmla="*/ 12351 h 7505871"/>
              <a:gd name="connsiteX660" fmla="*/ 733870 w 8074110"/>
              <a:gd name="connsiteY660" fmla="*/ 40994 h 7505871"/>
              <a:gd name="connsiteX661" fmla="*/ 1561409 w 8074110"/>
              <a:gd name="connsiteY661" fmla="*/ 171820 h 7505871"/>
              <a:gd name="connsiteX662" fmla="*/ 1631854 w 8074110"/>
              <a:gd name="connsiteY662" fmla="*/ 187304 h 7505871"/>
              <a:gd name="connsiteX663" fmla="*/ 1772742 w 8074110"/>
              <a:gd name="connsiteY663" fmla="*/ 322001 h 7505871"/>
              <a:gd name="connsiteX664" fmla="*/ 1567601 w 8074110"/>
              <a:gd name="connsiteY664" fmla="*/ 346774 h 7505871"/>
              <a:gd name="connsiteX665" fmla="*/ 1264918 w 8074110"/>
              <a:gd name="connsiteY665" fmla="*/ 319678 h 7505871"/>
              <a:gd name="connsiteX666" fmla="*/ 966880 w 8074110"/>
              <a:gd name="connsiteY666" fmla="*/ 322776 h 7505871"/>
              <a:gd name="connsiteX667" fmla="*/ 839151 w 8074110"/>
              <a:gd name="connsiteY667" fmla="*/ 293357 h 7505871"/>
              <a:gd name="connsiteX668" fmla="*/ 116893 w 8074110"/>
              <a:gd name="connsiteY668" fmla="*/ 13126 h 7505871"/>
              <a:gd name="connsiteX669" fmla="*/ 0 w 8074110"/>
              <a:gd name="connsiteY669" fmla="*/ 6159 h 7505871"/>
              <a:gd name="connsiteX670" fmla="*/ 30191 w 8074110"/>
              <a:gd name="connsiteY670" fmla="*/ 27060 h 7505871"/>
              <a:gd name="connsiteX671" fmla="*/ 863149 w 8074110"/>
              <a:gd name="connsiteY671" fmla="*/ 349096 h 7505871"/>
              <a:gd name="connsiteX672" fmla="*/ 2691628 w 8074110"/>
              <a:gd name="connsiteY672" fmla="*/ 1437513 h 7505871"/>
              <a:gd name="connsiteX673" fmla="*/ 2729173 w 8074110"/>
              <a:gd name="connsiteY673" fmla="*/ 1480575 h 7505871"/>
              <a:gd name="connsiteX674" fmla="*/ 2737964 w 8074110"/>
              <a:gd name="connsiteY674" fmla="*/ 1521053 h 7505871"/>
              <a:gd name="connsiteX675" fmla="*/ 2751607 w 8074110"/>
              <a:gd name="connsiteY675" fmla="*/ 1513346 h 7505871"/>
              <a:gd name="connsiteX676" fmla="*/ 2789941 w 8074110"/>
              <a:gd name="connsiteY676" fmla="*/ 1581205 h 7505871"/>
              <a:gd name="connsiteX677" fmla="*/ 2789941 w 8074110"/>
              <a:gd name="connsiteY677" fmla="*/ 1521120 h 7505871"/>
              <a:gd name="connsiteX678" fmla="*/ 3149135 w 8074110"/>
              <a:gd name="connsiteY678" fmla="*/ 1826898 h 7505871"/>
              <a:gd name="connsiteX679" fmla="*/ 3180873 w 8074110"/>
              <a:gd name="connsiteY679" fmla="*/ 1850896 h 7505871"/>
              <a:gd name="connsiteX680" fmla="*/ 3685603 w 8074110"/>
              <a:gd name="connsiteY680" fmla="*/ 2128807 h 7505871"/>
              <a:gd name="connsiteX681" fmla="*/ 4074212 w 8074110"/>
              <a:gd name="connsiteY681" fmla="*/ 2380398 h 7505871"/>
              <a:gd name="connsiteX682" fmla="*/ 4482176 w 8074110"/>
              <a:gd name="connsiteY682" fmla="*/ 2882804 h 7505871"/>
              <a:gd name="connsiteX683" fmla="*/ 4615325 w 8074110"/>
              <a:gd name="connsiteY683" fmla="*/ 3032983 h 7505871"/>
              <a:gd name="connsiteX684" fmla="*/ 4938909 w 8074110"/>
              <a:gd name="connsiteY684" fmla="*/ 3311666 h 7505871"/>
              <a:gd name="connsiteX685" fmla="*/ 5464539 w 8074110"/>
              <a:gd name="connsiteY685" fmla="*/ 3821815 h 7505871"/>
              <a:gd name="connsiteX686" fmla="*/ 5862439 w 8074110"/>
              <a:gd name="connsiteY686" fmla="*/ 4371442 h 7505871"/>
              <a:gd name="connsiteX687" fmla="*/ 5925142 w 8074110"/>
              <a:gd name="connsiteY687" fmla="*/ 4423309 h 7505871"/>
              <a:gd name="connsiteX688" fmla="*/ 5960752 w 8074110"/>
              <a:gd name="connsiteY688" fmla="*/ 4439565 h 7505871"/>
              <a:gd name="connsiteX689" fmla="*/ 6221633 w 8074110"/>
              <a:gd name="connsiteY689" fmla="*/ 4609099 h 7505871"/>
              <a:gd name="connsiteX690" fmla="*/ 6602500 w 8074110"/>
              <a:gd name="connsiteY690" fmla="*/ 4887784 h 7505871"/>
              <a:gd name="connsiteX691" fmla="*/ 7161419 w 8074110"/>
              <a:gd name="connsiteY691" fmla="*/ 5593785 h 7505871"/>
              <a:gd name="connsiteX692" fmla="*/ 7807037 w 8074110"/>
              <a:gd name="connsiteY692" fmla="*/ 6708523 h 7505871"/>
              <a:gd name="connsiteX693" fmla="*/ 7824068 w 8074110"/>
              <a:gd name="connsiteY693" fmla="*/ 6754970 h 7505871"/>
              <a:gd name="connsiteX694" fmla="*/ 7999795 w 8074110"/>
              <a:gd name="connsiteY694" fmla="*/ 7317758 h 7505871"/>
              <a:gd name="connsiteX695" fmla="*/ 8071787 w 8074110"/>
              <a:gd name="connsiteY695" fmla="*/ 7505871 h 7505871"/>
              <a:gd name="connsiteX696" fmla="*/ 8071787 w 8074110"/>
              <a:gd name="connsiteY696" fmla="*/ 7399815 h 7505871"/>
              <a:gd name="connsiteX697" fmla="*/ 7950250 w 8074110"/>
              <a:gd name="connsiteY697" fmla="*/ 7039849 h 7505871"/>
              <a:gd name="connsiteX698" fmla="*/ 7865096 w 8074110"/>
              <a:gd name="connsiteY698" fmla="*/ 6744905 h 7505871"/>
              <a:gd name="connsiteX699" fmla="*/ 7863548 w 8074110"/>
              <a:gd name="connsiteY699" fmla="*/ 6706200 h 7505871"/>
              <a:gd name="connsiteX700" fmla="*/ 8043144 w 8074110"/>
              <a:gd name="connsiteY700" fmla="*/ 6277336 h 7505871"/>
              <a:gd name="connsiteX701" fmla="*/ 8072562 w 8074110"/>
              <a:gd name="connsiteY701" fmla="*/ 6272691 h 7505871"/>
              <a:gd name="connsiteX702" fmla="*/ 8072562 w 8074110"/>
              <a:gd name="connsiteY702" fmla="*/ 6153476 h 7505871"/>
              <a:gd name="connsiteX703" fmla="*/ 8052434 w 8074110"/>
              <a:gd name="connsiteY703" fmla="*/ 6144959 h 7505871"/>
              <a:gd name="connsiteX704" fmla="*/ 7593379 w 8074110"/>
              <a:gd name="connsiteY704" fmla="*/ 5359998 h 7505871"/>
              <a:gd name="connsiteX705" fmla="*/ 7591831 w 8074110"/>
              <a:gd name="connsiteY705" fmla="*/ 5353806 h 7505871"/>
              <a:gd name="connsiteX706" fmla="*/ 8052434 w 8074110"/>
              <a:gd name="connsiteY706" fmla="*/ 5624748 h 7505871"/>
              <a:gd name="connsiteX707" fmla="*/ 8072562 w 8074110"/>
              <a:gd name="connsiteY707" fmla="*/ 5650297 h 7505871"/>
              <a:gd name="connsiteX708" fmla="*/ 8072562 w 8074110"/>
              <a:gd name="connsiteY708" fmla="*/ 5564367 h 7505871"/>
              <a:gd name="connsiteX709" fmla="*/ 8059401 w 8074110"/>
              <a:gd name="connsiteY709" fmla="*/ 5555078 h 7505871"/>
              <a:gd name="connsiteX710" fmla="*/ 7759043 w 8074110"/>
              <a:gd name="connsiteY710" fmla="*/ 5365418 h 7505871"/>
              <a:gd name="connsiteX711" fmla="*/ 7623569 w 8074110"/>
              <a:gd name="connsiteY711" fmla="*/ 5314326 h 7505871"/>
              <a:gd name="connsiteX712" fmla="*/ 7605765 w 8074110"/>
              <a:gd name="connsiteY712" fmla="*/ 5269426 h 7505871"/>
              <a:gd name="connsiteX713" fmla="*/ 7917737 w 8074110"/>
              <a:gd name="connsiteY713" fmla="*/ 4875397 h 7505871"/>
              <a:gd name="connsiteX714" fmla="*/ 8072562 w 8074110"/>
              <a:gd name="connsiteY714" fmla="*/ 4774761 h 7505871"/>
              <a:gd name="connsiteX715" fmla="*/ 8072562 w 8074110"/>
              <a:gd name="connsiteY715" fmla="*/ 4715155 h 7505871"/>
              <a:gd name="connsiteX716" fmla="*/ 7588734 w 8074110"/>
              <a:gd name="connsiteY716" fmla="*/ 5193561 h 7505871"/>
              <a:gd name="connsiteX717" fmla="*/ 7574027 w 8074110"/>
              <a:gd name="connsiteY717" fmla="*/ 5226849 h 7505871"/>
              <a:gd name="connsiteX718" fmla="*/ 7567060 w 8074110"/>
              <a:gd name="connsiteY718" fmla="*/ 5232269 h 7505871"/>
              <a:gd name="connsiteX719" fmla="*/ 7550804 w 8074110"/>
              <a:gd name="connsiteY719" fmla="*/ 5128536 h 7505871"/>
              <a:gd name="connsiteX720" fmla="*/ 7476486 w 8074110"/>
              <a:gd name="connsiteY720" fmla="*/ 4561102 h 7505871"/>
              <a:gd name="connsiteX721" fmla="*/ 7512871 w 8074110"/>
              <a:gd name="connsiteY721" fmla="*/ 4526267 h 7505871"/>
              <a:gd name="connsiteX722" fmla="*/ 7744334 w 8074110"/>
              <a:gd name="connsiteY722" fmla="*/ 4535557 h 7505871"/>
              <a:gd name="connsiteX723" fmla="*/ 8072562 w 8074110"/>
              <a:gd name="connsiteY723" fmla="*/ 4622258 h 7505871"/>
              <a:gd name="connsiteX724" fmla="*/ 8072562 w 8074110"/>
              <a:gd name="connsiteY724" fmla="*/ 4568844 h 7505871"/>
              <a:gd name="connsiteX725" fmla="*/ 7770654 w 8074110"/>
              <a:gd name="connsiteY725" fmla="*/ 4499174 h 7505871"/>
              <a:gd name="connsiteX726" fmla="*/ 7519838 w 8074110"/>
              <a:gd name="connsiteY726" fmla="*/ 4483690 h 7505871"/>
              <a:gd name="connsiteX727" fmla="*/ 7461005 w 8074110"/>
              <a:gd name="connsiteY727" fmla="*/ 4427179 h 7505871"/>
              <a:gd name="connsiteX728" fmla="*/ 7389784 w 8074110"/>
              <a:gd name="connsiteY728" fmla="*/ 3848909 h 7505871"/>
              <a:gd name="connsiteX729" fmla="*/ 7420750 w 8074110"/>
              <a:gd name="connsiteY729" fmla="*/ 3808654 h 7505871"/>
              <a:gd name="connsiteX730" fmla="*/ 7762912 w 8074110"/>
              <a:gd name="connsiteY730" fmla="*/ 3749823 h 7505871"/>
              <a:gd name="connsiteX731" fmla="*/ 8072562 w 8074110"/>
              <a:gd name="connsiteY731" fmla="*/ 3759884 h 7505871"/>
              <a:gd name="connsiteX732" fmla="*/ 8072562 w 8074110"/>
              <a:gd name="connsiteY732" fmla="*/ 3713438 h 7505871"/>
              <a:gd name="connsiteX733" fmla="*/ 7848067 w 8074110"/>
              <a:gd name="connsiteY733" fmla="*/ 3704924 h 7505871"/>
              <a:gd name="connsiteX734" fmla="*/ 7498162 w 8074110"/>
              <a:gd name="connsiteY734" fmla="*/ 3756790 h 7505871"/>
              <a:gd name="connsiteX735" fmla="*/ 7406041 w 8074110"/>
              <a:gd name="connsiteY735" fmla="*/ 3768402 h 7505871"/>
              <a:gd name="connsiteX736" fmla="*/ 7376625 w 8074110"/>
              <a:gd name="connsiteY736" fmla="*/ 3743628 h 7505871"/>
              <a:gd name="connsiteX737" fmla="*/ 7317791 w 8074110"/>
              <a:gd name="connsiteY737" fmla="*/ 3277606 h 7505871"/>
              <a:gd name="connsiteX738" fmla="*/ 7329403 w 8074110"/>
              <a:gd name="connsiteY738" fmla="*/ 3245093 h 7505871"/>
              <a:gd name="connsiteX739" fmla="*/ 7556221 w 8074110"/>
              <a:gd name="connsiteY739" fmla="*/ 3145229 h 7505871"/>
              <a:gd name="connsiteX740" fmla="*/ 8072562 w 8074110"/>
              <a:gd name="connsiteY740" fmla="*/ 3045368 h 7505871"/>
              <a:gd name="connsiteX741" fmla="*/ 8072562 w 8074110"/>
              <a:gd name="connsiteY741" fmla="*/ 3005888 h 7505871"/>
              <a:gd name="connsiteX742" fmla="*/ 7445521 w 8074110"/>
              <a:gd name="connsiteY742" fmla="*/ 3144457 h 7505871"/>
              <a:gd name="connsiteX743" fmla="*/ 7328628 w 8074110"/>
              <a:gd name="connsiteY743" fmla="*/ 3199420 h 7505871"/>
              <a:gd name="connsiteX744" fmla="*/ 7304630 w 8074110"/>
              <a:gd name="connsiteY744" fmla="*/ 3186259 h 7505871"/>
              <a:gd name="connsiteX745" fmla="*/ 7258183 w 8074110"/>
              <a:gd name="connsiteY745" fmla="*/ 2868867 h 7505871"/>
              <a:gd name="connsiteX746" fmla="*/ 7267472 w 8074110"/>
              <a:gd name="connsiteY746" fmla="*/ 2846419 h 7505871"/>
              <a:gd name="connsiteX747" fmla="*/ 7736592 w 8074110"/>
              <a:gd name="connsiteY747" fmla="*/ 2501935 h 7505871"/>
              <a:gd name="connsiteX748" fmla="*/ 8072562 w 8074110"/>
              <a:gd name="connsiteY748" fmla="*/ 2323111 h 7505871"/>
              <a:gd name="connsiteX749" fmla="*/ 8072562 w 8074110"/>
              <a:gd name="connsiteY749" fmla="*/ 2263504 h 7505871"/>
              <a:gd name="connsiteX750" fmla="*/ 7247346 w 8074110"/>
              <a:gd name="connsiteY750" fmla="*/ 2789134 h 7505871"/>
              <a:gd name="connsiteX751" fmla="*/ 7204769 w 8074110"/>
              <a:gd name="connsiteY751" fmla="*/ 2536769 h 7505871"/>
              <a:gd name="connsiteX752" fmla="*/ 7194707 w 8074110"/>
              <a:gd name="connsiteY752" fmla="*/ 2481808 h 7505871"/>
              <a:gd name="connsiteX753" fmla="*/ 7218703 w 8074110"/>
              <a:gd name="connsiteY753" fmla="*/ 2341689 h 7505871"/>
              <a:gd name="connsiteX754" fmla="*/ 7498162 w 8074110"/>
              <a:gd name="connsiteY754" fmla="*/ 2079261 h 7505871"/>
              <a:gd name="connsiteX755" fmla="*/ 7934769 w 8074110"/>
              <a:gd name="connsiteY755" fmla="*/ 1906633 h 7505871"/>
              <a:gd name="connsiteX756" fmla="*/ 7950250 w 8074110"/>
              <a:gd name="connsiteY756" fmla="*/ 1901988 h 7505871"/>
              <a:gd name="connsiteX757" fmla="*/ 8072562 w 8074110"/>
              <a:gd name="connsiteY757" fmla="*/ 1913600 h 7505871"/>
              <a:gd name="connsiteX758" fmla="*/ 8072562 w 8074110"/>
              <a:gd name="connsiteY758" fmla="*/ 1860961 h 7505871"/>
              <a:gd name="connsiteX759" fmla="*/ 7922382 w 8074110"/>
              <a:gd name="connsiteY759" fmla="*/ 1541246 h 7505871"/>
              <a:gd name="connsiteX760" fmla="*/ 8023793 w 8074110"/>
              <a:gd name="connsiteY760" fmla="*/ 1045033 h 7505871"/>
              <a:gd name="connsiteX761" fmla="*/ 8072562 w 8074110"/>
              <a:gd name="connsiteY761" fmla="*/ 933558 h 7505871"/>
              <a:gd name="connsiteX762" fmla="*/ 8072562 w 8074110"/>
              <a:gd name="connsiteY762" fmla="*/ 834472 h 7505871"/>
              <a:gd name="connsiteX763" fmla="*/ 8057853 w 8074110"/>
              <a:gd name="connsiteY763" fmla="*/ 850729 h 7505871"/>
              <a:gd name="connsiteX764" fmla="*/ 7875935 w 8074110"/>
              <a:gd name="connsiteY764" fmla="*/ 1487832 h 7505871"/>
              <a:gd name="connsiteX765" fmla="*/ 7917737 w 8074110"/>
              <a:gd name="connsiteY765" fmla="*/ 1746388 h 7505871"/>
              <a:gd name="connsiteX766" fmla="*/ 7834133 w 8074110"/>
              <a:gd name="connsiteY766" fmla="*/ 1685234 h 7505871"/>
              <a:gd name="connsiteX767" fmla="*/ 7668469 w 8074110"/>
              <a:gd name="connsiteY767" fmla="*/ 1563695 h 7505871"/>
              <a:gd name="connsiteX768" fmla="*/ 7553899 w 8074110"/>
              <a:gd name="connsiteY768" fmla="*/ 1286560 h 7505871"/>
              <a:gd name="connsiteX769" fmla="*/ 7736592 w 8074110"/>
              <a:gd name="connsiteY769" fmla="*/ 785700 h 7505871"/>
              <a:gd name="connsiteX770" fmla="*/ 7778394 w 8074110"/>
              <a:gd name="connsiteY770" fmla="*/ 759382 h 7505871"/>
              <a:gd name="connsiteX771" fmla="*/ 8041597 w 8074110"/>
              <a:gd name="connsiteY771" fmla="*/ 728417 h 7505871"/>
              <a:gd name="connsiteX772" fmla="*/ 8074110 w 8074110"/>
              <a:gd name="connsiteY772" fmla="*/ 722222 h 7505871"/>
              <a:gd name="connsiteX773" fmla="*/ 8074110 w 8074110"/>
              <a:gd name="connsiteY773" fmla="*/ 688937 h 7505871"/>
              <a:gd name="connsiteX774" fmla="*/ 7787683 w 8074110"/>
              <a:gd name="connsiteY774" fmla="*/ 719127 h 7505871"/>
              <a:gd name="connsiteX775" fmla="*/ 7550029 w 8074110"/>
              <a:gd name="connsiteY775" fmla="*/ 603007 h 7505871"/>
              <a:gd name="connsiteX776" fmla="*/ 7534545 w 8074110"/>
              <a:gd name="connsiteY776" fmla="*/ 359158 h 7505871"/>
              <a:gd name="connsiteX777" fmla="*/ 7626666 w 8074110"/>
              <a:gd name="connsiteY777" fmla="*/ 251555 h 7505871"/>
              <a:gd name="connsiteX778" fmla="*/ 7819424 w 8074110"/>
              <a:gd name="connsiteY778" fmla="*/ 127696 h 7505871"/>
              <a:gd name="connsiteX779" fmla="*/ 7926252 w 8074110"/>
              <a:gd name="connsiteY779" fmla="*/ 76604 h 7505871"/>
              <a:gd name="connsiteX780" fmla="*/ 8074110 w 8074110"/>
              <a:gd name="connsiteY780" fmla="*/ 636295 h 7505871"/>
              <a:gd name="connsiteX781" fmla="*/ 8074110 w 8074110"/>
              <a:gd name="connsiteY781" fmla="*/ 589848 h 7505871"/>
              <a:gd name="connsiteX782" fmla="*/ 8012954 w 8074110"/>
              <a:gd name="connsiteY782" fmla="*/ 46414 h 7505871"/>
              <a:gd name="connsiteX783" fmla="*/ 8071012 w 8074110"/>
              <a:gd name="connsiteY783" fmla="*/ 11578 h 7505871"/>
              <a:gd name="connsiteX784" fmla="*/ 8071012 w 8074110"/>
              <a:gd name="connsiteY784" fmla="*/ 4611 h 7505871"/>
              <a:gd name="connsiteX785" fmla="*/ 7829488 w 8074110"/>
              <a:gd name="connsiteY785" fmla="*/ 4611 h 7505871"/>
              <a:gd name="connsiteX786" fmla="*/ 7829488 w 8074110"/>
              <a:gd name="connsiteY786" fmla="*/ 10028 h 7505871"/>
              <a:gd name="connsiteX787" fmla="*/ 7950250 w 8074110"/>
              <a:gd name="connsiteY787" fmla="*/ 17770 h 7505871"/>
              <a:gd name="connsiteX788" fmla="*/ 7735817 w 8074110"/>
              <a:gd name="connsiteY788" fmla="*/ 131568 h 7505871"/>
              <a:gd name="connsiteX789" fmla="*/ 7637503 w 8074110"/>
              <a:gd name="connsiteY789" fmla="*/ 166403 h 7505871"/>
              <a:gd name="connsiteX790" fmla="*/ 6933826 w 8074110"/>
              <a:gd name="connsiteY790" fmla="*/ 19318 h 7505871"/>
              <a:gd name="connsiteX791" fmla="*/ 6868026 w 8074110"/>
              <a:gd name="connsiteY791" fmla="*/ 8481 h 7505871"/>
              <a:gd name="connsiteX792" fmla="*/ 7534545 w 8074110"/>
              <a:gd name="connsiteY792" fmla="*/ 226009 h 7505871"/>
              <a:gd name="connsiteX793" fmla="*/ 7524483 w 8074110"/>
              <a:gd name="connsiteY793" fmla="*/ 237621 h 7505871"/>
              <a:gd name="connsiteX794" fmla="*/ 7244249 w 8074110"/>
              <a:gd name="connsiteY794" fmla="*/ 413347 h 7505871"/>
              <a:gd name="connsiteX795" fmla="*/ 7223348 w 8074110"/>
              <a:gd name="connsiteY795" fmla="*/ 421864 h 7505871"/>
              <a:gd name="connsiteX796" fmla="*/ 6830868 w 8074110"/>
              <a:gd name="connsiteY796" fmla="*/ 303422 h 7505871"/>
              <a:gd name="connsiteX797" fmla="*/ 6813837 w 8074110"/>
              <a:gd name="connsiteY797" fmla="*/ 261619 h 7505871"/>
              <a:gd name="connsiteX798" fmla="*/ 6854092 w 8074110"/>
              <a:gd name="connsiteY798" fmla="*/ 26285 h 7505871"/>
              <a:gd name="connsiteX799" fmla="*/ 6850222 w 8074110"/>
              <a:gd name="connsiteY799" fmla="*/ 3836 h 7505871"/>
              <a:gd name="connsiteX800" fmla="*/ 6830299 w 8074110"/>
              <a:gd name="connsiteY80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29173 w 8074110"/>
              <a:gd name="connsiteY672" fmla="*/ 1480575 h 7505871"/>
              <a:gd name="connsiteX673" fmla="*/ 2737964 w 8074110"/>
              <a:gd name="connsiteY673" fmla="*/ 1521053 h 7505871"/>
              <a:gd name="connsiteX674" fmla="*/ 2751607 w 8074110"/>
              <a:gd name="connsiteY674" fmla="*/ 1513346 h 7505871"/>
              <a:gd name="connsiteX675" fmla="*/ 2789941 w 8074110"/>
              <a:gd name="connsiteY675" fmla="*/ 1581205 h 7505871"/>
              <a:gd name="connsiteX676" fmla="*/ 2789941 w 8074110"/>
              <a:gd name="connsiteY676" fmla="*/ 1521120 h 7505871"/>
              <a:gd name="connsiteX677" fmla="*/ 3149135 w 8074110"/>
              <a:gd name="connsiteY677" fmla="*/ 1826898 h 7505871"/>
              <a:gd name="connsiteX678" fmla="*/ 3180873 w 8074110"/>
              <a:gd name="connsiteY678" fmla="*/ 1850896 h 7505871"/>
              <a:gd name="connsiteX679" fmla="*/ 3685603 w 8074110"/>
              <a:gd name="connsiteY679" fmla="*/ 2128807 h 7505871"/>
              <a:gd name="connsiteX680" fmla="*/ 4074212 w 8074110"/>
              <a:gd name="connsiteY680" fmla="*/ 2380398 h 7505871"/>
              <a:gd name="connsiteX681" fmla="*/ 4482176 w 8074110"/>
              <a:gd name="connsiteY681" fmla="*/ 2882804 h 7505871"/>
              <a:gd name="connsiteX682" fmla="*/ 4615325 w 8074110"/>
              <a:gd name="connsiteY682" fmla="*/ 3032983 h 7505871"/>
              <a:gd name="connsiteX683" fmla="*/ 4938909 w 8074110"/>
              <a:gd name="connsiteY683" fmla="*/ 3311666 h 7505871"/>
              <a:gd name="connsiteX684" fmla="*/ 5464539 w 8074110"/>
              <a:gd name="connsiteY684" fmla="*/ 3821815 h 7505871"/>
              <a:gd name="connsiteX685" fmla="*/ 5862439 w 8074110"/>
              <a:gd name="connsiteY685" fmla="*/ 4371442 h 7505871"/>
              <a:gd name="connsiteX686" fmla="*/ 5925142 w 8074110"/>
              <a:gd name="connsiteY686" fmla="*/ 4423309 h 7505871"/>
              <a:gd name="connsiteX687" fmla="*/ 5960752 w 8074110"/>
              <a:gd name="connsiteY687" fmla="*/ 4439565 h 7505871"/>
              <a:gd name="connsiteX688" fmla="*/ 6221633 w 8074110"/>
              <a:gd name="connsiteY688" fmla="*/ 4609099 h 7505871"/>
              <a:gd name="connsiteX689" fmla="*/ 6602500 w 8074110"/>
              <a:gd name="connsiteY689" fmla="*/ 4887784 h 7505871"/>
              <a:gd name="connsiteX690" fmla="*/ 7161419 w 8074110"/>
              <a:gd name="connsiteY690" fmla="*/ 5593785 h 7505871"/>
              <a:gd name="connsiteX691" fmla="*/ 7807037 w 8074110"/>
              <a:gd name="connsiteY691" fmla="*/ 6708523 h 7505871"/>
              <a:gd name="connsiteX692" fmla="*/ 7824068 w 8074110"/>
              <a:gd name="connsiteY692" fmla="*/ 6754970 h 7505871"/>
              <a:gd name="connsiteX693" fmla="*/ 7999795 w 8074110"/>
              <a:gd name="connsiteY693" fmla="*/ 7317758 h 7505871"/>
              <a:gd name="connsiteX694" fmla="*/ 8071787 w 8074110"/>
              <a:gd name="connsiteY694" fmla="*/ 7505871 h 7505871"/>
              <a:gd name="connsiteX695" fmla="*/ 8071787 w 8074110"/>
              <a:gd name="connsiteY695" fmla="*/ 7399815 h 7505871"/>
              <a:gd name="connsiteX696" fmla="*/ 7950250 w 8074110"/>
              <a:gd name="connsiteY696" fmla="*/ 7039849 h 7505871"/>
              <a:gd name="connsiteX697" fmla="*/ 7865096 w 8074110"/>
              <a:gd name="connsiteY697" fmla="*/ 6744905 h 7505871"/>
              <a:gd name="connsiteX698" fmla="*/ 7863548 w 8074110"/>
              <a:gd name="connsiteY698" fmla="*/ 6706200 h 7505871"/>
              <a:gd name="connsiteX699" fmla="*/ 8043144 w 8074110"/>
              <a:gd name="connsiteY699" fmla="*/ 6277336 h 7505871"/>
              <a:gd name="connsiteX700" fmla="*/ 8072562 w 8074110"/>
              <a:gd name="connsiteY700" fmla="*/ 6272691 h 7505871"/>
              <a:gd name="connsiteX701" fmla="*/ 8072562 w 8074110"/>
              <a:gd name="connsiteY701" fmla="*/ 6153476 h 7505871"/>
              <a:gd name="connsiteX702" fmla="*/ 8052434 w 8074110"/>
              <a:gd name="connsiteY702" fmla="*/ 6144959 h 7505871"/>
              <a:gd name="connsiteX703" fmla="*/ 7593379 w 8074110"/>
              <a:gd name="connsiteY703" fmla="*/ 5359998 h 7505871"/>
              <a:gd name="connsiteX704" fmla="*/ 7591831 w 8074110"/>
              <a:gd name="connsiteY704" fmla="*/ 5353806 h 7505871"/>
              <a:gd name="connsiteX705" fmla="*/ 8052434 w 8074110"/>
              <a:gd name="connsiteY705" fmla="*/ 5624748 h 7505871"/>
              <a:gd name="connsiteX706" fmla="*/ 8072562 w 8074110"/>
              <a:gd name="connsiteY706" fmla="*/ 5650297 h 7505871"/>
              <a:gd name="connsiteX707" fmla="*/ 8072562 w 8074110"/>
              <a:gd name="connsiteY707" fmla="*/ 5564367 h 7505871"/>
              <a:gd name="connsiteX708" fmla="*/ 8059401 w 8074110"/>
              <a:gd name="connsiteY708" fmla="*/ 5555078 h 7505871"/>
              <a:gd name="connsiteX709" fmla="*/ 7759043 w 8074110"/>
              <a:gd name="connsiteY709" fmla="*/ 5365418 h 7505871"/>
              <a:gd name="connsiteX710" fmla="*/ 7623569 w 8074110"/>
              <a:gd name="connsiteY710" fmla="*/ 5314326 h 7505871"/>
              <a:gd name="connsiteX711" fmla="*/ 7605765 w 8074110"/>
              <a:gd name="connsiteY711" fmla="*/ 5269426 h 7505871"/>
              <a:gd name="connsiteX712" fmla="*/ 7917737 w 8074110"/>
              <a:gd name="connsiteY712" fmla="*/ 4875397 h 7505871"/>
              <a:gd name="connsiteX713" fmla="*/ 8072562 w 8074110"/>
              <a:gd name="connsiteY713" fmla="*/ 4774761 h 7505871"/>
              <a:gd name="connsiteX714" fmla="*/ 8072562 w 8074110"/>
              <a:gd name="connsiteY714" fmla="*/ 4715155 h 7505871"/>
              <a:gd name="connsiteX715" fmla="*/ 7588734 w 8074110"/>
              <a:gd name="connsiteY715" fmla="*/ 5193561 h 7505871"/>
              <a:gd name="connsiteX716" fmla="*/ 7574027 w 8074110"/>
              <a:gd name="connsiteY716" fmla="*/ 5226849 h 7505871"/>
              <a:gd name="connsiteX717" fmla="*/ 7567060 w 8074110"/>
              <a:gd name="connsiteY717" fmla="*/ 5232269 h 7505871"/>
              <a:gd name="connsiteX718" fmla="*/ 7550804 w 8074110"/>
              <a:gd name="connsiteY718" fmla="*/ 5128536 h 7505871"/>
              <a:gd name="connsiteX719" fmla="*/ 7476486 w 8074110"/>
              <a:gd name="connsiteY719" fmla="*/ 4561102 h 7505871"/>
              <a:gd name="connsiteX720" fmla="*/ 7512871 w 8074110"/>
              <a:gd name="connsiteY720" fmla="*/ 4526267 h 7505871"/>
              <a:gd name="connsiteX721" fmla="*/ 7744334 w 8074110"/>
              <a:gd name="connsiteY721" fmla="*/ 4535557 h 7505871"/>
              <a:gd name="connsiteX722" fmla="*/ 8072562 w 8074110"/>
              <a:gd name="connsiteY722" fmla="*/ 4622258 h 7505871"/>
              <a:gd name="connsiteX723" fmla="*/ 8072562 w 8074110"/>
              <a:gd name="connsiteY723" fmla="*/ 4568844 h 7505871"/>
              <a:gd name="connsiteX724" fmla="*/ 7770654 w 8074110"/>
              <a:gd name="connsiteY724" fmla="*/ 4499174 h 7505871"/>
              <a:gd name="connsiteX725" fmla="*/ 7519838 w 8074110"/>
              <a:gd name="connsiteY725" fmla="*/ 4483690 h 7505871"/>
              <a:gd name="connsiteX726" fmla="*/ 7461005 w 8074110"/>
              <a:gd name="connsiteY726" fmla="*/ 4427179 h 7505871"/>
              <a:gd name="connsiteX727" fmla="*/ 7389784 w 8074110"/>
              <a:gd name="connsiteY727" fmla="*/ 3848909 h 7505871"/>
              <a:gd name="connsiteX728" fmla="*/ 7420750 w 8074110"/>
              <a:gd name="connsiteY728" fmla="*/ 3808654 h 7505871"/>
              <a:gd name="connsiteX729" fmla="*/ 7762912 w 8074110"/>
              <a:gd name="connsiteY729" fmla="*/ 3749823 h 7505871"/>
              <a:gd name="connsiteX730" fmla="*/ 8072562 w 8074110"/>
              <a:gd name="connsiteY730" fmla="*/ 3759884 h 7505871"/>
              <a:gd name="connsiteX731" fmla="*/ 8072562 w 8074110"/>
              <a:gd name="connsiteY731" fmla="*/ 3713438 h 7505871"/>
              <a:gd name="connsiteX732" fmla="*/ 7848067 w 8074110"/>
              <a:gd name="connsiteY732" fmla="*/ 3704924 h 7505871"/>
              <a:gd name="connsiteX733" fmla="*/ 7498162 w 8074110"/>
              <a:gd name="connsiteY733" fmla="*/ 3756790 h 7505871"/>
              <a:gd name="connsiteX734" fmla="*/ 7406041 w 8074110"/>
              <a:gd name="connsiteY734" fmla="*/ 3768402 h 7505871"/>
              <a:gd name="connsiteX735" fmla="*/ 7376625 w 8074110"/>
              <a:gd name="connsiteY735" fmla="*/ 3743628 h 7505871"/>
              <a:gd name="connsiteX736" fmla="*/ 7317791 w 8074110"/>
              <a:gd name="connsiteY736" fmla="*/ 3277606 h 7505871"/>
              <a:gd name="connsiteX737" fmla="*/ 7329403 w 8074110"/>
              <a:gd name="connsiteY737" fmla="*/ 3245093 h 7505871"/>
              <a:gd name="connsiteX738" fmla="*/ 7556221 w 8074110"/>
              <a:gd name="connsiteY738" fmla="*/ 3145229 h 7505871"/>
              <a:gd name="connsiteX739" fmla="*/ 8072562 w 8074110"/>
              <a:gd name="connsiteY739" fmla="*/ 3045368 h 7505871"/>
              <a:gd name="connsiteX740" fmla="*/ 8072562 w 8074110"/>
              <a:gd name="connsiteY740" fmla="*/ 3005888 h 7505871"/>
              <a:gd name="connsiteX741" fmla="*/ 7445521 w 8074110"/>
              <a:gd name="connsiteY741" fmla="*/ 3144457 h 7505871"/>
              <a:gd name="connsiteX742" fmla="*/ 7328628 w 8074110"/>
              <a:gd name="connsiteY742" fmla="*/ 3199420 h 7505871"/>
              <a:gd name="connsiteX743" fmla="*/ 7304630 w 8074110"/>
              <a:gd name="connsiteY743" fmla="*/ 3186259 h 7505871"/>
              <a:gd name="connsiteX744" fmla="*/ 7258183 w 8074110"/>
              <a:gd name="connsiteY744" fmla="*/ 2868867 h 7505871"/>
              <a:gd name="connsiteX745" fmla="*/ 7267472 w 8074110"/>
              <a:gd name="connsiteY745" fmla="*/ 2846419 h 7505871"/>
              <a:gd name="connsiteX746" fmla="*/ 7736592 w 8074110"/>
              <a:gd name="connsiteY746" fmla="*/ 2501935 h 7505871"/>
              <a:gd name="connsiteX747" fmla="*/ 8072562 w 8074110"/>
              <a:gd name="connsiteY747" fmla="*/ 2323111 h 7505871"/>
              <a:gd name="connsiteX748" fmla="*/ 8072562 w 8074110"/>
              <a:gd name="connsiteY748" fmla="*/ 2263504 h 7505871"/>
              <a:gd name="connsiteX749" fmla="*/ 7247346 w 8074110"/>
              <a:gd name="connsiteY749" fmla="*/ 2789134 h 7505871"/>
              <a:gd name="connsiteX750" fmla="*/ 7204769 w 8074110"/>
              <a:gd name="connsiteY750" fmla="*/ 2536769 h 7505871"/>
              <a:gd name="connsiteX751" fmla="*/ 7194707 w 8074110"/>
              <a:gd name="connsiteY751" fmla="*/ 2481808 h 7505871"/>
              <a:gd name="connsiteX752" fmla="*/ 7218703 w 8074110"/>
              <a:gd name="connsiteY752" fmla="*/ 2341689 h 7505871"/>
              <a:gd name="connsiteX753" fmla="*/ 7498162 w 8074110"/>
              <a:gd name="connsiteY753" fmla="*/ 2079261 h 7505871"/>
              <a:gd name="connsiteX754" fmla="*/ 7934769 w 8074110"/>
              <a:gd name="connsiteY754" fmla="*/ 1906633 h 7505871"/>
              <a:gd name="connsiteX755" fmla="*/ 7950250 w 8074110"/>
              <a:gd name="connsiteY755" fmla="*/ 1901988 h 7505871"/>
              <a:gd name="connsiteX756" fmla="*/ 8072562 w 8074110"/>
              <a:gd name="connsiteY756" fmla="*/ 1913600 h 7505871"/>
              <a:gd name="connsiteX757" fmla="*/ 8072562 w 8074110"/>
              <a:gd name="connsiteY757" fmla="*/ 1860961 h 7505871"/>
              <a:gd name="connsiteX758" fmla="*/ 7922382 w 8074110"/>
              <a:gd name="connsiteY758" fmla="*/ 1541246 h 7505871"/>
              <a:gd name="connsiteX759" fmla="*/ 8023793 w 8074110"/>
              <a:gd name="connsiteY759" fmla="*/ 1045033 h 7505871"/>
              <a:gd name="connsiteX760" fmla="*/ 8072562 w 8074110"/>
              <a:gd name="connsiteY760" fmla="*/ 933558 h 7505871"/>
              <a:gd name="connsiteX761" fmla="*/ 8072562 w 8074110"/>
              <a:gd name="connsiteY761" fmla="*/ 834472 h 7505871"/>
              <a:gd name="connsiteX762" fmla="*/ 8057853 w 8074110"/>
              <a:gd name="connsiteY762" fmla="*/ 850729 h 7505871"/>
              <a:gd name="connsiteX763" fmla="*/ 7875935 w 8074110"/>
              <a:gd name="connsiteY763" fmla="*/ 1487832 h 7505871"/>
              <a:gd name="connsiteX764" fmla="*/ 7917737 w 8074110"/>
              <a:gd name="connsiteY764" fmla="*/ 1746388 h 7505871"/>
              <a:gd name="connsiteX765" fmla="*/ 7834133 w 8074110"/>
              <a:gd name="connsiteY765" fmla="*/ 1685234 h 7505871"/>
              <a:gd name="connsiteX766" fmla="*/ 7668469 w 8074110"/>
              <a:gd name="connsiteY766" fmla="*/ 1563695 h 7505871"/>
              <a:gd name="connsiteX767" fmla="*/ 7553899 w 8074110"/>
              <a:gd name="connsiteY767" fmla="*/ 1286560 h 7505871"/>
              <a:gd name="connsiteX768" fmla="*/ 7736592 w 8074110"/>
              <a:gd name="connsiteY768" fmla="*/ 785700 h 7505871"/>
              <a:gd name="connsiteX769" fmla="*/ 7778394 w 8074110"/>
              <a:gd name="connsiteY769" fmla="*/ 759382 h 7505871"/>
              <a:gd name="connsiteX770" fmla="*/ 8041597 w 8074110"/>
              <a:gd name="connsiteY770" fmla="*/ 728417 h 7505871"/>
              <a:gd name="connsiteX771" fmla="*/ 8074110 w 8074110"/>
              <a:gd name="connsiteY771" fmla="*/ 722222 h 7505871"/>
              <a:gd name="connsiteX772" fmla="*/ 8074110 w 8074110"/>
              <a:gd name="connsiteY772" fmla="*/ 688937 h 7505871"/>
              <a:gd name="connsiteX773" fmla="*/ 7787683 w 8074110"/>
              <a:gd name="connsiteY773" fmla="*/ 719127 h 7505871"/>
              <a:gd name="connsiteX774" fmla="*/ 7550029 w 8074110"/>
              <a:gd name="connsiteY774" fmla="*/ 603007 h 7505871"/>
              <a:gd name="connsiteX775" fmla="*/ 7534545 w 8074110"/>
              <a:gd name="connsiteY775" fmla="*/ 359158 h 7505871"/>
              <a:gd name="connsiteX776" fmla="*/ 7626666 w 8074110"/>
              <a:gd name="connsiteY776" fmla="*/ 251555 h 7505871"/>
              <a:gd name="connsiteX777" fmla="*/ 7819424 w 8074110"/>
              <a:gd name="connsiteY777" fmla="*/ 127696 h 7505871"/>
              <a:gd name="connsiteX778" fmla="*/ 7926252 w 8074110"/>
              <a:gd name="connsiteY778" fmla="*/ 76604 h 7505871"/>
              <a:gd name="connsiteX779" fmla="*/ 8074110 w 8074110"/>
              <a:gd name="connsiteY779" fmla="*/ 636295 h 7505871"/>
              <a:gd name="connsiteX780" fmla="*/ 8074110 w 8074110"/>
              <a:gd name="connsiteY780" fmla="*/ 589848 h 7505871"/>
              <a:gd name="connsiteX781" fmla="*/ 8012954 w 8074110"/>
              <a:gd name="connsiteY781" fmla="*/ 46414 h 7505871"/>
              <a:gd name="connsiteX782" fmla="*/ 8071012 w 8074110"/>
              <a:gd name="connsiteY782" fmla="*/ 11578 h 7505871"/>
              <a:gd name="connsiteX783" fmla="*/ 8071012 w 8074110"/>
              <a:gd name="connsiteY783" fmla="*/ 4611 h 7505871"/>
              <a:gd name="connsiteX784" fmla="*/ 7829488 w 8074110"/>
              <a:gd name="connsiteY784" fmla="*/ 4611 h 7505871"/>
              <a:gd name="connsiteX785" fmla="*/ 7829488 w 8074110"/>
              <a:gd name="connsiteY785" fmla="*/ 10028 h 7505871"/>
              <a:gd name="connsiteX786" fmla="*/ 7950250 w 8074110"/>
              <a:gd name="connsiteY786" fmla="*/ 17770 h 7505871"/>
              <a:gd name="connsiteX787" fmla="*/ 7735817 w 8074110"/>
              <a:gd name="connsiteY787" fmla="*/ 131568 h 7505871"/>
              <a:gd name="connsiteX788" fmla="*/ 7637503 w 8074110"/>
              <a:gd name="connsiteY788" fmla="*/ 166403 h 7505871"/>
              <a:gd name="connsiteX789" fmla="*/ 6933826 w 8074110"/>
              <a:gd name="connsiteY789" fmla="*/ 19318 h 7505871"/>
              <a:gd name="connsiteX790" fmla="*/ 6868026 w 8074110"/>
              <a:gd name="connsiteY790" fmla="*/ 8481 h 7505871"/>
              <a:gd name="connsiteX791" fmla="*/ 7534545 w 8074110"/>
              <a:gd name="connsiteY791" fmla="*/ 226009 h 7505871"/>
              <a:gd name="connsiteX792" fmla="*/ 7524483 w 8074110"/>
              <a:gd name="connsiteY792" fmla="*/ 237621 h 7505871"/>
              <a:gd name="connsiteX793" fmla="*/ 7244249 w 8074110"/>
              <a:gd name="connsiteY793" fmla="*/ 413347 h 7505871"/>
              <a:gd name="connsiteX794" fmla="*/ 7223348 w 8074110"/>
              <a:gd name="connsiteY794" fmla="*/ 421864 h 7505871"/>
              <a:gd name="connsiteX795" fmla="*/ 6830868 w 8074110"/>
              <a:gd name="connsiteY795" fmla="*/ 303422 h 7505871"/>
              <a:gd name="connsiteX796" fmla="*/ 6813837 w 8074110"/>
              <a:gd name="connsiteY796" fmla="*/ 261619 h 7505871"/>
              <a:gd name="connsiteX797" fmla="*/ 6854092 w 8074110"/>
              <a:gd name="connsiteY797" fmla="*/ 26285 h 7505871"/>
              <a:gd name="connsiteX798" fmla="*/ 6850222 w 8074110"/>
              <a:gd name="connsiteY798" fmla="*/ 3836 h 7505871"/>
              <a:gd name="connsiteX799" fmla="*/ 6830299 w 8074110"/>
              <a:gd name="connsiteY79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29173 w 8074110"/>
              <a:gd name="connsiteY672" fmla="*/ 1480575 h 7505871"/>
              <a:gd name="connsiteX673" fmla="*/ 2737964 w 8074110"/>
              <a:gd name="connsiteY673" fmla="*/ 1521053 h 7505871"/>
              <a:gd name="connsiteX674" fmla="*/ 2751607 w 8074110"/>
              <a:gd name="connsiteY674" fmla="*/ 1513346 h 7505871"/>
              <a:gd name="connsiteX675" fmla="*/ 2789941 w 8074110"/>
              <a:gd name="connsiteY675" fmla="*/ 1521120 h 7505871"/>
              <a:gd name="connsiteX676" fmla="*/ 3149135 w 8074110"/>
              <a:gd name="connsiteY676" fmla="*/ 1826898 h 7505871"/>
              <a:gd name="connsiteX677" fmla="*/ 3180873 w 8074110"/>
              <a:gd name="connsiteY677" fmla="*/ 1850896 h 7505871"/>
              <a:gd name="connsiteX678" fmla="*/ 3685603 w 8074110"/>
              <a:gd name="connsiteY678" fmla="*/ 2128807 h 7505871"/>
              <a:gd name="connsiteX679" fmla="*/ 4074212 w 8074110"/>
              <a:gd name="connsiteY679" fmla="*/ 2380398 h 7505871"/>
              <a:gd name="connsiteX680" fmla="*/ 4482176 w 8074110"/>
              <a:gd name="connsiteY680" fmla="*/ 2882804 h 7505871"/>
              <a:gd name="connsiteX681" fmla="*/ 4615325 w 8074110"/>
              <a:gd name="connsiteY681" fmla="*/ 3032983 h 7505871"/>
              <a:gd name="connsiteX682" fmla="*/ 4938909 w 8074110"/>
              <a:gd name="connsiteY682" fmla="*/ 3311666 h 7505871"/>
              <a:gd name="connsiteX683" fmla="*/ 5464539 w 8074110"/>
              <a:gd name="connsiteY683" fmla="*/ 3821815 h 7505871"/>
              <a:gd name="connsiteX684" fmla="*/ 5862439 w 8074110"/>
              <a:gd name="connsiteY684" fmla="*/ 4371442 h 7505871"/>
              <a:gd name="connsiteX685" fmla="*/ 5925142 w 8074110"/>
              <a:gd name="connsiteY685" fmla="*/ 4423309 h 7505871"/>
              <a:gd name="connsiteX686" fmla="*/ 5960752 w 8074110"/>
              <a:gd name="connsiteY686" fmla="*/ 4439565 h 7505871"/>
              <a:gd name="connsiteX687" fmla="*/ 6221633 w 8074110"/>
              <a:gd name="connsiteY687" fmla="*/ 4609099 h 7505871"/>
              <a:gd name="connsiteX688" fmla="*/ 6602500 w 8074110"/>
              <a:gd name="connsiteY688" fmla="*/ 4887784 h 7505871"/>
              <a:gd name="connsiteX689" fmla="*/ 7161419 w 8074110"/>
              <a:gd name="connsiteY689" fmla="*/ 5593785 h 7505871"/>
              <a:gd name="connsiteX690" fmla="*/ 7807037 w 8074110"/>
              <a:gd name="connsiteY690" fmla="*/ 6708523 h 7505871"/>
              <a:gd name="connsiteX691" fmla="*/ 7824068 w 8074110"/>
              <a:gd name="connsiteY691" fmla="*/ 6754970 h 7505871"/>
              <a:gd name="connsiteX692" fmla="*/ 7999795 w 8074110"/>
              <a:gd name="connsiteY692" fmla="*/ 7317758 h 7505871"/>
              <a:gd name="connsiteX693" fmla="*/ 8071787 w 8074110"/>
              <a:gd name="connsiteY693" fmla="*/ 7505871 h 7505871"/>
              <a:gd name="connsiteX694" fmla="*/ 8071787 w 8074110"/>
              <a:gd name="connsiteY694" fmla="*/ 7399815 h 7505871"/>
              <a:gd name="connsiteX695" fmla="*/ 7950250 w 8074110"/>
              <a:gd name="connsiteY695" fmla="*/ 7039849 h 7505871"/>
              <a:gd name="connsiteX696" fmla="*/ 7865096 w 8074110"/>
              <a:gd name="connsiteY696" fmla="*/ 6744905 h 7505871"/>
              <a:gd name="connsiteX697" fmla="*/ 7863548 w 8074110"/>
              <a:gd name="connsiteY697" fmla="*/ 6706200 h 7505871"/>
              <a:gd name="connsiteX698" fmla="*/ 8043144 w 8074110"/>
              <a:gd name="connsiteY698" fmla="*/ 6277336 h 7505871"/>
              <a:gd name="connsiteX699" fmla="*/ 8072562 w 8074110"/>
              <a:gd name="connsiteY699" fmla="*/ 6272691 h 7505871"/>
              <a:gd name="connsiteX700" fmla="*/ 8072562 w 8074110"/>
              <a:gd name="connsiteY700" fmla="*/ 6153476 h 7505871"/>
              <a:gd name="connsiteX701" fmla="*/ 8052434 w 8074110"/>
              <a:gd name="connsiteY701" fmla="*/ 6144959 h 7505871"/>
              <a:gd name="connsiteX702" fmla="*/ 7593379 w 8074110"/>
              <a:gd name="connsiteY702" fmla="*/ 5359998 h 7505871"/>
              <a:gd name="connsiteX703" fmla="*/ 7591831 w 8074110"/>
              <a:gd name="connsiteY703" fmla="*/ 5353806 h 7505871"/>
              <a:gd name="connsiteX704" fmla="*/ 8052434 w 8074110"/>
              <a:gd name="connsiteY704" fmla="*/ 5624748 h 7505871"/>
              <a:gd name="connsiteX705" fmla="*/ 8072562 w 8074110"/>
              <a:gd name="connsiteY705" fmla="*/ 5650297 h 7505871"/>
              <a:gd name="connsiteX706" fmla="*/ 8072562 w 8074110"/>
              <a:gd name="connsiteY706" fmla="*/ 5564367 h 7505871"/>
              <a:gd name="connsiteX707" fmla="*/ 8059401 w 8074110"/>
              <a:gd name="connsiteY707" fmla="*/ 5555078 h 7505871"/>
              <a:gd name="connsiteX708" fmla="*/ 7759043 w 8074110"/>
              <a:gd name="connsiteY708" fmla="*/ 5365418 h 7505871"/>
              <a:gd name="connsiteX709" fmla="*/ 7623569 w 8074110"/>
              <a:gd name="connsiteY709" fmla="*/ 5314326 h 7505871"/>
              <a:gd name="connsiteX710" fmla="*/ 7605765 w 8074110"/>
              <a:gd name="connsiteY710" fmla="*/ 5269426 h 7505871"/>
              <a:gd name="connsiteX711" fmla="*/ 7917737 w 8074110"/>
              <a:gd name="connsiteY711" fmla="*/ 4875397 h 7505871"/>
              <a:gd name="connsiteX712" fmla="*/ 8072562 w 8074110"/>
              <a:gd name="connsiteY712" fmla="*/ 4774761 h 7505871"/>
              <a:gd name="connsiteX713" fmla="*/ 8072562 w 8074110"/>
              <a:gd name="connsiteY713" fmla="*/ 4715155 h 7505871"/>
              <a:gd name="connsiteX714" fmla="*/ 7588734 w 8074110"/>
              <a:gd name="connsiteY714" fmla="*/ 5193561 h 7505871"/>
              <a:gd name="connsiteX715" fmla="*/ 7574027 w 8074110"/>
              <a:gd name="connsiteY715" fmla="*/ 5226849 h 7505871"/>
              <a:gd name="connsiteX716" fmla="*/ 7567060 w 8074110"/>
              <a:gd name="connsiteY716" fmla="*/ 5232269 h 7505871"/>
              <a:gd name="connsiteX717" fmla="*/ 7550804 w 8074110"/>
              <a:gd name="connsiteY717" fmla="*/ 5128536 h 7505871"/>
              <a:gd name="connsiteX718" fmla="*/ 7476486 w 8074110"/>
              <a:gd name="connsiteY718" fmla="*/ 4561102 h 7505871"/>
              <a:gd name="connsiteX719" fmla="*/ 7512871 w 8074110"/>
              <a:gd name="connsiteY719" fmla="*/ 4526267 h 7505871"/>
              <a:gd name="connsiteX720" fmla="*/ 7744334 w 8074110"/>
              <a:gd name="connsiteY720" fmla="*/ 4535557 h 7505871"/>
              <a:gd name="connsiteX721" fmla="*/ 8072562 w 8074110"/>
              <a:gd name="connsiteY721" fmla="*/ 4622258 h 7505871"/>
              <a:gd name="connsiteX722" fmla="*/ 8072562 w 8074110"/>
              <a:gd name="connsiteY722" fmla="*/ 4568844 h 7505871"/>
              <a:gd name="connsiteX723" fmla="*/ 7770654 w 8074110"/>
              <a:gd name="connsiteY723" fmla="*/ 4499174 h 7505871"/>
              <a:gd name="connsiteX724" fmla="*/ 7519838 w 8074110"/>
              <a:gd name="connsiteY724" fmla="*/ 4483690 h 7505871"/>
              <a:gd name="connsiteX725" fmla="*/ 7461005 w 8074110"/>
              <a:gd name="connsiteY725" fmla="*/ 4427179 h 7505871"/>
              <a:gd name="connsiteX726" fmla="*/ 7389784 w 8074110"/>
              <a:gd name="connsiteY726" fmla="*/ 3848909 h 7505871"/>
              <a:gd name="connsiteX727" fmla="*/ 7420750 w 8074110"/>
              <a:gd name="connsiteY727" fmla="*/ 3808654 h 7505871"/>
              <a:gd name="connsiteX728" fmla="*/ 7762912 w 8074110"/>
              <a:gd name="connsiteY728" fmla="*/ 3749823 h 7505871"/>
              <a:gd name="connsiteX729" fmla="*/ 8072562 w 8074110"/>
              <a:gd name="connsiteY729" fmla="*/ 3759884 h 7505871"/>
              <a:gd name="connsiteX730" fmla="*/ 8072562 w 8074110"/>
              <a:gd name="connsiteY730" fmla="*/ 3713438 h 7505871"/>
              <a:gd name="connsiteX731" fmla="*/ 7848067 w 8074110"/>
              <a:gd name="connsiteY731" fmla="*/ 3704924 h 7505871"/>
              <a:gd name="connsiteX732" fmla="*/ 7498162 w 8074110"/>
              <a:gd name="connsiteY732" fmla="*/ 3756790 h 7505871"/>
              <a:gd name="connsiteX733" fmla="*/ 7406041 w 8074110"/>
              <a:gd name="connsiteY733" fmla="*/ 3768402 h 7505871"/>
              <a:gd name="connsiteX734" fmla="*/ 7376625 w 8074110"/>
              <a:gd name="connsiteY734" fmla="*/ 3743628 h 7505871"/>
              <a:gd name="connsiteX735" fmla="*/ 7317791 w 8074110"/>
              <a:gd name="connsiteY735" fmla="*/ 3277606 h 7505871"/>
              <a:gd name="connsiteX736" fmla="*/ 7329403 w 8074110"/>
              <a:gd name="connsiteY736" fmla="*/ 3245093 h 7505871"/>
              <a:gd name="connsiteX737" fmla="*/ 7556221 w 8074110"/>
              <a:gd name="connsiteY737" fmla="*/ 3145229 h 7505871"/>
              <a:gd name="connsiteX738" fmla="*/ 8072562 w 8074110"/>
              <a:gd name="connsiteY738" fmla="*/ 3045368 h 7505871"/>
              <a:gd name="connsiteX739" fmla="*/ 8072562 w 8074110"/>
              <a:gd name="connsiteY739" fmla="*/ 3005888 h 7505871"/>
              <a:gd name="connsiteX740" fmla="*/ 7445521 w 8074110"/>
              <a:gd name="connsiteY740" fmla="*/ 3144457 h 7505871"/>
              <a:gd name="connsiteX741" fmla="*/ 7328628 w 8074110"/>
              <a:gd name="connsiteY741" fmla="*/ 3199420 h 7505871"/>
              <a:gd name="connsiteX742" fmla="*/ 7304630 w 8074110"/>
              <a:gd name="connsiteY742" fmla="*/ 3186259 h 7505871"/>
              <a:gd name="connsiteX743" fmla="*/ 7258183 w 8074110"/>
              <a:gd name="connsiteY743" fmla="*/ 2868867 h 7505871"/>
              <a:gd name="connsiteX744" fmla="*/ 7267472 w 8074110"/>
              <a:gd name="connsiteY744" fmla="*/ 2846419 h 7505871"/>
              <a:gd name="connsiteX745" fmla="*/ 7736592 w 8074110"/>
              <a:gd name="connsiteY745" fmla="*/ 2501935 h 7505871"/>
              <a:gd name="connsiteX746" fmla="*/ 8072562 w 8074110"/>
              <a:gd name="connsiteY746" fmla="*/ 2323111 h 7505871"/>
              <a:gd name="connsiteX747" fmla="*/ 8072562 w 8074110"/>
              <a:gd name="connsiteY747" fmla="*/ 2263504 h 7505871"/>
              <a:gd name="connsiteX748" fmla="*/ 7247346 w 8074110"/>
              <a:gd name="connsiteY748" fmla="*/ 2789134 h 7505871"/>
              <a:gd name="connsiteX749" fmla="*/ 7204769 w 8074110"/>
              <a:gd name="connsiteY749" fmla="*/ 2536769 h 7505871"/>
              <a:gd name="connsiteX750" fmla="*/ 7194707 w 8074110"/>
              <a:gd name="connsiteY750" fmla="*/ 2481808 h 7505871"/>
              <a:gd name="connsiteX751" fmla="*/ 7218703 w 8074110"/>
              <a:gd name="connsiteY751" fmla="*/ 2341689 h 7505871"/>
              <a:gd name="connsiteX752" fmla="*/ 7498162 w 8074110"/>
              <a:gd name="connsiteY752" fmla="*/ 2079261 h 7505871"/>
              <a:gd name="connsiteX753" fmla="*/ 7934769 w 8074110"/>
              <a:gd name="connsiteY753" fmla="*/ 1906633 h 7505871"/>
              <a:gd name="connsiteX754" fmla="*/ 7950250 w 8074110"/>
              <a:gd name="connsiteY754" fmla="*/ 1901988 h 7505871"/>
              <a:gd name="connsiteX755" fmla="*/ 8072562 w 8074110"/>
              <a:gd name="connsiteY755" fmla="*/ 1913600 h 7505871"/>
              <a:gd name="connsiteX756" fmla="*/ 8072562 w 8074110"/>
              <a:gd name="connsiteY756" fmla="*/ 1860961 h 7505871"/>
              <a:gd name="connsiteX757" fmla="*/ 7922382 w 8074110"/>
              <a:gd name="connsiteY757" fmla="*/ 1541246 h 7505871"/>
              <a:gd name="connsiteX758" fmla="*/ 8023793 w 8074110"/>
              <a:gd name="connsiteY758" fmla="*/ 1045033 h 7505871"/>
              <a:gd name="connsiteX759" fmla="*/ 8072562 w 8074110"/>
              <a:gd name="connsiteY759" fmla="*/ 933558 h 7505871"/>
              <a:gd name="connsiteX760" fmla="*/ 8072562 w 8074110"/>
              <a:gd name="connsiteY760" fmla="*/ 834472 h 7505871"/>
              <a:gd name="connsiteX761" fmla="*/ 8057853 w 8074110"/>
              <a:gd name="connsiteY761" fmla="*/ 850729 h 7505871"/>
              <a:gd name="connsiteX762" fmla="*/ 7875935 w 8074110"/>
              <a:gd name="connsiteY762" fmla="*/ 1487832 h 7505871"/>
              <a:gd name="connsiteX763" fmla="*/ 7917737 w 8074110"/>
              <a:gd name="connsiteY763" fmla="*/ 1746388 h 7505871"/>
              <a:gd name="connsiteX764" fmla="*/ 7834133 w 8074110"/>
              <a:gd name="connsiteY764" fmla="*/ 1685234 h 7505871"/>
              <a:gd name="connsiteX765" fmla="*/ 7668469 w 8074110"/>
              <a:gd name="connsiteY765" fmla="*/ 1563695 h 7505871"/>
              <a:gd name="connsiteX766" fmla="*/ 7553899 w 8074110"/>
              <a:gd name="connsiteY766" fmla="*/ 1286560 h 7505871"/>
              <a:gd name="connsiteX767" fmla="*/ 7736592 w 8074110"/>
              <a:gd name="connsiteY767" fmla="*/ 785700 h 7505871"/>
              <a:gd name="connsiteX768" fmla="*/ 7778394 w 8074110"/>
              <a:gd name="connsiteY768" fmla="*/ 759382 h 7505871"/>
              <a:gd name="connsiteX769" fmla="*/ 8041597 w 8074110"/>
              <a:gd name="connsiteY769" fmla="*/ 728417 h 7505871"/>
              <a:gd name="connsiteX770" fmla="*/ 8074110 w 8074110"/>
              <a:gd name="connsiteY770" fmla="*/ 722222 h 7505871"/>
              <a:gd name="connsiteX771" fmla="*/ 8074110 w 8074110"/>
              <a:gd name="connsiteY771" fmla="*/ 688937 h 7505871"/>
              <a:gd name="connsiteX772" fmla="*/ 7787683 w 8074110"/>
              <a:gd name="connsiteY772" fmla="*/ 719127 h 7505871"/>
              <a:gd name="connsiteX773" fmla="*/ 7550029 w 8074110"/>
              <a:gd name="connsiteY773" fmla="*/ 603007 h 7505871"/>
              <a:gd name="connsiteX774" fmla="*/ 7534545 w 8074110"/>
              <a:gd name="connsiteY774" fmla="*/ 359158 h 7505871"/>
              <a:gd name="connsiteX775" fmla="*/ 7626666 w 8074110"/>
              <a:gd name="connsiteY775" fmla="*/ 251555 h 7505871"/>
              <a:gd name="connsiteX776" fmla="*/ 7819424 w 8074110"/>
              <a:gd name="connsiteY776" fmla="*/ 127696 h 7505871"/>
              <a:gd name="connsiteX777" fmla="*/ 7926252 w 8074110"/>
              <a:gd name="connsiteY777" fmla="*/ 76604 h 7505871"/>
              <a:gd name="connsiteX778" fmla="*/ 8074110 w 8074110"/>
              <a:gd name="connsiteY778" fmla="*/ 636295 h 7505871"/>
              <a:gd name="connsiteX779" fmla="*/ 8074110 w 8074110"/>
              <a:gd name="connsiteY779" fmla="*/ 589848 h 7505871"/>
              <a:gd name="connsiteX780" fmla="*/ 8012954 w 8074110"/>
              <a:gd name="connsiteY780" fmla="*/ 46414 h 7505871"/>
              <a:gd name="connsiteX781" fmla="*/ 8071012 w 8074110"/>
              <a:gd name="connsiteY781" fmla="*/ 11578 h 7505871"/>
              <a:gd name="connsiteX782" fmla="*/ 8071012 w 8074110"/>
              <a:gd name="connsiteY782" fmla="*/ 4611 h 7505871"/>
              <a:gd name="connsiteX783" fmla="*/ 7829488 w 8074110"/>
              <a:gd name="connsiteY783" fmla="*/ 4611 h 7505871"/>
              <a:gd name="connsiteX784" fmla="*/ 7829488 w 8074110"/>
              <a:gd name="connsiteY784" fmla="*/ 10028 h 7505871"/>
              <a:gd name="connsiteX785" fmla="*/ 7950250 w 8074110"/>
              <a:gd name="connsiteY785" fmla="*/ 17770 h 7505871"/>
              <a:gd name="connsiteX786" fmla="*/ 7735817 w 8074110"/>
              <a:gd name="connsiteY786" fmla="*/ 131568 h 7505871"/>
              <a:gd name="connsiteX787" fmla="*/ 7637503 w 8074110"/>
              <a:gd name="connsiteY787" fmla="*/ 166403 h 7505871"/>
              <a:gd name="connsiteX788" fmla="*/ 6933826 w 8074110"/>
              <a:gd name="connsiteY788" fmla="*/ 19318 h 7505871"/>
              <a:gd name="connsiteX789" fmla="*/ 6868026 w 8074110"/>
              <a:gd name="connsiteY789" fmla="*/ 8481 h 7505871"/>
              <a:gd name="connsiteX790" fmla="*/ 7534545 w 8074110"/>
              <a:gd name="connsiteY790" fmla="*/ 226009 h 7505871"/>
              <a:gd name="connsiteX791" fmla="*/ 7524483 w 8074110"/>
              <a:gd name="connsiteY791" fmla="*/ 237621 h 7505871"/>
              <a:gd name="connsiteX792" fmla="*/ 7244249 w 8074110"/>
              <a:gd name="connsiteY792" fmla="*/ 413347 h 7505871"/>
              <a:gd name="connsiteX793" fmla="*/ 7223348 w 8074110"/>
              <a:gd name="connsiteY793" fmla="*/ 421864 h 7505871"/>
              <a:gd name="connsiteX794" fmla="*/ 6830868 w 8074110"/>
              <a:gd name="connsiteY794" fmla="*/ 303422 h 7505871"/>
              <a:gd name="connsiteX795" fmla="*/ 6813837 w 8074110"/>
              <a:gd name="connsiteY795" fmla="*/ 261619 h 7505871"/>
              <a:gd name="connsiteX796" fmla="*/ 6854092 w 8074110"/>
              <a:gd name="connsiteY796" fmla="*/ 26285 h 7505871"/>
              <a:gd name="connsiteX797" fmla="*/ 6850222 w 8074110"/>
              <a:gd name="connsiteY797" fmla="*/ 3836 h 7505871"/>
              <a:gd name="connsiteX798" fmla="*/ 6830299 w 8074110"/>
              <a:gd name="connsiteY798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29173 w 8074110"/>
              <a:gd name="connsiteY672" fmla="*/ 1480575 h 7505871"/>
              <a:gd name="connsiteX673" fmla="*/ 2737964 w 8074110"/>
              <a:gd name="connsiteY673" fmla="*/ 1521053 h 7505871"/>
              <a:gd name="connsiteX674" fmla="*/ 2789941 w 8074110"/>
              <a:gd name="connsiteY674" fmla="*/ 1521120 h 7505871"/>
              <a:gd name="connsiteX675" fmla="*/ 3149135 w 8074110"/>
              <a:gd name="connsiteY675" fmla="*/ 1826898 h 7505871"/>
              <a:gd name="connsiteX676" fmla="*/ 3180873 w 8074110"/>
              <a:gd name="connsiteY676" fmla="*/ 1850896 h 7505871"/>
              <a:gd name="connsiteX677" fmla="*/ 3685603 w 8074110"/>
              <a:gd name="connsiteY677" fmla="*/ 2128807 h 7505871"/>
              <a:gd name="connsiteX678" fmla="*/ 4074212 w 8074110"/>
              <a:gd name="connsiteY678" fmla="*/ 2380398 h 7505871"/>
              <a:gd name="connsiteX679" fmla="*/ 4482176 w 8074110"/>
              <a:gd name="connsiteY679" fmla="*/ 2882804 h 7505871"/>
              <a:gd name="connsiteX680" fmla="*/ 4615325 w 8074110"/>
              <a:gd name="connsiteY680" fmla="*/ 3032983 h 7505871"/>
              <a:gd name="connsiteX681" fmla="*/ 4938909 w 8074110"/>
              <a:gd name="connsiteY681" fmla="*/ 3311666 h 7505871"/>
              <a:gd name="connsiteX682" fmla="*/ 5464539 w 8074110"/>
              <a:gd name="connsiteY682" fmla="*/ 3821815 h 7505871"/>
              <a:gd name="connsiteX683" fmla="*/ 5862439 w 8074110"/>
              <a:gd name="connsiteY683" fmla="*/ 4371442 h 7505871"/>
              <a:gd name="connsiteX684" fmla="*/ 5925142 w 8074110"/>
              <a:gd name="connsiteY684" fmla="*/ 4423309 h 7505871"/>
              <a:gd name="connsiteX685" fmla="*/ 5960752 w 8074110"/>
              <a:gd name="connsiteY685" fmla="*/ 4439565 h 7505871"/>
              <a:gd name="connsiteX686" fmla="*/ 6221633 w 8074110"/>
              <a:gd name="connsiteY686" fmla="*/ 4609099 h 7505871"/>
              <a:gd name="connsiteX687" fmla="*/ 6602500 w 8074110"/>
              <a:gd name="connsiteY687" fmla="*/ 4887784 h 7505871"/>
              <a:gd name="connsiteX688" fmla="*/ 7161419 w 8074110"/>
              <a:gd name="connsiteY688" fmla="*/ 5593785 h 7505871"/>
              <a:gd name="connsiteX689" fmla="*/ 7807037 w 8074110"/>
              <a:gd name="connsiteY689" fmla="*/ 6708523 h 7505871"/>
              <a:gd name="connsiteX690" fmla="*/ 7824068 w 8074110"/>
              <a:gd name="connsiteY690" fmla="*/ 6754970 h 7505871"/>
              <a:gd name="connsiteX691" fmla="*/ 7999795 w 8074110"/>
              <a:gd name="connsiteY691" fmla="*/ 7317758 h 7505871"/>
              <a:gd name="connsiteX692" fmla="*/ 8071787 w 8074110"/>
              <a:gd name="connsiteY692" fmla="*/ 7505871 h 7505871"/>
              <a:gd name="connsiteX693" fmla="*/ 8071787 w 8074110"/>
              <a:gd name="connsiteY693" fmla="*/ 7399815 h 7505871"/>
              <a:gd name="connsiteX694" fmla="*/ 7950250 w 8074110"/>
              <a:gd name="connsiteY694" fmla="*/ 7039849 h 7505871"/>
              <a:gd name="connsiteX695" fmla="*/ 7865096 w 8074110"/>
              <a:gd name="connsiteY695" fmla="*/ 6744905 h 7505871"/>
              <a:gd name="connsiteX696" fmla="*/ 7863548 w 8074110"/>
              <a:gd name="connsiteY696" fmla="*/ 6706200 h 7505871"/>
              <a:gd name="connsiteX697" fmla="*/ 8043144 w 8074110"/>
              <a:gd name="connsiteY697" fmla="*/ 6277336 h 7505871"/>
              <a:gd name="connsiteX698" fmla="*/ 8072562 w 8074110"/>
              <a:gd name="connsiteY698" fmla="*/ 6272691 h 7505871"/>
              <a:gd name="connsiteX699" fmla="*/ 8072562 w 8074110"/>
              <a:gd name="connsiteY699" fmla="*/ 6153476 h 7505871"/>
              <a:gd name="connsiteX700" fmla="*/ 8052434 w 8074110"/>
              <a:gd name="connsiteY700" fmla="*/ 6144959 h 7505871"/>
              <a:gd name="connsiteX701" fmla="*/ 7593379 w 8074110"/>
              <a:gd name="connsiteY701" fmla="*/ 5359998 h 7505871"/>
              <a:gd name="connsiteX702" fmla="*/ 7591831 w 8074110"/>
              <a:gd name="connsiteY702" fmla="*/ 5353806 h 7505871"/>
              <a:gd name="connsiteX703" fmla="*/ 8052434 w 8074110"/>
              <a:gd name="connsiteY703" fmla="*/ 5624748 h 7505871"/>
              <a:gd name="connsiteX704" fmla="*/ 8072562 w 8074110"/>
              <a:gd name="connsiteY704" fmla="*/ 5650297 h 7505871"/>
              <a:gd name="connsiteX705" fmla="*/ 8072562 w 8074110"/>
              <a:gd name="connsiteY705" fmla="*/ 5564367 h 7505871"/>
              <a:gd name="connsiteX706" fmla="*/ 8059401 w 8074110"/>
              <a:gd name="connsiteY706" fmla="*/ 5555078 h 7505871"/>
              <a:gd name="connsiteX707" fmla="*/ 7759043 w 8074110"/>
              <a:gd name="connsiteY707" fmla="*/ 5365418 h 7505871"/>
              <a:gd name="connsiteX708" fmla="*/ 7623569 w 8074110"/>
              <a:gd name="connsiteY708" fmla="*/ 5314326 h 7505871"/>
              <a:gd name="connsiteX709" fmla="*/ 7605765 w 8074110"/>
              <a:gd name="connsiteY709" fmla="*/ 5269426 h 7505871"/>
              <a:gd name="connsiteX710" fmla="*/ 7917737 w 8074110"/>
              <a:gd name="connsiteY710" fmla="*/ 4875397 h 7505871"/>
              <a:gd name="connsiteX711" fmla="*/ 8072562 w 8074110"/>
              <a:gd name="connsiteY711" fmla="*/ 4774761 h 7505871"/>
              <a:gd name="connsiteX712" fmla="*/ 8072562 w 8074110"/>
              <a:gd name="connsiteY712" fmla="*/ 4715155 h 7505871"/>
              <a:gd name="connsiteX713" fmla="*/ 7588734 w 8074110"/>
              <a:gd name="connsiteY713" fmla="*/ 5193561 h 7505871"/>
              <a:gd name="connsiteX714" fmla="*/ 7574027 w 8074110"/>
              <a:gd name="connsiteY714" fmla="*/ 5226849 h 7505871"/>
              <a:gd name="connsiteX715" fmla="*/ 7567060 w 8074110"/>
              <a:gd name="connsiteY715" fmla="*/ 5232269 h 7505871"/>
              <a:gd name="connsiteX716" fmla="*/ 7550804 w 8074110"/>
              <a:gd name="connsiteY716" fmla="*/ 5128536 h 7505871"/>
              <a:gd name="connsiteX717" fmla="*/ 7476486 w 8074110"/>
              <a:gd name="connsiteY717" fmla="*/ 4561102 h 7505871"/>
              <a:gd name="connsiteX718" fmla="*/ 7512871 w 8074110"/>
              <a:gd name="connsiteY718" fmla="*/ 4526267 h 7505871"/>
              <a:gd name="connsiteX719" fmla="*/ 7744334 w 8074110"/>
              <a:gd name="connsiteY719" fmla="*/ 4535557 h 7505871"/>
              <a:gd name="connsiteX720" fmla="*/ 8072562 w 8074110"/>
              <a:gd name="connsiteY720" fmla="*/ 4622258 h 7505871"/>
              <a:gd name="connsiteX721" fmla="*/ 8072562 w 8074110"/>
              <a:gd name="connsiteY721" fmla="*/ 4568844 h 7505871"/>
              <a:gd name="connsiteX722" fmla="*/ 7770654 w 8074110"/>
              <a:gd name="connsiteY722" fmla="*/ 4499174 h 7505871"/>
              <a:gd name="connsiteX723" fmla="*/ 7519838 w 8074110"/>
              <a:gd name="connsiteY723" fmla="*/ 4483690 h 7505871"/>
              <a:gd name="connsiteX724" fmla="*/ 7461005 w 8074110"/>
              <a:gd name="connsiteY724" fmla="*/ 4427179 h 7505871"/>
              <a:gd name="connsiteX725" fmla="*/ 7389784 w 8074110"/>
              <a:gd name="connsiteY725" fmla="*/ 3848909 h 7505871"/>
              <a:gd name="connsiteX726" fmla="*/ 7420750 w 8074110"/>
              <a:gd name="connsiteY726" fmla="*/ 3808654 h 7505871"/>
              <a:gd name="connsiteX727" fmla="*/ 7762912 w 8074110"/>
              <a:gd name="connsiteY727" fmla="*/ 3749823 h 7505871"/>
              <a:gd name="connsiteX728" fmla="*/ 8072562 w 8074110"/>
              <a:gd name="connsiteY728" fmla="*/ 3759884 h 7505871"/>
              <a:gd name="connsiteX729" fmla="*/ 8072562 w 8074110"/>
              <a:gd name="connsiteY729" fmla="*/ 3713438 h 7505871"/>
              <a:gd name="connsiteX730" fmla="*/ 7848067 w 8074110"/>
              <a:gd name="connsiteY730" fmla="*/ 3704924 h 7505871"/>
              <a:gd name="connsiteX731" fmla="*/ 7498162 w 8074110"/>
              <a:gd name="connsiteY731" fmla="*/ 3756790 h 7505871"/>
              <a:gd name="connsiteX732" fmla="*/ 7406041 w 8074110"/>
              <a:gd name="connsiteY732" fmla="*/ 3768402 h 7505871"/>
              <a:gd name="connsiteX733" fmla="*/ 7376625 w 8074110"/>
              <a:gd name="connsiteY733" fmla="*/ 3743628 h 7505871"/>
              <a:gd name="connsiteX734" fmla="*/ 7317791 w 8074110"/>
              <a:gd name="connsiteY734" fmla="*/ 3277606 h 7505871"/>
              <a:gd name="connsiteX735" fmla="*/ 7329403 w 8074110"/>
              <a:gd name="connsiteY735" fmla="*/ 3245093 h 7505871"/>
              <a:gd name="connsiteX736" fmla="*/ 7556221 w 8074110"/>
              <a:gd name="connsiteY736" fmla="*/ 3145229 h 7505871"/>
              <a:gd name="connsiteX737" fmla="*/ 8072562 w 8074110"/>
              <a:gd name="connsiteY737" fmla="*/ 3045368 h 7505871"/>
              <a:gd name="connsiteX738" fmla="*/ 8072562 w 8074110"/>
              <a:gd name="connsiteY738" fmla="*/ 3005888 h 7505871"/>
              <a:gd name="connsiteX739" fmla="*/ 7445521 w 8074110"/>
              <a:gd name="connsiteY739" fmla="*/ 3144457 h 7505871"/>
              <a:gd name="connsiteX740" fmla="*/ 7328628 w 8074110"/>
              <a:gd name="connsiteY740" fmla="*/ 3199420 h 7505871"/>
              <a:gd name="connsiteX741" fmla="*/ 7304630 w 8074110"/>
              <a:gd name="connsiteY741" fmla="*/ 3186259 h 7505871"/>
              <a:gd name="connsiteX742" fmla="*/ 7258183 w 8074110"/>
              <a:gd name="connsiteY742" fmla="*/ 2868867 h 7505871"/>
              <a:gd name="connsiteX743" fmla="*/ 7267472 w 8074110"/>
              <a:gd name="connsiteY743" fmla="*/ 2846419 h 7505871"/>
              <a:gd name="connsiteX744" fmla="*/ 7736592 w 8074110"/>
              <a:gd name="connsiteY744" fmla="*/ 2501935 h 7505871"/>
              <a:gd name="connsiteX745" fmla="*/ 8072562 w 8074110"/>
              <a:gd name="connsiteY745" fmla="*/ 2323111 h 7505871"/>
              <a:gd name="connsiteX746" fmla="*/ 8072562 w 8074110"/>
              <a:gd name="connsiteY746" fmla="*/ 2263504 h 7505871"/>
              <a:gd name="connsiteX747" fmla="*/ 7247346 w 8074110"/>
              <a:gd name="connsiteY747" fmla="*/ 2789134 h 7505871"/>
              <a:gd name="connsiteX748" fmla="*/ 7204769 w 8074110"/>
              <a:gd name="connsiteY748" fmla="*/ 2536769 h 7505871"/>
              <a:gd name="connsiteX749" fmla="*/ 7194707 w 8074110"/>
              <a:gd name="connsiteY749" fmla="*/ 2481808 h 7505871"/>
              <a:gd name="connsiteX750" fmla="*/ 7218703 w 8074110"/>
              <a:gd name="connsiteY750" fmla="*/ 2341689 h 7505871"/>
              <a:gd name="connsiteX751" fmla="*/ 7498162 w 8074110"/>
              <a:gd name="connsiteY751" fmla="*/ 2079261 h 7505871"/>
              <a:gd name="connsiteX752" fmla="*/ 7934769 w 8074110"/>
              <a:gd name="connsiteY752" fmla="*/ 1906633 h 7505871"/>
              <a:gd name="connsiteX753" fmla="*/ 7950250 w 8074110"/>
              <a:gd name="connsiteY753" fmla="*/ 1901988 h 7505871"/>
              <a:gd name="connsiteX754" fmla="*/ 8072562 w 8074110"/>
              <a:gd name="connsiteY754" fmla="*/ 1913600 h 7505871"/>
              <a:gd name="connsiteX755" fmla="*/ 8072562 w 8074110"/>
              <a:gd name="connsiteY755" fmla="*/ 1860961 h 7505871"/>
              <a:gd name="connsiteX756" fmla="*/ 7922382 w 8074110"/>
              <a:gd name="connsiteY756" fmla="*/ 1541246 h 7505871"/>
              <a:gd name="connsiteX757" fmla="*/ 8023793 w 8074110"/>
              <a:gd name="connsiteY757" fmla="*/ 1045033 h 7505871"/>
              <a:gd name="connsiteX758" fmla="*/ 8072562 w 8074110"/>
              <a:gd name="connsiteY758" fmla="*/ 933558 h 7505871"/>
              <a:gd name="connsiteX759" fmla="*/ 8072562 w 8074110"/>
              <a:gd name="connsiteY759" fmla="*/ 834472 h 7505871"/>
              <a:gd name="connsiteX760" fmla="*/ 8057853 w 8074110"/>
              <a:gd name="connsiteY760" fmla="*/ 850729 h 7505871"/>
              <a:gd name="connsiteX761" fmla="*/ 7875935 w 8074110"/>
              <a:gd name="connsiteY761" fmla="*/ 1487832 h 7505871"/>
              <a:gd name="connsiteX762" fmla="*/ 7917737 w 8074110"/>
              <a:gd name="connsiteY762" fmla="*/ 1746388 h 7505871"/>
              <a:gd name="connsiteX763" fmla="*/ 7834133 w 8074110"/>
              <a:gd name="connsiteY763" fmla="*/ 1685234 h 7505871"/>
              <a:gd name="connsiteX764" fmla="*/ 7668469 w 8074110"/>
              <a:gd name="connsiteY764" fmla="*/ 1563695 h 7505871"/>
              <a:gd name="connsiteX765" fmla="*/ 7553899 w 8074110"/>
              <a:gd name="connsiteY765" fmla="*/ 1286560 h 7505871"/>
              <a:gd name="connsiteX766" fmla="*/ 7736592 w 8074110"/>
              <a:gd name="connsiteY766" fmla="*/ 785700 h 7505871"/>
              <a:gd name="connsiteX767" fmla="*/ 7778394 w 8074110"/>
              <a:gd name="connsiteY767" fmla="*/ 759382 h 7505871"/>
              <a:gd name="connsiteX768" fmla="*/ 8041597 w 8074110"/>
              <a:gd name="connsiteY768" fmla="*/ 728417 h 7505871"/>
              <a:gd name="connsiteX769" fmla="*/ 8074110 w 8074110"/>
              <a:gd name="connsiteY769" fmla="*/ 722222 h 7505871"/>
              <a:gd name="connsiteX770" fmla="*/ 8074110 w 8074110"/>
              <a:gd name="connsiteY770" fmla="*/ 688937 h 7505871"/>
              <a:gd name="connsiteX771" fmla="*/ 7787683 w 8074110"/>
              <a:gd name="connsiteY771" fmla="*/ 719127 h 7505871"/>
              <a:gd name="connsiteX772" fmla="*/ 7550029 w 8074110"/>
              <a:gd name="connsiteY772" fmla="*/ 603007 h 7505871"/>
              <a:gd name="connsiteX773" fmla="*/ 7534545 w 8074110"/>
              <a:gd name="connsiteY773" fmla="*/ 359158 h 7505871"/>
              <a:gd name="connsiteX774" fmla="*/ 7626666 w 8074110"/>
              <a:gd name="connsiteY774" fmla="*/ 251555 h 7505871"/>
              <a:gd name="connsiteX775" fmla="*/ 7819424 w 8074110"/>
              <a:gd name="connsiteY775" fmla="*/ 127696 h 7505871"/>
              <a:gd name="connsiteX776" fmla="*/ 7926252 w 8074110"/>
              <a:gd name="connsiteY776" fmla="*/ 76604 h 7505871"/>
              <a:gd name="connsiteX777" fmla="*/ 8074110 w 8074110"/>
              <a:gd name="connsiteY777" fmla="*/ 636295 h 7505871"/>
              <a:gd name="connsiteX778" fmla="*/ 8074110 w 8074110"/>
              <a:gd name="connsiteY778" fmla="*/ 589848 h 7505871"/>
              <a:gd name="connsiteX779" fmla="*/ 8012954 w 8074110"/>
              <a:gd name="connsiteY779" fmla="*/ 46414 h 7505871"/>
              <a:gd name="connsiteX780" fmla="*/ 8071012 w 8074110"/>
              <a:gd name="connsiteY780" fmla="*/ 11578 h 7505871"/>
              <a:gd name="connsiteX781" fmla="*/ 8071012 w 8074110"/>
              <a:gd name="connsiteY781" fmla="*/ 4611 h 7505871"/>
              <a:gd name="connsiteX782" fmla="*/ 7829488 w 8074110"/>
              <a:gd name="connsiteY782" fmla="*/ 4611 h 7505871"/>
              <a:gd name="connsiteX783" fmla="*/ 7829488 w 8074110"/>
              <a:gd name="connsiteY783" fmla="*/ 10028 h 7505871"/>
              <a:gd name="connsiteX784" fmla="*/ 7950250 w 8074110"/>
              <a:gd name="connsiteY784" fmla="*/ 17770 h 7505871"/>
              <a:gd name="connsiteX785" fmla="*/ 7735817 w 8074110"/>
              <a:gd name="connsiteY785" fmla="*/ 131568 h 7505871"/>
              <a:gd name="connsiteX786" fmla="*/ 7637503 w 8074110"/>
              <a:gd name="connsiteY786" fmla="*/ 166403 h 7505871"/>
              <a:gd name="connsiteX787" fmla="*/ 6933826 w 8074110"/>
              <a:gd name="connsiteY787" fmla="*/ 19318 h 7505871"/>
              <a:gd name="connsiteX788" fmla="*/ 6868026 w 8074110"/>
              <a:gd name="connsiteY788" fmla="*/ 8481 h 7505871"/>
              <a:gd name="connsiteX789" fmla="*/ 7534545 w 8074110"/>
              <a:gd name="connsiteY789" fmla="*/ 226009 h 7505871"/>
              <a:gd name="connsiteX790" fmla="*/ 7524483 w 8074110"/>
              <a:gd name="connsiteY790" fmla="*/ 237621 h 7505871"/>
              <a:gd name="connsiteX791" fmla="*/ 7244249 w 8074110"/>
              <a:gd name="connsiteY791" fmla="*/ 413347 h 7505871"/>
              <a:gd name="connsiteX792" fmla="*/ 7223348 w 8074110"/>
              <a:gd name="connsiteY792" fmla="*/ 421864 h 7505871"/>
              <a:gd name="connsiteX793" fmla="*/ 6830868 w 8074110"/>
              <a:gd name="connsiteY793" fmla="*/ 303422 h 7505871"/>
              <a:gd name="connsiteX794" fmla="*/ 6813837 w 8074110"/>
              <a:gd name="connsiteY794" fmla="*/ 261619 h 7505871"/>
              <a:gd name="connsiteX795" fmla="*/ 6854092 w 8074110"/>
              <a:gd name="connsiteY795" fmla="*/ 26285 h 7505871"/>
              <a:gd name="connsiteX796" fmla="*/ 6850222 w 8074110"/>
              <a:gd name="connsiteY796" fmla="*/ 3836 h 7505871"/>
              <a:gd name="connsiteX797" fmla="*/ 6830299 w 8074110"/>
              <a:gd name="connsiteY797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29173 w 8074110"/>
              <a:gd name="connsiteY672" fmla="*/ 1480575 h 7505871"/>
              <a:gd name="connsiteX673" fmla="*/ 2789941 w 8074110"/>
              <a:gd name="connsiteY673" fmla="*/ 1521120 h 7505871"/>
              <a:gd name="connsiteX674" fmla="*/ 3149135 w 8074110"/>
              <a:gd name="connsiteY674" fmla="*/ 1826898 h 7505871"/>
              <a:gd name="connsiteX675" fmla="*/ 3180873 w 8074110"/>
              <a:gd name="connsiteY675" fmla="*/ 1850896 h 7505871"/>
              <a:gd name="connsiteX676" fmla="*/ 3685603 w 8074110"/>
              <a:gd name="connsiteY676" fmla="*/ 2128807 h 7505871"/>
              <a:gd name="connsiteX677" fmla="*/ 4074212 w 8074110"/>
              <a:gd name="connsiteY677" fmla="*/ 2380398 h 7505871"/>
              <a:gd name="connsiteX678" fmla="*/ 4482176 w 8074110"/>
              <a:gd name="connsiteY678" fmla="*/ 2882804 h 7505871"/>
              <a:gd name="connsiteX679" fmla="*/ 4615325 w 8074110"/>
              <a:gd name="connsiteY679" fmla="*/ 3032983 h 7505871"/>
              <a:gd name="connsiteX680" fmla="*/ 4938909 w 8074110"/>
              <a:gd name="connsiteY680" fmla="*/ 3311666 h 7505871"/>
              <a:gd name="connsiteX681" fmla="*/ 5464539 w 8074110"/>
              <a:gd name="connsiteY681" fmla="*/ 3821815 h 7505871"/>
              <a:gd name="connsiteX682" fmla="*/ 5862439 w 8074110"/>
              <a:gd name="connsiteY682" fmla="*/ 4371442 h 7505871"/>
              <a:gd name="connsiteX683" fmla="*/ 5925142 w 8074110"/>
              <a:gd name="connsiteY683" fmla="*/ 4423309 h 7505871"/>
              <a:gd name="connsiteX684" fmla="*/ 5960752 w 8074110"/>
              <a:gd name="connsiteY684" fmla="*/ 4439565 h 7505871"/>
              <a:gd name="connsiteX685" fmla="*/ 6221633 w 8074110"/>
              <a:gd name="connsiteY685" fmla="*/ 4609099 h 7505871"/>
              <a:gd name="connsiteX686" fmla="*/ 6602500 w 8074110"/>
              <a:gd name="connsiteY686" fmla="*/ 4887784 h 7505871"/>
              <a:gd name="connsiteX687" fmla="*/ 7161419 w 8074110"/>
              <a:gd name="connsiteY687" fmla="*/ 5593785 h 7505871"/>
              <a:gd name="connsiteX688" fmla="*/ 7807037 w 8074110"/>
              <a:gd name="connsiteY688" fmla="*/ 6708523 h 7505871"/>
              <a:gd name="connsiteX689" fmla="*/ 7824068 w 8074110"/>
              <a:gd name="connsiteY689" fmla="*/ 6754970 h 7505871"/>
              <a:gd name="connsiteX690" fmla="*/ 7999795 w 8074110"/>
              <a:gd name="connsiteY690" fmla="*/ 7317758 h 7505871"/>
              <a:gd name="connsiteX691" fmla="*/ 8071787 w 8074110"/>
              <a:gd name="connsiteY691" fmla="*/ 7505871 h 7505871"/>
              <a:gd name="connsiteX692" fmla="*/ 8071787 w 8074110"/>
              <a:gd name="connsiteY692" fmla="*/ 7399815 h 7505871"/>
              <a:gd name="connsiteX693" fmla="*/ 7950250 w 8074110"/>
              <a:gd name="connsiteY693" fmla="*/ 7039849 h 7505871"/>
              <a:gd name="connsiteX694" fmla="*/ 7865096 w 8074110"/>
              <a:gd name="connsiteY694" fmla="*/ 6744905 h 7505871"/>
              <a:gd name="connsiteX695" fmla="*/ 7863548 w 8074110"/>
              <a:gd name="connsiteY695" fmla="*/ 6706200 h 7505871"/>
              <a:gd name="connsiteX696" fmla="*/ 8043144 w 8074110"/>
              <a:gd name="connsiteY696" fmla="*/ 6277336 h 7505871"/>
              <a:gd name="connsiteX697" fmla="*/ 8072562 w 8074110"/>
              <a:gd name="connsiteY697" fmla="*/ 6272691 h 7505871"/>
              <a:gd name="connsiteX698" fmla="*/ 8072562 w 8074110"/>
              <a:gd name="connsiteY698" fmla="*/ 6153476 h 7505871"/>
              <a:gd name="connsiteX699" fmla="*/ 8052434 w 8074110"/>
              <a:gd name="connsiteY699" fmla="*/ 6144959 h 7505871"/>
              <a:gd name="connsiteX700" fmla="*/ 7593379 w 8074110"/>
              <a:gd name="connsiteY700" fmla="*/ 5359998 h 7505871"/>
              <a:gd name="connsiteX701" fmla="*/ 7591831 w 8074110"/>
              <a:gd name="connsiteY701" fmla="*/ 5353806 h 7505871"/>
              <a:gd name="connsiteX702" fmla="*/ 8052434 w 8074110"/>
              <a:gd name="connsiteY702" fmla="*/ 5624748 h 7505871"/>
              <a:gd name="connsiteX703" fmla="*/ 8072562 w 8074110"/>
              <a:gd name="connsiteY703" fmla="*/ 5650297 h 7505871"/>
              <a:gd name="connsiteX704" fmla="*/ 8072562 w 8074110"/>
              <a:gd name="connsiteY704" fmla="*/ 5564367 h 7505871"/>
              <a:gd name="connsiteX705" fmla="*/ 8059401 w 8074110"/>
              <a:gd name="connsiteY705" fmla="*/ 5555078 h 7505871"/>
              <a:gd name="connsiteX706" fmla="*/ 7759043 w 8074110"/>
              <a:gd name="connsiteY706" fmla="*/ 5365418 h 7505871"/>
              <a:gd name="connsiteX707" fmla="*/ 7623569 w 8074110"/>
              <a:gd name="connsiteY707" fmla="*/ 5314326 h 7505871"/>
              <a:gd name="connsiteX708" fmla="*/ 7605765 w 8074110"/>
              <a:gd name="connsiteY708" fmla="*/ 5269426 h 7505871"/>
              <a:gd name="connsiteX709" fmla="*/ 7917737 w 8074110"/>
              <a:gd name="connsiteY709" fmla="*/ 4875397 h 7505871"/>
              <a:gd name="connsiteX710" fmla="*/ 8072562 w 8074110"/>
              <a:gd name="connsiteY710" fmla="*/ 4774761 h 7505871"/>
              <a:gd name="connsiteX711" fmla="*/ 8072562 w 8074110"/>
              <a:gd name="connsiteY711" fmla="*/ 4715155 h 7505871"/>
              <a:gd name="connsiteX712" fmla="*/ 7588734 w 8074110"/>
              <a:gd name="connsiteY712" fmla="*/ 5193561 h 7505871"/>
              <a:gd name="connsiteX713" fmla="*/ 7574027 w 8074110"/>
              <a:gd name="connsiteY713" fmla="*/ 5226849 h 7505871"/>
              <a:gd name="connsiteX714" fmla="*/ 7567060 w 8074110"/>
              <a:gd name="connsiteY714" fmla="*/ 5232269 h 7505871"/>
              <a:gd name="connsiteX715" fmla="*/ 7550804 w 8074110"/>
              <a:gd name="connsiteY715" fmla="*/ 5128536 h 7505871"/>
              <a:gd name="connsiteX716" fmla="*/ 7476486 w 8074110"/>
              <a:gd name="connsiteY716" fmla="*/ 4561102 h 7505871"/>
              <a:gd name="connsiteX717" fmla="*/ 7512871 w 8074110"/>
              <a:gd name="connsiteY717" fmla="*/ 4526267 h 7505871"/>
              <a:gd name="connsiteX718" fmla="*/ 7744334 w 8074110"/>
              <a:gd name="connsiteY718" fmla="*/ 4535557 h 7505871"/>
              <a:gd name="connsiteX719" fmla="*/ 8072562 w 8074110"/>
              <a:gd name="connsiteY719" fmla="*/ 4622258 h 7505871"/>
              <a:gd name="connsiteX720" fmla="*/ 8072562 w 8074110"/>
              <a:gd name="connsiteY720" fmla="*/ 4568844 h 7505871"/>
              <a:gd name="connsiteX721" fmla="*/ 7770654 w 8074110"/>
              <a:gd name="connsiteY721" fmla="*/ 4499174 h 7505871"/>
              <a:gd name="connsiteX722" fmla="*/ 7519838 w 8074110"/>
              <a:gd name="connsiteY722" fmla="*/ 4483690 h 7505871"/>
              <a:gd name="connsiteX723" fmla="*/ 7461005 w 8074110"/>
              <a:gd name="connsiteY723" fmla="*/ 4427179 h 7505871"/>
              <a:gd name="connsiteX724" fmla="*/ 7389784 w 8074110"/>
              <a:gd name="connsiteY724" fmla="*/ 3848909 h 7505871"/>
              <a:gd name="connsiteX725" fmla="*/ 7420750 w 8074110"/>
              <a:gd name="connsiteY725" fmla="*/ 3808654 h 7505871"/>
              <a:gd name="connsiteX726" fmla="*/ 7762912 w 8074110"/>
              <a:gd name="connsiteY726" fmla="*/ 3749823 h 7505871"/>
              <a:gd name="connsiteX727" fmla="*/ 8072562 w 8074110"/>
              <a:gd name="connsiteY727" fmla="*/ 3759884 h 7505871"/>
              <a:gd name="connsiteX728" fmla="*/ 8072562 w 8074110"/>
              <a:gd name="connsiteY728" fmla="*/ 3713438 h 7505871"/>
              <a:gd name="connsiteX729" fmla="*/ 7848067 w 8074110"/>
              <a:gd name="connsiteY729" fmla="*/ 3704924 h 7505871"/>
              <a:gd name="connsiteX730" fmla="*/ 7498162 w 8074110"/>
              <a:gd name="connsiteY730" fmla="*/ 3756790 h 7505871"/>
              <a:gd name="connsiteX731" fmla="*/ 7406041 w 8074110"/>
              <a:gd name="connsiteY731" fmla="*/ 3768402 h 7505871"/>
              <a:gd name="connsiteX732" fmla="*/ 7376625 w 8074110"/>
              <a:gd name="connsiteY732" fmla="*/ 3743628 h 7505871"/>
              <a:gd name="connsiteX733" fmla="*/ 7317791 w 8074110"/>
              <a:gd name="connsiteY733" fmla="*/ 3277606 h 7505871"/>
              <a:gd name="connsiteX734" fmla="*/ 7329403 w 8074110"/>
              <a:gd name="connsiteY734" fmla="*/ 3245093 h 7505871"/>
              <a:gd name="connsiteX735" fmla="*/ 7556221 w 8074110"/>
              <a:gd name="connsiteY735" fmla="*/ 3145229 h 7505871"/>
              <a:gd name="connsiteX736" fmla="*/ 8072562 w 8074110"/>
              <a:gd name="connsiteY736" fmla="*/ 3045368 h 7505871"/>
              <a:gd name="connsiteX737" fmla="*/ 8072562 w 8074110"/>
              <a:gd name="connsiteY737" fmla="*/ 3005888 h 7505871"/>
              <a:gd name="connsiteX738" fmla="*/ 7445521 w 8074110"/>
              <a:gd name="connsiteY738" fmla="*/ 3144457 h 7505871"/>
              <a:gd name="connsiteX739" fmla="*/ 7328628 w 8074110"/>
              <a:gd name="connsiteY739" fmla="*/ 3199420 h 7505871"/>
              <a:gd name="connsiteX740" fmla="*/ 7304630 w 8074110"/>
              <a:gd name="connsiteY740" fmla="*/ 3186259 h 7505871"/>
              <a:gd name="connsiteX741" fmla="*/ 7258183 w 8074110"/>
              <a:gd name="connsiteY741" fmla="*/ 2868867 h 7505871"/>
              <a:gd name="connsiteX742" fmla="*/ 7267472 w 8074110"/>
              <a:gd name="connsiteY742" fmla="*/ 2846419 h 7505871"/>
              <a:gd name="connsiteX743" fmla="*/ 7736592 w 8074110"/>
              <a:gd name="connsiteY743" fmla="*/ 2501935 h 7505871"/>
              <a:gd name="connsiteX744" fmla="*/ 8072562 w 8074110"/>
              <a:gd name="connsiteY744" fmla="*/ 2323111 h 7505871"/>
              <a:gd name="connsiteX745" fmla="*/ 8072562 w 8074110"/>
              <a:gd name="connsiteY745" fmla="*/ 2263504 h 7505871"/>
              <a:gd name="connsiteX746" fmla="*/ 7247346 w 8074110"/>
              <a:gd name="connsiteY746" fmla="*/ 2789134 h 7505871"/>
              <a:gd name="connsiteX747" fmla="*/ 7204769 w 8074110"/>
              <a:gd name="connsiteY747" fmla="*/ 2536769 h 7505871"/>
              <a:gd name="connsiteX748" fmla="*/ 7194707 w 8074110"/>
              <a:gd name="connsiteY748" fmla="*/ 2481808 h 7505871"/>
              <a:gd name="connsiteX749" fmla="*/ 7218703 w 8074110"/>
              <a:gd name="connsiteY749" fmla="*/ 2341689 h 7505871"/>
              <a:gd name="connsiteX750" fmla="*/ 7498162 w 8074110"/>
              <a:gd name="connsiteY750" fmla="*/ 2079261 h 7505871"/>
              <a:gd name="connsiteX751" fmla="*/ 7934769 w 8074110"/>
              <a:gd name="connsiteY751" fmla="*/ 1906633 h 7505871"/>
              <a:gd name="connsiteX752" fmla="*/ 7950250 w 8074110"/>
              <a:gd name="connsiteY752" fmla="*/ 1901988 h 7505871"/>
              <a:gd name="connsiteX753" fmla="*/ 8072562 w 8074110"/>
              <a:gd name="connsiteY753" fmla="*/ 1913600 h 7505871"/>
              <a:gd name="connsiteX754" fmla="*/ 8072562 w 8074110"/>
              <a:gd name="connsiteY754" fmla="*/ 1860961 h 7505871"/>
              <a:gd name="connsiteX755" fmla="*/ 7922382 w 8074110"/>
              <a:gd name="connsiteY755" fmla="*/ 1541246 h 7505871"/>
              <a:gd name="connsiteX756" fmla="*/ 8023793 w 8074110"/>
              <a:gd name="connsiteY756" fmla="*/ 1045033 h 7505871"/>
              <a:gd name="connsiteX757" fmla="*/ 8072562 w 8074110"/>
              <a:gd name="connsiteY757" fmla="*/ 933558 h 7505871"/>
              <a:gd name="connsiteX758" fmla="*/ 8072562 w 8074110"/>
              <a:gd name="connsiteY758" fmla="*/ 834472 h 7505871"/>
              <a:gd name="connsiteX759" fmla="*/ 8057853 w 8074110"/>
              <a:gd name="connsiteY759" fmla="*/ 850729 h 7505871"/>
              <a:gd name="connsiteX760" fmla="*/ 7875935 w 8074110"/>
              <a:gd name="connsiteY760" fmla="*/ 1487832 h 7505871"/>
              <a:gd name="connsiteX761" fmla="*/ 7917737 w 8074110"/>
              <a:gd name="connsiteY761" fmla="*/ 1746388 h 7505871"/>
              <a:gd name="connsiteX762" fmla="*/ 7834133 w 8074110"/>
              <a:gd name="connsiteY762" fmla="*/ 1685234 h 7505871"/>
              <a:gd name="connsiteX763" fmla="*/ 7668469 w 8074110"/>
              <a:gd name="connsiteY763" fmla="*/ 1563695 h 7505871"/>
              <a:gd name="connsiteX764" fmla="*/ 7553899 w 8074110"/>
              <a:gd name="connsiteY764" fmla="*/ 1286560 h 7505871"/>
              <a:gd name="connsiteX765" fmla="*/ 7736592 w 8074110"/>
              <a:gd name="connsiteY765" fmla="*/ 785700 h 7505871"/>
              <a:gd name="connsiteX766" fmla="*/ 7778394 w 8074110"/>
              <a:gd name="connsiteY766" fmla="*/ 759382 h 7505871"/>
              <a:gd name="connsiteX767" fmla="*/ 8041597 w 8074110"/>
              <a:gd name="connsiteY767" fmla="*/ 728417 h 7505871"/>
              <a:gd name="connsiteX768" fmla="*/ 8074110 w 8074110"/>
              <a:gd name="connsiteY768" fmla="*/ 722222 h 7505871"/>
              <a:gd name="connsiteX769" fmla="*/ 8074110 w 8074110"/>
              <a:gd name="connsiteY769" fmla="*/ 688937 h 7505871"/>
              <a:gd name="connsiteX770" fmla="*/ 7787683 w 8074110"/>
              <a:gd name="connsiteY770" fmla="*/ 719127 h 7505871"/>
              <a:gd name="connsiteX771" fmla="*/ 7550029 w 8074110"/>
              <a:gd name="connsiteY771" fmla="*/ 603007 h 7505871"/>
              <a:gd name="connsiteX772" fmla="*/ 7534545 w 8074110"/>
              <a:gd name="connsiteY772" fmla="*/ 359158 h 7505871"/>
              <a:gd name="connsiteX773" fmla="*/ 7626666 w 8074110"/>
              <a:gd name="connsiteY773" fmla="*/ 251555 h 7505871"/>
              <a:gd name="connsiteX774" fmla="*/ 7819424 w 8074110"/>
              <a:gd name="connsiteY774" fmla="*/ 127696 h 7505871"/>
              <a:gd name="connsiteX775" fmla="*/ 7926252 w 8074110"/>
              <a:gd name="connsiteY775" fmla="*/ 76604 h 7505871"/>
              <a:gd name="connsiteX776" fmla="*/ 8074110 w 8074110"/>
              <a:gd name="connsiteY776" fmla="*/ 636295 h 7505871"/>
              <a:gd name="connsiteX777" fmla="*/ 8074110 w 8074110"/>
              <a:gd name="connsiteY777" fmla="*/ 589848 h 7505871"/>
              <a:gd name="connsiteX778" fmla="*/ 8012954 w 8074110"/>
              <a:gd name="connsiteY778" fmla="*/ 46414 h 7505871"/>
              <a:gd name="connsiteX779" fmla="*/ 8071012 w 8074110"/>
              <a:gd name="connsiteY779" fmla="*/ 11578 h 7505871"/>
              <a:gd name="connsiteX780" fmla="*/ 8071012 w 8074110"/>
              <a:gd name="connsiteY780" fmla="*/ 4611 h 7505871"/>
              <a:gd name="connsiteX781" fmla="*/ 7829488 w 8074110"/>
              <a:gd name="connsiteY781" fmla="*/ 4611 h 7505871"/>
              <a:gd name="connsiteX782" fmla="*/ 7829488 w 8074110"/>
              <a:gd name="connsiteY782" fmla="*/ 10028 h 7505871"/>
              <a:gd name="connsiteX783" fmla="*/ 7950250 w 8074110"/>
              <a:gd name="connsiteY783" fmla="*/ 17770 h 7505871"/>
              <a:gd name="connsiteX784" fmla="*/ 7735817 w 8074110"/>
              <a:gd name="connsiteY784" fmla="*/ 131568 h 7505871"/>
              <a:gd name="connsiteX785" fmla="*/ 7637503 w 8074110"/>
              <a:gd name="connsiteY785" fmla="*/ 166403 h 7505871"/>
              <a:gd name="connsiteX786" fmla="*/ 6933826 w 8074110"/>
              <a:gd name="connsiteY786" fmla="*/ 19318 h 7505871"/>
              <a:gd name="connsiteX787" fmla="*/ 6868026 w 8074110"/>
              <a:gd name="connsiteY787" fmla="*/ 8481 h 7505871"/>
              <a:gd name="connsiteX788" fmla="*/ 7534545 w 8074110"/>
              <a:gd name="connsiteY788" fmla="*/ 226009 h 7505871"/>
              <a:gd name="connsiteX789" fmla="*/ 7524483 w 8074110"/>
              <a:gd name="connsiteY789" fmla="*/ 237621 h 7505871"/>
              <a:gd name="connsiteX790" fmla="*/ 7244249 w 8074110"/>
              <a:gd name="connsiteY790" fmla="*/ 413347 h 7505871"/>
              <a:gd name="connsiteX791" fmla="*/ 7223348 w 8074110"/>
              <a:gd name="connsiteY791" fmla="*/ 421864 h 7505871"/>
              <a:gd name="connsiteX792" fmla="*/ 6830868 w 8074110"/>
              <a:gd name="connsiteY792" fmla="*/ 303422 h 7505871"/>
              <a:gd name="connsiteX793" fmla="*/ 6813837 w 8074110"/>
              <a:gd name="connsiteY793" fmla="*/ 261619 h 7505871"/>
              <a:gd name="connsiteX794" fmla="*/ 6854092 w 8074110"/>
              <a:gd name="connsiteY794" fmla="*/ 26285 h 7505871"/>
              <a:gd name="connsiteX795" fmla="*/ 6850222 w 8074110"/>
              <a:gd name="connsiteY795" fmla="*/ 3836 h 7505871"/>
              <a:gd name="connsiteX796" fmla="*/ 6830299 w 8074110"/>
              <a:gd name="connsiteY796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2789941 w 8074110"/>
              <a:gd name="connsiteY672" fmla="*/ 1521120 h 7505871"/>
              <a:gd name="connsiteX673" fmla="*/ 3149135 w 8074110"/>
              <a:gd name="connsiteY673" fmla="*/ 1826898 h 7505871"/>
              <a:gd name="connsiteX674" fmla="*/ 3180873 w 8074110"/>
              <a:gd name="connsiteY674" fmla="*/ 1850896 h 7505871"/>
              <a:gd name="connsiteX675" fmla="*/ 3685603 w 8074110"/>
              <a:gd name="connsiteY675" fmla="*/ 2128807 h 7505871"/>
              <a:gd name="connsiteX676" fmla="*/ 4074212 w 8074110"/>
              <a:gd name="connsiteY676" fmla="*/ 2380398 h 7505871"/>
              <a:gd name="connsiteX677" fmla="*/ 4482176 w 8074110"/>
              <a:gd name="connsiteY677" fmla="*/ 2882804 h 7505871"/>
              <a:gd name="connsiteX678" fmla="*/ 4615325 w 8074110"/>
              <a:gd name="connsiteY678" fmla="*/ 3032983 h 7505871"/>
              <a:gd name="connsiteX679" fmla="*/ 4938909 w 8074110"/>
              <a:gd name="connsiteY679" fmla="*/ 3311666 h 7505871"/>
              <a:gd name="connsiteX680" fmla="*/ 5464539 w 8074110"/>
              <a:gd name="connsiteY680" fmla="*/ 3821815 h 7505871"/>
              <a:gd name="connsiteX681" fmla="*/ 5862439 w 8074110"/>
              <a:gd name="connsiteY681" fmla="*/ 4371442 h 7505871"/>
              <a:gd name="connsiteX682" fmla="*/ 5925142 w 8074110"/>
              <a:gd name="connsiteY682" fmla="*/ 4423309 h 7505871"/>
              <a:gd name="connsiteX683" fmla="*/ 5960752 w 8074110"/>
              <a:gd name="connsiteY683" fmla="*/ 4439565 h 7505871"/>
              <a:gd name="connsiteX684" fmla="*/ 6221633 w 8074110"/>
              <a:gd name="connsiteY684" fmla="*/ 4609099 h 7505871"/>
              <a:gd name="connsiteX685" fmla="*/ 6602500 w 8074110"/>
              <a:gd name="connsiteY685" fmla="*/ 4887784 h 7505871"/>
              <a:gd name="connsiteX686" fmla="*/ 7161419 w 8074110"/>
              <a:gd name="connsiteY686" fmla="*/ 5593785 h 7505871"/>
              <a:gd name="connsiteX687" fmla="*/ 7807037 w 8074110"/>
              <a:gd name="connsiteY687" fmla="*/ 6708523 h 7505871"/>
              <a:gd name="connsiteX688" fmla="*/ 7824068 w 8074110"/>
              <a:gd name="connsiteY688" fmla="*/ 6754970 h 7505871"/>
              <a:gd name="connsiteX689" fmla="*/ 7999795 w 8074110"/>
              <a:gd name="connsiteY689" fmla="*/ 7317758 h 7505871"/>
              <a:gd name="connsiteX690" fmla="*/ 8071787 w 8074110"/>
              <a:gd name="connsiteY690" fmla="*/ 7505871 h 7505871"/>
              <a:gd name="connsiteX691" fmla="*/ 8071787 w 8074110"/>
              <a:gd name="connsiteY691" fmla="*/ 7399815 h 7505871"/>
              <a:gd name="connsiteX692" fmla="*/ 7950250 w 8074110"/>
              <a:gd name="connsiteY692" fmla="*/ 7039849 h 7505871"/>
              <a:gd name="connsiteX693" fmla="*/ 7865096 w 8074110"/>
              <a:gd name="connsiteY693" fmla="*/ 6744905 h 7505871"/>
              <a:gd name="connsiteX694" fmla="*/ 7863548 w 8074110"/>
              <a:gd name="connsiteY694" fmla="*/ 6706200 h 7505871"/>
              <a:gd name="connsiteX695" fmla="*/ 8043144 w 8074110"/>
              <a:gd name="connsiteY695" fmla="*/ 6277336 h 7505871"/>
              <a:gd name="connsiteX696" fmla="*/ 8072562 w 8074110"/>
              <a:gd name="connsiteY696" fmla="*/ 6272691 h 7505871"/>
              <a:gd name="connsiteX697" fmla="*/ 8072562 w 8074110"/>
              <a:gd name="connsiteY697" fmla="*/ 6153476 h 7505871"/>
              <a:gd name="connsiteX698" fmla="*/ 8052434 w 8074110"/>
              <a:gd name="connsiteY698" fmla="*/ 6144959 h 7505871"/>
              <a:gd name="connsiteX699" fmla="*/ 7593379 w 8074110"/>
              <a:gd name="connsiteY699" fmla="*/ 5359998 h 7505871"/>
              <a:gd name="connsiteX700" fmla="*/ 7591831 w 8074110"/>
              <a:gd name="connsiteY700" fmla="*/ 5353806 h 7505871"/>
              <a:gd name="connsiteX701" fmla="*/ 8052434 w 8074110"/>
              <a:gd name="connsiteY701" fmla="*/ 5624748 h 7505871"/>
              <a:gd name="connsiteX702" fmla="*/ 8072562 w 8074110"/>
              <a:gd name="connsiteY702" fmla="*/ 5650297 h 7505871"/>
              <a:gd name="connsiteX703" fmla="*/ 8072562 w 8074110"/>
              <a:gd name="connsiteY703" fmla="*/ 5564367 h 7505871"/>
              <a:gd name="connsiteX704" fmla="*/ 8059401 w 8074110"/>
              <a:gd name="connsiteY704" fmla="*/ 5555078 h 7505871"/>
              <a:gd name="connsiteX705" fmla="*/ 7759043 w 8074110"/>
              <a:gd name="connsiteY705" fmla="*/ 5365418 h 7505871"/>
              <a:gd name="connsiteX706" fmla="*/ 7623569 w 8074110"/>
              <a:gd name="connsiteY706" fmla="*/ 5314326 h 7505871"/>
              <a:gd name="connsiteX707" fmla="*/ 7605765 w 8074110"/>
              <a:gd name="connsiteY707" fmla="*/ 5269426 h 7505871"/>
              <a:gd name="connsiteX708" fmla="*/ 7917737 w 8074110"/>
              <a:gd name="connsiteY708" fmla="*/ 4875397 h 7505871"/>
              <a:gd name="connsiteX709" fmla="*/ 8072562 w 8074110"/>
              <a:gd name="connsiteY709" fmla="*/ 4774761 h 7505871"/>
              <a:gd name="connsiteX710" fmla="*/ 8072562 w 8074110"/>
              <a:gd name="connsiteY710" fmla="*/ 4715155 h 7505871"/>
              <a:gd name="connsiteX711" fmla="*/ 7588734 w 8074110"/>
              <a:gd name="connsiteY711" fmla="*/ 5193561 h 7505871"/>
              <a:gd name="connsiteX712" fmla="*/ 7574027 w 8074110"/>
              <a:gd name="connsiteY712" fmla="*/ 5226849 h 7505871"/>
              <a:gd name="connsiteX713" fmla="*/ 7567060 w 8074110"/>
              <a:gd name="connsiteY713" fmla="*/ 5232269 h 7505871"/>
              <a:gd name="connsiteX714" fmla="*/ 7550804 w 8074110"/>
              <a:gd name="connsiteY714" fmla="*/ 5128536 h 7505871"/>
              <a:gd name="connsiteX715" fmla="*/ 7476486 w 8074110"/>
              <a:gd name="connsiteY715" fmla="*/ 4561102 h 7505871"/>
              <a:gd name="connsiteX716" fmla="*/ 7512871 w 8074110"/>
              <a:gd name="connsiteY716" fmla="*/ 4526267 h 7505871"/>
              <a:gd name="connsiteX717" fmla="*/ 7744334 w 8074110"/>
              <a:gd name="connsiteY717" fmla="*/ 4535557 h 7505871"/>
              <a:gd name="connsiteX718" fmla="*/ 8072562 w 8074110"/>
              <a:gd name="connsiteY718" fmla="*/ 4622258 h 7505871"/>
              <a:gd name="connsiteX719" fmla="*/ 8072562 w 8074110"/>
              <a:gd name="connsiteY719" fmla="*/ 4568844 h 7505871"/>
              <a:gd name="connsiteX720" fmla="*/ 7770654 w 8074110"/>
              <a:gd name="connsiteY720" fmla="*/ 4499174 h 7505871"/>
              <a:gd name="connsiteX721" fmla="*/ 7519838 w 8074110"/>
              <a:gd name="connsiteY721" fmla="*/ 4483690 h 7505871"/>
              <a:gd name="connsiteX722" fmla="*/ 7461005 w 8074110"/>
              <a:gd name="connsiteY722" fmla="*/ 4427179 h 7505871"/>
              <a:gd name="connsiteX723" fmla="*/ 7389784 w 8074110"/>
              <a:gd name="connsiteY723" fmla="*/ 3848909 h 7505871"/>
              <a:gd name="connsiteX724" fmla="*/ 7420750 w 8074110"/>
              <a:gd name="connsiteY724" fmla="*/ 3808654 h 7505871"/>
              <a:gd name="connsiteX725" fmla="*/ 7762912 w 8074110"/>
              <a:gd name="connsiteY725" fmla="*/ 3749823 h 7505871"/>
              <a:gd name="connsiteX726" fmla="*/ 8072562 w 8074110"/>
              <a:gd name="connsiteY726" fmla="*/ 3759884 h 7505871"/>
              <a:gd name="connsiteX727" fmla="*/ 8072562 w 8074110"/>
              <a:gd name="connsiteY727" fmla="*/ 3713438 h 7505871"/>
              <a:gd name="connsiteX728" fmla="*/ 7848067 w 8074110"/>
              <a:gd name="connsiteY728" fmla="*/ 3704924 h 7505871"/>
              <a:gd name="connsiteX729" fmla="*/ 7498162 w 8074110"/>
              <a:gd name="connsiteY729" fmla="*/ 3756790 h 7505871"/>
              <a:gd name="connsiteX730" fmla="*/ 7406041 w 8074110"/>
              <a:gd name="connsiteY730" fmla="*/ 3768402 h 7505871"/>
              <a:gd name="connsiteX731" fmla="*/ 7376625 w 8074110"/>
              <a:gd name="connsiteY731" fmla="*/ 3743628 h 7505871"/>
              <a:gd name="connsiteX732" fmla="*/ 7317791 w 8074110"/>
              <a:gd name="connsiteY732" fmla="*/ 3277606 h 7505871"/>
              <a:gd name="connsiteX733" fmla="*/ 7329403 w 8074110"/>
              <a:gd name="connsiteY733" fmla="*/ 3245093 h 7505871"/>
              <a:gd name="connsiteX734" fmla="*/ 7556221 w 8074110"/>
              <a:gd name="connsiteY734" fmla="*/ 3145229 h 7505871"/>
              <a:gd name="connsiteX735" fmla="*/ 8072562 w 8074110"/>
              <a:gd name="connsiteY735" fmla="*/ 3045368 h 7505871"/>
              <a:gd name="connsiteX736" fmla="*/ 8072562 w 8074110"/>
              <a:gd name="connsiteY736" fmla="*/ 3005888 h 7505871"/>
              <a:gd name="connsiteX737" fmla="*/ 7445521 w 8074110"/>
              <a:gd name="connsiteY737" fmla="*/ 3144457 h 7505871"/>
              <a:gd name="connsiteX738" fmla="*/ 7328628 w 8074110"/>
              <a:gd name="connsiteY738" fmla="*/ 3199420 h 7505871"/>
              <a:gd name="connsiteX739" fmla="*/ 7304630 w 8074110"/>
              <a:gd name="connsiteY739" fmla="*/ 3186259 h 7505871"/>
              <a:gd name="connsiteX740" fmla="*/ 7258183 w 8074110"/>
              <a:gd name="connsiteY740" fmla="*/ 2868867 h 7505871"/>
              <a:gd name="connsiteX741" fmla="*/ 7267472 w 8074110"/>
              <a:gd name="connsiteY741" fmla="*/ 2846419 h 7505871"/>
              <a:gd name="connsiteX742" fmla="*/ 7736592 w 8074110"/>
              <a:gd name="connsiteY742" fmla="*/ 2501935 h 7505871"/>
              <a:gd name="connsiteX743" fmla="*/ 8072562 w 8074110"/>
              <a:gd name="connsiteY743" fmla="*/ 2323111 h 7505871"/>
              <a:gd name="connsiteX744" fmla="*/ 8072562 w 8074110"/>
              <a:gd name="connsiteY744" fmla="*/ 2263504 h 7505871"/>
              <a:gd name="connsiteX745" fmla="*/ 7247346 w 8074110"/>
              <a:gd name="connsiteY745" fmla="*/ 2789134 h 7505871"/>
              <a:gd name="connsiteX746" fmla="*/ 7204769 w 8074110"/>
              <a:gd name="connsiteY746" fmla="*/ 2536769 h 7505871"/>
              <a:gd name="connsiteX747" fmla="*/ 7194707 w 8074110"/>
              <a:gd name="connsiteY747" fmla="*/ 2481808 h 7505871"/>
              <a:gd name="connsiteX748" fmla="*/ 7218703 w 8074110"/>
              <a:gd name="connsiteY748" fmla="*/ 2341689 h 7505871"/>
              <a:gd name="connsiteX749" fmla="*/ 7498162 w 8074110"/>
              <a:gd name="connsiteY749" fmla="*/ 2079261 h 7505871"/>
              <a:gd name="connsiteX750" fmla="*/ 7934769 w 8074110"/>
              <a:gd name="connsiteY750" fmla="*/ 1906633 h 7505871"/>
              <a:gd name="connsiteX751" fmla="*/ 7950250 w 8074110"/>
              <a:gd name="connsiteY751" fmla="*/ 1901988 h 7505871"/>
              <a:gd name="connsiteX752" fmla="*/ 8072562 w 8074110"/>
              <a:gd name="connsiteY752" fmla="*/ 1913600 h 7505871"/>
              <a:gd name="connsiteX753" fmla="*/ 8072562 w 8074110"/>
              <a:gd name="connsiteY753" fmla="*/ 1860961 h 7505871"/>
              <a:gd name="connsiteX754" fmla="*/ 7922382 w 8074110"/>
              <a:gd name="connsiteY754" fmla="*/ 1541246 h 7505871"/>
              <a:gd name="connsiteX755" fmla="*/ 8023793 w 8074110"/>
              <a:gd name="connsiteY755" fmla="*/ 1045033 h 7505871"/>
              <a:gd name="connsiteX756" fmla="*/ 8072562 w 8074110"/>
              <a:gd name="connsiteY756" fmla="*/ 933558 h 7505871"/>
              <a:gd name="connsiteX757" fmla="*/ 8072562 w 8074110"/>
              <a:gd name="connsiteY757" fmla="*/ 834472 h 7505871"/>
              <a:gd name="connsiteX758" fmla="*/ 8057853 w 8074110"/>
              <a:gd name="connsiteY758" fmla="*/ 850729 h 7505871"/>
              <a:gd name="connsiteX759" fmla="*/ 7875935 w 8074110"/>
              <a:gd name="connsiteY759" fmla="*/ 1487832 h 7505871"/>
              <a:gd name="connsiteX760" fmla="*/ 7917737 w 8074110"/>
              <a:gd name="connsiteY760" fmla="*/ 1746388 h 7505871"/>
              <a:gd name="connsiteX761" fmla="*/ 7834133 w 8074110"/>
              <a:gd name="connsiteY761" fmla="*/ 1685234 h 7505871"/>
              <a:gd name="connsiteX762" fmla="*/ 7668469 w 8074110"/>
              <a:gd name="connsiteY762" fmla="*/ 1563695 h 7505871"/>
              <a:gd name="connsiteX763" fmla="*/ 7553899 w 8074110"/>
              <a:gd name="connsiteY763" fmla="*/ 1286560 h 7505871"/>
              <a:gd name="connsiteX764" fmla="*/ 7736592 w 8074110"/>
              <a:gd name="connsiteY764" fmla="*/ 785700 h 7505871"/>
              <a:gd name="connsiteX765" fmla="*/ 7778394 w 8074110"/>
              <a:gd name="connsiteY765" fmla="*/ 759382 h 7505871"/>
              <a:gd name="connsiteX766" fmla="*/ 8041597 w 8074110"/>
              <a:gd name="connsiteY766" fmla="*/ 728417 h 7505871"/>
              <a:gd name="connsiteX767" fmla="*/ 8074110 w 8074110"/>
              <a:gd name="connsiteY767" fmla="*/ 722222 h 7505871"/>
              <a:gd name="connsiteX768" fmla="*/ 8074110 w 8074110"/>
              <a:gd name="connsiteY768" fmla="*/ 688937 h 7505871"/>
              <a:gd name="connsiteX769" fmla="*/ 7787683 w 8074110"/>
              <a:gd name="connsiteY769" fmla="*/ 719127 h 7505871"/>
              <a:gd name="connsiteX770" fmla="*/ 7550029 w 8074110"/>
              <a:gd name="connsiteY770" fmla="*/ 603007 h 7505871"/>
              <a:gd name="connsiteX771" fmla="*/ 7534545 w 8074110"/>
              <a:gd name="connsiteY771" fmla="*/ 359158 h 7505871"/>
              <a:gd name="connsiteX772" fmla="*/ 7626666 w 8074110"/>
              <a:gd name="connsiteY772" fmla="*/ 251555 h 7505871"/>
              <a:gd name="connsiteX773" fmla="*/ 7819424 w 8074110"/>
              <a:gd name="connsiteY773" fmla="*/ 127696 h 7505871"/>
              <a:gd name="connsiteX774" fmla="*/ 7926252 w 8074110"/>
              <a:gd name="connsiteY774" fmla="*/ 76604 h 7505871"/>
              <a:gd name="connsiteX775" fmla="*/ 8074110 w 8074110"/>
              <a:gd name="connsiteY775" fmla="*/ 636295 h 7505871"/>
              <a:gd name="connsiteX776" fmla="*/ 8074110 w 8074110"/>
              <a:gd name="connsiteY776" fmla="*/ 589848 h 7505871"/>
              <a:gd name="connsiteX777" fmla="*/ 8012954 w 8074110"/>
              <a:gd name="connsiteY777" fmla="*/ 46414 h 7505871"/>
              <a:gd name="connsiteX778" fmla="*/ 8071012 w 8074110"/>
              <a:gd name="connsiteY778" fmla="*/ 11578 h 7505871"/>
              <a:gd name="connsiteX779" fmla="*/ 8071012 w 8074110"/>
              <a:gd name="connsiteY779" fmla="*/ 4611 h 7505871"/>
              <a:gd name="connsiteX780" fmla="*/ 7829488 w 8074110"/>
              <a:gd name="connsiteY780" fmla="*/ 4611 h 7505871"/>
              <a:gd name="connsiteX781" fmla="*/ 7829488 w 8074110"/>
              <a:gd name="connsiteY781" fmla="*/ 10028 h 7505871"/>
              <a:gd name="connsiteX782" fmla="*/ 7950250 w 8074110"/>
              <a:gd name="connsiteY782" fmla="*/ 17770 h 7505871"/>
              <a:gd name="connsiteX783" fmla="*/ 7735817 w 8074110"/>
              <a:gd name="connsiteY783" fmla="*/ 131568 h 7505871"/>
              <a:gd name="connsiteX784" fmla="*/ 7637503 w 8074110"/>
              <a:gd name="connsiteY784" fmla="*/ 166403 h 7505871"/>
              <a:gd name="connsiteX785" fmla="*/ 6933826 w 8074110"/>
              <a:gd name="connsiteY785" fmla="*/ 19318 h 7505871"/>
              <a:gd name="connsiteX786" fmla="*/ 6868026 w 8074110"/>
              <a:gd name="connsiteY786" fmla="*/ 8481 h 7505871"/>
              <a:gd name="connsiteX787" fmla="*/ 7534545 w 8074110"/>
              <a:gd name="connsiteY787" fmla="*/ 226009 h 7505871"/>
              <a:gd name="connsiteX788" fmla="*/ 7524483 w 8074110"/>
              <a:gd name="connsiteY788" fmla="*/ 237621 h 7505871"/>
              <a:gd name="connsiteX789" fmla="*/ 7244249 w 8074110"/>
              <a:gd name="connsiteY789" fmla="*/ 413347 h 7505871"/>
              <a:gd name="connsiteX790" fmla="*/ 7223348 w 8074110"/>
              <a:gd name="connsiteY790" fmla="*/ 421864 h 7505871"/>
              <a:gd name="connsiteX791" fmla="*/ 6830868 w 8074110"/>
              <a:gd name="connsiteY791" fmla="*/ 303422 h 7505871"/>
              <a:gd name="connsiteX792" fmla="*/ 6813837 w 8074110"/>
              <a:gd name="connsiteY792" fmla="*/ 261619 h 7505871"/>
              <a:gd name="connsiteX793" fmla="*/ 6854092 w 8074110"/>
              <a:gd name="connsiteY793" fmla="*/ 26285 h 7505871"/>
              <a:gd name="connsiteX794" fmla="*/ 6850222 w 8074110"/>
              <a:gd name="connsiteY794" fmla="*/ 3836 h 7505871"/>
              <a:gd name="connsiteX795" fmla="*/ 6830299 w 8074110"/>
              <a:gd name="connsiteY795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3149135 w 8074110"/>
              <a:gd name="connsiteY672" fmla="*/ 1826898 h 7505871"/>
              <a:gd name="connsiteX673" fmla="*/ 3180873 w 8074110"/>
              <a:gd name="connsiteY673" fmla="*/ 1850896 h 7505871"/>
              <a:gd name="connsiteX674" fmla="*/ 3685603 w 8074110"/>
              <a:gd name="connsiteY674" fmla="*/ 2128807 h 7505871"/>
              <a:gd name="connsiteX675" fmla="*/ 4074212 w 8074110"/>
              <a:gd name="connsiteY675" fmla="*/ 2380398 h 7505871"/>
              <a:gd name="connsiteX676" fmla="*/ 4482176 w 8074110"/>
              <a:gd name="connsiteY676" fmla="*/ 2882804 h 7505871"/>
              <a:gd name="connsiteX677" fmla="*/ 4615325 w 8074110"/>
              <a:gd name="connsiteY677" fmla="*/ 3032983 h 7505871"/>
              <a:gd name="connsiteX678" fmla="*/ 4938909 w 8074110"/>
              <a:gd name="connsiteY678" fmla="*/ 3311666 h 7505871"/>
              <a:gd name="connsiteX679" fmla="*/ 5464539 w 8074110"/>
              <a:gd name="connsiteY679" fmla="*/ 3821815 h 7505871"/>
              <a:gd name="connsiteX680" fmla="*/ 5862439 w 8074110"/>
              <a:gd name="connsiteY680" fmla="*/ 4371442 h 7505871"/>
              <a:gd name="connsiteX681" fmla="*/ 5925142 w 8074110"/>
              <a:gd name="connsiteY681" fmla="*/ 4423309 h 7505871"/>
              <a:gd name="connsiteX682" fmla="*/ 5960752 w 8074110"/>
              <a:gd name="connsiteY682" fmla="*/ 4439565 h 7505871"/>
              <a:gd name="connsiteX683" fmla="*/ 6221633 w 8074110"/>
              <a:gd name="connsiteY683" fmla="*/ 4609099 h 7505871"/>
              <a:gd name="connsiteX684" fmla="*/ 6602500 w 8074110"/>
              <a:gd name="connsiteY684" fmla="*/ 4887784 h 7505871"/>
              <a:gd name="connsiteX685" fmla="*/ 7161419 w 8074110"/>
              <a:gd name="connsiteY685" fmla="*/ 5593785 h 7505871"/>
              <a:gd name="connsiteX686" fmla="*/ 7807037 w 8074110"/>
              <a:gd name="connsiteY686" fmla="*/ 6708523 h 7505871"/>
              <a:gd name="connsiteX687" fmla="*/ 7824068 w 8074110"/>
              <a:gd name="connsiteY687" fmla="*/ 6754970 h 7505871"/>
              <a:gd name="connsiteX688" fmla="*/ 7999795 w 8074110"/>
              <a:gd name="connsiteY688" fmla="*/ 7317758 h 7505871"/>
              <a:gd name="connsiteX689" fmla="*/ 8071787 w 8074110"/>
              <a:gd name="connsiteY689" fmla="*/ 7505871 h 7505871"/>
              <a:gd name="connsiteX690" fmla="*/ 8071787 w 8074110"/>
              <a:gd name="connsiteY690" fmla="*/ 7399815 h 7505871"/>
              <a:gd name="connsiteX691" fmla="*/ 7950250 w 8074110"/>
              <a:gd name="connsiteY691" fmla="*/ 7039849 h 7505871"/>
              <a:gd name="connsiteX692" fmla="*/ 7865096 w 8074110"/>
              <a:gd name="connsiteY692" fmla="*/ 6744905 h 7505871"/>
              <a:gd name="connsiteX693" fmla="*/ 7863548 w 8074110"/>
              <a:gd name="connsiteY693" fmla="*/ 6706200 h 7505871"/>
              <a:gd name="connsiteX694" fmla="*/ 8043144 w 8074110"/>
              <a:gd name="connsiteY694" fmla="*/ 6277336 h 7505871"/>
              <a:gd name="connsiteX695" fmla="*/ 8072562 w 8074110"/>
              <a:gd name="connsiteY695" fmla="*/ 6272691 h 7505871"/>
              <a:gd name="connsiteX696" fmla="*/ 8072562 w 8074110"/>
              <a:gd name="connsiteY696" fmla="*/ 6153476 h 7505871"/>
              <a:gd name="connsiteX697" fmla="*/ 8052434 w 8074110"/>
              <a:gd name="connsiteY697" fmla="*/ 6144959 h 7505871"/>
              <a:gd name="connsiteX698" fmla="*/ 7593379 w 8074110"/>
              <a:gd name="connsiteY698" fmla="*/ 5359998 h 7505871"/>
              <a:gd name="connsiteX699" fmla="*/ 7591831 w 8074110"/>
              <a:gd name="connsiteY699" fmla="*/ 5353806 h 7505871"/>
              <a:gd name="connsiteX700" fmla="*/ 8052434 w 8074110"/>
              <a:gd name="connsiteY700" fmla="*/ 5624748 h 7505871"/>
              <a:gd name="connsiteX701" fmla="*/ 8072562 w 8074110"/>
              <a:gd name="connsiteY701" fmla="*/ 5650297 h 7505871"/>
              <a:gd name="connsiteX702" fmla="*/ 8072562 w 8074110"/>
              <a:gd name="connsiteY702" fmla="*/ 5564367 h 7505871"/>
              <a:gd name="connsiteX703" fmla="*/ 8059401 w 8074110"/>
              <a:gd name="connsiteY703" fmla="*/ 5555078 h 7505871"/>
              <a:gd name="connsiteX704" fmla="*/ 7759043 w 8074110"/>
              <a:gd name="connsiteY704" fmla="*/ 5365418 h 7505871"/>
              <a:gd name="connsiteX705" fmla="*/ 7623569 w 8074110"/>
              <a:gd name="connsiteY705" fmla="*/ 5314326 h 7505871"/>
              <a:gd name="connsiteX706" fmla="*/ 7605765 w 8074110"/>
              <a:gd name="connsiteY706" fmla="*/ 5269426 h 7505871"/>
              <a:gd name="connsiteX707" fmla="*/ 7917737 w 8074110"/>
              <a:gd name="connsiteY707" fmla="*/ 4875397 h 7505871"/>
              <a:gd name="connsiteX708" fmla="*/ 8072562 w 8074110"/>
              <a:gd name="connsiteY708" fmla="*/ 4774761 h 7505871"/>
              <a:gd name="connsiteX709" fmla="*/ 8072562 w 8074110"/>
              <a:gd name="connsiteY709" fmla="*/ 4715155 h 7505871"/>
              <a:gd name="connsiteX710" fmla="*/ 7588734 w 8074110"/>
              <a:gd name="connsiteY710" fmla="*/ 5193561 h 7505871"/>
              <a:gd name="connsiteX711" fmla="*/ 7574027 w 8074110"/>
              <a:gd name="connsiteY711" fmla="*/ 5226849 h 7505871"/>
              <a:gd name="connsiteX712" fmla="*/ 7567060 w 8074110"/>
              <a:gd name="connsiteY712" fmla="*/ 5232269 h 7505871"/>
              <a:gd name="connsiteX713" fmla="*/ 7550804 w 8074110"/>
              <a:gd name="connsiteY713" fmla="*/ 5128536 h 7505871"/>
              <a:gd name="connsiteX714" fmla="*/ 7476486 w 8074110"/>
              <a:gd name="connsiteY714" fmla="*/ 4561102 h 7505871"/>
              <a:gd name="connsiteX715" fmla="*/ 7512871 w 8074110"/>
              <a:gd name="connsiteY715" fmla="*/ 4526267 h 7505871"/>
              <a:gd name="connsiteX716" fmla="*/ 7744334 w 8074110"/>
              <a:gd name="connsiteY716" fmla="*/ 4535557 h 7505871"/>
              <a:gd name="connsiteX717" fmla="*/ 8072562 w 8074110"/>
              <a:gd name="connsiteY717" fmla="*/ 4622258 h 7505871"/>
              <a:gd name="connsiteX718" fmla="*/ 8072562 w 8074110"/>
              <a:gd name="connsiteY718" fmla="*/ 4568844 h 7505871"/>
              <a:gd name="connsiteX719" fmla="*/ 7770654 w 8074110"/>
              <a:gd name="connsiteY719" fmla="*/ 4499174 h 7505871"/>
              <a:gd name="connsiteX720" fmla="*/ 7519838 w 8074110"/>
              <a:gd name="connsiteY720" fmla="*/ 4483690 h 7505871"/>
              <a:gd name="connsiteX721" fmla="*/ 7461005 w 8074110"/>
              <a:gd name="connsiteY721" fmla="*/ 4427179 h 7505871"/>
              <a:gd name="connsiteX722" fmla="*/ 7389784 w 8074110"/>
              <a:gd name="connsiteY722" fmla="*/ 3848909 h 7505871"/>
              <a:gd name="connsiteX723" fmla="*/ 7420750 w 8074110"/>
              <a:gd name="connsiteY723" fmla="*/ 3808654 h 7505871"/>
              <a:gd name="connsiteX724" fmla="*/ 7762912 w 8074110"/>
              <a:gd name="connsiteY724" fmla="*/ 3749823 h 7505871"/>
              <a:gd name="connsiteX725" fmla="*/ 8072562 w 8074110"/>
              <a:gd name="connsiteY725" fmla="*/ 3759884 h 7505871"/>
              <a:gd name="connsiteX726" fmla="*/ 8072562 w 8074110"/>
              <a:gd name="connsiteY726" fmla="*/ 3713438 h 7505871"/>
              <a:gd name="connsiteX727" fmla="*/ 7848067 w 8074110"/>
              <a:gd name="connsiteY727" fmla="*/ 3704924 h 7505871"/>
              <a:gd name="connsiteX728" fmla="*/ 7498162 w 8074110"/>
              <a:gd name="connsiteY728" fmla="*/ 3756790 h 7505871"/>
              <a:gd name="connsiteX729" fmla="*/ 7406041 w 8074110"/>
              <a:gd name="connsiteY729" fmla="*/ 3768402 h 7505871"/>
              <a:gd name="connsiteX730" fmla="*/ 7376625 w 8074110"/>
              <a:gd name="connsiteY730" fmla="*/ 3743628 h 7505871"/>
              <a:gd name="connsiteX731" fmla="*/ 7317791 w 8074110"/>
              <a:gd name="connsiteY731" fmla="*/ 3277606 h 7505871"/>
              <a:gd name="connsiteX732" fmla="*/ 7329403 w 8074110"/>
              <a:gd name="connsiteY732" fmla="*/ 3245093 h 7505871"/>
              <a:gd name="connsiteX733" fmla="*/ 7556221 w 8074110"/>
              <a:gd name="connsiteY733" fmla="*/ 3145229 h 7505871"/>
              <a:gd name="connsiteX734" fmla="*/ 8072562 w 8074110"/>
              <a:gd name="connsiteY734" fmla="*/ 3045368 h 7505871"/>
              <a:gd name="connsiteX735" fmla="*/ 8072562 w 8074110"/>
              <a:gd name="connsiteY735" fmla="*/ 3005888 h 7505871"/>
              <a:gd name="connsiteX736" fmla="*/ 7445521 w 8074110"/>
              <a:gd name="connsiteY736" fmla="*/ 3144457 h 7505871"/>
              <a:gd name="connsiteX737" fmla="*/ 7328628 w 8074110"/>
              <a:gd name="connsiteY737" fmla="*/ 3199420 h 7505871"/>
              <a:gd name="connsiteX738" fmla="*/ 7304630 w 8074110"/>
              <a:gd name="connsiteY738" fmla="*/ 3186259 h 7505871"/>
              <a:gd name="connsiteX739" fmla="*/ 7258183 w 8074110"/>
              <a:gd name="connsiteY739" fmla="*/ 2868867 h 7505871"/>
              <a:gd name="connsiteX740" fmla="*/ 7267472 w 8074110"/>
              <a:gd name="connsiteY740" fmla="*/ 2846419 h 7505871"/>
              <a:gd name="connsiteX741" fmla="*/ 7736592 w 8074110"/>
              <a:gd name="connsiteY741" fmla="*/ 2501935 h 7505871"/>
              <a:gd name="connsiteX742" fmla="*/ 8072562 w 8074110"/>
              <a:gd name="connsiteY742" fmla="*/ 2323111 h 7505871"/>
              <a:gd name="connsiteX743" fmla="*/ 8072562 w 8074110"/>
              <a:gd name="connsiteY743" fmla="*/ 2263504 h 7505871"/>
              <a:gd name="connsiteX744" fmla="*/ 7247346 w 8074110"/>
              <a:gd name="connsiteY744" fmla="*/ 2789134 h 7505871"/>
              <a:gd name="connsiteX745" fmla="*/ 7204769 w 8074110"/>
              <a:gd name="connsiteY745" fmla="*/ 2536769 h 7505871"/>
              <a:gd name="connsiteX746" fmla="*/ 7194707 w 8074110"/>
              <a:gd name="connsiteY746" fmla="*/ 2481808 h 7505871"/>
              <a:gd name="connsiteX747" fmla="*/ 7218703 w 8074110"/>
              <a:gd name="connsiteY747" fmla="*/ 2341689 h 7505871"/>
              <a:gd name="connsiteX748" fmla="*/ 7498162 w 8074110"/>
              <a:gd name="connsiteY748" fmla="*/ 2079261 h 7505871"/>
              <a:gd name="connsiteX749" fmla="*/ 7934769 w 8074110"/>
              <a:gd name="connsiteY749" fmla="*/ 1906633 h 7505871"/>
              <a:gd name="connsiteX750" fmla="*/ 7950250 w 8074110"/>
              <a:gd name="connsiteY750" fmla="*/ 1901988 h 7505871"/>
              <a:gd name="connsiteX751" fmla="*/ 8072562 w 8074110"/>
              <a:gd name="connsiteY751" fmla="*/ 1913600 h 7505871"/>
              <a:gd name="connsiteX752" fmla="*/ 8072562 w 8074110"/>
              <a:gd name="connsiteY752" fmla="*/ 1860961 h 7505871"/>
              <a:gd name="connsiteX753" fmla="*/ 7922382 w 8074110"/>
              <a:gd name="connsiteY753" fmla="*/ 1541246 h 7505871"/>
              <a:gd name="connsiteX754" fmla="*/ 8023793 w 8074110"/>
              <a:gd name="connsiteY754" fmla="*/ 1045033 h 7505871"/>
              <a:gd name="connsiteX755" fmla="*/ 8072562 w 8074110"/>
              <a:gd name="connsiteY755" fmla="*/ 933558 h 7505871"/>
              <a:gd name="connsiteX756" fmla="*/ 8072562 w 8074110"/>
              <a:gd name="connsiteY756" fmla="*/ 834472 h 7505871"/>
              <a:gd name="connsiteX757" fmla="*/ 8057853 w 8074110"/>
              <a:gd name="connsiteY757" fmla="*/ 850729 h 7505871"/>
              <a:gd name="connsiteX758" fmla="*/ 7875935 w 8074110"/>
              <a:gd name="connsiteY758" fmla="*/ 1487832 h 7505871"/>
              <a:gd name="connsiteX759" fmla="*/ 7917737 w 8074110"/>
              <a:gd name="connsiteY759" fmla="*/ 1746388 h 7505871"/>
              <a:gd name="connsiteX760" fmla="*/ 7834133 w 8074110"/>
              <a:gd name="connsiteY760" fmla="*/ 1685234 h 7505871"/>
              <a:gd name="connsiteX761" fmla="*/ 7668469 w 8074110"/>
              <a:gd name="connsiteY761" fmla="*/ 1563695 h 7505871"/>
              <a:gd name="connsiteX762" fmla="*/ 7553899 w 8074110"/>
              <a:gd name="connsiteY762" fmla="*/ 1286560 h 7505871"/>
              <a:gd name="connsiteX763" fmla="*/ 7736592 w 8074110"/>
              <a:gd name="connsiteY763" fmla="*/ 785700 h 7505871"/>
              <a:gd name="connsiteX764" fmla="*/ 7778394 w 8074110"/>
              <a:gd name="connsiteY764" fmla="*/ 759382 h 7505871"/>
              <a:gd name="connsiteX765" fmla="*/ 8041597 w 8074110"/>
              <a:gd name="connsiteY765" fmla="*/ 728417 h 7505871"/>
              <a:gd name="connsiteX766" fmla="*/ 8074110 w 8074110"/>
              <a:gd name="connsiteY766" fmla="*/ 722222 h 7505871"/>
              <a:gd name="connsiteX767" fmla="*/ 8074110 w 8074110"/>
              <a:gd name="connsiteY767" fmla="*/ 688937 h 7505871"/>
              <a:gd name="connsiteX768" fmla="*/ 7787683 w 8074110"/>
              <a:gd name="connsiteY768" fmla="*/ 719127 h 7505871"/>
              <a:gd name="connsiteX769" fmla="*/ 7550029 w 8074110"/>
              <a:gd name="connsiteY769" fmla="*/ 603007 h 7505871"/>
              <a:gd name="connsiteX770" fmla="*/ 7534545 w 8074110"/>
              <a:gd name="connsiteY770" fmla="*/ 359158 h 7505871"/>
              <a:gd name="connsiteX771" fmla="*/ 7626666 w 8074110"/>
              <a:gd name="connsiteY771" fmla="*/ 251555 h 7505871"/>
              <a:gd name="connsiteX772" fmla="*/ 7819424 w 8074110"/>
              <a:gd name="connsiteY772" fmla="*/ 127696 h 7505871"/>
              <a:gd name="connsiteX773" fmla="*/ 7926252 w 8074110"/>
              <a:gd name="connsiteY773" fmla="*/ 76604 h 7505871"/>
              <a:gd name="connsiteX774" fmla="*/ 8074110 w 8074110"/>
              <a:gd name="connsiteY774" fmla="*/ 636295 h 7505871"/>
              <a:gd name="connsiteX775" fmla="*/ 8074110 w 8074110"/>
              <a:gd name="connsiteY775" fmla="*/ 589848 h 7505871"/>
              <a:gd name="connsiteX776" fmla="*/ 8012954 w 8074110"/>
              <a:gd name="connsiteY776" fmla="*/ 46414 h 7505871"/>
              <a:gd name="connsiteX777" fmla="*/ 8071012 w 8074110"/>
              <a:gd name="connsiteY777" fmla="*/ 11578 h 7505871"/>
              <a:gd name="connsiteX778" fmla="*/ 8071012 w 8074110"/>
              <a:gd name="connsiteY778" fmla="*/ 4611 h 7505871"/>
              <a:gd name="connsiteX779" fmla="*/ 7829488 w 8074110"/>
              <a:gd name="connsiteY779" fmla="*/ 4611 h 7505871"/>
              <a:gd name="connsiteX780" fmla="*/ 7829488 w 8074110"/>
              <a:gd name="connsiteY780" fmla="*/ 10028 h 7505871"/>
              <a:gd name="connsiteX781" fmla="*/ 7950250 w 8074110"/>
              <a:gd name="connsiteY781" fmla="*/ 17770 h 7505871"/>
              <a:gd name="connsiteX782" fmla="*/ 7735817 w 8074110"/>
              <a:gd name="connsiteY782" fmla="*/ 131568 h 7505871"/>
              <a:gd name="connsiteX783" fmla="*/ 7637503 w 8074110"/>
              <a:gd name="connsiteY783" fmla="*/ 166403 h 7505871"/>
              <a:gd name="connsiteX784" fmla="*/ 6933826 w 8074110"/>
              <a:gd name="connsiteY784" fmla="*/ 19318 h 7505871"/>
              <a:gd name="connsiteX785" fmla="*/ 6868026 w 8074110"/>
              <a:gd name="connsiteY785" fmla="*/ 8481 h 7505871"/>
              <a:gd name="connsiteX786" fmla="*/ 7534545 w 8074110"/>
              <a:gd name="connsiteY786" fmla="*/ 226009 h 7505871"/>
              <a:gd name="connsiteX787" fmla="*/ 7524483 w 8074110"/>
              <a:gd name="connsiteY787" fmla="*/ 237621 h 7505871"/>
              <a:gd name="connsiteX788" fmla="*/ 7244249 w 8074110"/>
              <a:gd name="connsiteY788" fmla="*/ 413347 h 7505871"/>
              <a:gd name="connsiteX789" fmla="*/ 7223348 w 8074110"/>
              <a:gd name="connsiteY789" fmla="*/ 421864 h 7505871"/>
              <a:gd name="connsiteX790" fmla="*/ 6830868 w 8074110"/>
              <a:gd name="connsiteY790" fmla="*/ 303422 h 7505871"/>
              <a:gd name="connsiteX791" fmla="*/ 6813837 w 8074110"/>
              <a:gd name="connsiteY791" fmla="*/ 261619 h 7505871"/>
              <a:gd name="connsiteX792" fmla="*/ 6854092 w 8074110"/>
              <a:gd name="connsiteY792" fmla="*/ 26285 h 7505871"/>
              <a:gd name="connsiteX793" fmla="*/ 6850222 w 8074110"/>
              <a:gd name="connsiteY793" fmla="*/ 3836 h 7505871"/>
              <a:gd name="connsiteX794" fmla="*/ 6830299 w 8074110"/>
              <a:gd name="connsiteY79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3751 w 8074110"/>
              <a:gd name="connsiteY554" fmla="*/ 695324 h 7505871"/>
              <a:gd name="connsiteX555" fmla="*/ 2751236 w 8074110"/>
              <a:gd name="connsiteY555" fmla="*/ 721450 h 7505871"/>
              <a:gd name="connsiteX556" fmla="*/ 2216316 w 8074110"/>
              <a:gd name="connsiteY556" fmla="*/ 277101 h 7505871"/>
              <a:gd name="connsiteX557" fmla="*/ 7517516 w 8074110"/>
              <a:gd name="connsiteY557" fmla="*/ 277101 h 7505871"/>
              <a:gd name="connsiteX558" fmla="*/ 7651440 w 8074110"/>
              <a:gd name="connsiteY558" fmla="*/ 726094 h 7505871"/>
              <a:gd name="connsiteX559" fmla="*/ 7406816 w 8074110"/>
              <a:gd name="connsiteY559" fmla="*/ 760155 h 7505871"/>
              <a:gd name="connsiteX560" fmla="*/ 7295343 w 8074110"/>
              <a:gd name="connsiteY560" fmla="*/ 776411 h 7505871"/>
              <a:gd name="connsiteX561" fmla="*/ 7250443 w 8074110"/>
              <a:gd name="connsiteY561" fmla="*/ 758607 h 7505871"/>
              <a:gd name="connsiteX562" fmla="*/ 7202446 w 8074110"/>
              <a:gd name="connsiteY562" fmla="*/ 573592 h 7505871"/>
              <a:gd name="connsiteX563" fmla="*/ 7277537 w 8074110"/>
              <a:gd name="connsiteY563" fmla="*/ 427281 h 7505871"/>
              <a:gd name="connsiteX564" fmla="*/ 7493517 w 8074110"/>
              <a:gd name="connsiteY564" fmla="*/ 286390 h 7505871"/>
              <a:gd name="connsiteX565" fmla="*/ 7517516 w 8074110"/>
              <a:gd name="connsiteY565" fmla="*/ 277101 h 7505871"/>
              <a:gd name="connsiteX566" fmla="*/ 1725523 w 8074110"/>
              <a:gd name="connsiteY566" fmla="*/ 200464 h 7505871"/>
              <a:gd name="connsiteX567" fmla="*/ 1922923 w 8074110"/>
              <a:gd name="connsiteY567" fmla="*/ 231429 h 7505871"/>
              <a:gd name="connsiteX568" fmla="*/ 2086264 w 8074110"/>
              <a:gd name="connsiteY568" fmla="*/ 256200 h 7505871"/>
              <a:gd name="connsiteX569" fmla="*/ 2138131 w 8074110"/>
              <a:gd name="connsiteY569" fmla="*/ 284843 h 7505871"/>
              <a:gd name="connsiteX570" fmla="*/ 2200834 w 8074110"/>
              <a:gd name="connsiteY570" fmla="*/ 338257 h 7505871"/>
              <a:gd name="connsiteX571" fmla="*/ 2728013 w 8074110"/>
              <a:gd name="connsiteY571" fmla="*/ 774864 h 7505871"/>
              <a:gd name="connsiteX572" fmla="*/ 2820132 w 8074110"/>
              <a:gd name="connsiteY572" fmla="*/ 871630 h 7505871"/>
              <a:gd name="connsiteX573" fmla="*/ 3416208 w 8074110"/>
              <a:gd name="connsiteY573" fmla="*/ 1705361 h 7505871"/>
              <a:gd name="connsiteX574" fmla="*/ 3403821 w 8074110"/>
              <a:gd name="connsiteY574" fmla="*/ 1733229 h 7505871"/>
              <a:gd name="connsiteX575" fmla="*/ 3220356 w 8074110"/>
              <a:gd name="connsiteY575" fmla="*/ 1788965 h 7505871"/>
              <a:gd name="connsiteX576" fmla="*/ 3183971 w 8074110"/>
              <a:gd name="connsiteY576" fmla="*/ 1778128 h 7505871"/>
              <a:gd name="connsiteX577" fmla="*/ 2802328 w 8074110"/>
              <a:gd name="connsiteY577" fmla="*/ 1303589 h 7505871"/>
              <a:gd name="connsiteX578" fmla="*/ 2734980 w 8074110"/>
              <a:gd name="connsiteY578" fmla="*/ 1223082 h 7505871"/>
              <a:gd name="connsiteX579" fmla="*/ 1721651 w 8074110"/>
              <a:gd name="connsiteY579" fmla="*/ 208205 h 7505871"/>
              <a:gd name="connsiteX580" fmla="*/ 1725523 w 8074110"/>
              <a:gd name="connsiteY580" fmla="*/ 200464 h 7505871"/>
              <a:gd name="connsiteX581" fmla="*/ 5759578 w 8074110"/>
              <a:gd name="connsiteY581" fmla="*/ 140662 h 7505871"/>
              <a:gd name="connsiteX582" fmla="*/ 5822184 w 8074110"/>
              <a:gd name="connsiteY582" fmla="*/ 174918 h 7505871"/>
              <a:gd name="connsiteX583" fmla="*/ 6050551 w 8074110"/>
              <a:gd name="connsiteY583" fmla="*/ 345224 h 7505871"/>
              <a:gd name="connsiteX584" fmla="*/ 6064485 w 8074110"/>
              <a:gd name="connsiteY584" fmla="*/ 389351 h 7505871"/>
              <a:gd name="connsiteX585" fmla="*/ 5850827 w 8074110"/>
              <a:gd name="connsiteY585" fmla="*/ 619264 h 7505871"/>
              <a:gd name="connsiteX586" fmla="*/ 5812120 w 8074110"/>
              <a:gd name="connsiteY586" fmla="*/ 623909 h 7505871"/>
              <a:gd name="connsiteX587" fmla="*/ 5306617 w 8074110"/>
              <a:gd name="connsiteY587" fmla="*/ 537981 h 7505871"/>
              <a:gd name="connsiteX588" fmla="*/ 5287266 w 8074110"/>
              <a:gd name="connsiteY588" fmla="*/ 532562 h 7505871"/>
              <a:gd name="connsiteX589" fmla="*/ 5484666 w 8074110"/>
              <a:gd name="connsiteY589" fmla="*/ 433476 h 7505871"/>
              <a:gd name="connsiteX590" fmla="*/ 5716131 w 8074110"/>
              <a:gd name="connsiteY590" fmla="*/ 198141 h 7505871"/>
              <a:gd name="connsiteX591" fmla="*/ 5759578 w 8074110"/>
              <a:gd name="connsiteY591" fmla="*/ 140662 h 7505871"/>
              <a:gd name="connsiteX592" fmla="*/ 6792161 w 8074110"/>
              <a:gd name="connsiteY592" fmla="*/ 69637 h 7505871"/>
              <a:gd name="connsiteX593" fmla="*/ 6756550 w 8074110"/>
              <a:gd name="connsiteY593" fmla="*/ 261619 h 7505871"/>
              <a:gd name="connsiteX594" fmla="*/ 6617984 w 8074110"/>
              <a:gd name="connsiteY594" fmla="*/ 446635 h 7505871"/>
              <a:gd name="connsiteX595" fmla="*/ 6420582 w 8074110"/>
              <a:gd name="connsiteY595" fmla="*/ 545724 h 7505871"/>
              <a:gd name="connsiteX596" fmla="*/ 6386520 w 8074110"/>
              <a:gd name="connsiteY596" fmla="*/ 543401 h 7505871"/>
              <a:gd name="connsiteX597" fmla="*/ 6167444 w 8074110"/>
              <a:gd name="connsiteY597" fmla="*/ 376190 h 7505871"/>
              <a:gd name="connsiteX598" fmla="*/ 6792161 w 8074110"/>
              <a:gd name="connsiteY598" fmla="*/ 69637 h 7505871"/>
              <a:gd name="connsiteX599" fmla="*/ 6830299 w 8074110"/>
              <a:gd name="connsiteY599" fmla="*/ 401 h 7505871"/>
              <a:gd name="connsiteX600" fmla="*/ 6773582 w 8074110"/>
              <a:gd name="connsiteY600" fmla="*/ 27835 h 7505871"/>
              <a:gd name="connsiteX601" fmla="*/ 6302140 w 8074110"/>
              <a:gd name="connsiteY601" fmla="*/ 343677 h 7505871"/>
              <a:gd name="connsiteX602" fmla="*/ 6071452 w 8074110"/>
              <a:gd name="connsiteY602" fmla="*/ 304197 h 7505871"/>
              <a:gd name="connsiteX603" fmla="*/ 5949915 w 8074110"/>
              <a:gd name="connsiteY603" fmla="*/ 212850 h 7505871"/>
              <a:gd name="connsiteX604" fmla="*/ 5809025 w 8074110"/>
              <a:gd name="connsiteY604" fmla="*/ 105247 h 7505871"/>
              <a:gd name="connsiteX605" fmla="*/ 6016489 w 8074110"/>
              <a:gd name="connsiteY605" fmla="*/ 8481 h 7505871"/>
              <a:gd name="connsiteX606" fmla="*/ 6001007 w 8074110"/>
              <a:gd name="connsiteY606" fmla="*/ 3061 h 7505871"/>
              <a:gd name="connsiteX607" fmla="*/ 5795091 w 8074110"/>
              <a:gd name="connsiteY607" fmla="*/ 51058 h 7505871"/>
              <a:gd name="connsiteX608" fmla="*/ 5725418 w 8074110"/>
              <a:gd name="connsiteY608" fmla="*/ 40219 h 7505871"/>
              <a:gd name="connsiteX609" fmla="*/ 5613945 w 8074110"/>
              <a:gd name="connsiteY609" fmla="*/ 8481 h 7505871"/>
              <a:gd name="connsiteX610" fmla="*/ 5681293 w 8074110"/>
              <a:gd name="connsiteY610" fmla="*/ 62670 h 7505871"/>
              <a:gd name="connsiteX611" fmla="*/ 5692905 w 8074110"/>
              <a:gd name="connsiteY611" fmla="*/ 126148 h 7505871"/>
              <a:gd name="connsiteX612" fmla="*/ 5659619 w 8074110"/>
              <a:gd name="connsiteY612" fmla="*/ 178787 h 7505871"/>
              <a:gd name="connsiteX613" fmla="*/ 5438219 w 8074110"/>
              <a:gd name="connsiteY613" fmla="*/ 396318 h 7505871"/>
              <a:gd name="connsiteX614" fmla="*/ 5299651 w 8074110"/>
              <a:gd name="connsiteY614" fmla="*/ 465989 h 7505871"/>
              <a:gd name="connsiteX615" fmla="*/ 5051157 w 8074110"/>
              <a:gd name="connsiteY615" fmla="*/ 501599 h 7505871"/>
              <a:gd name="connsiteX616" fmla="*/ 5017869 w 8074110"/>
              <a:gd name="connsiteY616" fmla="*/ 498502 h 7505871"/>
              <a:gd name="connsiteX617" fmla="*/ 4896331 w 8074110"/>
              <a:gd name="connsiteY617" fmla="*/ 483020 h 7505871"/>
              <a:gd name="connsiteX618" fmla="*/ 5006257 w 8074110"/>
              <a:gd name="connsiteY618" fmla="*/ 368448 h 7505871"/>
              <a:gd name="connsiteX619" fmla="*/ 5178888 w 8074110"/>
              <a:gd name="connsiteY619" fmla="*/ 35574 h 7505871"/>
              <a:gd name="connsiteX620" fmla="*/ 5148697 w 8074110"/>
              <a:gd name="connsiteY620" fmla="*/ 4611 h 7505871"/>
              <a:gd name="connsiteX621" fmla="*/ 5130119 w 8074110"/>
              <a:gd name="connsiteY621" fmla="*/ 33252 h 7505871"/>
              <a:gd name="connsiteX622" fmla="*/ 4968327 w 8074110"/>
              <a:gd name="connsiteY622" fmla="*/ 335162 h 7505871"/>
              <a:gd name="connsiteX623" fmla="*/ 4842143 w 8074110"/>
              <a:gd name="connsiteY623" fmla="*/ 457472 h 7505871"/>
              <a:gd name="connsiteX624" fmla="*/ 4792601 w 8074110"/>
              <a:gd name="connsiteY624" fmla="*/ 475278 h 7505871"/>
              <a:gd name="connsiteX625" fmla="*/ 4347477 w 8074110"/>
              <a:gd name="connsiteY625" fmla="*/ 432701 h 7505871"/>
              <a:gd name="connsiteX626" fmla="*/ 4253811 w 8074110"/>
              <a:gd name="connsiteY626" fmla="*/ 421089 h 7505871"/>
              <a:gd name="connsiteX627" fmla="*/ 4693512 w 8074110"/>
              <a:gd name="connsiteY627" fmla="*/ 8481 h 7505871"/>
              <a:gd name="connsiteX628" fmla="*/ 4611455 w 8074110"/>
              <a:gd name="connsiteY628" fmla="*/ 22415 h 7505871"/>
              <a:gd name="connsiteX629" fmla="*/ 4196524 w 8074110"/>
              <a:gd name="connsiteY629" fmla="*/ 402510 h 7505871"/>
              <a:gd name="connsiteX630" fmla="*/ 4148530 w 8074110"/>
              <a:gd name="connsiteY630" fmla="*/ 417219 h 7505871"/>
              <a:gd name="connsiteX631" fmla="*/ 3828041 w 8074110"/>
              <a:gd name="connsiteY631" fmla="*/ 393221 h 7505871"/>
              <a:gd name="connsiteX632" fmla="*/ 3665477 w 8074110"/>
              <a:gd name="connsiteY632" fmla="*/ 380834 h 7505871"/>
              <a:gd name="connsiteX633" fmla="*/ 3924032 w 8074110"/>
              <a:gd name="connsiteY633" fmla="*/ 10028 h 7505871"/>
              <a:gd name="connsiteX634" fmla="*/ 3841203 w 8074110"/>
              <a:gd name="connsiteY634" fmla="*/ 46414 h 7505871"/>
              <a:gd name="connsiteX635" fmla="*/ 3613610 w 8074110"/>
              <a:gd name="connsiteY635" fmla="*/ 359933 h 7505871"/>
              <a:gd name="connsiteX636" fmla="*/ 3573355 w 8074110"/>
              <a:gd name="connsiteY636" fmla="*/ 376190 h 7505871"/>
              <a:gd name="connsiteX637" fmla="*/ 2866581 w 8074110"/>
              <a:gd name="connsiteY637" fmla="*/ 318906 h 7505871"/>
              <a:gd name="connsiteX638" fmla="*/ 2819359 w 8074110"/>
              <a:gd name="connsiteY638" fmla="*/ 301874 h 7505871"/>
              <a:gd name="connsiteX639" fmla="*/ 2984246 w 8074110"/>
              <a:gd name="connsiteY639" fmla="*/ 10028 h 7505871"/>
              <a:gd name="connsiteX640" fmla="*/ 2922318 w 8074110"/>
              <a:gd name="connsiteY640" fmla="*/ 39446 h 7505871"/>
              <a:gd name="connsiteX641" fmla="*/ 2779879 w 8074110"/>
              <a:gd name="connsiteY641" fmla="*/ 285618 h 7505871"/>
              <a:gd name="connsiteX642" fmla="*/ 2736527 w 8074110"/>
              <a:gd name="connsiteY642" fmla="*/ 306519 h 7505871"/>
              <a:gd name="connsiteX643" fmla="*/ 2190770 w 8074110"/>
              <a:gd name="connsiteY643" fmla="*/ 240718 h 7505871"/>
              <a:gd name="connsiteX644" fmla="*/ 2157482 w 8074110"/>
              <a:gd name="connsiteY644" fmla="*/ 207430 h 7505871"/>
              <a:gd name="connsiteX645" fmla="*/ 2173739 w 8074110"/>
              <a:gd name="connsiteY645" fmla="*/ 124598 h 7505871"/>
              <a:gd name="connsiteX646" fmla="*/ 2247281 w 8074110"/>
              <a:gd name="connsiteY646" fmla="*/ 8481 h 7505871"/>
              <a:gd name="connsiteX647" fmla="*/ 2202382 w 8074110"/>
              <a:gd name="connsiteY647" fmla="*/ 13126 h 7505871"/>
              <a:gd name="connsiteX648" fmla="*/ 2109488 w 8074110"/>
              <a:gd name="connsiteY648" fmla="*/ 196594 h 7505871"/>
              <a:gd name="connsiteX649" fmla="*/ 2073878 w 8074110"/>
              <a:gd name="connsiteY649" fmla="*/ 223687 h 7505871"/>
              <a:gd name="connsiteX650" fmla="*/ 1782807 w 8074110"/>
              <a:gd name="connsiteY650" fmla="*/ 178015 h 7505871"/>
              <a:gd name="connsiteX651" fmla="*/ 1743327 w 8074110"/>
              <a:gd name="connsiteY651" fmla="*/ 94408 h 7505871"/>
              <a:gd name="connsiteX652" fmla="*/ 1789774 w 8074110"/>
              <a:gd name="connsiteY652" fmla="*/ 10803 h 7505871"/>
              <a:gd name="connsiteX653" fmla="*/ 1709266 w 8074110"/>
              <a:gd name="connsiteY653" fmla="*/ 48736 h 7505871"/>
              <a:gd name="connsiteX654" fmla="*/ 1667462 w 8074110"/>
              <a:gd name="connsiteY654" fmla="*/ 127696 h 7505871"/>
              <a:gd name="connsiteX655" fmla="*/ 1618692 w 8074110"/>
              <a:gd name="connsiteY655" fmla="*/ 152469 h 7505871"/>
              <a:gd name="connsiteX656" fmla="*/ 853860 w 8074110"/>
              <a:gd name="connsiteY656" fmla="*/ 29382 h 7505871"/>
              <a:gd name="connsiteX657" fmla="*/ 474537 w 8074110"/>
              <a:gd name="connsiteY657" fmla="*/ 9256 h 7505871"/>
              <a:gd name="connsiteX658" fmla="*/ 493891 w 8074110"/>
              <a:gd name="connsiteY658" fmla="*/ 12351 h 7505871"/>
              <a:gd name="connsiteX659" fmla="*/ 733870 w 8074110"/>
              <a:gd name="connsiteY659" fmla="*/ 40994 h 7505871"/>
              <a:gd name="connsiteX660" fmla="*/ 1561409 w 8074110"/>
              <a:gd name="connsiteY660" fmla="*/ 171820 h 7505871"/>
              <a:gd name="connsiteX661" fmla="*/ 1631854 w 8074110"/>
              <a:gd name="connsiteY661" fmla="*/ 187304 h 7505871"/>
              <a:gd name="connsiteX662" fmla="*/ 1772742 w 8074110"/>
              <a:gd name="connsiteY662" fmla="*/ 322001 h 7505871"/>
              <a:gd name="connsiteX663" fmla="*/ 1567601 w 8074110"/>
              <a:gd name="connsiteY663" fmla="*/ 346774 h 7505871"/>
              <a:gd name="connsiteX664" fmla="*/ 1264918 w 8074110"/>
              <a:gd name="connsiteY664" fmla="*/ 319678 h 7505871"/>
              <a:gd name="connsiteX665" fmla="*/ 966880 w 8074110"/>
              <a:gd name="connsiteY665" fmla="*/ 322776 h 7505871"/>
              <a:gd name="connsiteX666" fmla="*/ 839151 w 8074110"/>
              <a:gd name="connsiteY666" fmla="*/ 293357 h 7505871"/>
              <a:gd name="connsiteX667" fmla="*/ 116893 w 8074110"/>
              <a:gd name="connsiteY667" fmla="*/ 13126 h 7505871"/>
              <a:gd name="connsiteX668" fmla="*/ 0 w 8074110"/>
              <a:gd name="connsiteY668" fmla="*/ 6159 h 7505871"/>
              <a:gd name="connsiteX669" fmla="*/ 30191 w 8074110"/>
              <a:gd name="connsiteY669" fmla="*/ 27060 h 7505871"/>
              <a:gd name="connsiteX670" fmla="*/ 863149 w 8074110"/>
              <a:gd name="connsiteY670" fmla="*/ 349096 h 7505871"/>
              <a:gd name="connsiteX671" fmla="*/ 2691628 w 8074110"/>
              <a:gd name="connsiteY671" fmla="*/ 1437513 h 7505871"/>
              <a:gd name="connsiteX672" fmla="*/ 3149135 w 8074110"/>
              <a:gd name="connsiteY672" fmla="*/ 1826898 h 7505871"/>
              <a:gd name="connsiteX673" fmla="*/ 3180873 w 8074110"/>
              <a:gd name="connsiteY673" fmla="*/ 1850896 h 7505871"/>
              <a:gd name="connsiteX674" fmla="*/ 3685603 w 8074110"/>
              <a:gd name="connsiteY674" fmla="*/ 2128807 h 7505871"/>
              <a:gd name="connsiteX675" fmla="*/ 4074212 w 8074110"/>
              <a:gd name="connsiteY675" fmla="*/ 2380398 h 7505871"/>
              <a:gd name="connsiteX676" fmla="*/ 4482176 w 8074110"/>
              <a:gd name="connsiteY676" fmla="*/ 2882804 h 7505871"/>
              <a:gd name="connsiteX677" fmla="*/ 4615325 w 8074110"/>
              <a:gd name="connsiteY677" fmla="*/ 3032983 h 7505871"/>
              <a:gd name="connsiteX678" fmla="*/ 4938909 w 8074110"/>
              <a:gd name="connsiteY678" fmla="*/ 3311666 h 7505871"/>
              <a:gd name="connsiteX679" fmla="*/ 5464539 w 8074110"/>
              <a:gd name="connsiteY679" fmla="*/ 3821815 h 7505871"/>
              <a:gd name="connsiteX680" fmla="*/ 5862439 w 8074110"/>
              <a:gd name="connsiteY680" fmla="*/ 4371442 h 7505871"/>
              <a:gd name="connsiteX681" fmla="*/ 5925142 w 8074110"/>
              <a:gd name="connsiteY681" fmla="*/ 4423309 h 7505871"/>
              <a:gd name="connsiteX682" fmla="*/ 5960752 w 8074110"/>
              <a:gd name="connsiteY682" fmla="*/ 4439565 h 7505871"/>
              <a:gd name="connsiteX683" fmla="*/ 6221633 w 8074110"/>
              <a:gd name="connsiteY683" fmla="*/ 4609099 h 7505871"/>
              <a:gd name="connsiteX684" fmla="*/ 6602500 w 8074110"/>
              <a:gd name="connsiteY684" fmla="*/ 4887784 h 7505871"/>
              <a:gd name="connsiteX685" fmla="*/ 7161419 w 8074110"/>
              <a:gd name="connsiteY685" fmla="*/ 5593785 h 7505871"/>
              <a:gd name="connsiteX686" fmla="*/ 7807037 w 8074110"/>
              <a:gd name="connsiteY686" fmla="*/ 6708523 h 7505871"/>
              <a:gd name="connsiteX687" fmla="*/ 7824068 w 8074110"/>
              <a:gd name="connsiteY687" fmla="*/ 6754970 h 7505871"/>
              <a:gd name="connsiteX688" fmla="*/ 7999795 w 8074110"/>
              <a:gd name="connsiteY688" fmla="*/ 7317758 h 7505871"/>
              <a:gd name="connsiteX689" fmla="*/ 8071787 w 8074110"/>
              <a:gd name="connsiteY689" fmla="*/ 7505871 h 7505871"/>
              <a:gd name="connsiteX690" fmla="*/ 8071787 w 8074110"/>
              <a:gd name="connsiteY690" fmla="*/ 7399815 h 7505871"/>
              <a:gd name="connsiteX691" fmla="*/ 7950250 w 8074110"/>
              <a:gd name="connsiteY691" fmla="*/ 7039849 h 7505871"/>
              <a:gd name="connsiteX692" fmla="*/ 7865096 w 8074110"/>
              <a:gd name="connsiteY692" fmla="*/ 6744905 h 7505871"/>
              <a:gd name="connsiteX693" fmla="*/ 7863548 w 8074110"/>
              <a:gd name="connsiteY693" fmla="*/ 6706200 h 7505871"/>
              <a:gd name="connsiteX694" fmla="*/ 8043144 w 8074110"/>
              <a:gd name="connsiteY694" fmla="*/ 6277336 h 7505871"/>
              <a:gd name="connsiteX695" fmla="*/ 8072562 w 8074110"/>
              <a:gd name="connsiteY695" fmla="*/ 6272691 h 7505871"/>
              <a:gd name="connsiteX696" fmla="*/ 8072562 w 8074110"/>
              <a:gd name="connsiteY696" fmla="*/ 6153476 h 7505871"/>
              <a:gd name="connsiteX697" fmla="*/ 8052434 w 8074110"/>
              <a:gd name="connsiteY697" fmla="*/ 6144959 h 7505871"/>
              <a:gd name="connsiteX698" fmla="*/ 7593379 w 8074110"/>
              <a:gd name="connsiteY698" fmla="*/ 5359998 h 7505871"/>
              <a:gd name="connsiteX699" fmla="*/ 7591831 w 8074110"/>
              <a:gd name="connsiteY699" fmla="*/ 5353806 h 7505871"/>
              <a:gd name="connsiteX700" fmla="*/ 8052434 w 8074110"/>
              <a:gd name="connsiteY700" fmla="*/ 5624748 h 7505871"/>
              <a:gd name="connsiteX701" fmla="*/ 8072562 w 8074110"/>
              <a:gd name="connsiteY701" fmla="*/ 5650297 h 7505871"/>
              <a:gd name="connsiteX702" fmla="*/ 8072562 w 8074110"/>
              <a:gd name="connsiteY702" fmla="*/ 5564367 h 7505871"/>
              <a:gd name="connsiteX703" fmla="*/ 8059401 w 8074110"/>
              <a:gd name="connsiteY703" fmla="*/ 5555078 h 7505871"/>
              <a:gd name="connsiteX704" fmla="*/ 7759043 w 8074110"/>
              <a:gd name="connsiteY704" fmla="*/ 5365418 h 7505871"/>
              <a:gd name="connsiteX705" fmla="*/ 7623569 w 8074110"/>
              <a:gd name="connsiteY705" fmla="*/ 5314326 h 7505871"/>
              <a:gd name="connsiteX706" fmla="*/ 7605765 w 8074110"/>
              <a:gd name="connsiteY706" fmla="*/ 5269426 h 7505871"/>
              <a:gd name="connsiteX707" fmla="*/ 7917737 w 8074110"/>
              <a:gd name="connsiteY707" fmla="*/ 4875397 h 7505871"/>
              <a:gd name="connsiteX708" fmla="*/ 8072562 w 8074110"/>
              <a:gd name="connsiteY708" fmla="*/ 4774761 h 7505871"/>
              <a:gd name="connsiteX709" fmla="*/ 8072562 w 8074110"/>
              <a:gd name="connsiteY709" fmla="*/ 4715155 h 7505871"/>
              <a:gd name="connsiteX710" fmla="*/ 7588734 w 8074110"/>
              <a:gd name="connsiteY710" fmla="*/ 5193561 h 7505871"/>
              <a:gd name="connsiteX711" fmla="*/ 7574027 w 8074110"/>
              <a:gd name="connsiteY711" fmla="*/ 5226849 h 7505871"/>
              <a:gd name="connsiteX712" fmla="*/ 7567060 w 8074110"/>
              <a:gd name="connsiteY712" fmla="*/ 5232269 h 7505871"/>
              <a:gd name="connsiteX713" fmla="*/ 7550804 w 8074110"/>
              <a:gd name="connsiteY713" fmla="*/ 5128536 h 7505871"/>
              <a:gd name="connsiteX714" fmla="*/ 7476486 w 8074110"/>
              <a:gd name="connsiteY714" fmla="*/ 4561102 h 7505871"/>
              <a:gd name="connsiteX715" fmla="*/ 7512871 w 8074110"/>
              <a:gd name="connsiteY715" fmla="*/ 4526267 h 7505871"/>
              <a:gd name="connsiteX716" fmla="*/ 7744334 w 8074110"/>
              <a:gd name="connsiteY716" fmla="*/ 4535557 h 7505871"/>
              <a:gd name="connsiteX717" fmla="*/ 8072562 w 8074110"/>
              <a:gd name="connsiteY717" fmla="*/ 4622258 h 7505871"/>
              <a:gd name="connsiteX718" fmla="*/ 8072562 w 8074110"/>
              <a:gd name="connsiteY718" fmla="*/ 4568844 h 7505871"/>
              <a:gd name="connsiteX719" fmla="*/ 7770654 w 8074110"/>
              <a:gd name="connsiteY719" fmla="*/ 4499174 h 7505871"/>
              <a:gd name="connsiteX720" fmla="*/ 7519838 w 8074110"/>
              <a:gd name="connsiteY720" fmla="*/ 4483690 h 7505871"/>
              <a:gd name="connsiteX721" fmla="*/ 7461005 w 8074110"/>
              <a:gd name="connsiteY721" fmla="*/ 4427179 h 7505871"/>
              <a:gd name="connsiteX722" fmla="*/ 7389784 w 8074110"/>
              <a:gd name="connsiteY722" fmla="*/ 3848909 h 7505871"/>
              <a:gd name="connsiteX723" fmla="*/ 7420750 w 8074110"/>
              <a:gd name="connsiteY723" fmla="*/ 3808654 h 7505871"/>
              <a:gd name="connsiteX724" fmla="*/ 7762912 w 8074110"/>
              <a:gd name="connsiteY724" fmla="*/ 3749823 h 7505871"/>
              <a:gd name="connsiteX725" fmla="*/ 8072562 w 8074110"/>
              <a:gd name="connsiteY725" fmla="*/ 3759884 h 7505871"/>
              <a:gd name="connsiteX726" fmla="*/ 8072562 w 8074110"/>
              <a:gd name="connsiteY726" fmla="*/ 3713438 h 7505871"/>
              <a:gd name="connsiteX727" fmla="*/ 7848067 w 8074110"/>
              <a:gd name="connsiteY727" fmla="*/ 3704924 h 7505871"/>
              <a:gd name="connsiteX728" fmla="*/ 7498162 w 8074110"/>
              <a:gd name="connsiteY728" fmla="*/ 3756790 h 7505871"/>
              <a:gd name="connsiteX729" fmla="*/ 7406041 w 8074110"/>
              <a:gd name="connsiteY729" fmla="*/ 3768402 h 7505871"/>
              <a:gd name="connsiteX730" fmla="*/ 7376625 w 8074110"/>
              <a:gd name="connsiteY730" fmla="*/ 3743628 h 7505871"/>
              <a:gd name="connsiteX731" fmla="*/ 7317791 w 8074110"/>
              <a:gd name="connsiteY731" fmla="*/ 3277606 h 7505871"/>
              <a:gd name="connsiteX732" fmla="*/ 7329403 w 8074110"/>
              <a:gd name="connsiteY732" fmla="*/ 3245093 h 7505871"/>
              <a:gd name="connsiteX733" fmla="*/ 7556221 w 8074110"/>
              <a:gd name="connsiteY733" fmla="*/ 3145229 h 7505871"/>
              <a:gd name="connsiteX734" fmla="*/ 8072562 w 8074110"/>
              <a:gd name="connsiteY734" fmla="*/ 3045368 h 7505871"/>
              <a:gd name="connsiteX735" fmla="*/ 8072562 w 8074110"/>
              <a:gd name="connsiteY735" fmla="*/ 3005888 h 7505871"/>
              <a:gd name="connsiteX736" fmla="*/ 7445521 w 8074110"/>
              <a:gd name="connsiteY736" fmla="*/ 3144457 h 7505871"/>
              <a:gd name="connsiteX737" fmla="*/ 7328628 w 8074110"/>
              <a:gd name="connsiteY737" fmla="*/ 3199420 h 7505871"/>
              <a:gd name="connsiteX738" fmla="*/ 7304630 w 8074110"/>
              <a:gd name="connsiteY738" fmla="*/ 3186259 h 7505871"/>
              <a:gd name="connsiteX739" fmla="*/ 7258183 w 8074110"/>
              <a:gd name="connsiteY739" fmla="*/ 2868867 h 7505871"/>
              <a:gd name="connsiteX740" fmla="*/ 7267472 w 8074110"/>
              <a:gd name="connsiteY740" fmla="*/ 2846419 h 7505871"/>
              <a:gd name="connsiteX741" fmla="*/ 7736592 w 8074110"/>
              <a:gd name="connsiteY741" fmla="*/ 2501935 h 7505871"/>
              <a:gd name="connsiteX742" fmla="*/ 8072562 w 8074110"/>
              <a:gd name="connsiteY742" fmla="*/ 2323111 h 7505871"/>
              <a:gd name="connsiteX743" fmla="*/ 8072562 w 8074110"/>
              <a:gd name="connsiteY743" fmla="*/ 2263504 h 7505871"/>
              <a:gd name="connsiteX744" fmla="*/ 7247346 w 8074110"/>
              <a:gd name="connsiteY744" fmla="*/ 2789134 h 7505871"/>
              <a:gd name="connsiteX745" fmla="*/ 7204769 w 8074110"/>
              <a:gd name="connsiteY745" fmla="*/ 2536769 h 7505871"/>
              <a:gd name="connsiteX746" fmla="*/ 7194707 w 8074110"/>
              <a:gd name="connsiteY746" fmla="*/ 2481808 h 7505871"/>
              <a:gd name="connsiteX747" fmla="*/ 7218703 w 8074110"/>
              <a:gd name="connsiteY747" fmla="*/ 2341689 h 7505871"/>
              <a:gd name="connsiteX748" fmla="*/ 7498162 w 8074110"/>
              <a:gd name="connsiteY748" fmla="*/ 2079261 h 7505871"/>
              <a:gd name="connsiteX749" fmla="*/ 7934769 w 8074110"/>
              <a:gd name="connsiteY749" fmla="*/ 1906633 h 7505871"/>
              <a:gd name="connsiteX750" fmla="*/ 7950250 w 8074110"/>
              <a:gd name="connsiteY750" fmla="*/ 1901988 h 7505871"/>
              <a:gd name="connsiteX751" fmla="*/ 8072562 w 8074110"/>
              <a:gd name="connsiteY751" fmla="*/ 1913600 h 7505871"/>
              <a:gd name="connsiteX752" fmla="*/ 8072562 w 8074110"/>
              <a:gd name="connsiteY752" fmla="*/ 1860961 h 7505871"/>
              <a:gd name="connsiteX753" fmla="*/ 7922382 w 8074110"/>
              <a:gd name="connsiteY753" fmla="*/ 1541246 h 7505871"/>
              <a:gd name="connsiteX754" fmla="*/ 8023793 w 8074110"/>
              <a:gd name="connsiteY754" fmla="*/ 1045033 h 7505871"/>
              <a:gd name="connsiteX755" fmla="*/ 8072562 w 8074110"/>
              <a:gd name="connsiteY755" fmla="*/ 933558 h 7505871"/>
              <a:gd name="connsiteX756" fmla="*/ 8072562 w 8074110"/>
              <a:gd name="connsiteY756" fmla="*/ 834472 h 7505871"/>
              <a:gd name="connsiteX757" fmla="*/ 8057853 w 8074110"/>
              <a:gd name="connsiteY757" fmla="*/ 850729 h 7505871"/>
              <a:gd name="connsiteX758" fmla="*/ 7875935 w 8074110"/>
              <a:gd name="connsiteY758" fmla="*/ 1487832 h 7505871"/>
              <a:gd name="connsiteX759" fmla="*/ 7917737 w 8074110"/>
              <a:gd name="connsiteY759" fmla="*/ 1746388 h 7505871"/>
              <a:gd name="connsiteX760" fmla="*/ 7834133 w 8074110"/>
              <a:gd name="connsiteY760" fmla="*/ 1685234 h 7505871"/>
              <a:gd name="connsiteX761" fmla="*/ 7668469 w 8074110"/>
              <a:gd name="connsiteY761" fmla="*/ 1563695 h 7505871"/>
              <a:gd name="connsiteX762" fmla="*/ 7553899 w 8074110"/>
              <a:gd name="connsiteY762" fmla="*/ 1286560 h 7505871"/>
              <a:gd name="connsiteX763" fmla="*/ 7736592 w 8074110"/>
              <a:gd name="connsiteY763" fmla="*/ 785700 h 7505871"/>
              <a:gd name="connsiteX764" fmla="*/ 7778394 w 8074110"/>
              <a:gd name="connsiteY764" fmla="*/ 759382 h 7505871"/>
              <a:gd name="connsiteX765" fmla="*/ 8041597 w 8074110"/>
              <a:gd name="connsiteY765" fmla="*/ 728417 h 7505871"/>
              <a:gd name="connsiteX766" fmla="*/ 8074110 w 8074110"/>
              <a:gd name="connsiteY766" fmla="*/ 722222 h 7505871"/>
              <a:gd name="connsiteX767" fmla="*/ 8074110 w 8074110"/>
              <a:gd name="connsiteY767" fmla="*/ 688937 h 7505871"/>
              <a:gd name="connsiteX768" fmla="*/ 7787683 w 8074110"/>
              <a:gd name="connsiteY768" fmla="*/ 719127 h 7505871"/>
              <a:gd name="connsiteX769" fmla="*/ 7550029 w 8074110"/>
              <a:gd name="connsiteY769" fmla="*/ 603007 h 7505871"/>
              <a:gd name="connsiteX770" fmla="*/ 7534545 w 8074110"/>
              <a:gd name="connsiteY770" fmla="*/ 359158 h 7505871"/>
              <a:gd name="connsiteX771" fmla="*/ 7626666 w 8074110"/>
              <a:gd name="connsiteY771" fmla="*/ 251555 h 7505871"/>
              <a:gd name="connsiteX772" fmla="*/ 7819424 w 8074110"/>
              <a:gd name="connsiteY772" fmla="*/ 127696 h 7505871"/>
              <a:gd name="connsiteX773" fmla="*/ 7926252 w 8074110"/>
              <a:gd name="connsiteY773" fmla="*/ 76604 h 7505871"/>
              <a:gd name="connsiteX774" fmla="*/ 8074110 w 8074110"/>
              <a:gd name="connsiteY774" fmla="*/ 636295 h 7505871"/>
              <a:gd name="connsiteX775" fmla="*/ 8074110 w 8074110"/>
              <a:gd name="connsiteY775" fmla="*/ 589848 h 7505871"/>
              <a:gd name="connsiteX776" fmla="*/ 8012954 w 8074110"/>
              <a:gd name="connsiteY776" fmla="*/ 46414 h 7505871"/>
              <a:gd name="connsiteX777" fmla="*/ 8071012 w 8074110"/>
              <a:gd name="connsiteY777" fmla="*/ 11578 h 7505871"/>
              <a:gd name="connsiteX778" fmla="*/ 8071012 w 8074110"/>
              <a:gd name="connsiteY778" fmla="*/ 4611 h 7505871"/>
              <a:gd name="connsiteX779" fmla="*/ 7829488 w 8074110"/>
              <a:gd name="connsiteY779" fmla="*/ 4611 h 7505871"/>
              <a:gd name="connsiteX780" fmla="*/ 7829488 w 8074110"/>
              <a:gd name="connsiteY780" fmla="*/ 10028 h 7505871"/>
              <a:gd name="connsiteX781" fmla="*/ 7950250 w 8074110"/>
              <a:gd name="connsiteY781" fmla="*/ 17770 h 7505871"/>
              <a:gd name="connsiteX782" fmla="*/ 7735817 w 8074110"/>
              <a:gd name="connsiteY782" fmla="*/ 131568 h 7505871"/>
              <a:gd name="connsiteX783" fmla="*/ 7637503 w 8074110"/>
              <a:gd name="connsiteY783" fmla="*/ 166403 h 7505871"/>
              <a:gd name="connsiteX784" fmla="*/ 6933826 w 8074110"/>
              <a:gd name="connsiteY784" fmla="*/ 19318 h 7505871"/>
              <a:gd name="connsiteX785" fmla="*/ 6868026 w 8074110"/>
              <a:gd name="connsiteY785" fmla="*/ 8481 h 7505871"/>
              <a:gd name="connsiteX786" fmla="*/ 7534545 w 8074110"/>
              <a:gd name="connsiteY786" fmla="*/ 226009 h 7505871"/>
              <a:gd name="connsiteX787" fmla="*/ 7524483 w 8074110"/>
              <a:gd name="connsiteY787" fmla="*/ 237621 h 7505871"/>
              <a:gd name="connsiteX788" fmla="*/ 7244249 w 8074110"/>
              <a:gd name="connsiteY788" fmla="*/ 413347 h 7505871"/>
              <a:gd name="connsiteX789" fmla="*/ 7223348 w 8074110"/>
              <a:gd name="connsiteY789" fmla="*/ 421864 h 7505871"/>
              <a:gd name="connsiteX790" fmla="*/ 6830868 w 8074110"/>
              <a:gd name="connsiteY790" fmla="*/ 303422 h 7505871"/>
              <a:gd name="connsiteX791" fmla="*/ 6813837 w 8074110"/>
              <a:gd name="connsiteY791" fmla="*/ 261619 h 7505871"/>
              <a:gd name="connsiteX792" fmla="*/ 6854092 w 8074110"/>
              <a:gd name="connsiteY792" fmla="*/ 26285 h 7505871"/>
              <a:gd name="connsiteX793" fmla="*/ 6850222 w 8074110"/>
              <a:gd name="connsiteY793" fmla="*/ 3836 h 7505871"/>
              <a:gd name="connsiteX794" fmla="*/ 6830299 w 8074110"/>
              <a:gd name="connsiteY794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805900 w 8074110"/>
              <a:gd name="connsiteY553" fmla="*/ 695324 h 7505871"/>
              <a:gd name="connsiteX554" fmla="*/ 2751236 w 8074110"/>
              <a:gd name="connsiteY554" fmla="*/ 721450 h 7505871"/>
              <a:gd name="connsiteX555" fmla="*/ 2216316 w 8074110"/>
              <a:gd name="connsiteY555" fmla="*/ 277101 h 7505871"/>
              <a:gd name="connsiteX556" fmla="*/ 7517516 w 8074110"/>
              <a:gd name="connsiteY556" fmla="*/ 277101 h 7505871"/>
              <a:gd name="connsiteX557" fmla="*/ 7651440 w 8074110"/>
              <a:gd name="connsiteY557" fmla="*/ 726094 h 7505871"/>
              <a:gd name="connsiteX558" fmla="*/ 7406816 w 8074110"/>
              <a:gd name="connsiteY558" fmla="*/ 760155 h 7505871"/>
              <a:gd name="connsiteX559" fmla="*/ 7295343 w 8074110"/>
              <a:gd name="connsiteY559" fmla="*/ 776411 h 7505871"/>
              <a:gd name="connsiteX560" fmla="*/ 7250443 w 8074110"/>
              <a:gd name="connsiteY560" fmla="*/ 758607 h 7505871"/>
              <a:gd name="connsiteX561" fmla="*/ 7202446 w 8074110"/>
              <a:gd name="connsiteY561" fmla="*/ 573592 h 7505871"/>
              <a:gd name="connsiteX562" fmla="*/ 7277537 w 8074110"/>
              <a:gd name="connsiteY562" fmla="*/ 427281 h 7505871"/>
              <a:gd name="connsiteX563" fmla="*/ 7493517 w 8074110"/>
              <a:gd name="connsiteY563" fmla="*/ 286390 h 7505871"/>
              <a:gd name="connsiteX564" fmla="*/ 7517516 w 8074110"/>
              <a:gd name="connsiteY564" fmla="*/ 277101 h 7505871"/>
              <a:gd name="connsiteX565" fmla="*/ 1725523 w 8074110"/>
              <a:gd name="connsiteY565" fmla="*/ 200464 h 7505871"/>
              <a:gd name="connsiteX566" fmla="*/ 1922923 w 8074110"/>
              <a:gd name="connsiteY566" fmla="*/ 231429 h 7505871"/>
              <a:gd name="connsiteX567" fmla="*/ 2086264 w 8074110"/>
              <a:gd name="connsiteY567" fmla="*/ 256200 h 7505871"/>
              <a:gd name="connsiteX568" fmla="*/ 2138131 w 8074110"/>
              <a:gd name="connsiteY568" fmla="*/ 284843 h 7505871"/>
              <a:gd name="connsiteX569" fmla="*/ 2200834 w 8074110"/>
              <a:gd name="connsiteY569" fmla="*/ 338257 h 7505871"/>
              <a:gd name="connsiteX570" fmla="*/ 2728013 w 8074110"/>
              <a:gd name="connsiteY570" fmla="*/ 774864 h 7505871"/>
              <a:gd name="connsiteX571" fmla="*/ 2820132 w 8074110"/>
              <a:gd name="connsiteY571" fmla="*/ 871630 h 7505871"/>
              <a:gd name="connsiteX572" fmla="*/ 3416208 w 8074110"/>
              <a:gd name="connsiteY572" fmla="*/ 1705361 h 7505871"/>
              <a:gd name="connsiteX573" fmla="*/ 3403821 w 8074110"/>
              <a:gd name="connsiteY573" fmla="*/ 1733229 h 7505871"/>
              <a:gd name="connsiteX574" fmla="*/ 3220356 w 8074110"/>
              <a:gd name="connsiteY574" fmla="*/ 1788965 h 7505871"/>
              <a:gd name="connsiteX575" fmla="*/ 3183971 w 8074110"/>
              <a:gd name="connsiteY575" fmla="*/ 1778128 h 7505871"/>
              <a:gd name="connsiteX576" fmla="*/ 2802328 w 8074110"/>
              <a:gd name="connsiteY576" fmla="*/ 1303589 h 7505871"/>
              <a:gd name="connsiteX577" fmla="*/ 2734980 w 8074110"/>
              <a:gd name="connsiteY577" fmla="*/ 1223082 h 7505871"/>
              <a:gd name="connsiteX578" fmla="*/ 1721651 w 8074110"/>
              <a:gd name="connsiteY578" fmla="*/ 208205 h 7505871"/>
              <a:gd name="connsiteX579" fmla="*/ 1725523 w 8074110"/>
              <a:gd name="connsiteY579" fmla="*/ 200464 h 7505871"/>
              <a:gd name="connsiteX580" fmla="*/ 5759578 w 8074110"/>
              <a:gd name="connsiteY580" fmla="*/ 140662 h 7505871"/>
              <a:gd name="connsiteX581" fmla="*/ 5822184 w 8074110"/>
              <a:gd name="connsiteY581" fmla="*/ 174918 h 7505871"/>
              <a:gd name="connsiteX582" fmla="*/ 6050551 w 8074110"/>
              <a:gd name="connsiteY582" fmla="*/ 345224 h 7505871"/>
              <a:gd name="connsiteX583" fmla="*/ 6064485 w 8074110"/>
              <a:gd name="connsiteY583" fmla="*/ 389351 h 7505871"/>
              <a:gd name="connsiteX584" fmla="*/ 5850827 w 8074110"/>
              <a:gd name="connsiteY584" fmla="*/ 619264 h 7505871"/>
              <a:gd name="connsiteX585" fmla="*/ 5812120 w 8074110"/>
              <a:gd name="connsiteY585" fmla="*/ 623909 h 7505871"/>
              <a:gd name="connsiteX586" fmla="*/ 5306617 w 8074110"/>
              <a:gd name="connsiteY586" fmla="*/ 537981 h 7505871"/>
              <a:gd name="connsiteX587" fmla="*/ 5287266 w 8074110"/>
              <a:gd name="connsiteY587" fmla="*/ 532562 h 7505871"/>
              <a:gd name="connsiteX588" fmla="*/ 5484666 w 8074110"/>
              <a:gd name="connsiteY588" fmla="*/ 433476 h 7505871"/>
              <a:gd name="connsiteX589" fmla="*/ 5716131 w 8074110"/>
              <a:gd name="connsiteY589" fmla="*/ 198141 h 7505871"/>
              <a:gd name="connsiteX590" fmla="*/ 5759578 w 8074110"/>
              <a:gd name="connsiteY590" fmla="*/ 140662 h 7505871"/>
              <a:gd name="connsiteX591" fmla="*/ 6792161 w 8074110"/>
              <a:gd name="connsiteY591" fmla="*/ 69637 h 7505871"/>
              <a:gd name="connsiteX592" fmla="*/ 6756550 w 8074110"/>
              <a:gd name="connsiteY592" fmla="*/ 261619 h 7505871"/>
              <a:gd name="connsiteX593" fmla="*/ 6617984 w 8074110"/>
              <a:gd name="connsiteY593" fmla="*/ 446635 h 7505871"/>
              <a:gd name="connsiteX594" fmla="*/ 6420582 w 8074110"/>
              <a:gd name="connsiteY594" fmla="*/ 545724 h 7505871"/>
              <a:gd name="connsiteX595" fmla="*/ 6386520 w 8074110"/>
              <a:gd name="connsiteY595" fmla="*/ 543401 h 7505871"/>
              <a:gd name="connsiteX596" fmla="*/ 6167444 w 8074110"/>
              <a:gd name="connsiteY596" fmla="*/ 376190 h 7505871"/>
              <a:gd name="connsiteX597" fmla="*/ 6792161 w 8074110"/>
              <a:gd name="connsiteY597" fmla="*/ 69637 h 7505871"/>
              <a:gd name="connsiteX598" fmla="*/ 6830299 w 8074110"/>
              <a:gd name="connsiteY598" fmla="*/ 401 h 7505871"/>
              <a:gd name="connsiteX599" fmla="*/ 6773582 w 8074110"/>
              <a:gd name="connsiteY599" fmla="*/ 27835 h 7505871"/>
              <a:gd name="connsiteX600" fmla="*/ 6302140 w 8074110"/>
              <a:gd name="connsiteY600" fmla="*/ 343677 h 7505871"/>
              <a:gd name="connsiteX601" fmla="*/ 6071452 w 8074110"/>
              <a:gd name="connsiteY601" fmla="*/ 304197 h 7505871"/>
              <a:gd name="connsiteX602" fmla="*/ 5949915 w 8074110"/>
              <a:gd name="connsiteY602" fmla="*/ 212850 h 7505871"/>
              <a:gd name="connsiteX603" fmla="*/ 5809025 w 8074110"/>
              <a:gd name="connsiteY603" fmla="*/ 105247 h 7505871"/>
              <a:gd name="connsiteX604" fmla="*/ 6016489 w 8074110"/>
              <a:gd name="connsiteY604" fmla="*/ 8481 h 7505871"/>
              <a:gd name="connsiteX605" fmla="*/ 6001007 w 8074110"/>
              <a:gd name="connsiteY605" fmla="*/ 3061 h 7505871"/>
              <a:gd name="connsiteX606" fmla="*/ 5795091 w 8074110"/>
              <a:gd name="connsiteY606" fmla="*/ 51058 h 7505871"/>
              <a:gd name="connsiteX607" fmla="*/ 5725418 w 8074110"/>
              <a:gd name="connsiteY607" fmla="*/ 40219 h 7505871"/>
              <a:gd name="connsiteX608" fmla="*/ 5613945 w 8074110"/>
              <a:gd name="connsiteY608" fmla="*/ 8481 h 7505871"/>
              <a:gd name="connsiteX609" fmla="*/ 5681293 w 8074110"/>
              <a:gd name="connsiteY609" fmla="*/ 62670 h 7505871"/>
              <a:gd name="connsiteX610" fmla="*/ 5692905 w 8074110"/>
              <a:gd name="connsiteY610" fmla="*/ 126148 h 7505871"/>
              <a:gd name="connsiteX611" fmla="*/ 5659619 w 8074110"/>
              <a:gd name="connsiteY611" fmla="*/ 178787 h 7505871"/>
              <a:gd name="connsiteX612" fmla="*/ 5438219 w 8074110"/>
              <a:gd name="connsiteY612" fmla="*/ 396318 h 7505871"/>
              <a:gd name="connsiteX613" fmla="*/ 5299651 w 8074110"/>
              <a:gd name="connsiteY613" fmla="*/ 465989 h 7505871"/>
              <a:gd name="connsiteX614" fmla="*/ 5051157 w 8074110"/>
              <a:gd name="connsiteY614" fmla="*/ 501599 h 7505871"/>
              <a:gd name="connsiteX615" fmla="*/ 5017869 w 8074110"/>
              <a:gd name="connsiteY615" fmla="*/ 498502 h 7505871"/>
              <a:gd name="connsiteX616" fmla="*/ 4896331 w 8074110"/>
              <a:gd name="connsiteY616" fmla="*/ 483020 h 7505871"/>
              <a:gd name="connsiteX617" fmla="*/ 5006257 w 8074110"/>
              <a:gd name="connsiteY617" fmla="*/ 368448 h 7505871"/>
              <a:gd name="connsiteX618" fmla="*/ 5178888 w 8074110"/>
              <a:gd name="connsiteY618" fmla="*/ 35574 h 7505871"/>
              <a:gd name="connsiteX619" fmla="*/ 5148697 w 8074110"/>
              <a:gd name="connsiteY619" fmla="*/ 4611 h 7505871"/>
              <a:gd name="connsiteX620" fmla="*/ 5130119 w 8074110"/>
              <a:gd name="connsiteY620" fmla="*/ 33252 h 7505871"/>
              <a:gd name="connsiteX621" fmla="*/ 4968327 w 8074110"/>
              <a:gd name="connsiteY621" fmla="*/ 335162 h 7505871"/>
              <a:gd name="connsiteX622" fmla="*/ 4842143 w 8074110"/>
              <a:gd name="connsiteY622" fmla="*/ 457472 h 7505871"/>
              <a:gd name="connsiteX623" fmla="*/ 4792601 w 8074110"/>
              <a:gd name="connsiteY623" fmla="*/ 475278 h 7505871"/>
              <a:gd name="connsiteX624" fmla="*/ 4347477 w 8074110"/>
              <a:gd name="connsiteY624" fmla="*/ 432701 h 7505871"/>
              <a:gd name="connsiteX625" fmla="*/ 4253811 w 8074110"/>
              <a:gd name="connsiteY625" fmla="*/ 421089 h 7505871"/>
              <a:gd name="connsiteX626" fmla="*/ 4693512 w 8074110"/>
              <a:gd name="connsiteY626" fmla="*/ 8481 h 7505871"/>
              <a:gd name="connsiteX627" fmla="*/ 4611455 w 8074110"/>
              <a:gd name="connsiteY627" fmla="*/ 22415 h 7505871"/>
              <a:gd name="connsiteX628" fmla="*/ 4196524 w 8074110"/>
              <a:gd name="connsiteY628" fmla="*/ 402510 h 7505871"/>
              <a:gd name="connsiteX629" fmla="*/ 4148530 w 8074110"/>
              <a:gd name="connsiteY629" fmla="*/ 417219 h 7505871"/>
              <a:gd name="connsiteX630" fmla="*/ 3828041 w 8074110"/>
              <a:gd name="connsiteY630" fmla="*/ 393221 h 7505871"/>
              <a:gd name="connsiteX631" fmla="*/ 3665477 w 8074110"/>
              <a:gd name="connsiteY631" fmla="*/ 380834 h 7505871"/>
              <a:gd name="connsiteX632" fmla="*/ 3924032 w 8074110"/>
              <a:gd name="connsiteY632" fmla="*/ 10028 h 7505871"/>
              <a:gd name="connsiteX633" fmla="*/ 3841203 w 8074110"/>
              <a:gd name="connsiteY633" fmla="*/ 46414 h 7505871"/>
              <a:gd name="connsiteX634" fmla="*/ 3613610 w 8074110"/>
              <a:gd name="connsiteY634" fmla="*/ 359933 h 7505871"/>
              <a:gd name="connsiteX635" fmla="*/ 3573355 w 8074110"/>
              <a:gd name="connsiteY635" fmla="*/ 376190 h 7505871"/>
              <a:gd name="connsiteX636" fmla="*/ 2866581 w 8074110"/>
              <a:gd name="connsiteY636" fmla="*/ 318906 h 7505871"/>
              <a:gd name="connsiteX637" fmla="*/ 2819359 w 8074110"/>
              <a:gd name="connsiteY637" fmla="*/ 301874 h 7505871"/>
              <a:gd name="connsiteX638" fmla="*/ 2984246 w 8074110"/>
              <a:gd name="connsiteY638" fmla="*/ 10028 h 7505871"/>
              <a:gd name="connsiteX639" fmla="*/ 2922318 w 8074110"/>
              <a:gd name="connsiteY639" fmla="*/ 39446 h 7505871"/>
              <a:gd name="connsiteX640" fmla="*/ 2779879 w 8074110"/>
              <a:gd name="connsiteY640" fmla="*/ 285618 h 7505871"/>
              <a:gd name="connsiteX641" fmla="*/ 2736527 w 8074110"/>
              <a:gd name="connsiteY641" fmla="*/ 306519 h 7505871"/>
              <a:gd name="connsiteX642" fmla="*/ 2190770 w 8074110"/>
              <a:gd name="connsiteY642" fmla="*/ 240718 h 7505871"/>
              <a:gd name="connsiteX643" fmla="*/ 2157482 w 8074110"/>
              <a:gd name="connsiteY643" fmla="*/ 207430 h 7505871"/>
              <a:gd name="connsiteX644" fmla="*/ 2173739 w 8074110"/>
              <a:gd name="connsiteY644" fmla="*/ 124598 h 7505871"/>
              <a:gd name="connsiteX645" fmla="*/ 2247281 w 8074110"/>
              <a:gd name="connsiteY645" fmla="*/ 8481 h 7505871"/>
              <a:gd name="connsiteX646" fmla="*/ 2202382 w 8074110"/>
              <a:gd name="connsiteY646" fmla="*/ 13126 h 7505871"/>
              <a:gd name="connsiteX647" fmla="*/ 2109488 w 8074110"/>
              <a:gd name="connsiteY647" fmla="*/ 196594 h 7505871"/>
              <a:gd name="connsiteX648" fmla="*/ 2073878 w 8074110"/>
              <a:gd name="connsiteY648" fmla="*/ 223687 h 7505871"/>
              <a:gd name="connsiteX649" fmla="*/ 1782807 w 8074110"/>
              <a:gd name="connsiteY649" fmla="*/ 178015 h 7505871"/>
              <a:gd name="connsiteX650" fmla="*/ 1743327 w 8074110"/>
              <a:gd name="connsiteY650" fmla="*/ 94408 h 7505871"/>
              <a:gd name="connsiteX651" fmla="*/ 1789774 w 8074110"/>
              <a:gd name="connsiteY651" fmla="*/ 10803 h 7505871"/>
              <a:gd name="connsiteX652" fmla="*/ 1709266 w 8074110"/>
              <a:gd name="connsiteY652" fmla="*/ 48736 h 7505871"/>
              <a:gd name="connsiteX653" fmla="*/ 1667462 w 8074110"/>
              <a:gd name="connsiteY653" fmla="*/ 127696 h 7505871"/>
              <a:gd name="connsiteX654" fmla="*/ 1618692 w 8074110"/>
              <a:gd name="connsiteY654" fmla="*/ 152469 h 7505871"/>
              <a:gd name="connsiteX655" fmla="*/ 853860 w 8074110"/>
              <a:gd name="connsiteY655" fmla="*/ 29382 h 7505871"/>
              <a:gd name="connsiteX656" fmla="*/ 474537 w 8074110"/>
              <a:gd name="connsiteY656" fmla="*/ 9256 h 7505871"/>
              <a:gd name="connsiteX657" fmla="*/ 493891 w 8074110"/>
              <a:gd name="connsiteY657" fmla="*/ 12351 h 7505871"/>
              <a:gd name="connsiteX658" fmla="*/ 733870 w 8074110"/>
              <a:gd name="connsiteY658" fmla="*/ 40994 h 7505871"/>
              <a:gd name="connsiteX659" fmla="*/ 1561409 w 8074110"/>
              <a:gd name="connsiteY659" fmla="*/ 171820 h 7505871"/>
              <a:gd name="connsiteX660" fmla="*/ 1631854 w 8074110"/>
              <a:gd name="connsiteY660" fmla="*/ 187304 h 7505871"/>
              <a:gd name="connsiteX661" fmla="*/ 1772742 w 8074110"/>
              <a:gd name="connsiteY661" fmla="*/ 322001 h 7505871"/>
              <a:gd name="connsiteX662" fmla="*/ 1567601 w 8074110"/>
              <a:gd name="connsiteY662" fmla="*/ 346774 h 7505871"/>
              <a:gd name="connsiteX663" fmla="*/ 1264918 w 8074110"/>
              <a:gd name="connsiteY663" fmla="*/ 319678 h 7505871"/>
              <a:gd name="connsiteX664" fmla="*/ 966880 w 8074110"/>
              <a:gd name="connsiteY664" fmla="*/ 322776 h 7505871"/>
              <a:gd name="connsiteX665" fmla="*/ 839151 w 8074110"/>
              <a:gd name="connsiteY665" fmla="*/ 293357 h 7505871"/>
              <a:gd name="connsiteX666" fmla="*/ 116893 w 8074110"/>
              <a:gd name="connsiteY666" fmla="*/ 13126 h 7505871"/>
              <a:gd name="connsiteX667" fmla="*/ 0 w 8074110"/>
              <a:gd name="connsiteY667" fmla="*/ 6159 h 7505871"/>
              <a:gd name="connsiteX668" fmla="*/ 30191 w 8074110"/>
              <a:gd name="connsiteY668" fmla="*/ 27060 h 7505871"/>
              <a:gd name="connsiteX669" fmla="*/ 863149 w 8074110"/>
              <a:gd name="connsiteY669" fmla="*/ 349096 h 7505871"/>
              <a:gd name="connsiteX670" fmla="*/ 2691628 w 8074110"/>
              <a:gd name="connsiteY670" fmla="*/ 1437513 h 7505871"/>
              <a:gd name="connsiteX671" fmla="*/ 3149135 w 8074110"/>
              <a:gd name="connsiteY671" fmla="*/ 1826898 h 7505871"/>
              <a:gd name="connsiteX672" fmla="*/ 3180873 w 8074110"/>
              <a:gd name="connsiteY672" fmla="*/ 1850896 h 7505871"/>
              <a:gd name="connsiteX673" fmla="*/ 3685603 w 8074110"/>
              <a:gd name="connsiteY673" fmla="*/ 2128807 h 7505871"/>
              <a:gd name="connsiteX674" fmla="*/ 4074212 w 8074110"/>
              <a:gd name="connsiteY674" fmla="*/ 2380398 h 7505871"/>
              <a:gd name="connsiteX675" fmla="*/ 4482176 w 8074110"/>
              <a:gd name="connsiteY675" fmla="*/ 2882804 h 7505871"/>
              <a:gd name="connsiteX676" fmla="*/ 4615325 w 8074110"/>
              <a:gd name="connsiteY676" fmla="*/ 3032983 h 7505871"/>
              <a:gd name="connsiteX677" fmla="*/ 4938909 w 8074110"/>
              <a:gd name="connsiteY677" fmla="*/ 3311666 h 7505871"/>
              <a:gd name="connsiteX678" fmla="*/ 5464539 w 8074110"/>
              <a:gd name="connsiteY678" fmla="*/ 3821815 h 7505871"/>
              <a:gd name="connsiteX679" fmla="*/ 5862439 w 8074110"/>
              <a:gd name="connsiteY679" fmla="*/ 4371442 h 7505871"/>
              <a:gd name="connsiteX680" fmla="*/ 5925142 w 8074110"/>
              <a:gd name="connsiteY680" fmla="*/ 4423309 h 7505871"/>
              <a:gd name="connsiteX681" fmla="*/ 5960752 w 8074110"/>
              <a:gd name="connsiteY681" fmla="*/ 4439565 h 7505871"/>
              <a:gd name="connsiteX682" fmla="*/ 6221633 w 8074110"/>
              <a:gd name="connsiteY682" fmla="*/ 4609099 h 7505871"/>
              <a:gd name="connsiteX683" fmla="*/ 6602500 w 8074110"/>
              <a:gd name="connsiteY683" fmla="*/ 4887784 h 7505871"/>
              <a:gd name="connsiteX684" fmla="*/ 7161419 w 8074110"/>
              <a:gd name="connsiteY684" fmla="*/ 5593785 h 7505871"/>
              <a:gd name="connsiteX685" fmla="*/ 7807037 w 8074110"/>
              <a:gd name="connsiteY685" fmla="*/ 6708523 h 7505871"/>
              <a:gd name="connsiteX686" fmla="*/ 7824068 w 8074110"/>
              <a:gd name="connsiteY686" fmla="*/ 6754970 h 7505871"/>
              <a:gd name="connsiteX687" fmla="*/ 7999795 w 8074110"/>
              <a:gd name="connsiteY687" fmla="*/ 7317758 h 7505871"/>
              <a:gd name="connsiteX688" fmla="*/ 8071787 w 8074110"/>
              <a:gd name="connsiteY688" fmla="*/ 7505871 h 7505871"/>
              <a:gd name="connsiteX689" fmla="*/ 8071787 w 8074110"/>
              <a:gd name="connsiteY689" fmla="*/ 7399815 h 7505871"/>
              <a:gd name="connsiteX690" fmla="*/ 7950250 w 8074110"/>
              <a:gd name="connsiteY690" fmla="*/ 7039849 h 7505871"/>
              <a:gd name="connsiteX691" fmla="*/ 7865096 w 8074110"/>
              <a:gd name="connsiteY691" fmla="*/ 6744905 h 7505871"/>
              <a:gd name="connsiteX692" fmla="*/ 7863548 w 8074110"/>
              <a:gd name="connsiteY692" fmla="*/ 6706200 h 7505871"/>
              <a:gd name="connsiteX693" fmla="*/ 8043144 w 8074110"/>
              <a:gd name="connsiteY693" fmla="*/ 6277336 h 7505871"/>
              <a:gd name="connsiteX694" fmla="*/ 8072562 w 8074110"/>
              <a:gd name="connsiteY694" fmla="*/ 6272691 h 7505871"/>
              <a:gd name="connsiteX695" fmla="*/ 8072562 w 8074110"/>
              <a:gd name="connsiteY695" fmla="*/ 6153476 h 7505871"/>
              <a:gd name="connsiteX696" fmla="*/ 8052434 w 8074110"/>
              <a:gd name="connsiteY696" fmla="*/ 6144959 h 7505871"/>
              <a:gd name="connsiteX697" fmla="*/ 7593379 w 8074110"/>
              <a:gd name="connsiteY697" fmla="*/ 5359998 h 7505871"/>
              <a:gd name="connsiteX698" fmla="*/ 7591831 w 8074110"/>
              <a:gd name="connsiteY698" fmla="*/ 5353806 h 7505871"/>
              <a:gd name="connsiteX699" fmla="*/ 8052434 w 8074110"/>
              <a:gd name="connsiteY699" fmla="*/ 5624748 h 7505871"/>
              <a:gd name="connsiteX700" fmla="*/ 8072562 w 8074110"/>
              <a:gd name="connsiteY700" fmla="*/ 5650297 h 7505871"/>
              <a:gd name="connsiteX701" fmla="*/ 8072562 w 8074110"/>
              <a:gd name="connsiteY701" fmla="*/ 5564367 h 7505871"/>
              <a:gd name="connsiteX702" fmla="*/ 8059401 w 8074110"/>
              <a:gd name="connsiteY702" fmla="*/ 5555078 h 7505871"/>
              <a:gd name="connsiteX703" fmla="*/ 7759043 w 8074110"/>
              <a:gd name="connsiteY703" fmla="*/ 5365418 h 7505871"/>
              <a:gd name="connsiteX704" fmla="*/ 7623569 w 8074110"/>
              <a:gd name="connsiteY704" fmla="*/ 5314326 h 7505871"/>
              <a:gd name="connsiteX705" fmla="*/ 7605765 w 8074110"/>
              <a:gd name="connsiteY705" fmla="*/ 5269426 h 7505871"/>
              <a:gd name="connsiteX706" fmla="*/ 7917737 w 8074110"/>
              <a:gd name="connsiteY706" fmla="*/ 4875397 h 7505871"/>
              <a:gd name="connsiteX707" fmla="*/ 8072562 w 8074110"/>
              <a:gd name="connsiteY707" fmla="*/ 4774761 h 7505871"/>
              <a:gd name="connsiteX708" fmla="*/ 8072562 w 8074110"/>
              <a:gd name="connsiteY708" fmla="*/ 4715155 h 7505871"/>
              <a:gd name="connsiteX709" fmla="*/ 7588734 w 8074110"/>
              <a:gd name="connsiteY709" fmla="*/ 5193561 h 7505871"/>
              <a:gd name="connsiteX710" fmla="*/ 7574027 w 8074110"/>
              <a:gd name="connsiteY710" fmla="*/ 5226849 h 7505871"/>
              <a:gd name="connsiteX711" fmla="*/ 7567060 w 8074110"/>
              <a:gd name="connsiteY711" fmla="*/ 5232269 h 7505871"/>
              <a:gd name="connsiteX712" fmla="*/ 7550804 w 8074110"/>
              <a:gd name="connsiteY712" fmla="*/ 5128536 h 7505871"/>
              <a:gd name="connsiteX713" fmla="*/ 7476486 w 8074110"/>
              <a:gd name="connsiteY713" fmla="*/ 4561102 h 7505871"/>
              <a:gd name="connsiteX714" fmla="*/ 7512871 w 8074110"/>
              <a:gd name="connsiteY714" fmla="*/ 4526267 h 7505871"/>
              <a:gd name="connsiteX715" fmla="*/ 7744334 w 8074110"/>
              <a:gd name="connsiteY715" fmla="*/ 4535557 h 7505871"/>
              <a:gd name="connsiteX716" fmla="*/ 8072562 w 8074110"/>
              <a:gd name="connsiteY716" fmla="*/ 4622258 h 7505871"/>
              <a:gd name="connsiteX717" fmla="*/ 8072562 w 8074110"/>
              <a:gd name="connsiteY717" fmla="*/ 4568844 h 7505871"/>
              <a:gd name="connsiteX718" fmla="*/ 7770654 w 8074110"/>
              <a:gd name="connsiteY718" fmla="*/ 4499174 h 7505871"/>
              <a:gd name="connsiteX719" fmla="*/ 7519838 w 8074110"/>
              <a:gd name="connsiteY719" fmla="*/ 4483690 h 7505871"/>
              <a:gd name="connsiteX720" fmla="*/ 7461005 w 8074110"/>
              <a:gd name="connsiteY720" fmla="*/ 4427179 h 7505871"/>
              <a:gd name="connsiteX721" fmla="*/ 7389784 w 8074110"/>
              <a:gd name="connsiteY721" fmla="*/ 3848909 h 7505871"/>
              <a:gd name="connsiteX722" fmla="*/ 7420750 w 8074110"/>
              <a:gd name="connsiteY722" fmla="*/ 3808654 h 7505871"/>
              <a:gd name="connsiteX723" fmla="*/ 7762912 w 8074110"/>
              <a:gd name="connsiteY723" fmla="*/ 3749823 h 7505871"/>
              <a:gd name="connsiteX724" fmla="*/ 8072562 w 8074110"/>
              <a:gd name="connsiteY724" fmla="*/ 3759884 h 7505871"/>
              <a:gd name="connsiteX725" fmla="*/ 8072562 w 8074110"/>
              <a:gd name="connsiteY725" fmla="*/ 3713438 h 7505871"/>
              <a:gd name="connsiteX726" fmla="*/ 7848067 w 8074110"/>
              <a:gd name="connsiteY726" fmla="*/ 3704924 h 7505871"/>
              <a:gd name="connsiteX727" fmla="*/ 7498162 w 8074110"/>
              <a:gd name="connsiteY727" fmla="*/ 3756790 h 7505871"/>
              <a:gd name="connsiteX728" fmla="*/ 7406041 w 8074110"/>
              <a:gd name="connsiteY728" fmla="*/ 3768402 h 7505871"/>
              <a:gd name="connsiteX729" fmla="*/ 7376625 w 8074110"/>
              <a:gd name="connsiteY729" fmla="*/ 3743628 h 7505871"/>
              <a:gd name="connsiteX730" fmla="*/ 7317791 w 8074110"/>
              <a:gd name="connsiteY730" fmla="*/ 3277606 h 7505871"/>
              <a:gd name="connsiteX731" fmla="*/ 7329403 w 8074110"/>
              <a:gd name="connsiteY731" fmla="*/ 3245093 h 7505871"/>
              <a:gd name="connsiteX732" fmla="*/ 7556221 w 8074110"/>
              <a:gd name="connsiteY732" fmla="*/ 3145229 h 7505871"/>
              <a:gd name="connsiteX733" fmla="*/ 8072562 w 8074110"/>
              <a:gd name="connsiteY733" fmla="*/ 3045368 h 7505871"/>
              <a:gd name="connsiteX734" fmla="*/ 8072562 w 8074110"/>
              <a:gd name="connsiteY734" fmla="*/ 3005888 h 7505871"/>
              <a:gd name="connsiteX735" fmla="*/ 7445521 w 8074110"/>
              <a:gd name="connsiteY735" fmla="*/ 3144457 h 7505871"/>
              <a:gd name="connsiteX736" fmla="*/ 7328628 w 8074110"/>
              <a:gd name="connsiteY736" fmla="*/ 3199420 h 7505871"/>
              <a:gd name="connsiteX737" fmla="*/ 7304630 w 8074110"/>
              <a:gd name="connsiteY737" fmla="*/ 3186259 h 7505871"/>
              <a:gd name="connsiteX738" fmla="*/ 7258183 w 8074110"/>
              <a:gd name="connsiteY738" fmla="*/ 2868867 h 7505871"/>
              <a:gd name="connsiteX739" fmla="*/ 7267472 w 8074110"/>
              <a:gd name="connsiteY739" fmla="*/ 2846419 h 7505871"/>
              <a:gd name="connsiteX740" fmla="*/ 7736592 w 8074110"/>
              <a:gd name="connsiteY740" fmla="*/ 2501935 h 7505871"/>
              <a:gd name="connsiteX741" fmla="*/ 8072562 w 8074110"/>
              <a:gd name="connsiteY741" fmla="*/ 2323111 h 7505871"/>
              <a:gd name="connsiteX742" fmla="*/ 8072562 w 8074110"/>
              <a:gd name="connsiteY742" fmla="*/ 2263504 h 7505871"/>
              <a:gd name="connsiteX743" fmla="*/ 7247346 w 8074110"/>
              <a:gd name="connsiteY743" fmla="*/ 2789134 h 7505871"/>
              <a:gd name="connsiteX744" fmla="*/ 7204769 w 8074110"/>
              <a:gd name="connsiteY744" fmla="*/ 2536769 h 7505871"/>
              <a:gd name="connsiteX745" fmla="*/ 7194707 w 8074110"/>
              <a:gd name="connsiteY745" fmla="*/ 2481808 h 7505871"/>
              <a:gd name="connsiteX746" fmla="*/ 7218703 w 8074110"/>
              <a:gd name="connsiteY746" fmla="*/ 2341689 h 7505871"/>
              <a:gd name="connsiteX747" fmla="*/ 7498162 w 8074110"/>
              <a:gd name="connsiteY747" fmla="*/ 2079261 h 7505871"/>
              <a:gd name="connsiteX748" fmla="*/ 7934769 w 8074110"/>
              <a:gd name="connsiteY748" fmla="*/ 1906633 h 7505871"/>
              <a:gd name="connsiteX749" fmla="*/ 7950250 w 8074110"/>
              <a:gd name="connsiteY749" fmla="*/ 1901988 h 7505871"/>
              <a:gd name="connsiteX750" fmla="*/ 8072562 w 8074110"/>
              <a:gd name="connsiteY750" fmla="*/ 1913600 h 7505871"/>
              <a:gd name="connsiteX751" fmla="*/ 8072562 w 8074110"/>
              <a:gd name="connsiteY751" fmla="*/ 1860961 h 7505871"/>
              <a:gd name="connsiteX752" fmla="*/ 7922382 w 8074110"/>
              <a:gd name="connsiteY752" fmla="*/ 1541246 h 7505871"/>
              <a:gd name="connsiteX753" fmla="*/ 8023793 w 8074110"/>
              <a:gd name="connsiteY753" fmla="*/ 1045033 h 7505871"/>
              <a:gd name="connsiteX754" fmla="*/ 8072562 w 8074110"/>
              <a:gd name="connsiteY754" fmla="*/ 933558 h 7505871"/>
              <a:gd name="connsiteX755" fmla="*/ 8072562 w 8074110"/>
              <a:gd name="connsiteY755" fmla="*/ 834472 h 7505871"/>
              <a:gd name="connsiteX756" fmla="*/ 8057853 w 8074110"/>
              <a:gd name="connsiteY756" fmla="*/ 850729 h 7505871"/>
              <a:gd name="connsiteX757" fmla="*/ 7875935 w 8074110"/>
              <a:gd name="connsiteY757" fmla="*/ 1487832 h 7505871"/>
              <a:gd name="connsiteX758" fmla="*/ 7917737 w 8074110"/>
              <a:gd name="connsiteY758" fmla="*/ 1746388 h 7505871"/>
              <a:gd name="connsiteX759" fmla="*/ 7834133 w 8074110"/>
              <a:gd name="connsiteY759" fmla="*/ 1685234 h 7505871"/>
              <a:gd name="connsiteX760" fmla="*/ 7668469 w 8074110"/>
              <a:gd name="connsiteY760" fmla="*/ 1563695 h 7505871"/>
              <a:gd name="connsiteX761" fmla="*/ 7553899 w 8074110"/>
              <a:gd name="connsiteY761" fmla="*/ 1286560 h 7505871"/>
              <a:gd name="connsiteX762" fmla="*/ 7736592 w 8074110"/>
              <a:gd name="connsiteY762" fmla="*/ 785700 h 7505871"/>
              <a:gd name="connsiteX763" fmla="*/ 7778394 w 8074110"/>
              <a:gd name="connsiteY763" fmla="*/ 759382 h 7505871"/>
              <a:gd name="connsiteX764" fmla="*/ 8041597 w 8074110"/>
              <a:gd name="connsiteY764" fmla="*/ 728417 h 7505871"/>
              <a:gd name="connsiteX765" fmla="*/ 8074110 w 8074110"/>
              <a:gd name="connsiteY765" fmla="*/ 722222 h 7505871"/>
              <a:gd name="connsiteX766" fmla="*/ 8074110 w 8074110"/>
              <a:gd name="connsiteY766" fmla="*/ 688937 h 7505871"/>
              <a:gd name="connsiteX767" fmla="*/ 7787683 w 8074110"/>
              <a:gd name="connsiteY767" fmla="*/ 719127 h 7505871"/>
              <a:gd name="connsiteX768" fmla="*/ 7550029 w 8074110"/>
              <a:gd name="connsiteY768" fmla="*/ 603007 h 7505871"/>
              <a:gd name="connsiteX769" fmla="*/ 7534545 w 8074110"/>
              <a:gd name="connsiteY769" fmla="*/ 359158 h 7505871"/>
              <a:gd name="connsiteX770" fmla="*/ 7626666 w 8074110"/>
              <a:gd name="connsiteY770" fmla="*/ 251555 h 7505871"/>
              <a:gd name="connsiteX771" fmla="*/ 7819424 w 8074110"/>
              <a:gd name="connsiteY771" fmla="*/ 127696 h 7505871"/>
              <a:gd name="connsiteX772" fmla="*/ 7926252 w 8074110"/>
              <a:gd name="connsiteY772" fmla="*/ 76604 h 7505871"/>
              <a:gd name="connsiteX773" fmla="*/ 8074110 w 8074110"/>
              <a:gd name="connsiteY773" fmla="*/ 636295 h 7505871"/>
              <a:gd name="connsiteX774" fmla="*/ 8074110 w 8074110"/>
              <a:gd name="connsiteY774" fmla="*/ 589848 h 7505871"/>
              <a:gd name="connsiteX775" fmla="*/ 8012954 w 8074110"/>
              <a:gd name="connsiteY775" fmla="*/ 46414 h 7505871"/>
              <a:gd name="connsiteX776" fmla="*/ 8071012 w 8074110"/>
              <a:gd name="connsiteY776" fmla="*/ 11578 h 7505871"/>
              <a:gd name="connsiteX777" fmla="*/ 8071012 w 8074110"/>
              <a:gd name="connsiteY777" fmla="*/ 4611 h 7505871"/>
              <a:gd name="connsiteX778" fmla="*/ 7829488 w 8074110"/>
              <a:gd name="connsiteY778" fmla="*/ 4611 h 7505871"/>
              <a:gd name="connsiteX779" fmla="*/ 7829488 w 8074110"/>
              <a:gd name="connsiteY779" fmla="*/ 10028 h 7505871"/>
              <a:gd name="connsiteX780" fmla="*/ 7950250 w 8074110"/>
              <a:gd name="connsiteY780" fmla="*/ 17770 h 7505871"/>
              <a:gd name="connsiteX781" fmla="*/ 7735817 w 8074110"/>
              <a:gd name="connsiteY781" fmla="*/ 131568 h 7505871"/>
              <a:gd name="connsiteX782" fmla="*/ 7637503 w 8074110"/>
              <a:gd name="connsiteY782" fmla="*/ 166403 h 7505871"/>
              <a:gd name="connsiteX783" fmla="*/ 6933826 w 8074110"/>
              <a:gd name="connsiteY783" fmla="*/ 19318 h 7505871"/>
              <a:gd name="connsiteX784" fmla="*/ 6868026 w 8074110"/>
              <a:gd name="connsiteY784" fmla="*/ 8481 h 7505871"/>
              <a:gd name="connsiteX785" fmla="*/ 7534545 w 8074110"/>
              <a:gd name="connsiteY785" fmla="*/ 226009 h 7505871"/>
              <a:gd name="connsiteX786" fmla="*/ 7524483 w 8074110"/>
              <a:gd name="connsiteY786" fmla="*/ 237621 h 7505871"/>
              <a:gd name="connsiteX787" fmla="*/ 7244249 w 8074110"/>
              <a:gd name="connsiteY787" fmla="*/ 413347 h 7505871"/>
              <a:gd name="connsiteX788" fmla="*/ 7223348 w 8074110"/>
              <a:gd name="connsiteY788" fmla="*/ 421864 h 7505871"/>
              <a:gd name="connsiteX789" fmla="*/ 6830868 w 8074110"/>
              <a:gd name="connsiteY789" fmla="*/ 303422 h 7505871"/>
              <a:gd name="connsiteX790" fmla="*/ 6813837 w 8074110"/>
              <a:gd name="connsiteY790" fmla="*/ 261619 h 7505871"/>
              <a:gd name="connsiteX791" fmla="*/ 6854092 w 8074110"/>
              <a:gd name="connsiteY791" fmla="*/ 26285 h 7505871"/>
              <a:gd name="connsiteX792" fmla="*/ 6850222 w 8074110"/>
              <a:gd name="connsiteY792" fmla="*/ 3836 h 7505871"/>
              <a:gd name="connsiteX793" fmla="*/ 6830299 w 8074110"/>
              <a:gd name="connsiteY793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800780 w 8074110"/>
              <a:gd name="connsiteY552" fmla="*/ 751640 h 7505871"/>
              <a:gd name="connsiteX553" fmla="*/ 2751236 w 8074110"/>
              <a:gd name="connsiteY553" fmla="*/ 721450 h 7505871"/>
              <a:gd name="connsiteX554" fmla="*/ 2216316 w 8074110"/>
              <a:gd name="connsiteY554" fmla="*/ 277101 h 7505871"/>
              <a:gd name="connsiteX555" fmla="*/ 7517516 w 8074110"/>
              <a:gd name="connsiteY555" fmla="*/ 277101 h 7505871"/>
              <a:gd name="connsiteX556" fmla="*/ 7651440 w 8074110"/>
              <a:gd name="connsiteY556" fmla="*/ 726094 h 7505871"/>
              <a:gd name="connsiteX557" fmla="*/ 7406816 w 8074110"/>
              <a:gd name="connsiteY557" fmla="*/ 760155 h 7505871"/>
              <a:gd name="connsiteX558" fmla="*/ 7295343 w 8074110"/>
              <a:gd name="connsiteY558" fmla="*/ 776411 h 7505871"/>
              <a:gd name="connsiteX559" fmla="*/ 7250443 w 8074110"/>
              <a:gd name="connsiteY559" fmla="*/ 758607 h 7505871"/>
              <a:gd name="connsiteX560" fmla="*/ 7202446 w 8074110"/>
              <a:gd name="connsiteY560" fmla="*/ 573592 h 7505871"/>
              <a:gd name="connsiteX561" fmla="*/ 7277537 w 8074110"/>
              <a:gd name="connsiteY561" fmla="*/ 427281 h 7505871"/>
              <a:gd name="connsiteX562" fmla="*/ 7493517 w 8074110"/>
              <a:gd name="connsiteY562" fmla="*/ 286390 h 7505871"/>
              <a:gd name="connsiteX563" fmla="*/ 7517516 w 8074110"/>
              <a:gd name="connsiteY563" fmla="*/ 277101 h 7505871"/>
              <a:gd name="connsiteX564" fmla="*/ 1725523 w 8074110"/>
              <a:gd name="connsiteY564" fmla="*/ 200464 h 7505871"/>
              <a:gd name="connsiteX565" fmla="*/ 1922923 w 8074110"/>
              <a:gd name="connsiteY565" fmla="*/ 231429 h 7505871"/>
              <a:gd name="connsiteX566" fmla="*/ 2086264 w 8074110"/>
              <a:gd name="connsiteY566" fmla="*/ 256200 h 7505871"/>
              <a:gd name="connsiteX567" fmla="*/ 2138131 w 8074110"/>
              <a:gd name="connsiteY567" fmla="*/ 284843 h 7505871"/>
              <a:gd name="connsiteX568" fmla="*/ 2200834 w 8074110"/>
              <a:gd name="connsiteY568" fmla="*/ 338257 h 7505871"/>
              <a:gd name="connsiteX569" fmla="*/ 2728013 w 8074110"/>
              <a:gd name="connsiteY569" fmla="*/ 774864 h 7505871"/>
              <a:gd name="connsiteX570" fmla="*/ 2820132 w 8074110"/>
              <a:gd name="connsiteY570" fmla="*/ 871630 h 7505871"/>
              <a:gd name="connsiteX571" fmla="*/ 3416208 w 8074110"/>
              <a:gd name="connsiteY571" fmla="*/ 1705361 h 7505871"/>
              <a:gd name="connsiteX572" fmla="*/ 3403821 w 8074110"/>
              <a:gd name="connsiteY572" fmla="*/ 1733229 h 7505871"/>
              <a:gd name="connsiteX573" fmla="*/ 3220356 w 8074110"/>
              <a:gd name="connsiteY573" fmla="*/ 1788965 h 7505871"/>
              <a:gd name="connsiteX574" fmla="*/ 3183971 w 8074110"/>
              <a:gd name="connsiteY574" fmla="*/ 1778128 h 7505871"/>
              <a:gd name="connsiteX575" fmla="*/ 2802328 w 8074110"/>
              <a:gd name="connsiteY575" fmla="*/ 1303589 h 7505871"/>
              <a:gd name="connsiteX576" fmla="*/ 2734980 w 8074110"/>
              <a:gd name="connsiteY576" fmla="*/ 1223082 h 7505871"/>
              <a:gd name="connsiteX577" fmla="*/ 1721651 w 8074110"/>
              <a:gd name="connsiteY577" fmla="*/ 208205 h 7505871"/>
              <a:gd name="connsiteX578" fmla="*/ 1725523 w 8074110"/>
              <a:gd name="connsiteY578" fmla="*/ 200464 h 7505871"/>
              <a:gd name="connsiteX579" fmla="*/ 5759578 w 8074110"/>
              <a:gd name="connsiteY579" fmla="*/ 140662 h 7505871"/>
              <a:gd name="connsiteX580" fmla="*/ 5822184 w 8074110"/>
              <a:gd name="connsiteY580" fmla="*/ 174918 h 7505871"/>
              <a:gd name="connsiteX581" fmla="*/ 6050551 w 8074110"/>
              <a:gd name="connsiteY581" fmla="*/ 345224 h 7505871"/>
              <a:gd name="connsiteX582" fmla="*/ 6064485 w 8074110"/>
              <a:gd name="connsiteY582" fmla="*/ 389351 h 7505871"/>
              <a:gd name="connsiteX583" fmla="*/ 5850827 w 8074110"/>
              <a:gd name="connsiteY583" fmla="*/ 619264 h 7505871"/>
              <a:gd name="connsiteX584" fmla="*/ 5812120 w 8074110"/>
              <a:gd name="connsiteY584" fmla="*/ 623909 h 7505871"/>
              <a:gd name="connsiteX585" fmla="*/ 5306617 w 8074110"/>
              <a:gd name="connsiteY585" fmla="*/ 537981 h 7505871"/>
              <a:gd name="connsiteX586" fmla="*/ 5287266 w 8074110"/>
              <a:gd name="connsiteY586" fmla="*/ 532562 h 7505871"/>
              <a:gd name="connsiteX587" fmla="*/ 5484666 w 8074110"/>
              <a:gd name="connsiteY587" fmla="*/ 433476 h 7505871"/>
              <a:gd name="connsiteX588" fmla="*/ 5716131 w 8074110"/>
              <a:gd name="connsiteY588" fmla="*/ 198141 h 7505871"/>
              <a:gd name="connsiteX589" fmla="*/ 5759578 w 8074110"/>
              <a:gd name="connsiteY589" fmla="*/ 140662 h 7505871"/>
              <a:gd name="connsiteX590" fmla="*/ 6792161 w 8074110"/>
              <a:gd name="connsiteY590" fmla="*/ 69637 h 7505871"/>
              <a:gd name="connsiteX591" fmla="*/ 6756550 w 8074110"/>
              <a:gd name="connsiteY591" fmla="*/ 261619 h 7505871"/>
              <a:gd name="connsiteX592" fmla="*/ 6617984 w 8074110"/>
              <a:gd name="connsiteY592" fmla="*/ 446635 h 7505871"/>
              <a:gd name="connsiteX593" fmla="*/ 6420582 w 8074110"/>
              <a:gd name="connsiteY593" fmla="*/ 545724 h 7505871"/>
              <a:gd name="connsiteX594" fmla="*/ 6386520 w 8074110"/>
              <a:gd name="connsiteY594" fmla="*/ 543401 h 7505871"/>
              <a:gd name="connsiteX595" fmla="*/ 6167444 w 8074110"/>
              <a:gd name="connsiteY595" fmla="*/ 376190 h 7505871"/>
              <a:gd name="connsiteX596" fmla="*/ 6792161 w 8074110"/>
              <a:gd name="connsiteY596" fmla="*/ 69637 h 7505871"/>
              <a:gd name="connsiteX597" fmla="*/ 6830299 w 8074110"/>
              <a:gd name="connsiteY597" fmla="*/ 401 h 7505871"/>
              <a:gd name="connsiteX598" fmla="*/ 6773582 w 8074110"/>
              <a:gd name="connsiteY598" fmla="*/ 27835 h 7505871"/>
              <a:gd name="connsiteX599" fmla="*/ 6302140 w 8074110"/>
              <a:gd name="connsiteY599" fmla="*/ 343677 h 7505871"/>
              <a:gd name="connsiteX600" fmla="*/ 6071452 w 8074110"/>
              <a:gd name="connsiteY600" fmla="*/ 304197 h 7505871"/>
              <a:gd name="connsiteX601" fmla="*/ 5949915 w 8074110"/>
              <a:gd name="connsiteY601" fmla="*/ 212850 h 7505871"/>
              <a:gd name="connsiteX602" fmla="*/ 5809025 w 8074110"/>
              <a:gd name="connsiteY602" fmla="*/ 105247 h 7505871"/>
              <a:gd name="connsiteX603" fmla="*/ 6016489 w 8074110"/>
              <a:gd name="connsiteY603" fmla="*/ 8481 h 7505871"/>
              <a:gd name="connsiteX604" fmla="*/ 6001007 w 8074110"/>
              <a:gd name="connsiteY604" fmla="*/ 3061 h 7505871"/>
              <a:gd name="connsiteX605" fmla="*/ 5795091 w 8074110"/>
              <a:gd name="connsiteY605" fmla="*/ 51058 h 7505871"/>
              <a:gd name="connsiteX606" fmla="*/ 5725418 w 8074110"/>
              <a:gd name="connsiteY606" fmla="*/ 40219 h 7505871"/>
              <a:gd name="connsiteX607" fmla="*/ 5613945 w 8074110"/>
              <a:gd name="connsiteY607" fmla="*/ 8481 h 7505871"/>
              <a:gd name="connsiteX608" fmla="*/ 5681293 w 8074110"/>
              <a:gd name="connsiteY608" fmla="*/ 62670 h 7505871"/>
              <a:gd name="connsiteX609" fmla="*/ 5692905 w 8074110"/>
              <a:gd name="connsiteY609" fmla="*/ 126148 h 7505871"/>
              <a:gd name="connsiteX610" fmla="*/ 5659619 w 8074110"/>
              <a:gd name="connsiteY610" fmla="*/ 178787 h 7505871"/>
              <a:gd name="connsiteX611" fmla="*/ 5438219 w 8074110"/>
              <a:gd name="connsiteY611" fmla="*/ 396318 h 7505871"/>
              <a:gd name="connsiteX612" fmla="*/ 5299651 w 8074110"/>
              <a:gd name="connsiteY612" fmla="*/ 465989 h 7505871"/>
              <a:gd name="connsiteX613" fmla="*/ 5051157 w 8074110"/>
              <a:gd name="connsiteY613" fmla="*/ 501599 h 7505871"/>
              <a:gd name="connsiteX614" fmla="*/ 5017869 w 8074110"/>
              <a:gd name="connsiteY614" fmla="*/ 498502 h 7505871"/>
              <a:gd name="connsiteX615" fmla="*/ 4896331 w 8074110"/>
              <a:gd name="connsiteY615" fmla="*/ 483020 h 7505871"/>
              <a:gd name="connsiteX616" fmla="*/ 5006257 w 8074110"/>
              <a:gd name="connsiteY616" fmla="*/ 368448 h 7505871"/>
              <a:gd name="connsiteX617" fmla="*/ 5178888 w 8074110"/>
              <a:gd name="connsiteY617" fmla="*/ 35574 h 7505871"/>
              <a:gd name="connsiteX618" fmla="*/ 5148697 w 8074110"/>
              <a:gd name="connsiteY618" fmla="*/ 4611 h 7505871"/>
              <a:gd name="connsiteX619" fmla="*/ 5130119 w 8074110"/>
              <a:gd name="connsiteY619" fmla="*/ 33252 h 7505871"/>
              <a:gd name="connsiteX620" fmla="*/ 4968327 w 8074110"/>
              <a:gd name="connsiteY620" fmla="*/ 335162 h 7505871"/>
              <a:gd name="connsiteX621" fmla="*/ 4842143 w 8074110"/>
              <a:gd name="connsiteY621" fmla="*/ 457472 h 7505871"/>
              <a:gd name="connsiteX622" fmla="*/ 4792601 w 8074110"/>
              <a:gd name="connsiteY622" fmla="*/ 475278 h 7505871"/>
              <a:gd name="connsiteX623" fmla="*/ 4347477 w 8074110"/>
              <a:gd name="connsiteY623" fmla="*/ 432701 h 7505871"/>
              <a:gd name="connsiteX624" fmla="*/ 4253811 w 8074110"/>
              <a:gd name="connsiteY624" fmla="*/ 421089 h 7505871"/>
              <a:gd name="connsiteX625" fmla="*/ 4693512 w 8074110"/>
              <a:gd name="connsiteY625" fmla="*/ 8481 h 7505871"/>
              <a:gd name="connsiteX626" fmla="*/ 4611455 w 8074110"/>
              <a:gd name="connsiteY626" fmla="*/ 22415 h 7505871"/>
              <a:gd name="connsiteX627" fmla="*/ 4196524 w 8074110"/>
              <a:gd name="connsiteY627" fmla="*/ 402510 h 7505871"/>
              <a:gd name="connsiteX628" fmla="*/ 4148530 w 8074110"/>
              <a:gd name="connsiteY628" fmla="*/ 417219 h 7505871"/>
              <a:gd name="connsiteX629" fmla="*/ 3828041 w 8074110"/>
              <a:gd name="connsiteY629" fmla="*/ 393221 h 7505871"/>
              <a:gd name="connsiteX630" fmla="*/ 3665477 w 8074110"/>
              <a:gd name="connsiteY630" fmla="*/ 380834 h 7505871"/>
              <a:gd name="connsiteX631" fmla="*/ 3924032 w 8074110"/>
              <a:gd name="connsiteY631" fmla="*/ 10028 h 7505871"/>
              <a:gd name="connsiteX632" fmla="*/ 3841203 w 8074110"/>
              <a:gd name="connsiteY632" fmla="*/ 46414 h 7505871"/>
              <a:gd name="connsiteX633" fmla="*/ 3613610 w 8074110"/>
              <a:gd name="connsiteY633" fmla="*/ 359933 h 7505871"/>
              <a:gd name="connsiteX634" fmla="*/ 3573355 w 8074110"/>
              <a:gd name="connsiteY634" fmla="*/ 376190 h 7505871"/>
              <a:gd name="connsiteX635" fmla="*/ 2866581 w 8074110"/>
              <a:gd name="connsiteY635" fmla="*/ 318906 h 7505871"/>
              <a:gd name="connsiteX636" fmla="*/ 2819359 w 8074110"/>
              <a:gd name="connsiteY636" fmla="*/ 301874 h 7505871"/>
              <a:gd name="connsiteX637" fmla="*/ 2984246 w 8074110"/>
              <a:gd name="connsiteY637" fmla="*/ 10028 h 7505871"/>
              <a:gd name="connsiteX638" fmla="*/ 2922318 w 8074110"/>
              <a:gd name="connsiteY638" fmla="*/ 39446 h 7505871"/>
              <a:gd name="connsiteX639" fmla="*/ 2779879 w 8074110"/>
              <a:gd name="connsiteY639" fmla="*/ 285618 h 7505871"/>
              <a:gd name="connsiteX640" fmla="*/ 2736527 w 8074110"/>
              <a:gd name="connsiteY640" fmla="*/ 306519 h 7505871"/>
              <a:gd name="connsiteX641" fmla="*/ 2190770 w 8074110"/>
              <a:gd name="connsiteY641" fmla="*/ 240718 h 7505871"/>
              <a:gd name="connsiteX642" fmla="*/ 2157482 w 8074110"/>
              <a:gd name="connsiteY642" fmla="*/ 207430 h 7505871"/>
              <a:gd name="connsiteX643" fmla="*/ 2173739 w 8074110"/>
              <a:gd name="connsiteY643" fmla="*/ 124598 h 7505871"/>
              <a:gd name="connsiteX644" fmla="*/ 2247281 w 8074110"/>
              <a:gd name="connsiteY644" fmla="*/ 8481 h 7505871"/>
              <a:gd name="connsiteX645" fmla="*/ 2202382 w 8074110"/>
              <a:gd name="connsiteY645" fmla="*/ 13126 h 7505871"/>
              <a:gd name="connsiteX646" fmla="*/ 2109488 w 8074110"/>
              <a:gd name="connsiteY646" fmla="*/ 196594 h 7505871"/>
              <a:gd name="connsiteX647" fmla="*/ 2073878 w 8074110"/>
              <a:gd name="connsiteY647" fmla="*/ 223687 h 7505871"/>
              <a:gd name="connsiteX648" fmla="*/ 1782807 w 8074110"/>
              <a:gd name="connsiteY648" fmla="*/ 178015 h 7505871"/>
              <a:gd name="connsiteX649" fmla="*/ 1743327 w 8074110"/>
              <a:gd name="connsiteY649" fmla="*/ 94408 h 7505871"/>
              <a:gd name="connsiteX650" fmla="*/ 1789774 w 8074110"/>
              <a:gd name="connsiteY650" fmla="*/ 10803 h 7505871"/>
              <a:gd name="connsiteX651" fmla="*/ 1709266 w 8074110"/>
              <a:gd name="connsiteY651" fmla="*/ 48736 h 7505871"/>
              <a:gd name="connsiteX652" fmla="*/ 1667462 w 8074110"/>
              <a:gd name="connsiteY652" fmla="*/ 127696 h 7505871"/>
              <a:gd name="connsiteX653" fmla="*/ 1618692 w 8074110"/>
              <a:gd name="connsiteY653" fmla="*/ 152469 h 7505871"/>
              <a:gd name="connsiteX654" fmla="*/ 853860 w 8074110"/>
              <a:gd name="connsiteY654" fmla="*/ 29382 h 7505871"/>
              <a:gd name="connsiteX655" fmla="*/ 474537 w 8074110"/>
              <a:gd name="connsiteY655" fmla="*/ 9256 h 7505871"/>
              <a:gd name="connsiteX656" fmla="*/ 493891 w 8074110"/>
              <a:gd name="connsiteY656" fmla="*/ 12351 h 7505871"/>
              <a:gd name="connsiteX657" fmla="*/ 733870 w 8074110"/>
              <a:gd name="connsiteY657" fmla="*/ 40994 h 7505871"/>
              <a:gd name="connsiteX658" fmla="*/ 1561409 w 8074110"/>
              <a:gd name="connsiteY658" fmla="*/ 171820 h 7505871"/>
              <a:gd name="connsiteX659" fmla="*/ 1631854 w 8074110"/>
              <a:gd name="connsiteY659" fmla="*/ 187304 h 7505871"/>
              <a:gd name="connsiteX660" fmla="*/ 1772742 w 8074110"/>
              <a:gd name="connsiteY660" fmla="*/ 322001 h 7505871"/>
              <a:gd name="connsiteX661" fmla="*/ 1567601 w 8074110"/>
              <a:gd name="connsiteY661" fmla="*/ 346774 h 7505871"/>
              <a:gd name="connsiteX662" fmla="*/ 1264918 w 8074110"/>
              <a:gd name="connsiteY662" fmla="*/ 319678 h 7505871"/>
              <a:gd name="connsiteX663" fmla="*/ 966880 w 8074110"/>
              <a:gd name="connsiteY663" fmla="*/ 322776 h 7505871"/>
              <a:gd name="connsiteX664" fmla="*/ 839151 w 8074110"/>
              <a:gd name="connsiteY664" fmla="*/ 293357 h 7505871"/>
              <a:gd name="connsiteX665" fmla="*/ 116893 w 8074110"/>
              <a:gd name="connsiteY665" fmla="*/ 13126 h 7505871"/>
              <a:gd name="connsiteX666" fmla="*/ 0 w 8074110"/>
              <a:gd name="connsiteY666" fmla="*/ 6159 h 7505871"/>
              <a:gd name="connsiteX667" fmla="*/ 30191 w 8074110"/>
              <a:gd name="connsiteY667" fmla="*/ 27060 h 7505871"/>
              <a:gd name="connsiteX668" fmla="*/ 863149 w 8074110"/>
              <a:gd name="connsiteY668" fmla="*/ 349096 h 7505871"/>
              <a:gd name="connsiteX669" fmla="*/ 2691628 w 8074110"/>
              <a:gd name="connsiteY669" fmla="*/ 1437513 h 7505871"/>
              <a:gd name="connsiteX670" fmla="*/ 3149135 w 8074110"/>
              <a:gd name="connsiteY670" fmla="*/ 1826898 h 7505871"/>
              <a:gd name="connsiteX671" fmla="*/ 3180873 w 8074110"/>
              <a:gd name="connsiteY671" fmla="*/ 1850896 h 7505871"/>
              <a:gd name="connsiteX672" fmla="*/ 3685603 w 8074110"/>
              <a:gd name="connsiteY672" fmla="*/ 2128807 h 7505871"/>
              <a:gd name="connsiteX673" fmla="*/ 4074212 w 8074110"/>
              <a:gd name="connsiteY673" fmla="*/ 2380398 h 7505871"/>
              <a:gd name="connsiteX674" fmla="*/ 4482176 w 8074110"/>
              <a:gd name="connsiteY674" fmla="*/ 2882804 h 7505871"/>
              <a:gd name="connsiteX675" fmla="*/ 4615325 w 8074110"/>
              <a:gd name="connsiteY675" fmla="*/ 3032983 h 7505871"/>
              <a:gd name="connsiteX676" fmla="*/ 4938909 w 8074110"/>
              <a:gd name="connsiteY676" fmla="*/ 3311666 h 7505871"/>
              <a:gd name="connsiteX677" fmla="*/ 5464539 w 8074110"/>
              <a:gd name="connsiteY677" fmla="*/ 3821815 h 7505871"/>
              <a:gd name="connsiteX678" fmla="*/ 5862439 w 8074110"/>
              <a:gd name="connsiteY678" fmla="*/ 4371442 h 7505871"/>
              <a:gd name="connsiteX679" fmla="*/ 5925142 w 8074110"/>
              <a:gd name="connsiteY679" fmla="*/ 4423309 h 7505871"/>
              <a:gd name="connsiteX680" fmla="*/ 5960752 w 8074110"/>
              <a:gd name="connsiteY680" fmla="*/ 4439565 h 7505871"/>
              <a:gd name="connsiteX681" fmla="*/ 6221633 w 8074110"/>
              <a:gd name="connsiteY681" fmla="*/ 4609099 h 7505871"/>
              <a:gd name="connsiteX682" fmla="*/ 6602500 w 8074110"/>
              <a:gd name="connsiteY682" fmla="*/ 4887784 h 7505871"/>
              <a:gd name="connsiteX683" fmla="*/ 7161419 w 8074110"/>
              <a:gd name="connsiteY683" fmla="*/ 5593785 h 7505871"/>
              <a:gd name="connsiteX684" fmla="*/ 7807037 w 8074110"/>
              <a:gd name="connsiteY684" fmla="*/ 6708523 h 7505871"/>
              <a:gd name="connsiteX685" fmla="*/ 7824068 w 8074110"/>
              <a:gd name="connsiteY685" fmla="*/ 6754970 h 7505871"/>
              <a:gd name="connsiteX686" fmla="*/ 7999795 w 8074110"/>
              <a:gd name="connsiteY686" fmla="*/ 7317758 h 7505871"/>
              <a:gd name="connsiteX687" fmla="*/ 8071787 w 8074110"/>
              <a:gd name="connsiteY687" fmla="*/ 7505871 h 7505871"/>
              <a:gd name="connsiteX688" fmla="*/ 8071787 w 8074110"/>
              <a:gd name="connsiteY688" fmla="*/ 7399815 h 7505871"/>
              <a:gd name="connsiteX689" fmla="*/ 7950250 w 8074110"/>
              <a:gd name="connsiteY689" fmla="*/ 7039849 h 7505871"/>
              <a:gd name="connsiteX690" fmla="*/ 7865096 w 8074110"/>
              <a:gd name="connsiteY690" fmla="*/ 6744905 h 7505871"/>
              <a:gd name="connsiteX691" fmla="*/ 7863548 w 8074110"/>
              <a:gd name="connsiteY691" fmla="*/ 6706200 h 7505871"/>
              <a:gd name="connsiteX692" fmla="*/ 8043144 w 8074110"/>
              <a:gd name="connsiteY692" fmla="*/ 6277336 h 7505871"/>
              <a:gd name="connsiteX693" fmla="*/ 8072562 w 8074110"/>
              <a:gd name="connsiteY693" fmla="*/ 6272691 h 7505871"/>
              <a:gd name="connsiteX694" fmla="*/ 8072562 w 8074110"/>
              <a:gd name="connsiteY694" fmla="*/ 6153476 h 7505871"/>
              <a:gd name="connsiteX695" fmla="*/ 8052434 w 8074110"/>
              <a:gd name="connsiteY695" fmla="*/ 6144959 h 7505871"/>
              <a:gd name="connsiteX696" fmla="*/ 7593379 w 8074110"/>
              <a:gd name="connsiteY696" fmla="*/ 5359998 h 7505871"/>
              <a:gd name="connsiteX697" fmla="*/ 7591831 w 8074110"/>
              <a:gd name="connsiteY697" fmla="*/ 5353806 h 7505871"/>
              <a:gd name="connsiteX698" fmla="*/ 8052434 w 8074110"/>
              <a:gd name="connsiteY698" fmla="*/ 5624748 h 7505871"/>
              <a:gd name="connsiteX699" fmla="*/ 8072562 w 8074110"/>
              <a:gd name="connsiteY699" fmla="*/ 5650297 h 7505871"/>
              <a:gd name="connsiteX700" fmla="*/ 8072562 w 8074110"/>
              <a:gd name="connsiteY700" fmla="*/ 5564367 h 7505871"/>
              <a:gd name="connsiteX701" fmla="*/ 8059401 w 8074110"/>
              <a:gd name="connsiteY701" fmla="*/ 5555078 h 7505871"/>
              <a:gd name="connsiteX702" fmla="*/ 7759043 w 8074110"/>
              <a:gd name="connsiteY702" fmla="*/ 5365418 h 7505871"/>
              <a:gd name="connsiteX703" fmla="*/ 7623569 w 8074110"/>
              <a:gd name="connsiteY703" fmla="*/ 5314326 h 7505871"/>
              <a:gd name="connsiteX704" fmla="*/ 7605765 w 8074110"/>
              <a:gd name="connsiteY704" fmla="*/ 5269426 h 7505871"/>
              <a:gd name="connsiteX705" fmla="*/ 7917737 w 8074110"/>
              <a:gd name="connsiteY705" fmla="*/ 4875397 h 7505871"/>
              <a:gd name="connsiteX706" fmla="*/ 8072562 w 8074110"/>
              <a:gd name="connsiteY706" fmla="*/ 4774761 h 7505871"/>
              <a:gd name="connsiteX707" fmla="*/ 8072562 w 8074110"/>
              <a:gd name="connsiteY707" fmla="*/ 4715155 h 7505871"/>
              <a:gd name="connsiteX708" fmla="*/ 7588734 w 8074110"/>
              <a:gd name="connsiteY708" fmla="*/ 5193561 h 7505871"/>
              <a:gd name="connsiteX709" fmla="*/ 7574027 w 8074110"/>
              <a:gd name="connsiteY709" fmla="*/ 5226849 h 7505871"/>
              <a:gd name="connsiteX710" fmla="*/ 7567060 w 8074110"/>
              <a:gd name="connsiteY710" fmla="*/ 5232269 h 7505871"/>
              <a:gd name="connsiteX711" fmla="*/ 7550804 w 8074110"/>
              <a:gd name="connsiteY711" fmla="*/ 5128536 h 7505871"/>
              <a:gd name="connsiteX712" fmla="*/ 7476486 w 8074110"/>
              <a:gd name="connsiteY712" fmla="*/ 4561102 h 7505871"/>
              <a:gd name="connsiteX713" fmla="*/ 7512871 w 8074110"/>
              <a:gd name="connsiteY713" fmla="*/ 4526267 h 7505871"/>
              <a:gd name="connsiteX714" fmla="*/ 7744334 w 8074110"/>
              <a:gd name="connsiteY714" fmla="*/ 4535557 h 7505871"/>
              <a:gd name="connsiteX715" fmla="*/ 8072562 w 8074110"/>
              <a:gd name="connsiteY715" fmla="*/ 4622258 h 7505871"/>
              <a:gd name="connsiteX716" fmla="*/ 8072562 w 8074110"/>
              <a:gd name="connsiteY716" fmla="*/ 4568844 h 7505871"/>
              <a:gd name="connsiteX717" fmla="*/ 7770654 w 8074110"/>
              <a:gd name="connsiteY717" fmla="*/ 4499174 h 7505871"/>
              <a:gd name="connsiteX718" fmla="*/ 7519838 w 8074110"/>
              <a:gd name="connsiteY718" fmla="*/ 4483690 h 7505871"/>
              <a:gd name="connsiteX719" fmla="*/ 7461005 w 8074110"/>
              <a:gd name="connsiteY719" fmla="*/ 4427179 h 7505871"/>
              <a:gd name="connsiteX720" fmla="*/ 7389784 w 8074110"/>
              <a:gd name="connsiteY720" fmla="*/ 3848909 h 7505871"/>
              <a:gd name="connsiteX721" fmla="*/ 7420750 w 8074110"/>
              <a:gd name="connsiteY721" fmla="*/ 3808654 h 7505871"/>
              <a:gd name="connsiteX722" fmla="*/ 7762912 w 8074110"/>
              <a:gd name="connsiteY722" fmla="*/ 3749823 h 7505871"/>
              <a:gd name="connsiteX723" fmla="*/ 8072562 w 8074110"/>
              <a:gd name="connsiteY723" fmla="*/ 3759884 h 7505871"/>
              <a:gd name="connsiteX724" fmla="*/ 8072562 w 8074110"/>
              <a:gd name="connsiteY724" fmla="*/ 3713438 h 7505871"/>
              <a:gd name="connsiteX725" fmla="*/ 7848067 w 8074110"/>
              <a:gd name="connsiteY725" fmla="*/ 3704924 h 7505871"/>
              <a:gd name="connsiteX726" fmla="*/ 7498162 w 8074110"/>
              <a:gd name="connsiteY726" fmla="*/ 3756790 h 7505871"/>
              <a:gd name="connsiteX727" fmla="*/ 7406041 w 8074110"/>
              <a:gd name="connsiteY727" fmla="*/ 3768402 h 7505871"/>
              <a:gd name="connsiteX728" fmla="*/ 7376625 w 8074110"/>
              <a:gd name="connsiteY728" fmla="*/ 3743628 h 7505871"/>
              <a:gd name="connsiteX729" fmla="*/ 7317791 w 8074110"/>
              <a:gd name="connsiteY729" fmla="*/ 3277606 h 7505871"/>
              <a:gd name="connsiteX730" fmla="*/ 7329403 w 8074110"/>
              <a:gd name="connsiteY730" fmla="*/ 3245093 h 7505871"/>
              <a:gd name="connsiteX731" fmla="*/ 7556221 w 8074110"/>
              <a:gd name="connsiteY731" fmla="*/ 3145229 h 7505871"/>
              <a:gd name="connsiteX732" fmla="*/ 8072562 w 8074110"/>
              <a:gd name="connsiteY732" fmla="*/ 3045368 h 7505871"/>
              <a:gd name="connsiteX733" fmla="*/ 8072562 w 8074110"/>
              <a:gd name="connsiteY733" fmla="*/ 3005888 h 7505871"/>
              <a:gd name="connsiteX734" fmla="*/ 7445521 w 8074110"/>
              <a:gd name="connsiteY734" fmla="*/ 3144457 h 7505871"/>
              <a:gd name="connsiteX735" fmla="*/ 7328628 w 8074110"/>
              <a:gd name="connsiteY735" fmla="*/ 3199420 h 7505871"/>
              <a:gd name="connsiteX736" fmla="*/ 7304630 w 8074110"/>
              <a:gd name="connsiteY736" fmla="*/ 3186259 h 7505871"/>
              <a:gd name="connsiteX737" fmla="*/ 7258183 w 8074110"/>
              <a:gd name="connsiteY737" fmla="*/ 2868867 h 7505871"/>
              <a:gd name="connsiteX738" fmla="*/ 7267472 w 8074110"/>
              <a:gd name="connsiteY738" fmla="*/ 2846419 h 7505871"/>
              <a:gd name="connsiteX739" fmla="*/ 7736592 w 8074110"/>
              <a:gd name="connsiteY739" fmla="*/ 2501935 h 7505871"/>
              <a:gd name="connsiteX740" fmla="*/ 8072562 w 8074110"/>
              <a:gd name="connsiteY740" fmla="*/ 2323111 h 7505871"/>
              <a:gd name="connsiteX741" fmla="*/ 8072562 w 8074110"/>
              <a:gd name="connsiteY741" fmla="*/ 2263504 h 7505871"/>
              <a:gd name="connsiteX742" fmla="*/ 7247346 w 8074110"/>
              <a:gd name="connsiteY742" fmla="*/ 2789134 h 7505871"/>
              <a:gd name="connsiteX743" fmla="*/ 7204769 w 8074110"/>
              <a:gd name="connsiteY743" fmla="*/ 2536769 h 7505871"/>
              <a:gd name="connsiteX744" fmla="*/ 7194707 w 8074110"/>
              <a:gd name="connsiteY744" fmla="*/ 2481808 h 7505871"/>
              <a:gd name="connsiteX745" fmla="*/ 7218703 w 8074110"/>
              <a:gd name="connsiteY745" fmla="*/ 2341689 h 7505871"/>
              <a:gd name="connsiteX746" fmla="*/ 7498162 w 8074110"/>
              <a:gd name="connsiteY746" fmla="*/ 2079261 h 7505871"/>
              <a:gd name="connsiteX747" fmla="*/ 7934769 w 8074110"/>
              <a:gd name="connsiteY747" fmla="*/ 1906633 h 7505871"/>
              <a:gd name="connsiteX748" fmla="*/ 7950250 w 8074110"/>
              <a:gd name="connsiteY748" fmla="*/ 1901988 h 7505871"/>
              <a:gd name="connsiteX749" fmla="*/ 8072562 w 8074110"/>
              <a:gd name="connsiteY749" fmla="*/ 1913600 h 7505871"/>
              <a:gd name="connsiteX750" fmla="*/ 8072562 w 8074110"/>
              <a:gd name="connsiteY750" fmla="*/ 1860961 h 7505871"/>
              <a:gd name="connsiteX751" fmla="*/ 7922382 w 8074110"/>
              <a:gd name="connsiteY751" fmla="*/ 1541246 h 7505871"/>
              <a:gd name="connsiteX752" fmla="*/ 8023793 w 8074110"/>
              <a:gd name="connsiteY752" fmla="*/ 1045033 h 7505871"/>
              <a:gd name="connsiteX753" fmla="*/ 8072562 w 8074110"/>
              <a:gd name="connsiteY753" fmla="*/ 933558 h 7505871"/>
              <a:gd name="connsiteX754" fmla="*/ 8072562 w 8074110"/>
              <a:gd name="connsiteY754" fmla="*/ 834472 h 7505871"/>
              <a:gd name="connsiteX755" fmla="*/ 8057853 w 8074110"/>
              <a:gd name="connsiteY755" fmla="*/ 850729 h 7505871"/>
              <a:gd name="connsiteX756" fmla="*/ 7875935 w 8074110"/>
              <a:gd name="connsiteY756" fmla="*/ 1487832 h 7505871"/>
              <a:gd name="connsiteX757" fmla="*/ 7917737 w 8074110"/>
              <a:gd name="connsiteY757" fmla="*/ 1746388 h 7505871"/>
              <a:gd name="connsiteX758" fmla="*/ 7834133 w 8074110"/>
              <a:gd name="connsiteY758" fmla="*/ 1685234 h 7505871"/>
              <a:gd name="connsiteX759" fmla="*/ 7668469 w 8074110"/>
              <a:gd name="connsiteY759" fmla="*/ 1563695 h 7505871"/>
              <a:gd name="connsiteX760" fmla="*/ 7553899 w 8074110"/>
              <a:gd name="connsiteY760" fmla="*/ 1286560 h 7505871"/>
              <a:gd name="connsiteX761" fmla="*/ 7736592 w 8074110"/>
              <a:gd name="connsiteY761" fmla="*/ 785700 h 7505871"/>
              <a:gd name="connsiteX762" fmla="*/ 7778394 w 8074110"/>
              <a:gd name="connsiteY762" fmla="*/ 759382 h 7505871"/>
              <a:gd name="connsiteX763" fmla="*/ 8041597 w 8074110"/>
              <a:gd name="connsiteY763" fmla="*/ 728417 h 7505871"/>
              <a:gd name="connsiteX764" fmla="*/ 8074110 w 8074110"/>
              <a:gd name="connsiteY764" fmla="*/ 722222 h 7505871"/>
              <a:gd name="connsiteX765" fmla="*/ 8074110 w 8074110"/>
              <a:gd name="connsiteY765" fmla="*/ 688937 h 7505871"/>
              <a:gd name="connsiteX766" fmla="*/ 7787683 w 8074110"/>
              <a:gd name="connsiteY766" fmla="*/ 719127 h 7505871"/>
              <a:gd name="connsiteX767" fmla="*/ 7550029 w 8074110"/>
              <a:gd name="connsiteY767" fmla="*/ 603007 h 7505871"/>
              <a:gd name="connsiteX768" fmla="*/ 7534545 w 8074110"/>
              <a:gd name="connsiteY768" fmla="*/ 359158 h 7505871"/>
              <a:gd name="connsiteX769" fmla="*/ 7626666 w 8074110"/>
              <a:gd name="connsiteY769" fmla="*/ 251555 h 7505871"/>
              <a:gd name="connsiteX770" fmla="*/ 7819424 w 8074110"/>
              <a:gd name="connsiteY770" fmla="*/ 127696 h 7505871"/>
              <a:gd name="connsiteX771" fmla="*/ 7926252 w 8074110"/>
              <a:gd name="connsiteY771" fmla="*/ 76604 h 7505871"/>
              <a:gd name="connsiteX772" fmla="*/ 8074110 w 8074110"/>
              <a:gd name="connsiteY772" fmla="*/ 636295 h 7505871"/>
              <a:gd name="connsiteX773" fmla="*/ 8074110 w 8074110"/>
              <a:gd name="connsiteY773" fmla="*/ 589848 h 7505871"/>
              <a:gd name="connsiteX774" fmla="*/ 8012954 w 8074110"/>
              <a:gd name="connsiteY774" fmla="*/ 46414 h 7505871"/>
              <a:gd name="connsiteX775" fmla="*/ 8071012 w 8074110"/>
              <a:gd name="connsiteY775" fmla="*/ 11578 h 7505871"/>
              <a:gd name="connsiteX776" fmla="*/ 8071012 w 8074110"/>
              <a:gd name="connsiteY776" fmla="*/ 4611 h 7505871"/>
              <a:gd name="connsiteX777" fmla="*/ 7829488 w 8074110"/>
              <a:gd name="connsiteY777" fmla="*/ 4611 h 7505871"/>
              <a:gd name="connsiteX778" fmla="*/ 7829488 w 8074110"/>
              <a:gd name="connsiteY778" fmla="*/ 10028 h 7505871"/>
              <a:gd name="connsiteX779" fmla="*/ 7950250 w 8074110"/>
              <a:gd name="connsiteY779" fmla="*/ 17770 h 7505871"/>
              <a:gd name="connsiteX780" fmla="*/ 7735817 w 8074110"/>
              <a:gd name="connsiteY780" fmla="*/ 131568 h 7505871"/>
              <a:gd name="connsiteX781" fmla="*/ 7637503 w 8074110"/>
              <a:gd name="connsiteY781" fmla="*/ 166403 h 7505871"/>
              <a:gd name="connsiteX782" fmla="*/ 6933826 w 8074110"/>
              <a:gd name="connsiteY782" fmla="*/ 19318 h 7505871"/>
              <a:gd name="connsiteX783" fmla="*/ 6868026 w 8074110"/>
              <a:gd name="connsiteY783" fmla="*/ 8481 h 7505871"/>
              <a:gd name="connsiteX784" fmla="*/ 7534545 w 8074110"/>
              <a:gd name="connsiteY784" fmla="*/ 226009 h 7505871"/>
              <a:gd name="connsiteX785" fmla="*/ 7524483 w 8074110"/>
              <a:gd name="connsiteY785" fmla="*/ 237621 h 7505871"/>
              <a:gd name="connsiteX786" fmla="*/ 7244249 w 8074110"/>
              <a:gd name="connsiteY786" fmla="*/ 413347 h 7505871"/>
              <a:gd name="connsiteX787" fmla="*/ 7223348 w 8074110"/>
              <a:gd name="connsiteY787" fmla="*/ 421864 h 7505871"/>
              <a:gd name="connsiteX788" fmla="*/ 6830868 w 8074110"/>
              <a:gd name="connsiteY788" fmla="*/ 303422 h 7505871"/>
              <a:gd name="connsiteX789" fmla="*/ 6813837 w 8074110"/>
              <a:gd name="connsiteY789" fmla="*/ 261619 h 7505871"/>
              <a:gd name="connsiteX790" fmla="*/ 6854092 w 8074110"/>
              <a:gd name="connsiteY790" fmla="*/ 26285 h 7505871"/>
              <a:gd name="connsiteX791" fmla="*/ 6850222 w 8074110"/>
              <a:gd name="connsiteY791" fmla="*/ 3836 h 7505871"/>
              <a:gd name="connsiteX792" fmla="*/ 6830299 w 8074110"/>
              <a:gd name="connsiteY792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3353505 w 8074110"/>
              <a:gd name="connsiteY550" fmla="*/ 1494024 h 7505871"/>
              <a:gd name="connsiteX551" fmla="*/ 2817037 w 8074110"/>
              <a:gd name="connsiteY551" fmla="*/ 788798 h 7505871"/>
              <a:gd name="connsiteX552" fmla="*/ 2751236 w 8074110"/>
              <a:gd name="connsiteY552" fmla="*/ 721450 h 7505871"/>
              <a:gd name="connsiteX553" fmla="*/ 2216316 w 8074110"/>
              <a:gd name="connsiteY553" fmla="*/ 277101 h 7505871"/>
              <a:gd name="connsiteX554" fmla="*/ 7517516 w 8074110"/>
              <a:gd name="connsiteY554" fmla="*/ 277101 h 7505871"/>
              <a:gd name="connsiteX555" fmla="*/ 7651440 w 8074110"/>
              <a:gd name="connsiteY555" fmla="*/ 726094 h 7505871"/>
              <a:gd name="connsiteX556" fmla="*/ 7406816 w 8074110"/>
              <a:gd name="connsiteY556" fmla="*/ 760155 h 7505871"/>
              <a:gd name="connsiteX557" fmla="*/ 7295343 w 8074110"/>
              <a:gd name="connsiteY557" fmla="*/ 776411 h 7505871"/>
              <a:gd name="connsiteX558" fmla="*/ 7250443 w 8074110"/>
              <a:gd name="connsiteY558" fmla="*/ 758607 h 7505871"/>
              <a:gd name="connsiteX559" fmla="*/ 7202446 w 8074110"/>
              <a:gd name="connsiteY559" fmla="*/ 573592 h 7505871"/>
              <a:gd name="connsiteX560" fmla="*/ 7277537 w 8074110"/>
              <a:gd name="connsiteY560" fmla="*/ 427281 h 7505871"/>
              <a:gd name="connsiteX561" fmla="*/ 7493517 w 8074110"/>
              <a:gd name="connsiteY561" fmla="*/ 286390 h 7505871"/>
              <a:gd name="connsiteX562" fmla="*/ 7517516 w 8074110"/>
              <a:gd name="connsiteY562" fmla="*/ 277101 h 7505871"/>
              <a:gd name="connsiteX563" fmla="*/ 1725523 w 8074110"/>
              <a:gd name="connsiteY563" fmla="*/ 200464 h 7505871"/>
              <a:gd name="connsiteX564" fmla="*/ 1922923 w 8074110"/>
              <a:gd name="connsiteY564" fmla="*/ 231429 h 7505871"/>
              <a:gd name="connsiteX565" fmla="*/ 2086264 w 8074110"/>
              <a:gd name="connsiteY565" fmla="*/ 256200 h 7505871"/>
              <a:gd name="connsiteX566" fmla="*/ 2138131 w 8074110"/>
              <a:gd name="connsiteY566" fmla="*/ 284843 h 7505871"/>
              <a:gd name="connsiteX567" fmla="*/ 2200834 w 8074110"/>
              <a:gd name="connsiteY567" fmla="*/ 338257 h 7505871"/>
              <a:gd name="connsiteX568" fmla="*/ 2728013 w 8074110"/>
              <a:gd name="connsiteY568" fmla="*/ 774864 h 7505871"/>
              <a:gd name="connsiteX569" fmla="*/ 2820132 w 8074110"/>
              <a:gd name="connsiteY569" fmla="*/ 871630 h 7505871"/>
              <a:gd name="connsiteX570" fmla="*/ 3416208 w 8074110"/>
              <a:gd name="connsiteY570" fmla="*/ 1705361 h 7505871"/>
              <a:gd name="connsiteX571" fmla="*/ 3403821 w 8074110"/>
              <a:gd name="connsiteY571" fmla="*/ 1733229 h 7505871"/>
              <a:gd name="connsiteX572" fmla="*/ 3220356 w 8074110"/>
              <a:gd name="connsiteY572" fmla="*/ 1788965 h 7505871"/>
              <a:gd name="connsiteX573" fmla="*/ 3183971 w 8074110"/>
              <a:gd name="connsiteY573" fmla="*/ 1778128 h 7505871"/>
              <a:gd name="connsiteX574" fmla="*/ 2802328 w 8074110"/>
              <a:gd name="connsiteY574" fmla="*/ 1303589 h 7505871"/>
              <a:gd name="connsiteX575" fmla="*/ 2734980 w 8074110"/>
              <a:gd name="connsiteY575" fmla="*/ 1223082 h 7505871"/>
              <a:gd name="connsiteX576" fmla="*/ 1721651 w 8074110"/>
              <a:gd name="connsiteY576" fmla="*/ 208205 h 7505871"/>
              <a:gd name="connsiteX577" fmla="*/ 1725523 w 8074110"/>
              <a:gd name="connsiteY577" fmla="*/ 200464 h 7505871"/>
              <a:gd name="connsiteX578" fmla="*/ 5759578 w 8074110"/>
              <a:gd name="connsiteY578" fmla="*/ 140662 h 7505871"/>
              <a:gd name="connsiteX579" fmla="*/ 5822184 w 8074110"/>
              <a:gd name="connsiteY579" fmla="*/ 174918 h 7505871"/>
              <a:gd name="connsiteX580" fmla="*/ 6050551 w 8074110"/>
              <a:gd name="connsiteY580" fmla="*/ 345224 h 7505871"/>
              <a:gd name="connsiteX581" fmla="*/ 6064485 w 8074110"/>
              <a:gd name="connsiteY581" fmla="*/ 389351 h 7505871"/>
              <a:gd name="connsiteX582" fmla="*/ 5850827 w 8074110"/>
              <a:gd name="connsiteY582" fmla="*/ 619264 h 7505871"/>
              <a:gd name="connsiteX583" fmla="*/ 5812120 w 8074110"/>
              <a:gd name="connsiteY583" fmla="*/ 623909 h 7505871"/>
              <a:gd name="connsiteX584" fmla="*/ 5306617 w 8074110"/>
              <a:gd name="connsiteY584" fmla="*/ 537981 h 7505871"/>
              <a:gd name="connsiteX585" fmla="*/ 5287266 w 8074110"/>
              <a:gd name="connsiteY585" fmla="*/ 532562 h 7505871"/>
              <a:gd name="connsiteX586" fmla="*/ 5484666 w 8074110"/>
              <a:gd name="connsiteY586" fmla="*/ 433476 h 7505871"/>
              <a:gd name="connsiteX587" fmla="*/ 5716131 w 8074110"/>
              <a:gd name="connsiteY587" fmla="*/ 198141 h 7505871"/>
              <a:gd name="connsiteX588" fmla="*/ 5759578 w 8074110"/>
              <a:gd name="connsiteY588" fmla="*/ 140662 h 7505871"/>
              <a:gd name="connsiteX589" fmla="*/ 6792161 w 8074110"/>
              <a:gd name="connsiteY589" fmla="*/ 69637 h 7505871"/>
              <a:gd name="connsiteX590" fmla="*/ 6756550 w 8074110"/>
              <a:gd name="connsiteY590" fmla="*/ 261619 h 7505871"/>
              <a:gd name="connsiteX591" fmla="*/ 6617984 w 8074110"/>
              <a:gd name="connsiteY591" fmla="*/ 446635 h 7505871"/>
              <a:gd name="connsiteX592" fmla="*/ 6420582 w 8074110"/>
              <a:gd name="connsiteY592" fmla="*/ 545724 h 7505871"/>
              <a:gd name="connsiteX593" fmla="*/ 6386520 w 8074110"/>
              <a:gd name="connsiteY593" fmla="*/ 543401 h 7505871"/>
              <a:gd name="connsiteX594" fmla="*/ 6167444 w 8074110"/>
              <a:gd name="connsiteY594" fmla="*/ 376190 h 7505871"/>
              <a:gd name="connsiteX595" fmla="*/ 6792161 w 8074110"/>
              <a:gd name="connsiteY595" fmla="*/ 69637 h 7505871"/>
              <a:gd name="connsiteX596" fmla="*/ 6830299 w 8074110"/>
              <a:gd name="connsiteY596" fmla="*/ 401 h 7505871"/>
              <a:gd name="connsiteX597" fmla="*/ 6773582 w 8074110"/>
              <a:gd name="connsiteY597" fmla="*/ 27835 h 7505871"/>
              <a:gd name="connsiteX598" fmla="*/ 6302140 w 8074110"/>
              <a:gd name="connsiteY598" fmla="*/ 343677 h 7505871"/>
              <a:gd name="connsiteX599" fmla="*/ 6071452 w 8074110"/>
              <a:gd name="connsiteY599" fmla="*/ 304197 h 7505871"/>
              <a:gd name="connsiteX600" fmla="*/ 5949915 w 8074110"/>
              <a:gd name="connsiteY600" fmla="*/ 212850 h 7505871"/>
              <a:gd name="connsiteX601" fmla="*/ 5809025 w 8074110"/>
              <a:gd name="connsiteY601" fmla="*/ 105247 h 7505871"/>
              <a:gd name="connsiteX602" fmla="*/ 6016489 w 8074110"/>
              <a:gd name="connsiteY602" fmla="*/ 8481 h 7505871"/>
              <a:gd name="connsiteX603" fmla="*/ 6001007 w 8074110"/>
              <a:gd name="connsiteY603" fmla="*/ 3061 h 7505871"/>
              <a:gd name="connsiteX604" fmla="*/ 5795091 w 8074110"/>
              <a:gd name="connsiteY604" fmla="*/ 51058 h 7505871"/>
              <a:gd name="connsiteX605" fmla="*/ 5725418 w 8074110"/>
              <a:gd name="connsiteY605" fmla="*/ 40219 h 7505871"/>
              <a:gd name="connsiteX606" fmla="*/ 5613945 w 8074110"/>
              <a:gd name="connsiteY606" fmla="*/ 8481 h 7505871"/>
              <a:gd name="connsiteX607" fmla="*/ 5681293 w 8074110"/>
              <a:gd name="connsiteY607" fmla="*/ 62670 h 7505871"/>
              <a:gd name="connsiteX608" fmla="*/ 5692905 w 8074110"/>
              <a:gd name="connsiteY608" fmla="*/ 126148 h 7505871"/>
              <a:gd name="connsiteX609" fmla="*/ 5659619 w 8074110"/>
              <a:gd name="connsiteY609" fmla="*/ 178787 h 7505871"/>
              <a:gd name="connsiteX610" fmla="*/ 5438219 w 8074110"/>
              <a:gd name="connsiteY610" fmla="*/ 396318 h 7505871"/>
              <a:gd name="connsiteX611" fmla="*/ 5299651 w 8074110"/>
              <a:gd name="connsiteY611" fmla="*/ 465989 h 7505871"/>
              <a:gd name="connsiteX612" fmla="*/ 5051157 w 8074110"/>
              <a:gd name="connsiteY612" fmla="*/ 501599 h 7505871"/>
              <a:gd name="connsiteX613" fmla="*/ 5017869 w 8074110"/>
              <a:gd name="connsiteY613" fmla="*/ 498502 h 7505871"/>
              <a:gd name="connsiteX614" fmla="*/ 4896331 w 8074110"/>
              <a:gd name="connsiteY614" fmla="*/ 483020 h 7505871"/>
              <a:gd name="connsiteX615" fmla="*/ 5006257 w 8074110"/>
              <a:gd name="connsiteY615" fmla="*/ 368448 h 7505871"/>
              <a:gd name="connsiteX616" fmla="*/ 5178888 w 8074110"/>
              <a:gd name="connsiteY616" fmla="*/ 35574 h 7505871"/>
              <a:gd name="connsiteX617" fmla="*/ 5148697 w 8074110"/>
              <a:gd name="connsiteY617" fmla="*/ 4611 h 7505871"/>
              <a:gd name="connsiteX618" fmla="*/ 5130119 w 8074110"/>
              <a:gd name="connsiteY618" fmla="*/ 33252 h 7505871"/>
              <a:gd name="connsiteX619" fmla="*/ 4968327 w 8074110"/>
              <a:gd name="connsiteY619" fmla="*/ 335162 h 7505871"/>
              <a:gd name="connsiteX620" fmla="*/ 4842143 w 8074110"/>
              <a:gd name="connsiteY620" fmla="*/ 457472 h 7505871"/>
              <a:gd name="connsiteX621" fmla="*/ 4792601 w 8074110"/>
              <a:gd name="connsiteY621" fmla="*/ 475278 h 7505871"/>
              <a:gd name="connsiteX622" fmla="*/ 4347477 w 8074110"/>
              <a:gd name="connsiteY622" fmla="*/ 432701 h 7505871"/>
              <a:gd name="connsiteX623" fmla="*/ 4253811 w 8074110"/>
              <a:gd name="connsiteY623" fmla="*/ 421089 h 7505871"/>
              <a:gd name="connsiteX624" fmla="*/ 4693512 w 8074110"/>
              <a:gd name="connsiteY624" fmla="*/ 8481 h 7505871"/>
              <a:gd name="connsiteX625" fmla="*/ 4611455 w 8074110"/>
              <a:gd name="connsiteY625" fmla="*/ 22415 h 7505871"/>
              <a:gd name="connsiteX626" fmla="*/ 4196524 w 8074110"/>
              <a:gd name="connsiteY626" fmla="*/ 402510 h 7505871"/>
              <a:gd name="connsiteX627" fmla="*/ 4148530 w 8074110"/>
              <a:gd name="connsiteY627" fmla="*/ 417219 h 7505871"/>
              <a:gd name="connsiteX628" fmla="*/ 3828041 w 8074110"/>
              <a:gd name="connsiteY628" fmla="*/ 393221 h 7505871"/>
              <a:gd name="connsiteX629" fmla="*/ 3665477 w 8074110"/>
              <a:gd name="connsiteY629" fmla="*/ 380834 h 7505871"/>
              <a:gd name="connsiteX630" fmla="*/ 3924032 w 8074110"/>
              <a:gd name="connsiteY630" fmla="*/ 10028 h 7505871"/>
              <a:gd name="connsiteX631" fmla="*/ 3841203 w 8074110"/>
              <a:gd name="connsiteY631" fmla="*/ 46414 h 7505871"/>
              <a:gd name="connsiteX632" fmla="*/ 3613610 w 8074110"/>
              <a:gd name="connsiteY632" fmla="*/ 359933 h 7505871"/>
              <a:gd name="connsiteX633" fmla="*/ 3573355 w 8074110"/>
              <a:gd name="connsiteY633" fmla="*/ 376190 h 7505871"/>
              <a:gd name="connsiteX634" fmla="*/ 2866581 w 8074110"/>
              <a:gd name="connsiteY634" fmla="*/ 318906 h 7505871"/>
              <a:gd name="connsiteX635" fmla="*/ 2819359 w 8074110"/>
              <a:gd name="connsiteY635" fmla="*/ 301874 h 7505871"/>
              <a:gd name="connsiteX636" fmla="*/ 2984246 w 8074110"/>
              <a:gd name="connsiteY636" fmla="*/ 10028 h 7505871"/>
              <a:gd name="connsiteX637" fmla="*/ 2922318 w 8074110"/>
              <a:gd name="connsiteY637" fmla="*/ 39446 h 7505871"/>
              <a:gd name="connsiteX638" fmla="*/ 2779879 w 8074110"/>
              <a:gd name="connsiteY638" fmla="*/ 285618 h 7505871"/>
              <a:gd name="connsiteX639" fmla="*/ 2736527 w 8074110"/>
              <a:gd name="connsiteY639" fmla="*/ 306519 h 7505871"/>
              <a:gd name="connsiteX640" fmla="*/ 2190770 w 8074110"/>
              <a:gd name="connsiteY640" fmla="*/ 240718 h 7505871"/>
              <a:gd name="connsiteX641" fmla="*/ 2157482 w 8074110"/>
              <a:gd name="connsiteY641" fmla="*/ 207430 h 7505871"/>
              <a:gd name="connsiteX642" fmla="*/ 2173739 w 8074110"/>
              <a:gd name="connsiteY642" fmla="*/ 124598 h 7505871"/>
              <a:gd name="connsiteX643" fmla="*/ 2247281 w 8074110"/>
              <a:gd name="connsiteY643" fmla="*/ 8481 h 7505871"/>
              <a:gd name="connsiteX644" fmla="*/ 2202382 w 8074110"/>
              <a:gd name="connsiteY644" fmla="*/ 13126 h 7505871"/>
              <a:gd name="connsiteX645" fmla="*/ 2109488 w 8074110"/>
              <a:gd name="connsiteY645" fmla="*/ 196594 h 7505871"/>
              <a:gd name="connsiteX646" fmla="*/ 2073878 w 8074110"/>
              <a:gd name="connsiteY646" fmla="*/ 223687 h 7505871"/>
              <a:gd name="connsiteX647" fmla="*/ 1782807 w 8074110"/>
              <a:gd name="connsiteY647" fmla="*/ 178015 h 7505871"/>
              <a:gd name="connsiteX648" fmla="*/ 1743327 w 8074110"/>
              <a:gd name="connsiteY648" fmla="*/ 94408 h 7505871"/>
              <a:gd name="connsiteX649" fmla="*/ 1789774 w 8074110"/>
              <a:gd name="connsiteY649" fmla="*/ 10803 h 7505871"/>
              <a:gd name="connsiteX650" fmla="*/ 1709266 w 8074110"/>
              <a:gd name="connsiteY650" fmla="*/ 48736 h 7505871"/>
              <a:gd name="connsiteX651" fmla="*/ 1667462 w 8074110"/>
              <a:gd name="connsiteY651" fmla="*/ 127696 h 7505871"/>
              <a:gd name="connsiteX652" fmla="*/ 1618692 w 8074110"/>
              <a:gd name="connsiteY652" fmla="*/ 152469 h 7505871"/>
              <a:gd name="connsiteX653" fmla="*/ 853860 w 8074110"/>
              <a:gd name="connsiteY653" fmla="*/ 29382 h 7505871"/>
              <a:gd name="connsiteX654" fmla="*/ 474537 w 8074110"/>
              <a:gd name="connsiteY654" fmla="*/ 9256 h 7505871"/>
              <a:gd name="connsiteX655" fmla="*/ 493891 w 8074110"/>
              <a:gd name="connsiteY655" fmla="*/ 12351 h 7505871"/>
              <a:gd name="connsiteX656" fmla="*/ 733870 w 8074110"/>
              <a:gd name="connsiteY656" fmla="*/ 40994 h 7505871"/>
              <a:gd name="connsiteX657" fmla="*/ 1561409 w 8074110"/>
              <a:gd name="connsiteY657" fmla="*/ 171820 h 7505871"/>
              <a:gd name="connsiteX658" fmla="*/ 1631854 w 8074110"/>
              <a:gd name="connsiteY658" fmla="*/ 187304 h 7505871"/>
              <a:gd name="connsiteX659" fmla="*/ 1772742 w 8074110"/>
              <a:gd name="connsiteY659" fmla="*/ 322001 h 7505871"/>
              <a:gd name="connsiteX660" fmla="*/ 1567601 w 8074110"/>
              <a:gd name="connsiteY660" fmla="*/ 346774 h 7505871"/>
              <a:gd name="connsiteX661" fmla="*/ 1264918 w 8074110"/>
              <a:gd name="connsiteY661" fmla="*/ 319678 h 7505871"/>
              <a:gd name="connsiteX662" fmla="*/ 966880 w 8074110"/>
              <a:gd name="connsiteY662" fmla="*/ 322776 h 7505871"/>
              <a:gd name="connsiteX663" fmla="*/ 839151 w 8074110"/>
              <a:gd name="connsiteY663" fmla="*/ 293357 h 7505871"/>
              <a:gd name="connsiteX664" fmla="*/ 116893 w 8074110"/>
              <a:gd name="connsiteY664" fmla="*/ 13126 h 7505871"/>
              <a:gd name="connsiteX665" fmla="*/ 0 w 8074110"/>
              <a:gd name="connsiteY665" fmla="*/ 6159 h 7505871"/>
              <a:gd name="connsiteX666" fmla="*/ 30191 w 8074110"/>
              <a:gd name="connsiteY666" fmla="*/ 27060 h 7505871"/>
              <a:gd name="connsiteX667" fmla="*/ 863149 w 8074110"/>
              <a:gd name="connsiteY667" fmla="*/ 349096 h 7505871"/>
              <a:gd name="connsiteX668" fmla="*/ 2691628 w 8074110"/>
              <a:gd name="connsiteY668" fmla="*/ 1437513 h 7505871"/>
              <a:gd name="connsiteX669" fmla="*/ 3149135 w 8074110"/>
              <a:gd name="connsiteY669" fmla="*/ 1826898 h 7505871"/>
              <a:gd name="connsiteX670" fmla="*/ 3180873 w 8074110"/>
              <a:gd name="connsiteY670" fmla="*/ 1850896 h 7505871"/>
              <a:gd name="connsiteX671" fmla="*/ 3685603 w 8074110"/>
              <a:gd name="connsiteY671" fmla="*/ 2128807 h 7505871"/>
              <a:gd name="connsiteX672" fmla="*/ 4074212 w 8074110"/>
              <a:gd name="connsiteY672" fmla="*/ 2380398 h 7505871"/>
              <a:gd name="connsiteX673" fmla="*/ 4482176 w 8074110"/>
              <a:gd name="connsiteY673" fmla="*/ 2882804 h 7505871"/>
              <a:gd name="connsiteX674" fmla="*/ 4615325 w 8074110"/>
              <a:gd name="connsiteY674" fmla="*/ 3032983 h 7505871"/>
              <a:gd name="connsiteX675" fmla="*/ 4938909 w 8074110"/>
              <a:gd name="connsiteY675" fmla="*/ 3311666 h 7505871"/>
              <a:gd name="connsiteX676" fmla="*/ 5464539 w 8074110"/>
              <a:gd name="connsiteY676" fmla="*/ 3821815 h 7505871"/>
              <a:gd name="connsiteX677" fmla="*/ 5862439 w 8074110"/>
              <a:gd name="connsiteY677" fmla="*/ 4371442 h 7505871"/>
              <a:gd name="connsiteX678" fmla="*/ 5925142 w 8074110"/>
              <a:gd name="connsiteY678" fmla="*/ 4423309 h 7505871"/>
              <a:gd name="connsiteX679" fmla="*/ 5960752 w 8074110"/>
              <a:gd name="connsiteY679" fmla="*/ 4439565 h 7505871"/>
              <a:gd name="connsiteX680" fmla="*/ 6221633 w 8074110"/>
              <a:gd name="connsiteY680" fmla="*/ 4609099 h 7505871"/>
              <a:gd name="connsiteX681" fmla="*/ 6602500 w 8074110"/>
              <a:gd name="connsiteY681" fmla="*/ 4887784 h 7505871"/>
              <a:gd name="connsiteX682" fmla="*/ 7161419 w 8074110"/>
              <a:gd name="connsiteY682" fmla="*/ 5593785 h 7505871"/>
              <a:gd name="connsiteX683" fmla="*/ 7807037 w 8074110"/>
              <a:gd name="connsiteY683" fmla="*/ 6708523 h 7505871"/>
              <a:gd name="connsiteX684" fmla="*/ 7824068 w 8074110"/>
              <a:gd name="connsiteY684" fmla="*/ 6754970 h 7505871"/>
              <a:gd name="connsiteX685" fmla="*/ 7999795 w 8074110"/>
              <a:gd name="connsiteY685" fmla="*/ 7317758 h 7505871"/>
              <a:gd name="connsiteX686" fmla="*/ 8071787 w 8074110"/>
              <a:gd name="connsiteY686" fmla="*/ 7505871 h 7505871"/>
              <a:gd name="connsiteX687" fmla="*/ 8071787 w 8074110"/>
              <a:gd name="connsiteY687" fmla="*/ 7399815 h 7505871"/>
              <a:gd name="connsiteX688" fmla="*/ 7950250 w 8074110"/>
              <a:gd name="connsiteY688" fmla="*/ 7039849 h 7505871"/>
              <a:gd name="connsiteX689" fmla="*/ 7865096 w 8074110"/>
              <a:gd name="connsiteY689" fmla="*/ 6744905 h 7505871"/>
              <a:gd name="connsiteX690" fmla="*/ 7863548 w 8074110"/>
              <a:gd name="connsiteY690" fmla="*/ 6706200 h 7505871"/>
              <a:gd name="connsiteX691" fmla="*/ 8043144 w 8074110"/>
              <a:gd name="connsiteY691" fmla="*/ 6277336 h 7505871"/>
              <a:gd name="connsiteX692" fmla="*/ 8072562 w 8074110"/>
              <a:gd name="connsiteY692" fmla="*/ 6272691 h 7505871"/>
              <a:gd name="connsiteX693" fmla="*/ 8072562 w 8074110"/>
              <a:gd name="connsiteY693" fmla="*/ 6153476 h 7505871"/>
              <a:gd name="connsiteX694" fmla="*/ 8052434 w 8074110"/>
              <a:gd name="connsiteY694" fmla="*/ 6144959 h 7505871"/>
              <a:gd name="connsiteX695" fmla="*/ 7593379 w 8074110"/>
              <a:gd name="connsiteY695" fmla="*/ 5359998 h 7505871"/>
              <a:gd name="connsiteX696" fmla="*/ 7591831 w 8074110"/>
              <a:gd name="connsiteY696" fmla="*/ 5353806 h 7505871"/>
              <a:gd name="connsiteX697" fmla="*/ 8052434 w 8074110"/>
              <a:gd name="connsiteY697" fmla="*/ 5624748 h 7505871"/>
              <a:gd name="connsiteX698" fmla="*/ 8072562 w 8074110"/>
              <a:gd name="connsiteY698" fmla="*/ 5650297 h 7505871"/>
              <a:gd name="connsiteX699" fmla="*/ 8072562 w 8074110"/>
              <a:gd name="connsiteY699" fmla="*/ 5564367 h 7505871"/>
              <a:gd name="connsiteX700" fmla="*/ 8059401 w 8074110"/>
              <a:gd name="connsiteY700" fmla="*/ 5555078 h 7505871"/>
              <a:gd name="connsiteX701" fmla="*/ 7759043 w 8074110"/>
              <a:gd name="connsiteY701" fmla="*/ 5365418 h 7505871"/>
              <a:gd name="connsiteX702" fmla="*/ 7623569 w 8074110"/>
              <a:gd name="connsiteY702" fmla="*/ 5314326 h 7505871"/>
              <a:gd name="connsiteX703" fmla="*/ 7605765 w 8074110"/>
              <a:gd name="connsiteY703" fmla="*/ 5269426 h 7505871"/>
              <a:gd name="connsiteX704" fmla="*/ 7917737 w 8074110"/>
              <a:gd name="connsiteY704" fmla="*/ 4875397 h 7505871"/>
              <a:gd name="connsiteX705" fmla="*/ 8072562 w 8074110"/>
              <a:gd name="connsiteY705" fmla="*/ 4774761 h 7505871"/>
              <a:gd name="connsiteX706" fmla="*/ 8072562 w 8074110"/>
              <a:gd name="connsiteY706" fmla="*/ 4715155 h 7505871"/>
              <a:gd name="connsiteX707" fmla="*/ 7588734 w 8074110"/>
              <a:gd name="connsiteY707" fmla="*/ 5193561 h 7505871"/>
              <a:gd name="connsiteX708" fmla="*/ 7574027 w 8074110"/>
              <a:gd name="connsiteY708" fmla="*/ 5226849 h 7505871"/>
              <a:gd name="connsiteX709" fmla="*/ 7567060 w 8074110"/>
              <a:gd name="connsiteY709" fmla="*/ 5232269 h 7505871"/>
              <a:gd name="connsiteX710" fmla="*/ 7550804 w 8074110"/>
              <a:gd name="connsiteY710" fmla="*/ 5128536 h 7505871"/>
              <a:gd name="connsiteX711" fmla="*/ 7476486 w 8074110"/>
              <a:gd name="connsiteY711" fmla="*/ 4561102 h 7505871"/>
              <a:gd name="connsiteX712" fmla="*/ 7512871 w 8074110"/>
              <a:gd name="connsiteY712" fmla="*/ 4526267 h 7505871"/>
              <a:gd name="connsiteX713" fmla="*/ 7744334 w 8074110"/>
              <a:gd name="connsiteY713" fmla="*/ 4535557 h 7505871"/>
              <a:gd name="connsiteX714" fmla="*/ 8072562 w 8074110"/>
              <a:gd name="connsiteY714" fmla="*/ 4622258 h 7505871"/>
              <a:gd name="connsiteX715" fmla="*/ 8072562 w 8074110"/>
              <a:gd name="connsiteY715" fmla="*/ 4568844 h 7505871"/>
              <a:gd name="connsiteX716" fmla="*/ 7770654 w 8074110"/>
              <a:gd name="connsiteY716" fmla="*/ 4499174 h 7505871"/>
              <a:gd name="connsiteX717" fmla="*/ 7519838 w 8074110"/>
              <a:gd name="connsiteY717" fmla="*/ 4483690 h 7505871"/>
              <a:gd name="connsiteX718" fmla="*/ 7461005 w 8074110"/>
              <a:gd name="connsiteY718" fmla="*/ 4427179 h 7505871"/>
              <a:gd name="connsiteX719" fmla="*/ 7389784 w 8074110"/>
              <a:gd name="connsiteY719" fmla="*/ 3848909 h 7505871"/>
              <a:gd name="connsiteX720" fmla="*/ 7420750 w 8074110"/>
              <a:gd name="connsiteY720" fmla="*/ 3808654 h 7505871"/>
              <a:gd name="connsiteX721" fmla="*/ 7762912 w 8074110"/>
              <a:gd name="connsiteY721" fmla="*/ 3749823 h 7505871"/>
              <a:gd name="connsiteX722" fmla="*/ 8072562 w 8074110"/>
              <a:gd name="connsiteY722" fmla="*/ 3759884 h 7505871"/>
              <a:gd name="connsiteX723" fmla="*/ 8072562 w 8074110"/>
              <a:gd name="connsiteY723" fmla="*/ 3713438 h 7505871"/>
              <a:gd name="connsiteX724" fmla="*/ 7848067 w 8074110"/>
              <a:gd name="connsiteY724" fmla="*/ 3704924 h 7505871"/>
              <a:gd name="connsiteX725" fmla="*/ 7498162 w 8074110"/>
              <a:gd name="connsiteY725" fmla="*/ 3756790 h 7505871"/>
              <a:gd name="connsiteX726" fmla="*/ 7406041 w 8074110"/>
              <a:gd name="connsiteY726" fmla="*/ 3768402 h 7505871"/>
              <a:gd name="connsiteX727" fmla="*/ 7376625 w 8074110"/>
              <a:gd name="connsiteY727" fmla="*/ 3743628 h 7505871"/>
              <a:gd name="connsiteX728" fmla="*/ 7317791 w 8074110"/>
              <a:gd name="connsiteY728" fmla="*/ 3277606 h 7505871"/>
              <a:gd name="connsiteX729" fmla="*/ 7329403 w 8074110"/>
              <a:gd name="connsiteY729" fmla="*/ 3245093 h 7505871"/>
              <a:gd name="connsiteX730" fmla="*/ 7556221 w 8074110"/>
              <a:gd name="connsiteY730" fmla="*/ 3145229 h 7505871"/>
              <a:gd name="connsiteX731" fmla="*/ 8072562 w 8074110"/>
              <a:gd name="connsiteY731" fmla="*/ 3045368 h 7505871"/>
              <a:gd name="connsiteX732" fmla="*/ 8072562 w 8074110"/>
              <a:gd name="connsiteY732" fmla="*/ 3005888 h 7505871"/>
              <a:gd name="connsiteX733" fmla="*/ 7445521 w 8074110"/>
              <a:gd name="connsiteY733" fmla="*/ 3144457 h 7505871"/>
              <a:gd name="connsiteX734" fmla="*/ 7328628 w 8074110"/>
              <a:gd name="connsiteY734" fmla="*/ 3199420 h 7505871"/>
              <a:gd name="connsiteX735" fmla="*/ 7304630 w 8074110"/>
              <a:gd name="connsiteY735" fmla="*/ 3186259 h 7505871"/>
              <a:gd name="connsiteX736" fmla="*/ 7258183 w 8074110"/>
              <a:gd name="connsiteY736" fmla="*/ 2868867 h 7505871"/>
              <a:gd name="connsiteX737" fmla="*/ 7267472 w 8074110"/>
              <a:gd name="connsiteY737" fmla="*/ 2846419 h 7505871"/>
              <a:gd name="connsiteX738" fmla="*/ 7736592 w 8074110"/>
              <a:gd name="connsiteY738" fmla="*/ 2501935 h 7505871"/>
              <a:gd name="connsiteX739" fmla="*/ 8072562 w 8074110"/>
              <a:gd name="connsiteY739" fmla="*/ 2323111 h 7505871"/>
              <a:gd name="connsiteX740" fmla="*/ 8072562 w 8074110"/>
              <a:gd name="connsiteY740" fmla="*/ 2263504 h 7505871"/>
              <a:gd name="connsiteX741" fmla="*/ 7247346 w 8074110"/>
              <a:gd name="connsiteY741" fmla="*/ 2789134 h 7505871"/>
              <a:gd name="connsiteX742" fmla="*/ 7204769 w 8074110"/>
              <a:gd name="connsiteY742" fmla="*/ 2536769 h 7505871"/>
              <a:gd name="connsiteX743" fmla="*/ 7194707 w 8074110"/>
              <a:gd name="connsiteY743" fmla="*/ 2481808 h 7505871"/>
              <a:gd name="connsiteX744" fmla="*/ 7218703 w 8074110"/>
              <a:gd name="connsiteY744" fmla="*/ 2341689 h 7505871"/>
              <a:gd name="connsiteX745" fmla="*/ 7498162 w 8074110"/>
              <a:gd name="connsiteY745" fmla="*/ 2079261 h 7505871"/>
              <a:gd name="connsiteX746" fmla="*/ 7934769 w 8074110"/>
              <a:gd name="connsiteY746" fmla="*/ 1906633 h 7505871"/>
              <a:gd name="connsiteX747" fmla="*/ 7950250 w 8074110"/>
              <a:gd name="connsiteY747" fmla="*/ 1901988 h 7505871"/>
              <a:gd name="connsiteX748" fmla="*/ 8072562 w 8074110"/>
              <a:gd name="connsiteY748" fmla="*/ 1913600 h 7505871"/>
              <a:gd name="connsiteX749" fmla="*/ 8072562 w 8074110"/>
              <a:gd name="connsiteY749" fmla="*/ 1860961 h 7505871"/>
              <a:gd name="connsiteX750" fmla="*/ 7922382 w 8074110"/>
              <a:gd name="connsiteY750" fmla="*/ 1541246 h 7505871"/>
              <a:gd name="connsiteX751" fmla="*/ 8023793 w 8074110"/>
              <a:gd name="connsiteY751" fmla="*/ 1045033 h 7505871"/>
              <a:gd name="connsiteX752" fmla="*/ 8072562 w 8074110"/>
              <a:gd name="connsiteY752" fmla="*/ 933558 h 7505871"/>
              <a:gd name="connsiteX753" fmla="*/ 8072562 w 8074110"/>
              <a:gd name="connsiteY753" fmla="*/ 834472 h 7505871"/>
              <a:gd name="connsiteX754" fmla="*/ 8057853 w 8074110"/>
              <a:gd name="connsiteY754" fmla="*/ 850729 h 7505871"/>
              <a:gd name="connsiteX755" fmla="*/ 7875935 w 8074110"/>
              <a:gd name="connsiteY755" fmla="*/ 1487832 h 7505871"/>
              <a:gd name="connsiteX756" fmla="*/ 7917737 w 8074110"/>
              <a:gd name="connsiteY756" fmla="*/ 1746388 h 7505871"/>
              <a:gd name="connsiteX757" fmla="*/ 7834133 w 8074110"/>
              <a:gd name="connsiteY757" fmla="*/ 1685234 h 7505871"/>
              <a:gd name="connsiteX758" fmla="*/ 7668469 w 8074110"/>
              <a:gd name="connsiteY758" fmla="*/ 1563695 h 7505871"/>
              <a:gd name="connsiteX759" fmla="*/ 7553899 w 8074110"/>
              <a:gd name="connsiteY759" fmla="*/ 1286560 h 7505871"/>
              <a:gd name="connsiteX760" fmla="*/ 7736592 w 8074110"/>
              <a:gd name="connsiteY760" fmla="*/ 785700 h 7505871"/>
              <a:gd name="connsiteX761" fmla="*/ 7778394 w 8074110"/>
              <a:gd name="connsiteY761" fmla="*/ 759382 h 7505871"/>
              <a:gd name="connsiteX762" fmla="*/ 8041597 w 8074110"/>
              <a:gd name="connsiteY762" fmla="*/ 728417 h 7505871"/>
              <a:gd name="connsiteX763" fmla="*/ 8074110 w 8074110"/>
              <a:gd name="connsiteY763" fmla="*/ 722222 h 7505871"/>
              <a:gd name="connsiteX764" fmla="*/ 8074110 w 8074110"/>
              <a:gd name="connsiteY764" fmla="*/ 688937 h 7505871"/>
              <a:gd name="connsiteX765" fmla="*/ 7787683 w 8074110"/>
              <a:gd name="connsiteY765" fmla="*/ 719127 h 7505871"/>
              <a:gd name="connsiteX766" fmla="*/ 7550029 w 8074110"/>
              <a:gd name="connsiteY766" fmla="*/ 603007 h 7505871"/>
              <a:gd name="connsiteX767" fmla="*/ 7534545 w 8074110"/>
              <a:gd name="connsiteY767" fmla="*/ 359158 h 7505871"/>
              <a:gd name="connsiteX768" fmla="*/ 7626666 w 8074110"/>
              <a:gd name="connsiteY768" fmla="*/ 251555 h 7505871"/>
              <a:gd name="connsiteX769" fmla="*/ 7819424 w 8074110"/>
              <a:gd name="connsiteY769" fmla="*/ 127696 h 7505871"/>
              <a:gd name="connsiteX770" fmla="*/ 7926252 w 8074110"/>
              <a:gd name="connsiteY770" fmla="*/ 76604 h 7505871"/>
              <a:gd name="connsiteX771" fmla="*/ 8074110 w 8074110"/>
              <a:gd name="connsiteY771" fmla="*/ 636295 h 7505871"/>
              <a:gd name="connsiteX772" fmla="*/ 8074110 w 8074110"/>
              <a:gd name="connsiteY772" fmla="*/ 589848 h 7505871"/>
              <a:gd name="connsiteX773" fmla="*/ 8012954 w 8074110"/>
              <a:gd name="connsiteY773" fmla="*/ 46414 h 7505871"/>
              <a:gd name="connsiteX774" fmla="*/ 8071012 w 8074110"/>
              <a:gd name="connsiteY774" fmla="*/ 11578 h 7505871"/>
              <a:gd name="connsiteX775" fmla="*/ 8071012 w 8074110"/>
              <a:gd name="connsiteY775" fmla="*/ 4611 h 7505871"/>
              <a:gd name="connsiteX776" fmla="*/ 7829488 w 8074110"/>
              <a:gd name="connsiteY776" fmla="*/ 4611 h 7505871"/>
              <a:gd name="connsiteX777" fmla="*/ 7829488 w 8074110"/>
              <a:gd name="connsiteY777" fmla="*/ 10028 h 7505871"/>
              <a:gd name="connsiteX778" fmla="*/ 7950250 w 8074110"/>
              <a:gd name="connsiteY778" fmla="*/ 17770 h 7505871"/>
              <a:gd name="connsiteX779" fmla="*/ 7735817 w 8074110"/>
              <a:gd name="connsiteY779" fmla="*/ 131568 h 7505871"/>
              <a:gd name="connsiteX780" fmla="*/ 7637503 w 8074110"/>
              <a:gd name="connsiteY780" fmla="*/ 166403 h 7505871"/>
              <a:gd name="connsiteX781" fmla="*/ 6933826 w 8074110"/>
              <a:gd name="connsiteY781" fmla="*/ 19318 h 7505871"/>
              <a:gd name="connsiteX782" fmla="*/ 6868026 w 8074110"/>
              <a:gd name="connsiteY782" fmla="*/ 8481 h 7505871"/>
              <a:gd name="connsiteX783" fmla="*/ 7534545 w 8074110"/>
              <a:gd name="connsiteY783" fmla="*/ 226009 h 7505871"/>
              <a:gd name="connsiteX784" fmla="*/ 7524483 w 8074110"/>
              <a:gd name="connsiteY784" fmla="*/ 237621 h 7505871"/>
              <a:gd name="connsiteX785" fmla="*/ 7244249 w 8074110"/>
              <a:gd name="connsiteY785" fmla="*/ 413347 h 7505871"/>
              <a:gd name="connsiteX786" fmla="*/ 7223348 w 8074110"/>
              <a:gd name="connsiteY786" fmla="*/ 421864 h 7505871"/>
              <a:gd name="connsiteX787" fmla="*/ 6830868 w 8074110"/>
              <a:gd name="connsiteY787" fmla="*/ 303422 h 7505871"/>
              <a:gd name="connsiteX788" fmla="*/ 6813837 w 8074110"/>
              <a:gd name="connsiteY788" fmla="*/ 261619 h 7505871"/>
              <a:gd name="connsiteX789" fmla="*/ 6854092 w 8074110"/>
              <a:gd name="connsiteY789" fmla="*/ 26285 h 7505871"/>
              <a:gd name="connsiteX790" fmla="*/ 6850222 w 8074110"/>
              <a:gd name="connsiteY790" fmla="*/ 3836 h 7505871"/>
              <a:gd name="connsiteX791" fmla="*/ 6830299 w 8074110"/>
              <a:gd name="connsiteY791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817037 w 8074110"/>
              <a:gd name="connsiteY550" fmla="*/ 788798 h 7505871"/>
              <a:gd name="connsiteX551" fmla="*/ 2751236 w 8074110"/>
              <a:gd name="connsiteY551" fmla="*/ 721450 h 7505871"/>
              <a:gd name="connsiteX552" fmla="*/ 2216316 w 8074110"/>
              <a:gd name="connsiteY552" fmla="*/ 277101 h 7505871"/>
              <a:gd name="connsiteX553" fmla="*/ 7517516 w 8074110"/>
              <a:gd name="connsiteY553" fmla="*/ 277101 h 7505871"/>
              <a:gd name="connsiteX554" fmla="*/ 7651440 w 8074110"/>
              <a:gd name="connsiteY554" fmla="*/ 726094 h 7505871"/>
              <a:gd name="connsiteX555" fmla="*/ 7406816 w 8074110"/>
              <a:gd name="connsiteY555" fmla="*/ 760155 h 7505871"/>
              <a:gd name="connsiteX556" fmla="*/ 7295343 w 8074110"/>
              <a:gd name="connsiteY556" fmla="*/ 776411 h 7505871"/>
              <a:gd name="connsiteX557" fmla="*/ 7250443 w 8074110"/>
              <a:gd name="connsiteY557" fmla="*/ 758607 h 7505871"/>
              <a:gd name="connsiteX558" fmla="*/ 7202446 w 8074110"/>
              <a:gd name="connsiteY558" fmla="*/ 573592 h 7505871"/>
              <a:gd name="connsiteX559" fmla="*/ 7277537 w 8074110"/>
              <a:gd name="connsiteY559" fmla="*/ 427281 h 7505871"/>
              <a:gd name="connsiteX560" fmla="*/ 7493517 w 8074110"/>
              <a:gd name="connsiteY560" fmla="*/ 286390 h 7505871"/>
              <a:gd name="connsiteX561" fmla="*/ 7517516 w 8074110"/>
              <a:gd name="connsiteY561" fmla="*/ 277101 h 7505871"/>
              <a:gd name="connsiteX562" fmla="*/ 1725523 w 8074110"/>
              <a:gd name="connsiteY562" fmla="*/ 200464 h 7505871"/>
              <a:gd name="connsiteX563" fmla="*/ 1922923 w 8074110"/>
              <a:gd name="connsiteY563" fmla="*/ 231429 h 7505871"/>
              <a:gd name="connsiteX564" fmla="*/ 2086264 w 8074110"/>
              <a:gd name="connsiteY564" fmla="*/ 256200 h 7505871"/>
              <a:gd name="connsiteX565" fmla="*/ 2138131 w 8074110"/>
              <a:gd name="connsiteY565" fmla="*/ 284843 h 7505871"/>
              <a:gd name="connsiteX566" fmla="*/ 2200834 w 8074110"/>
              <a:gd name="connsiteY566" fmla="*/ 338257 h 7505871"/>
              <a:gd name="connsiteX567" fmla="*/ 2728013 w 8074110"/>
              <a:gd name="connsiteY567" fmla="*/ 774864 h 7505871"/>
              <a:gd name="connsiteX568" fmla="*/ 2820132 w 8074110"/>
              <a:gd name="connsiteY568" fmla="*/ 871630 h 7505871"/>
              <a:gd name="connsiteX569" fmla="*/ 3416208 w 8074110"/>
              <a:gd name="connsiteY569" fmla="*/ 1705361 h 7505871"/>
              <a:gd name="connsiteX570" fmla="*/ 3403821 w 8074110"/>
              <a:gd name="connsiteY570" fmla="*/ 1733229 h 7505871"/>
              <a:gd name="connsiteX571" fmla="*/ 3220356 w 8074110"/>
              <a:gd name="connsiteY571" fmla="*/ 1788965 h 7505871"/>
              <a:gd name="connsiteX572" fmla="*/ 3183971 w 8074110"/>
              <a:gd name="connsiteY572" fmla="*/ 1778128 h 7505871"/>
              <a:gd name="connsiteX573" fmla="*/ 2802328 w 8074110"/>
              <a:gd name="connsiteY573" fmla="*/ 1303589 h 7505871"/>
              <a:gd name="connsiteX574" fmla="*/ 2734980 w 8074110"/>
              <a:gd name="connsiteY574" fmla="*/ 1223082 h 7505871"/>
              <a:gd name="connsiteX575" fmla="*/ 1721651 w 8074110"/>
              <a:gd name="connsiteY575" fmla="*/ 208205 h 7505871"/>
              <a:gd name="connsiteX576" fmla="*/ 1725523 w 8074110"/>
              <a:gd name="connsiteY576" fmla="*/ 200464 h 7505871"/>
              <a:gd name="connsiteX577" fmla="*/ 5759578 w 8074110"/>
              <a:gd name="connsiteY577" fmla="*/ 140662 h 7505871"/>
              <a:gd name="connsiteX578" fmla="*/ 5822184 w 8074110"/>
              <a:gd name="connsiteY578" fmla="*/ 174918 h 7505871"/>
              <a:gd name="connsiteX579" fmla="*/ 6050551 w 8074110"/>
              <a:gd name="connsiteY579" fmla="*/ 345224 h 7505871"/>
              <a:gd name="connsiteX580" fmla="*/ 6064485 w 8074110"/>
              <a:gd name="connsiteY580" fmla="*/ 389351 h 7505871"/>
              <a:gd name="connsiteX581" fmla="*/ 5850827 w 8074110"/>
              <a:gd name="connsiteY581" fmla="*/ 619264 h 7505871"/>
              <a:gd name="connsiteX582" fmla="*/ 5812120 w 8074110"/>
              <a:gd name="connsiteY582" fmla="*/ 623909 h 7505871"/>
              <a:gd name="connsiteX583" fmla="*/ 5306617 w 8074110"/>
              <a:gd name="connsiteY583" fmla="*/ 537981 h 7505871"/>
              <a:gd name="connsiteX584" fmla="*/ 5287266 w 8074110"/>
              <a:gd name="connsiteY584" fmla="*/ 532562 h 7505871"/>
              <a:gd name="connsiteX585" fmla="*/ 5484666 w 8074110"/>
              <a:gd name="connsiteY585" fmla="*/ 433476 h 7505871"/>
              <a:gd name="connsiteX586" fmla="*/ 5716131 w 8074110"/>
              <a:gd name="connsiteY586" fmla="*/ 198141 h 7505871"/>
              <a:gd name="connsiteX587" fmla="*/ 5759578 w 8074110"/>
              <a:gd name="connsiteY587" fmla="*/ 140662 h 7505871"/>
              <a:gd name="connsiteX588" fmla="*/ 6792161 w 8074110"/>
              <a:gd name="connsiteY588" fmla="*/ 69637 h 7505871"/>
              <a:gd name="connsiteX589" fmla="*/ 6756550 w 8074110"/>
              <a:gd name="connsiteY589" fmla="*/ 261619 h 7505871"/>
              <a:gd name="connsiteX590" fmla="*/ 6617984 w 8074110"/>
              <a:gd name="connsiteY590" fmla="*/ 446635 h 7505871"/>
              <a:gd name="connsiteX591" fmla="*/ 6420582 w 8074110"/>
              <a:gd name="connsiteY591" fmla="*/ 545724 h 7505871"/>
              <a:gd name="connsiteX592" fmla="*/ 6386520 w 8074110"/>
              <a:gd name="connsiteY592" fmla="*/ 543401 h 7505871"/>
              <a:gd name="connsiteX593" fmla="*/ 6167444 w 8074110"/>
              <a:gd name="connsiteY593" fmla="*/ 376190 h 7505871"/>
              <a:gd name="connsiteX594" fmla="*/ 6792161 w 8074110"/>
              <a:gd name="connsiteY594" fmla="*/ 69637 h 7505871"/>
              <a:gd name="connsiteX595" fmla="*/ 6830299 w 8074110"/>
              <a:gd name="connsiteY595" fmla="*/ 401 h 7505871"/>
              <a:gd name="connsiteX596" fmla="*/ 6773582 w 8074110"/>
              <a:gd name="connsiteY596" fmla="*/ 27835 h 7505871"/>
              <a:gd name="connsiteX597" fmla="*/ 6302140 w 8074110"/>
              <a:gd name="connsiteY597" fmla="*/ 343677 h 7505871"/>
              <a:gd name="connsiteX598" fmla="*/ 6071452 w 8074110"/>
              <a:gd name="connsiteY598" fmla="*/ 304197 h 7505871"/>
              <a:gd name="connsiteX599" fmla="*/ 5949915 w 8074110"/>
              <a:gd name="connsiteY599" fmla="*/ 212850 h 7505871"/>
              <a:gd name="connsiteX600" fmla="*/ 5809025 w 8074110"/>
              <a:gd name="connsiteY600" fmla="*/ 105247 h 7505871"/>
              <a:gd name="connsiteX601" fmla="*/ 6016489 w 8074110"/>
              <a:gd name="connsiteY601" fmla="*/ 8481 h 7505871"/>
              <a:gd name="connsiteX602" fmla="*/ 6001007 w 8074110"/>
              <a:gd name="connsiteY602" fmla="*/ 3061 h 7505871"/>
              <a:gd name="connsiteX603" fmla="*/ 5795091 w 8074110"/>
              <a:gd name="connsiteY603" fmla="*/ 51058 h 7505871"/>
              <a:gd name="connsiteX604" fmla="*/ 5725418 w 8074110"/>
              <a:gd name="connsiteY604" fmla="*/ 40219 h 7505871"/>
              <a:gd name="connsiteX605" fmla="*/ 5613945 w 8074110"/>
              <a:gd name="connsiteY605" fmla="*/ 8481 h 7505871"/>
              <a:gd name="connsiteX606" fmla="*/ 5681293 w 8074110"/>
              <a:gd name="connsiteY606" fmla="*/ 62670 h 7505871"/>
              <a:gd name="connsiteX607" fmla="*/ 5692905 w 8074110"/>
              <a:gd name="connsiteY607" fmla="*/ 126148 h 7505871"/>
              <a:gd name="connsiteX608" fmla="*/ 5659619 w 8074110"/>
              <a:gd name="connsiteY608" fmla="*/ 178787 h 7505871"/>
              <a:gd name="connsiteX609" fmla="*/ 5438219 w 8074110"/>
              <a:gd name="connsiteY609" fmla="*/ 396318 h 7505871"/>
              <a:gd name="connsiteX610" fmla="*/ 5299651 w 8074110"/>
              <a:gd name="connsiteY610" fmla="*/ 465989 h 7505871"/>
              <a:gd name="connsiteX611" fmla="*/ 5051157 w 8074110"/>
              <a:gd name="connsiteY611" fmla="*/ 501599 h 7505871"/>
              <a:gd name="connsiteX612" fmla="*/ 5017869 w 8074110"/>
              <a:gd name="connsiteY612" fmla="*/ 498502 h 7505871"/>
              <a:gd name="connsiteX613" fmla="*/ 4896331 w 8074110"/>
              <a:gd name="connsiteY613" fmla="*/ 483020 h 7505871"/>
              <a:gd name="connsiteX614" fmla="*/ 5006257 w 8074110"/>
              <a:gd name="connsiteY614" fmla="*/ 368448 h 7505871"/>
              <a:gd name="connsiteX615" fmla="*/ 5178888 w 8074110"/>
              <a:gd name="connsiteY615" fmla="*/ 35574 h 7505871"/>
              <a:gd name="connsiteX616" fmla="*/ 5148697 w 8074110"/>
              <a:gd name="connsiteY616" fmla="*/ 4611 h 7505871"/>
              <a:gd name="connsiteX617" fmla="*/ 5130119 w 8074110"/>
              <a:gd name="connsiteY617" fmla="*/ 33252 h 7505871"/>
              <a:gd name="connsiteX618" fmla="*/ 4968327 w 8074110"/>
              <a:gd name="connsiteY618" fmla="*/ 335162 h 7505871"/>
              <a:gd name="connsiteX619" fmla="*/ 4842143 w 8074110"/>
              <a:gd name="connsiteY619" fmla="*/ 457472 h 7505871"/>
              <a:gd name="connsiteX620" fmla="*/ 4792601 w 8074110"/>
              <a:gd name="connsiteY620" fmla="*/ 475278 h 7505871"/>
              <a:gd name="connsiteX621" fmla="*/ 4347477 w 8074110"/>
              <a:gd name="connsiteY621" fmla="*/ 432701 h 7505871"/>
              <a:gd name="connsiteX622" fmla="*/ 4253811 w 8074110"/>
              <a:gd name="connsiteY622" fmla="*/ 421089 h 7505871"/>
              <a:gd name="connsiteX623" fmla="*/ 4693512 w 8074110"/>
              <a:gd name="connsiteY623" fmla="*/ 8481 h 7505871"/>
              <a:gd name="connsiteX624" fmla="*/ 4611455 w 8074110"/>
              <a:gd name="connsiteY624" fmla="*/ 22415 h 7505871"/>
              <a:gd name="connsiteX625" fmla="*/ 4196524 w 8074110"/>
              <a:gd name="connsiteY625" fmla="*/ 402510 h 7505871"/>
              <a:gd name="connsiteX626" fmla="*/ 4148530 w 8074110"/>
              <a:gd name="connsiteY626" fmla="*/ 417219 h 7505871"/>
              <a:gd name="connsiteX627" fmla="*/ 3828041 w 8074110"/>
              <a:gd name="connsiteY627" fmla="*/ 393221 h 7505871"/>
              <a:gd name="connsiteX628" fmla="*/ 3665477 w 8074110"/>
              <a:gd name="connsiteY628" fmla="*/ 380834 h 7505871"/>
              <a:gd name="connsiteX629" fmla="*/ 3924032 w 8074110"/>
              <a:gd name="connsiteY629" fmla="*/ 10028 h 7505871"/>
              <a:gd name="connsiteX630" fmla="*/ 3841203 w 8074110"/>
              <a:gd name="connsiteY630" fmla="*/ 46414 h 7505871"/>
              <a:gd name="connsiteX631" fmla="*/ 3613610 w 8074110"/>
              <a:gd name="connsiteY631" fmla="*/ 359933 h 7505871"/>
              <a:gd name="connsiteX632" fmla="*/ 3573355 w 8074110"/>
              <a:gd name="connsiteY632" fmla="*/ 376190 h 7505871"/>
              <a:gd name="connsiteX633" fmla="*/ 2866581 w 8074110"/>
              <a:gd name="connsiteY633" fmla="*/ 318906 h 7505871"/>
              <a:gd name="connsiteX634" fmla="*/ 2819359 w 8074110"/>
              <a:gd name="connsiteY634" fmla="*/ 301874 h 7505871"/>
              <a:gd name="connsiteX635" fmla="*/ 2984246 w 8074110"/>
              <a:gd name="connsiteY635" fmla="*/ 10028 h 7505871"/>
              <a:gd name="connsiteX636" fmla="*/ 2922318 w 8074110"/>
              <a:gd name="connsiteY636" fmla="*/ 39446 h 7505871"/>
              <a:gd name="connsiteX637" fmla="*/ 2779879 w 8074110"/>
              <a:gd name="connsiteY637" fmla="*/ 285618 h 7505871"/>
              <a:gd name="connsiteX638" fmla="*/ 2736527 w 8074110"/>
              <a:gd name="connsiteY638" fmla="*/ 306519 h 7505871"/>
              <a:gd name="connsiteX639" fmla="*/ 2190770 w 8074110"/>
              <a:gd name="connsiteY639" fmla="*/ 240718 h 7505871"/>
              <a:gd name="connsiteX640" fmla="*/ 2157482 w 8074110"/>
              <a:gd name="connsiteY640" fmla="*/ 207430 h 7505871"/>
              <a:gd name="connsiteX641" fmla="*/ 2173739 w 8074110"/>
              <a:gd name="connsiteY641" fmla="*/ 124598 h 7505871"/>
              <a:gd name="connsiteX642" fmla="*/ 2247281 w 8074110"/>
              <a:gd name="connsiteY642" fmla="*/ 8481 h 7505871"/>
              <a:gd name="connsiteX643" fmla="*/ 2202382 w 8074110"/>
              <a:gd name="connsiteY643" fmla="*/ 13126 h 7505871"/>
              <a:gd name="connsiteX644" fmla="*/ 2109488 w 8074110"/>
              <a:gd name="connsiteY644" fmla="*/ 196594 h 7505871"/>
              <a:gd name="connsiteX645" fmla="*/ 2073878 w 8074110"/>
              <a:gd name="connsiteY645" fmla="*/ 223687 h 7505871"/>
              <a:gd name="connsiteX646" fmla="*/ 1782807 w 8074110"/>
              <a:gd name="connsiteY646" fmla="*/ 178015 h 7505871"/>
              <a:gd name="connsiteX647" fmla="*/ 1743327 w 8074110"/>
              <a:gd name="connsiteY647" fmla="*/ 94408 h 7505871"/>
              <a:gd name="connsiteX648" fmla="*/ 1789774 w 8074110"/>
              <a:gd name="connsiteY648" fmla="*/ 10803 h 7505871"/>
              <a:gd name="connsiteX649" fmla="*/ 1709266 w 8074110"/>
              <a:gd name="connsiteY649" fmla="*/ 48736 h 7505871"/>
              <a:gd name="connsiteX650" fmla="*/ 1667462 w 8074110"/>
              <a:gd name="connsiteY650" fmla="*/ 127696 h 7505871"/>
              <a:gd name="connsiteX651" fmla="*/ 1618692 w 8074110"/>
              <a:gd name="connsiteY651" fmla="*/ 152469 h 7505871"/>
              <a:gd name="connsiteX652" fmla="*/ 853860 w 8074110"/>
              <a:gd name="connsiteY652" fmla="*/ 29382 h 7505871"/>
              <a:gd name="connsiteX653" fmla="*/ 474537 w 8074110"/>
              <a:gd name="connsiteY653" fmla="*/ 9256 h 7505871"/>
              <a:gd name="connsiteX654" fmla="*/ 493891 w 8074110"/>
              <a:gd name="connsiteY654" fmla="*/ 12351 h 7505871"/>
              <a:gd name="connsiteX655" fmla="*/ 733870 w 8074110"/>
              <a:gd name="connsiteY655" fmla="*/ 40994 h 7505871"/>
              <a:gd name="connsiteX656" fmla="*/ 1561409 w 8074110"/>
              <a:gd name="connsiteY656" fmla="*/ 171820 h 7505871"/>
              <a:gd name="connsiteX657" fmla="*/ 1631854 w 8074110"/>
              <a:gd name="connsiteY657" fmla="*/ 187304 h 7505871"/>
              <a:gd name="connsiteX658" fmla="*/ 1772742 w 8074110"/>
              <a:gd name="connsiteY658" fmla="*/ 322001 h 7505871"/>
              <a:gd name="connsiteX659" fmla="*/ 1567601 w 8074110"/>
              <a:gd name="connsiteY659" fmla="*/ 346774 h 7505871"/>
              <a:gd name="connsiteX660" fmla="*/ 1264918 w 8074110"/>
              <a:gd name="connsiteY660" fmla="*/ 319678 h 7505871"/>
              <a:gd name="connsiteX661" fmla="*/ 966880 w 8074110"/>
              <a:gd name="connsiteY661" fmla="*/ 322776 h 7505871"/>
              <a:gd name="connsiteX662" fmla="*/ 839151 w 8074110"/>
              <a:gd name="connsiteY662" fmla="*/ 293357 h 7505871"/>
              <a:gd name="connsiteX663" fmla="*/ 116893 w 8074110"/>
              <a:gd name="connsiteY663" fmla="*/ 13126 h 7505871"/>
              <a:gd name="connsiteX664" fmla="*/ 0 w 8074110"/>
              <a:gd name="connsiteY664" fmla="*/ 6159 h 7505871"/>
              <a:gd name="connsiteX665" fmla="*/ 30191 w 8074110"/>
              <a:gd name="connsiteY665" fmla="*/ 27060 h 7505871"/>
              <a:gd name="connsiteX666" fmla="*/ 863149 w 8074110"/>
              <a:gd name="connsiteY666" fmla="*/ 349096 h 7505871"/>
              <a:gd name="connsiteX667" fmla="*/ 2691628 w 8074110"/>
              <a:gd name="connsiteY667" fmla="*/ 1437513 h 7505871"/>
              <a:gd name="connsiteX668" fmla="*/ 3149135 w 8074110"/>
              <a:gd name="connsiteY668" fmla="*/ 1826898 h 7505871"/>
              <a:gd name="connsiteX669" fmla="*/ 3180873 w 8074110"/>
              <a:gd name="connsiteY669" fmla="*/ 1850896 h 7505871"/>
              <a:gd name="connsiteX670" fmla="*/ 3685603 w 8074110"/>
              <a:gd name="connsiteY670" fmla="*/ 2128807 h 7505871"/>
              <a:gd name="connsiteX671" fmla="*/ 4074212 w 8074110"/>
              <a:gd name="connsiteY671" fmla="*/ 2380398 h 7505871"/>
              <a:gd name="connsiteX672" fmla="*/ 4482176 w 8074110"/>
              <a:gd name="connsiteY672" fmla="*/ 2882804 h 7505871"/>
              <a:gd name="connsiteX673" fmla="*/ 4615325 w 8074110"/>
              <a:gd name="connsiteY673" fmla="*/ 3032983 h 7505871"/>
              <a:gd name="connsiteX674" fmla="*/ 4938909 w 8074110"/>
              <a:gd name="connsiteY674" fmla="*/ 3311666 h 7505871"/>
              <a:gd name="connsiteX675" fmla="*/ 5464539 w 8074110"/>
              <a:gd name="connsiteY675" fmla="*/ 3821815 h 7505871"/>
              <a:gd name="connsiteX676" fmla="*/ 5862439 w 8074110"/>
              <a:gd name="connsiteY676" fmla="*/ 4371442 h 7505871"/>
              <a:gd name="connsiteX677" fmla="*/ 5925142 w 8074110"/>
              <a:gd name="connsiteY677" fmla="*/ 4423309 h 7505871"/>
              <a:gd name="connsiteX678" fmla="*/ 5960752 w 8074110"/>
              <a:gd name="connsiteY678" fmla="*/ 4439565 h 7505871"/>
              <a:gd name="connsiteX679" fmla="*/ 6221633 w 8074110"/>
              <a:gd name="connsiteY679" fmla="*/ 4609099 h 7505871"/>
              <a:gd name="connsiteX680" fmla="*/ 6602500 w 8074110"/>
              <a:gd name="connsiteY680" fmla="*/ 4887784 h 7505871"/>
              <a:gd name="connsiteX681" fmla="*/ 7161419 w 8074110"/>
              <a:gd name="connsiteY681" fmla="*/ 5593785 h 7505871"/>
              <a:gd name="connsiteX682" fmla="*/ 7807037 w 8074110"/>
              <a:gd name="connsiteY682" fmla="*/ 6708523 h 7505871"/>
              <a:gd name="connsiteX683" fmla="*/ 7824068 w 8074110"/>
              <a:gd name="connsiteY683" fmla="*/ 6754970 h 7505871"/>
              <a:gd name="connsiteX684" fmla="*/ 7999795 w 8074110"/>
              <a:gd name="connsiteY684" fmla="*/ 7317758 h 7505871"/>
              <a:gd name="connsiteX685" fmla="*/ 8071787 w 8074110"/>
              <a:gd name="connsiteY685" fmla="*/ 7505871 h 7505871"/>
              <a:gd name="connsiteX686" fmla="*/ 8071787 w 8074110"/>
              <a:gd name="connsiteY686" fmla="*/ 7399815 h 7505871"/>
              <a:gd name="connsiteX687" fmla="*/ 7950250 w 8074110"/>
              <a:gd name="connsiteY687" fmla="*/ 7039849 h 7505871"/>
              <a:gd name="connsiteX688" fmla="*/ 7865096 w 8074110"/>
              <a:gd name="connsiteY688" fmla="*/ 6744905 h 7505871"/>
              <a:gd name="connsiteX689" fmla="*/ 7863548 w 8074110"/>
              <a:gd name="connsiteY689" fmla="*/ 6706200 h 7505871"/>
              <a:gd name="connsiteX690" fmla="*/ 8043144 w 8074110"/>
              <a:gd name="connsiteY690" fmla="*/ 6277336 h 7505871"/>
              <a:gd name="connsiteX691" fmla="*/ 8072562 w 8074110"/>
              <a:gd name="connsiteY691" fmla="*/ 6272691 h 7505871"/>
              <a:gd name="connsiteX692" fmla="*/ 8072562 w 8074110"/>
              <a:gd name="connsiteY692" fmla="*/ 6153476 h 7505871"/>
              <a:gd name="connsiteX693" fmla="*/ 8052434 w 8074110"/>
              <a:gd name="connsiteY693" fmla="*/ 6144959 h 7505871"/>
              <a:gd name="connsiteX694" fmla="*/ 7593379 w 8074110"/>
              <a:gd name="connsiteY694" fmla="*/ 5359998 h 7505871"/>
              <a:gd name="connsiteX695" fmla="*/ 7591831 w 8074110"/>
              <a:gd name="connsiteY695" fmla="*/ 5353806 h 7505871"/>
              <a:gd name="connsiteX696" fmla="*/ 8052434 w 8074110"/>
              <a:gd name="connsiteY696" fmla="*/ 5624748 h 7505871"/>
              <a:gd name="connsiteX697" fmla="*/ 8072562 w 8074110"/>
              <a:gd name="connsiteY697" fmla="*/ 5650297 h 7505871"/>
              <a:gd name="connsiteX698" fmla="*/ 8072562 w 8074110"/>
              <a:gd name="connsiteY698" fmla="*/ 5564367 h 7505871"/>
              <a:gd name="connsiteX699" fmla="*/ 8059401 w 8074110"/>
              <a:gd name="connsiteY699" fmla="*/ 5555078 h 7505871"/>
              <a:gd name="connsiteX700" fmla="*/ 7759043 w 8074110"/>
              <a:gd name="connsiteY700" fmla="*/ 5365418 h 7505871"/>
              <a:gd name="connsiteX701" fmla="*/ 7623569 w 8074110"/>
              <a:gd name="connsiteY701" fmla="*/ 5314326 h 7505871"/>
              <a:gd name="connsiteX702" fmla="*/ 7605765 w 8074110"/>
              <a:gd name="connsiteY702" fmla="*/ 5269426 h 7505871"/>
              <a:gd name="connsiteX703" fmla="*/ 7917737 w 8074110"/>
              <a:gd name="connsiteY703" fmla="*/ 4875397 h 7505871"/>
              <a:gd name="connsiteX704" fmla="*/ 8072562 w 8074110"/>
              <a:gd name="connsiteY704" fmla="*/ 4774761 h 7505871"/>
              <a:gd name="connsiteX705" fmla="*/ 8072562 w 8074110"/>
              <a:gd name="connsiteY705" fmla="*/ 4715155 h 7505871"/>
              <a:gd name="connsiteX706" fmla="*/ 7588734 w 8074110"/>
              <a:gd name="connsiteY706" fmla="*/ 5193561 h 7505871"/>
              <a:gd name="connsiteX707" fmla="*/ 7574027 w 8074110"/>
              <a:gd name="connsiteY707" fmla="*/ 5226849 h 7505871"/>
              <a:gd name="connsiteX708" fmla="*/ 7567060 w 8074110"/>
              <a:gd name="connsiteY708" fmla="*/ 5232269 h 7505871"/>
              <a:gd name="connsiteX709" fmla="*/ 7550804 w 8074110"/>
              <a:gd name="connsiteY709" fmla="*/ 5128536 h 7505871"/>
              <a:gd name="connsiteX710" fmla="*/ 7476486 w 8074110"/>
              <a:gd name="connsiteY710" fmla="*/ 4561102 h 7505871"/>
              <a:gd name="connsiteX711" fmla="*/ 7512871 w 8074110"/>
              <a:gd name="connsiteY711" fmla="*/ 4526267 h 7505871"/>
              <a:gd name="connsiteX712" fmla="*/ 7744334 w 8074110"/>
              <a:gd name="connsiteY712" fmla="*/ 4535557 h 7505871"/>
              <a:gd name="connsiteX713" fmla="*/ 8072562 w 8074110"/>
              <a:gd name="connsiteY713" fmla="*/ 4622258 h 7505871"/>
              <a:gd name="connsiteX714" fmla="*/ 8072562 w 8074110"/>
              <a:gd name="connsiteY714" fmla="*/ 4568844 h 7505871"/>
              <a:gd name="connsiteX715" fmla="*/ 7770654 w 8074110"/>
              <a:gd name="connsiteY715" fmla="*/ 4499174 h 7505871"/>
              <a:gd name="connsiteX716" fmla="*/ 7519838 w 8074110"/>
              <a:gd name="connsiteY716" fmla="*/ 4483690 h 7505871"/>
              <a:gd name="connsiteX717" fmla="*/ 7461005 w 8074110"/>
              <a:gd name="connsiteY717" fmla="*/ 4427179 h 7505871"/>
              <a:gd name="connsiteX718" fmla="*/ 7389784 w 8074110"/>
              <a:gd name="connsiteY718" fmla="*/ 3848909 h 7505871"/>
              <a:gd name="connsiteX719" fmla="*/ 7420750 w 8074110"/>
              <a:gd name="connsiteY719" fmla="*/ 3808654 h 7505871"/>
              <a:gd name="connsiteX720" fmla="*/ 7762912 w 8074110"/>
              <a:gd name="connsiteY720" fmla="*/ 3749823 h 7505871"/>
              <a:gd name="connsiteX721" fmla="*/ 8072562 w 8074110"/>
              <a:gd name="connsiteY721" fmla="*/ 3759884 h 7505871"/>
              <a:gd name="connsiteX722" fmla="*/ 8072562 w 8074110"/>
              <a:gd name="connsiteY722" fmla="*/ 3713438 h 7505871"/>
              <a:gd name="connsiteX723" fmla="*/ 7848067 w 8074110"/>
              <a:gd name="connsiteY723" fmla="*/ 3704924 h 7505871"/>
              <a:gd name="connsiteX724" fmla="*/ 7498162 w 8074110"/>
              <a:gd name="connsiteY724" fmla="*/ 3756790 h 7505871"/>
              <a:gd name="connsiteX725" fmla="*/ 7406041 w 8074110"/>
              <a:gd name="connsiteY725" fmla="*/ 3768402 h 7505871"/>
              <a:gd name="connsiteX726" fmla="*/ 7376625 w 8074110"/>
              <a:gd name="connsiteY726" fmla="*/ 3743628 h 7505871"/>
              <a:gd name="connsiteX727" fmla="*/ 7317791 w 8074110"/>
              <a:gd name="connsiteY727" fmla="*/ 3277606 h 7505871"/>
              <a:gd name="connsiteX728" fmla="*/ 7329403 w 8074110"/>
              <a:gd name="connsiteY728" fmla="*/ 3245093 h 7505871"/>
              <a:gd name="connsiteX729" fmla="*/ 7556221 w 8074110"/>
              <a:gd name="connsiteY729" fmla="*/ 3145229 h 7505871"/>
              <a:gd name="connsiteX730" fmla="*/ 8072562 w 8074110"/>
              <a:gd name="connsiteY730" fmla="*/ 3045368 h 7505871"/>
              <a:gd name="connsiteX731" fmla="*/ 8072562 w 8074110"/>
              <a:gd name="connsiteY731" fmla="*/ 3005888 h 7505871"/>
              <a:gd name="connsiteX732" fmla="*/ 7445521 w 8074110"/>
              <a:gd name="connsiteY732" fmla="*/ 3144457 h 7505871"/>
              <a:gd name="connsiteX733" fmla="*/ 7328628 w 8074110"/>
              <a:gd name="connsiteY733" fmla="*/ 3199420 h 7505871"/>
              <a:gd name="connsiteX734" fmla="*/ 7304630 w 8074110"/>
              <a:gd name="connsiteY734" fmla="*/ 3186259 h 7505871"/>
              <a:gd name="connsiteX735" fmla="*/ 7258183 w 8074110"/>
              <a:gd name="connsiteY735" fmla="*/ 2868867 h 7505871"/>
              <a:gd name="connsiteX736" fmla="*/ 7267472 w 8074110"/>
              <a:gd name="connsiteY736" fmla="*/ 2846419 h 7505871"/>
              <a:gd name="connsiteX737" fmla="*/ 7736592 w 8074110"/>
              <a:gd name="connsiteY737" fmla="*/ 2501935 h 7505871"/>
              <a:gd name="connsiteX738" fmla="*/ 8072562 w 8074110"/>
              <a:gd name="connsiteY738" fmla="*/ 2323111 h 7505871"/>
              <a:gd name="connsiteX739" fmla="*/ 8072562 w 8074110"/>
              <a:gd name="connsiteY739" fmla="*/ 2263504 h 7505871"/>
              <a:gd name="connsiteX740" fmla="*/ 7247346 w 8074110"/>
              <a:gd name="connsiteY740" fmla="*/ 2789134 h 7505871"/>
              <a:gd name="connsiteX741" fmla="*/ 7204769 w 8074110"/>
              <a:gd name="connsiteY741" fmla="*/ 2536769 h 7505871"/>
              <a:gd name="connsiteX742" fmla="*/ 7194707 w 8074110"/>
              <a:gd name="connsiteY742" fmla="*/ 2481808 h 7505871"/>
              <a:gd name="connsiteX743" fmla="*/ 7218703 w 8074110"/>
              <a:gd name="connsiteY743" fmla="*/ 2341689 h 7505871"/>
              <a:gd name="connsiteX744" fmla="*/ 7498162 w 8074110"/>
              <a:gd name="connsiteY744" fmla="*/ 2079261 h 7505871"/>
              <a:gd name="connsiteX745" fmla="*/ 7934769 w 8074110"/>
              <a:gd name="connsiteY745" fmla="*/ 1906633 h 7505871"/>
              <a:gd name="connsiteX746" fmla="*/ 7950250 w 8074110"/>
              <a:gd name="connsiteY746" fmla="*/ 1901988 h 7505871"/>
              <a:gd name="connsiteX747" fmla="*/ 8072562 w 8074110"/>
              <a:gd name="connsiteY747" fmla="*/ 1913600 h 7505871"/>
              <a:gd name="connsiteX748" fmla="*/ 8072562 w 8074110"/>
              <a:gd name="connsiteY748" fmla="*/ 1860961 h 7505871"/>
              <a:gd name="connsiteX749" fmla="*/ 7922382 w 8074110"/>
              <a:gd name="connsiteY749" fmla="*/ 1541246 h 7505871"/>
              <a:gd name="connsiteX750" fmla="*/ 8023793 w 8074110"/>
              <a:gd name="connsiteY750" fmla="*/ 1045033 h 7505871"/>
              <a:gd name="connsiteX751" fmla="*/ 8072562 w 8074110"/>
              <a:gd name="connsiteY751" fmla="*/ 933558 h 7505871"/>
              <a:gd name="connsiteX752" fmla="*/ 8072562 w 8074110"/>
              <a:gd name="connsiteY752" fmla="*/ 834472 h 7505871"/>
              <a:gd name="connsiteX753" fmla="*/ 8057853 w 8074110"/>
              <a:gd name="connsiteY753" fmla="*/ 850729 h 7505871"/>
              <a:gd name="connsiteX754" fmla="*/ 7875935 w 8074110"/>
              <a:gd name="connsiteY754" fmla="*/ 1487832 h 7505871"/>
              <a:gd name="connsiteX755" fmla="*/ 7917737 w 8074110"/>
              <a:gd name="connsiteY755" fmla="*/ 1746388 h 7505871"/>
              <a:gd name="connsiteX756" fmla="*/ 7834133 w 8074110"/>
              <a:gd name="connsiteY756" fmla="*/ 1685234 h 7505871"/>
              <a:gd name="connsiteX757" fmla="*/ 7668469 w 8074110"/>
              <a:gd name="connsiteY757" fmla="*/ 1563695 h 7505871"/>
              <a:gd name="connsiteX758" fmla="*/ 7553899 w 8074110"/>
              <a:gd name="connsiteY758" fmla="*/ 1286560 h 7505871"/>
              <a:gd name="connsiteX759" fmla="*/ 7736592 w 8074110"/>
              <a:gd name="connsiteY759" fmla="*/ 785700 h 7505871"/>
              <a:gd name="connsiteX760" fmla="*/ 7778394 w 8074110"/>
              <a:gd name="connsiteY760" fmla="*/ 759382 h 7505871"/>
              <a:gd name="connsiteX761" fmla="*/ 8041597 w 8074110"/>
              <a:gd name="connsiteY761" fmla="*/ 728417 h 7505871"/>
              <a:gd name="connsiteX762" fmla="*/ 8074110 w 8074110"/>
              <a:gd name="connsiteY762" fmla="*/ 722222 h 7505871"/>
              <a:gd name="connsiteX763" fmla="*/ 8074110 w 8074110"/>
              <a:gd name="connsiteY763" fmla="*/ 688937 h 7505871"/>
              <a:gd name="connsiteX764" fmla="*/ 7787683 w 8074110"/>
              <a:gd name="connsiteY764" fmla="*/ 719127 h 7505871"/>
              <a:gd name="connsiteX765" fmla="*/ 7550029 w 8074110"/>
              <a:gd name="connsiteY765" fmla="*/ 603007 h 7505871"/>
              <a:gd name="connsiteX766" fmla="*/ 7534545 w 8074110"/>
              <a:gd name="connsiteY766" fmla="*/ 359158 h 7505871"/>
              <a:gd name="connsiteX767" fmla="*/ 7626666 w 8074110"/>
              <a:gd name="connsiteY767" fmla="*/ 251555 h 7505871"/>
              <a:gd name="connsiteX768" fmla="*/ 7819424 w 8074110"/>
              <a:gd name="connsiteY768" fmla="*/ 127696 h 7505871"/>
              <a:gd name="connsiteX769" fmla="*/ 7926252 w 8074110"/>
              <a:gd name="connsiteY769" fmla="*/ 76604 h 7505871"/>
              <a:gd name="connsiteX770" fmla="*/ 8074110 w 8074110"/>
              <a:gd name="connsiteY770" fmla="*/ 636295 h 7505871"/>
              <a:gd name="connsiteX771" fmla="*/ 8074110 w 8074110"/>
              <a:gd name="connsiteY771" fmla="*/ 589848 h 7505871"/>
              <a:gd name="connsiteX772" fmla="*/ 8012954 w 8074110"/>
              <a:gd name="connsiteY772" fmla="*/ 46414 h 7505871"/>
              <a:gd name="connsiteX773" fmla="*/ 8071012 w 8074110"/>
              <a:gd name="connsiteY773" fmla="*/ 11578 h 7505871"/>
              <a:gd name="connsiteX774" fmla="*/ 8071012 w 8074110"/>
              <a:gd name="connsiteY774" fmla="*/ 4611 h 7505871"/>
              <a:gd name="connsiteX775" fmla="*/ 7829488 w 8074110"/>
              <a:gd name="connsiteY775" fmla="*/ 4611 h 7505871"/>
              <a:gd name="connsiteX776" fmla="*/ 7829488 w 8074110"/>
              <a:gd name="connsiteY776" fmla="*/ 10028 h 7505871"/>
              <a:gd name="connsiteX777" fmla="*/ 7950250 w 8074110"/>
              <a:gd name="connsiteY777" fmla="*/ 17770 h 7505871"/>
              <a:gd name="connsiteX778" fmla="*/ 7735817 w 8074110"/>
              <a:gd name="connsiteY778" fmla="*/ 131568 h 7505871"/>
              <a:gd name="connsiteX779" fmla="*/ 7637503 w 8074110"/>
              <a:gd name="connsiteY779" fmla="*/ 166403 h 7505871"/>
              <a:gd name="connsiteX780" fmla="*/ 6933826 w 8074110"/>
              <a:gd name="connsiteY780" fmla="*/ 19318 h 7505871"/>
              <a:gd name="connsiteX781" fmla="*/ 6868026 w 8074110"/>
              <a:gd name="connsiteY781" fmla="*/ 8481 h 7505871"/>
              <a:gd name="connsiteX782" fmla="*/ 7534545 w 8074110"/>
              <a:gd name="connsiteY782" fmla="*/ 226009 h 7505871"/>
              <a:gd name="connsiteX783" fmla="*/ 7524483 w 8074110"/>
              <a:gd name="connsiteY783" fmla="*/ 237621 h 7505871"/>
              <a:gd name="connsiteX784" fmla="*/ 7244249 w 8074110"/>
              <a:gd name="connsiteY784" fmla="*/ 413347 h 7505871"/>
              <a:gd name="connsiteX785" fmla="*/ 7223348 w 8074110"/>
              <a:gd name="connsiteY785" fmla="*/ 421864 h 7505871"/>
              <a:gd name="connsiteX786" fmla="*/ 6830868 w 8074110"/>
              <a:gd name="connsiteY786" fmla="*/ 303422 h 7505871"/>
              <a:gd name="connsiteX787" fmla="*/ 6813837 w 8074110"/>
              <a:gd name="connsiteY787" fmla="*/ 261619 h 7505871"/>
              <a:gd name="connsiteX788" fmla="*/ 6854092 w 8074110"/>
              <a:gd name="connsiteY788" fmla="*/ 26285 h 7505871"/>
              <a:gd name="connsiteX789" fmla="*/ 6850222 w 8074110"/>
              <a:gd name="connsiteY789" fmla="*/ 3836 h 7505871"/>
              <a:gd name="connsiteX790" fmla="*/ 6830299 w 8074110"/>
              <a:gd name="connsiteY79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817037 w 8074110"/>
              <a:gd name="connsiteY550" fmla="*/ 788798 h 7505871"/>
              <a:gd name="connsiteX551" fmla="*/ 2751236 w 8074110"/>
              <a:gd name="connsiteY551" fmla="*/ 721450 h 7505871"/>
              <a:gd name="connsiteX552" fmla="*/ 2216316 w 8074110"/>
              <a:gd name="connsiteY552" fmla="*/ 277101 h 7505871"/>
              <a:gd name="connsiteX553" fmla="*/ 7517516 w 8074110"/>
              <a:gd name="connsiteY553" fmla="*/ 277101 h 7505871"/>
              <a:gd name="connsiteX554" fmla="*/ 7651440 w 8074110"/>
              <a:gd name="connsiteY554" fmla="*/ 726094 h 7505871"/>
              <a:gd name="connsiteX555" fmla="*/ 7406816 w 8074110"/>
              <a:gd name="connsiteY555" fmla="*/ 760155 h 7505871"/>
              <a:gd name="connsiteX556" fmla="*/ 7295343 w 8074110"/>
              <a:gd name="connsiteY556" fmla="*/ 776411 h 7505871"/>
              <a:gd name="connsiteX557" fmla="*/ 7250443 w 8074110"/>
              <a:gd name="connsiteY557" fmla="*/ 758607 h 7505871"/>
              <a:gd name="connsiteX558" fmla="*/ 7202446 w 8074110"/>
              <a:gd name="connsiteY558" fmla="*/ 573592 h 7505871"/>
              <a:gd name="connsiteX559" fmla="*/ 7277537 w 8074110"/>
              <a:gd name="connsiteY559" fmla="*/ 427281 h 7505871"/>
              <a:gd name="connsiteX560" fmla="*/ 7493517 w 8074110"/>
              <a:gd name="connsiteY560" fmla="*/ 286390 h 7505871"/>
              <a:gd name="connsiteX561" fmla="*/ 7517516 w 8074110"/>
              <a:gd name="connsiteY561" fmla="*/ 277101 h 7505871"/>
              <a:gd name="connsiteX562" fmla="*/ 1725523 w 8074110"/>
              <a:gd name="connsiteY562" fmla="*/ 200464 h 7505871"/>
              <a:gd name="connsiteX563" fmla="*/ 1922923 w 8074110"/>
              <a:gd name="connsiteY563" fmla="*/ 231429 h 7505871"/>
              <a:gd name="connsiteX564" fmla="*/ 2086264 w 8074110"/>
              <a:gd name="connsiteY564" fmla="*/ 256200 h 7505871"/>
              <a:gd name="connsiteX565" fmla="*/ 2138131 w 8074110"/>
              <a:gd name="connsiteY565" fmla="*/ 284843 h 7505871"/>
              <a:gd name="connsiteX566" fmla="*/ 2200834 w 8074110"/>
              <a:gd name="connsiteY566" fmla="*/ 338257 h 7505871"/>
              <a:gd name="connsiteX567" fmla="*/ 2728013 w 8074110"/>
              <a:gd name="connsiteY567" fmla="*/ 774864 h 7505871"/>
              <a:gd name="connsiteX568" fmla="*/ 2820132 w 8074110"/>
              <a:gd name="connsiteY568" fmla="*/ 871630 h 7505871"/>
              <a:gd name="connsiteX569" fmla="*/ 3416208 w 8074110"/>
              <a:gd name="connsiteY569" fmla="*/ 1705361 h 7505871"/>
              <a:gd name="connsiteX570" fmla="*/ 3403821 w 8074110"/>
              <a:gd name="connsiteY570" fmla="*/ 1733229 h 7505871"/>
              <a:gd name="connsiteX571" fmla="*/ 3220356 w 8074110"/>
              <a:gd name="connsiteY571" fmla="*/ 1788965 h 7505871"/>
              <a:gd name="connsiteX572" fmla="*/ 3183971 w 8074110"/>
              <a:gd name="connsiteY572" fmla="*/ 1778128 h 7505871"/>
              <a:gd name="connsiteX573" fmla="*/ 2802328 w 8074110"/>
              <a:gd name="connsiteY573" fmla="*/ 1303589 h 7505871"/>
              <a:gd name="connsiteX574" fmla="*/ 2734980 w 8074110"/>
              <a:gd name="connsiteY574" fmla="*/ 1223082 h 7505871"/>
              <a:gd name="connsiteX575" fmla="*/ 1721651 w 8074110"/>
              <a:gd name="connsiteY575" fmla="*/ 208205 h 7505871"/>
              <a:gd name="connsiteX576" fmla="*/ 1725523 w 8074110"/>
              <a:gd name="connsiteY576" fmla="*/ 200464 h 7505871"/>
              <a:gd name="connsiteX577" fmla="*/ 5759578 w 8074110"/>
              <a:gd name="connsiteY577" fmla="*/ 140662 h 7505871"/>
              <a:gd name="connsiteX578" fmla="*/ 5822184 w 8074110"/>
              <a:gd name="connsiteY578" fmla="*/ 174918 h 7505871"/>
              <a:gd name="connsiteX579" fmla="*/ 6050551 w 8074110"/>
              <a:gd name="connsiteY579" fmla="*/ 345224 h 7505871"/>
              <a:gd name="connsiteX580" fmla="*/ 6064485 w 8074110"/>
              <a:gd name="connsiteY580" fmla="*/ 389351 h 7505871"/>
              <a:gd name="connsiteX581" fmla="*/ 5850827 w 8074110"/>
              <a:gd name="connsiteY581" fmla="*/ 619264 h 7505871"/>
              <a:gd name="connsiteX582" fmla="*/ 5812120 w 8074110"/>
              <a:gd name="connsiteY582" fmla="*/ 623909 h 7505871"/>
              <a:gd name="connsiteX583" fmla="*/ 5306617 w 8074110"/>
              <a:gd name="connsiteY583" fmla="*/ 537981 h 7505871"/>
              <a:gd name="connsiteX584" fmla="*/ 5287266 w 8074110"/>
              <a:gd name="connsiteY584" fmla="*/ 532562 h 7505871"/>
              <a:gd name="connsiteX585" fmla="*/ 5484666 w 8074110"/>
              <a:gd name="connsiteY585" fmla="*/ 433476 h 7505871"/>
              <a:gd name="connsiteX586" fmla="*/ 5716131 w 8074110"/>
              <a:gd name="connsiteY586" fmla="*/ 198141 h 7505871"/>
              <a:gd name="connsiteX587" fmla="*/ 5759578 w 8074110"/>
              <a:gd name="connsiteY587" fmla="*/ 140662 h 7505871"/>
              <a:gd name="connsiteX588" fmla="*/ 6792161 w 8074110"/>
              <a:gd name="connsiteY588" fmla="*/ 69637 h 7505871"/>
              <a:gd name="connsiteX589" fmla="*/ 6756550 w 8074110"/>
              <a:gd name="connsiteY589" fmla="*/ 261619 h 7505871"/>
              <a:gd name="connsiteX590" fmla="*/ 6617984 w 8074110"/>
              <a:gd name="connsiteY590" fmla="*/ 446635 h 7505871"/>
              <a:gd name="connsiteX591" fmla="*/ 6420582 w 8074110"/>
              <a:gd name="connsiteY591" fmla="*/ 545724 h 7505871"/>
              <a:gd name="connsiteX592" fmla="*/ 6386520 w 8074110"/>
              <a:gd name="connsiteY592" fmla="*/ 543401 h 7505871"/>
              <a:gd name="connsiteX593" fmla="*/ 6167444 w 8074110"/>
              <a:gd name="connsiteY593" fmla="*/ 376190 h 7505871"/>
              <a:gd name="connsiteX594" fmla="*/ 6792161 w 8074110"/>
              <a:gd name="connsiteY594" fmla="*/ 69637 h 7505871"/>
              <a:gd name="connsiteX595" fmla="*/ 6830299 w 8074110"/>
              <a:gd name="connsiteY595" fmla="*/ 401 h 7505871"/>
              <a:gd name="connsiteX596" fmla="*/ 6773582 w 8074110"/>
              <a:gd name="connsiteY596" fmla="*/ 27835 h 7505871"/>
              <a:gd name="connsiteX597" fmla="*/ 6302140 w 8074110"/>
              <a:gd name="connsiteY597" fmla="*/ 343677 h 7505871"/>
              <a:gd name="connsiteX598" fmla="*/ 6071452 w 8074110"/>
              <a:gd name="connsiteY598" fmla="*/ 304197 h 7505871"/>
              <a:gd name="connsiteX599" fmla="*/ 5949915 w 8074110"/>
              <a:gd name="connsiteY599" fmla="*/ 212850 h 7505871"/>
              <a:gd name="connsiteX600" fmla="*/ 5809025 w 8074110"/>
              <a:gd name="connsiteY600" fmla="*/ 105247 h 7505871"/>
              <a:gd name="connsiteX601" fmla="*/ 6016489 w 8074110"/>
              <a:gd name="connsiteY601" fmla="*/ 8481 h 7505871"/>
              <a:gd name="connsiteX602" fmla="*/ 6001007 w 8074110"/>
              <a:gd name="connsiteY602" fmla="*/ 3061 h 7505871"/>
              <a:gd name="connsiteX603" fmla="*/ 5795091 w 8074110"/>
              <a:gd name="connsiteY603" fmla="*/ 51058 h 7505871"/>
              <a:gd name="connsiteX604" fmla="*/ 5725418 w 8074110"/>
              <a:gd name="connsiteY604" fmla="*/ 40219 h 7505871"/>
              <a:gd name="connsiteX605" fmla="*/ 5613945 w 8074110"/>
              <a:gd name="connsiteY605" fmla="*/ 8481 h 7505871"/>
              <a:gd name="connsiteX606" fmla="*/ 5681293 w 8074110"/>
              <a:gd name="connsiteY606" fmla="*/ 62670 h 7505871"/>
              <a:gd name="connsiteX607" fmla="*/ 5692905 w 8074110"/>
              <a:gd name="connsiteY607" fmla="*/ 126148 h 7505871"/>
              <a:gd name="connsiteX608" fmla="*/ 5659619 w 8074110"/>
              <a:gd name="connsiteY608" fmla="*/ 178787 h 7505871"/>
              <a:gd name="connsiteX609" fmla="*/ 5438219 w 8074110"/>
              <a:gd name="connsiteY609" fmla="*/ 396318 h 7505871"/>
              <a:gd name="connsiteX610" fmla="*/ 5299651 w 8074110"/>
              <a:gd name="connsiteY610" fmla="*/ 465989 h 7505871"/>
              <a:gd name="connsiteX611" fmla="*/ 5051157 w 8074110"/>
              <a:gd name="connsiteY611" fmla="*/ 501599 h 7505871"/>
              <a:gd name="connsiteX612" fmla="*/ 5017869 w 8074110"/>
              <a:gd name="connsiteY612" fmla="*/ 498502 h 7505871"/>
              <a:gd name="connsiteX613" fmla="*/ 4896331 w 8074110"/>
              <a:gd name="connsiteY613" fmla="*/ 483020 h 7505871"/>
              <a:gd name="connsiteX614" fmla="*/ 5006257 w 8074110"/>
              <a:gd name="connsiteY614" fmla="*/ 368448 h 7505871"/>
              <a:gd name="connsiteX615" fmla="*/ 5178888 w 8074110"/>
              <a:gd name="connsiteY615" fmla="*/ 35574 h 7505871"/>
              <a:gd name="connsiteX616" fmla="*/ 5148697 w 8074110"/>
              <a:gd name="connsiteY616" fmla="*/ 4611 h 7505871"/>
              <a:gd name="connsiteX617" fmla="*/ 5130119 w 8074110"/>
              <a:gd name="connsiteY617" fmla="*/ 33252 h 7505871"/>
              <a:gd name="connsiteX618" fmla="*/ 4968327 w 8074110"/>
              <a:gd name="connsiteY618" fmla="*/ 335162 h 7505871"/>
              <a:gd name="connsiteX619" fmla="*/ 4842143 w 8074110"/>
              <a:gd name="connsiteY619" fmla="*/ 457472 h 7505871"/>
              <a:gd name="connsiteX620" fmla="*/ 4792601 w 8074110"/>
              <a:gd name="connsiteY620" fmla="*/ 475278 h 7505871"/>
              <a:gd name="connsiteX621" fmla="*/ 4347477 w 8074110"/>
              <a:gd name="connsiteY621" fmla="*/ 432701 h 7505871"/>
              <a:gd name="connsiteX622" fmla="*/ 4253811 w 8074110"/>
              <a:gd name="connsiteY622" fmla="*/ 421089 h 7505871"/>
              <a:gd name="connsiteX623" fmla="*/ 4693512 w 8074110"/>
              <a:gd name="connsiteY623" fmla="*/ 8481 h 7505871"/>
              <a:gd name="connsiteX624" fmla="*/ 4611455 w 8074110"/>
              <a:gd name="connsiteY624" fmla="*/ 22415 h 7505871"/>
              <a:gd name="connsiteX625" fmla="*/ 4196524 w 8074110"/>
              <a:gd name="connsiteY625" fmla="*/ 402510 h 7505871"/>
              <a:gd name="connsiteX626" fmla="*/ 4148530 w 8074110"/>
              <a:gd name="connsiteY626" fmla="*/ 417219 h 7505871"/>
              <a:gd name="connsiteX627" fmla="*/ 3828041 w 8074110"/>
              <a:gd name="connsiteY627" fmla="*/ 393221 h 7505871"/>
              <a:gd name="connsiteX628" fmla="*/ 3665477 w 8074110"/>
              <a:gd name="connsiteY628" fmla="*/ 380834 h 7505871"/>
              <a:gd name="connsiteX629" fmla="*/ 3924032 w 8074110"/>
              <a:gd name="connsiteY629" fmla="*/ 10028 h 7505871"/>
              <a:gd name="connsiteX630" fmla="*/ 3841203 w 8074110"/>
              <a:gd name="connsiteY630" fmla="*/ 46414 h 7505871"/>
              <a:gd name="connsiteX631" fmla="*/ 3613610 w 8074110"/>
              <a:gd name="connsiteY631" fmla="*/ 359933 h 7505871"/>
              <a:gd name="connsiteX632" fmla="*/ 3573355 w 8074110"/>
              <a:gd name="connsiteY632" fmla="*/ 376190 h 7505871"/>
              <a:gd name="connsiteX633" fmla="*/ 2866581 w 8074110"/>
              <a:gd name="connsiteY633" fmla="*/ 318906 h 7505871"/>
              <a:gd name="connsiteX634" fmla="*/ 2819359 w 8074110"/>
              <a:gd name="connsiteY634" fmla="*/ 301874 h 7505871"/>
              <a:gd name="connsiteX635" fmla="*/ 2984246 w 8074110"/>
              <a:gd name="connsiteY635" fmla="*/ 10028 h 7505871"/>
              <a:gd name="connsiteX636" fmla="*/ 2922318 w 8074110"/>
              <a:gd name="connsiteY636" fmla="*/ 39446 h 7505871"/>
              <a:gd name="connsiteX637" fmla="*/ 2779879 w 8074110"/>
              <a:gd name="connsiteY637" fmla="*/ 285618 h 7505871"/>
              <a:gd name="connsiteX638" fmla="*/ 2736527 w 8074110"/>
              <a:gd name="connsiteY638" fmla="*/ 306519 h 7505871"/>
              <a:gd name="connsiteX639" fmla="*/ 2190770 w 8074110"/>
              <a:gd name="connsiteY639" fmla="*/ 240718 h 7505871"/>
              <a:gd name="connsiteX640" fmla="*/ 2157482 w 8074110"/>
              <a:gd name="connsiteY640" fmla="*/ 207430 h 7505871"/>
              <a:gd name="connsiteX641" fmla="*/ 2173739 w 8074110"/>
              <a:gd name="connsiteY641" fmla="*/ 124598 h 7505871"/>
              <a:gd name="connsiteX642" fmla="*/ 2247281 w 8074110"/>
              <a:gd name="connsiteY642" fmla="*/ 8481 h 7505871"/>
              <a:gd name="connsiteX643" fmla="*/ 2202382 w 8074110"/>
              <a:gd name="connsiteY643" fmla="*/ 13126 h 7505871"/>
              <a:gd name="connsiteX644" fmla="*/ 2109488 w 8074110"/>
              <a:gd name="connsiteY644" fmla="*/ 196594 h 7505871"/>
              <a:gd name="connsiteX645" fmla="*/ 2073878 w 8074110"/>
              <a:gd name="connsiteY645" fmla="*/ 223687 h 7505871"/>
              <a:gd name="connsiteX646" fmla="*/ 1782807 w 8074110"/>
              <a:gd name="connsiteY646" fmla="*/ 178015 h 7505871"/>
              <a:gd name="connsiteX647" fmla="*/ 1743327 w 8074110"/>
              <a:gd name="connsiteY647" fmla="*/ 94408 h 7505871"/>
              <a:gd name="connsiteX648" fmla="*/ 1789774 w 8074110"/>
              <a:gd name="connsiteY648" fmla="*/ 10803 h 7505871"/>
              <a:gd name="connsiteX649" fmla="*/ 1709266 w 8074110"/>
              <a:gd name="connsiteY649" fmla="*/ 48736 h 7505871"/>
              <a:gd name="connsiteX650" fmla="*/ 1667462 w 8074110"/>
              <a:gd name="connsiteY650" fmla="*/ 127696 h 7505871"/>
              <a:gd name="connsiteX651" fmla="*/ 1618692 w 8074110"/>
              <a:gd name="connsiteY651" fmla="*/ 152469 h 7505871"/>
              <a:gd name="connsiteX652" fmla="*/ 853860 w 8074110"/>
              <a:gd name="connsiteY652" fmla="*/ 29382 h 7505871"/>
              <a:gd name="connsiteX653" fmla="*/ 474537 w 8074110"/>
              <a:gd name="connsiteY653" fmla="*/ 9256 h 7505871"/>
              <a:gd name="connsiteX654" fmla="*/ 493891 w 8074110"/>
              <a:gd name="connsiteY654" fmla="*/ 12351 h 7505871"/>
              <a:gd name="connsiteX655" fmla="*/ 733870 w 8074110"/>
              <a:gd name="connsiteY655" fmla="*/ 40994 h 7505871"/>
              <a:gd name="connsiteX656" fmla="*/ 1561409 w 8074110"/>
              <a:gd name="connsiteY656" fmla="*/ 171820 h 7505871"/>
              <a:gd name="connsiteX657" fmla="*/ 1631854 w 8074110"/>
              <a:gd name="connsiteY657" fmla="*/ 187304 h 7505871"/>
              <a:gd name="connsiteX658" fmla="*/ 1772742 w 8074110"/>
              <a:gd name="connsiteY658" fmla="*/ 322001 h 7505871"/>
              <a:gd name="connsiteX659" fmla="*/ 1567601 w 8074110"/>
              <a:gd name="connsiteY659" fmla="*/ 346774 h 7505871"/>
              <a:gd name="connsiteX660" fmla="*/ 1264918 w 8074110"/>
              <a:gd name="connsiteY660" fmla="*/ 319678 h 7505871"/>
              <a:gd name="connsiteX661" fmla="*/ 966880 w 8074110"/>
              <a:gd name="connsiteY661" fmla="*/ 322776 h 7505871"/>
              <a:gd name="connsiteX662" fmla="*/ 839151 w 8074110"/>
              <a:gd name="connsiteY662" fmla="*/ 293357 h 7505871"/>
              <a:gd name="connsiteX663" fmla="*/ 116893 w 8074110"/>
              <a:gd name="connsiteY663" fmla="*/ 13126 h 7505871"/>
              <a:gd name="connsiteX664" fmla="*/ 0 w 8074110"/>
              <a:gd name="connsiteY664" fmla="*/ 6159 h 7505871"/>
              <a:gd name="connsiteX665" fmla="*/ 30191 w 8074110"/>
              <a:gd name="connsiteY665" fmla="*/ 27060 h 7505871"/>
              <a:gd name="connsiteX666" fmla="*/ 863149 w 8074110"/>
              <a:gd name="connsiteY666" fmla="*/ 349096 h 7505871"/>
              <a:gd name="connsiteX667" fmla="*/ 2691628 w 8074110"/>
              <a:gd name="connsiteY667" fmla="*/ 1437513 h 7505871"/>
              <a:gd name="connsiteX668" fmla="*/ 3149135 w 8074110"/>
              <a:gd name="connsiteY668" fmla="*/ 1826898 h 7505871"/>
              <a:gd name="connsiteX669" fmla="*/ 3180873 w 8074110"/>
              <a:gd name="connsiteY669" fmla="*/ 1850896 h 7505871"/>
              <a:gd name="connsiteX670" fmla="*/ 3685603 w 8074110"/>
              <a:gd name="connsiteY670" fmla="*/ 2128807 h 7505871"/>
              <a:gd name="connsiteX671" fmla="*/ 4074212 w 8074110"/>
              <a:gd name="connsiteY671" fmla="*/ 2380398 h 7505871"/>
              <a:gd name="connsiteX672" fmla="*/ 4482176 w 8074110"/>
              <a:gd name="connsiteY672" fmla="*/ 2882804 h 7505871"/>
              <a:gd name="connsiteX673" fmla="*/ 4615325 w 8074110"/>
              <a:gd name="connsiteY673" fmla="*/ 3032983 h 7505871"/>
              <a:gd name="connsiteX674" fmla="*/ 4938909 w 8074110"/>
              <a:gd name="connsiteY674" fmla="*/ 3311666 h 7505871"/>
              <a:gd name="connsiteX675" fmla="*/ 5464539 w 8074110"/>
              <a:gd name="connsiteY675" fmla="*/ 3821815 h 7505871"/>
              <a:gd name="connsiteX676" fmla="*/ 5862439 w 8074110"/>
              <a:gd name="connsiteY676" fmla="*/ 4371442 h 7505871"/>
              <a:gd name="connsiteX677" fmla="*/ 5925142 w 8074110"/>
              <a:gd name="connsiteY677" fmla="*/ 4423309 h 7505871"/>
              <a:gd name="connsiteX678" fmla="*/ 5960752 w 8074110"/>
              <a:gd name="connsiteY678" fmla="*/ 4439565 h 7505871"/>
              <a:gd name="connsiteX679" fmla="*/ 6221633 w 8074110"/>
              <a:gd name="connsiteY679" fmla="*/ 4609099 h 7505871"/>
              <a:gd name="connsiteX680" fmla="*/ 6602500 w 8074110"/>
              <a:gd name="connsiteY680" fmla="*/ 4887784 h 7505871"/>
              <a:gd name="connsiteX681" fmla="*/ 7161419 w 8074110"/>
              <a:gd name="connsiteY681" fmla="*/ 5593785 h 7505871"/>
              <a:gd name="connsiteX682" fmla="*/ 7807037 w 8074110"/>
              <a:gd name="connsiteY682" fmla="*/ 6708523 h 7505871"/>
              <a:gd name="connsiteX683" fmla="*/ 7824068 w 8074110"/>
              <a:gd name="connsiteY683" fmla="*/ 6754970 h 7505871"/>
              <a:gd name="connsiteX684" fmla="*/ 7999795 w 8074110"/>
              <a:gd name="connsiteY684" fmla="*/ 7317758 h 7505871"/>
              <a:gd name="connsiteX685" fmla="*/ 8071787 w 8074110"/>
              <a:gd name="connsiteY685" fmla="*/ 7505871 h 7505871"/>
              <a:gd name="connsiteX686" fmla="*/ 8071787 w 8074110"/>
              <a:gd name="connsiteY686" fmla="*/ 7399815 h 7505871"/>
              <a:gd name="connsiteX687" fmla="*/ 7950250 w 8074110"/>
              <a:gd name="connsiteY687" fmla="*/ 7039849 h 7505871"/>
              <a:gd name="connsiteX688" fmla="*/ 7865096 w 8074110"/>
              <a:gd name="connsiteY688" fmla="*/ 6744905 h 7505871"/>
              <a:gd name="connsiteX689" fmla="*/ 7863548 w 8074110"/>
              <a:gd name="connsiteY689" fmla="*/ 6706200 h 7505871"/>
              <a:gd name="connsiteX690" fmla="*/ 8043144 w 8074110"/>
              <a:gd name="connsiteY690" fmla="*/ 6277336 h 7505871"/>
              <a:gd name="connsiteX691" fmla="*/ 8072562 w 8074110"/>
              <a:gd name="connsiteY691" fmla="*/ 6272691 h 7505871"/>
              <a:gd name="connsiteX692" fmla="*/ 8072562 w 8074110"/>
              <a:gd name="connsiteY692" fmla="*/ 6153476 h 7505871"/>
              <a:gd name="connsiteX693" fmla="*/ 8052434 w 8074110"/>
              <a:gd name="connsiteY693" fmla="*/ 6144959 h 7505871"/>
              <a:gd name="connsiteX694" fmla="*/ 7593379 w 8074110"/>
              <a:gd name="connsiteY694" fmla="*/ 5359998 h 7505871"/>
              <a:gd name="connsiteX695" fmla="*/ 7591831 w 8074110"/>
              <a:gd name="connsiteY695" fmla="*/ 5353806 h 7505871"/>
              <a:gd name="connsiteX696" fmla="*/ 8052434 w 8074110"/>
              <a:gd name="connsiteY696" fmla="*/ 5624748 h 7505871"/>
              <a:gd name="connsiteX697" fmla="*/ 8072562 w 8074110"/>
              <a:gd name="connsiteY697" fmla="*/ 5650297 h 7505871"/>
              <a:gd name="connsiteX698" fmla="*/ 8072562 w 8074110"/>
              <a:gd name="connsiteY698" fmla="*/ 5564367 h 7505871"/>
              <a:gd name="connsiteX699" fmla="*/ 8059401 w 8074110"/>
              <a:gd name="connsiteY699" fmla="*/ 5555078 h 7505871"/>
              <a:gd name="connsiteX700" fmla="*/ 7759043 w 8074110"/>
              <a:gd name="connsiteY700" fmla="*/ 5365418 h 7505871"/>
              <a:gd name="connsiteX701" fmla="*/ 7623569 w 8074110"/>
              <a:gd name="connsiteY701" fmla="*/ 5314326 h 7505871"/>
              <a:gd name="connsiteX702" fmla="*/ 7605765 w 8074110"/>
              <a:gd name="connsiteY702" fmla="*/ 5269426 h 7505871"/>
              <a:gd name="connsiteX703" fmla="*/ 7917737 w 8074110"/>
              <a:gd name="connsiteY703" fmla="*/ 4875397 h 7505871"/>
              <a:gd name="connsiteX704" fmla="*/ 8072562 w 8074110"/>
              <a:gd name="connsiteY704" fmla="*/ 4774761 h 7505871"/>
              <a:gd name="connsiteX705" fmla="*/ 8072562 w 8074110"/>
              <a:gd name="connsiteY705" fmla="*/ 4715155 h 7505871"/>
              <a:gd name="connsiteX706" fmla="*/ 7588734 w 8074110"/>
              <a:gd name="connsiteY706" fmla="*/ 5193561 h 7505871"/>
              <a:gd name="connsiteX707" fmla="*/ 7574027 w 8074110"/>
              <a:gd name="connsiteY707" fmla="*/ 5226849 h 7505871"/>
              <a:gd name="connsiteX708" fmla="*/ 7567060 w 8074110"/>
              <a:gd name="connsiteY708" fmla="*/ 5232269 h 7505871"/>
              <a:gd name="connsiteX709" fmla="*/ 7550804 w 8074110"/>
              <a:gd name="connsiteY709" fmla="*/ 5128536 h 7505871"/>
              <a:gd name="connsiteX710" fmla="*/ 7476486 w 8074110"/>
              <a:gd name="connsiteY710" fmla="*/ 4561102 h 7505871"/>
              <a:gd name="connsiteX711" fmla="*/ 7512871 w 8074110"/>
              <a:gd name="connsiteY711" fmla="*/ 4526267 h 7505871"/>
              <a:gd name="connsiteX712" fmla="*/ 7744334 w 8074110"/>
              <a:gd name="connsiteY712" fmla="*/ 4535557 h 7505871"/>
              <a:gd name="connsiteX713" fmla="*/ 8072562 w 8074110"/>
              <a:gd name="connsiteY713" fmla="*/ 4622258 h 7505871"/>
              <a:gd name="connsiteX714" fmla="*/ 8072562 w 8074110"/>
              <a:gd name="connsiteY714" fmla="*/ 4568844 h 7505871"/>
              <a:gd name="connsiteX715" fmla="*/ 7770654 w 8074110"/>
              <a:gd name="connsiteY715" fmla="*/ 4499174 h 7505871"/>
              <a:gd name="connsiteX716" fmla="*/ 7519838 w 8074110"/>
              <a:gd name="connsiteY716" fmla="*/ 4483690 h 7505871"/>
              <a:gd name="connsiteX717" fmla="*/ 7461005 w 8074110"/>
              <a:gd name="connsiteY717" fmla="*/ 4427179 h 7505871"/>
              <a:gd name="connsiteX718" fmla="*/ 7389784 w 8074110"/>
              <a:gd name="connsiteY718" fmla="*/ 3848909 h 7505871"/>
              <a:gd name="connsiteX719" fmla="*/ 7420750 w 8074110"/>
              <a:gd name="connsiteY719" fmla="*/ 3808654 h 7505871"/>
              <a:gd name="connsiteX720" fmla="*/ 7762912 w 8074110"/>
              <a:gd name="connsiteY720" fmla="*/ 3749823 h 7505871"/>
              <a:gd name="connsiteX721" fmla="*/ 8072562 w 8074110"/>
              <a:gd name="connsiteY721" fmla="*/ 3759884 h 7505871"/>
              <a:gd name="connsiteX722" fmla="*/ 8072562 w 8074110"/>
              <a:gd name="connsiteY722" fmla="*/ 3713438 h 7505871"/>
              <a:gd name="connsiteX723" fmla="*/ 7848067 w 8074110"/>
              <a:gd name="connsiteY723" fmla="*/ 3704924 h 7505871"/>
              <a:gd name="connsiteX724" fmla="*/ 7498162 w 8074110"/>
              <a:gd name="connsiteY724" fmla="*/ 3756790 h 7505871"/>
              <a:gd name="connsiteX725" fmla="*/ 7406041 w 8074110"/>
              <a:gd name="connsiteY725" fmla="*/ 3768402 h 7505871"/>
              <a:gd name="connsiteX726" fmla="*/ 7376625 w 8074110"/>
              <a:gd name="connsiteY726" fmla="*/ 3743628 h 7505871"/>
              <a:gd name="connsiteX727" fmla="*/ 7317791 w 8074110"/>
              <a:gd name="connsiteY727" fmla="*/ 3277606 h 7505871"/>
              <a:gd name="connsiteX728" fmla="*/ 7329403 w 8074110"/>
              <a:gd name="connsiteY728" fmla="*/ 3245093 h 7505871"/>
              <a:gd name="connsiteX729" fmla="*/ 7556221 w 8074110"/>
              <a:gd name="connsiteY729" fmla="*/ 3145229 h 7505871"/>
              <a:gd name="connsiteX730" fmla="*/ 8072562 w 8074110"/>
              <a:gd name="connsiteY730" fmla="*/ 3045368 h 7505871"/>
              <a:gd name="connsiteX731" fmla="*/ 8072562 w 8074110"/>
              <a:gd name="connsiteY731" fmla="*/ 3005888 h 7505871"/>
              <a:gd name="connsiteX732" fmla="*/ 7445521 w 8074110"/>
              <a:gd name="connsiteY732" fmla="*/ 3144457 h 7505871"/>
              <a:gd name="connsiteX733" fmla="*/ 7328628 w 8074110"/>
              <a:gd name="connsiteY733" fmla="*/ 3199420 h 7505871"/>
              <a:gd name="connsiteX734" fmla="*/ 7304630 w 8074110"/>
              <a:gd name="connsiteY734" fmla="*/ 3186259 h 7505871"/>
              <a:gd name="connsiteX735" fmla="*/ 7258183 w 8074110"/>
              <a:gd name="connsiteY735" fmla="*/ 2868867 h 7505871"/>
              <a:gd name="connsiteX736" fmla="*/ 7267472 w 8074110"/>
              <a:gd name="connsiteY736" fmla="*/ 2846419 h 7505871"/>
              <a:gd name="connsiteX737" fmla="*/ 7736592 w 8074110"/>
              <a:gd name="connsiteY737" fmla="*/ 2501935 h 7505871"/>
              <a:gd name="connsiteX738" fmla="*/ 8072562 w 8074110"/>
              <a:gd name="connsiteY738" fmla="*/ 2323111 h 7505871"/>
              <a:gd name="connsiteX739" fmla="*/ 8072562 w 8074110"/>
              <a:gd name="connsiteY739" fmla="*/ 2263504 h 7505871"/>
              <a:gd name="connsiteX740" fmla="*/ 7247346 w 8074110"/>
              <a:gd name="connsiteY740" fmla="*/ 2789134 h 7505871"/>
              <a:gd name="connsiteX741" fmla="*/ 7204769 w 8074110"/>
              <a:gd name="connsiteY741" fmla="*/ 2536769 h 7505871"/>
              <a:gd name="connsiteX742" fmla="*/ 7194707 w 8074110"/>
              <a:gd name="connsiteY742" fmla="*/ 2481808 h 7505871"/>
              <a:gd name="connsiteX743" fmla="*/ 7218703 w 8074110"/>
              <a:gd name="connsiteY743" fmla="*/ 2341689 h 7505871"/>
              <a:gd name="connsiteX744" fmla="*/ 7498162 w 8074110"/>
              <a:gd name="connsiteY744" fmla="*/ 2079261 h 7505871"/>
              <a:gd name="connsiteX745" fmla="*/ 7934769 w 8074110"/>
              <a:gd name="connsiteY745" fmla="*/ 1906633 h 7505871"/>
              <a:gd name="connsiteX746" fmla="*/ 7950250 w 8074110"/>
              <a:gd name="connsiteY746" fmla="*/ 1901988 h 7505871"/>
              <a:gd name="connsiteX747" fmla="*/ 8072562 w 8074110"/>
              <a:gd name="connsiteY747" fmla="*/ 1913600 h 7505871"/>
              <a:gd name="connsiteX748" fmla="*/ 8072562 w 8074110"/>
              <a:gd name="connsiteY748" fmla="*/ 1860961 h 7505871"/>
              <a:gd name="connsiteX749" fmla="*/ 7922382 w 8074110"/>
              <a:gd name="connsiteY749" fmla="*/ 1541246 h 7505871"/>
              <a:gd name="connsiteX750" fmla="*/ 8023793 w 8074110"/>
              <a:gd name="connsiteY750" fmla="*/ 1045033 h 7505871"/>
              <a:gd name="connsiteX751" fmla="*/ 8072562 w 8074110"/>
              <a:gd name="connsiteY751" fmla="*/ 933558 h 7505871"/>
              <a:gd name="connsiteX752" fmla="*/ 8072562 w 8074110"/>
              <a:gd name="connsiteY752" fmla="*/ 834472 h 7505871"/>
              <a:gd name="connsiteX753" fmla="*/ 8057853 w 8074110"/>
              <a:gd name="connsiteY753" fmla="*/ 850729 h 7505871"/>
              <a:gd name="connsiteX754" fmla="*/ 7875935 w 8074110"/>
              <a:gd name="connsiteY754" fmla="*/ 1487832 h 7505871"/>
              <a:gd name="connsiteX755" fmla="*/ 7917737 w 8074110"/>
              <a:gd name="connsiteY755" fmla="*/ 1746388 h 7505871"/>
              <a:gd name="connsiteX756" fmla="*/ 7834133 w 8074110"/>
              <a:gd name="connsiteY756" fmla="*/ 1685234 h 7505871"/>
              <a:gd name="connsiteX757" fmla="*/ 7668469 w 8074110"/>
              <a:gd name="connsiteY757" fmla="*/ 1563695 h 7505871"/>
              <a:gd name="connsiteX758" fmla="*/ 7553899 w 8074110"/>
              <a:gd name="connsiteY758" fmla="*/ 1286560 h 7505871"/>
              <a:gd name="connsiteX759" fmla="*/ 7736592 w 8074110"/>
              <a:gd name="connsiteY759" fmla="*/ 785700 h 7505871"/>
              <a:gd name="connsiteX760" fmla="*/ 7778394 w 8074110"/>
              <a:gd name="connsiteY760" fmla="*/ 759382 h 7505871"/>
              <a:gd name="connsiteX761" fmla="*/ 8041597 w 8074110"/>
              <a:gd name="connsiteY761" fmla="*/ 728417 h 7505871"/>
              <a:gd name="connsiteX762" fmla="*/ 8074110 w 8074110"/>
              <a:gd name="connsiteY762" fmla="*/ 722222 h 7505871"/>
              <a:gd name="connsiteX763" fmla="*/ 8074110 w 8074110"/>
              <a:gd name="connsiteY763" fmla="*/ 688937 h 7505871"/>
              <a:gd name="connsiteX764" fmla="*/ 7787683 w 8074110"/>
              <a:gd name="connsiteY764" fmla="*/ 719127 h 7505871"/>
              <a:gd name="connsiteX765" fmla="*/ 7550029 w 8074110"/>
              <a:gd name="connsiteY765" fmla="*/ 603007 h 7505871"/>
              <a:gd name="connsiteX766" fmla="*/ 7534545 w 8074110"/>
              <a:gd name="connsiteY766" fmla="*/ 359158 h 7505871"/>
              <a:gd name="connsiteX767" fmla="*/ 7626666 w 8074110"/>
              <a:gd name="connsiteY767" fmla="*/ 251555 h 7505871"/>
              <a:gd name="connsiteX768" fmla="*/ 7819424 w 8074110"/>
              <a:gd name="connsiteY768" fmla="*/ 127696 h 7505871"/>
              <a:gd name="connsiteX769" fmla="*/ 7926252 w 8074110"/>
              <a:gd name="connsiteY769" fmla="*/ 76604 h 7505871"/>
              <a:gd name="connsiteX770" fmla="*/ 8074110 w 8074110"/>
              <a:gd name="connsiteY770" fmla="*/ 636295 h 7505871"/>
              <a:gd name="connsiteX771" fmla="*/ 8074110 w 8074110"/>
              <a:gd name="connsiteY771" fmla="*/ 589848 h 7505871"/>
              <a:gd name="connsiteX772" fmla="*/ 8012954 w 8074110"/>
              <a:gd name="connsiteY772" fmla="*/ 46414 h 7505871"/>
              <a:gd name="connsiteX773" fmla="*/ 8071012 w 8074110"/>
              <a:gd name="connsiteY773" fmla="*/ 11578 h 7505871"/>
              <a:gd name="connsiteX774" fmla="*/ 8071012 w 8074110"/>
              <a:gd name="connsiteY774" fmla="*/ 4611 h 7505871"/>
              <a:gd name="connsiteX775" fmla="*/ 7829488 w 8074110"/>
              <a:gd name="connsiteY775" fmla="*/ 4611 h 7505871"/>
              <a:gd name="connsiteX776" fmla="*/ 7829488 w 8074110"/>
              <a:gd name="connsiteY776" fmla="*/ 10028 h 7505871"/>
              <a:gd name="connsiteX777" fmla="*/ 7950250 w 8074110"/>
              <a:gd name="connsiteY777" fmla="*/ 17770 h 7505871"/>
              <a:gd name="connsiteX778" fmla="*/ 7735817 w 8074110"/>
              <a:gd name="connsiteY778" fmla="*/ 131568 h 7505871"/>
              <a:gd name="connsiteX779" fmla="*/ 7637503 w 8074110"/>
              <a:gd name="connsiteY779" fmla="*/ 166403 h 7505871"/>
              <a:gd name="connsiteX780" fmla="*/ 6933826 w 8074110"/>
              <a:gd name="connsiteY780" fmla="*/ 19318 h 7505871"/>
              <a:gd name="connsiteX781" fmla="*/ 6868026 w 8074110"/>
              <a:gd name="connsiteY781" fmla="*/ 8481 h 7505871"/>
              <a:gd name="connsiteX782" fmla="*/ 7534545 w 8074110"/>
              <a:gd name="connsiteY782" fmla="*/ 226009 h 7505871"/>
              <a:gd name="connsiteX783" fmla="*/ 7524483 w 8074110"/>
              <a:gd name="connsiteY783" fmla="*/ 237621 h 7505871"/>
              <a:gd name="connsiteX784" fmla="*/ 7244249 w 8074110"/>
              <a:gd name="connsiteY784" fmla="*/ 413347 h 7505871"/>
              <a:gd name="connsiteX785" fmla="*/ 7223348 w 8074110"/>
              <a:gd name="connsiteY785" fmla="*/ 421864 h 7505871"/>
              <a:gd name="connsiteX786" fmla="*/ 6830868 w 8074110"/>
              <a:gd name="connsiteY786" fmla="*/ 303422 h 7505871"/>
              <a:gd name="connsiteX787" fmla="*/ 6813837 w 8074110"/>
              <a:gd name="connsiteY787" fmla="*/ 261619 h 7505871"/>
              <a:gd name="connsiteX788" fmla="*/ 6854092 w 8074110"/>
              <a:gd name="connsiteY788" fmla="*/ 26285 h 7505871"/>
              <a:gd name="connsiteX789" fmla="*/ 6850222 w 8074110"/>
              <a:gd name="connsiteY789" fmla="*/ 3836 h 7505871"/>
              <a:gd name="connsiteX790" fmla="*/ 6830299 w 8074110"/>
              <a:gd name="connsiteY790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51236 w 8074110"/>
              <a:gd name="connsiteY550" fmla="*/ 721450 h 7505871"/>
              <a:gd name="connsiteX551" fmla="*/ 2216316 w 8074110"/>
              <a:gd name="connsiteY551" fmla="*/ 277101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51236 w 8074110"/>
              <a:gd name="connsiteY550" fmla="*/ 721450 h 7505871"/>
              <a:gd name="connsiteX551" fmla="*/ 2216316 w 8074110"/>
              <a:gd name="connsiteY551" fmla="*/ 277101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216316 w 8074110"/>
              <a:gd name="connsiteY545" fmla="*/ 277101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45079 w 8074110"/>
              <a:gd name="connsiteY550" fmla="*/ 736844 h 7505871"/>
              <a:gd name="connsiteX551" fmla="*/ 2216316 w 8074110"/>
              <a:gd name="connsiteY551" fmla="*/ 277101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185528 w 8074110"/>
              <a:gd name="connsiteY545" fmla="*/ 264786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45079 w 8074110"/>
              <a:gd name="connsiteY550" fmla="*/ 736844 h 7505871"/>
              <a:gd name="connsiteX551" fmla="*/ 2185528 w 8074110"/>
              <a:gd name="connsiteY551" fmla="*/ 264786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167055 w 8074110"/>
              <a:gd name="connsiteY545" fmla="*/ 264786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45079 w 8074110"/>
              <a:gd name="connsiteY550" fmla="*/ 736844 h 7505871"/>
              <a:gd name="connsiteX551" fmla="*/ 2167055 w 8074110"/>
              <a:gd name="connsiteY551" fmla="*/ 264786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  <a:gd name="connsiteX0" fmla="*/ 7594153 w 8074110"/>
              <a:gd name="connsiteY0" fmla="*/ 5423476 h 7505871"/>
              <a:gd name="connsiteX1" fmla="*/ 7606540 w 8074110"/>
              <a:gd name="connsiteY1" fmla="*/ 5429671 h 7505871"/>
              <a:gd name="connsiteX2" fmla="*/ 8023793 w 8074110"/>
              <a:gd name="connsiteY2" fmla="*/ 6162766 h 7505871"/>
              <a:gd name="connsiteX3" fmla="*/ 8020696 w 8074110"/>
              <a:gd name="connsiteY3" fmla="*/ 6220050 h 7505871"/>
              <a:gd name="connsiteX4" fmla="*/ 7848067 w 8074110"/>
              <a:gd name="connsiteY4" fmla="*/ 6606339 h 7505871"/>
              <a:gd name="connsiteX5" fmla="*/ 7836455 w 8074110"/>
              <a:gd name="connsiteY5" fmla="*/ 6635755 h 7505871"/>
              <a:gd name="connsiteX6" fmla="*/ 7594153 w 8074110"/>
              <a:gd name="connsiteY6" fmla="*/ 5423476 h 7505871"/>
              <a:gd name="connsiteX7" fmla="*/ 6088773 w 8074110"/>
              <a:gd name="connsiteY7" fmla="*/ 4458436 h 7505871"/>
              <a:gd name="connsiteX8" fmla="*/ 6110157 w 8074110"/>
              <a:gd name="connsiteY8" fmla="*/ 4463564 h 7505871"/>
              <a:gd name="connsiteX9" fmla="*/ 7326306 w 8074110"/>
              <a:gd name="connsiteY9" fmla="*/ 5115376 h 7505871"/>
              <a:gd name="connsiteX10" fmla="*/ 7511321 w 8074110"/>
              <a:gd name="connsiteY10" fmla="*/ 5291102 h 7505871"/>
              <a:gd name="connsiteX11" fmla="*/ 7534545 w 8074110"/>
              <a:gd name="connsiteY11" fmla="*/ 5333680 h 7505871"/>
              <a:gd name="connsiteX12" fmla="*/ 7771427 w 8074110"/>
              <a:gd name="connsiteY12" fmla="*/ 6556020 h 7505871"/>
              <a:gd name="connsiteX13" fmla="*/ 7769105 w 8074110"/>
              <a:gd name="connsiteY13" fmla="*/ 6566857 h 7505871"/>
              <a:gd name="connsiteX14" fmla="*/ 7687822 w 8074110"/>
              <a:gd name="connsiteY14" fmla="*/ 6417452 h 7505871"/>
              <a:gd name="connsiteX15" fmla="*/ 7144388 w 8074110"/>
              <a:gd name="connsiteY15" fmla="*/ 5504761 h 7505871"/>
              <a:gd name="connsiteX16" fmla="*/ 6734877 w 8074110"/>
              <a:gd name="connsiteY16" fmla="*/ 4971388 h 7505871"/>
              <a:gd name="connsiteX17" fmla="*/ 6188345 w 8074110"/>
              <a:gd name="connsiteY17" fmla="*/ 4537106 h 7505871"/>
              <a:gd name="connsiteX18" fmla="*/ 6064485 w 8074110"/>
              <a:gd name="connsiteY18" fmla="*/ 4462016 h 7505871"/>
              <a:gd name="connsiteX19" fmla="*/ 6088773 w 8074110"/>
              <a:gd name="connsiteY19" fmla="*/ 4458436 h 7505871"/>
              <a:gd name="connsiteX20" fmla="*/ 5978412 w 8074110"/>
              <a:gd name="connsiteY20" fmla="*/ 4151216 h 7505871"/>
              <a:gd name="connsiteX21" fmla="*/ 6002554 w 8074110"/>
              <a:gd name="connsiteY21" fmla="*/ 4155461 h 7505871"/>
              <a:gd name="connsiteX22" fmla="*/ 6645078 w 8074110"/>
              <a:gd name="connsiteY22" fmla="*/ 4393893 h 7505871"/>
              <a:gd name="connsiteX23" fmla="*/ 7498162 w 8074110"/>
              <a:gd name="connsiteY23" fmla="*/ 5181177 h 7505871"/>
              <a:gd name="connsiteX24" fmla="*/ 7516741 w 8074110"/>
              <a:gd name="connsiteY24" fmla="*/ 5236139 h 7505871"/>
              <a:gd name="connsiteX25" fmla="*/ 7258958 w 8074110"/>
              <a:gd name="connsiteY25" fmla="*/ 5005451 h 7505871"/>
              <a:gd name="connsiteX26" fmla="*/ 6113255 w 8074110"/>
              <a:gd name="connsiteY26" fmla="*/ 4427954 h 7505871"/>
              <a:gd name="connsiteX27" fmla="*/ 6006427 w 8074110"/>
              <a:gd name="connsiteY27" fmla="*/ 4407052 h 7505871"/>
              <a:gd name="connsiteX28" fmla="*/ 5938304 w 8074110"/>
              <a:gd name="connsiteY28" fmla="*/ 4374540 h 7505871"/>
              <a:gd name="connsiteX29" fmla="*/ 5933659 w 8074110"/>
              <a:gd name="connsiteY29" fmla="*/ 4351316 h 7505871"/>
              <a:gd name="connsiteX30" fmla="*/ 5955333 w 8074110"/>
              <a:gd name="connsiteY30" fmla="*/ 4190297 h 7505871"/>
              <a:gd name="connsiteX31" fmla="*/ 5978412 w 8074110"/>
              <a:gd name="connsiteY31" fmla="*/ 4151216 h 7505871"/>
              <a:gd name="connsiteX32" fmla="*/ 6281960 w 8074110"/>
              <a:gd name="connsiteY32" fmla="*/ 4092313 h 7505871"/>
              <a:gd name="connsiteX33" fmla="*/ 6620307 w 8074110"/>
              <a:gd name="connsiteY33" fmla="*/ 4150817 h 7505871"/>
              <a:gd name="connsiteX34" fmla="*/ 7275989 w 8074110"/>
              <a:gd name="connsiteY34" fmla="*/ 4439565 h 7505871"/>
              <a:gd name="connsiteX35" fmla="*/ 7401396 w 8074110"/>
              <a:gd name="connsiteY35" fmla="*/ 4499174 h 7505871"/>
              <a:gd name="connsiteX36" fmla="*/ 7425394 w 8074110"/>
              <a:gd name="connsiteY36" fmla="*/ 4526267 h 7505871"/>
              <a:gd name="connsiteX37" fmla="*/ 7500485 w 8074110"/>
              <a:gd name="connsiteY37" fmla="*/ 5110732 h 7505871"/>
              <a:gd name="connsiteX38" fmla="*/ 7498162 w 8074110"/>
              <a:gd name="connsiteY38" fmla="*/ 5118471 h 7505871"/>
              <a:gd name="connsiteX39" fmla="*/ 6014166 w 8074110"/>
              <a:gd name="connsiteY39" fmla="*/ 4112112 h 7505871"/>
              <a:gd name="connsiteX40" fmla="*/ 6167770 w 8074110"/>
              <a:gd name="connsiteY40" fmla="*/ 4092794 h 7505871"/>
              <a:gd name="connsiteX41" fmla="*/ 6281960 w 8074110"/>
              <a:gd name="connsiteY41" fmla="*/ 4092313 h 7505871"/>
              <a:gd name="connsiteX42" fmla="*/ 6571355 w 8074110"/>
              <a:gd name="connsiteY42" fmla="*/ 3657145 h 7505871"/>
              <a:gd name="connsiteX43" fmla="*/ 6741069 w 8074110"/>
              <a:gd name="connsiteY43" fmla="*/ 3668538 h 7505871"/>
              <a:gd name="connsiteX44" fmla="*/ 7224897 w 8074110"/>
              <a:gd name="connsiteY44" fmla="*/ 3776141 h 7505871"/>
              <a:gd name="connsiteX45" fmla="*/ 7314694 w 8074110"/>
              <a:gd name="connsiteY45" fmla="*/ 3799364 h 7505871"/>
              <a:gd name="connsiteX46" fmla="*/ 7341015 w 8074110"/>
              <a:gd name="connsiteY46" fmla="*/ 3827233 h 7505871"/>
              <a:gd name="connsiteX47" fmla="*/ 7413783 w 8074110"/>
              <a:gd name="connsiteY47" fmla="*/ 4431823 h 7505871"/>
              <a:gd name="connsiteX48" fmla="*/ 7413783 w 8074110"/>
              <a:gd name="connsiteY48" fmla="*/ 4452725 h 7505871"/>
              <a:gd name="connsiteX49" fmla="*/ 7201672 w 8074110"/>
              <a:gd name="connsiteY49" fmla="*/ 4344349 h 7505871"/>
              <a:gd name="connsiteX50" fmla="*/ 6559923 w 8074110"/>
              <a:gd name="connsiteY50" fmla="*/ 4091986 h 7505871"/>
              <a:gd name="connsiteX51" fmla="*/ 5995587 w 8074110"/>
              <a:gd name="connsiteY51" fmla="*/ 4082693 h 7505871"/>
              <a:gd name="connsiteX52" fmla="*/ 5975461 w 8074110"/>
              <a:gd name="connsiteY52" fmla="*/ 4064115 h 7505871"/>
              <a:gd name="connsiteX53" fmla="*/ 6041262 w 8074110"/>
              <a:gd name="connsiteY53" fmla="*/ 3719630 h 7505871"/>
              <a:gd name="connsiteX54" fmla="*/ 6065258 w 8074110"/>
              <a:gd name="connsiteY54" fmla="*/ 3698729 h 7505871"/>
              <a:gd name="connsiteX55" fmla="*/ 6571355 w 8074110"/>
              <a:gd name="connsiteY55" fmla="*/ 3657145 h 7505871"/>
              <a:gd name="connsiteX56" fmla="*/ 6655142 w 8074110"/>
              <a:gd name="connsiteY56" fmla="*/ 3207936 h 7505871"/>
              <a:gd name="connsiteX57" fmla="*/ 7102585 w 8074110"/>
              <a:gd name="connsiteY57" fmla="*/ 3248190 h 7505871"/>
              <a:gd name="connsiteX58" fmla="*/ 7244249 w 8074110"/>
              <a:gd name="connsiteY58" fmla="*/ 3256705 h 7505871"/>
              <a:gd name="connsiteX59" fmla="*/ 7270569 w 8074110"/>
              <a:gd name="connsiteY59" fmla="*/ 3279929 h 7505871"/>
              <a:gd name="connsiteX60" fmla="*/ 7327856 w 8074110"/>
              <a:gd name="connsiteY60" fmla="*/ 3726598 h 7505871"/>
              <a:gd name="connsiteX61" fmla="*/ 7295343 w 8074110"/>
              <a:gd name="connsiteY61" fmla="*/ 3752918 h 7505871"/>
              <a:gd name="connsiteX62" fmla="*/ 6966339 w 8074110"/>
              <a:gd name="connsiteY62" fmla="*/ 3663118 h 7505871"/>
              <a:gd name="connsiteX63" fmla="*/ 6271177 w 8074110"/>
              <a:gd name="connsiteY63" fmla="*/ 3639895 h 7505871"/>
              <a:gd name="connsiteX64" fmla="*/ 6083839 w 8074110"/>
              <a:gd name="connsiteY64" fmla="*/ 3663118 h 7505871"/>
              <a:gd name="connsiteX65" fmla="*/ 6060616 w 8074110"/>
              <a:gd name="connsiteY65" fmla="*/ 3634479 h 7505871"/>
              <a:gd name="connsiteX66" fmla="*/ 6118674 w 8074110"/>
              <a:gd name="connsiteY66" fmla="*/ 3392951 h 7505871"/>
              <a:gd name="connsiteX67" fmla="*/ 6147315 w 8074110"/>
              <a:gd name="connsiteY67" fmla="*/ 3355793 h 7505871"/>
              <a:gd name="connsiteX68" fmla="*/ 6655142 w 8074110"/>
              <a:gd name="connsiteY68" fmla="*/ 3207936 h 7505871"/>
              <a:gd name="connsiteX69" fmla="*/ 4698157 w 8074110"/>
              <a:gd name="connsiteY69" fmla="*/ 3031435 h 7505871"/>
              <a:gd name="connsiteX70" fmla="*/ 4938909 w 8074110"/>
              <a:gd name="connsiteY70" fmla="*/ 3104202 h 7505871"/>
              <a:gd name="connsiteX71" fmla="*/ 5834570 w 8074110"/>
              <a:gd name="connsiteY71" fmla="*/ 3610479 h 7505871"/>
              <a:gd name="connsiteX72" fmla="*/ 5976234 w 8074110"/>
              <a:gd name="connsiteY72" fmla="*/ 3694085 h 7505871"/>
              <a:gd name="connsiteX73" fmla="*/ 5986298 w 8074110"/>
              <a:gd name="connsiteY73" fmla="*/ 3722728 h 7505871"/>
              <a:gd name="connsiteX74" fmla="*/ 5906563 w 8074110"/>
              <a:gd name="connsiteY74" fmla="*/ 4154689 h 7505871"/>
              <a:gd name="connsiteX75" fmla="*/ 5887209 w 8074110"/>
              <a:gd name="connsiteY75" fmla="*/ 4287838 h 7505871"/>
              <a:gd name="connsiteX76" fmla="*/ 5879470 w 8074110"/>
              <a:gd name="connsiteY76" fmla="*/ 4284740 h 7505871"/>
              <a:gd name="connsiteX77" fmla="*/ 5460670 w 8074110"/>
              <a:gd name="connsiteY77" fmla="*/ 3749823 h 7505871"/>
              <a:gd name="connsiteX78" fmla="*/ 4701254 w 8074110"/>
              <a:gd name="connsiteY78" fmla="*/ 3039177 h 7505871"/>
              <a:gd name="connsiteX79" fmla="*/ 4698157 w 8074110"/>
              <a:gd name="connsiteY79" fmla="*/ 3031435 h 7505871"/>
              <a:gd name="connsiteX80" fmla="*/ 6816934 w 8074110"/>
              <a:gd name="connsiteY80" fmla="*/ 2854934 h 7505871"/>
              <a:gd name="connsiteX81" fmla="*/ 7041429 w 8074110"/>
              <a:gd name="connsiteY81" fmla="*/ 2870418 h 7505871"/>
              <a:gd name="connsiteX82" fmla="*/ 7190060 w 8074110"/>
              <a:gd name="connsiteY82" fmla="*/ 2871965 h 7505871"/>
              <a:gd name="connsiteX83" fmla="*/ 7216381 w 8074110"/>
              <a:gd name="connsiteY83" fmla="*/ 2894416 h 7505871"/>
              <a:gd name="connsiteX84" fmla="*/ 7258183 w 8074110"/>
              <a:gd name="connsiteY84" fmla="*/ 3186259 h 7505871"/>
              <a:gd name="connsiteX85" fmla="*/ 7234187 w 8074110"/>
              <a:gd name="connsiteY85" fmla="*/ 3216450 h 7505871"/>
              <a:gd name="connsiteX86" fmla="*/ 7102585 w 8074110"/>
              <a:gd name="connsiteY86" fmla="*/ 3209483 h 7505871"/>
              <a:gd name="connsiteX87" fmla="*/ 6485608 w 8074110"/>
              <a:gd name="connsiteY87" fmla="*/ 3192451 h 7505871"/>
              <a:gd name="connsiteX88" fmla="*/ 6141123 w 8074110"/>
              <a:gd name="connsiteY88" fmla="*/ 3305475 h 7505871"/>
              <a:gd name="connsiteX89" fmla="*/ 6227825 w 8074110"/>
              <a:gd name="connsiteY89" fmla="*/ 2995052 h 7505871"/>
              <a:gd name="connsiteX90" fmla="*/ 6296723 w 8074110"/>
              <a:gd name="connsiteY90" fmla="*/ 2929252 h 7505871"/>
              <a:gd name="connsiteX91" fmla="*/ 6816934 w 8074110"/>
              <a:gd name="connsiteY91" fmla="*/ 2854934 h 7505871"/>
              <a:gd name="connsiteX92" fmla="*/ 4880850 w 8074110"/>
              <a:gd name="connsiteY92" fmla="*/ 2700109 h 7505871"/>
              <a:gd name="connsiteX93" fmla="*/ 4890914 w 8074110"/>
              <a:gd name="connsiteY93" fmla="*/ 2709398 h 7505871"/>
              <a:gd name="connsiteX94" fmla="*/ 5084445 w 8074110"/>
              <a:gd name="connsiteY94" fmla="*/ 2825518 h 7505871"/>
              <a:gd name="connsiteX95" fmla="*/ 5578335 w 8074110"/>
              <a:gd name="connsiteY95" fmla="*/ 3007437 h 7505871"/>
              <a:gd name="connsiteX96" fmla="*/ 5937529 w 8074110"/>
              <a:gd name="connsiteY96" fmla="*/ 3215675 h 7505871"/>
              <a:gd name="connsiteX97" fmla="*/ 6055196 w 8074110"/>
              <a:gd name="connsiteY97" fmla="*/ 3349599 h 7505871"/>
              <a:gd name="connsiteX98" fmla="*/ 6063710 w 8074110"/>
              <a:gd name="connsiteY98" fmla="*/ 3392176 h 7505871"/>
              <a:gd name="connsiteX99" fmla="*/ 6007199 w 8074110"/>
              <a:gd name="connsiteY99" fmla="*/ 3630607 h 7505871"/>
              <a:gd name="connsiteX100" fmla="*/ 5975461 w 8074110"/>
              <a:gd name="connsiteY100" fmla="*/ 3645315 h 7505871"/>
              <a:gd name="connsiteX101" fmla="*/ 5886437 w 8074110"/>
              <a:gd name="connsiteY101" fmla="*/ 3588028 h 7505871"/>
              <a:gd name="connsiteX102" fmla="*/ 4736090 w 8074110"/>
              <a:gd name="connsiteY102" fmla="*/ 2993502 h 7505871"/>
              <a:gd name="connsiteX103" fmla="*/ 4642420 w 8074110"/>
              <a:gd name="connsiteY103" fmla="*/ 2953247 h 7505871"/>
              <a:gd name="connsiteX104" fmla="*/ 4640098 w 8074110"/>
              <a:gd name="connsiteY104" fmla="*/ 2928476 h 7505871"/>
              <a:gd name="connsiteX105" fmla="*/ 4867691 w 8074110"/>
              <a:gd name="connsiteY105" fmla="*/ 2710948 h 7505871"/>
              <a:gd name="connsiteX106" fmla="*/ 4880850 w 8074110"/>
              <a:gd name="connsiteY106" fmla="*/ 2700109 h 7505871"/>
              <a:gd name="connsiteX107" fmla="*/ 6891249 w 8074110"/>
              <a:gd name="connsiteY107" fmla="*/ 2395106 h 7505871"/>
              <a:gd name="connsiteX108" fmla="*/ 7111875 w 8074110"/>
              <a:gd name="connsiteY108" fmla="*/ 2418329 h 7505871"/>
              <a:gd name="connsiteX109" fmla="*/ 7144388 w 8074110"/>
              <a:gd name="connsiteY109" fmla="*/ 2451615 h 7505871"/>
              <a:gd name="connsiteX110" fmla="*/ 7199349 w 8074110"/>
              <a:gd name="connsiteY110" fmla="*/ 2781393 h 7505871"/>
              <a:gd name="connsiteX111" fmla="*/ 7176901 w 8074110"/>
              <a:gd name="connsiteY111" fmla="*/ 2815455 h 7505871"/>
              <a:gd name="connsiteX112" fmla="*/ 7008916 w 8074110"/>
              <a:gd name="connsiteY112" fmla="*/ 2813131 h 7505871"/>
              <a:gd name="connsiteX113" fmla="*/ 6286658 w 8074110"/>
              <a:gd name="connsiteY113" fmla="*/ 2878158 h 7505871"/>
              <a:gd name="connsiteX114" fmla="*/ 6263435 w 8074110"/>
              <a:gd name="connsiteY114" fmla="*/ 2882804 h 7505871"/>
              <a:gd name="connsiteX115" fmla="*/ 6323041 w 8074110"/>
              <a:gd name="connsiteY115" fmla="*/ 2692369 h 7505871"/>
              <a:gd name="connsiteX116" fmla="*/ 6375683 w 8074110"/>
              <a:gd name="connsiteY116" fmla="*/ 2528254 h 7505871"/>
              <a:gd name="connsiteX117" fmla="*/ 6403551 w 8074110"/>
              <a:gd name="connsiteY117" fmla="*/ 2500387 h 7505871"/>
              <a:gd name="connsiteX118" fmla="*/ 6670624 w 8074110"/>
              <a:gd name="connsiteY118" fmla="*/ 2413684 h 7505871"/>
              <a:gd name="connsiteX119" fmla="*/ 6891249 w 8074110"/>
              <a:gd name="connsiteY119" fmla="*/ 2395106 h 7505871"/>
              <a:gd name="connsiteX120" fmla="*/ 5274104 w 8074110"/>
              <a:gd name="connsiteY120" fmla="*/ 2342464 h 7505871"/>
              <a:gd name="connsiteX121" fmla="*/ 5837668 w 8074110"/>
              <a:gd name="connsiteY121" fmla="*/ 2592506 h 7505871"/>
              <a:gd name="connsiteX122" fmla="*/ 6153510 w 8074110"/>
              <a:gd name="connsiteY122" fmla="*/ 2924606 h 7505871"/>
              <a:gd name="connsiteX123" fmla="*/ 6167444 w 8074110"/>
              <a:gd name="connsiteY123" fmla="*/ 3015953 h 7505871"/>
              <a:gd name="connsiteX124" fmla="*/ 6088484 w 8074110"/>
              <a:gd name="connsiteY124" fmla="*/ 3293088 h 7505871"/>
              <a:gd name="connsiteX125" fmla="*/ 6077645 w 8074110"/>
              <a:gd name="connsiteY125" fmla="*/ 3314764 h 7505871"/>
              <a:gd name="connsiteX126" fmla="*/ 5424285 w 8074110"/>
              <a:gd name="connsiteY126" fmla="*/ 2914543 h 7505871"/>
              <a:gd name="connsiteX127" fmla="*/ 5061996 w 8074110"/>
              <a:gd name="connsiteY127" fmla="*/ 2788360 h 7505871"/>
              <a:gd name="connsiteX128" fmla="*/ 4921105 w 8074110"/>
              <a:gd name="connsiteY128" fmla="*/ 2692369 h 7505871"/>
              <a:gd name="connsiteX129" fmla="*/ 4924200 w 8074110"/>
              <a:gd name="connsiteY129" fmla="*/ 2653662 h 7505871"/>
              <a:gd name="connsiteX130" fmla="*/ 5245462 w 8074110"/>
              <a:gd name="connsiteY130" fmla="*/ 2352529 h 7505871"/>
              <a:gd name="connsiteX131" fmla="*/ 5274104 w 8074110"/>
              <a:gd name="connsiteY131" fmla="*/ 2342464 h 7505871"/>
              <a:gd name="connsiteX132" fmla="*/ 5593818 w 8074110"/>
              <a:gd name="connsiteY132" fmla="*/ 2058360 h 7505871"/>
              <a:gd name="connsiteX133" fmla="*/ 5936754 w 8074110"/>
              <a:gd name="connsiteY133" fmla="*/ 2176028 h 7505871"/>
              <a:gd name="connsiteX134" fmla="*/ 6275822 w 8074110"/>
              <a:gd name="connsiteY134" fmla="*/ 2442326 h 7505871"/>
              <a:gd name="connsiteX135" fmla="*/ 6291303 w 8074110"/>
              <a:gd name="connsiteY135" fmla="*/ 2459357 h 7505871"/>
              <a:gd name="connsiteX136" fmla="*/ 6312979 w 8074110"/>
              <a:gd name="connsiteY136" fmla="*/ 2553802 h 7505871"/>
              <a:gd name="connsiteX137" fmla="*/ 6208471 w 8074110"/>
              <a:gd name="connsiteY137" fmla="*/ 2878158 h 7505871"/>
              <a:gd name="connsiteX138" fmla="*/ 6196859 w 8074110"/>
              <a:gd name="connsiteY138" fmla="*/ 2900609 h 7505871"/>
              <a:gd name="connsiteX139" fmla="*/ 6175958 w 8074110"/>
              <a:gd name="connsiteY139" fmla="*/ 2882804 h 7505871"/>
              <a:gd name="connsiteX140" fmla="*/ 5328293 w 8074110"/>
              <a:gd name="connsiteY140" fmla="*/ 2304532 h 7505871"/>
              <a:gd name="connsiteX141" fmla="*/ 5308167 w 8074110"/>
              <a:gd name="connsiteY141" fmla="*/ 2297565 h 7505871"/>
              <a:gd name="connsiteX142" fmla="*/ 5362356 w 8074110"/>
              <a:gd name="connsiteY142" fmla="*/ 2249570 h 7505871"/>
              <a:gd name="connsiteX143" fmla="*/ 5562854 w 8074110"/>
              <a:gd name="connsiteY143" fmla="*/ 2070747 h 7505871"/>
              <a:gd name="connsiteX144" fmla="*/ 5593818 w 8074110"/>
              <a:gd name="connsiteY144" fmla="*/ 2058360 h 7505871"/>
              <a:gd name="connsiteX145" fmla="*/ 6848092 w 8074110"/>
              <a:gd name="connsiteY145" fmla="*/ 1941952 h 7505871"/>
              <a:gd name="connsiteX146" fmla="*/ 6970209 w 8074110"/>
              <a:gd name="connsiteY146" fmla="*/ 1967014 h 7505871"/>
              <a:gd name="connsiteX147" fmla="*/ 7008142 w 8074110"/>
              <a:gd name="connsiteY147" fmla="*/ 1976303 h 7505871"/>
              <a:gd name="connsiteX148" fmla="*/ 7062331 w 8074110"/>
              <a:gd name="connsiteY148" fmla="*/ 2028170 h 7505871"/>
              <a:gd name="connsiteX149" fmla="*/ 7126581 w 8074110"/>
              <a:gd name="connsiteY149" fmla="*/ 2353301 h 7505871"/>
              <a:gd name="connsiteX150" fmla="*/ 7098713 w 8074110"/>
              <a:gd name="connsiteY150" fmla="*/ 2388911 h 7505871"/>
              <a:gd name="connsiteX151" fmla="*/ 7016658 w 8074110"/>
              <a:gd name="connsiteY151" fmla="*/ 2380398 h 7505871"/>
              <a:gd name="connsiteX152" fmla="*/ 6449225 w 8074110"/>
              <a:gd name="connsiteY152" fmla="*/ 2441553 h 7505871"/>
              <a:gd name="connsiteX153" fmla="*/ 6398131 w 8074110"/>
              <a:gd name="connsiteY153" fmla="*/ 2460907 h 7505871"/>
              <a:gd name="connsiteX154" fmla="*/ 6469352 w 8074110"/>
              <a:gd name="connsiteY154" fmla="*/ 2237183 h 7505871"/>
              <a:gd name="connsiteX155" fmla="*/ 6535152 w 8074110"/>
              <a:gd name="connsiteY155" fmla="*/ 2021977 h 7505871"/>
              <a:gd name="connsiteX156" fmla="*/ 6566890 w 8074110"/>
              <a:gd name="connsiteY156" fmla="*/ 1997204 h 7505871"/>
              <a:gd name="connsiteX157" fmla="*/ 6724812 w 8074110"/>
              <a:gd name="connsiteY157" fmla="*/ 1963919 h 7505871"/>
              <a:gd name="connsiteX158" fmla="*/ 6848092 w 8074110"/>
              <a:gd name="connsiteY158" fmla="*/ 1941952 h 7505871"/>
              <a:gd name="connsiteX159" fmla="*/ 3444076 w 8074110"/>
              <a:gd name="connsiteY159" fmla="*/ 1764967 h 7505871"/>
              <a:gd name="connsiteX160" fmla="*/ 3464205 w 8074110"/>
              <a:gd name="connsiteY160" fmla="*/ 1771934 h 7505871"/>
              <a:gd name="connsiteX161" fmla="*/ 3633736 w 8074110"/>
              <a:gd name="connsiteY161" fmla="*/ 1891923 h 7505871"/>
              <a:gd name="connsiteX162" fmla="*/ 4110598 w 8074110"/>
              <a:gd name="connsiteY162" fmla="*/ 2229442 h 7505871"/>
              <a:gd name="connsiteX163" fmla="*/ 4464372 w 8074110"/>
              <a:gd name="connsiteY163" fmla="*/ 2746558 h 7505871"/>
              <a:gd name="connsiteX164" fmla="*/ 4467467 w 8074110"/>
              <a:gd name="connsiteY164" fmla="*/ 2776748 h 7505871"/>
              <a:gd name="connsiteX165" fmla="*/ 4256133 w 8074110"/>
              <a:gd name="connsiteY165" fmla="*/ 2496514 h 7505871"/>
              <a:gd name="connsiteX166" fmla="*/ 3825719 w 8074110"/>
              <a:gd name="connsiteY166" fmla="*/ 2159771 h 7505871"/>
              <a:gd name="connsiteX167" fmla="*/ 3299316 w 8074110"/>
              <a:gd name="connsiteY167" fmla="*/ 1867153 h 7505871"/>
              <a:gd name="connsiteX168" fmla="*/ 3231967 w 8074110"/>
              <a:gd name="connsiteY168" fmla="*/ 1828445 h 7505871"/>
              <a:gd name="connsiteX169" fmla="*/ 3444076 w 8074110"/>
              <a:gd name="connsiteY169" fmla="*/ 1764967 h 7505871"/>
              <a:gd name="connsiteX170" fmla="*/ 5993096 w 8074110"/>
              <a:gd name="connsiteY170" fmla="*/ 1731426 h 7505871"/>
              <a:gd name="connsiteX171" fmla="*/ 6040487 w 8074110"/>
              <a:gd name="connsiteY171" fmla="*/ 1737099 h 7505871"/>
              <a:gd name="connsiteX172" fmla="*/ 6255693 w 8074110"/>
              <a:gd name="connsiteY172" fmla="*/ 1834640 h 7505871"/>
              <a:gd name="connsiteX173" fmla="*/ 6474771 w 8074110"/>
              <a:gd name="connsiteY173" fmla="*/ 1977078 h 7505871"/>
              <a:gd name="connsiteX174" fmla="*/ 6485608 w 8074110"/>
              <a:gd name="connsiteY174" fmla="*/ 2006494 h 7505871"/>
              <a:gd name="connsiteX175" fmla="*/ 6348587 w 8074110"/>
              <a:gd name="connsiteY175" fmla="*/ 2442326 h 7505871"/>
              <a:gd name="connsiteX176" fmla="*/ 6320719 w 8074110"/>
              <a:gd name="connsiteY176" fmla="*/ 2451615 h 7505871"/>
              <a:gd name="connsiteX177" fmla="*/ 6275047 w 8074110"/>
              <a:gd name="connsiteY177" fmla="*/ 2408265 h 7505871"/>
              <a:gd name="connsiteX178" fmla="*/ 5682843 w 8074110"/>
              <a:gd name="connsiteY178" fmla="*/ 2052943 h 7505871"/>
              <a:gd name="connsiteX179" fmla="*/ 5606978 w 8074110"/>
              <a:gd name="connsiteY179" fmla="*/ 2031267 h 7505871"/>
              <a:gd name="connsiteX180" fmla="*/ 5853924 w 8074110"/>
              <a:gd name="connsiteY180" fmla="*/ 1801352 h 7505871"/>
              <a:gd name="connsiteX181" fmla="*/ 5870956 w 8074110"/>
              <a:gd name="connsiteY181" fmla="*/ 1785095 h 7505871"/>
              <a:gd name="connsiteX182" fmla="*/ 5993096 w 8074110"/>
              <a:gd name="connsiteY182" fmla="*/ 1731426 h 7505871"/>
              <a:gd name="connsiteX183" fmla="*/ 4048763 w 8074110"/>
              <a:gd name="connsiteY183" fmla="*/ 1618078 h 7505871"/>
              <a:gd name="connsiteX184" fmla="*/ 4066471 w 8074110"/>
              <a:gd name="connsiteY184" fmla="*/ 1620981 h 7505871"/>
              <a:gd name="connsiteX185" fmla="*/ 4475209 w 8074110"/>
              <a:gd name="connsiteY185" fmla="*/ 1856316 h 7505871"/>
              <a:gd name="connsiteX186" fmla="*/ 4708994 w 8074110"/>
              <a:gd name="connsiteY186" fmla="*/ 2195382 h 7505871"/>
              <a:gd name="connsiteX187" fmla="*/ 4811952 w 8074110"/>
              <a:gd name="connsiteY187" fmla="*/ 2544511 h 7505871"/>
              <a:gd name="connsiteX188" fmla="*/ 4853755 w 8074110"/>
              <a:gd name="connsiteY188" fmla="*/ 2655985 h 7505871"/>
              <a:gd name="connsiteX189" fmla="*/ 4849112 w 8074110"/>
              <a:gd name="connsiteY189" fmla="*/ 2690047 h 7505871"/>
              <a:gd name="connsiteX190" fmla="*/ 4622292 w 8074110"/>
              <a:gd name="connsiteY190" fmla="*/ 2908351 h 7505871"/>
              <a:gd name="connsiteX191" fmla="*/ 4589004 w 8074110"/>
              <a:gd name="connsiteY191" fmla="*/ 2905253 h 7505871"/>
              <a:gd name="connsiteX192" fmla="*/ 4553396 w 8074110"/>
              <a:gd name="connsiteY192" fmla="*/ 2837906 h 7505871"/>
              <a:gd name="connsiteX193" fmla="*/ 3817979 w 8074110"/>
              <a:gd name="connsiteY193" fmla="*/ 1945340 h 7505871"/>
              <a:gd name="connsiteX194" fmla="*/ 3610513 w 8074110"/>
              <a:gd name="connsiteY194" fmla="*/ 1827673 h 7505871"/>
              <a:gd name="connsiteX195" fmla="*/ 3505232 w 8074110"/>
              <a:gd name="connsiteY195" fmla="*/ 1746388 h 7505871"/>
              <a:gd name="connsiteX196" fmla="*/ 3811785 w 8074110"/>
              <a:gd name="connsiteY196" fmla="*/ 1669751 h 7505871"/>
              <a:gd name="connsiteX197" fmla="*/ 4031635 w 8074110"/>
              <a:gd name="connsiteY197" fmla="*/ 1620981 h 7505871"/>
              <a:gd name="connsiteX198" fmla="*/ 4048763 w 8074110"/>
              <a:gd name="connsiteY198" fmla="*/ 1618078 h 7505871"/>
              <a:gd name="connsiteX199" fmla="*/ 7616120 w 8074110"/>
              <a:gd name="connsiteY199" fmla="*/ 1583049 h 7505871"/>
              <a:gd name="connsiteX200" fmla="*/ 7656084 w 8074110"/>
              <a:gd name="connsiteY200" fmla="*/ 1601627 h 7505871"/>
              <a:gd name="connsiteX201" fmla="*/ 7954120 w 8074110"/>
              <a:gd name="connsiteY201" fmla="*/ 1822253 h 7505871"/>
              <a:gd name="connsiteX202" fmla="*/ 7982763 w 8074110"/>
              <a:gd name="connsiteY202" fmla="*/ 1845476 h 7505871"/>
              <a:gd name="connsiteX203" fmla="*/ 7759043 w 8074110"/>
              <a:gd name="connsiteY203" fmla="*/ 1915147 h 7505871"/>
              <a:gd name="connsiteX204" fmla="*/ 7378173 w 8074110"/>
              <a:gd name="connsiteY204" fmla="*/ 2096293 h 7505871"/>
              <a:gd name="connsiteX205" fmla="*/ 7177676 w 8074110"/>
              <a:gd name="connsiteY205" fmla="*/ 2313049 h 7505871"/>
              <a:gd name="connsiteX206" fmla="*/ 7166064 w 8074110"/>
              <a:gd name="connsiteY206" fmla="*/ 2320016 h 7505871"/>
              <a:gd name="connsiteX207" fmla="*/ 7107230 w 8074110"/>
              <a:gd name="connsiteY207" fmla="*/ 2037459 h 7505871"/>
              <a:gd name="connsiteX208" fmla="*/ 7138193 w 8074110"/>
              <a:gd name="connsiteY208" fmla="*/ 1909730 h 7505871"/>
              <a:gd name="connsiteX209" fmla="*/ 7573252 w 8074110"/>
              <a:gd name="connsiteY209" fmla="*/ 1592338 h 7505871"/>
              <a:gd name="connsiteX210" fmla="*/ 7616120 w 8074110"/>
              <a:gd name="connsiteY210" fmla="*/ 1583049 h 7505871"/>
              <a:gd name="connsiteX211" fmla="*/ 4512366 w 8074110"/>
              <a:gd name="connsiteY211" fmla="*/ 1528087 h 7505871"/>
              <a:gd name="connsiteX212" fmla="*/ 4611455 w 8074110"/>
              <a:gd name="connsiteY212" fmla="*/ 1557503 h 7505871"/>
              <a:gd name="connsiteX213" fmla="*/ 4985356 w 8074110"/>
              <a:gd name="connsiteY213" fmla="*/ 1936048 h 7505871"/>
              <a:gd name="connsiteX214" fmla="*/ 5233077 w 8074110"/>
              <a:gd name="connsiteY214" fmla="*/ 2311499 h 7505871"/>
              <a:gd name="connsiteX215" fmla="*/ 5226883 w 8074110"/>
              <a:gd name="connsiteY215" fmla="*/ 2335498 h 7505871"/>
              <a:gd name="connsiteX216" fmla="*/ 4910266 w 8074110"/>
              <a:gd name="connsiteY216" fmla="*/ 2631986 h 7505871"/>
              <a:gd name="connsiteX217" fmla="*/ 4886269 w 8074110"/>
              <a:gd name="connsiteY217" fmla="*/ 2625018 h 7505871"/>
              <a:gd name="connsiteX218" fmla="*/ 4856077 w 8074110"/>
              <a:gd name="connsiteY218" fmla="*/ 2523611 h 7505871"/>
              <a:gd name="connsiteX219" fmla="*/ 4774022 w 8074110"/>
              <a:gd name="connsiteY219" fmla="*/ 2248021 h 7505871"/>
              <a:gd name="connsiteX220" fmla="*/ 4307225 w 8074110"/>
              <a:gd name="connsiteY220" fmla="*/ 1709230 h 7505871"/>
              <a:gd name="connsiteX221" fmla="*/ 4116790 w 8074110"/>
              <a:gd name="connsiteY221" fmla="*/ 1610144 h 7505871"/>
              <a:gd name="connsiteX222" fmla="*/ 4116790 w 8074110"/>
              <a:gd name="connsiteY222" fmla="*/ 1603177 h 7505871"/>
              <a:gd name="connsiteX223" fmla="*/ 4512366 w 8074110"/>
              <a:gd name="connsiteY223" fmla="*/ 1528087 h 7505871"/>
              <a:gd name="connsiteX224" fmla="*/ 6820029 w 8074110"/>
              <a:gd name="connsiteY224" fmla="*/ 1512603 h 7505871"/>
              <a:gd name="connsiteX225" fmla="*/ 6897441 w 8074110"/>
              <a:gd name="connsiteY225" fmla="*/ 1524215 h 7505871"/>
              <a:gd name="connsiteX226" fmla="*/ 6961695 w 8074110"/>
              <a:gd name="connsiteY226" fmla="*/ 1596983 h 7505871"/>
              <a:gd name="connsiteX227" fmla="*/ 7029043 w 8074110"/>
              <a:gd name="connsiteY227" fmla="*/ 1883409 h 7505871"/>
              <a:gd name="connsiteX228" fmla="*/ 6992660 w 8074110"/>
              <a:gd name="connsiteY228" fmla="*/ 1932953 h 7505871"/>
              <a:gd name="connsiteX229" fmla="*/ 6976404 w 8074110"/>
              <a:gd name="connsiteY229" fmla="*/ 1932953 h 7505871"/>
              <a:gd name="connsiteX230" fmla="*/ 6868801 w 8074110"/>
              <a:gd name="connsiteY230" fmla="*/ 1914374 h 7505871"/>
              <a:gd name="connsiteX231" fmla="*/ 6705459 w 8074110"/>
              <a:gd name="connsiteY231" fmla="*/ 1923664 h 7505871"/>
              <a:gd name="connsiteX232" fmla="*/ 6577730 w 8074110"/>
              <a:gd name="connsiteY232" fmla="*/ 1956952 h 7505871"/>
              <a:gd name="connsiteX233" fmla="*/ 6559151 w 8074110"/>
              <a:gd name="connsiteY233" fmla="*/ 1937598 h 7505871"/>
              <a:gd name="connsiteX234" fmla="*/ 6655914 w 8074110"/>
              <a:gd name="connsiteY234" fmla="*/ 1569890 h 7505871"/>
              <a:gd name="connsiteX235" fmla="*/ 6675268 w 8074110"/>
              <a:gd name="connsiteY235" fmla="*/ 1546666 h 7505871"/>
              <a:gd name="connsiteX236" fmla="*/ 6820029 w 8074110"/>
              <a:gd name="connsiteY236" fmla="*/ 1512603 h 7505871"/>
              <a:gd name="connsiteX237" fmla="*/ 5008000 w 8074110"/>
              <a:gd name="connsiteY237" fmla="*/ 1446610 h 7505871"/>
              <a:gd name="connsiteX238" fmla="*/ 5029483 w 8074110"/>
              <a:gd name="connsiteY238" fmla="*/ 1453769 h 7505871"/>
              <a:gd name="connsiteX239" fmla="*/ 5478474 w 8074110"/>
              <a:gd name="connsiteY239" fmla="*/ 1927534 h 7505871"/>
              <a:gd name="connsiteX240" fmla="*/ 5542727 w 8074110"/>
              <a:gd name="connsiteY240" fmla="*/ 2030492 h 7505871"/>
              <a:gd name="connsiteX241" fmla="*/ 5541177 w 8074110"/>
              <a:gd name="connsiteY241" fmla="*/ 2056038 h 7505871"/>
              <a:gd name="connsiteX242" fmla="*/ 5291908 w 8074110"/>
              <a:gd name="connsiteY242" fmla="*/ 2278986 h 7505871"/>
              <a:gd name="connsiteX243" fmla="*/ 5262493 w 8074110"/>
              <a:gd name="connsiteY243" fmla="*/ 2275889 h 7505871"/>
              <a:gd name="connsiteX244" fmla="*/ 5242366 w 8074110"/>
              <a:gd name="connsiteY244" fmla="*/ 2245698 h 7505871"/>
              <a:gd name="connsiteX245" fmla="*/ 4709768 w 8074110"/>
              <a:gd name="connsiteY245" fmla="*/ 1588468 h 7505871"/>
              <a:gd name="connsiteX246" fmla="*/ 4640871 w 8074110"/>
              <a:gd name="connsiteY246" fmla="*/ 1526537 h 7505871"/>
              <a:gd name="connsiteX247" fmla="*/ 4628487 w 8074110"/>
              <a:gd name="connsiteY247" fmla="*/ 1509508 h 7505871"/>
              <a:gd name="connsiteX248" fmla="*/ 4767053 w 8074110"/>
              <a:gd name="connsiteY248" fmla="*/ 1484735 h 7505871"/>
              <a:gd name="connsiteX249" fmla="*/ 4985356 w 8074110"/>
              <a:gd name="connsiteY249" fmla="*/ 1447577 h 7505871"/>
              <a:gd name="connsiteX250" fmla="*/ 5008000 w 8074110"/>
              <a:gd name="connsiteY250" fmla="*/ 1446610 h 7505871"/>
              <a:gd name="connsiteX251" fmla="*/ 6340847 w 8074110"/>
              <a:gd name="connsiteY251" fmla="*/ 1375585 h 7505871"/>
              <a:gd name="connsiteX252" fmla="*/ 6593211 w 8074110"/>
              <a:gd name="connsiteY252" fmla="*/ 1528087 h 7505871"/>
              <a:gd name="connsiteX253" fmla="*/ 6602500 w 8074110"/>
              <a:gd name="connsiteY253" fmla="*/ 1570662 h 7505871"/>
              <a:gd name="connsiteX254" fmla="*/ 6508059 w 8074110"/>
              <a:gd name="connsiteY254" fmla="*/ 1929081 h 7505871"/>
              <a:gd name="connsiteX255" fmla="*/ 6473996 w 8074110"/>
              <a:gd name="connsiteY255" fmla="*/ 1946112 h 7505871"/>
              <a:gd name="connsiteX256" fmla="*/ 6378005 w 8074110"/>
              <a:gd name="connsiteY256" fmla="*/ 1888054 h 7505871"/>
              <a:gd name="connsiteX257" fmla="*/ 6153510 w 8074110"/>
              <a:gd name="connsiteY257" fmla="*/ 1754130 h 7505871"/>
              <a:gd name="connsiteX258" fmla="*/ 5967720 w 8074110"/>
              <a:gd name="connsiteY258" fmla="*/ 1700716 h 7505871"/>
              <a:gd name="connsiteX259" fmla="*/ 5987073 w 8074110"/>
              <a:gd name="connsiteY259" fmla="*/ 1675943 h 7505871"/>
              <a:gd name="connsiteX260" fmla="*/ 6277369 w 8074110"/>
              <a:gd name="connsiteY260" fmla="*/ 1394936 h 7505871"/>
              <a:gd name="connsiteX261" fmla="*/ 6340847 w 8074110"/>
              <a:gd name="connsiteY261" fmla="*/ 1375585 h 7505871"/>
              <a:gd name="connsiteX262" fmla="*/ 5595560 w 8074110"/>
              <a:gd name="connsiteY262" fmla="*/ 1338329 h 7505871"/>
              <a:gd name="connsiteX263" fmla="*/ 5617042 w 8074110"/>
              <a:gd name="connsiteY263" fmla="*/ 1346167 h 7505871"/>
              <a:gd name="connsiteX264" fmla="*/ 5894951 w 8074110"/>
              <a:gd name="connsiteY264" fmla="*/ 1706908 h 7505871"/>
              <a:gd name="connsiteX265" fmla="*/ 5886437 w 8074110"/>
              <a:gd name="connsiteY265" fmla="*/ 1735551 h 7505871"/>
              <a:gd name="connsiteX266" fmla="*/ 5598464 w 8074110"/>
              <a:gd name="connsiteY266" fmla="*/ 2004171 h 7505871"/>
              <a:gd name="connsiteX267" fmla="*/ 5562854 w 8074110"/>
              <a:gd name="connsiteY267" fmla="*/ 2003399 h 7505871"/>
              <a:gd name="connsiteX268" fmla="*/ 5518728 w 8074110"/>
              <a:gd name="connsiteY268" fmla="*/ 1937598 h 7505871"/>
              <a:gd name="connsiteX269" fmla="*/ 5076702 w 8074110"/>
              <a:gd name="connsiteY269" fmla="*/ 1449900 h 7505871"/>
              <a:gd name="connsiteX270" fmla="*/ 5062769 w 8074110"/>
              <a:gd name="connsiteY270" fmla="*/ 1440610 h 7505871"/>
              <a:gd name="connsiteX271" fmla="*/ 5059673 w 8074110"/>
              <a:gd name="connsiteY271" fmla="*/ 1434418 h 7505871"/>
              <a:gd name="connsiteX272" fmla="*/ 5231527 w 8074110"/>
              <a:gd name="connsiteY272" fmla="*/ 1403453 h 7505871"/>
              <a:gd name="connsiteX273" fmla="*/ 5572917 w 8074110"/>
              <a:gd name="connsiteY273" fmla="*/ 1339199 h 7505871"/>
              <a:gd name="connsiteX274" fmla="*/ 5595560 w 8074110"/>
              <a:gd name="connsiteY274" fmla="*/ 1338329 h 7505871"/>
              <a:gd name="connsiteX275" fmla="*/ 7276375 w 8074110"/>
              <a:gd name="connsiteY275" fmla="*/ 1330104 h 7505871"/>
              <a:gd name="connsiteX276" fmla="*/ 7289148 w 8074110"/>
              <a:gd name="connsiteY276" fmla="*/ 1333782 h 7505871"/>
              <a:gd name="connsiteX277" fmla="*/ 7575575 w 8074110"/>
              <a:gd name="connsiteY277" fmla="*/ 1543569 h 7505871"/>
              <a:gd name="connsiteX278" fmla="*/ 7080134 w 8074110"/>
              <a:gd name="connsiteY278" fmla="*/ 1900440 h 7505871"/>
              <a:gd name="connsiteX279" fmla="*/ 7049944 w 8074110"/>
              <a:gd name="connsiteY279" fmla="*/ 1775031 h 7505871"/>
              <a:gd name="connsiteX280" fmla="*/ 6997305 w 8074110"/>
              <a:gd name="connsiteY280" fmla="*/ 1566792 h 7505871"/>
              <a:gd name="connsiteX281" fmla="*/ 7004272 w 8074110"/>
              <a:gd name="connsiteY281" fmla="*/ 1520345 h 7505871"/>
              <a:gd name="connsiteX282" fmla="*/ 7263602 w 8074110"/>
              <a:gd name="connsiteY282" fmla="*/ 1332232 h 7505871"/>
              <a:gd name="connsiteX283" fmla="*/ 7276375 w 8074110"/>
              <a:gd name="connsiteY283" fmla="*/ 1330104 h 7505871"/>
              <a:gd name="connsiteX284" fmla="*/ 6080766 w 8074110"/>
              <a:gd name="connsiteY284" fmla="*/ 1213804 h 7505871"/>
              <a:gd name="connsiteX285" fmla="*/ 6228600 w 8074110"/>
              <a:gd name="connsiteY285" fmla="*/ 1291205 h 7505871"/>
              <a:gd name="connsiteX286" fmla="*/ 6226277 w 8074110"/>
              <a:gd name="connsiteY286" fmla="*/ 1408870 h 7505871"/>
              <a:gd name="connsiteX287" fmla="*/ 5949915 w 8074110"/>
              <a:gd name="connsiteY287" fmla="*/ 1675170 h 7505871"/>
              <a:gd name="connsiteX288" fmla="*/ 5917402 w 8074110"/>
              <a:gd name="connsiteY288" fmla="*/ 1669751 h 7505871"/>
              <a:gd name="connsiteX289" fmla="*/ 5644910 w 8074110"/>
              <a:gd name="connsiteY289" fmla="*/ 1333782 h 7505871"/>
              <a:gd name="connsiteX290" fmla="*/ 5641813 w 8074110"/>
              <a:gd name="connsiteY290" fmla="*/ 1326040 h 7505871"/>
              <a:gd name="connsiteX291" fmla="*/ 5997137 w 8074110"/>
              <a:gd name="connsiteY291" fmla="*/ 1237016 h 7505871"/>
              <a:gd name="connsiteX292" fmla="*/ 6019586 w 8074110"/>
              <a:gd name="connsiteY292" fmla="*/ 1230822 h 7505871"/>
              <a:gd name="connsiteX293" fmla="*/ 6080766 w 8074110"/>
              <a:gd name="connsiteY293" fmla="*/ 1213804 h 7505871"/>
              <a:gd name="connsiteX294" fmla="*/ 6758873 w 8074110"/>
              <a:gd name="connsiteY294" fmla="*/ 1190569 h 7505871"/>
              <a:gd name="connsiteX295" fmla="*/ 6874993 w 8074110"/>
              <a:gd name="connsiteY295" fmla="*/ 1283463 h 7505871"/>
              <a:gd name="connsiteX296" fmla="*/ 6932277 w 8074110"/>
              <a:gd name="connsiteY296" fmla="*/ 1486282 h 7505871"/>
              <a:gd name="connsiteX297" fmla="*/ 6699267 w 8074110"/>
              <a:gd name="connsiteY297" fmla="*/ 1511056 h 7505871"/>
              <a:gd name="connsiteX298" fmla="*/ 6674496 w 8074110"/>
              <a:gd name="connsiteY298" fmla="*/ 1488605 h 7505871"/>
              <a:gd name="connsiteX299" fmla="*/ 6726360 w 8074110"/>
              <a:gd name="connsiteY299" fmla="*/ 1216115 h 7505871"/>
              <a:gd name="connsiteX300" fmla="*/ 6758873 w 8074110"/>
              <a:gd name="connsiteY300" fmla="*/ 1190569 h 7505871"/>
              <a:gd name="connsiteX301" fmla="*/ 6574632 w 8074110"/>
              <a:gd name="connsiteY301" fmla="*/ 1120220 h 7505871"/>
              <a:gd name="connsiteX302" fmla="*/ 6630369 w 8074110"/>
              <a:gd name="connsiteY302" fmla="*/ 1136380 h 7505871"/>
              <a:gd name="connsiteX303" fmla="*/ 6672946 w 8074110"/>
              <a:gd name="connsiteY303" fmla="*/ 1219985 h 7505871"/>
              <a:gd name="connsiteX304" fmla="*/ 6625724 w 8074110"/>
              <a:gd name="connsiteY304" fmla="*/ 1474671 h 7505871"/>
              <a:gd name="connsiteX305" fmla="*/ 6343945 w 8074110"/>
              <a:gd name="connsiteY305" fmla="*/ 1334555 h 7505871"/>
              <a:gd name="connsiteX306" fmla="*/ 6525863 w 8074110"/>
              <a:gd name="connsiteY306" fmla="*/ 1151087 h 7505871"/>
              <a:gd name="connsiteX307" fmla="*/ 6574632 w 8074110"/>
              <a:gd name="connsiteY307" fmla="*/ 1120220 h 7505871"/>
              <a:gd name="connsiteX308" fmla="*/ 6967017 w 8074110"/>
              <a:gd name="connsiteY308" fmla="*/ 1103093 h 7505871"/>
              <a:gd name="connsiteX309" fmla="*/ 6982596 w 8074110"/>
              <a:gd name="connsiteY309" fmla="*/ 1107737 h 7505871"/>
              <a:gd name="connsiteX310" fmla="*/ 7253538 w 8074110"/>
              <a:gd name="connsiteY310" fmla="*/ 1307461 h 7505871"/>
              <a:gd name="connsiteX311" fmla="*/ 6978726 w 8074110"/>
              <a:gd name="connsiteY311" fmla="*/ 1493250 h 7505871"/>
              <a:gd name="connsiteX312" fmla="*/ 6933051 w 8074110"/>
              <a:gd name="connsiteY312" fmla="*/ 1333007 h 7505871"/>
              <a:gd name="connsiteX313" fmla="*/ 6905958 w 8074110"/>
              <a:gd name="connsiteY313" fmla="*/ 1240886 h 7505871"/>
              <a:gd name="connsiteX314" fmla="*/ 6953180 w 8074110"/>
              <a:gd name="connsiteY314" fmla="*/ 1110059 h 7505871"/>
              <a:gd name="connsiteX315" fmla="*/ 6967017 w 8074110"/>
              <a:gd name="connsiteY315" fmla="*/ 1103093 h 7505871"/>
              <a:gd name="connsiteX316" fmla="*/ 6470804 w 8074110"/>
              <a:gd name="connsiteY316" fmla="*/ 1067301 h 7505871"/>
              <a:gd name="connsiteX317" fmla="*/ 6520443 w 8074110"/>
              <a:gd name="connsiteY317" fmla="*/ 1104640 h 7505871"/>
              <a:gd name="connsiteX318" fmla="*/ 6510381 w 8074110"/>
              <a:gd name="connsiteY318" fmla="*/ 1130186 h 7505871"/>
              <a:gd name="connsiteX319" fmla="*/ 6338525 w 8074110"/>
              <a:gd name="connsiteY319" fmla="*/ 1300494 h 7505871"/>
              <a:gd name="connsiteX320" fmla="*/ 6312204 w 8074110"/>
              <a:gd name="connsiteY320" fmla="*/ 1303589 h 7505871"/>
              <a:gd name="connsiteX321" fmla="*/ 6168219 w 8074110"/>
              <a:gd name="connsiteY321" fmla="*/ 1185924 h 7505871"/>
              <a:gd name="connsiteX322" fmla="*/ 6357879 w 8074110"/>
              <a:gd name="connsiteY322" fmla="*/ 1111607 h 7505871"/>
              <a:gd name="connsiteX323" fmla="*/ 6449225 w 8074110"/>
              <a:gd name="connsiteY323" fmla="*/ 1071352 h 7505871"/>
              <a:gd name="connsiteX324" fmla="*/ 6470804 w 8074110"/>
              <a:gd name="connsiteY324" fmla="*/ 1067301 h 7505871"/>
              <a:gd name="connsiteX325" fmla="*/ 6835513 w 8074110"/>
              <a:gd name="connsiteY325" fmla="*/ 1000134 h 7505871"/>
              <a:gd name="connsiteX326" fmla="*/ 6948533 w 8074110"/>
              <a:gd name="connsiteY326" fmla="*/ 1082966 h 7505871"/>
              <a:gd name="connsiteX327" fmla="*/ 6876540 w 8074110"/>
              <a:gd name="connsiteY327" fmla="*/ 1144895 h 7505871"/>
              <a:gd name="connsiteX328" fmla="*/ 6830868 w 8074110"/>
              <a:gd name="connsiteY328" fmla="*/ 1004779 h 7505871"/>
              <a:gd name="connsiteX329" fmla="*/ 6835513 w 8074110"/>
              <a:gd name="connsiteY329" fmla="*/ 1000134 h 7505871"/>
              <a:gd name="connsiteX330" fmla="*/ 6704686 w 8074110"/>
              <a:gd name="connsiteY330" fmla="*/ 979233 h 7505871"/>
              <a:gd name="connsiteX331" fmla="*/ 6690750 w 8074110"/>
              <a:gd name="connsiteY331" fmla="*/ 1097673 h 7505871"/>
              <a:gd name="connsiteX332" fmla="*/ 6676816 w 8074110"/>
              <a:gd name="connsiteY332" fmla="*/ 1108512 h 7505871"/>
              <a:gd name="connsiteX333" fmla="*/ 6595533 w 8074110"/>
              <a:gd name="connsiteY333" fmla="*/ 1085289 h 7505871"/>
              <a:gd name="connsiteX334" fmla="*/ 6704686 w 8074110"/>
              <a:gd name="connsiteY334" fmla="*/ 979233 h 7505871"/>
              <a:gd name="connsiteX335" fmla="*/ 6666754 w 8074110"/>
              <a:gd name="connsiteY335" fmla="*/ 957557 h 7505871"/>
              <a:gd name="connsiteX336" fmla="*/ 6672946 w 8074110"/>
              <a:gd name="connsiteY336" fmla="*/ 964524 h 7505871"/>
              <a:gd name="connsiteX337" fmla="*/ 6576180 w 8074110"/>
              <a:gd name="connsiteY337" fmla="*/ 1062838 h 7505871"/>
              <a:gd name="connsiteX338" fmla="*/ 6559151 w 8074110"/>
              <a:gd name="connsiteY338" fmla="*/ 1060515 h 7505871"/>
              <a:gd name="connsiteX339" fmla="*/ 6517348 w 8074110"/>
              <a:gd name="connsiteY339" fmla="*/ 1038839 h 7505871"/>
              <a:gd name="connsiteX340" fmla="*/ 6666754 w 8074110"/>
              <a:gd name="connsiteY340" fmla="*/ 957557 h 7505871"/>
              <a:gd name="connsiteX341" fmla="*/ 6770485 w 8074110"/>
              <a:gd name="connsiteY341" fmla="*/ 952912 h 7505871"/>
              <a:gd name="connsiteX342" fmla="*/ 6843252 w 8074110"/>
              <a:gd name="connsiteY342" fmla="*/ 1175085 h 7505871"/>
              <a:gd name="connsiteX343" fmla="*/ 6770485 w 8074110"/>
              <a:gd name="connsiteY343" fmla="*/ 1162698 h 7505871"/>
              <a:gd name="connsiteX344" fmla="*/ 6739521 w 8074110"/>
              <a:gd name="connsiteY344" fmla="*/ 1127863 h 7505871"/>
              <a:gd name="connsiteX345" fmla="*/ 6761970 w 8074110"/>
              <a:gd name="connsiteY345" fmla="*/ 955234 h 7505871"/>
              <a:gd name="connsiteX346" fmla="*/ 6770485 w 8074110"/>
              <a:gd name="connsiteY346" fmla="*/ 952912 h 7505871"/>
              <a:gd name="connsiteX347" fmla="*/ 6946211 w 8074110"/>
              <a:gd name="connsiteY347" fmla="*/ 870080 h 7505871"/>
              <a:gd name="connsiteX348" fmla="*/ 6963242 w 8074110"/>
              <a:gd name="connsiteY348" fmla="*/ 888659 h 7505871"/>
              <a:gd name="connsiteX349" fmla="*/ 6957825 w 8074110"/>
              <a:gd name="connsiteY349" fmla="*/ 1034194 h 7505871"/>
              <a:gd name="connsiteX350" fmla="*/ 6809967 w 8074110"/>
              <a:gd name="connsiteY350" fmla="*/ 925044 h 7505871"/>
              <a:gd name="connsiteX351" fmla="*/ 6797580 w 8074110"/>
              <a:gd name="connsiteY351" fmla="*/ 902593 h 7505871"/>
              <a:gd name="connsiteX352" fmla="*/ 6819256 w 8074110"/>
              <a:gd name="connsiteY352" fmla="*/ 891756 h 7505871"/>
              <a:gd name="connsiteX353" fmla="*/ 6946211 w 8074110"/>
              <a:gd name="connsiteY353" fmla="*/ 870080 h 7505871"/>
              <a:gd name="connsiteX354" fmla="*/ 7209413 w 8074110"/>
              <a:gd name="connsiteY354" fmla="*/ 828278 h 7505871"/>
              <a:gd name="connsiteX355" fmla="*/ 7237282 w 8074110"/>
              <a:gd name="connsiteY355" fmla="*/ 855373 h 7505871"/>
              <a:gd name="connsiteX356" fmla="*/ 7215606 w 8074110"/>
              <a:gd name="connsiteY356" fmla="*/ 952137 h 7505871"/>
              <a:gd name="connsiteX357" fmla="*/ 7244249 w 8074110"/>
              <a:gd name="connsiteY357" fmla="*/ 1244756 h 7505871"/>
              <a:gd name="connsiteX358" fmla="*/ 7038332 w 8074110"/>
              <a:gd name="connsiteY358" fmla="*/ 1090706 h 7505871"/>
              <a:gd name="connsiteX359" fmla="*/ 7006594 w 8074110"/>
              <a:gd name="connsiteY359" fmla="*/ 1005553 h 7505871"/>
              <a:gd name="connsiteX360" fmla="*/ 7001175 w 8074110"/>
              <a:gd name="connsiteY360" fmla="*/ 946720 h 7505871"/>
              <a:gd name="connsiteX361" fmla="*/ 7091746 w 8074110"/>
              <a:gd name="connsiteY361" fmla="*/ 846856 h 7505871"/>
              <a:gd name="connsiteX362" fmla="*/ 7209413 w 8074110"/>
              <a:gd name="connsiteY362" fmla="*/ 828278 h 7505871"/>
              <a:gd name="connsiteX363" fmla="*/ 6430647 w 8074110"/>
              <a:gd name="connsiteY363" fmla="*/ 814344 h 7505871"/>
              <a:gd name="connsiteX364" fmla="*/ 6683010 w 8074110"/>
              <a:gd name="connsiteY364" fmla="*/ 895626 h 7505871"/>
              <a:gd name="connsiteX365" fmla="*/ 6473221 w 8074110"/>
              <a:gd name="connsiteY365" fmla="*/ 1012521 h 7505871"/>
              <a:gd name="connsiteX366" fmla="*/ 6430647 w 8074110"/>
              <a:gd name="connsiteY366" fmla="*/ 814344 h 7505871"/>
              <a:gd name="connsiteX367" fmla="*/ 6604048 w 8074110"/>
              <a:gd name="connsiteY367" fmla="*/ 782606 h 7505871"/>
              <a:gd name="connsiteX368" fmla="*/ 6675268 w 8074110"/>
              <a:gd name="connsiteY368" fmla="*/ 846084 h 7505871"/>
              <a:gd name="connsiteX369" fmla="*/ 6672173 w 8074110"/>
              <a:gd name="connsiteY369" fmla="*/ 851501 h 7505871"/>
              <a:gd name="connsiteX370" fmla="*/ 6628821 w 8074110"/>
              <a:gd name="connsiteY370" fmla="*/ 838342 h 7505871"/>
              <a:gd name="connsiteX371" fmla="*/ 6604048 w 8074110"/>
              <a:gd name="connsiteY371" fmla="*/ 782606 h 7505871"/>
              <a:gd name="connsiteX372" fmla="*/ 7680080 w 8074110"/>
              <a:gd name="connsiteY372" fmla="*/ 765574 h 7505871"/>
              <a:gd name="connsiteX373" fmla="*/ 7556221 w 8074110"/>
              <a:gd name="connsiteY373" fmla="*/ 1049678 h 7505871"/>
              <a:gd name="connsiteX374" fmla="*/ 7508227 w 8074110"/>
              <a:gd name="connsiteY374" fmla="*/ 1221532 h 7505871"/>
              <a:gd name="connsiteX375" fmla="*/ 7521386 w 8074110"/>
              <a:gd name="connsiteY375" fmla="*/ 1449125 h 7505871"/>
              <a:gd name="connsiteX376" fmla="*/ 7323984 w 8074110"/>
              <a:gd name="connsiteY376" fmla="*/ 1304364 h 7505871"/>
              <a:gd name="connsiteX377" fmla="*/ 7307727 w 8074110"/>
              <a:gd name="connsiteY377" fmla="*/ 1284238 h 7505871"/>
              <a:gd name="connsiteX378" fmla="*/ 7287601 w 8074110"/>
              <a:gd name="connsiteY378" fmla="*/ 846856 h 7505871"/>
              <a:gd name="connsiteX379" fmla="*/ 7330951 w 8074110"/>
              <a:gd name="connsiteY379" fmla="*/ 810474 h 7505871"/>
              <a:gd name="connsiteX380" fmla="*/ 7662277 w 8074110"/>
              <a:gd name="connsiteY380" fmla="*/ 766349 h 7505871"/>
              <a:gd name="connsiteX381" fmla="*/ 7680080 w 8074110"/>
              <a:gd name="connsiteY381" fmla="*/ 765574 h 7505871"/>
              <a:gd name="connsiteX382" fmla="*/ 6930729 w 8074110"/>
              <a:gd name="connsiteY382" fmla="*/ 747770 h 7505871"/>
              <a:gd name="connsiteX383" fmla="*/ 6952405 w 8074110"/>
              <a:gd name="connsiteY383" fmla="*/ 813569 h 7505871"/>
              <a:gd name="connsiteX384" fmla="*/ 6942341 w 8074110"/>
              <a:gd name="connsiteY384" fmla="*/ 831375 h 7505871"/>
              <a:gd name="connsiteX385" fmla="*/ 6824674 w 8074110"/>
              <a:gd name="connsiteY385" fmla="*/ 849954 h 7505871"/>
              <a:gd name="connsiteX386" fmla="*/ 6930729 w 8074110"/>
              <a:gd name="connsiteY386" fmla="*/ 747770 h 7505871"/>
              <a:gd name="connsiteX387" fmla="*/ 5906563 w 8074110"/>
              <a:gd name="connsiteY387" fmla="*/ 678872 h 7505871"/>
              <a:gd name="connsiteX388" fmla="*/ 6195312 w 8074110"/>
              <a:gd name="connsiteY388" fmla="*/ 748543 h 7505871"/>
              <a:gd name="connsiteX389" fmla="*/ 6300593 w 8074110"/>
              <a:gd name="connsiteY389" fmla="*/ 776411 h 7505871"/>
              <a:gd name="connsiteX390" fmla="*/ 6379552 w 8074110"/>
              <a:gd name="connsiteY390" fmla="*/ 836795 h 7505871"/>
              <a:gd name="connsiteX391" fmla="*/ 6425999 w 8074110"/>
              <a:gd name="connsiteY391" fmla="*/ 1014068 h 7505871"/>
              <a:gd name="connsiteX392" fmla="*/ 6403551 w 8074110"/>
              <a:gd name="connsiteY392" fmla="*/ 1046581 h 7505871"/>
              <a:gd name="connsiteX393" fmla="*/ 6110157 w 8074110"/>
              <a:gd name="connsiteY393" fmla="*/ 1160376 h 7505871"/>
              <a:gd name="connsiteX394" fmla="*/ 6073775 w 8074110"/>
              <a:gd name="connsiteY394" fmla="*/ 1137153 h 7505871"/>
              <a:gd name="connsiteX395" fmla="*/ 6045907 w 8074110"/>
              <a:gd name="connsiteY395" fmla="*/ 944398 h 7505871"/>
              <a:gd name="connsiteX396" fmla="*/ 5906563 w 8074110"/>
              <a:gd name="connsiteY396" fmla="*/ 678872 h 7505871"/>
              <a:gd name="connsiteX397" fmla="*/ 6719393 w 8074110"/>
              <a:gd name="connsiteY397" fmla="*/ 658746 h 7505871"/>
              <a:gd name="connsiteX398" fmla="*/ 6719393 w 8074110"/>
              <a:gd name="connsiteY398" fmla="*/ 822086 h 7505871"/>
              <a:gd name="connsiteX399" fmla="*/ 6609467 w 8074110"/>
              <a:gd name="connsiteY399" fmla="*/ 725319 h 7505871"/>
              <a:gd name="connsiteX400" fmla="*/ 6719393 w 8074110"/>
              <a:gd name="connsiteY400" fmla="*/ 658746 h 7505871"/>
              <a:gd name="connsiteX401" fmla="*/ 6440708 w 8074110"/>
              <a:gd name="connsiteY401" fmla="*/ 645585 h 7505871"/>
              <a:gd name="connsiteX402" fmla="*/ 6535152 w 8074110"/>
              <a:gd name="connsiteY402" fmla="*/ 725319 h 7505871"/>
              <a:gd name="connsiteX403" fmla="*/ 6549086 w 8074110"/>
              <a:gd name="connsiteY403" fmla="*/ 797312 h 7505871"/>
              <a:gd name="connsiteX404" fmla="*/ 6532055 w 8074110"/>
              <a:gd name="connsiteY404" fmla="*/ 805829 h 7505871"/>
              <a:gd name="connsiteX405" fmla="*/ 6418260 w 8074110"/>
              <a:gd name="connsiteY405" fmla="*/ 771766 h 7505871"/>
              <a:gd name="connsiteX406" fmla="*/ 6411293 w 8074110"/>
              <a:gd name="connsiteY406" fmla="*/ 750865 h 7505871"/>
              <a:gd name="connsiteX407" fmla="*/ 6440708 w 8074110"/>
              <a:gd name="connsiteY407" fmla="*/ 645585 h 7505871"/>
              <a:gd name="connsiteX408" fmla="*/ 6781009 w 8074110"/>
              <a:gd name="connsiteY408" fmla="*/ 620969 h 7505871"/>
              <a:gd name="connsiteX409" fmla="*/ 6790613 w 8074110"/>
              <a:gd name="connsiteY409" fmla="*/ 623909 h 7505871"/>
              <a:gd name="connsiteX410" fmla="*/ 6953180 w 8074110"/>
              <a:gd name="connsiteY410" fmla="*/ 648682 h 7505871"/>
              <a:gd name="connsiteX411" fmla="*/ 6775132 w 8074110"/>
              <a:gd name="connsiteY411" fmla="*/ 813569 h 7505871"/>
              <a:gd name="connsiteX412" fmla="*/ 6775132 w 8074110"/>
              <a:gd name="connsiteY412" fmla="*/ 637843 h 7505871"/>
              <a:gd name="connsiteX413" fmla="*/ 6781009 w 8074110"/>
              <a:gd name="connsiteY413" fmla="*/ 620969 h 7505871"/>
              <a:gd name="connsiteX414" fmla="*/ 5234624 w 8074110"/>
              <a:gd name="connsiteY414" fmla="*/ 559658 h 7505871"/>
              <a:gd name="connsiteX415" fmla="*/ 5505567 w 8074110"/>
              <a:gd name="connsiteY415" fmla="*/ 602235 h 7505871"/>
              <a:gd name="connsiteX416" fmla="*/ 5753288 w 8074110"/>
              <a:gd name="connsiteY416" fmla="*/ 647134 h 7505871"/>
              <a:gd name="connsiteX417" fmla="*/ 5809025 w 8074110"/>
              <a:gd name="connsiteY417" fmla="*/ 673453 h 7505871"/>
              <a:gd name="connsiteX418" fmla="*/ 6021133 w 8074110"/>
              <a:gd name="connsiteY418" fmla="*/ 1164248 h 7505871"/>
              <a:gd name="connsiteX419" fmla="*/ 5995587 w 8074110"/>
              <a:gd name="connsiteY419" fmla="*/ 1196761 h 7505871"/>
              <a:gd name="connsiteX420" fmla="*/ 5603880 w 8074110"/>
              <a:gd name="connsiteY420" fmla="*/ 1293527 h 7505871"/>
              <a:gd name="connsiteX421" fmla="*/ 5572917 w 8074110"/>
              <a:gd name="connsiteY421" fmla="*/ 1274949 h 7505871"/>
              <a:gd name="connsiteX422" fmla="*/ 5565951 w 8074110"/>
              <a:gd name="connsiteY422" fmla="*/ 1236241 h 7505871"/>
              <a:gd name="connsiteX423" fmla="*/ 5253978 w 8074110"/>
              <a:gd name="connsiteY423" fmla="*/ 586751 h 7505871"/>
              <a:gd name="connsiteX424" fmla="*/ 5231527 w 8074110"/>
              <a:gd name="connsiteY424" fmla="*/ 568172 h 7505871"/>
              <a:gd name="connsiteX425" fmla="*/ 5234624 w 8074110"/>
              <a:gd name="connsiteY425" fmla="*/ 559658 h 7505871"/>
              <a:gd name="connsiteX426" fmla="*/ 7162192 w 8074110"/>
              <a:gd name="connsiteY426" fmla="*/ 523272 h 7505871"/>
              <a:gd name="connsiteX427" fmla="*/ 7213283 w 8074110"/>
              <a:gd name="connsiteY427" fmla="*/ 787250 h 7505871"/>
              <a:gd name="connsiteX428" fmla="*/ 7028270 w 8074110"/>
              <a:gd name="connsiteY428" fmla="*/ 816666 h 7505871"/>
              <a:gd name="connsiteX429" fmla="*/ 7015884 w 8074110"/>
              <a:gd name="connsiteY429" fmla="*/ 813569 h 7505871"/>
              <a:gd name="connsiteX430" fmla="*/ 6991110 w 8074110"/>
              <a:gd name="connsiteY430" fmla="*/ 678097 h 7505871"/>
              <a:gd name="connsiteX431" fmla="*/ 7162192 w 8074110"/>
              <a:gd name="connsiteY431" fmla="*/ 523272 h 7505871"/>
              <a:gd name="connsiteX432" fmla="*/ 4912588 w 8074110"/>
              <a:gd name="connsiteY432" fmla="*/ 519403 h 7505871"/>
              <a:gd name="connsiteX433" fmla="*/ 5110765 w 8074110"/>
              <a:gd name="connsiteY433" fmla="*/ 542626 h 7505871"/>
              <a:gd name="connsiteX434" fmla="*/ 5250106 w 8074110"/>
              <a:gd name="connsiteY434" fmla="*/ 613072 h 7505871"/>
              <a:gd name="connsiteX435" fmla="*/ 5517179 w 8074110"/>
              <a:gd name="connsiteY435" fmla="*/ 1195214 h 7505871"/>
              <a:gd name="connsiteX436" fmla="*/ 5552789 w 8074110"/>
              <a:gd name="connsiteY436" fmla="*/ 1302042 h 7505871"/>
              <a:gd name="connsiteX437" fmla="*/ 5458345 w 8074110"/>
              <a:gd name="connsiteY437" fmla="*/ 1322168 h 7505871"/>
              <a:gd name="connsiteX438" fmla="*/ 5014774 w 8074110"/>
              <a:gd name="connsiteY438" fmla="*/ 1398808 h 7505871"/>
              <a:gd name="connsiteX439" fmla="*/ 4966777 w 8074110"/>
              <a:gd name="connsiteY439" fmla="*/ 1352361 h 7505871"/>
              <a:gd name="connsiteX440" fmla="*/ 5019419 w 8074110"/>
              <a:gd name="connsiteY440" fmla="*/ 998587 h 7505871"/>
              <a:gd name="connsiteX441" fmla="*/ 4912588 w 8074110"/>
              <a:gd name="connsiteY441" fmla="*/ 519403 h 7505871"/>
              <a:gd name="connsiteX442" fmla="*/ 4234457 w 8074110"/>
              <a:gd name="connsiteY442" fmla="*/ 454377 h 7505871"/>
              <a:gd name="connsiteX443" fmla="*/ 4501530 w 8074110"/>
              <a:gd name="connsiteY443" fmla="*/ 477600 h 7505871"/>
              <a:gd name="connsiteX444" fmla="*/ 4811179 w 8074110"/>
              <a:gd name="connsiteY444" fmla="*/ 507791 h 7505871"/>
              <a:gd name="connsiteX445" fmla="*/ 4913363 w 8074110"/>
              <a:gd name="connsiteY445" fmla="*/ 570495 h 7505871"/>
              <a:gd name="connsiteX446" fmla="*/ 4982261 w 8074110"/>
              <a:gd name="connsiteY446" fmla="*/ 806602 h 7505871"/>
              <a:gd name="connsiteX447" fmla="*/ 4953618 w 8074110"/>
              <a:gd name="connsiteY447" fmla="*/ 1142572 h 7505871"/>
              <a:gd name="connsiteX448" fmla="*/ 4918007 w 8074110"/>
              <a:gd name="connsiteY448" fmla="*/ 1364745 h 7505871"/>
              <a:gd name="connsiteX449" fmla="*/ 4938909 w 8074110"/>
              <a:gd name="connsiteY449" fmla="*/ 1412742 h 7505871"/>
              <a:gd name="connsiteX450" fmla="*/ 4780986 w 8074110"/>
              <a:gd name="connsiteY450" fmla="*/ 1439835 h 7505871"/>
              <a:gd name="connsiteX451" fmla="*/ 4630809 w 8074110"/>
              <a:gd name="connsiteY451" fmla="*/ 1466156 h 7505871"/>
              <a:gd name="connsiteX452" fmla="*/ 4598296 w 8074110"/>
              <a:gd name="connsiteY452" fmla="*/ 1442933 h 7505871"/>
              <a:gd name="connsiteX453" fmla="*/ 4594424 w 8074110"/>
              <a:gd name="connsiteY453" fmla="*/ 1350811 h 7505871"/>
              <a:gd name="connsiteX454" fmla="*/ 4241424 w 8074110"/>
              <a:gd name="connsiteY454" fmla="*/ 470633 h 7505871"/>
              <a:gd name="connsiteX455" fmla="*/ 4229037 w 8074110"/>
              <a:gd name="connsiteY455" fmla="*/ 465214 h 7505871"/>
              <a:gd name="connsiteX456" fmla="*/ 4234457 w 8074110"/>
              <a:gd name="connsiteY456" fmla="*/ 454377 h 7505871"/>
              <a:gd name="connsiteX457" fmla="*/ 3677861 w 8074110"/>
              <a:gd name="connsiteY457" fmla="*/ 411800 h 7505871"/>
              <a:gd name="connsiteX458" fmla="*/ 4030088 w 8074110"/>
              <a:gd name="connsiteY458" fmla="*/ 438120 h 7505871"/>
              <a:gd name="connsiteX459" fmla="*/ 4053311 w 8074110"/>
              <a:gd name="connsiteY459" fmla="*/ 440443 h 7505871"/>
              <a:gd name="connsiteX460" fmla="*/ 4244519 w 8074110"/>
              <a:gd name="connsiteY460" fmla="*/ 523272 h 7505871"/>
              <a:gd name="connsiteX461" fmla="*/ 4551846 w 8074110"/>
              <a:gd name="connsiteY461" fmla="*/ 1212243 h 7505871"/>
              <a:gd name="connsiteX462" fmla="*/ 4535590 w 8074110"/>
              <a:gd name="connsiteY462" fmla="*/ 1380229 h 7505871"/>
              <a:gd name="connsiteX463" fmla="*/ 4539463 w 8074110"/>
              <a:gd name="connsiteY463" fmla="*/ 1456092 h 7505871"/>
              <a:gd name="connsiteX464" fmla="*/ 4522431 w 8074110"/>
              <a:gd name="connsiteY464" fmla="*/ 1483960 h 7505871"/>
              <a:gd name="connsiteX465" fmla="*/ 4086599 w 8074110"/>
              <a:gd name="connsiteY465" fmla="*/ 1566792 h 7505871"/>
              <a:gd name="connsiteX466" fmla="*/ 4061828 w 8074110"/>
              <a:gd name="connsiteY466" fmla="*/ 1545116 h 7505871"/>
              <a:gd name="connsiteX467" fmla="*/ 4069568 w 8074110"/>
              <a:gd name="connsiteY467" fmla="*/ 1300494 h 7505871"/>
              <a:gd name="connsiteX468" fmla="*/ 3687925 w 8074110"/>
              <a:gd name="connsiteY468" fmla="*/ 429604 h 7505871"/>
              <a:gd name="connsiteX469" fmla="*/ 3675539 w 8074110"/>
              <a:gd name="connsiteY469" fmla="*/ 418767 h 7505871"/>
              <a:gd name="connsiteX470" fmla="*/ 3677861 w 8074110"/>
              <a:gd name="connsiteY470" fmla="*/ 411800 h 7505871"/>
              <a:gd name="connsiteX471" fmla="*/ 6108224 w 8074110"/>
              <a:gd name="connsiteY471" fmla="*/ 396317 h 7505871"/>
              <a:gd name="connsiteX472" fmla="*/ 6125641 w 8074110"/>
              <a:gd name="connsiteY472" fmla="*/ 402510 h 7505871"/>
              <a:gd name="connsiteX473" fmla="*/ 6341622 w 8074110"/>
              <a:gd name="connsiteY473" fmla="*/ 567400 h 7505871"/>
              <a:gd name="connsiteX474" fmla="*/ 6378005 w 8074110"/>
              <a:gd name="connsiteY474" fmla="*/ 732286 h 7505871"/>
              <a:gd name="connsiteX475" fmla="*/ 6341622 w 8074110"/>
              <a:gd name="connsiteY475" fmla="*/ 750865 h 7505871"/>
              <a:gd name="connsiteX476" fmla="*/ 5885662 w 8074110"/>
              <a:gd name="connsiteY476" fmla="*/ 639392 h 7505871"/>
              <a:gd name="connsiteX477" fmla="*/ 5869406 w 8074110"/>
              <a:gd name="connsiteY477" fmla="*/ 631650 h 7505871"/>
              <a:gd name="connsiteX478" fmla="*/ 6062938 w 8074110"/>
              <a:gd name="connsiteY478" fmla="*/ 478375 h 7505871"/>
              <a:gd name="connsiteX479" fmla="*/ 6097773 w 8074110"/>
              <a:gd name="connsiteY479" fmla="*/ 411025 h 7505871"/>
              <a:gd name="connsiteX480" fmla="*/ 6108224 w 8074110"/>
              <a:gd name="connsiteY480" fmla="*/ 396317 h 7505871"/>
              <a:gd name="connsiteX481" fmla="*/ 6744939 w 8074110"/>
              <a:gd name="connsiteY481" fmla="*/ 361480 h 7505871"/>
              <a:gd name="connsiteX482" fmla="*/ 6736424 w 8074110"/>
              <a:gd name="connsiteY482" fmla="*/ 441215 h 7505871"/>
              <a:gd name="connsiteX483" fmla="*/ 6725587 w 8074110"/>
              <a:gd name="connsiteY483" fmla="*/ 559658 h 7505871"/>
              <a:gd name="connsiteX484" fmla="*/ 6607145 w 8074110"/>
              <a:gd name="connsiteY484" fmla="*/ 705193 h 7505871"/>
              <a:gd name="connsiteX485" fmla="*/ 6580052 w 8074110"/>
              <a:gd name="connsiteY485" fmla="*/ 699773 h 7505871"/>
              <a:gd name="connsiteX486" fmla="*/ 6419035 w 8074110"/>
              <a:gd name="connsiteY486" fmla="*/ 567400 h 7505871"/>
              <a:gd name="connsiteX487" fmla="*/ 6744939 w 8074110"/>
              <a:gd name="connsiteY487" fmla="*/ 361480 h 7505871"/>
              <a:gd name="connsiteX488" fmla="*/ 1803613 w 8074110"/>
              <a:gd name="connsiteY488" fmla="*/ 357515 h 7505871"/>
              <a:gd name="connsiteX489" fmla="*/ 1815320 w 8074110"/>
              <a:gd name="connsiteY489" fmla="*/ 366125 h 7505871"/>
              <a:gd name="connsiteX490" fmla="*/ 2333208 w 8074110"/>
              <a:gd name="connsiteY490" fmla="*/ 873952 h 7505871"/>
              <a:gd name="connsiteX491" fmla="*/ 2338628 w 8074110"/>
              <a:gd name="connsiteY491" fmla="*/ 884014 h 7505871"/>
              <a:gd name="connsiteX492" fmla="*/ 2280569 w 8074110"/>
              <a:gd name="connsiteY492" fmla="*/ 869307 h 7505871"/>
              <a:gd name="connsiteX493" fmla="*/ 2208574 w 8074110"/>
              <a:gd name="connsiteY493" fmla="*/ 822860 h 7505871"/>
              <a:gd name="connsiteX494" fmla="*/ 1950018 w 8074110"/>
              <a:gd name="connsiteY494" fmla="*/ 640165 h 7505871"/>
              <a:gd name="connsiteX495" fmla="*/ 1867186 w 8074110"/>
              <a:gd name="connsiteY495" fmla="*/ 575139 h 7505871"/>
              <a:gd name="connsiteX496" fmla="*/ 1659722 w 8074110"/>
              <a:gd name="connsiteY496" fmla="*/ 386254 h 7505871"/>
              <a:gd name="connsiteX497" fmla="*/ 1789001 w 8074110"/>
              <a:gd name="connsiteY497" fmla="*/ 357611 h 7505871"/>
              <a:gd name="connsiteX498" fmla="*/ 1803613 w 8074110"/>
              <a:gd name="connsiteY498" fmla="*/ 357515 h 7505871"/>
              <a:gd name="connsiteX499" fmla="*/ 1210729 w 8074110"/>
              <a:gd name="connsiteY499" fmla="*/ 356836 h 7505871"/>
              <a:gd name="connsiteX500" fmla="*/ 1531218 w 8074110"/>
              <a:gd name="connsiteY500" fmla="*/ 373092 h 7505871"/>
              <a:gd name="connsiteX501" fmla="*/ 1743327 w 8074110"/>
              <a:gd name="connsiteY501" fmla="*/ 480698 h 7505871"/>
              <a:gd name="connsiteX502" fmla="*/ 1830804 w 8074110"/>
              <a:gd name="connsiteY502" fmla="*/ 565850 h 7505871"/>
              <a:gd name="connsiteX503" fmla="*/ 2004980 w 8074110"/>
              <a:gd name="connsiteY503" fmla="*/ 702096 h 7505871"/>
              <a:gd name="connsiteX504" fmla="*/ 2150515 w 8074110"/>
              <a:gd name="connsiteY504" fmla="*/ 811246 h 7505871"/>
              <a:gd name="connsiteX505" fmla="*/ 2376561 w 8074110"/>
              <a:gd name="connsiteY505" fmla="*/ 925044 h 7505871"/>
              <a:gd name="connsiteX506" fmla="*/ 2399784 w 8074110"/>
              <a:gd name="connsiteY506" fmla="*/ 942075 h 7505871"/>
              <a:gd name="connsiteX507" fmla="*/ 2718723 w 8074110"/>
              <a:gd name="connsiteY507" fmla="*/ 1283463 h 7505871"/>
              <a:gd name="connsiteX508" fmla="*/ 2731205 w 8074110"/>
              <a:gd name="connsiteY508" fmla="*/ 1302623 h 7505871"/>
              <a:gd name="connsiteX509" fmla="*/ 2731376 w 8074110"/>
              <a:gd name="connsiteY509" fmla="*/ 1303649 h 7505871"/>
              <a:gd name="connsiteX510" fmla="*/ 2786837 w 8074110"/>
              <a:gd name="connsiteY510" fmla="*/ 1362801 h 7505871"/>
              <a:gd name="connsiteX511" fmla="*/ 2786846 w 8074110"/>
              <a:gd name="connsiteY511" fmla="*/ 1361650 h 7505871"/>
              <a:gd name="connsiteX512" fmla="*/ 2797387 w 8074110"/>
              <a:gd name="connsiteY512" fmla="*/ 1374054 h 7505871"/>
              <a:gd name="connsiteX513" fmla="*/ 2818189 w 8074110"/>
              <a:gd name="connsiteY513" fmla="*/ 1396240 h 7505871"/>
              <a:gd name="connsiteX514" fmla="*/ 2817106 w 8074110"/>
              <a:gd name="connsiteY514" fmla="*/ 1397256 h 7505871"/>
              <a:gd name="connsiteX515" fmla="*/ 2902964 w 8074110"/>
              <a:gd name="connsiteY515" fmla="*/ 1498283 h 7505871"/>
              <a:gd name="connsiteX516" fmla="*/ 3009792 w 8074110"/>
              <a:gd name="connsiteY516" fmla="*/ 1637238 h 7505871"/>
              <a:gd name="connsiteX517" fmla="*/ 2735752 w 8074110"/>
              <a:gd name="connsiteY517" fmla="*/ 1415837 h 7505871"/>
              <a:gd name="connsiteX518" fmla="*/ 1008685 w 8074110"/>
              <a:gd name="connsiteY518" fmla="*/ 367675 h 7505871"/>
              <a:gd name="connsiteX519" fmla="*/ 1011007 w 8074110"/>
              <a:gd name="connsiteY519" fmla="*/ 356836 h 7505871"/>
              <a:gd name="connsiteX520" fmla="*/ 1210729 w 8074110"/>
              <a:gd name="connsiteY520" fmla="*/ 356836 h 7505871"/>
              <a:gd name="connsiteX521" fmla="*/ 2855742 w 8074110"/>
              <a:gd name="connsiteY521" fmla="*/ 349869 h 7505871"/>
              <a:gd name="connsiteX522" fmla="*/ 2975732 w 8074110"/>
              <a:gd name="connsiteY522" fmla="*/ 357611 h 7505871"/>
              <a:gd name="connsiteX523" fmla="*/ 3563291 w 8074110"/>
              <a:gd name="connsiteY523" fmla="*/ 403285 h 7505871"/>
              <a:gd name="connsiteX524" fmla="*/ 3644576 w 8074110"/>
              <a:gd name="connsiteY524" fmla="*/ 434248 h 7505871"/>
              <a:gd name="connsiteX525" fmla="*/ 3996800 w 8074110"/>
              <a:gd name="connsiteY525" fmla="*/ 962976 h 7505871"/>
              <a:gd name="connsiteX526" fmla="*/ 4018476 w 8074110"/>
              <a:gd name="connsiteY526" fmla="*/ 1285785 h 7505871"/>
              <a:gd name="connsiteX527" fmla="*/ 4015379 w 8074110"/>
              <a:gd name="connsiteY527" fmla="*/ 1554405 h 7505871"/>
              <a:gd name="connsiteX528" fmla="*/ 3987511 w 8074110"/>
              <a:gd name="connsiteY528" fmla="*/ 1588468 h 7505871"/>
              <a:gd name="connsiteX529" fmla="*/ 3505232 w 8074110"/>
              <a:gd name="connsiteY529" fmla="*/ 1706136 h 7505871"/>
              <a:gd name="connsiteX530" fmla="*/ 3467300 w 8074110"/>
              <a:gd name="connsiteY530" fmla="*/ 1688329 h 7505871"/>
              <a:gd name="connsiteX531" fmla="*/ 3434787 w 8074110"/>
              <a:gd name="connsiteY531" fmla="*/ 1526537 h 7505871"/>
              <a:gd name="connsiteX532" fmla="*/ 2878193 w 8074110"/>
              <a:gd name="connsiteY532" fmla="*/ 380834 h 7505871"/>
              <a:gd name="connsiteX533" fmla="*/ 2855742 w 8074110"/>
              <a:gd name="connsiteY533" fmla="*/ 356063 h 7505871"/>
              <a:gd name="connsiteX534" fmla="*/ 2855742 w 8074110"/>
              <a:gd name="connsiteY534" fmla="*/ 349869 h 7505871"/>
              <a:gd name="connsiteX535" fmla="*/ 6802225 w 8074110"/>
              <a:gd name="connsiteY535" fmla="*/ 332065 h 7505871"/>
              <a:gd name="connsiteX536" fmla="*/ 7036785 w 8074110"/>
              <a:gd name="connsiteY536" fmla="*/ 431153 h 7505871"/>
              <a:gd name="connsiteX537" fmla="*/ 7148257 w 8074110"/>
              <a:gd name="connsiteY537" fmla="*/ 445088 h 7505871"/>
              <a:gd name="connsiteX538" fmla="*/ 7169934 w 8074110"/>
              <a:gd name="connsiteY538" fmla="*/ 455924 h 7505871"/>
              <a:gd name="connsiteX539" fmla="*/ 7157547 w 8074110"/>
              <a:gd name="connsiteY539" fmla="*/ 479923 h 7505871"/>
              <a:gd name="connsiteX540" fmla="*/ 7014334 w 8074110"/>
              <a:gd name="connsiteY540" fmla="*/ 603007 h 7505871"/>
              <a:gd name="connsiteX541" fmla="*/ 6878090 w 8074110"/>
              <a:gd name="connsiteY541" fmla="*/ 617716 h 7505871"/>
              <a:gd name="connsiteX542" fmla="*/ 6844027 w 8074110"/>
              <a:gd name="connsiteY542" fmla="*/ 605330 h 7505871"/>
              <a:gd name="connsiteX543" fmla="*/ 6783646 w 8074110"/>
              <a:gd name="connsiteY543" fmla="*/ 502371 h 7505871"/>
              <a:gd name="connsiteX544" fmla="*/ 6802225 w 8074110"/>
              <a:gd name="connsiteY544" fmla="*/ 332065 h 7505871"/>
              <a:gd name="connsiteX545" fmla="*/ 2167055 w 8074110"/>
              <a:gd name="connsiteY545" fmla="*/ 264786 h 7505871"/>
              <a:gd name="connsiteX546" fmla="*/ 2451651 w 8074110"/>
              <a:gd name="connsiteY546" fmla="*/ 305744 h 7505871"/>
              <a:gd name="connsiteX547" fmla="*/ 2734980 w 8074110"/>
              <a:gd name="connsiteY547" fmla="*/ 335935 h 7505871"/>
              <a:gd name="connsiteX548" fmla="*/ 2836388 w 8074110"/>
              <a:gd name="connsiteY548" fmla="*/ 411800 h 7505871"/>
              <a:gd name="connsiteX549" fmla="*/ 3379825 w 8074110"/>
              <a:gd name="connsiteY549" fmla="*/ 1528087 h 7505871"/>
              <a:gd name="connsiteX550" fmla="*/ 2763552 w 8074110"/>
              <a:gd name="connsiteY550" fmla="*/ 752238 h 7505871"/>
              <a:gd name="connsiteX551" fmla="*/ 2167055 w 8074110"/>
              <a:gd name="connsiteY551" fmla="*/ 264786 h 7505871"/>
              <a:gd name="connsiteX552" fmla="*/ 7517516 w 8074110"/>
              <a:gd name="connsiteY552" fmla="*/ 277101 h 7505871"/>
              <a:gd name="connsiteX553" fmla="*/ 7651440 w 8074110"/>
              <a:gd name="connsiteY553" fmla="*/ 726094 h 7505871"/>
              <a:gd name="connsiteX554" fmla="*/ 7406816 w 8074110"/>
              <a:gd name="connsiteY554" fmla="*/ 760155 h 7505871"/>
              <a:gd name="connsiteX555" fmla="*/ 7295343 w 8074110"/>
              <a:gd name="connsiteY555" fmla="*/ 776411 h 7505871"/>
              <a:gd name="connsiteX556" fmla="*/ 7250443 w 8074110"/>
              <a:gd name="connsiteY556" fmla="*/ 758607 h 7505871"/>
              <a:gd name="connsiteX557" fmla="*/ 7202446 w 8074110"/>
              <a:gd name="connsiteY557" fmla="*/ 573592 h 7505871"/>
              <a:gd name="connsiteX558" fmla="*/ 7277537 w 8074110"/>
              <a:gd name="connsiteY558" fmla="*/ 427281 h 7505871"/>
              <a:gd name="connsiteX559" fmla="*/ 7493517 w 8074110"/>
              <a:gd name="connsiteY559" fmla="*/ 286390 h 7505871"/>
              <a:gd name="connsiteX560" fmla="*/ 7517516 w 8074110"/>
              <a:gd name="connsiteY560" fmla="*/ 277101 h 7505871"/>
              <a:gd name="connsiteX561" fmla="*/ 1725523 w 8074110"/>
              <a:gd name="connsiteY561" fmla="*/ 200464 h 7505871"/>
              <a:gd name="connsiteX562" fmla="*/ 1922923 w 8074110"/>
              <a:gd name="connsiteY562" fmla="*/ 231429 h 7505871"/>
              <a:gd name="connsiteX563" fmla="*/ 2086264 w 8074110"/>
              <a:gd name="connsiteY563" fmla="*/ 256200 h 7505871"/>
              <a:gd name="connsiteX564" fmla="*/ 2138131 w 8074110"/>
              <a:gd name="connsiteY564" fmla="*/ 284843 h 7505871"/>
              <a:gd name="connsiteX565" fmla="*/ 2200834 w 8074110"/>
              <a:gd name="connsiteY565" fmla="*/ 338257 h 7505871"/>
              <a:gd name="connsiteX566" fmla="*/ 2728013 w 8074110"/>
              <a:gd name="connsiteY566" fmla="*/ 774864 h 7505871"/>
              <a:gd name="connsiteX567" fmla="*/ 2820132 w 8074110"/>
              <a:gd name="connsiteY567" fmla="*/ 871630 h 7505871"/>
              <a:gd name="connsiteX568" fmla="*/ 3416208 w 8074110"/>
              <a:gd name="connsiteY568" fmla="*/ 1705361 h 7505871"/>
              <a:gd name="connsiteX569" fmla="*/ 3403821 w 8074110"/>
              <a:gd name="connsiteY569" fmla="*/ 1733229 h 7505871"/>
              <a:gd name="connsiteX570" fmla="*/ 3220356 w 8074110"/>
              <a:gd name="connsiteY570" fmla="*/ 1788965 h 7505871"/>
              <a:gd name="connsiteX571" fmla="*/ 3183971 w 8074110"/>
              <a:gd name="connsiteY571" fmla="*/ 1778128 h 7505871"/>
              <a:gd name="connsiteX572" fmla="*/ 2802328 w 8074110"/>
              <a:gd name="connsiteY572" fmla="*/ 1303589 h 7505871"/>
              <a:gd name="connsiteX573" fmla="*/ 2734980 w 8074110"/>
              <a:gd name="connsiteY573" fmla="*/ 1223082 h 7505871"/>
              <a:gd name="connsiteX574" fmla="*/ 1721651 w 8074110"/>
              <a:gd name="connsiteY574" fmla="*/ 208205 h 7505871"/>
              <a:gd name="connsiteX575" fmla="*/ 1725523 w 8074110"/>
              <a:gd name="connsiteY575" fmla="*/ 200464 h 7505871"/>
              <a:gd name="connsiteX576" fmla="*/ 5759578 w 8074110"/>
              <a:gd name="connsiteY576" fmla="*/ 140662 h 7505871"/>
              <a:gd name="connsiteX577" fmla="*/ 5822184 w 8074110"/>
              <a:gd name="connsiteY577" fmla="*/ 174918 h 7505871"/>
              <a:gd name="connsiteX578" fmla="*/ 6050551 w 8074110"/>
              <a:gd name="connsiteY578" fmla="*/ 345224 h 7505871"/>
              <a:gd name="connsiteX579" fmla="*/ 6064485 w 8074110"/>
              <a:gd name="connsiteY579" fmla="*/ 389351 h 7505871"/>
              <a:gd name="connsiteX580" fmla="*/ 5850827 w 8074110"/>
              <a:gd name="connsiteY580" fmla="*/ 619264 h 7505871"/>
              <a:gd name="connsiteX581" fmla="*/ 5812120 w 8074110"/>
              <a:gd name="connsiteY581" fmla="*/ 623909 h 7505871"/>
              <a:gd name="connsiteX582" fmla="*/ 5306617 w 8074110"/>
              <a:gd name="connsiteY582" fmla="*/ 537981 h 7505871"/>
              <a:gd name="connsiteX583" fmla="*/ 5287266 w 8074110"/>
              <a:gd name="connsiteY583" fmla="*/ 532562 h 7505871"/>
              <a:gd name="connsiteX584" fmla="*/ 5484666 w 8074110"/>
              <a:gd name="connsiteY584" fmla="*/ 433476 h 7505871"/>
              <a:gd name="connsiteX585" fmla="*/ 5716131 w 8074110"/>
              <a:gd name="connsiteY585" fmla="*/ 198141 h 7505871"/>
              <a:gd name="connsiteX586" fmla="*/ 5759578 w 8074110"/>
              <a:gd name="connsiteY586" fmla="*/ 140662 h 7505871"/>
              <a:gd name="connsiteX587" fmla="*/ 6792161 w 8074110"/>
              <a:gd name="connsiteY587" fmla="*/ 69637 h 7505871"/>
              <a:gd name="connsiteX588" fmla="*/ 6756550 w 8074110"/>
              <a:gd name="connsiteY588" fmla="*/ 261619 h 7505871"/>
              <a:gd name="connsiteX589" fmla="*/ 6617984 w 8074110"/>
              <a:gd name="connsiteY589" fmla="*/ 446635 h 7505871"/>
              <a:gd name="connsiteX590" fmla="*/ 6420582 w 8074110"/>
              <a:gd name="connsiteY590" fmla="*/ 545724 h 7505871"/>
              <a:gd name="connsiteX591" fmla="*/ 6386520 w 8074110"/>
              <a:gd name="connsiteY591" fmla="*/ 543401 h 7505871"/>
              <a:gd name="connsiteX592" fmla="*/ 6167444 w 8074110"/>
              <a:gd name="connsiteY592" fmla="*/ 376190 h 7505871"/>
              <a:gd name="connsiteX593" fmla="*/ 6792161 w 8074110"/>
              <a:gd name="connsiteY593" fmla="*/ 69637 h 7505871"/>
              <a:gd name="connsiteX594" fmla="*/ 6830299 w 8074110"/>
              <a:gd name="connsiteY594" fmla="*/ 401 h 7505871"/>
              <a:gd name="connsiteX595" fmla="*/ 6773582 w 8074110"/>
              <a:gd name="connsiteY595" fmla="*/ 27835 h 7505871"/>
              <a:gd name="connsiteX596" fmla="*/ 6302140 w 8074110"/>
              <a:gd name="connsiteY596" fmla="*/ 343677 h 7505871"/>
              <a:gd name="connsiteX597" fmla="*/ 6071452 w 8074110"/>
              <a:gd name="connsiteY597" fmla="*/ 304197 h 7505871"/>
              <a:gd name="connsiteX598" fmla="*/ 5949915 w 8074110"/>
              <a:gd name="connsiteY598" fmla="*/ 212850 h 7505871"/>
              <a:gd name="connsiteX599" fmla="*/ 5809025 w 8074110"/>
              <a:gd name="connsiteY599" fmla="*/ 105247 h 7505871"/>
              <a:gd name="connsiteX600" fmla="*/ 6016489 w 8074110"/>
              <a:gd name="connsiteY600" fmla="*/ 8481 h 7505871"/>
              <a:gd name="connsiteX601" fmla="*/ 6001007 w 8074110"/>
              <a:gd name="connsiteY601" fmla="*/ 3061 h 7505871"/>
              <a:gd name="connsiteX602" fmla="*/ 5795091 w 8074110"/>
              <a:gd name="connsiteY602" fmla="*/ 51058 h 7505871"/>
              <a:gd name="connsiteX603" fmla="*/ 5725418 w 8074110"/>
              <a:gd name="connsiteY603" fmla="*/ 40219 h 7505871"/>
              <a:gd name="connsiteX604" fmla="*/ 5613945 w 8074110"/>
              <a:gd name="connsiteY604" fmla="*/ 8481 h 7505871"/>
              <a:gd name="connsiteX605" fmla="*/ 5681293 w 8074110"/>
              <a:gd name="connsiteY605" fmla="*/ 62670 h 7505871"/>
              <a:gd name="connsiteX606" fmla="*/ 5692905 w 8074110"/>
              <a:gd name="connsiteY606" fmla="*/ 126148 h 7505871"/>
              <a:gd name="connsiteX607" fmla="*/ 5659619 w 8074110"/>
              <a:gd name="connsiteY607" fmla="*/ 178787 h 7505871"/>
              <a:gd name="connsiteX608" fmla="*/ 5438219 w 8074110"/>
              <a:gd name="connsiteY608" fmla="*/ 396318 h 7505871"/>
              <a:gd name="connsiteX609" fmla="*/ 5299651 w 8074110"/>
              <a:gd name="connsiteY609" fmla="*/ 465989 h 7505871"/>
              <a:gd name="connsiteX610" fmla="*/ 5051157 w 8074110"/>
              <a:gd name="connsiteY610" fmla="*/ 501599 h 7505871"/>
              <a:gd name="connsiteX611" fmla="*/ 5017869 w 8074110"/>
              <a:gd name="connsiteY611" fmla="*/ 498502 h 7505871"/>
              <a:gd name="connsiteX612" fmla="*/ 4896331 w 8074110"/>
              <a:gd name="connsiteY612" fmla="*/ 483020 h 7505871"/>
              <a:gd name="connsiteX613" fmla="*/ 5006257 w 8074110"/>
              <a:gd name="connsiteY613" fmla="*/ 368448 h 7505871"/>
              <a:gd name="connsiteX614" fmla="*/ 5178888 w 8074110"/>
              <a:gd name="connsiteY614" fmla="*/ 35574 h 7505871"/>
              <a:gd name="connsiteX615" fmla="*/ 5148697 w 8074110"/>
              <a:gd name="connsiteY615" fmla="*/ 4611 h 7505871"/>
              <a:gd name="connsiteX616" fmla="*/ 5130119 w 8074110"/>
              <a:gd name="connsiteY616" fmla="*/ 33252 h 7505871"/>
              <a:gd name="connsiteX617" fmla="*/ 4968327 w 8074110"/>
              <a:gd name="connsiteY617" fmla="*/ 335162 h 7505871"/>
              <a:gd name="connsiteX618" fmla="*/ 4842143 w 8074110"/>
              <a:gd name="connsiteY618" fmla="*/ 457472 h 7505871"/>
              <a:gd name="connsiteX619" fmla="*/ 4792601 w 8074110"/>
              <a:gd name="connsiteY619" fmla="*/ 475278 h 7505871"/>
              <a:gd name="connsiteX620" fmla="*/ 4347477 w 8074110"/>
              <a:gd name="connsiteY620" fmla="*/ 432701 h 7505871"/>
              <a:gd name="connsiteX621" fmla="*/ 4253811 w 8074110"/>
              <a:gd name="connsiteY621" fmla="*/ 421089 h 7505871"/>
              <a:gd name="connsiteX622" fmla="*/ 4693512 w 8074110"/>
              <a:gd name="connsiteY622" fmla="*/ 8481 h 7505871"/>
              <a:gd name="connsiteX623" fmla="*/ 4611455 w 8074110"/>
              <a:gd name="connsiteY623" fmla="*/ 22415 h 7505871"/>
              <a:gd name="connsiteX624" fmla="*/ 4196524 w 8074110"/>
              <a:gd name="connsiteY624" fmla="*/ 402510 h 7505871"/>
              <a:gd name="connsiteX625" fmla="*/ 4148530 w 8074110"/>
              <a:gd name="connsiteY625" fmla="*/ 417219 h 7505871"/>
              <a:gd name="connsiteX626" fmla="*/ 3828041 w 8074110"/>
              <a:gd name="connsiteY626" fmla="*/ 393221 h 7505871"/>
              <a:gd name="connsiteX627" fmla="*/ 3665477 w 8074110"/>
              <a:gd name="connsiteY627" fmla="*/ 380834 h 7505871"/>
              <a:gd name="connsiteX628" fmla="*/ 3924032 w 8074110"/>
              <a:gd name="connsiteY628" fmla="*/ 10028 h 7505871"/>
              <a:gd name="connsiteX629" fmla="*/ 3841203 w 8074110"/>
              <a:gd name="connsiteY629" fmla="*/ 46414 h 7505871"/>
              <a:gd name="connsiteX630" fmla="*/ 3613610 w 8074110"/>
              <a:gd name="connsiteY630" fmla="*/ 359933 h 7505871"/>
              <a:gd name="connsiteX631" fmla="*/ 3573355 w 8074110"/>
              <a:gd name="connsiteY631" fmla="*/ 376190 h 7505871"/>
              <a:gd name="connsiteX632" fmla="*/ 2866581 w 8074110"/>
              <a:gd name="connsiteY632" fmla="*/ 318906 h 7505871"/>
              <a:gd name="connsiteX633" fmla="*/ 2819359 w 8074110"/>
              <a:gd name="connsiteY633" fmla="*/ 301874 h 7505871"/>
              <a:gd name="connsiteX634" fmla="*/ 2984246 w 8074110"/>
              <a:gd name="connsiteY634" fmla="*/ 10028 h 7505871"/>
              <a:gd name="connsiteX635" fmla="*/ 2922318 w 8074110"/>
              <a:gd name="connsiteY635" fmla="*/ 39446 h 7505871"/>
              <a:gd name="connsiteX636" fmla="*/ 2779879 w 8074110"/>
              <a:gd name="connsiteY636" fmla="*/ 285618 h 7505871"/>
              <a:gd name="connsiteX637" fmla="*/ 2736527 w 8074110"/>
              <a:gd name="connsiteY637" fmla="*/ 306519 h 7505871"/>
              <a:gd name="connsiteX638" fmla="*/ 2190770 w 8074110"/>
              <a:gd name="connsiteY638" fmla="*/ 240718 h 7505871"/>
              <a:gd name="connsiteX639" fmla="*/ 2157482 w 8074110"/>
              <a:gd name="connsiteY639" fmla="*/ 207430 h 7505871"/>
              <a:gd name="connsiteX640" fmla="*/ 2173739 w 8074110"/>
              <a:gd name="connsiteY640" fmla="*/ 124598 h 7505871"/>
              <a:gd name="connsiteX641" fmla="*/ 2247281 w 8074110"/>
              <a:gd name="connsiteY641" fmla="*/ 8481 h 7505871"/>
              <a:gd name="connsiteX642" fmla="*/ 2202382 w 8074110"/>
              <a:gd name="connsiteY642" fmla="*/ 13126 h 7505871"/>
              <a:gd name="connsiteX643" fmla="*/ 2109488 w 8074110"/>
              <a:gd name="connsiteY643" fmla="*/ 196594 h 7505871"/>
              <a:gd name="connsiteX644" fmla="*/ 2073878 w 8074110"/>
              <a:gd name="connsiteY644" fmla="*/ 223687 h 7505871"/>
              <a:gd name="connsiteX645" fmla="*/ 1782807 w 8074110"/>
              <a:gd name="connsiteY645" fmla="*/ 178015 h 7505871"/>
              <a:gd name="connsiteX646" fmla="*/ 1743327 w 8074110"/>
              <a:gd name="connsiteY646" fmla="*/ 94408 h 7505871"/>
              <a:gd name="connsiteX647" fmla="*/ 1789774 w 8074110"/>
              <a:gd name="connsiteY647" fmla="*/ 10803 h 7505871"/>
              <a:gd name="connsiteX648" fmla="*/ 1709266 w 8074110"/>
              <a:gd name="connsiteY648" fmla="*/ 48736 h 7505871"/>
              <a:gd name="connsiteX649" fmla="*/ 1667462 w 8074110"/>
              <a:gd name="connsiteY649" fmla="*/ 127696 h 7505871"/>
              <a:gd name="connsiteX650" fmla="*/ 1618692 w 8074110"/>
              <a:gd name="connsiteY650" fmla="*/ 152469 h 7505871"/>
              <a:gd name="connsiteX651" fmla="*/ 853860 w 8074110"/>
              <a:gd name="connsiteY651" fmla="*/ 29382 h 7505871"/>
              <a:gd name="connsiteX652" fmla="*/ 474537 w 8074110"/>
              <a:gd name="connsiteY652" fmla="*/ 9256 h 7505871"/>
              <a:gd name="connsiteX653" fmla="*/ 493891 w 8074110"/>
              <a:gd name="connsiteY653" fmla="*/ 12351 h 7505871"/>
              <a:gd name="connsiteX654" fmla="*/ 733870 w 8074110"/>
              <a:gd name="connsiteY654" fmla="*/ 40994 h 7505871"/>
              <a:gd name="connsiteX655" fmla="*/ 1561409 w 8074110"/>
              <a:gd name="connsiteY655" fmla="*/ 171820 h 7505871"/>
              <a:gd name="connsiteX656" fmla="*/ 1631854 w 8074110"/>
              <a:gd name="connsiteY656" fmla="*/ 187304 h 7505871"/>
              <a:gd name="connsiteX657" fmla="*/ 1772742 w 8074110"/>
              <a:gd name="connsiteY657" fmla="*/ 322001 h 7505871"/>
              <a:gd name="connsiteX658" fmla="*/ 1567601 w 8074110"/>
              <a:gd name="connsiteY658" fmla="*/ 346774 h 7505871"/>
              <a:gd name="connsiteX659" fmla="*/ 1264918 w 8074110"/>
              <a:gd name="connsiteY659" fmla="*/ 319678 h 7505871"/>
              <a:gd name="connsiteX660" fmla="*/ 966880 w 8074110"/>
              <a:gd name="connsiteY660" fmla="*/ 322776 h 7505871"/>
              <a:gd name="connsiteX661" fmla="*/ 839151 w 8074110"/>
              <a:gd name="connsiteY661" fmla="*/ 293357 h 7505871"/>
              <a:gd name="connsiteX662" fmla="*/ 116893 w 8074110"/>
              <a:gd name="connsiteY662" fmla="*/ 13126 h 7505871"/>
              <a:gd name="connsiteX663" fmla="*/ 0 w 8074110"/>
              <a:gd name="connsiteY663" fmla="*/ 6159 h 7505871"/>
              <a:gd name="connsiteX664" fmla="*/ 30191 w 8074110"/>
              <a:gd name="connsiteY664" fmla="*/ 27060 h 7505871"/>
              <a:gd name="connsiteX665" fmla="*/ 863149 w 8074110"/>
              <a:gd name="connsiteY665" fmla="*/ 349096 h 7505871"/>
              <a:gd name="connsiteX666" fmla="*/ 2691628 w 8074110"/>
              <a:gd name="connsiteY666" fmla="*/ 1437513 h 7505871"/>
              <a:gd name="connsiteX667" fmla="*/ 3149135 w 8074110"/>
              <a:gd name="connsiteY667" fmla="*/ 1826898 h 7505871"/>
              <a:gd name="connsiteX668" fmla="*/ 3180873 w 8074110"/>
              <a:gd name="connsiteY668" fmla="*/ 1850896 h 7505871"/>
              <a:gd name="connsiteX669" fmla="*/ 3685603 w 8074110"/>
              <a:gd name="connsiteY669" fmla="*/ 2128807 h 7505871"/>
              <a:gd name="connsiteX670" fmla="*/ 4074212 w 8074110"/>
              <a:gd name="connsiteY670" fmla="*/ 2380398 h 7505871"/>
              <a:gd name="connsiteX671" fmla="*/ 4482176 w 8074110"/>
              <a:gd name="connsiteY671" fmla="*/ 2882804 h 7505871"/>
              <a:gd name="connsiteX672" fmla="*/ 4615325 w 8074110"/>
              <a:gd name="connsiteY672" fmla="*/ 3032983 h 7505871"/>
              <a:gd name="connsiteX673" fmla="*/ 4938909 w 8074110"/>
              <a:gd name="connsiteY673" fmla="*/ 3311666 h 7505871"/>
              <a:gd name="connsiteX674" fmla="*/ 5464539 w 8074110"/>
              <a:gd name="connsiteY674" fmla="*/ 3821815 h 7505871"/>
              <a:gd name="connsiteX675" fmla="*/ 5862439 w 8074110"/>
              <a:gd name="connsiteY675" fmla="*/ 4371442 h 7505871"/>
              <a:gd name="connsiteX676" fmla="*/ 5925142 w 8074110"/>
              <a:gd name="connsiteY676" fmla="*/ 4423309 h 7505871"/>
              <a:gd name="connsiteX677" fmla="*/ 5960752 w 8074110"/>
              <a:gd name="connsiteY677" fmla="*/ 4439565 h 7505871"/>
              <a:gd name="connsiteX678" fmla="*/ 6221633 w 8074110"/>
              <a:gd name="connsiteY678" fmla="*/ 4609099 h 7505871"/>
              <a:gd name="connsiteX679" fmla="*/ 6602500 w 8074110"/>
              <a:gd name="connsiteY679" fmla="*/ 4887784 h 7505871"/>
              <a:gd name="connsiteX680" fmla="*/ 7161419 w 8074110"/>
              <a:gd name="connsiteY680" fmla="*/ 5593785 h 7505871"/>
              <a:gd name="connsiteX681" fmla="*/ 7807037 w 8074110"/>
              <a:gd name="connsiteY681" fmla="*/ 6708523 h 7505871"/>
              <a:gd name="connsiteX682" fmla="*/ 7824068 w 8074110"/>
              <a:gd name="connsiteY682" fmla="*/ 6754970 h 7505871"/>
              <a:gd name="connsiteX683" fmla="*/ 7999795 w 8074110"/>
              <a:gd name="connsiteY683" fmla="*/ 7317758 h 7505871"/>
              <a:gd name="connsiteX684" fmla="*/ 8071787 w 8074110"/>
              <a:gd name="connsiteY684" fmla="*/ 7505871 h 7505871"/>
              <a:gd name="connsiteX685" fmla="*/ 8071787 w 8074110"/>
              <a:gd name="connsiteY685" fmla="*/ 7399815 h 7505871"/>
              <a:gd name="connsiteX686" fmla="*/ 7950250 w 8074110"/>
              <a:gd name="connsiteY686" fmla="*/ 7039849 h 7505871"/>
              <a:gd name="connsiteX687" fmla="*/ 7865096 w 8074110"/>
              <a:gd name="connsiteY687" fmla="*/ 6744905 h 7505871"/>
              <a:gd name="connsiteX688" fmla="*/ 7863548 w 8074110"/>
              <a:gd name="connsiteY688" fmla="*/ 6706200 h 7505871"/>
              <a:gd name="connsiteX689" fmla="*/ 8043144 w 8074110"/>
              <a:gd name="connsiteY689" fmla="*/ 6277336 h 7505871"/>
              <a:gd name="connsiteX690" fmla="*/ 8072562 w 8074110"/>
              <a:gd name="connsiteY690" fmla="*/ 6272691 h 7505871"/>
              <a:gd name="connsiteX691" fmla="*/ 8072562 w 8074110"/>
              <a:gd name="connsiteY691" fmla="*/ 6153476 h 7505871"/>
              <a:gd name="connsiteX692" fmla="*/ 8052434 w 8074110"/>
              <a:gd name="connsiteY692" fmla="*/ 6144959 h 7505871"/>
              <a:gd name="connsiteX693" fmla="*/ 7593379 w 8074110"/>
              <a:gd name="connsiteY693" fmla="*/ 5359998 h 7505871"/>
              <a:gd name="connsiteX694" fmla="*/ 7591831 w 8074110"/>
              <a:gd name="connsiteY694" fmla="*/ 5353806 h 7505871"/>
              <a:gd name="connsiteX695" fmla="*/ 8052434 w 8074110"/>
              <a:gd name="connsiteY695" fmla="*/ 5624748 h 7505871"/>
              <a:gd name="connsiteX696" fmla="*/ 8072562 w 8074110"/>
              <a:gd name="connsiteY696" fmla="*/ 5650297 h 7505871"/>
              <a:gd name="connsiteX697" fmla="*/ 8072562 w 8074110"/>
              <a:gd name="connsiteY697" fmla="*/ 5564367 h 7505871"/>
              <a:gd name="connsiteX698" fmla="*/ 8059401 w 8074110"/>
              <a:gd name="connsiteY698" fmla="*/ 5555078 h 7505871"/>
              <a:gd name="connsiteX699" fmla="*/ 7759043 w 8074110"/>
              <a:gd name="connsiteY699" fmla="*/ 5365418 h 7505871"/>
              <a:gd name="connsiteX700" fmla="*/ 7623569 w 8074110"/>
              <a:gd name="connsiteY700" fmla="*/ 5314326 h 7505871"/>
              <a:gd name="connsiteX701" fmla="*/ 7605765 w 8074110"/>
              <a:gd name="connsiteY701" fmla="*/ 5269426 h 7505871"/>
              <a:gd name="connsiteX702" fmla="*/ 7917737 w 8074110"/>
              <a:gd name="connsiteY702" fmla="*/ 4875397 h 7505871"/>
              <a:gd name="connsiteX703" fmla="*/ 8072562 w 8074110"/>
              <a:gd name="connsiteY703" fmla="*/ 4774761 h 7505871"/>
              <a:gd name="connsiteX704" fmla="*/ 8072562 w 8074110"/>
              <a:gd name="connsiteY704" fmla="*/ 4715155 h 7505871"/>
              <a:gd name="connsiteX705" fmla="*/ 7588734 w 8074110"/>
              <a:gd name="connsiteY705" fmla="*/ 5193561 h 7505871"/>
              <a:gd name="connsiteX706" fmla="*/ 7574027 w 8074110"/>
              <a:gd name="connsiteY706" fmla="*/ 5226849 h 7505871"/>
              <a:gd name="connsiteX707" fmla="*/ 7567060 w 8074110"/>
              <a:gd name="connsiteY707" fmla="*/ 5232269 h 7505871"/>
              <a:gd name="connsiteX708" fmla="*/ 7550804 w 8074110"/>
              <a:gd name="connsiteY708" fmla="*/ 5128536 h 7505871"/>
              <a:gd name="connsiteX709" fmla="*/ 7476486 w 8074110"/>
              <a:gd name="connsiteY709" fmla="*/ 4561102 h 7505871"/>
              <a:gd name="connsiteX710" fmla="*/ 7512871 w 8074110"/>
              <a:gd name="connsiteY710" fmla="*/ 4526267 h 7505871"/>
              <a:gd name="connsiteX711" fmla="*/ 7744334 w 8074110"/>
              <a:gd name="connsiteY711" fmla="*/ 4535557 h 7505871"/>
              <a:gd name="connsiteX712" fmla="*/ 8072562 w 8074110"/>
              <a:gd name="connsiteY712" fmla="*/ 4622258 h 7505871"/>
              <a:gd name="connsiteX713" fmla="*/ 8072562 w 8074110"/>
              <a:gd name="connsiteY713" fmla="*/ 4568844 h 7505871"/>
              <a:gd name="connsiteX714" fmla="*/ 7770654 w 8074110"/>
              <a:gd name="connsiteY714" fmla="*/ 4499174 h 7505871"/>
              <a:gd name="connsiteX715" fmla="*/ 7519838 w 8074110"/>
              <a:gd name="connsiteY715" fmla="*/ 4483690 h 7505871"/>
              <a:gd name="connsiteX716" fmla="*/ 7461005 w 8074110"/>
              <a:gd name="connsiteY716" fmla="*/ 4427179 h 7505871"/>
              <a:gd name="connsiteX717" fmla="*/ 7389784 w 8074110"/>
              <a:gd name="connsiteY717" fmla="*/ 3848909 h 7505871"/>
              <a:gd name="connsiteX718" fmla="*/ 7420750 w 8074110"/>
              <a:gd name="connsiteY718" fmla="*/ 3808654 h 7505871"/>
              <a:gd name="connsiteX719" fmla="*/ 7762912 w 8074110"/>
              <a:gd name="connsiteY719" fmla="*/ 3749823 h 7505871"/>
              <a:gd name="connsiteX720" fmla="*/ 8072562 w 8074110"/>
              <a:gd name="connsiteY720" fmla="*/ 3759884 h 7505871"/>
              <a:gd name="connsiteX721" fmla="*/ 8072562 w 8074110"/>
              <a:gd name="connsiteY721" fmla="*/ 3713438 h 7505871"/>
              <a:gd name="connsiteX722" fmla="*/ 7848067 w 8074110"/>
              <a:gd name="connsiteY722" fmla="*/ 3704924 h 7505871"/>
              <a:gd name="connsiteX723" fmla="*/ 7498162 w 8074110"/>
              <a:gd name="connsiteY723" fmla="*/ 3756790 h 7505871"/>
              <a:gd name="connsiteX724" fmla="*/ 7406041 w 8074110"/>
              <a:gd name="connsiteY724" fmla="*/ 3768402 h 7505871"/>
              <a:gd name="connsiteX725" fmla="*/ 7376625 w 8074110"/>
              <a:gd name="connsiteY725" fmla="*/ 3743628 h 7505871"/>
              <a:gd name="connsiteX726" fmla="*/ 7317791 w 8074110"/>
              <a:gd name="connsiteY726" fmla="*/ 3277606 h 7505871"/>
              <a:gd name="connsiteX727" fmla="*/ 7329403 w 8074110"/>
              <a:gd name="connsiteY727" fmla="*/ 3245093 h 7505871"/>
              <a:gd name="connsiteX728" fmla="*/ 7556221 w 8074110"/>
              <a:gd name="connsiteY728" fmla="*/ 3145229 h 7505871"/>
              <a:gd name="connsiteX729" fmla="*/ 8072562 w 8074110"/>
              <a:gd name="connsiteY729" fmla="*/ 3045368 h 7505871"/>
              <a:gd name="connsiteX730" fmla="*/ 8072562 w 8074110"/>
              <a:gd name="connsiteY730" fmla="*/ 3005888 h 7505871"/>
              <a:gd name="connsiteX731" fmla="*/ 7445521 w 8074110"/>
              <a:gd name="connsiteY731" fmla="*/ 3144457 h 7505871"/>
              <a:gd name="connsiteX732" fmla="*/ 7328628 w 8074110"/>
              <a:gd name="connsiteY732" fmla="*/ 3199420 h 7505871"/>
              <a:gd name="connsiteX733" fmla="*/ 7304630 w 8074110"/>
              <a:gd name="connsiteY733" fmla="*/ 3186259 h 7505871"/>
              <a:gd name="connsiteX734" fmla="*/ 7258183 w 8074110"/>
              <a:gd name="connsiteY734" fmla="*/ 2868867 h 7505871"/>
              <a:gd name="connsiteX735" fmla="*/ 7267472 w 8074110"/>
              <a:gd name="connsiteY735" fmla="*/ 2846419 h 7505871"/>
              <a:gd name="connsiteX736" fmla="*/ 7736592 w 8074110"/>
              <a:gd name="connsiteY736" fmla="*/ 2501935 h 7505871"/>
              <a:gd name="connsiteX737" fmla="*/ 8072562 w 8074110"/>
              <a:gd name="connsiteY737" fmla="*/ 2323111 h 7505871"/>
              <a:gd name="connsiteX738" fmla="*/ 8072562 w 8074110"/>
              <a:gd name="connsiteY738" fmla="*/ 2263504 h 7505871"/>
              <a:gd name="connsiteX739" fmla="*/ 7247346 w 8074110"/>
              <a:gd name="connsiteY739" fmla="*/ 2789134 h 7505871"/>
              <a:gd name="connsiteX740" fmla="*/ 7204769 w 8074110"/>
              <a:gd name="connsiteY740" fmla="*/ 2536769 h 7505871"/>
              <a:gd name="connsiteX741" fmla="*/ 7194707 w 8074110"/>
              <a:gd name="connsiteY741" fmla="*/ 2481808 h 7505871"/>
              <a:gd name="connsiteX742" fmla="*/ 7218703 w 8074110"/>
              <a:gd name="connsiteY742" fmla="*/ 2341689 h 7505871"/>
              <a:gd name="connsiteX743" fmla="*/ 7498162 w 8074110"/>
              <a:gd name="connsiteY743" fmla="*/ 2079261 h 7505871"/>
              <a:gd name="connsiteX744" fmla="*/ 7934769 w 8074110"/>
              <a:gd name="connsiteY744" fmla="*/ 1906633 h 7505871"/>
              <a:gd name="connsiteX745" fmla="*/ 7950250 w 8074110"/>
              <a:gd name="connsiteY745" fmla="*/ 1901988 h 7505871"/>
              <a:gd name="connsiteX746" fmla="*/ 8072562 w 8074110"/>
              <a:gd name="connsiteY746" fmla="*/ 1913600 h 7505871"/>
              <a:gd name="connsiteX747" fmla="*/ 8072562 w 8074110"/>
              <a:gd name="connsiteY747" fmla="*/ 1860961 h 7505871"/>
              <a:gd name="connsiteX748" fmla="*/ 7922382 w 8074110"/>
              <a:gd name="connsiteY748" fmla="*/ 1541246 h 7505871"/>
              <a:gd name="connsiteX749" fmla="*/ 8023793 w 8074110"/>
              <a:gd name="connsiteY749" fmla="*/ 1045033 h 7505871"/>
              <a:gd name="connsiteX750" fmla="*/ 8072562 w 8074110"/>
              <a:gd name="connsiteY750" fmla="*/ 933558 h 7505871"/>
              <a:gd name="connsiteX751" fmla="*/ 8072562 w 8074110"/>
              <a:gd name="connsiteY751" fmla="*/ 834472 h 7505871"/>
              <a:gd name="connsiteX752" fmla="*/ 8057853 w 8074110"/>
              <a:gd name="connsiteY752" fmla="*/ 850729 h 7505871"/>
              <a:gd name="connsiteX753" fmla="*/ 7875935 w 8074110"/>
              <a:gd name="connsiteY753" fmla="*/ 1487832 h 7505871"/>
              <a:gd name="connsiteX754" fmla="*/ 7917737 w 8074110"/>
              <a:gd name="connsiteY754" fmla="*/ 1746388 h 7505871"/>
              <a:gd name="connsiteX755" fmla="*/ 7834133 w 8074110"/>
              <a:gd name="connsiteY755" fmla="*/ 1685234 h 7505871"/>
              <a:gd name="connsiteX756" fmla="*/ 7668469 w 8074110"/>
              <a:gd name="connsiteY756" fmla="*/ 1563695 h 7505871"/>
              <a:gd name="connsiteX757" fmla="*/ 7553899 w 8074110"/>
              <a:gd name="connsiteY757" fmla="*/ 1286560 h 7505871"/>
              <a:gd name="connsiteX758" fmla="*/ 7736592 w 8074110"/>
              <a:gd name="connsiteY758" fmla="*/ 785700 h 7505871"/>
              <a:gd name="connsiteX759" fmla="*/ 7778394 w 8074110"/>
              <a:gd name="connsiteY759" fmla="*/ 759382 h 7505871"/>
              <a:gd name="connsiteX760" fmla="*/ 8041597 w 8074110"/>
              <a:gd name="connsiteY760" fmla="*/ 728417 h 7505871"/>
              <a:gd name="connsiteX761" fmla="*/ 8074110 w 8074110"/>
              <a:gd name="connsiteY761" fmla="*/ 722222 h 7505871"/>
              <a:gd name="connsiteX762" fmla="*/ 8074110 w 8074110"/>
              <a:gd name="connsiteY762" fmla="*/ 688937 h 7505871"/>
              <a:gd name="connsiteX763" fmla="*/ 7787683 w 8074110"/>
              <a:gd name="connsiteY763" fmla="*/ 719127 h 7505871"/>
              <a:gd name="connsiteX764" fmla="*/ 7550029 w 8074110"/>
              <a:gd name="connsiteY764" fmla="*/ 603007 h 7505871"/>
              <a:gd name="connsiteX765" fmla="*/ 7534545 w 8074110"/>
              <a:gd name="connsiteY765" fmla="*/ 359158 h 7505871"/>
              <a:gd name="connsiteX766" fmla="*/ 7626666 w 8074110"/>
              <a:gd name="connsiteY766" fmla="*/ 251555 h 7505871"/>
              <a:gd name="connsiteX767" fmla="*/ 7819424 w 8074110"/>
              <a:gd name="connsiteY767" fmla="*/ 127696 h 7505871"/>
              <a:gd name="connsiteX768" fmla="*/ 7926252 w 8074110"/>
              <a:gd name="connsiteY768" fmla="*/ 76604 h 7505871"/>
              <a:gd name="connsiteX769" fmla="*/ 8074110 w 8074110"/>
              <a:gd name="connsiteY769" fmla="*/ 636295 h 7505871"/>
              <a:gd name="connsiteX770" fmla="*/ 8074110 w 8074110"/>
              <a:gd name="connsiteY770" fmla="*/ 589848 h 7505871"/>
              <a:gd name="connsiteX771" fmla="*/ 8012954 w 8074110"/>
              <a:gd name="connsiteY771" fmla="*/ 46414 h 7505871"/>
              <a:gd name="connsiteX772" fmla="*/ 8071012 w 8074110"/>
              <a:gd name="connsiteY772" fmla="*/ 11578 h 7505871"/>
              <a:gd name="connsiteX773" fmla="*/ 8071012 w 8074110"/>
              <a:gd name="connsiteY773" fmla="*/ 4611 h 7505871"/>
              <a:gd name="connsiteX774" fmla="*/ 7829488 w 8074110"/>
              <a:gd name="connsiteY774" fmla="*/ 4611 h 7505871"/>
              <a:gd name="connsiteX775" fmla="*/ 7829488 w 8074110"/>
              <a:gd name="connsiteY775" fmla="*/ 10028 h 7505871"/>
              <a:gd name="connsiteX776" fmla="*/ 7950250 w 8074110"/>
              <a:gd name="connsiteY776" fmla="*/ 17770 h 7505871"/>
              <a:gd name="connsiteX777" fmla="*/ 7735817 w 8074110"/>
              <a:gd name="connsiteY777" fmla="*/ 131568 h 7505871"/>
              <a:gd name="connsiteX778" fmla="*/ 7637503 w 8074110"/>
              <a:gd name="connsiteY778" fmla="*/ 166403 h 7505871"/>
              <a:gd name="connsiteX779" fmla="*/ 6933826 w 8074110"/>
              <a:gd name="connsiteY779" fmla="*/ 19318 h 7505871"/>
              <a:gd name="connsiteX780" fmla="*/ 6868026 w 8074110"/>
              <a:gd name="connsiteY780" fmla="*/ 8481 h 7505871"/>
              <a:gd name="connsiteX781" fmla="*/ 7534545 w 8074110"/>
              <a:gd name="connsiteY781" fmla="*/ 226009 h 7505871"/>
              <a:gd name="connsiteX782" fmla="*/ 7524483 w 8074110"/>
              <a:gd name="connsiteY782" fmla="*/ 237621 h 7505871"/>
              <a:gd name="connsiteX783" fmla="*/ 7244249 w 8074110"/>
              <a:gd name="connsiteY783" fmla="*/ 413347 h 7505871"/>
              <a:gd name="connsiteX784" fmla="*/ 7223348 w 8074110"/>
              <a:gd name="connsiteY784" fmla="*/ 421864 h 7505871"/>
              <a:gd name="connsiteX785" fmla="*/ 6830868 w 8074110"/>
              <a:gd name="connsiteY785" fmla="*/ 303422 h 7505871"/>
              <a:gd name="connsiteX786" fmla="*/ 6813837 w 8074110"/>
              <a:gd name="connsiteY786" fmla="*/ 261619 h 7505871"/>
              <a:gd name="connsiteX787" fmla="*/ 6854092 w 8074110"/>
              <a:gd name="connsiteY787" fmla="*/ 26285 h 7505871"/>
              <a:gd name="connsiteX788" fmla="*/ 6850222 w 8074110"/>
              <a:gd name="connsiteY788" fmla="*/ 3836 h 7505871"/>
              <a:gd name="connsiteX789" fmla="*/ 6830299 w 8074110"/>
              <a:gd name="connsiteY789" fmla="*/ 401 h 7505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</a:cxnLst>
            <a:rect l="l" t="t" r="r" b="b"/>
            <a:pathLst>
              <a:path w="8074110" h="7505871">
                <a:moveTo>
                  <a:pt x="7594153" y="5423476"/>
                </a:moveTo>
                <a:cubicBezTo>
                  <a:pt x="7601895" y="5419607"/>
                  <a:pt x="7604218" y="5426574"/>
                  <a:pt x="7606540" y="5429671"/>
                </a:cubicBezTo>
                <a:cubicBezTo>
                  <a:pt x="7761365" y="5665003"/>
                  <a:pt x="7907673" y="5905757"/>
                  <a:pt x="8023793" y="6162766"/>
                </a:cubicBezTo>
                <a:cubicBezTo>
                  <a:pt x="8033080" y="6183667"/>
                  <a:pt x="8033080" y="6199148"/>
                  <a:pt x="8020696" y="6220050"/>
                </a:cubicBezTo>
                <a:cubicBezTo>
                  <a:pt x="7946381" y="6340814"/>
                  <a:pt x="7892964" y="6471641"/>
                  <a:pt x="7848067" y="6606339"/>
                </a:cubicBezTo>
                <a:cubicBezTo>
                  <a:pt x="7845745" y="6613304"/>
                  <a:pt x="7842647" y="6620273"/>
                  <a:pt x="7836455" y="6635755"/>
                </a:cubicBezTo>
                <a:cubicBezTo>
                  <a:pt x="7732722" y="6230114"/>
                  <a:pt x="7656857" y="5828345"/>
                  <a:pt x="7594153" y="5423476"/>
                </a:cubicBezTo>
                <a:close/>
                <a:moveTo>
                  <a:pt x="6088773" y="4458436"/>
                </a:moveTo>
                <a:cubicBezTo>
                  <a:pt x="6096223" y="4459307"/>
                  <a:pt x="6103190" y="4461629"/>
                  <a:pt x="6110157" y="4463564"/>
                </a:cubicBezTo>
                <a:cubicBezTo>
                  <a:pt x="6572310" y="4575037"/>
                  <a:pt x="6972531" y="4801854"/>
                  <a:pt x="7326306" y="5115376"/>
                </a:cubicBezTo>
                <a:cubicBezTo>
                  <a:pt x="7389784" y="5171888"/>
                  <a:pt x="7450168" y="5232269"/>
                  <a:pt x="7511321" y="5291102"/>
                </a:cubicBezTo>
                <a:cubicBezTo>
                  <a:pt x="7523708" y="5302714"/>
                  <a:pt x="7532223" y="5315873"/>
                  <a:pt x="7534545" y="5333680"/>
                </a:cubicBezTo>
                <a:cubicBezTo>
                  <a:pt x="7597251" y="5744738"/>
                  <a:pt x="7671566" y="6152701"/>
                  <a:pt x="7771427" y="6556020"/>
                </a:cubicBezTo>
                <a:cubicBezTo>
                  <a:pt x="7771427" y="6556795"/>
                  <a:pt x="7771427" y="6558343"/>
                  <a:pt x="7769105" y="6566857"/>
                </a:cubicBezTo>
                <a:cubicBezTo>
                  <a:pt x="7740464" y="6514218"/>
                  <a:pt x="7713368" y="6466221"/>
                  <a:pt x="7687822" y="6417452"/>
                </a:cubicBezTo>
                <a:cubicBezTo>
                  <a:pt x="7519063" y="6105479"/>
                  <a:pt x="7345660" y="5796605"/>
                  <a:pt x="7144388" y="5504761"/>
                </a:cubicBezTo>
                <a:cubicBezTo>
                  <a:pt x="7016658" y="5320518"/>
                  <a:pt x="6877315" y="5144792"/>
                  <a:pt x="6734877" y="4971388"/>
                </a:cubicBezTo>
                <a:cubicBezTo>
                  <a:pt x="6583922" y="4787148"/>
                  <a:pt x="6394261" y="4651676"/>
                  <a:pt x="6188345" y="4537106"/>
                </a:cubicBezTo>
                <a:cubicBezTo>
                  <a:pt x="6147315" y="4513881"/>
                  <a:pt x="6107835" y="4488335"/>
                  <a:pt x="6064485" y="4462016"/>
                </a:cubicBezTo>
                <a:cubicBezTo>
                  <a:pt x="6073387" y="4458145"/>
                  <a:pt x="6081322" y="4457565"/>
                  <a:pt x="6088773" y="4458436"/>
                </a:cubicBezTo>
                <a:close/>
                <a:moveTo>
                  <a:pt x="5978412" y="4151216"/>
                </a:moveTo>
                <a:cubicBezTo>
                  <a:pt x="5984314" y="4151736"/>
                  <a:pt x="5992104" y="4153333"/>
                  <a:pt x="6002554" y="4155461"/>
                </a:cubicBezTo>
                <a:cubicBezTo>
                  <a:pt x="6228600" y="4203458"/>
                  <a:pt x="6443031" y="4281646"/>
                  <a:pt x="6645078" y="4393893"/>
                </a:cubicBezTo>
                <a:cubicBezTo>
                  <a:pt x="6993433" y="4586648"/>
                  <a:pt x="7277537" y="4849851"/>
                  <a:pt x="7498162" y="5181177"/>
                </a:cubicBezTo>
                <a:cubicBezTo>
                  <a:pt x="7508999" y="5196659"/>
                  <a:pt x="7519838" y="5210593"/>
                  <a:pt x="7516741" y="5236139"/>
                </a:cubicBezTo>
                <a:cubicBezTo>
                  <a:pt x="7431587" y="5153309"/>
                  <a:pt x="7346435" y="5077444"/>
                  <a:pt x="7258958" y="5005451"/>
                </a:cubicBezTo>
                <a:cubicBezTo>
                  <a:pt x="6919892" y="4727539"/>
                  <a:pt x="6540572" y="4530137"/>
                  <a:pt x="6113255" y="4427954"/>
                </a:cubicBezTo>
                <a:cubicBezTo>
                  <a:pt x="6077645" y="4419439"/>
                  <a:pt x="6042034" y="4411697"/>
                  <a:pt x="6006427" y="4407052"/>
                </a:cubicBezTo>
                <a:cubicBezTo>
                  <a:pt x="5980106" y="4403183"/>
                  <a:pt x="5961527" y="4384604"/>
                  <a:pt x="5938304" y="4374540"/>
                </a:cubicBezTo>
                <a:cubicBezTo>
                  <a:pt x="5926692" y="4369120"/>
                  <a:pt x="5932110" y="4359058"/>
                  <a:pt x="5933659" y="4351316"/>
                </a:cubicBezTo>
                <a:cubicBezTo>
                  <a:pt x="5940626" y="4297902"/>
                  <a:pt x="5948365" y="4244486"/>
                  <a:pt x="5955333" y="4190297"/>
                </a:cubicBezTo>
                <a:cubicBezTo>
                  <a:pt x="5959979" y="4157784"/>
                  <a:pt x="5960704" y="4149656"/>
                  <a:pt x="5978412" y="4151216"/>
                </a:cubicBezTo>
                <a:close/>
                <a:moveTo>
                  <a:pt x="6281960" y="4092313"/>
                </a:moveTo>
                <a:cubicBezTo>
                  <a:pt x="6395753" y="4097394"/>
                  <a:pt x="6508398" y="4118595"/>
                  <a:pt x="6620307" y="4150817"/>
                </a:cubicBezTo>
                <a:cubicBezTo>
                  <a:pt x="6851769" y="4217392"/>
                  <a:pt x="7066975" y="4322673"/>
                  <a:pt x="7275989" y="4439565"/>
                </a:cubicBezTo>
                <a:cubicBezTo>
                  <a:pt x="7316244" y="4462016"/>
                  <a:pt x="7357271" y="4483690"/>
                  <a:pt x="7401396" y="4499174"/>
                </a:cubicBezTo>
                <a:cubicBezTo>
                  <a:pt x="7415330" y="4503819"/>
                  <a:pt x="7423847" y="4510786"/>
                  <a:pt x="7425394" y="4526267"/>
                </a:cubicBezTo>
                <a:cubicBezTo>
                  <a:pt x="7450168" y="4721347"/>
                  <a:pt x="7475714" y="4915652"/>
                  <a:pt x="7500485" y="5110732"/>
                </a:cubicBezTo>
                <a:cubicBezTo>
                  <a:pt x="7500485" y="5111504"/>
                  <a:pt x="7499710" y="5113054"/>
                  <a:pt x="7498162" y="5118471"/>
                </a:cubicBezTo>
                <a:cubicBezTo>
                  <a:pt x="7124259" y="4602905"/>
                  <a:pt x="6635788" y="4259195"/>
                  <a:pt x="6014166" y="4112112"/>
                </a:cubicBezTo>
                <a:cubicBezTo>
                  <a:pt x="6065646" y="4101854"/>
                  <a:pt x="6116835" y="4095564"/>
                  <a:pt x="6167770" y="4092794"/>
                </a:cubicBezTo>
                <a:cubicBezTo>
                  <a:pt x="6205971" y="4090717"/>
                  <a:pt x="6244029" y="4090619"/>
                  <a:pt x="6281960" y="4092313"/>
                </a:cubicBezTo>
                <a:close/>
                <a:moveTo>
                  <a:pt x="6571355" y="3657145"/>
                </a:moveTo>
                <a:cubicBezTo>
                  <a:pt x="6627805" y="3658329"/>
                  <a:pt x="6684365" y="3661958"/>
                  <a:pt x="6741069" y="3668538"/>
                </a:cubicBezTo>
                <a:cubicBezTo>
                  <a:pt x="6905958" y="3687892"/>
                  <a:pt x="7067750" y="3721953"/>
                  <a:pt x="7224897" y="3776141"/>
                </a:cubicBezTo>
                <a:cubicBezTo>
                  <a:pt x="7254313" y="3786205"/>
                  <a:pt x="7284504" y="3793947"/>
                  <a:pt x="7314694" y="3799364"/>
                </a:cubicBezTo>
                <a:cubicBezTo>
                  <a:pt x="7332500" y="3803237"/>
                  <a:pt x="7338693" y="3810204"/>
                  <a:pt x="7341015" y="3827233"/>
                </a:cubicBezTo>
                <a:cubicBezTo>
                  <a:pt x="7365013" y="4029280"/>
                  <a:pt x="7389784" y="4230551"/>
                  <a:pt x="7413783" y="4431823"/>
                </a:cubicBezTo>
                <a:cubicBezTo>
                  <a:pt x="7414558" y="4437243"/>
                  <a:pt x="7413783" y="4442663"/>
                  <a:pt x="7413783" y="4452725"/>
                </a:cubicBezTo>
                <a:cubicBezTo>
                  <a:pt x="7337918" y="4420987"/>
                  <a:pt x="7270569" y="4380732"/>
                  <a:pt x="7201672" y="4344349"/>
                </a:cubicBezTo>
                <a:cubicBezTo>
                  <a:pt x="6997305" y="4235971"/>
                  <a:pt x="6786743" y="4143850"/>
                  <a:pt x="6559923" y="4091986"/>
                </a:cubicBezTo>
                <a:cubicBezTo>
                  <a:pt x="6372585" y="4049408"/>
                  <a:pt x="6184475" y="4040119"/>
                  <a:pt x="5995587" y="4082693"/>
                </a:cubicBezTo>
                <a:cubicBezTo>
                  <a:pt x="5976234" y="4087338"/>
                  <a:pt x="5972364" y="4082693"/>
                  <a:pt x="5975461" y="4064115"/>
                </a:cubicBezTo>
                <a:cubicBezTo>
                  <a:pt x="5994815" y="3948772"/>
                  <a:pt x="6017263" y="3834200"/>
                  <a:pt x="6041262" y="3719630"/>
                </a:cubicBezTo>
                <a:cubicBezTo>
                  <a:pt x="6044357" y="3704924"/>
                  <a:pt x="6051324" y="3701051"/>
                  <a:pt x="6065258" y="3698729"/>
                </a:cubicBezTo>
                <a:cubicBezTo>
                  <a:pt x="6233631" y="3672022"/>
                  <a:pt x="6402004" y="3653587"/>
                  <a:pt x="6571355" y="3657145"/>
                </a:cubicBezTo>
                <a:close/>
                <a:moveTo>
                  <a:pt x="6655142" y="3207936"/>
                </a:moveTo>
                <a:cubicBezTo>
                  <a:pt x="6833190" y="3209483"/>
                  <a:pt x="6967114" y="3234256"/>
                  <a:pt x="7102585" y="3248190"/>
                </a:cubicBezTo>
                <a:cubicBezTo>
                  <a:pt x="7149807" y="3252835"/>
                  <a:pt x="7197027" y="3260575"/>
                  <a:pt x="7244249" y="3256705"/>
                </a:cubicBezTo>
                <a:cubicBezTo>
                  <a:pt x="7263602" y="3255930"/>
                  <a:pt x="7268247" y="3262125"/>
                  <a:pt x="7270569" y="3279929"/>
                </a:cubicBezTo>
                <a:cubicBezTo>
                  <a:pt x="7289148" y="3428561"/>
                  <a:pt x="7308502" y="3577966"/>
                  <a:pt x="7327856" y="3726598"/>
                </a:cubicBezTo>
                <a:cubicBezTo>
                  <a:pt x="7332500" y="3761434"/>
                  <a:pt x="7330178" y="3763757"/>
                  <a:pt x="7295343" y="3752918"/>
                </a:cubicBezTo>
                <a:cubicBezTo>
                  <a:pt x="7186190" y="3720405"/>
                  <a:pt x="7077812" y="3685569"/>
                  <a:pt x="6966339" y="3663118"/>
                </a:cubicBezTo>
                <a:cubicBezTo>
                  <a:pt x="6735649" y="3615900"/>
                  <a:pt x="6503412" y="3613577"/>
                  <a:pt x="6271177" y="3639895"/>
                </a:cubicBezTo>
                <a:cubicBezTo>
                  <a:pt x="6208471" y="3646862"/>
                  <a:pt x="6146543" y="3655379"/>
                  <a:pt x="6083839" y="3663118"/>
                </a:cubicBezTo>
                <a:cubicBezTo>
                  <a:pt x="6059066" y="3666216"/>
                  <a:pt x="6053646" y="3658474"/>
                  <a:pt x="6060616" y="3634479"/>
                </a:cubicBezTo>
                <a:cubicBezTo>
                  <a:pt x="6081514" y="3554743"/>
                  <a:pt x="6100096" y="3473458"/>
                  <a:pt x="6118674" y="3392951"/>
                </a:cubicBezTo>
                <a:cubicBezTo>
                  <a:pt x="6122544" y="3375146"/>
                  <a:pt x="6132608" y="3364309"/>
                  <a:pt x="6147315" y="3355793"/>
                </a:cubicBezTo>
                <a:cubicBezTo>
                  <a:pt x="6316849" y="3255157"/>
                  <a:pt x="6500317" y="3207936"/>
                  <a:pt x="6655142" y="3207936"/>
                </a:cubicBezTo>
                <a:close/>
                <a:moveTo>
                  <a:pt x="4698157" y="3031435"/>
                </a:moveTo>
                <a:cubicBezTo>
                  <a:pt x="4780986" y="3051562"/>
                  <a:pt x="4860724" y="3075559"/>
                  <a:pt x="4938909" y="3104202"/>
                </a:cubicBezTo>
                <a:cubicBezTo>
                  <a:pt x="5265590" y="3222642"/>
                  <a:pt x="5561306" y="3396821"/>
                  <a:pt x="5834570" y="3610479"/>
                </a:cubicBezTo>
                <a:cubicBezTo>
                  <a:pt x="5877921" y="3644541"/>
                  <a:pt x="5920497" y="3680150"/>
                  <a:pt x="5976234" y="3694085"/>
                </a:cubicBezTo>
                <a:cubicBezTo>
                  <a:pt x="5995587" y="3698729"/>
                  <a:pt x="5988620" y="3711116"/>
                  <a:pt x="5986298" y="3722728"/>
                </a:cubicBezTo>
                <a:cubicBezTo>
                  <a:pt x="5956108" y="3865165"/>
                  <a:pt x="5929014" y="4009153"/>
                  <a:pt x="5906563" y="4154689"/>
                </a:cubicBezTo>
                <a:cubicBezTo>
                  <a:pt x="5899597" y="4198813"/>
                  <a:pt x="5893404" y="4242938"/>
                  <a:pt x="5887209" y="4287838"/>
                </a:cubicBezTo>
                <a:cubicBezTo>
                  <a:pt x="5882568" y="4286290"/>
                  <a:pt x="5879470" y="4286290"/>
                  <a:pt x="5879470" y="4284740"/>
                </a:cubicBezTo>
                <a:cubicBezTo>
                  <a:pt x="5776512" y="4078049"/>
                  <a:pt x="5621687" y="3910065"/>
                  <a:pt x="5460670" y="3749823"/>
                </a:cubicBezTo>
                <a:cubicBezTo>
                  <a:pt x="5215271" y="3505200"/>
                  <a:pt x="4969874" y="3259802"/>
                  <a:pt x="4701254" y="3039177"/>
                </a:cubicBezTo>
                <a:cubicBezTo>
                  <a:pt x="4699705" y="3038401"/>
                  <a:pt x="4699705" y="3035304"/>
                  <a:pt x="4698157" y="3031435"/>
                </a:cubicBezTo>
                <a:close/>
                <a:moveTo>
                  <a:pt x="6816934" y="2854934"/>
                </a:moveTo>
                <a:cubicBezTo>
                  <a:pt x="6892024" y="2852612"/>
                  <a:pt x="6967114" y="2861900"/>
                  <a:pt x="7041429" y="2870418"/>
                </a:cubicBezTo>
                <a:cubicBezTo>
                  <a:pt x="7090974" y="2875835"/>
                  <a:pt x="7140518" y="2878932"/>
                  <a:pt x="7190060" y="2871965"/>
                </a:cubicBezTo>
                <a:cubicBezTo>
                  <a:pt x="7210963" y="2869643"/>
                  <a:pt x="7214058" y="2877385"/>
                  <a:pt x="7216381" y="2894416"/>
                </a:cubicBezTo>
                <a:cubicBezTo>
                  <a:pt x="7229542" y="2991956"/>
                  <a:pt x="7242701" y="3088722"/>
                  <a:pt x="7258183" y="3186259"/>
                </a:cubicBezTo>
                <a:cubicBezTo>
                  <a:pt x="7262055" y="3209483"/>
                  <a:pt x="7254313" y="3214902"/>
                  <a:pt x="7234187" y="3216450"/>
                </a:cubicBezTo>
                <a:cubicBezTo>
                  <a:pt x="7190060" y="3220321"/>
                  <a:pt x="7145935" y="3215675"/>
                  <a:pt x="7102585" y="3209483"/>
                </a:cubicBezTo>
                <a:cubicBezTo>
                  <a:pt x="6897441" y="3183162"/>
                  <a:pt x="6692300" y="3161489"/>
                  <a:pt x="6485608" y="3192451"/>
                </a:cubicBezTo>
                <a:cubicBezTo>
                  <a:pt x="6367941" y="3209483"/>
                  <a:pt x="6255693" y="3245093"/>
                  <a:pt x="6141123" y="3305475"/>
                </a:cubicBezTo>
                <a:cubicBezTo>
                  <a:pt x="6172088" y="3196325"/>
                  <a:pt x="6203054" y="3096460"/>
                  <a:pt x="6227825" y="2995052"/>
                </a:cubicBezTo>
                <a:cubicBezTo>
                  <a:pt x="6237889" y="2954797"/>
                  <a:pt x="6258790" y="2938540"/>
                  <a:pt x="6296723" y="2929252"/>
                </a:cubicBezTo>
                <a:cubicBezTo>
                  <a:pt x="6467804" y="2886674"/>
                  <a:pt x="6640433" y="2860353"/>
                  <a:pt x="6816934" y="2854934"/>
                </a:cubicBezTo>
                <a:close/>
                <a:moveTo>
                  <a:pt x="4880850" y="2700109"/>
                </a:moveTo>
                <a:cubicBezTo>
                  <a:pt x="4884720" y="2703981"/>
                  <a:pt x="4888592" y="2706303"/>
                  <a:pt x="4890914" y="2709398"/>
                </a:cubicBezTo>
                <a:cubicBezTo>
                  <a:pt x="4942781" y="2769007"/>
                  <a:pt x="5013224" y="2799197"/>
                  <a:pt x="5084445" y="2825518"/>
                </a:cubicBezTo>
                <a:lnTo>
                  <a:pt x="5578335" y="3007437"/>
                </a:lnTo>
                <a:cubicBezTo>
                  <a:pt x="5708389" y="3057755"/>
                  <a:pt x="5832248" y="3121235"/>
                  <a:pt x="5937529" y="3215675"/>
                </a:cubicBezTo>
                <a:cubicBezTo>
                  <a:pt x="5982428" y="3255930"/>
                  <a:pt x="6021133" y="3300055"/>
                  <a:pt x="6055196" y="3349599"/>
                </a:cubicBezTo>
                <a:cubicBezTo>
                  <a:pt x="6064485" y="3362760"/>
                  <a:pt x="6068355" y="3375146"/>
                  <a:pt x="6063710" y="3392176"/>
                </a:cubicBezTo>
                <a:cubicBezTo>
                  <a:pt x="6043584" y="3471137"/>
                  <a:pt x="6025005" y="3550871"/>
                  <a:pt x="6007199" y="3630607"/>
                </a:cubicBezTo>
                <a:cubicBezTo>
                  <a:pt x="6002554" y="3652282"/>
                  <a:pt x="5994040" y="3653058"/>
                  <a:pt x="5975461" y="3645315"/>
                </a:cubicBezTo>
                <a:cubicBezTo>
                  <a:pt x="5942948" y="3629833"/>
                  <a:pt x="5914306" y="3609704"/>
                  <a:pt x="5886437" y="3588028"/>
                </a:cubicBezTo>
                <a:cubicBezTo>
                  <a:pt x="5543500" y="3310894"/>
                  <a:pt x="5158760" y="3115814"/>
                  <a:pt x="4736090" y="2993502"/>
                </a:cubicBezTo>
                <a:cubicBezTo>
                  <a:pt x="4703577" y="2984213"/>
                  <a:pt x="4671836" y="2971053"/>
                  <a:pt x="4642420" y="2953247"/>
                </a:cubicBezTo>
                <a:cubicBezTo>
                  <a:pt x="4629259" y="2944734"/>
                  <a:pt x="4628487" y="2938540"/>
                  <a:pt x="4640098" y="2928476"/>
                </a:cubicBezTo>
                <a:cubicBezTo>
                  <a:pt x="4719833" y="2859579"/>
                  <a:pt x="4793373" y="2785264"/>
                  <a:pt x="4867691" y="2710948"/>
                </a:cubicBezTo>
                <a:cubicBezTo>
                  <a:pt x="4871560" y="2707076"/>
                  <a:pt x="4875431" y="2703981"/>
                  <a:pt x="4880850" y="2700109"/>
                </a:cubicBezTo>
                <a:close/>
                <a:moveTo>
                  <a:pt x="6891249" y="2395106"/>
                </a:moveTo>
                <a:cubicBezTo>
                  <a:pt x="6964791" y="2395879"/>
                  <a:pt x="7038333" y="2403620"/>
                  <a:pt x="7111875" y="2418329"/>
                </a:cubicBezTo>
                <a:cubicBezTo>
                  <a:pt x="7131229" y="2422199"/>
                  <a:pt x="7141290" y="2429941"/>
                  <a:pt x="7144388" y="2451615"/>
                </a:cubicBezTo>
                <a:cubicBezTo>
                  <a:pt x="7161419" y="2562315"/>
                  <a:pt x="7179223" y="2672240"/>
                  <a:pt x="7199349" y="2781393"/>
                </a:cubicBezTo>
                <a:cubicBezTo>
                  <a:pt x="7203221" y="2803067"/>
                  <a:pt x="7197027" y="2810809"/>
                  <a:pt x="7176901" y="2815455"/>
                </a:cubicBezTo>
                <a:cubicBezTo>
                  <a:pt x="7120389" y="2828615"/>
                  <a:pt x="7064653" y="2817003"/>
                  <a:pt x="7008916" y="2813131"/>
                </a:cubicBezTo>
                <a:cubicBezTo>
                  <a:pt x="6764292" y="2793006"/>
                  <a:pt x="6524315" y="2817003"/>
                  <a:pt x="6286658" y="2878158"/>
                </a:cubicBezTo>
                <a:cubicBezTo>
                  <a:pt x="6281239" y="2879707"/>
                  <a:pt x="6275822" y="2880479"/>
                  <a:pt x="6263435" y="2882804"/>
                </a:cubicBezTo>
                <a:cubicBezTo>
                  <a:pt x="6284336" y="2815455"/>
                  <a:pt x="6303690" y="2753525"/>
                  <a:pt x="6323041" y="2692369"/>
                </a:cubicBezTo>
                <a:cubicBezTo>
                  <a:pt x="6340073" y="2637405"/>
                  <a:pt x="6358651" y="2583216"/>
                  <a:pt x="6375683" y="2528254"/>
                </a:cubicBezTo>
                <a:cubicBezTo>
                  <a:pt x="6380327" y="2513545"/>
                  <a:pt x="6388842" y="2507354"/>
                  <a:pt x="6403551" y="2500387"/>
                </a:cubicBezTo>
                <a:cubicBezTo>
                  <a:pt x="6490253" y="2464001"/>
                  <a:pt x="6576955" y="2429941"/>
                  <a:pt x="6670624" y="2413684"/>
                </a:cubicBezTo>
                <a:cubicBezTo>
                  <a:pt x="6744165" y="2400524"/>
                  <a:pt x="6817707" y="2394332"/>
                  <a:pt x="6891249" y="2395106"/>
                </a:cubicBezTo>
                <a:close/>
                <a:moveTo>
                  <a:pt x="5274104" y="2342464"/>
                </a:moveTo>
                <a:cubicBezTo>
                  <a:pt x="5483118" y="2378075"/>
                  <a:pt x="5668909" y="2466324"/>
                  <a:pt x="5837668" y="2592506"/>
                </a:cubicBezTo>
                <a:cubicBezTo>
                  <a:pt x="5961527" y="2685402"/>
                  <a:pt x="6064485" y="2798422"/>
                  <a:pt x="6153510" y="2924606"/>
                </a:cubicBezTo>
                <a:cubicBezTo>
                  <a:pt x="6175958" y="2956344"/>
                  <a:pt x="6178281" y="2981116"/>
                  <a:pt x="6167444" y="3015953"/>
                </a:cubicBezTo>
                <a:cubicBezTo>
                  <a:pt x="6139576" y="3107301"/>
                  <a:pt x="6114802" y="3200193"/>
                  <a:pt x="6088484" y="3293088"/>
                </a:cubicBezTo>
                <a:cubicBezTo>
                  <a:pt x="6086161" y="3300055"/>
                  <a:pt x="6086161" y="3308571"/>
                  <a:pt x="6077645" y="3314764"/>
                </a:cubicBezTo>
                <a:cubicBezTo>
                  <a:pt x="5911208" y="3097235"/>
                  <a:pt x="5668909" y="3004341"/>
                  <a:pt x="5424285" y="2914543"/>
                </a:cubicBezTo>
                <a:cubicBezTo>
                  <a:pt x="5304295" y="2870418"/>
                  <a:pt x="5180435" y="2837130"/>
                  <a:pt x="5061996" y="2788360"/>
                </a:cubicBezTo>
                <a:cubicBezTo>
                  <a:pt x="5008579" y="2765909"/>
                  <a:pt x="4959035" y="2737268"/>
                  <a:pt x="4921105" y="2692369"/>
                </a:cubicBezTo>
                <a:cubicBezTo>
                  <a:pt x="4909493" y="2676885"/>
                  <a:pt x="4910266" y="2667596"/>
                  <a:pt x="4924200" y="2653662"/>
                </a:cubicBezTo>
                <a:cubicBezTo>
                  <a:pt x="5028708" y="2549932"/>
                  <a:pt x="5135536" y="2450068"/>
                  <a:pt x="5245462" y="2352529"/>
                </a:cubicBezTo>
                <a:cubicBezTo>
                  <a:pt x="5253978" y="2345562"/>
                  <a:pt x="5260171" y="2340142"/>
                  <a:pt x="5274104" y="2342464"/>
                </a:cubicBezTo>
                <a:close/>
                <a:moveTo>
                  <a:pt x="5593818" y="2058360"/>
                </a:moveTo>
                <a:cubicBezTo>
                  <a:pt x="5712258" y="2086228"/>
                  <a:pt x="5829151" y="2117194"/>
                  <a:pt x="5936754" y="2176028"/>
                </a:cubicBezTo>
                <a:cubicBezTo>
                  <a:pt x="6065258" y="2245698"/>
                  <a:pt x="6182925" y="2328531"/>
                  <a:pt x="6275822" y="2442326"/>
                </a:cubicBezTo>
                <a:cubicBezTo>
                  <a:pt x="6280466" y="2448520"/>
                  <a:pt x="6285111" y="2455487"/>
                  <a:pt x="6291303" y="2459357"/>
                </a:cubicBezTo>
                <a:cubicBezTo>
                  <a:pt x="6333105" y="2483356"/>
                  <a:pt x="6326138" y="2515868"/>
                  <a:pt x="6312979" y="2553802"/>
                </a:cubicBezTo>
                <a:cubicBezTo>
                  <a:pt x="6276594" y="2661404"/>
                  <a:pt x="6243309" y="2769781"/>
                  <a:pt x="6208471" y="2878158"/>
                </a:cubicBezTo>
                <a:cubicBezTo>
                  <a:pt x="6206149" y="2885900"/>
                  <a:pt x="6206149" y="2898286"/>
                  <a:pt x="6196859" y="2900609"/>
                </a:cubicBezTo>
                <a:cubicBezTo>
                  <a:pt x="6184475" y="2903706"/>
                  <a:pt x="6181378" y="2890544"/>
                  <a:pt x="6175958" y="2882804"/>
                </a:cubicBezTo>
                <a:cubicBezTo>
                  <a:pt x="5965397" y="2584766"/>
                  <a:pt x="5682843" y="2392009"/>
                  <a:pt x="5328293" y="2304532"/>
                </a:cubicBezTo>
                <a:cubicBezTo>
                  <a:pt x="5322874" y="2302984"/>
                  <a:pt x="5318229" y="2301437"/>
                  <a:pt x="5308167" y="2297565"/>
                </a:cubicBezTo>
                <a:cubicBezTo>
                  <a:pt x="5328293" y="2279761"/>
                  <a:pt x="5345325" y="2264277"/>
                  <a:pt x="5362356" y="2249570"/>
                </a:cubicBezTo>
                <a:lnTo>
                  <a:pt x="5562854" y="2070747"/>
                </a:lnTo>
                <a:cubicBezTo>
                  <a:pt x="5571367" y="2063005"/>
                  <a:pt x="5578335" y="2054490"/>
                  <a:pt x="5593818" y="2058360"/>
                </a:cubicBezTo>
                <a:close/>
                <a:moveTo>
                  <a:pt x="6848092" y="1941952"/>
                </a:moveTo>
                <a:cubicBezTo>
                  <a:pt x="6888927" y="1941274"/>
                  <a:pt x="6929568" y="1948435"/>
                  <a:pt x="6970209" y="1967014"/>
                </a:cubicBezTo>
                <a:cubicBezTo>
                  <a:pt x="6981821" y="1972433"/>
                  <a:pt x="6995755" y="1977853"/>
                  <a:pt x="7008142" y="1976303"/>
                </a:cubicBezTo>
                <a:cubicBezTo>
                  <a:pt x="7048396" y="1971658"/>
                  <a:pt x="7056138" y="1995657"/>
                  <a:pt x="7062331" y="2028170"/>
                </a:cubicBezTo>
                <a:cubicBezTo>
                  <a:pt x="7082457" y="2136549"/>
                  <a:pt x="7103358" y="2244925"/>
                  <a:pt x="7126581" y="2353301"/>
                </a:cubicBezTo>
                <a:cubicBezTo>
                  <a:pt x="7132001" y="2380398"/>
                  <a:pt x="7120389" y="2387365"/>
                  <a:pt x="7098713" y="2388911"/>
                </a:cubicBezTo>
                <a:cubicBezTo>
                  <a:pt x="7070845" y="2390461"/>
                  <a:pt x="7043752" y="2385042"/>
                  <a:pt x="7016658" y="2380398"/>
                </a:cubicBezTo>
                <a:cubicBezTo>
                  <a:pt x="6821579" y="2344786"/>
                  <a:pt x="6631918" y="2364140"/>
                  <a:pt x="6449225" y="2441553"/>
                </a:cubicBezTo>
                <a:cubicBezTo>
                  <a:pt x="6434516" y="2447745"/>
                  <a:pt x="6419807" y="2453165"/>
                  <a:pt x="6398131" y="2460907"/>
                </a:cubicBezTo>
                <a:cubicBezTo>
                  <a:pt x="6423677" y="2381944"/>
                  <a:pt x="6446903" y="2309952"/>
                  <a:pt x="6469352" y="2237183"/>
                </a:cubicBezTo>
                <a:cubicBezTo>
                  <a:pt x="6491800" y="2165191"/>
                  <a:pt x="6514251" y="2093970"/>
                  <a:pt x="6535152" y="2021977"/>
                </a:cubicBezTo>
                <a:cubicBezTo>
                  <a:pt x="6540572" y="2004946"/>
                  <a:pt x="6547539" y="1997204"/>
                  <a:pt x="6566890" y="1997204"/>
                </a:cubicBezTo>
                <a:cubicBezTo>
                  <a:pt x="6621854" y="1996432"/>
                  <a:pt x="6673721" y="1979400"/>
                  <a:pt x="6724812" y="1963919"/>
                </a:cubicBezTo>
                <a:cubicBezTo>
                  <a:pt x="6766229" y="1951145"/>
                  <a:pt x="6807257" y="1942629"/>
                  <a:pt x="6848092" y="1941952"/>
                </a:cubicBezTo>
                <a:close/>
                <a:moveTo>
                  <a:pt x="3444076" y="1764967"/>
                </a:moveTo>
                <a:cubicBezTo>
                  <a:pt x="3453366" y="1761872"/>
                  <a:pt x="3458785" y="1765742"/>
                  <a:pt x="3464205" y="1771934"/>
                </a:cubicBezTo>
                <a:cubicBezTo>
                  <a:pt x="3510652" y="1826123"/>
                  <a:pt x="3573355" y="1857863"/>
                  <a:pt x="3633736" y="1891923"/>
                </a:cubicBezTo>
                <a:cubicBezTo>
                  <a:pt x="3804043" y="1988690"/>
                  <a:pt x="3968157" y="2093970"/>
                  <a:pt x="4110598" y="2229442"/>
                </a:cubicBezTo>
                <a:cubicBezTo>
                  <a:pt x="4265422" y="2376524"/>
                  <a:pt x="4386960" y="2546834"/>
                  <a:pt x="4464372" y="2746558"/>
                </a:cubicBezTo>
                <a:cubicBezTo>
                  <a:pt x="4467467" y="2754297"/>
                  <a:pt x="4473662" y="2762039"/>
                  <a:pt x="4467467" y="2776748"/>
                </a:cubicBezTo>
                <a:cubicBezTo>
                  <a:pt x="4405538" y="2673015"/>
                  <a:pt x="4331996" y="2583991"/>
                  <a:pt x="4256133" y="2496514"/>
                </a:cubicBezTo>
                <a:cubicBezTo>
                  <a:pt x="4133821" y="2356398"/>
                  <a:pt x="3987511" y="2248795"/>
                  <a:pt x="3825719" y="2159771"/>
                </a:cubicBezTo>
                <a:lnTo>
                  <a:pt x="3299316" y="1867153"/>
                </a:lnTo>
                <a:cubicBezTo>
                  <a:pt x="3279189" y="1856316"/>
                  <a:pt x="3259836" y="1843929"/>
                  <a:pt x="3231967" y="1828445"/>
                </a:cubicBezTo>
                <a:lnTo>
                  <a:pt x="3444076" y="1764967"/>
                </a:lnTo>
                <a:close/>
                <a:moveTo>
                  <a:pt x="5993096" y="1731426"/>
                </a:moveTo>
                <a:cubicBezTo>
                  <a:pt x="6008554" y="1732212"/>
                  <a:pt x="6024424" y="1734389"/>
                  <a:pt x="6040487" y="1737099"/>
                </a:cubicBezTo>
                <a:cubicBezTo>
                  <a:pt x="6120222" y="1751808"/>
                  <a:pt x="6189120" y="1790515"/>
                  <a:pt x="6255693" y="1834640"/>
                </a:cubicBezTo>
                <a:cubicBezTo>
                  <a:pt x="6328461" y="1882634"/>
                  <a:pt x="6396584" y="1936823"/>
                  <a:pt x="6474771" y="1977078"/>
                </a:cubicBezTo>
                <a:cubicBezTo>
                  <a:pt x="6489478" y="1984820"/>
                  <a:pt x="6489478" y="1994109"/>
                  <a:pt x="6485608" y="2006494"/>
                </a:cubicBezTo>
                <a:cubicBezTo>
                  <a:pt x="6439936" y="2151258"/>
                  <a:pt x="6394261" y="2296792"/>
                  <a:pt x="6348587" y="2442326"/>
                </a:cubicBezTo>
                <a:cubicBezTo>
                  <a:pt x="6342395" y="2461679"/>
                  <a:pt x="6334653" y="2464001"/>
                  <a:pt x="6320719" y="2451615"/>
                </a:cubicBezTo>
                <a:cubicBezTo>
                  <a:pt x="6305237" y="2437681"/>
                  <a:pt x="6288981" y="2423747"/>
                  <a:pt x="6275047" y="2408265"/>
                </a:cubicBezTo>
                <a:cubicBezTo>
                  <a:pt x="6115577" y="2227119"/>
                  <a:pt x="5914306" y="2114872"/>
                  <a:pt x="5682843" y="2052943"/>
                </a:cubicBezTo>
                <a:cubicBezTo>
                  <a:pt x="5659619" y="2046748"/>
                  <a:pt x="5636393" y="2039781"/>
                  <a:pt x="5606978" y="2031267"/>
                </a:cubicBezTo>
                <a:lnTo>
                  <a:pt x="5853924" y="1801352"/>
                </a:lnTo>
                <a:cubicBezTo>
                  <a:pt x="5859342" y="1795932"/>
                  <a:pt x="5866308" y="1791288"/>
                  <a:pt x="5870956" y="1785095"/>
                </a:cubicBezTo>
                <a:cubicBezTo>
                  <a:pt x="5904049" y="1739228"/>
                  <a:pt x="5946722" y="1729068"/>
                  <a:pt x="5993096" y="1731426"/>
                </a:cubicBezTo>
                <a:close/>
                <a:moveTo>
                  <a:pt x="4048763" y="1618078"/>
                </a:moveTo>
                <a:cubicBezTo>
                  <a:pt x="4054473" y="1617691"/>
                  <a:pt x="4060278" y="1618271"/>
                  <a:pt x="4066471" y="1620981"/>
                </a:cubicBezTo>
                <a:cubicBezTo>
                  <a:pt x="4208911" y="1688329"/>
                  <a:pt x="4352124" y="1755677"/>
                  <a:pt x="4475209" y="1856316"/>
                </a:cubicBezTo>
                <a:cubicBezTo>
                  <a:pt x="4585909" y="1946887"/>
                  <a:pt x="4658677" y="2063005"/>
                  <a:pt x="4708994" y="2195382"/>
                </a:cubicBezTo>
                <a:cubicBezTo>
                  <a:pt x="4752346" y="2309176"/>
                  <a:pt x="4782536" y="2426844"/>
                  <a:pt x="4811952" y="2544511"/>
                </a:cubicBezTo>
                <a:cubicBezTo>
                  <a:pt x="4822017" y="2583216"/>
                  <a:pt x="4834403" y="2621149"/>
                  <a:pt x="4853755" y="2655985"/>
                </a:cubicBezTo>
                <a:cubicBezTo>
                  <a:pt x="4861496" y="2669918"/>
                  <a:pt x="4860724" y="2678436"/>
                  <a:pt x="4849112" y="2690047"/>
                </a:cubicBezTo>
                <a:cubicBezTo>
                  <a:pt x="4774794" y="2763588"/>
                  <a:pt x="4700479" y="2837906"/>
                  <a:pt x="4622292" y="2908351"/>
                </a:cubicBezTo>
                <a:cubicBezTo>
                  <a:pt x="4609907" y="2923057"/>
                  <a:pt x="4600616" y="2921509"/>
                  <a:pt x="4589004" y="2905253"/>
                </a:cubicBezTo>
                <a:cubicBezTo>
                  <a:pt x="4574298" y="2884351"/>
                  <a:pt x="4561136" y="2862676"/>
                  <a:pt x="4553396" y="2837906"/>
                </a:cubicBezTo>
                <a:cubicBezTo>
                  <a:pt x="4427987" y="2441553"/>
                  <a:pt x="4163237" y="2161319"/>
                  <a:pt x="3817979" y="1945340"/>
                </a:cubicBezTo>
                <a:cubicBezTo>
                  <a:pt x="3750629" y="1903535"/>
                  <a:pt x="3679411" y="1867153"/>
                  <a:pt x="3610513" y="1827673"/>
                </a:cubicBezTo>
                <a:cubicBezTo>
                  <a:pt x="3574130" y="1806771"/>
                  <a:pt x="3539295" y="1783548"/>
                  <a:pt x="3505232" y="1746388"/>
                </a:cubicBezTo>
                <a:lnTo>
                  <a:pt x="3811785" y="1669751"/>
                </a:lnTo>
                <a:cubicBezTo>
                  <a:pt x="3884553" y="1651947"/>
                  <a:pt x="3958095" y="1637238"/>
                  <a:pt x="4031635" y="1620981"/>
                </a:cubicBezTo>
                <a:cubicBezTo>
                  <a:pt x="4037441" y="1619820"/>
                  <a:pt x="4043054" y="1618465"/>
                  <a:pt x="4048763" y="1618078"/>
                </a:cubicBezTo>
                <a:close/>
                <a:moveTo>
                  <a:pt x="7616120" y="1583049"/>
                </a:moveTo>
                <a:cubicBezTo>
                  <a:pt x="7629183" y="1584597"/>
                  <a:pt x="7641763" y="1590789"/>
                  <a:pt x="7656084" y="1601627"/>
                </a:cubicBezTo>
                <a:cubicBezTo>
                  <a:pt x="7754398" y="1676717"/>
                  <a:pt x="7855034" y="1748710"/>
                  <a:pt x="7954120" y="1822253"/>
                </a:cubicBezTo>
                <a:cubicBezTo>
                  <a:pt x="7962637" y="1828445"/>
                  <a:pt x="7971151" y="1836187"/>
                  <a:pt x="7982763" y="1845476"/>
                </a:cubicBezTo>
                <a:lnTo>
                  <a:pt x="7759043" y="1915147"/>
                </a:lnTo>
                <a:cubicBezTo>
                  <a:pt x="7624344" y="1958499"/>
                  <a:pt x="7493517" y="2011913"/>
                  <a:pt x="7378173" y="2096293"/>
                </a:cubicBezTo>
                <a:cubicBezTo>
                  <a:pt x="7297665" y="2155901"/>
                  <a:pt x="7223348" y="2220927"/>
                  <a:pt x="7177676" y="2313049"/>
                </a:cubicBezTo>
                <a:cubicBezTo>
                  <a:pt x="7176126" y="2316919"/>
                  <a:pt x="7174578" y="2321563"/>
                  <a:pt x="7166064" y="2320016"/>
                </a:cubicBezTo>
                <a:cubicBezTo>
                  <a:pt x="7146710" y="2226347"/>
                  <a:pt x="7130454" y="2131128"/>
                  <a:pt x="7107230" y="2037459"/>
                </a:cubicBezTo>
                <a:cubicBezTo>
                  <a:pt x="7094843" y="1986367"/>
                  <a:pt x="7101036" y="1953080"/>
                  <a:pt x="7138193" y="1909730"/>
                </a:cubicBezTo>
                <a:cubicBezTo>
                  <a:pt x="7259733" y="1770386"/>
                  <a:pt x="7406816" y="1669751"/>
                  <a:pt x="7573252" y="1592338"/>
                </a:cubicBezTo>
                <a:cubicBezTo>
                  <a:pt x="7589509" y="1584597"/>
                  <a:pt x="7603056" y="1581501"/>
                  <a:pt x="7616120" y="1583049"/>
                </a:cubicBezTo>
                <a:close/>
                <a:moveTo>
                  <a:pt x="4512366" y="1528087"/>
                </a:moveTo>
                <a:cubicBezTo>
                  <a:pt x="4554169" y="1519570"/>
                  <a:pt x="4580489" y="1528860"/>
                  <a:pt x="4611455" y="1557503"/>
                </a:cubicBezTo>
                <a:cubicBezTo>
                  <a:pt x="4739959" y="1679040"/>
                  <a:pt x="4875431" y="1795160"/>
                  <a:pt x="4985356" y="1936048"/>
                </a:cubicBezTo>
                <a:cubicBezTo>
                  <a:pt x="5078252" y="2054490"/>
                  <a:pt x="5160310" y="2179897"/>
                  <a:pt x="5233077" y="2311499"/>
                </a:cubicBezTo>
                <a:cubicBezTo>
                  <a:pt x="5240044" y="2324661"/>
                  <a:pt x="5234624" y="2329305"/>
                  <a:pt x="5226883" y="2335498"/>
                </a:cubicBezTo>
                <a:cubicBezTo>
                  <a:pt x="5118507" y="2431489"/>
                  <a:pt x="5011676" y="2529027"/>
                  <a:pt x="4910266" y="2631986"/>
                </a:cubicBezTo>
                <a:cubicBezTo>
                  <a:pt x="4895559" y="2647469"/>
                  <a:pt x="4890914" y="2638181"/>
                  <a:pt x="4886269" y="2625018"/>
                </a:cubicBezTo>
                <a:cubicBezTo>
                  <a:pt x="4876206" y="2590958"/>
                  <a:pt x="4865368" y="2557670"/>
                  <a:pt x="4856077" y="2523611"/>
                </a:cubicBezTo>
                <a:cubicBezTo>
                  <a:pt x="4830531" y="2430714"/>
                  <a:pt x="4803437" y="2339368"/>
                  <a:pt x="4774022" y="2248021"/>
                </a:cubicBezTo>
                <a:cubicBezTo>
                  <a:pt x="4695059" y="2001849"/>
                  <a:pt x="4531720" y="1829220"/>
                  <a:pt x="4307225" y="1709230"/>
                </a:cubicBezTo>
                <a:lnTo>
                  <a:pt x="4116790" y="1610144"/>
                </a:lnTo>
                <a:lnTo>
                  <a:pt x="4116790" y="1603177"/>
                </a:lnTo>
                <a:cubicBezTo>
                  <a:pt x="4248391" y="1578404"/>
                  <a:pt x="4380765" y="1555955"/>
                  <a:pt x="4512366" y="1528087"/>
                </a:cubicBezTo>
                <a:close/>
                <a:moveTo>
                  <a:pt x="6820029" y="1512603"/>
                </a:moveTo>
                <a:cubicBezTo>
                  <a:pt x="6847125" y="1510281"/>
                  <a:pt x="6873445" y="1513378"/>
                  <a:pt x="6897441" y="1524215"/>
                </a:cubicBezTo>
                <a:cubicBezTo>
                  <a:pt x="6929954" y="1538149"/>
                  <a:pt x="6953180" y="1559050"/>
                  <a:pt x="6961695" y="1596983"/>
                </a:cubicBezTo>
                <a:cubicBezTo>
                  <a:pt x="6982596" y="1692974"/>
                  <a:pt x="7006594" y="1787418"/>
                  <a:pt x="7029043" y="1883409"/>
                </a:cubicBezTo>
                <a:cubicBezTo>
                  <a:pt x="7039882" y="1925986"/>
                  <a:pt x="7036010" y="1929856"/>
                  <a:pt x="6992660" y="1932953"/>
                </a:cubicBezTo>
                <a:cubicBezTo>
                  <a:pt x="6987240" y="1933726"/>
                  <a:pt x="6981821" y="1932953"/>
                  <a:pt x="6976404" y="1932953"/>
                </a:cubicBezTo>
                <a:cubicBezTo>
                  <a:pt x="6940018" y="1932178"/>
                  <a:pt x="6904408" y="1922889"/>
                  <a:pt x="6868801" y="1914374"/>
                </a:cubicBezTo>
                <a:cubicBezTo>
                  <a:pt x="6813062" y="1901213"/>
                  <a:pt x="6759648" y="1909730"/>
                  <a:pt x="6705459" y="1923664"/>
                </a:cubicBezTo>
                <a:lnTo>
                  <a:pt x="6577730" y="1956952"/>
                </a:lnTo>
                <a:cubicBezTo>
                  <a:pt x="6559151" y="1962369"/>
                  <a:pt x="6553731" y="1956177"/>
                  <a:pt x="6559151" y="1937598"/>
                </a:cubicBezTo>
                <a:cubicBezTo>
                  <a:pt x="6594761" y="1816061"/>
                  <a:pt x="6626499" y="1693749"/>
                  <a:pt x="6655914" y="1569890"/>
                </a:cubicBezTo>
                <a:cubicBezTo>
                  <a:pt x="6658237" y="1558278"/>
                  <a:pt x="6662109" y="1549761"/>
                  <a:pt x="6675268" y="1546666"/>
                </a:cubicBezTo>
                <a:cubicBezTo>
                  <a:pt x="6723265" y="1532732"/>
                  <a:pt x="6769712" y="1516475"/>
                  <a:pt x="6820029" y="1512603"/>
                </a:cubicBezTo>
                <a:close/>
                <a:moveTo>
                  <a:pt x="5008000" y="1446610"/>
                </a:moveTo>
                <a:cubicBezTo>
                  <a:pt x="5015161" y="1447577"/>
                  <a:pt x="5022128" y="1449900"/>
                  <a:pt x="5029483" y="1453769"/>
                </a:cubicBezTo>
                <a:cubicBezTo>
                  <a:pt x="5229980" y="1562922"/>
                  <a:pt x="5382482" y="1718520"/>
                  <a:pt x="5478474" y="1927534"/>
                </a:cubicBezTo>
                <a:cubicBezTo>
                  <a:pt x="5495505" y="1964691"/>
                  <a:pt x="5510212" y="2003399"/>
                  <a:pt x="5542727" y="2030492"/>
                </a:cubicBezTo>
                <a:cubicBezTo>
                  <a:pt x="5555886" y="2041331"/>
                  <a:pt x="5550466" y="2047523"/>
                  <a:pt x="5541177" y="2056038"/>
                </a:cubicBezTo>
                <a:lnTo>
                  <a:pt x="5291908" y="2278986"/>
                </a:lnTo>
                <a:cubicBezTo>
                  <a:pt x="5279524" y="2290598"/>
                  <a:pt x="5271010" y="2287501"/>
                  <a:pt x="5262493" y="2275889"/>
                </a:cubicBezTo>
                <a:cubicBezTo>
                  <a:pt x="5255526" y="2265828"/>
                  <a:pt x="5248559" y="2256537"/>
                  <a:pt x="5242366" y="2245698"/>
                </a:cubicBezTo>
                <a:cubicBezTo>
                  <a:pt x="5106121" y="1993334"/>
                  <a:pt x="4924200" y="1777353"/>
                  <a:pt x="4709768" y="1588468"/>
                </a:cubicBezTo>
                <a:cubicBezTo>
                  <a:pt x="4686545" y="1568340"/>
                  <a:pt x="4663322" y="1547439"/>
                  <a:pt x="4640871" y="1526537"/>
                </a:cubicBezTo>
                <a:cubicBezTo>
                  <a:pt x="4637001" y="1522668"/>
                  <a:pt x="4634678" y="1518023"/>
                  <a:pt x="4628487" y="1509508"/>
                </a:cubicBezTo>
                <a:lnTo>
                  <a:pt x="4767053" y="1484735"/>
                </a:lnTo>
                <a:lnTo>
                  <a:pt x="4985356" y="1447577"/>
                </a:lnTo>
                <a:cubicBezTo>
                  <a:pt x="4993484" y="1446029"/>
                  <a:pt x="5000839" y="1445642"/>
                  <a:pt x="5008000" y="1446610"/>
                </a:cubicBezTo>
                <a:close/>
                <a:moveTo>
                  <a:pt x="6340847" y="1375585"/>
                </a:moveTo>
                <a:cubicBezTo>
                  <a:pt x="6449225" y="1387969"/>
                  <a:pt x="6531283" y="1439835"/>
                  <a:pt x="6593211" y="1528087"/>
                </a:cubicBezTo>
                <a:cubicBezTo>
                  <a:pt x="6602500" y="1542021"/>
                  <a:pt x="6606373" y="1553633"/>
                  <a:pt x="6602500" y="1570662"/>
                </a:cubicBezTo>
                <a:cubicBezTo>
                  <a:pt x="6573857" y="1690652"/>
                  <a:pt x="6541344" y="1809866"/>
                  <a:pt x="6508059" y="1929081"/>
                </a:cubicBezTo>
                <a:cubicBezTo>
                  <a:pt x="6501864" y="1950757"/>
                  <a:pt x="6494125" y="1955402"/>
                  <a:pt x="6473996" y="1946112"/>
                </a:cubicBezTo>
                <a:cubicBezTo>
                  <a:pt x="6439936" y="1929856"/>
                  <a:pt x="6408970" y="1908955"/>
                  <a:pt x="6378005" y="1888054"/>
                </a:cubicBezTo>
                <a:cubicBezTo>
                  <a:pt x="6306012" y="1838510"/>
                  <a:pt x="6231695" y="1793610"/>
                  <a:pt x="6153510" y="1754130"/>
                </a:cubicBezTo>
                <a:cubicBezTo>
                  <a:pt x="6095451" y="1724714"/>
                  <a:pt x="6033520" y="1706908"/>
                  <a:pt x="5967720" y="1700716"/>
                </a:cubicBezTo>
                <a:cubicBezTo>
                  <a:pt x="5970042" y="1687557"/>
                  <a:pt x="5980106" y="1682910"/>
                  <a:pt x="5987073" y="1675943"/>
                </a:cubicBezTo>
                <a:lnTo>
                  <a:pt x="6277369" y="1394936"/>
                </a:lnTo>
                <a:cubicBezTo>
                  <a:pt x="6296723" y="1375585"/>
                  <a:pt x="6313752" y="1372487"/>
                  <a:pt x="6340847" y="1375585"/>
                </a:cubicBezTo>
                <a:close/>
                <a:moveTo>
                  <a:pt x="5595560" y="1338329"/>
                </a:moveTo>
                <a:cubicBezTo>
                  <a:pt x="5602720" y="1339393"/>
                  <a:pt x="5609687" y="1341909"/>
                  <a:pt x="5617042" y="1346167"/>
                </a:cubicBezTo>
                <a:cubicBezTo>
                  <a:pt x="5760256" y="1427451"/>
                  <a:pt x="5842312" y="1555955"/>
                  <a:pt x="5894951" y="1706908"/>
                </a:cubicBezTo>
                <a:cubicBezTo>
                  <a:pt x="5899597" y="1720070"/>
                  <a:pt x="5894951" y="1727037"/>
                  <a:pt x="5886437" y="1735551"/>
                </a:cubicBezTo>
                <a:lnTo>
                  <a:pt x="5598464" y="2004171"/>
                </a:lnTo>
                <a:cubicBezTo>
                  <a:pt x="5584529" y="2017333"/>
                  <a:pt x="5575240" y="2015783"/>
                  <a:pt x="5562854" y="2003399"/>
                </a:cubicBezTo>
                <a:cubicBezTo>
                  <a:pt x="5543500" y="1984820"/>
                  <a:pt x="5529566" y="1962369"/>
                  <a:pt x="5518728" y="1937598"/>
                </a:cubicBezTo>
                <a:cubicBezTo>
                  <a:pt x="5423510" y="1727809"/>
                  <a:pt x="5272557" y="1569114"/>
                  <a:pt x="5076702" y="1449900"/>
                </a:cubicBezTo>
                <a:lnTo>
                  <a:pt x="5062769" y="1440610"/>
                </a:lnTo>
                <a:cubicBezTo>
                  <a:pt x="5061996" y="1439835"/>
                  <a:pt x="5061996" y="1438288"/>
                  <a:pt x="5059673" y="1434418"/>
                </a:cubicBezTo>
                <a:lnTo>
                  <a:pt x="5231527" y="1403453"/>
                </a:lnTo>
                <a:lnTo>
                  <a:pt x="5572917" y="1339199"/>
                </a:lnTo>
                <a:cubicBezTo>
                  <a:pt x="5581046" y="1337651"/>
                  <a:pt x="5588400" y="1337264"/>
                  <a:pt x="5595560" y="1338329"/>
                </a:cubicBezTo>
                <a:close/>
                <a:moveTo>
                  <a:pt x="7276375" y="1330104"/>
                </a:moveTo>
                <a:cubicBezTo>
                  <a:pt x="7280633" y="1330104"/>
                  <a:pt x="7284891" y="1331072"/>
                  <a:pt x="7289148" y="1333782"/>
                </a:cubicBezTo>
                <a:lnTo>
                  <a:pt x="7575575" y="1543569"/>
                </a:lnTo>
                <a:cubicBezTo>
                  <a:pt x="7379720" y="1623303"/>
                  <a:pt x="7217930" y="1739421"/>
                  <a:pt x="7080134" y="1900440"/>
                </a:cubicBezTo>
                <a:cubicBezTo>
                  <a:pt x="7068523" y="1853218"/>
                  <a:pt x="7060008" y="1813739"/>
                  <a:pt x="7049944" y="1775031"/>
                </a:cubicBezTo>
                <a:cubicBezTo>
                  <a:pt x="7032915" y="1705361"/>
                  <a:pt x="7015884" y="1635690"/>
                  <a:pt x="6997305" y="1566792"/>
                </a:cubicBezTo>
                <a:cubicBezTo>
                  <a:pt x="6992660" y="1548988"/>
                  <a:pt x="6994207" y="1535827"/>
                  <a:pt x="7004272" y="1520345"/>
                </a:cubicBezTo>
                <a:cubicBezTo>
                  <a:pt x="7066200" y="1423579"/>
                  <a:pt x="7155999" y="1365520"/>
                  <a:pt x="7263602" y="1332232"/>
                </a:cubicBezTo>
                <a:cubicBezTo>
                  <a:pt x="7267860" y="1331071"/>
                  <a:pt x="7272118" y="1330104"/>
                  <a:pt x="7276375" y="1330104"/>
                </a:cubicBezTo>
                <a:close/>
                <a:moveTo>
                  <a:pt x="6080766" y="1213804"/>
                </a:moveTo>
                <a:cubicBezTo>
                  <a:pt x="6138317" y="1210647"/>
                  <a:pt x="6185635" y="1245917"/>
                  <a:pt x="6228600" y="1291205"/>
                </a:cubicBezTo>
                <a:cubicBezTo>
                  <a:pt x="6285884" y="1350811"/>
                  <a:pt x="6285111" y="1352361"/>
                  <a:pt x="6226277" y="1408870"/>
                </a:cubicBezTo>
                <a:lnTo>
                  <a:pt x="5949915" y="1675170"/>
                </a:lnTo>
                <a:cubicBezTo>
                  <a:pt x="5934432" y="1690652"/>
                  <a:pt x="5927464" y="1693749"/>
                  <a:pt x="5917402" y="1669751"/>
                </a:cubicBezTo>
                <a:cubicBezTo>
                  <a:pt x="5859342" y="1531182"/>
                  <a:pt x="5774190" y="1414290"/>
                  <a:pt x="5644910" y="1333782"/>
                </a:cubicBezTo>
                <a:cubicBezTo>
                  <a:pt x="5643363" y="1333007"/>
                  <a:pt x="5643363" y="1329910"/>
                  <a:pt x="5641813" y="1326040"/>
                </a:cubicBezTo>
                <a:cubicBezTo>
                  <a:pt x="5761028" y="1298945"/>
                  <a:pt x="5879470" y="1271076"/>
                  <a:pt x="5997137" y="1237016"/>
                </a:cubicBezTo>
                <a:cubicBezTo>
                  <a:pt x="6004877" y="1234694"/>
                  <a:pt x="6012619" y="1233919"/>
                  <a:pt x="6019586" y="1230822"/>
                </a:cubicBezTo>
                <a:cubicBezTo>
                  <a:pt x="6041261" y="1220178"/>
                  <a:pt x="6061582" y="1214856"/>
                  <a:pt x="6080766" y="1213804"/>
                </a:cubicBezTo>
                <a:close/>
                <a:moveTo>
                  <a:pt x="6758873" y="1190569"/>
                </a:moveTo>
                <a:cubicBezTo>
                  <a:pt x="6816934" y="1195986"/>
                  <a:pt x="6859509" y="1229274"/>
                  <a:pt x="6874993" y="1283463"/>
                </a:cubicBezTo>
                <a:cubicBezTo>
                  <a:pt x="6893571" y="1348489"/>
                  <a:pt x="6912150" y="1414290"/>
                  <a:pt x="6932277" y="1486282"/>
                </a:cubicBezTo>
                <a:cubicBezTo>
                  <a:pt x="6846350" y="1462286"/>
                  <a:pt x="6772809" y="1489380"/>
                  <a:pt x="6699267" y="1511056"/>
                </a:cubicBezTo>
                <a:cubicBezTo>
                  <a:pt x="6672173" y="1519570"/>
                  <a:pt x="6668301" y="1513378"/>
                  <a:pt x="6674496" y="1488605"/>
                </a:cubicBezTo>
                <a:cubicBezTo>
                  <a:pt x="6695397" y="1398033"/>
                  <a:pt x="6713201" y="1307461"/>
                  <a:pt x="6726360" y="1216115"/>
                </a:cubicBezTo>
                <a:cubicBezTo>
                  <a:pt x="6729457" y="1195214"/>
                  <a:pt x="6737972" y="1189019"/>
                  <a:pt x="6758873" y="1190569"/>
                </a:cubicBezTo>
                <a:close/>
                <a:moveTo>
                  <a:pt x="6574632" y="1120220"/>
                </a:moveTo>
                <a:cubicBezTo>
                  <a:pt x="6590308" y="1117994"/>
                  <a:pt x="6607145" y="1123607"/>
                  <a:pt x="6630369" y="1136380"/>
                </a:cubicBezTo>
                <a:cubicBezTo>
                  <a:pt x="6672173" y="1158829"/>
                  <a:pt x="6680688" y="1174313"/>
                  <a:pt x="6672946" y="1219985"/>
                </a:cubicBezTo>
                <a:cubicBezTo>
                  <a:pt x="6658237" y="1302042"/>
                  <a:pt x="6642755" y="1384099"/>
                  <a:pt x="6625724" y="1474671"/>
                </a:cubicBezTo>
                <a:cubicBezTo>
                  <a:pt x="6549861" y="1386421"/>
                  <a:pt x="6463932" y="1330685"/>
                  <a:pt x="6343945" y="1334555"/>
                </a:cubicBezTo>
                <a:lnTo>
                  <a:pt x="6525863" y="1151087"/>
                </a:lnTo>
                <a:cubicBezTo>
                  <a:pt x="6544442" y="1132508"/>
                  <a:pt x="6558956" y="1122445"/>
                  <a:pt x="6574632" y="1120220"/>
                </a:cubicBezTo>
                <a:close/>
                <a:moveTo>
                  <a:pt x="6967017" y="1103093"/>
                </a:moveTo>
                <a:cubicBezTo>
                  <a:pt x="6971758" y="1102125"/>
                  <a:pt x="6976790" y="1103092"/>
                  <a:pt x="6982596" y="1107737"/>
                </a:cubicBezTo>
                <a:lnTo>
                  <a:pt x="7253538" y="1307461"/>
                </a:lnTo>
                <a:cubicBezTo>
                  <a:pt x="7142065" y="1345394"/>
                  <a:pt x="7050719" y="1401130"/>
                  <a:pt x="6978726" y="1493250"/>
                </a:cubicBezTo>
                <a:cubicBezTo>
                  <a:pt x="6962469" y="1435966"/>
                  <a:pt x="6947760" y="1384874"/>
                  <a:pt x="6933051" y="1333007"/>
                </a:cubicBezTo>
                <a:cubicBezTo>
                  <a:pt x="6924537" y="1302042"/>
                  <a:pt x="6915248" y="1271851"/>
                  <a:pt x="6905958" y="1240886"/>
                </a:cubicBezTo>
                <a:cubicBezTo>
                  <a:pt x="6892024" y="1195214"/>
                  <a:pt x="6913698" y="1136380"/>
                  <a:pt x="6953180" y="1110059"/>
                </a:cubicBezTo>
                <a:cubicBezTo>
                  <a:pt x="6957825" y="1106963"/>
                  <a:pt x="6962276" y="1104060"/>
                  <a:pt x="6967017" y="1103093"/>
                </a:cubicBezTo>
                <a:close/>
                <a:moveTo>
                  <a:pt x="6470804" y="1067301"/>
                </a:moveTo>
                <a:cubicBezTo>
                  <a:pt x="6492576" y="1068208"/>
                  <a:pt x="6513476" y="1083157"/>
                  <a:pt x="6520443" y="1104640"/>
                </a:cubicBezTo>
                <a:cubicBezTo>
                  <a:pt x="6524315" y="1117026"/>
                  <a:pt x="6517348" y="1123218"/>
                  <a:pt x="6510381" y="1130186"/>
                </a:cubicBezTo>
                <a:lnTo>
                  <a:pt x="6338525" y="1300494"/>
                </a:lnTo>
                <a:cubicBezTo>
                  <a:pt x="6330783" y="1308234"/>
                  <a:pt x="6321494" y="1318298"/>
                  <a:pt x="6312204" y="1303589"/>
                </a:cubicBezTo>
                <a:cubicBezTo>
                  <a:pt x="6279691" y="1247853"/>
                  <a:pt x="6226277" y="1216888"/>
                  <a:pt x="6168219" y="1185924"/>
                </a:cubicBezTo>
                <a:lnTo>
                  <a:pt x="6357879" y="1111607"/>
                </a:lnTo>
                <a:cubicBezTo>
                  <a:pt x="6388842" y="1098448"/>
                  <a:pt x="6418260" y="1084513"/>
                  <a:pt x="6449225" y="1071352"/>
                </a:cubicBezTo>
                <a:cubicBezTo>
                  <a:pt x="6456193" y="1068256"/>
                  <a:pt x="6463547" y="1066998"/>
                  <a:pt x="6470804" y="1067301"/>
                </a:cubicBezTo>
                <a:close/>
                <a:moveTo>
                  <a:pt x="6835513" y="1000134"/>
                </a:moveTo>
                <a:cubicBezTo>
                  <a:pt x="6871895" y="1027227"/>
                  <a:pt x="6909053" y="1054323"/>
                  <a:pt x="6948533" y="1082966"/>
                </a:cubicBezTo>
                <a:cubicBezTo>
                  <a:pt x="6920665" y="1100770"/>
                  <a:pt x="6898991" y="1119349"/>
                  <a:pt x="6876540" y="1144895"/>
                </a:cubicBezTo>
                <a:cubicBezTo>
                  <a:pt x="6860284" y="1095350"/>
                  <a:pt x="6845575" y="1049678"/>
                  <a:pt x="6830868" y="1004779"/>
                </a:cubicBezTo>
                <a:lnTo>
                  <a:pt x="6835513" y="1000134"/>
                </a:lnTo>
                <a:close/>
                <a:moveTo>
                  <a:pt x="6704686" y="979233"/>
                </a:moveTo>
                <a:lnTo>
                  <a:pt x="6690750" y="1097673"/>
                </a:lnTo>
                <a:cubicBezTo>
                  <a:pt x="6689977" y="1105415"/>
                  <a:pt x="6687655" y="1115479"/>
                  <a:pt x="6676816" y="1108512"/>
                </a:cubicBezTo>
                <a:cubicBezTo>
                  <a:pt x="6652045" y="1092256"/>
                  <a:pt x="6622629" y="1092256"/>
                  <a:pt x="6595533" y="1085289"/>
                </a:cubicBezTo>
                <a:cubicBezTo>
                  <a:pt x="6632691" y="1049678"/>
                  <a:pt x="6668301" y="1014843"/>
                  <a:pt x="6704686" y="979233"/>
                </a:cubicBezTo>
                <a:close/>
                <a:moveTo>
                  <a:pt x="6666754" y="957557"/>
                </a:moveTo>
                <a:cubicBezTo>
                  <a:pt x="6669076" y="959879"/>
                  <a:pt x="6670624" y="962201"/>
                  <a:pt x="6672946" y="964524"/>
                </a:cubicBezTo>
                <a:cubicBezTo>
                  <a:pt x="6641208" y="997812"/>
                  <a:pt x="6608695" y="1030324"/>
                  <a:pt x="6576180" y="1062838"/>
                </a:cubicBezTo>
                <a:cubicBezTo>
                  <a:pt x="6569988" y="1069030"/>
                  <a:pt x="6564568" y="1065160"/>
                  <a:pt x="6559151" y="1060515"/>
                </a:cubicBezTo>
                <a:cubicBezTo>
                  <a:pt x="6549086" y="1050451"/>
                  <a:pt x="6535152" y="1047356"/>
                  <a:pt x="6517348" y="1038839"/>
                </a:cubicBezTo>
                <a:lnTo>
                  <a:pt x="6666754" y="957557"/>
                </a:lnTo>
                <a:close/>
                <a:moveTo>
                  <a:pt x="6770485" y="952912"/>
                </a:moveTo>
                <a:cubicBezTo>
                  <a:pt x="6793710" y="1023357"/>
                  <a:pt x="6816934" y="1095350"/>
                  <a:pt x="6843252" y="1175085"/>
                </a:cubicBezTo>
                <a:cubicBezTo>
                  <a:pt x="6813837" y="1165796"/>
                  <a:pt x="6792161" y="1160376"/>
                  <a:pt x="6770485" y="1162698"/>
                </a:cubicBezTo>
                <a:cubicBezTo>
                  <a:pt x="6741844" y="1165023"/>
                  <a:pt x="6734877" y="1155731"/>
                  <a:pt x="6739521" y="1127863"/>
                </a:cubicBezTo>
                <a:cubicBezTo>
                  <a:pt x="6748811" y="1070579"/>
                  <a:pt x="6755003" y="1013293"/>
                  <a:pt x="6761970" y="955234"/>
                </a:cubicBezTo>
                <a:cubicBezTo>
                  <a:pt x="6765067" y="954460"/>
                  <a:pt x="6767390" y="953687"/>
                  <a:pt x="6770485" y="952912"/>
                </a:cubicBezTo>
                <a:close/>
                <a:moveTo>
                  <a:pt x="6946211" y="870080"/>
                </a:moveTo>
                <a:cubicBezTo>
                  <a:pt x="6964017" y="866985"/>
                  <a:pt x="6968662" y="873177"/>
                  <a:pt x="6963242" y="888659"/>
                </a:cubicBezTo>
                <a:cubicBezTo>
                  <a:pt x="6946211" y="935108"/>
                  <a:pt x="6945438" y="980780"/>
                  <a:pt x="6957825" y="1034194"/>
                </a:cubicBezTo>
                <a:lnTo>
                  <a:pt x="6809967" y="925044"/>
                </a:lnTo>
                <a:cubicBezTo>
                  <a:pt x="6802225" y="919624"/>
                  <a:pt x="6796805" y="911885"/>
                  <a:pt x="6797580" y="902593"/>
                </a:cubicBezTo>
                <a:cubicBezTo>
                  <a:pt x="6799128" y="890981"/>
                  <a:pt x="6810739" y="893303"/>
                  <a:pt x="6819256" y="891756"/>
                </a:cubicBezTo>
                <a:cubicBezTo>
                  <a:pt x="6861059" y="884014"/>
                  <a:pt x="6903636" y="877822"/>
                  <a:pt x="6946211" y="870080"/>
                </a:cubicBezTo>
                <a:close/>
                <a:moveTo>
                  <a:pt x="7209413" y="828278"/>
                </a:moveTo>
                <a:cubicBezTo>
                  <a:pt x="7234187" y="823633"/>
                  <a:pt x="7242701" y="832150"/>
                  <a:pt x="7237282" y="855373"/>
                </a:cubicBezTo>
                <a:cubicBezTo>
                  <a:pt x="7230315" y="887886"/>
                  <a:pt x="7221025" y="919624"/>
                  <a:pt x="7215606" y="952137"/>
                </a:cubicBezTo>
                <a:cubicBezTo>
                  <a:pt x="7199349" y="1048128"/>
                  <a:pt x="7214058" y="1142572"/>
                  <a:pt x="7244249" y="1244756"/>
                </a:cubicBezTo>
                <a:cubicBezTo>
                  <a:pt x="7169934" y="1189794"/>
                  <a:pt x="7101036" y="1144120"/>
                  <a:pt x="7038332" y="1090706"/>
                </a:cubicBezTo>
                <a:cubicBezTo>
                  <a:pt x="7018206" y="1072902"/>
                  <a:pt x="7014334" y="1034969"/>
                  <a:pt x="7006594" y="1005553"/>
                </a:cubicBezTo>
                <a:cubicBezTo>
                  <a:pt x="7001175" y="986972"/>
                  <a:pt x="7000400" y="966071"/>
                  <a:pt x="7001175" y="946720"/>
                </a:cubicBezTo>
                <a:cubicBezTo>
                  <a:pt x="7004272" y="870855"/>
                  <a:pt x="7016658" y="857696"/>
                  <a:pt x="7091746" y="846856"/>
                </a:cubicBezTo>
                <a:cubicBezTo>
                  <a:pt x="7131229" y="841439"/>
                  <a:pt x="7169934" y="835245"/>
                  <a:pt x="7209413" y="828278"/>
                </a:cubicBezTo>
                <a:close/>
                <a:moveTo>
                  <a:pt x="6430647" y="814344"/>
                </a:moveTo>
                <a:cubicBezTo>
                  <a:pt x="6518896" y="839117"/>
                  <a:pt x="6597856" y="866210"/>
                  <a:pt x="6683010" y="895626"/>
                </a:cubicBezTo>
                <a:cubicBezTo>
                  <a:pt x="6613340" y="939753"/>
                  <a:pt x="6546764" y="977683"/>
                  <a:pt x="6473221" y="1012521"/>
                </a:cubicBezTo>
                <a:cubicBezTo>
                  <a:pt x="6472449" y="943623"/>
                  <a:pt x="6462385" y="879369"/>
                  <a:pt x="6430647" y="814344"/>
                </a:cubicBezTo>
                <a:close/>
                <a:moveTo>
                  <a:pt x="6604048" y="782606"/>
                </a:moveTo>
                <a:cubicBezTo>
                  <a:pt x="6628046" y="804279"/>
                  <a:pt x="6651270" y="825183"/>
                  <a:pt x="6675268" y="846084"/>
                </a:cubicBezTo>
                <a:cubicBezTo>
                  <a:pt x="6674496" y="847631"/>
                  <a:pt x="6672946" y="849954"/>
                  <a:pt x="6672173" y="851501"/>
                </a:cubicBezTo>
                <a:cubicBezTo>
                  <a:pt x="6657464" y="846856"/>
                  <a:pt x="6643530" y="840664"/>
                  <a:pt x="6628821" y="838342"/>
                </a:cubicBezTo>
                <a:cubicBezTo>
                  <a:pt x="6597856" y="832150"/>
                  <a:pt x="6584697" y="818213"/>
                  <a:pt x="6604048" y="782606"/>
                </a:cubicBezTo>
                <a:close/>
                <a:moveTo>
                  <a:pt x="7680080" y="765574"/>
                </a:moveTo>
                <a:cubicBezTo>
                  <a:pt x="7627441" y="857696"/>
                  <a:pt x="7587186" y="951365"/>
                  <a:pt x="7556221" y="1049678"/>
                </a:cubicBezTo>
                <a:cubicBezTo>
                  <a:pt x="7538417" y="1106190"/>
                  <a:pt x="7522161" y="1164248"/>
                  <a:pt x="7508227" y="1221532"/>
                </a:cubicBezTo>
                <a:cubicBezTo>
                  <a:pt x="7491195" y="1297397"/>
                  <a:pt x="7492743" y="1372487"/>
                  <a:pt x="7521386" y="1449125"/>
                </a:cubicBezTo>
                <a:lnTo>
                  <a:pt x="7323984" y="1304364"/>
                </a:lnTo>
                <a:cubicBezTo>
                  <a:pt x="7317016" y="1298945"/>
                  <a:pt x="7310824" y="1292752"/>
                  <a:pt x="7307727" y="1284238"/>
                </a:cubicBezTo>
                <a:cubicBezTo>
                  <a:pt x="7255088" y="1141025"/>
                  <a:pt x="7234959" y="995489"/>
                  <a:pt x="7287601" y="846856"/>
                </a:cubicBezTo>
                <a:cubicBezTo>
                  <a:pt x="7295343" y="824408"/>
                  <a:pt x="7306180" y="813569"/>
                  <a:pt x="7330951" y="810474"/>
                </a:cubicBezTo>
                <a:lnTo>
                  <a:pt x="7662277" y="766349"/>
                </a:lnTo>
                <a:cubicBezTo>
                  <a:pt x="7666921" y="764799"/>
                  <a:pt x="7671566" y="765574"/>
                  <a:pt x="7680080" y="765574"/>
                </a:cubicBezTo>
                <a:close/>
                <a:moveTo>
                  <a:pt x="6930729" y="747770"/>
                </a:moveTo>
                <a:cubicBezTo>
                  <a:pt x="6935374" y="767122"/>
                  <a:pt x="6940793" y="791895"/>
                  <a:pt x="6952405" y="813569"/>
                </a:cubicBezTo>
                <a:cubicBezTo>
                  <a:pt x="6958597" y="825955"/>
                  <a:pt x="6953180" y="829828"/>
                  <a:pt x="6942341" y="831375"/>
                </a:cubicBezTo>
                <a:lnTo>
                  <a:pt x="6824674" y="849954"/>
                </a:lnTo>
                <a:cubicBezTo>
                  <a:pt x="6861059" y="814344"/>
                  <a:pt x="6896669" y="780283"/>
                  <a:pt x="6930729" y="747770"/>
                </a:cubicBezTo>
                <a:close/>
                <a:moveTo>
                  <a:pt x="5906563" y="678872"/>
                </a:moveTo>
                <a:lnTo>
                  <a:pt x="6195312" y="748543"/>
                </a:lnTo>
                <a:cubicBezTo>
                  <a:pt x="6230922" y="757060"/>
                  <a:pt x="6264982" y="769444"/>
                  <a:pt x="6300593" y="776411"/>
                </a:cubicBezTo>
                <a:cubicBezTo>
                  <a:pt x="6336975" y="784153"/>
                  <a:pt x="6361749" y="805829"/>
                  <a:pt x="6379552" y="836795"/>
                </a:cubicBezTo>
                <a:cubicBezTo>
                  <a:pt x="6412840" y="890981"/>
                  <a:pt x="6425227" y="951365"/>
                  <a:pt x="6425999" y="1014068"/>
                </a:cubicBezTo>
                <a:cubicBezTo>
                  <a:pt x="6425999" y="1031099"/>
                  <a:pt x="6419035" y="1039614"/>
                  <a:pt x="6403551" y="1046581"/>
                </a:cubicBezTo>
                <a:cubicBezTo>
                  <a:pt x="6307560" y="1089933"/>
                  <a:pt x="6210021" y="1127091"/>
                  <a:pt x="6110157" y="1160376"/>
                </a:cubicBezTo>
                <a:cubicBezTo>
                  <a:pt x="6086161" y="1168118"/>
                  <a:pt x="6074550" y="1162698"/>
                  <a:pt x="6073775" y="1137153"/>
                </a:cubicBezTo>
                <a:cubicBezTo>
                  <a:pt x="6070678" y="1072127"/>
                  <a:pt x="6065258" y="1007101"/>
                  <a:pt x="6045907" y="944398"/>
                </a:cubicBezTo>
                <a:cubicBezTo>
                  <a:pt x="6017263" y="847631"/>
                  <a:pt x="5971592" y="760929"/>
                  <a:pt x="5906563" y="678872"/>
                </a:cubicBezTo>
                <a:close/>
                <a:moveTo>
                  <a:pt x="6719393" y="658746"/>
                </a:moveTo>
                <a:lnTo>
                  <a:pt x="6719393" y="822086"/>
                </a:lnTo>
                <a:cubicBezTo>
                  <a:pt x="6682235" y="788798"/>
                  <a:pt x="6647400" y="758607"/>
                  <a:pt x="6609467" y="725319"/>
                </a:cubicBezTo>
                <a:cubicBezTo>
                  <a:pt x="6646625" y="705966"/>
                  <a:pt x="6683010" y="689709"/>
                  <a:pt x="6719393" y="658746"/>
                </a:cubicBezTo>
                <a:close/>
                <a:moveTo>
                  <a:pt x="6440708" y="645585"/>
                </a:moveTo>
                <a:cubicBezTo>
                  <a:pt x="6475544" y="675002"/>
                  <a:pt x="6508059" y="697451"/>
                  <a:pt x="6535152" y="725319"/>
                </a:cubicBezTo>
                <a:cubicBezTo>
                  <a:pt x="6552956" y="743898"/>
                  <a:pt x="6552184" y="771766"/>
                  <a:pt x="6549086" y="797312"/>
                </a:cubicBezTo>
                <a:cubicBezTo>
                  <a:pt x="6547539" y="808151"/>
                  <a:pt x="6539797" y="808151"/>
                  <a:pt x="6532055" y="805829"/>
                </a:cubicBezTo>
                <a:lnTo>
                  <a:pt x="6418260" y="771766"/>
                </a:lnTo>
                <a:cubicBezTo>
                  <a:pt x="6405101" y="767897"/>
                  <a:pt x="6403551" y="761704"/>
                  <a:pt x="6411293" y="750865"/>
                </a:cubicBezTo>
                <a:cubicBezTo>
                  <a:pt x="6431419" y="721450"/>
                  <a:pt x="6443806" y="689709"/>
                  <a:pt x="6440708" y="645585"/>
                </a:cubicBezTo>
                <a:close/>
                <a:moveTo>
                  <a:pt x="6781009" y="620969"/>
                </a:moveTo>
                <a:cubicBezTo>
                  <a:pt x="6783259" y="620764"/>
                  <a:pt x="6786356" y="621586"/>
                  <a:pt x="6790613" y="623909"/>
                </a:cubicBezTo>
                <a:cubicBezTo>
                  <a:pt x="6840930" y="650229"/>
                  <a:pt x="6895119" y="656424"/>
                  <a:pt x="6953180" y="648682"/>
                </a:cubicBezTo>
                <a:cubicBezTo>
                  <a:pt x="6890474" y="705966"/>
                  <a:pt x="6830093" y="762477"/>
                  <a:pt x="6775132" y="813569"/>
                </a:cubicBezTo>
                <a:cubicBezTo>
                  <a:pt x="6770485" y="764799"/>
                  <a:pt x="6772034" y="701321"/>
                  <a:pt x="6775132" y="637843"/>
                </a:cubicBezTo>
                <a:cubicBezTo>
                  <a:pt x="6775132" y="631457"/>
                  <a:pt x="6774260" y="621586"/>
                  <a:pt x="6781009" y="620969"/>
                </a:cubicBezTo>
                <a:close/>
                <a:moveTo>
                  <a:pt x="5234624" y="559658"/>
                </a:moveTo>
                <a:lnTo>
                  <a:pt x="5505567" y="602235"/>
                </a:lnTo>
                <a:cubicBezTo>
                  <a:pt x="5588399" y="616169"/>
                  <a:pt x="5670456" y="632425"/>
                  <a:pt x="5753288" y="647134"/>
                </a:cubicBezTo>
                <a:cubicBezTo>
                  <a:pt x="5774962" y="651004"/>
                  <a:pt x="5792769" y="658746"/>
                  <a:pt x="5809025" y="673453"/>
                </a:cubicBezTo>
                <a:cubicBezTo>
                  <a:pt x="5959205" y="802732"/>
                  <a:pt x="6021133" y="969943"/>
                  <a:pt x="6021133" y="1164248"/>
                </a:cubicBezTo>
                <a:cubicBezTo>
                  <a:pt x="6021133" y="1182827"/>
                  <a:pt x="6013394" y="1191342"/>
                  <a:pt x="5995587" y="1196761"/>
                </a:cubicBezTo>
                <a:cubicBezTo>
                  <a:pt x="5866308" y="1233919"/>
                  <a:pt x="5735482" y="1265659"/>
                  <a:pt x="5603880" y="1293527"/>
                </a:cubicBezTo>
                <a:cubicBezTo>
                  <a:pt x="5584529" y="1297397"/>
                  <a:pt x="5576787" y="1291205"/>
                  <a:pt x="5572917" y="1274949"/>
                </a:cubicBezTo>
                <a:cubicBezTo>
                  <a:pt x="5569820" y="1262562"/>
                  <a:pt x="5566723" y="1249400"/>
                  <a:pt x="5565951" y="1236241"/>
                </a:cubicBezTo>
                <a:cubicBezTo>
                  <a:pt x="5549694" y="977683"/>
                  <a:pt x="5438994" y="764027"/>
                  <a:pt x="5253978" y="586751"/>
                </a:cubicBezTo>
                <a:cubicBezTo>
                  <a:pt x="5247012" y="579784"/>
                  <a:pt x="5239269" y="574367"/>
                  <a:pt x="5231527" y="568172"/>
                </a:cubicBezTo>
                <a:cubicBezTo>
                  <a:pt x="5231527" y="565850"/>
                  <a:pt x="5233077" y="562755"/>
                  <a:pt x="5234624" y="559658"/>
                </a:cubicBezTo>
                <a:close/>
                <a:moveTo>
                  <a:pt x="7162192" y="523272"/>
                </a:moveTo>
                <a:cubicBezTo>
                  <a:pt x="7139743" y="618491"/>
                  <a:pt x="7153677" y="705193"/>
                  <a:pt x="7213283" y="787250"/>
                </a:cubicBezTo>
                <a:lnTo>
                  <a:pt x="7028270" y="816666"/>
                </a:lnTo>
                <a:cubicBezTo>
                  <a:pt x="7024398" y="817441"/>
                  <a:pt x="7019753" y="815119"/>
                  <a:pt x="7015884" y="813569"/>
                </a:cubicBezTo>
                <a:cubicBezTo>
                  <a:pt x="6982596" y="793442"/>
                  <a:pt x="6964017" y="705966"/>
                  <a:pt x="6991110" y="678097"/>
                </a:cubicBezTo>
                <a:cubicBezTo>
                  <a:pt x="7045299" y="623909"/>
                  <a:pt x="7103358" y="573592"/>
                  <a:pt x="7162192" y="523272"/>
                </a:cubicBezTo>
                <a:close/>
                <a:moveTo>
                  <a:pt x="4912588" y="519403"/>
                </a:moveTo>
                <a:cubicBezTo>
                  <a:pt x="4983033" y="527917"/>
                  <a:pt x="5047287" y="539529"/>
                  <a:pt x="5110765" y="542626"/>
                </a:cubicBezTo>
                <a:cubicBezTo>
                  <a:pt x="5169599" y="545724"/>
                  <a:pt x="5211401" y="573592"/>
                  <a:pt x="5250106" y="613072"/>
                </a:cubicBezTo>
                <a:cubicBezTo>
                  <a:pt x="5409576" y="774864"/>
                  <a:pt x="5502472" y="966846"/>
                  <a:pt x="5517179" y="1195214"/>
                </a:cubicBezTo>
                <a:cubicBezTo>
                  <a:pt x="5519501" y="1231597"/>
                  <a:pt x="5526470" y="1267207"/>
                  <a:pt x="5552789" y="1302042"/>
                </a:cubicBezTo>
                <a:cubicBezTo>
                  <a:pt x="5519501" y="1309009"/>
                  <a:pt x="5489310" y="1316751"/>
                  <a:pt x="5458345" y="1322168"/>
                </a:cubicBezTo>
                <a:lnTo>
                  <a:pt x="5014774" y="1398808"/>
                </a:lnTo>
                <a:cubicBezTo>
                  <a:pt x="4966777" y="1407322"/>
                  <a:pt x="4959035" y="1399581"/>
                  <a:pt x="4966777" y="1352361"/>
                </a:cubicBezTo>
                <a:cubicBezTo>
                  <a:pt x="4984583" y="1234694"/>
                  <a:pt x="5001612" y="1117026"/>
                  <a:pt x="5019419" y="998587"/>
                </a:cubicBezTo>
                <a:cubicBezTo>
                  <a:pt x="5044964" y="827505"/>
                  <a:pt x="5020966" y="667261"/>
                  <a:pt x="4912588" y="519403"/>
                </a:cubicBezTo>
                <a:close/>
                <a:moveTo>
                  <a:pt x="4234457" y="454377"/>
                </a:moveTo>
                <a:lnTo>
                  <a:pt x="4501530" y="477600"/>
                </a:lnTo>
                <a:cubicBezTo>
                  <a:pt x="4604488" y="487665"/>
                  <a:pt x="4707446" y="500824"/>
                  <a:pt x="4811179" y="507791"/>
                </a:cubicBezTo>
                <a:cubicBezTo>
                  <a:pt x="4858399" y="510888"/>
                  <a:pt x="4889364" y="533337"/>
                  <a:pt x="4913363" y="570495"/>
                </a:cubicBezTo>
                <a:cubicBezTo>
                  <a:pt x="4959035" y="642487"/>
                  <a:pt x="4975294" y="722997"/>
                  <a:pt x="4982261" y="806602"/>
                </a:cubicBezTo>
                <a:cubicBezTo>
                  <a:pt x="4991550" y="919624"/>
                  <a:pt x="4969099" y="1031099"/>
                  <a:pt x="4953618" y="1142572"/>
                </a:cubicBezTo>
                <a:cubicBezTo>
                  <a:pt x="4942781" y="1216888"/>
                  <a:pt x="4930395" y="1290430"/>
                  <a:pt x="4918007" y="1364745"/>
                </a:cubicBezTo>
                <a:cubicBezTo>
                  <a:pt x="4914910" y="1382552"/>
                  <a:pt x="4915685" y="1397258"/>
                  <a:pt x="4938909" y="1412742"/>
                </a:cubicBezTo>
                <a:lnTo>
                  <a:pt x="4780986" y="1439835"/>
                </a:lnTo>
                <a:cubicBezTo>
                  <a:pt x="4730670" y="1448352"/>
                  <a:pt x="4680351" y="1455319"/>
                  <a:pt x="4630809" y="1466156"/>
                </a:cubicBezTo>
                <a:cubicBezTo>
                  <a:pt x="4607585" y="1470801"/>
                  <a:pt x="4601391" y="1462286"/>
                  <a:pt x="4598296" y="1442933"/>
                </a:cubicBezTo>
                <a:cubicBezTo>
                  <a:pt x="4593652" y="1411967"/>
                  <a:pt x="4591327" y="1381777"/>
                  <a:pt x="4594424" y="1350811"/>
                </a:cubicBezTo>
                <a:cubicBezTo>
                  <a:pt x="4623842" y="998587"/>
                  <a:pt x="4505400" y="705966"/>
                  <a:pt x="4241424" y="470633"/>
                </a:cubicBezTo>
                <a:cubicBezTo>
                  <a:pt x="4238327" y="467536"/>
                  <a:pt x="4233682" y="466761"/>
                  <a:pt x="4229037" y="465214"/>
                </a:cubicBezTo>
                <a:lnTo>
                  <a:pt x="4234457" y="454377"/>
                </a:lnTo>
                <a:close/>
                <a:moveTo>
                  <a:pt x="3677861" y="411800"/>
                </a:moveTo>
                <a:lnTo>
                  <a:pt x="4030088" y="438120"/>
                </a:lnTo>
                <a:cubicBezTo>
                  <a:pt x="4037830" y="438893"/>
                  <a:pt x="4045570" y="441215"/>
                  <a:pt x="4053311" y="440443"/>
                </a:cubicBezTo>
                <a:cubicBezTo>
                  <a:pt x="4133046" y="431153"/>
                  <a:pt x="4190333" y="470633"/>
                  <a:pt x="4244519" y="523272"/>
                </a:cubicBezTo>
                <a:cubicBezTo>
                  <a:pt x="4439599" y="712160"/>
                  <a:pt x="4543332" y="940525"/>
                  <a:pt x="4551846" y="1212243"/>
                </a:cubicBezTo>
                <a:cubicBezTo>
                  <a:pt x="4553396" y="1268754"/>
                  <a:pt x="4540235" y="1323718"/>
                  <a:pt x="4535590" y="1380229"/>
                </a:cubicBezTo>
                <a:cubicBezTo>
                  <a:pt x="4534042" y="1405775"/>
                  <a:pt x="4533268" y="1431321"/>
                  <a:pt x="4539463" y="1456092"/>
                </a:cubicBezTo>
                <a:cubicBezTo>
                  <a:pt x="4544107" y="1473898"/>
                  <a:pt x="4541785" y="1480090"/>
                  <a:pt x="4522431" y="1483960"/>
                </a:cubicBezTo>
                <a:lnTo>
                  <a:pt x="4086599" y="1566792"/>
                </a:lnTo>
                <a:cubicBezTo>
                  <a:pt x="4065698" y="1570662"/>
                  <a:pt x="4061828" y="1562922"/>
                  <a:pt x="4061828" y="1545116"/>
                </a:cubicBezTo>
                <a:cubicBezTo>
                  <a:pt x="4064148" y="1463834"/>
                  <a:pt x="4062601" y="1381777"/>
                  <a:pt x="4069568" y="1300494"/>
                </a:cubicBezTo>
                <a:cubicBezTo>
                  <a:pt x="4102081" y="939753"/>
                  <a:pt x="3949578" y="661069"/>
                  <a:pt x="3687925" y="429604"/>
                </a:cubicBezTo>
                <a:cubicBezTo>
                  <a:pt x="3684056" y="425734"/>
                  <a:pt x="3679411" y="422637"/>
                  <a:pt x="3675539" y="418767"/>
                </a:cubicBezTo>
                <a:lnTo>
                  <a:pt x="3677861" y="411800"/>
                </a:lnTo>
                <a:close/>
                <a:moveTo>
                  <a:pt x="6108224" y="396317"/>
                </a:moveTo>
                <a:cubicBezTo>
                  <a:pt x="6112288" y="394575"/>
                  <a:pt x="6117513" y="396317"/>
                  <a:pt x="6125641" y="402510"/>
                </a:cubicBezTo>
                <a:cubicBezTo>
                  <a:pt x="6196859" y="458247"/>
                  <a:pt x="6270402" y="511661"/>
                  <a:pt x="6341622" y="567400"/>
                </a:cubicBezTo>
                <a:cubicBezTo>
                  <a:pt x="6381102" y="598363"/>
                  <a:pt x="6400454" y="692806"/>
                  <a:pt x="6378005" y="732286"/>
                </a:cubicBezTo>
                <a:cubicBezTo>
                  <a:pt x="6370263" y="746220"/>
                  <a:pt x="6362523" y="757060"/>
                  <a:pt x="6341622" y="750865"/>
                </a:cubicBezTo>
                <a:cubicBezTo>
                  <a:pt x="6190667" y="707516"/>
                  <a:pt x="6038940" y="671905"/>
                  <a:pt x="5885662" y="639392"/>
                </a:cubicBezTo>
                <a:cubicBezTo>
                  <a:pt x="5881793" y="638618"/>
                  <a:pt x="5877921" y="635520"/>
                  <a:pt x="5869406" y="631650"/>
                </a:cubicBezTo>
                <a:cubicBezTo>
                  <a:pt x="5953785" y="600685"/>
                  <a:pt x="6018038" y="551141"/>
                  <a:pt x="6062938" y="478375"/>
                </a:cubicBezTo>
                <a:cubicBezTo>
                  <a:pt x="6076097" y="456699"/>
                  <a:pt x="6086934" y="434248"/>
                  <a:pt x="6097773" y="411025"/>
                </a:cubicBezTo>
                <a:cubicBezTo>
                  <a:pt x="6101257" y="403284"/>
                  <a:pt x="6104160" y="398059"/>
                  <a:pt x="6108224" y="396317"/>
                </a:cubicBezTo>
                <a:close/>
                <a:moveTo>
                  <a:pt x="6744939" y="361480"/>
                </a:moveTo>
                <a:cubicBezTo>
                  <a:pt x="6741069" y="390899"/>
                  <a:pt x="6738747" y="416444"/>
                  <a:pt x="6736424" y="441215"/>
                </a:cubicBezTo>
                <a:cubicBezTo>
                  <a:pt x="6732554" y="480698"/>
                  <a:pt x="6727910" y="520178"/>
                  <a:pt x="6725587" y="559658"/>
                </a:cubicBezTo>
                <a:cubicBezTo>
                  <a:pt x="6720943" y="630103"/>
                  <a:pt x="6675268" y="686614"/>
                  <a:pt x="6607145" y="705193"/>
                </a:cubicBezTo>
                <a:cubicBezTo>
                  <a:pt x="6596308" y="708288"/>
                  <a:pt x="6588566" y="707516"/>
                  <a:pt x="6580052" y="699773"/>
                </a:cubicBezTo>
                <a:lnTo>
                  <a:pt x="6419035" y="567400"/>
                </a:lnTo>
                <a:cubicBezTo>
                  <a:pt x="6613340" y="488437"/>
                  <a:pt x="6618757" y="485342"/>
                  <a:pt x="6744939" y="361480"/>
                </a:cubicBezTo>
                <a:close/>
                <a:moveTo>
                  <a:pt x="1803613" y="357515"/>
                </a:moveTo>
                <a:cubicBezTo>
                  <a:pt x="1807773" y="359159"/>
                  <a:pt x="1811450" y="362255"/>
                  <a:pt x="1815320" y="366125"/>
                </a:cubicBezTo>
                <a:lnTo>
                  <a:pt x="2333208" y="873952"/>
                </a:lnTo>
                <a:cubicBezTo>
                  <a:pt x="2335531" y="876274"/>
                  <a:pt x="2336306" y="879369"/>
                  <a:pt x="2338628" y="884014"/>
                </a:cubicBezTo>
                <a:cubicBezTo>
                  <a:pt x="2316952" y="884789"/>
                  <a:pt x="2298373" y="877047"/>
                  <a:pt x="2280569" y="869307"/>
                </a:cubicBezTo>
                <a:cubicBezTo>
                  <a:pt x="2254249" y="857696"/>
                  <a:pt x="2229475" y="842987"/>
                  <a:pt x="2208574" y="822860"/>
                </a:cubicBezTo>
                <a:cubicBezTo>
                  <a:pt x="2131937" y="747770"/>
                  <a:pt x="2045235" y="688937"/>
                  <a:pt x="1950018" y="640165"/>
                </a:cubicBezTo>
                <a:cubicBezTo>
                  <a:pt x="1918278" y="623909"/>
                  <a:pt x="1891185" y="601460"/>
                  <a:pt x="1867186" y="575139"/>
                </a:cubicBezTo>
                <a:cubicBezTo>
                  <a:pt x="1806805" y="507016"/>
                  <a:pt x="1756486" y="428831"/>
                  <a:pt x="1659722" y="386254"/>
                </a:cubicBezTo>
                <a:cubicBezTo>
                  <a:pt x="1710814" y="376190"/>
                  <a:pt x="1751069" y="371545"/>
                  <a:pt x="1789001" y="357611"/>
                </a:cubicBezTo>
                <a:cubicBezTo>
                  <a:pt x="1794807" y="355676"/>
                  <a:pt x="1799452" y="355870"/>
                  <a:pt x="1803613" y="357515"/>
                </a:cubicBezTo>
                <a:close/>
                <a:moveTo>
                  <a:pt x="1210729" y="356836"/>
                </a:moveTo>
                <a:cubicBezTo>
                  <a:pt x="1317559" y="355288"/>
                  <a:pt x="1424388" y="352966"/>
                  <a:pt x="1531218" y="373092"/>
                </a:cubicBezTo>
                <a:cubicBezTo>
                  <a:pt x="1613273" y="388576"/>
                  <a:pt x="1682946" y="424959"/>
                  <a:pt x="1743327" y="480698"/>
                </a:cubicBezTo>
                <a:cubicBezTo>
                  <a:pt x="1773517" y="508566"/>
                  <a:pt x="1802160" y="537207"/>
                  <a:pt x="1830804" y="565850"/>
                </a:cubicBezTo>
                <a:cubicBezTo>
                  <a:pt x="1882670" y="618491"/>
                  <a:pt x="1939179" y="665713"/>
                  <a:pt x="2004980" y="702096"/>
                </a:cubicBezTo>
                <a:cubicBezTo>
                  <a:pt x="2058394" y="731514"/>
                  <a:pt x="2103293" y="772541"/>
                  <a:pt x="2150515" y="811246"/>
                </a:cubicBezTo>
                <a:cubicBezTo>
                  <a:pt x="2217863" y="865435"/>
                  <a:pt x="2283664" y="921947"/>
                  <a:pt x="2376561" y="925044"/>
                </a:cubicBezTo>
                <a:cubicBezTo>
                  <a:pt x="2387397" y="925044"/>
                  <a:pt x="2393590" y="935108"/>
                  <a:pt x="2399784" y="942075"/>
                </a:cubicBezTo>
                <a:cubicBezTo>
                  <a:pt x="2508162" y="1053548"/>
                  <a:pt x="2614990" y="1167346"/>
                  <a:pt x="2718723" y="1283463"/>
                </a:cubicBezTo>
                <a:cubicBezTo>
                  <a:pt x="2724142" y="1289657"/>
                  <a:pt x="2728399" y="1295850"/>
                  <a:pt x="2731205" y="1302623"/>
                </a:cubicBezTo>
                <a:lnTo>
                  <a:pt x="2731376" y="1303649"/>
                </a:lnTo>
                <a:lnTo>
                  <a:pt x="2786837" y="1362801"/>
                </a:lnTo>
                <a:cubicBezTo>
                  <a:pt x="2786840" y="1362417"/>
                  <a:pt x="2786843" y="1362034"/>
                  <a:pt x="2786846" y="1361650"/>
                </a:cubicBezTo>
                <a:lnTo>
                  <a:pt x="2797387" y="1374054"/>
                </a:lnTo>
                <a:lnTo>
                  <a:pt x="2818189" y="1396240"/>
                </a:lnTo>
                <a:lnTo>
                  <a:pt x="2817106" y="1397256"/>
                </a:lnTo>
                <a:lnTo>
                  <a:pt x="2902964" y="1498283"/>
                </a:lnTo>
                <a:cubicBezTo>
                  <a:pt x="2939928" y="1543956"/>
                  <a:pt x="2975344" y="1590016"/>
                  <a:pt x="3009792" y="1637238"/>
                </a:cubicBezTo>
                <a:lnTo>
                  <a:pt x="2735752" y="1415837"/>
                </a:lnTo>
                <a:cubicBezTo>
                  <a:pt x="2196962" y="997037"/>
                  <a:pt x="1622565" y="651004"/>
                  <a:pt x="1008685" y="367675"/>
                </a:cubicBezTo>
                <a:cubicBezTo>
                  <a:pt x="1009457" y="363803"/>
                  <a:pt x="1010232" y="360708"/>
                  <a:pt x="1011007" y="356836"/>
                </a:cubicBezTo>
                <a:lnTo>
                  <a:pt x="1210729" y="356836"/>
                </a:lnTo>
                <a:close/>
                <a:moveTo>
                  <a:pt x="2855742" y="349869"/>
                </a:moveTo>
                <a:cubicBezTo>
                  <a:pt x="2895997" y="346774"/>
                  <a:pt x="2936252" y="354514"/>
                  <a:pt x="2975732" y="357611"/>
                </a:cubicBezTo>
                <a:lnTo>
                  <a:pt x="3563291" y="403285"/>
                </a:lnTo>
                <a:cubicBezTo>
                  <a:pt x="3594256" y="405608"/>
                  <a:pt x="3619802" y="414122"/>
                  <a:pt x="3644576" y="434248"/>
                </a:cubicBezTo>
                <a:cubicBezTo>
                  <a:pt x="3812560" y="576689"/>
                  <a:pt x="3941064" y="746220"/>
                  <a:pt x="3996800" y="962976"/>
                </a:cubicBezTo>
                <a:cubicBezTo>
                  <a:pt x="4023896" y="1069030"/>
                  <a:pt x="4022346" y="1177408"/>
                  <a:pt x="4018476" y="1285785"/>
                </a:cubicBezTo>
                <a:cubicBezTo>
                  <a:pt x="4014607" y="1375585"/>
                  <a:pt x="4010734" y="1464609"/>
                  <a:pt x="4015379" y="1554405"/>
                </a:cubicBezTo>
                <a:cubicBezTo>
                  <a:pt x="4016929" y="1577629"/>
                  <a:pt x="4007639" y="1583823"/>
                  <a:pt x="3987511" y="1588468"/>
                </a:cubicBezTo>
                <a:cubicBezTo>
                  <a:pt x="3825719" y="1622529"/>
                  <a:pt x="3664702" y="1660461"/>
                  <a:pt x="3505232" y="1706136"/>
                </a:cubicBezTo>
                <a:cubicBezTo>
                  <a:pt x="3485106" y="1711553"/>
                  <a:pt x="3475042" y="1707683"/>
                  <a:pt x="3467300" y="1688329"/>
                </a:cubicBezTo>
                <a:cubicBezTo>
                  <a:pt x="3444851" y="1636463"/>
                  <a:pt x="3443301" y="1581501"/>
                  <a:pt x="3434787" y="1526537"/>
                </a:cubicBezTo>
                <a:cubicBezTo>
                  <a:pt x="3368986" y="1086836"/>
                  <a:pt x="3183198" y="704418"/>
                  <a:pt x="2878193" y="380834"/>
                </a:cubicBezTo>
                <a:cubicBezTo>
                  <a:pt x="2870451" y="373092"/>
                  <a:pt x="2863484" y="364578"/>
                  <a:pt x="2855742" y="356063"/>
                </a:cubicBezTo>
                <a:cubicBezTo>
                  <a:pt x="2854969" y="354514"/>
                  <a:pt x="2854969" y="352966"/>
                  <a:pt x="2855742" y="349869"/>
                </a:cubicBezTo>
                <a:close/>
                <a:moveTo>
                  <a:pt x="6802225" y="332065"/>
                </a:moveTo>
                <a:cubicBezTo>
                  <a:pt x="6879637" y="382382"/>
                  <a:pt x="6954728" y="415669"/>
                  <a:pt x="7036785" y="431153"/>
                </a:cubicBezTo>
                <a:cubicBezTo>
                  <a:pt x="7073942" y="438120"/>
                  <a:pt x="7111100" y="440443"/>
                  <a:pt x="7148257" y="445088"/>
                </a:cubicBezTo>
                <a:cubicBezTo>
                  <a:pt x="7156774" y="445860"/>
                  <a:pt x="7166064" y="444313"/>
                  <a:pt x="7169934" y="455924"/>
                </a:cubicBezTo>
                <a:cubicBezTo>
                  <a:pt x="7174578" y="469084"/>
                  <a:pt x="7165289" y="473728"/>
                  <a:pt x="7157547" y="479923"/>
                </a:cubicBezTo>
                <a:cubicBezTo>
                  <a:pt x="7109552" y="520950"/>
                  <a:pt x="7063105" y="563527"/>
                  <a:pt x="7014334" y="603007"/>
                </a:cubicBezTo>
                <a:cubicBezTo>
                  <a:pt x="6973306" y="636295"/>
                  <a:pt x="6924537" y="626231"/>
                  <a:pt x="6878090" y="617716"/>
                </a:cubicBezTo>
                <a:cubicBezTo>
                  <a:pt x="6866478" y="615394"/>
                  <a:pt x="6854864" y="610749"/>
                  <a:pt x="6844027" y="605330"/>
                </a:cubicBezTo>
                <a:cubicBezTo>
                  <a:pt x="6786743" y="579011"/>
                  <a:pt x="6777454" y="565077"/>
                  <a:pt x="6783646" y="502371"/>
                </a:cubicBezTo>
                <a:cubicBezTo>
                  <a:pt x="6789066" y="447410"/>
                  <a:pt x="6795258" y="393221"/>
                  <a:pt x="6802225" y="332065"/>
                </a:cubicBezTo>
                <a:close/>
                <a:moveTo>
                  <a:pt x="2167055" y="264786"/>
                </a:moveTo>
                <a:lnTo>
                  <a:pt x="2451651" y="305744"/>
                </a:lnTo>
                <a:cubicBezTo>
                  <a:pt x="2546305" y="317602"/>
                  <a:pt x="2670857" y="318259"/>
                  <a:pt x="2734980" y="335935"/>
                </a:cubicBezTo>
                <a:cubicBezTo>
                  <a:pt x="2799103" y="353611"/>
                  <a:pt x="2790489" y="345496"/>
                  <a:pt x="2836388" y="411800"/>
                </a:cubicBezTo>
                <a:cubicBezTo>
                  <a:pt x="3136749" y="726867"/>
                  <a:pt x="3314025" y="1097673"/>
                  <a:pt x="3379825" y="1528087"/>
                </a:cubicBezTo>
                <a:cubicBezTo>
                  <a:pt x="3365633" y="1579695"/>
                  <a:pt x="3120646" y="1160857"/>
                  <a:pt x="2763552" y="752238"/>
                </a:cubicBezTo>
                <a:cubicBezTo>
                  <a:pt x="2597116" y="585801"/>
                  <a:pt x="2357490" y="397162"/>
                  <a:pt x="2167055" y="264786"/>
                </a:cubicBezTo>
                <a:close/>
                <a:moveTo>
                  <a:pt x="7517516" y="277101"/>
                </a:moveTo>
                <a:cubicBezTo>
                  <a:pt x="7409138" y="419542"/>
                  <a:pt x="7441651" y="617716"/>
                  <a:pt x="7651440" y="726094"/>
                </a:cubicBezTo>
                <a:lnTo>
                  <a:pt x="7406816" y="760155"/>
                </a:lnTo>
                <a:cubicBezTo>
                  <a:pt x="7369658" y="765574"/>
                  <a:pt x="7332500" y="768671"/>
                  <a:pt x="7295343" y="776411"/>
                </a:cubicBezTo>
                <a:cubicBezTo>
                  <a:pt x="7274439" y="781056"/>
                  <a:pt x="7262055" y="774089"/>
                  <a:pt x="7250443" y="758607"/>
                </a:cubicBezTo>
                <a:cubicBezTo>
                  <a:pt x="7208641" y="703643"/>
                  <a:pt x="7200899" y="640940"/>
                  <a:pt x="7202446" y="573592"/>
                </a:cubicBezTo>
                <a:cubicBezTo>
                  <a:pt x="7203994" y="511661"/>
                  <a:pt x="7221025" y="463666"/>
                  <a:pt x="7277537" y="427281"/>
                </a:cubicBezTo>
                <a:cubicBezTo>
                  <a:pt x="7349529" y="380834"/>
                  <a:pt x="7418427" y="328968"/>
                  <a:pt x="7493517" y="286390"/>
                </a:cubicBezTo>
                <a:cubicBezTo>
                  <a:pt x="7500485" y="282521"/>
                  <a:pt x="7506677" y="274779"/>
                  <a:pt x="7517516" y="277101"/>
                </a:cubicBezTo>
                <a:close/>
                <a:moveTo>
                  <a:pt x="1725523" y="200464"/>
                </a:moveTo>
                <a:lnTo>
                  <a:pt x="1922923" y="231429"/>
                </a:lnTo>
                <a:lnTo>
                  <a:pt x="2086264" y="256200"/>
                </a:lnTo>
                <a:cubicBezTo>
                  <a:pt x="2107938" y="259297"/>
                  <a:pt x="2124969" y="264717"/>
                  <a:pt x="2138131" y="284843"/>
                </a:cubicBezTo>
                <a:cubicBezTo>
                  <a:pt x="2153613" y="308067"/>
                  <a:pt x="2177611" y="322776"/>
                  <a:pt x="2200834" y="338257"/>
                </a:cubicBezTo>
                <a:cubicBezTo>
                  <a:pt x="2390495" y="465989"/>
                  <a:pt x="2568543" y="609974"/>
                  <a:pt x="2728013" y="774864"/>
                </a:cubicBezTo>
                <a:cubicBezTo>
                  <a:pt x="2831229" y="863759"/>
                  <a:pt x="2773166" y="824305"/>
                  <a:pt x="2820132" y="871630"/>
                </a:cubicBezTo>
                <a:cubicBezTo>
                  <a:pt x="2956006" y="1008542"/>
                  <a:pt x="3245902" y="1406548"/>
                  <a:pt x="3416208" y="1705361"/>
                </a:cubicBezTo>
                <a:cubicBezTo>
                  <a:pt x="3427045" y="1723940"/>
                  <a:pt x="3421628" y="1728584"/>
                  <a:pt x="3403821" y="1733229"/>
                </a:cubicBezTo>
                <a:cubicBezTo>
                  <a:pt x="3342665" y="1751033"/>
                  <a:pt x="3280737" y="1769611"/>
                  <a:pt x="3220356" y="1788965"/>
                </a:cubicBezTo>
                <a:cubicBezTo>
                  <a:pt x="3203324" y="1794385"/>
                  <a:pt x="3194035" y="1792837"/>
                  <a:pt x="3183971" y="1778128"/>
                </a:cubicBezTo>
                <a:cubicBezTo>
                  <a:pt x="3065531" y="1612467"/>
                  <a:pt x="2933154" y="1458414"/>
                  <a:pt x="2802328" y="1303589"/>
                </a:cubicBezTo>
                <a:cubicBezTo>
                  <a:pt x="2727496" y="1211081"/>
                  <a:pt x="2776548" y="1276337"/>
                  <a:pt x="2734980" y="1223082"/>
                </a:cubicBezTo>
                <a:cubicBezTo>
                  <a:pt x="2412171" y="863113"/>
                  <a:pt x="2056074" y="546496"/>
                  <a:pt x="1721651" y="208205"/>
                </a:cubicBezTo>
                <a:cubicBezTo>
                  <a:pt x="1723201" y="205883"/>
                  <a:pt x="1724748" y="203561"/>
                  <a:pt x="1725523" y="200464"/>
                </a:cubicBezTo>
                <a:close/>
                <a:moveTo>
                  <a:pt x="5759578" y="140662"/>
                </a:moveTo>
                <a:cubicBezTo>
                  <a:pt x="5773028" y="137953"/>
                  <a:pt x="5789671" y="150533"/>
                  <a:pt x="5822184" y="174918"/>
                </a:cubicBezTo>
                <a:lnTo>
                  <a:pt x="6050551" y="345224"/>
                </a:lnTo>
                <a:cubicBezTo>
                  <a:pt x="6068355" y="357611"/>
                  <a:pt x="6070678" y="369222"/>
                  <a:pt x="6064485" y="389351"/>
                </a:cubicBezTo>
                <a:cubicBezTo>
                  <a:pt x="6028100" y="498502"/>
                  <a:pt x="5965397" y="583656"/>
                  <a:pt x="5850827" y="619264"/>
                </a:cubicBezTo>
                <a:cubicBezTo>
                  <a:pt x="5838440" y="623136"/>
                  <a:pt x="5826056" y="627006"/>
                  <a:pt x="5812120" y="623909"/>
                </a:cubicBezTo>
                <a:cubicBezTo>
                  <a:pt x="5644135" y="590623"/>
                  <a:pt x="5476152" y="561980"/>
                  <a:pt x="5306617" y="537981"/>
                </a:cubicBezTo>
                <a:cubicBezTo>
                  <a:pt x="5301973" y="537207"/>
                  <a:pt x="5298103" y="535659"/>
                  <a:pt x="5287266" y="532562"/>
                </a:cubicBezTo>
                <a:cubicBezTo>
                  <a:pt x="5357709" y="500049"/>
                  <a:pt x="5422738" y="470633"/>
                  <a:pt x="5484666" y="433476"/>
                </a:cubicBezTo>
                <a:cubicBezTo>
                  <a:pt x="5582207" y="374642"/>
                  <a:pt x="5661167" y="299552"/>
                  <a:pt x="5716131" y="198141"/>
                </a:cubicBezTo>
                <a:cubicBezTo>
                  <a:pt x="5735871" y="161370"/>
                  <a:pt x="5746127" y="143372"/>
                  <a:pt x="5759578" y="140662"/>
                </a:cubicBezTo>
                <a:close/>
                <a:moveTo>
                  <a:pt x="6792161" y="69637"/>
                </a:moveTo>
                <a:cubicBezTo>
                  <a:pt x="6780549" y="138535"/>
                  <a:pt x="6780549" y="205108"/>
                  <a:pt x="6756550" y="261619"/>
                </a:cubicBezTo>
                <a:cubicBezTo>
                  <a:pt x="6726360" y="332065"/>
                  <a:pt x="6683010" y="399413"/>
                  <a:pt x="6617984" y="446635"/>
                </a:cubicBezTo>
                <a:cubicBezTo>
                  <a:pt x="6557601" y="490760"/>
                  <a:pt x="6492575" y="524047"/>
                  <a:pt x="6420582" y="545724"/>
                </a:cubicBezTo>
                <a:cubicBezTo>
                  <a:pt x="6408970" y="548818"/>
                  <a:pt x="6398131" y="552691"/>
                  <a:pt x="6386520" y="543401"/>
                </a:cubicBezTo>
                <a:lnTo>
                  <a:pt x="6167444" y="376190"/>
                </a:lnTo>
                <a:cubicBezTo>
                  <a:pt x="6427549" y="376965"/>
                  <a:pt x="6628046" y="267812"/>
                  <a:pt x="6792161" y="69637"/>
                </a:cubicBezTo>
                <a:close/>
                <a:moveTo>
                  <a:pt x="6830299" y="401"/>
                </a:moveTo>
                <a:cubicBezTo>
                  <a:pt x="6808563" y="836"/>
                  <a:pt x="6783453" y="12159"/>
                  <a:pt x="6773582" y="27835"/>
                </a:cubicBezTo>
                <a:cubicBezTo>
                  <a:pt x="6662109" y="202011"/>
                  <a:pt x="6506509" y="311164"/>
                  <a:pt x="6302140" y="343677"/>
                </a:cubicBezTo>
                <a:cubicBezTo>
                  <a:pt x="6223180" y="356063"/>
                  <a:pt x="6141123" y="363030"/>
                  <a:pt x="6071452" y="304197"/>
                </a:cubicBezTo>
                <a:cubicBezTo>
                  <a:pt x="6032745" y="271684"/>
                  <a:pt x="5990170" y="243041"/>
                  <a:pt x="5949915" y="212850"/>
                </a:cubicBezTo>
                <a:cubicBezTo>
                  <a:pt x="5903466" y="178015"/>
                  <a:pt x="5857794" y="142405"/>
                  <a:pt x="5809025" y="105247"/>
                </a:cubicBezTo>
                <a:cubicBezTo>
                  <a:pt x="5881018" y="70412"/>
                  <a:pt x="5953785" y="49511"/>
                  <a:pt x="6016489" y="8481"/>
                </a:cubicBezTo>
                <a:cubicBezTo>
                  <a:pt x="6011844" y="739"/>
                  <a:pt x="6005652" y="3836"/>
                  <a:pt x="6001007" y="3061"/>
                </a:cubicBezTo>
                <a:cubicBezTo>
                  <a:pt x="5925917" y="-10098"/>
                  <a:pt x="5860117" y="21640"/>
                  <a:pt x="5795091" y="51058"/>
                </a:cubicBezTo>
                <a:cubicBezTo>
                  <a:pt x="5766447" y="64217"/>
                  <a:pt x="5746321" y="61895"/>
                  <a:pt x="5725418" y="40219"/>
                </a:cubicBezTo>
                <a:cubicBezTo>
                  <a:pt x="5695227" y="10028"/>
                  <a:pt x="5661942" y="-8550"/>
                  <a:pt x="5613945" y="8481"/>
                </a:cubicBezTo>
                <a:cubicBezTo>
                  <a:pt x="5637168" y="27835"/>
                  <a:pt x="5658844" y="46414"/>
                  <a:pt x="5681293" y="62670"/>
                </a:cubicBezTo>
                <a:cubicBezTo>
                  <a:pt x="5707614" y="81249"/>
                  <a:pt x="5725418" y="95958"/>
                  <a:pt x="5692905" y="126148"/>
                </a:cubicBezTo>
                <a:cubicBezTo>
                  <a:pt x="5678198" y="140082"/>
                  <a:pt x="5669681" y="160984"/>
                  <a:pt x="5659619" y="178787"/>
                </a:cubicBezTo>
                <a:cubicBezTo>
                  <a:pt x="5608525" y="274779"/>
                  <a:pt x="5530341" y="342902"/>
                  <a:pt x="5438219" y="396318"/>
                </a:cubicBezTo>
                <a:cubicBezTo>
                  <a:pt x="5393319" y="422637"/>
                  <a:pt x="5345325" y="441990"/>
                  <a:pt x="5299651" y="465989"/>
                </a:cubicBezTo>
                <a:cubicBezTo>
                  <a:pt x="5220690" y="507016"/>
                  <a:pt x="5139409" y="526370"/>
                  <a:pt x="5051157" y="501599"/>
                </a:cubicBezTo>
                <a:cubicBezTo>
                  <a:pt x="5041095" y="498502"/>
                  <a:pt x="5029483" y="499277"/>
                  <a:pt x="5017869" y="498502"/>
                </a:cubicBezTo>
                <a:lnTo>
                  <a:pt x="4896331" y="483020"/>
                </a:lnTo>
                <a:cubicBezTo>
                  <a:pt x="4934264" y="442765"/>
                  <a:pt x="4968327" y="404058"/>
                  <a:pt x="5006257" y="368448"/>
                </a:cubicBezTo>
                <a:cubicBezTo>
                  <a:pt x="5100701" y="277876"/>
                  <a:pt x="5155664" y="165628"/>
                  <a:pt x="5178888" y="35574"/>
                </a:cubicBezTo>
                <a:cubicBezTo>
                  <a:pt x="5184308" y="4611"/>
                  <a:pt x="5171921" y="3836"/>
                  <a:pt x="5148697" y="4611"/>
                </a:cubicBezTo>
                <a:cubicBezTo>
                  <a:pt x="5127022" y="5384"/>
                  <a:pt x="5131666" y="22415"/>
                  <a:pt x="5130119" y="33252"/>
                </a:cubicBezTo>
                <a:cubicBezTo>
                  <a:pt x="5106896" y="150147"/>
                  <a:pt x="5055801" y="252330"/>
                  <a:pt x="4968327" y="335162"/>
                </a:cubicBezTo>
                <a:cubicBezTo>
                  <a:pt x="4925749" y="375415"/>
                  <a:pt x="4883172" y="415669"/>
                  <a:pt x="4842143" y="457472"/>
                </a:cubicBezTo>
                <a:cubicBezTo>
                  <a:pt x="4827436" y="472956"/>
                  <a:pt x="4813502" y="476826"/>
                  <a:pt x="4792601" y="475278"/>
                </a:cubicBezTo>
                <a:lnTo>
                  <a:pt x="4347477" y="432701"/>
                </a:lnTo>
                <a:cubicBezTo>
                  <a:pt x="4317287" y="429604"/>
                  <a:pt x="4286324" y="433476"/>
                  <a:pt x="4253811" y="421089"/>
                </a:cubicBezTo>
                <a:cubicBezTo>
                  <a:pt x="4410183" y="291810"/>
                  <a:pt x="4559589" y="161758"/>
                  <a:pt x="4693512" y="8481"/>
                </a:cubicBezTo>
                <a:cubicBezTo>
                  <a:pt x="4630809" y="2289"/>
                  <a:pt x="4630809" y="1514"/>
                  <a:pt x="4611455" y="22415"/>
                </a:cubicBezTo>
                <a:cubicBezTo>
                  <a:pt x="4483724" y="160984"/>
                  <a:pt x="4342060" y="283296"/>
                  <a:pt x="4196524" y="402510"/>
                </a:cubicBezTo>
                <a:cubicBezTo>
                  <a:pt x="4181815" y="414897"/>
                  <a:pt x="4167109" y="418767"/>
                  <a:pt x="4148530" y="417219"/>
                </a:cubicBezTo>
                <a:lnTo>
                  <a:pt x="3828041" y="393221"/>
                </a:lnTo>
                <a:lnTo>
                  <a:pt x="3665477" y="380834"/>
                </a:lnTo>
                <a:cubicBezTo>
                  <a:pt x="3766113" y="261619"/>
                  <a:pt x="3854362" y="142405"/>
                  <a:pt x="3924032" y="10028"/>
                </a:cubicBezTo>
                <a:cubicBezTo>
                  <a:pt x="3881455" y="-3906"/>
                  <a:pt x="3860554" y="13126"/>
                  <a:pt x="3841203" y="46414"/>
                </a:cubicBezTo>
                <a:cubicBezTo>
                  <a:pt x="3776950" y="158661"/>
                  <a:pt x="3697990" y="260845"/>
                  <a:pt x="3613610" y="359933"/>
                </a:cubicBezTo>
                <a:cubicBezTo>
                  <a:pt x="3601998" y="373092"/>
                  <a:pt x="3590387" y="376965"/>
                  <a:pt x="3573355" y="376190"/>
                </a:cubicBezTo>
                <a:lnTo>
                  <a:pt x="2866581" y="318906"/>
                </a:lnTo>
                <a:cubicBezTo>
                  <a:pt x="2849550" y="317356"/>
                  <a:pt x="2834068" y="314261"/>
                  <a:pt x="2819359" y="301874"/>
                </a:cubicBezTo>
                <a:cubicBezTo>
                  <a:pt x="2880515" y="208205"/>
                  <a:pt x="2938574" y="112214"/>
                  <a:pt x="2984246" y="10028"/>
                </a:cubicBezTo>
                <a:cubicBezTo>
                  <a:pt x="2950961" y="-34"/>
                  <a:pt x="2935477" y="11578"/>
                  <a:pt x="2922318" y="39446"/>
                </a:cubicBezTo>
                <a:cubicBezTo>
                  <a:pt x="2882063" y="125373"/>
                  <a:pt x="2833293" y="206656"/>
                  <a:pt x="2779879" y="285618"/>
                </a:cubicBezTo>
                <a:cubicBezTo>
                  <a:pt x="2769040" y="302649"/>
                  <a:pt x="2757428" y="308841"/>
                  <a:pt x="2736527" y="306519"/>
                </a:cubicBezTo>
                <a:cubicBezTo>
                  <a:pt x="2553834" y="288713"/>
                  <a:pt x="2371916" y="265489"/>
                  <a:pt x="2190770" y="240718"/>
                </a:cubicBezTo>
                <a:cubicBezTo>
                  <a:pt x="2168322" y="237621"/>
                  <a:pt x="2160580" y="226009"/>
                  <a:pt x="2157482" y="207430"/>
                </a:cubicBezTo>
                <a:cubicBezTo>
                  <a:pt x="2152065" y="178015"/>
                  <a:pt x="2160580" y="150919"/>
                  <a:pt x="2173739" y="124598"/>
                </a:cubicBezTo>
                <a:cubicBezTo>
                  <a:pt x="2193867" y="84346"/>
                  <a:pt x="2219413" y="47961"/>
                  <a:pt x="2247281" y="8481"/>
                </a:cubicBezTo>
                <a:cubicBezTo>
                  <a:pt x="2228703" y="8481"/>
                  <a:pt x="2211671" y="-34"/>
                  <a:pt x="2202382" y="13126"/>
                </a:cubicBezTo>
                <a:cubicBezTo>
                  <a:pt x="2161355" y="68862"/>
                  <a:pt x="2115680" y="123826"/>
                  <a:pt x="2109488" y="196594"/>
                </a:cubicBezTo>
                <a:cubicBezTo>
                  <a:pt x="2107166" y="226009"/>
                  <a:pt x="2097101" y="227559"/>
                  <a:pt x="2073878" y="223687"/>
                </a:cubicBezTo>
                <a:lnTo>
                  <a:pt x="1782807" y="178015"/>
                </a:lnTo>
                <a:cubicBezTo>
                  <a:pt x="1704619" y="165628"/>
                  <a:pt x="1704619" y="164853"/>
                  <a:pt x="1743327" y="94408"/>
                </a:cubicBezTo>
                <a:cubicBezTo>
                  <a:pt x="1758808" y="66540"/>
                  <a:pt x="1774292" y="37897"/>
                  <a:pt x="1789774" y="10803"/>
                </a:cubicBezTo>
                <a:cubicBezTo>
                  <a:pt x="1747197" y="-3131"/>
                  <a:pt x="1723973" y="11578"/>
                  <a:pt x="1709266" y="48736"/>
                </a:cubicBezTo>
                <a:cubicBezTo>
                  <a:pt x="1698427" y="75829"/>
                  <a:pt x="1679848" y="100602"/>
                  <a:pt x="1667462" y="127696"/>
                </a:cubicBezTo>
                <a:cubicBezTo>
                  <a:pt x="1657400" y="150919"/>
                  <a:pt x="1643466" y="156339"/>
                  <a:pt x="1618692" y="152469"/>
                </a:cubicBezTo>
                <a:cubicBezTo>
                  <a:pt x="1364006" y="107569"/>
                  <a:pt x="1109321" y="65767"/>
                  <a:pt x="853860" y="29382"/>
                </a:cubicBezTo>
                <a:cubicBezTo>
                  <a:pt x="727675" y="11578"/>
                  <a:pt x="601494" y="1514"/>
                  <a:pt x="474537" y="9256"/>
                </a:cubicBezTo>
                <a:cubicBezTo>
                  <a:pt x="479957" y="13900"/>
                  <a:pt x="487699" y="11578"/>
                  <a:pt x="493891" y="12351"/>
                </a:cubicBezTo>
                <a:lnTo>
                  <a:pt x="733870" y="40994"/>
                </a:lnTo>
                <a:cubicBezTo>
                  <a:pt x="1011007" y="75829"/>
                  <a:pt x="1285819" y="126148"/>
                  <a:pt x="1561409" y="171820"/>
                </a:cubicBezTo>
                <a:cubicBezTo>
                  <a:pt x="1585405" y="175693"/>
                  <a:pt x="1614823" y="173370"/>
                  <a:pt x="1631854" y="187304"/>
                </a:cubicBezTo>
                <a:cubicBezTo>
                  <a:pt x="1680623" y="227559"/>
                  <a:pt x="1723973" y="274006"/>
                  <a:pt x="1772742" y="322001"/>
                </a:cubicBezTo>
                <a:cubicBezTo>
                  <a:pt x="1700750" y="346774"/>
                  <a:pt x="1633401" y="361480"/>
                  <a:pt x="1567601" y="346774"/>
                </a:cubicBezTo>
                <a:cubicBezTo>
                  <a:pt x="1466965" y="324323"/>
                  <a:pt x="1367104" y="316583"/>
                  <a:pt x="1264918" y="319678"/>
                </a:cubicBezTo>
                <a:cubicBezTo>
                  <a:pt x="1165829" y="322776"/>
                  <a:pt x="1065968" y="326645"/>
                  <a:pt x="966880" y="322776"/>
                </a:cubicBezTo>
                <a:cubicBezTo>
                  <a:pt x="922755" y="320453"/>
                  <a:pt x="880178" y="311939"/>
                  <a:pt x="839151" y="293357"/>
                </a:cubicBezTo>
                <a:cubicBezTo>
                  <a:pt x="602269" y="188852"/>
                  <a:pt x="361517" y="95958"/>
                  <a:pt x="116893" y="13126"/>
                </a:cubicBezTo>
                <a:cubicBezTo>
                  <a:pt x="78188" y="-34"/>
                  <a:pt x="41028" y="4611"/>
                  <a:pt x="0" y="6159"/>
                </a:cubicBezTo>
                <a:cubicBezTo>
                  <a:pt x="8515" y="23190"/>
                  <a:pt x="20126" y="23963"/>
                  <a:pt x="30191" y="27060"/>
                </a:cubicBezTo>
                <a:cubicBezTo>
                  <a:pt x="314295" y="117631"/>
                  <a:pt x="590657" y="229881"/>
                  <a:pt x="863149" y="349096"/>
                </a:cubicBezTo>
                <a:cubicBezTo>
                  <a:pt x="1517282" y="637070"/>
                  <a:pt x="2330536" y="1162858"/>
                  <a:pt x="2691628" y="1437513"/>
                </a:cubicBezTo>
                <a:cubicBezTo>
                  <a:pt x="3035680" y="1699207"/>
                  <a:pt x="3067594" y="1758001"/>
                  <a:pt x="3149135" y="1826898"/>
                </a:cubicBezTo>
                <a:cubicBezTo>
                  <a:pt x="3159200" y="1835412"/>
                  <a:pt x="3169262" y="1843929"/>
                  <a:pt x="3180873" y="1850896"/>
                </a:cubicBezTo>
                <a:lnTo>
                  <a:pt x="3685603" y="2128807"/>
                </a:lnTo>
                <a:cubicBezTo>
                  <a:pt x="3821074" y="2203896"/>
                  <a:pt x="3956545" y="2278211"/>
                  <a:pt x="4074212" y="2380398"/>
                </a:cubicBezTo>
                <a:cubicBezTo>
                  <a:pt x="4239102" y="2524383"/>
                  <a:pt x="4366831" y="2698561"/>
                  <a:pt x="4482176" y="2882804"/>
                </a:cubicBezTo>
                <a:cubicBezTo>
                  <a:pt x="4518561" y="2940864"/>
                  <a:pt x="4561136" y="2991956"/>
                  <a:pt x="4615325" y="3032983"/>
                </a:cubicBezTo>
                <a:cubicBezTo>
                  <a:pt x="4729122" y="3119684"/>
                  <a:pt x="4838273" y="3209483"/>
                  <a:pt x="4938909" y="3311666"/>
                </a:cubicBezTo>
                <a:cubicBezTo>
                  <a:pt x="5110765" y="3485070"/>
                  <a:pt x="5296555" y="3644541"/>
                  <a:pt x="5464539" y="3821815"/>
                </a:cubicBezTo>
                <a:cubicBezTo>
                  <a:pt x="5621687" y="3987477"/>
                  <a:pt x="5772640" y="4157784"/>
                  <a:pt x="5862439" y="4371442"/>
                </a:cubicBezTo>
                <a:cubicBezTo>
                  <a:pt x="5874825" y="4400860"/>
                  <a:pt x="5894179" y="4417117"/>
                  <a:pt x="5925142" y="4423309"/>
                </a:cubicBezTo>
                <a:cubicBezTo>
                  <a:pt x="5938304" y="4425631"/>
                  <a:pt x="5949915" y="4431051"/>
                  <a:pt x="5960752" y="4439565"/>
                </a:cubicBezTo>
                <a:cubicBezTo>
                  <a:pt x="6042809" y="4503819"/>
                  <a:pt x="6132608" y="4556458"/>
                  <a:pt x="6221633" y="4609099"/>
                </a:cubicBezTo>
                <a:cubicBezTo>
                  <a:pt x="6357879" y="4689607"/>
                  <a:pt x="6493350" y="4770891"/>
                  <a:pt x="6602500" y="4887784"/>
                </a:cubicBezTo>
                <a:cubicBezTo>
                  <a:pt x="6807645" y="5108409"/>
                  <a:pt x="6994982" y="5342969"/>
                  <a:pt x="7161419" y="5593785"/>
                </a:cubicBezTo>
                <a:cubicBezTo>
                  <a:pt x="7399849" y="5951429"/>
                  <a:pt x="7601120" y="6330750"/>
                  <a:pt x="7807037" y="6708523"/>
                </a:cubicBezTo>
                <a:cubicBezTo>
                  <a:pt x="7814779" y="6723232"/>
                  <a:pt x="7819424" y="6739488"/>
                  <a:pt x="7824068" y="6754970"/>
                </a:cubicBezTo>
                <a:cubicBezTo>
                  <a:pt x="7875935" y="6944630"/>
                  <a:pt x="7933994" y="7131968"/>
                  <a:pt x="7999795" y="7317758"/>
                </a:cubicBezTo>
                <a:cubicBezTo>
                  <a:pt x="8022243" y="7381236"/>
                  <a:pt x="8041597" y="7445487"/>
                  <a:pt x="8071787" y="7505871"/>
                </a:cubicBezTo>
                <a:lnTo>
                  <a:pt x="8071787" y="7399815"/>
                </a:lnTo>
                <a:cubicBezTo>
                  <a:pt x="8024565" y="7282148"/>
                  <a:pt x="7986633" y="7161386"/>
                  <a:pt x="7950250" y="7039849"/>
                </a:cubicBezTo>
                <a:cubicBezTo>
                  <a:pt x="7920060" y="6941533"/>
                  <a:pt x="7893739" y="6843219"/>
                  <a:pt x="7865096" y="6744905"/>
                </a:cubicBezTo>
                <a:cubicBezTo>
                  <a:pt x="7861226" y="6731746"/>
                  <a:pt x="7858904" y="6720134"/>
                  <a:pt x="7863548" y="6706200"/>
                </a:cubicBezTo>
                <a:cubicBezTo>
                  <a:pt x="7908448" y="6556795"/>
                  <a:pt x="7964184" y="6412032"/>
                  <a:pt x="8043144" y="6277336"/>
                </a:cubicBezTo>
                <a:cubicBezTo>
                  <a:pt x="8051661" y="6262627"/>
                  <a:pt x="8058628" y="6249468"/>
                  <a:pt x="8072562" y="6272691"/>
                </a:cubicBezTo>
                <a:lnTo>
                  <a:pt x="8072562" y="6153476"/>
                </a:lnTo>
                <a:cubicBezTo>
                  <a:pt x="8063273" y="6155799"/>
                  <a:pt x="8057853" y="6155799"/>
                  <a:pt x="8052434" y="6144959"/>
                </a:cubicBezTo>
                <a:cubicBezTo>
                  <a:pt x="7924704" y="5868597"/>
                  <a:pt x="7762138" y="5612364"/>
                  <a:pt x="7593379" y="5359998"/>
                </a:cubicBezTo>
                <a:cubicBezTo>
                  <a:pt x="7592606" y="5358451"/>
                  <a:pt x="7591831" y="5356128"/>
                  <a:pt x="7591831" y="5353806"/>
                </a:cubicBezTo>
                <a:cubicBezTo>
                  <a:pt x="7773749" y="5396383"/>
                  <a:pt x="7942508" y="5460634"/>
                  <a:pt x="8052434" y="5624748"/>
                </a:cubicBezTo>
                <a:cubicBezTo>
                  <a:pt x="8058628" y="5633265"/>
                  <a:pt x="8061723" y="5644877"/>
                  <a:pt x="8072562" y="5650297"/>
                </a:cubicBezTo>
                <a:lnTo>
                  <a:pt x="8072562" y="5564367"/>
                </a:lnTo>
                <a:cubicBezTo>
                  <a:pt x="8067918" y="5561272"/>
                  <a:pt x="8063273" y="5558950"/>
                  <a:pt x="8059401" y="5555078"/>
                </a:cubicBezTo>
                <a:cubicBezTo>
                  <a:pt x="7978893" y="5461409"/>
                  <a:pt x="7875935" y="5401800"/>
                  <a:pt x="7759043" y="5365418"/>
                </a:cubicBezTo>
                <a:cubicBezTo>
                  <a:pt x="7712593" y="5350709"/>
                  <a:pt x="7667696" y="5334452"/>
                  <a:pt x="7623569" y="5314326"/>
                </a:cubicBezTo>
                <a:cubicBezTo>
                  <a:pt x="7601120" y="5304262"/>
                  <a:pt x="7596476" y="5293425"/>
                  <a:pt x="7605765" y="5269426"/>
                </a:cubicBezTo>
                <a:cubicBezTo>
                  <a:pt x="7670018" y="5106087"/>
                  <a:pt x="7779169" y="4979903"/>
                  <a:pt x="7917737" y="4875397"/>
                </a:cubicBezTo>
                <a:cubicBezTo>
                  <a:pt x="7967282" y="4838239"/>
                  <a:pt x="8018373" y="4803404"/>
                  <a:pt x="8072562" y="4774761"/>
                </a:cubicBezTo>
                <a:lnTo>
                  <a:pt x="8072562" y="4715155"/>
                </a:lnTo>
                <a:cubicBezTo>
                  <a:pt x="7862001" y="4825080"/>
                  <a:pt x="7687822" y="4972163"/>
                  <a:pt x="7588734" y="5193561"/>
                </a:cubicBezTo>
                <a:cubicBezTo>
                  <a:pt x="7584089" y="5204401"/>
                  <a:pt x="7579444" y="5216012"/>
                  <a:pt x="7574027" y="5226849"/>
                </a:cubicBezTo>
                <a:cubicBezTo>
                  <a:pt x="7573252" y="5227624"/>
                  <a:pt x="7572477" y="5228399"/>
                  <a:pt x="7567060" y="5232269"/>
                </a:cubicBezTo>
                <a:cubicBezTo>
                  <a:pt x="7561641" y="5195884"/>
                  <a:pt x="7555446" y="5162598"/>
                  <a:pt x="7550804" y="5128536"/>
                </a:cubicBezTo>
                <a:cubicBezTo>
                  <a:pt x="7526030" y="4939650"/>
                  <a:pt x="7501259" y="4749990"/>
                  <a:pt x="7476486" y="4561102"/>
                </a:cubicBezTo>
                <a:cubicBezTo>
                  <a:pt x="7471841" y="4522397"/>
                  <a:pt x="7471841" y="4523170"/>
                  <a:pt x="7512871" y="4526267"/>
                </a:cubicBezTo>
                <a:cubicBezTo>
                  <a:pt x="7589509" y="4531687"/>
                  <a:pt x="7667696" y="4526267"/>
                  <a:pt x="7744334" y="4535557"/>
                </a:cubicBezTo>
                <a:cubicBezTo>
                  <a:pt x="7857356" y="4550266"/>
                  <a:pt x="7968057" y="4575037"/>
                  <a:pt x="8072562" y="4622258"/>
                </a:cubicBezTo>
                <a:lnTo>
                  <a:pt x="8072562" y="4568844"/>
                </a:lnTo>
                <a:cubicBezTo>
                  <a:pt x="7973474" y="4537879"/>
                  <a:pt x="7874385" y="4507688"/>
                  <a:pt x="7770654" y="4499174"/>
                </a:cubicBezTo>
                <a:cubicBezTo>
                  <a:pt x="7687047" y="4492207"/>
                  <a:pt x="7603443" y="4489885"/>
                  <a:pt x="7519838" y="4483690"/>
                </a:cubicBezTo>
                <a:cubicBezTo>
                  <a:pt x="7467972" y="4479820"/>
                  <a:pt x="7467197" y="4478273"/>
                  <a:pt x="7461005" y="4427179"/>
                </a:cubicBezTo>
                <a:cubicBezTo>
                  <a:pt x="7437006" y="4234424"/>
                  <a:pt x="7414558" y="4041666"/>
                  <a:pt x="7389784" y="3848909"/>
                </a:cubicBezTo>
                <a:cubicBezTo>
                  <a:pt x="7386689" y="3822588"/>
                  <a:pt x="7389012" y="3812526"/>
                  <a:pt x="7420750" y="3808654"/>
                </a:cubicBezTo>
                <a:cubicBezTo>
                  <a:pt x="7535320" y="3794720"/>
                  <a:pt x="7647567" y="3762207"/>
                  <a:pt x="7762912" y="3749823"/>
                </a:cubicBezTo>
                <a:cubicBezTo>
                  <a:pt x="7866646" y="3738984"/>
                  <a:pt x="7969604" y="3741307"/>
                  <a:pt x="8072562" y="3759884"/>
                </a:cubicBezTo>
                <a:lnTo>
                  <a:pt x="8072562" y="3713438"/>
                </a:lnTo>
                <a:cubicBezTo>
                  <a:pt x="7997472" y="3709568"/>
                  <a:pt x="7923157" y="3703374"/>
                  <a:pt x="7848067" y="3704924"/>
                </a:cubicBezTo>
                <a:cubicBezTo>
                  <a:pt x="7728852" y="3706471"/>
                  <a:pt x="7613507" y="3732016"/>
                  <a:pt x="7498162" y="3756790"/>
                </a:cubicBezTo>
                <a:cubicBezTo>
                  <a:pt x="7467972" y="3762982"/>
                  <a:pt x="7437006" y="3766851"/>
                  <a:pt x="7406041" y="3768402"/>
                </a:cubicBezTo>
                <a:cubicBezTo>
                  <a:pt x="7386689" y="3769174"/>
                  <a:pt x="7378947" y="3763757"/>
                  <a:pt x="7376625" y="3743628"/>
                </a:cubicBezTo>
                <a:cubicBezTo>
                  <a:pt x="7357271" y="3588028"/>
                  <a:pt x="7337145" y="3433206"/>
                  <a:pt x="7317791" y="3277606"/>
                </a:cubicBezTo>
                <a:cubicBezTo>
                  <a:pt x="7316244" y="3265220"/>
                  <a:pt x="7310824" y="3251286"/>
                  <a:pt x="7329403" y="3245093"/>
                </a:cubicBezTo>
                <a:cubicBezTo>
                  <a:pt x="7408363" y="3219547"/>
                  <a:pt x="7479583" y="3175423"/>
                  <a:pt x="7556221" y="3145229"/>
                </a:cubicBezTo>
                <a:cubicBezTo>
                  <a:pt x="7721883" y="3079431"/>
                  <a:pt x="7892964" y="3041499"/>
                  <a:pt x="8072562" y="3045368"/>
                </a:cubicBezTo>
                <a:lnTo>
                  <a:pt x="8072562" y="3005888"/>
                </a:lnTo>
                <a:cubicBezTo>
                  <a:pt x="7851937" y="3001244"/>
                  <a:pt x="7643698" y="3048467"/>
                  <a:pt x="7445521" y="3144457"/>
                </a:cubicBezTo>
                <a:lnTo>
                  <a:pt x="7328628" y="3199420"/>
                </a:lnTo>
                <a:cubicBezTo>
                  <a:pt x="7313147" y="3207160"/>
                  <a:pt x="7306955" y="3202517"/>
                  <a:pt x="7304630" y="3186259"/>
                </a:cubicBezTo>
                <a:cubicBezTo>
                  <a:pt x="7289148" y="3080205"/>
                  <a:pt x="7273667" y="2974149"/>
                  <a:pt x="7258183" y="2868867"/>
                </a:cubicBezTo>
                <a:cubicBezTo>
                  <a:pt x="7256635" y="2858806"/>
                  <a:pt x="7259733" y="2852612"/>
                  <a:pt x="7267472" y="2846419"/>
                </a:cubicBezTo>
                <a:cubicBezTo>
                  <a:pt x="7416105" y="2721010"/>
                  <a:pt x="7569383" y="2602570"/>
                  <a:pt x="7736592" y="2501935"/>
                </a:cubicBezTo>
                <a:cubicBezTo>
                  <a:pt x="7845745" y="2436908"/>
                  <a:pt x="7957992" y="2378849"/>
                  <a:pt x="8072562" y="2323111"/>
                </a:cubicBezTo>
                <a:lnTo>
                  <a:pt x="8072562" y="2263504"/>
                </a:lnTo>
                <a:cubicBezTo>
                  <a:pt x="7773749" y="2396653"/>
                  <a:pt x="7498937" y="2570057"/>
                  <a:pt x="7247346" y="2789134"/>
                </a:cubicBezTo>
                <a:cubicBezTo>
                  <a:pt x="7232637" y="2700885"/>
                  <a:pt x="7218703" y="2618826"/>
                  <a:pt x="7204769" y="2536769"/>
                </a:cubicBezTo>
                <a:cubicBezTo>
                  <a:pt x="7201672" y="2518190"/>
                  <a:pt x="7200899" y="2498836"/>
                  <a:pt x="7194707" y="2481808"/>
                </a:cubicBezTo>
                <a:cubicBezTo>
                  <a:pt x="7176126" y="2429941"/>
                  <a:pt x="7191610" y="2385816"/>
                  <a:pt x="7218703" y="2341689"/>
                </a:cubicBezTo>
                <a:cubicBezTo>
                  <a:pt x="7287601" y="2228670"/>
                  <a:pt x="7383592" y="2144291"/>
                  <a:pt x="7498162" y="2079261"/>
                </a:cubicBezTo>
                <a:cubicBezTo>
                  <a:pt x="7635181" y="2001076"/>
                  <a:pt x="7785361" y="1954629"/>
                  <a:pt x="7934769" y="1906633"/>
                </a:cubicBezTo>
                <a:cubicBezTo>
                  <a:pt x="7940186" y="1905085"/>
                  <a:pt x="7945606" y="1903535"/>
                  <a:pt x="7950250" y="1901988"/>
                </a:cubicBezTo>
                <a:cubicBezTo>
                  <a:pt x="7992828" y="1882634"/>
                  <a:pt x="8035405" y="1874120"/>
                  <a:pt x="8072562" y="1913600"/>
                </a:cubicBezTo>
                <a:lnTo>
                  <a:pt x="8072562" y="1860961"/>
                </a:lnTo>
                <a:cubicBezTo>
                  <a:pt x="7953348" y="1786643"/>
                  <a:pt x="7924704" y="1668976"/>
                  <a:pt x="7922382" y="1541246"/>
                </a:cubicBezTo>
                <a:cubicBezTo>
                  <a:pt x="7919285" y="1368618"/>
                  <a:pt x="7966507" y="1205276"/>
                  <a:pt x="8023793" y="1045033"/>
                </a:cubicBezTo>
                <a:cubicBezTo>
                  <a:pt x="8037727" y="1006326"/>
                  <a:pt x="8050886" y="968393"/>
                  <a:pt x="8072562" y="933558"/>
                </a:cubicBezTo>
                <a:lnTo>
                  <a:pt x="8072562" y="834472"/>
                </a:lnTo>
                <a:cubicBezTo>
                  <a:pt x="8063273" y="835245"/>
                  <a:pt x="8060951" y="843762"/>
                  <a:pt x="8057853" y="850729"/>
                </a:cubicBezTo>
                <a:cubicBezTo>
                  <a:pt x="7947153" y="1048903"/>
                  <a:pt x="7886772" y="1261787"/>
                  <a:pt x="7875935" y="1487832"/>
                </a:cubicBezTo>
                <a:cubicBezTo>
                  <a:pt x="7872063" y="1575307"/>
                  <a:pt x="7887547" y="1661236"/>
                  <a:pt x="7917737" y="1746388"/>
                </a:cubicBezTo>
                <a:lnTo>
                  <a:pt x="7834133" y="1685234"/>
                </a:lnTo>
                <a:cubicBezTo>
                  <a:pt x="7779169" y="1644980"/>
                  <a:pt x="7724980" y="1603177"/>
                  <a:pt x="7668469" y="1563695"/>
                </a:cubicBezTo>
                <a:cubicBezTo>
                  <a:pt x="7570155" y="1495572"/>
                  <a:pt x="7535320" y="1399581"/>
                  <a:pt x="7553899" y="1286560"/>
                </a:cubicBezTo>
                <a:cubicBezTo>
                  <a:pt x="7583317" y="1108512"/>
                  <a:pt x="7644470" y="941300"/>
                  <a:pt x="7736592" y="785700"/>
                </a:cubicBezTo>
                <a:cubicBezTo>
                  <a:pt x="7746656" y="768671"/>
                  <a:pt x="7758268" y="761704"/>
                  <a:pt x="7778394" y="759382"/>
                </a:cubicBezTo>
                <a:cubicBezTo>
                  <a:pt x="7865871" y="750093"/>
                  <a:pt x="7954120" y="739253"/>
                  <a:pt x="8041597" y="728417"/>
                </a:cubicBezTo>
                <a:cubicBezTo>
                  <a:pt x="8052434" y="726867"/>
                  <a:pt x="8063273" y="724544"/>
                  <a:pt x="8074110" y="722222"/>
                </a:cubicBezTo>
                <a:lnTo>
                  <a:pt x="8074110" y="688937"/>
                </a:lnTo>
                <a:cubicBezTo>
                  <a:pt x="7978118" y="691259"/>
                  <a:pt x="7882902" y="708288"/>
                  <a:pt x="7787683" y="719127"/>
                </a:cubicBezTo>
                <a:cubicBezTo>
                  <a:pt x="7683178" y="730739"/>
                  <a:pt x="7608862" y="678872"/>
                  <a:pt x="7550029" y="603007"/>
                </a:cubicBezTo>
                <a:cubicBezTo>
                  <a:pt x="7492743" y="527917"/>
                  <a:pt x="7491970" y="443538"/>
                  <a:pt x="7534545" y="359158"/>
                </a:cubicBezTo>
                <a:cubicBezTo>
                  <a:pt x="7556221" y="315808"/>
                  <a:pt x="7590284" y="282521"/>
                  <a:pt x="7626666" y="251555"/>
                </a:cubicBezTo>
                <a:cubicBezTo>
                  <a:pt x="7684725" y="201238"/>
                  <a:pt x="7747431" y="157886"/>
                  <a:pt x="7819424" y="127696"/>
                </a:cubicBezTo>
                <a:cubicBezTo>
                  <a:pt x="7854259" y="112987"/>
                  <a:pt x="7888319" y="94408"/>
                  <a:pt x="7926252" y="76604"/>
                </a:cubicBezTo>
                <a:cubicBezTo>
                  <a:pt x="7810907" y="311939"/>
                  <a:pt x="7871290" y="533337"/>
                  <a:pt x="8074110" y="636295"/>
                </a:cubicBezTo>
                <a:lnTo>
                  <a:pt x="8074110" y="589848"/>
                </a:lnTo>
                <a:cubicBezTo>
                  <a:pt x="7876708" y="462891"/>
                  <a:pt x="7847292" y="193496"/>
                  <a:pt x="8012954" y="46414"/>
                </a:cubicBezTo>
                <a:cubicBezTo>
                  <a:pt x="8029985" y="30929"/>
                  <a:pt x="8046242" y="14673"/>
                  <a:pt x="8071012" y="11578"/>
                </a:cubicBezTo>
                <a:lnTo>
                  <a:pt x="8071012" y="4611"/>
                </a:lnTo>
                <a:lnTo>
                  <a:pt x="7829488" y="4611"/>
                </a:lnTo>
                <a:lnTo>
                  <a:pt x="7829488" y="10028"/>
                </a:lnTo>
                <a:lnTo>
                  <a:pt x="7950250" y="17770"/>
                </a:lnTo>
                <a:cubicBezTo>
                  <a:pt x="7879030" y="60348"/>
                  <a:pt x="7807812" y="95958"/>
                  <a:pt x="7735817" y="131568"/>
                </a:cubicBezTo>
                <a:cubicBezTo>
                  <a:pt x="7704854" y="147049"/>
                  <a:pt x="7672341" y="157886"/>
                  <a:pt x="7637503" y="166403"/>
                </a:cubicBezTo>
                <a:cubicBezTo>
                  <a:pt x="7379720" y="225237"/>
                  <a:pt x="7147485" y="167176"/>
                  <a:pt x="6933826" y="19318"/>
                </a:cubicBezTo>
                <a:cubicBezTo>
                  <a:pt x="6913698" y="5384"/>
                  <a:pt x="6895119" y="2289"/>
                  <a:pt x="6868026" y="8481"/>
                </a:cubicBezTo>
                <a:cubicBezTo>
                  <a:pt x="7067750" y="157886"/>
                  <a:pt x="7284504" y="243041"/>
                  <a:pt x="7534545" y="226009"/>
                </a:cubicBezTo>
                <a:cubicBezTo>
                  <a:pt x="7534545" y="232976"/>
                  <a:pt x="7529128" y="235299"/>
                  <a:pt x="7524483" y="237621"/>
                </a:cubicBezTo>
                <a:cubicBezTo>
                  <a:pt x="7426942" y="290263"/>
                  <a:pt x="7332500" y="346774"/>
                  <a:pt x="7244249" y="413347"/>
                </a:cubicBezTo>
                <a:cubicBezTo>
                  <a:pt x="7238057" y="417992"/>
                  <a:pt x="7232637" y="421864"/>
                  <a:pt x="7223348" y="421864"/>
                </a:cubicBezTo>
                <a:cubicBezTo>
                  <a:pt x="7080134" y="423411"/>
                  <a:pt x="6948533" y="387801"/>
                  <a:pt x="6830868" y="303422"/>
                </a:cubicBezTo>
                <a:cubicBezTo>
                  <a:pt x="6815384" y="292585"/>
                  <a:pt x="6810739" y="280973"/>
                  <a:pt x="6813837" y="261619"/>
                </a:cubicBezTo>
                <a:cubicBezTo>
                  <a:pt x="6827771" y="183432"/>
                  <a:pt x="6840930" y="105247"/>
                  <a:pt x="6854092" y="26285"/>
                </a:cubicBezTo>
                <a:cubicBezTo>
                  <a:pt x="6855639" y="19318"/>
                  <a:pt x="6863381" y="9256"/>
                  <a:pt x="6850222" y="3836"/>
                </a:cubicBezTo>
                <a:cubicBezTo>
                  <a:pt x="6844415" y="1320"/>
                  <a:pt x="6837545" y="256"/>
                  <a:pt x="6830299" y="401"/>
                </a:cubicBezTo>
                <a:close/>
              </a:path>
            </a:pathLst>
          </a:custGeom>
          <a:solidFill>
            <a:schemeClr val="accent5"/>
          </a:solidFill>
          <a:ln w="32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BFC3E-B0C3-4AB1-8E03-EE4DCE6230D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8718852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204">
            <a:extLst>
              <a:ext uri="{FF2B5EF4-FFF2-40B4-BE49-F238E27FC236}">
                <a16:creationId xmlns:a16="http://schemas.microsoft.com/office/drawing/2014/main" id="{1FBD8CE1-8A3E-4A73-A6DD-E75D52D5778C}"/>
              </a:ext>
            </a:extLst>
          </p:cNvPr>
          <p:cNvGrpSpPr/>
          <p:nvPr/>
        </p:nvGrpSpPr>
        <p:grpSpPr>
          <a:xfrm>
            <a:off x="603806" y="2005207"/>
            <a:ext cx="4452280" cy="3925482"/>
            <a:chOff x="2207488" y="570"/>
            <a:chExt cx="7770529" cy="6851113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B6084FC-D4AC-4018-B538-062ED384AA1E}"/>
                </a:ext>
              </a:extLst>
            </p:cNvPr>
            <p:cNvSpPr/>
            <p:nvPr/>
          </p:nvSpPr>
          <p:spPr>
            <a:xfrm>
              <a:off x="4963643" y="5901"/>
              <a:ext cx="4071280" cy="2435748"/>
            </a:xfrm>
            <a:custGeom>
              <a:avLst/>
              <a:gdLst>
                <a:gd name="connsiteX0" fmla="*/ 3332252 w 4071279"/>
                <a:gd name="connsiteY0" fmla="*/ 340860 h 2435748"/>
                <a:gd name="connsiteX1" fmla="*/ 3143428 w 4071279"/>
                <a:gd name="connsiteY1" fmla="*/ 87458 h 2435748"/>
                <a:gd name="connsiteX2" fmla="*/ 2921614 w 4071279"/>
                <a:gd name="connsiteY2" fmla="*/ 29197 h 2435748"/>
                <a:gd name="connsiteX3" fmla="*/ 2242833 w 4071279"/>
                <a:gd name="connsiteY3" fmla="*/ 165374 h 2435748"/>
                <a:gd name="connsiteX4" fmla="*/ 1910814 w 4071279"/>
                <a:gd name="connsiteY4" fmla="*/ 248905 h 2435748"/>
                <a:gd name="connsiteX5" fmla="*/ 1181493 w 4071279"/>
                <a:gd name="connsiteY5" fmla="*/ 472124 h 2435748"/>
                <a:gd name="connsiteX6" fmla="*/ 789106 w 4071279"/>
                <a:gd name="connsiteY6" fmla="*/ 513538 h 2435748"/>
                <a:gd name="connsiteX7" fmla="*/ 679602 w 4071279"/>
                <a:gd name="connsiteY7" fmla="*/ 518452 h 2435748"/>
                <a:gd name="connsiteX8" fmla="*/ 588349 w 4071279"/>
                <a:gd name="connsiteY8" fmla="*/ 612513 h 2435748"/>
                <a:gd name="connsiteX9" fmla="*/ 550444 w 4071279"/>
                <a:gd name="connsiteY9" fmla="*/ 815375 h 2435748"/>
                <a:gd name="connsiteX10" fmla="*/ 240185 w 4071279"/>
                <a:gd name="connsiteY10" fmla="*/ 1702633 h 2435748"/>
                <a:gd name="connsiteX11" fmla="*/ 120 w 4071279"/>
                <a:gd name="connsiteY11" fmla="*/ 2121694 h 2435748"/>
                <a:gd name="connsiteX12" fmla="*/ 2555901 w 4071279"/>
                <a:gd name="connsiteY12" fmla="*/ 2416511 h 2435748"/>
                <a:gd name="connsiteX13" fmla="*/ 2556603 w 4071279"/>
                <a:gd name="connsiteY13" fmla="*/ 2415809 h 2435748"/>
                <a:gd name="connsiteX14" fmla="*/ 2596613 w 4071279"/>
                <a:gd name="connsiteY14" fmla="*/ 1851445 h 2435748"/>
                <a:gd name="connsiteX15" fmla="*/ 2680847 w 4071279"/>
                <a:gd name="connsiteY15" fmla="*/ 1838810 h 2435748"/>
                <a:gd name="connsiteX16" fmla="*/ 2681549 w 4071279"/>
                <a:gd name="connsiteY16" fmla="*/ 1838810 h 2435748"/>
                <a:gd name="connsiteX17" fmla="*/ 2719454 w 4071279"/>
                <a:gd name="connsiteY17" fmla="*/ 1758788 h 2435748"/>
                <a:gd name="connsiteX18" fmla="*/ 2719454 w 4071279"/>
                <a:gd name="connsiteY18" fmla="*/ 1758788 h 2435748"/>
                <a:gd name="connsiteX19" fmla="*/ 2720156 w 4071279"/>
                <a:gd name="connsiteY19" fmla="*/ 1758788 h 2435748"/>
                <a:gd name="connsiteX20" fmla="*/ 2542564 w 4071279"/>
                <a:gd name="connsiteY20" fmla="*/ 1372017 h 2435748"/>
                <a:gd name="connsiteX21" fmla="*/ 2587488 w 4071279"/>
                <a:gd name="connsiteY21" fmla="*/ 1303928 h 2435748"/>
                <a:gd name="connsiteX22" fmla="*/ 2627499 w 4071279"/>
                <a:gd name="connsiteY22" fmla="*/ 1261110 h 2435748"/>
                <a:gd name="connsiteX23" fmla="*/ 2635922 w 4071279"/>
                <a:gd name="connsiteY23" fmla="*/ 1234436 h 2435748"/>
                <a:gd name="connsiteX24" fmla="*/ 2660491 w 4071279"/>
                <a:gd name="connsiteY24" fmla="*/ 1243561 h 2435748"/>
                <a:gd name="connsiteX25" fmla="*/ 2766484 w 4071279"/>
                <a:gd name="connsiteY25" fmla="*/ 1486434 h 2435748"/>
                <a:gd name="connsiteX26" fmla="*/ 2890728 w 4071279"/>
                <a:gd name="connsiteY26" fmla="*/ 1529955 h 2435748"/>
                <a:gd name="connsiteX27" fmla="*/ 3060599 w 4071279"/>
                <a:gd name="connsiteY27" fmla="*/ 1426067 h 2435748"/>
                <a:gd name="connsiteX28" fmla="*/ 3181334 w 4071279"/>
                <a:gd name="connsiteY28" fmla="*/ 1403604 h 2435748"/>
                <a:gd name="connsiteX29" fmla="*/ 3212219 w 4071279"/>
                <a:gd name="connsiteY29" fmla="*/ 1465376 h 2435748"/>
                <a:gd name="connsiteX30" fmla="*/ 3179227 w 4071279"/>
                <a:gd name="connsiteY30" fmla="*/ 1519425 h 2435748"/>
                <a:gd name="connsiteX31" fmla="*/ 3172910 w 4071279"/>
                <a:gd name="connsiteY31" fmla="*/ 1652093 h 2435748"/>
                <a:gd name="connsiteX32" fmla="*/ 3172910 w 4071279"/>
                <a:gd name="connsiteY32" fmla="*/ 1652093 h 2435748"/>
                <a:gd name="connsiteX33" fmla="*/ 3236085 w 4071279"/>
                <a:gd name="connsiteY33" fmla="*/ 1689998 h 2435748"/>
                <a:gd name="connsiteX34" fmla="*/ 3350502 w 4071279"/>
                <a:gd name="connsiteY34" fmla="*/ 1858465 h 2435748"/>
                <a:gd name="connsiteX35" fmla="*/ 3243806 w 4071279"/>
                <a:gd name="connsiteY35" fmla="*/ 2016402 h 2435748"/>
                <a:gd name="connsiteX36" fmla="*/ 2866862 w 4071279"/>
                <a:gd name="connsiteY36" fmla="*/ 2239621 h 2435748"/>
                <a:gd name="connsiteX37" fmla="*/ 2788245 w 4071279"/>
                <a:gd name="connsiteY37" fmla="*/ 2322450 h 2435748"/>
                <a:gd name="connsiteX38" fmla="*/ 2791754 w 4071279"/>
                <a:gd name="connsiteY38" fmla="*/ 2411597 h 2435748"/>
                <a:gd name="connsiteX39" fmla="*/ 2868266 w 4071279"/>
                <a:gd name="connsiteY39" fmla="*/ 2436165 h 2435748"/>
                <a:gd name="connsiteX40" fmla="*/ 3778688 w 4071279"/>
                <a:gd name="connsiteY40" fmla="*/ 2307007 h 2435748"/>
                <a:gd name="connsiteX41" fmla="*/ 3914866 w 4071279"/>
                <a:gd name="connsiteY41" fmla="*/ 2137137 h 2435748"/>
                <a:gd name="connsiteX42" fmla="*/ 3958386 w 4071279"/>
                <a:gd name="connsiteY42" fmla="*/ 1768616 h 2435748"/>
                <a:gd name="connsiteX43" fmla="*/ 4049639 w 4071279"/>
                <a:gd name="connsiteY43" fmla="*/ 1242157 h 2435748"/>
                <a:gd name="connsiteX44" fmla="*/ 4067890 w 4071279"/>
                <a:gd name="connsiteY44" fmla="*/ 1113701 h 2435748"/>
                <a:gd name="connsiteX45" fmla="*/ 3825017 w 4071279"/>
                <a:gd name="connsiteY45" fmla="*/ 869424 h 2435748"/>
                <a:gd name="connsiteX46" fmla="*/ 3186949 w 4071279"/>
                <a:gd name="connsiteY46" fmla="*/ 178009 h 2435748"/>
                <a:gd name="connsiteX47" fmla="*/ 3186949 w 4071279"/>
                <a:gd name="connsiteY47" fmla="*/ 178009 h 2435748"/>
                <a:gd name="connsiteX48" fmla="*/ 3186949 w 4071279"/>
                <a:gd name="connsiteY48" fmla="*/ 178009 h 2435748"/>
                <a:gd name="connsiteX49" fmla="*/ 3186949 w 4071279"/>
                <a:gd name="connsiteY49" fmla="*/ 178009 h 243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071279" h="2435748">
                  <a:moveTo>
                    <a:pt x="3332252" y="340860"/>
                  </a:moveTo>
                  <a:cubicBezTo>
                    <a:pt x="3307684" y="302253"/>
                    <a:pt x="3167295" y="126065"/>
                    <a:pt x="3143428" y="87458"/>
                  </a:cubicBezTo>
                  <a:cubicBezTo>
                    <a:pt x="3112543" y="8840"/>
                    <a:pt x="3051474" y="-31171"/>
                    <a:pt x="2921614" y="29197"/>
                  </a:cubicBezTo>
                  <a:cubicBezTo>
                    <a:pt x="2828957" y="72717"/>
                    <a:pt x="2268805" y="160460"/>
                    <a:pt x="2242833" y="165374"/>
                  </a:cubicBezTo>
                  <a:cubicBezTo>
                    <a:pt x="2124907" y="189240"/>
                    <a:pt x="2027336" y="217318"/>
                    <a:pt x="1910814" y="248905"/>
                  </a:cubicBezTo>
                  <a:cubicBezTo>
                    <a:pt x="1745857" y="293128"/>
                    <a:pt x="1289592" y="453171"/>
                    <a:pt x="1181493" y="472124"/>
                  </a:cubicBezTo>
                  <a:cubicBezTo>
                    <a:pt x="1148501" y="477739"/>
                    <a:pt x="910542" y="514942"/>
                    <a:pt x="789106" y="513538"/>
                  </a:cubicBezTo>
                  <a:cubicBezTo>
                    <a:pt x="752604" y="512837"/>
                    <a:pt x="716103" y="513538"/>
                    <a:pt x="679602" y="518452"/>
                  </a:cubicBezTo>
                  <a:cubicBezTo>
                    <a:pt x="619235" y="526875"/>
                    <a:pt x="592561" y="551444"/>
                    <a:pt x="588349" y="612513"/>
                  </a:cubicBezTo>
                  <a:cubicBezTo>
                    <a:pt x="583436" y="682005"/>
                    <a:pt x="569397" y="748690"/>
                    <a:pt x="550444" y="815375"/>
                  </a:cubicBezTo>
                  <a:cubicBezTo>
                    <a:pt x="511135" y="950850"/>
                    <a:pt x="268263" y="1628227"/>
                    <a:pt x="240185" y="1702633"/>
                  </a:cubicBezTo>
                  <a:cubicBezTo>
                    <a:pt x="233867" y="1718778"/>
                    <a:pt x="22582" y="2090808"/>
                    <a:pt x="120" y="2121694"/>
                  </a:cubicBezTo>
                  <a:cubicBezTo>
                    <a:pt x="-20237" y="2149772"/>
                    <a:pt x="2561516" y="2420723"/>
                    <a:pt x="2555901" y="2416511"/>
                  </a:cubicBezTo>
                  <a:cubicBezTo>
                    <a:pt x="2555901" y="2416511"/>
                    <a:pt x="2556603" y="2415809"/>
                    <a:pt x="2556603" y="2415809"/>
                  </a:cubicBezTo>
                  <a:cubicBezTo>
                    <a:pt x="2480091" y="2339297"/>
                    <a:pt x="2555901" y="1872504"/>
                    <a:pt x="2596613" y="1851445"/>
                  </a:cubicBezTo>
                  <a:cubicBezTo>
                    <a:pt x="2612758" y="1842320"/>
                    <a:pt x="2667510" y="1851445"/>
                    <a:pt x="2680847" y="1838810"/>
                  </a:cubicBezTo>
                  <a:lnTo>
                    <a:pt x="2681549" y="1838810"/>
                  </a:lnTo>
                  <a:cubicBezTo>
                    <a:pt x="2715242" y="1817752"/>
                    <a:pt x="2727175" y="1791780"/>
                    <a:pt x="2719454" y="1758788"/>
                  </a:cubicBezTo>
                  <a:cubicBezTo>
                    <a:pt x="2719454" y="1758788"/>
                    <a:pt x="2719454" y="1758788"/>
                    <a:pt x="2719454" y="1758788"/>
                  </a:cubicBezTo>
                  <a:cubicBezTo>
                    <a:pt x="2719454" y="1758788"/>
                    <a:pt x="2719454" y="1758788"/>
                    <a:pt x="2720156" y="1758788"/>
                  </a:cubicBezTo>
                  <a:cubicBezTo>
                    <a:pt x="2715242" y="1726499"/>
                    <a:pt x="2546775" y="1386056"/>
                    <a:pt x="2542564" y="1372017"/>
                  </a:cubicBezTo>
                  <a:cubicBezTo>
                    <a:pt x="2529227" y="1324987"/>
                    <a:pt x="2538352" y="1310246"/>
                    <a:pt x="2587488" y="1303928"/>
                  </a:cubicBezTo>
                  <a:cubicBezTo>
                    <a:pt x="2613460" y="1300419"/>
                    <a:pt x="2627499" y="1288485"/>
                    <a:pt x="2627499" y="1261110"/>
                  </a:cubicBezTo>
                  <a:cubicBezTo>
                    <a:pt x="2627499" y="1251282"/>
                    <a:pt x="2625393" y="1237244"/>
                    <a:pt x="2635922" y="1234436"/>
                  </a:cubicBezTo>
                  <a:cubicBezTo>
                    <a:pt x="2647153" y="1231628"/>
                    <a:pt x="2655577" y="1235138"/>
                    <a:pt x="2660491" y="1243561"/>
                  </a:cubicBezTo>
                  <a:cubicBezTo>
                    <a:pt x="2668914" y="1256898"/>
                    <a:pt x="2746830" y="1451337"/>
                    <a:pt x="2766484" y="1486434"/>
                  </a:cubicBezTo>
                  <a:cubicBezTo>
                    <a:pt x="2798774" y="1553821"/>
                    <a:pt x="2824745" y="1562946"/>
                    <a:pt x="2890728" y="1529955"/>
                  </a:cubicBezTo>
                  <a:cubicBezTo>
                    <a:pt x="2901258" y="1524339"/>
                    <a:pt x="3046560" y="1432384"/>
                    <a:pt x="3060599" y="1426067"/>
                  </a:cubicBezTo>
                  <a:cubicBezTo>
                    <a:pt x="3093591" y="1411326"/>
                    <a:pt x="3144832" y="1396585"/>
                    <a:pt x="3181334" y="1403604"/>
                  </a:cubicBezTo>
                  <a:cubicBezTo>
                    <a:pt x="3214325" y="1409922"/>
                    <a:pt x="3228364" y="1435894"/>
                    <a:pt x="3212219" y="1465376"/>
                  </a:cubicBezTo>
                  <a:cubicBezTo>
                    <a:pt x="3202392" y="1483626"/>
                    <a:pt x="3188353" y="1500473"/>
                    <a:pt x="3179227" y="1519425"/>
                  </a:cubicBezTo>
                  <a:cubicBezTo>
                    <a:pt x="3158169" y="1562244"/>
                    <a:pt x="3148342" y="1606466"/>
                    <a:pt x="3172910" y="1652093"/>
                  </a:cubicBezTo>
                  <a:cubicBezTo>
                    <a:pt x="3172910" y="1652093"/>
                    <a:pt x="3172910" y="1652093"/>
                    <a:pt x="3172910" y="1652093"/>
                  </a:cubicBezTo>
                  <a:cubicBezTo>
                    <a:pt x="3173612" y="1659814"/>
                    <a:pt x="3217133" y="1687892"/>
                    <a:pt x="3236085" y="1689998"/>
                  </a:cubicBezTo>
                  <a:cubicBezTo>
                    <a:pt x="3329444" y="1702633"/>
                    <a:pt x="3373666" y="1766510"/>
                    <a:pt x="3350502" y="1858465"/>
                  </a:cubicBezTo>
                  <a:cubicBezTo>
                    <a:pt x="3333655" y="1923745"/>
                    <a:pt x="3298558" y="1976391"/>
                    <a:pt x="3243806" y="2016402"/>
                  </a:cubicBezTo>
                  <a:cubicBezTo>
                    <a:pt x="3199584" y="2048692"/>
                    <a:pt x="2941970" y="2186273"/>
                    <a:pt x="2866862" y="2239621"/>
                  </a:cubicBezTo>
                  <a:cubicBezTo>
                    <a:pt x="2835275" y="2262083"/>
                    <a:pt x="2805793" y="2287353"/>
                    <a:pt x="2788245" y="2322450"/>
                  </a:cubicBezTo>
                  <a:cubicBezTo>
                    <a:pt x="2772802" y="2352634"/>
                    <a:pt x="2772099" y="2383519"/>
                    <a:pt x="2791754" y="2411597"/>
                  </a:cubicBezTo>
                  <a:cubicBezTo>
                    <a:pt x="2810706" y="2437569"/>
                    <a:pt x="2838784" y="2441079"/>
                    <a:pt x="2868266" y="2436165"/>
                  </a:cubicBezTo>
                  <a:cubicBezTo>
                    <a:pt x="3084465" y="2401770"/>
                    <a:pt x="3694455" y="2336489"/>
                    <a:pt x="3778688" y="2307007"/>
                  </a:cubicBezTo>
                  <a:cubicBezTo>
                    <a:pt x="3860114" y="2278228"/>
                    <a:pt x="3904337" y="2221370"/>
                    <a:pt x="3914866" y="2137137"/>
                  </a:cubicBezTo>
                  <a:cubicBezTo>
                    <a:pt x="3930308" y="2014296"/>
                    <a:pt x="3942944" y="1891456"/>
                    <a:pt x="3958386" y="1768616"/>
                  </a:cubicBezTo>
                  <a:cubicBezTo>
                    <a:pt x="3980147" y="1591726"/>
                    <a:pt x="3996291" y="1413432"/>
                    <a:pt x="4049639" y="1242157"/>
                  </a:cubicBezTo>
                  <a:cubicBezTo>
                    <a:pt x="4069996" y="1201444"/>
                    <a:pt x="4084034" y="1159328"/>
                    <a:pt x="4067890" y="1113701"/>
                  </a:cubicBezTo>
                  <a:cubicBezTo>
                    <a:pt x="4065784" y="1083518"/>
                    <a:pt x="3843267" y="889079"/>
                    <a:pt x="3825017" y="869424"/>
                  </a:cubicBezTo>
                  <a:moveTo>
                    <a:pt x="3186949" y="178009"/>
                  </a:moveTo>
                  <a:cubicBezTo>
                    <a:pt x="3186247" y="178009"/>
                    <a:pt x="3186247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lose/>
                </a:path>
              </a:pathLst>
            </a:custGeom>
            <a:solidFill>
              <a:schemeClr val="accent5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831D2C0-972B-4327-816C-4CEAED61C46E}"/>
                </a:ext>
              </a:extLst>
            </p:cNvPr>
            <p:cNvSpPr/>
            <p:nvPr/>
          </p:nvSpPr>
          <p:spPr>
            <a:xfrm>
              <a:off x="4677036" y="1953512"/>
              <a:ext cx="2948168" cy="1368792"/>
            </a:xfrm>
            <a:custGeom>
              <a:avLst/>
              <a:gdLst>
                <a:gd name="connsiteX0" fmla="*/ 2845316 w 2948168"/>
                <a:gd name="connsiteY0" fmla="*/ 468899 h 1368792"/>
                <a:gd name="connsiteX1" fmla="*/ 2862865 w 2948168"/>
                <a:gd name="connsiteY1" fmla="*/ 480130 h 1368792"/>
                <a:gd name="connsiteX2" fmla="*/ 2926741 w 2948168"/>
                <a:gd name="connsiteY2" fmla="*/ 576297 h 1368792"/>
                <a:gd name="connsiteX3" fmla="*/ 2934463 w 2948168"/>
                <a:gd name="connsiteY3" fmla="*/ 1111881 h 1368792"/>
                <a:gd name="connsiteX4" fmla="*/ 2951309 w 2948168"/>
                <a:gd name="connsiteY4" fmla="*/ 1333695 h 1368792"/>
                <a:gd name="connsiteX5" fmla="*/ 2892346 w 2948168"/>
                <a:gd name="connsiteY5" fmla="*/ 1361773 h 1368792"/>
                <a:gd name="connsiteX6" fmla="*/ 1424579 w 2948168"/>
                <a:gd name="connsiteY6" fmla="*/ 946222 h 1368792"/>
                <a:gd name="connsiteX7" fmla="*/ 24200 w 2948168"/>
                <a:gd name="connsiteY7" fmla="*/ 872517 h 1368792"/>
                <a:gd name="connsiteX8" fmla="*/ 334 w 2948168"/>
                <a:gd name="connsiteY8" fmla="*/ 853565 h 1368792"/>
                <a:gd name="connsiteX9" fmla="*/ 180031 w 2948168"/>
                <a:gd name="connsiteY9" fmla="*/ 383964 h 1368792"/>
                <a:gd name="connsiteX10" fmla="*/ 288833 w 2948168"/>
                <a:gd name="connsiteY10" fmla="*/ 173380 h 1368792"/>
                <a:gd name="connsiteX11" fmla="*/ 716317 w 2948168"/>
                <a:gd name="connsiteY11" fmla="*/ 702 h 1368792"/>
                <a:gd name="connsiteX12" fmla="*/ 891803 w 2948168"/>
                <a:gd name="connsiteY12" fmla="*/ 0 h 1368792"/>
                <a:gd name="connsiteX13" fmla="*/ 1355087 w 2948168"/>
                <a:gd name="connsiteY13" fmla="*/ 18953 h 1368792"/>
                <a:gd name="connsiteX14" fmla="*/ 1791696 w 2948168"/>
                <a:gd name="connsiteY14" fmla="*/ 97570 h 1368792"/>
                <a:gd name="connsiteX15" fmla="*/ 1802226 w 2948168"/>
                <a:gd name="connsiteY15" fmla="*/ 97570 h 1368792"/>
                <a:gd name="connsiteX16" fmla="*/ 2462756 w 2948168"/>
                <a:gd name="connsiteY16" fmla="*/ 292711 h 1368792"/>
                <a:gd name="connsiteX17" fmla="*/ 2757573 w 2948168"/>
                <a:gd name="connsiteY17" fmla="*/ 430292 h 1368792"/>
                <a:gd name="connsiteX18" fmla="*/ 2845316 w 2948168"/>
                <a:gd name="connsiteY18" fmla="*/ 468899 h 1368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48168" h="1368792">
                  <a:moveTo>
                    <a:pt x="2845316" y="468899"/>
                  </a:moveTo>
                  <a:cubicBezTo>
                    <a:pt x="2850931" y="472409"/>
                    <a:pt x="2856547" y="478024"/>
                    <a:pt x="2862865" y="480130"/>
                  </a:cubicBezTo>
                  <a:cubicBezTo>
                    <a:pt x="2909895" y="494871"/>
                    <a:pt x="2921828" y="534882"/>
                    <a:pt x="2926741" y="576297"/>
                  </a:cubicBezTo>
                  <a:cubicBezTo>
                    <a:pt x="2949204" y="754591"/>
                    <a:pt x="2954117" y="932885"/>
                    <a:pt x="2934463" y="1111881"/>
                  </a:cubicBezTo>
                  <a:cubicBezTo>
                    <a:pt x="2934463" y="1112582"/>
                    <a:pt x="2952012" y="1332993"/>
                    <a:pt x="2951309" y="1333695"/>
                  </a:cubicBezTo>
                  <a:cubicBezTo>
                    <a:pt x="2936569" y="1373004"/>
                    <a:pt x="2928145" y="1376514"/>
                    <a:pt x="2892346" y="1361773"/>
                  </a:cubicBezTo>
                  <a:cubicBezTo>
                    <a:pt x="2749851" y="1301406"/>
                    <a:pt x="1438618" y="948327"/>
                    <a:pt x="1424579" y="946222"/>
                  </a:cubicBezTo>
                  <a:cubicBezTo>
                    <a:pt x="1342452" y="934990"/>
                    <a:pt x="29113" y="863392"/>
                    <a:pt x="24200" y="872517"/>
                  </a:cubicBezTo>
                  <a:cubicBezTo>
                    <a:pt x="20690" y="878835"/>
                    <a:pt x="1737" y="857075"/>
                    <a:pt x="334" y="853565"/>
                  </a:cubicBezTo>
                  <a:cubicBezTo>
                    <a:pt x="-8792" y="838122"/>
                    <a:pt x="172310" y="449245"/>
                    <a:pt x="180031" y="383964"/>
                  </a:cubicBezTo>
                  <a:cubicBezTo>
                    <a:pt x="183541" y="355184"/>
                    <a:pt x="258649" y="190929"/>
                    <a:pt x="288833" y="173380"/>
                  </a:cubicBezTo>
                  <a:cubicBezTo>
                    <a:pt x="308487" y="162149"/>
                    <a:pt x="693153" y="-702"/>
                    <a:pt x="716317" y="702"/>
                  </a:cubicBezTo>
                  <a:cubicBezTo>
                    <a:pt x="774579" y="2106"/>
                    <a:pt x="833542" y="0"/>
                    <a:pt x="891803" y="0"/>
                  </a:cubicBezTo>
                  <a:cubicBezTo>
                    <a:pt x="954276" y="2106"/>
                    <a:pt x="1263132" y="10529"/>
                    <a:pt x="1355087" y="18953"/>
                  </a:cubicBezTo>
                  <a:cubicBezTo>
                    <a:pt x="1367020" y="20357"/>
                    <a:pt x="1773446" y="122840"/>
                    <a:pt x="1791696" y="97570"/>
                  </a:cubicBezTo>
                  <a:cubicBezTo>
                    <a:pt x="1795206" y="97570"/>
                    <a:pt x="1798716" y="97570"/>
                    <a:pt x="1802226" y="97570"/>
                  </a:cubicBezTo>
                  <a:cubicBezTo>
                    <a:pt x="2027550" y="143899"/>
                    <a:pt x="2248663" y="207776"/>
                    <a:pt x="2462756" y="292711"/>
                  </a:cubicBezTo>
                  <a:cubicBezTo>
                    <a:pt x="2563836" y="332722"/>
                    <a:pt x="2662108" y="378348"/>
                    <a:pt x="2757573" y="430292"/>
                  </a:cubicBezTo>
                  <a:cubicBezTo>
                    <a:pt x="2786352" y="446437"/>
                    <a:pt x="2820748" y="447139"/>
                    <a:pt x="2845316" y="468899"/>
                  </a:cubicBezTo>
                  <a:close/>
                </a:path>
              </a:pathLst>
            </a:custGeom>
            <a:solidFill>
              <a:schemeClr val="accent2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626F7AA-C6A5-4195-9FA7-C95DC853B2C6}"/>
                </a:ext>
              </a:extLst>
            </p:cNvPr>
            <p:cNvSpPr/>
            <p:nvPr/>
          </p:nvSpPr>
          <p:spPr>
            <a:xfrm>
              <a:off x="7409690" y="2155672"/>
              <a:ext cx="7019" cy="133369"/>
            </a:xfrm>
            <a:custGeom>
              <a:avLst/>
              <a:gdLst>
                <a:gd name="connsiteX0" fmla="*/ 7371 w 7019"/>
                <a:gd name="connsiteY0" fmla="*/ 0 h 133369"/>
                <a:gd name="connsiteX1" fmla="*/ 7371 w 7019"/>
                <a:gd name="connsiteY1" fmla="*/ 139687 h 133369"/>
                <a:gd name="connsiteX2" fmla="*/ 7371 w 7019"/>
                <a:gd name="connsiteY2" fmla="*/ 0 h 13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19" h="133369">
                  <a:moveTo>
                    <a:pt x="7371" y="0"/>
                  </a:moveTo>
                  <a:cubicBezTo>
                    <a:pt x="7371" y="46328"/>
                    <a:pt x="7371" y="93359"/>
                    <a:pt x="7371" y="139687"/>
                  </a:cubicBezTo>
                  <a:cubicBezTo>
                    <a:pt x="-2457" y="93359"/>
                    <a:pt x="-2457" y="46328"/>
                    <a:pt x="7371" y="0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FDC846E-6943-4528-BD24-A2CFAF9A3315}"/>
                </a:ext>
              </a:extLst>
            </p:cNvPr>
            <p:cNvSpPr/>
            <p:nvPr/>
          </p:nvSpPr>
          <p:spPr>
            <a:xfrm>
              <a:off x="3281903" y="4231295"/>
              <a:ext cx="14039" cy="7019"/>
            </a:xfrm>
            <a:custGeom>
              <a:avLst/>
              <a:gdLst>
                <a:gd name="connsiteX0" fmla="*/ 0 w 14038"/>
                <a:gd name="connsiteY0" fmla="*/ 9855 h 7019"/>
                <a:gd name="connsiteX1" fmla="*/ 15443 w 14038"/>
                <a:gd name="connsiteY1" fmla="*/ 4942 h 7019"/>
                <a:gd name="connsiteX2" fmla="*/ 0 w 14038"/>
                <a:gd name="connsiteY2" fmla="*/ 9855 h 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38" h="7019">
                  <a:moveTo>
                    <a:pt x="0" y="9855"/>
                  </a:moveTo>
                  <a:cubicBezTo>
                    <a:pt x="2106" y="-674"/>
                    <a:pt x="7019" y="-3482"/>
                    <a:pt x="15443" y="4942"/>
                  </a:cubicBezTo>
                  <a:cubicBezTo>
                    <a:pt x="10529" y="7047"/>
                    <a:pt x="5615" y="8451"/>
                    <a:pt x="0" y="9855"/>
                  </a:cubicBezTo>
                  <a:close/>
                </a:path>
              </a:pathLst>
            </a:custGeom>
            <a:solidFill>
              <a:srgbClr val="E9E9E9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379A03C-E6A2-49C3-8963-3FC697983A03}"/>
                </a:ext>
              </a:extLst>
            </p:cNvPr>
            <p:cNvSpPr/>
            <p:nvPr/>
          </p:nvSpPr>
          <p:spPr>
            <a:xfrm>
              <a:off x="7599566" y="1840856"/>
              <a:ext cx="42117" cy="14039"/>
            </a:xfrm>
            <a:custGeom>
              <a:avLst/>
              <a:gdLst>
                <a:gd name="connsiteX0" fmla="*/ 0 w 42116"/>
                <a:gd name="connsiteY0" fmla="*/ 15787 h 14038"/>
                <a:gd name="connsiteX1" fmla="*/ 47732 w 42116"/>
                <a:gd name="connsiteY1" fmla="*/ 3854 h 14038"/>
                <a:gd name="connsiteX2" fmla="*/ 0 w 42116"/>
                <a:gd name="connsiteY2" fmla="*/ 15787 h 1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16" h="14038">
                  <a:moveTo>
                    <a:pt x="0" y="15787"/>
                  </a:moveTo>
                  <a:cubicBezTo>
                    <a:pt x="10529" y="-11588"/>
                    <a:pt x="31588" y="5258"/>
                    <a:pt x="47732" y="3854"/>
                  </a:cubicBezTo>
                  <a:cubicBezTo>
                    <a:pt x="34395" y="16489"/>
                    <a:pt x="16846" y="15085"/>
                    <a:pt x="0" y="15787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aphic 204">
              <a:extLst>
                <a:ext uri="{FF2B5EF4-FFF2-40B4-BE49-F238E27FC236}">
                  <a16:creationId xmlns:a16="http://schemas.microsoft.com/office/drawing/2014/main" id="{742CDDF4-FBEB-478D-83F0-C7AEA91B9C2C}"/>
                </a:ext>
              </a:extLst>
            </p:cNvPr>
            <p:cNvGrpSpPr/>
            <p:nvPr/>
          </p:nvGrpSpPr>
          <p:grpSpPr>
            <a:xfrm>
              <a:off x="4965869" y="570"/>
              <a:ext cx="4071280" cy="2442768"/>
              <a:chOff x="4965869" y="570"/>
              <a:chExt cx="4071280" cy="2442768"/>
            </a:xfrm>
            <a:solidFill>
              <a:srgbClr val="0E0E0E"/>
            </a:solidFill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68FC1F2-21A9-4FFD-B6B0-16A169ACACDC}"/>
                  </a:ext>
                </a:extLst>
              </p:cNvPr>
              <p:cNvSpPr/>
              <p:nvPr/>
            </p:nvSpPr>
            <p:spPr>
              <a:xfrm>
                <a:off x="4965869" y="570"/>
                <a:ext cx="3264043" cy="2126893"/>
              </a:xfrm>
              <a:custGeom>
                <a:avLst/>
                <a:gdLst>
                  <a:gd name="connsiteX0" fmla="*/ 603673 w 3264043"/>
                  <a:gd name="connsiteY0" fmla="*/ 1954346 h 2126892"/>
                  <a:gd name="connsiteX1" fmla="*/ 1066956 w 3264043"/>
                  <a:gd name="connsiteY1" fmla="*/ 1973299 h 2126892"/>
                  <a:gd name="connsiteX2" fmla="*/ 1503566 w 3264043"/>
                  <a:gd name="connsiteY2" fmla="*/ 2051917 h 2126892"/>
                  <a:gd name="connsiteX3" fmla="*/ 1514095 w 3264043"/>
                  <a:gd name="connsiteY3" fmla="*/ 2051917 h 2126892"/>
                  <a:gd name="connsiteX4" fmla="*/ 1676244 w 3264043"/>
                  <a:gd name="connsiteY4" fmla="*/ 2088418 h 2126892"/>
                  <a:gd name="connsiteX5" fmla="*/ 1684667 w 3264043"/>
                  <a:gd name="connsiteY5" fmla="*/ 2063850 h 2126892"/>
                  <a:gd name="connsiteX6" fmla="*/ 1698005 w 3264043"/>
                  <a:gd name="connsiteY6" fmla="*/ 1895383 h 2126892"/>
                  <a:gd name="connsiteX7" fmla="*/ 1496546 w 3264043"/>
                  <a:gd name="connsiteY7" fmla="*/ 1559853 h 2126892"/>
                  <a:gd name="connsiteX8" fmla="*/ 1066956 w 3264043"/>
                  <a:gd name="connsiteY8" fmla="*/ 1413147 h 2126892"/>
                  <a:gd name="connsiteX9" fmla="*/ 845843 w 3264043"/>
                  <a:gd name="connsiteY9" fmla="*/ 1401214 h 2126892"/>
                  <a:gd name="connsiteX10" fmla="*/ 720897 w 3264043"/>
                  <a:gd name="connsiteY10" fmla="*/ 1377348 h 2126892"/>
                  <a:gd name="connsiteX11" fmla="*/ 624029 w 3264043"/>
                  <a:gd name="connsiteY11" fmla="*/ 1368222 h 2126892"/>
                  <a:gd name="connsiteX12" fmla="*/ 600163 w 3264043"/>
                  <a:gd name="connsiteY12" fmla="*/ 1215198 h 2126892"/>
                  <a:gd name="connsiteX13" fmla="*/ 685098 w 3264043"/>
                  <a:gd name="connsiteY13" fmla="*/ 958989 h 2126892"/>
                  <a:gd name="connsiteX14" fmla="*/ 805833 w 3264043"/>
                  <a:gd name="connsiteY14" fmla="*/ 772271 h 2126892"/>
                  <a:gd name="connsiteX15" fmla="*/ 1066956 w 3264043"/>
                  <a:gd name="connsiteY15" fmla="*/ 667682 h 2126892"/>
                  <a:gd name="connsiteX16" fmla="*/ 1365283 w 3264043"/>
                  <a:gd name="connsiteY16" fmla="*/ 598189 h 2126892"/>
                  <a:gd name="connsiteX17" fmla="*/ 1662205 w 3264043"/>
                  <a:gd name="connsiteY17" fmla="*/ 490791 h 2126892"/>
                  <a:gd name="connsiteX18" fmla="*/ 2091795 w 3264043"/>
                  <a:gd name="connsiteY18" fmla="*/ 386904 h 2126892"/>
                  <a:gd name="connsiteX19" fmla="*/ 2654053 w 3264043"/>
                  <a:gd name="connsiteY19" fmla="*/ 278804 h 2126892"/>
                  <a:gd name="connsiteX20" fmla="*/ 2908157 w 3264043"/>
                  <a:gd name="connsiteY20" fmla="*/ 281612 h 2126892"/>
                  <a:gd name="connsiteX21" fmla="*/ 2943254 w 3264043"/>
                  <a:gd name="connsiteY21" fmla="*/ 264765 h 2126892"/>
                  <a:gd name="connsiteX22" fmla="*/ 2954486 w 3264043"/>
                  <a:gd name="connsiteY22" fmla="*/ 236687 h 2126892"/>
                  <a:gd name="connsiteX23" fmla="*/ 3068903 w 3264043"/>
                  <a:gd name="connsiteY23" fmla="*/ 215629 h 2126892"/>
                  <a:gd name="connsiteX24" fmla="*/ 3269659 w 3264043"/>
                  <a:gd name="connsiteY24" fmla="*/ 280910 h 2126892"/>
                  <a:gd name="connsiteX25" fmla="*/ 3118039 w 3264043"/>
                  <a:gd name="connsiteY25" fmla="*/ 45759 h 2126892"/>
                  <a:gd name="connsiteX26" fmla="*/ 2965717 w 3264043"/>
                  <a:gd name="connsiteY26" fmla="*/ 11363 h 2126892"/>
                  <a:gd name="connsiteX27" fmla="*/ 2905350 w 3264043"/>
                  <a:gd name="connsiteY27" fmla="*/ 40143 h 2126892"/>
                  <a:gd name="connsiteX28" fmla="*/ 2501029 w 3264043"/>
                  <a:gd name="connsiteY28" fmla="*/ 116655 h 2126892"/>
                  <a:gd name="connsiteX29" fmla="*/ 2260964 w 3264043"/>
                  <a:gd name="connsiteY29" fmla="*/ 170705 h 2126892"/>
                  <a:gd name="connsiteX30" fmla="*/ 1744333 w 3264043"/>
                  <a:gd name="connsiteY30" fmla="*/ 294949 h 2126892"/>
                  <a:gd name="connsiteX31" fmla="*/ 1146978 w 3264043"/>
                  <a:gd name="connsiteY31" fmla="*/ 476753 h 2126892"/>
                  <a:gd name="connsiteX32" fmla="*/ 788986 w 3264043"/>
                  <a:gd name="connsiteY32" fmla="*/ 519571 h 2126892"/>
                  <a:gd name="connsiteX33" fmla="*/ 679482 w 3264043"/>
                  <a:gd name="connsiteY33" fmla="*/ 524485 h 2126892"/>
                  <a:gd name="connsiteX34" fmla="*/ 588230 w 3264043"/>
                  <a:gd name="connsiteY34" fmla="*/ 618545 h 2126892"/>
                  <a:gd name="connsiteX35" fmla="*/ 550325 w 3264043"/>
                  <a:gd name="connsiteY35" fmla="*/ 821407 h 2126892"/>
                  <a:gd name="connsiteX36" fmla="*/ 240065 w 3264043"/>
                  <a:gd name="connsiteY36" fmla="*/ 1708666 h 2126892"/>
                  <a:gd name="connsiteX37" fmla="*/ 0 w 3264043"/>
                  <a:gd name="connsiteY37" fmla="*/ 2127727 h 2126892"/>
                  <a:gd name="connsiteX38" fmla="*/ 427484 w 3264043"/>
                  <a:gd name="connsiteY38" fmla="*/ 1955048 h 2126892"/>
                  <a:gd name="connsiteX39" fmla="*/ 603673 w 3264043"/>
                  <a:gd name="connsiteY39" fmla="*/ 1954346 h 21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3264043" h="2126892">
                    <a:moveTo>
                      <a:pt x="603673" y="1954346"/>
                    </a:moveTo>
                    <a:cubicBezTo>
                      <a:pt x="666146" y="1956452"/>
                      <a:pt x="975001" y="1964875"/>
                      <a:pt x="1066956" y="1973299"/>
                    </a:cubicBezTo>
                    <a:cubicBezTo>
                      <a:pt x="1078889" y="1974703"/>
                      <a:pt x="1485315" y="2077187"/>
                      <a:pt x="1503566" y="2051917"/>
                    </a:cubicBezTo>
                    <a:cubicBezTo>
                      <a:pt x="1507076" y="2051917"/>
                      <a:pt x="1510585" y="2051917"/>
                      <a:pt x="1514095" y="2051917"/>
                    </a:cubicBezTo>
                    <a:cubicBezTo>
                      <a:pt x="1568145" y="2063148"/>
                      <a:pt x="1622194" y="2075081"/>
                      <a:pt x="1676244" y="2088418"/>
                    </a:cubicBezTo>
                    <a:cubicBezTo>
                      <a:pt x="1679052" y="2075081"/>
                      <a:pt x="1681860" y="2065955"/>
                      <a:pt x="1684667" y="2063850"/>
                    </a:cubicBezTo>
                    <a:cubicBezTo>
                      <a:pt x="1693091" y="2008396"/>
                      <a:pt x="1704322" y="1953644"/>
                      <a:pt x="1698005" y="1895383"/>
                    </a:cubicBezTo>
                    <a:cubicBezTo>
                      <a:pt x="1681860" y="1751484"/>
                      <a:pt x="1610262" y="1641981"/>
                      <a:pt x="1496546" y="1559853"/>
                    </a:cubicBezTo>
                    <a:cubicBezTo>
                      <a:pt x="1368792" y="1467899"/>
                      <a:pt x="1219980" y="1434205"/>
                      <a:pt x="1066956" y="1413147"/>
                    </a:cubicBezTo>
                    <a:cubicBezTo>
                      <a:pt x="993252" y="1403320"/>
                      <a:pt x="918846" y="1411041"/>
                      <a:pt x="845843" y="1401214"/>
                    </a:cubicBezTo>
                    <a:cubicBezTo>
                      <a:pt x="803727" y="1395598"/>
                      <a:pt x="763014" y="1382261"/>
                      <a:pt x="720897" y="1377348"/>
                    </a:cubicBezTo>
                    <a:cubicBezTo>
                      <a:pt x="661934" y="1369626"/>
                      <a:pt x="650001" y="1414551"/>
                      <a:pt x="624029" y="1368222"/>
                    </a:cubicBezTo>
                    <a:cubicBezTo>
                      <a:pt x="597355" y="1320490"/>
                      <a:pt x="580508" y="1276970"/>
                      <a:pt x="600163" y="1215198"/>
                    </a:cubicBezTo>
                    <a:cubicBezTo>
                      <a:pt x="627539" y="1129561"/>
                      <a:pt x="655616" y="1043924"/>
                      <a:pt x="685098" y="958989"/>
                    </a:cubicBezTo>
                    <a:cubicBezTo>
                      <a:pt x="710368" y="886688"/>
                      <a:pt x="748975" y="823513"/>
                      <a:pt x="805833" y="772271"/>
                    </a:cubicBezTo>
                    <a:cubicBezTo>
                      <a:pt x="879537" y="704885"/>
                      <a:pt x="973598" y="681720"/>
                      <a:pt x="1066956" y="667682"/>
                    </a:cubicBezTo>
                    <a:cubicBezTo>
                      <a:pt x="1168738" y="652239"/>
                      <a:pt x="1266309" y="622055"/>
                      <a:pt x="1365283" y="598189"/>
                    </a:cubicBezTo>
                    <a:cubicBezTo>
                      <a:pt x="1467065" y="573621"/>
                      <a:pt x="1563933" y="527995"/>
                      <a:pt x="1662205" y="490791"/>
                    </a:cubicBezTo>
                    <a:cubicBezTo>
                      <a:pt x="1801892" y="438146"/>
                      <a:pt x="1946493" y="410770"/>
                      <a:pt x="2091795" y="386904"/>
                    </a:cubicBezTo>
                    <a:cubicBezTo>
                      <a:pt x="2280619" y="356018"/>
                      <a:pt x="2468038" y="322325"/>
                      <a:pt x="2654053" y="278804"/>
                    </a:cubicBezTo>
                    <a:cubicBezTo>
                      <a:pt x="2739690" y="258448"/>
                      <a:pt x="2823924" y="254236"/>
                      <a:pt x="2908157" y="281612"/>
                    </a:cubicBezTo>
                    <a:cubicBezTo>
                      <a:pt x="2927110" y="287929"/>
                      <a:pt x="2936937" y="283016"/>
                      <a:pt x="2943254" y="264765"/>
                    </a:cubicBezTo>
                    <a:cubicBezTo>
                      <a:pt x="2946764" y="254938"/>
                      <a:pt x="2950274" y="245813"/>
                      <a:pt x="2954486" y="236687"/>
                    </a:cubicBezTo>
                    <a:cubicBezTo>
                      <a:pt x="2978352" y="191061"/>
                      <a:pt x="3030296" y="182638"/>
                      <a:pt x="3068903" y="215629"/>
                    </a:cubicBezTo>
                    <a:cubicBezTo>
                      <a:pt x="3129270" y="267573"/>
                      <a:pt x="3249303" y="284420"/>
                      <a:pt x="3269659" y="280910"/>
                    </a:cubicBezTo>
                    <a:cubicBezTo>
                      <a:pt x="3282996" y="278102"/>
                      <a:pt x="3139799" y="85067"/>
                      <a:pt x="3118039" y="45759"/>
                    </a:cubicBezTo>
                    <a:cubicBezTo>
                      <a:pt x="3078730" y="834"/>
                      <a:pt x="3021171" y="-11801"/>
                      <a:pt x="2965717" y="11363"/>
                    </a:cubicBezTo>
                    <a:cubicBezTo>
                      <a:pt x="2948168" y="18383"/>
                      <a:pt x="2924302" y="35229"/>
                      <a:pt x="2905350" y="40143"/>
                    </a:cubicBezTo>
                    <a:cubicBezTo>
                      <a:pt x="2835155" y="58394"/>
                      <a:pt x="2515770" y="113145"/>
                      <a:pt x="2501029" y="116655"/>
                    </a:cubicBezTo>
                    <a:cubicBezTo>
                      <a:pt x="2421710" y="136309"/>
                      <a:pt x="2340986" y="150348"/>
                      <a:pt x="2260964" y="170705"/>
                    </a:cubicBezTo>
                    <a:cubicBezTo>
                      <a:pt x="2088988" y="214225"/>
                      <a:pt x="1915607" y="251428"/>
                      <a:pt x="1744333" y="294949"/>
                    </a:cubicBezTo>
                    <a:cubicBezTo>
                      <a:pt x="1637637" y="321623"/>
                      <a:pt x="1167334" y="472541"/>
                      <a:pt x="1146978" y="476753"/>
                    </a:cubicBezTo>
                    <a:cubicBezTo>
                      <a:pt x="1029051" y="504128"/>
                      <a:pt x="910422" y="521677"/>
                      <a:pt x="788986" y="519571"/>
                    </a:cubicBezTo>
                    <a:cubicBezTo>
                      <a:pt x="752485" y="518869"/>
                      <a:pt x="715984" y="519571"/>
                      <a:pt x="679482" y="524485"/>
                    </a:cubicBezTo>
                    <a:cubicBezTo>
                      <a:pt x="619115" y="532908"/>
                      <a:pt x="592441" y="557476"/>
                      <a:pt x="588230" y="618545"/>
                    </a:cubicBezTo>
                    <a:cubicBezTo>
                      <a:pt x="583316" y="688038"/>
                      <a:pt x="569277" y="754723"/>
                      <a:pt x="550325" y="821407"/>
                    </a:cubicBezTo>
                    <a:cubicBezTo>
                      <a:pt x="511016" y="956883"/>
                      <a:pt x="268143" y="1634259"/>
                      <a:pt x="240065" y="1708666"/>
                    </a:cubicBezTo>
                    <a:cubicBezTo>
                      <a:pt x="233748" y="1724810"/>
                      <a:pt x="12635" y="2115092"/>
                      <a:pt x="0" y="2127727"/>
                    </a:cubicBezTo>
                    <a:cubicBezTo>
                      <a:pt x="19654" y="2116496"/>
                      <a:pt x="404320" y="1953644"/>
                      <a:pt x="427484" y="1955048"/>
                    </a:cubicBezTo>
                    <a:cubicBezTo>
                      <a:pt x="487150" y="1955750"/>
                      <a:pt x="545411" y="1953644"/>
                      <a:pt x="603673" y="195434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2632D10-DC06-4764-9D78-A3D5BFD57AC1}"/>
                  </a:ext>
                </a:extLst>
              </p:cNvPr>
              <p:cNvSpPr/>
              <p:nvPr/>
            </p:nvSpPr>
            <p:spPr>
              <a:xfrm>
                <a:off x="6564218" y="534489"/>
                <a:ext cx="2470846" cy="1909290"/>
              </a:xfrm>
              <a:custGeom>
                <a:avLst/>
                <a:gdLst>
                  <a:gd name="connsiteX0" fmla="*/ 2471527 w 2470845"/>
                  <a:gd name="connsiteY0" fmla="*/ 586517 h 1909289"/>
                  <a:gd name="connsiteX1" fmla="*/ 1921203 w 2470845"/>
                  <a:gd name="connsiteY1" fmla="*/ 14432 h 1909289"/>
                  <a:gd name="connsiteX2" fmla="*/ 1893827 w 2470845"/>
                  <a:gd name="connsiteY2" fmla="*/ 2499 h 1909289"/>
                  <a:gd name="connsiteX3" fmla="*/ 1846094 w 2470845"/>
                  <a:gd name="connsiteY3" fmla="*/ 26365 h 1909289"/>
                  <a:gd name="connsiteX4" fmla="*/ 1838373 w 2470845"/>
                  <a:gd name="connsiteY4" fmla="*/ 36193 h 1909289"/>
                  <a:gd name="connsiteX5" fmla="*/ 1845392 w 2470845"/>
                  <a:gd name="connsiteY5" fmla="*/ 106387 h 1909289"/>
                  <a:gd name="connsiteX6" fmla="*/ 1877682 w 2470845"/>
                  <a:gd name="connsiteY6" fmla="*/ 171668 h 1909289"/>
                  <a:gd name="connsiteX7" fmla="*/ 1924712 w 2470845"/>
                  <a:gd name="connsiteY7" fmla="*/ 273450 h 1909289"/>
                  <a:gd name="connsiteX8" fmla="*/ 2206192 w 2470845"/>
                  <a:gd name="connsiteY8" fmla="*/ 590729 h 1909289"/>
                  <a:gd name="connsiteX9" fmla="*/ 2250415 w 2470845"/>
                  <a:gd name="connsiteY9" fmla="*/ 759196 h 1909289"/>
                  <a:gd name="connsiteX10" fmla="*/ 2239184 w 2470845"/>
                  <a:gd name="connsiteY10" fmla="*/ 1339002 h 1909289"/>
                  <a:gd name="connsiteX11" fmla="*/ 2201981 w 2470845"/>
                  <a:gd name="connsiteY11" fmla="*/ 1423235 h 1909289"/>
                  <a:gd name="connsiteX12" fmla="*/ 2025090 w 2470845"/>
                  <a:gd name="connsiteY12" fmla="*/ 1247047 h 1909289"/>
                  <a:gd name="connsiteX13" fmla="*/ 1949280 w 2470845"/>
                  <a:gd name="connsiteY13" fmla="*/ 1039272 h 1909289"/>
                  <a:gd name="connsiteX14" fmla="*/ 1910673 w 2470845"/>
                  <a:gd name="connsiteY14" fmla="*/ 754282 h 1909289"/>
                  <a:gd name="connsiteX15" fmla="*/ 1928222 w 2470845"/>
                  <a:gd name="connsiteY15" fmla="*/ 601258 h 1909289"/>
                  <a:gd name="connsiteX16" fmla="*/ 1779410 w 2470845"/>
                  <a:gd name="connsiteY16" fmla="*/ 519131 h 1909289"/>
                  <a:gd name="connsiteX17" fmla="*/ 1632703 w 2470845"/>
                  <a:gd name="connsiteY17" fmla="*/ 632144 h 1909289"/>
                  <a:gd name="connsiteX18" fmla="*/ 1474765 w 2470845"/>
                  <a:gd name="connsiteY18" fmla="*/ 630038 h 1909289"/>
                  <a:gd name="connsiteX19" fmla="*/ 1376493 w 2470845"/>
                  <a:gd name="connsiteY19" fmla="*/ 359087 h 1909289"/>
                  <a:gd name="connsiteX20" fmla="*/ 1317530 w 2470845"/>
                  <a:gd name="connsiteY20" fmla="*/ 254497 h 1909289"/>
                  <a:gd name="connsiteX21" fmla="*/ 1248739 w 2470845"/>
                  <a:gd name="connsiteY21" fmla="*/ 247478 h 1909289"/>
                  <a:gd name="connsiteX22" fmla="*/ 1192584 w 2470845"/>
                  <a:gd name="connsiteY22" fmla="*/ 324692 h 1909289"/>
                  <a:gd name="connsiteX23" fmla="*/ 1014992 w 2470845"/>
                  <a:gd name="connsiteY23" fmla="*/ 490351 h 1909289"/>
                  <a:gd name="connsiteX24" fmla="*/ 799495 w 2470845"/>
                  <a:gd name="connsiteY24" fmla="*/ 508601 h 1909289"/>
                  <a:gd name="connsiteX25" fmla="*/ 600142 w 2470845"/>
                  <a:gd name="connsiteY25" fmla="*/ 407521 h 1909289"/>
                  <a:gd name="connsiteX26" fmla="*/ 229516 w 2470845"/>
                  <a:gd name="connsiteY26" fmla="*/ 57953 h 1909289"/>
                  <a:gd name="connsiteX27" fmla="*/ 166341 w 2470845"/>
                  <a:gd name="connsiteY27" fmla="*/ 111301 h 1909289"/>
                  <a:gd name="connsiteX28" fmla="*/ 482216 w 2470845"/>
                  <a:gd name="connsiteY28" fmla="*/ 620913 h 1909289"/>
                  <a:gd name="connsiteX29" fmla="*/ 787562 w 2470845"/>
                  <a:gd name="connsiteY29" fmla="*/ 1095427 h 1909289"/>
                  <a:gd name="connsiteX30" fmla="*/ 803004 w 2470845"/>
                  <a:gd name="connsiteY30" fmla="*/ 1172641 h 1909289"/>
                  <a:gd name="connsiteX31" fmla="*/ 725790 w 2470845"/>
                  <a:gd name="connsiteY31" fmla="*/ 1188786 h 1909289"/>
                  <a:gd name="connsiteX32" fmla="*/ 631730 w 2470845"/>
                  <a:gd name="connsiteY32" fmla="*/ 1182468 h 1909289"/>
                  <a:gd name="connsiteX33" fmla="*/ 49116 w 2470845"/>
                  <a:gd name="connsiteY33" fmla="*/ 863785 h 1909289"/>
                  <a:gd name="connsiteX34" fmla="*/ 6999 w 2470845"/>
                  <a:gd name="connsiteY34" fmla="*/ 863785 h 1909289"/>
                  <a:gd name="connsiteX35" fmla="*/ 6999 w 2470845"/>
                  <a:gd name="connsiteY35" fmla="*/ 906604 h 1909289"/>
                  <a:gd name="connsiteX36" fmla="*/ 256189 w 2470845"/>
                  <a:gd name="connsiteY36" fmla="*/ 1244941 h 1909289"/>
                  <a:gd name="connsiteX37" fmla="*/ 225304 w 2470845"/>
                  <a:gd name="connsiteY37" fmla="*/ 1272317 h 1909289"/>
                  <a:gd name="connsiteX38" fmla="*/ 134051 w 2470845"/>
                  <a:gd name="connsiteY38" fmla="*/ 1569942 h 1909289"/>
                  <a:gd name="connsiteX39" fmla="*/ 576276 w 2470845"/>
                  <a:gd name="connsiteY39" fmla="*/ 1713840 h 1909289"/>
                  <a:gd name="connsiteX40" fmla="*/ 871093 w 2470845"/>
                  <a:gd name="connsiteY40" fmla="*/ 1851422 h 1909289"/>
                  <a:gd name="connsiteX41" fmla="*/ 890747 w 2470845"/>
                  <a:gd name="connsiteY41" fmla="*/ 1859845 h 1909289"/>
                  <a:gd name="connsiteX42" fmla="*/ 867583 w 2470845"/>
                  <a:gd name="connsiteY42" fmla="*/ 1762977 h 1909289"/>
                  <a:gd name="connsiteX43" fmla="*/ 875305 w 2470845"/>
                  <a:gd name="connsiteY43" fmla="*/ 1510978 h 1909289"/>
                  <a:gd name="connsiteX44" fmla="*/ 927249 w 2470845"/>
                  <a:gd name="connsiteY44" fmla="*/ 1364272 h 1909289"/>
                  <a:gd name="connsiteX45" fmla="*/ 998847 w 2470845"/>
                  <a:gd name="connsiteY45" fmla="*/ 1324261 h 1909289"/>
                  <a:gd name="connsiteX46" fmla="*/ 1083080 w 2470845"/>
                  <a:gd name="connsiteY46" fmla="*/ 1311626 h 1909289"/>
                  <a:gd name="connsiteX47" fmla="*/ 1083782 w 2470845"/>
                  <a:gd name="connsiteY47" fmla="*/ 1311626 h 1909289"/>
                  <a:gd name="connsiteX48" fmla="*/ 1121687 w 2470845"/>
                  <a:gd name="connsiteY48" fmla="*/ 1231604 h 1909289"/>
                  <a:gd name="connsiteX49" fmla="*/ 1122389 w 2470845"/>
                  <a:gd name="connsiteY49" fmla="*/ 1232306 h 1909289"/>
                  <a:gd name="connsiteX50" fmla="*/ 916018 w 2470845"/>
                  <a:gd name="connsiteY50" fmla="*/ 820967 h 1909289"/>
                  <a:gd name="connsiteX51" fmla="*/ 953221 w 2470845"/>
                  <a:gd name="connsiteY51" fmla="*/ 753580 h 1909289"/>
                  <a:gd name="connsiteX52" fmla="*/ 997443 w 2470845"/>
                  <a:gd name="connsiteY52" fmla="*/ 705848 h 1909289"/>
                  <a:gd name="connsiteX53" fmla="*/ 1065532 w 2470845"/>
                  <a:gd name="connsiteY53" fmla="*/ 684088 h 1909289"/>
                  <a:gd name="connsiteX54" fmla="*/ 1095014 w 2470845"/>
                  <a:gd name="connsiteY54" fmla="*/ 729012 h 1909289"/>
                  <a:gd name="connsiteX55" fmla="*/ 1184161 w 2470845"/>
                  <a:gd name="connsiteY55" fmla="*/ 980308 h 1909289"/>
                  <a:gd name="connsiteX56" fmla="*/ 1266990 w 2470845"/>
                  <a:gd name="connsiteY56" fmla="*/ 1010492 h 1909289"/>
                  <a:gd name="connsiteX57" fmla="*/ 1457919 w 2470845"/>
                  <a:gd name="connsiteY57" fmla="*/ 871507 h 1909289"/>
                  <a:gd name="connsiteX58" fmla="*/ 1556191 w 2470845"/>
                  <a:gd name="connsiteY58" fmla="*/ 842727 h 1909289"/>
                  <a:gd name="connsiteX59" fmla="*/ 1653060 w 2470845"/>
                  <a:gd name="connsiteY59" fmla="*/ 904498 h 1909289"/>
                  <a:gd name="connsiteX60" fmla="*/ 1574442 w 2470845"/>
                  <a:gd name="connsiteY60" fmla="*/ 1016107 h 1909289"/>
                  <a:gd name="connsiteX61" fmla="*/ 1639021 w 2470845"/>
                  <a:gd name="connsiteY61" fmla="*/ 1163516 h 1909289"/>
                  <a:gd name="connsiteX62" fmla="*/ 1753438 w 2470845"/>
                  <a:gd name="connsiteY62" fmla="*/ 1331982 h 1909289"/>
                  <a:gd name="connsiteX63" fmla="*/ 1646742 w 2470845"/>
                  <a:gd name="connsiteY63" fmla="*/ 1489920 h 1909289"/>
                  <a:gd name="connsiteX64" fmla="*/ 1506353 w 2470845"/>
                  <a:gd name="connsiteY64" fmla="*/ 1574153 h 1909289"/>
                  <a:gd name="connsiteX65" fmla="*/ 1270500 w 2470845"/>
                  <a:gd name="connsiteY65" fmla="*/ 1712437 h 1909289"/>
                  <a:gd name="connsiteX66" fmla="*/ 1191882 w 2470845"/>
                  <a:gd name="connsiteY66" fmla="*/ 1795266 h 1909289"/>
                  <a:gd name="connsiteX67" fmla="*/ 1195392 w 2470845"/>
                  <a:gd name="connsiteY67" fmla="*/ 1884413 h 1909289"/>
                  <a:gd name="connsiteX68" fmla="*/ 1271904 w 2470845"/>
                  <a:gd name="connsiteY68" fmla="*/ 1908981 h 1909289"/>
                  <a:gd name="connsiteX69" fmla="*/ 1923308 w 2470845"/>
                  <a:gd name="connsiteY69" fmla="*/ 1826854 h 1909289"/>
                  <a:gd name="connsiteX70" fmla="*/ 2183028 w 2470845"/>
                  <a:gd name="connsiteY70" fmla="*/ 1779823 h 1909289"/>
                  <a:gd name="connsiteX71" fmla="*/ 2319205 w 2470845"/>
                  <a:gd name="connsiteY71" fmla="*/ 1609953 h 1909289"/>
                  <a:gd name="connsiteX72" fmla="*/ 2362726 w 2470845"/>
                  <a:gd name="connsiteY72" fmla="*/ 1241432 h 1909289"/>
                  <a:gd name="connsiteX73" fmla="*/ 2453978 w 2470845"/>
                  <a:gd name="connsiteY73" fmla="*/ 714973 h 1909289"/>
                  <a:gd name="connsiteX74" fmla="*/ 2471527 w 2470845"/>
                  <a:gd name="connsiteY74" fmla="*/ 586517 h 1909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2470845" h="1909289">
                    <a:moveTo>
                      <a:pt x="2471527" y="586517"/>
                    </a:moveTo>
                    <a:cubicBezTo>
                      <a:pt x="2466613" y="575286"/>
                      <a:pt x="1985079" y="76203"/>
                      <a:pt x="1921203" y="14432"/>
                    </a:cubicBezTo>
                    <a:cubicBezTo>
                      <a:pt x="1913481" y="6711"/>
                      <a:pt x="1907865" y="-5222"/>
                      <a:pt x="1893827" y="2499"/>
                    </a:cubicBezTo>
                    <a:cubicBezTo>
                      <a:pt x="1871364" y="-3818"/>
                      <a:pt x="1853816" y="1797"/>
                      <a:pt x="1846094" y="26365"/>
                    </a:cubicBezTo>
                    <a:cubicBezTo>
                      <a:pt x="1844690" y="29875"/>
                      <a:pt x="1841181" y="32683"/>
                      <a:pt x="1838373" y="36193"/>
                    </a:cubicBezTo>
                    <a:cubicBezTo>
                      <a:pt x="1806785" y="72694"/>
                      <a:pt x="1806785" y="72694"/>
                      <a:pt x="1845392" y="106387"/>
                    </a:cubicBezTo>
                    <a:cubicBezTo>
                      <a:pt x="1865047" y="123234"/>
                      <a:pt x="1883999" y="145696"/>
                      <a:pt x="1877682" y="171668"/>
                    </a:cubicBezTo>
                    <a:cubicBezTo>
                      <a:pt x="1865749" y="220804"/>
                      <a:pt x="1892423" y="246074"/>
                      <a:pt x="1924712" y="273450"/>
                    </a:cubicBezTo>
                    <a:cubicBezTo>
                      <a:pt x="2034216" y="364703"/>
                      <a:pt x="2140209" y="460167"/>
                      <a:pt x="2206192" y="590729"/>
                    </a:cubicBezTo>
                    <a:cubicBezTo>
                      <a:pt x="2233568" y="644779"/>
                      <a:pt x="2248309" y="700232"/>
                      <a:pt x="2250415" y="759196"/>
                    </a:cubicBezTo>
                    <a:cubicBezTo>
                      <a:pt x="2255328" y="883440"/>
                      <a:pt x="2241991" y="1270211"/>
                      <a:pt x="2239184" y="1339002"/>
                    </a:cubicBezTo>
                    <a:cubicBezTo>
                      <a:pt x="2235674" y="1423235"/>
                      <a:pt x="2201981" y="1423235"/>
                      <a:pt x="2201981" y="1423235"/>
                    </a:cubicBezTo>
                    <a:cubicBezTo>
                      <a:pt x="2093881" y="1441486"/>
                      <a:pt x="2064399" y="1374801"/>
                      <a:pt x="2025090" y="1247047"/>
                    </a:cubicBezTo>
                    <a:cubicBezTo>
                      <a:pt x="2003330" y="1176853"/>
                      <a:pt x="1991397" y="1102447"/>
                      <a:pt x="1949280" y="1039272"/>
                    </a:cubicBezTo>
                    <a:cubicBezTo>
                      <a:pt x="1890317" y="950125"/>
                      <a:pt x="1883297" y="854660"/>
                      <a:pt x="1910673" y="754282"/>
                    </a:cubicBezTo>
                    <a:cubicBezTo>
                      <a:pt x="1924712" y="703742"/>
                      <a:pt x="1931030" y="653202"/>
                      <a:pt x="1928222" y="601258"/>
                    </a:cubicBezTo>
                    <a:cubicBezTo>
                      <a:pt x="1924010" y="511409"/>
                      <a:pt x="1856624" y="474206"/>
                      <a:pt x="1779410" y="519131"/>
                    </a:cubicBezTo>
                    <a:cubicBezTo>
                      <a:pt x="1725360" y="550718"/>
                      <a:pt x="1681839" y="594239"/>
                      <a:pt x="1632703" y="632144"/>
                    </a:cubicBezTo>
                    <a:cubicBezTo>
                      <a:pt x="1582163" y="671453"/>
                      <a:pt x="1521094" y="672154"/>
                      <a:pt x="1474765" y="630038"/>
                    </a:cubicBezTo>
                    <a:cubicBezTo>
                      <a:pt x="1453707" y="610383"/>
                      <a:pt x="1394744" y="425070"/>
                      <a:pt x="1376493" y="359087"/>
                    </a:cubicBezTo>
                    <a:cubicBezTo>
                      <a:pt x="1365262" y="319076"/>
                      <a:pt x="1347714" y="283979"/>
                      <a:pt x="1317530" y="254497"/>
                    </a:cubicBezTo>
                    <a:cubicBezTo>
                      <a:pt x="1295770" y="234141"/>
                      <a:pt x="1273307" y="232035"/>
                      <a:pt x="1248739" y="247478"/>
                    </a:cubicBezTo>
                    <a:cubicBezTo>
                      <a:pt x="1219258" y="265728"/>
                      <a:pt x="1203815" y="293104"/>
                      <a:pt x="1192584" y="324692"/>
                    </a:cubicBezTo>
                    <a:cubicBezTo>
                      <a:pt x="1161698" y="410329"/>
                      <a:pt x="1099927" y="463677"/>
                      <a:pt x="1014992" y="490351"/>
                    </a:cubicBezTo>
                    <a:cubicBezTo>
                      <a:pt x="944797" y="512813"/>
                      <a:pt x="873199" y="521938"/>
                      <a:pt x="799495" y="508601"/>
                    </a:cubicBezTo>
                    <a:cubicBezTo>
                      <a:pt x="722281" y="494562"/>
                      <a:pt x="654894" y="466485"/>
                      <a:pt x="600142" y="407521"/>
                    </a:cubicBezTo>
                    <a:cubicBezTo>
                      <a:pt x="518015" y="319076"/>
                      <a:pt x="279354" y="73396"/>
                      <a:pt x="229516" y="57953"/>
                    </a:cubicBezTo>
                    <a:cubicBezTo>
                      <a:pt x="188101" y="45318"/>
                      <a:pt x="160725" y="68482"/>
                      <a:pt x="166341" y="111301"/>
                    </a:cubicBezTo>
                    <a:cubicBezTo>
                      <a:pt x="167744" y="121830"/>
                      <a:pt x="431676" y="525448"/>
                      <a:pt x="482216" y="620913"/>
                    </a:cubicBezTo>
                    <a:cubicBezTo>
                      <a:pt x="534159" y="718483"/>
                      <a:pt x="749657" y="1027338"/>
                      <a:pt x="787562" y="1095427"/>
                    </a:cubicBezTo>
                    <a:cubicBezTo>
                      <a:pt x="800898" y="1119293"/>
                      <a:pt x="815640" y="1143159"/>
                      <a:pt x="803004" y="1172641"/>
                    </a:cubicBezTo>
                    <a:cubicBezTo>
                      <a:pt x="767907" y="1216162"/>
                      <a:pt x="751061" y="1182468"/>
                      <a:pt x="725790" y="1188786"/>
                    </a:cubicBezTo>
                    <a:cubicBezTo>
                      <a:pt x="693501" y="1197209"/>
                      <a:pt x="663317" y="1196507"/>
                      <a:pt x="631730" y="1182468"/>
                    </a:cubicBezTo>
                    <a:cubicBezTo>
                      <a:pt x="532755" y="1138246"/>
                      <a:pt x="112291" y="893267"/>
                      <a:pt x="49116" y="863785"/>
                    </a:cubicBezTo>
                    <a:cubicBezTo>
                      <a:pt x="35779" y="857468"/>
                      <a:pt x="19634" y="849746"/>
                      <a:pt x="6999" y="863785"/>
                    </a:cubicBezTo>
                    <a:cubicBezTo>
                      <a:pt x="-4934" y="877122"/>
                      <a:pt x="681" y="893267"/>
                      <a:pt x="6999" y="906604"/>
                    </a:cubicBezTo>
                    <a:cubicBezTo>
                      <a:pt x="18230" y="930470"/>
                      <a:pt x="181783" y="1157900"/>
                      <a:pt x="256189" y="1244941"/>
                    </a:cubicBezTo>
                    <a:cubicBezTo>
                      <a:pt x="236535" y="1243538"/>
                      <a:pt x="227409" y="1250557"/>
                      <a:pt x="225304" y="1272317"/>
                    </a:cubicBezTo>
                    <a:cubicBezTo>
                      <a:pt x="222496" y="1296885"/>
                      <a:pt x="178976" y="1436572"/>
                      <a:pt x="134051" y="1569942"/>
                    </a:cubicBezTo>
                    <a:cubicBezTo>
                      <a:pt x="284267" y="1609251"/>
                      <a:pt x="431676" y="1656983"/>
                      <a:pt x="576276" y="1713840"/>
                    </a:cubicBezTo>
                    <a:cubicBezTo>
                      <a:pt x="677356" y="1753851"/>
                      <a:pt x="775629" y="1799478"/>
                      <a:pt x="871093" y="1851422"/>
                    </a:cubicBezTo>
                    <a:cubicBezTo>
                      <a:pt x="877411" y="1854931"/>
                      <a:pt x="884430" y="1857739"/>
                      <a:pt x="890747" y="1859845"/>
                    </a:cubicBezTo>
                    <a:cubicBezTo>
                      <a:pt x="887940" y="1828959"/>
                      <a:pt x="866881" y="1777015"/>
                      <a:pt x="867583" y="1762977"/>
                    </a:cubicBezTo>
                    <a:cubicBezTo>
                      <a:pt x="865477" y="1718052"/>
                      <a:pt x="868987" y="1550287"/>
                      <a:pt x="875305" y="1510978"/>
                    </a:cubicBezTo>
                    <a:cubicBezTo>
                      <a:pt x="883026" y="1459035"/>
                      <a:pt x="896363" y="1407793"/>
                      <a:pt x="927249" y="1364272"/>
                    </a:cubicBezTo>
                    <a:cubicBezTo>
                      <a:pt x="944797" y="1339704"/>
                      <a:pt x="965855" y="1320050"/>
                      <a:pt x="998847" y="1324261"/>
                    </a:cubicBezTo>
                    <a:cubicBezTo>
                      <a:pt x="1011482" y="1332684"/>
                      <a:pt x="1068340" y="1320751"/>
                      <a:pt x="1083080" y="1311626"/>
                    </a:cubicBezTo>
                    <a:lnTo>
                      <a:pt x="1083782" y="1311626"/>
                    </a:lnTo>
                    <a:cubicBezTo>
                      <a:pt x="1088696" y="1305309"/>
                      <a:pt x="1126601" y="1256874"/>
                      <a:pt x="1121687" y="1231604"/>
                    </a:cubicBezTo>
                    <a:lnTo>
                      <a:pt x="1122389" y="1232306"/>
                    </a:lnTo>
                    <a:cubicBezTo>
                      <a:pt x="1106947" y="1204931"/>
                      <a:pt x="924441" y="846939"/>
                      <a:pt x="916018" y="820967"/>
                    </a:cubicBezTo>
                    <a:cubicBezTo>
                      <a:pt x="903383" y="783764"/>
                      <a:pt x="914614" y="762705"/>
                      <a:pt x="953221" y="753580"/>
                    </a:cubicBezTo>
                    <a:cubicBezTo>
                      <a:pt x="980597" y="747263"/>
                      <a:pt x="993933" y="736031"/>
                      <a:pt x="997443" y="705848"/>
                    </a:cubicBezTo>
                    <a:cubicBezTo>
                      <a:pt x="1000953" y="670751"/>
                      <a:pt x="1039560" y="659519"/>
                      <a:pt x="1065532" y="684088"/>
                    </a:cubicBezTo>
                    <a:cubicBezTo>
                      <a:pt x="1078869" y="696722"/>
                      <a:pt x="1087292" y="712867"/>
                      <a:pt x="1095014" y="729012"/>
                    </a:cubicBezTo>
                    <a:cubicBezTo>
                      <a:pt x="1114668" y="768321"/>
                      <a:pt x="1179949" y="972587"/>
                      <a:pt x="1184161" y="980308"/>
                    </a:cubicBezTo>
                    <a:cubicBezTo>
                      <a:pt x="1204517" y="1016107"/>
                      <a:pt x="1227681" y="1024531"/>
                      <a:pt x="1266990" y="1010492"/>
                    </a:cubicBezTo>
                    <a:cubicBezTo>
                      <a:pt x="1286644" y="1003472"/>
                      <a:pt x="1439668" y="879228"/>
                      <a:pt x="1457919" y="871507"/>
                    </a:cubicBezTo>
                    <a:cubicBezTo>
                      <a:pt x="1489507" y="856766"/>
                      <a:pt x="1521796" y="845535"/>
                      <a:pt x="1556191" y="842727"/>
                    </a:cubicBezTo>
                    <a:cubicBezTo>
                      <a:pt x="1600414" y="839217"/>
                      <a:pt x="1644636" y="867295"/>
                      <a:pt x="1653060" y="904498"/>
                    </a:cubicBezTo>
                    <a:cubicBezTo>
                      <a:pt x="1660781" y="938192"/>
                      <a:pt x="1578653" y="1008386"/>
                      <a:pt x="1574442" y="1016107"/>
                    </a:cubicBezTo>
                    <a:cubicBezTo>
                      <a:pt x="1512671" y="1122101"/>
                      <a:pt x="1620068" y="1161410"/>
                      <a:pt x="1639021" y="1163516"/>
                    </a:cubicBezTo>
                    <a:cubicBezTo>
                      <a:pt x="1732379" y="1176151"/>
                      <a:pt x="1776602" y="1240028"/>
                      <a:pt x="1753438" y="1331982"/>
                    </a:cubicBezTo>
                    <a:cubicBezTo>
                      <a:pt x="1736591" y="1397263"/>
                      <a:pt x="1701494" y="1449909"/>
                      <a:pt x="1646742" y="1489920"/>
                    </a:cubicBezTo>
                    <a:cubicBezTo>
                      <a:pt x="1602520" y="1522210"/>
                      <a:pt x="1554085" y="1548182"/>
                      <a:pt x="1506353" y="1574153"/>
                    </a:cubicBezTo>
                    <a:cubicBezTo>
                      <a:pt x="1426332" y="1617674"/>
                      <a:pt x="1344906" y="1659791"/>
                      <a:pt x="1270500" y="1712437"/>
                    </a:cubicBezTo>
                    <a:cubicBezTo>
                      <a:pt x="1238912" y="1734899"/>
                      <a:pt x="1209430" y="1760169"/>
                      <a:pt x="1191882" y="1795266"/>
                    </a:cubicBezTo>
                    <a:cubicBezTo>
                      <a:pt x="1176439" y="1825450"/>
                      <a:pt x="1175737" y="1856335"/>
                      <a:pt x="1195392" y="1884413"/>
                    </a:cubicBezTo>
                    <a:cubicBezTo>
                      <a:pt x="1214344" y="1910385"/>
                      <a:pt x="1242422" y="1913895"/>
                      <a:pt x="1271904" y="1908981"/>
                    </a:cubicBezTo>
                    <a:cubicBezTo>
                      <a:pt x="1488103" y="1874586"/>
                      <a:pt x="1705705" y="1852826"/>
                      <a:pt x="1923308" y="1826854"/>
                    </a:cubicBezTo>
                    <a:cubicBezTo>
                      <a:pt x="2011051" y="1816324"/>
                      <a:pt x="2098795" y="1809305"/>
                      <a:pt x="2183028" y="1779823"/>
                    </a:cubicBezTo>
                    <a:cubicBezTo>
                      <a:pt x="2264453" y="1751044"/>
                      <a:pt x="2308676" y="1694186"/>
                      <a:pt x="2319205" y="1609953"/>
                    </a:cubicBezTo>
                    <a:cubicBezTo>
                      <a:pt x="2334648" y="1487112"/>
                      <a:pt x="2347283" y="1364272"/>
                      <a:pt x="2362726" y="1241432"/>
                    </a:cubicBezTo>
                    <a:cubicBezTo>
                      <a:pt x="2384486" y="1064542"/>
                      <a:pt x="2400631" y="886248"/>
                      <a:pt x="2453978" y="714973"/>
                    </a:cubicBezTo>
                    <a:cubicBezTo>
                      <a:pt x="2469421" y="673558"/>
                      <a:pt x="2481355" y="631442"/>
                      <a:pt x="2471527" y="586517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AC01C62-2990-4091-954F-6B1CA93036DB}"/>
                </a:ext>
              </a:extLst>
            </p:cNvPr>
            <p:cNvSpPr/>
            <p:nvPr/>
          </p:nvSpPr>
          <p:spPr>
            <a:xfrm>
              <a:off x="4963049" y="1681726"/>
              <a:ext cx="1495142" cy="996762"/>
            </a:xfrm>
            <a:custGeom>
              <a:avLst/>
              <a:gdLst>
                <a:gd name="connsiteX0" fmla="*/ 1486029 w 1495142"/>
                <a:gd name="connsiteY0" fmla="*/ 181937 h 996761"/>
                <a:gd name="connsiteX1" fmla="*/ 1304928 w 1495142"/>
                <a:gd name="connsiteY1" fmla="*/ 62606 h 996761"/>
                <a:gd name="connsiteX2" fmla="*/ 464700 w 1495142"/>
                <a:gd name="connsiteY2" fmla="*/ 835 h 996761"/>
                <a:gd name="connsiteX3" fmla="*/ 160758 w 1495142"/>
                <a:gd name="connsiteY3" fmla="*/ 66116 h 996761"/>
                <a:gd name="connsiteX4" fmla="*/ 42129 w 1495142"/>
                <a:gd name="connsiteY4" fmla="*/ 422002 h 996761"/>
                <a:gd name="connsiteX5" fmla="*/ 12 w 1495142"/>
                <a:gd name="connsiteY5" fmla="*/ 883180 h 996761"/>
                <a:gd name="connsiteX6" fmla="*/ 322205 w 1495142"/>
                <a:gd name="connsiteY6" fmla="*/ 885987 h 996761"/>
                <a:gd name="connsiteX7" fmla="*/ 345369 w 1495142"/>
                <a:gd name="connsiteY7" fmla="*/ 471840 h 996761"/>
                <a:gd name="connsiteX8" fmla="*/ 428901 w 1495142"/>
                <a:gd name="connsiteY8" fmla="*/ 207909 h 996761"/>
                <a:gd name="connsiteX9" fmla="*/ 744074 w 1495142"/>
                <a:gd name="connsiteY9" fmla="*/ 165792 h 996761"/>
                <a:gd name="connsiteX10" fmla="*/ 1090835 w 1495142"/>
                <a:gd name="connsiteY10" fmla="*/ 217034 h 996761"/>
                <a:gd name="connsiteX11" fmla="*/ 1199636 w 1495142"/>
                <a:gd name="connsiteY11" fmla="*/ 393222 h 996761"/>
                <a:gd name="connsiteX12" fmla="*/ 1105575 w 1495142"/>
                <a:gd name="connsiteY12" fmla="*/ 951970 h 996761"/>
                <a:gd name="connsiteX13" fmla="*/ 1365295 w 1495142"/>
                <a:gd name="connsiteY13" fmla="*/ 996895 h 996761"/>
                <a:gd name="connsiteX14" fmla="*/ 1468481 w 1495142"/>
                <a:gd name="connsiteY14" fmla="*/ 535015 h 996761"/>
                <a:gd name="connsiteX15" fmla="*/ 1486029 w 1495142"/>
                <a:gd name="connsiteY15" fmla="*/ 181937 h 99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95142" h="996761">
                  <a:moveTo>
                    <a:pt x="1486029" y="181937"/>
                  </a:moveTo>
                  <a:cubicBezTo>
                    <a:pt x="1460057" y="109637"/>
                    <a:pt x="1379334" y="80857"/>
                    <a:pt x="1304928" y="62606"/>
                  </a:cubicBezTo>
                  <a:cubicBezTo>
                    <a:pt x="1041698" y="-1271"/>
                    <a:pt x="735650" y="-1973"/>
                    <a:pt x="464700" y="835"/>
                  </a:cubicBezTo>
                  <a:cubicBezTo>
                    <a:pt x="305358" y="2239"/>
                    <a:pt x="251308" y="-4780"/>
                    <a:pt x="160758" y="66116"/>
                  </a:cubicBezTo>
                  <a:cubicBezTo>
                    <a:pt x="61783" y="143330"/>
                    <a:pt x="55466" y="306181"/>
                    <a:pt x="42129" y="422002"/>
                  </a:cubicBezTo>
                  <a:cubicBezTo>
                    <a:pt x="28792" y="535015"/>
                    <a:pt x="-690" y="829832"/>
                    <a:pt x="12" y="883180"/>
                  </a:cubicBezTo>
                  <a:cubicBezTo>
                    <a:pt x="64591" y="888795"/>
                    <a:pt x="270261" y="885987"/>
                    <a:pt x="322205" y="885987"/>
                  </a:cubicBezTo>
                  <a:cubicBezTo>
                    <a:pt x="322205" y="838957"/>
                    <a:pt x="330628" y="580642"/>
                    <a:pt x="345369" y="471840"/>
                  </a:cubicBezTo>
                  <a:cubicBezTo>
                    <a:pt x="355196" y="397434"/>
                    <a:pt x="358706" y="255641"/>
                    <a:pt x="428901" y="207909"/>
                  </a:cubicBezTo>
                  <a:cubicBezTo>
                    <a:pt x="508922" y="152455"/>
                    <a:pt x="652119" y="163686"/>
                    <a:pt x="744074" y="165792"/>
                  </a:cubicBezTo>
                  <a:cubicBezTo>
                    <a:pt x="859894" y="168600"/>
                    <a:pt x="979927" y="184043"/>
                    <a:pt x="1090835" y="217034"/>
                  </a:cubicBezTo>
                  <a:cubicBezTo>
                    <a:pt x="1185597" y="245814"/>
                    <a:pt x="1208761" y="297758"/>
                    <a:pt x="1199636" y="393222"/>
                  </a:cubicBezTo>
                  <a:cubicBezTo>
                    <a:pt x="1182087" y="582747"/>
                    <a:pt x="1169452" y="741387"/>
                    <a:pt x="1105575" y="951970"/>
                  </a:cubicBezTo>
                  <a:cubicBezTo>
                    <a:pt x="1215781" y="972327"/>
                    <a:pt x="1293697" y="996895"/>
                    <a:pt x="1365295" y="996895"/>
                  </a:cubicBezTo>
                  <a:cubicBezTo>
                    <a:pt x="1377228" y="957586"/>
                    <a:pt x="1448125" y="655048"/>
                    <a:pt x="1468481" y="535015"/>
                  </a:cubicBezTo>
                  <a:cubicBezTo>
                    <a:pt x="1486029" y="427618"/>
                    <a:pt x="1517617" y="268978"/>
                    <a:pt x="1486029" y="18193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05BDAA2-39F4-45E0-BD6C-A0D44173449C}"/>
                </a:ext>
              </a:extLst>
            </p:cNvPr>
            <p:cNvSpPr/>
            <p:nvPr/>
          </p:nvSpPr>
          <p:spPr>
            <a:xfrm>
              <a:off x="4976386" y="1697163"/>
              <a:ext cx="1467065" cy="975703"/>
            </a:xfrm>
            <a:custGeom>
              <a:avLst/>
              <a:gdLst>
                <a:gd name="connsiteX0" fmla="*/ 1455144 w 1467064"/>
                <a:gd name="connsiteY0" fmla="*/ 184751 h 975703"/>
                <a:gd name="connsiteX1" fmla="*/ 1277552 w 1467064"/>
                <a:gd name="connsiteY1" fmla="*/ 61209 h 975703"/>
                <a:gd name="connsiteX2" fmla="*/ 455574 w 1467064"/>
                <a:gd name="connsiteY2" fmla="*/ 842 h 975703"/>
                <a:gd name="connsiteX3" fmla="*/ 157950 w 1467064"/>
                <a:gd name="connsiteY3" fmla="*/ 64719 h 975703"/>
                <a:gd name="connsiteX4" fmla="*/ 41427 w 1467064"/>
                <a:gd name="connsiteY4" fmla="*/ 419201 h 975703"/>
                <a:gd name="connsiteX5" fmla="*/ 12 w 1467064"/>
                <a:gd name="connsiteY5" fmla="*/ 869849 h 975703"/>
                <a:gd name="connsiteX6" fmla="*/ 301147 w 1467064"/>
                <a:gd name="connsiteY6" fmla="*/ 872657 h 975703"/>
                <a:gd name="connsiteX7" fmla="*/ 323609 w 1467064"/>
                <a:gd name="connsiteY7" fmla="*/ 467635 h 975703"/>
                <a:gd name="connsiteX8" fmla="*/ 405035 w 1467064"/>
                <a:gd name="connsiteY8" fmla="*/ 188261 h 975703"/>
                <a:gd name="connsiteX9" fmla="*/ 727929 w 1467064"/>
                <a:gd name="connsiteY9" fmla="*/ 140529 h 975703"/>
                <a:gd name="connsiteX10" fmla="*/ 1067670 w 1467064"/>
                <a:gd name="connsiteY10" fmla="*/ 190367 h 975703"/>
                <a:gd name="connsiteX11" fmla="*/ 1195424 w 1467064"/>
                <a:gd name="connsiteY11" fmla="*/ 355324 h 975703"/>
                <a:gd name="connsiteX12" fmla="*/ 1096450 w 1467064"/>
                <a:gd name="connsiteY12" fmla="*/ 936534 h 975703"/>
                <a:gd name="connsiteX13" fmla="*/ 1336515 w 1467064"/>
                <a:gd name="connsiteY13" fmla="*/ 980757 h 975703"/>
                <a:gd name="connsiteX14" fmla="*/ 1437595 w 1467064"/>
                <a:gd name="connsiteY14" fmla="*/ 529406 h 975703"/>
                <a:gd name="connsiteX15" fmla="*/ 1455144 w 1467064"/>
                <a:gd name="connsiteY15" fmla="*/ 184751 h 97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7064" h="975703">
                  <a:moveTo>
                    <a:pt x="1455144" y="184751"/>
                  </a:moveTo>
                  <a:cubicBezTo>
                    <a:pt x="1429172" y="113855"/>
                    <a:pt x="1350554" y="78758"/>
                    <a:pt x="1277552" y="61209"/>
                  </a:cubicBezTo>
                  <a:cubicBezTo>
                    <a:pt x="1019938" y="-1264"/>
                    <a:pt x="720910" y="-1966"/>
                    <a:pt x="455574" y="842"/>
                  </a:cubicBezTo>
                  <a:cubicBezTo>
                    <a:pt x="299743" y="2246"/>
                    <a:pt x="247097" y="-4072"/>
                    <a:pt x="157950" y="64719"/>
                  </a:cubicBezTo>
                  <a:cubicBezTo>
                    <a:pt x="61082" y="139827"/>
                    <a:pt x="54764" y="306188"/>
                    <a:pt x="41427" y="419201"/>
                  </a:cubicBezTo>
                  <a:cubicBezTo>
                    <a:pt x="28792" y="529406"/>
                    <a:pt x="-690" y="817905"/>
                    <a:pt x="12" y="869849"/>
                  </a:cubicBezTo>
                  <a:cubicBezTo>
                    <a:pt x="63187" y="875465"/>
                    <a:pt x="250607" y="872657"/>
                    <a:pt x="301147" y="872657"/>
                  </a:cubicBezTo>
                  <a:cubicBezTo>
                    <a:pt x="301147" y="827031"/>
                    <a:pt x="309570" y="574331"/>
                    <a:pt x="323609" y="467635"/>
                  </a:cubicBezTo>
                  <a:cubicBezTo>
                    <a:pt x="333436" y="395335"/>
                    <a:pt x="336946" y="235291"/>
                    <a:pt x="405035" y="188261"/>
                  </a:cubicBezTo>
                  <a:cubicBezTo>
                    <a:pt x="483652" y="134211"/>
                    <a:pt x="637378" y="137721"/>
                    <a:pt x="727929" y="140529"/>
                  </a:cubicBezTo>
                  <a:cubicBezTo>
                    <a:pt x="841644" y="143337"/>
                    <a:pt x="958167" y="158077"/>
                    <a:pt x="1067670" y="190367"/>
                  </a:cubicBezTo>
                  <a:cubicBezTo>
                    <a:pt x="1161029" y="218445"/>
                    <a:pt x="1203848" y="261965"/>
                    <a:pt x="1195424" y="355324"/>
                  </a:cubicBezTo>
                  <a:cubicBezTo>
                    <a:pt x="1177876" y="539935"/>
                    <a:pt x="1158923" y="730864"/>
                    <a:pt x="1096450" y="936534"/>
                  </a:cubicBezTo>
                  <a:cubicBezTo>
                    <a:pt x="1203848" y="956891"/>
                    <a:pt x="1266321" y="980757"/>
                    <a:pt x="1336515" y="980757"/>
                  </a:cubicBezTo>
                  <a:cubicBezTo>
                    <a:pt x="1347746" y="942150"/>
                    <a:pt x="1417239" y="646631"/>
                    <a:pt x="1437595" y="529406"/>
                  </a:cubicBezTo>
                  <a:cubicBezTo>
                    <a:pt x="1455846" y="424816"/>
                    <a:pt x="1486731" y="270388"/>
                    <a:pt x="1455144" y="184751"/>
                  </a:cubicBez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0BE6F89-E429-4C60-A9A4-5B1634226809}"/>
                </a:ext>
              </a:extLst>
            </p:cNvPr>
            <p:cNvSpPr/>
            <p:nvPr/>
          </p:nvSpPr>
          <p:spPr>
            <a:xfrm>
              <a:off x="2207488" y="2562334"/>
              <a:ext cx="7770529" cy="2969226"/>
            </a:xfrm>
            <a:custGeom>
              <a:avLst/>
              <a:gdLst>
                <a:gd name="connsiteX0" fmla="*/ 1394502 w 7770528"/>
                <a:gd name="connsiteY0" fmla="*/ 2003115 h 2969226"/>
                <a:gd name="connsiteX1" fmla="*/ 484079 w 7770528"/>
                <a:gd name="connsiteY1" fmla="*/ 1548254 h 2969226"/>
                <a:gd name="connsiteX2" fmla="*/ 22200 w 7770528"/>
                <a:gd name="connsiteY2" fmla="*/ 1073038 h 2969226"/>
                <a:gd name="connsiteX3" fmla="*/ 23604 w 7770528"/>
                <a:gd name="connsiteY3" fmla="*/ 981785 h 2969226"/>
                <a:gd name="connsiteX4" fmla="*/ 882784 w 7770528"/>
                <a:gd name="connsiteY4" fmla="*/ 467962 h 2969226"/>
                <a:gd name="connsiteX5" fmla="*/ 976845 w 7770528"/>
                <a:gd name="connsiteY5" fmla="*/ 458134 h 2969226"/>
                <a:gd name="connsiteX6" fmla="*/ 1044933 w 7770528"/>
                <a:gd name="connsiteY6" fmla="*/ 486212 h 2969226"/>
                <a:gd name="connsiteX7" fmla="*/ 1594556 w 7770528"/>
                <a:gd name="connsiteY7" fmla="*/ 966342 h 2969226"/>
                <a:gd name="connsiteX8" fmla="*/ 1649308 w 7770528"/>
                <a:gd name="connsiteY8" fmla="*/ 967746 h 2969226"/>
                <a:gd name="connsiteX9" fmla="*/ 1647904 w 7770528"/>
                <a:gd name="connsiteY9" fmla="*/ 923524 h 2969226"/>
                <a:gd name="connsiteX10" fmla="*/ 1364318 w 7770528"/>
                <a:gd name="connsiteY10" fmla="*/ 310726 h 2969226"/>
                <a:gd name="connsiteX11" fmla="*/ 1351683 w 7770528"/>
                <a:gd name="connsiteY11" fmla="*/ 277033 h 2969226"/>
                <a:gd name="connsiteX12" fmla="*/ 1371338 w 7770528"/>
                <a:gd name="connsiteY12" fmla="*/ 239128 h 2969226"/>
                <a:gd name="connsiteX13" fmla="*/ 1697040 w 7770528"/>
                <a:gd name="connsiteY13" fmla="*/ 138749 h 2969226"/>
                <a:gd name="connsiteX14" fmla="*/ 1755301 w 7770528"/>
                <a:gd name="connsiteY14" fmla="*/ 176655 h 2969226"/>
                <a:gd name="connsiteX15" fmla="*/ 1900604 w 7770528"/>
                <a:gd name="connsiteY15" fmla="*/ 511482 h 2969226"/>
                <a:gd name="connsiteX16" fmla="*/ 1969395 w 7770528"/>
                <a:gd name="connsiteY16" fmla="*/ 660294 h 2969226"/>
                <a:gd name="connsiteX17" fmla="*/ 2040993 w 7770528"/>
                <a:gd name="connsiteY17" fmla="*/ 682055 h 2969226"/>
                <a:gd name="connsiteX18" fmla="*/ 2041695 w 7770528"/>
                <a:gd name="connsiteY18" fmla="*/ 635726 h 2969226"/>
                <a:gd name="connsiteX19" fmla="*/ 1890777 w 7770528"/>
                <a:gd name="connsiteY19" fmla="*/ 122605 h 2969226"/>
                <a:gd name="connsiteX20" fmla="*/ 1932191 w 7770528"/>
                <a:gd name="connsiteY20" fmla="*/ 60834 h 2969226"/>
                <a:gd name="connsiteX21" fmla="*/ 3539645 w 7770528"/>
                <a:gd name="connsiteY21" fmla="*/ 17313 h 2969226"/>
                <a:gd name="connsiteX22" fmla="*/ 4330035 w 7770528"/>
                <a:gd name="connsiteY22" fmla="*/ 159808 h 2969226"/>
                <a:gd name="connsiteX23" fmla="*/ 5996452 w 7770528"/>
                <a:gd name="connsiteY23" fmla="*/ 948092 h 2969226"/>
                <a:gd name="connsiteX24" fmla="*/ 5997154 w 7770528"/>
                <a:gd name="connsiteY24" fmla="*/ 1003545 h 2969226"/>
                <a:gd name="connsiteX25" fmla="*/ 5627931 w 7770528"/>
                <a:gd name="connsiteY25" fmla="*/ 1286429 h 2969226"/>
                <a:gd name="connsiteX26" fmla="*/ 5611084 w 7770528"/>
                <a:gd name="connsiteY26" fmla="*/ 1310295 h 2969226"/>
                <a:gd name="connsiteX27" fmla="*/ 5641970 w 7770528"/>
                <a:gd name="connsiteY27" fmla="*/ 1312401 h 2969226"/>
                <a:gd name="connsiteX28" fmla="*/ 6260383 w 7770528"/>
                <a:gd name="connsiteY28" fmla="*/ 1132001 h 2969226"/>
                <a:gd name="connsiteX29" fmla="*/ 6357252 w 7770528"/>
                <a:gd name="connsiteY29" fmla="*/ 1134809 h 2969226"/>
                <a:gd name="connsiteX30" fmla="*/ 6716647 w 7770528"/>
                <a:gd name="connsiteY30" fmla="*/ 1332055 h 2969226"/>
                <a:gd name="connsiteX31" fmla="*/ 7765353 w 7770528"/>
                <a:gd name="connsiteY31" fmla="*/ 2117532 h 2969226"/>
                <a:gd name="connsiteX32" fmla="*/ 7757631 w 7770528"/>
                <a:gd name="connsiteY32" fmla="*/ 2147014 h 2969226"/>
                <a:gd name="connsiteX33" fmla="*/ 7266972 w 7770528"/>
                <a:gd name="connsiteY33" fmla="*/ 2250901 h 2969226"/>
                <a:gd name="connsiteX34" fmla="*/ 7238894 w 7770528"/>
                <a:gd name="connsiteY34" fmla="*/ 2261431 h 2969226"/>
                <a:gd name="connsiteX35" fmla="*/ 7266972 w 7770528"/>
                <a:gd name="connsiteY35" fmla="*/ 2280383 h 2969226"/>
                <a:gd name="connsiteX36" fmla="*/ 7580741 w 7770528"/>
                <a:gd name="connsiteY36" fmla="*/ 2373039 h 2969226"/>
                <a:gd name="connsiteX37" fmla="*/ 6940568 w 7770528"/>
                <a:gd name="connsiteY37" fmla="*/ 2710675 h 2969226"/>
                <a:gd name="connsiteX38" fmla="*/ 6213353 w 7770528"/>
                <a:gd name="connsiteY38" fmla="*/ 2905816 h 2969226"/>
                <a:gd name="connsiteX39" fmla="*/ 1394502 w 7770528"/>
                <a:gd name="connsiteY39" fmla="*/ 2003115 h 296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7770528" h="2969226">
                  <a:moveTo>
                    <a:pt x="1394502" y="2003115"/>
                  </a:moveTo>
                  <a:cubicBezTo>
                    <a:pt x="1073713" y="1886592"/>
                    <a:pt x="760646" y="1753222"/>
                    <a:pt x="484079" y="1548254"/>
                  </a:cubicBezTo>
                  <a:cubicBezTo>
                    <a:pt x="303680" y="1414885"/>
                    <a:pt x="149954" y="1256947"/>
                    <a:pt x="22200" y="1073038"/>
                  </a:cubicBezTo>
                  <a:cubicBezTo>
                    <a:pt x="-7282" y="1030921"/>
                    <a:pt x="-7984" y="1022498"/>
                    <a:pt x="23604" y="981785"/>
                  </a:cubicBezTo>
                  <a:cubicBezTo>
                    <a:pt x="241908" y="696795"/>
                    <a:pt x="526196" y="522011"/>
                    <a:pt x="882784" y="467962"/>
                  </a:cubicBezTo>
                  <a:cubicBezTo>
                    <a:pt x="913670" y="463048"/>
                    <a:pt x="945257" y="460942"/>
                    <a:pt x="976845" y="458134"/>
                  </a:cubicBezTo>
                  <a:cubicBezTo>
                    <a:pt x="1004221" y="456028"/>
                    <a:pt x="1025279" y="469365"/>
                    <a:pt x="1044933" y="486212"/>
                  </a:cubicBezTo>
                  <a:cubicBezTo>
                    <a:pt x="1195851" y="618880"/>
                    <a:pt x="1590344" y="963534"/>
                    <a:pt x="1594556" y="966342"/>
                  </a:cubicBezTo>
                  <a:cubicBezTo>
                    <a:pt x="1612807" y="978275"/>
                    <a:pt x="1633163" y="978977"/>
                    <a:pt x="1649308" y="967746"/>
                  </a:cubicBezTo>
                  <a:cubicBezTo>
                    <a:pt x="1666154" y="955813"/>
                    <a:pt x="1654221" y="937563"/>
                    <a:pt x="1647904" y="923524"/>
                  </a:cubicBezTo>
                  <a:cubicBezTo>
                    <a:pt x="1597364" y="811915"/>
                    <a:pt x="1407137" y="404085"/>
                    <a:pt x="1364318" y="310726"/>
                  </a:cubicBezTo>
                  <a:cubicBezTo>
                    <a:pt x="1359405" y="299495"/>
                    <a:pt x="1355193" y="288264"/>
                    <a:pt x="1351683" y="277033"/>
                  </a:cubicBezTo>
                  <a:cubicBezTo>
                    <a:pt x="1346068" y="258080"/>
                    <a:pt x="1352385" y="245445"/>
                    <a:pt x="1371338" y="239128"/>
                  </a:cubicBezTo>
                  <a:cubicBezTo>
                    <a:pt x="1480139" y="205434"/>
                    <a:pt x="1588239" y="172443"/>
                    <a:pt x="1697040" y="138749"/>
                  </a:cubicBezTo>
                  <a:cubicBezTo>
                    <a:pt x="1731435" y="128220"/>
                    <a:pt x="1744070" y="150683"/>
                    <a:pt x="1755301" y="176655"/>
                  </a:cubicBezTo>
                  <a:cubicBezTo>
                    <a:pt x="1803736" y="288264"/>
                    <a:pt x="1851468" y="399873"/>
                    <a:pt x="1900604" y="511482"/>
                  </a:cubicBezTo>
                  <a:cubicBezTo>
                    <a:pt x="1922364" y="561320"/>
                    <a:pt x="1946230" y="611158"/>
                    <a:pt x="1969395" y="660294"/>
                  </a:cubicBezTo>
                  <a:cubicBezTo>
                    <a:pt x="1982732" y="688372"/>
                    <a:pt x="2014319" y="696795"/>
                    <a:pt x="2040993" y="682055"/>
                  </a:cubicBezTo>
                  <a:cubicBezTo>
                    <a:pt x="2050118" y="677141"/>
                    <a:pt x="2045205" y="644150"/>
                    <a:pt x="2041695" y="635726"/>
                  </a:cubicBezTo>
                  <a:cubicBezTo>
                    <a:pt x="1977818" y="471471"/>
                    <a:pt x="1891479" y="125412"/>
                    <a:pt x="1890777" y="122605"/>
                  </a:cubicBezTo>
                  <a:cubicBezTo>
                    <a:pt x="1880248" y="74873"/>
                    <a:pt x="1883055" y="68555"/>
                    <a:pt x="1932191" y="60834"/>
                  </a:cubicBezTo>
                  <a:cubicBezTo>
                    <a:pt x="2029060" y="45391"/>
                    <a:pt x="3306599" y="-34631"/>
                    <a:pt x="3539645" y="17313"/>
                  </a:cubicBezTo>
                  <a:cubicBezTo>
                    <a:pt x="3793749" y="60132"/>
                    <a:pt x="4226849" y="128922"/>
                    <a:pt x="4330035" y="159808"/>
                  </a:cubicBezTo>
                  <a:cubicBezTo>
                    <a:pt x="4697152" y="267205"/>
                    <a:pt x="5424367" y="489722"/>
                    <a:pt x="5996452" y="948092"/>
                  </a:cubicBezTo>
                  <a:cubicBezTo>
                    <a:pt x="6032251" y="976170"/>
                    <a:pt x="6031549" y="976872"/>
                    <a:pt x="5997154" y="1003545"/>
                  </a:cubicBezTo>
                  <a:cubicBezTo>
                    <a:pt x="5874314" y="1097606"/>
                    <a:pt x="5750771" y="1191667"/>
                    <a:pt x="5627931" y="1286429"/>
                  </a:cubicBezTo>
                  <a:cubicBezTo>
                    <a:pt x="5620210" y="1292747"/>
                    <a:pt x="5603363" y="1296958"/>
                    <a:pt x="5611084" y="1310295"/>
                  </a:cubicBezTo>
                  <a:cubicBezTo>
                    <a:pt x="5617402" y="1320825"/>
                    <a:pt x="5631441" y="1315209"/>
                    <a:pt x="5641970" y="1312401"/>
                  </a:cubicBezTo>
                  <a:cubicBezTo>
                    <a:pt x="5847639" y="1250630"/>
                    <a:pt x="6057521" y="1204301"/>
                    <a:pt x="6260383" y="1132001"/>
                  </a:cubicBezTo>
                  <a:cubicBezTo>
                    <a:pt x="6294778" y="1120068"/>
                    <a:pt x="6324962" y="1121472"/>
                    <a:pt x="6357252" y="1134809"/>
                  </a:cubicBezTo>
                  <a:cubicBezTo>
                    <a:pt x="6484303" y="1186753"/>
                    <a:pt x="6601528" y="1257650"/>
                    <a:pt x="6716647" y="1332055"/>
                  </a:cubicBezTo>
                  <a:cubicBezTo>
                    <a:pt x="7061302" y="1554572"/>
                    <a:pt x="7744295" y="2099983"/>
                    <a:pt x="7765353" y="2117532"/>
                  </a:cubicBezTo>
                  <a:cubicBezTo>
                    <a:pt x="7783603" y="2132975"/>
                    <a:pt x="7777988" y="2142100"/>
                    <a:pt x="7757631" y="2147014"/>
                  </a:cubicBezTo>
                  <a:cubicBezTo>
                    <a:pt x="7711303" y="2157543"/>
                    <a:pt x="7384197" y="2227035"/>
                    <a:pt x="7266972" y="2250901"/>
                  </a:cubicBezTo>
                  <a:cubicBezTo>
                    <a:pt x="7257145" y="2253007"/>
                    <a:pt x="7247317" y="2254411"/>
                    <a:pt x="7238894" y="2261431"/>
                  </a:cubicBezTo>
                  <a:cubicBezTo>
                    <a:pt x="7242404" y="2277575"/>
                    <a:pt x="7256443" y="2277575"/>
                    <a:pt x="7266972" y="2280383"/>
                  </a:cubicBezTo>
                  <a:cubicBezTo>
                    <a:pt x="7358927" y="2304951"/>
                    <a:pt x="7577933" y="2354087"/>
                    <a:pt x="7580741" y="2373039"/>
                  </a:cubicBezTo>
                  <a:cubicBezTo>
                    <a:pt x="7582847" y="2389185"/>
                    <a:pt x="7156065" y="2629249"/>
                    <a:pt x="6940568" y="2710675"/>
                  </a:cubicBezTo>
                  <a:cubicBezTo>
                    <a:pt x="6704714" y="2799822"/>
                    <a:pt x="6461841" y="2862997"/>
                    <a:pt x="6213353" y="2905816"/>
                  </a:cubicBezTo>
                  <a:cubicBezTo>
                    <a:pt x="4559571" y="3113591"/>
                    <a:pt x="3261675" y="2833515"/>
                    <a:pt x="1394502" y="2003115"/>
                  </a:cubicBezTo>
                  <a:close/>
                </a:path>
              </a:pathLst>
            </a:custGeom>
            <a:solidFill>
              <a:schemeClr val="accent6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2D99E5D-A81E-47E1-9795-C8CFE0CEAA2D}"/>
                </a:ext>
              </a:extLst>
            </p:cNvPr>
            <p:cNvSpPr/>
            <p:nvPr/>
          </p:nvSpPr>
          <p:spPr>
            <a:xfrm>
              <a:off x="3491753" y="3447251"/>
              <a:ext cx="4653894" cy="3404432"/>
            </a:xfrm>
            <a:custGeom>
              <a:avLst/>
              <a:gdLst>
                <a:gd name="connsiteX0" fmla="*/ 4650417 w 4653893"/>
                <a:gd name="connsiteY0" fmla="*/ 2113556 h 3404431"/>
                <a:gd name="connsiteX1" fmla="*/ 4618829 w 4653893"/>
                <a:gd name="connsiteY1" fmla="*/ 1460045 h 3404431"/>
                <a:gd name="connsiteX2" fmla="*/ 4133785 w 4653893"/>
                <a:gd name="connsiteY2" fmla="*/ 492063 h 3404431"/>
                <a:gd name="connsiteX3" fmla="*/ 4133785 w 4653893"/>
                <a:gd name="connsiteY3" fmla="*/ 492063 h 3404431"/>
                <a:gd name="connsiteX4" fmla="*/ 3610836 w 4653893"/>
                <a:gd name="connsiteY4" fmla="*/ 273056 h 3404431"/>
                <a:gd name="connsiteX5" fmla="*/ 3275307 w 4653893"/>
                <a:gd name="connsiteY5" fmla="*/ 248488 h 3404431"/>
                <a:gd name="connsiteX6" fmla="*/ 3031030 w 4653893"/>
                <a:gd name="connsiteY6" fmla="*/ 163553 h 3404431"/>
                <a:gd name="connsiteX7" fmla="*/ 2801494 w 4653893"/>
                <a:gd name="connsiteY7" fmla="*/ 54050 h 3404431"/>
                <a:gd name="connsiteX8" fmla="*/ 2437185 w 4653893"/>
                <a:gd name="connsiteY8" fmla="*/ 0 h 3404431"/>
                <a:gd name="connsiteX9" fmla="*/ 1644689 w 4653893"/>
                <a:gd name="connsiteY9" fmla="*/ 32991 h 3404431"/>
                <a:gd name="connsiteX10" fmla="*/ 998198 w 4653893"/>
                <a:gd name="connsiteY10" fmla="*/ 91253 h 3404431"/>
                <a:gd name="connsiteX11" fmla="*/ 848684 w 4653893"/>
                <a:gd name="connsiteY11" fmla="*/ 169871 h 3404431"/>
                <a:gd name="connsiteX12" fmla="*/ 532808 w 4653893"/>
                <a:gd name="connsiteY12" fmla="*/ 419061 h 3404431"/>
                <a:gd name="connsiteX13" fmla="*/ 355216 w 4653893"/>
                <a:gd name="connsiteY13" fmla="*/ 601567 h 3404431"/>
                <a:gd name="connsiteX14" fmla="*/ 355216 w 4653893"/>
                <a:gd name="connsiteY14" fmla="*/ 601567 h 3404431"/>
                <a:gd name="connsiteX15" fmla="*/ 118661 w 4653893"/>
                <a:gd name="connsiteY15" fmla="*/ 973597 h 3404431"/>
                <a:gd name="connsiteX16" fmla="*/ 5648 w 4653893"/>
                <a:gd name="connsiteY16" fmla="*/ 1548490 h 3404431"/>
                <a:gd name="connsiteX17" fmla="*/ 30918 w 4653893"/>
                <a:gd name="connsiteY17" fmla="*/ 2013879 h 3404431"/>
                <a:gd name="connsiteX18" fmla="*/ 214827 w 4653893"/>
                <a:gd name="connsiteY18" fmla="*/ 2499625 h 3404431"/>
                <a:gd name="connsiteX19" fmla="*/ 214827 w 4653893"/>
                <a:gd name="connsiteY19" fmla="*/ 2499625 h 3404431"/>
                <a:gd name="connsiteX20" fmla="*/ 620551 w 4653893"/>
                <a:gd name="connsiteY20" fmla="*/ 3054162 h 3404431"/>
                <a:gd name="connsiteX21" fmla="*/ 960293 w 4653893"/>
                <a:gd name="connsiteY21" fmla="*/ 3264745 h 3404431"/>
                <a:gd name="connsiteX22" fmla="*/ 1267043 w 4653893"/>
                <a:gd name="connsiteY22" fmla="*/ 3301948 h 3404431"/>
                <a:gd name="connsiteX23" fmla="*/ 1447443 w 4653893"/>
                <a:gd name="connsiteY23" fmla="*/ 3334940 h 3404431"/>
                <a:gd name="connsiteX24" fmla="*/ 1741557 w 4653893"/>
                <a:gd name="connsiteY24" fmla="*/ 3381268 h 3404431"/>
                <a:gd name="connsiteX25" fmla="*/ 1986536 w 4653893"/>
                <a:gd name="connsiteY25" fmla="*/ 3334940 h 3404431"/>
                <a:gd name="connsiteX26" fmla="*/ 2086212 w 4653893"/>
                <a:gd name="connsiteY26" fmla="*/ 3332834 h 3404431"/>
                <a:gd name="connsiteX27" fmla="*/ 2350846 w 4653893"/>
                <a:gd name="connsiteY27" fmla="*/ 3405836 h 3404431"/>
                <a:gd name="connsiteX28" fmla="*/ 2793773 w 4653893"/>
                <a:gd name="connsiteY28" fmla="*/ 3355296 h 3404431"/>
                <a:gd name="connsiteX29" fmla="*/ 3012779 w 4653893"/>
                <a:gd name="connsiteY29" fmla="*/ 3245091 h 3404431"/>
                <a:gd name="connsiteX30" fmla="*/ 3120177 w 4653893"/>
                <a:gd name="connsiteY30" fmla="*/ 3235263 h 3404431"/>
                <a:gd name="connsiteX31" fmla="*/ 3306894 w 4653893"/>
                <a:gd name="connsiteY31" fmla="*/ 3247898 h 3404431"/>
                <a:gd name="connsiteX32" fmla="*/ 3752629 w 4653893"/>
                <a:gd name="connsiteY32" fmla="*/ 3101192 h 3404431"/>
                <a:gd name="connsiteX33" fmla="*/ 3845286 w 4653893"/>
                <a:gd name="connsiteY33" fmla="*/ 3066797 h 3404431"/>
                <a:gd name="connsiteX34" fmla="*/ 4173094 w 4653893"/>
                <a:gd name="connsiteY34" fmla="*/ 2955889 h 3404431"/>
                <a:gd name="connsiteX35" fmla="*/ 4415967 w 4653893"/>
                <a:gd name="connsiteY35" fmla="*/ 2655457 h 3404431"/>
                <a:gd name="connsiteX36" fmla="*/ 4650417 w 4653893"/>
                <a:gd name="connsiteY36" fmla="*/ 2113556 h 3404431"/>
                <a:gd name="connsiteX37" fmla="*/ 3445879 w 4653893"/>
                <a:gd name="connsiteY37" fmla="*/ 3004323 h 3404431"/>
                <a:gd name="connsiteX38" fmla="*/ 3445879 w 4653893"/>
                <a:gd name="connsiteY38" fmla="*/ 3004323 h 3404431"/>
                <a:gd name="connsiteX39" fmla="*/ 3445879 w 4653893"/>
                <a:gd name="connsiteY39" fmla="*/ 3004323 h 3404431"/>
                <a:gd name="connsiteX40" fmla="*/ 3445879 w 4653893"/>
                <a:gd name="connsiteY40" fmla="*/ 3004323 h 340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53893" h="3404431">
                  <a:moveTo>
                    <a:pt x="4650417" y="2113556"/>
                  </a:moveTo>
                  <a:cubicBezTo>
                    <a:pt x="4679898" y="1874894"/>
                    <a:pt x="4627954" y="1535153"/>
                    <a:pt x="4618829" y="1460045"/>
                  </a:cubicBezTo>
                  <a:cubicBezTo>
                    <a:pt x="4581626" y="1162421"/>
                    <a:pt x="4413159" y="791794"/>
                    <a:pt x="4133785" y="492063"/>
                  </a:cubicBezTo>
                  <a:cubicBezTo>
                    <a:pt x="4133785" y="492063"/>
                    <a:pt x="4133785" y="492063"/>
                    <a:pt x="4133785" y="492063"/>
                  </a:cubicBezTo>
                  <a:cubicBezTo>
                    <a:pt x="3999714" y="309558"/>
                    <a:pt x="3753331" y="275864"/>
                    <a:pt x="3610836" y="273056"/>
                  </a:cubicBezTo>
                  <a:cubicBezTo>
                    <a:pt x="3498525" y="270249"/>
                    <a:pt x="3386214" y="266739"/>
                    <a:pt x="3275307" y="248488"/>
                  </a:cubicBezTo>
                  <a:cubicBezTo>
                    <a:pt x="3188967" y="233748"/>
                    <a:pt x="3104032" y="214795"/>
                    <a:pt x="3031030" y="163553"/>
                  </a:cubicBezTo>
                  <a:cubicBezTo>
                    <a:pt x="2960835" y="113715"/>
                    <a:pt x="2883621" y="78618"/>
                    <a:pt x="2801494" y="54050"/>
                  </a:cubicBezTo>
                  <a:cubicBezTo>
                    <a:pt x="2801494" y="54050"/>
                    <a:pt x="2467368" y="7721"/>
                    <a:pt x="2437185" y="0"/>
                  </a:cubicBezTo>
                  <a:cubicBezTo>
                    <a:pt x="2437185" y="0"/>
                    <a:pt x="1834214" y="0"/>
                    <a:pt x="1644689" y="32991"/>
                  </a:cubicBezTo>
                  <a:cubicBezTo>
                    <a:pt x="1644689" y="32991"/>
                    <a:pt x="1276168" y="-30886"/>
                    <a:pt x="998198" y="91253"/>
                  </a:cubicBezTo>
                  <a:cubicBezTo>
                    <a:pt x="946254" y="113715"/>
                    <a:pt x="890800" y="129158"/>
                    <a:pt x="848684" y="169871"/>
                  </a:cubicBezTo>
                  <a:cubicBezTo>
                    <a:pt x="773576" y="217603"/>
                    <a:pt x="567906" y="389579"/>
                    <a:pt x="532808" y="419061"/>
                  </a:cubicBezTo>
                  <a:cubicBezTo>
                    <a:pt x="468229" y="474515"/>
                    <a:pt x="409968" y="536286"/>
                    <a:pt x="355216" y="601567"/>
                  </a:cubicBezTo>
                  <a:cubicBezTo>
                    <a:pt x="354514" y="604374"/>
                    <a:pt x="353812" y="603672"/>
                    <a:pt x="355216" y="601567"/>
                  </a:cubicBezTo>
                  <a:cubicBezTo>
                    <a:pt x="346793" y="609990"/>
                    <a:pt x="174115" y="849353"/>
                    <a:pt x="118661" y="973597"/>
                  </a:cubicBezTo>
                  <a:cubicBezTo>
                    <a:pt x="99708" y="1017118"/>
                    <a:pt x="15475" y="1427054"/>
                    <a:pt x="5648" y="1548490"/>
                  </a:cubicBezTo>
                  <a:cubicBezTo>
                    <a:pt x="-6285" y="1705024"/>
                    <a:pt x="32" y="1859452"/>
                    <a:pt x="30918" y="2013879"/>
                  </a:cubicBezTo>
                  <a:cubicBezTo>
                    <a:pt x="65313" y="2185856"/>
                    <a:pt x="126382" y="2348005"/>
                    <a:pt x="214827" y="2499625"/>
                  </a:cubicBezTo>
                  <a:cubicBezTo>
                    <a:pt x="214827" y="2499625"/>
                    <a:pt x="214827" y="2499625"/>
                    <a:pt x="214827" y="2499625"/>
                  </a:cubicBezTo>
                  <a:cubicBezTo>
                    <a:pt x="245011" y="2569820"/>
                    <a:pt x="509644" y="2959399"/>
                    <a:pt x="620551" y="3054162"/>
                  </a:cubicBezTo>
                  <a:cubicBezTo>
                    <a:pt x="723035" y="3120846"/>
                    <a:pt x="888694" y="3250706"/>
                    <a:pt x="960293" y="3264745"/>
                  </a:cubicBezTo>
                  <a:cubicBezTo>
                    <a:pt x="1062075" y="3285101"/>
                    <a:pt x="1163857" y="3301246"/>
                    <a:pt x="1267043" y="3301948"/>
                  </a:cubicBezTo>
                  <a:cubicBezTo>
                    <a:pt x="1330218" y="3302650"/>
                    <a:pt x="1388479" y="3311073"/>
                    <a:pt x="1447443" y="3334940"/>
                  </a:cubicBezTo>
                  <a:cubicBezTo>
                    <a:pt x="1500790" y="3356700"/>
                    <a:pt x="1699441" y="3380566"/>
                    <a:pt x="1741557" y="3381268"/>
                  </a:cubicBezTo>
                  <a:cubicBezTo>
                    <a:pt x="1826493" y="3382672"/>
                    <a:pt x="1908620" y="3369335"/>
                    <a:pt x="1986536" y="3334940"/>
                  </a:cubicBezTo>
                  <a:cubicBezTo>
                    <a:pt x="2019528" y="3320198"/>
                    <a:pt x="2051115" y="3320198"/>
                    <a:pt x="2086212" y="3332834"/>
                  </a:cubicBezTo>
                  <a:cubicBezTo>
                    <a:pt x="2134647" y="3350382"/>
                    <a:pt x="2312239" y="3393903"/>
                    <a:pt x="2350846" y="3405836"/>
                  </a:cubicBezTo>
                  <a:cubicBezTo>
                    <a:pt x="2443502" y="3426192"/>
                    <a:pt x="2727088" y="3374248"/>
                    <a:pt x="2793773" y="3355296"/>
                  </a:cubicBezTo>
                  <a:cubicBezTo>
                    <a:pt x="2873794" y="3332132"/>
                    <a:pt x="2939777" y="3281592"/>
                    <a:pt x="3012779" y="3245091"/>
                  </a:cubicBezTo>
                  <a:cubicBezTo>
                    <a:pt x="3049281" y="3226840"/>
                    <a:pt x="3080868" y="3211397"/>
                    <a:pt x="3120177" y="3235263"/>
                  </a:cubicBezTo>
                  <a:cubicBezTo>
                    <a:pt x="3127898" y="3240177"/>
                    <a:pt x="3254248" y="3245091"/>
                    <a:pt x="3306894" y="3247898"/>
                  </a:cubicBezTo>
                  <a:cubicBezTo>
                    <a:pt x="3423417" y="3250706"/>
                    <a:pt x="3626279" y="3177704"/>
                    <a:pt x="3752629" y="3101192"/>
                  </a:cubicBezTo>
                  <a:cubicBezTo>
                    <a:pt x="3782111" y="3083643"/>
                    <a:pt x="3810891" y="3070306"/>
                    <a:pt x="3845286" y="3066797"/>
                  </a:cubicBezTo>
                  <a:cubicBezTo>
                    <a:pt x="3962511" y="3053459"/>
                    <a:pt x="4072014" y="3019064"/>
                    <a:pt x="4173094" y="2955889"/>
                  </a:cubicBezTo>
                  <a:cubicBezTo>
                    <a:pt x="4279088" y="2889205"/>
                    <a:pt x="4409650" y="2664582"/>
                    <a:pt x="4415967" y="2655457"/>
                  </a:cubicBezTo>
                  <a:cubicBezTo>
                    <a:pt x="4512133" y="2498221"/>
                    <a:pt x="4602684" y="2352217"/>
                    <a:pt x="4650417" y="2113556"/>
                  </a:cubicBezTo>
                  <a:close/>
                  <a:moveTo>
                    <a:pt x="3445879" y="3004323"/>
                  </a:move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0AA8E20-773E-4F17-AD23-6C7C775BC810}"/>
                </a:ext>
              </a:extLst>
            </p:cNvPr>
            <p:cNvSpPr/>
            <p:nvPr/>
          </p:nvSpPr>
          <p:spPr>
            <a:xfrm>
              <a:off x="6837956" y="3761495"/>
              <a:ext cx="1221384" cy="2667390"/>
            </a:xfrm>
            <a:custGeom>
              <a:avLst/>
              <a:gdLst>
                <a:gd name="connsiteX0" fmla="*/ 1095736 w 1221383"/>
                <a:gd name="connsiteY0" fmla="*/ 783597 h 2667389"/>
                <a:gd name="connsiteX1" fmla="*/ 748273 w 1221383"/>
                <a:gd name="connsiteY1" fmla="*/ 248013 h 2667389"/>
                <a:gd name="connsiteX2" fmla="*/ 0 w 1221383"/>
                <a:gd name="connsiteY2" fmla="*/ 15669 h 2667389"/>
                <a:gd name="connsiteX3" fmla="*/ 518737 w 1221383"/>
                <a:gd name="connsiteY3" fmla="*/ 392614 h 2667389"/>
                <a:gd name="connsiteX4" fmla="*/ 742658 w 1221383"/>
                <a:gd name="connsiteY4" fmla="*/ 2334193 h 2667389"/>
                <a:gd name="connsiteX5" fmla="*/ 625433 w 1221383"/>
                <a:gd name="connsiteY5" fmla="*/ 2666915 h 2667389"/>
                <a:gd name="connsiteX6" fmla="*/ 1025541 w 1221383"/>
                <a:gd name="connsiteY6" fmla="*/ 2311731 h 2667389"/>
                <a:gd name="connsiteX7" fmla="*/ 1095736 w 1221383"/>
                <a:gd name="connsiteY7" fmla="*/ 783597 h 2667389"/>
                <a:gd name="connsiteX8" fmla="*/ 1095736 w 1221383"/>
                <a:gd name="connsiteY8" fmla="*/ 783597 h 26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1383" h="2667389">
                  <a:moveTo>
                    <a:pt x="1095736" y="783597"/>
                  </a:moveTo>
                  <a:cubicBezTo>
                    <a:pt x="1002377" y="547744"/>
                    <a:pt x="915336" y="411566"/>
                    <a:pt x="748273" y="248013"/>
                  </a:cubicBezTo>
                  <a:cubicBezTo>
                    <a:pt x="520843" y="24795"/>
                    <a:pt x="384666" y="-32063"/>
                    <a:pt x="0" y="15669"/>
                  </a:cubicBezTo>
                  <a:cubicBezTo>
                    <a:pt x="244277" y="88672"/>
                    <a:pt x="381156" y="207301"/>
                    <a:pt x="518737" y="392614"/>
                  </a:cubicBezTo>
                  <a:cubicBezTo>
                    <a:pt x="1027647" y="1075606"/>
                    <a:pt x="906913" y="1875823"/>
                    <a:pt x="742658" y="2334193"/>
                  </a:cubicBezTo>
                  <a:cubicBezTo>
                    <a:pt x="664040" y="2553200"/>
                    <a:pt x="541199" y="2694291"/>
                    <a:pt x="625433" y="2666915"/>
                  </a:cubicBezTo>
                  <a:cubicBezTo>
                    <a:pt x="831102" y="2600230"/>
                    <a:pt x="1000973" y="2360165"/>
                    <a:pt x="1025541" y="2311731"/>
                  </a:cubicBezTo>
                  <a:cubicBezTo>
                    <a:pt x="1262097" y="1833005"/>
                    <a:pt x="1295088" y="1285488"/>
                    <a:pt x="1095736" y="783597"/>
                  </a:cubicBezTo>
                  <a:lnTo>
                    <a:pt x="1095736" y="783597"/>
                  </a:ln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5A3C9C8-CDC8-43B2-8134-84D888EF700C}"/>
                </a:ext>
              </a:extLst>
            </p:cNvPr>
            <p:cNvSpPr/>
            <p:nvPr/>
          </p:nvSpPr>
          <p:spPr>
            <a:xfrm>
              <a:off x="4095035" y="3544119"/>
              <a:ext cx="1361773" cy="3186829"/>
            </a:xfrm>
            <a:custGeom>
              <a:avLst/>
              <a:gdLst>
                <a:gd name="connsiteX0" fmla="*/ 1017540 w 1361772"/>
                <a:gd name="connsiteY0" fmla="*/ 2161990 h 3186829"/>
                <a:gd name="connsiteX1" fmla="*/ 1138275 w 1361772"/>
                <a:gd name="connsiteY1" fmla="*/ 859180 h 3186829"/>
                <a:gd name="connsiteX2" fmla="*/ 1248480 w 1361772"/>
                <a:gd name="connsiteY2" fmla="*/ 414148 h 3186829"/>
                <a:gd name="connsiteX3" fmla="*/ 1326396 w 1361772"/>
                <a:gd name="connsiteY3" fmla="*/ 13337 h 3186829"/>
                <a:gd name="connsiteX4" fmla="*/ 794322 w 1361772"/>
                <a:gd name="connsiteY4" fmla="*/ 155130 h 3186829"/>
                <a:gd name="connsiteX5" fmla="*/ 280498 w 1361772"/>
                <a:gd name="connsiteY5" fmla="*/ 740552 h 3186829"/>
                <a:gd name="connsiteX6" fmla="*/ 10250 w 1361772"/>
                <a:gd name="connsiteY6" fmla="*/ 1560423 h 3186829"/>
                <a:gd name="connsiteX7" fmla="*/ 10250 w 1361772"/>
                <a:gd name="connsiteY7" fmla="*/ 1560423 h 3186829"/>
                <a:gd name="connsiteX8" fmla="*/ 341568 w 1361772"/>
                <a:gd name="connsiteY8" fmla="*/ 2777595 h 3186829"/>
                <a:gd name="connsiteX9" fmla="*/ 1199344 w 1361772"/>
                <a:gd name="connsiteY9" fmla="*/ 3146819 h 3186829"/>
                <a:gd name="connsiteX10" fmla="*/ 1300424 w 1361772"/>
                <a:gd name="connsiteY10" fmla="*/ 3040825 h 3186829"/>
                <a:gd name="connsiteX11" fmla="*/ 1017540 w 1361772"/>
                <a:gd name="connsiteY11" fmla="*/ 2161990 h 318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1772" h="3186829">
                  <a:moveTo>
                    <a:pt x="1017540" y="2161990"/>
                  </a:moveTo>
                  <a:cubicBezTo>
                    <a:pt x="999290" y="1928242"/>
                    <a:pt x="938221" y="1605348"/>
                    <a:pt x="1138275" y="859180"/>
                  </a:cubicBezTo>
                  <a:cubicBezTo>
                    <a:pt x="1156526" y="791092"/>
                    <a:pt x="1214787" y="490659"/>
                    <a:pt x="1248480" y="414148"/>
                  </a:cubicBezTo>
                  <a:cubicBezTo>
                    <a:pt x="1300424" y="296923"/>
                    <a:pt x="1424668" y="48434"/>
                    <a:pt x="1326396" y="13337"/>
                  </a:cubicBezTo>
                  <a:cubicBezTo>
                    <a:pt x="1173372" y="-41415"/>
                    <a:pt x="882767" y="85637"/>
                    <a:pt x="794322" y="155130"/>
                  </a:cubicBezTo>
                  <a:cubicBezTo>
                    <a:pt x="600585" y="308154"/>
                    <a:pt x="493889" y="429590"/>
                    <a:pt x="280498" y="740552"/>
                  </a:cubicBezTo>
                  <a:cubicBezTo>
                    <a:pt x="105714" y="995358"/>
                    <a:pt x="54472" y="1236827"/>
                    <a:pt x="10250" y="1560423"/>
                  </a:cubicBezTo>
                  <a:lnTo>
                    <a:pt x="10250" y="1560423"/>
                  </a:lnTo>
                  <a:cubicBezTo>
                    <a:pt x="-32569" y="2006158"/>
                    <a:pt x="55174" y="2407671"/>
                    <a:pt x="341568" y="2777595"/>
                  </a:cubicBezTo>
                  <a:cubicBezTo>
                    <a:pt x="563382" y="3064691"/>
                    <a:pt x="864516" y="3288612"/>
                    <a:pt x="1199344" y="3146819"/>
                  </a:cubicBezTo>
                  <a:cubicBezTo>
                    <a:pt x="1241461" y="3128568"/>
                    <a:pt x="1296915" y="3098384"/>
                    <a:pt x="1300424" y="3040825"/>
                  </a:cubicBezTo>
                  <a:cubicBezTo>
                    <a:pt x="1304636" y="2974140"/>
                    <a:pt x="1050532" y="2592984"/>
                    <a:pt x="1017540" y="2161990"/>
                  </a:cubicBez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0F97C4C-23DB-40D2-8DF5-8C2476B7B931}"/>
                </a:ext>
              </a:extLst>
            </p:cNvPr>
            <p:cNvSpPr/>
            <p:nvPr/>
          </p:nvSpPr>
          <p:spPr>
            <a:xfrm>
              <a:off x="3627845" y="3534244"/>
              <a:ext cx="1361773" cy="3130673"/>
            </a:xfrm>
            <a:custGeom>
              <a:avLst/>
              <a:gdLst>
                <a:gd name="connsiteX0" fmla="*/ 523768 w 1361772"/>
                <a:gd name="connsiteY0" fmla="*/ 1021377 h 3130673"/>
                <a:gd name="connsiteX1" fmla="*/ 1364698 w 1361772"/>
                <a:gd name="connsiteY1" fmla="*/ 23212 h 3130673"/>
                <a:gd name="connsiteX2" fmla="*/ 207893 w 1361772"/>
                <a:gd name="connsiteY2" fmla="*/ 704801 h 3130673"/>
                <a:gd name="connsiteX3" fmla="*/ 197364 w 1361772"/>
                <a:gd name="connsiteY3" fmla="*/ 2430181 h 3130673"/>
                <a:gd name="connsiteX4" fmla="*/ 984946 w 1361772"/>
                <a:gd name="connsiteY4" fmla="*/ 3133529 h 3130673"/>
                <a:gd name="connsiteX5" fmla="*/ 425496 w 1361772"/>
                <a:gd name="connsiteY5" fmla="*/ 2185904 h 3130673"/>
                <a:gd name="connsiteX6" fmla="*/ 523768 w 1361772"/>
                <a:gd name="connsiteY6" fmla="*/ 1021377 h 3130673"/>
                <a:gd name="connsiteX7" fmla="*/ 523768 w 1361772"/>
                <a:gd name="connsiteY7" fmla="*/ 1021377 h 313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1772" h="3130673">
                  <a:moveTo>
                    <a:pt x="523768" y="1021377"/>
                  </a:moveTo>
                  <a:cubicBezTo>
                    <a:pt x="707678" y="653558"/>
                    <a:pt x="1097959" y="115167"/>
                    <a:pt x="1364698" y="23212"/>
                  </a:cubicBezTo>
                  <a:cubicBezTo>
                    <a:pt x="1111998" y="-87695"/>
                    <a:pt x="545529" y="208526"/>
                    <a:pt x="207893" y="704801"/>
                  </a:cubicBezTo>
                  <a:cubicBezTo>
                    <a:pt x="-55336" y="1041032"/>
                    <a:pt x="-79202" y="1912847"/>
                    <a:pt x="197364" y="2430181"/>
                  </a:cubicBezTo>
                  <a:cubicBezTo>
                    <a:pt x="287213" y="2598647"/>
                    <a:pt x="681706" y="3107557"/>
                    <a:pt x="984946" y="3133529"/>
                  </a:cubicBezTo>
                  <a:cubicBezTo>
                    <a:pt x="619935" y="2773431"/>
                    <a:pt x="464805" y="2374727"/>
                    <a:pt x="425496" y="2185904"/>
                  </a:cubicBezTo>
                  <a:cubicBezTo>
                    <a:pt x="343368" y="1787199"/>
                    <a:pt x="386187" y="1399726"/>
                    <a:pt x="523768" y="1021377"/>
                  </a:cubicBezTo>
                  <a:lnTo>
                    <a:pt x="523768" y="1021377"/>
                  </a:ln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" name="Graphic 204">
              <a:extLst>
                <a:ext uri="{FF2B5EF4-FFF2-40B4-BE49-F238E27FC236}">
                  <a16:creationId xmlns:a16="http://schemas.microsoft.com/office/drawing/2014/main" id="{6DF688E5-3365-4915-B983-D350F6055098}"/>
                </a:ext>
              </a:extLst>
            </p:cNvPr>
            <p:cNvGrpSpPr/>
            <p:nvPr/>
          </p:nvGrpSpPr>
          <p:grpSpPr>
            <a:xfrm>
              <a:off x="5218828" y="3502986"/>
              <a:ext cx="2450156" cy="3253937"/>
              <a:chOff x="5218828" y="3502986"/>
              <a:chExt cx="2450156" cy="3253937"/>
            </a:xfrm>
            <a:solidFill>
              <a:srgbClr val="F7931E"/>
            </a:solidFill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3748E19B-F37D-4B98-ABB6-437CA9EC2E1A}"/>
                  </a:ext>
                </a:extLst>
              </p:cNvPr>
              <p:cNvSpPr/>
              <p:nvPr/>
            </p:nvSpPr>
            <p:spPr>
              <a:xfrm>
                <a:off x="6096628" y="3542663"/>
                <a:ext cx="1572356" cy="3039421"/>
              </a:xfrm>
              <a:custGeom>
                <a:avLst/>
                <a:gdLst>
                  <a:gd name="connsiteX0" fmla="*/ 1483985 w 1572356"/>
                  <a:gd name="connsiteY0" fmla="*/ 1173703 h 3039420"/>
                  <a:gd name="connsiteX1" fmla="*/ 1076857 w 1572356"/>
                  <a:gd name="connsiteY1" fmla="*/ 537039 h 3039420"/>
                  <a:gd name="connsiteX2" fmla="*/ 173454 w 1572356"/>
                  <a:gd name="connsiteY2" fmla="*/ 36553 h 3039420"/>
                  <a:gd name="connsiteX3" fmla="*/ 87115 w 1572356"/>
                  <a:gd name="connsiteY3" fmla="*/ 115873 h 3039420"/>
                  <a:gd name="connsiteX4" fmla="*/ 650075 w 1572356"/>
                  <a:gd name="connsiteY4" fmla="*/ 1264956 h 3039420"/>
                  <a:gd name="connsiteX5" fmla="*/ 690788 w 1572356"/>
                  <a:gd name="connsiteY5" fmla="*/ 2083424 h 3039420"/>
                  <a:gd name="connsiteX6" fmla="*/ 445809 w 1572356"/>
                  <a:gd name="connsiteY6" fmla="*/ 3040174 h 3039420"/>
                  <a:gd name="connsiteX7" fmla="*/ 1260065 w 1572356"/>
                  <a:gd name="connsiteY7" fmla="*/ 2819764 h 3039420"/>
                  <a:gd name="connsiteX8" fmla="*/ 1483985 w 1572356"/>
                  <a:gd name="connsiteY8" fmla="*/ 1173703 h 3039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2356" h="3039420">
                    <a:moveTo>
                      <a:pt x="1483985" y="1173703"/>
                    </a:moveTo>
                    <a:cubicBezTo>
                      <a:pt x="1406771" y="924513"/>
                      <a:pt x="1240410" y="728670"/>
                      <a:pt x="1076857" y="537039"/>
                    </a:cubicBezTo>
                    <a:cubicBezTo>
                      <a:pt x="917516" y="351024"/>
                      <a:pt x="496349" y="186067"/>
                      <a:pt x="173454" y="36553"/>
                    </a:cubicBezTo>
                    <a:cubicBezTo>
                      <a:pt x="87817" y="-3458"/>
                      <a:pt x="-115747" y="-45575"/>
                      <a:pt x="87115" y="115873"/>
                    </a:cubicBezTo>
                    <a:cubicBezTo>
                      <a:pt x="275236" y="266089"/>
                      <a:pt x="616382" y="1146327"/>
                      <a:pt x="650075" y="1264956"/>
                    </a:cubicBezTo>
                    <a:cubicBezTo>
                      <a:pt x="706231" y="1460799"/>
                      <a:pt x="712548" y="1721922"/>
                      <a:pt x="690788" y="2083424"/>
                    </a:cubicBezTo>
                    <a:cubicBezTo>
                      <a:pt x="681662" y="2231534"/>
                      <a:pt x="590410" y="2961556"/>
                      <a:pt x="445809" y="3040174"/>
                    </a:cubicBezTo>
                    <a:cubicBezTo>
                      <a:pt x="696403" y="3052107"/>
                      <a:pt x="1114060" y="3019116"/>
                      <a:pt x="1260065" y="2819764"/>
                    </a:cubicBezTo>
                    <a:cubicBezTo>
                      <a:pt x="1624374" y="2322085"/>
                      <a:pt x="1627884" y="1834935"/>
                      <a:pt x="1483985" y="117370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7F97D1F-1055-42E0-8B36-03C2949F6E43}"/>
                  </a:ext>
                </a:extLst>
              </p:cNvPr>
              <p:cNvSpPr/>
              <p:nvPr/>
            </p:nvSpPr>
            <p:spPr>
              <a:xfrm>
                <a:off x="5218828" y="3502986"/>
                <a:ext cx="1507420" cy="3253937"/>
              </a:xfrm>
              <a:custGeom>
                <a:avLst/>
                <a:gdLst>
                  <a:gd name="connsiteX0" fmla="*/ 1279357 w 1424947"/>
                  <a:gd name="connsiteY0" fmla="*/ 1000694 h 3250004"/>
                  <a:gd name="connsiteX1" fmla="*/ 1277953 w 1424947"/>
                  <a:gd name="connsiteY1" fmla="*/ 1000694 h 3250004"/>
                  <a:gd name="connsiteX2" fmla="*/ 741667 w 1424947"/>
                  <a:gd name="connsiteY2" fmla="*/ 54473 h 3250004"/>
                  <a:gd name="connsiteX3" fmla="*/ 386483 w 1424947"/>
                  <a:gd name="connsiteY3" fmla="*/ 45348 h 3250004"/>
                  <a:gd name="connsiteX4" fmla="*/ 27088 w 1424947"/>
                  <a:gd name="connsiteY4" fmla="*/ 1129852 h 3250004"/>
                  <a:gd name="connsiteX5" fmla="*/ 50954 w 1424947"/>
                  <a:gd name="connsiteY5" fmla="*/ 2428450 h 3250004"/>
                  <a:gd name="connsiteX6" fmla="*/ 255921 w 1424947"/>
                  <a:gd name="connsiteY6" fmla="*/ 3052479 h 3250004"/>
                  <a:gd name="connsiteX7" fmla="*/ 493881 w 1424947"/>
                  <a:gd name="connsiteY7" fmla="*/ 3230773 h 3250004"/>
                  <a:gd name="connsiteX8" fmla="*/ 715695 w 1424947"/>
                  <a:gd name="connsiteY8" fmla="*/ 3253937 h 3250004"/>
                  <a:gd name="connsiteX9" fmla="*/ 716398 w 1424947"/>
                  <a:gd name="connsiteY9" fmla="*/ 3253937 h 3250004"/>
                  <a:gd name="connsiteX10" fmla="*/ 717099 w 1424947"/>
                  <a:gd name="connsiteY10" fmla="*/ 3253937 h 3250004"/>
                  <a:gd name="connsiteX11" fmla="*/ 1276549 w 1424947"/>
                  <a:gd name="connsiteY11" fmla="*/ 2878396 h 3250004"/>
                  <a:gd name="connsiteX12" fmla="*/ 1426765 w 1424947"/>
                  <a:gd name="connsiteY12" fmla="*/ 1581203 h 3250004"/>
                  <a:gd name="connsiteX13" fmla="*/ 1279357 w 1424947"/>
                  <a:gd name="connsiteY13" fmla="*/ 1000694 h 3250004"/>
                  <a:gd name="connsiteX0" fmla="*/ 1334292 w 1486515"/>
                  <a:gd name="connsiteY0" fmla="*/ 1000694 h 3253937"/>
                  <a:gd name="connsiteX1" fmla="*/ 1332888 w 1486515"/>
                  <a:gd name="connsiteY1" fmla="*/ 1000694 h 3253937"/>
                  <a:gd name="connsiteX2" fmla="*/ 796602 w 1486515"/>
                  <a:gd name="connsiteY2" fmla="*/ 54473 h 3253937"/>
                  <a:gd name="connsiteX3" fmla="*/ 441418 w 1486515"/>
                  <a:gd name="connsiteY3" fmla="*/ 45348 h 3253937"/>
                  <a:gd name="connsiteX4" fmla="*/ 82023 w 1486515"/>
                  <a:gd name="connsiteY4" fmla="*/ 1129852 h 3253937"/>
                  <a:gd name="connsiteX5" fmla="*/ 32555 w 1486515"/>
                  <a:gd name="connsiteY5" fmla="*/ 2379560 h 3253937"/>
                  <a:gd name="connsiteX6" fmla="*/ 310856 w 1486515"/>
                  <a:gd name="connsiteY6" fmla="*/ 3052479 h 3253937"/>
                  <a:gd name="connsiteX7" fmla="*/ 548816 w 1486515"/>
                  <a:gd name="connsiteY7" fmla="*/ 3230773 h 3253937"/>
                  <a:gd name="connsiteX8" fmla="*/ 770630 w 1486515"/>
                  <a:gd name="connsiteY8" fmla="*/ 3253937 h 3253937"/>
                  <a:gd name="connsiteX9" fmla="*/ 771333 w 1486515"/>
                  <a:gd name="connsiteY9" fmla="*/ 3253937 h 3253937"/>
                  <a:gd name="connsiteX10" fmla="*/ 772034 w 1486515"/>
                  <a:gd name="connsiteY10" fmla="*/ 3253937 h 3253937"/>
                  <a:gd name="connsiteX11" fmla="*/ 1331484 w 1486515"/>
                  <a:gd name="connsiteY11" fmla="*/ 2878396 h 3253937"/>
                  <a:gd name="connsiteX12" fmla="*/ 1481700 w 1486515"/>
                  <a:gd name="connsiteY12" fmla="*/ 1581203 h 3253937"/>
                  <a:gd name="connsiteX13" fmla="*/ 1334292 w 1486515"/>
                  <a:gd name="connsiteY13" fmla="*/ 1000694 h 3253937"/>
                  <a:gd name="connsiteX0" fmla="*/ 1355196 w 1507419"/>
                  <a:gd name="connsiteY0" fmla="*/ 1000694 h 3253937"/>
                  <a:gd name="connsiteX1" fmla="*/ 1353792 w 1507419"/>
                  <a:gd name="connsiteY1" fmla="*/ 1000694 h 3253937"/>
                  <a:gd name="connsiteX2" fmla="*/ 817506 w 1507419"/>
                  <a:gd name="connsiteY2" fmla="*/ 54473 h 3253937"/>
                  <a:gd name="connsiteX3" fmla="*/ 462322 w 1507419"/>
                  <a:gd name="connsiteY3" fmla="*/ 45348 h 3253937"/>
                  <a:gd name="connsiteX4" fmla="*/ 102927 w 1507419"/>
                  <a:gd name="connsiteY4" fmla="*/ 1129852 h 3253937"/>
                  <a:gd name="connsiteX5" fmla="*/ 29013 w 1507419"/>
                  <a:gd name="connsiteY5" fmla="*/ 2379560 h 3253937"/>
                  <a:gd name="connsiteX6" fmla="*/ 331760 w 1507419"/>
                  <a:gd name="connsiteY6" fmla="*/ 3052479 h 3253937"/>
                  <a:gd name="connsiteX7" fmla="*/ 569720 w 1507419"/>
                  <a:gd name="connsiteY7" fmla="*/ 3230773 h 3253937"/>
                  <a:gd name="connsiteX8" fmla="*/ 791534 w 1507419"/>
                  <a:gd name="connsiteY8" fmla="*/ 3253937 h 3253937"/>
                  <a:gd name="connsiteX9" fmla="*/ 792237 w 1507419"/>
                  <a:gd name="connsiteY9" fmla="*/ 3253937 h 3253937"/>
                  <a:gd name="connsiteX10" fmla="*/ 792938 w 1507419"/>
                  <a:gd name="connsiteY10" fmla="*/ 3253937 h 3253937"/>
                  <a:gd name="connsiteX11" fmla="*/ 1352388 w 1507419"/>
                  <a:gd name="connsiteY11" fmla="*/ 2878396 h 3253937"/>
                  <a:gd name="connsiteX12" fmla="*/ 1502604 w 1507419"/>
                  <a:gd name="connsiteY12" fmla="*/ 1581203 h 3253937"/>
                  <a:gd name="connsiteX13" fmla="*/ 1355196 w 1507419"/>
                  <a:gd name="connsiteY13" fmla="*/ 1000694 h 3253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07419" h="3253937">
                    <a:moveTo>
                      <a:pt x="1355196" y="1000694"/>
                    </a:moveTo>
                    <a:cubicBezTo>
                      <a:pt x="1354494" y="1000694"/>
                      <a:pt x="1353792" y="1001396"/>
                      <a:pt x="1353792" y="1000694"/>
                    </a:cubicBezTo>
                    <a:cubicBezTo>
                      <a:pt x="1294127" y="825208"/>
                      <a:pt x="964915" y="155553"/>
                      <a:pt x="817506" y="54473"/>
                    </a:cubicBezTo>
                    <a:cubicBezTo>
                      <a:pt x="639914" y="-36078"/>
                      <a:pt x="538132" y="4635"/>
                      <a:pt x="462322" y="45348"/>
                    </a:cubicBezTo>
                    <a:cubicBezTo>
                      <a:pt x="232786" y="168890"/>
                      <a:pt x="112754" y="969107"/>
                      <a:pt x="102927" y="1129852"/>
                    </a:cubicBezTo>
                    <a:cubicBezTo>
                      <a:pt x="94503" y="1263924"/>
                      <a:pt x="-63644" y="1752021"/>
                      <a:pt x="29013" y="2379560"/>
                    </a:cubicBezTo>
                    <a:cubicBezTo>
                      <a:pt x="68322" y="2550835"/>
                      <a:pt x="298769" y="2999131"/>
                      <a:pt x="331760" y="3052479"/>
                    </a:cubicBezTo>
                    <a:cubicBezTo>
                      <a:pt x="386512" y="3143030"/>
                      <a:pt x="465832" y="3211820"/>
                      <a:pt x="569720" y="3230773"/>
                    </a:cubicBezTo>
                    <a:cubicBezTo>
                      <a:pt x="646934" y="3245514"/>
                      <a:pt x="720638" y="3253937"/>
                      <a:pt x="791534" y="3253937"/>
                    </a:cubicBezTo>
                    <a:lnTo>
                      <a:pt x="792237" y="3253937"/>
                    </a:lnTo>
                    <a:lnTo>
                      <a:pt x="792938" y="3253937"/>
                    </a:lnTo>
                    <a:cubicBezTo>
                      <a:pt x="1025282" y="3253235"/>
                      <a:pt x="1219019" y="3157771"/>
                      <a:pt x="1352388" y="2878396"/>
                    </a:cubicBezTo>
                    <a:cubicBezTo>
                      <a:pt x="1407842" y="2734498"/>
                      <a:pt x="1533490" y="1885847"/>
                      <a:pt x="1502604" y="1581203"/>
                    </a:cubicBezTo>
                    <a:cubicBezTo>
                      <a:pt x="1479440" y="1363600"/>
                      <a:pt x="1426093" y="1166353"/>
                      <a:pt x="1355196" y="100069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CF7CCDF-3BA9-4C68-B924-7859EA592B1F}"/>
                </a:ext>
              </a:extLst>
            </p:cNvPr>
            <p:cNvSpPr/>
            <p:nvPr/>
          </p:nvSpPr>
          <p:spPr>
            <a:xfrm>
              <a:off x="4375690" y="4248793"/>
              <a:ext cx="1102053" cy="807236"/>
            </a:xfrm>
            <a:custGeom>
              <a:avLst/>
              <a:gdLst>
                <a:gd name="connsiteX0" fmla="*/ 1059078 w 1102053"/>
                <a:gd name="connsiteY0" fmla="*/ 551807 h 807236"/>
                <a:gd name="connsiteX1" fmla="*/ 959402 w 1102053"/>
                <a:gd name="connsiteY1" fmla="*/ 558124 h 807236"/>
                <a:gd name="connsiteX2" fmla="*/ 671604 w 1102053"/>
                <a:gd name="connsiteY2" fmla="*/ 466871 h 807236"/>
                <a:gd name="connsiteX3" fmla="*/ 519984 w 1102053"/>
                <a:gd name="connsiteY3" fmla="*/ 506180 h 807236"/>
                <a:gd name="connsiteX4" fmla="*/ 68634 w 1102053"/>
                <a:gd name="connsiteY4" fmla="*/ 812228 h 807236"/>
                <a:gd name="connsiteX5" fmla="*/ 6863 w 1102053"/>
                <a:gd name="connsiteY5" fmla="*/ 727995 h 807236"/>
                <a:gd name="connsiteX6" fmla="*/ 481377 w 1102053"/>
                <a:gd name="connsiteY6" fmla="*/ 39387 h 807236"/>
                <a:gd name="connsiteX7" fmla="*/ 717933 w 1102053"/>
                <a:gd name="connsiteY7" fmla="*/ 47108 h 807236"/>
                <a:gd name="connsiteX8" fmla="*/ 1070309 w 1102053"/>
                <a:gd name="connsiteY8" fmla="*/ 384042 h 807236"/>
                <a:gd name="connsiteX9" fmla="*/ 1100493 w 1102053"/>
                <a:gd name="connsiteY9" fmla="*/ 492141 h 807236"/>
                <a:gd name="connsiteX10" fmla="*/ 1059078 w 1102053"/>
                <a:gd name="connsiteY10" fmla="*/ 551807 h 807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2053" h="807236">
                  <a:moveTo>
                    <a:pt x="1059078" y="551807"/>
                  </a:moveTo>
                  <a:cubicBezTo>
                    <a:pt x="1026789" y="567249"/>
                    <a:pt x="993095" y="565144"/>
                    <a:pt x="959402" y="558124"/>
                  </a:cubicBezTo>
                  <a:cubicBezTo>
                    <a:pt x="920093" y="549701"/>
                    <a:pt x="731270" y="478804"/>
                    <a:pt x="671604" y="466871"/>
                  </a:cubicBezTo>
                  <a:cubicBezTo>
                    <a:pt x="614747" y="455640"/>
                    <a:pt x="562803" y="461256"/>
                    <a:pt x="519984" y="506180"/>
                  </a:cubicBezTo>
                  <a:cubicBezTo>
                    <a:pt x="500330" y="526537"/>
                    <a:pt x="194984" y="812228"/>
                    <a:pt x="68634" y="812228"/>
                  </a:cubicBezTo>
                  <a:cubicBezTo>
                    <a:pt x="10372" y="810122"/>
                    <a:pt x="-12792" y="782746"/>
                    <a:pt x="6863" y="727995"/>
                  </a:cubicBezTo>
                  <a:cubicBezTo>
                    <a:pt x="48979" y="606558"/>
                    <a:pt x="261669" y="181882"/>
                    <a:pt x="481377" y="39387"/>
                  </a:cubicBezTo>
                  <a:cubicBezTo>
                    <a:pt x="550870" y="-5538"/>
                    <a:pt x="605622" y="-23086"/>
                    <a:pt x="717933" y="47108"/>
                  </a:cubicBezTo>
                  <a:cubicBezTo>
                    <a:pt x="793743" y="109582"/>
                    <a:pt x="956594" y="198728"/>
                    <a:pt x="1070309" y="384042"/>
                  </a:cubicBezTo>
                  <a:cubicBezTo>
                    <a:pt x="1093473" y="421245"/>
                    <a:pt x="1106810" y="449323"/>
                    <a:pt x="1100493" y="492141"/>
                  </a:cubicBezTo>
                  <a:cubicBezTo>
                    <a:pt x="1095579" y="516710"/>
                    <a:pt x="1080838" y="537768"/>
                    <a:pt x="1059078" y="551807"/>
                  </a:cubicBezTo>
                  <a:close/>
                </a:path>
              </a:pathLst>
            </a:custGeom>
            <a:solidFill>
              <a:srgbClr val="00000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1907161-DF4E-4D9B-A910-BFBC6AEC8D27}"/>
                </a:ext>
              </a:extLst>
            </p:cNvPr>
            <p:cNvSpPr/>
            <p:nvPr/>
          </p:nvSpPr>
          <p:spPr>
            <a:xfrm>
              <a:off x="4401537" y="4284414"/>
              <a:ext cx="1052917" cy="751081"/>
            </a:xfrm>
            <a:custGeom>
              <a:avLst/>
              <a:gdLst>
                <a:gd name="connsiteX0" fmla="*/ 1005153 w 1052917"/>
                <a:gd name="connsiteY0" fmla="*/ 503551 h 751080"/>
                <a:gd name="connsiteX1" fmla="*/ 912497 w 1052917"/>
                <a:gd name="connsiteY1" fmla="*/ 486704 h 751080"/>
                <a:gd name="connsiteX2" fmla="*/ 651373 w 1052917"/>
                <a:gd name="connsiteY2" fmla="*/ 402471 h 751080"/>
                <a:gd name="connsiteX3" fmla="*/ 474483 w 1052917"/>
                <a:gd name="connsiteY3" fmla="*/ 450203 h 751080"/>
                <a:gd name="connsiteX4" fmla="*/ 64547 w 1052917"/>
                <a:gd name="connsiteY4" fmla="*/ 752741 h 751080"/>
                <a:gd name="connsiteX5" fmla="*/ 4882 w 1052917"/>
                <a:gd name="connsiteY5" fmla="*/ 696586 h 751080"/>
                <a:gd name="connsiteX6" fmla="*/ 458338 w 1052917"/>
                <a:gd name="connsiteY6" fmla="*/ 38161 h 751080"/>
                <a:gd name="connsiteX7" fmla="*/ 684365 w 1052917"/>
                <a:gd name="connsiteY7" fmla="*/ 45181 h 751080"/>
                <a:gd name="connsiteX8" fmla="*/ 1021298 w 1052917"/>
                <a:gd name="connsiteY8" fmla="*/ 367374 h 751080"/>
                <a:gd name="connsiteX9" fmla="*/ 1051482 w 1052917"/>
                <a:gd name="connsiteY9" fmla="*/ 455819 h 751080"/>
                <a:gd name="connsiteX10" fmla="*/ 1005153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1005153" y="503551"/>
                  </a:moveTo>
                  <a:cubicBezTo>
                    <a:pt x="985499" y="506359"/>
                    <a:pt x="946190" y="502849"/>
                    <a:pt x="912497" y="486704"/>
                  </a:cubicBezTo>
                  <a:cubicBezTo>
                    <a:pt x="878101" y="469858"/>
                    <a:pt x="708231" y="414404"/>
                    <a:pt x="651373" y="402471"/>
                  </a:cubicBezTo>
                  <a:cubicBezTo>
                    <a:pt x="597323" y="391240"/>
                    <a:pt x="515196" y="407385"/>
                    <a:pt x="474483" y="450203"/>
                  </a:cubicBezTo>
                  <a:cubicBezTo>
                    <a:pt x="455531" y="469858"/>
                    <a:pt x="221783" y="693076"/>
                    <a:pt x="64547" y="752741"/>
                  </a:cubicBezTo>
                  <a:cubicBezTo>
                    <a:pt x="22431" y="759761"/>
                    <a:pt x="-13369" y="749231"/>
                    <a:pt x="4882" y="696586"/>
                  </a:cubicBezTo>
                  <a:cubicBezTo>
                    <a:pt x="45595" y="580063"/>
                    <a:pt x="248457" y="174339"/>
                    <a:pt x="458338" y="38161"/>
                  </a:cubicBezTo>
                  <a:cubicBezTo>
                    <a:pt x="525023" y="-5359"/>
                    <a:pt x="576967" y="-22206"/>
                    <a:pt x="684365" y="45181"/>
                  </a:cubicBezTo>
                  <a:cubicBezTo>
                    <a:pt x="756665" y="104846"/>
                    <a:pt x="912497" y="190484"/>
                    <a:pt x="1021298" y="367374"/>
                  </a:cubicBezTo>
                  <a:cubicBezTo>
                    <a:pt x="1043058" y="403173"/>
                    <a:pt x="1057799" y="415106"/>
                    <a:pt x="1051482" y="455819"/>
                  </a:cubicBezTo>
                  <a:cubicBezTo>
                    <a:pt x="1047270" y="478983"/>
                    <a:pt x="1027616" y="497234"/>
                    <a:pt x="1005153" y="50355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F354EFD-2AF4-4638-84D6-9B4404402018}"/>
                </a:ext>
              </a:extLst>
            </p:cNvPr>
            <p:cNvSpPr/>
            <p:nvPr/>
          </p:nvSpPr>
          <p:spPr>
            <a:xfrm>
              <a:off x="4527137" y="4472937"/>
              <a:ext cx="863392" cy="533478"/>
            </a:xfrm>
            <a:custGeom>
              <a:avLst/>
              <a:gdLst>
                <a:gd name="connsiteX0" fmla="*/ 17 w 863392"/>
                <a:gd name="connsiteY0" fmla="*/ 534737 h 533477"/>
                <a:gd name="connsiteX1" fmla="*/ 348181 w 863392"/>
                <a:gd name="connsiteY1" fmla="*/ 261680 h 533477"/>
                <a:gd name="connsiteX2" fmla="*/ 589650 w 863392"/>
                <a:gd name="connsiteY2" fmla="*/ 229391 h 533477"/>
                <a:gd name="connsiteX3" fmla="*/ 867621 w 863392"/>
                <a:gd name="connsiteY3" fmla="*/ 316432 h 533477"/>
                <a:gd name="connsiteX4" fmla="*/ 522264 w 863392"/>
                <a:gd name="connsiteY4" fmla="*/ 14596 h 533477"/>
                <a:gd name="connsiteX5" fmla="*/ 385384 w 863392"/>
                <a:gd name="connsiteY5" fmla="*/ 28635 h 533477"/>
                <a:gd name="connsiteX6" fmla="*/ 287112 w 863392"/>
                <a:gd name="connsiteY6" fmla="*/ 128311 h 533477"/>
                <a:gd name="connsiteX7" fmla="*/ 17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17" y="534737"/>
                  </a:moveTo>
                  <a:cubicBezTo>
                    <a:pt x="132684" y="462436"/>
                    <a:pt x="236572" y="361357"/>
                    <a:pt x="348181" y="261680"/>
                  </a:cubicBezTo>
                  <a:cubicBezTo>
                    <a:pt x="391702" y="225179"/>
                    <a:pt x="452771" y="182361"/>
                    <a:pt x="589650" y="229391"/>
                  </a:cubicBezTo>
                  <a:cubicBezTo>
                    <a:pt x="620536" y="237112"/>
                    <a:pt x="781281" y="313624"/>
                    <a:pt x="867621" y="316432"/>
                  </a:cubicBezTo>
                  <a:cubicBezTo>
                    <a:pt x="796724" y="248343"/>
                    <a:pt x="570698" y="37760"/>
                    <a:pt x="522264" y="14596"/>
                  </a:cubicBezTo>
                  <a:cubicBezTo>
                    <a:pt x="473128" y="-8568"/>
                    <a:pt x="428203" y="-4357"/>
                    <a:pt x="385384" y="28635"/>
                  </a:cubicBezTo>
                  <a:cubicBezTo>
                    <a:pt x="348181" y="57415"/>
                    <a:pt x="316594" y="91108"/>
                    <a:pt x="287112" y="128311"/>
                  </a:cubicBezTo>
                  <a:cubicBezTo>
                    <a:pt x="194456" y="245536"/>
                    <a:pt x="-2089" y="515784"/>
                    <a:pt x="17" y="53473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1" name="Graphic 204">
              <a:extLst>
                <a:ext uri="{FF2B5EF4-FFF2-40B4-BE49-F238E27FC236}">
                  <a16:creationId xmlns:a16="http://schemas.microsoft.com/office/drawing/2014/main" id="{82A82CA7-178F-48E7-BB8D-D229A543E460}"/>
                </a:ext>
              </a:extLst>
            </p:cNvPr>
            <p:cNvGrpSpPr/>
            <p:nvPr/>
          </p:nvGrpSpPr>
          <p:grpSpPr>
            <a:xfrm>
              <a:off x="3951034" y="4263534"/>
              <a:ext cx="3572899" cy="2112854"/>
              <a:chOff x="3951034" y="4263534"/>
              <a:chExt cx="3572899" cy="2112854"/>
            </a:xfrm>
            <a:solidFill>
              <a:srgbClr val="000000"/>
            </a:solidFill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66857CC-DE7C-47DA-BD53-4E6DB8B82ED6}"/>
                  </a:ext>
                </a:extLst>
              </p:cNvPr>
              <p:cNvSpPr/>
              <p:nvPr/>
            </p:nvSpPr>
            <p:spPr>
              <a:xfrm>
                <a:off x="3951034" y="4882360"/>
                <a:ext cx="3572899" cy="1495142"/>
              </a:xfrm>
              <a:custGeom>
                <a:avLst/>
                <a:gdLst>
                  <a:gd name="connsiteX0" fmla="*/ 3571318 w 3572898"/>
                  <a:gd name="connsiteY0" fmla="*/ 122505 h 1495142"/>
                  <a:gd name="connsiteX1" fmla="*/ 3550259 w 3572898"/>
                  <a:gd name="connsiteY1" fmla="*/ 27743 h 1495142"/>
                  <a:gd name="connsiteX2" fmla="*/ 3501825 w 3572898"/>
                  <a:gd name="connsiteY2" fmla="*/ 20022 h 1495142"/>
                  <a:gd name="connsiteX3" fmla="*/ 3398639 w 3572898"/>
                  <a:gd name="connsiteY3" fmla="*/ 202527 h 1495142"/>
                  <a:gd name="connsiteX4" fmla="*/ 2780927 w 3572898"/>
                  <a:gd name="connsiteY4" fmla="*/ 620184 h 1495142"/>
                  <a:gd name="connsiteX5" fmla="*/ 2072665 w 3572898"/>
                  <a:gd name="connsiteY5" fmla="*/ 729688 h 1495142"/>
                  <a:gd name="connsiteX6" fmla="*/ 2034058 w 3572898"/>
                  <a:gd name="connsiteY6" fmla="*/ 762679 h 1495142"/>
                  <a:gd name="connsiteX7" fmla="*/ 2062838 w 3572898"/>
                  <a:gd name="connsiteY7" fmla="*/ 1097507 h 1495142"/>
                  <a:gd name="connsiteX8" fmla="*/ 2048097 w 3572898"/>
                  <a:gd name="connsiteY8" fmla="*/ 1151556 h 1495142"/>
                  <a:gd name="connsiteX9" fmla="*/ 1616401 w 3572898"/>
                  <a:gd name="connsiteY9" fmla="*/ 1164192 h 1495142"/>
                  <a:gd name="connsiteX10" fmla="*/ 1546207 w 3572898"/>
                  <a:gd name="connsiteY10" fmla="*/ 1070833 h 1495142"/>
                  <a:gd name="connsiteX11" fmla="*/ 1554630 w 3572898"/>
                  <a:gd name="connsiteY11" fmla="*/ 750746 h 1495142"/>
                  <a:gd name="connsiteX12" fmla="*/ 1516023 w 3572898"/>
                  <a:gd name="connsiteY12" fmla="*/ 707225 h 1495142"/>
                  <a:gd name="connsiteX13" fmla="*/ 840752 w 3572898"/>
                  <a:gd name="connsiteY13" fmla="*/ 569644 h 1495142"/>
                  <a:gd name="connsiteX14" fmla="*/ 782491 w 3572898"/>
                  <a:gd name="connsiteY14" fmla="*/ 609655 h 1495142"/>
                  <a:gd name="connsiteX15" fmla="*/ 694046 w 3572898"/>
                  <a:gd name="connsiteY15" fmla="*/ 896049 h 1495142"/>
                  <a:gd name="connsiteX16" fmla="*/ 425903 w 3572898"/>
                  <a:gd name="connsiteY16" fmla="*/ 785843 h 1495142"/>
                  <a:gd name="connsiteX17" fmla="*/ 478549 w 3572898"/>
                  <a:gd name="connsiteY17" fmla="*/ 488921 h 1495142"/>
                  <a:gd name="connsiteX18" fmla="*/ 442048 w 3572898"/>
                  <a:gd name="connsiteY18" fmla="*/ 412409 h 1495142"/>
                  <a:gd name="connsiteX19" fmla="*/ 83354 w 3572898"/>
                  <a:gd name="connsiteY19" fmla="*/ 53013 h 1495142"/>
                  <a:gd name="connsiteX20" fmla="*/ 39833 w 3572898"/>
                  <a:gd name="connsiteY20" fmla="*/ 5281 h 1495142"/>
                  <a:gd name="connsiteX21" fmla="*/ 5438 w 3572898"/>
                  <a:gd name="connsiteY21" fmla="*/ 40378 h 1495142"/>
                  <a:gd name="connsiteX22" fmla="*/ 8948 w 3572898"/>
                  <a:gd name="connsiteY22" fmla="*/ 199719 h 1495142"/>
                  <a:gd name="connsiteX23" fmla="*/ 366940 w 3572898"/>
                  <a:gd name="connsiteY23" fmla="*/ 1015379 h 1495142"/>
                  <a:gd name="connsiteX24" fmla="*/ 755115 w 3572898"/>
                  <a:gd name="connsiteY24" fmla="*/ 1296157 h 1495142"/>
                  <a:gd name="connsiteX25" fmla="*/ 858301 w 3572898"/>
                  <a:gd name="connsiteY25" fmla="*/ 1289840 h 1495142"/>
                  <a:gd name="connsiteX26" fmla="*/ 971314 w 3572898"/>
                  <a:gd name="connsiteY26" fmla="*/ 961329 h 1495142"/>
                  <a:gd name="connsiteX27" fmla="*/ 1016940 w 3572898"/>
                  <a:gd name="connsiteY27" fmla="*/ 946589 h 1495142"/>
                  <a:gd name="connsiteX28" fmla="*/ 1299122 w 3572898"/>
                  <a:gd name="connsiteY28" fmla="*/ 1013975 h 1495142"/>
                  <a:gd name="connsiteX29" fmla="*/ 1344047 w 3572898"/>
                  <a:gd name="connsiteY29" fmla="*/ 1062410 h 1495142"/>
                  <a:gd name="connsiteX30" fmla="*/ 1326498 w 3572898"/>
                  <a:gd name="connsiteY30" fmla="*/ 1371265 h 1495142"/>
                  <a:gd name="connsiteX31" fmla="*/ 1384058 w 3572898"/>
                  <a:gd name="connsiteY31" fmla="*/ 1444970 h 1495142"/>
                  <a:gd name="connsiteX32" fmla="*/ 2248853 w 3572898"/>
                  <a:gd name="connsiteY32" fmla="*/ 1429527 h 1495142"/>
                  <a:gd name="connsiteX33" fmla="*/ 2290268 w 3572898"/>
                  <a:gd name="connsiteY33" fmla="*/ 1390218 h 1495142"/>
                  <a:gd name="connsiteX34" fmla="*/ 2283951 w 3572898"/>
                  <a:gd name="connsiteY34" fmla="*/ 1004850 h 1495142"/>
                  <a:gd name="connsiteX35" fmla="*/ 2316942 w 3572898"/>
                  <a:gd name="connsiteY35" fmla="*/ 964839 h 1495142"/>
                  <a:gd name="connsiteX36" fmla="*/ 2654577 w 3572898"/>
                  <a:gd name="connsiteY36" fmla="*/ 931146 h 1495142"/>
                  <a:gd name="connsiteX37" fmla="*/ 2691079 w 3572898"/>
                  <a:gd name="connsiteY37" fmla="*/ 962733 h 1495142"/>
                  <a:gd name="connsiteX38" fmla="*/ 2710031 w 3572898"/>
                  <a:gd name="connsiteY38" fmla="*/ 1025908 h 1495142"/>
                  <a:gd name="connsiteX39" fmla="*/ 2764783 w 3572898"/>
                  <a:gd name="connsiteY39" fmla="*/ 1290542 h 1495142"/>
                  <a:gd name="connsiteX40" fmla="*/ 2812515 w 3572898"/>
                  <a:gd name="connsiteY40" fmla="*/ 1320023 h 1495142"/>
                  <a:gd name="connsiteX41" fmla="*/ 3312300 w 3572898"/>
                  <a:gd name="connsiteY41" fmla="*/ 936060 h 1495142"/>
                  <a:gd name="connsiteX42" fmla="*/ 3519373 w 3572898"/>
                  <a:gd name="connsiteY42" fmla="*/ 564731 h 1495142"/>
                  <a:gd name="connsiteX43" fmla="*/ 3571318 w 3572898"/>
                  <a:gd name="connsiteY43" fmla="*/ 122505 h 1495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572898" h="1495142">
                    <a:moveTo>
                      <a:pt x="3571318" y="122505"/>
                    </a:moveTo>
                    <a:cubicBezTo>
                      <a:pt x="3568510" y="90216"/>
                      <a:pt x="3563596" y="57926"/>
                      <a:pt x="3550259" y="27743"/>
                    </a:cubicBezTo>
                    <a:cubicBezTo>
                      <a:pt x="3537624" y="-2441"/>
                      <a:pt x="3510248" y="-12268"/>
                      <a:pt x="3501825" y="20022"/>
                    </a:cubicBezTo>
                    <a:cubicBezTo>
                      <a:pt x="3492700" y="57926"/>
                      <a:pt x="3421803" y="176555"/>
                      <a:pt x="3398639" y="202527"/>
                    </a:cubicBezTo>
                    <a:cubicBezTo>
                      <a:pt x="3235086" y="393456"/>
                      <a:pt x="2980982" y="548586"/>
                      <a:pt x="2780927" y="620184"/>
                    </a:cubicBezTo>
                    <a:cubicBezTo>
                      <a:pt x="2521910" y="692485"/>
                      <a:pt x="2370290" y="718457"/>
                      <a:pt x="2072665" y="729688"/>
                    </a:cubicBezTo>
                    <a:cubicBezTo>
                      <a:pt x="2044588" y="730389"/>
                      <a:pt x="2035462" y="735303"/>
                      <a:pt x="2034058" y="762679"/>
                    </a:cubicBezTo>
                    <a:cubicBezTo>
                      <a:pt x="2033356" y="771804"/>
                      <a:pt x="2062838" y="994321"/>
                      <a:pt x="2062838" y="1097507"/>
                    </a:cubicBezTo>
                    <a:cubicBezTo>
                      <a:pt x="2062838" y="1116459"/>
                      <a:pt x="2063540" y="1136114"/>
                      <a:pt x="2048097" y="1151556"/>
                    </a:cubicBezTo>
                    <a:cubicBezTo>
                      <a:pt x="1998961" y="1165595"/>
                      <a:pt x="1664835" y="1180336"/>
                      <a:pt x="1616401" y="1164192"/>
                    </a:cubicBezTo>
                    <a:cubicBezTo>
                      <a:pt x="1566563" y="1148047"/>
                      <a:pt x="1547611" y="1124181"/>
                      <a:pt x="1546207" y="1070833"/>
                    </a:cubicBezTo>
                    <a:cubicBezTo>
                      <a:pt x="1545505" y="1039245"/>
                      <a:pt x="1547611" y="825854"/>
                      <a:pt x="1554630" y="750746"/>
                    </a:cubicBezTo>
                    <a:cubicBezTo>
                      <a:pt x="1557438" y="719159"/>
                      <a:pt x="1547611" y="710033"/>
                      <a:pt x="1516023" y="707225"/>
                    </a:cubicBezTo>
                    <a:cubicBezTo>
                      <a:pt x="1367211" y="692485"/>
                      <a:pt x="944640" y="610357"/>
                      <a:pt x="840752" y="569644"/>
                    </a:cubicBezTo>
                    <a:cubicBezTo>
                      <a:pt x="812675" y="558413"/>
                      <a:pt x="790914" y="575260"/>
                      <a:pt x="782491" y="609655"/>
                    </a:cubicBezTo>
                    <a:cubicBezTo>
                      <a:pt x="781087" y="611761"/>
                      <a:pt x="707383" y="853230"/>
                      <a:pt x="694046" y="896049"/>
                    </a:cubicBezTo>
                    <a:cubicBezTo>
                      <a:pt x="650525" y="889029"/>
                      <a:pt x="456086" y="806902"/>
                      <a:pt x="425903" y="785843"/>
                    </a:cubicBezTo>
                    <a:cubicBezTo>
                      <a:pt x="427307" y="747236"/>
                      <a:pt x="475741" y="552798"/>
                      <a:pt x="478549" y="488921"/>
                    </a:cubicBezTo>
                    <a:cubicBezTo>
                      <a:pt x="479953" y="455929"/>
                      <a:pt x="470827" y="432063"/>
                      <a:pt x="442048" y="412409"/>
                    </a:cubicBezTo>
                    <a:cubicBezTo>
                      <a:pt x="251820" y="286059"/>
                      <a:pt x="197771" y="247452"/>
                      <a:pt x="83354" y="53013"/>
                    </a:cubicBezTo>
                    <a:cubicBezTo>
                      <a:pt x="75632" y="40378"/>
                      <a:pt x="58084" y="3877"/>
                      <a:pt x="39833" y="5281"/>
                    </a:cubicBezTo>
                    <a:cubicBezTo>
                      <a:pt x="20179" y="5983"/>
                      <a:pt x="8246" y="23531"/>
                      <a:pt x="5438" y="40378"/>
                    </a:cubicBezTo>
                    <a:cubicBezTo>
                      <a:pt x="-4389" y="101447"/>
                      <a:pt x="524" y="146372"/>
                      <a:pt x="8948" y="199719"/>
                    </a:cubicBezTo>
                    <a:cubicBezTo>
                      <a:pt x="37727" y="329579"/>
                      <a:pt x="88267" y="695994"/>
                      <a:pt x="366940" y="1015379"/>
                    </a:cubicBezTo>
                    <a:cubicBezTo>
                      <a:pt x="423095" y="1079256"/>
                      <a:pt x="694748" y="1275801"/>
                      <a:pt x="755115" y="1296157"/>
                    </a:cubicBezTo>
                    <a:cubicBezTo>
                      <a:pt x="806357" y="1313706"/>
                      <a:pt x="847772" y="1333360"/>
                      <a:pt x="858301" y="1289840"/>
                    </a:cubicBezTo>
                    <a:cubicBezTo>
                      <a:pt x="884975" y="1182442"/>
                      <a:pt x="955169" y="981686"/>
                      <a:pt x="971314" y="961329"/>
                    </a:cubicBezTo>
                    <a:cubicBezTo>
                      <a:pt x="979737" y="950099"/>
                      <a:pt x="1003603" y="943781"/>
                      <a:pt x="1016940" y="946589"/>
                    </a:cubicBezTo>
                    <a:cubicBezTo>
                      <a:pt x="1080817" y="959925"/>
                      <a:pt x="1259813" y="1000638"/>
                      <a:pt x="1299122" y="1013975"/>
                    </a:cubicBezTo>
                    <a:cubicBezTo>
                      <a:pt x="1338431" y="1023803"/>
                      <a:pt x="1347556" y="1027312"/>
                      <a:pt x="1344047" y="1062410"/>
                    </a:cubicBezTo>
                    <a:cubicBezTo>
                      <a:pt x="1338431" y="1126286"/>
                      <a:pt x="1326498" y="1371265"/>
                      <a:pt x="1326498" y="1371265"/>
                    </a:cubicBezTo>
                    <a:cubicBezTo>
                      <a:pt x="1325094" y="1403555"/>
                      <a:pt x="1358086" y="1437950"/>
                      <a:pt x="1384058" y="1444970"/>
                    </a:cubicBezTo>
                    <a:cubicBezTo>
                      <a:pt x="1697827" y="1529203"/>
                      <a:pt x="1925959" y="1511654"/>
                      <a:pt x="2248853" y="1429527"/>
                    </a:cubicBezTo>
                    <a:cubicBezTo>
                      <a:pt x="2277633" y="1422507"/>
                      <a:pt x="2287460" y="1418998"/>
                      <a:pt x="2290268" y="1390218"/>
                    </a:cubicBezTo>
                    <a:cubicBezTo>
                      <a:pt x="2292374" y="1369159"/>
                      <a:pt x="2283951" y="1112248"/>
                      <a:pt x="2283951" y="1004850"/>
                    </a:cubicBezTo>
                    <a:cubicBezTo>
                      <a:pt x="2283951" y="980282"/>
                      <a:pt x="2291672" y="967647"/>
                      <a:pt x="2316942" y="964839"/>
                    </a:cubicBezTo>
                    <a:cubicBezTo>
                      <a:pt x="2366780" y="958522"/>
                      <a:pt x="2600528" y="912895"/>
                      <a:pt x="2654577" y="931146"/>
                    </a:cubicBezTo>
                    <a:cubicBezTo>
                      <a:pt x="2676338" y="938867"/>
                      <a:pt x="2682655" y="940271"/>
                      <a:pt x="2691079" y="962733"/>
                    </a:cubicBezTo>
                    <a:cubicBezTo>
                      <a:pt x="2691079" y="962733"/>
                      <a:pt x="2710031" y="1025908"/>
                      <a:pt x="2710031" y="1025908"/>
                    </a:cubicBezTo>
                    <a:cubicBezTo>
                      <a:pt x="2731090" y="1114353"/>
                      <a:pt x="2745128" y="1201395"/>
                      <a:pt x="2764783" y="1290542"/>
                    </a:cubicBezTo>
                    <a:cubicBezTo>
                      <a:pt x="2771101" y="1317917"/>
                      <a:pt x="2785841" y="1327043"/>
                      <a:pt x="2812515" y="1320023"/>
                    </a:cubicBezTo>
                    <a:cubicBezTo>
                      <a:pt x="2864459" y="1306686"/>
                      <a:pt x="3122775" y="1181038"/>
                      <a:pt x="3312300" y="936060"/>
                    </a:cubicBezTo>
                    <a:cubicBezTo>
                      <a:pt x="3400745" y="822344"/>
                      <a:pt x="3477257" y="703716"/>
                      <a:pt x="3519373" y="564731"/>
                    </a:cubicBezTo>
                    <a:cubicBezTo>
                      <a:pt x="3576231" y="392754"/>
                      <a:pt x="3584654" y="273424"/>
                      <a:pt x="3571318" y="122505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F3AE3180-D8E5-446D-969D-DA883C181CE5}"/>
                  </a:ext>
                </a:extLst>
              </p:cNvPr>
              <p:cNvSpPr/>
              <p:nvPr/>
            </p:nvSpPr>
            <p:spPr>
              <a:xfrm>
                <a:off x="5926669" y="4263534"/>
                <a:ext cx="1102053" cy="807236"/>
              </a:xfrm>
              <a:custGeom>
                <a:avLst/>
                <a:gdLst>
                  <a:gd name="connsiteX0" fmla="*/ 42981 w 1102053"/>
                  <a:gd name="connsiteY0" fmla="*/ 551807 h 807236"/>
                  <a:gd name="connsiteX1" fmla="*/ 142658 w 1102053"/>
                  <a:gd name="connsiteY1" fmla="*/ 558124 h 807236"/>
                  <a:gd name="connsiteX2" fmla="*/ 430455 w 1102053"/>
                  <a:gd name="connsiteY2" fmla="*/ 466872 h 807236"/>
                  <a:gd name="connsiteX3" fmla="*/ 582075 w 1102053"/>
                  <a:gd name="connsiteY3" fmla="*/ 506180 h 807236"/>
                  <a:gd name="connsiteX4" fmla="*/ 1033425 w 1102053"/>
                  <a:gd name="connsiteY4" fmla="*/ 812228 h 807236"/>
                  <a:gd name="connsiteX5" fmla="*/ 1095197 w 1102053"/>
                  <a:gd name="connsiteY5" fmla="*/ 727995 h 807236"/>
                  <a:gd name="connsiteX6" fmla="*/ 620682 w 1102053"/>
                  <a:gd name="connsiteY6" fmla="*/ 39387 h 807236"/>
                  <a:gd name="connsiteX7" fmla="*/ 384126 w 1102053"/>
                  <a:gd name="connsiteY7" fmla="*/ 47108 h 807236"/>
                  <a:gd name="connsiteX8" fmla="*/ 31750 w 1102053"/>
                  <a:gd name="connsiteY8" fmla="*/ 384042 h 807236"/>
                  <a:gd name="connsiteX9" fmla="*/ 1566 w 1102053"/>
                  <a:gd name="connsiteY9" fmla="*/ 492141 h 807236"/>
                  <a:gd name="connsiteX10" fmla="*/ 42981 w 1102053"/>
                  <a:gd name="connsiteY10" fmla="*/ 551807 h 80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02053" h="807236">
                    <a:moveTo>
                      <a:pt x="42981" y="551807"/>
                    </a:moveTo>
                    <a:cubicBezTo>
                      <a:pt x="75271" y="567250"/>
                      <a:pt x="108964" y="565144"/>
                      <a:pt x="142658" y="558124"/>
                    </a:cubicBezTo>
                    <a:cubicBezTo>
                      <a:pt x="181966" y="549701"/>
                      <a:pt x="370790" y="478804"/>
                      <a:pt x="430455" y="466872"/>
                    </a:cubicBezTo>
                    <a:cubicBezTo>
                      <a:pt x="487312" y="455640"/>
                      <a:pt x="539256" y="461256"/>
                      <a:pt x="582075" y="506180"/>
                    </a:cubicBezTo>
                    <a:cubicBezTo>
                      <a:pt x="601729" y="526537"/>
                      <a:pt x="907075" y="812228"/>
                      <a:pt x="1033425" y="812228"/>
                    </a:cubicBezTo>
                    <a:cubicBezTo>
                      <a:pt x="1091687" y="810122"/>
                      <a:pt x="1114851" y="782747"/>
                      <a:pt x="1095197" y="727995"/>
                    </a:cubicBezTo>
                    <a:cubicBezTo>
                      <a:pt x="1053080" y="606558"/>
                      <a:pt x="840390" y="181882"/>
                      <a:pt x="620682" y="39387"/>
                    </a:cubicBezTo>
                    <a:cubicBezTo>
                      <a:pt x="551189" y="-5538"/>
                      <a:pt x="496437" y="-23086"/>
                      <a:pt x="384126" y="47108"/>
                    </a:cubicBezTo>
                    <a:cubicBezTo>
                      <a:pt x="308316" y="109582"/>
                      <a:pt x="145465" y="198729"/>
                      <a:pt x="31750" y="384042"/>
                    </a:cubicBezTo>
                    <a:cubicBezTo>
                      <a:pt x="8586" y="421245"/>
                      <a:pt x="-4751" y="449323"/>
                      <a:pt x="1566" y="492141"/>
                    </a:cubicBezTo>
                    <a:cubicBezTo>
                      <a:pt x="6480" y="516008"/>
                      <a:pt x="21221" y="537066"/>
                      <a:pt x="42981" y="551807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C2EB2AC-EA83-4E55-B102-808171821A02}"/>
                </a:ext>
              </a:extLst>
            </p:cNvPr>
            <p:cNvSpPr/>
            <p:nvPr/>
          </p:nvSpPr>
          <p:spPr>
            <a:xfrm>
              <a:off x="5950628" y="4298453"/>
              <a:ext cx="1052917" cy="751081"/>
            </a:xfrm>
            <a:custGeom>
              <a:avLst/>
              <a:gdLst>
                <a:gd name="connsiteX0" fmla="*/ 47801 w 1052917"/>
                <a:gd name="connsiteY0" fmla="*/ 503551 h 751080"/>
                <a:gd name="connsiteX1" fmla="*/ 140458 w 1052917"/>
                <a:gd name="connsiteY1" fmla="*/ 486704 h 751080"/>
                <a:gd name="connsiteX2" fmla="*/ 401581 w 1052917"/>
                <a:gd name="connsiteY2" fmla="*/ 402471 h 751080"/>
                <a:gd name="connsiteX3" fmla="*/ 578472 w 1052917"/>
                <a:gd name="connsiteY3" fmla="*/ 450203 h 751080"/>
                <a:gd name="connsiteX4" fmla="*/ 988407 w 1052917"/>
                <a:gd name="connsiteY4" fmla="*/ 752741 h 751080"/>
                <a:gd name="connsiteX5" fmla="*/ 1048072 w 1052917"/>
                <a:gd name="connsiteY5" fmla="*/ 696586 h 751080"/>
                <a:gd name="connsiteX6" fmla="*/ 594616 w 1052917"/>
                <a:gd name="connsiteY6" fmla="*/ 38161 h 751080"/>
                <a:gd name="connsiteX7" fmla="*/ 368590 w 1052917"/>
                <a:gd name="connsiteY7" fmla="*/ 45181 h 751080"/>
                <a:gd name="connsiteX8" fmla="*/ 31656 w 1052917"/>
                <a:gd name="connsiteY8" fmla="*/ 367374 h 751080"/>
                <a:gd name="connsiteX9" fmla="*/ 1473 w 1052917"/>
                <a:gd name="connsiteY9" fmla="*/ 455819 h 751080"/>
                <a:gd name="connsiteX10" fmla="*/ 47801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47801" y="503551"/>
                  </a:moveTo>
                  <a:cubicBezTo>
                    <a:pt x="67456" y="506359"/>
                    <a:pt x="106765" y="502849"/>
                    <a:pt x="140458" y="486704"/>
                  </a:cubicBezTo>
                  <a:cubicBezTo>
                    <a:pt x="174853" y="469858"/>
                    <a:pt x="344724" y="414404"/>
                    <a:pt x="401581" y="402471"/>
                  </a:cubicBezTo>
                  <a:cubicBezTo>
                    <a:pt x="455631" y="391240"/>
                    <a:pt x="537759" y="407385"/>
                    <a:pt x="578472" y="450203"/>
                  </a:cubicBezTo>
                  <a:cubicBezTo>
                    <a:pt x="597424" y="469858"/>
                    <a:pt x="831172" y="693076"/>
                    <a:pt x="988407" y="752741"/>
                  </a:cubicBezTo>
                  <a:cubicBezTo>
                    <a:pt x="1030524" y="759761"/>
                    <a:pt x="1066323" y="749231"/>
                    <a:pt x="1048072" y="696586"/>
                  </a:cubicBezTo>
                  <a:cubicBezTo>
                    <a:pt x="1007360" y="580063"/>
                    <a:pt x="804498" y="174339"/>
                    <a:pt x="594616" y="38161"/>
                  </a:cubicBezTo>
                  <a:cubicBezTo>
                    <a:pt x="527931" y="-5359"/>
                    <a:pt x="475987" y="-22206"/>
                    <a:pt x="368590" y="45181"/>
                  </a:cubicBezTo>
                  <a:cubicBezTo>
                    <a:pt x="296290" y="104846"/>
                    <a:pt x="140458" y="190484"/>
                    <a:pt x="31656" y="367374"/>
                  </a:cubicBezTo>
                  <a:cubicBezTo>
                    <a:pt x="9896" y="403173"/>
                    <a:pt x="-4845" y="415106"/>
                    <a:pt x="1473" y="455819"/>
                  </a:cubicBezTo>
                  <a:cubicBezTo>
                    <a:pt x="4983" y="479685"/>
                    <a:pt x="24637" y="497935"/>
                    <a:pt x="47801" y="50355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A314CD4-B783-48B3-AD77-E86DB1C826DE}"/>
                </a:ext>
              </a:extLst>
            </p:cNvPr>
            <p:cNvSpPr/>
            <p:nvPr/>
          </p:nvSpPr>
          <p:spPr>
            <a:xfrm>
              <a:off x="3975058" y="4942486"/>
              <a:ext cx="3530782" cy="1417928"/>
            </a:xfrm>
            <a:custGeom>
              <a:avLst/>
              <a:gdLst>
                <a:gd name="connsiteX0" fmla="*/ 3533255 w 3530782"/>
                <a:gd name="connsiteY0" fmla="*/ 117834 h 1417928"/>
                <a:gd name="connsiteX1" fmla="*/ 3519217 w 3530782"/>
                <a:gd name="connsiteY1" fmla="*/ 26581 h 1417928"/>
                <a:gd name="connsiteX2" fmla="*/ 3477802 w 3530782"/>
                <a:gd name="connsiteY2" fmla="*/ 19561 h 1417928"/>
                <a:gd name="connsiteX3" fmla="*/ 3375318 w 3530782"/>
                <a:gd name="connsiteY3" fmla="*/ 195749 h 1417928"/>
                <a:gd name="connsiteX4" fmla="*/ 2757606 w 3530782"/>
                <a:gd name="connsiteY4" fmla="*/ 598666 h 1417928"/>
                <a:gd name="connsiteX5" fmla="*/ 2077422 w 3530782"/>
                <a:gd name="connsiteY5" fmla="*/ 703958 h 1417928"/>
                <a:gd name="connsiteX6" fmla="*/ 2038815 w 3530782"/>
                <a:gd name="connsiteY6" fmla="*/ 735545 h 1417928"/>
                <a:gd name="connsiteX7" fmla="*/ 2067595 w 3530782"/>
                <a:gd name="connsiteY7" fmla="*/ 1059142 h 1417928"/>
                <a:gd name="connsiteX8" fmla="*/ 2045834 w 3530782"/>
                <a:gd name="connsiteY8" fmla="*/ 1111086 h 1417928"/>
                <a:gd name="connsiteX9" fmla="*/ 1586060 w 3530782"/>
                <a:gd name="connsiteY9" fmla="*/ 1130740 h 1417928"/>
                <a:gd name="connsiteX10" fmla="*/ 1494808 w 3530782"/>
                <a:gd name="connsiteY10" fmla="*/ 1033872 h 1417928"/>
                <a:gd name="connsiteX11" fmla="*/ 1503231 w 3530782"/>
                <a:gd name="connsiteY11" fmla="*/ 717997 h 1417928"/>
                <a:gd name="connsiteX12" fmla="*/ 1464624 w 3530782"/>
                <a:gd name="connsiteY12" fmla="*/ 675880 h 1417928"/>
                <a:gd name="connsiteX13" fmla="*/ 831470 w 3530782"/>
                <a:gd name="connsiteY13" fmla="*/ 543212 h 1417928"/>
                <a:gd name="connsiteX14" fmla="*/ 773208 w 3530782"/>
                <a:gd name="connsiteY14" fmla="*/ 581819 h 1417928"/>
                <a:gd name="connsiteX15" fmla="*/ 684763 w 3530782"/>
                <a:gd name="connsiteY15" fmla="*/ 865405 h 1417928"/>
                <a:gd name="connsiteX16" fmla="*/ 374504 w 3530782"/>
                <a:gd name="connsiteY16" fmla="*/ 745372 h 1417928"/>
                <a:gd name="connsiteX17" fmla="*/ 427150 w 3530782"/>
                <a:gd name="connsiteY17" fmla="*/ 458979 h 1417928"/>
                <a:gd name="connsiteX18" fmla="*/ 411707 w 3530782"/>
                <a:gd name="connsiteY18" fmla="*/ 378255 h 1417928"/>
                <a:gd name="connsiteX19" fmla="*/ 67052 w 3530782"/>
                <a:gd name="connsiteY19" fmla="*/ 52553 h 1417928"/>
                <a:gd name="connsiteX20" fmla="*/ 16512 w 3530782"/>
                <a:gd name="connsiteY20" fmla="*/ 6224 h 1417928"/>
                <a:gd name="connsiteX21" fmla="*/ 27743 w 3530782"/>
                <a:gd name="connsiteY21" fmla="*/ 193644 h 1417928"/>
                <a:gd name="connsiteX22" fmla="*/ 378715 w 3530782"/>
                <a:gd name="connsiteY22" fmla="*/ 959465 h 1417928"/>
                <a:gd name="connsiteX23" fmla="*/ 731794 w 3530782"/>
                <a:gd name="connsiteY23" fmla="*/ 1209358 h 1417928"/>
                <a:gd name="connsiteX24" fmla="*/ 813921 w 3530782"/>
                <a:gd name="connsiteY24" fmla="*/ 1203742 h 1417928"/>
                <a:gd name="connsiteX25" fmla="*/ 933954 w 3530782"/>
                <a:gd name="connsiteY25" fmla="*/ 879444 h 1417928"/>
                <a:gd name="connsiteX26" fmla="*/ 979580 w 3530782"/>
                <a:gd name="connsiteY26" fmla="*/ 865405 h 1417928"/>
                <a:gd name="connsiteX27" fmla="*/ 1296859 w 3530782"/>
                <a:gd name="connsiteY27" fmla="*/ 937003 h 1417928"/>
                <a:gd name="connsiteX28" fmla="*/ 1341784 w 3530782"/>
                <a:gd name="connsiteY28" fmla="*/ 983332 h 1417928"/>
                <a:gd name="connsiteX29" fmla="*/ 1331255 w 3530782"/>
                <a:gd name="connsiteY29" fmla="*/ 1295697 h 1417928"/>
                <a:gd name="connsiteX30" fmla="*/ 1388814 w 3530782"/>
                <a:gd name="connsiteY30" fmla="*/ 1366593 h 1417928"/>
                <a:gd name="connsiteX31" fmla="*/ 2204474 w 3530782"/>
                <a:gd name="connsiteY31" fmla="*/ 1351853 h 1417928"/>
                <a:gd name="connsiteX32" fmla="*/ 2245889 w 3530782"/>
                <a:gd name="connsiteY32" fmla="*/ 1313947 h 1417928"/>
                <a:gd name="connsiteX33" fmla="*/ 2239571 w 3530782"/>
                <a:gd name="connsiteY33" fmla="*/ 927878 h 1417928"/>
                <a:gd name="connsiteX34" fmla="*/ 2272562 w 3530782"/>
                <a:gd name="connsiteY34" fmla="*/ 889271 h 1417928"/>
                <a:gd name="connsiteX35" fmla="*/ 2638276 w 3530782"/>
                <a:gd name="connsiteY35" fmla="*/ 849962 h 1417928"/>
                <a:gd name="connsiteX36" fmla="*/ 2688816 w 3530782"/>
                <a:gd name="connsiteY36" fmla="*/ 880146 h 1417928"/>
                <a:gd name="connsiteX37" fmla="*/ 2762520 w 3530782"/>
                <a:gd name="connsiteY37" fmla="*/ 1203040 h 1417928"/>
                <a:gd name="connsiteX38" fmla="*/ 2803233 w 3530782"/>
                <a:gd name="connsiteY38" fmla="*/ 1224099 h 1417928"/>
                <a:gd name="connsiteX39" fmla="*/ 3254583 w 3530782"/>
                <a:gd name="connsiteY39" fmla="*/ 858385 h 1417928"/>
                <a:gd name="connsiteX40" fmla="*/ 3453936 w 3530782"/>
                <a:gd name="connsiteY40" fmla="*/ 543914 h 1417928"/>
                <a:gd name="connsiteX41" fmla="*/ 3533255 w 3530782"/>
                <a:gd name="connsiteY41" fmla="*/ 117834 h 141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30782" h="1417928">
                  <a:moveTo>
                    <a:pt x="3533255" y="117834"/>
                  </a:moveTo>
                  <a:cubicBezTo>
                    <a:pt x="3530448" y="86948"/>
                    <a:pt x="3532553" y="56062"/>
                    <a:pt x="3519217" y="26581"/>
                  </a:cubicBezTo>
                  <a:cubicBezTo>
                    <a:pt x="3506582" y="-2199"/>
                    <a:pt x="3486225" y="-12026"/>
                    <a:pt x="3477802" y="19561"/>
                  </a:cubicBezTo>
                  <a:cubicBezTo>
                    <a:pt x="3468676" y="55360"/>
                    <a:pt x="3398482" y="169777"/>
                    <a:pt x="3375318" y="195749"/>
                  </a:cubicBezTo>
                  <a:cubicBezTo>
                    <a:pt x="3211765" y="379659"/>
                    <a:pt x="2957661" y="529173"/>
                    <a:pt x="2757606" y="598666"/>
                  </a:cubicBezTo>
                  <a:cubicBezTo>
                    <a:pt x="2498589" y="668158"/>
                    <a:pt x="2375047" y="693428"/>
                    <a:pt x="2077422" y="703958"/>
                  </a:cubicBezTo>
                  <a:cubicBezTo>
                    <a:pt x="2049344" y="704659"/>
                    <a:pt x="2040219" y="709573"/>
                    <a:pt x="2038815" y="735545"/>
                  </a:cubicBezTo>
                  <a:cubicBezTo>
                    <a:pt x="2038113" y="744670"/>
                    <a:pt x="2067595" y="958763"/>
                    <a:pt x="2067595" y="1059142"/>
                  </a:cubicBezTo>
                  <a:cubicBezTo>
                    <a:pt x="2067595" y="1077392"/>
                    <a:pt x="2061277" y="1096345"/>
                    <a:pt x="2045834" y="1111086"/>
                  </a:cubicBezTo>
                  <a:cubicBezTo>
                    <a:pt x="1996698" y="1125124"/>
                    <a:pt x="1634495" y="1145481"/>
                    <a:pt x="1586060" y="1130740"/>
                  </a:cubicBezTo>
                  <a:cubicBezTo>
                    <a:pt x="1536223" y="1115297"/>
                    <a:pt x="1496212" y="1085114"/>
                    <a:pt x="1494808" y="1033872"/>
                  </a:cubicBezTo>
                  <a:cubicBezTo>
                    <a:pt x="1494106" y="1003688"/>
                    <a:pt x="1496212" y="790297"/>
                    <a:pt x="1503231" y="717997"/>
                  </a:cubicBezTo>
                  <a:cubicBezTo>
                    <a:pt x="1506039" y="687813"/>
                    <a:pt x="1496212" y="678687"/>
                    <a:pt x="1464624" y="675880"/>
                  </a:cubicBezTo>
                  <a:cubicBezTo>
                    <a:pt x="1315812" y="661841"/>
                    <a:pt x="935358" y="582521"/>
                    <a:pt x="831470" y="543212"/>
                  </a:cubicBezTo>
                  <a:cubicBezTo>
                    <a:pt x="803392" y="532683"/>
                    <a:pt x="781632" y="548828"/>
                    <a:pt x="773208" y="581819"/>
                  </a:cubicBezTo>
                  <a:cubicBezTo>
                    <a:pt x="771804" y="583925"/>
                    <a:pt x="698100" y="823990"/>
                    <a:pt x="684763" y="865405"/>
                  </a:cubicBezTo>
                  <a:cubicBezTo>
                    <a:pt x="641243" y="858385"/>
                    <a:pt x="404687" y="765729"/>
                    <a:pt x="374504" y="745372"/>
                  </a:cubicBezTo>
                  <a:cubicBezTo>
                    <a:pt x="375908" y="708169"/>
                    <a:pt x="424342" y="520750"/>
                    <a:pt x="427150" y="458979"/>
                  </a:cubicBezTo>
                  <a:cubicBezTo>
                    <a:pt x="428554" y="427391"/>
                    <a:pt x="440487" y="396505"/>
                    <a:pt x="411707" y="378255"/>
                  </a:cubicBezTo>
                  <a:cubicBezTo>
                    <a:pt x="221480" y="256117"/>
                    <a:pt x="181469" y="239972"/>
                    <a:pt x="67052" y="52553"/>
                  </a:cubicBezTo>
                  <a:cubicBezTo>
                    <a:pt x="59331" y="40620"/>
                    <a:pt x="34762" y="4820"/>
                    <a:pt x="16512" y="6224"/>
                  </a:cubicBezTo>
                  <a:cubicBezTo>
                    <a:pt x="-22797" y="9734"/>
                    <a:pt x="19320" y="142402"/>
                    <a:pt x="27743" y="193644"/>
                  </a:cubicBezTo>
                  <a:cubicBezTo>
                    <a:pt x="56523" y="318590"/>
                    <a:pt x="100043" y="651312"/>
                    <a:pt x="378715" y="959465"/>
                  </a:cubicBezTo>
                  <a:cubicBezTo>
                    <a:pt x="434871" y="1021236"/>
                    <a:pt x="671426" y="1189703"/>
                    <a:pt x="731794" y="1209358"/>
                  </a:cubicBezTo>
                  <a:cubicBezTo>
                    <a:pt x="783036" y="1226204"/>
                    <a:pt x="803392" y="1245157"/>
                    <a:pt x="813921" y="1203742"/>
                  </a:cubicBezTo>
                  <a:cubicBezTo>
                    <a:pt x="840595" y="1099854"/>
                    <a:pt x="917809" y="899800"/>
                    <a:pt x="933954" y="879444"/>
                  </a:cubicBezTo>
                  <a:cubicBezTo>
                    <a:pt x="942377" y="868915"/>
                    <a:pt x="966243" y="862597"/>
                    <a:pt x="979580" y="865405"/>
                  </a:cubicBezTo>
                  <a:cubicBezTo>
                    <a:pt x="1043457" y="878040"/>
                    <a:pt x="1257550" y="925070"/>
                    <a:pt x="1296859" y="937003"/>
                  </a:cubicBezTo>
                  <a:cubicBezTo>
                    <a:pt x="1336168" y="946129"/>
                    <a:pt x="1345293" y="949638"/>
                    <a:pt x="1341784" y="983332"/>
                  </a:cubicBezTo>
                  <a:cubicBezTo>
                    <a:pt x="1336168" y="1045103"/>
                    <a:pt x="1331255" y="1295697"/>
                    <a:pt x="1331255" y="1295697"/>
                  </a:cubicBezTo>
                  <a:cubicBezTo>
                    <a:pt x="1329851" y="1327284"/>
                    <a:pt x="1362842" y="1360276"/>
                    <a:pt x="1388814" y="1366593"/>
                  </a:cubicBezTo>
                  <a:cubicBezTo>
                    <a:pt x="1702583" y="1448019"/>
                    <a:pt x="1881579" y="1431172"/>
                    <a:pt x="2204474" y="1351853"/>
                  </a:cubicBezTo>
                  <a:cubicBezTo>
                    <a:pt x="2233254" y="1344833"/>
                    <a:pt x="2243081" y="1341323"/>
                    <a:pt x="2245889" y="1313947"/>
                  </a:cubicBezTo>
                  <a:cubicBezTo>
                    <a:pt x="2247994" y="1293591"/>
                    <a:pt x="2239571" y="1031765"/>
                    <a:pt x="2239571" y="927878"/>
                  </a:cubicBezTo>
                  <a:cubicBezTo>
                    <a:pt x="2239571" y="904012"/>
                    <a:pt x="2247293" y="892079"/>
                    <a:pt x="2272562" y="889271"/>
                  </a:cubicBezTo>
                  <a:cubicBezTo>
                    <a:pt x="2322401" y="882954"/>
                    <a:pt x="2584226" y="831711"/>
                    <a:pt x="2638276" y="849962"/>
                  </a:cubicBezTo>
                  <a:cubicBezTo>
                    <a:pt x="2660036" y="856981"/>
                    <a:pt x="2680393" y="859087"/>
                    <a:pt x="2688816" y="880146"/>
                  </a:cubicBezTo>
                  <a:cubicBezTo>
                    <a:pt x="2681797" y="851366"/>
                    <a:pt x="2742164" y="1113893"/>
                    <a:pt x="2762520" y="1203040"/>
                  </a:cubicBezTo>
                  <a:cubicBezTo>
                    <a:pt x="2768837" y="1229714"/>
                    <a:pt x="2776559" y="1231118"/>
                    <a:pt x="2803233" y="1224099"/>
                  </a:cubicBezTo>
                  <a:cubicBezTo>
                    <a:pt x="2855177" y="1211464"/>
                    <a:pt x="3052423" y="1092835"/>
                    <a:pt x="3254583" y="858385"/>
                  </a:cubicBezTo>
                  <a:cubicBezTo>
                    <a:pt x="3346538" y="751690"/>
                    <a:pt x="3411819" y="677986"/>
                    <a:pt x="3453936" y="543914"/>
                  </a:cubicBezTo>
                  <a:cubicBezTo>
                    <a:pt x="3510091" y="378255"/>
                    <a:pt x="3546592" y="263136"/>
                    <a:pt x="3533255" y="11783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3E879D9-D973-4301-B852-FE34C9317B02}"/>
                </a:ext>
              </a:extLst>
            </p:cNvPr>
            <p:cNvSpPr/>
            <p:nvPr/>
          </p:nvSpPr>
          <p:spPr>
            <a:xfrm>
              <a:off x="4004907" y="5005568"/>
              <a:ext cx="7019" cy="77214"/>
            </a:xfrm>
            <a:custGeom>
              <a:avLst/>
              <a:gdLst>
                <a:gd name="connsiteX0" fmla="*/ 702 w 7019"/>
                <a:gd name="connsiteY0" fmla="*/ 30886 h 77213"/>
                <a:gd name="connsiteX1" fmla="*/ 5616 w 7019"/>
                <a:gd name="connsiteY1" fmla="*/ 80724 h 77213"/>
                <a:gd name="connsiteX2" fmla="*/ 11933 w 7019"/>
                <a:gd name="connsiteY2" fmla="*/ 0 h 77213"/>
                <a:gd name="connsiteX3" fmla="*/ 702 w 7019"/>
                <a:gd name="connsiteY3" fmla="*/ 30886 h 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9" h="77213">
                  <a:moveTo>
                    <a:pt x="702" y="30886"/>
                  </a:moveTo>
                  <a:cubicBezTo>
                    <a:pt x="1404" y="47733"/>
                    <a:pt x="-3510" y="64579"/>
                    <a:pt x="5616" y="80724"/>
                  </a:cubicBezTo>
                  <a:cubicBezTo>
                    <a:pt x="16847" y="54752"/>
                    <a:pt x="11933" y="27376"/>
                    <a:pt x="11933" y="0"/>
                  </a:cubicBezTo>
                  <a:cubicBezTo>
                    <a:pt x="3510" y="8423"/>
                    <a:pt x="702" y="18953"/>
                    <a:pt x="702" y="30886"/>
                  </a:cubicBezTo>
                  <a:close/>
                </a:path>
              </a:pathLst>
            </a:custGeom>
            <a:solidFill>
              <a:srgbClr val="80808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CDED09C-8242-4B9E-8668-A85F61AF8AE8}"/>
                </a:ext>
              </a:extLst>
            </p:cNvPr>
            <p:cNvSpPr/>
            <p:nvPr/>
          </p:nvSpPr>
          <p:spPr>
            <a:xfrm>
              <a:off x="4005547" y="5013261"/>
              <a:ext cx="3348277" cy="1256481"/>
            </a:xfrm>
            <a:custGeom>
              <a:avLst/>
              <a:gdLst>
                <a:gd name="connsiteX0" fmla="*/ 18312 w 3348276"/>
                <a:gd name="connsiteY0" fmla="*/ 28 h 1256481"/>
                <a:gd name="connsiteX1" fmla="*/ 61131 w 3348276"/>
                <a:gd name="connsiteY1" fmla="*/ 84261 h 1256481"/>
                <a:gd name="connsiteX2" fmla="*/ 318745 w 3348276"/>
                <a:gd name="connsiteY2" fmla="*/ 299758 h 1256481"/>
                <a:gd name="connsiteX3" fmla="*/ 374198 w 3348276"/>
                <a:gd name="connsiteY3" fmla="*/ 402944 h 1256481"/>
                <a:gd name="connsiteX4" fmla="*/ 328572 w 3348276"/>
                <a:gd name="connsiteY4" fmla="*/ 668279 h 1256481"/>
                <a:gd name="connsiteX5" fmla="*/ 348226 w 3348276"/>
                <a:gd name="connsiteY5" fmla="*/ 694953 h 1256481"/>
                <a:gd name="connsiteX6" fmla="*/ 417017 w 3348276"/>
                <a:gd name="connsiteY6" fmla="*/ 725839 h 1256481"/>
                <a:gd name="connsiteX7" fmla="*/ 593205 w 3348276"/>
                <a:gd name="connsiteY7" fmla="*/ 803755 h 1256481"/>
                <a:gd name="connsiteX8" fmla="*/ 658486 w 3348276"/>
                <a:gd name="connsiteY8" fmla="*/ 812178 h 1256481"/>
                <a:gd name="connsiteX9" fmla="*/ 775711 w 3348276"/>
                <a:gd name="connsiteY9" fmla="*/ 798139 h 1256481"/>
                <a:gd name="connsiteX10" fmla="*/ 832568 w 3348276"/>
                <a:gd name="connsiteY10" fmla="*/ 746897 h 1256481"/>
                <a:gd name="connsiteX11" fmla="*/ 864156 w 3348276"/>
                <a:gd name="connsiteY11" fmla="*/ 544035 h 1256481"/>
                <a:gd name="connsiteX12" fmla="*/ 871175 w 3348276"/>
                <a:gd name="connsiteY12" fmla="*/ 515957 h 1256481"/>
                <a:gd name="connsiteX13" fmla="*/ 916100 w 3348276"/>
                <a:gd name="connsiteY13" fmla="*/ 522275 h 1256481"/>
                <a:gd name="connsiteX14" fmla="*/ 1424308 w 3348276"/>
                <a:gd name="connsiteY14" fmla="*/ 617037 h 1256481"/>
                <a:gd name="connsiteX15" fmla="*/ 1455895 w 3348276"/>
                <a:gd name="connsiteY15" fmla="*/ 665471 h 1256481"/>
                <a:gd name="connsiteX16" fmla="*/ 1452386 w 3348276"/>
                <a:gd name="connsiteY16" fmla="*/ 902027 h 1256481"/>
                <a:gd name="connsiteX17" fmla="*/ 1461511 w 3348276"/>
                <a:gd name="connsiteY17" fmla="*/ 1016444 h 1256481"/>
                <a:gd name="connsiteX18" fmla="*/ 1513455 w 3348276"/>
                <a:gd name="connsiteY18" fmla="*/ 1068388 h 1256481"/>
                <a:gd name="connsiteX19" fmla="*/ 1783703 w 3348276"/>
                <a:gd name="connsiteY19" fmla="*/ 1081023 h 1256481"/>
                <a:gd name="connsiteX20" fmla="*/ 2018855 w 3348276"/>
                <a:gd name="connsiteY20" fmla="*/ 1057859 h 1256481"/>
                <a:gd name="connsiteX21" fmla="*/ 2119233 w 3348276"/>
                <a:gd name="connsiteY21" fmla="*/ 977837 h 1256481"/>
                <a:gd name="connsiteX22" fmla="*/ 2164158 w 3348276"/>
                <a:gd name="connsiteY22" fmla="*/ 876757 h 1256481"/>
                <a:gd name="connsiteX23" fmla="*/ 2157840 w 3348276"/>
                <a:gd name="connsiteY23" fmla="*/ 666173 h 1256481"/>
                <a:gd name="connsiteX24" fmla="*/ 2298229 w 3348276"/>
                <a:gd name="connsiteY24" fmla="*/ 640903 h 1256481"/>
                <a:gd name="connsiteX25" fmla="*/ 3091427 w 3348276"/>
                <a:gd name="connsiteY25" fmla="*/ 380482 h 1256481"/>
                <a:gd name="connsiteX26" fmla="*/ 3327982 w 3348276"/>
                <a:gd name="connsiteY26" fmla="*/ 152350 h 1256481"/>
                <a:gd name="connsiteX27" fmla="*/ 3350444 w 3348276"/>
                <a:gd name="connsiteY27" fmla="*/ 179024 h 1256481"/>
                <a:gd name="connsiteX28" fmla="*/ 3168640 w 3348276"/>
                <a:gd name="connsiteY28" fmla="*/ 575623 h 1256481"/>
                <a:gd name="connsiteX29" fmla="*/ 2818370 w 3348276"/>
                <a:gd name="connsiteY29" fmla="*/ 931509 h 1256481"/>
                <a:gd name="connsiteX30" fmla="*/ 2753089 w 3348276"/>
                <a:gd name="connsiteY30" fmla="*/ 907642 h 1256481"/>
                <a:gd name="connsiteX31" fmla="*/ 2710973 w 3348276"/>
                <a:gd name="connsiteY31" fmla="*/ 727243 h 1256481"/>
                <a:gd name="connsiteX32" fmla="*/ 2657625 w 3348276"/>
                <a:gd name="connsiteY32" fmla="*/ 692145 h 1256481"/>
                <a:gd name="connsiteX33" fmla="*/ 2540400 w 3348276"/>
                <a:gd name="connsiteY33" fmla="*/ 708290 h 1256481"/>
                <a:gd name="connsiteX34" fmla="*/ 2421069 w 3348276"/>
                <a:gd name="connsiteY34" fmla="*/ 726541 h 1256481"/>
                <a:gd name="connsiteX35" fmla="*/ 2268748 w 3348276"/>
                <a:gd name="connsiteY35" fmla="*/ 769359 h 1256481"/>
                <a:gd name="connsiteX36" fmla="*/ 2197149 w 3348276"/>
                <a:gd name="connsiteY36" fmla="*/ 831130 h 1256481"/>
                <a:gd name="connsiteX37" fmla="*/ 2185216 w 3348276"/>
                <a:gd name="connsiteY37" fmla="*/ 869035 h 1256481"/>
                <a:gd name="connsiteX38" fmla="*/ 2190130 w 3348276"/>
                <a:gd name="connsiteY38" fmla="*/ 1170872 h 1256481"/>
                <a:gd name="connsiteX39" fmla="*/ 2156436 w 3348276"/>
                <a:gd name="connsiteY39" fmla="*/ 1198248 h 1256481"/>
                <a:gd name="connsiteX40" fmla="*/ 1762645 w 3348276"/>
                <a:gd name="connsiteY40" fmla="*/ 1257913 h 1256481"/>
                <a:gd name="connsiteX41" fmla="*/ 1458703 w 3348276"/>
                <a:gd name="connsiteY41" fmla="*/ 1228431 h 1256481"/>
                <a:gd name="connsiteX42" fmla="*/ 1390614 w 3348276"/>
                <a:gd name="connsiteY42" fmla="*/ 1137178 h 1256481"/>
                <a:gd name="connsiteX43" fmla="*/ 1396932 w 3348276"/>
                <a:gd name="connsiteY43" fmla="*/ 903431 h 1256481"/>
                <a:gd name="connsiteX44" fmla="*/ 1335863 w 3348276"/>
                <a:gd name="connsiteY44" fmla="*/ 824813 h 1256481"/>
                <a:gd name="connsiteX45" fmla="*/ 1043854 w 3348276"/>
                <a:gd name="connsiteY45" fmla="*/ 767955 h 1256481"/>
                <a:gd name="connsiteX46" fmla="*/ 918908 w 3348276"/>
                <a:gd name="connsiteY46" fmla="*/ 781292 h 1256481"/>
                <a:gd name="connsiteX47" fmla="*/ 862752 w 3348276"/>
                <a:gd name="connsiteY47" fmla="*/ 841659 h 1256481"/>
                <a:gd name="connsiteX48" fmla="*/ 784836 w 3348276"/>
                <a:gd name="connsiteY48" fmla="*/ 1042416 h 1256481"/>
                <a:gd name="connsiteX49" fmla="*/ 751845 w 3348276"/>
                <a:gd name="connsiteY49" fmla="*/ 1048031 h 1256481"/>
                <a:gd name="connsiteX50" fmla="*/ 461239 w 3348276"/>
                <a:gd name="connsiteY50" fmla="*/ 923787 h 1256481"/>
                <a:gd name="connsiteX51" fmla="*/ 268205 w 3348276"/>
                <a:gd name="connsiteY51" fmla="*/ 753916 h 1256481"/>
                <a:gd name="connsiteX52" fmla="*/ 34457 w 3348276"/>
                <a:gd name="connsiteY52" fmla="*/ 195870 h 1256481"/>
                <a:gd name="connsiteX53" fmla="*/ 62 w 3348276"/>
                <a:gd name="connsiteY53" fmla="*/ 27404 h 1256481"/>
                <a:gd name="connsiteX54" fmla="*/ 18312 w 3348276"/>
                <a:gd name="connsiteY54" fmla="*/ 28 h 125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48276" h="1256481">
                  <a:moveTo>
                    <a:pt x="18312" y="28"/>
                  </a:moveTo>
                  <a:cubicBezTo>
                    <a:pt x="23928" y="11961"/>
                    <a:pt x="55515" y="75838"/>
                    <a:pt x="61131" y="84261"/>
                  </a:cubicBezTo>
                  <a:cubicBezTo>
                    <a:pt x="125008" y="182534"/>
                    <a:pt x="219771" y="244305"/>
                    <a:pt x="318745" y="299758"/>
                  </a:cubicBezTo>
                  <a:cubicBezTo>
                    <a:pt x="379814" y="334153"/>
                    <a:pt x="381218" y="332749"/>
                    <a:pt x="374198" y="402944"/>
                  </a:cubicBezTo>
                  <a:cubicBezTo>
                    <a:pt x="367179" y="472437"/>
                    <a:pt x="329976" y="647923"/>
                    <a:pt x="328572" y="668279"/>
                  </a:cubicBezTo>
                  <a:cubicBezTo>
                    <a:pt x="327870" y="682318"/>
                    <a:pt x="336293" y="688636"/>
                    <a:pt x="348226" y="694953"/>
                  </a:cubicBezTo>
                  <a:cubicBezTo>
                    <a:pt x="370689" y="706184"/>
                    <a:pt x="393853" y="717416"/>
                    <a:pt x="417017" y="725839"/>
                  </a:cubicBezTo>
                  <a:cubicBezTo>
                    <a:pt x="478086" y="747599"/>
                    <a:pt x="534944" y="777081"/>
                    <a:pt x="593205" y="803755"/>
                  </a:cubicBezTo>
                  <a:cubicBezTo>
                    <a:pt x="614965" y="813582"/>
                    <a:pt x="635322" y="817091"/>
                    <a:pt x="658486" y="812178"/>
                  </a:cubicBezTo>
                  <a:cubicBezTo>
                    <a:pt x="697795" y="807966"/>
                    <a:pt x="736402" y="803052"/>
                    <a:pt x="775711" y="798139"/>
                  </a:cubicBezTo>
                  <a:cubicBezTo>
                    <a:pt x="814318" y="793225"/>
                    <a:pt x="824145" y="785504"/>
                    <a:pt x="832568" y="746897"/>
                  </a:cubicBezTo>
                  <a:cubicBezTo>
                    <a:pt x="846607" y="679510"/>
                    <a:pt x="857838" y="612124"/>
                    <a:pt x="864156" y="544035"/>
                  </a:cubicBezTo>
                  <a:cubicBezTo>
                    <a:pt x="864858" y="534208"/>
                    <a:pt x="861348" y="523679"/>
                    <a:pt x="871175" y="515957"/>
                  </a:cubicBezTo>
                  <a:cubicBezTo>
                    <a:pt x="887320" y="506832"/>
                    <a:pt x="901359" y="518765"/>
                    <a:pt x="916100" y="522275"/>
                  </a:cubicBezTo>
                  <a:cubicBezTo>
                    <a:pt x="1083865" y="562286"/>
                    <a:pt x="1251629" y="600892"/>
                    <a:pt x="1424308" y="617037"/>
                  </a:cubicBezTo>
                  <a:cubicBezTo>
                    <a:pt x="1449578" y="619143"/>
                    <a:pt x="1458703" y="632480"/>
                    <a:pt x="1455895" y="665471"/>
                  </a:cubicBezTo>
                  <a:cubicBezTo>
                    <a:pt x="1449578" y="744089"/>
                    <a:pt x="1451684" y="823409"/>
                    <a:pt x="1452386" y="902027"/>
                  </a:cubicBezTo>
                  <a:cubicBezTo>
                    <a:pt x="1452386" y="939932"/>
                    <a:pt x="1453088" y="978539"/>
                    <a:pt x="1461511" y="1016444"/>
                  </a:cubicBezTo>
                  <a:cubicBezTo>
                    <a:pt x="1468530" y="1047330"/>
                    <a:pt x="1481867" y="1061369"/>
                    <a:pt x="1513455" y="1068388"/>
                  </a:cubicBezTo>
                  <a:cubicBezTo>
                    <a:pt x="1602602" y="1087340"/>
                    <a:pt x="1693153" y="1081023"/>
                    <a:pt x="1783703" y="1081023"/>
                  </a:cubicBezTo>
                  <a:cubicBezTo>
                    <a:pt x="1849686" y="1081023"/>
                    <a:pt x="2007624" y="1065580"/>
                    <a:pt x="2018855" y="1057859"/>
                  </a:cubicBezTo>
                  <a:cubicBezTo>
                    <a:pt x="2031490" y="1056455"/>
                    <a:pt x="2094665" y="996789"/>
                    <a:pt x="2119233" y="977837"/>
                  </a:cubicBezTo>
                  <a:cubicBezTo>
                    <a:pt x="2152225" y="951865"/>
                    <a:pt x="2163456" y="916768"/>
                    <a:pt x="2164158" y="876757"/>
                  </a:cubicBezTo>
                  <a:cubicBezTo>
                    <a:pt x="2166263" y="814284"/>
                    <a:pt x="2151523" y="678809"/>
                    <a:pt x="2157840" y="666173"/>
                  </a:cubicBezTo>
                  <a:cubicBezTo>
                    <a:pt x="2174687" y="647923"/>
                    <a:pt x="2265940" y="643711"/>
                    <a:pt x="2298229" y="640903"/>
                  </a:cubicBezTo>
                  <a:cubicBezTo>
                    <a:pt x="2754493" y="605104"/>
                    <a:pt x="3064753" y="408560"/>
                    <a:pt x="3091427" y="380482"/>
                  </a:cubicBezTo>
                  <a:cubicBezTo>
                    <a:pt x="3161621" y="325730"/>
                    <a:pt x="3265509" y="216227"/>
                    <a:pt x="3327982" y="152350"/>
                  </a:cubicBezTo>
                  <a:cubicBezTo>
                    <a:pt x="3349743" y="151648"/>
                    <a:pt x="3354656" y="155860"/>
                    <a:pt x="3350444" y="179024"/>
                  </a:cubicBezTo>
                  <a:cubicBezTo>
                    <a:pt x="3305520" y="361529"/>
                    <a:pt x="3210757" y="500514"/>
                    <a:pt x="3168640" y="575623"/>
                  </a:cubicBezTo>
                  <a:cubicBezTo>
                    <a:pt x="3050714" y="784802"/>
                    <a:pt x="2826091" y="927297"/>
                    <a:pt x="2818370" y="931509"/>
                  </a:cubicBezTo>
                  <a:cubicBezTo>
                    <a:pt x="2781167" y="953269"/>
                    <a:pt x="2767128" y="948355"/>
                    <a:pt x="2753089" y="907642"/>
                  </a:cubicBezTo>
                  <a:cubicBezTo>
                    <a:pt x="2739051" y="865526"/>
                    <a:pt x="2715886" y="743387"/>
                    <a:pt x="2710973" y="727243"/>
                  </a:cubicBezTo>
                  <a:cubicBezTo>
                    <a:pt x="2701145" y="695655"/>
                    <a:pt x="2689914" y="688636"/>
                    <a:pt x="2657625" y="692145"/>
                  </a:cubicBezTo>
                  <a:cubicBezTo>
                    <a:pt x="2618316" y="696357"/>
                    <a:pt x="2579709" y="704780"/>
                    <a:pt x="2540400" y="708290"/>
                  </a:cubicBezTo>
                  <a:cubicBezTo>
                    <a:pt x="2498985" y="711800"/>
                    <a:pt x="2474417" y="718819"/>
                    <a:pt x="2421069" y="726541"/>
                  </a:cubicBezTo>
                  <a:cubicBezTo>
                    <a:pt x="2348067" y="742685"/>
                    <a:pt x="2312268" y="733560"/>
                    <a:pt x="2268748" y="769359"/>
                  </a:cubicBezTo>
                  <a:cubicBezTo>
                    <a:pt x="2244180" y="789014"/>
                    <a:pt x="2221015" y="801649"/>
                    <a:pt x="2197149" y="831130"/>
                  </a:cubicBezTo>
                  <a:cubicBezTo>
                    <a:pt x="2191534" y="836044"/>
                    <a:pt x="2185216" y="855698"/>
                    <a:pt x="2185216" y="869035"/>
                  </a:cubicBezTo>
                  <a:cubicBezTo>
                    <a:pt x="2186620" y="969413"/>
                    <a:pt x="2188024" y="1069791"/>
                    <a:pt x="2190130" y="1170872"/>
                  </a:cubicBezTo>
                  <a:cubicBezTo>
                    <a:pt x="2185216" y="1187719"/>
                    <a:pt x="2171177" y="1193334"/>
                    <a:pt x="2156436" y="1198248"/>
                  </a:cubicBezTo>
                  <a:cubicBezTo>
                    <a:pt x="2054654" y="1234047"/>
                    <a:pt x="1836349" y="1255807"/>
                    <a:pt x="1762645" y="1257913"/>
                  </a:cubicBezTo>
                  <a:cubicBezTo>
                    <a:pt x="1660863" y="1260721"/>
                    <a:pt x="1558379" y="1259317"/>
                    <a:pt x="1458703" y="1228431"/>
                  </a:cubicBezTo>
                  <a:cubicBezTo>
                    <a:pt x="1401144" y="1210883"/>
                    <a:pt x="1392018" y="1196142"/>
                    <a:pt x="1390614" y="1137178"/>
                  </a:cubicBezTo>
                  <a:cubicBezTo>
                    <a:pt x="1388509" y="1059262"/>
                    <a:pt x="1400442" y="982048"/>
                    <a:pt x="1396932" y="903431"/>
                  </a:cubicBezTo>
                  <a:cubicBezTo>
                    <a:pt x="1394826" y="850083"/>
                    <a:pt x="1387105" y="836746"/>
                    <a:pt x="1335863" y="824813"/>
                  </a:cubicBezTo>
                  <a:cubicBezTo>
                    <a:pt x="1238994" y="803052"/>
                    <a:pt x="1140722" y="788312"/>
                    <a:pt x="1043854" y="767955"/>
                  </a:cubicBezTo>
                  <a:cubicBezTo>
                    <a:pt x="1020690" y="763042"/>
                    <a:pt x="939264" y="767253"/>
                    <a:pt x="918908" y="781292"/>
                  </a:cubicBezTo>
                  <a:cubicBezTo>
                    <a:pt x="890128" y="791822"/>
                    <a:pt x="875387" y="816390"/>
                    <a:pt x="862752" y="841659"/>
                  </a:cubicBezTo>
                  <a:cubicBezTo>
                    <a:pt x="829761" y="905537"/>
                    <a:pt x="806596" y="973625"/>
                    <a:pt x="784836" y="1042416"/>
                  </a:cubicBezTo>
                  <a:cubicBezTo>
                    <a:pt x="775711" y="1054349"/>
                    <a:pt x="763076" y="1052945"/>
                    <a:pt x="751845" y="1048031"/>
                  </a:cubicBezTo>
                  <a:cubicBezTo>
                    <a:pt x="651467" y="1005915"/>
                    <a:pt x="555300" y="972923"/>
                    <a:pt x="461239" y="923787"/>
                  </a:cubicBezTo>
                  <a:cubicBezTo>
                    <a:pt x="385430" y="883776"/>
                    <a:pt x="316639" y="822005"/>
                    <a:pt x="268205" y="753916"/>
                  </a:cubicBezTo>
                  <a:cubicBezTo>
                    <a:pt x="146768" y="584748"/>
                    <a:pt x="90613" y="393117"/>
                    <a:pt x="34457" y="195870"/>
                  </a:cubicBezTo>
                  <a:cubicBezTo>
                    <a:pt x="28140" y="174812"/>
                    <a:pt x="-1342" y="55481"/>
                    <a:pt x="62" y="27404"/>
                  </a:cubicBezTo>
                  <a:cubicBezTo>
                    <a:pt x="62" y="11961"/>
                    <a:pt x="-2044" y="-674"/>
                    <a:pt x="18312" y="2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AD3A5C9-E4C6-4134-8492-8BD39F747A84}"/>
                </a:ext>
              </a:extLst>
            </p:cNvPr>
            <p:cNvSpPr/>
            <p:nvPr/>
          </p:nvSpPr>
          <p:spPr>
            <a:xfrm>
              <a:off x="6009661" y="4486976"/>
              <a:ext cx="863392" cy="533478"/>
            </a:xfrm>
            <a:custGeom>
              <a:avLst/>
              <a:gdLst>
                <a:gd name="connsiteX0" fmla="*/ 867604 w 863392"/>
                <a:gd name="connsiteY0" fmla="*/ 534737 h 533477"/>
                <a:gd name="connsiteX1" fmla="*/ 519439 w 863392"/>
                <a:gd name="connsiteY1" fmla="*/ 261680 h 533477"/>
                <a:gd name="connsiteX2" fmla="*/ 277970 w 863392"/>
                <a:gd name="connsiteY2" fmla="*/ 229391 h 533477"/>
                <a:gd name="connsiteX3" fmla="*/ 0 w 863392"/>
                <a:gd name="connsiteY3" fmla="*/ 316432 h 533477"/>
                <a:gd name="connsiteX4" fmla="*/ 345357 w 863392"/>
                <a:gd name="connsiteY4" fmla="*/ 14596 h 533477"/>
                <a:gd name="connsiteX5" fmla="*/ 482236 w 863392"/>
                <a:gd name="connsiteY5" fmla="*/ 28635 h 533477"/>
                <a:gd name="connsiteX6" fmla="*/ 580508 w 863392"/>
                <a:gd name="connsiteY6" fmla="*/ 128311 h 533477"/>
                <a:gd name="connsiteX7" fmla="*/ 867604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867604" y="534737"/>
                  </a:moveTo>
                  <a:cubicBezTo>
                    <a:pt x="734936" y="462436"/>
                    <a:pt x="631048" y="361357"/>
                    <a:pt x="519439" y="261680"/>
                  </a:cubicBezTo>
                  <a:cubicBezTo>
                    <a:pt x="475918" y="225179"/>
                    <a:pt x="414849" y="182361"/>
                    <a:pt x="277970" y="229391"/>
                  </a:cubicBezTo>
                  <a:cubicBezTo>
                    <a:pt x="247085" y="237112"/>
                    <a:pt x="86339" y="313624"/>
                    <a:pt x="0" y="316432"/>
                  </a:cubicBezTo>
                  <a:cubicBezTo>
                    <a:pt x="70896" y="248343"/>
                    <a:pt x="296923" y="37760"/>
                    <a:pt x="345357" y="14596"/>
                  </a:cubicBezTo>
                  <a:cubicBezTo>
                    <a:pt x="394493" y="-8568"/>
                    <a:pt x="439417" y="-4357"/>
                    <a:pt x="482236" y="28635"/>
                  </a:cubicBezTo>
                  <a:cubicBezTo>
                    <a:pt x="519439" y="57415"/>
                    <a:pt x="551027" y="91108"/>
                    <a:pt x="580508" y="128311"/>
                  </a:cubicBezTo>
                  <a:cubicBezTo>
                    <a:pt x="673867" y="245536"/>
                    <a:pt x="870412" y="516486"/>
                    <a:pt x="867604" y="53473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3AC6470A-6C00-4A04-B76E-A0FD564256D6}"/>
              </a:ext>
            </a:extLst>
          </p:cNvPr>
          <p:cNvSpPr txBox="1"/>
          <p:nvPr/>
        </p:nvSpPr>
        <p:spPr>
          <a:xfrm>
            <a:off x="5372094" y="1815977"/>
            <a:ext cx="601149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E87B5EB-27A9-47D6-BB59-DB7EF89B6D11}"/>
              </a:ext>
            </a:extLst>
          </p:cNvPr>
          <p:cNvGrpSpPr/>
          <p:nvPr/>
        </p:nvGrpSpPr>
        <p:grpSpPr>
          <a:xfrm>
            <a:off x="5372093" y="3431346"/>
            <a:ext cx="2719592" cy="823652"/>
            <a:chOff x="2079598" y="4324401"/>
            <a:chExt cx="3303211" cy="823652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026E1E3-CD65-4C24-AEDC-8223C518F3EC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5A80B4D-EA58-4BB0-8C24-882F53517768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0DFB6A3-EB9E-4EA1-90A1-1661F56022D0}"/>
              </a:ext>
            </a:extLst>
          </p:cNvPr>
          <p:cNvGrpSpPr/>
          <p:nvPr/>
        </p:nvGrpSpPr>
        <p:grpSpPr>
          <a:xfrm>
            <a:off x="8543650" y="3431346"/>
            <a:ext cx="2719592" cy="823652"/>
            <a:chOff x="2079598" y="4324401"/>
            <a:chExt cx="3303211" cy="823652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F1DA784-EC10-4FEE-A8FF-F506F7476C2F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8136642-7942-41E1-AE14-D55D47FA7D53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135C205-B838-44DC-A7AF-DCEBDBD9109B}"/>
              </a:ext>
            </a:extLst>
          </p:cNvPr>
          <p:cNvGrpSpPr/>
          <p:nvPr/>
        </p:nvGrpSpPr>
        <p:grpSpPr>
          <a:xfrm>
            <a:off x="5372093" y="5392287"/>
            <a:ext cx="2719592" cy="823652"/>
            <a:chOff x="2079598" y="4324401"/>
            <a:chExt cx="3303211" cy="823652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593DFF4-CF7E-4326-87E0-14E15EC5C9A3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1293DC2-2BAF-4DD5-8EF2-C17BD90C3149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1CBA48CB-EC89-4652-B4F9-4759D506AF55}"/>
              </a:ext>
            </a:extLst>
          </p:cNvPr>
          <p:cNvGrpSpPr/>
          <p:nvPr/>
        </p:nvGrpSpPr>
        <p:grpSpPr>
          <a:xfrm>
            <a:off x="8543650" y="5392287"/>
            <a:ext cx="2719592" cy="823652"/>
            <a:chOff x="2079598" y="4324401"/>
            <a:chExt cx="3303211" cy="823652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245A089-02D0-41BB-8B5A-1DE93223D91F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96781D0-3FE3-4C1F-BF69-43F54FAC800C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36CC6FC-BDC3-449D-AA17-0396DFCA657B}"/>
              </a:ext>
            </a:extLst>
          </p:cNvPr>
          <p:cNvGrpSpPr/>
          <p:nvPr/>
        </p:nvGrpSpPr>
        <p:grpSpPr>
          <a:xfrm rot="631684">
            <a:off x="9555382" y="4675704"/>
            <a:ext cx="776168" cy="651155"/>
            <a:chOff x="10838916" y="1490494"/>
            <a:chExt cx="1054514" cy="884669"/>
          </a:xfrm>
        </p:grpSpPr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BCD54E7-C315-4F6E-93F0-0E434D0D7A64}"/>
                </a:ext>
              </a:extLst>
            </p:cNvPr>
            <p:cNvSpPr/>
            <p:nvPr/>
          </p:nvSpPr>
          <p:spPr>
            <a:xfrm>
              <a:off x="10838916" y="1490494"/>
              <a:ext cx="1054514" cy="884669"/>
            </a:xfrm>
            <a:custGeom>
              <a:avLst/>
              <a:gdLst>
                <a:gd name="connsiteX0" fmla="*/ 1570150 w 1822628"/>
                <a:gd name="connsiteY0" fmla="*/ 1292739 h 1529067"/>
                <a:gd name="connsiteX1" fmla="*/ 1543602 w 1822628"/>
                <a:gd name="connsiteY1" fmla="*/ 1305247 h 1529067"/>
                <a:gd name="connsiteX2" fmla="*/ 1404480 w 1822628"/>
                <a:gd name="connsiteY2" fmla="*/ 1418842 h 1529067"/>
                <a:gd name="connsiteX3" fmla="*/ 1303138 w 1822628"/>
                <a:gd name="connsiteY3" fmla="*/ 1445390 h 1529067"/>
                <a:gd name="connsiteX4" fmla="*/ 1075948 w 1822628"/>
                <a:gd name="connsiteY4" fmla="*/ 1506910 h 1529067"/>
                <a:gd name="connsiteX5" fmla="*/ 820167 w 1822628"/>
                <a:gd name="connsiteY5" fmla="*/ 1498231 h 1529067"/>
                <a:gd name="connsiteX6" fmla="*/ 639181 w 1822628"/>
                <a:gd name="connsiteY6" fmla="*/ 1453048 h 1529067"/>
                <a:gd name="connsiteX7" fmla="*/ 384676 w 1822628"/>
                <a:gd name="connsiteY7" fmla="*/ 1371873 h 1529067"/>
                <a:gd name="connsiteX8" fmla="*/ 315498 w 1822628"/>
                <a:gd name="connsiteY8" fmla="*/ 1326690 h 1529067"/>
                <a:gd name="connsiteX9" fmla="*/ 66865 w 1822628"/>
                <a:gd name="connsiteY9" fmla="*/ 1118134 h 1529067"/>
                <a:gd name="connsiteX10" fmla="*/ 181737 w 1822628"/>
                <a:gd name="connsiteY10" fmla="*/ 308673 h 1529067"/>
                <a:gd name="connsiteX11" fmla="*/ 293290 w 1822628"/>
                <a:gd name="connsiteY11" fmla="*/ 221881 h 1529067"/>
                <a:gd name="connsiteX12" fmla="*/ 620035 w 1822628"/>
                <a:gd name="connsiteY12" fmla="*/ 130750 h 1529067"/>
                <a:gd name="connsiteX13" fmla="*/ 664197 w 1822628"/>
                <a:gd name="connsiteY13" fmla="*/ 109052 h 1529067"/>
                <a:gd name="connsiteX14" fmla="*/ 1061653 w 1822628"/>
                <a:gd name="connsiteY14" fmla="*/ 57998 h 1529067"/>
                <a:gd name="connsiteX15" fmla="*/ 1131086 w 1822628"/>
                <a:gd name="connsiteY15" fmla="*/ 72804 h 1529067"/>
                <a:gd name="connsiteX16" fmla="*/ 1401417 w 1822628"/>
                <a:gd name="connsiteY16" fmla="*/ 160872 h 1529067"/>
                <a:gd name="connsiteX17" fmla="*/ 1505822 w 1822628"/>
                <a:gd name="connsiteY17" fmla="*/ 230560 h 1529067"/>
                <a:gd name="connsiteX18" fmla="*/ 1736586 w 1822628"/>
                <a:gd name="connsiteY18" fmla="*/ 466430 h 1529067"/>
                <a:gd name="connsiteX19" fmla="*/ 1819294 w 1822628"/>
                <a:gd name="connsiteY19" fmla="*/ 744929 h 1529067"/>
                <a:gd name="connsiteX20" fmla="*/ 1803978 w 1822628"/>
                <a:gd name="connsiteY20" fmla="*/ 977225 h 1529067"/>
                <a:gd name="connsiteX21" fmla="*/ 1676087 w 1822628"/>
                <a:gd name="connsiteY21" fmla="*/ 1253172 h 1529067"/>
                <a:gd name="connsiteX22" fmla="*/ 1570150 w 1822628"/>
                <a:gd name="connsiteY22" fmla="*/ 1292739 h 152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22628" h="1529067">
                  <a:moveTo>
                    <a:pt x="1570150" y="1292739"/>
                  </a:moveTo>
                  <a:cubicBezTo>
                    <a:pt x="1559174" y="1283294"/>
                    <a:pt x="1548963" y="1295036"/>
                    <a:pt x="1543602" y="1305247"/>
                  </a:cubicBezTo>
                  <a:cubicBezTo>
                    <a:pt x="1513736" y="1363449"/>
                    <a:pt x="1459108" y="1391018"/>
                    <a:pt x="1404480" y="1418842"/>
                  </a:cubicBezTo>
                  <a:cubicBezTo>
                    <a:pt x="1356234" y="1444114"/>
                    <a:pt x="1307478" y="1446411"/>
                    <a:pt x="1303138" y="1445390"/>
                  </a:cubicBezTo>
                  <a:cubicBezTo>
                    <a:pt x="1208943" y="1424458"/>
                    <a:pt x="1147423" y="1454069"/>
                    <a:pt x="1075948" y="1506910"/>
                  </a:cubicBezTo>
                  <a:cubicBezTo>
                    <a:pt x="1018512" y="1544180"/>
                    <a:pt x="858713" y="1536011"/>
                    <a:pt x="820167" y="1498231"/>
                  </a:cubicBezTo>
                  <a:cubicBezTo>
                    <a:pt x="765029" y="1437222"/>
                    <a:pt x="726738" y="1423182"/>
                    <a:pt x="639181" y="1453048"/>
                  </a:cubicBezTo>
                  <a:cubicBezTo>
                    <a:pt x="548815" y="1483936"/>
                    <a:pt x="451302" y="1456112"/>
                    <a:pt x="384676" y="1371873"/>
                  </a:cubicBezTo>
                  <a:cubicBezTo>
                    <a:pt x="366552" y="1349154"/>
                    <a:pt x="346641" y="1331285"/>
                    <a:pt x="315498" y="1326690"/>
                  </a:cubicBezTo>
                  <a:cubicBezTo>
                    <a:pt x="190416" y="1308310"/>
                    <a:pt x="108474" y="1230453"/>
                    <a:pt x="66865" y="1118134"/>
                  </a:cubicBezTo>
                  <a:cubicBezTo>
                    <a:pt x="-40603" y="829424"/>
                    <a:pt x="-29627" y="553732"/>
                    <a:pt x="181737" y="308673"/>
                  </a:cubicBezTo>
                  <a:cubicBezTo>
                    <a:pt x="216453" y="273956"/>
                    <a:pt x="238151" y="248174"/>
                    <a:pt x="293290" y="221881"/>
                  </a:cubicBezTo>
                  <a:cubicBezTo>
                    <a:pt x="383655" y="125389"/>
                    <a:pt x="492145" y="91183"/>
                    <a:pt x="620035" y="130750"/>
                  </a:cubicBezTo>
                  <a:cubicBezTo>
                    <a:pt x="644797" y="138408"/>
                    <a:pt x="651689" y="125134"/>
                    <a:pt x="664197" y="109052"/>
                  </a:cubicBezTo>
                  <a:cubicBezTo>
                    <a:pt x="757371" y="-12457"/>
                    <a:pt x="941931" y="-36707"/>
                    <a:pt x="1061653" y="57998"/>
                  </a:cubicBezTo>
                  <a:cubicBezTo>
                    <a:pt x="1084882" y="76377"/>
                    <a:pt x="1102240" y="80206"/>
                    <a:pt x="1131086" y="72804"/>
                  </a:cubicBezTo>
                  <a:cubicBezTo>
                    <a:pt x="1238555" y="44979"/>
                    <a:pt x="1333770" y="64890"/>
                    <a:pt x="1401417" y="160872"/>
                  </a:cubicBezTo>
                  <a:cubicBezTo>
                    <a:pt x="1427710" y="198141"/>
                    <a:pt x="1466000" y="215755"/>
                    <a:pt x="1505822" y="230560"/>
                  </a:cubicBezTo>
                  <a:cubicBezTo>
                    <a:pt x="1620439" y="272935"/>
                    <a:pt x="1691404" y="356664"/>
                    <a:pt x="1736586" y="466430"/>
                  </a:cubicBezTo>
                  <a:cubicBezTo>
                    <a:pt x="1773601" y="556540"/>
                    <a:pt x="1797341" y="650480"/>
                    <a:pt x="1819294" y="744929"/>
                  </a:cubicBezTo>
                  <a:cubicBezTo>
                    <a:pt x="1831292" y="790878"/>
                    <a:pt x="1813678" y="917237"/>
                    <a:pt x="1803978" y="977225"/>
                  </a:cubicBezTo>
                  <a:cubicBezTo>
                    <a:pt x="1774877" y="1073973"/>
                    <a:pt x="1752158" y="1189610"/>
                    <a:pt x="1676087" y="1253172"/>
                  </a:cubicBezTo>
                  <a:cubicBezTo>
                    <a:pt x="1661537" y="1272062"/>
                    <a:pt x="1611760" y="1328477"/>
                    <a:pt x="1570150" y="129273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25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2F85DFB-4D50-4A6C-8DF8-1B00189E3D5A}"/>
                </a:ext>
              </a:extLst>
            </p:cNvPr>
            <p:cNvSpPr/>
            <p:nvPr/>
          </p:nvSpPr>
          <p:spPr>
            <a:xfrm>
              <a:off x="10854539" y="1502627"/>
              <a:ext cx="1018621" cy="849958"/>
            </a:xfrm>
            <a:custGeom>
              <a:avLst/>
              <a:gdLst>
                <a:gd name="connsiteX0" fmla="*/ 582516 w 1018621"/>
                <a:gd name="connsiteY0" fmla="*/ 703607 h 849958"/>
                <a:gd name="connsiteX1" fmla="*/ 605113 w 1018621"/>
                <a:gd name="connsiteY1" fmla="*/ 717194 h 849958"/>
                <a:gd name="connsiteX2" fmla="*/ 682651 w 1018621"/>
                <a:gd name="connsiteY2" fmla="*/ 758695 h 849958"/>
                <a:gd name="connsiteX3" fmla="*/ 492573 w 1018621"/>
                <a:gd name="connsiteY3" fmla="*/ 844356 h 849958"/>
                <a:gd name="connsiteX4" fmla="*/ 434825 w 1018621"/>
                <a:gd name="connsiteY4" fmla="*/ 800935 h 849958"/>
                <a:gd name="connsiteX5" fmla="*/ 439699 w 1018621"/>
                <a:gd name="connsiteY5" fmla="*/ 755889 h 849958"/>
                <a:gd name="connsiteX6" fmla="*/ 451071 w 1018621"/>
                <a:gd name="connsiteY6" fmla="*/ 726794 h 849958"/>
                <a:gd name="connsiteX7" fmla="*/ 467760 w 1018621"/>
                <a:gd name="connsiteY7" fmla="*/ 707299 h 849958"/>
                <a:gd name="connsiteX8" fmla="*/ 484597 w 1018621"/>
                <a:gd name="connsiteY8" fmla="*/ 726942 h 849958"/>
                <a:gd name="connsiteX9" fmla="*/ 529791 w 1018621"/>
                <a:gd name="connsiteY9" fmla="*/ 767852 h 849958"/>
                <a:gd name="connsiteX10" fmla="*/ 565679 w 1018621"/>
                <a:gd name="connsiteY10" fmla="*/ 723102 h 849958"/>
                <a:gd name="connsiteX11" fmla="*/ 582516 w 1018621"/>
                <a:gd name="connsiteY11" fmla="*/ 703607 h 849958"/>
                <a:gd name="connsiteX12" fmla="*/ 358469 w 1018621"/>
                <a:gd name="connsiteY12" fmla="*/ 166898 h 849958"/>
                <a:gd name="connsiteX13" fmla="*/ 406468 w 1018621"/>
                <a:gd name="connsiteY13" fmla="*/ 178418 h 849958"/>
                <a:gd name="connsiteX14" fmla="*/ 418284 w 1018621"/>
                <a:gd name="connsiteY14" fmla="*/ 227747 h 849958"/>
                <a:gd name="connsiteX15" fmla="*/ 384905 w 1018621"/>
                <a:gd name="connsiteY15" fmla="*/ 286233 h 849958"/>
                <a:gd name="connsiteX16" fmla="*/ 317115 w 1018621"/>
                <a:gd name="connsiteY16" fmla="*/ 378539 h 849958"/>
                <a:gd name="connsiteX17" fmla="*/ 251688 w 1018621"/>
                <a:gd name="connsiteY17" fmla="*/ 478083 h 849958"/>
                <a:gd name="connsiteX18" fmla="*/ 320808 w 1018621"/>
                <a:gd name="connsiteY18" fmla="*/ 524163 h 849958"/>
                <a:gd name="connsiteX19" fmla="*/ 356696 w 1018621"/>
                <a:gd name="connsiteY19" fmla="*/ 596827 h 849958"/>
                <a:gd name="connsiteX20" fmla="*/ 304414 w 1018621"/>
                <a:gd name="connsiteY20" fmla="*/ 597270 h 849958"/>
                <a:gd name="connsiteX21" fmla="*/ 276057 w 1018621"/>
                <a:gd name="connsiteY21" fmla="*/ 621492 h 849958"/>
                <a:gd name="connsiteX22" fmla="*/ 379737 w 1018621"/>
                <a:gd name="connsiteY22" fmla="*/ 757072 h 849958"/>
                <a:gd name="connsiteX23" fmla="*/ 403219 w 1018621"/>
                <a:gd name="connsiteY23" fmla="*/ 780554 h 849958"/>
                <a:gd name="connsiteX24" fmla="*/ 380179 w 1018621"/>
                <a:gd name="connsiteY24" fmla="*/ 800936 h 849958"/>
                <a:gd name="connsiteX25" fmla="*/ 198962 w 1018621"/>
                <a:gd name="connsiteY25" fmla="*/ 743632 h 849958"/>
                <a:gd name="connsiteX26" fmla="*/ 121720 w 1018621"/>
                <a:gd name="connsiteY26" fmla="*/ 453419 h 849958"/>
                <a:gd name="connsiteX27" fmla="*/ 193793 w 1018621"/>
                <a:gd name="connsiteY27" fmla="*/ 263192 h 849958"/>
                <a:gd name="connsiteX28" fmla="*/ 358469 w 1018621"/>
                <a:gd name="connsiteY28" fmla="*/ 166898 h 849958"/>
                <a:gd name="connsiteX29" fmla="*/ 705301 w 1018621"/>
                <a:gd name="connsiteY29" fmla="*/ 162823 h 849958"/>
                <a:gd name="connsiteX30" fmla="*/ 810995 w 1018621"/>
                <a:gd name="connsiteY30" fmla="*/ 209138 h 849958"/>
                <a:gd name="connsiteX31" fmla="*/ 904484 w 1018621"/>
                <a:gd name="connsiteY31" fmla="*/ 362589 h 849958"/>
                <a:gd name="connsiteX32" fmla="*/ 906846 w 1018621"/>
                <a:gd name="connsiteY32" fmla="*/ 371598 h 849958"/>
                <a:gd name="connsiteX33" fmla="*/ 836103 w 1018621"/>
                <a:gd name="connsiteY33" fmla="*/ 763718 h 849958"/>
                <a:gd name="connsiteX34" fmla="*/ 680731 w 1018621"/>
                <a:gd name="connsiteY34" fmla="*/ 808173 h 849958"/>
                <a:gd name="connsiteX35" fmla="*/ 737297 w 1018621"/>
                <a:gd name="connsiteY35" fmla="*/ 725023 h 849958"/>
                <a:gd name="connsiteX36" fmla="*/ 799623 w 1018621"/>
                <a:gd name="connsiteY36" fmla="*/ 607314 h 849958"/>
                <a:gd name="connsiteX37" fmla="*/ 775254 w 1018621"/>
                <a:gd name="connsiteY37" fmla="*/ 585455 h 849958"/>
                <a:gd name="connsiteX38" fmla="*/ 725925 w 1018621"/>
                <a:gd name="connsiteY38" fmla="*/ 564483 h 849958"/>
                <a:gd name="connsiteX39" fmla="*/ 763438 w 1018621"/>
                <a:gd name="connsiteY39" fmla="*/ 513382 h 849958"/>
                <a:gd name="connsiteX40" fmla="*/ 772300 w 1018621"/>
                <a:gd name="connsiteY40" fmla="*/ 417678 h 849958"/>
                <a:gd name="connsiteX41" fmla="*/ 682947 w 1018621"/>
                <a:gd name="connsiteY41" fmla="*/ 299820 h 849958"/>
                <a:gd name="connsiteX42" fmla="*/ 615304 w 1018621"/>
                <a:gd name="connsiteY42" fmla="*/ 461838 h 849958"/>
                <a:gd name="connsiteX43" fmla="*/ 656953 w 1018621"/>
                <a:gd name="connsiteY43" fmla="*/ 525935 h 849958"/>
                <a:gd name="connsiteX44" fmla="*/ 707168 w 1018621"/>
                <a:gd name="connsiteY44" fmla="*/ 540114 h 849958"/>
                <a:gd name="connsiteX45" fmla="*/ 682947 w 1018621"/>
                <a:gd name="connsiteY45" fmla="*/ 603325 h 849958"/>
                <a:gd name="connsiteX46" fmla="*/ 674971 w 1018621"/>
                <a:gd name="connsiteY46" fmla="*/ 635375 h 849958"/>
                <a:gd name="connsiteX47" fmla="*/ 618553 w 1018621"/>
                <a:gd name="connsiteY47" fmla="*/ 639510 h 849958"/>
                <a:gd name="connsiteX48" fmla="*/ 578972 w 1018621"/>
                <a:gd name="connsiteY48" fmla="*/ 619572 h 849958"/>
                <a:gd name="connsiteX49" fmla="*/ 480314 w 1018621"/>
                <a:gd name="connsiteY49" fmla="*/ 617651 h 849958"/>
                <a:gd name="connsiteX50" fmla="*/ 432315 w 1018621"/>
                <a:gd name="connsiteY50" fmla="*/ 646304 h 849958"/>
                <a:gd name="connsiteX51" fmla="*/ 409866 w 1018621"/>
                <a:gd name="connsiteY51" fmla="*/ 659301 h 849958"/>
                <a:gd name="connsiteX52" fmla="*/ 384906 w 1018621"/>
                <a:gd name="connsiteY52" fmla="*/ 642316 h 849958"/>
                <a:gd name="connsiteX53" fmla="*/ 374715 w 1018621"/>
                <a:gd name="connsiteY53" fmla="*/ 544396 h 849958"/>
                <a:gd name="connsiteX54" fmla="*/ 408684 w 1018621"/>
                <a:gd name="connsiteY54" fmla="*/ 524606 h 849958"/>
                <a:gd name="connsiteX55" fmla="*/ 444277 w 1018621"/>
                <a:gd name="connsiteY55" fmla="*/ 468927 h 849958"/>
                <a:gd name="connsiteX56" fmla="*/ 390518 w 1018621"/>
                <a:gd name="connsiteY56" fmla="*/ 348854 h 849958"/>
                <a:gd name="connsiteX57" fmla="*/ 493459 w 1018621"/>
                <a:gd name="connsiteY57" fmla="*/ 200424 h 849958"/>
                <a:gd name="connsiteX58" fmla="*/ 678664 w 1018621"/>
                <a:gd name="connsiteY58" fmla="*/ 286380 h 849958"/>
                <a:gd name="connsiteX59" fmla="*/ 650012 w 1018621"/>
                <a:gd name="connsiteY59" fmla="*/ 210910 h 849958"/>
                <a:gd name="connsiteX60" fmla="*/ 664190 w 1018621"/>
                <a:gd name="connsiteY60" fmla="*/ 168522 h 849958"/>
                <a:gd name="connsiteX61" fmla="*/ 705301 w 1018621"/>
                <a:gd name="connsiteY61" fmla="*/ 162823 h 849958"/>
                <a:gd name="connsiteX62" fmla="*/ 795025 w 1018621"/>
                <a:gd name="connsiteY62" fmla="*/ 124695 h 849958"/>
                <a:gd name="connsiteX63" fmla="*/ 904188 w 1018621"/>
                <a:gd name="connsiteY63" fmla="*/ 173839 h 849958"/>
                <a:gd name="connsiteX64" fmla="*/ 987338 w 1018621"/>
                <a:gd name="connsiteY64" fmla="*/ 302183 h 849958"/>
                <a:gd name="connsiteX65" fmla="*/ 970501 w 1018621"/>
                <a:gd name="connsiteY65" fmla="*/ 668605 h 849958"/>
                <a:gd name="connsiteX66" fmla="*/ 918366 w 1018621"/>
                <a:gd name="connsiteY66" fmla="*/ 729010 h 849958"/>
                <a:gd name="connsiteX67" fmla="*/ 902858 w 1018621"/>
                <a:gd name="connsiteY67" fmla="*/ 673921 h 849958"/>
                <a:gd name="connsiteX68" fmla="*/ 921910 w 1018621"/>
                <a:gd name="connsiteY68" fmla="*/ 337924 h 849958"/>
                <a:gd name="connsiteX69" fmla="*/ 832262 w 1018621"/>
                <a:gd name="connsiteY69" fmla="*/ 207808 h 849958"/>
                <a:gd name="connsiteX70" fmla="*/ 672460 w 1018621"/>
                <a:gd name="connsiteY70" fmla="*/ 144892 h 849958"/>
                <a:gd name="connsiteX71" fmla="*/ 795025 w 1018621"/>
                <a:gd name="connsiteY71" fmla="*/ 124695 h 849958"/>
                <a:gd name="connsiteX72" fmla="*/ 259722 w 1018621"/>
                <a:gd name="connsiteY72" fmla="*/ 120488 h 849958"/>
                <a:gd name="connsiteX73" fmla="*/ 337203 w 1018621"/>
                <a:gd name="connsiteY73" fmla="*/ 149322 h 849958"/>
                <a:gd name="connsiteX74" fmla="*/ 129105 w 1018621"/>
                <a:gd name="connsiteY74" fmla="*/ 321973 h 849958"/>
                <a:gd name="connsiteX75" fmla="*/ 105622 w 1018621"/>
                <a:gd name="connsiteY75" fmla="*/ 596826 h 849958"/>
                <a:gd name="connsiteX76" fmla="*/ 161450 w 1018621"/>
                <a:gd name="connsiteY76" fmla="*/ 726056 h 849958"/>
                <a:gd name="connsiteX77" fmla="*/ 50829 w 1018621"/>
                <a:gd name="connsiteY77" fmla="*/ 654426 h 849958"/>
                <a:gd name="connsiteX78" fmla="*/ 45364 w 1018621"/>
                <a:gd name="connsiteY78" fmla="*/ 263192 h 849958"/>
                <a:gd name="connsiteX79" fmla="*/ 259722 w 1018621"/>
                <a:gd name="connsiteY79" fmla="*/ 120488 h 849958"/>
                <a:gd name="connsiteX80" fmla="*/ 300057 w 1018621"/>
                <a:gd name="connsiteY80" fmla="*/ 74350 h 849958"/>
                <a:gd name="connsiteX81" fmla="*/ 402924 w 1018621"/>
                <a:gd name="connsiteY81" fmla="*/ 114615 h 849958"/>
                <a:gd name="connsiteX82" fmla="*/ 407798 w 1018621"/>
                <a:gd name="connsiteY82" fmla="*/ 140018 h 849958"/>
                <a:gd name="connsiteX83" fmla="*/ 386087 w 1018621"/>
                <a:gd name="connsiteY83" fmla="*/ 144006 h 849958"/>
                <a:gd name="connsiteX84" fmla="*/ 347836 w 1018621"/>
                <a:gd name="connsiteY84" fmla="*/ 130123 h 849958"/>
                <a:gd name="connsiteX85" fmla="*/ 192760 w 1018621"/>
                <a:gd name="connsiteY85" fmla="*/ 116387 h 849958"/>
                <a:gd name="connsiteX86" fmla="*/ 300057 w 1018621"/>
                <a:gd name="connsiteY86" fmla="*/ 74350 h 849958"/>
                <a:gd name="connsiteX87" fmla="*/ 681322 w 1018621"/>
                <a:gd name="connsiteY87" fmla="*/ 42837 h 849958"/>
                <a:gd name="connsiteX88" fmla="*/ 759451 w 1018621"/>
                <a:gd name="connsiteY88" fmla="*/ 72671 h 849958"/>
                <a:gd name="connsiteX89" fmla="*/ 769346 w 1018621"/>
                <a:gd name="connsiteY89" fmla="*/ 93938 h 849958"/>
                <a:gd name="connsiteX90" fmla="*/ 749703 w 1018621"/>
                <a:gd name="connsiteY90" fmla="*/ 102652 h 849958"/>
                <a:gd name="connsiteX91" fmla="*/ 642922 w 1018621"/>
                <a:gd name="connsiteY91" fmla="*/ 139132 h 849958"/>
                <a:gd name="connsiteX92" fmla="*/ 579119 w 1018621"/>
                <a:gd name="connsiteY92" fmla="*/ 114911 h 849958"/>
                <a:gd name="connsiteX93" fmla="*/ 595366 w 1018621"/>
                <a:gd name="connsiteY93" fmla="*/ 75920 h 849958"/>
                <a:gd name="connsiteX94" fmla="*/ 681322 w 1018621"/>
                <a:gd name="connsiteY94" fmla="*/ 42837 h 849958"/>
                <a:gd name="connsiteX95" fmla="*/ 523921 w 1018621"/>
                <a:gd name="connsiteY95" fmla="*/ 26148 h 849958"/>
                <a:gd name="connsiteX96" fmla="*/ 557114 w 1018621"/>
                <a:gd name="connsiteY96" fmla="*/ 37816 h 849958"/>
                <a:gd name="connsiteX97" fmla="*/ 558295 w 1018621"/>
                <a:gd name="connsiteY97" fmla="*/ 39588 h 849958"/>
                <a:gd name="connsiteX98" fmla="*/ 559329 w 1018621"/>
                <a:gd name="connsiteY98" fmla="*/ 39145 h 849958"/>
                <a:gd name="connsiteX99" fmla="*/ 558295 w 1018621"/>
                <a:gd name="connsiteY99" fmla="*/ 84930 h 849958"/>
                <a:gd name="connsiteX100" fmla="*/ 579415 w 1018621"/>
                <a:gd name="connsiteY100" fmla="*/ 142677 h 849958"/>
                <a:gd name="connsiteX101" fmla="*/ 606295 w 1018621"/>
                <a:gd name="connsiteY101" fmla="*/ 173692 h 849958"/>
                <a:gd name="connsiteX102" fmla="*/ 567600 w 1018621"/>
                <a:gd name="connsiteY102" fmla="*/ 182997 h 849958"/>
                <a:gd name="connsiteX103" fmla="*/ 458604 w 1018621"/>
                <a:gd name="connsiteY103" fmla="*/ 193926 h 849958"/>
                <a:gd name="connsiteX104" fmla="*/ 433053 w 1018621"/>
                <a:gd name="connsiteY104" fmla="*/ 177827 h 849958"/>
                <a:gd name="connsiteX105" fmla="*/ 426997 w 1018621"/>
                <a:gd name="connsiteY105" fmla="*/ 139575 h 849958"/>
                <a:gd name="connsiteX106" fmla="*/ 479281 w 1018621"/>
                <a:gd name="connsiteY106" fmla="*/ 55096 h 849958"/>
                <a:gd name="connsiteX107" fmla="*/ 484893 w 1018621"/>
                <a:gd name="connsiteY107" fmla="*/ 49188 h 849958"/>
                <a:gd name="connsiteX108" fmla="*/ 531416 w 1018621"/>
                <a:gd name="connsiteY108" fmla="*/ 75625 h 849958"/>
                <a:gd name="connsiteX109" fmla="*/ 557557 w 1018621"/>
                <a:gd name="connsiteY109" fmla="*/ 42099 h 849958"/>
                <a:gd name="connsiteX110" fmla="*/ 544560 w 1018621"/>
                <a:gd name="connsiteY110" fmla="*/ 53767 h 849958"/>
                <a:gd name="connsiteX111" fmla="*/ 521077 w 1018621"/>
                <a:gd name="connsiteY111" fmla="*/ 65729 h 849958"/>
                <a:gd name="connsiteX112" fmla="*/ 520930 w 1018621"/>
                <a:gd name="connsiteY112" fmla="*/ 65729 h 849958"/>
                <a:gd name="connsiteX113" fmla="*/ 514431 w 1018621"/>
                <a:gd name="connsiteY113" fmla="*/ 65287 h 849958"/>
                <a:gd name="connsiteX114" fmla="*/ 491982 w 1018621"/>
                <a:gd name="connsiteY114" fmla="*/ 44757 h 849958"/>
                <a:gd name="connsiteX115" fmla="*/ 492278 w 1018621"/>
                <a:gd name="connsiteY115" fmla="*/ 41508 h 849958"/>
                <a:gd name="connsiteX116" fmla="*/ 523921 w 1018621"/>
                <a:gd name="connsiteY116" fmla="*/ 26148 h 849958"/>
                <a:gd name="connsiteX117" fmla="*/ 528896 w 1018621"/>
                <a:gd name="connsiteY117" fmla="*/ 1407 h 849958"/>
                <a:gd name="connsiteX118" fmla="*/ 567600 w 1018621"/>
                <a:gd name="connsiteY118" fmla="*/ 13447 h 849958"/>
                <a:gd name="connsiteX119" fmla="*/ 597138 w 1018621"/>
                <a:gd name="connsiteY119" fmla="*/ 47121 h 849958"/>
                <a:gd name="connsiteX120" fmla="*/ 585914 w 1018621"/>
                <a:gd name="connsiteY120" fmla="*/ 56573 h 849958"/>
                <a:gd name="connsiteX121" fmla="*/ 577495 w 1018621"/>
                <a:gd name="connsiteY121" fmla="*/ 45939 h 849958"/>
                <a:gd name="connsiteX122" fmla="*/ 513840 w 1018621"/>
                <a:gd name="connsiteY122" fmla="*/ 14333 h 849958"/>
                <a:gd name="connsiteX123" fmla="*/ 462887 w 1018621"/>
                <a:gd name="connsiteY123" fmla="*/ 54505 h 849958"/>
                <a:gd name="connsiteX124" fmla="*/ 457570 w 1018621"/>
                <a:gd name="connsiteY124" fmla="*/ 74296 h 849958"/>
                <a:gd name="connsiteX125" fmla="*/ 427588 w 1018621"/>
                <a:gd name="connsiteY125" fmla="*/ 111810 h 849958"/>
                <a:gd name="connsiteX126" fmla="*/ 380770 w 1018621"/>
                <a:gd name="connsiteY126" fmla="*/ 74739 h 849958"/>
                <a:gd name="connsiteX127" fmla="*/ 400709 w 1018621"/>
                <a:gd name="connsiteY127" fmla="*/ 35158 h 849958"/>
                <a:gd name="connsiteX128" fmla="*/ 528896 w 1018621"/>
                <a:gd name="connsiteY128" fmla="*/ 1407 h 8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1018621" h="849958">
                  <a:moveTo>
                    <a:pt x="582516" y="703607"/>
                  </a:moveTo>
                  <a:cubicBezTo>
                    <a:pt x="593150" y="703016"/>
                    <a:pt x="605261" y="707595"/>
                    <a:pt x="605113" y="717194"/>
                  </a:cubicBezTo>
                  <a:cubicBezTo>
                    <a:pt x="604227" y="773908"/>
                    <a:pt x="641297" y="766966"/>
                    <a:pt x="682651" y="758695"/>
                  </a:cubicBezTo>
                  <a:cubicBezTo>
                    <a:pt x="640411" y="847310"/>
                    <a:pt x="573212" y="859716"/>
                    <a:pt x="492573" y="844356"/>
                  </a:cubicBezTo>
                  <a:cubicBezTo>
                    <a:pt x="467465" y="839630"/>
                    <a:pt x="448117" y="822941"/>
                    <a:pt x="434825" y="800935"/>
                  </a:cubicBezTo>
                  <a:cubicBezTo>
                    <a:pt x="425373" y="785575"/>
                    <a:pt x="401743" y="758252"/>
                    <a:pt x="439699" y="755889"/>
                  </a:cubicBezTo>
                  <a:cubicBezTo>
                    <a:pt x="452696" y="755004"/>
                    <a:pt x="449890" y="737576"/>
                    <a:pt x="451071" y="726794"/>
                  </a:cubicBezTo>
                  <a:cubicBezTo>
                    <a:pt x="452253" y="716603"/>
                    <a:pt x="455502" y="707151"/>
                    <a:pt x="467760" y="707299"/>
                  </a:cubicBezTo>
                  <a:cubicBezTo>
                    <a:pt x="479871" y="707447"/>
                    <a:pt x="484006" y="716899"/>
                    <a:pt x="484597" y="726942"/>
                  </a:cubicBezTo>
                  <a:cubicBezTo>
                    <a:pt x="486222" y="755889"/>
                    <a:pt x="501138" y="768443"/>
                    <a:pt x="529791" y="767852"/>
                  </a:cubicBezTo>
                  <a:cubicBezTo>
                    <a:pt x="560511" y="767262"/>
                    <a:pt x="564203" y="746585"/>
                    <a:pt x="565679" y="723102"/>
                  </a:cubicBezTo>
                  <a:cubicBezTo>
                    <a:pt x="566270" y="712616"/>
                    <a:pt x="570406" y="704198"/>
                    <a:pt x="582516" y="703607"/>
                  </a:cubicBezTo>
                  <a:close/>
                  <a:moveTo>
                    <a:pt x="358469" y="166898"/>
                  </a:moveTo>
                  <a:cubicBezTo>
                    <a:pt x="375305" y="164535"/>
                    <a:pt x="392438" y="168818"/>
                    <a:pt x="406468" y="178418"/>
                  </a:cubicBezTo>
                  <a:cubicBezTo>
                    <a:pt x="426702" y="192153"/>
                    <a:pt x="438813" y="205593"/>
                    <a:pt x="418284" y="227747"/>
                  </a:cubicBezTo>
                  <a:cubicBezTo>
                    <a:pt x="406616" y="240448"/>
                    <a:pt x="388598" y="269839"/>
                    <a:pt x="384905" y="286233"/>
                  </a:cubicBezTo>
                  <a:cubicBezTo>
                    <a:pt x="374419" y="332460"/>
                    <a:pt x="336906" y="349740"/>
                    <a:pt x="317115" y="378539"/>
                  </a:cubicBezTo>
                  <a:cubicBezTo>
                    <a:pt x="295995" y="412213"/>
                    <a:pt x="263947" y="438649"/>
                    <a:pt x="251688" y="478083"/>
                  </a:cubicBezTo>
                  <a:cubicBezTo>
                    <a:pt x="259073" y="516926"/>
                    <a:pt x="291122" y="518846"/>
                    <a:pt x="320808" y="524163"/>
                  </a:cubicBezTo>
                  <a:cubicBezTo>
                    <a:pt x="352118" y="529628"/>
                    <a:pt x="361423" y="539818"/>
                    <a:pt x="356696" y="596827"/>
                  </a:cubicBezTo>
                  <a:cubicBezTo>
                    <a:pt x="354629" y="621639"/>
                    <a:pt x="320364" y="604211"/>
                    <a:pt x="304414" y="597270"/>
                  </a:cubicBezTo>
                  <a:cubicBezTo>
                    <a:pt x="274137" y="583978"/>
                    <a:pt x="272660" y="596384"/>
                    <a:pt x="276057" y="621492"/>
                  </a:cubicBezTo>
                  <a:cubicBezTo>
                    <a:pt x="284919" y="686771"/>
                    <a:pt x="315638" y="734623"/>
                    <a:pt x="379737" y="757072"/>
                  </a:cubicBezTo>
                  <a:cubicBezTo>
                    <a:pt x="391995" y="761355"/>
                    <a:pt x="404253" y="764751"/>
                    <a:pt x="403219" y="780554"/>
                  </a:cubicBezTo>
                  <a:cubicBezTo>
                    <a:pt x="402481" y="794290"/>
                    <a:pt x="390074" y="796653"/>
                    <a:pt x="380179" y="800936"/>
                  </a:cubicBezTo>
                  <a:cubicBezTo>
                    <a:pt x="302051" y="834757"/>
                    <a:pt x="250802" y="812013"/>
                    <a:pt x="198962" y="743632"/>
                  </a:cubicBezTo>
                  <a:cubicBezTo>
                    <a:pt x="132206" y="655460"/>
                    <a:pt x="111677" y="559608"/>
                    <a:pt x="121720" y="453419"/>
                  </a:cubicBezTo>
                  <a:cubicBezTo>
                    <a:pt x="132059" y="376324"/>
                    <a:pt x="144612" y="317100"/>
                    <a:pt x="193793" y="263192"/>
                  </a:cubicBezTo>
                  <a:cubicBezTo>
                    <a:pt x="248587" y="208547"/>
                    <a:pt x="301312" y="174726"/>
                    <a:pt x="358469" y="166898"/>
                  </a:cubicBezTo>
                  <a:close/>
                  <a:moveTo>
                    <a:pt x="705301" y="162823"/>
                  </a:moveTo>
                  <a:cubicBezTo>
                    <a:pt x="745475" y="161978"/>
                    <a:pt x="782306" y="176129"/>
                    <a:pt x="810995" y="209138"/>
                  </a:cubicBezTo>
                  <a:cubicBezTo>
                    <a:pt x="850281" y="254479"/>
                    <a:pt x="886022" y="303660"/>
                    <a:pt x="904484" y="362589"/>
                  </a:cubicBezTo>
                  <a:cubicBezTo>
                    <a:pt x="905961" y="365690"/>
                    <a:pt x="906699" y="368792"/>
                    <a:pt x="906846" y="371598"/>
                  </a:cubicBezTo>
                  <a:cubicBezTo>
                    <a:pt x="942883" y="512643"/>
                    <a:pt x="923388" y="645861"/>
                    <a:pt x="836103" y="763718"/>
                  </a:cubicBezTo>
                  <a:cubicBezTo>
                    <a:pt x="801100" y="810979"/>
                    <a:pt x="740842" y="810979"/>
                    <a:pt x="680731" y="808173"/>
                  </a:cubicBezTo>
                  <a:cubicBezTo>
                    <a:pt x="696682" y="774795"/>
                    <a:pt x="697568" y="746291"/>
                    <a:pt x="737297" y="725023"/>
                  </a:cubicBezTo>
                  <a:cubicBezTo>
                    <a:pt x="779094" y="702574"/>
                    <a:pt x="789875" y="652359"/>
                    <a:pt x="799623" y="607314"/>
                  </a:cubicBezTo>
                  <a:cubicBezTo>
                    <a:pt x="804349" y="585603"/>
                    <a:pt x="801690" y="574526"/>
                    <a:pt x="775254" y="585455"/>
                  </a:cubicBezTo>
                  <a:cubicBezTo>
                    <a:pt x="731980" y="603325"/>
                    <a:pt x="727254" y="599634"/>
                    <a:pt x="725925" y="564483"/>
                  </a:cubicBezTo>
                  <a:cubicBezTo>
                    <a:pt x="724743" y="533763"/>
                    <a:pt x="725334" y="524015"/>
                    <a:pt x="763438" y="513382"/>
                  </a:cubicBezTo>
                  <a:cubicBezTo>
                    <a:pt x="819118" y="497874"/>
                    <a:pt x="816016" y="482514"/>
                    <a:pt x="772300" y="417678"/>
                  </a:cubicBezTo>
                  <a:cubicBezTo>
                    <a:pt x="746750" y="371746"/>
                    <a:pt x="720165" y="345014"/>
                    <a:pt x="682947" y="299820"/>
                  </a:cubicBezTo>
                  <a:cubicBezTo>
                    <a:pt x="649273" y="358011"/>
                    <a:pt x="635833" y="408964"/>
                    <a:pt x="615304" y="461838"/>
                  </a:cubicBezTo>
                  <a:cubicBezTo>
                    <a:pt x="597876" y="512052"/>
                    <a:pt x="603932" y="520471"/>
                    <a:pt x="656953" y="525935"/>
                  </a:cubicBezTo>
                  <a:cubicBezTo>
                    <a:pt x="674676" y="527708"/>
                    <a:pt x="702294" y="516631"/>
                    <a:pt x="707168" y="540114"/>
                  </a:cubicBezTo>
                  <a:cubicBezTo>
                    <a:pt x="711894" y="563006"/>
                    <a:pt x="716177" y="603325"/>
                    <a:pt x="682947" y="603325"/>
                  </a:cubicBezTo>
                  <a:cubicBezTo>
                    <a:pt x="674824" y="603325"/>
                    <a:pt x="679254" y="626956"/>
                    <a:pt x="674971" y="635375"/>
                  </a:cubicBezTo>
                  <a:cubicBezTo>
                    <a:pt x="661532" y="661959"/>
                    <a:pt x="631993" y="665651"/>
                    <a:pt x="618553" y="639510"/>
                  </a:cubicBezTo>
                  <a:cubicBezTo>
                    <a:pt x="608510" y="619867"/>
                    <a:pt x="595809" y="619572"/>
                    <a:pt x="578972" y="619572"/>
                  </a:cubicBezTo>
                  <a:cubicBezTo>
                    <a:pt x="546037" y="619572"/>
                    <a:pt x="513102" y="620162"/>
                    <a:pt x="480314" y="617651"/>
                  </a:cubicBezTo>
                  <a:cubicBezTo>
                    <a:pt x="456093" y="615879"/>
                    <a:pt x="433053" y="608938"/>
                    <a:pt x="432315" y="646304"/>
                  </a:cubicBezTo>
                  <a:cubicBezTo>
                    <a:pt x="432019" y="657528"/>
                    <a:pt x="420204" y="659596"/>
                    <a:pt x="409866" y="659301"/>
                  </a:cubicBezTo>
                  <a:cubicBezTo>
                    <a:pt x="398050" y="658858"/>
                    <a:pt x="388893" y="654870"/>
                    <a:pt x="384906" y="642316"/>
                  </a:cubicBezTo>
                  <a:cubicBezTo>
                    <a:pt x="374863" y="610267"/>
                    <a:pt x="375011" y="577184"/>
                    <a:pt x="374715" y="544396"/>
                  </a:cubicBezTo>
                  <a:cubicBezTo>
                    <a:pt x="374420" y="520914"/>
                    <a:pt x="395539" y="526379"/>
                    <a:pt x="408684" y="524606"/>
                  </a:cubicBezTo>
                  <a:cubicBezTo>
                    <a:pt x="443687" y="520028"/>
                    <a:pt x="458161" y="504077"/>
                    <a:pt x="444277" y="468927"/>
                  </a:cubicBezTo>
                  <a:cubicBezTo>
                    <a:pt x="426260" y="428902"/>
                    <a:pt x="405583" y="389912"/>
                    <a:pt x="390518" y="348854"/>
                  </a:cubicBezTo>
                  <a:cubicBezTo>
                    <a:pt x="377373" y="313112"/>
                    <a:pt x="431281" y="207365"/>
                    <a:pt x="493459" y="200424"/>
                  </a:cubicBezTo>
                  <a:cubicBezTo>
                    <a:pt x="558590" y="193039"/>
                    <a:pt x="620325" y="176793"/>
                    <a:pt x="678664" y="286380"/>
                  </a:cubicBezTo>
                  <a:cubicBezTo>
                    <a:pt x="675710" y="260977"/>
                    <a:pt x="676005" y="237937"/>
                    <a:pt x="650012" y="210910"/>
                  </a:cubicBezTo>
                  <a:cubicBezTo>
                    <a:pt x="607181" y="166455"/>
                    <a:pt x="642184" y="173987"/>
                    <a:pt x="664190" y="168522"/>
                  </a:cubicBezTo>
                  <a:cubicBezTo>
                    <a:pt x="678147" y="165052"/>
                    <a:pt x="691910" y="163104"/>
                    <a:pt x="705301" y="162823"/>
                  </a:cubicBezTo>
                  <a:close/>
                  <a:moveTo>
                    <a:pt x="795025" y="124695"/>
                  </a:moveTo>
                  <a:cubicBezTo>
                    <a:pt x="837099" y="130123"/>
                    <a:pt x="876938" y="147107"/>
                    <a:pt x="904188" y="173839"/>
                  </a:cubicBezTo>
                  <a:cubicBezTo>
                    <a:pt x="944212" y="212978"/>
                    <a:pt x="965036" y="245617"/>
                    <a:pt x="987338" y="302183"/>
                  </a:cubicBezTo>
                  <a:cubicBezTo>
                    <a:pt x="1035042" y="422404"/>
                    <a:pt x="1027215" y="553701"/>
                    <a:pt x="970501" y="668605"/>
                  </a:cubicBezTo>
                  <a:cubicBezTo>
                    <a:pt x="964741" y="680272"/>
                    <a:pt x="934169" y="729010"/>
                    <a:pt x="918366" y="729010"/>
                  </a:cubicBezTo>
                  <a:cubicBezTo>
                    <a:pt x="897246" y="726942"/>
                    <a:pt x="884102" y="726499"/>
                    <a:pt x="902858" y="673921"/>
                  </a:cubicBezTo>
                  <a:cubicBezTo>
                    <a:pt x="942144" y="564039"/>
                    <a:pt x="961491" y="452533"/>
                    <a:pt x="921910" y="337924"/>
                  </a:cubicBezTo>
                  <a:cubicBezTo>
                    <a:pt x="895769" y="287857"/>
                    <a:pt x="865493" y="253888"/>
                    <a:pt x="832262" y="207808"/>
                  </a:cubicBezTo>
                  <a:cubicBezTo>
                    <a:pt x="799770" y="162910"/>
                    <a:pt x="736263" y="137212"/>
                    <a:pt x="672460" y="144892"/>
                  </a:cubicBezTo>
                  <a:cubicBezTo>
                    <a:pt x="708645" y="125397"/>
                    <a:pt x="752952" y="119267"/>
                    <a:pt x="795025" y="124695"/>
                  </a:cubicBezTo>
                  <a:close/>
                  <a:moveTo>
                    <a:pt x="259722" y="120488"/>
                  </a:moveTo>
                  <a:cubicBezTo>
                    <a:pt x="287099" y="122867"/>
                    <a:pt x="313609" y="132190"/>
                    <a:pt x="337203" y="149322"/>
                  </a:cubicBezTo>
                  <a:cubicBezTo>
                    <a:pt x="252723" y="189790"/>
                    <a:pt x="173265" y="235131"/>
                    <a:pt x="129105" y="321973"/>
                  </a:cubicBezTo>
                  <a:cubicBezTo>
                    <a:pt x="96023" y="411326"/>
                    <a:pt x="85684" y="502747"/>
                    <a:pt x="105622" y="596826"/>
                  </a:cubicBezTo>
                  <a:cubicBezTo>
                    <a:pt x="115075" y="641429"/>
                    <a:pt x="133536" y="682339"/>
                    <a:pt x="161450" y="726056"/>
                  </a:cubicBezTo>
                  <a:cubicBezTo>
                    <a:pt x="106361" y="722216"/>
                    <a:pt x="70325" y="695189"/>
                    <a:pt x="50829" y="654426"/>
                  </a:cubicBezTo>
                  <a:cubicBezTo>
                    <a:pt x="-10463" y="525787"/>
                    <a:pt x="-21097" y="394489"/>
                    <a:pt x="45364" y="263192"/>
                  </a:cubicBezTo>
                  <a:cubicBezTo>
                    <a:pt x="87678" y="168707"/>
                    <a:pt x="177594" y="113350"/>
                    <a:pt x="259722" y="120488"/>
                  </a:cubicBezTo>
                  <a:close/>
                  <a:moveTo>
                    <a:pt x="300057" y="74350"/>
                  </a:moveTo>
                  <a:cubicBezTo>
                    <a:pt x="339897" y="74295"/>
                    <a:pt x="378998" y="87956"/>
                    <a:pt x="402924" y="114615"/>
                  </a:cubicBezTo>
                  <a:cubicBezTo>
                    <a:pt x="410309" y="122885"/>
                    <a:pt x="418727" y="127021"/>
                    <a:pt x="407798" y="140018"/>
                  </a:cubicBezTo>
                  <a:cubicBezTo>
                    <a:pt x="400708" y="148436"/>
                    <a:pt x="393472" y="146221"/>
                    <a:pt x="386087" y="144006"/>
                  </a:cubicBezTo>
                  <a:cubicBezTo>
                    <a:pt x="373091" y="140166"/>
                    <a:pt x="360241" y="135587"/>
                    <a:pt x="347836" y="130123"/>
                  </a:cubicBezTo>
                  <a:cubicBezTo>
                    <a:pt x="299245" y="108559"/>
                    <a:pt x="248735" y="104276"/>
                    <a:pt x="192760" y="116387"/>
                  </a:cubicBezTo>
                  <a:cubicBezTo>
                    <a:pt x="219640" y="88178"/>
                    <a:pt x="260218" y="74406"/>
                    <a:pt x="300057" y="74350"/>
                  </a:cubicBezTo>
                  <a:close/>
                  <a:moveTo>
                    <a:pt x="681322" y="42837"/>
                  </a:moveTo>
                  <a:cubicBezTo>
                    <a:pt x="711156" y="43428"/>
                    <a:pt x="738331" y="50813"/>
                    <a:pt x="759451" y="72671"/>
                  </a:cubicBezTo>
                  <a:cubicBezTo>
                    <a:pt x="764768" y="78136"/>
                    <a:pt x="769789" y="86997"/>
                    <a:pt x="769346" y="93938"/>
                  </a:cubicBezTo>
                  <a:cubicBezTo>
                    <a:pt x="768607" y="104867"/>
                    <a:pt x="757235" y="102357"/>
                    <a:pt x="749703" y="102652"/>
                  </a:cubicBezTo>
                  <a:cubicBezTo>
                    <a:pt x="710269" y="103834"/>
                    <a:pt x="674971" y="117126"/>
                    <a:pt x="642922" y="139132"/>
                  </a:cubicBezTo>
                  <a:cubicBezTo>
                    <a:pt x="610578" y="161433"/>
                    <a:pt x="595513" y="128055"/>
                    <a:pt x="579119" y="114911"/>
                  </a:cubicBezTo>
                  <a:cubicBezTo>
                    <a:pt x="563465" y="102357"/>
                    <a:pt x="583403" y="86111"/>
                    <a:pt x="595366" y="75920"/>
                  </a:cubicBezTo>
                  <a:cubicBezTo>
                    <a:pt x="619883" y="54653"/>
                    <a:pt x="649273" y="44757"/>
                    <a:pt x="681322" y="42837"/>
                  </a:cubicBezTo>
                  <a:close/>
                  <a:moveTo>
                    <a:pt x="523921" y="26148"/>
                  </a:moveTo>
                  <a:cubicBezTo>
                    <a:pt x="534776" y="26370"/>
                    <a:pt x="545890" y="31096"/>
                    <a:pt x="557114" y="37816"/>
                  </a:cubicBezTo>
                  <a:cubicBezTo>
                    <a:pt x="557705" y="38259"/>
                    <a:pt x="558148" y="38850"/>
                    <a:pt x="558295" y="39588"/>
                  </a:cubicBezTo>
                  <a:cubicBezTo>
                    <a:pt x="558591" y="39440"/>
                    <a:pt x="559034" y="39293"/>
                    <a:pt x="559329" y="39145"/>
                  </a:cubicBezTo>
                  <a:cubicBezTo>
                    <a:pt x="573508" y="54800"/>
                    <a:pt x="565090" y="70308"/>
                    <a:pt x="558295" y="84930"/>
                  </a:cubicBezTo>
                  <a:cubicBezTo>
                    <a:pt x="546185" y="111661"/>
                    <a:pt x="546480" y="131895"/>
                    <a:pt x="579415" y="142677"/>
                  </a:cubicBezTo>
                  <a:cubicBezTo>
                    <a:pt x="593298" y="147107"/>
                    <a:pt x="611169" y="155231"/>
                    <a:pt x="606295" y="173692"/>
                  </a:cubicBezTo>
                  <a:cubicBezTo>
                    <a:pt x="600683" y="195107"/>
                    <a:pt x="581040" y="183735"/>
                    <a:pt x="567600" y="182997"/>
                  </a:cubicBezTo>
                  <a:cubicBezTo>
                    <a:pt x="530529" y="180929"/>
                    <a:pt x="493459" y="176055"/>
                    <a:pt x="458604" y="193926"/>
                  </a:cubicBezTo>
                  <a:cubicBezTo>
                    <a:pt x="440733" y="203083"/>
                    <a:pt x="437483" y="189200"/>
                    <a:pt x="433053" y="177827"/>
                  </a:cubicBezTo>
                  <a:cubicBezTo>
                    <a:pt x="428031" y="165126"/>
                    <a:pt x="407650" y="146074"/>
                    <a:pt x="426997" y="139575"/>
                  </a:cubicBezTo>
                  <a:cubicBezTo>
                    <a:pt x="471157" y="124806"/>
                    <a:pt x="467761" y="86702"/>
                    <a:pt x="479281" y="55096"/>
                  </a:cubicBezTo>
                  <a:cubicBezTo>
                    <a:pt x="480166" y="52733"/>
                    <a:pt x="482973" y="51108"/>
                    <a:pt x="484893" y="49188"/>
                  </a:cubicBezTo>
                  <a:cubicBezTo>
                    <a:pt x="490800" y="75034"/>
                    <a:pt x="509557" y="77840"/>
                    <a:pt x="531416" y="75625"/>
                  </a:cubicBezTo>
                  <a:cubicBezTo>
                    <a:pt x="552240" y="73557"/>
                    <a:pt x="558148" y="60560"/>
                    <a:pt x="557557" y="42099"/>
                  </a:cubicBezTo>
                  <a:cubicBezTo>
                    <a:pt x="553274" y="46234"/>
                    <a:pt x="548843" y="50222"/>
                    <a:pt x="544560" y="53767"/>
                  </a:cubicBezTo>
                  <a:cubicBezTo>
                    <a:pt x="538948" y="59822"/>
                    <a:pt x="532006" y="65729"/>
                    <a:pt x="521077" y="65729"/>
                  </a:cubicBezTo>
                  <a:cubicBezTo>
                    <a:pt x="521077" y="65729"/>
                    <a:pt x="520930" y="65729"/>
                    <a:pt x="520930" y="65729"/>
                  </a:cubicBezTo>
                  <a:cubicBezTo>
                    <a:pt x="518714" y="65877"/>
                    <a:pt x="516646" y="65729"/>
                    <a:pt x="514431" y="65287"/>
                  </a:cubicBezTo>
                  <a:cubicBezTo>
                    <a:pt x="501877" y="63366"/>
                    <a:pt x="499071" y="55243"/>
                    <a:pt x="491982" y="44757"/>
                  </a:cubicBezTo>
                  <a:cubicBezTo>
                    <a:pt x="491391" y="43723"/>
                    <a:pt x="491391" y="42394"/>
                    <a:pt x="492278" y="41508"/>
                  </a:cubicBezTo>
                  <a:cubicBezTo>
                    <a:pt x="502469" y="30210"/>
                    <a:pt x="513065" y="25927"/>
                    <a:pt x="523921" y="26148"/>
                  </a:cubicBezTo>
                  <a:close/>
                  <a:moveTo>
                    <a:pt x="528896" y="1407"/>
                  </a:moveTo>
                  <a:cubicBezTo>
                    <a:pt x="543194" y="3348"/>
                    <a:pt x="556449" y="7317"/>
                    <a:pt x="567600" y="13447"/>
                  </a:cubicBezTo>
                  <a:cubicBezTo>
                    <a:pt x="580597" y="20683"/>
                    <a:pt x="594185" y="28216"/>
                    <a:pt x="597138" y="47121"/>
                  </a:cubicBezTo>
                  <a:cubicBezTo>
                    <a:pt x="593741" y="50074"/>
                    <a:pt x="590345" y="55539"/>
                    <a:pt x="585914" y="56573"/>
                  </a:cubicBezTo>
                  <a:cubicBezTo>
                    <a:pt x="578381" y="58345"/>
                    <a:pt x="578972" y="50961"/>
                    <a:pt x="577495" y="45939"/>
                  </a:cubicBezTo>
                  <a:cubicBezTo>
                    <a:pt x="567600" y="12856"/>
                    <a:pt x="539539" y="14333"/>
                    <a:pt x="513840" y="14333"/>
                  </a:cubicBezTo>
                  <a:cubicBezTo>
                    <a:pt x="487404" y="14333"/>
                    <a:pt x="471010" y="29988"/>
                    <a:pt x="462887" y="54505"/>
                  </a:cubicBezTo>
                  <a:cubicBezTo>
                    <a:pt x="460819" y="61004"/>
                    <a:pt x="459490" y="67797"/>
                    <a:pt x="457570" y="74296"/>
                  </a:cubicBezTo>
                  <a:cubicBezTo>
                    <a:pt x="452696" y="91133"/>
                    <a:pt x="450628" y="114173"/>
                    <a:pt x="427588" y="111810"/>
                  </a:cubicBezTo>
                  <a:cubicBezTo>
                    <a:pt x="407059" y="109742"/>
                    <a:pt x="391552" y="90690"/>
                    <a:pt x="380770" y="74739"/>
                  </a:cubicBezTo>
                  <a:cubicBezTo>
                    <a:pt x="369546" y="58050"/>
                    <a:pt x="388450" y="45201"/>
                    <a:pt x="400709" y="35158"/>
                  </a:cubicBezTo>
                  <a:cubicBezTo>
                    <a:pt x="433718" y="8019"/>
                    <a:pt x="486001" y="-4415"/>
                    <a:pt x="528896" y="1407"/>
                  </a:cubicBezTo>
                  <a:close/>
                </a:path>
              </a:pathLst>
            </a:custGeom>
            <a:solidFill>
              <a:schemeClr val="accent4"/>
            </a:solidFill>
            <a:ln w="254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53" name="Graphic 1">
            <a:extLst>
              <a:ext uri="{FF2B5EF4-FFF2-40B4-BE49-F238E27FC236}">
                <a16:creationId xmlns:a16="http://schemas.microsoft.com/office/drawing/2014/main" id="{08A84226-6975-44A2-AE75-B4E88C349A23}"/>
              </a:ext>
            </a:extLst>
          </p:cNvPr>
          <p:cNvGrpSpPr/>
          <p:nvPr/>
        </p:nvGrpSpPr>
        <p:grpSpPr>
          <a:xfrm>
            <a:off x="9462716" y="2716472"/>
            <a:ext cx="784466" cy="634352"/>
            <a:chOff x="4973042" y="3994232"/>
            <a:chExt cx="1803339" cy="1458256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BA3CB6D-81CB-4CEA-A8F4-EB1ACC1FF474}"/>
                </a:ext>
              </a:extLst>
            </p:cNvPr>
            <p:cNvSpPr/>
            <p:nvPr/>
          </p:nvSpPr>
          <p:spPr>
            <a:xfrm>
              <a:off x="4972890" y="3994322"/>
              <a:ext cx="1803339" cy="1452690"/>
            </a:xfrm>
            <a:custGeom>
              <a:avLst/>
              <a:gdLst>
                <a:gd name="connsiteX0" fmla="*/ 1803491 w 1803339"/>
                <a:gd name="connsiteY0" fmla="*/ 1167629 h 1452690"/>
                <a:gd name="connsiteX1" fmla="*/ 1771765 w 1803339"/>
                <a:gd name="connsiteY1" fmla="*/ 1129224 h 1452690"/>
                <a:gd name="connsiteX2" fmla="*/ 1757851 w 1803339"/>
                <a:gd name="connsiteY2" fmla="*/ 1173751 h 1452690"/>
                <a:gd name="connsiteX3" fmla="*/ 1692730 w 1803339"/>
                <a:gd name="connsiteY3" fmla="*/ 1256126 h 1452690"/>
                <a:gd name="connsiteX4" fmla="*/ 1453955 w 1803339"/>
                <a:gd name="connsiteY4" fmla="*/ 1163176 h 1452690"/>
                <a:gd name="connsiteX5" fmla="*/ 1452842 w 1803339"/>
                <a:gd name="connsiteY5" fmla="*/ 1162063 h 1452690"/>
                <a:gd name="connsiteX6" fmla="*/ 1456181 w 1803339"/>
                <a:gd name="connsiteY6" fmla="*/ 903807 h 1452690"/>
                <a:gd name="connsiteX7" fmla="*/ 1426125 w 1803339"/>
                <a:gd name="connsiteY7" fmla="*/ 429595 h 1452690"/>
                <a:gd name="connsiteX8" fmla="*/ 1303676 w 1803339"/>
                <a:gd name="connsiteY8" fmla="*/ 236460 h 1452690"/>
                <a:gd name="connsiteX9" fmla="*/ 826682 w 1803339"/>
                <a:gd name="connsiteY9" fmla="*/ 467 h 1452690"/>
                <a:gd name="connsiteX10" fmla="*/ 273435 w 1803339"/>
                <a:gd name="connsiteY10" fmla="*/ 338872 h 1452690"/>
                <a:gd name="connsiteX11" fmla="*/ 183269 w 1803339"/>
                <a:gd name="connsiteY11" fmla="*/ 634975 h 1452690"/>
                <a:gd name="connsiteX12" fmla="*/ 73621 w 1803339"/>
                <a:gd name="connsiteY12" fmla="*/ 798612 h 1452690"/>
                <a:gd name="connsiteX13" fmla="*/ 11283 w 1803339"/>
                <a:gd name="connsiteY13" fmla="*/ 885996 h 1452690"/>
                <a:gd name="connsiteX14" fmla="*/ 16293 w 1803339"/>
                <a:gd name="connsiteY14" fmla="*/ 1104178 h 1452690"/>
                <a:gd name="connsiteX15" fmla="*/ 112582 w 1803339"/>
                <a:gd name="connsiteY15" fmla="*/ 1174864 h 1452690"/>
                <a:gd name="connsiteX16" fmla="*/ 232248 w 1803339"/>
                <a:gd name="connsiteY16" fmla="*/ 1096385 h 1452690"/>
                <a:gd name="connsiteX17" fmla="*/ 289576 w 1803339"/>
                <a:gd name="connsiteY17" fmla="*/ 1192675 h 1452690"/>
                <a:gd name="connsiteX18" fmla="*/ 574549 w 1803339"/>
                <a:gd name="connsiteY18" fmla="*/ 1429781 h 1452690"/>
                <a:gd name="connsiteX19" fmla="*/ 1608686 w 1803339"/>
                <a:gd name="connsiteY19" fmla="*/ 1425328 h 1452690"/>
                <a:gd name="connsiteX20" fmla="*/ 1803491 w 1803339"/>
                <a:gd name="connsiteY20" fmla="*/ 1167629 h 1452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03339" h="1452690">
                  <a:moveTo>
                    <a:pt x="1803491" y="1167629"/>
                  </a:moveTo>
                  <a:cubicBezTo>
                    <a:pt x="1798482" y="1150931"/>
                    <a:pt x="1800151" y="1121988"/>
                    <a:pt x="1771765" y="1129224"/>
                  </a:cubicBezTo>
                  <a:cubicBezTo>
                    <a:pt x="1750058" y="1133677"/>
                    <a:pt x="1753398" y="1155940"/>
                    <a:pt x="1757851" y="1173751"/>
                  </a:cubicBezTo>
                  <a:cubicBezTo>
                    <a:pt x="1771209" y="1229410"/>
                    <a:pt x="1738370" y="1248334"/>
                    <a:pt x="1692730" y="1256126"/>
                  </a:cubicBezTo>
                  <a:cubicBezTo>
                    <a:pt x="1594214" y="1273380"/>
                    <a:pt x="1514066" y="1244994"/>
                    <a:pt x="1453955" y="1163176"/>
                  </a:cubicBezTo>
                  <a:cubicBezTo>
                    <a:pt x="1453398" y="1162619"/>
                    <a:pt x="1452842" y="1162063"/>
                    <a:pt x="1452842" y="1162063"/>
                  </a:cubicBezTo>
                  <a:cubicBezTo>
                    <a:pt x="1427795" y="1076905"/>
                    <a:pt x="1438927" y="991191"/>
                    <a:pt x="1456181" y="903807"/>
                  </a:cubicBezTo>
                  <a:cubicBezTo>
                    <a:pt x="1488463" y="742953"/>
                    <a:pt x="1492916" y="583213"/>
                    <a:pt x="1426125" y="429595"/>
                  </a:cubicBezTo>
                  <a:cubicBezTo>
                    <a:pt x="1395513" y="358909"/>
                    <a:pt x="1345977" y="299910"/>
                    <a:pt x="1303676" y="236460"/>
                  </a:cubicBezTo>
                  <a:cubicBezTo>
                    <a:pt x="1114437" y="22730"/>
                    <a:pt x="940226" y="9929"/>
                    <a:pt x="826682" y="467"/>
                  </a:cubicBezTo>
                  <a:cubicBezTo>
                    <a:pt x="476033" y="-12334"/>
                    <a:pt x="325198" y="241469"/>
                    <a:pt x="273435" y="338872"/>
                  </a:cubicBezTo>
                  <a:cubicBezTo>
                    <a:pt x="222786" y="453528"/>
                    <a:pt x="191617" y="533120"/>
                    <a:pt x="183269" y="634975"/>
                  </a:cubicBezTo>
                  <a:cubicBezTo>
                    <a:pt x="177703" y="712898"/>
                    <a:pt x="151543" y="761877"/>
                    <a:pt x="73621" y="798612"/>
                  </a:cubicBezTo>
                  <a:cubicBezTo>
                    <a:pt x="40782" y="813640"/>
                    <a:pt x="24085" y="849818"/>
                    <a:pt x="11283" y="885996"/>
                  </a:cubicBezTo>
                  <a:cubicBezTo>
                    <a:pt x="-961" y="921061"/>
                    <a:pt x="-8197" y="1051859"/>
                    <a:pt x="16293" y="1104178"/>
                  </a:cubicBezTo>
                  <a:cubicBezTo>
                    <a:pt x="32990" y="1148148"/>
                    <a:pt x="55254" y="1184883"/>
                    <a:pt x="112582" y="1174864"/>
                  </a:cubicBezTo>
                  <a:cubicBezTo>
                    <a:pt x="148760" y="1168742"/>
                    <a:pt x="222786" y="1086923"/>
                    <a:pt x="232248" y="1096385"/>
                  </a:cubicBezTo>
                  <a:cubicBezTo>
                    <a:pt x="246719" y="1122545"/>
                    <a:pt x="268426" y="1148148"/>
                    <a:pt x="289576" y="1192675"/>
                  </a:cubicBezTo>
                  <a:cubicBezTo>
                    <a:pt x="349688" y="1305105"/>
                    <a:pt x="454326" y="1389706"/>
                    <a:pt x="574549" y="1429781"/>
                  </a:cubicBezTo>
                  <a:cubicBezTo>
                    <a:pt x="681413" y="1462619"/>
                    <a:pt x="1466200" y="1472081"/>
                    <a:pt x="1608686" y="1425328"/>
                  </a:cubicBezTo>
                  <a:cubicBezTo>
                    <a:pt x="1731691" y="1384697"/>
                    <a:pt x="1817405" y="1275050"/>
                    <a:pt x="1803491" y="1167629"/>
                  </a:cubicBezTo>
                  <a:close/>
                </a:path>
              </a:pathLst>
            </a:custGeom>
            <a:solidFill>
              <a:schemeClr val="accent3"/>
            </a:solidFill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3ED4081-F456-45CE-91B5-D550459879AB}"/>
                </a:ext>
              </a:extLst>
            </p:cNvPr>
            <p:cNvSpPr/>
            <p:nvPr/>
          </p:nvSpPr>
          <p:spPr>
            <a:xfrm>
              <a:off x="5008409" y="4804754"/>
              <a:ext cx="166976" cy="289425"/>
            </a:xfrm>
            <a:custGeom>
              <a:avLst/>
              <a:gdLst>
                <a:gd name="connsiteX0" fmla="*/ 133835 w 166975"/>
                <a:gd name="connsiteY0" fmla="*/ 981 h 289424"/>
                <a:gd name="connsiteX1" fmla="*/ 165561 w 166975"/>
                <a:gd name="connsiteY1" fmla="*/ 138457 h 289424"/>
                <a:gd name="connsiteX2" fmla="*/ 86526 w 166975"/>
                <a:gd name="connsiteY2" fmla="*/ 279274 h 289424"/>
                <a:gd name="connsiteX3" fmla="*/ 25301 w 166975"/>
                <a:gd name="connsiteY3" fmla="*/ 277047 h 289424"/>
                <a:gd name="connsiteX4" fmla="*/ 57026 w 166975"/>
                <a:gd name="connsiteY4" fmla="*/ 34932 h 289424"/>
                <a:gd name="connsiteX5" fmla="*/ 133835 w 166975"/>
                <a:gd name="connsiteY5" fmla="*/ 981 h 289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975" h="289424">
                  <a:moveTo>
                    <a:pt x="133835" y="981"/>
                  </a:moveTo>
                  <a:cubicBezTo>
                    <a:pt x="158882" y="7660"/>
                    <a:pt x="163891" y="119534"/>
                    <a:pt x="165561" y="138457"/>
                  </a:cubicBezTo>
                  <a:cubicBezTo>
                    <a:pt x="176136" y="239200"/>
                    <a:pt x="146080" y="230851"/>
                    <a:pt x="86526" y="279274"/>
                  </a:cubicBezTo>
                  <a:cubicBezTo>
                    <a:pt x="62036" y="299311"/>
                    <a:pt x="37546" y="291519"/>
                    <a:pt x="25301" y="277047"/>
                  </a:cubicBezTo>
                  <a:cubicBezTo>
                    <a:pt x="-16443" y="221945"/>
                    <a:pt x="-6981" y="96157"/>
                    <a:pt x="57026" y="34932"/>
                  </a:cubicBezTo>
                  <a:cubicBezTo>
                    <a:pt x="57583" y="34376"/>
                    <a:pt x="103780" y="-6812"/>
                    <a:pt x="133835" y="981"/>
                  </a:cubicBezTo>
                  <a:close/>
                </a:path>
              </a:pathLst>
            </a:custGeom>
            <a:solidFill>
              <a:schemeClr val="bg1"/>
            </a:solidFill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49D25DA-FDC6-475E-8DC4-BCC6DD0B9EB2}"/>
                </a:ext>
              </a:extLst>
            </p:cNvPr>
            <p:cNvSpPr/>
            <p:nvPr/>
          </p:nvSpPr>
          <p:spPr>
            <a:xfrm>
              <a:off x="5193235" y="4046659"/>
              <a:ext cx="1497217" cy="1335807"/>
            </a:xfrm>
            <a:custGeom>
              <a:avLst/>
              <a:gdLst>
                <a:gd name="connsiteX0" fmla="*/ 1161254 w 1497216"/>
                <a:gd name="connsiteY0" fmla="*/ 1030690 h 1335807"/>
                <a:gd name="connsiteX1" fmla="*/ 1181291 w 1497216"/>
                <a:gd name="connsiteY1" fmla="*/ 722341 h 1335807"/>
                <a:gd name="connsiteX2" fmla="*/ 943072 w 1497216"/>
                <a:gd name="connsiteY2" fmla="*/ 127350 h 1335807"/>
                <a:gd name="connsiteX3" fmla="*/ 394278 w 1497216"/>
                <a:gd name="connsiteY3" fmla="*/ 27721 h 1335807"/>
                <a:gd name="connsiteX4" fmla="*/ 78694 w 1497216"/>
                <a:gd name="connsiteY4" fmla="*/ 328278 h 1335807"/>
                <a:gd name="connsiteX5" fmla="*/ 48082 w 1497216"/>
                <a:gd name="connsiteY5" fmla="*/ 966682 h 1335807"/>
                <a:gd name="connsiteX6" fmla="*/ 423777 w 1497216"/>
                <a:gd name="connsiteY6" fmla="*/ 1312322 h 1335807"/>
                <a:gd name="connsiteX7" fmla="*/ 1285373 w 1497216"/>
                <a:gd name="connsiteY7" fmla="*/ 1332916 h 1335807"/>
                <a:gd name="connsiteX8" fmla="*/ 1497432 w 1497216"/>
                <a:gd name="connsiteY8" fmla="*/ 1234957 h 1335807"/>
                <a:gd name="connsiteX9" fmla="*/ 1161254 w 1497216"/>
                <a:gd name="connsiteY9" fmla="*/ 1030690 h 1335807"/>
                <a:gd name="connsiteX10" fmla="*/ 204483 w 1497216"/>
                <a:gd name="connsiteY10" fmla="*/ 513621 h 1335807"/>
                <a:gd name="connsiteX11" fmla="*/ 250123 w 1497216"/>
                <a:gd name="connsiteY11" fmla="*/ 410653 h 1335807"/>
                <a:gd name="connsiteX12" fmla="*/ 346969 w 1497216"/>
                <a:gd name="connsiteY12" fmla="*/ 439595 h 1335807"/>
                <a:gd name="connsiteX13" fmla="*/ 302998 w 1497216"/>
                <a:gd name="connsiteY13" fmla="*/ 548129 h 1335807"/>
                <a:gd name="connsiteX14" fmla="*/ 204483 w 1497216"/>
                <a:gd name="connsiteY14" fmla="*/ 513621 h 1335807"/>
                <a:gd name="connsiteX15" fmla="*/ 592423 w 1497216"/>
                <a:gd name="connsiteY15" fmla="*/ 750170 h 1335807"/>
                <a:gd name="connsiteX16" fmla="*/ 447711 w 1497216"/>
                <a:gd name="connsiteY16" fmla="*/ 891543 h 1335807"/>
                <a:gd name="connsiteX17" fmla="*/ 321922 w 1497216"/>
                <a:gd name="connsiteY17" fmla="*/ 678927 h 1335807"/>
                <a:gd name="connsiteX18" fmla="*/ 328601 w 1497216"/>
                <a:gd name="connsiteY18" fmla="*/ 631617 h 1335807"/>
                <a:gd name="connsiteX19" fmla="*/ 500586 w 1497216"/>
                <a:gd name="connsiteY19" fmla="*/ 617703 h 1335807"/>
                <a:gd name="connsiteX20" fmla="*/ 592423 w 1497216"/>
                <a:gd name="connsiteY20" fmla="*/ 750170 h 1335807"/>
                <a:gd name="connsiteX21" fmla="*/ 639733 w 1497216"/>
                <a:gd name="connsiteY21" fmla="*/ 503603 h 1335807"/>
                <a:gd name="connsiteX22" fmla="*/ 650865 w 1497216"/>
                <a:gd name="connsiteY22" fmla="*/ 396181 h 1335807"/>
                <a:gd name="connsiteX23" fmla="*/ 752720 w 1497216"/>
                <a:gd name="connsiteY23" fmla="*/ 387833 h 1335807"/>
                <a:gd name="connsiteX24" fmla="*/ 743814 w 1497216"/>
                <a:gd name="connsiteY24" fmla="*/ 494697 h 1335807"/>
                <a:gd name="connsiteX25" fmla="*/ 639733 w 1497216"/>
                <a:gd name="connsiteY25" fmla="*/ 503603 h 1335807"/>
                <a:gd name="connsiteX26" fmla="*/ 999844 w 1497216"/>
                <a:gd name="connsiteY26" fmla="*/ 930504 h 1335807"/>
                <a:gd name="connsiteX27" fmla="*/ 841217 w 1497216"/>
                <a:gd name="connsiteY27" fmla="*/ 1038482 h 1335807"/>
                <a:gd name="connsiteX28" fmla="*/ 729343 w 1497216"/>
                <a:gd name="connsiteY28" fmla="*/ 893770 h 1335807"/>
                <a:gd name="connsiteX29" fmla="*/ 778879 w 1497216"/>
                <a:gd name="connsiteY29" fmla="*/ 758519 h 1335807"/>
                <a:gd name="connsiteX30" fmla="*/ 844000 w 1497216"/>
                <a:gd name="connsiteY30" fmla="*/ 742935 h 1335807"/>
                <a:gd name="connsiteX31" fmla="*/ 818397 w 1497216"/>
                <a:gd name="connsiteY31" fmla="*/ 788018 h 1335807"/>
                <a:gd name="connsiteX32" fmla="*/ 801143 w 1497216"/>
                <a:gd name="connsiteY32" fmla="*/ 972805 h 1335807"/>
                <a:gd name="connsiteX33" fmla="*/ 886857 w 1497216"/>
                <a:gd name="connsiteY33" fmla="*/ 968352 h 1335807"/>
                <a:gd name="connsiteX34" fmla="*/ 963109 w 1497216"/>
                <a:gd name="connsiteY34" fmla="*/ 893213 h 1335807"/>
                <a:gd name="connsiteX35" fmla="*/ 1034352 w 1497216"/>
                <a:gd name="connsiteY35" fmla="*/ 870949 h 1335807"/>
                <a:gd name="connsiteX36" fmla="*/ 999844 w 1497216"/>
                <a:gd name="connsiteY36" fmla="*/ 930504 h 1335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497216" h="1335807">
                  <a:moveTo>
                    <a:pt x="1161254" y="1030690"/>
                  </a:moveTo>
                  <a:cubicBezTo>
                    <a:pt x="1163481" y="960560"/>
                    <a:pt x="1166263" y="803603"/>
                    <a:pt x="1181291" y="722341"/>
                  </a:cubicBezTo>
                  <a:cubicBezTo>
                    <a:pt x="1245855" y="370022"/>
                    <a:pt x="995948" y="174660"/>
                    <a:pt x="943072" y="127350"/>
                  </a:cubicBezTo>
                  <a:cubicBezTo>
                    <a:pt x="776097" y="6014"/>
                    <a:pt x="594093" y="-31833"/>
                    <a:pt x="394278" y="27721"/>
                  </a:cubicBezTo>
                  <a:cubicBezTo>
                    <a:pt x="199473" y="96181"/>
                    <a:pt x="92052" y="302675"/>
                    <a:pt x="78694" y="328278"/>
                  </a:cubicBezTo>
                  <a:cubicBezTo>
                    <a:pt x="-28170" y="529206"/>
                    <a:pt x="-13699" y="752953"/>
                    <a:pt x="48082" y="966682"/>
                  </a:cubicBezTo>
                  <a:cubicBezTo>
                    <a:pt x="129900" y="1216033"/>
                    <a:pt x="267933" y="1292285"/>
                    <a:pt x="423777" y="1312322"/>
                  </a:cubicBezTo>
                  <a:cubicBezTo>
                    <a:pt x="709306" y="1349057"/>
                    <a:pt x="1147339" y="1335699"/>
                    <a:pt x="1285373" y="1332916"/>
                  </a:cubicBezTo>
                  <a:cubicBezTo>
                    <a:pt x="1374983" y="1332916"/>
                    <a:pt x="1474055" y="1290616"/>
                    <a:pt x="1497432" y="1234957"/>
                  </a:cubicBezTo>
                  <a:cubicBezTo>
                    <a:pt x="1335466" y="1283380"/>
                    <a:pt x="1171273" y="1216590"/>
                    <a:pt x="1161254" y="1030690"/>
                  </a:cubicBezTo>
                  <a:close/>
                  <a:moveTo>
                    <a:pt x="204483" y="513621"/>
                  </a:moveTo>
                  <a:cubicBezTo>
                    <a:pt x="187785" y="470764"/>
                    <a:pt x="213388" y="431246"/>
                    <a:pt x="250123" y="410653"/>
                  </a:cubicBezTo>
                  <a:cubicBezTo>
                    <a:pt x="286857" y="390059"/>
                    <a:pt x="329714" y="396738"/>
                    <a:pt x="346969" y="439595"/>
                  </a:cubicBezTo>
                  <a:cubicBezTo>
                    <a:pt x="364223" y="482452"/>
                    <a:pt x="329714" y="528092"/>
                    <a:pt x="302998" y="548129"/>
                  </a:cubicBezTo>
                  <a:cubicBezTo>
                    <a:pt x="275726" y="568167"/>
                    <a:pt x="221737" y="557035"/>
                    <a:pt x="204483" y="513621"/>
                  </a:cubicBezTo>
                  <a:close/>
                  <a:moveTo>
                    <a:pt x="592423" y="750170"/>
                  </a:moveTo>
                  <a:cubicBezTo>
                    <a:pt x="559028" y="862601"/>
                    <a:pt x="500030" y="948872"/>
                    <a:pt x="447711" y="891543"/>
                  </a:cubicBezTo>
                  <a:cubicBezTo>
                    <a:pt x="384260" y="822526"/>
                    <a:pt x="359213" y="752397"/>
                    <a:pt x="321922" y="678927"/>
                  </a:cubicBezTo>
                  <a:cubicBezTo>
                    <a:pt x="311347" y="658334"/>
                    <a:pt x="311347" y="636070"/>
                    <a:pt x="328601" y="631617"/>
                  </a:cubicBezTo>
                  <a:cubicBezTo>
                    <a:pt x="395948" y="627165"/>
                    <a:pt x="493907" y="618259"/>
                    <a:pt x="500586" y="617703"/>
                  </a:cubicBezTo>
                  <a:cubicBezTo>
                    <a:pt x="651421" y="611024"/>
                    <a:pt x="632497" y="609354"/>
                    <a:pt x="592423" y="750170"/>
                  </a:cubicBezTo>
                  <a:close/>
                  <a:moveTo>
                    <a:pt x="639733" y="503603"/>
                  </a:moveTo>
                  <a:cubicBezTo>
                    <a:pt x="608008" y="467981"/>
                    <a:pt x="614130" y="430133"/>
                    <a:pt x="650865" y="396181"/>
                  </a:cubicBezTo>
                  <a:cubicBezTo>
                    <a:pt x="685373" y="364456"/>
                    <a:pt x="724891" y="360560"/>
                    <a:pt x="752720" y="387833"/>
                  </a:cubicBezTo>
                  <a:cubicBezTo>
                    <a:pt x="784445" y="418445"/>
                    <a:pt x="778879" y="459632"/>
                    <a:pt x="743814" y="494697"/>
                  </a:cubicBezTo>
                  <a:cubicBezTo>
                    <a:pt x="708750" y="530875"/>
                    <a:pt x="669789" y="530319"/>
                    <a:pt x="639733" y="503603"/>
                  </a:cubicBezTo>
                  <a:close/>
                  <a:moveTo>
                    <a:pt x="999844" y="930504"/>
                  </a:moveTo>
                  <a:cubicBezTo>
                    <a:pt x="956430" y="973918"/>
                    <a:pt x="907451" y="1032916"/>
                    <a:pt x="841217" y="1038482"/>
                  </a:cubicBezTo>
                  <a:cubicBezTo>
                    <a:pt x="749380" y="1046274"/>
                    <a:pt x="729343" y="963343"/>
                    <a:pt x="729343" y="893770"/>
                  </a:cubicBezTo>
                  <a:cubicBezTo>
                    <a:pt x="729343" y="847016"/>
                    <a:pt x="745484" y="796367"/>
                    <a:pt x="778879" y="758519"/>
                  </a:cubicBezTo>
                  <a:cubicBezTo>
                    <a:pt x="795577" y="739039"/>
                    <a:pt x="827302" y="720115"/>
                    <a:pt x="844000" y="742935"/>
                  </a:cubicBezTo>
                  <a:cubicBezTo>
                    <a:pt x="856245" y="759632"/>
                    <a:pt x="832312" y="775773"/>
                    <a:pt x="818397" y="788018"/>
                  </a:cubicBezTo>
                  <a:cubicBezTo>
                    <a:pt x="772757" y="828092"/>
                    <a:pt x="757173" y="931061"/>
                    <a:pt x="801143" y="972805"/>
                  </a:cubicBezTo>
                  <a:cubicBezTo>
                    <a:pt x="825633" y="996181"/>
                    <a:pt x="864037" y="990616"/>
                    <a:pt x="886857" y="968352"/>
                  </a:cubicBezTo>
                  <a:cubicBezTo>
                    <a:pt x="921922" y="936627"/>
                    <a:pt x="963109" y="893213"/>
                    <a:pt x="963109" y="893213"/>
                  </a:cubicBezTo>
                  <a:cubicBezTo>
                    <a:pt x="993722" y="867610"/>
                    <a:pt x="1017655" y="851469"/>
                    <a:pt x="1034352" y="870949"/>
                  </a:cubicBezTo>
                  <a:cubicBezTo>
                    <a:pt x="1048824" y="886534"/>
                    <a:pt x="1018768" y="912137"/>
                    <a:pt x="999844" y="930504"/>
                  </a:cubicBezTo>
                  <a:close/>
                </a:path>
              </a:pathLst>
            </a:custGeom>
            <a:solidFill>
              <a:schemeClr val="bg1"/>
            </a:solidFill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F6C744D-0029-42E4-97AD-30FA92026452}"/>
                </a:ext>
              </a:extLst>
            </p:cNvPr>
            <p:cNvSpPr/>
            <p:nvPr/>
          </p:nvSpPr>
          <p:spPr>
            <a:xfrm>
              <a:off x="5562502" y="4704886"/>
              <a:ext cx="200371" cy="200371"/>
            </a:xfrm>
            <a:custGeom>
              <a:avLst/>
              <a:gdLst>
                <a:gd name="connsiteX0" fmla="*/ 62859 w 200371"/>
                <a:gd name="connsiteY0" fmla="*/ 150385 h 200371"/>
                <a:gd name="connsiteX1" fmla="*/ 9427 w 200371"/>
                <a:gd name="connsiteY1" fmla="*/ 9012 h 200371"/>
                <a:gd name="connsiteX2" fmla="*/ 194770 w 200371"/>
                <a:gd name="connsiteY2" fmla="*/ 106 h 200371"/>
                <a:gd name="connsiteX3" fmla="*/ 200892 w 200371"/>
                <a:gd name="connsiteY3" fmla="*/ 29049 h 200371"/>
                <a:gd name="connsiteX4" fmla="*/ 148017 w 200371"/>
                <a:gd name="connsiteY4" fmla="*/ 172092 h 200371"/>
                <a:gd name="connsiteX5" fmla="*/ 62859 w 200371"/>
                <a:gd name="connsiteY5" fmla="*/ 150385 h 20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0371" h="200371">
                  <a:moveTo>
                    <a:pt x="62859" y="150385"/>
                  </a:moveTo>
                  <a:cubicBezTo>
                    <a:pt x="47275" y="119216"/>
                    <a:pt x="-25638" y="11238"/>
                    <a:pt x="9427" y="9012"/>
                  </a:cubicBezTo>
                  <a:cubicBezTo>
                    <a:pt x="62303" y="5672"/>
                    <a:pt x="139111" y="3446"/>
                    <a:pt x="194770" y="106"/>
                  </a:cubicBezTo>
                  <a:cubicBezTo>
                    <a:pt x="212581" y="-1563"/>
                    <a:pt x="204232" y="16804"/>
                    <a:pt x="200892" y="29049"/>
                  </a:cubicBezTo>
                  <a:cubicBezTo>
                    <a:pt x="188648" y="75802"/>
                    <a:pt x="170280" y="128121"/>
                    <a:pt x="148017" y="172092"/>
                  </a:cubicBezTo>
                  <a:cubicBezTo>
                    <a:pt x="129649" y="207713"/>
                    <a:pt x="99594" y="224967"/>
                    <a:pt x="62859" y="150385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638E266-FE86-434E-A833-8A868B48BD87}"/>
                </a:ext>
              </a:extLst>
            </p:cNvPr>
            <p:cNvSpPr/>
            <p:nvPr/>
          </p:nvSpPr>
          <p:spPr>
            <a:xfrm>
              <a:off x="4973042" y="3994232"/>
              <a:ext cx="5566" cy="5566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262626"/>
            </a:solidFill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25064003-33F9-43E1-8CF0-8501155C64B3}"/>
                </a:ext>
              </a:extLst>
            </p:cNvPr>
            <p:cNvSpPr/>
            <p:nvPr/>
          </p:nvSpPr>
          <p:spPr>
            <a:xfrm>
              <a:off x="4973042" y="3994232"/>
              <a:ext cx="5566" cy="5566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262626"/>
            </a:solidFill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C1B4191-8860-4B21-B55E-35F44B432037}"/>
                </a:ext>
              </a:extLst>
            </p:cNvPr>
            <p:cNvSpPr/>
            <p:nvPr/>
          </p:nvSpPr>
          <p:spPr>
            <a:xfrm>
              <a:off x="4973042" y="3994232"/>
              <a:ext cx="5566" cy="5566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262626"/>
            </a:solidFill>
            <a:ln w="55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" name="Graphic 121">
            <a:extLst>
              <a:ext uri="{FF2B5EF4-FFF2-40B4-BE49-F238E27FC236}">
                <a16:creationId xmlns:a16="http://schemas.microsoft.com/office/drawing/2014/main" id="{05445595-3D86-4000-A4A0-A22BA28AE6E5}"/>
              </a:ext>
            </a:extLst>
          </p:cNvPr>
          <p:cNvGrpSpPr/>
          <p:nvPr/>
        </p:nvGrpSpPr>
        <p:grpSpPr>
          <a:xfrm>
            <a:off x="6367226" y="2792848"/>
            <a:ext cx="721252" cy="525408"/>
            <a:chOff x="5146536" y="5317629"/>
            <a:chExt cx="2273771" cy="1656368"/>
          </a:xfrm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2915AA0-2AA2-424A-844C-7B05642F4E86}"/>
                </a:ext>
              </a:extLst>
            </p:cNvPr>
            <p:cNvSpPr/>
            <p:nvPr/>
          </p:nvSpPr>
          <p:spPr>
            <a:xfrm>
              <a:off x="5146536" y="5317629"/>
              <a:ext cx="2273771" cy="1656368"/>
            </a:xfrm>
            <a:custGeom>
              <a:avLst/>
              <a:gdLst>
                <a:gd name="connsiteX0" fmla="*/ 2269219 w 2273771"/>
                <a:gd name="connsiteY0" fmla="*/ 1166433 h 1656367"/>
                <a:gd name="connsiteX1" fmla="*/ 2114868 w 2273771"/>
                <a:gd name="connsiteY1" fmla="*/ 1051251 h 1656367"/>
                <a:gd name="connsiteX2" fmla="*/ 1719199 w 2273771"/>
                <a:gd name="connsiteY2" fmla="*/ 1009427 h 1656367"/>
                <a:gd name="connsiteX3" fmla="*/ 1535638 w 2273771"/>
                <a:gd name="connsiteY3" fmla="*/ 871673 h 1656367"/>
                <a:gd name="connsiteX4" fmla="*/ 1731481 w 2273771"/>
                <a:gd name="connsiteY4" fmla="*/ 926443 h 1656367"/>
                <a:gd name="connsiteX5" fmla="*/ 1852638 w 2273771"/>
                <a:gd name="connsiteY5" fmla="*/ 908186 h 1656367"/>
                <a:gd name="connsiteX6" fmla="*/ 1925332 w 2273771"/>
                <a:gd name="connsiteY6" fmla="*/ 877648 h 1656367"/>
                <a:gd name="connsiteX7" fmla="*/ 1944584 w 2273771"/>
                <a:gd name="connsiteY7" fmla="*/ 779062 h 1656367"/>
                <a:gd name="connsiteX8" fmla="*/ 1897781 w 2273771"/>
                <a:gd name="connsiteY8" fmla="*/ 733587 h 1656367"/>
                <a:gd name="connsiteX9" fmla="*/ 1859276 w 2273771"/>
                <a:gd name="connsiteY9" fmla="*/ 703713 h 1656367"/>
                <a:gd name="connsiteX10" fmla="*/ 1790234 w 2273771"/>
                <a:gd name="connsiteY10" fmla="*/ 610438 h 1656367"/>
                <a:gd name="connsiteX11" fmla="*/ 1713888 w 2273771"/>
                <a:gd name="connsiteY11" fmla="*/ 568614 h 1656367"/>
                <a:gd name="connsiteX12" fmla="*/ 1555222 w 2273771"/>
                <a:gd name="connsiteY12" fmla="*/ 377418 h 1656367"/>
                <a:gd name="connsiteX13" fmla="*/ 1483191 w 2273771"/>
                <a:gd name="connsiteY13" fmla="*/ 300409 h 1656367"/>
                <a:gd name="connsiteX14" fmla="*/ 1376971 w 2273771"/>
                <a:gd name="connsiteY14" fmla="*/ 177592 h 1656367"/>
                <a:gd name="connsiteX15" fmla="*/ 1293323 w 2273771"/>
                <a:gd name="connsiteY15" fmla="*/ 94276 h 1656367"/>
                <a:gd name="connsiteX16" fmla="*/ 1176481 w 2273771"/>
                <a:gd name="connsiteY16" fmla="*/ 4321 h 1656367"/>
                <a:gd name="connsiteX17" fmla="*/ 1061299 w 2273771"/>
                <a:gd name="connsiteY17" fmla="*/ 29548 h 1656367"/>
                <a:gd name="connsiteX18" fmla="*/ 1026114 w 2273771"/>
                <a:gd name="connsiteY18" fmla="*/ 70708 h 1656367"/>
                <a:gd name="connsiteX19" fmla="*/ 946117 w 2273771"/>
                <a:gd name="connsiteY19" fmla="*/ 131121 h 1656367"/>
                <a:gd name="connsiteX20" fmla="*/ 856162 w 2273771"/>
                <a:gd name="connsiteY20" fmla="*/ 239000 h 1656367"/>
                <a:gd name="connsiteX21" fmla="*/ 773177 w 2273771"/>
                <a:gd name="connsiteY21" fmla="*/ 403309 h 1656367"/>
                <a:gd name="connsiteX22" fmla="*/ 613184 w 2273771"/>
                <a:gd name="connsiteY22" fmla="*/ 660561 h 1656367"/>
                <a:gd name="connsiteX23" fmla="*/ 559742 w 2273771"/>
                <a:gd name="connsiteY23" fmla="*/ 839807 h 1656367"/>
                <a:gd name="connsiteX24" fmla="*/ 542481 w 2273771"/>
                <a:gd name="connsiteY24" fmla="*/ 1000797 h 1656367"/>
                <a:gd name="connsiteX25" fmla="*/ 512607 w 2273771"/>
                <a:gd name="connsiteY25" fmla="*/ 1074155 h 1656367"/>
                <a:gd name="connsiteX26" fmla="*/ 494018 w 2273771"/>
                <a:gd name="connsiteY26" fmla="*/ 1203278 h 1656367"/>
                <a:gd name="connsiteX27" fmla="*/ 462484 w 2273771"/>
                <a:gd name="connsiteY27" fmla="*/ 1271326 h 1656367"/>
                <a:gd name="connsiteX28" fmla="*/ 138845 w 2273771"/>
                <a:gd name="connsiteY28" fmla="*/ 1330411 h 1656367"/>
                <a:gd name="connsiteX29" fmla="*/ 70798 w 2273771"/>
                <a:gd name="connsiteY29" fmla="*/ 1588326 h 1656367"/>
                <a:gd name="connsiteX30" fmla="*/ 248384 w 2273771"/>
                <a:gd name="connsiteY30" fmla="*/ 1629818 h 1656367"/>
                <a:gd name="connsiteX31" fmla="*/ 923877 w 2273771"/>
                <a:gd name="connsiteY31" fmla="*/ 1658033 h 1656367"/>
                <a:gd name="connsiteX32" fmla="*/ 1893134 w 2273771"/>
                <a:gd name="connsiteY32" fmla="*/ 1515300 h 1656367"/>
                <a:gd name="connsiteX33" fmla="*/ 2201836 w 2273771"/>
                <a:gd name="connsiteY33" fmla="*/ 1362608 h 1656367"/>
                <a:gd name="connsiteX34" fmla="*/ 2269219 w 2273771"/>
                <a:gd name="connsiteY34" fmla="*/ 1166433 h 1656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273771" h="1656367">
                  <a:moveTo>
                    <a:pt x="2269219" y="1166433"/>
                  </a:moveTo>
                  <a:cubicBezTo>
                    <a:pt x="2248971" y="1106353"/>
                    <a:pt x="2173289" y="1065524"/>
                    <a:pt x="2114868" y="1051251"/>
                  </a:cubicBezTo>
                  <a:cubicBezTo>
                    <a:pt x="2075700" y="1043285"/>
                    <a:pt x="1805835" y="1019385"/>
                    <a:pt x="1719199" y="1009427"/>
                  </a:cubicBezTo>
                  <a:cubicBezTo>
                    <a:pt x="1573810" y="992830"/>
                    <a:pt x="1564848" y="946027"/>
                    <a:pt x="1535638" y="871673"/>
                  </a:cubicBezTo>
                  <a:cubicBezTo>
                    <a:pt x="1638206" y="925779"/>
                    <a:pt x="1673060" y="947355"/>
                    <a:pt x="1731481" y="926443"/>
                  </a:cubicBezTo>
                  <a:cubicBezTo>
                    <a:pt x="1776624" y="909514"/>
                    <a:pt x="1805503" y="888270"/>
                    <a:pt x="1852638" y="908186"/>
                  </a:cubicBezTo>
                  <a:cubicBezTo>
                    <a:pt x="1878861" y="920136"/>
                    <a:pt x="1920353" y="905863"/>
                    <a:pt x="1925332" y="877648"/>
                  </a:cubicBezTo>
                  <a:cubicBezTo>
                    <a:pt x="1935290" y="824538"/>
                    <a:pt x="1958526" y="814580"/>
                    <a:pt x="1944584" y="779062"/>
                  </a:cubicBezTo>
                  <a:cubicBezTo>
                    <a:pt x="1937614" y="761138"/>
                    <a:pt x="1919025" y="738234"/>
                    <a:pt x="1897781" y="733587"/>
                  </a:cubicBezTo>
                  <a:cubicBezTo>
                    <a:pt x="1878861" y="724957"/>
                    <a:pt x="1857617" y="721305"/>
                    <a:pt x="1859276" y="703713"/>
                  </a:cubicBezTo>
                  <a:cubicBezTo>
                    <a:pt x="1865251" y="650603"/>
                    <a:pt x="1839360" y="621392"/>
                    <a:pt x="1790234" y="610438"/>
                  </a:cubicBezTo>
                  <a:cubicBezTo>
                    <a:pt x="1768989" y="606455"/>
                    <a:pt x="1728161" y="586871"/>
                    <a:pt x="1713888" y="568614"/>
                  </a:cubicBezTo>
                  <a:cubicBezTo>
                    <a:pt x="1654139" y="496916"/>
                    <a:pt x="1611983" y="445797"/>
                    <a:pt x="1555222" y="377418"/>
                  </a:cubicBezTo>
                  <a:cubicBezTo>
                    <a:pt x="1549911" y="371111"/>
                    <a:pt x="1497465" y="315014"/>
                    <a:pt x="1483191" y="300409"/>
                  </a:cubicBezTo>
                  <a:cubicBezTo>
                    <a:pt x="1439044" y="254269"/>
                    <a:pt x="1415144" y="228710"/>
                    <a:pt x="1376971" y="177592"/>
                  </a:cubicBezTo>
                  <a:cubicBezTo>
                    <a:pt x="1354400" y="141411"/>
                    <a:pt x="1313239" y="124482"/>
                    <a:pt x="1293323" y="94276"/>
                  </a:cubicBezTo>
                  <a:cubicBezTo>
                    <a:pt x="1254155" y="36186"/>
                    <a:pt x="1237890" y="23241"/>
                    <a:pt x="1176481" y="4321"/>
                  </a:cubicBezTo>
                  <a:cubicBezTo>
                    <a:pt x="1142624" y="-7629"/>
                    <a:pt x="1085198" y="6644"/>
                    <a:pt x="1061299" y="29548"/>
                  </a:cubicBezTo>
                  <a:cubicBezTo>
                    <a:pt x="1046362" y="40502"/>
                    <a:pt x="1041051" y="59754"/>
                    <a:pt x="1026114" y="70708"/>
                  </a:cubicBezTo>
                  <a:cubicBezTo>
                    <a:pt x="1002878" y="87637"/>
                    <a:pt x="975659" y="121494"/>
                    <a:pt x="946117" y="131121"/>
                  </a:cubicBezTo>
                  <a:cubicBezTo>
                    <a:pt x="901969" y="155352"/>
                    <a:pt x="881389" y="193857"/>
                    <a:pt x="856162" y="239000"/>
                  </a:cubicBezTo>
                  <a:cubicBezTo>
                    <a:pt x="818985" y="305056"/>
                    <a:pt x="824296" y="344224"/>
                    <a:pt x="773177" y="403309"/>
                  </a:cubicBezTo>
                  <a:cubicBezTo>
                    <a:pt x="721727" y="454428"/>
                    <a:pt x="631772" y="641972"/>
                    <a:pt x="613184" y="660561"/>
                  </a:cubicBezTo>
                  <a:cubicBezTo>
                    <a:pt x="583309" y="691431"/>
                    <a:pt x="568704" y="760806"/>
                    <a:pt x="559742" y="839807"/>
                  </a:cubicBezTo>
                  <a:cubicBezTo>
                    <a:pt x="542481" y="907854"/>
                    <a:pt x="537502" y="942376"/>
                    <a:pt x="542481" y="1000797"/>
                  </a:cubicBezTo>
                  <a:cubicBezTo>
                    <a:pt x="544472" y="1019717"/>
                    <a:pt x="517917" y="1057226"/>
                    <a:pt x="512607" y="1074155"/>
                  </a:cubicBezTo>
                  <a:cubicBezTo>
                    <a:pt x="498665" y="1124277"/>
                    <a:pt x="489039" y="1146185"/>
                    <a:pt x="494018" y="1203278"/>
                  </a:cubicBezTo>
                  <a:cubicBezTo>
                    <a:pt x="498001" y="1241451"/>
                    <a:pt x="487047" y="1271326"/>
                    <a:pt x="462484" y="1271326"/>
                  </a:cubicBezTo>
                  <a:cubicBezTo>
                    <a:pt x="416013" y="1271326"/>
                    <a:pt x="195274" y="1312818"/>
                    <a:pt x="138845" y="1330411"/>
                  </a:cubicBezTo>
                  <a:cubicBezTo>
                    <a:pt x="-38742" y="1385844"/>
                    <a:pt x="-28120" y="1525922"/>
                    <a:pt x="70798" y="1588326"/>
                  </a:cubicBezTo>
                  <a:cubicBezTo>
                    <a:pt x="88059" y="1607246"/>
                    <a:pt x="217182" y="1626831"/>
                    <a:pt x="248384" y="1629818"/>
                  </a:cubicBezTo>
                  <a:cubicBezTo>
                    <a:pt x="488707" y="1655709"/>
                    <a:pt x="683554" y="1660024"/>
                    <a:pt x="923877" y="1658033"/>
                  </a:cubicBezTo>
                  <a:cubicBezTo>
                    <a:pt x="1260793" y="1656041"/>
                    <a:pt x="1566176" y="1602599"/>
                    <a:pt x="1893134" y="1515300"/>
                  </a:cubicBezTo>
                  <a:cubicBezTo>
                    <a:pt x="1964501" y="1496379"/>
                    <a:pt x="2115532" y="1422025"/>
                    <a:pt x="2201836" y="1362608"/>
                  </a:cubicBezTo>
                  <a:cubicBezTo>
                    <a:pt x="2257270" y="1325431"/>
                    <a:pt x="2290131" y="1242447"/>
                    <a:pt x="2269219" y="1166433"/>
                  </a:cubicBezTo>
                  <a:close/>
                </a:path>
              </a:pathLst>
            </a:custGeom>
            <a:solidFill>
              <a:schemeClr val="tx1"/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CDE7C21-4F8C-4D5E-9C78-F7BE6487F1F5}"/>
                </a:ext>
              </a:extLst>
            </p:cNvPr>
            <p:cNvSpPr/>
            <p:nvPr/>
          </p:nvSpPr>
          <p:spPr>
            <a:xfrm>
              <a:off x="5660187" y="5383794"/>
              <a:ext cx="1357624" cy="1251404"/>
            </a:xfrm>
            <a:custGeom>
              <a:avLst/>
              <a:gdLst>
                <a:gd name="connsiteX0" fmla="*/ 1350604 w 1357623"/>
                <a:gd name="connsiteY0" fmla="*/ 728499 h 1251403"/>
                <a:gd name="connsiteX1" fmla="*/ 1288200 w 1357623"/>
                <a:gd name="connsiteY1" fmla="*/ 659788 h 1251403"/>
                <a:gd name="connsiteX2" fmla="*/ 1231771 w 1357623"/>
                <a:gd name="connsiteY2" fmla="*/ 587425 h 1251403"/>
                <a:gd name="connsiteX3" fmla="*/ 1141484 w 1357623"/>
                <a:gd name="connsiteY3" fmla="*/ 533319 h 1251403"/>
                <a:gd name="connsiteX4" fmla="*/ 930039 w 1357623"/>
                <a:gd name="connsiteY4" fmla="*/ 294656 h 1251403"/>
                <a:gd name="connsiteX5" fmla="*/ 802244 w 1357623"/>
                <a:gd name="connsiteY5" fmla="*/ 147940 h 1251403"/>
                <a:gd name="connsiteX6" fmla="*/ 693368 w 1357623"/>
                <a:gd name="connsiteY6" fmla="*/ 30766 h 1251403"/>
                <a:gd name="connsiteX7" fmla="*/ 535698 w 1357623"/>
                <a:gd name="connsiteY7" fmla="*/ 46367 h 1251403"/>
                <a:gd name="connsiteX8" fmla="*/ 463336 w 1357623"/>
                <a:gd name="connsiteY8" fmla="*/ 109435 h 1251403"/>
                <a:gd name="connsiteX9" fmla="*/ 346162 w 1357623"/>
                <a:gd name="connsiteY9" fmla="*/ 241215 h 1251403"/>
                <a:gd name="connsiteX10" fmla="*/ 280770 w 1357623"/>
                <a:gd name="connsiteY10" fmla="*/ 374653 h 1251403"/>
                <a:gd name="connsiteX11" fmla="*/ 138701 w 1357623"/>
                <a:gd name="connsiteY11" fmla="*/ 607673 h 1251403"/>
                <a:gd name="connsiteX12" fmla="*/ 106503 w 1357623"/>
                <a:gd name="connsiteY12" fmla="*/ 655804 h 1251403"/>
                <a:gd name="connsiteX13" fmla="*/ 70322 w 1357623"/>
                <a:gd name="connsiteY13" fmla="*/ 785592 h 1251403"/>
                <a:gd name="connsiteX14" fmla="*/ 35800 w 1357623"/>
                <a:gd name="connsiteY14" fmla="*/ 1000687 h 1251403"/>
                <a:gd name="connsiteX15" fmla="*/ 283 w 1357623"/>
                <a:gd name="connsiteY15" fmla="*/ 1164001 h 1251403"/>
                <a:gd name="connsiteX16" fmla="*/ 9577 w 1357623"/>
                <a:gd name="connsiteY16" fmla="*/ 1187900 h 1251403"/>
                <a:gd name="connsiteX17" fmla="*/ 9577 w 1357623"/>
                <a:gd name="connsiteY17" fmla="*/ 1188232 h 1251403"/>
                <a:gd name="connsiteX18" fmla="*/ 119116 w 1357623"/>
                <a:gd name="connsiteY18" fmla="*/ 1235699 h 1251403"/>
                <a:gd name="connsiteX19" fmla="*/ 417528 w 1357623"/>
                <a:gd name="connsiteY19" fmla="*/ 1233375 h 1251403"/>
                <a:gd name="connsiteX20" fmla="*/ 805895 w 1357623"/>
                <a:gd name="connsiteY20" fmla="*/ 1136118 h 1251403"/>
                <a:gd name="connsiteX21" fmla="*/ 929044 w 1357623"/>
                <a:gd name="connsiteY21" fmla="*/ 1091306 h 1251403"/>
                <a:gd name="connsiteX22" fmla="*/ 995099 w 1357623"/>
                <a:gd name="connsiteY22" fmla="*/ 1050810 h 1251403"/>
                <a:gd name="connsiteX23" fmla="*/ 1004393 w 1357623"/>
                <a:gd name="connsiteY23" fmla="*/ 890816 h 1251403"/>
                <a:gd name="connsiteX24" fmla="*/ 953607 w 1357623"/>
                <a:gd name="connsiteY24" fmla="*/ 889820 h 1251403"/>
                <a:gd name="connsiteX25" fmla="*/ 794277 w 1357623"/>
                <a:gd name="connsiteY25" fmla="*/ 961187 h 1251403"/>
                <a:gd name="connsiteX26" fmla="*/ 948960 w 1357623"/>
                <a:gd name="connsiteY26" fmla="*/ 859614 h 1251403"/>
                <a:gd name="connsiteX27" fmla="*/ 928048 w 1357623"/>
                <a:gd name="connsiteY27" fmla="*/ 782272 h 1251403"/>
                <a:gd name="connsiteX28" fmla="*/ 859337 w 1357623"/>
                <a:gd name="connsiteY28" fmla="*/ 760697 h 1251403"/>
                <a:gd name="connsiteX29" fmla="*/ 655527 w 1357623"/>
                <a:gd name="connsiteY29" fmla="*/ 556887 h 1251403"/>
                <a:gd name="connsiteX30" fmla="*/ 702994 w 1357623"/>
                <a:gd name="connsiteY30" fmla="*/ 552572 h 1251403"/>
                <a:gd name="connsiteX31" fmla="*/ 829130 w 1357623"/>
                <a:gd name="connsiteY31" fmla="*/ 663107 h 1251403"/>
                <a:gd name="connsiteX32" fmla="*/ 951947 w 1357623"/>
                <a:gd name="connsiteY32" fmla="*/ 736465 h 1251403"/>
                <a:gd name="connsiteX33" fmla="*/ 1090365 w 1357623"/>
                <a:gd name="connsiteY33" fmla="*/ 793558 h 1251403"/>
                <a:gd name="connsiteX34" fmla="*/ 1224468 w 1357623"/>
                <a:gd name="connsiteY34" fmla="*/ 812479 h 1251403"/>
                <a:gd name="connsiteX35" fmla="*/ 1304465 w 1357623"/>
                <a:gd name="connsiteY35" fmla="*/ 799201 h 1251403"/>
                <a:gd name="connsiteX36" fmla="*/ 1353592 w 1357623"/>
                <a:gd name="connsiteY36" fmla="*/ 792563 h 1251403"/>
                <a:gd name="connsiteX37" fmla="*/ 1350604 w 1357623"/>
                <a:gd name="connsiteY37" fmla="*/ 728499 h 1251403"/>
                <a:gd name="connsiteX38" fmla="*/ 172890 w 1357623"/>
                <a:gd name="connsiteY38" fmla="*/ 1058113 h 1251403"/>
                <a:gd name="connsiteX39" fmla="*/ 255875 w 1357623"/>
                <a:gd name="connsiteY39" fmla="*/ 1049814 h 1251403"/>
                <a:gd name="connsiteX40" fmla="*/ 276787 w 1357623"/>
                <a:gd name="connsiteY40" fmla="*/ 1067739 h 1251403"/>
                <a:gd name="connsiteX41" fmla="*/ 257866 w 1357623"/>
                <a:gd name="connsiteY41" fmla="*/ 1090974 h 1251403"/>
                <a:gd name="connsiteX42" fmla="*/ 177205 w 1357623"/>
                <a:gd name="connsiteY42" fmla="*/ 1100269 h 1251403"/>
                <a:gd name="connsiteX43" fmla="*/ 111814 w 1357623"/>
                <a:gd name="connsiteY43" fmla="*/ 1084336 h 1251403"/>
                <a:gd name="connsiteX44" fmla="*/ 172890 w 1357623"/>
                <a:gd name="connsiteY44" fmla="*/ 1058113 h 1251403"/>
                <a:gd name="connsiteX45" fmla="*/ 258198 w 1357623"/>
                <a:gd name="connsiteY45" fmla="*/ 1153379 h 1251403"/>
                <a:gd name="connsiteX46" fmla="*/ 108494 w 1357623"/>
                <a:gd name="connsiteY46" fmla="*/ 1155038 h 1251403"/>
                <a:gd name="connsiteX47" fmla="*/ 57708 w 1357623"/>
                <a:gd name="connsiteY47" fmla="*/ 1140433 h 1251403"/>
                <a:gd name="connsiteX48" fmla="*/ 52065 w 1357623"/>
                <a:gd name="connsiteY48" fmla="*/ 1102924 h 1251403"/>
                <a:gd name="connsiteX49" fmla="*/ 80280 w 1357623"/>
                <a:gd name="connsiteY49" fmla="*/ 1084336 h 1251403"/>
                <a:gd name="connsiteX50" fmla="*/ 80280 w 1357623"/>
                <a:gd name="connsiteY50" fmla="*/ 1116534 h 1251403"/>
                <a:gd name="connsiteX51" fmla="*/ 125091 w 1357623"/>
                <a:gd name="connsiteY51" fmla="*/ 1133794 h 1251403"/>
                <a:gd name="connsiteX52" fmla="*/ 430474 w 1357623"/>
                <a:gd name="connsiteY52" fmla="*/ 1113214 h 1251403"/>
                <a:gd name="connsiteX53" fmla="*/ 488895 w 1357623"/>
                <a:gd name="connsiteY53" fmla="*/ 1116865 h 1251403"/>
                <a:gd name="connsiteX54" fmla="*/ 258198 w 1357623"/>
                <a:gd name="connsiteY54" fmla="*/ 1153379 h 125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57623" h="1251403">
                  <a:moveTo>
                    <a:pt x="1350604" y="728499"/>
                  </a:moveTo>
                  <a:cubicBezTo>
                    <a:pt x="1333012" y="713893"/>
                    <a:pt x="1284217" y="701944"/>
                    <a:pt x="1288200" y="659788"/>
                  </a:cubicBezTo>
                  <a:cubicBezTo>
                    <a:pt x="1292183" y="616636"/>
                    <a:pt x="1266624" y="599707"/>
                    <a:pt x="1231771" y="587425"/>
                  </a:cubicBezTo>
                  <a:cubicBezTo>
                    <a:pt x="1197913" y="575476"/>
                    <a:pt x="1163060" y="562198"/>
                    <a:pt x="1141484" y="533319"/>
                  </a:cubicBezTo>
                  <a:cubicBezTo>
                    <a:pt x="1073768" y="444028"/>
                    <a:pt x="1007049" y="374985"/>
                    <a:pt x="930039" y="294656"/>
                  </a:cubicBezTo>
                  <a:cubicBezTo>
                    <a:pt x="888215" y="253496"/>
                    <a:pt x="851370" y="187773"/>
                    <a:pt x="802244" y="147940"/>
                  </a:cubicBezTo>
                  <a:cubicBezTo>
                    <a:pt x="763075" y="116074"/>
                    <a:pt x="724238" y="57985"/>
                    <a:pt x="693368" y="30766"/>
                  </a:cubicBezTo>
                  <a:cubicBezTo>
                    <a:pt x="639262" y="-17033"/>
                    <a:pt x="581837" y="-7075"/>
                    <a:pt x="535698" y="46367"/>
                  </a:cubicBezTo>
                  <a:cubicBezTo>
                    <a:pt x="516114" y="68275"/>
                    <a:pt x="490886" y="99477"/>
                    <a:pt x="463336" y="109435"/>
                  </a:cubicBezTo>
                  <a:cubicBezTo>
                    <a:pt x="400931" y="132007"/>
                    <a:pt x="369729" y="183457"/>
                    <a:pt x="346162" y="241215"/>
                  </a:cubicBezTo>
                  <a:cubicBezTo>
                    <a:pt x="330229" y="281711"/>
                    <a:pt x="302014" y="347435"/>
                    <a:pt x="280770" y="374653"/>
                  </a:cubicBezTo>
                  <a:cubicBezTo>
                    <a:pt x="209403" y="451663"/>
                    <a:pt x="173554" y="508092"/>
                    <a:pt x="138701" y="607673"/>
                  </a:cubicBezTo>
                  <a:cubicBezTo>
                    <a:pt x="134717" y="619623"/>
                    <a:pt x="114801" y="644850"/>
                    <a:pt x="106503" y="655804"/>
                  </a:cubicBezTo>
                  <a:cubicBezTo>
                    <a:pt x="80280" y="691986"/>
                    <a:pt x="82603" y="743436"/>
                    <a:pt x="70322" y="785592"/>
                  </a:cubicBezTo>
                  <a:cubicBezTo>
                    <a:pt x="46090" y="867580"/>
                    <a:pt x="74969" y="943594"/>
                    <a:pt x="35800" y="1000687"/>
                  </a:cubicBezTo>
                  <a:cubicBezTo>
                    <a:pt x="5262" y="1044835"/>
                    <a:pt x="6590" y="1115870"/>
                    <a:pt x="283" y="1164001"/>
                  </a:cubicBezTo>
                  <a:cubicBezTo>
                    <a:pt x="-1377" y="1181593"/>
                    <a:pt x="4598" y="1182921"/>
                    <a:pt x="9577" y="1187900"/>
                  </a:cubicBezTo>
                  <a:cubicBezTo>
                    <a:pt x="9577" y="1187900"/>
                    <a:pt x="9577" y="1188232"/>
                    <a:pt x="9577" y="1188232"/>
                  </a:cubicBezTo>
                  <a:cubicBezTo>
                    <a:pt x="34472" y="1214455"/>
                    <a:pt x="83599" y="1226405"/>
                    <a:pt x="119116" y="1235699"/>
                  </a:cubicBezTo>
                  <a:cubicBezTo>
                    <a:pt x="229320" y="1264246"/>
                    <a:pt x="322262" y="1257275"/>
                    <a:pt x="417528" y="1233375"/>
                  </a:cubicBezTo>
                  <a:cubicBezTo>
                    <a:pt x="566568" y="1196530"/>
                    <a:pt x="662830" y="1193211"/>
                    <a:pt x="805895" y="1136118"/>
                  </a:cubicBezTo>
                  <a:cubicBezTo>
                    <a:pt x="829794" y="1126492"/>
                    <a:pt x="883568" y="1118193"/>
                    <a:pt x="929044" y="1091306"/>
                  </a:cubicBezTo>
                  <a:cubicBezTo>
                    <a:pt x="942653" y="1083340"/>
                    <a:pt x="982154" y="1061100"/>
                    <a:pt x="995099" y="1050810"/>
                  </a:cubicBezTo>
                  <a:cubicBezTo>
                    <a:pt x="1058499" y="999360"/>
                    <a:pt x="1052192" y="966498"/>
                    <a:pt x="1004393" y="890816"/>
                  </a:cubicBezTo>
                  <a:cubicBezTo>
                    <a:pt x="987465" y="863929"/>
                    <a:pt x="974187" y="871896"/>
                    <a:pt x="953607" y="889820"/>
                  </a:cubicBezTo>
                  <a:cubicBezTo>
                    <a:pt x="909791" y="927661"/>
                    <a:pt x="850706" y="952224"/>
                    <a:pt x="794277" y="961187"/>
                  </a:cubicBezTo>
                  <a:cubicBezTo>
                    <a:pt x="843072" y="931312"/>
                    <a:pt x="909459" y="904426"/>
                    <a:pt x="948960" y="859614"/>
                  </a:cubicBezTo>
                  <a:cubicBezTo>
                    <a:pt x="982818" y="821773"/>
                    <a:pt x="977838" y="796214"/>
                    <a:pt x="928048" y="782272"/>
                  </a:cubicBezTo>
                  <a:cubicBezTo>
                    <a:pt x="909127" y="776298"/>
                    <a:pt x="873278" y="774638"/>
                    <a:pt x="859337" y="760697"/>
                  </a:cubicBezTo>
                  <a:cubicBezTo>
                    <a:pt x="789298" y="694641"/>
                    <a:pt x="731209" y="616636"/>
                    <a:pt x="655527" y="556887"/>
                  </a:cubicBezTo>
                  <a:cubicBezTo>
                    <a:pt x="667809" y="543278"/>
                    <a:pt x="690049" y="547925"/>
                    <a:pt x="702994" y="552572"/>
                  </a:cubicBezTo>
                  <a:cubicBezTo>
                    <a:pt x="748138" y="585766"/>
                    <a:pt x="788966" y="623938"/>
                    <a:pt x="829130" y="663107"/>
                  </a:cubicBezTo>
                  <a:cubicBezTo>
                    <a:pt x="863984" y="696301"/>
                    <a:pt x="901825" y="726839"/>
                    <a:pt x="951947" y="736465"/>
                  </a:cubicBezTo>
                  <a:cubicBezTo>
                    <a:pt x="1003066" y="746091"/>
                    <a:pt x="1048209" y="766008"/>
                    <a:pt x="1090365" y="793558"/>
                  </a:cubicBezTo>
                  <a:cubicBezTo>
                    <a:pt x="1131194" y="821109"/>
                    <a:pt x="1174345" y="832727"/>
                    <a:pt x="1224468" y="812479"/>
                  </a:cubicBezTo>
                  <a:cubicBezTo>
                    <a:pt x="1249031" y="802853"/>
                    <a:pt x="1276582" y="801193"/>
                    <a:pt x="1304465" y="799201"/>
                  </a:cubicBezTo>
                  <a:cubicBezTo>
                    <a:pt x="1321726" y="798206"/>
                    <a:pt x="1347617" y="816462"/>
                    <a:pt x="1353592" y="792563"/>
                  </a:cubicBezTo>
                  <a:cubicBezTo>
                    <a:pt x="1358239" y="772314"/>
                    <a:pt x="1368197" y="747751"/>
                    <a:pt x="1350604" y="728499"/>
                  </a:cubicBezTo>
                  <a:close/>
                  <a:moveTo>
                    <a:pt x="172890" y="1058113"/>
                  </a:moveTo>
                  <a:cubicBezTo>
                    <a:pt x="201437" y="1055789"/>
                    <a:pt x="226996" y="1051142"/>
                    <a:pt x="255875" y="1049814"/>
                  </a:cubicBezTo>
                  <a:cubicBezTo>
                    <a:pt x="264505" y="1049814"/>
                    <a:pt x="277119" y="1053133"/>
                    <a:pt x="276787" y="1067739"/>
                  </a:cubicBezTo>
                  <a:cubicBezTo>
                    <a:pt x="276787" y="1081348"/>
                    <a:pt x="266497" y="1089647"/>
                    <a:pt x="257866" y="1090974"/>
                  </a:cubicBezTo>
                  <a:cubicBezTo>
                    <a:pt x="228988" y="1096285"/>
                    <a:pt x="177205" y="1100269"/>
                    <a:pt x="177205" y="1100269"/>
                  </a:cubicBezTo>
                  <a:cubicBezTo>
                    <a:pt x="147331" y="1103256"/>
                    <a:pt x="116129" y="1109895"/>
                    <a:pt x="111814" y="1084336"/>
                  </a:cubicBezTo>
                  <a:cubicBezTo>
                    <a:pt x="107831" y="1056453"/>
                    <a:pt x="145339" y="1060104"/>
                    <a:pt x="172890" y="1058113"/>
                  </a:cubicBezTo>
                  <a:close/>
                  <a:moveTo>
                    <a:pt x="258198" y="1153379"/>
                  </a:moveTo>
                  <a:cubicBezTo>
                    <a:pt x="208408" y="1154374"/>
                    <a:pt x="158285" y="1159353"/>
                    <a:pt x="108494" y="1155038"/>
                  </a:cubicBezTo>
                  <a:cubicBezTo>
                    <a:pt x="88578" y="1153379"/>
                    <a:pt x="69326" y="1157030"/>
                    <a:pt x="57708" y="1140433"/>
                  </a:cubicBezTo>
                  <a:cubicBezTo>
                    <a:pt x="49742" y="1129811"/>
                    <a:pt x="47418" y="1116534"/>
                    <a:pt x="52065" y="1102924"/>
                  </a:cubicBezTo>
                  <a:cubicBezTo>
                    <a:pt x="55384" y="1093630"/>
                    <a:pt x="66670" y="1072718"/>
                    <a:pt x="80280" y="1084336"/>
                  </a:cubicBezTo>
                  <a:cubicBezTo>
                    <a:pt x="91234" y="1093298"/>
                    <a:pt x="80280" y="1107903"/>
                    <a:pt x="80280" y="1116534"/>
                  </a:cubicBezTo>
                  <a:cubicBezTo>
                    <a:pt x="80280" y="1128815"/>
                    <a:pt x="100528" y="1134790"/>
                    <a:pt x="125091" y="1133794"/>
                  </a:cubicBezTo>
                  <a:cubicBezTo>
                    <a:pt x="228656" y="1130143"/>
                    <a:pt x="327573" y="1130807"/>
                    <a:pt x="430474" y="1113214"/>
                  </a:cubicBezTo>
                  <a:cubicBezTo>
                    <a:pt x="448066" y="1110559"/>
                    <a:pt x="471302" y="1101928"/>
                    <a:pt x="488895" y="1116865"/>
                  </a:cubicBezTo>
                  <a:cubicBezTo>
                    <a:pt x="415868" y="1148068"/>
                    <a:pt x="337531" y="1152383"/>
                    <a:pt x="258198" y="1153379"/>
                  </a:cubicBezTo>
                  <a:close/>
                </a:path>
              </a:pathLst>
            </a:custGeom>
            <a:solidFill>
              <a:schemeClr val="accent2"/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BB960832-48DE-40B2-82B8-DC74A67C8BAA}"/>
                </a:ext>
              </a:extLst>
            </p:cNvPr>
            <p:cNvSpPr/>
            <p:nvPr/>
          </p:nvSpPr>
          <p:spPr>
            <a:xfrm>
              <a:off x="5644829" y="6343321"/>
              <a:ext cx="1125268" cy="408283"/>
            </a:xfrm>
            <a:custGeom>
              <a:avLst/>
              <a:gdLst>
                <a:gd name="connsiteX0" fmla="*/ 8670 w 1125267"/>
                <a:gd name="connsiteY0" fmla="*/ 253932 h 408283"/>
                <a:gd name="connsiteX1" fmla="*/ 357205 w 1125267"/>
                <a:gd name="connsiteY1" fmla="*/ 328286 h 408283"/>
                <a:gd name="connsiteX2" fmla="*/ 766483 w 1125267"/>
                <a:gd name="connsiteY2" fmla="*/ 245634 h 408283"/>
                <a:gd name="connsiteX3" fmla="*/ 1110038 w 1125267"/>
                <a:gd name="connsiteY3" fmla="*/ 0 h 408283"/>
                <a:gd name="connsiteX4" fmla="*/ 1030373 w 1125267"/>
                <a:gd name="connsiteY4" fmla="*/ 194847 h 408283"/>
                <a:gd name="connsiteX5" fmla="*/ 599851 w 1125267"/>
                <a:gd name="connsiteY5" fmla="*/ 370774 h 408283"/>
                <a:gd name="connsiteX6" fmla="*/ 210488 w 1125267"/>
                <a:gd name="connsiteY6" fmla="*/ 410275 h 408283"/>
                <a:gd name="connsiteX7" fmla="*/ 8670 w 1125267"/>
                <a:gd name="connsiteY7" fmla="*/ 253932 h 408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5267" h="408283">
                  <a:moveTo>
                    <a:pt x="8670" y="253932"/>
                  </a:moveTo>
                  <a:cubicBezTo>
                    <a:pt x="127172" y="346875"/>
                    <a:pt x="269905" y="337580"/>
                    <a:pt x="357205" y="328286"/>
                  </a:cubicBezTo>
                  <a:cubicBezTo>
                    <a:pt x="549728" y="307374"/>
                    <a:pt x="577279" y="293433"/>
                    <a:pt x="766483" y="245634"/>
                  </a:cubicBezTo>
                  <a:cubicBezTo>
                    <a:pt x="891956" y="214100"/>
                    <a:pt x="1100080" y="143729"/>
                    <a:pt x="1110038" y="0"/>
                  </a:cubicBezTo>
                  <a:cubicBezTo>
                    <a:pt x="1151531" y="0"/>
                    <a:pt x="1117673" y="127132"/>
                    <a:pt x="1030373" y="194847"/>
                  </a:cubicBezTo>
                  <a:cubicBezTo>
                    <a:pt x="981247" y="233020"/>
                    <a:pt x="768143" y="334925"/>
                    <a:pt x="599851" y="370774"/>
                  </a:cubicBezTo>
                  <a:cubicBezTo>
                    <a:pt x="485996" y="394674"/>
                    <a:pt x="327662" y="412266"/>
                    <a:pt x="210488" y="410275"/>
                  </a:cubicBezTo>
                  <a:cubicBezTo>
                    <a:pt x="58461" y="407287"/>
                    <a:pt x="-28839" y="302727"/>
                    <a:pt x="8670" y="253932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BF8DEBA-A263-4EAF-A58E-B4035A1797DE}"/>
                </a:ext>
              </a:extLst>
            </p:cNvPr>
            <p:cNvSpPr/>
            <p:nvPr/>
          </p:nvSpPr>
          <p:spPr>
            <a:xfrm>
              <a:off x="5204861" y="6373000"/>
              <a:ext cx="2150954" cy="564294"/>
            </a:xfrm>
            <a:custGeom>
              <a:avLst/>
              <a:gdLst>
                <a:gd name="connsiteX0" fmla="*/ 2061854 w 2150954"/>
                <a:gd name="connsiteY0" fmla="*/ 52309 h 564293"/>
                <a:gd name="connsiteX1" fmla="*/ 1635315 w 2150954"/>
                <a:gd name="connsiteY1" fmla="*/ 859 h 564293"/>
                <a:gd name="connsiteX2" fmla="*/ 1603781 w 2150954"/>
                <a:gd name="connsiteY2" fmla="*/ 35712 h 564293"/>
                <a:gd name="connsiteX3" fmla="*/ 1464367 w 2150954"/>
                <a:gd name="connsiteY3" fmla="*/ 216950 h 564293"/>
                <a:gd name="connsiteX4" fmla="*/ 650125 w 2150954"/>
                <a:gd name="connsiteY4" fmla="*/ 414453 h 564293"/>
                <a:gd name="connsiteX5" fmla="*/ 403827 w 2150954"/>
                <a:gd name="connsiteY5" fmla="*/ 264085 h 564293"/>
                <a:gd name="connsiteX6" fmla="*/ 28738 w 2150954"/>
                <a:gd name="connsiteY6" fmla="*/ 347733 h 564293"/>
                <a:gd name="connsiteX7" fmla="*/ 76869 w 2150954"/>
                <a:gd name="connsiteY7" fmla="*/ 508723 h 564293"/>
                <a:gd name="connsiteX8" fmla="*/ 865220 w 2150954"/>
                <a:gd name="connsiteY8" fmla="*/ 561833 h 564293"/>
                <a:gd name="connsiteX9" fmla="*/ 1222053 w 2150954"/>
                <a:gd name="connsiteY9" fmla="*/ 533618 h 564293"/>
                <a:gd name="connsiteX10" fmla="*/ 1761451 w 2150954"/>
                <a:gd name="connsiteY10" fmla="*/ 422419 h 564293"/>
                <a:gd name="connsiteX11" fmla="*/ 2058535 w 2150954"/>
                <a:gd name="connsiteY11" fmla="*/ 292964 h 564293"/>
                <a:gd name="connsiteX12" fmla="*/ 2149486 w 2150954"/>
                <a:gd name="connsiteY12" fmla="*/ 150563 h 564293"/>
                <a:gd name="connsiteX13" fmla="*/ 2061854 w 2150954"/>
                <a:gd name="connsiteY13" fmla="*/ 52309 h 564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0954" h="564293">
                  <a:moveTo>
                    <a:pt x="2061854" y="52309"/>
                  </a:moveTo>
                  <a:cubicBezTo>
                    <a:pt x="1932067" y="25422"/>
                    <a:pt x="1767094" y="3514"/>
                    <a:pt x="1635315" y="859"/>
                  </a:cubicBezTo>
                  <a:cubicBezTo>
                    <a:pt x="1582869" y="-137"/>
                    <a:pt x="1601789" y="-6112"/>
                    <a:pt x="1603781" y="35712"/>
                  </a:cubicBezTo>
                  <a:cubicBezTo>
                    <a:pt x="1607100" y="104755"/>
                    <a:pt x="1492582" y="199357"/>
                    <a:pt x="1464367" y="216950"/>
                  </a:cubicBezTo>
                  <a:cubicBezTo>
                    <a:pt x="1226700" y="366986"/>
                    <a:pt x="928952" y="421424"/>
                    <a:pt x="650125" y="414453"/>
                  </a:cubicBezTo>
                  <a:cubicBezTo>
                    <a:pt x="607969" y="413457"/>
                    <a:pt x="416441" y="348729"/>
                    <a:pt x="403827" y="264085"/>
                  </a:cubicBezTo>
                  <a:cubicBezTo>
                    <a:pt x="263086" y="276367"/>
                    <a:pt x="115374" y="284001"/>
                    <a:pt x="28738" y="347733"/>
                  </a:cubicBezTo>
                  <a:cubicBezTo>
                    <a:pt x="-26364" y="397856"/>
                    <a:pt x="2183" y="496441"/>
                    <a:pt x="76869" y="508723"/>
                  </a:cubicBezTo>
                  <a:cubicBezTo>
                    <a:pt x="326486" y="550215"/>
                    <a:pt x="613612" y="573451"/>
                    <a:pt x="865220" y="561833"/>
                  </a:cubicBezTo>
                  <a:cubicBezTo>
                    <a:pt x="957831" y="557518"/>
                    <a:pt x="1129111" y="538597"/>
                    <a:pt x="1222053" y="533618"/>
                  </a:cubicBezTo>
                  <a:cubicBezTo>
                    <a:pt x="1410261" y="522001"/>
                    <a:pt x="1578886" y="465571"/>
                    <a:pt x="1761451" y="422419"/>
                  </a:cubicBezTo>
                  <a:cubicBezTo>
                    <a:pt x="1810578" y="410802"/>
                    <a:pt x="1971236" y="355036"/>
                    <a:pt x="2058535" y="292964"/>
                  </a:cubicBezTo>
                  <a:cubicBezTo>
                    <a:pt x="2109985" y="255123"/>
                    <a:pt x="2161436" y="232219"/>
                    <a:pt x="2149486" y="150563"/>
                  </a:cubicBezTo>
                  <a:cubicBezTo>
                    <a:pt x="2136209" y="95793"/>
                    <a:pt x="2110981" y="62267"/>
                    <a:pt x="2061854" y="52309"/>
                  </a:cubicBezTo>
                  <a:close/>
                </a:path>
              </a:pathLst>
            </a:custGeom>
            <a:solidFill>
              <a:schemeClr val="accent2"/>
            </a:solidFill>
            <a:ln w="330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6" name="Graphic 121">
              <a:extLst>
                <a:ext uri="{FF2B5EF4-FFF2-40B4-BE49-F238E27FC236}">
                  <a16:creationId xmlns:a16="http://schemas.microsoft.com/office/drawing/2014/main" id="{6C592EAC-5F0D-4278-A859-E951584CF2E0}"/>
                </a:ext>
              </a:extLst>
            </p:cNvPr>
            <p:cNvGrpSpPr/>
            <p:nvPr/>
          </p:nvGrpSpPr>
          <p:grpSpPr>
            <a:xfrm>
              <a:off x="5659034" y="5938219"/>
              <a:ext cx="1364263" cy="700388"/>
              <a:chOff x="5659034" y="5938219"/>
              <a:chExt cx="1364263" cy="700388"/>
            </a:xfrm>
            <a:solidFill>
              <a:srgbClr val="666666"/>
            </a:solidFill>
          </p:grpSpPr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2AB1077A-95E3-4252-9094-B5D7CB61B1C0}"/>
                  </a:ext>
                </a:extLst>
              </p:cNvPr>
              <p:cNvSpPr/>
              <p:nvPr/>
            </p:nvSpPr>
            <p:spPr>
              <a:xfrm>
                <a:off x="5659034" y="5941676"/>
                <a:ext cx="1042283" cy="697069"/>
              </a:xfrm>
              <a:custGeom>
                <a:avLst/>
                <a:gdLst>
                  <a:gd name="connsiteX0" fmla="*/ 946461 w 1042283"/>
                  <a:gd name="connsiteY0" fmla="*/ 333929 h 697068"/>
                  <a:gd name="connsiteX1" fmla="*/ 795430 w 1042283"/>
                  <a:gd name="connsiteY1" fmla="*/ 402640 h 697068"/>
                  <a:gd name="connsiteX2" fmla="*/ 956088 w 1042283"/>
                  <a:gd name="connsiteY2" fmla="*/ 293765 h 697068"/>
                  <a:gd name="connsiteX3" fmla="*/ 929201 w 1042283"/>
                  <a:gd name="connsiteY3" fmla="*/ 223394 h 697068"/>
                  <a:gd name="connsiteX4" fmla="*/ 862813 w 1042283"/>
                  <a:gd name="connsiteY4" fmla="*/ 201154 h 697068"/>
                  <a:gd name="connsiteX5" fmla="*/ 658008 w 1042283"/>
                  <a:gd name="connsiteY5" fmla="*/ 0 h 697068"/>
                  <a:gd name="connsiteX6" fmla="*/ 631121 w 1042283"/>
                  <a:gd name="connsiteY6" fmla="*/ 66719 h 697068"/>
                  <a:gd name="connsiteX7" fmla="*/ 706471 w 1042283"/>
                  <a:gd name="connsiteY7" fmla="*/ 137422 h 697068"/>
                  <a:gd name="connsiteX8" fmla="*/ 734354 w 1042283"/>
                  <a:gd name="connsiteY8" fmla="*/ 352849 h 697068"/>
                  <a:gd name="connsiteX9" fmla="*/ 708462 w 1042283"/>
                  <a:gd name="connsiteY9" fmla="*/ 374425 h 697068"/>
                  <a:gd name="connsiteX10" fmla="*/ 682571 w 1042283"/>
                  <a:gd name="connsiteY10" fmla="*/ 406291 h 697068"/>
                  <a:gd name="connsiteX11" fmla="*/ 719416 w 1042283"/>
                  <a:gd name="connsiteY11" fmla="*/ 435170 h 697068"/>
                  <a:gd name="connsiteX12" fmla="*/ 768211 w 1042283"/>
                  <a:gd name="connsiteY12" fmla="*/ 445128 h 697068"/>
                  <a:gd name="connsiteX13" fmla="*/ 812027 w 1042283"/>
                  <a:gd name="connsiteY13" fmla="*/ 459069 h 697068"/>
                  <a:gd name="connsiteX14" fmla="*/ 869784 w 1042283"/>
                  <a:gd name="connsiteY14" fmla="*/ 516827 h 697068"/>
                  <a:gd name="connsiteX15" fmla="*/ 808044 w 1042283"/>
                  <a:gd name="connsiteY15" fmla="*/ 525789 h 697068"/>
                  <a:gd name="connsiteX16" fmla="*/ 645062 w 1042283"/>
                  <a:gd name="connsiteY16" fmla="*/ 528776 h 697068"/>
                  <a:gd name="connsiteX17" fmla="*/ 497018 w 1042283"/>
                  <a:gd name="connsiteY17" fmla="*/ 556659 h 697068"/>
                  <a:gd name="connsiteX18" fmla="*/ 103672 w 1042283"/>
                  <a:gd name="connsiteY18" fmla="*/ 596492 h 697068"/>
                  <a:gd name="connsiteX19" fmla="*/ 266322 w 1042283"/>
                  <a:gd name="connsiteY19" fmla="*/ 613420 h 697068"/>
                  <a:gd name="connsiteX20" fmla="*/ 81101 w 1042283"/>
                  <a:gd name="connsiteY20" fmla="*/ 621719 h 697068"/>
                  <a:gd name="connsiteX21" fmla="*/ 14713 w 1042283"/>
                  <a:gd name="connsiteY21" fmla="*/ 633005 h 697068"/>
                  <a:gd name="connsiteX22" fmla="*/ 123257 w 1042283"/>
                  <a:gd name="connsiteY22" fmla="*/ 679808 h 697068"/>
                  <a:gd name="connsiteX23" fmla="*/ 421668 w 1042283"/>
                  <a:gd name="connsiteY23" fmla="*/ 677484 h 697068"/>
                  <a:gd name="connsiteX24" fmla="*/ 815014 w 1042283"/>
                  <a:gd name="connsiteY24" fmla="*/ 573588 h 697068"/>
                  <a:gd name="connsiteX25" fmla="*/ 923890 w 1042283"/>
                  <a:gd name="connsiteY25" fmla="*/ 535747 h 697068"/>
                  <a:gd name="connsiteX26" fmla="*/ 989945 w 1042283"/>
                  <a:gd name="connsiteY26" fmla="*/ 498570 h 697068"/>
                  <a:gd name="connsiteX27" fmla="*/ 1007538 w 1042283"/>
                  <a:gd name="connsiteY27" fmla="*/ 328286 h 697068"/>
                  <a:gd name="connsiteX28" fmla="*/ 946461 w 1042283"/>
                  <a:gd name="connsiteY28" fmla="*/ 333929 h 6970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042283" h="697068">
                    <a:moveTo>
                      <a:pt x="946461" y="333929"/>
                    </a:moveTo>
                    <a:cubicBezTo>
                      <a:pt x="902646" y="371770"/>
                      <a:pt x="852191" y="393678"/>
                      <a:pt x="795430" y="402640"/>
                    </a:cubicBezTo>
                    <a:cubicBezTo>
                      <a:pt x="844225" y="372766"/>
                      <a:pt x="912936" y="349530"/>
                      <a:pt x="956088" y="293765"/>
                    </a:cubicBezTo>
                    <a:cubicBezTo>
                      <a:pt x="987290" y="253932"/>
                      <a:pt x="978991" y="237335"/>
                      <a:pt x="929201" y="223394"/>
                    </a:cubicBezTo>
                    <a:cubicBezTo>
                      <a:pt x="910280" y="217419"/>
                      <a:pt x="876755" y="215095"/>
                      <a:pt x="862813" y="201154"/>
                    </a:cubicBezTo>
                    <a:cubicBezTo>
                      <a:pt x="792111" y="134435"/>
                      <a:pt x="734685" y="59749"/>
                      <a:pt x="658008" y="0"/>
                    </a:cubicBezTo>
                    <a:cubicBezTo>
                      <a:pt x="606226" y="11286"/>
                      <a:pt x="598259" y="27883"/>
                      <a:pt x="631121" y="66719"/>
                    </a:cubicBezTo>
                    <a:cubicBezTo>
                      <a:pt x="653029" y="93606"/>
                      <a:pt x="679916" y="115514"/>
                      <a:pt x="706471" y="137422"/>
                    </a:cubicBezTo>
                    <a:cubicBezTo>
                      <a:pt x="799745" y="213104"/>
                      <a:pt x="815678" y="297084"/>
                      <a:pt x="734354" y="352849"/>
                    </a:cubicBezTo>
                    <a:cubicBezTo>
                      <a:pt x="728379" y="358824"/>
                      <a:pt x="714437" y="370442"/>
                      <a:pt x="708462" y="374425"/>
                    </a:cubicBezTo>
                    <a:cubicBezTo>
                      <a:pt x="695517" y="382392"/>
                      <a:pt x="678588" y="387371"/>
                      <a:pt x="682571" y="406291"/>
                    </a:cubicBezTo>
                    <a:cubicBezTo>
                      <a:pt x="686555" y="426208"/>
                      <a:pt x="703483" y="431187"/>
                      <a:pt x="719416" y="435170"/>
                    </a:cubicBezTo>
                    <a:cubicBezTo>
                      <a:pt x="735349" y="439153"/>
                      <a:pt x="752278" y="441145"/>
                      <a:pt x="768211" y="445128"/>
                    </a:cubicBezTo>
                    <a:cubicBezTo>
                      <a:pt x="783148" y="449111"/>
                      <a:pt x="813023" y="445128"/>
                      <a:pt x="812027" y="459069"/>
                    </a:cubicBezTo>
                    <a:cubicBezTo>
                      <a:pt x="808044" y="501889"/>
                      <a:pt x="848872" y="493923"/>
                      <a:pt x="869784" y="516827"/>
                    </a:cubicBezTo>
                    <a:cubicBezTo>
                      <a:pt x="845884" y="520810"/>
                      <a:pt x="825968" y="528776"/>
                      <a:pt x="808044" y="525789"/>
                    </a:cubicBezTo>
                    <a:cubicBezTo>
                      <a:pt x="753274" y="516827"/>
                      <a:pt x="698836" y="523797"/>
                      <a:pt x="645062" y="528776"/>
                    </a:cubicBezTo>
                    <a:cubicBezTo>
                      <a:pt x="595272" y="532760"/>
                      <a:pt x="542826" y="527780"/>
                      <a:pt x="497018" y="556659"/>
                    </a:cubicBezTo>
                    <a:cubicBezTo>
                      <a:pt x="389803" y="604458"/>
                      <a:pt x="180682" y="595164"/>
                      <a:pt x="103672" y="596492"/>
                    </a:cubicBezTo>
                    <a:cubicBezTo>
                      <a:pt x="147488" y="614416"/>
                      <a:pt x="207569" y="598483"/>
                      <a:pt x="266322" y="613420"/>
                    </a:cubicBezTo>
                    <a:cubicBezTo>
                      <a:pt x="207569" y="613420"/>
                      <a:pt x="124916" y="625702"/>
                      <a:pt x="81101" y="621719"/>
                    </a:cubicBezTo>
                    <a:cubicBezTo>
                      <a:pt x="49235" y="618731"/>
                      <a:pt x="-33418" y="598483"/>
                      <a:pt x="14713" y="633005"/>
                    </a:cubicBezTo>
                    <a:cubicBezTo>
                      <a:pt x="59857" y="665203"/>
                      <a:pt x="81765" y="666862"/>
                      <a:pt x="123257" y="679808"/>
                    </a:cubicBezTo>
                    <a:cubicBezTo>
                      <a:pt x="219519" y="707691"/>
                      <a:pt x="326402" y="701384"/>
                      <a:pt x="421668" y="677484"/>
                    </a:cubicBezTo>
                    <a:cubicBezTo>
                      <a:pt x="570708" y="640639"/>
                      <a:pt x="670953" y="628358"/>
                      <a:pt x="815014" y="573588"/>
                    </a:cubicBezTo>
                    <a:cubicBezTo>
                      <a:pt x="834930" y="566617"/>
                      <a:pt x="878746" y="562634"/>
                      <a:pt x="923890" y="535747"/>
                    </a:cubicBezTo>
                    <a:cubicBezTo>
                      <a:pt x="937499" y="527780"/>
                      <a:pt x="977332" y="508860"/>
                      <a:pt x="989945" y="498570"/>
                    </a:cubicBezTo>
                    <a:cubicBezTo>
                      <a:pt x="1060648" y="446788"/>
                      <a:pt x="1055337" y="403968"/>
                      <a:pt x="1007538" y="328286"/>
                    </a:cubicBezTo>
                    <a:cubicBezTo>
                      <a:pt x="991605" y="301731"/>
                      <a:pt x="967042" y="316004"/>
                      <a:pt x="946461" y="333929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  <a:alpha val="40000"/>
                </a:schemeClr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D5A542FD-29B1-4360-B50E-0FA29501753D}"/>
                  </a:ext>
                </a:extLst>
              </p:cNvPr>
              <p:cNvSpPr/>
              <p:nvPr/>
            </p:nvSpPr>
            <p:spPr>
              <a:xfrm>
                <a:off x="6366833" y="5938219"/>
                <a:ext cx="657236" cy="268869"/>
              </a:xfrm>
              <a:custGeom>
                <a:avLst/>
                <a:gdLst>
                  <a:gd name="connsiteX0" fmla="*/ 638979 w 657235"/>
                  <a:gd name="connsiteY0" fmla="*/ 170422 h 268869"/>
                  <a:gd name="connsiteX1" fmla="*/ 564294 w 657235"/>
                  <a:gd name="connsiteY1" fmla="*/ 191334 h 268869"/>
                  <a:gd name="connsiteX2" fmla="*/ 423884 w 657235"/>
                  <a:gd name="connsiteY2" fmla="*/ 170422 h 268869"/>
                  <a:gd name="connsiteX3" fmla="*/ 268205 w 657235"/>
                  <a:gd name="connsiteY3" fmla="*/ 131253 h 268869"/>
                  <a:gd name="connsiteX4" fmla="*/ 85972 w 657235"/>
                  <a:gd name="connsiteY4" fmla="*/ 19058 h 268869"/>
                  <a:gd name="connsiteX5" fmla="*/ 0 w 657235"/>
                  <a:gd name="connsiteY5" fmla="*/ 1134 h 268869"/>
                  <a:gd name="connsiteX6" fmla="*/ 126136 w 657235"/>
                  <a:gd name="connsiteY6" fmla="*/ 111669 h 268869"/>
                  <a:gd name="connsiteX7" fmla="*/ 248953 w 657235"/>
                  <a:gd name="connsiteY7" fmla="*/ 185027 h 268869"/>
                  <a:gd name="connsiteX8" fmla="*/ 387371 w 657235"/>
                  <a:gd name="connsiteY8" fmla="*/ 242120 h 268869"/>
                  <a:gd name="connsiteX9" fmla="*/ 521474 w 657235"/>
                  <a:gd name="connsiteY9" fmla="*/ 261041 h 268869"/>
                  <a:gd name="connsiteX10" fmla="*/ 601471 w 657235"/>
                  <a:gd name="connsiteY10" fmla="*/ 247763 h 268869"/>
                  <a:gd name="connsiteX11" fmla="*/ 650597 w 657235"/>
                  <a:gd name="connsiteY11" fmla="*/ 241125 h 268869"/>
                  <a:gd name="connsiteX12" fmla="*/ 638979 w 657235"/>
                  <a:gd name="connsiteY12" fmla="*/ 170422 h 2688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657235" h="268869">
                    <a:moveTo>
                      <a:pt x="638979" y="170422"/>
                    </a:moveTo>
                    <a:cubicBezTo>
                      <a:pt x="621719" y="197973"/>
                      <a:pt x="595828" y="200960"/>
                      <a:pt x="564294" y="191334"/>
                    </a:cubicBezTo>
                    <a:cubicBezTo>
                      <a:pt x="519150" y="178056"/>
                      <a:pt x="472015" y="172413"/>
                      <a:pt x="423884" y="170422"/>
                    </a:cubicBezTo>
                    <a:cubicBezTo>
                      <a:pt x="369446" y="168430"/>
                      <a:pt x="313349" y="163783"/>
                      <a:pt x="268205" y="131253"/>
                    </a:cubicBezTo>
                    <a:cubicBezTo>
                      <a:pt x="210780" y="89429"/>
                      <a:pt x="151363" y="50260"/>
                      <a:pt x="85972" y="19058"/>
                    </a:cubicBezTo>
                    <a:cubicBezTo>
                      <a:pt x="52778" y="3789"/>
                      <a:pt x="32530" y="-2849"/>
                      <a:pt x="0" y="1134"/>
                    </a:cubicBezTo>
                    <a:cubicBezTo>
                      <a:pt x="45144" y="34328"/>
                      <a:pt x="85972" y="72500"/>
                      <a:pt x="126136" y="111669"/>
                    </a:cubicBezTo>
                    <a:cubicBezTo>
                      <a:pt x="160990" y="144863"/>
                      <a:pt x="198830" y="175401"/>
                      <a:pt x="248953" y="185027"/>
                    </a:cubicBezTo>
                    <a:cubicBezTo>
                      <a:pt x="300071" y="194653"/>
                      <a:pt x="345215" y="214570"/>
                      <a:pt x="387371" y="242120"/>
                    </a:cubicBezTo>
                    <a:cubicBezTo>
                      <a:pt x="428199" y="269671"/>
                      <a:pt x="471351" y="281289"/>
                      <a:pt x="521474" y="261041"/>
                    </a:cubicBezTo>
                    <a:cubicBezTo>
                      <a:pt x="546037" y="251415"/>
                      <a:pt x="573588" y="249755"/>
                      <a:pt x="601471" y="247763"/>
                    </a:cubicBezTo>
                    <a:cubicBezTo>
                      <a:pt x="618731" y="246767"/>
                      <a:pt x="644622" y="265024"/>
                      <a:pt x="650597" y="241125"/>
                    </a:cubicBezTo>
                    <a:cubicBezTo>
                      <a:pt x="655576" y="218885"/>
                      <a:pt x="667858" y="190338"/>
                      <a:pt x="638979" y="170422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  <a:alpha val="40000"/>
                </a:schemeClr>
              </a:solidFill>
              <a:ln w="330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9" name="Graphic 83">
            <a:extLst>
              <a:ext uri="{FF2B5EF4-FFF2-40B4-BE49-F238E27FC236}">
                <a16:creationId xmlns:a16="http://schemas.microsoft.com/office/drawing/2014/main" id="{08EC71D3-893B-4582-8D06-582AACCB94E8}"/>
              </a:ext>
            </a:extLst>
          </p:cNvPr>
          <p:cNvGrpSpPr/>
          <p:nvPr/>
        </p:nvGrpSpPr>
        <p:grpSpPr>
          <a:xfrm>
            <a:off x="6458399" y="4479935"/>
            <a:ext cx="591822" cy="803029"/>
            <a:chOff x="7088246" y="2858266"/>
            <a:chExt cx="1236916" cy="1678341"/>
          </a:xfrm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D6E28A7-CA59-458A-9124-301218C7E729}"/>
                </a:ext>
              </a:extLst>
            </p:cNvPr>
            <p:cNvSpPr/>
            <p:nvPr/>
          </p:nvSpPr>
          <p:spPr>
            <a:xfrm>
              <a:off x="7088246" y="2874372"/>
              <a:ext cx="1236916" cy="1662106"/>
            </a:xfrm>
            <a:custGeom>
              <a:avLst/>
              <a:gdLst>
                <a:gd name="connsiteX0" fmla="*/ 1229903 w 1236916"/>
                <a:gd name="connsiteY0" fmla="*/ 1483011 h 1662106"/>
                <a:gd name="connsiteX1" fmla="*/ 917453 w 1236916"/>
                <a:gd name="connsiteY1" fmla="*/ 391690 h 1662106"/>
                <a:gd name="connsiteX2" fmla="*/ 615954 w 1236916"/>
                <a:gd name="connsiteY2" fmla="*/ 0 h 1662106"/>
                <a:gd name="connsiteX3" fmla="*/ 300283 w 1236916"/>
                <a:gd name="connsiteY3" fmla="*/ 430988 h 1662106"/>
                <a:gd name="connsiteX4" fmla="*/ 11669 w 1236916"/>
                <a:gd name="connsiteY4" fmla="*/ 1493963 h 1662106"/>
                <a:gd name="connsiteX5" fmla="*/ 1229903 w 1236916"/>
                <a:gd name="connsiteY5" fmla="*/ 1483011 h 166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16" h="1662106">
                  <a:moveTo>
                    <a:pt x="1229903" y="1483011"/>
                  </a:moveTo>
                  <a:cubicBezTo>
                    <a:pt x="1279508" y="1283301"/>
                    <a:pt x="1085596" y="684814"/>
                    <a:pt x="917453" y="391690"/>
                  </a:cubicBezTo>
                  <a:cubicBezTo>
                    <a:pt x="859472" y="291191"/>
                    <a:pt x="710656" y="0"/>
                    <a:pt x="615954" y="0"/>
                  </a:cubicBezTo>
                  <a:cubicBezTo>
                    <a:pt x="510945" y="0"/>
                    <a:pt x="398206" y="255758"/>
                    <a:pt x="300283" y="430988"/>
                  </a:cubicBezTo>
                  <a:cubicBezTo>
                    <a:pt x="101861" y="784669"/>
                    <a:pt x="-43090" y="1361896"/>
                    <a:pt x="11669" y="1493963"/>
                  </a:cubicBezTo>
                  <a:cubicBezTo>
                    <a:pt x="119255" y="1751654"/>
                    <a:pt x="1179009" y="1689808"/>
                    <a:pt x="1229903" y="1483011"/>
                  </a:cubicBezTo>
                  <a:close/>
                </a:path>
              </a:pathLst>
            </a:custGeom>
            <a:solidFill>
              <a:srgbClr val="666666"/>
            </a:solidFill>
            <a:ln w="6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527C9A-5FFE-49B6-8BFC-2F9B0110F004}"/>
                </a:ext>
              </a:extLst>
            </p:cNvPr>
            <p:cNvSpPr/>
            <p:nvPr/>
          </p:nvSpPr>
          <p:spPr>
            <a:xfrm>
              <a:off x="7088246" y="2858266"/>
              <a:ext cx="1236916" cy="1662106"/>
            </a:xfrm>
            <a:custGeom>
              <a:avLst/>
              <a:gdLst>
                <a:gd name="connsiteX0" fmla="*/ 1229903 w 1236916"/>
                <a:gd name="connsiteY0" fmla="*/ 1483011 h 1662106"/>
                <a:gd name="connsiteX1" fmla="*/ 917453 w 1236916"/>
                <a:gd name="connsiteY1" fmla="*/ 391690 h 1662106"/>
                <a:gd name="connsiteX2" fmla="*/ 615954 w 1236916"/>
                <a:gd name="connsiteY2" fmla="*/ 0 h 1662106"/>
                <a:gd name="connsiteX3" fmla="*/ 300283 w 1236916"/>
                <a:gd name="connsiteY3" fmla="*/ 430988 h 1662106"/>
                <a:gd name="connsiteX4" fmla="*/ 11669 w 1236916"/>
                <a:gd name="connsiteY4" fmla="*/ 1493963 h 1662106"/>
                <a:gd name="connsiteX5" fmla="*/ 1229903 w 1236916"/>
                <a:gd name="connsiteY5" fmla="*/ 1483011 h 166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16" h="1662106">
                  <a:moveTo>
                    <a:pt x="1229903" y="1483011"/>
                  </a:moveTo>
                  <a:cubicBezTo>
                    <a:pt x="1279508" y="1283301"/>
                    <a:pt x="1085596" y="684814"/>
                    <a:pt x="917453" y="391690"/>
                  </a:cubicBezTo>
                  <a:cubicBezTo>
                    <a:pt x="859472" y="291191"/>
                    <a:pt x="710656" y="0"/>
                    <a:pt x="615954" y="0"/>
                  </a:cubicBezTo>
                  <a:cubicBezTo>
                    <a:pt x="510945" y="0"/>
                    <a:pt x="398206" y="255758"/>
                    <a:pt x="300283" y="430988"/>
                  </a:cubicBezTo>
                  <a:cubicBezTo>
                    <a:pt x="101861" y="784669"/>
                    <a:pt x="-43090" y="1361896"/>
                    <a:pt x="11669" y="1493963"/>
                  </a:cubicBezTo>
                  <a:cubicBezTo>
                    <a:pt x="119255" y="1751654"/>
                    <a:pt x="1179009" y="1689808"/>
                    <a:pt x="1229903" y="148301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4B8BF1A-7D4E-403D-A47F-5E8914D2933A}"/>
                </a:ext>
              </a:extLst>
            </p:cNvPr>
            <p:cNvSpPr/>
            <p:nvPr/>
          </p:nvSpPr>
          <p:spPr>
            <a:xfrm>
              <a:off x="7136567" y="3575217"/>
              <a:ext cx="1140282" cy="476728"/>
            </a:xfrm>
            <a:custGeom>
              <a:avLst/>
              <a:gdLst>
                <a:gd name="connsiteX0" fmla="*/ 1140351 w 1140281"/>
                <a:gd name="connsiteY0" fmla="*/ 403286 h 476728"/>
                <a:gd name="connsiteX1" fmla="*/ 542508 w 1140281"/>
                <a:gd name="connsiteY1" fmla="*/ 478661 h 476728"/>
                <a:gd name="connsiteX2" fmla="*/ 713 w 1140281"/>
                <a:gd name="connsiteY2" fmla="*/ 394267 h 476728"/>
                <a:gd name="connsiteX3" fmla="*/ 125693 w 1140281"/>
                <a:gd name="connsiteY3" fmla="*/ 5154 h 476728"/>
                <a:gd name="connsiteX4" fmla="*/ 563767 w 1140281"/>
                <a:gd name="connsiteY4" fmla="*/ 34788 h 476728"/>
                <a:gd name="connsiteX5" fmla="*/ 1007640 w 1140281"/>
                <a:gd name="connsiteY5" fmla="*/ 0 h 476728"/>
                <a:gd name="connsiteX6" fmla="*/ 1140351 w 1140281"/>
                <a:gd name="connsiteY6" fmla="*/ 403286 h 476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0281" h="476728">
                  <a:moveTo>
                    <a:pt x="1140351" y="403286"/>
                  </a:moveTo>
                  <a:cubicBezTo>
                    <a:pt x="1142283" y="414238"/>
                    <a:pt x="735776" y="481238"/>
                    <a:pt x="542508" y="478661"/>
                  </a:cubicBezTo>
                  <a:cubicBezTo>
                    <a:pt x="418172" y="476728"/>
                    <a:pt x="12309" y="445805"/>
                    <a:pt x="713" y="394267"/>
                  </a:cubicBezTo>
                  <a:cubicBezTo>
                    <a:pt x="-9595" y="347883"/>
                    <a:pt x="94770" y="70865"/>
                    <a:pt x="125693" y="5154"/>
                  </a:cubicBezTo>
                  <a:cubicBezTo>
                    <a:pt x="132135" y="-8375"/>
                    <a:pt x="238433" y="27702"/>
                    <a:pt x="563767" y="34788"/>
                  </a:cubicBezTo>
                  <a:cubicBezTo>
                    <a:pt x="725468" y="38654"/>
                    <a:pt x="912939" y="15461"/>
                    <a:pt x="1007640" y="0"/>
                  </a:cubicBezTo>
                  <a:cubicBezTo>
                    <a:pt x="1055313" y="84394"/>
                    <a:pt x="1130043" y="353037"/>
                    <a:pt x="1140351" y="40328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6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2AFF1C5-EF5E-4C6C-9A42-A98EB277C158}"/>
                </a:ext>
              </a:extLst>
            </p:cNvPr>
            <p:cNvSpPr/>
            <p:nvPr/>
          </p:nvSpPr>
          <p:spPr>
            <a:xfrm>
              <a:off x="7088879" y="3969687"/>
              <a:ext cx="1230474" cy="566920"/>
            </a:xfrm>
            <a:custGeom>
              <a:avLst/>
              <a:gdLst>
                <a:gd name="connsiteX0" fmla="*/ 1188684 w 1230473"/>
                <a:gd name="connsiteY0" fmla="*/ 9019 h 566919"/>
                <a:gd name="connsiteX1" fmla="*/ 590841 w 1230473"/>
                <a:gd name="connsiteY1" fmla="*/ 84394 h 566919"/>
                <a:gd name="connsiteX2" fmla="*/ 49046 w 1230473"/>
                <a:gd name="connsiteY2" fmla="*/ 0 h 566919"/>
                <a:gd name="connsiteX3" fmla="*/ 49046 w 1230473"/>
                <a:gd name="connsiteY3" fmla="*/ 0 h 566919"/>
                <a:gd name="connsiteX4" fmla="*/ 11681 w 1230473"/>
                <a:gd name="connsiteY4" fmla="*/ 401354 h 566919"/>
                <a:gd name="connsiteX5" fmla="*/ 1229914 w 1230473"/>
                <a:gd name="connsiteY5" fmla="*/ 390402 h 566919"/>
                <a:gd name="connsiteX6" fmla="*/ 1188684 w 1230473"/>
                <a:gd name="connsiteY6" fmla="*/ 9019 h 56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473" h="566919">
                  <a:moveTo>
                    <a:pt x="1188684" y="9019"/>
                  </a:moveTo>
                  <a:cubicBezTo>
                    <a:pt x="1190616" y="19971"/>
                    <a:pt x="784109" y="86971"/>
                    <a:pt x="590841" y="84394"/>
                  </a:cubicBezTo>
                  <a:cubicBezTo>
                    <a:pt x="466505" y="82461"/>
                    <a:pt x="60642" y="51538"/>
                    <a:pt x="49046" y="0"/>
                  </a:cubicBezTo>
                  <a:cubicBezTo>
                    <a:pt x="49046" y="0"/>
                    <a:pt x="49046" y="0"/>
                    <a:pt x="49046" y="0"/>
                  </a:cubicBezTo>
                  <a:cubicBezTo>
                    <a:pt x="3306" y="184893"/>
                    <a:pt x="-13444" y="340796"/>
                    <a:pt x="11681" y="401354"/>
                  </a:cubicBezTo>
                  <a:cubicBezTo>
                    <a:pt x="119267" y="659044"/>
                    <a:pt x="1179020" y="597199"/>
                    <a:pt x="1229914" y="390402"/>
                  </a:cubicBezTo>
                  <a:cubicBezTo>
                    <a:pt x="1258904" y="276373"/>
                    <a:pt x="1182886" y="-19971"/>
                    <a:pt x="1188684" y="9019"/>
                  </a:cubicBezTo>
                  <a:close/>
                </a:path>
              </a:pathLst>
            </a:custGeom>
            <a:solidFill>
              <a:schemeClr val="accent1"/>
            </a:solidFill>
            <a:ln w="6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DCF7775-05E6-4018-9E69-45F2A9C56027}"/>
                </a:ext>
              </a:extLst>
            </p:cNvPr>
            <p:cNvSpPr/>
            <p:nvPr/>
          </p:nvSpPr>
          <p:spPr>
            <a:xfrm>
              <a:off x="7184348" y="3157832"/>
              <a:ext cx="450959" cy="1166051"/>
            </a:xfrm>
            <a:custGeom>
              <a:avLst/>
              <a:gdLst>
                <a:gd name="connsiteX0" fmla="*/ 418708 w 450958"/>
                <a:gd name="connsiteY0" fmla="*/ 0 h 1166051"/>
                <a:gd name="connsiteX1" fmla="*/ 373612 w 450958"/>
                <a:gd name="connsiteY1" fmla="*/ 23192 h 1166051"/>
                <a:gd name="connsiteX2" fmla="*/ 207402 w 450958"/>
                <a:gd name="connsiteY2" fmla="*/ 389113 h 1166051"/>
                <a:gd name="connsiteX3" fmla="*/ 35393 w 450958"/>
                <a:gd name="connsiteY3" fmla="*/ 930264 h 1166051"/>
                <a:gd name="connsiteX4" fmla="*/ 605 w 450958"/>
                <a:gd name="connsiteY4" fmla="*/ 1075859 h 1166051"/>
                <a:gd name="connsiteX5" fmla="*/ 40547 w 450958"/>
                <a:gd name="connsiteY5" fmla="*/ 1156388 h 1166051"/>
                <a:gd name="connsiteX6" fmla="*/ 133960 w 450958"/>
                <a:gd name="connsiteY6" fmla="*/ 1162830 h 1166051"/>
                <a:gd name="connsiteX7" fmla="*/ 186142 w 450958"/>
                <a:gd name="connsiteY7" fmla="*/ 1097119 h 1166051"/>
                <a:gd name="connsiteX8" fmla="*/ 205469 w 450958"/>
                <a:gd name="connsiteY8" fmla="*/ 954101 h 1166051"/>
                <a:gd name="connsiteX9" fmla="*/ 342045 w 450958"/>
                <a:gd name="connsiteY9" fmla="*/ 395556 h 1166051"/>
                <a:gd name="connsiteX10" fmla="*/ 450275 w 450958"/>
                <a:gd name="connsiteY10" fmla="*/ 42519 h 1166051"/>
                <a:gd name="connsiteX11" fmla="*/ 418708 w 450958"/>
                <a:gd name="connsiteY11" fmla="*/ 0 h 1166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0958" h="1166051">
                  <a:moveTo>
                    <a:pt x="418708" y="0"/>
                  </a:moveTo>
                  <a:cubicBezTo>
                    <a:pt x="400026" y="0"/>
                    <a:pt x="383920" y="7086"/>
                    <a:pt x="373612" y="23192"/>
                  </a:cubicBezTo>
                  <a:cubicBezTo>
                    <a:pt x="359439" y="44452"/>
                    <a:pt x="244123" y="287325"/>
                    <a:pt x="207402" y="389113"/>
                  </a:cubicBezTo>
                  <a:cubicBezTo>
                    <a:pt x="204181" y="398777"/>
                    <a:pt x="44412" y="896764"/>
                    <a:pt x="35393" y="930264"/>
                  </a:cubicBezTo>
                  <a:cubicBezTo>
                    <a:pt x="22509" y="978581"/>
                    <a:pt x="6403" y="1026254"/>
                    <a:pt x="605" y="1075859"/>
                  </a:cubicBezTo>
                  <a:cubicBezTo>
                    <a:pt x="-3260" y="1110004"/>
                    <a:pt x="11557" y="1142215"/>
                    <a:pt x="40547" y="1156388"/>
                  </a:cubicBezTo>
                  <a:cubicBezTo>
                    <a:pt x="70181" y="1171205"/>
                    <a:pt x="102393" y="1173138"/>
                    <a:pt x="133960" y="1162830"/>
                  </a:cubicBezTo>
                  <a:cubicBezTo>
                    <a:pt x="164883" y="1152522"/>
                    <a:pt x="183565" y="1131907"/>
                    <a:pt x="186142" y="1097119"/>
                  </a:cubicBezTo>
                  <a:cubicBezTo>
                    <a:pt x="189363" y="1048802"/>
                    <a:pt x="197094" y="1001773"/>
                    <a:pt x="205469" y="954101"/>
                  </a:cubicBezTo>
                  <a:cubicBezTo>
                    <a:pt x="211267" y="919956"/>
                    <a:pt x="339468" y="403286"/>
                    <a:pt x="342045" y="395556"/>
                  </a:cubicBezTo>
                  <a:cubicBezTo>
                    <a:pt x="354286" y="354325"/>
                    <a:pt x="426439" y="118538"/>
                    <a:pt x="450275" y="42519"/>
                  </a:cubicBezTo>
                  <a:cubicBezTo>
                    <a:pt x="457362" y="18038"/>
                    <a:pt x="444477" y="0"/>
                    <a:pt x="418708" y="0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64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73994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FCDEC39-BF30-4C76-9FEA-0CB1EE80C183}"/>
              </a:ext>
            </a:extLst>
          </p:cNvPr>
          <p:cNvGrpSpPr/>
          <p:nvPr/>
        </p:nvGrpSpPr>
        <p:grpSpPr>
          <a:xfrm>
            <a:off x="6829343" y="1731542"/>
            <a:ext cx="3420000" cy="923330"/>
            <a:chOff x="2551706" y="4283314"/>
            <a:chExt cx="1403938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D38914E-5FAD-475F-B200-CC0BA69DFEA6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EAFE2A6-0832-4349-8F6E-7C8B24331DFC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38E593E-B154-4EBB-A192-3210A7E974FE}"/>
              </a:ext>
            </a:extLst>
          </p:cNvPr>
          <p:cNvGrpSpPr/>
          <p:nvPr/>
        </p:nvGrpSpPr>
        <p:grpSpPr>
          <a:xfrm>
            <a:off x="7643644" y="2678634"/>
            <a:ext cx="3420000" cy="923330"/>
            <a:chOff x="2551706" y="4283314"/>
            <a:chExt cx="1403938" cy="92333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167555-CC44-4E24-BD4F-254F2479F2D9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9CB85E3-8061-4DF0-B66F-6EBAC1C963EE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FAB8C6A-BB03-4DA6-9B54-9C49099B5FE2}"/>
              </a:ext>
            </a:extLst>
          </p:cNvPr>
          <p:cNvGrpSpPr/>
          <p:nvPr/>
        </p:nvGrpSpPr>
        <p:grpSpPr>
          <a:xfrm>
            <a:off x="7701762" y="4331916"/>
            <a:ext cx="3420000" cy="923330"/>
            <a:chOff x="2551706" y="4283314"/>
            <a:chExt cx="1403938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2733DA-A095-44D2-A4B4-05BD1CD88BB1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236994F-E1B7-4028-8576-F87FA60C82FA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E6BB4D9-D059-40FA-90CF-0FC44D13AE3A}"/>
              </a:ext>
            </a:extLst>
          </p:cNvPr>
          <p:cNvGrpSpPr/>
          <p:nvPr/>
        </p:nvGrpSpPr>
        <p:grpSpPr>
          <a:xfrm>
            <a:off x="852854" y="2678634"/>
            <a:ext cx="3420000" cy="923330"/>
            <a:chOff x="2551706" y="4283314"/>
            <a:chExt cx="1403938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F6971AE-28FF-493B-9949-6B39323D6DD0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0580E51-6764-44BD-B444-1DA6855DB352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97A3B15-F587-496F-B9CD-7B6A7377C074}"/>
              </a:ext>
            </a:extLst>
          </p:cNvPr>
          <p:cNvGrpSpPr/>
          <p:nvPr/>
        </p:nvGrpSpPr>
        <p:grpSpPr>
          <a:xfrm>
            <a:off x="852854" y="4331916"/>
            <a:ext cx="3420000" cy="923330"/>
            <a:chOff x="2551706" y="4283314"/>
            <a:chExt cx="1403938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D84064B-A94B-4A11-AF45-BBB946F54A22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3A55D66-B2CA-4512-9FAB-CDAAF69FCF86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D768D9A-390D-4157-A5E3-31D2E02628E0}"/>
              </a:ext>
            </a:extLst>
          </p:cNvPr>
          <p:cNvGrpSpPr/>
          <p:nvPr/>
        </p:nvGrpSpPr>
        <p:grpSpPr>
          <a:xfrm>
            <a:off x="1862163" y="5172289"/>
            <a:ext cx="3420000" cy="923330"/>
            <a:chOff x="2551706" y="4283314"/>
            <a:chExt cx="1403938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15A6349-B8F5-40A0-80E9-B90CE6211478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9780522-ADC5-47AB-9FCF-619FC85BE57C}"/>
                </a:ext>
              </a:extLst>
            </p:cNvPr>
            <p:cNvSpPr txBox="1"/>
            <p:nvPr/>
          </p:nvSpPr>
          <p:spPr>
            <a:xfrm>
              <a:off x="2551706" y="4283314"/>
              <a:ext cx="140393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그룹 3">
            <a:extLst>
              <a:ext uri="{FF2B5EF4-FFF2-40B4-BE49-F238E27FC236}">
                <a16:creationId xmlns:a16="http://schemas.microsoft.com/office/drawing/2014/main" id="{F6A3F5FC-AB56-4419-A1E8-FCE7AED0F108}"/>
              </a:ext>
            </a:extLst>
          </p:cNvPr>
          <p:cNvGrpSpPr/>
          <p:nvPr/>
        </p:nvGrpSpPr>
        <p:grpSpPr>
          <a:xfrm>
            <a:off x="4607268" y="2304041"/>
            <a:ext cx="2977467" cy="3310535"/>
            <a:chOff x="4733387" y="2304040"/>
            <a:chExt cx="2734502" cy="3040391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FE3A290-6584-4D5E-B07D-F8B728EAE9C1}"/>
                </a:ext>
              </a:extLst>
            </p:cNvPr>
            <p:cNvSpPr/>
            <p:nvPr/>
          </p:nvSpPr>
          <p:spPr>
            <a:xfrm>
              <a:off x="4733387" y="2443864"/>
              <a:ext cx="2734502" cy="2734502"/>
            </a:xfrm>
            <a:prstGeom prst="ellipse">
              <a:avLst/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69E5601-79D6-4970-89F0-3CE4232F36BA}"/>
                </a:ext>
              </a:extLst>
            </p:cNvPr>
            <p:cNvSpPr/>
            <p:nvPr/>
          </p:nvSpPr>
          <p:spPr>
            <a:xfrm>
              <a:off x="5948939" y="2304040"/>
              <a:ext cx="279648" cy="279648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579D8F1-4AE7-4F75-8762-60B056DEA59F}"/>
                </a:ext>
              </a:extLst>
            </p:cNvPr>
            <p:cNvSpPr/>
            <p:nvPr/>
          </p:nvSpPr>
          <p:spPr>
            <a:xfrm>
              <a:off x="5966487" y="5064783"/>
              <a:ext cx="279648" cy="279648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EBC144D-01B8-4FF9-BCC8-B534F29BFF1E}"/>
                </a:ext>
              </a:extLst>
            </p:cNvPr>
            <p:cNvSpPr/>
            <p:nvPr/>
          </p:nvSpPr>
          <p:spPr>
            <a:xfrm>
              <a:off x="7092436" y="4450608"/>
              <a:ext cx="279648" cy="27964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6D9AD80F-BDEF-4D4D-8934-3DA02F4B6768}"/>
                </a:ext>
              </a:extLst>
            </p:cNvPr>
            <p:cNvSpPr/>
            <p:nvPr/>
          </p:nvSpPr>
          <p:spPr>
            <a:xfrm>
              <a:off x="7092436" y="2936819"/>
              <a:ext cx="279648" cy="279648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6BFFE57-1FA0-41F9-A4E7-DA7CDC92FC2F}"/>
                </a:ext>
              </a:extLst>
            </p:cNvPr>
            <p:cNvSpPr/>
            <p:nvPr/>
          </p:nvSpPr>
          <p:spPr>
            <a:xfrm>
              <a:off x="4799856" y="4450608"/>
              <a:ext cx="279648" cy="279648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9B53D97-ACA4-4F71-9366-DD23CF63A401}"/>
                </a:ext>
              </a:extLst>
            </p:cNvPr>
            <p:cNvSpPr/>
            <p:nvPr/>
          </p:nvSpPr>
          <p:spPr>
            <a:xfrm>
              <a:off x="4799856" y="2936819"/>
              <a:ext cx="279648" cy="27964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/>
            </a:p>
          </p:txBody>
        </p:sp>
      </p:grpSp>
      <p:pic>
        <p:nvPicPr>
          <p:cNvPr id="33" name="Graphic 32">
            <a:extLst>
              <a:ext uri="{FF2B5EF4-FFF2-40B4-BE49-F238E27FC236}">
                <a16:creationId xmlns:a16="http://schemas.microsoft.com/office/drawing/2014/main" id="{72BD2D88-03B9-4750-9FF4-5D644E7CE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33864" y="3058189"/>
            <a:ext cx="115252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976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2EACE2C-F0BB-4B26-BDA0-E1B66FC049A7}"/>
              </a:ext>
            </a:extLst>
          </p:cNvPr>
          <p:cNvSpPr txBox="1"/>
          <p:nvPr/>
        </p:nvSpPr>
        <p:spPr>
          <a:xfrm>
            <a:off x="7148145" y="2811464"/>
            <a:ext cx="485335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 algn="ctr">
              <a:defRPr sz="54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  <a:latin typeface="+mj-lt"/>
              </a:defRPr>
            </a:lvl1pPr>
          </a:lstStyle>
          <a:p>
            <a:pPr algn="l"/>
            <a:r>
              <a:rPr lang="en-US" altLang="ko-KR" dirty="0">
                <a:effectLst/>
              </a:rPr>
              <a:t>Section Break</a:t>
            </a:r>
            <a:endParaRPr lang="ko-KR" altLang="en-US" dirty="0">
              <a:effectLst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CD60F-31E5-47BD-825E-DF5FFB019C06}"/>
              </a:ext>
            </a:extLst>
          </p:cNvPr>
          <p:cNvSpPr txBox="1"/>
          <p:nvPr/>
        </p:nvSpPr>
        <p:spPr>
          <a:xfrm>
            <a:off x="7168288" y="3625876"/>
            <a:ext cx="485329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54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  <a:latin typeface="+mj-lt"/>
              </a:defRPr>
            </a:lvl1pPr>
          </a:lstStyle>
          <a:p>
            <a:r>
              <a:rPr lang="en-US" altLang="ko-KR" sz="1800" dirty="0">
                <a:effectLst/>
                <a:latin typeface="+mn-lt"/>
              </a:rPr>
              <a:t>Insert the Sub Title of Your Presentation</a:t>
            </a:r>
            <a:endParaRPr lang="ko-KR" altLang="en-US" sz="1800" dirty="0"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2A90F8-2841-4A17-BEAA-DE48EF7F5045}"/>
              </a:ext>
            </a:extLst>
          </p:cNvPr>
          <p:cNvSpPr txBox="1"/>
          <p:nvPr/>
        </p:nvSpPr>
        <p:spPr>
          <a:xfrm>
            <a:off x="1063870" y="449925"/>
            <a:ext cx="1006426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ea typeface="Adobe Song Std L" panose="02020300000000000000" pitchFamily="18" charset="-128"/>
                <a:cs typeface="Arial" pitchFamily="34" charset="0"/>
              </a:rPr>
              <a:t>HALLOWEEN FESTIVAL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111141-FFD4-4455-90D6-E18840CE4095}"/>
              </a:ext>
            </a:extLst>
          </p:cNvPr>
          <p:cNvSpPr txBox="1"/>
          <p:nvPr/>
        </p:nvSpPr>
        <p:spPr>
          <a:xfrm>
            <a:off x="8985738" y="2991755"/>
            <a:ext cx="271774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You can simply impress your audience and add a unique zing and appeal to your Presentations. Easy to change colors, photos and Text. 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7526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0" name="Chart 89">
            <a:extLst>
              <a:ext uri="{FF2B5EF4-FFF2-40B4-BE49-F238E27FC236}">
                <a16:creationId xmlns:a16="http://schemas.microsoft.com/office/drawing/2014/main" id="{2C6B386A-7225-4AF7-8A6A-9876B92C9B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5916929"/>
              </p:ext>
            </p:extLst>
          </p:nvPr>
        </p:nvGraphicFramePr>
        <p:xfrm>
          <a:off x="1421725" y="3746246"/>
          <a:ext cx="2096285" cy="2016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9" name="Chart 2">
            <a:extLst>
              <a:ext uri="{FF2B5EF4-FFF2-40B4-BE49-F238E27FC236}">
                <a16:creationId xmlns:a16="http://schemas.microsoft.com/office/drawing/2014/main" id="{C9A42413-7C6A-465A-833B-D9A1503154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0955527"/>
              </p:ext>
            </p:extLst>
          </p:nvPr>
        </p:nvGraphicFramePr>
        <p:xfrm>
          <a:off x="8643596" y="3746246"/>
          <a:ext cx="2096285" cy="20162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13" name="Group 112">
            <a:extLst>
              <a:ext uri="{FF2B5EF4-FFF2-40B4-BE49-F238E27FC236}">
                <a16:creationId xmlns:a16="http://schemas.microsoft.com/office/drawing/2014/main" id="{47995B65-8A3C-4540-B0DB-E010C9F3B3C5}"/>
              </a:ext>
            </a:extLst>
          </p:cNvPr>
          <p:cNvGrpSpPr/>
          <p:nvPr/>
        </p:nvGrpSpPr>
        <p:grpSpPr>
          <a:xfrm>
            <a:off x="4832695" y="1476374"/>
            <a:ext cx="2363732" cy="5034095"/>
            <a:chOff x="4832695" y="1476374"/>
            <a:chExt cx="2363732" cy="5034095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890EA7A7-B259-4EF7-9995-5B6474215890}"/>
                </a:ext>
              </a:extLst>
            </p:cNvPr>
            <p:cNvSpPr/>
            <p:nvPr/>
          </p:nvSpPr>
          <p:spPr>
            <a:xfrm rot="298402" flipH="1">
              <a:off x="5277950" y="4007004"/>
              <a:ext cx="488035" cy="2503465"/>
            </a:xfrm>
            <a:custGeom>
              <a:avLst/>
              <a:gdLst>
                <a:gd name="connsiteX0" fmla="*/ 422023 w 488035"/>
                <a:gd name="connsiteY0" fmla="*/ 2479092 h 2503465"/>
                <a:gd name="connsiteX1" fmla="*/ 417453 w 488035"/>
                <a:gd name="connsiteY1" fmla="*/ 2489755 h 2503465"/>
                <a:gd name="connsiteX2" fmla="*/ 442842 w 488035"/>
                <a:gd name="connsiteY2" fmla="*/ 2503465 h 2503465"/>
                <a:gd name="connsiteX3" fmla="*/ 458075 w 488035"/>
                <a:gd name="connsiteY3" fmla="*/ 2494325 h 2503465"/>
                <a:gd name="connsiteX4" fmla="*/ 448428 w 488035"/>
                <a:gd name="connsiteY4" fmla="*/ 2482138 h 2503465"/>
                <a:gd name="connsiteX5" fmla="*/ 422023 w 488035"/>
                <a:gd name="connsiteY5" fmla="*/ 2479092 h 2503465"/>
                <a:gd name="connsiteX6" fmla="*/ 374801 w 488035"/>
                <a:gd name="connsiteY6" fmla="*/ 2423237 h 2503465"/>
                <a:gd name="connsiteX7" fmla="*/ 343318 w 488035"/>
                <a:gd name="connsiteY7" fmla="*/ 2434408 h 2503465"/>
                <a:gd name="connsiteX8" fmla="*/ 312345 w 488035"/>
                <a:gd name="connsiteY8" fmla="*/ 2462336 h 2503465"/>
                <a:gd name="connsiteX9" fmla="*/ 317422 w 488035"/>
                <a:gd name="connsiteY9" fmla="*/ 2475538 h 2503465"/>
                <a:gd name="connsiteX10" fmla="*/ 357536 w 488035"/>
                <a:gd name="connsiteY10" fmla="*/ 2460813 h 2503465"/>
                <a:gd name="connsiteX11" fmla="*/ 374293 w 488035"/>
                <a:gd name="connsiteY11" fmla="*/ 2469444 h 2503465"/>
                <a:gd name="connsiteX12" fmla="*/ 416946 w 488035"/>
                <a:gd name="connsiteY12" fmla="*/ 2464875 h 2503465"/>
                <a:gd name="connsiteX13" fmla="*/ 452490 w 488035"/>
                <a:gd name="connsiteY13" fmla="*/ 2460305 h 2503465"/>
                <a:gd name="connsiteX14" fmla="*/ 483972 w 488035"/>
                <a:gd name="connsiteY14" fmla="*/ 2478585 h 2503465"/>
                <a:gd name="connsiteX15" fmla="*/ 488035 w 488035"/>
                <a:gd name="connsiteY15" fmla="*/ 2471476 h 2503465"/>
                <a:gd name="connsiteX16" fmla="*/ 424054 w 488035"/>
                <a:gd name="connsiteY16" fmla="*/ 2431361 h 2503465"/>
                <a:gd name="connsiteX17" fmla="*/ 402221 w 488035"/>
                <a:gd name="connsiteY17" fmla="*/ 2427807 h 2503465"/>
                <a:gd name="connsiteX18" fmla="*/ 394604 w 488035"/>
                <a:gd name="connsiteY18" fmla="*/ 2447103 h 2503465"/>
                <a:gd name="connsiteX19" fmla="*/ 374801 w 488035"/>
                <a:gd name="connsiteY19" fmla="*/ 2423237 h 2503465"/>
                <a:gd name="connsiteX20" fmla="*/ 335194 w 488035"/>
                <a:gd name="connsiteY20" fmla="*/ 2341484 h 2503465"/>
                <a:gd name="connsiteX21" fmla="*/ 310313 w 488035"/>
                <a:gd name="connsiteY21" fmla="*/ 2348086 h 2503465"/>
                <a:gd name="connsiteX22" fmla="*/ 325038 w 488035"/>
                <a:gd name="connsiteY22" fmla="*/ 2401403 h 2503465"/>
                <a:gd name="connsiteX23" fmla="*/ 335701 w 488035"/>
                <a:gd name="connsiteY23" fmla="*/ 2415621 h 2503465"/>
                <a:gd name="connsiteX24" fmla="*/ 354997 w 488035"/>
                <a:gd name="connsiteY24" fmla="*/ 2412574 h 2503465"/>
                <a:gd name="connsiteX25" fmla="*/ 359567 w 488035"/>
                <a:gd name="connsiteY25" fmla="*/ 2393786 h 2503465"/>
                <a:gd name="connsiteX26" fmla="*/ 351950 w 488035"/>
                <a:gd name="connsiteY26" fmla="*/ 2357226 h 2503465"/>
                <a:gd name="connsiteX27" fmla="*/ 335194 w 488035"/>
                <a:gd name="connsiteY27" fmla="*/ 2341484 h 2503465"/>
                <a:gd name="connsiteX28" fmla="*/ 244874 w 488035"/>
                <a:gd name="connsiteY28" fmla="*/ 2324855 h 2503465"/>
                <a:gd name="connsiteX29" fmla="*/ 212820 w 488035"/>
                <a:gd name="connsiteY29" fmla="*/ 2322189 h 2503465"/>
                <a:gd name="connsiteX30" fmla="*/ 222976 w 488035"/>
                <a:gd name="connsiteY30" fmla="*/ 2378553 h 2503465"/>
                <a:gd name="connsiteX31" fmla="*/ 227545 w 488035"/>
                <a:gd name="connsiteY31" fmla="*/ 2392770 h 2503465"/>
                <a:gd name="connsiteX32" fmla="*/ 297112 w 488035"/>
                <a:gd name="connsiteY32" fmla="*/ 2448118 h 2503465"/>
                <a:gd name="connsiteX33" fmla="*/ 292541 w 488035"/>
                <a:gd name="connsiteY33" fmla="*/ 2410035 h 2503465"/>
                <a:gd name="connsiteX34" fmla="*/ 238208 w 488035"/>
                <a:gd name="connsiteY34" fmla="*/ 2352656 h 2503465"/>
                <a:gd name="connsiteX35" fmla="*/ 244810 w 488035"/>
                <a:gd name="connsiteY35" fmla="*/ 2346563 h 2503465"/>
                <a:gd name="connsiteX36" fmla="*/ 284417 w 488035"/>
                <a:gd name="connsiteY36" fmla="*/ 2388708 h 2503465"/>
                <a:gd name="connsiteX37" fmla="*/ 302189 w 488035"/>
                <a:gd name="connsiteY37" fmla="*/ 2395816 h 2503465"/>
                <a:gd name="connsiteX38" fmla="*/ 302697 w 488035"/>
                <a:gd name="connsiteY38" fmla="*/ 2374490 h 2503465"/>
                <a:gd name="connsiteX39" fmla="*/ 286956 w 488035"/>
                <a:gd name="connsiteY39" fmla="*/ 2333868 h 2503465"/>
                <a:gd name="connsiteX40" fmla="*/ 280355 w 488035"/>
                <a:gd name="connsiteY40" fmla="*/ 2328283 h 2503465"/>
                <a:gd name="connsiteX41" fmla="*/ 244874 w 488035"/>
                <a:gd name="connsiteY41" fmla="*/ 2324855 h 2503465"/>
                <a:gd name="connsiteX42" fmla="*/ 305235 w 488035"/>
                <a:gd name="connsiteY42" fmla="*/ 2262272 h 2503465"/>
                <a:gd name="connsiteX43" fmla="*/ 295080 w 488035"/>
                <a:gd name="connsiteY43" fmla="*/ 2274965 h 2503465"/>
                <a:gd name="connsiteX44" fmla="*/ 293557 w 488035"/>
                <a:gd name="connsiteY44" fmla="*/ 2284614 h 2503465"/>
                <a:gd name="connsiteX45" fmla="*/ 313868 w 488035"/>
                <a:gd name="connsiteY45" fmla="*/ 2323204 h 2503465"/>
                <a:gd name="connsiteX46" fmla="*/ 333671 w 488035"/>
                <a:gd name="connsiteY46" fmla="*/ 2321681 h 2503465"/>
                <a:gd name="connsiteX47" fmla="*/ 336718 w 488035"/>
                <a:gd name="connsiteY47" fmla="*/ 2305940 h 2503465"/>
                <a:gd name="connsiteX48" fmla="*/ 318945 w 488035"/>
                <a:gd name="connsiteY48" fmla="*/ 2269888 h 2503465"/>
                <a:gd name="connsiteX49" fmla="*/ 305235 w 488035"/>
                <a:gd name="connsiteY49" fmla="*/ 2262272 h 2503465"/>
                <a:gd name="connsiteX50" fmla="*/ 167629 w 488035"/>
                <a:gd name="connsiteY50" fmla="*/ 2194737 h 2503465"/>
                <a:gd name="connsiteX51" fmla="*/ 137163 w 488035"/>
                <a:gd name="connsiteY51" fmla="*/ 2249069 h 2503465"/>
                <a:gd name="connsiteX52" fmla="*/ 121421 w 488035"/>
                <a:gd name="connsiteY52" fmla="*/ 2274458 h 2503465"/>
                <a:gd name="connsiteX53" fmla="*/ 129546 w 488035"/>
                <a:gd name="connsiteY53" fmla="*/ 2288676 h 2503465"/>
                <a:gd name="connsiteX54" fmla="*/ 173214 w 488035"/>
                <a:gd name="connsiteY54" fmla="*/ 2312541 h 2503465"/>
                <a:gd name="connsiteX55" fmla="*/ 205712 w 488035"/>
                <a:gd name="connsiteY55" fmla="*/ 2302894 h 2503465"/>
                <a:gd name="connsiteX56" fmla="*/ 203173 w 488035"/>
                <a:gd name="connsiteY56" fmla="*/ 2258716 h 2503465"/>
                <a:gd name="connsiteX57" fmla="*/ 195556 w 488035"/>
                <a:gd name="connsiteY57" fmla="*/ 2240944 h 2503465"/>
                <a:gd name="connsiteX58" fmla="*/ 231101 w 488035"/>
                <a:gd name="connsiteY58" fmla="*/ 2282075 h 2503465"/>
                <a:gd name="connsiteX59" fmla="*/ 229578 w 488035"/>
                <a:gd name="connsiteY59" fmla="*/ 2287660 h 2503465"/>
                <a:gd name="connsiteX60" fmla="*/ 238210 w 488035"/>
                <a:gd name="connsiteY60" fmla="*/ 2312541 h 2503465"/>
                <a:gd name="connsiteX61" fmla="*/ 267153 w 488035"/>
                <a:gd name="connsiteY61" fmla="*/ 2306956 h 2503465"/>
                <a:gd name="connsiteX62" fmla="*/ 300158 w 488035"/>
                <a:gd name="connsiteY62" fmla="*/ 2223681 h 2503465"/>
                <a:gd name="connsiteX63" fmla="*/ 167629 w 488035"/>
                <a:gd name="connsiteY63" fmla="*/ 2194737 h 2503465"/>
                <a:gd name="connsiteX64" fmla="*/ 113804 w 488035"/>
                <a:gd name="connsiteY64" fmla="*/ 2150054 h 2503465"/>
                <a:gd name="connsiteX65" fmla="*/ 57949 w 488035"/>
                <a:gd name="connsiteY65" fmla="*/ 2170365 h 2503465"/>
                <a:gd name="connsiteX66" fmla="*/ 65057 w 488035"/>
                <a:gd name="connsiteY66" fmla="*/ 2211495 h 2503465"/>
                <a:gd name="connsiteX67" fmla="*/ 71151 w 488035"/>
                <a:gd name="connsiteY67" fmla="*/ 2223681 h 2503465"/>
                <a:gd name="connsiteX68" fmla="*/ 134624 w 488035"/>
                <a:gd name="connsiteY68" fmla="*/ 2231806 h 2503465"/>
                <a:gd name="connsiteX69" fmla="*/ 130053 w 488035"/>
                <a:gd name="connsiteY69" fmla="*/ 2186613 h 2503465"/>
                <a:gd name="connsiteX70" fmla="*/ 113804 w 488035"/>
                <a:gd name="connsiteY70" fmla="*/ 2150054 h 2503465"/>
                <a:gd name="connsiteX71" fmla="*/ 166463 w 488035"/>
                <a:gd name="connsiteY71" fmla="*/ 1228776 h 2503465"/>
                <a:gd name="connsiteX72" fmla="*/ 142748 w 488035"/>
                <a:gd name="connsiteY72" fmla="*/ 1229966 h 2503465"/>
                <a:gd name="connsiteX73" fmla="*/ 160012 w 488035"/>
                <a:gd name="connsiteY73" fmla="*/ 1261448 h 2503465"/>
                <a:gd name="connsiteX74" fmla="*/ 183878 w 488035"/>
                <a:gd name="connsiteY74" fmla="*/ 1334060 h 2503465"/>
                <a:gd name="connsiteX75" fmla="*/ 175753 w 488035"/>
                <a:gd name="connsiteY75" fmla="*/ 1653450 h 2503465"/>
                <a:gd name="connsiteX76" fmla="*/ 159504 w 488035"/>
                <a:gd name="connsiteY76" fmla="*/ 2045452 h 2503465"/>
                <a:gd name="connsiteX77" fmla="*/ 124976 w 488035"/>
                <a:gd name="connsiteY77" fmla="*/ 2119080 h 2503465"/>
                <a:gd name="connsiteX78" fmla="*/ 111266 w 488035"/>
                <a:gd name="connsiteY78" fmla="*/ 2138883 h 2503465"/>
                <a:gd name="connsiteX79" fmla="*/ 187432 w 488035"/>
                <a:gd name="connsiteY79" fmla="*/ 2089122 h 2503465"/>
                <a:gd name="connsiteX80" fmla="*/ 199619 w 488035"/>
                <a:gd name="connsiteY80" fmla="*/ 1891597 h 2503465"/>
                <a:gd name="connsiteX81" fmla="*/ 214852 w 488035"/>
                <a:gd name="connsiteY81" fmla="*/ 1548849 h 2503465"/>
                <a:gd name="connsiteX82" fmla="*/ 219930 w 488035"/>
                <a:gd name="connsiteY82" fmla="*/ 1321365 h 2503465"/>
                <a:gd name="connsiteX83" fmla="*/ 234656 w 488035"/>
                <a:gd name="connsiteY83" fmla="*/ 1274650 h 2503465"/>
                <a:gd name="connsiteX84" fmla="*/ 234655 w 488035"/>
                <a:gd name="connsiteY84" fmla="*/ 1258909 h 2503465"/>
                <a:gd name="connsiteX85" fmla="*/ 166463 w 488035"/>
                <a:gd name="connsiteY85" fmla="*/ 1228776 h 2503465"/>
                <a:gd name="connsiteX86" fmla="*/ 310822 w 488035"/>
                <a:gd name="connsiteY86" fmla="*/ 1132982 h 2503465"/>
                <a:gd name="connsiteX87" fmla="*/ 270707 w 488035"/>
                <a:gd name="connsiteY87" fmla="*/ 1172080 h 2503465"/>
                <a:gd name="connsiteX88" fmla="*/ 247857 w 488035"/>
                <a:gd name="connsiteY88" fmla="*/ 1207116 h 2503465"/>
                <a:gd name="connsiteX89" fmla="*/ 244303 w 488035"/>
                <a:gd name="connsiteY89" fmla="*/ 1244184 h 2503465"/>
                <a:gd name="connsiteX90" fmla="*/ 267661 w 488035"/>
                <a:gd name="connsiteY90" fmla="*/ 1288361 h 2503465"/>
                <a:gd name="connsiteX91" fmla="*/ 267661 w 488035"/>
                <a:gd name="connsiteY91" fmla="*/ 1340154 h 2503465"/>
                <a:gd name="connsiteX92" fmla="*/ 250904 w 488035"/>
                <a:gd name="connsiteY92" fmla="*/ 1659036 h 2503465"/>
                <a:gd name="connsiteX93" fmla="*/ 238717 w 488035"/>
                <a:gd name="connsiteY93" fmla="*/ 1797659 h 2503465"/>
                <a:gd name="connsiteX94" fmla="*/ 212313 w 488035"/>
                <a:gd name="connsiteY94" fmla="*/ 2019049 h 2503465"/>
                <a:gd name="connsiteX95" fmla="*/ 192510 w 488035"/>
                <a:gd name="connsiteY95" fmla="*/ 2122635 h 2503465"/>
                <a:gd name="connsiteX96" fmla="*/ 164582 w 488035"/>
                <a:gd name="connsiteY96" fmla="*/ 2143454 h 2503465"/>
                <a:gd name="connsiteX97" fmla="*/ 142748 w 488035"/>
                <a:gd name="connsiteY97" fmla="*/ 2152594 h 2503465"/>
                <a:gd name="connsiteX98" fmla="*/ 150872 w 488035"/>
                <a:gd name="connsiteY98" fmla="*/ 2182552 h 2503465"/>
                <a:gd name="connsiteX99" fmla="*/ 172707 w 488035"/>
                <a:gd name="connsiteY99" fmla="*/ 2185091 h 2503465"/>
                <a:gd name="connsiteX100" fmla="*/ 199111 w 488035"/>
                <a:gd name="connsiteY100" fmla="*/ 2183060 h 2503465"/>
                <a:gd name="connsiteX101" fmla="*/ 260552 w 488035"/>
                <a:gd name="connsiteY101" fmla="*/ 2193215 h 2503465"/>
                <a:gd name="connsiteX102" fmla="*/ 283401 w 488035"/>
                <a:gd name="connsiteY102" fmla="*/ 2183060 h 2503465"/>
                <a:gd name="connsiteX103" fmla="*/ 282386 w 488035"/>
                <a:gd name="connsiteY103" fmla="*/ 2158687 h 2503465"/>
                <a:gd name="connsiteX104" fmla="*/ 266645 w 488035"/>
                <a:gd name="connsiteY104" fmla="*/ 2106386 h 2503465"/>
                <a:gd name="connsiteX105" fmla="*/ 274769 w 488035"/>
                <a:gd name="connsiteY105" fmla="*/ 1969795 h 2503465"/>
                <a:gd name="connsiteX106" fmla="*/ 291526 w 488035"/>
                <a:gd name="connsiteY106" fmla="*/ 1727586 h 2503465"/>
                <a:gd name="connsiteX107" fmla="*/ 309806 w 488035"/>
                <a:gd name="connsiteY107" fmla="*/ 1483346 h 2503465"/>
                <a:gd name="connsiteX108" fmla="*/ 325039 w 488035"/>
                <a:gd name="connsiteY108" fmla="*/ 1306133 h 2503465"/>
                <a:gd name="connsiteX109" fmla="*/ 340780 w 488035"/>
                <a:gd name="connsiteY109" fmla="*/ 1178174 h 2503465"/>
                <a:gd name="connsiteX110" fmla="*/ 310822 w 488035"/>
                <a:gd name="connsiteY110" fmla="*/ 1132982 h 2503465"/>
                <a:gd name="connsiteX111" fmla="*/ 238209 w 488035"/>
                <a:gd name="connsiteY111" fmla="*/ 1065446 h 2503465"/>
                <a:gd name="connsiteX112" fmla="*/ 187940 w 488035"/>
                <a:gd name="connsiteY112" fmla="*/ 1096929 h 2503465"/>
                <a:gd name="connsiteX113" fmla="*/ 230592 w 488035"/>
                <a:gd name="connsiteY113" fmla="*/ 1143644 h 2503465"/>
                <a:gd name="connsiteX114" fmla="*/ 267152 w 488035"/>
                <a:gd name="connsiteY114" fmla="*/ 1103530 h 2503465"/>
                <a:gd name="connsiteX115" fmla="*/ 238209 w 488035"/>
                <a:gd name="connsiteY115" fmla="*/ 1065446 h 2503465"/>
                <a:gd name="connsiteX116" fmla="*/ 164073 w 488035"/>
                <a:gd name="connsiteY116" fmla="*/ 1052752 h 2503465"/>
                <a:gd name="connsiteX117" fmla="*/ 157472 w 488035"/>
                <a:gd name="connsiteY117" fmla="*/ 1052752 h 2503465"/>
                <a:gd name="connsiteX118" fmla="*/ 131068 w 488035"/>
                <a:gd name="connsiteY118" fmla="*/ 1186806 h 2503465"/>
                <a:gd name="connsiteX119" fmla="*/ 142239 w 488035"/>
                <a:gd name="connsiteY119" fmla="*/ 1198484 h 2503465"/>
                <a:gd name="connsiteX120" fmla="*/ 220944 w 488035"/>
                <a:gd name="connsiteY120" fmla="*/ 1197469 h 2503465"/>
                <a:gd name="connsiteX121" fmla="*/ 231607 w 488035"/>
                <a:gd name="connsiteY121" fmla="*/ 1185282 h 2503465"/>
                <a:gd name="connsiteX122" fmla="*/ 220944 w 488035"/>
                <a:gd name="connsiteY122" fmla="*/ 1174111 h 2503465"/>
                <a:gd name="connsiteX123" fmla="*/ 185908 w 488035"/>
                <a:gd name="connsiteY123" fmla="*/ 1137551 h 2503465"/>
                <a:gd name="connsiteX124" fmla="*/ 172198 w 488035"/>
                <a:gd name="connsiteY124" fmla="*/ 1085250 h 2503465"/>
                <a:gd name="connsiteX125" fmla="*/ 164073 w 488035"/>
                <a:gd name="connsiteY125" fmla="*/ 1052752 h 2503465"/>
                <a:gd name="connsiteX126" fmla="*/ 191684 w 488035"/>
                <a:gd name="connsiteY126" fmla="*/ 137362 h 2503465"/>
                <a:gd name="connsiteX127" fmla="*/ 172706 w 488035"/>
                <a:gd name="connsiteY127" fmla="*/ 146883 h 2503465"/>
                <a:gd name="connsiteX128" fmla="*/ 88923 w 488035"/>
                <a:gd name="connsiteY128" fmla="*/ 144852 h 2503465"/>
                <a:gd name="connsiteX129" fmla="*/ 73689 w 488035"/>
                <a:gd name="connsiteY129" fmla="*/ 132666 h 2503465"/>
                <a:gd name="connsiteX130" fmla="*/ 32560 w 488035"/>
                <a:gd name="connsiteY130" fmla="*/ 129619 h 2503465"/>
                <a:gd name="connsiteX131" fmla="*/ 34084 w 488035"/>
                <a:gd name="connsiteY131" fmla="*/ 203754 h 2503465"/>
                <a:gd name="connsiteX132" fmla="*/ 88415 w 488035"/>
                <a:gd name="connsiteY132" fmla="*/ 267734 h 2503465"/>
                <a:gd name="connsiteX133" fmla="*/ 113296 w 488035"/>
                <a:gd name="connsiteY133" fmla="*/ 366242 h 2503465"/>
                <a:gd name="connsiteX134" fmla="*/ 199110 w 488035"/>
                <a:gd name="connsiteY134" fmla="*/ 795312 h 2503465"/>
                <a:gd name="connsiteX135" fmla="*/ 222976 w 488035"/>
                <a:gd name="connsiteY135" fmla="*/ 912100 h 2503465"/>
                <a:gd name="connsiteX136" fmla="*/ 181339 w 488035"/>
                <a:gd name="connsiteY136" fmla="*/ 970494 h 2503465"/>
                <a:gd name="connsiteX137" fmla="*/ 156965 w 488035"/>
                <a:gd name="connsiteY137" fmla="*/ 1002483 h 2503465"/>
                <a:gd name="connsiteX138" fmla="*/ 221960 w 488035"/>
                <a:gd name="connsiteY138" fmla="*/ 1053769 h 2503465"/>
                <a:gd name="connsiteX139" fmla="*/ 243287 w 488035"/>
                <a:gd name="connsiteY139" fmla="*/ 1052245 h 2503465"/>
                <a:gd name="connsiteX140" fmla="*/ 270199 w 488035"/>
                <a:gd name="connsiteY140" fmla="*/ 1073572 h 2503465"/>
                <a:gd name="connsiteX141" fmla="*/ 278831 w 488035"/>
                <a:gd name="connsiteY141" fmla="*/ 1101499 h 2503465"/>
                <a:gd name="connsiteX142" fmla="*/ 314375 w 488035"/>
                <a:gd name="connsiteY142" fmla="*/ 1115717 h 2503465"/>
                <a:gd name="connsiteX143" fmla="*/ 334178 w 488035"/>
                <a:gd name="connsiteY143" fmla="*/ 1049707 h 2503465"/>
                <a:gd name="connsiteX144" fmla="*/ 309297 w 488035"/>
                <a:gd name="connsiteY144" fmla="*/ 982172 h 2503465"/>
                <a:gd name="connsiteX145" fmla="*/ 266136 w 488035"/>
                <a:gd name="connsiteY145" fmla="*/ 720161 h 2503465"/>
                <a:gd name="connsiteX146" fmla="*/ 196571 w 488035"/>
                <a:gd name="connsiteY146" fmla="*/ 309879 h 2503465"/>
                <a:gd name="connsiteX147" fmla="*/ 214344 w 488035"/>
                <a:gd name="connsiteY147" fmla="*/ 190044 h 2503465"/>
                <a:gd name="connsiteX148" fmla="*/ 211805 w 488035"/>
                <a:gd name="connsiteY148" fmla="*/ 142313 h 2503465"/>
                <a:gd name="connsiteX149" fmla="*/ 191684 w 488035"/>
                <a:gd name="connsiteY149" fmla="*/ 137362 h 2503465"/>
                <a:gd name="connsiteX150" fmla="*/ 120405 w 488035"/>
                <a:gd name="connsiteY150" fmla="*/ 51929 h 2503465"/>
                <a:gd name="connsiteX151" fmla="*/ 82830 w 488035"/>
                <a:gd name="connsiteY151" fmla="*/ 97629 h 2503465"/>
                <a:gd name="connsiteX152" fmla="*/ 122944 w 488035"/>
                <a:gd name="connsiteY152" fmla="*/ 134189 h 2503465"/>
                <a:gd name="connsiteX153" fmla="*/ 160519 w 488035"/>
                <a:gd name="connsiteY153" fmla="*/ 96614 h 2503465"/>
                <a:gd name="connsiteX154" fmla="*/ 120405 w 488035"/>
                <a:gd name="connsiteY154" fmla="*/ 51929 h 2503465"/>
                <a:gd name="connsiteX155" fmla="*/ 149412 w 488035"/>
                <a:gd name="connsiteY155" fmla="*/ 10 h 2503465"/>
                <a:gd name="connsiteX156" fmla="*/ 134623 w 488035"/>
                <a:gd name="connsiteY156" fmla="*/ 3692 h 2503465"/>
                <a:gd name="connsiteX157" fmla="*/ 149857 w 488035"/>
                <a:gd name="connsiteY157" fmla="*/ 35174 h 2503465"/>
                <a:gd name="connsiteX158" fmla="*/ 189463 w 488035"/>
                <a:gd name="connsiteY158" fmla="*/ 91536 h 2503465"/>
                <a:gd name="connsiteX159" fmla="*/ 211299 w 488035"/>
                <a:gd name="connsiteY159" fmla="*/ 105247 h 2503465"/>
                <a:gd name="connsiteX160" fmla="*/ 223485 w 488035"/>
                <a:gd name="connsiteY160" fmla="*/ 91536 h 2503465"/>
                <a:gd name="connsiteX161" fmla="*/ 169152 w 488035"/>
                <a:gd name="connsiteY161" fmla="*/ 3184 h 2503465"/>
                <a:gd name="connsiteX162" fmla="*/ 149412 w 488035"/>
                <a:gd name="connsiteY162" fmla="*/ 10 h 2503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488035" h="2503465">
                  <a:moveTo>
                    <a:pt x="422023" y="2479092"/>
                  </a:moveTo>
                  <a:cubicBezTo>
                    <a:pt x="420500" y="2479092"/>
                    <a:pt x="416945" y="2489248"/>
                    <a:pt x="417453" y="2489755"/>
                  </a:cubicBezTo>
                  <a:cubicBezTo>
                    <a:pt x="425070" y="2494832"/>
                    <a:pt x="433702" y="2498895"/>
                    <a:pt x="442842" y="2503465"/>
                  </a:cubicBezTo>
                  <a:cubicBezTo>
                    <a:pt x="448935" y="2499403"/>
                    <a:pt x="453505" y="2496863"/>
                    <a:pt x="458075" y="2494325"/>
                  </a:cubicBezTo>
                  <a:cubicBezTo>
                    <a:pt x="455029" y="2490262"/>
                    <a:pt x="452489" y="2483662"/>
                    <a:pt x="448428" y="2482138"/>
                  </a:cubicBezTo>
                  <a:cubicBezTo>
                    <a:pt x="440303" y="2479091"/>
                    <a:pt x="430656" y="2478583"/>
                    <a:pt x="422023" y="2479092"/>
                  </a:cubicBezTo>
                  <a:close/>
                  <a:moveTo>
                    <a:pt x="374801" y="2423237"/>
                  </a:moveTo>
                  <a:cubicBezTo>
                    <a:pt x="361599" y="2427807"/>
                    <a:pt x="350935" y="2429838"/>
                    <a:pt x="343318" y="2434408"/>
                  </a:cubicBezTo>
                  <a:cubicBezTo>
                    <a:pt x="332148" y="2442025"/>
                    <a:pt x="321992" y="2452181"/>
                    <a:pt x="312345" y="2462336"/>
                  </a:cubicBezTo>
                  <a:cubicBezTo>
                    <a:pt x="310821" y="2463859"/>
                    <a:pt x="314375" y="2471984"/>
                    <a:pt x="317422" y="2475538"/>
                  </a:cubicBezTo>
                  <a:cubicBezTo>
                    <a:pt x="330624" y="2491279"/>
                    <a:pt x="346365" y="2486201"/>
                    <a:pt x="357536" y="2460813"/>
                  </a:cubicBezTo>
                  <a:cubicBezTo>
                    <a:pt x="363122" y="2463859"/>
                    <a:pt x="369216" y="2465890"/>
                    <a:pt x="374293" y="2469444"/>
                  </a:cubicBezTo>
                  <a:cubicBezTo>
                    <a:pt x="397650" y="2484678"/>
                    <a:pt x="397650" y="2485186"/>
                    <a:pt x="416946" y="2464875"/>
                  </a:cubicBezTo>
                  <a:cubicBezTo>
                    <a:pt x="428117" y="2453704"/>
                    <a:pt x="438272" y="2449133"/>
                    <a:pt x="452490" y="2460305"/>
                  </a:cubicBezTo>
                  <a:cubicBezTo>
                    <a:pt x="462138" y="2467921"/>
                    <a:pt x="473309" y="2472492"/>
                    <a:pt x="483972" y="2478585"/>
                  </a:cubicBezTo>
                  <a:cubicBezTo>
                    <a:pt x="484988" y="2476553"/>
                    <a:pt x="486511" y="2474015"/>
                    <a:pt x="488035" y="2471476"/>
                  </a:cubicBezTo>
                  <a:cubicBezTo>
                    <a:pt x="466707" y="2458273"/>
                    <a:pt x="445889" y="2444056"/>
                    <a:pt x="424054" y="2431361"/>
                  </a:cubicBezTo>
                  <a:cubicBezTo>
                    <a:pt x="417961" y="2427807"/>
                    <a:pt x="408314" y="2425776"/>
                    <a:pt x="402221" y="2427807"/>
                  </a:cubicBezTo>
                  <a:cubicBezTo>
                    <a:pt x="398159" y="2429330"/>
                    <a:pt x="397143" y="2439486"/>
                    <a:pt x="394604" y="2447103"/>
                  </a:cubicBezTo>
                  <a:cubicBezTo>
                    <a:pt x="387495" y="2438470"/>
                    <a:pt x="380387" y="2429838"/>
                    <a:pt x="374801" y="2423237"/>
                  </a:cubicBezTo>
                  <a:close/>
                  <a:moveTo>
                    <a:pt x="335194" y="2341484"/>
                  </a:moveTo>
                  <a:cubicBezTo>
                    <a:pt x="326054" y="2340976"/>
                    <a:pt x="315898" y="2346563"/>
                    <a:pt x="310313" y="2348086"/>
                  </a:cubicBezTo>
                  <a:cubicBezTo>
                    <a:pt x="315898" y="2368904"/>
                    <a:pt x="319960" y="2386169"/>
                    <a:pt x="325038" y="2401403"/>
                  </a:cubicBezTo>
                  <a:cubicBezTo>
                    <a:pt x="327069" y="2406988"/>
                    <a:pt x="331131" y="2414097"/>
                    <a:pt x="335701" y="2415621"/>
                  </a:cubicBezTo>
                  <a:cubicBezTo>
                    <a:pt x="341794" y="2417651"/>
                    <a:pt x="350934" y="2416637"/>
                    <a:pt x="354997" y="2412574"/>
                  </a:cubicBezTo>
                  <a:cubicBezTo>
                    <a:pt x="359059" y="2409020"/>
                    <a:pt x="360074" y="2400388"/>
                    <a:pt x="359567" y="2393786"/>
                  </a:cubicBezTo>
                  <a:cubicBezTo>
                    <a:pt x="358044" y="2381599"/>
                    <a:pt x="356520" y="2368905"/>
                    <a:pt x="351950" y="2357226"/>
                  </a:cubicBezTo>
                  <a:cubicBezTo>
                    <a:pt x="349411" y="2350624"/>
                    <a:pt x="341287" y="2341992"/>
                    <a:pt x="335194" y="2341484"/>
                  </a:cubicBezTo>
                  <a:close/>
                  <a:moveTo>
                    <a:pt x="244874" y="2324855"/>
                  </a:moveTo>
                  <a:cubicBezTo>
                    <a:pt x="233385" y="2323839"/>
                    <a:pt x="222467" y="2322951"/>
                    <a:pt x="212820" y="2322189"/>
                  </a:cubicBezTo>
                  <a:cubicBezTo>
                    <a:pt x="216374" y="2341485"/>
                    <a:pt x="219420" y="2360273"/>
                    <a:pt x="222976" y="2378553"/>
                  </a:cubicBezTo>
                  <a:cubicBezTo>
                    <a:pt x="223991" y="2383630"/>
                    <a:pt x="224499" y="2390232"/>
                    <a:pt x="227545" y="2392770"/>
                  </a:cubicBezTo>
                  <a:cubicBezTo>
                    <a:pt x="250395" y="2411558"/>
                    <a:pt x="273753" y="2429838"/>
                    <a:pt x="297112" y="2448118"/>
                  </a:cubicBezTo>
                  <a:cubicBezTo>
                    <a:pt x="312345" y="2430346"/>
                    <a:pt x="302697" y="2420191"/>
                    <a:pt x="292541" y="2410035"/>
                  </a:cubicBezTo>
                  <a:cubicBezTo>
                    <a:pt x="274261" y="2391247"/>
                    <a:pt x="256489" y="2371952"/>
                    <a:pt x="238208" y="2352656"/>
                  </a:cubicBezTo>
                  <a:cubicBezTo>
                    <a:pt x="240240" y="2351133"/>
                    <a:pt x="242271" y="2349101"/>
                    <a:pt x="244810" y="2346563"/>
                  </a:cubicBezTo>
                  <a:cubicBezTo>
                    <a:pt x="257505" y="2360781"/>
                    <a:pt x="270707" y="2375506"/>
                    <a:pt x="284417" y="2388708"/>
                  </a:cubicBezTo>
                  <a:cubicBezTo>
                    <a:pt x="288479" y="2392770"/>
                    <a:pt x="296096" y="2393786"/>
                    <a:pt x="302189" y="2395816"/>
                  </a:cubicBezTo>
                  <a:cubicBezTo>
                    <a:pt x="302189" y="2388709"/>
                    <a:pt x="305744" y="2379569"/>
                    <a:pt x="302697" y="2374490"/>
                  </a:cubicBezTo>
                  <a:cubicBezTo>
                    <a:pt x="294572" y="2361796"/>
                    <a:pt x="284417" y="2350625"/>
                    <a:pt x="286956" y="2333868"/>
                  </a:cubicBezTo>
                  <a:cubicBezTo>
                    <a:pt x="287464" y="2332345"/>
                    <a:pt x="282893" y="2328791"/>
                    <a:pt x="280355" y="2328283"/>
                  </a:cubicBezTo>
                  <a:cubicBezTo>
                    <a:pt x="268422" y="2327013"/>
                    <a:pt x="256362" y="2325871"/>
                    <a:pt x="244874" y="2324855"/>
                  </a:cubicBezTo>
                  <a:close/>
                  <a:moveTo>
                    <a:pt x="305235" y="2262272"/>
                  </a:moveTo>
                  <a:cubicBezTo>
                    <a:pt x="300665" y="2263287"/>
                    <a:pt x="297111" y="2269888"/>
                    <a:pt x="295080" y="2274965"/>
                  </a:cubicBezTo>
                  <a:cubicBezTo>
                    <a:pt x="293048" y="2279028"/>
                    <a:pt x="293557" y="2283597"/>
                    <a:pt x="293557" y="2284614"/>
                  </a:cubicBezTo>
                  <a:cubicBezTo>
                    <a:pt x="293556" y="2304925"/>
                    <a:pt x="300665" y="2318127"/>
                    <a:pt x="313868" y="2323204"/>
                  </a:cubicBezTo>
                  <a:cubicBezTo>
                    <a:pt x="319961" y="2324727"/>
                    <a:pt x="328085" y="2324728"/>
                    <a:pt x="333671" y="2321681"/>
                  </a:cubicBezTo>
                  <a:cubicBezTo>
                    <a:pt x="336718" y="2320158"/>
                    <a:pt x="338241" y="2310510"/>
                    <a:pt x="336718" y="2305940"/>
                  </a:cubicBezTo>
                  <a:cubicBezTo>
                    <a:pt x="332147" y="2293245"/>
                    <a:pt x="326054" y="2281059"/>
                    <a:pt x="318945" y="2269888"/>
                  </a:cubicBezTo>
                  <a:cubicBezTo>
                    <a:pt x="316406" y="2265826"/>
                    <a:pt x="308790" y="2261255"/>
                    <a:pt x="305235" y="2262272"/>
                  </a:cubicBezTo>
                  <a:close/>
                  <a:moveTo>
                    <a:pt x="167629" y="2194737"/>
                  </a:moveTo>
                  <a:cubicBezTo>
                    <a:pt x="163059" y="2228758"/>
                    <a:pt x="162551" y="2228250"/>
                    <a:pt x="137163" y="2249069"/>
                  </a:cubicBezTo>
                  <a:cubicBezTo>
                    <a:pt x="129546" y="2255163"/>
                    <a:pt x="124468" y="2265318"/>
                    <a:pt x="121421" y="2274458"/>
                  </a:cubicBezTo>
                  <a:cubicBezTo>
                    <a:pt x="119898" y="2278012"/>
                    <a:pt x="126499" y="2288676"/>
                    <a:pt x="129546" y="2288676"/>
                  </a:cubicBezTo>
                  <a:cubicBezTo>
                    <a:pt x="148841" y="2289183"/>
                    <a:pt x="160520" y="2300862"/>
                    <a:pt x="173214" y="2312541"/>
                  </a:cubicBezTo>
                  <a:cubicBezTo>
                    <a:pt x="188448" y="2326251"/>
                    <a:pt x="202158" y="2322697"/>
                    <a:pt x="205712" y="2302894"/>
                  </a:cubicBezTo>
                  <a:cubicBezTo>
                    <a:pt x="208251" y="2288676"/>
                    <a:pt x="205204" y="2273443"/>
                    <a:pt x="203173" y="2258716"/>
                  </a:cubicBezTo>
                  <a:cubicBezTo>
                    <a:pt x="202158" y="2252624"/>
                    <a:pt x="198603" y="2247546"/>
                    <a:pt x="195556" y="2240944"/>
                  </a:cubicBezTo>
                  <a:cubicBezTo>
                    <a:pt x="237195" y="2242976"/>
                    <a:pt x="239733" y="2246022"/>
                    <a:pt x="231101" y="2282075"/>
                  </a:cubicBezTo>
                  <a:cubicBezTo>
                    <a:pt x="230593" y="2284106"/>
                    <a:pt x="229070" y="2286137"/>
                    <a:pt x="229578" y="2287660"/>
                  </a:cubicBezTo>
                  <a:cubicBezTo>
                    <a:pt x="232116" y="2296292"/>
                    <a:pt x="232624" y="2307464"/>
                    <a:pt x="238210" y="2312541"/>
                  </a:cubicBezTo>
                  <a:cubicBezTo>
                    <a:pt x="247350" y="2321173"/>
                    <a:pt x="259537" y="2316604"/>
                    <a:pt x="267153" y="2306956"/>
                  </a:cubicBezTo>
                  <a:cubicBezTo>
                    <a:pt x="284417" y="2283598"/>
                    <a:pt x="294573" y="2257193"/>
                    <a:pt x="300158" y="2223681"/>
                  </a:cubicBezTo>
                  <a:cubicBezTo>
                    <a:pt x="248873" y="2235359"/>
                    <a:pt x="210790" y="2206416"/>
                    <a:pt x="167629" y="2194737"/>
                  </a:cubicBezTo>
                  <a:close/>
                  <a:moveTo>
                    <a:pt x="113804" y="2150054"/>
                  </a:moveTo>
                  <a:cubicBezTo>
                    <a:pt x="90954" y="2150562"/>
                    <a:pt x="71151" y="2155131"/>
                    <a:pt x="57949" y="2170365"/>
                  </a:cubicBezTo>
                  <a:cubicBezTo>
                    <a:pt x="45761" y="2184075"/>
                    <a:pt x="59980" y="2197784"/>
                    <a:pt x="65057" y="2211495"/>
                  </a:cubicBezTo>
                  <a:cubicBezTo>
                    <a:pt x="66580" y="2215557"/>
                    <a:pt x="69120" y="2219620"/>
                    <a:pt x="71151" y="2223681"/>
                  </a:cubicBezTo>
                  <a:cubicBezTo>
                    <a:pt x="90954" y="2259733"/>
                    <a:pt x="106695" y="2261765"/>
                    <a:pt x="134624" y="2231806"/>
                  </a:cubicBezTo>
                  <a:cubicBezTo>
                    <a:pt x="150364" y="2215049"/>
                    <a:pt x="149856" y="2198293"/>
                    <a:pt x="130053" y="2186613"/>
                  </a:cubicBezTo>
                  <a:cubicBezTo>
                    <a:pt x="115836" y="2177982"/>
                    <a:pt x="110757" y="2168334"/>
                    <a:pt x="113804" y="2150054"/>
                  </a:cubicBezTo>
                  <a:close/>
                  <a:moveTo>
                    <a:pt x="166463" y="1228776"/>
                  </a:moveTo>
                  <a:cubicBezTo>
                    <a:pt x="157410" y="1227808"/>
                    <a:pt x="149095" y="1228062"/>
                    <a:pt x="142748" y="1229966"/>
                  </a:cubicBezTo>
                  <a:cubicBezTo>
                    <a:pt x="149349" y="1241645"/>
                    <a:pt x="153411" y="1252816"/>
                    <a:pt x="160012" y="1261448"/>
                  </a:cubicBezTo>
                  <a:cubicBezTo>
                    <a:pt x="177784" y="1282774"/>
                    <a:pt x="184386" y="1307148"/>
                    <a:pt x="183878" y="1334060"/>
                  </a:cubicBezTo>
                  <a:cubicBezTo>
                    <a:pt x="180831" y="1440693"/>
                    <a:pt x="179307" y="1546817"/>
                    <a:pt x="175753" y="1653450"/>
                  </a:cubicBezTo>
                  <a:cubicBezTo>
                    <a:pt x="171183" y="1784456"/>
                    <a:pt x="165090" y="1914954"/>
                    <a:pt x="159504" y="2045452"/>
                  </a:cubicBezTo>
                  <a:cubicBezTo>
                    <a:pt x="157981" y="2074396"/>
                    <a:pt x="155442" y="2102832"/>
                    <a:pt x="124976" y="2119080"/>
                  </a:cubicBezTo>
                  <a:cubicBezTo>
                    <a:pt x="118882" y="2122635"/>
                    <a:pt x="116343" y="2131775"/>
                    <a:pt x="111266" y="2138883"/>
                  </a:cubicBezTo>
                  <a:cubicBezTo>
                    <a:pt x="143256" y="2150054"/>
                    <a:pt x="185401" y="2121111"/>
                    <a:pt x="187432" y="2089122"/>
                  </a:cubicBezTo>
                  <a:cubicBezTo>
                    <a:pt x="191494" y="2023111"/>
                    <a:pt x="196572" y="1957607"/>
                    <a:pt x="199619" y="1891597"/>
                  </a:cubicBezTo>
                  <a:cubicBezTo>
                    <a:pt x="205205" y="1777347"/>
                    <a:pt x="210790" y="1663098"/>
                    <a:pt x="214852" y="1548849"/>
                  </a:cubicBezTo>
                  <a:cubicBezTo>
                    <a:pt x="217899" y="1473190"/>
                    <a:pt x="217391" y="1397024"/>
                    <a:pt x="219930" y="1321365"/>
                  </a:cubicBezTo>
                  <a:cubicBezTo>
                    <a:pt x="220945" y="1305625"/>
                    <a:pt x="230085" y="1290391"/>
                    <a:pt x="234656" y="1274650"/>
                  </a:cubicBezTo>
                  <a:cubicBezTo>
                    <a:pt x="236179" y="1269572"/>
                    <a:pt x="236687" y="1262971"/>
                    <a:pt x="234655" y="1258909"/>
                  </a:cubicBezTo>
                  <a:cubicBezTo>
                    <a:pt x="227420" y="1245580"/>
                    <a:pt x="193621" y="1231679"/>
                    <a:pt x="166463" y="1228776"/>
                  </a:cubicBezTo>
                  <a:close/>
                  <a:moveTo>
                    <a:pt x="310822" y="1132982"/>
                  </a:moveTo>
                  <a:cubicBezTo>
                    <a:pt x="290511" y="1130950"/>
                    <a:pt x="271215" y="1148215"/>
                    <a:pt x="270707" y="1172080"/>
                  </a:cubicBezTo>
                  <a:cubicBezTo>
                    <a:pt x="270199" y="1189345"/>
                    <a:pt x="263090" y="1199500"/>
                    <a:pt x="247857" y="1207116"/>
                  </a:cubicBezTo>
                  <a:cubicBezTo>
                    <a:pt x="218914" y="1221335"/>
                    <a:pt x="218406" y="1226412"/>
                    <a:pt x="244303" y="1244184"/>
                  </a:cubicBezTo>
                  <a:cubicBezTo>
                    <a:pt x="261059" y="1255355"/>
                    <a:pt x="267661" y="1269573"/>
                    <a:pt x="267661" y="1288361"/>
                  </a:cubicBezTo>
                  <a:cubicBezTo>
                    <a:pt x="267661" y="1304610"/>
                    <a:pt x="267661" y="1320858"/>
                    <a:pt x="267661" y="1340154"/>
                  </a:cubicBezTo>
                  <a:cubicBezTo>
                    <a:pt x="262075" y="1444248"/>
                    <a:pt x="256490" y="1551388"/>
                    <a:pt x="250904" y="1659036"/>
                  </a:cubicBezTo>
                  <a:cubicBezTo>
                    <a:pt x="247857" y="1705244"/>
                    <a:pt x="243795" y="1751452"/>
                    <a:pt x="238717" y="1797659"/>
                  </a:cubicBezTo>
                  <a:cubicBezTo>
                    <a:pt x="230593" y="1871795"/>
                    <a:pt x="221961" y="1945421"/>
                    <a:pt x="212313" y="2019049"/>
                  </a:cubicBezTo>
                  <a:cubicBezTo>
                    <a:pt x="207235" y="2054085"/>
                    <a:pt x="200127" y="2088614"/>
                    <a:pt x="192510" y="2122635"/>
                  </a:cubicBezTo>
                  <a:cubicBezTo>
                    <a:pt x="189464" y="2135837"/>
                    <a:pt x="181847" y="2145484"/>
                    <a:pt x="164582" y="2143454"/>
                  </a:cubicBezTo>
                  <a:cubicBezTo>
                    <a:pt x="157473" y="2142438"/>
                    <a:pt x="143256" y="2148531"/>
                    <a:pt x="142748" y="2152594"/>
                  </a:cubicBezTo>
                  <a:cubicBezTo>
                    <a:pt x="141733" y="2162241"/>
                    <a:pt x="145286" y="2174428"/>
                    <a:pt x="150872" y="2182552"/>
                  </a:cubicBezTo>
                  <a:cubicBezTo>
                    <a:pt x="153411" y="2186615"/>
                    <a:pt x="165090" y="2185091"/>
                    <a:pt x="172707" y="2185091"/>
                  </a:cubicBezTo>
                  <a:cubicBezTo>
                    <a:pt x="181338" y="2185091"/>
                    <a:pt x="190479" y="2182044"/>
                    <a:pt x="199111" y="2183060"/>
                  </a:cubicBezTo>
                  <a:cubicBezTo>
                    <a:pt x="219422" y="2185599"/>
                    <a:pt x="239733" y="2191184"/>
                    <a:pt x="260552" y="2193215"/>
                  </a:cubicBezTo>
                  <a:cubicBezTo>
                    <a:pt x="268169" y="2193723"/>
                    <a:pt x="279847" y="2189153"/>
                    <a:pt x="283401" y="2183060"/>
                  </a:cubicBezTo>
                  <a:cubicBezTo>
                    <a:pt x="286956" y="2177474"/>
                    <a:pt x="286957" y="2162749"/>
                    <a:pt x="282386" y="2158687"/>
                  </a:cubicBezTo>
                  <a:cubicBezTo>
                    <a:pt x="265122" y="2143961"/>
                    <a:pt x="265630" y="2125173"/>
                    <a:pt x="266645" y="2106386"/>
                  </a:cubicBezTo>
                  <a:cubicBezTo>
                    <a:pt x="269184" y="2061194"/>
                    <a:pt x="271723" y="2015494"/>
                    <a:pt x="274769" y="1969795"/>
                  </a:cubicBezTo>
                  <a:cubicBezTo>
                    <a:pt x="279847" y="1889058"/>
                    <a:pt x="285432" y="1808322"/>
                    <a:pt x="291526" y="1727586"/>
                  </a:cubicBezTo>
                  <a:cubicBezTo>
                    <a:pt x="297111" y="1645834"/>
                    <a:pt x="303205" y="1564591"/>
                    <a:pt x="309806" y="1483346"/>
                  </a:cubicBezTo>
                  <a:cubicBezTo>
                    <a:pt x="314884" y="1424445"/>
                    <a:pt x="318946" y="1365034"/>
                    <a:pt x="325039" y="1306133"/>
                  </a:cubicBezTo>
                  <a:cubicBezTo>
                    <a:pt x="329102" y="1263480"/>
                    <a:pt x="335702" y="1220826"/>
                    <a:pt x="340780" y="1178174"/>
                  </a:cubicBezTo>
                  <a:cubicBezTo>
                    <a:pt x="343827" y="1153800"/>
                    <a:pt x="330625" y="1135013"/>
                    <a:pt x="310822" y="1132982"/>
                  </a:cubicBezTo>
                  <a:close/>
                  <a:moveTo>
                    <a:pt x="238209" y="1065446"/>
                  </a:moveTo>
                  <a:cubicBezTo>
                    <a:pt x="210789" y="1064938"/>
                    <a:pt x="187940" y="1079157"/>
                    <a:pt x="187940" y="1096929"/>
                  </a:cubicBezTo>
                  <a:cubicBezTo>
                    <a:pt x="187431" y="1126887"/>
                    <a:pt x="203173" y="1143644"/>
                    <a:pt x="230592" y="1143644"/>
                  </a:cubicBezTo>
                  <a:cubicBezTo>
                    <a:pt x="254458" y="1143644"/>
                    <a:pt x="267152" y="1130441"/>
                    <a:pt x="267152" y="1103530"/>
                  </a:cubicBezTo>
                  <a:cubicBezTo>
                    <a:pt x="267152" y="1079157"/>
                    <a:pt x="257505" y="1065955"/>
                    <a:pt x="238209" y="1065446"/>
                  </a:cubicBezTo>
                  <a:close/>
                  <a:moveTo>
                    <a:pt x="164073" y="1052752"/>
                  </a:moveTo>
                  <a:cubicBezTo>
                    <a:pt x="162042" y="1052753"/>
                    <a:pt x="159503" y="1052752"/>
                    <a:pt x="157472" y="1052752"/>
                  </a:cubicBezTo>
                  <a:cubicBezTo>
                    <a:pt x="140716" y="1095914"/>
                    <a:pt x="127513" y="1139583"/>
                    <a:pt x="131068" y="1186806"/>
                  </a:cubicBezTo>
                  <a:cubicBezTo>
                    <a:pt x="131576" y="1191376"/>
                    <a:pt x="138177" y="1198484"/>
                    <a:pt x="142239" y="1198484"/>
                  </a:cubicBezTo>
                  <a:cubicBezTo>
                    <a:pt x="168643" y="1198992"/>
                    <a:pt x="194540" y="1198992"/>
                    <a:pt x="220944" y="1197469"/>
                  </a:cubicBezTo>
                  <a:cubicBezTo>
                    <a:pt x="225006" y="1196962"/>
                    <a:pt x="231100" y="1189852"/>
                    <a:pt x="231607" y="1185282"/>
                  </a:cubicBezTo>
                  <a:cubicBezTo>
                    <a:pt x="232115" y="1181728"/>
                    <a:pt x="224498" y="1177665"/>
                    <a:pt x="220944" y="1174111"/>
                  </a:cubicBezTo>
                  <a:cubicBezTo>
                    <a:pt x="208758" y="1162432"/>
                    <a:pt x="193524" y="1151769"/>
                    <a:pt x="185908" y="1137551"/>
                  </a:cubicBezTo>
                  <a:cubicBezTo>
                    <a:pt x="177276" y="1122318"/>
                    <a:pt x="176260" y="1103022"/>
                    <a:pt x="172198" y="1085250"/>
                  </a:cubicBezTo>
                  <a:cubicBezTo>
                    <a:pt x="169659" y="1074587"/>
                    <a:pt x="166612" y="1063416"/>
                    <a:pt x="164073" y="1052752"/>
                  </a:cubicBezTo>
                  <a:close/>
                  <a:moveTo>
                    <a:pt x="191684" y="137362"/>
                  </a:moveTo>
                  <a:cubicBezTo>
                    <a:pt x="185146" y="138886"/>
                    <a:pt x="178799" y="142821"/>
                    <a:pt x="172706" y="146883"/>
                  </a:cubicBezTo>
                  <a:cubicBezTo>
                    <a:pt x="131576" y="174811"/>
                    <a:pt x="129038" y="174811"/>
                    <a:pt x="88923" y="144852"/>
                  </a:cubicBezTo>
                  <a:cubicBezTo>
                    <a:pt x="83337" y="141298"/>
                    <a:pt x="77752" y="137743"/>
                    <a:pt x="73689" y="132666"/>
                  </a:cubicBezTo>
                  <a:cubicBezTo>
                    <a:pt x="60995" y="117432"/>
                    <a:pt x="48809" y="118448"/>
                    <a:pt x="32560" y="129619"/>
                  </a:cubicBezTo>
                  <a:cubicBezTo>
                    <a:pt x="-10600" y="159578"/>
                    <a:pt x="-11616" y="177349"/>
                    <a:pt x="34084" y="203754"/>
                  </a:cubicBezTo>
                  <a:cubicBezTo>
                    <a:pt x="60488" y="218987"/>
                    <a:pt x="79783" y="239298"/>
                    <a:pt x="88415" y="267734"/>
                  </a:cubicBezTo>
                  <a:cubicBezTo>
                    <a:pt x="98571" y="300231"/>
                    <a:pt x="106696" y="333237"/>
                    <a:pt x="113296" y="366242"/>
                  </a:cubicBezTo>
                  <a:cubicBezTo>
                    <a:pt x="142240" y="509434"/>
                    <a:pt x="170675" y="652120"/>
                    <a:pt x="199110" y="795312"/>
                  </a:cubicBezTo>
                  <a:cubicBezTo>
                    <a:pt x="207742" y="838473"/>
                    <a:pt x="216882" y="882141"/>
                    <a:pt x="222976" y="912100"/>
                  </a:cubicBezTo>
                  <a:cubicBezTo>
                    <a:pt x="223484" y="965416"/>
                    <a:pt x="218913" y="970494"/>
                    <a:pt x="181339" y="970494"/>
                  </a:cubicBezTo>
                  <a:cubicBezTo>
                    <a:pt x="164074" y="970494"/>
                    <a:pt x="152395" y="984712"/>
                    <a:pt x="156965" y="1002483"/>
                  </a:cubicBezTo>
                  <a:cubicBezTo>
                    <a:pt x="167628" y="1042598"/>
                    <a:pt x="181846" y="1057323"/>
                    <a:pt x="221960" y="1053769"/>
                  </a:cubicBezTo>
                  <a:cubicBezTo>
                    <a:pt x="229069" y="1053261"/>
                    <a:pt x="236178" y="1052753"/>
                    <a:pt x="243287" y="1052245"/>
                  </a:cubicBezTo>
                  <a:cubicBezTo>
                    <a:pt x="258520" y="1051230"/>
                    <a:pt x="267660" y="1057323"/>
                    <a:pt x="270199" y="1073572"/>
                  </a:cubicBezTo>
                  <a:cubicBezTo>
                    <a:pt x="271214" y="1083220"/>
                    <a:pt x="274261" y="1092868"/>
                    <a:pt x="278831" y="1101499"/>
                  </a:cubicBezTo>
                  <a:cubicBezTo>
                    <a:pt x="286448" y="1116225"/>
                    <a:pt x="303204" y="1122318"/>
                    <a:pt x="314375" y="1115717"/>
                  </a:cubicBezTo>
                  <a:cubicBezTo>
                    <a:pt x="342303" y="1099976"/>
                    <a:pt x="347380" y="1078142"/>
                    <a:pt x="334178" y="1049707"/>
                  </a:cubicBezTo>
                  <a:cubicBezTo>
                    <a:pt x="324023" y="1027872"/>
                    <a:pt x="313360" y="1005530"/>
                    <a:pt x="309297" y="982172"/>
                  </a:cubicBezTo>
                  <a:cubicBezTo>
                    <a:pt x="293556" y="895343"/>
                    <a:pt x="280862" y="807498"/>
                    <a:pt x="266136" y="720161"/>
                  </a:cubicBezTo>
                  <a:cubicBezTo>
                    <a:pt x="243286" y="583569"/>
                    <a:pt x="219421" y="446470"/>
                    <a:pt x="196571" y="309879"/>
                  </a:cubicBezTo>
                  <a:cubicBezTo>
                    <a:pt x="189462" y="268241"/>
                    <a:pt x="172199" y="225588"/>
                    <a:pt x="214344" y="190044"/>
                  </a:cubicBezTo>
                  <a:cubicBezTo>
                    <a:pt x="228054" y="178365"/>
                    <a:pt x="224499" y="152469"/>
                    <a:pt x="211805" y="142313"/>
                  </a:cubicBezTo>
                  <a:cubicBezTo>
                    <a:pt x="204949" y="136727"/>
                    <a:pt x="198222" y="135839"/>
                    <a:pt x="191684" y="137362"/>
                  </a:cubicBezTo>
                  <a:close/>
                  <a:moveTo>
                    <a:pt x="120405" y="51929"/>
                  </a:moveTo>
                  <a:cubicBezTo>
                    <a:pt x="101618" y="51929"/>
                    <a:pt x="83337" y="74272"/>
                    <a:pt x="82830" y="97629"/>
                  </a:cubicBezTo>
                  <a:cubicBezTo>
                    <a:pt x="81814" y="117941"/>
                    <a:pt x="99586" y="133681"/>
                    <a:pt x="122944" y="134189"/>
                  </a:cubicBezTo>
                  <a:cubicBezTo>
                    <a:pt x="145794" y="134697"/>
                    <a:pt x="160519" y="119972"/>
                    <a:pt x="160519" y="96614"/>
                  </a:cubicBezTo>
                  <a:cubicBezTo>
                    <a:pt x="160519" y="73256"/>
                    <a:pt x="141731" y="52437"/>
                    <a:pt x="120405" y="51929"/>
                  </a:cubicBezTo>
                  <a:close/>
                  <a:moveTo>
                    <a:pt x="149412" y="10"/>
                  </a:moveTo>
                  <a:cubicBezTo>
                    <a:pt x="142621" y="-117"/>
                    <a:pt x="136655" y="899"/>
                    <a:pt x="134623" y="3692"/>
                  </a:cubicBezTo>
                  <a:cubicBezTo>
                    <a:pt x="125991" y="16386"/>
                    <a:pt x="140209" y="27049"/>
                    <a:pt x="149857" y="35174"/>
                  </a:cubicBezTo>
                  <a:cubicBezTo>
                    <a:pt x="168137" y="50407"/>
                    <a:pt x="183878" y="66656"/>
                    <a:pt x="189463" y="91536"/>
                  </a:cubicBezTo>
                  <a:cubicBezTo>
                    <a:pt x="190987" y="97630"/>
                    <a:pt x="203682" y="104739"/>
                    <a:pt x="211299" y="105247"/>
                  </a:cubicBezTo>
                  <a:cubicBezTo>
                    <a:pt x="215868" y="105247"/>
                    <a:pt x="221454" y="94076"/>
                    <a:pt x="223485" y="91536"/>
                  </a:cubicBezTo>
                  <a:cubicBezTo>
                    <a:pt x="223485" y="47360"/>
                    <a:pt x="202666" y="14355"/>
                    <a:pt x="169152" y="3184"/>
                  </a:cubicBezTo>
                  <a:cubicBezTo>
                    <a:pt x="163820" y="1407"/>
                    <a:pt x="156204" y="137"/>
                    <a:pt x="149412" y="10"/>
                  </a:cubicBezTo>
                  <a:close/>
                </a:path>
              </a:pathLst>
            </a:custGeom>
            <a:solidFill>
              <a:schemeClr val="accent1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334718A-F691-4D44-891E-1DF4381A868B}"/>
                </a:ext>
              </a:extLst>
            </p:cNvPr>
            <p:cNvSpPr/>
            <p:nvPr/>
          </p:nvSpPr>
          <p:spPr>
            <a:xfrm>
              <a:off x="5799943" y="1909888"/>
              <a:ext cx="446842" cy="609330"/>
            </a:xfrm>
            <a:custGeom>
              <a:avLst/>
              <a:gdLst>
                <a:gd name="connsiteX0" fmla="*/ 133784 w 609599"/>
                <a:gd name="connsiteY0" fmla="*/ 676968 h 831272"/>
                <a:gd name="connsiteX1" fmla="*/ 149024 w 609599"/>
                <a:gd name="connsiteY1" fmla="*/ 656879 h 831272"/>
                <a:gd name="connsiteX2" fmla="*/ 167727 w 609599"/>
                <a:gd name="connsiteY2" fmla="*/ 683895 h 831272"/>
                <a:gd name="connsiteX3" fmla="*/ 218989 w 609599"/>
                <a:gd name="connsiteY3" fmla="*/ 701906 h 831272"/>
                <a:gd name="connsiteX4" fmla="*/ 246698 w 609599"/>
                <a:gd name="connsiteY4" fmla="*/ 683202 h 831272"/>
                <a:gd name="connsiteX5" fmla="*/ 255011 w 609599"/>
                <a:gd name="connsiteY5" fmla="*/ 701906 h 831272"/>
                <a:gd name="connsiteX6" fmla="*/ 313200 w 609599"/>
                <a:gd name="connsiteY6" fmla="*/ 692900 h 831272"/>
                <a:gd name="connsiteX7" fmla="*/ 331211 w 609599"/>
                <a:gd name="connsiteY7" fmla="*/ 706755 h 831272"/>
                <a:gd name="connsiteX8" fmla="*/ 358227 w 609599"/>
                <a:gd name="connsiteY8" fmla="*/ 718531 h 831272"/>
                <a:gd name="connsiteX9" fmla="*/ 397020 w 609599"/>
                <a:gd name="connsiteY9" fmla="*/ 682510 h 831272"/>
                <a:gd name="connsiteX10" fmla="*/ 455209 w 609599"/>
                <a:gd name="connsiteY10" fmla="*/ 649951 h 831272"/>
                <a:gd name="connsiteX11" fmla="*/ 512706 w 609599"/>
                <a:gd name="connsiteY11" fmla="*/ 622935 h 831272"/>
                <a:gd name="connsiteX12" fmla="*/ 376238 w 609599"/>
                <a:gd name="connsiteY12" fmla="*/ 645102 h 831272"/>
                <a:gd name="connsiteX13" fmla="*/ 333982 w 609599"/>
                <a:gd name="connsiteY13" fmla="*/ 658957 h 831272"/>
                <a:gd name="connsiteX14" fmla="*/ 315971 w 609599"/>
                <a:gd name="connsiteY14" fmla="*/ 658264 h 831272"/>
                <a:gd name="connsiteX15" fmla="*/ 277178 w 609599"/>
                <a:gd name="connsiteY15" fmla="*/ 641639 h 831272"/>
                <a:gd name="connsiteX16" fmla="*/ 253626 w 609599"/>
                <a:gd name="connsiteY16" fmla="*/ 655493 h 831272"/>
                <a:gd name="connsiteX17" fmla="*/ 241849 w 609599"/>
                <a:gd name="connsiteY17" fmla="*/ 625013 h 831272"/>
                <a:gd name="connsiteX18" fmla="*/ 218296 w 609599"/>
                <a:gd name="connsiteY18" fmla="*/ 649951 h 831272"/>
                <a:gd name="connsiteX19" fmla="*/ 190587 w 609599"/>
                <a:gd name="connsiteY19" fmla="*/ 601460 h 831272"/>
                <a:gd name="connsiteX20" fmla="*/ 174655 w 609599"/>
                <a:gd name="connsiteY20" fmla="*/ 630555 h 831272"/>
                <a:gd name="connsiteX21" fmla="*/ 147638 w 609599"/>
                <a:gd name="connsiteY21" fmla="*/ 559204 h 831272"/>
                <a:gd name="connsiteX22" fmla="*/ 120622 w 609599"/>
                <a:gd name="connsiteY22" fmla="*/ 517641 h 831272"/>
                <a:gd name="connsiteX23" fmla="*/ 58277 w 609599"/>
                <a:gd name="connsiteY23" fmla="*/ 395720 h 831272"/>
                <a:gd name="connsiteX24" fmla="*/ 98455 w 609599"/>
                <a:gd name="connsiteY24" fmla="*/ 343073 h 831272"/>
                <a:gd name="connsiteX25" fmla="*/ 136555 w 609599"/>
                <a:gd name="connsiteY25" fmla="*/ 230851 h 831272"/>
                <a:gd name="connsiteX26" fmla="*/ 65896 w 609599"/>
                <a:gd name="connsiteY26" fmla="*/ 311208 h 831272"/>
                <a:gd name="connsiteX27" fmla="*/ 173269 w 609599"/>
                <a:gd name="connsiteY27" fmla="*/ 54899 h 831272"/>
                <a:gd name="connsiteX28" fmla="*/ 285491 w 609599"/>
                <a:gd name="connsiteY28" fmla="*/ 167813 h 831272"/>
                <a:gd name="connsiteX29" fmla="*/ 294496 w 609599"/>
                <a:gd name="connsiteY29" fmla="*/ 160886 h 831272"/>
                <a:gd name="connsiteX30" fmla="*/ 282027 w 609599"/>
                <a:gd name="connsiteY30" fmla="*/ 138026 h 831272"/>
                <a:gd name="connsiteX31" fmla="*/ 249469 w 609599"/>
                <a:gd name="connsiteY31" fmla="*/ 74295 h 831272"/>
                <a:gd name="connsiteX32" fmla="*/ 286877 w 609599"/>
                <a:gd name="connsiteY32" fmla="*/ 3637 h 831272"/>
                <a:gd name="connsiteX33" fmla="*/ 371389 w 609599"/>
                <a:gd name="connsiteY33" fmla="*/ 3637 h 831272"/>
                <a:gd name="connsiteX34" fmla="*/ 579900 w 609599"/>
                <a:gd name="connsiteY34" fmla="*/ 132484 h 831272"/>
                <a:gd name="connsiteX35" fmla="*/ 595833 w 609599"/>
                <a:gd name="connsiteY35" fmla="*/ 319520 h 831272"/>
                <a:gd name="connsiteX36" fmla="*/ 571587 w 609599"/>
                <a:gd name="connsiteY36" fmla="*/ 395720 h 831272"/>
                <a:gd name="connsiteX37" fmla="*/ 563967 w 609599"/>
                <a:gd name="connsiteY37" fmla="*/ 505171 h 831272"/>
                <a:gd name="connsiteX38" fmla="*/ 551498 w 609599"/>
                <a:gd name="connsiteY38" fmla="*/ 568902 h 831272"/>
                <a:gd name="connsiteX39" fmla="*/ 554962 w 609599"/>
                <a:gd name="connsiteY39" fmla="*/ 607002 h 831272"/>
                <a:gd name="connsiteX40" fmla="*/ 551498 w 609599"/>
                <a:gd name="connsiteY40" fmla="*/ 634711 h 831272"/>
                <a:gd name="connsiteX41" fmla="*/ 500236 w 609599"/>
                <a:gd name="connsiteY41" fmla="*/ 684588 h 831272"/>
                <a:gd name="connsiteX42" fmla="*/ 379009 w 609599"/>
                <a:gd name="connsiteY42" fmla="*/ 792653 h 831272"/>
                <a:gd name="connsiteX43" fmla="*/ 224531 w 609599"/>
                <a:gd name="connsiteY43" fmla="*/ 831446 h 831272"/>
                <a:gd name="connsiteX44" fmla="*/ 147638 w 609599"/>
                <a:gd name="connsiteY44" fmla="*/ 811357 h 831272"/>
                <a:gd name="connsiteX45" fmla="*/ 92913 w 609599"/>
                <a:gd name="connsiteY45" fmla="*/ 742084 h 831272"/>
                <a:gd name="connsiteX46" fmla="*/ 48578 w 609599"/>
                <a:gd name="connsiteY46" fmla="*/ 625706 h 831272"/>
                <a:gd name="connsiteX47" fmla="*/ 9093 w 609599"/>
                <a:gd name="connsiteY47" fmla="*/ 543964 h 831272"/>
                <a:gd name="connsiteX48" fmla="*/ 87 w 609599"/>
                <a:gd name="connsiteY48" fmla="*/ 497551 h 831272"/>
                <a:gd name="connsiteX49" fmla="*/ 27104 w 609599"/>
                <a:gd name="connsiteY49" fmla="*/ 485082 h 831272"/>
                <a:gd name="connsiteX50" fmla="*/ 102611 w 609599"/>
                <a:gd name="connsiteY50" fmla="*/ 600768 h 831272"/>
                <a:gd name="connsiteX51" fmla="*/ 125471 w 609599"/>
                <a:gd name="connsiteY51" fmla="*/ 678353 h 831272"/>
                <a:gd name="connsiteX52" fmla="*/ 133784 w 609599"/>
                <a:gd name="connsiteY52" fmla="*/ 676968 h 831272"/>
                <a:gd name="connsiteX53" fmla="*/ 201671 w 609599"/>
                <a:gd name="connsiteY53" fmla="*/ 474691 h 831272"/>
                <a:gd name="connsiteX54" fmla="*/ 260553 w 609599"/>
                <a:gd name="connsiteY54" fmla="*/ 413731 h 831272"/>
                <a:gd name="connsiteX55" fmla="*/ 189202 w 609599"/>
                <a:gd name="connsiteY55" fmla="*/ 340302 h 831272"/>
                <a:gd name="connsiteX56" fmla="*/ 132398 w 609599"/>
                <a:gd name="connsiteY56" fmla="*/ 394335 h 831272"/>
                <a:gd name="connsiteX57" fmla="*/ 201671 w 609599"/>
                <a:gd name="connsiteY57" fmla="*/ 474691 h 831272"/>
                <a:gd name="connsiteX58" fmla="*/ 426115 w 609599"/>
                <a:gd name="connsiteY58" fmla="*/ 496859 h 831272"/>
                <a:gd name="connsiteX59" fmla="*/ 480840 w 609599"/>
                <a:gd name="connsiteY59" fmla="*/ 448368 h 831272"/>
                <a:gd name="connsiteX60" fmla="*/ 411567 w 609599"/>
                <a:gd name="connsiteY60" fmla="*/ 379095 h 831272"/>
                <a:gd name="connsiteX61" fmla="*/ 354764 w 609599"/>
                <a:gd name="connsiteY61" fmla="*/ 441441 h 831272"/>
                <a:gd name="connsiteX62" fmla="*/ 426115 w 609599"/>
                <a:gd name="connsiteY62" fmla="*/ 496859 h 83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609599" h="831272">
                  <a:moveTo>
                    <a:pt x="133784" y="676968"/>
                  </a:moveTo>
                  <a:cubicBezTo>
                    <a:pt x="137940" y="671426"/>
                    <a:pt x="142096" y="666577"/>
                    <a:pt x="149024" y="656879"/>
                  </a:cubicBezTo>
                  <a:cubicBezTo>
                    <a:pt x="155951" y="666577"/>
                    <a:pt x="162186" y="675582"/>
                    <a:pt x="167727" y="683895"/>
                  </a:cubicBezTo>
                  <a:cubicBezTo>
                    <a:pt x="197515" y="660342"/>
                    <a:pt x="209291" y="665884"/>
                    <a:pt x="218989" y="701906"/>
                  </a:cubicBezTo>
                  <a:cubicBezTo>
                    <a:pt x="227995" y="696364"/>
                    <a:pt x="237000" y="689437"/>
                    <a:pt x="246698" y="683202"/>
                  </a:cubicBezTo>
                  <a:cubicBezTo>
                    <a:pt x="250162" y="690822"/>
                    <a:pt x="252933" y="697750"/>
                    <a:pt x="255011" y="701906"/>
                  </a:cubicBezTo>
                  <a:cubicBezTo>
                    <a:pt x="274407" y="698442"/>
                    <a:pt x="293804" y="694286"/>
                    <a:pt x="313200" y="692900"/>
                  </a:cubicBezTo>
                  <a:cubicBezTo>
                    <a:pt x="319435" y="692208"/>
                    <a:pt x="329826" y="701213"/>
                    <a:pt x="331211" y="706755"/>
                  </a:cubicBezTo>
                  <a:cubicBezTo>
                    <a:pt x="333982" y="727537"/>
                    <a:pt x="347836" y="724766"/>
                    <a:pt x="358227" y="718531"/>
                  </a:cubicBezTo>
                  <a:cubicBezTo>
                    <a:pt x="372775" y="708833"/>
                    <a:pt x="385936" y="696364"/>
                    <a:pt x="397020" y="682510"/>
                  </a:cubicBezTo>
                  <a:cubicBezTo>
                    <a:pt x="412260" y="663113"/>
                    <a:pt x="430271" y="653415"/>
                    <a:pt x="455209" y="649951"/>
                  </a:cubicBezTo>
                  <a:cubicBezTo>
                    <a:pt x="475298" y="647181"/>
                    <a:pt x="494002" y="634019"/>
                    <a:pt x="512706" y="622935"/>
                  </a:cubicBezTo>
                  <a:cubicBezTo>
                    <a:pt x="469064" y="602153"/>
                    <a:pt x="406718" y="616008"/>
                    <a:pt x="376238" y="645102"/>
                  </a:cubicBezTo>
                  <a:cubicBezTo>
                    <a:pt x="366540" y="654108"/>
                    <a:pt x="348529" y="655493"/>
                    <a:pt x="333982" y="658957"/>
                  </a:cubicBezTo>
                  <a:cubicBezTo>
                    <a:pt x="328440" y="660342"/>
                    <a:pt x="320127" y="656186"/>
                    <a:pt x="315971" y="658264"/>
                  </a:cubicBezTo>
                  <a:cubicBezTo>
                    <a:pt x="295189" y="670041"/>
                    <a:pt x="282720" y="663806"/>
                    <a:pt x="277178" y="641639"/>
                  </a:cubicBezTo>
                  <a:cubicBezTo>
                    <a:pt x="268866" y="646488"/>
                    <a:pt x="261246" y="651337"/>
                    <a:pt x="253626" y="655493"/>
                  </a:cubicBezTo>
                  <a:cubicBezTo>
                    <a:pt x="249469" y="645102"/>
                    <a:pt x="246006" y="635404"/>
                    <a:pt x="241849" y="625013"/>
                  </a:cubicBezTo>
                  <a:cubicBezTo>
                    <a:pt x="236307" y="631248"/>
                    <a:pt x="228687" y="638868"/>
                    <a:pt x="218296" y="649951"/>
                  </a:cubicBezTo>
                  <a:cubicBezTo>
                    <a:pt x="208598" y="632633"/>
                    <a:pt x="200286" y="618779"/>
                    <a:pt x="190587" y="601460"/>
                  </a:cubicBezTo>
                  <a:cubicBezTo>
                    <a:pt x="184353" y="612544"/>
                    <a:pt x="179504" y="621550"/>
                    <a:pt x="174655" y="630555"/>
                  </a:cubicBezTo>
                  <a:cubicBezTo>
                    <a:pt x="146946" y="618779"/>
                    <a:pt x="135862" y="591070"/>
                    <a:pt x="147638" y="559204"/>
                  </a:cubicBezTo>
                  <a:cubicBezTo>
                    <a:pt x="161493" y="523875"/>
                    <a:pt x="163571" y="523875"/>
                    <a:pt x="120622" y="517641"/>
                  </a:cubicBezTo>
                  <a:cubicBezTo>
                    <a:pt x="54120" y="508635"/>
                    <a:pt x="25718" y="455295"/>
                    <a:pt x="58277" y="395720"/>
                  </a:cubicBezTo>
                  <a:cubicBezTo>
                    <a:pt x="68667" y="376324"/>
                    <a:pt x="83907" y="359699"/>
                    <a:pt x="98455" y="343073"/>
                  </a:cubicBezTo>
                  <a:cubicBezTo>
                    <a:pt x="133091" y="303588"/>
                    <a:pt x="139326" y="288348"/>
                    <a:pt x="136555" y="230851"/>
                  </a:cubicBezTo>
                  <a:cubicBezTo>
                    <a:pt x="112309" y="258560"/>
                    <a:pt x="90142" y="284191"/>
                    <a:pt x="65896" y="311208"/>
                  </a:cubicBezTo>
                  <a:cubicBezTo>
                    <a:pt x="28489" y="235008"/>
                    <a:pt x="106075" y="99926"/>
                    <a:pt x="173269" y="54899"/>
                  </a:cubicBezTo>
                  <a:cubicBezTo>
                    <a:pt x="211369" y="92999"/>
                    <a:pt x="248084" y="130406"/>
                    <a:pt x="285491" y="167813"/>
                  </a:cubicBezTo>
                  <a:cubicBezTo>
                    <a:pt x="288262" y="165735"/>
                    <a:pt x="291726" y="162964"/>
                    <a:pt x="294496" y="160886"/>
                  </a:cubicBezTo>
                  <a:cubicBezTo>
                    <a:pt x="290340" y="153266"/>
                    <a:pt x="286184" y="145646"/>
                    <a:pt x="282027" y="138026"/>
                  </a:cubicBezTo>
                  <a:cubicBezTo>
                    <a:pt x="270944" y="116551"/>
                    <a:pt x="257782" y="96462"/>
                    <a:pt x="249469" y="74295"/>
                  </a:cubicBezTo>
                  <a:cubicBezTo>
                    <a:pt x="236307" y="38273"/>
                    <a:pt x="250162" y="10564"/>
                    <a:pt x="286877" y="3637"/>
                  </a:cubicBezTo>
                  <a:cubicBezTo>
                    <a:pt x="313893" y="-1212"/>
                    <a:pt x="343680" y="-1212"/>
                    <a:pt x="371389" y="3637"/>
                  </a:cubicBezTo>
                  <a:cubicBezTo>
                    <a:pt x="457287" y="18877"/>
                    <a:pt x="531409" y="53513"/>
                    <a:pt x="579900" y="132484"/>
                  </a:cubicBezTo>
                  <a:cubicBezTo>
                    <a:pt x="618000" y="193444"/>
                    <a:pt x="616615" y="255097"/>
                    <a:pt x="595833" y="319520"/>
                  </a:cubicBezTo>
                  <a:cubicBezTo>
                    <a:pt x="587520" y="345151"/>
                    <a:pt x="579900" y="370090"/>
                    <a:pt x="571587" y="395720"/>
                  </a:cubicBezTo>
                  <a:cubicBezTo>
                    <a:pt x="559811" y="431742"/>
                    <a:pt x="554269" y="466379"/>
                    <a:pt x="563967" y="505171"/>
                  </a:cubicBezTo>
                  <a:cubicBezTo>
                    <a:pt x="568816" y="524568"/>
                    <a:pt x="557040" y="547428"/>
                    <a:pt x="551498" y="568902"/>
                  </a:cubicBezTo>
                  <a:cubicBezTo>
                    <a:pt x="548035" y="582064"/>
                    <a:pt x="539029" y="593841"/>
                    <a:pt x="554962" y="607002"/>
                  </a:cubicBezTo>
                  <a:cubicBezTo>
                    <a:pt x="559118" y="610466"/>
                    <a:pt x="557040" y="628477"/>
                    <a:pt x="551498" y="634711"/>
                  </a:cubicBezTo>
                  <a:cubicBezTo>
                    <a:pt x="536258" y="652722"/>
                    <a:pt x="518247" y="668655"/>
                    <a:pt x="500236" y="684588"/>
                  </a:cubicBezTo>
                  <a:cubicBezTo>
                    <a:pt x="460058" y="720610"/>
                    <a:pt x="417109" y="754553"/>
                    <a:pt x="379009" y="792653"/>
                  </a:cubicBezTo>
                  <a:cubicBezTo>
                    <a:pt x="333982" y="837681"/>
                    <a:pt x="280642" y="838373"/>
                    <a:pt x="224531" y="831446"/>
                  </a:cubicBezTo>
                  <a:cubicBezTo>
                    <a:pt x="198207" y="827982"/>
                    <a:pt x="171884" y="821055"/>
                    <a:pt x="147638" y="811357"/>
                  </a:cubicBezTo>
                  <a:cubicBezTo>
                    <a:pt x="116466" y="799581"/>
                    <a:pt x="101226" y="776028"/>
                    <a:pt x="92913" y="742084"/>
                  </a:cubicBezTo>
                  <a:cubicBezTo>
                    <a:pt x="83215" y="701906"/>
                    <a:pt x="65204" y="663806"/>
                    <a:pt x="48578" y="625706"/>
                  </a:cubicBezTo>
                  <a:cubicBezTo>
                    <a:pt x="36802" y="597997"/>
                    <a:pt x="20869" y="571673"/>
                    <a:pt x="9093" y="543964"/>
                  </a:cubicBezTo>
                  <a:cubicBezTo>
                    <a:pt x="2858" y="529417"/>
                    <a:pt x="-605" y="513484"/>
                    <a:pt x="87" y="497551"/>
                  </a:cubicBezTo>
                  <a:cubicBezTo>
                    <a:pt x="87" y="480233"/>
                    <a:pt x="19484" y="472613"/>
                    <a:pt x="27104" y="485082"/>
                  </a:cubicBezTo>
                  <a:cubicBezTo>
                    <a:pt x="50657" y="524568"/>
                    <a:pt x="97069" y="548813"/>
                    <a:pt x="102611" y="600768"/>
                  </a:cubicBezTo>
                  <a:cubicBezTo>
                    <a:pt x="105382" y="627091"/>
                    <a:pt x="117158" y="652722"/>
                    <a:pt x="125471" y="678353"/>
                  </a:cubicBezTo>
                  <a:cubicBezTo>
                    <a:pt x="128242" y="678353"/>
                    <a:pt x="131013" y="677660"/>
                    <a:pt x="133784" y="676968"/>
                  </a:cubicBezTo>
                  <a:close/>
                  <a:moveTo>
                    <a:pt x="201671" y="474691"/>
                  </a:moveTo>
                  <a:cubicBezTo>
                    <a:pt x="238386" y="473306"/>
                    <a:pt x="261246" y="449753"/>
                    <a:pt x="260553" y="413731"/>
                  </a:cubicBezTo>
                  <a:cubicBezTo>
                    <a:pt x="259860" y="370782"/>
                    <a:pt x="228687" y="338917"/>
                    <a:pt x="189202" y="340302"/>
                  </a:cubicBezTo>
                  <a:cubicBezTo>
                    <a:pt x="154566" y="341688"/>
                    <a:pt x="131706" y="363162"/>
                    <a:pt x="132398" y="394335"/>
                  </a:cubicBezTo>
                  <a:cubicBezTo>
                    <a:pt x="133091" y="434513"/>
                    <a:pt x="168420" y="475384"/>
                    <a:pt x="201671" y="474691"/>
                  </a:cubicBezTo>
                  <a:close/>
                  <a:moveTo>
                    <a:pt x="426115" y="496859"/>
                  </a:moveTo>
                  <a:cubicBezTo>
                    <a:pt x="457287" y="498244"/>
                    <a:pt x="478762" y="478848"/>
                    <a:pt x="480840" y="448368"/>
                  </a:cubicBezTo>
                  <a:cubicBezTo>
                    <a:pt x="482918" y="412346"/>
                    <a:pt x="452438" y="381866"/>
                    <a:pt x="411567" y="379095"/>
                  </a:cubicBezTo>
                  <a:cubicBezTo>
                    <a:pt x="383858" y="377017"/>
                    <a:pt x="354764" y="408882"/>
                    <a:pt x="354764" y="441441"/>
                  </a:cubicBezTo>
                  <a:cubicBezTo>
                    <a:pt x="353378" y="471920"/>
                    <a:pt x="383858" y="495473"/>
                    <a:pt x="426115" y="496859"/>
                  </a:cubicBezTo>
                  <a:close/>
                </a:path>
              </a:pathLst>
            </a:custGeom>
            <a:solidFill>
              <a:schemeClr val="accent3"/>
            </a:solidFill>
            <a:ln w="69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02F51B7-D904-43A5-B45E-6EDCA851FEDA}"/>
                </a:ext>
              </a:extLst>
            </p:cNvPr>
            <p:cNvSpPr/>
            <p:nvPr/>
          </p:nvSpPr>
          <p:spPr>
            <a:xfrm>
              <a:off x="5629902" y="2816900"/>
              <a:ext cx="324975" cy="675340"/>
            </a:xfrm>
            <a:custGeom>
              <a:avLst/>
              <a:gdLst>
                <a:gd name="connsiteX0" fmla="*/ 72736 w 443345"/>
                <a:gd name="connsiteY0" fmla="*/ 8313 h 921327"/>
                <a:gd name="connsiteX1" fmla="*/ 120535 w 443345"/>
                <a:gd name="connsiteY1" fmla="*/ 56804 h 921327"/>
                <a:gd name="connsiteX2" fmla="*/ 343593 w 443345"/>
                <a:gd name="connsiteY2" fmla="*/ 130233 h 921327"/>
                <a:gd name="connsiteX3" fmla="*/ 371995 w 443345"/>
                <a:gd name="connsiteY3" fmla="*/ 116378 h 921327"/>
                <a:gd name="connsiteX4" fmla="*/ 330431 w 443345"/>
                <a:gd name="connsiteY4" fmla="*/ 85205 h 921327"/>
                <a:gd name="connsiteX5" fmla="*/ 247996 w 443345"/>
                <a:gd name="connsiteY5" fmla="*/ 36022 h 921327"/>
                <a:gd name="connsiteX6" fmla="*/ 222365 w 443345"/>
                <a:gd name="connsiteY6" fmla="*/ 8313 h 921327"/>
                <a:gd name="connsiteX7" fmla="*/ 227907 w 443345"/>
                <a:gd name="connsiteY7" fmla="*/ 0 h 921327"/>
                <a:gd name="connsiteX8" fmla="*/ 261158 w 443345"/>
                <a:gd name="connsiteY8" fmla="*/ 9698 h 921327"/>
                <a:gd name="connsiteX9" fmla="*/ 341515 w 443345"/>
                <a:gd name="connsiteY9" fmla="*/ 37407 h 921327"/>
                <a:gd name="connsiteX10" fmla="*/ 407324 w 443345"/>
                <a:gd name="connsiteY10" fmla="*/ 113607 h 921327"/>
                <a:gd name="connsiteX11" fmla="*/ 423256 w 443345"/>
                <a:gd name="connsiteY11" fmla="*/ 264622 h 921327"/>
                <a:gd name="connsiteX12" fmla="*/ 430876 w 443345"/>
                <a:gd name="connsiteY12" fmla="*/ 451658 h 921327"/>
                <a:gd name="connsiteX13" fmla="*/ 438496 w 443345"/>
                <a:gd name="connsiteY13" fmla="*/ 482138 h 921327"/>
                <a:gd name="connsiteX14" fmla="*/ 428798 w 443345"/>
                <a:gd name="connsiteY14" fmla="*/ 545869 h 921327"/>
                <a:gd name="connsiteX15" fmla="*/ 370609 w 443345"/>
                <a:gd name="connsiteY15" fmla="*/ 624840 h 921327"/>
                <a:gd name="connsiteX16" fmla="*/ 297180 w 443345"/>
                <a:gd name="connsiteY16" fmla="*/ 721822 h 921327"/>
                <a:gd name="connsiteX17" fmla="*/ 274320 w 443345"/>
                <a:gd name="connsiteY17" fmla="*/ 757151 h 921327"/>
                <a:gd name="connsiteX18" fmla="*/ 200198 w 443345"/>
                <a:gd name="connsiteY18" fmla="*/ 851362 h 921327"/>
                <a:gd name="connsiteX19" fmla="*/ 164176 w 443345"/>
                <a:gd name="connsiteY19" fmla="*/ 893618 h 921327"/>
                <a:gd name="connsiteX20" fmla="*/ 70658 w 443345"/>
                <a:gd name="connsiteY20" fmla="*/ 905395 h 921327"/>
                <a:gd name="connsiteX21" fmla="*/ 13162 w 443345"/>
                <a:gd name="connsiteY21" fmla="*/ 811184 h 921327"/>
                <a:gd name="connsiteX22" fmla="*/ 42949 w 443345"/>
                <a:gd name="connsiteY22" fmla="*/ 836122 h 921327"/>
                <a:gd name="connsiteX23" fmla="*/ 94904 w 443345"/>
                <a:gd name="connsiteY23" fmla="*/ 890155 h 921327"/>
                <a:gd name="connsiteX24" fmla="*/ 115685 w 443345"/>
                <a:gd name="connsiteY24" fmla="*/ 894311 h 921327"/>
                <a:gd name="connsiteX25" fmla="*/ 121227 w 443345"/>
                <a:gd name="connsiteY25" fmla="*/ 873529 h 921327"/>
                <a:gd name="connsiteX26" fmla="*/ 93518 w 443345"/>
                <a:gd name="connsiteY26" fmla="*/ 825731 h 921327"/>
                <a:gd name="connsiteX27" fmla="*/ 11084 w 443345"/>
                <a:gd name="connsiteY27" fmla="*/ 695498 h 921327"/>
                <a:gd name="connsiteX28" fmla="*/ 4849 w 443345"/>
                <a:gd name="connsiteY28" fmla="*/ 665018 h 921327"/>
                <a:gd name="connsiteX29" fmla="*/ 127462 w 443345"/>
                <a:gd name="connsiteY29" fmla="*/ 799407 h 921327"/>
                <a:gd name="connsiteX30" fmla="*/ 137853 w 443345"/>
                <a:gd name="connsiteY30" fmla="*/ 791787 h 921327"/>
                <a:gd name="connsiteX31" fmla="*/ 117764 w 443345"/>
                <a:gd name="connsiteY31" fmla="*/ 754380 h 921327"/>
                <a:gd name="connsiteX32" fmla="*/ 23553 w 443345"/>
                <a:gd name="connsiteY32" fmla="*/ 611678 h 921327"/>
                <a:gd name="connsiteX33" fmla="*/ 10391 w 443345"/>
                <a:gd name="connsiteY33" fmla="*/ 574964 h 921327"/>
                <a:gd name="connsiteX34" fmla="*/ 19396 w 443345"/>
                <a:gd name="connsiteY34" fmla="*/ 570114 h 921327"/>
                <a:gd name="connsiteX35" fmla="*/ 65116 w 443345"/>
                <a:gd name="connsiteY35" fmla="*/ 626225 h 921327"/>
                <a:gd name="connsiteX36" fmla="*/ 146858 w 443345"/>
                <a:gd name="connsiteY36" fmla="*/ 710045 h 921327"/>
                <a:gd name="connsiteX37" fmla="*/ 209204 w 443345"/>
                <a:gd name="connsiteY37" fmla="*/ 716280 h 921327"/>
                <a:gd name="connsiteX38" fmla="*/ 211282 w 443345"/>
                <a:gd name="connsiteY38" fmla="*/ 676102 h 921327"/>
                <a:gd name="connsiteX39" fmla="*/ 128155 w 443345"/>
                <a:gd name="connsiteY39" fmla="*/ 618605 h 921327"/>
                <a:gd name="connsiteX40" fmla="*/ 42949 w 443345"/>
                <a:gd name="connsiteY40" fmla="*/ 519545 h 921327"/>
                <a:gd name="connsiteX41" fmla="*/ 24938 w 443345"/>
                <a:gd name="connsiteY41" fmla="*/ 477982 h 921327"/>
                <a:gd name="connsiteX42" fmla="*/ 33251 w 443345"/>
                <a:gd name="connsiteY42" fmla="*/ 472440 h 921327"/>
                <a:gd name="connsiteX43" fmla="*/ 58189 w 443345"/>
                <a:gd name="connsiteY43" fmla="*/ 497378 h 921327"/>
                <a:gd name="connsiteX44" fmla="*/ 180109 w 443345"/>
                <a:gd name="connsiteY44" fmla="*/ 599209 h 921327"/>
                <a:gd name="connsiteX45" fmla="*/ 264622 w 443345"/>
                <a:gd name="connsiteY45" fmla="*/ 613064 h 921327"/>
                <a:gd name="connsiteX46" fmla="*/ 295102 w 443345"/>
                <a:gd name="connsiteY46" fmla="*/ 584662 h 921327"/>
                <a:gd name="connsiteX47" fmla="*/ 272935 w 443345"/>
                <a:gd name="connsiteY47" fmla="*/ 555567 h 921327"/>
                <a:gd name="connsiteX48" fmla="*/ 169718 w 443345"/>
                <a:gd name="connsiteY48" fmla="*/ 500149 h 921327"/>
                <a:gd name="connsiteX49" fmla="*/ 27016 w 443345"/>
                <a:gd name="connsiteY49" fmla="*/ 370609 h 921327"/>
                <a:gd name="connsiteX50" fmla="*/ 13162 w 443345"/>
                <a:gd name="connsiteY50" fmla="*/ 338051 h 921327"/>
                <a:gd name="connsiteX51" fmla="*/ 20089 w 443345"/>
                <a:gd name="connsiteY51" fmla="*/ 333202 h 921327"/>
                <a:gd name="connsiteX52" fmla="*/ 51262 w 443345"/>
                <a:gd name="connsiteY52" fmla="*/ 360218 h 921327"/>
                <a:gd name="connsiteX53" fmla="*/ 298565 w 443345"/>
                <a:gd name="connsiteY53" fmla="*/ 477982 h 921327"/>
                <a:gd name="connsiteX54" fmla="*/ 317269 w 443345"/>
                <a:gd name="connsiteY54" fmla="*/ 477289 h 921327"/>
                <a:gd name="connsiteX55" fmla="*/ 360911 w 443345"/>
                <a:gd name="connsiteY55" fmla="*/ 450966 h 921327"/>
                <a:gd name="connsiteX56" fmla="*/ 326275 w 443345"/>
                <a:gd name="connsiteY56" fmla="*/ 419793 h 921327"/>
                <a:gd name="connsiteX57" fmla="*/ 170411 w 443345"/>
                <a:gd name="connsiteY57" fmla="*/ 365760 h 921327"/>
                <a:gd name="connsiteX58" fmla="*/ 14547 w 443345"/>
                <a:gd name="connsiteY58" fmla="*/ 236220 h 921327"/>
                <a:gd name="connsiteX59" fmla="*/ 0 w 443345"/>
                <a:gd name="connsiteY59" fmla="*/ 198120 h 921327"/>
                <a:gd name="connsiteX60" fmla="*/ 8313 w 443345"/>
                <a:gd name="connsiteY60" fmla="*/ 191886 h 921327"/>
                <a:gd name="connsiteX61" fmla="*/ 44335 w 443345"/>
                <a:gd name="connsiteY61" fmla="*/ 222366 h 921327"/>
                <a:gd name="connsiteX62" fmla="*/ 157942 w 443345"/>
                <a:gd name="connsiteY62" fmla="*/ 316576 h 921327"/>
                <a:gd name="connsiteX63" fmla="*/ 343593 w 443345"/>
                <a:gd name="connsiteY63" fmla="*/ 349827 h 921327"/>
                <a:gd name="connsiteX64" fmla="*/ 365067 w 443345"/>
                <a:gd name="connsiteY64" fmla="*/ 340129 h 921327"/>
                <a:gd name="connsiteX65" fmla="*/ 350520 w 443345"/>
                <a:gd name="connsiteY65" fmla="*/ 314498 h 921327"/>
                <a:gd name="connsiteX66" fmla="*/ 297873 w 443345"/>
                <a:gd name="connsiteY66" fmla="*/ 295795 h 921327"/>
                <a:gd name="connsiteX67" fmla="*/ 144780 w 443345"/>
                <a:gd name="connsiteY67" fmla="*/ 243147 h 921327"/>
                <a:gd name="connsiteX68" fmla="*/ 56111 w 443345"/>
                <a:gd name="connsiteY68" fmla="*/ 167640 h 921327"/>
                <a:gd name="connsiteX69" fmla="*/ 45720 w 443345"/>
                <a:gd name="connsiteY69" fmla="*/ 149629 h 921327"/>
                <a:gd name="connsiteX70" fmla="*/ 47798 w 443345"/>
                <a:gd name="connsiteY70" fmla="*/ 130233 h 921327"/>
                <a:gd name="connsiteX71" fmla="*/ 64424 w 443345"/>
                <a:gd name="connsiteY71" fmla="*/ 134389 h 921327"/>
                <a:gd name="connsiteX72" fmla="*/ 110836 w 443345"/>
                <a:gd name="connsiteY72" fmla="*/ 178724 h 921327"/>
                <a:gd name="connsiteX73" fmla="*/ 333202 w 443345"/>
                <a:gd name="connsiteY73" fmla="*/ 245918 h 921327"/>
                <a:gd name="connsiteX74" fmla="*/ 354676 w 443345"/>
                <a:gd name="connsiteY74" fmla="*/ 229986 h 921327"/>
                <a:gd name="connsiteX75" fmla="*/ 340129 w 443345"/>
                <a:gd name="connsiteY75" fmla="*/ 207818 h 921327"/>
                <a:gd name="connsiteX76" fmla="*/ 263929 w 443345"/>
                <a:gd name="connsiteY76" fmla="*/ 176645 h 921327"/>
                <a:gd name="connsiteX77" fmla="*/ 133004 w 443345"/>
                <a:gd name="connsiteY77" fmla="*/ 118456 h 921327"/>
                <a:gd name="connsiteX78" fmla="*/ 65809 w 443345"/>
                <a:gd name="connsiteY78" fmla="*/ 29095 h 921327"/>
                <a:gd name="connsiteX79" fmla="*/ 65116 w 443345"/>
                <a:gd name="connsiteY79" fmla="*/ 18704 h 921327"/>
                <a:gd name="connsiteX80" fmla="*/ 72736 w 443345"/>
                <a:gd name="connsiteY80" fmla="*/ 8313 h 92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443345" h="921327">
                  <a:moveTo>
                    <a:pt x="72736" y="8313"/>
                  </a:moveTo>
                  <a:cubicBezTo>
                    <a:pt x="90055" y="25631"/>
                    <a:pt x="107373" y="39486"/>
                    <a:pt x="120535" y="56804"/>
                  </a:cubicBezTo>
                  <a:cubicBezTo>
                    <a:pt x="178724" y="131618"/>
                    <a:pt x="259773" y="133696"/>
                    <a:pt x="343593" y="130233"/>
                  </a:cubicBezTo>
                  <a:cubicBezTo>
                    <a:pt x="351213" y="129540"/>
                    <a:pt x="358140" y="123305"/>
                    <a:pt x="371995" y="116378"/>
                  </a:cubicBezTo>
                  <a:cubicBezTo>
                    <a:pt x="355369" y="103909"/>
                    <a:pt x="343593" y="93518"/>
                    <a:pt x="330431" y="85205"/>
                  </a:cubicBezTo>
                  <a:cubicBezTo>
                    <a:pt x="303415" y="68580"/>
                    <a:pt x="275013" y="53340"/>
                    <a:pt x="247996" y="36022"/>
                  </a:cubicBezTo>
                  <a:cubicBezTo>
                    <a:pt x="237605" y="29095"/>
                    <a:pt x="230678" y="18011"/>
                    <a:pt x="222365" y="8313"/>
                  </a:cubicBezTo>
                  <a:cubicBezTo>
                    <a:pt x="224444" y="5542"/>
                    <a:pt x="225829" y="2771"/>
                    <a:pt x="227907" y="0"/>
                  </a:cubicBezTo>
                  <a:cubicBezTo>
                    <a:pt x="238991" y="3464"/>
                    <a:pt x="250767" y="6235"/>
                    <a:pt x="261158" y="9698"/>
                  </a:cubicBezTo>
                  <a:cubicBezTo>
                    <a:pt x="288175" y="18704"/>
                    <a:pt x="313805" y="31865"/>
                    <a:pt x="341515" y="37407"/>
                  </a:cubicBezTo>
                  <a:cubicBezTo>
                    <a:pt x="391391" y="47798"/>
                    <a:pt x="399704" y="58882"/>
                    <a:pt x="407324" y="113607"/>
                  </a:cubicBezTo>
                  <a:cubicBezTo>
                    <a:pt x="414251" y="164176"/>
                    <a:pt x="419793" y="214053"/>
                    <a:pt x="423256" y="264622"/>
                  </a:cubicBezTo>
                  <a:cubicBezTo>
                    <a:pt x="427413" y="326967"/>
                    <a:pt x="428105" y="389313"/>
                    <a:pt x="430876" y="451658"/>
                  </a:cubicBezTo>
                  <a:cubicBezTo>
                    <a:pt x="431569" y="462049"/>
                    <a:pt x="433647" y="473133"/>
                    <a:pt x="438496" y="482138"/>
                  </a:cubicBezTo>
                  <a:cubicBezTo>
                    <a:pt x="452351" y="506384"/>
                    <a:pt x="444731" y="525780"/>
                    <a:pt x="428798" y="545869"/>
                  </a:cubicBezTo>
                  <a:cubicBezTo>
                    <a:pt x="408709" y="571500"/>
                    <a:pt x="390698" y="598516"/>
                    <a:pt x="370609" y="624840"/>
                  </a:cubicBezTo>
                  <a:cubicBezTo>
                    <a:pt x="346364" y="657398"/>
                    <a:pt x="321426" y="689264"/>
                    <a:pt x="297180" y="721822"/>
                  </a:cubicBezTo>
                  <a:cubicBezTo>
                    <a:pt x="288867" y="732905"/>
                    <a:pt x="279862" y="744682"/>
                    <a:pt x="274320" y="757151"/>
                  </a:cubicBezTo>
                  <a:cubicBezTo>
                    <a:pt x="258387" y="795251"/>
                    <a:pt x="238298" y="829195"/>
                    <a:pt x="200198" y="851362"/>
                  </a:cubicBezTo>
                  <a:cubicBezTo>
                    <a:pt x="184958" y="860367"/>
                    <a:pt x="175953" y="879071"/>
                    <a:pt x="164176" y="893618"/>
                  </a:cubicBezTo>
                  <a:cubicBezTo>
                    <a:pt x="135775" y="931025"/>
                    <a:pt x="106680" y="935182"/>
                    <a:pt x="70658" y="905395"/>
                  </a:cubicBezTo>
                  <a:cubicBezTo>
                    <a:pt x="43642" y="882535"/>
                    <a:pt x="18011" y="857596"/>
                    <a:pt x="13162" y="811184"/>
                  </a:cubicBezTo>
                  <a:cubicBezTo>
                    <a:pt x="27016" y="822267"/>
                    <a:pt x="35329" y="828502"/>
                    <a:pt x="42949" y="836122"/>
                  </a:cubicBezTo>
                  <a:cubicBezTo>
                    <a:pt x="60267" y="854133"/>
                    <a:pt x="76893" y="872836"/>
                    <a:pt x="94904" y="890155"/>
                  </a:cubicBezTo>
                  <a:cubicBezTo>
                    <a:pt x="99753" y="894311"/>
                    <a:pt x="111529" y="897082"/>
                    <a:pt x="115685" y="894311"/>
                  </a:cubicBezTo>
                  <a:cubicBezTo>
                    <a:pt x="120535" y="890847"/>
                    <a:pt x="123998" y="879071"/>
                    <a:pt x="121227" y="873529"/>
                  </a:cubicBezTo>
                  <a:cubicBezTo>
                    <a:pt x="113607" y="856904"/>
                    <a:pt x="103909" y="840971"/>
                    <a:pt x="93518" y="825731"/>
                  </a:cubicBezTo>
                  <a:cubicBezTo>
                    <a:pt x="65809" y="782089"/>
                    <a:pt x="38100" y="739140"/>
                    <a:pt x="11084" y="695498"/>
                  </a:cubicBezTo>
                  <a:cubicBezTo>
                    <a:pt x="6235" y="687186"/>
                    <a:pt x="5542" y="676102"/>
                    <a:pt x="4849" y="665018"/>
                  </a:cubicBezTo>
                  <a:cubicBezTo>
                    <a:pt x="54033" y="702425"/>
                    <a:pt x="69965" y="771698"/>
                    <a:pt x="127462" y="799407"/>
                  </a:cubicBezTo>
                  <a:cubicBezTo>
                    <a:pt x="130926" y="796636"/>
                    <a:pt x="134389" y="793866"/>
                    <a:pt x="137853" y="791787"/>
                  </a:cubicBezTo>
                  <a:cubicBezTo>
                    <a:pt x="131618" y="779318"/>
                    <a:pt x="125384" y="766156"/>
                    <a:pt x="117764" y="754380"/>
                  </a:cubicBezTo>
                  <a:cubicBezTo>
                    <a:pt x="86591" y="706582"/>
                    <a:pt x="54033" y="660169"/>
                    <a:pt x="23553" y="611678"/>
                  </a:cubicBezTo>
                  <a:cubicBezTo>
                    <a:pt x="16626" y="601287"/>
                    <a:pt x="14547" y="587433"/>
                    <a:pt x="10391" y="574964"/>
                  </a:cubicBezTo>
                  <a:cubicBezTo>
                    <a:pt x="13162" y="573578"/>
                    <a:pt x="16626" y="571500"/>
                    <a:pt x="19396" y="570114"/>
                  </a:cubicBezTo>
                  <a:cubicBezTo>
                    <a:pt x="34636" y="588818"/>
                    <a:pt x="49184" y="608214"/>
                    <a:pt x="65116" y="626225"/>
                  </a:cubicBezTo>
                  <a:cubicBezTo>
                    <a:pt x="91440" y="654627"/>
                    <a:pt x="117764" y="683722"/>
                    <a:pt x="146858" y="710045"/>
                  </a:cubicBezTo>
                  <a:cubicBezTo>
                    <a:pt x="164176" y="725286"/>
                    <a:pt x="187036" y="728749"/>
                    <a:pt x="209204" y="716280"/>
                  </a:cubicBezTo>
                  <a:cubicBezTo>
                    <a:pt x="233449" y="702425"/>
                    <a:pt x="234142" y="691342"/>
                    <a:pt x="211282" y="676102"/>
                  </a:cubicBezTo>
                  <a:cubicBezTo>
                    <a:pt x="183573" y="656705"/>
                    <a:pt x="152400" y="641466"/>
                    <a:pt x="128155" y="618605"/>
                  </a:cubicBezTo>
                  <a:cubicBezTo>
                    <a:pt x="96982" y="588818"/>
                    <a:pt x="69965" y="554182"/>
                    <a:pt x="42949" y="519545"/>
                  </a:cubicBezTo>
                  <a:cubicBezTo>
                    <a:pt x="33944" y="508462"/>
                    <a:pt x="31173" y="491836"/>
                    <a:pt x="24938" y="477982"/>
                  </a:cubicBezTo>
                  <a:cubicBezTo>
                    <a:pt x="27709" y="475904"/>
                    <a:pt x="30480" y="474518"/>
                    <a:pt x="33251" y="472440"/>
                  </a:cubicBezTo>
                  <a:cubicBezTo>
                    <a:pt x="41564" y="480753"/>
                    <a:pt x="50569" y="488373"/>
                    <a:pt x="58189" y="497378"/>
                  </a:cubicBezTo>
                  <a:cubicBezTo>
                    <a:pt x="92826" y="538942"/>
                    <a:pt x="128847" y="579120"/>
                    <a:pt x="180109" y="599209"/>
                  </a:cubicBezTo>
                  <a:cubicBezTo>
                    <a:pt x="205740" y="609600"/>
                    <a:pt x="236220" y="613064"/>
                    <a:pt x="264622" y="613064"/>
                  </a:cubicBezTo>
                  <a:cubicBezTo>
                    <a:pt x="275013" y="613064"/>
                    <a:pt x="290253" y="597131"/>
                    <a:pt x="295102" y="584662"/>
                  </a:cubicBezTo>
                  <a:cubicBezTo>
                    <a:pt x="297180" y="578427"/>
                    <a:pt x="283326" y="561802"/>
                    <a:pt x="272935" y="555567"/>
                  </a:cubicBezTo>
                  <a:cubicBezTo>
                    <a:pt x="238991" y="535478"/>
                    <a:pt x="203662" y="518853"/>
                    <a:pt x="169718" y="500149"/>
                  </a:cubicBezTo>
                  <a:cubicBezTo>
                    <a:pt x="111529" y="468976"/>
                    <a:pt x="60960" y="428798"/>
                    <a:pt x="27016" y="370609"/>
                  </a:cubicBezTo>
                  <a:cubicBezTo>
                    <a:pt x="21475" y="360218"/>
                    <a:pt x="18011" y="349135"/>
                    <a:pt x="13162" y="338051"/>
                  </a:cubicBezTo>
                  <a:cubicBezTo>
                    <a:pt x="15240" y="336666"/>
                    <a:pt x="17318" y="334587"/>
                    <a:pt x="20089" y="333202"/>
                  </a:cubicBezTo>
                  <a:cubicBezTo>
                    <a:pt x="30480" y="342207"/>
                    <a:pt x="42949" y="349135"/>
                    <a:pt x="51262" y="360218"/>
                  </a:cubicBezTo>
                  <a:cubicBezTo>
                    <a:pt x="114300" y="440575"/>
                    <a:pt x="200198" y="471747"/>
                    <a:pt x="298565" y="477982"/>
                  </a:cubicBezTo>
                  <a:cubicBezTo>
                    <a:pt x="304800" y="478675"/>
                    <a:pt x="312420" y="480060"/>
                    <a:pt x="317269" y="477289"/>
                  </a:cubicBezTo>
                  <a:cubicBezTo>
                    <a:pt x="332509" y="469669"/>
                    <a:pt x="346364" y="459971"/>
                    <a:pt x="360911" y="450966"/>
                  </a:cubicBezTo>
                  <a:cubicBezTo>
                    <a:pt x="349827" y="440575"/>
                    <a:pt x="340129" y="425335"/>
                    <a:pt x="326275" y="419793"/>
                  </a:cubicBezTo>
                  <a:cubicBezTo>
                    <a:pt x="275013" y="400396"/>
                    <a:pt x="222365" y="383771"/>
                    <a:pt x="170411" y="365760"/>
                  </a:cubicBezTo>
                  <a:cubicBezTo>
                    <a:pt x="101831" y="342207"/>
                    <a:pt x="47105" y="302722"/>
                    <a:pt x="14547" y="236220"/>
                  </a:cubicBezTo>
                  <a:cubicBezTo>
                    <a:pt x="8313" y="224444"/>
                    <a:pt x="4849" y="211282"/>
                    <a:pt x="0" y="198120"/>
                  </a:cubicBezTo>
                  <a:cubicBezTo>
                    <a:pt x="2771" y="196042"/>
                    <a:pt x="5542" y="193964"/>
                    <a:pt x="8313" y="191886"/>
                  </a:cubicBezTo>
                  <a:cubicBezTo>
                    <a:pt x="20089" y="202276"/>
                    <a:pt x="33944" y="210589"/>
                    <a:pt x="44335" y="222366"/>
                  </a:cubicBezTo>
                  <a:cubicBezTo>
                    <a:pt x="77585" y="259080"/>
                    <a:pt x="106680" y="304107"/>
                    <a:pt x="157942" y="316576"/>
                  </a:cubicBezTo>
                  <a:cubicBezTo>
                    <a:pt x="218902" y="331124"/>
                    <a:pt x="281247" y="340129"/>
                    <a:pt x="343593" y="349827"/>
                  </a:cubicBezTo>
                  <a:cubicBezTo>
                    <a:pt x="350520" y="351213"/>
                    <a:pt x="358140" y="343593"/>
                    <a:pt x="365067" y="340129"/>
                  </a:cubicBezTo>
                  <a:cubicBezTo>
                    <a:pt x="360218" y="331124"/>
                    <a:pt x="358140" y="318655"/>
                    <a:pt x="350520" y="314498"/>
                  </a:cubicBezTo>
                  <a:cubicBezTo>
                    <a:pt x="334587" y="306186"/>
                    <a:pt x="315884" y="301336"/>
                    <a:pt x="297873" y="295795"/>
                  </a:cubicBezTo>
                  <a:cubicBezTo>
                    <a:pt x="246611" y="278476"/>
                    <a:pt x="192578" y="266700"/>
                    <a:pt x="144780" y="243147"/>
                  </a:cubicBezTo>
                  <a:cubicBezTo>
                    <a:pt x="110836" y="226522"/>
                    <a:pt x="85205" y="193964"/>
                    <a:pt x="56111" y="167640"/>
                  </a:cubicBezTo>
                  <a:cubicBezTo>
                    <a:pt x="51262" y="162791"/>
                    <a:pt x="47105" y="155864"/>
                    <a:pt x="45720" y="149629"/>
                  </a:cubicBezTo>
                  <a:cubicBezTo>
                    <a:pt x="44335" y="143395"/>
                    <a:pt x="47105" y="136467"/>
                    <a:pt x="47798" y="130233"/>
                  </a:cubicBezTo>
                  <a:cubicBezTo>
                    <a:pt x="53340" y="131618"/>
                    <a:pt x="60960" y="130925"/>
                    <a:pt x="64424" y="134389"/>
                  </a:cubicBezTo>
                  <a:cubicBezTo>
                    <a:pt x="80356" y="148244"/>
                    <a:pt x="95596" y="163484"/>
                    <a:pt x="110836" y="178724"/>
                  </a:cubicBezTo>
                  <a:cubicBezTo>
                    <a:pt x="173182" y="238991"/>
                    <a:pt x="250767" y="252845"/>
                    <a:pt x="333202" y="245918"/>
                  </a:cubicBezTo>
                  <a:cubicBezTo>
                    <a:pt x="340822" y="245225"/>
                    <a:pt x="353291" y="236913"/>
                    <a:pt x="354676" y="229986"/>
                  </a:cubicBezTo>
                  <a:cubicBezTo>
                    <a:pt x="356062" y="223751"/>
                    <a:pt x="347749" y="211282"/>
                    <a:pt x="340129" y="207818"/>
                  </a:cubicBezTo>
                  <a:cubicBezTo>
                    <a:pt x="315191" y="196042"/>
                    <a:pt x="288867" y="187036"/>
                    <a:pt x="263929" y="176645"/>
                  </a:cubicBezTo>
                  <a:cubicBezTo>
                    <a:pt x="220287" y="157942"/>
                    <a:pt x="175260" y="140624"/>
                    <a:pt x="133004" y="118456"/>
                  </a:cubicBezTo>
                  <a:cubicBezTo>
                    <a:pt x="98367" y="99753"/>
                    <a:pt x="75507" y="68580"/>
                    <a:pt x="65809" y="29095"/>
                  </a:cubicBezTo>
                  <a:cubicBezTo>
                    <a:pt x="65116" y="25631"/>
                    <a:pt x="65116" y="22167"/>
                    <a:pt x="65116" y="18704"/>
                  </a:cubicBezTo>
                  <a:cubicBezTo>
                    <a:pt x="66502" y="18704"/>
                    <a:pt x="67887" y="17318"/>
                    <a:pt x="72736" y="8313"/>
                  </a:cubicBezTo>
                  <a:close/>
                </a:path>
              </a:pathLst>
            </a:custGeom>
            <a:solidFill>
              <a:schemeClr val="accent1"/>
            </a:solidFill>
            <a:ln w="69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0B8B72B6-117F-42F5-BB24-D1C31012EFF2}"/>
                </a:ext>
              </a:extLst>
            </p:cNvPr>
            <p:cNvSpPr/>
            <p:nvPr/>
          </p:nvSpPr>
          <p:spPr>
            <a:xfrm>
              <a:off x="6088400" y="2801158"/>
              <a:ext cx="350365" cy="660107"/>
            </a:xfrm>
            <a:custGeom>
              <a:avLst/>
              <a:gdLst>
                <a:gd name="connsiteX0" fmla="*/ 157972 w 477981"/>
                <a:gd name="connsiteY0" fmla="*/ 9006 h 900545"/>
                <a:gd name="connsiteX1" fmla="*/ 33281 w 477981"/>
                <a:gd name="connsiteY1" fmla="*/ 143395 h 900545"/>
                <a:gd name="connsiteX2" fmla="*/ 81080 w 477981"/>
                <a:gd name="connsiteY2" fmla="*/ 150322 h 900545"/>
                <a:gd name="connsiteX3" fmla="*/ 196072 w 477981"/>
                <a:gd name="connsiteY3" fmla="*/ 117071 h 900545"/>
                <a:gd name="connsiteX4" fmla="*/ 275736 w 477981"/>
                <a:gd name="connsiteY4" fmla="*/ 38100 h 900545"/>
                <a:gd name="connsiteX5" fmla="*/ 295132 w 477981"/>
                <a:gd name="connsiteY5" fmla="*/ 6927 h 900545"/>
                <a:gd name="connsiteX6" fmla="*/ 317992 w 477981"/>
                <a:gd name="connsiteY6" fmla="*/ 0 h 900545"/>
                <a:gd name="connsiteX7" fmla="*/ 319378 w 477981"/>
                <a:gd name="connsiteY7" fmla="*/ 22167 h 900545"/>
                <a:gd name="connsiteX8" fmla="*/ 212005 w 477981"/>
                <a:gd name="connsiteY8" fmla="*/ 153786 h 900545"/>
                <a:gd name="connsiteX9" fmla="*/ 112945 w 477981"/>
                <a:gd name="connsiteY9" fmla="*/ 199506 h 900545"/>
                <a:gd name="connsiteX10" fmla="*/ 103247 w 477981"/>
                <a:gd name="connsiteY10" fmla="*/ 203662 h 900545"/>
                <a:gd name="connsiteX11" fmla="*/ 63762 w 477981"/>
                <a:gd name="connsiteY11" fmla="*/ 245225 h 900545"/>
                <a:gd name="connsiteX12" fmla="*/ 120565 w 477981"/>
                <a:gd name="connsiteY12" fmla="*/ 259080 h 900545"/>
                <a:gd name="connsiteX13" fmla="*/ 297210 w 477981"/>
                <a:gd name="connsiteY13" fmla="*/ 162791 h 900545"/>
                <a:gd name="connsiteX14" fmla="*/ 349858 w 477981"/>
                <a:gd name="connsiteY14" fmla="*/ 106680 h 900545"/>
                <a:gd name="connsiteX15" fmla="*/ 358171 w 477981"/>
                <a:gd name="connsiteY15" fmla="*/ 110836 h 900545"/>
                <a:gd name="connsiteX16" fmla="*/ 347780 w 477981"/>
                <a:gd name="connsiteY16" fmla="*/ 148244 h 900545"/>
                <a:gd name="connsiteX17" fmla="*/ 187760 w 477981"/>
                <a:gd name="connsiteY17" fmla="*/ 287482 h 900545"/>
                <a:gd name="connsiteX18" fmla="*/ 91471 w 477981"/>
                <a:gd name="connsiteY18" fmla="*/ 326967 h 900545"/>
                <a:gd name="connsiteX19" fmla="*/ 63069 w 477981"/>
                <a:gd name="connsiteY19" fmla="*/ 360911 h 900545"/>
                <a:gd name="connsiteX20" fmla="*/ 105325 w 477981"/>
                <a:gd name="connsiteY20" fmla="*/ 367838 h 900545"/>
                <a:gd name="connsiteX21" fmla="*/ 374103 w 477981"/>
                <a:gd name="connsiteY21" fmla="*/ 189115 h 900545"/>
                <a:gd name="connsiteX22" fmla="*/ 396963 w 477981"/>
                <a:gd name="connsiteY22" fmla="*/ 158635 h 900545"/>
                <a:gd name="connsiteX23" fmla="*/ 406662 w 477981"/>
                <a:gd name="connsiteY23" fmla="*/ 162098 h 900545"/>
                <a:gd name="connsiteX24" fmla="*/ 396271 w 477981"/>
                <a:gd name="connsiteY24" fmla="*/ 216131 h 900545"/>
                <a:gd name="connsiteX25" fmla="*/ 273658 w 477981"/>
                <a:gd name="connsiteY25" fmla="*/ 354676 h 900545"/>
                <a:gd name="connsiteX26" fmla="*/ 146196 w 477981"/>
                <a:gd name="connsiteY26" fmla="*/ 421178 h 900545"/>
                <a:gd name="connsiteX27" fmla="*/ 101169 w 477981"/>
                <a:gd name="connsiteY27" fmla="*/ 453736 h 900545"/>
                <a:gd name="connsiteX28" fmla="*/ 93549 w 477981"/>
                <a:gd name="connsiteY28" fmla="*/ 475904 h 900545"/>
                <a:gd name="connsiteX29" fmla="*/ 113638 w 477981"/>
                <a:gd name="connsiteY29" fmla="*/ 489758 h 900545"/>
                <a:gd name="connsiteX30" fmla="*/ 158665 w 477981"/>
                <a:gd name="connsiteY30" fmla="*/ 487680 h 900545"/>
                <a:gd name="connsiteX31" fmla="*/ 363020 w 477981"/>
                <a:gd name="connsiteY31" fmla="*/ 361604 h 900545"/>
                <a:gd name="connsiteX32" fmla="*/ 405276 w 477981"/>
                <a:gd name="connsiteY32" fmla="*/ 314498 h 900545"/>
                <a:gd name="connsiteX33" fmla="*/ 414974 w 477981"/>
                <a:gd name="connsiteY33" fmla="*/ 320040 h 900545"/>
                <a:gd name="connsiteX34" fmla="*/ 379645 w 477981"/>
                <a:gd name="connsiteY34" fmla="*/ 393469 h 900545"/>
                <a:gd name="connsiteX35" fmla="*/ 230709 w 477981"/>
                <a:gd name="connsiteY35" fmla="*/ 530629 h 900545"/>
                <a:gd name="connsiteX36" fmla="*/ 180140 w 477981"/>
                <a:gd name="connsiteY36" fmla="*/ 577735 h 900545"/>
                <a:gd name="connsiteX37" fmla="*/ 192609 w 477981"/>
                <a:gd name="connsiteY37" fmla="*/ 619298 h 900545"/>
                <a:gd name="connsiteX38" fmla="*/ 263960 w 477981"/>
                <a:gd name="connsiteY38" fmla="*/ 607522 h 900545"/>
                <a:gd name="connsiteX39" fmla="*/ 369254 w 477981"/>
                <a:gd name="connsiteY39" fmla="*/ 507076 h 900545"/>
                <a:gd name="connsiteX40" fmla="*/ 419823 w 477981"/>
                <a:gd name="connsiteY40" fmla="*/ 437111 h 900545"/>
                <a:gd name="connsiteX41" fmla="*/ 430214 w 477981"/>
                <a:gd name="connsiteY41" fmla="*/ 441267 h 900545"/>
                <a:gd name="connsiteX42" fmla="*/ 423287 w 477981"/>
                <a:gd name="connsiteY42" fmla="*/ 474518 h 900545"/>
                <a:gd name="connsiteX43" fmla="*/ 283356 w 477981"/>
                <a:gd name="connsiteY43" fmla="*/ 657398 h 900545"/>
                <a:gd name="connsiteX44" fmla="*/ 249412 w 477981"/>
                <a:gd name="connsiteY44" fmla="*/ 689264 h 900545"/>
                <a:gd name="connsiteX45" fmla="*/ 326998 w 477981"/>
                <a:gd name="connsiteY45" fmla="*/ 702425 h 900545"/>
                <a:gd name="connsiteX46" fmla="*/ 409432 w 477981"/>
                <a:gd name="connsiteY46" fmla="*/ 594360 h 900545"/>
                <a:gd name="connsiteX47" fmla="*/ 440605 w 477981"/>
                <a:gd name="connsiteY47" fmla="*/ 549333 h 900545"/>
                <a:gd name="connsiteX48" fmla="*/ 450303 w 477981"/>
                <a:gd name="connsiteY48" fmla="*/ 552797 h 900545"/>
                <a:gd name="connsiteX49" fmla="*/ 439220 w 477981"/>
                <a:gd name="connsiteY49" fmla="*/ 598516 h 900545"/>
                <a:gd name="connsiteX50" fmla="*/ 381723 w 477981"/>
                <a:gd name="connsiteY50" fmla="*/ 712816 h 900545"/>
                <a:gd name="connsiteX51" fmla="*/ 356785 w 477981"/>
                <a:gd name="connsiteY51" fmla="*/ 765464 h 900545"/>
                <a:gd name="connsiteX52" fmla="*/ 361634 w 477981"/>
                <a:gd name="connsiteY52" fmla="*/ 772391 h 900545"/>
                <a:gd name="connsiteX53" fmla="*/ 386572 w 477981"/>
                <a:gd name="connsiteY53" fmla="*/ 762000 h 900545"/>
                <a:gd name="connsiteX54" fmla="*/ 432985 w 477981"/>
                <a:gd name="connsiteY54" fmla="*/ 692035 h 900545"/>
                <a:gd name="connsiteX55" fmla="*/ 459309 w 477981"/>
                <a:gd name="connsiteY55" fmla="*/ 622762 h 900545"/>
                <a:gd name="connsiteX56" fmla="*/ 471778 w 477981"/>
                <a:gd name="connsiteY56" fmla="*/ 626225 h 900545"/>
                <a:gd name="connsiteX57" fmla="*/ 462080 w 477981"/>
                <a:gd name="connsiteY57" fmla="*/ 680951 h 900545"/>
                <a:gd name="connsiteX58" fmla="*/ 392114 w 477981"/>
                <a:gd name="connsiteY58" fmla="*/ 820189 h 900545"/>
                <a:gd name="connsiteX59" fmla="*/ 388651 w 477981"/>
                <a:gd name="connsiteY59" fmla="*/ 827116 h 900545"/>
                <a:gd name="connsiteX60" fmla="*/ 387958 w 477981"/>
                <a:gd name="connsiteY60" fmla="*/ 865909 h 900545"/>
                <a:gd name="connsiteX61" fmla="*/ 422594 w 477981"/>
                <a:gd name="connsiteY61" fmla="*/ 853440 h 900545"/>
                <a:gd name="connsiteX62" fmla="*/ 452381 w 477981"/>
                <a:gd name="connsiteY62" fmla="*/ 812569 h 900545"/>
                <a:gd name="connsiteX63" fmla="*/ 479398 w 477981"/>
                <a:gd name="connsiteY63" fmla="*/ 784860 h 900545"/>
                <a:gd name="connsiteX64" fmla="*/ 479398 w 477981"/>
                <a:gd name="connsiteY64" fmla="*/ 809106 h 900545"/>
                <a:gd name="connsiteX65" fmla="*/ 411510 w 477981"/>
                <a:gd name="connsiteY65" fmla="*/ 897775 h 900545"/>
                <a:gd name="connsiteX66" fmla="*/ 351243 w 477981"/>
                <a:gd name="connsiteY66" fmla="*/ 885998 h 900545"/>
                <a:gd name="connsiteX67" fmla="*/ 280585 w 477981"/>
                <a:gd name="connsiteY67" fmla="*/ 829195 h 900545"/>
                <a:gd name="connsiteX68" fmla="*/ 214083 w 477981"/>
                <a:gd name="connsiteY68" fmla="*/ 762000 h 900545"/>
                <a:gd name="connsiteX69" fmla="*/ 181525 w 477981"/>
                <a:gd name="connsiteY69" fmla="*/ 726671 h 900545"/>
                <a:gd name="connsiteX70" fmla="*/ 97012 w 477981"/>
                <a:gd name="connsiteY70" fmla="*/ 630382 h 900545"/>
                <a:gd name="connsiteX71" fmla="*/ 40209 w 477981"/>
                <a:gd name="connsiteY71" fmla="*/ 572193 h 900545"/>
                <a:gd name="connsiteX72" fmla="*/ 18734 w 477981"/>
                <a:gd name="connsiteY72" fmla="*/ 509847 h 900545"/>
                <a:gd name="connsiteX73" fmla="*/ 16656 w 477981"/>
                <a:gd name="connsiteY73" fmla="*/ 448195 h 900545"/>
                <a:gd name="connsiteX74" fmla="*/ 15963 w 477981"/>
                <a:gd name="connsiteY74" fmla="*/ 388620 h 900545"/>
                <a:gd name="connsiteX75" fmla="*/ 11114 w 477981"/>
                <a:gd name="connsiteY75" fmla="*/ 332509 h 900545"/>
                <a:gd name="connsiteX76" fmla="*/ 7651 w 477981"/>
                <a:gd name="connsiteY76" fmla="*/ 317269 h 900545"/>
                <a:gd name="connsiteX77" fmla="*/ 31 w 477981"/>
                <a:gd name="connsiteY77" fmla="*/ 123306 h 900545"/>
                <a:gd name="connsiteX78" fmla="*/ 34667 w 477981"/>
                <a:gd name="connsiteY78" fmla="*/ 68580 h 900545"/>
                <a:gd name="connsiteX79" fmla="*/ 128185 w 477981"/>
                <a:gd name="connsiteY79" fmla="*/ 18011 h 900545"/>
                <a:gd name="connsiteX80" fmla="*/ 155894 w 477981"/>
                <a:gd name="connsiteY80" fmla="*/ 4849 h 900545"/>
                <a:gd name="connsiteX81" fmla="*/ 157972 w 477981"/>
                <a:gd name="connsiteY81" fmla="*/ 9006 h 90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77981" h="900545">
                  <a:moveTo>
                    <a:pt x="157972" y="9006"/>
                  </a:moveTo>
                  <a:cubicBezTo>
                    <a:pt x="133034" y="65116"/>
                    <a:pt x="71381" y="87976"/>
                    <a:pt x="33281" y="143395"/>
                  </a:cubicBezTo>
                  <a:cubicBezTo>
                    <a:pt x="53371" y="146858"/>
                    <a:pt x="67918" y="153093"/>
                    <a:pt x="81080" y="150322"/>
                  </a:cubicBezTo>
                  <a:cubicBezTo>
                    <a:pt x="119872" y="141316"/>
                    <a:pt x="157972" y="130233"/>
                    <a:pt x="196072" y="117071"/>
                  </a:cubicBezTo>
                  <a:cubicBezTo>
                    <a:pt x="234172" y="103909"/>
                    <a:pt x="257725" y="73429"/>
                    <a:pt x="275736" y="38100"/>
                  </a:cubicBezTo>
                  <a:cubicBezTo>
                    <a:pt x="281278" y="27016"/>
                    <a:pt x="286820" y="15240"/>
                    <a:pt x="295132" y="6927"/>
                  </a:cubicBezTo>
                  <a:cubicBezTo>
                    <a:pt x="299981" y="2078"/>
                    <a:pt x="310372" y="2078"/>
                    <a:pt x="317992" y="0"/>
                  </a:cubicBezTo>
                  <a:cubicBezTo>
                    <a:pt x="318685" y="7620"/>
                    <a:pt x="321456" y="15240"/>
                    <a:pt x="319378" y="22167"/>
                  </a:cubicBezTo>
                  <a:cubicBezTo>
                    <a:pt x="300674" y="79664"/>
                    <a:pt x="265345" y="124691"/>
                    <a:pt x="212005" y="153786"/>
                  </a:cubicBezTo>
                  <a:cubicBezTo>
                    <a:pt x="180140" y="171104"/>
                    <a:pt x="146196" y="184266"/>
                    <a:pt x="112945" y="199506"/>
                  </a:cubicBezTo>
                  <a:cubicBezTo>
                    <a:pt x="109481" y="200891"/>
                    <a:pt x="106018" y="201584"/>
                    <a:pt x="103247" y="203662"/>
                  </a:cubicBezTo>
                  <a:cubicBezTo>
                    <a:pt x="86621" y="214745"/>
                    <a:pt x="54756" y="218209"/>
                    <a:pt x="63762" y="245225"/>
                  </a:cubicBezTo>
                  <a:cubicBezTo>
                    <a:pt x="72074" y="270856"/>
                    <a:pt x="101169" y="262544"/>
                    <a:pt x="120565" y="259080"/>
                  </a:cubicBezTo>
                  <a:cubicBezTo>
                    <a:pt x="189838" y="246611"/>
                    <a:pt x="250798" y="217516"/>
                    <a:pt x="297210" y="162791"/>
                  </a:cubicBezTo>
                  <a:cubicBezTo>
                    <a:pt x="313836" y="143395"/>
                    <a:pt x="331847" y="125384"/>
                    <a:pt x="349858" y="106680"/>
                  </a:cubicBezTo>
                  <a:cubicBezTo>
                    <a:pt x="352629" y="108066"/>
                    <a:pt x="355400" y="109451"/>
                    <a:pt x="358171" y="110836"/>
                  </a:cubicBezTo>
                  <a:cubicBezTo>
                    <a:pt x="354707" y="123306"/>
                    <a:pt x="353321" y="137160"/>
                    <a:pt x="347780" y="148244"/>
                  </a:cubicBezTo>
                  <a:cubicBezTo>
                    <a:pt x="312451" y="214745"/>
                    <a:pt x="256340" y="258387"/>
                    <a:pt x="187760" y="287482"/>
                  </a:cubicBezTo>
                  <a:cubicBezTo>
                    <a:pt x="155894" y="300644"/>
                    <a:pt x="122643" y="311035"/>
                    <a:pt x="91471" y="326967"/>
                  </a:cubicBezTo>
                  <a:cubicBezTo>
                    <a:pt x="79001" y="333202"/>
                    <a:pt x="72074" y="349135"/>
                    <a:pt x="63069" y="360911"/>
                  </a:cubicBezTo>
                  <a:cubicBezTo>
                    <a:pt x="77616" y="363682"/>
                    <a:pt x="92856" y="371302"/>
                    <a:pt x="105325" y="367838"/>
                  </a:cubicBezTo>
                  <a:cubicBezTo>
                    <a:pt x="215469" y="339436"/>
                    <a:pt x="322841" y="306878"/>
                    <a:pt x="374103" y="189115"/>
                  </a:cubicBezTo>
                  <a:cubicBezTo>
                    <a:pt x="378952" y="178031"/>
                    <a:pt x="389343" y="169025"/>
                    <a:pt x="396963" y="158635"/>
                  </a:cubicBezTo>
                  <a:cubicBezTo>
                    <a:pt x="400427" y="160020"/>
                    <a:pt x="403198" y="160713"/>
                    <a:pt x="406662" y="162098"/>
                  </a:cubicBezTo>
                  <a:cubicBezTo>
                    <a:pt x="403198" y="180109"/>
                    <a:pt x="401812" y="198813"/>
                    <a:pt x="396271" y="216131"/>
                  </a:cubicBezTo>
                  <a:cubicBezTo>
                    <a:pt x="376874" y="280555"/>
                    <a:pt x="330462" y="322811"/>
                    <a:pt x="273658" y="354676"/>
                  </a:cubicBezTo>
                  <a:cubicBezTo>
                    <a:pt x="232094" y="378229"/>
                    <a:pt x="188452" y="398318"/>
                    <a:pt x="146196" y="421178"/>
                  </a:cubicBezTo>
                  <a:cubicBezTo>
                    <a:pt x="130263" y="430184"/>
                    <a:pt x="115023" y="441960"/>
                    <a:pt x="101169" y="453736"/>
                  </a:cubicBezTo>
                  <a:cubicBezTo>
                    <a:pt x="95627" y="458586"/>
                    <a:pt x="91471" y="470362"/>
                    <a:pt x="93549" y="475904"/>
                  </a:cubicBezTo>
                  <a:cubicBezTo>
                    <a:pt x="95627" y="482138"/>
                    <a:pt x="106018" y="489066"/>
                    <a:pt x="113638" y="489758"/>
                  </a:cubicBezTo>
                  <a:cubicBezTo>
                    <a:pt x="128185" y="491144"/>
                    <a:pt x="144118" y="490451"/>
                    <a:pt x="158665" y="487680"/>
                  </a:cubicBezTo>
                  <a:cubicBezTo>
                    <a:pt x="241792" y="470362"/>
                    <a:pt x="311065" y="429491"/>
                    <a:pt x="363020" y="361604"/>
                  </a:cubicBezTo>
                  <a:cubicBezTo>
                    <a:pt x="375489" y="344978"/>
                    <a:pt x="390729" y="330431"/>
                    <a:pt x="405276" y="314498"/>
                  </a:cubicBezTo>
                  <a:cubicBezTo>
                    <a:pt x="408740" y="316576"/>
                    <a:pt x="411510" y="317962"/>
                    <a:pt x="414974" y="320040"/>
                  </a:cubicBezTo>
                  <a:cubicBezTo>
                    <a:pt x="403890" y="344978"/>
                    <a:pt x="397656" y="374766"/>
                    <a:pt x="379645" y="393469"/>
                  </a:cubicBezTo>
                  <a:cubicBezTo>
                    <a:pt x="332540" y="441960"/>
                    <a:pt x="280585" y="485602"/>
                    <a:pt x="230709" y="530629"/>
                  </a:cubicBezTo>
                  <a:cubicBezTo>
                    <a:pt x="213390" y="545869"/>
                    <a:pt x="194687" y="560416"/>
                    <a:pt x="180140" y="577735"/>
                  </a:cubicBezTo>
                  <a:cubicBezTo>
                    <a:pt x="164900" y="595053"/>
                    <a:pt x="171134" y="610986"/>
                    <a:pt x="192609" y="619298"/>
                  </a:cubicBezTo>
                  <a:cubicBezTo>
                    <a:pt x="218932" y="629689"/>
                    <a:pt x="241792" y="619298"/>
                    <a:pt x="263960" y="607522"/>
                  </a:cubicBezTo>
                  <a:cubicBezTo>
                    <a:pt x="307601" y="583276"/>
                    <a:pt x="340852" y="547947"/>
                    <a:pt x="369254" y="507076"/>
                  </a:cubicBezTo>
                  <a:cubicBezTo>
                    <a:pt x="385880" y="483524"/>
                    <a:pt x="403198" y="459971"/>
                    <a:pt x="419823" y="437111"/>
                  </a:cubicBezTo>
                  <a:cubicBezTo>
                    <a:pt x="423287" y="438497"/>
                    <a:pt x="426751" y="439882"/>
                    <a:pt x="430214" y="441267"/>
                  </a:cubicBezTo>
                  <a:cubicBezTo>
                    <a:pt x="428136" y="452351"/>
                    <a:pt x="428136" y="464127"/>
                    <a:pt x="423287" y="474518"/>
                  </a:cubicBezTo>
                  <a:cubicBezTo>
                    <a:pt x="392807" y="547255"/>
                    <a:pt x="345009" y="607522"/>
                    <a:pt x="283356" y="657398"/>
                  </a:cubicBezTo>
                  <a:cubicBezTo>
                    <a:pt x="270887" y="667097"/>
                    <a:pt x="260496" y="678873"/>
                    <a:pt x="249412" y="689264"/>
                  </a:cubicBezTo>
                  <a:cubicBezTo>
                    <a:pt x="277121" y="727364"/>
                    <a:pt x="299289" y="732906"/>
                    <a:pt x="326998" y="702425"/>
                  </a:cubicBezTo>
                  <a:cubicBezTo>
                    <a:pt x="357478" y="669175"/>
                    <a:pt x="382416" y="631075"/>
                    <a:pt x="409432" y="594360"/>
                  </a:cubicBezTo>
                  <a:cubicBezTo>
                    <a:pt x="420516" y="579813"/>
                    <a:pt x="430214" y="564573"/>
                    <a:pt x="440605" y="549333"/>
                  </a:cubicBezTo>
                  <a:cubicBezTo>
                    <a:pt x="444069" y="550718"/>
                    <a:pt x="446840" y="551411"/>
                    <a:pt x="450303" y="552797"/>
                  </a:cubicBezTo>
                  <a:cubicBezTo>
                    <a:pt x="446840" y="568036"/>
                    <a:pt x="445454" y="584662"/>
                    <a:pt x="439220" y="598516"/>
                  </a:cubicBezTo>
                  <a:cubicBezTo>
                    <a:pt x="421209" y="637309"/>
                    <a:pt x="400427" y="674716"/>
                    <a:pt x="381723" y="712816"/>
                  </a:cubicBezTo>
                  <a:cubicBezTo>
                    <a:pt x="372718" y="730135"/>
                    <a:pt x="365098" y="747453"/>
                    <a:pt x="356785" y="765464"/>
                  </a:cubicBezTo>
                  <a:cubicBezTo>
                    <a:pt x="358171" y="767542"/>
                    <a:pt x="360249" y="770313"/>
                    <a:pt x="361634" y="772391"/>
                  </a:cubicBezTo>
                  <a:cubicBezTo>
                    <a:pt x="369947" y="768927"/>
                    <a:pt x="381723" y="768235"/>
                    <a:pt x="386572" y="762000"/>
                  </a:cubicBezTo>
                  <a:cubicBezTo>
                    <a:pt x="403198" y="739833"/>
                    <a:pt x="419823" y="716280"/>
                    <a:pt x="432985" y="692035"/>
                  </a:cubicBezTo>
                  <a:cubicBezTo>
                    <a:pt x="444069" y="670560"/>
                    <a:pt x="450996" y="646315"/>
                    <a:pt x="459309" y="622762"/>
                  </a:cubicBezTo>
                  <a:cubicBezTo>
                    <a:pt x="463465" y="624147"/>
                    <a:pt x="467621" y="624840"/>
                    <a:pt x="471778" y="626225"/>
                  </a:cubicBezTo>
                  <a:cubicBezTo>
                    <a:pt x="468314" y="644236"/>
                    <a:pt x="467621" y="663633"/>
                    <a:pt x="462080" y="680951"/>
                  </a:cubicBezTo>
                  <a:cubicBezTo>
                    <a:pt x="445454" y="730135"/>
                    <a:pt x="430214" y="781397"/>
                    <a:pt x="392114" y="820189"/>
                  </a:cubicBezTo>
                  <a:cubicBezTo>
                    <a:pt x="390036" y="822267"/>
                    <a:pt x="388651" y="825038"/>
                    <a:pt x="388651" y="827116"/>
                  </a:cubicBezTo>
                  <a:cubicBezTo>
                    <a:pt x="387958" y="840278"/>
                    <a:pt x="387958" y="852747"/>
                    <a:pt x="387958" y="865909"/>
                  </a:cubicBezTo>
                  <a:cubicBezTo>
                    <a:pt x="399734" y="861753"/>
                    <a:pt x="414281" y="861060"/>
                    <a:pt x="422594" y="853440"/>
                  </a:cubicBezTo>
                  <a:cubicBezTo>
                    <a:pt x="435063" y="842356"/>
                    <a:pt x="442683" y="826424"/>
                    <a:pt x="452381" y="812569"/>
                  </a:cubicBezTo>
                  <a:cubicBezTo>
                    <a:pt x="459309" y="802871"/>
                    <a:pt x="466929" y="793173"/>
                    <a:pt x="479398" y="784860"/>
                  </a:cubicBezTo>
                  <a:cubicBezTo>
                    <a:pt x="479398" y="793173"/>
                    <a:pt x="480783" y="801486"/>
                    <a:pt x="479398" y="809106"/>
                  </a:cubicBezTo>
                  <a:cubicBezTo>
                    <a:pt x="469007" y="847898"/>
                    <a:pt x="446147" y="877686"/>
                    <a:pt x="411510" y="897775"/>
                  </a:cubicBezTo>
                  <a:cubicBezTo>
                    <a:pt x="385880" y="911629"/>
                    <a:pt x="372718" y="906087"/>
                    <a:pt x="351243" y="885998"/>
                  </a:cubicBezTo>
                  <a:cubicBezTo>
                    <a:pt x="329769" y="865216"/>
                    <a:pt x="302752" y="849284"/>
                    <a:pt x="280585" y="829195"/>
                  </a:cubicBezTo>
                  <a:cubicBezTo>
                    <a:pt x="257032" y="808413"/>
                    <a:pt x="236251" y="784860"/>
                    <a:pt x="214083" y="762000"/>
                  </a:cubicBezTo>
                  <a:cubicBezTo>
                    <a:pt x="203000" y="750224"/>
                    <a:pt x="191916" y="738447"/>
                    <a:pt x="181525" y="726671"/>
                  </a:cubicBezTo>
                  <a:cubicBezTo>
                    <a:pt x="153123" y="694806"/>
                    <a:pt x="125414" y="662247"/>
                    <a:pt x="97012" y="630382"/>
                  </a:cubicBezTo>
                  <a:cubicBezTo>
                    <a:pt x="79001" y="610293"/>
                    <a:pt x="59605" y="590897"/>
                    <a:pt x="40209" y="572193"/>
                  </a:cubicBezTo>
                  <a:cubicBezTo>
                    <a:pt x="21505" y="554875"/>
                    <a:pt x="15963" y="534786"/>
                    <a:pt x="18734" y="509847"/>
                  </a:cubicBezTo>
                  <a:cubicBezTo>
                    <a:pt x="20812" y="489758"/>
                    <a:pt x="17349" y="468976"/>
                    <a:pt x="16656" y="448195"/>
                  </a:cubicBezTo>
                  <a:cubicBezTo>
                    <a:pt x="15963" y="428106"/>
                    <a:pt x="13192" y="408016"/>
                    <a:pt x="15963" y="388620"/>
                  </a:cubicBezTo>
                  <a:cubicBezTo>
                    <a:pt x="18734" y="369224"/>
                    <a:pt x="25662" y="350520"/>
                    <a:pt x="11114" y="332509"/>
                  </a:cubicBezTo>
                  <a:cubicBezTo>
                    <a:pt x="8343" y="328353"/>
                    <a:pt x="7651" y="322118"/>
                    <a:pt x="7651" y="317269"/>
                  </a:cubicBezTo>
                  <a:cubicBezTo>
                    <a:pt x="4880" y="252845"/>
                    <a:pt x="2109" y="188422"/>
                    <a:pt x="31" y="123306"/>
                  </a:cubicBezTo>
                  <a:cubicBezTo>
                    <a:pt x="-662" y="97675"/>
                    <a:pt x="10421" y="80356"/>
                    <a:pt x="34667" y="68580"/>
                  </a:cubicBezTo>
                  <a:cubicBezTo>
                    <a:pt x="66532" y="53340"/>
                    <a:pt x="97012" y="34636"/>
                    <a:pt x="128185" y="18011"/>
                  </a:cubicBezTo>
                  <a:cubicBezTo>
                    <a:pt x="137190" y="13162"/>
                    <a:pt x="146889" y="9006"/>
                    <a:pt x="155894" y="4849"/>
                  </a:cubicBezTo>
                  <a:cubicBezTo>
                    <a:pt x="154509" y="4849"/>
                    <a:pt x="155894" y="6927"/>
                    <a:pt x="157972" y="9006"/>
                  </a:cubicBezTo>
                  <a:close/>
                </a:path>
              </a:pathLst>
            </a:custGeom>
            <a:solidFill>
              <a:schemeClr val="accent4"/>
            </a:solidFill>
            <a:ln w="69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FA246ABE-1DF0-46CB-B6E4-C1AA27F92E7D}"/>
                </a:ext>
              </a:extLst>
            </p:cNvPr>
            <p:cNvSpPr/>
            <p:nvPr/>
          </p:nvSpPr>
          <p:spPr>
            <a:xfrm>
              <a:off x="5802545" y="2551333"/>
              <a:ext cx="258272" cy="764708"/>
            </a:xfrm>
            <a:custGeom>
              <a:avLst/>
              <a:gdLst>
                <a:gd name="connsiteX0" fmla="*/ 51285 w 258272"/>
                <a:gd name="connsiteY0" fmla="*/ 181783 h 764708"/>
                <a:gd name="connsiteX1" fmla="*/ 103586 w 258272"/>
                <a:gd name="connsiteY1" fmla="*/ 189400 h 764708"/>
                <a:gd name="connsiteX2" fmla="*/ 240687 w 258272"/>
                <a:gd name="connsiteY2" fmla="*/ 184830 h 764708"/>
                <a:gd name="connsiteX3" fmla="*/ 244241 w 258272"/>
                <a:gd name="connsiteY3" fmla="*/ 189908 h 764708"/>
                <a:gd name="connsiteX4" fmla="*/ 254396 w 258272"/>
                <a:gd name="connsiteY4" fmla="*/ 263028 h 764708"/>
                <a:gd name="connsiteX5" fmla="*/ 257443 w 258272"/>
                <a:gd name="connsiteY5" fmla="*/ 291463 h 764708"/>
                <a:gd name="connsiteX6" fmla="*/ 256935 w 258272"/>
                <a:gd name="connsiteY6" fmla="*/ 604252 h 764708"/>
                <a:gd name="connsiteX7" fmla="*/ 236624 w 258272"/>
                <a:gd name="connsiteY7" fmla="*/ 764708 h 764708"/>
                <a:gd name="connsiteX8" fmla="*/ 173660 w 258272"/>
                <a:gd name="connsiteY8" fmla="*/ 578863 h 764708"/>
                <a:gd name="connsiteX9" fmla="*/ 157919 w 258272"/>
                <a:gd name="connsiteY9" fmla="*/ 364074 h 764708"/>
                <a:gd name="connsiteX10" fmla="*/ 145224 w 258272"/>
                <a:gd name="connsiteY10" fmla="*/ 311266 h 764708"/>
                <a:gd name="connsiteX11" fmla="*/ 139131 w 258272"/>
                <a:gd name="connsiteY11" fmla="*/ 259473 h 764708"/>
                <a:gd name="connsiteX12" fmla="*/ 60426 w 258272"/>
                <a:gd name="connsiteY12" fmla="*/ 201079 h 764708"/>
                <a:gd name="connsiteX13" fmla="*/ 24881 w 258272"/>
                <a:gd name="connsiteY13" fmla="*/ 210727 h 764708"/>
                <a:gd name="connsiteX14" fmla="*/ 0 w 258272"/>
                <a:gd name="connsiteY14" fmla="*/ 209711 h 764708"/>
                <a:gd name="connsiteX15" fmla="*/ 51285 w 258272"/>
                <a:gd name="connsiteY15" fmla="*/ 181783 h 764708"/>
                <a:gd name="connsiteX16" fmla="*/ 68040 w 258272"/>
                <a:gd name="connsiteY16" fmla="*/ 103078 h 764708"/>
                <a:gd name="connsiteX17" fmla="*/ 110186 w 258272"/>
                <a:gd name="connsiteY17" fmla="*/ 103078 h 764708"/>
                <a:gd name="connsiteX18" fmla="*/ 212757 w 258272"/>
                <a:gd name="connsiteY18" fmla="*/ 105617 h 764708"/>
                <a:gd name="connsiteX19" fmla="*/ 224436 w 258272"/>
                <a:gd name="connsiteY19" fmla="*/ 104093 h 764708"/>
                <a:gd name="connsiteX20" fmla="*/ 249824 w 258272"/>
                <a:gd name="connsiteY20" fmla="*/ 119327 h 764708"/>
                <a:gd name="connsiteX21" fmla="*/ 231036 w 258272"/>
                <a:gd name="connsiteY21" fmla="*/ 138623 h 764708"/>
                <a:gd name="connsiteX22" fmla="*/ 97492 w 258272"/>
                <a:gd name="connsiteY22" fmla="*/ 141669 h 764708"/>
                <a:gd name="connsiteX23" fmla="*/ 68040 w 258272"/>
                <a:gd name="connsiteY23" fmla="*/ 103078 h 764708"/>
                <a:gd name="connsiteX24" fmla="*/ 94445 w 258272"/>
                <a:gd name="connsiteY24" fmla="*/ 45191 h 764708"/>
                <a:gd name="connsiteX25" fmla="*/ 161980 w 258272"/>
                <a:gd name="connsiteY25" fmla="*/ 54839 h 764708"/>
                <a:gd name="connsiteX26" fmla="*/ 218343 w 258272"/>
                <a:gd name="connsiteY26" fmla="*/ 51285 h 764708"/>
                <a:gd name="connsiteX27" fmla="*/ 232053 w 258272"/>
                <a:gd name="connsiteY27" fmla="*/ 51793 h 764708"/>
                <a:gd name="connsiteX28" fmla="*/ 246779 w 258272"/>
                <a:gd name="connsiteY28" fmla="*/ 63979 h 764708"/>
                <a:gd name="connsiteX29" fmla="*/ 236116 w 258272"/>
                <a:gd name="connsiteY29" fmla="*/ 79212 h 764708"/>
                <a:gd name="connsiteX30" fmla="*/ 161472 w 258272"/>
                <a:gd name="connsiteY30" fmla="*/ 91906 h 764708"/>
                <a:gd name="connsiteX31" fmla="*/ 160964 w 258272"/>
                <a:gd name="connsiteY31" fmla="*/ 86829 h 764708"/>
                <a:gd name="connsiteX32" fmla="*/ 113741 w 258272"/>
                <a:gd name="connsiteY32" fmla="*/ 86829 h 764708"/>
                <a:gd name="connsiteX33" fmla="*/ 80227 w 258272"/>
                <a:gd name="connsiteY33" fmla="*/ 63471 h 764708"/>
                <a:gd name="connsiteX34" fmla="*/ 78704 w 258272"/>
                <a:gd name="connsiteY34" fmla="*/ 49253 h 764708"/>
                <a:gd name="connsiteX35" fmla="*/ 94445 w 258272"/>
                <a:gd name="connsiteY35" fmla="*/ 45191 h 764708"/>
                <a:gd name="connsiteX36" fmla="*/ 89877 w 258272"/>
                <a:gd name="connsiteY36" fmla="*/ 0 h 764708"/>
                <a:gd name="connsiteX37" fmla="*/ 121867 w 258272"/>
                <a:gd name="connsiteY37" fmla="*/ 1523 h 764708"/>
                <a:gd name="connsiteX38" fmla="*/ 201587 w 258272"/>
                <a:gd name="connsiteY38" fmla="*/ 5078 h 764708"/>
                <a:gd name="connsiteX39" fmla="*/ 209204 w 258272"/>
                <a:gd name="connsiteY39" fmla="*/ 5078 h 764708"/>
                <a:gd name="connsiteX40" fmla="*/ 232562 w 258272"/>
                <a:gd name="connsiteY40" fmla="*/ 17772 h 764708"/>
                <a:gd name="connsiteX41" fmla="*/ 211743 w 258272"/>
                <a:gd name="connsiteY41" fmla="*/ 31483 h 764708"/>
                <a:gd name="connsiteX42" fmla="*/ 112219 w 258272"/>
                <a:gd name="connsiteY42" fmla="*/ 26913 h 764708"/>
                <a:gd name="connsiteX43" fmla="*/ 85814 w 258272"/>
                <a:gd name="connsiteY43" fmla="*/ 10156 h 764708"/>
                <a:gd name="connsiteX44" fmla="*/ 89877 w 258272"/>
                <a:gd name="connsiteY44" fmla="*/ 0 h 764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58272" h="764708">
                  <a:moveTo>
                    <a:pt x="51285" y="181783"/>
                  </a:moveTo>
                  <a:cubicBezTo>
                    <a:pt x="68550" y="181783"/>
                    <a:pt x="86323" y="185338"/>
                    <a:pt x="103586" y="189400"/>
                  </a:cubicBezTo>
                  <a:cubicBezTo>
                    <a:pt x="150302" y="200571"/>
                    <a:pt x="196002" y="204633"/>
                    <a:pt x="240687" y="184830"/>
                  </a:cubicBezTo>
                  <a:cubicBezTo>
                    <a:pt x="242718" y="187877"/>
                    <a:pt x="244241" y="188893"/>
                    <a:pt x="244241" y="189908"/>
                  </a:cubicBezTo>
                  <a:cubicBezTo>
                    <a:pt x="234085" y="216312"/>
                    <a:pt x="237132" y="239669"/>
                    <a:pt x="254396" y="263028"/>
                  </a:cubicBezTo>
                  <a:cubicBezTo>
                    <a:pt x="259475" y="269628"/>
                    <a:pt x="258459" y="282322"/>
                    <a:pt x="257443" y="291463"/>
                  </a:cubicBezTo>
                  <a:cubicBezTo>
                    <a:pt x="243733" y="395557"/>
                    <a:pt x="250335" y="500159"/>
                    <a:pt x="256935" y="604252"/>
                  </a:cubicBezTo>
                  <a:cubicBezTo>
                    <a:pt x="260490" y="658584"/>
                    <a:pt x="249827" y="711900"/>
                    <a:pt x="236624" y="764708"/>
                  </a:cubicBezTo>
                  <a:cubicBezTo>
                    <a:pt x="192955" y="709869"/>
                    <a:pt x="176199" y="647413"/>
                    <a:pt x="173660" y="578863"/>
                  </a:cubicBezTo>
                  <a:cubicBezTo>
                    <a:pt x="171121" y="507267"/>
                    <a:pt x="164520" y="435671"/>
                    <a:pt x="157919" y="364074"/>
                  </a:cubicBezTo>
                  <a:cubicBezTo>
                    <a:pt x="156396" y="346302"/>
                    <a:pt x="148779" y="329038"/>
                    <a:pt x="145224" y="311266"/>
                  </a:cubicBezTo>
                  <a:cubicBezTo>
                    <a:pt x="142178" y="294002"/>
                    <a:pt x="139131" y="276738"/>
                    <a:pt x="139131" y="259473"/>
                  </a:cubicBezTo>
                  <a:cubicBezTo>
                    <a:pt x="138116" y="224944"/>
                    <a:pt x="93939" y="191431"/>
                    <a:pt x="60426" y="201079"/>
                  </a:cubicBezTo>
                  <a:cubicBezTo>
                    <a:pt x="48746" y="204633"/>
                    <a:pt x="36559" y="208696"/>
                    <a:pt x="24881" y="210727"/>
                  </a:cubicBezTo>
                  <a:cubicBezTo>
                    <a:pt x="17772" y="211742"/>
                    <a:pt x="11171" y="210219"/>
                    <a:pt x="0" y="209711"/>
                  </a:cubicBezTo>
                  <a:cubicBezTo>
                    <a:pt x="15233" y="189400"/>
                    <a:pt x="31990" y="181276"/>
                    <a:pt x="51285" y="181783"/>
                  </a:cubicBezTo>
                  <a:close/>
                  <a:moveTo>
                    <a:pt x="68040" y="103078"/>
                  </a:moveTo>
                  <a:cubicBezTo>
                    <a:pt x="81750" y="103078"/>
                    <a:pt x="95968" y="103078"/>
                    <a:pt x="110186" y="103078"/>
                  </a:cubicBezTo>
                  <a:cubicBezTo>
                    <a:pt x="144207" y="103586"/>
                    <a:pt x="178735" y="104601"/>
                    <a:pt x="212757" y="105617"/>
                  </a:cubicBezTo>
                  <a:cubicBezTo>
                    <a:pt x="216819" y="105617"/>
                    <a:pt x="220373" y="104093"/>
                    <a:pt x="224436" y="104093"/>
                  </a:cubicBezTo>
                  <a:cubicBezTo>
                    <a:pt x="236114" y="104093"/>
                    <a:pt x="249316" y="105617"/>
                    <a:pt x="249824" y="119327"/>
                  </a:cubicBezTo>
                  <a:cubicBezTo>
                    <a:pt x="249824" y="125928"/>
                    <a:pt x="239161" y="136591"/>
                    <a:pt x="231036" y="138623"/>
                  </a:cubicBezTo>
                  <a:cubicBezTo>
                    <a:pt x="186860" y="149794"/>
                    <a:pt x="142176" y="149794"/>
                    <a:pt x="97492" y="141669"/>
                  </a:cubicBezTo>
                  <a:cubicBezTo>
                    <a:pt x="78195" y="137607"/>
                    <a:pt x="67532" y="122374"/>
                    <a:pt x="68040" y="103078"/>
                  </a:cubicBezTo>
                  <a:close/>
                  <a:moveTo>
                    <a:pt x="94445" y="45191"/>
                  </a:moveTo>
                  <a:cubicBezTo>
                    <a:pt x="116788" y="48238"/>
                    <a:pt x="139130" y="53316"/>
                    <a:pt x="161980" y="54839"/>
                  </a:cubicBezTo>
                  <a:cubicBezTo>
                    <a:pt x="180768" y="55854"/>
                    <a:pt x="199556" y="52300"/>
                    <a:pt x="218343" y="51285"/>
                  </a:cubicBezTo>
                  <a:cubicBezTo>
                    <a:pt x="222913" y="50777"/>
                    <a:pt x="227991" y="49761"/>
                    <a:pt x="232053" y="51793"/>
                  </a:cubicBezTo>
                  <a:cubicBezTo>
                    <a:pt x="237639" y="54839"/>
                    <a:pt x="246271" y="58901"/>
                    <a:pt x="246779" y="63979"/>
                  </a:cubicBezTo>
                  <a:cubicBezTo>
                    <a:pt x="247287" y="68549"/>
                    <a:pt x="240686" y="78197"/>
                    <a:pt x="236116" y="79212"/>
                  </a:cubicBezTo>
                  <a:cubicBezTo>
                    <a:pt x="211742" y="84289"/>
                    <a:pt x="186354" y="87844"/>
                    <a:pt x="161472" y="91906"/>
                  </a:cubicBezTo>
                  <a:cubicBezTo>
                    <a:pt x="161472" y="89875"/>
                    <a:pt x="160964" y="88352"/>
                    <a:pt x="160964" y="86829"/>
                  </a:cubicBezTo>
                  <a:cubicBezTo>
                    <a:pt x="145223" y="86829"/>
                    <a:pt x="129482" y="87337"/>
                    <a:pt x="113741" y="86829"/>
                  </a:cubicBezTo>
                  <a:cubicBezTo>
                    <a:pt x="98000" y="86321"/>
                    <a:pt x="86321" y="78197"/>
                    <a:pt x="80227" y="63471"/>
                  </a:cubicBezTo>
                  <a:cubicBezTo>
                    <a:pt x="78196" y="58901"/>
                    <a:pt x="76673" y="51285"/>
                    <a:pt x="78704" y="49253"/>
                  </a:cubicBezTo>
                  <a:cubicBezTo>
                    <a:pt x="82259" y="46207"/>
                    <a:pt x="89368" y="44684"/>
                    <a:pt x="94445" y="45191"/>
                  </a:cubicBezTo>
                  <a:close/>
                  <a:moveTo>
                    <a:pt x="89877" y="0"/>
                  </a:moveTo>
                  <a:cubicBezTo>
                    <a:pt x="100540" y="508"/>
                    <a:pt x="111203" y="1015"/>
                    <a:pt x="121867" y="1523"/>
                  </a:cubicBezTo>
                  <a:cubicBezTo>
                    <a:pt x="148270" y="3047"/>
                    <a:pt x="174675" y="4063"/>
                    <a:pt x="201587" y="5078"/>
                  </a:cubicBezTo>
                  <a:cubicBezTo>
                    <a:pt x="204126" y="5078"/>
                    <a:pt x="207173" y="4063"/>
                    <a:pt x="209204" y="5078"/>
                  </a:cubicBezTo>
                  <a:cubicBezTo>
                    <a:pt x="217328" y="8632"/>
                    <a:pt x="224437" y="13203"/>
                    <a:pt x="232562" y="17772"/>
                  </a:cubicBezTo>
                  <a:cubicBezTo>
                    <a:pt x="225453" y="22343"/>
                    <a:pt x="218852" y="31483"/>
                    <a:pt x="211743" y="31483"/>
                  </a:cubicBezTo>
                  <a:cubicBezTo>
                    <a:pt x="178737" y="31483"/>
                    <a:pt x="145224" y="30468"/>
                    <a:pt x="112219" y="26913"/>
                  </a:cubicBezTo>
                  <a:cubicBezTo>
                    <a:pt x="103079" y="25897"/>
                    <a:pt x="94446" y="15742"/>
                    <a:pt x="85814" y="10156"/>
                  </a:cubicBezTo>
                  <a:cubicBezTo>
                    <a:pt x="86829" y="6094"/>
                    <a:pt x="88353" y="3047"/>
                    <a:pt x="89877" y="0"/>
                  </a:cubicBezTo>
                  <a:close/>
                </a:path>
              </a:pathLst>
            </a:custGeom>
            <a:solidFill>
              <a:schemeClr val="accent5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5B943E8-3200-4382-80CD-24EBBC993DC2}"/>
                </a:ext>
              </a:extLst>
            </p:cNvPr>
            <p:cNvGrpSpPr/>
            <p:nvPr/>
          </p:nvGrpSpPr>
          <p:grpSpPr>
            <a:xfrm>
              <a:off x="5704160" y="3327527"/>
              <a:ext cx="655029" cy="808872"/>
              <a:chOff x="5704160" y="3327527"/>
              <a:chExt cx="655029" cy="808872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375E53D7-35BE-45BF-BD5D-E6264D69CA9F}"/>
                  </a:ext>
                </a:extLst>
              </p:cNvPr>
              <p:cNvSpPr/>
              <p:nvPr/>
            </p:nvSpPr>
            <p:spPr>
              <a:xfrm>
                <a:off x="5704160" y="3684480"/>
                <a:ext cx="655029" cy="451919"/>
              </a:xfrm>
              <a:custGeom>
                <a:avLst/>
                <a:gdLst>
                  <a:gd name="connsiteX0" fmla="*/ 523535 w 893618"/>
                  <a:gd name="connsiteY0" fmla="*/ 516363 h 616527"/>
                  <a:gd name="connsiteX1" fmla="*/ 608047 w 893618"/>
                  <a:gd name="connsiteY1" fmla="*/ 515670 h 616527"/>
                  <a:gd name="connsiteX2" fmla="*/ 662080 w 893618"/>
                  <a:gd name="connsiteY2" fmla="*/ 474799 h 616527"/>
                  <a:gd name="connsiteX3" fmla="*/ 713342 w 893618"/>
                  <a:gd name="connsiteY3" fmla="*/ 364655 h 616527"/>
                  <a:gd name="connsiteX4" fmla="*/ 749364 w 893618"/>
                  <a:gd name="connsiteY4" fmla="*/ 330712 h 616527"/>
                  <a:gd name="connsiteX5" fmla="*/ 821407 w 893618"/>
                  <a:gd name="connsiteY5" fmla="*/ 334175 h 616527"/>
                  <a:gd name="connsiteX6" fmla="*/ 827642 w 893618"/>
                  <a:gd name="connsiteY6" fmla="*/ 426308 h 616527"/>
                  <a:gd name="connsiteX7" fmla="*/ 787464 w 893618"/>
                  <a:gd name="connsiteY7" fmla="*/ 456095 h 616527"/>
                  <a:gd name="connsiteX8" fmla="*/ 654460 w 893618"/>
                  <a:gd name="connsiteY8" fmla="*/ 569010 h 616527"/>
                  <a:gd name="connsiteX9" fmla="*/ 649611 w 893618"/>
                  <a:gd name="connsiteY9" fmla="*/ 575245 h 616527"/>
                  <a:gd name="connsiteX10" fmla="*/ 518686 w 893618"/>
                  <a:gd name="connsiteY10" fmla="*/ 579401 h 616527"/>
                  <a:gd name="connsiteX11" fmla="*/ 480585 w 893618"/>
                  <a:gd name="connsiteY11" fmla="*/ 534373 h 616527"/>
                  <a:gd name="connsiteX12" fmla="*/ 416162 w 893618"/>
                  <a:gd name="connsiteY12" fmla="*/ 535066 h 616527"/>
                  <a:gd name="connsiteX13" fmla="*/ 366285 w 893618"/>
                  <a:gd name="connsiteY13" fmla="*/ 593948 h 616527"/>
                  <a:gd name="connsiteX14" fmla="*/ 270689 w 893618"/>
                  <a:gd name="connsiteY14" fmla="*/ 597412 h 616527"/>
                  <a:gd name="connsiteX15" fmla="*/ 211115 w 893618"/>
                  <a:gd name="connsiteY15" fmla="*/ 532295 h 616527"/>
                  <a:gd name="connsiteX16" fmla="*/ 120367 w 893618"/>
                  <a:gd name="connsiteY16" fmla="*/ 470642 h 616527"/>
                  <a:gd name="connsiteX17" fmla="*/ 70491 w 893618"/>
                  <a:gd name="connsiteY17" fmla="*/ 342488 h 616527"/>
                  <a:gd name="connsiteX18" fmla="*/ 146691 w 893618"/>
                  <a:gd name="connsiteY18" fmla="*/ 327941 h 616527"/>
                  <a:gd name="connsiteX19" fmla="*/ 233282 w 893618"/>
                  <a:gd name="connsiteY19" fmla="*/ 463023 h 616527"/>
                  <a:gd name="connsiteX20" fmla="*/ 342040 w 893618"/>
                  <a:gd name="connsiteY20" fmla="*/ 517748 h 616527"/>
                  <a:gd name="connsiteX21" fmla="*/ 369056 w 893618"/>
                  <a:gd name="connsiteY21" fmla="*/ 465101 h 616527"/>
                  <a:gd name="connsiteX22" fmla="*/ 294242 w 893618"/>
                  <a:gd name="connsiteY22" fmla="*/ 379895 h 616527"/>
                  <a:gd name="connsiteX23" fmla="*/ 165395 w 893618"/>
                  <a:gd name="connsiteY23" fmla="*/ 290533 h 616527"/>
                  <a:gd name="connsiteX24" fmla="*/ 57329 w 893618"/>
                  <a:gd name="connsiteY24" fmla="*/ 206714 h 616527"/>
                  <a:gd name="connsiteX25" fmla="*/ 11609 w 893618"/>
                  <a:gd name="connsiteY25" fmla="*/ 69553 h 616527"/>
                  <a:gd name="connsiteX26" fmla="*/ 157082 w 893618"/>
                  <a:gd name="connsiteY26" fmla="*/ 5823 h 616527"/>
                  <a:gd name="connsiteX27" fmla="*/ 274846 w 893618"/>
                  <a:gd name="connsiteY27" fmla="*/ 55699 h 616527"/>
                  <a:gd name="connsiteX28" fmla="*/ 404385 w 893618"/>
                  <a:gd name="connsiteY28" fmla="*/ 102804 h 616527"/>
                  <a:gd name="connsiteX29" fmla="*/ 620516 w 893618"/>
                  <a:gd name="connsiteY29" fmla="*/ 59163 h 616527"/>
                  <a:gd name="connsiteX30" fmla="*/ 753520 w 893618"/>
                  <a:gd name="connsiteY30" fmla="*/ 5823 h 616527"/>
                  <a:gd name="connsiteX31" fmla="*/ 891373 w 893618"/>
                  <a:gd name="connsiteY31" fmla="*/ 142983 h 616527"/>
                  <a:gd name="connsiteX32" fmla="*/ 857429 w 893618"/>
                  <a:gd name="connsiteY32" fmla="*/ 191473 h 616527"/>
                  <a:gd name="connsiteX33" fmla="*/ 797162 w 893618"/>
                  <a:gd name="connsiteY33" fmla="*/ 235808 h 616527"/>
                  <a:gd name="connsiteX34" fmla="*/ 772916 w 893618"/>
                  <a:gd name="connsiteY34" fmla="*/ 269059 h 616527"/>
                  <a:gd name="connsiteX35" fmla="*/ 746593 w 893618"/>
                  <a:gd name="connsiteY35" fmla="*/ 291226 h 616527"/>
                  <a:gd name="connsiteX36" fmla="*/ 657924 w 893618"/>
                  <a:gd name="connsiteY36" fmla="*/ 348030 h 616527"/>
                  <a:gd name="connsiteX37" fmla="*/ 577567 w 893618"/>
                  <a:gd name="connsiteY37" fmla="*/ 395828 h 616527"/>
                  <a:gd name="connsiteX38" fmla="*/ 538082 w 893618"/>
                  <a:gd name="connsiteY38" fmla="*/ 447783 h 616527"/>
                  <a:gd name="connsiteX39" fmla="*/ 523535 w 893618"/>
                  <a:gd name="connsiteY39" fmla="*/ 516363 h 616527"/>
                  <a:gd name="connsiteX40" fmla="*/ 608740 w 893618"/>
                  <a:gd name="connsiteY40" fmla="*/ 327248 h 616527"/>
                  <a:gd name="connsiteX41" fmla="*/ 639913 w 893618"/>
                  <a:gd name="connsiteY41" fmla="*/ 258668 h 616527"/>
                  <a:gd name="connsiteX42" fmla="*/ 612204 w 893618"/>
                  <a:gd name="connsiteY42" fmla="*/ 181083 h 616527"/>
                  <a:gd name="connsiteX43" fmla="*/ 644069 w 893618"/>
                  <a:gd name="connsiteY43" fmla="*/ 107653 h 616527"/>
                  <a:gd name="connsiteX44" fmla="*/ 587958 w 893618"/>
                  <a:gd name="connsiteY44" fmla="*/ 186624 h 616527"/>
                  <a:gd name="connsiteX45" fmla="*/ 605969 w 893618"/>
                  <a:gd name="connsiteY45" fmla="*/ 314779 h 616527"/>
                  <a:gd name="connsiteX46" fmla="*/ 608740 w 893618"/>
                  <a:gd name="connsiteY46" fmla="*/ 327248 h 616527"/>
                  <a:gd name="connsiteX47" fmla="*/ 305325 w 893618"/>
                  <a:gd name="connsiteY47" fmla="*/ 341795 h 616527"/>
                  <a:gd name="connsiteX48" fmla="*/ 306018 w 893618"/>
                  <a:gd name="connsiteY48" fmla="*/ 332097 h 616527"/>
                  <a:gd name="connsiteX49" fmla="*/ 317102 w 893618"/>
                  <a:gd name="connsiteY49" fmla="*/ 217104 h 616527"/>
                  <a:gd name="connsiteX50" fmla="*/ 322644 w 893618"/>
                  <a:gd name="connsiteY50" fmla="*/ 199786 h 616527"/>
                  <a:gd name="connsiteX51" fmla="*/ 255449 w 893618"/>
                  <a:gd name="connsiteY51" fmla="*/ 131206 h 616527"/>
                  <a:gd name="connsiteX52" fmla="*/ 292164 w 893618"/>
                  <a:gd name="connsiteY52" fmla="*/ 208099 h 616527"/>
                  <a:gd name="connsiteX53" fmla="*/ 270689 w 893618"/>
                  <a:gd name="connsiteY53" fmla="*/ 298846 h 616527"/>
                  <a:gd name="connsiteX54" fmla="*/ 305325 w 893618"/>
                  <a:gd name="connsiteY54" fmla="*/ 341795 h 616527"/>
                  <a:gd name="connsiteX55" fmla="*/ 418240 w 893618"/>
                  <a:gd name="connsiteY55" fmla="*/ 250355 h 616527"/>
                  <a:gd name="connsiteX56" fmla="*/ 504138 w 893618"/>
                  <a:gd name="connsiteY56" fmla="*/ 250355 h 616527"/>
                  <a:gd name="connsiteX57" fmla="*/ 418240 w 893618"/>
                  <a:gd name="connsiteY57" fmla="*/ 250355 h 616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893618" h="616527">
                    <a:moveTo>
                      <a:pt x="523535" y="516363"/>
                    </a:moveTo>
                    <a:cubicBezTo>
                      <a:pt x="554707" y="516363"/>
                      <a:pt x="581724" y="517748"/>
                      <a:pt x="608047" y="515670"/>
                    </a:cubicBezTo>
                    <a:cubicBezTo>
                      <a:pt x="633678" y="514284"/>
                      <a:pt x="650996" y="500430"/>
                      <a:pt x="662080" y="474799"/>
                    </a:cubicBezTo>
                    <a:cubicBezTo>
                      <a:pt x="677320" y="437392"/>
                      <a:pt x="700873" y="402755"/>
                      <a:pt x="713342" y="364655"/>
                    </a:cubicBezTo>
                    <a:cubicBezTo>
                      <a:pt x="720269" y="343873"/>
                      <a:pt x="735509" y="339717"/>
                      <a:pt x="749364" y="330712"/>
                    </a:cubicBezTo>
                    <a:cubicBezTo>
                      <a:pt x="778458" y="311315"/>
                      <a:pt x="802704" y="312701"/>
                      <a:pt x="821407" y="334175"/>
                    </a:cubicBezTo>
                    <a:cubicBezTo>
                      <a:pt x="847038" y="363270"/>
                      <a:pt x="850502" y="402755"/>
                      <a:pt x="827642" y="426308"/>
                    </a:cubicBezTo>
                    <a:cubicBezTo>
                      <a:pt x="815866" y="438084"/>
                      <a:pt x="802011" y="449861"/>
                      <a:pt x="787464" y="456095"/>
                    </a:cubicBezTo>
                    <a:cubicBezTo>
                      <a:pt x="732045" y="481033"/>
                      <a:pt x="689096" y="519826"/>
                      <a:pt x="654460" y="569010"/>
                    </a:cubicBezTo>
                    <a:cubicBezTo>
                      <a:pt x="653075" y="571088"/>
                      <a:pt x="651689" y="573166"/>
                      <a:pt x="649611" y="575245"/>
                    </a:cubicBezTo>
                    <a:cubicBezTo>
                      <a:pt x="602505" y="634819"/>
                      <a:pt x="569947" y="636204"/>
                      <a:pt x="518686" y="579401"/>
                    </a:cubicBezTo>
                    <a:cubicBezTo>
                      <a:pt x="505524" y="564854"/>
                      <a:pt x="493747" y="548921"/>
                      <a:pt x="480585" y="534373"/>
                    </a:cubicBezTo>
                    <a:cubicBezTo>
                      <a:pt x="457725" y="508742"/>
                      <a:pt x="438329" y="509435"/>
                      <a:pt x="416162" y="535066"/>
                    </a:cubicBezTo>
                    <a:cubicBezTo>
                      <a:pt x="399536" y="554463"/>
                      <a:pt x="384296" y="575937"/>
                      <a:pt x="366285" y="593948"/>
                    </a:cubicBezTo>
                    <a:cubicBezTo>
                      <a:pt x="333727" y="626506"/>
                      <a:pt x="304633" y="628584"/>
                      <a:pt x="270689" y="597412"/>
                    </a:cubicBezTo>
                    <a:cubicBezTo>
                      <a:pt x="249215" y="578015"/>
                      <a:pt x="230511" y="554463"/>
                      <a:pt x="211115" y="532295"/>
                    </a:cubicBezTo>
                    <a:cubicBezTo>
                      <a:pt x="186176" y="503201"/>
                      <a:pt x="159160" y="481033"/>
                      <a:pt x="120367" y="470642"/>
                    </a:cubicBezTo>
                    <a:cubicBezTo>
                      <a:pt x="61486" y="455403"/>
                      <a:pt x="40704" y="397214"/>
                      <a:pt x="70491" y="342488"/>
                    </a:cubicBezTo>
                    <a:cubicBezTo>
                      <a:pt x="87116" y="312008"/>
                      <a:pt x="121060" y="304388"/>
                      <a:pt x="146691" y="327941"/>
                    </a:cubicBezTo>
                    <a:cubicBezTo>
                      <a:pt x="186869" y="365348"/>
                      <a:pt x="218735" y="408990"/>
                      <a:pt x="233282" y="463023"/>
                    </a:cubicBezTo>
                    <a:cubicBezTo>
                      <a:pt x="246444" y="510821"/>
                      <a:pt x="294935" y="535066"/>
                      <a:pt x="342040" y="517748"/>
                    </a:cubicBezTo>
                    <a:cubicBezTo>
                      <a:pt x="366978" y="508742"/>
                      <a:pt x="377369" y="490039"/>
                      <a:pt x="369056" y="465101"/>
                    </a:cubicBezTo>
                    <a:cubicBezTo>
                      <a:pt x="355895" y="426308"/>
                      <a:pt x="331649" y="399984"/>
                      <a:pt x="294242" y="379895"/>
                    </a:cubicBezTo>
                    <a:cubicBezTo>
                      <a:pt x="248522" y="354957"/>
                      <a:pt x="207651" y="321706"/>
                      <a:pt x="165395" y="290533"/>
                    </a:cubicBezTo>
                    <a:cubicBezTo>
                      <a:pt x="128680" y="263517"/>
                      <a:pt x="94044" y="234423"/>
                      <a:pt x="57329" y="206714"/>
                    </a:cubicBezTo>
                    <a:cubicBezTo>
                      <a:pt x="1911" y="165150"/>
                      <a:pt x="-13329" y="122201"/>
                      <a:pt x="11609" y="69553"/>
                    </a:cubicBezTo>
                    <a:cubicBezTo>
                      <a:pt x="37240" y="14828"/>
                      <a:pt x="96815" y="-12881"/>
                      <a:pt x="157082" y="5823"/>
                    </a:cubicBezTo>
                    <a:cubicBezTo>
                      <a:pt x="197260" y="18984"/>
                      <a:pt x="235360" y="39766"/>
                      <a:pt x="274846" y="55699"/>
                    </a:cubicBezTo>
                    <a:cubicBezTo>
                      <a:pt x="317795" y="73017"/>
                      <a:pt x="360051" y="93799"/>
                      <a:pt x="404385" y="102804"/>
                    </a:cubicBezTo>
                    <a:cubicBezTo>
                      <a:pt x="480585" y="117352"/>
                      <a:pt x="551244" y="88950"/>
                      <a:pt x="620516" y="59163"/>
                    </a:cubicBezTo>
                    <a:cubicBezTo>
                      <a:pt x="664158" y="39766"/>
                      <a:pt x="707107" y="16906"/>
                      <a:pt x="753520" y="5823"/>
                    </a:cubicBezTo>
                    <a:cubicBezTo>
                      <a:pt x="842882" y="-15652"/>
                      <a:pt x="914233" y="56392"/>
                      <a:pt x="891373" y="142983"/>
                    </a:cubicBezTo>
                    <a:cubicBezTo>
                      <a:pt x="886524" y="160994"/>
                      <a:pt x="871284" y="178312"/>
                      <a:pt x="857429" y="191473"/>
                    </a:cubicBezTo>
                    <a:cubicBezTo>
                      <a:pt x="839418" y="208099"/>
                      <a:pt x="815866" y="219183"/>
                      <a:pt x="797162" y="235808"/>
                    </a:cubicBezTo>
                    <a:cubicBezTo>
                      <a:pt x="786771" y="244121"/>
                      <a:pt x="781922" y="258668"/>
                      <a:pt x="772916" y="269059"/>
                    </a:cubicBezTo>
                    <a:cubicBezTo>
                      <a:pt x="765296" y="277372"/>
                      <a:pt x="756984" y="289148"/>
                      <a:pt x="746593" y="291226"/>
                    </a:cubicBezTo>
                    <a:cubicBezTo>
                      <a:pt x="709186" y="299539"/>
                      <a:pt x="687711" y="329326"/>
                      <a:pt x="657924" y="348030"/>
                    </a:cubicBezTo>
                    <a:cubicBezTo>
                      <a:pt x="631600" y="363963"/>
                      <a:pt x="605277" y="381973"/>
                      <a:pt x="577567" y="395828"/>
                    </a:cubicBezTo>
                    <a:cubicBezTo>
                      <a:pt x="554707" y="407604"/>
                      <a:pt x="541546" y="422844"/>
                      <a:pt x="538082" y="447783"/>
                    </a:cubicBezTo>
                    <a:cubicBezTo>
                      <a:pt x="533233" y="468564"/>
                      <a:pt x="528384" y="490039"/>
                      <a:pt x="523535" y="516363"/>
                    </a:cubicBezTo>
                    <a:close/>
                    <a:moveTo>
                      <a:pt x="608740" y="327248"/>
                    </a:moveTo>
                    <a:cubicBezTo>
                      <a:pt x="642684" y="309237"/>
                      <a:pt x="650996" y="290533"/>
                      <a:pt x="639913" y="258668"/>
                    </a:cubicBezTo>
                    <a:cubicBezTo>
                      <a:pt x="630907" y="233037"/>
                      <a:pt x="619824" y="207406"/>
                      <a:pt x="612204" y="181083"/>
                    </a:cubicBezTo>
                    <a:cubicBezTo>
                      <a:pt x="603891" y="151988"/>
                      <a:pt x="617746" y="129128"/>
                      <a:pt x="644069" y="107653"/>
                    </a:cubicBezTo>
                    <a:cubicBezTo>
                      <a:pt x="595578" y="110424"/>
                      <a:pt x="572025" y="144368"/>
                      <a:pt x="587958" y="186624"/>
                    </a:cubicBezTo>
                    <a:cubicBezTo>
                      <a:pt x="603891" y="228881"/>
                      <a:pt x="621209" y="269059"/>
                      <a:pt x="605969" y="314779"/>
                    </a:cubicBezTo>
                    <a:cubicBezTo>
                      <a:pt x="605277" y="317550"/>
                      <a:pt x="607355" y="321706"/>
                      <a:pt x="608740" y="327248"/>
                    </a:cubicBezTo>
                    <a:close/>
                    <a:moveTo>
                      <a:pt x="305325" y="341795"/>
                    </a:moveTo>
                    <a:cubicBezTo>
                      <a:pt x="306018" y="338332"/>
                      <a:pt x="307404" y="334175"/>
                      <a:pt x="306018" y="332097"/>
                    </a:cubicBezTo>
                    <a:cubicBezTo>
                      <a:pt x="281773" y="291226"/>
                      <a:pt x="295627" y="253819"/>
                      <a:pt x="317102" y="217104"/>
                    </a:cubicBezTo>
                    <a:cubicBezTo>
                      <a:pt x="319873" y="211563"/>
                      <a:pt x="321258" y="205328"/>
                      <a:pt x="322644" y="199786"/>
                    </a:cubicBezTo>
                    <a:cubicBezTo>
                      <a:pt x="334420" y="155452"/>
                      <a:pt x="312946" y="130514"/>
                      <a:pt x="255449" y="131206"/>
                    </a:cubicBezTo>
                    <a:cubicBezTo>
                      <a:pt x="300476" y="147139"/>
                      <a:pt x="303247" y="174155"/>
                      <a:pt x="292164" y="208099"/>
                    </a:cubicBezTo>
                    <a:cubicBezTo>
                      <a:pt x="282466" y="237886"/>
                      <a:pt x="276231" y="268366"/>
                      <a:pt x="270689" y="298846"/>
                    </a:cubicBezTo>
                    <a:cubicBezTo>
                      <a:pt x="265147" y="325863"/>
                      <a:pt x="276231" y="339024"/>
                      <a:pt x="305325" y="341795"/>
                    </a:cubicBezTo>
                    <a:close/>
                    <a:moveTo>
                      <a:pt x="418240" y="250355"/>
                    </a:moveTo>
                    <a:cubicBezTo>
                      <a:pt x="444564" y="282221"/>
                      <a:pt x="463960" y="281528"/>
                      <a:pt x="504138" y="250355"/>
                    </a:cubicBezTo>
                    <a:cubicBezTo>
                      <a:pt x="475736" y="250355"/>
                      <a:pt x="447335" y="250355"/>
                      <a:pt x="418240" y="250355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D1345DD-7541-4D67-B44F-CA96793A313F}"/>
                  </a:ext>
                </a:extLst>
              </p:cNvPr>
              <p:cNvSpPr/>
              <p:nvPr/>
            </p:nvSpPr>
            <p:spPr>
              <a:xfrm>
                <a:off x="6096654" y="3328736"/>
                <a:ext cx="142177" cy="152332"/>
              </a:xfrm>
              <a:custGeom>
                <a:avLst/>
                <a:gdLst>
                  <a:gd name="connsiteX0" fmla="*/ 184119 w 193963"/>
                  <a:gd name="connsiteY0" fmla="*/ 211975 h 207818"/>
                  <a:gd name="connsiteX1" fmla="*/ 170265 w 193963"/>
                  <a:gd name="connsiteY1" fmla="*/ 190500 h 207818"/>
                  <a:gd name="connsiteX2" fmla="*/ 24792 w 193963"/>
                  <a:gd name="connsiteY2" fmla="*/ 64424 h 207818"/>
                  <a:gd name="connsiteX3" fmla="*/ 1239 w 193963"/>
                  <a:gd name="connsiteY3" fmla="*/ 30480 h 207818"/>
                  <a:gd name="connsiteX4" fmla="*/ 15094 w 193963"/>
                  <a:gd name="connsiteY4" fmla="*/ 0 h 207818"/>
                  <a:gd name="connsiteX5" fmla="*/ 38647 w 193963"/>
                  <a:gd name="connsiteY5" fmla="*/ 17318 h 207818"/>
                  <a:gd name="connsiteX6" fmla="*/ 105148 w 193963"/>
                  <a:gd name="connsiteY6" fmla="*/ 70658 h 207818"/>
                  <a:gd name="connsiteX7" fmla="*/ 188276 w 193963"/>
                  <a:gd name="connsiteY7" fmla="*/ 160020 h 207818"/>
                  <a:gd name="connsiteX8" fmla="*/ 184119 w 193963"/>
                  <a:gd name="connsiteY8" fmla="*/ 211975 h 207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3963" h="207818">
                    <a:moveTo>
                      <a:pt x="184119" y="211975"/>
                    </a:moveTo>
                    <a:cubicBezTo>
                      <a:pt x="178577" y="203662"/>
                      <a:pt x="173036" y="197427"/>
                      <a:pt x="170265" y="190500"/>
                    </a:cubicBezTo>
                    <a:cubicBezTo>
                      <a:pt x="143941" y="122613"/>
                      <a:pt x="90601" y="85898"/>
                      <a:pt x="24792" y="64424"/>
                    </a:cubicBezTo>
                    <a:cubicBezTo>
                      <a:pt x="6088" y="58189"/>
                      <a:pt x="-3610" y="49184"/>
                      <a:pt x="1239" y="30480"/>
                    </a:cubicBezTo>
                    <a:cubicBezTo>
                      <a:pt x="4010" y="20089"/>
                      <a:pt x="10245" y="10391"/>
                      <a:pt x="15094" y="0"/>
                    </a:cubicBezTo>
                    <a:cubicBezTo>
                      <a:pt x="22714" y="5542"/>
                      <a:pt x="31027" y="11084"/>
                      <a:pt x="38647" y="17318"/>
                    </a:cubicBezTo>
                    <a:cubicBezTo>
                      <a:pt x="60814" y="34636"/>
                      <a:pt x="85059" y="50569"/>
                      <a:pt x="105148" y="70658"/>
                    </a:cubicBezTo>
                    <a:cubicBezTo>
                      <a:pt x="134243" y="99060"/>
                      <a:pt x="162645" y="128847"/>
                      <a:pt x="188276" y="160020"/>
                    </a:cubicBezTo>
                    <a:cubicBezTo>
                      <a:pt x="197281" y="172489"/>
                      <a:pt x="205594" y="191886"/>
                      <a:pt x="184119" y="211975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14F38DE-50B9-4BB1-8E8A-734660B99949}"/>
                  </a:ext>
                </a:extLst>
              </p:cNvPr>
              <p:cNvSpPr/>
              <p:nvPr/>
            </p:nvSpPr>
            <p:spPr>
              <a:xfrm>
                <a:off x="5818794" y="3331276"/>
                <a:ext cx="152332" cy="147255"/>
              </a:xfrm>
              <a:custGeom>
                <a:avLst/>
                <a:gdLst>
                  <a:gd name="connsiteX0" fmla="*/ 204355 w 207818"/>
                  <a:gd name="connsiteY0" fmla="*/ 0 h 200890"/>
                  <a:gd name="connsiteX1" fmla="*/ 210589 w 207818"/>
                  <a:gd name="connsiteY1" fmla="*/ 64424 h 200890"/>
                  <a:gd name="connsiteX2" fmla="*/ 9005 w 207818"/>
                  <a:gd name="connsiteY2" fmla="*/ 201584 h 200890"/>
                  <a:gd name="connsiteX3" fmla="*/ 0 w 207818"/>
                  <a:gd name="connsiteY3" fmla="*/ 196735 h 200890"/>
                  <a:gd name="connsiteX4" fmla="*/ 8313 w 207818"/>
                  <a:gd name="connsiteY4" fmla="*/ 164869 h 200890"/>
                  <a:gd name="connsiteX5" fmla="*/ 58189 w 207818"/>
                  <a:gd name="connsiteY5" fmla="*/ 106680 h 200890"/>
                  <a:gd name="connsiteX6" fmla="*/ 204355 w 207818"/>
                  <a:gd name="connsiteY6" fmla="*/ 0 h 200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7818" h="200890">
                    <a:moveTo>
                      <a:pt x="204355" y="0"/>
                    </a:moveTo>
                    <a:cubicBezTo>
                      <a:pt x="207126" y="27017"/>
                      <a:pt x="209204" y="45027"/>
                      <a:pt x="210589" y="64424"/>
                    </a:cubicBezTo>
                    <a:cubicBezTo>
                      <a:pt x="113607" y="68580"/>
                      <a:pt x="61653" y="135082"/>
                      <a:pt x="9005" y="201584"/>
                    </a:cubicBezTo>
                    <a:cubicBezTo>
                      <a:pt x="6235" y="200198"/>
                      <a:pt x="2771" y="198120"/>
                      <a:pt x="0" y="196735"/>
                    </a:cubicBezTo>
                    <a:cubicBezTo>
                      <a:pt x="2771" y="186344"/>
                      <a:pt x="2078" y="173182"/>
                      <a:pt x="8313" y="164869"/>
                    </a:cubicBezTo>
                    <a:cubicBezTo>
                      <a:pt x="23553" y="144087"/>
                      <a:pt x="38793" y="122613"/>
                      <a:pt x="58189" y="106680"/>
                    </a:cubicBezTo>
                    <a:cubicBezTo>
                      <a:pt x="103909" y="70658"/>
                      <a:pt x="151707" y="38100"/>
                      <a:pt x="2043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C295B83F-5343-41DC-9D17-0C96A9F7A0A8}"/>
                  </a:ext>
                </a:extLst>
              </p:cNvPr>
              <p:cNvSpPr/>
              <p:nvPr/>
            </p:nvSpPr>
            <p:spPr>
              <a:xfrm>
                <a:off x="5860391" y="3394747"/>
                <a:ext cx="106633" cy="137099"/>
              </a:xfrm>
              <a:custGeom>
                <a:avLst/>
                <a:gdLst>
                  <a:gd name="connsiteX0" fmla="*/ 148299 w 145472"/>
                  <a:gd name="connsiteY0" fmla="*/ 0 h 187036"/>
                  <a:gd name="connsiteX1" fmla="*/ 151763 w 145472"/>
                  <a:gd name="connsiteY1" fmla="*/ 56111 h 187036"/>
                  <a:gd name="connsiteX2" fmla="*/ 137908 w 145472"/>
                  <a:gd name="connsiteY2" fmla="*/ 69966 h 187036"/>
                  <a:gd name="connsiteX3" fmla="*/ 28457 w 145472"/>
                  <a:gd name="connsiteY3" fmla="*/ 152400 h 187036"/>
                  <a:gd name="connsiteX4" fmla="*/ 9754 w 145472"/>
                  <a:gd name="connsiteY4" fmla="*/ 189115 h 187036"/>
                  <a:gd name="connsiteX5" fmla="*/ 748 w 145472"/>
                  <a:gd name="connsiteY5" fmla="*/ 187729 h 187036"/>
                  <a:gd name="connsiteX6" fmla="*/ 1441 w 145472"/>
                  <a:gd name="connsiteY6" fmla="*/ 154478 h 187036"/>
                  <a:gd name="connsiteX7" fmla="*/ 63094 w 145472"/>
                  <a:gd name="connsiteY7" fmla="*/ 69966 h 187036"/>
                  <a:gd name="connsiteX8" fmla="*/ 148299 w 145472"/>
                  <a:gd name="connsiteY8" fmla="*/ 0 h 187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5472" h="187036">
                    <a:moveTo>
                      <a:pt x="148299" y="0"/>
                    </a:moveTo>
                    <a:cubicBezTo>
                      <a:pt x="149685" y="18704"/>
                      <a:pt x="151763" y="37407"/>
                      <a:pt x="151763" y="56111"/>
                    </a:cubicBezTo>
                    <a:cubicBezTo>
                      <a:pt x="151763" y="60960"/>
                      <a:pt x="142757" y="69966"/>
                      <a:pt x="137908" y="69966"/>
                    </a:cubicBezTo>
                    <a:cubicBezTo>
                      <a:pt x="82490" y="72736"/>
                      <a:pt x="52703" y="108758"/>
                      <a:pt x="28457" y="152400"/>
                    </a:cubicBezTo>
                    <a:cubicBezTo>
                      <a:pt x="21530" y="164176"/>
                      <a:pt x="15988" y="176645"/>
                      <a:pt x="9754" y="189115"/>
                    </a:cubicBezTo>
                    <a:cubicBezTo>
                      <a:pt x="6983" y="188422"/>
                      <a:pt x="3519" y="188422"/>
                      <a:pt x="748" y="187729"/>
                    </a:cubicBezTo>
                    <a:cubicBezTo>
                      <a:pt x="748" y="176645"/>
                      <a:pt x="-1330" y="164869"/>
                      <a:pt x="1441" y="154478"/>
                    </a:cubicBezTo>
                    <a:cubicBezTo>
                      <a:pt x="9754" y="117764"/>
                      <a:pt x="33999" y="92133"/>
                      <a:pt x="63094" y="69966"/>
                    </a:cubicBezTo>
                    <a:cubicBezTo>
                      <a:pt x="89417" y="48491"/>
                      <a:pt x="116434" y="25631"/>
                      <a:pt x="1482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EC179F0A-EDB8-49B9-B094-16696BEC9464}"/>
                  </a:ext>
                </a:extLst>
              </p:cNvPr>
              <p:cNvSpPr/>
              <p:nvPr/>
            </p:nvSpPr>
            <p:spPr>
              <a:xfrm>
                <a:off x="6095566" y="3400333"/>
                <a:ext cx="101555" cy="137099"/>
              </a:xfrm>
              <a:custGeom>
                <a:avLst/>
                <a:gdLst>
                  <a:gd name="connsiteX0" fmla="*/ 6880 w 138545"/>
                  <a:gd name="connsiteY0" fmla="*/ 0 h 187036"/>
                  <a:gd name="connsiteX1" fmla="*/ 86544 w 138545"/>
                  <a:gd name="connsiteY1" fmla="*/ 65809 h 187036"/>
                  <a:gd name="connsiteX2" fmla="*/ 144041 w 138545"/>
                  <a:gd name="connsiteY2" fmla="*/ 155171 h 187036"/>
                  <a:gd name="connsiteX3" fmla="*/ 140577 w 138545"/>
                  <a:gd name="connsiteY3" fmla="*/ 187036 h 187036"/>
                  <a:gd name="connsiteX4" fmla="*/ 86544 w 138545"/>
                  <a:gd name="connsiteY4" fmla="*/ 105295 h 187036"/>
                  <a:gd name="connsiteX5" fmla="*/ 34590 w 138545"/>
                  <a:gd name="connsiteY5" fmla="*/ 75507 h 187036"/>
                  <a:gd name="connsiteX6" fmla="*/ 1339 w 138545"/>
                  <a:gd name="connsiteY6" fmla="*/ 29787 h 187036"/>
                  <a:gd name="connsiteX7" fmla="*/ 6880 w 138545"/>
                  <a:gd name="connsiteY7" fmla="*/ 0 h 187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8545" h="187036">
                    <a:moveTo>
                      <a:pt x="6880" y="0"/>
                    </a:moveTo>
                    <a:cubicBezTo>
                      <a:pt x="35282" y="23553"/>
                      <a:pt x="60913" y="44335"/>
                      <a:pt x="86544" y="65809"/>
                    </a:cubicBezTo>
                    <a:cubicBezTo>
                      <a:pt x="115639" y="89362"/>
                      <a:pt x="139884" y="115686"/>
                      <a:pt x="144041" y="155171"/>
                    </a:cubicBezTo>
                    <a:cubicBezTo>
                      <a:pt x="145426" y="166255"/>
                      <a:pt x="141962" y="178031"/>
                      <a:pt x="140577" y="187036"/>
                    </a:cubicBezTo>
                    <a:cubicBezTo>
                      <a:pt x="122566" y="159327"/>
                      <a:pt x="108019" y="129540"/>
                      <a:pt x="86544" y="105295"/>
                    </a:cubicBezTo>
                    <a:cubicBezTo>
                      <a:pt x="74075" y="90747"/>
                      <a:pt x="53293" y="79664"/>
                      <a:pt x="34590" y="75507"/>
                    </a:cubicBezTo>
                    <a:cubicBezTo>
                      <a:pt x="7573" y="69273"/>
                      <a:pt x="-4203" y="57496"/>
                      <a:pt x="1339" y="29787"/>
                    </a:cubicBezTo>
                    <a:cubicBezTo>
                      <a:pt x="4110" y="19396"/>
                      <a:pt x="5495" y="9006"/>
                      <a:pt x="68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BA18729D-1019-4BBA-B8EC-606B6F8878C8}"/>
                  </a:ext>
                </a:extLst>
              </p:cNvPr>
              <p:cNvSpPr/>
              <p:nvPr/>
            </p:nvSpPr>
            <p:spPr>
              <a:xfrm>
                <a:off x="5982806" y="3327527"/>
                <a:ext cx="101555" cy="50778"/>
              </a:xfrm>
              <a:custGeom>
                <a:avLst/>
                <a:gdLst>
                  <a:gd name="connsiteX0" fmla="*/ 0 w 138545"/>
                  <a:gd name="connsiteY0" fmla="*/ 10655 h 69272"/>
                  <a:gd name="connsiteX1" fmla="*/ 10391 w 138545"/>
                  <a:gd name="connsiteY1" fmla="*/ 7192 h 69272"/>
                  <a:gd name="connsiteX2" fmla="*/ 121227 w 138545"/>
                  <a:gd name="connsiteY2" fmla="*/ 1650 h 69272"/>
                  <a:gd name="connsiteX3" fmla="*/ 138546 w 138545"/>
                  <a:gd name="connsiteY3" fmla="*/ 21739 h 69272"/>
                  <a:gd name="connsiteX4" fmla="*/ 50569 w 138545"/>
                  <a:gd name="connsiteY4" fmla="*/ 64688 h 69272"/>
                  <a:gd name="connsiteX5" fmla="*/ 0 w 138545"/>
                  <a:gd name="connsiteY5" fmla="*/ 10655 h 6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8545" h="69272">
                    <a:moveTo>
                      <a:pt x="0" y="10655"/>
                    </a:moveTo>
                    <a:cubicBezTo>
                      <a:pt x="5542" y="8577"/>
                      <a:pt x="8313" y="6499"/>
                      <a:pt x="10391" y="7192"/>
                    </a:cubicBezTo>
                    <a:cubicBezTo>
                      <a:pt x="47798" y="17583"/>
                      <a:pt x="84513" y="16890"/>
                      <a:pt x="121227" y="1650"/>
                    </a:cubicBezTo>
                    <a:cubicBezTo>
                      <a:pt x="135774" y="-4585"/>
                      <a:pt x="142009" y="7885"/>
                      <a:pt x="138546" y="21739"/>
                    </a:cubicBezTo>
                    <a:cubicBezTo>
                      <a:pt x="130233" y="57068"/>
                      <a:pt x="82435" y="81313"/>
                      <a:pt x="50569" y="64688"/>
                    </a:cubicBezTo>
                    <a:cubicBezTo>
                      <a:pt x="28402" y="52912"/>
                      <a:pt x="1385" y="43213"/>
                      <a:pt x="0" y="10655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5B882BC-6BEE-4F2E-ADA2-418B3CF717B3}"/>
                  </a:ext>
                </a:extLst>
              </p:cNvPr>
              <p:cNvSpPr/>
              <p:nvPr/>
            </p:nvSpPr>
            <p:spPr>
              <a:xfrm>
                <a:off x="5991437" y="3461424"/>
                <a:ext cx="91400" cy="45699"/>
              </a:xfrm>
              <a:custGeom>
                <a:avLst/>
                <a:gdLst>
                  <a:gd name="connsiteX0" fmla="*/ 62345 w 124690"/>
                  <a:gd name="connsiteY0" fmla="*/ 62822 h 62345"/>
                  <a:gd name="connsiteX1" fmla="*/ 13855 w 124690"/>
                  <a:gd name="connsiteY1" fmla="*/ 45504 h 62345"/>
                  <a:gd name="connsiteX2" fmla="*/ 0 w 124690"/>
                  <a:gd name="connsiteY2" fmla="*/ 12253 h 62345"/>
                  <a:gd name="connsiteX3" fmla="*/ 29095 w 124690"/>
                  <a:gd name="connsiteY3" fmla="*/ 3940 h 62345"/>
                  <a:gd name="connsiteX4" fmla="*/ 109451 w 124690"/>
                  <a:gd name="connsiteY4" fmla="*/ 1169 h 62345"/>
                  <a:gd name="connsiteX5" fmla="*/ 128155 w 124690"/>
                  <a:gd name="connsiteY5" fmla="*/ 3247 h 62345"/>
                  <a:gd name="connsiteX6" fmla="*/ 128847 w 124690"/>
                  <a:gd name="connsiteY6" fmla="*/ 21951 h 62345"/>
                  <a:gd name="connsiteX7" fmla="*/ 62345 w 124690"/>
                  <a:gd name="connsiteY7" fmla="*/ 62822 h 6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4690" h="62345">
                    <a:moveTo>
                      <a:pt x="62345" y="62822"/>
                    </a:moveTo>
                    <a:cubicBezTo>
                      <a:pt x="51262" y="59358"/>
                      <a:pt x="30480" y="55202"/>
                      <a:pt x="13855" y="45504"/>
                    </a:cubicBezTo>
                    <a:cubicBezTo>
                      <a:pt x="5542" y="40654"/>
                      <a:pt x="4156" y="23336"/>
                      <a:pt x="0" y="12253"/>
                    </a:cubicBezTo>
                    <a:cubicBezTo>
                      <a:pt x="9698" y="9482"/>
                      <a:pt x="20782" y="1169"/>
                      <a:pt x="29095" y="3940"/>
                    </a:cubicBezTo>
                    <a:cubicBezTo>
                      <a:pt x="56804" y="12253"/>
                      <a:pt x="82435" y="13638"/>
                      <a:pt x="109451" y="1169"/>
                    </a:cubicBezTo>
                    <a:cubicBezTo>
                      <a:pt x="114300" y="-909"/>
                      <a:pt x="124691" y="-216"/>
                      <a:pt x="128155" y="3247"/>
                    </a:cubicBezTo>
                    <a:cubicBezTo>
                      <a:pt x="131618" y="6711"/>
                      <a:pt x="131618" y="16409"/>
                      <a:pt x="128847" y="21951"/>
                    </a:cubicBezTo>
                    <a:cubicBezTo>
                      <a:pt x="117764" y="46196"/>
                      <a:pt x="99753" y="61436"/>
                      <a:pt x="62345" y="62822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AB065EDE-9322-498F-B0B8-0CE780EA5D23}"/>
                  </a:ext>
                </a:extLst>
              </p:cNvPr>
              <p:cNvSpPr/>
              <p:nvPr/>
            </p:nvSpPr>
            <p:spPr>
              <a:xfrm>
                <a:off x="5983821" y="3513466"/>
                <a:ext cx="96477" cy="55855"/>
              </a:xfrm>
              <a:custGeom>
                <a:avLst/>
                <a:gdLst>
                  <a:gd name="connsiteX0" fmla="*/ 85205 w 131618"/>
                  <a:gd name="connsiteY0" fmla="*/ 82571 h 76200"/>
                  <a:gd name="connsiteX1" fmla="*/ 0 w 131618"/>
                  <a:gd name="connsiteY1" fmla="*/ 15376 h 76200"/>
                  <a:gd name="connsiteX2" fmla="*/ 12469 w 131618"/>
                  <a:gd name="connsiteY2" fmla="*/ 829 h 76200"/>
                  <a:gd name="connsiteX3" fmla="*/ 27016 w 131618"/>
                  <a:gd name="connsiteY3" fmla="*/ 4293 h 76200"/>
                  <a:gd name="connsiteX4" fmla="*/ 113607 w 131618"/>
                  <a:gd name="connsiteY4" fmla="*/ 25767 h 76200"/>
                  <a:gd name="connsiteX5" fmla="*/ 131618 w 131618"/>
                  <a:gd name="connsiteY5" fmla="*/ 33387 h 76200"/>
                  <a:gd name="connsiteX6" fmla="*/ 126769 w 131618"/>
                  <a:gd name="connsiteY6" fmla="*/ 52091 h 76200"/>
                  <a:gd name="connsiteX7" fmla="*/ 85205 w 131618"/>
                  <a:gd name="connsiteY7" fmla="*/ 8257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1618" h="76200">
                    <a:moveTo>
                      <a:pt x="85205" y="82571"/>
                    </a:moveTo>
                    <a:cubicBezTo>
                      <a:pt x="47105" y="82571"/>
                      <a:pt x="693" y="41700"/>
                      <a:pt x="0" y="15376"/>
                    </a:cubicBezTo>
                    <a:cubicBezTo>
                      <a:pt x="0" y="10527"/>
                      <a:pt x="6927" y="3600"/>
                      <a:pt x="12469" y="829"/>
                    </a:cubicBezTo>
                    <a:cubicBezTo>
                      <a:pt x="15933" y="-1249"/>
                      <a:pt x="24245" y="829"/>
                      <a:pt x="27016" y="4293"/>
                    </a:cubicBezTo>
                    <a:cubicBezTo>
                      <a:pt x="51262" y="32695"/>
                      <a:pt x="81049" y="32695"/>
                      <a:pt x="113607" y="25767"/>
                    </a:cubicBezTo>
                    <a:cubicBezTo>
                      <a:pt x="119149" y="24382"/>
                      <a:pt x="128847" y="28538"/>
                      <a:pt x="131618" y="33387"/>
                    </a:cubicBezTo>
                    <a:cubicBezTo>
                      <a:pt x="133696" y="38237"/>
                      <a:pt x="131618" y="48627"/>
                      <a:pt x="126769" y="52091"/>
                    </a:cubicBezTo>
                    <a:cubicBezTo>
                      <a:pt x="111529" y="64560"/>
                      <a:pt x="94211" y="75644"/>
                      <a:pt x="85205" y="8257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65A0EE0-C39C-470D-B1A1-A11FF186F7D3}"/>
                  </a:ext>
                </a:extLst>
              </p:cNvPr>
              <p:cNvSpPr/>
              <p:nvPr/>
            </p:nvSpPr>
            <p:spPr>
              <a:xfrm>
                <a:off x="5983821" y="3396260"/>
                <a:ext cx="101555" cy="50778"/>
              </a:xfrm>
              <a:custGeom>
                <a:avLst/>
                <a:gdLst>
                  <a:gd name="connsiteX0" fmla="*/ 0 w 138545"/>
                  <a:gd name="connsiteY0" fmla="*/ 4863 h 69272"/>
                  <a:gd name="connsiteX1" fmla="*/ 12469 w 138545"/>
                  <a:gd name="connsiteY1" fmla="*/ 3478 h 69272"/>
                  <a:gd name="connsiteX2" fmla="*/ 118456 w 138545"/>
                  <a:gd name="connsiteY2" fmla="*/ 707 h 69272"/>
                  <a:gd name="connsiteX3" fmla="*/ 137160 w 138545"/>
                  <a:gd name="connsiteY3" fmla="*/ 5556 h 69272"/>
                  <a:gd name="connsiteX4" fmla="*/ 135775 w 138545"/>
                  <a:gd name="connsiteY4" fmla="*/ 24952 h 69272"/>
                  <a:gd name="connsiteX5" fmla="*/ 67195 w 138545"/>
                  <a:gd name="connsiteY5" fmla="*/ 69287 h 69272"/>
                  <a:gd name="connsiteX6" fmla="*/ 0 w 138545"/>
                  <a:gd name="connsiteY6" fmla="*/ 4863 h 6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545" h="69272">
                    <a:moveTo>
                      <a:pt x="0" y="4863"/>
                    </a:moveTo>
                    <a:cubicBezTo>
                      <a:pt x="5542" y="4170"/>
                      <a:pt x="9005" y="2785"/>
                      <a:pt x="12469" y="3478"/>
                    </a:cubicBezTo>
                    <a:cubicBezTo>
                      <a:pt x="48491" y="15947"/>
                      <a:pt x="83127" y="15947"/>
                      <a:pt x="118456" y="707"/>
                    </a:cubicBezTo>
                    <a:cubicBezTo>
                      <a:pt x="123306" y="-1372"/>
                      <a:pt x="134389" y="1399"/>
                      <a:pt x="137160" y="5556"/>
                    </a:cubicBezTo>
                    <a:cubicBezTo>
                      <a:pt x="139931" y="9712"/>
                      <a:pt x="138545" y="19410"/>
                      <a:pt x="135775" y="24952"/>
                    </a:cubicBezTo>
                    <a:cubicBezTo>
                      <a:pt x="125384" y="46427"/>
                      <a:pt x="85205" y="72058"/>
                      <a:pt x="67195" y="69287"/>
                    </a:cubicBezTo>
                    <a:cubicBezTo>
                      <a:pt x="44335" y="66516"/>
                      <a:pt x="5542" y="30494"/>
                      <a:pt x="0" y="4863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0E6ECBF-D97B-4B67-8B34-62CE18054471}"/>
                  </a:ext>
                </a:extLst>
              </p:cNvPr>
              <p:cNvSpPr/>
              <p:nvPr/>
            </p:nvSpPr>
            <p:spPr>
              <a:xfrm>
                <a:off x="5992541" y="3573991"/>
                <a:ext cx="76166" cy="55855"/>
              </a:xfrm>
              <a:custGeom>
                <a:avLst/>
                <a:gdLst>
                  <a:gd name="connsiteX0" fmla="*/ 1266 w 103909"/>
                  <a:gd name="connsiteY0" fmla="*/ 0 h 76200"/>
                  <a:gd name="connsiteX1" fmla="*/ 39366 w 103909"/>
                  <a:gd name="connsiteY1" fmla="*/ 18704 h 76200"/>
                  <a:gd name="connsiteX2" fmla="*/ 83008 w 103909"/>
                  <a:gd name="connsiteY2" fmla="*/ 29094 h 76200"/>
                  <a:gd name="connsiteX3" fmla="*/ 110717 w 103909"/>
                  <a:gd name="connsiteY3" fmla="*/ 39485 h 76200"/>
                  <a:gd name="connsiteX4" fmla="*/ 95477 w 103909"/>
                  <a:gd name="connsiteY4" fmla="*/ 67887 h 76200"/>
                  <a:gd name="connsiteX5" fmla="*/ 36595 w 103909"/>
                  <a:gd name="connsiteY5" fmla="*/ 68580 h 76200"/>
                  <a:gd name="connsiteX6" fmla="*/ 1266 w 103909"/>
                  <a:gd name="connsiteY6" fmla="*/ 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909" h="76200">
                    <a:moveTo>
                      <a:pt x="1266" y="0"/>
                    </a:moveTo>
                    <a:cubicBezTo>
                      <a:pt x="15814" y="7620"/>
                      <a:pt x="26897" y="14547"/>
                      <a:pt x="39366" y="18704"/>
                    </a:cubicBezTo>
                    <a:cubicBezTo>
                      <a:pt x="53221" y="23553"/>
                      <a:pt x="68461" y="24938"/>
                      <a:pt x="83008" y="29094"/>
                    </a:cubicBezTo>
                    <a:cubicBezTo>
                      <a:pt x="92706" y="31865"/>
                      <a:pt x="101712" y="36022"/>
                      <a:pt x="110717" y="39485"/>
                    </a:cubicBezTo>
                    <a:cubicBezTo>
                      <a:pt x="105868" y="49184"/>
                      <a:pt x="103097" y="60960"/>
                      <a:pt x="95477" y="67887"/>
                    </a:cubicBezTo>
                    <a:cubicBezTo>
                      <a:pt x="76774" y="85898"/>
                      <a:pt x="55992" y="87284"/>
                      <a:pt x="36595" y="68580"/>
                    </a:cubicBezTo>
                    <a:cubicBezTo>
                      <a:pt x="17199" y="51955"/>
                      <a:pt x="-5661" y="36714"/>
                      <a:pt x="1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19B23417-F91B-43CA-8913-EB1457606F1A}"/>
                  </a:ext>
                </a:extLst>
              </p:cNvPr>
              <p:cNvSpPr/>
              <p:nvPr/>
            </p:nvSpPr>
            <p:spPr>
              <a:xfrm>
                <a:off x="5995046" y="3627308"/>
                <a:ext cx="76166" cy="50778"/>
              </a:xfrm>
              <a:custGeom>
                <a:avLst/>
                <a:gdLst>
                  <a:gd name="connsiteX0" fmla="*/ 1312 w 103909"/>
                  <a:gd name="connsiteY0" fmla="*/ 0 h 69272"/>
                  <a:gd name="connsiteX1" fmla="*/ 30407 w 103909"/>
                  <a:gd name="connsiteY1" fmla="*/ 17318 h 69272"/>
                  <a:gd name="connsiteX2" fmla="*/ 84439 w 103909"/>
                  <a:gd name="connsiteY2" fmla="*/ 26324 h 69272"/>
                  <a:gd name="connsiteX3" fmla="*/ 102450 w 103909"/>
                  <a:gd name="connsiteY3" fmla="*/ 29094 h 69272"/>
                  <a:gd name="connsiteX4" fmla="*/ 103143 w 103909"/>
                  <a:gd name="connsiteY4" fmla="*/ 47798 h 69272"/>
                  <a:gd name="connsiteX5" fmla="*/ 60194 w 103909"/>
                  <a:gd name="connsiteY5" fmla="*/ 73429 h 69272"/>
                  <a:gd name="connsiteX6" fmla="*/ 1312 w 103909"/>
                  <a:gd name="connsiteY6" fmla="*/ 0 h 6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909" h="69272">
                    <a:moveTo>
                      <a:pt x="1312" y="0"/>
                    </a:moveTo>
                    <a:cubicBezTo>
                      <a:pt x="12396" y="6235"/>
                      <a:pt x="22094" y="11084"/>
                      <a:pt x="30407" y="17318"/>
                    </a:cubicBezTo>
                    <a:cubicBezTo>
                      <a:pt x="47032" y="29787"/>
                      <a:pt x="62965" y="37407"/>
                      <a:pt x="84439" y="26324"/>
                    </a:cubicBezTo>
                    <a:cubicBezTo>
                      <a:pt x="89288" y="24245"/>
                      <a:pt x="99679" y="25631"/>
                      <a:pt x="102450" y="29094"/>
                    </a:cubicBezTo>
                    <a:cubicBezTo>
                      <a:pt x="105914" y="33251"/>
                      <a:pt x="105914" y="45027"/>
                      <a:pt x="103143" y="47798"/>
                    </a:cubicBezTo>
                    <a:cubicBezTo>
                      <a:pt x="89981" y="58189"/>
                      <a:pt x="75434" y="72044"/>
                      <a:pt x="60194" y="73429"/>
                    </a:cubicBezTo>
                    <a:cubicBezTo>
                      <a:pt x="25558" y="76893"/>
                      <a:pt x="-7001" y="36714"/>
                      <a:pt x="13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74F82B3C-0ACE-48A2-A771-1CEA75A8A359}"/>
                  </a:ext>
                </a:extLst>
              </p:cNvPr>
              <p:cNvSpPr/>
              <p:nvPr/>
            </p:nvSpPr>
            <p:spPr>
              <a:xfrm>
                <a:off x="5979758" y="3694340"/>
                <a:ext cx="86322" cy="40622"/>
              </a:xfrm>
              <a:custGeom>
                <a:avLst/>
                <a:gdLst>
                  <a:gd name="connsiteX0" fmla="*/ 0 w 117763"/>
                  <a:gd name="connsiteY0" fmla="*/ 1377 h 55418"/>
                  <a:gd name="connsiteX1" fmla="*/ 119842 w 117763"/>
                  <a:gd name="connsiteY1" fmla="*/ 21466 h 55418"/>
                  <a:gd name="connsiteX2" fmla="*/ 65809 w 117763"/>
                  <a:gd name="connsiteY2" fmla="*/ 56795 h 55418"/>
                  <a:gd name="connsiteX3" fmla="*/ 0 w 117763"/>
                  <a:gd name="connsiteY3" fmla="*/ 1377 h 55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763" h="55418">
                    <a:moveTo>
                      <a:pt x="0" y="1377"/>
                    </a:moveTo>
                    <a:cubicBezTo>
                      <a:pt x="46413" y="-2779"/>
                      <a:pt x="83127" y="2070"/>
                      <a:pt x="119842" y="21466"/>
                    </a:cubicBezTo>
                    <a:cubicBezTo>
                      <a:pt x="106680" y="45019"/>
                      <a:pt x="85898" y="57488"/>
                      <a:pt x="65809" y="56795"/>
                    </a:cubicBezTo>
                    <a:cubicBezTo>
                      <a:pt x="34636" y="56795"/>
                      <a:pt x="22860" y="27008"/>
                      <a:pt x="0" y="1377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2512834F-BEA1-438E-A383-7876CC6AB55E}"/>
                </a:ext>
              </a:extLst>
            </p:cNvPr>
            <p:cNvSpPr/>
            <p:nvPr/>
          </p:nvSpPr>
          <p:spPr>
            <a:xfrm>
              <a:off x="6231550" y="3991246"/>
              <a:ext cx="488036" cy="2503465"/>
            </a:xfrm>
            <a:custGeom>
              <a:avLst/>
              <a:gdLst>
                <a:gd name="connsiteX0" fmla="*/ 422026 w 488036"/>
                <a:gd name="connsiteY0" fmla="*/ 2479092 h 2503465"/>
                <a:gd name="connsiteX1" fmla="*/ 448430 w 488036"/>
                <a:gd name="connsiteY1" fmla="*/ 2482138 h 2503465"/>
                <a:gd name="connsiteX2" fmla="*/ 458077 w 488036"/>
                <a:gd name="connsiteY2" fmla="*/ 2494325 h 2503465"/>
                <a:gd name="connsiteX3" fmla="*/ 442845 w 488036"/>
                <a:gd name="connsiteY3" fmla="*/ 2503465 h 2503465"/>
                <a:gd name="connsiteX4" fmla="*/ 417455 w 488036"/>
                <a:gd name="connsiteY4" fmla="*/ 2489755 h 2503465"/>
                <a:gd name="connsiteX5" fmla="*/ 422026 w 488036"/>
                <a:gd name="connsiteY5" fmla="*/ 2479092 h 2503465"/>
                <a:gd name="connsiteX6" fmla="*/ 374802 w 488036"/>
                <a:gd name="connsiteY6" fmla="*/ 2423236 h 2503465"/>
                <a:gd name="connsiteX7" fmla="*/ 394605 w 488036"/>
                <a:gd name="connsiteY7" fmla="*/ 2447102 h 2503465"/>
                <a:gd name="connsiteX8" fmla="*/ 402222 w 488036"/>
                <a:gd name="connsiteY8" fmla="*/ 2427807 h 2503465"/>
                <a:gd name="connsiteX9" fmla="*/ 424056 w 488036"/>
                <a:gd name="connsiteY9" fmla="*/ 2431360 h 2503465"/>
                <a:gd name="connsiteX10" fmla="*/ 488036 w 488036"/>
                <a:gd name="connsiteY10" fmla="*/ 2471475 h 2503465"/>
                <a:gd name="connsiteX11" fmla="*/ 483973 w 488036"/>
                <a:gd name="connsiteY11" fmla="*/ 2478584 h 2503465"/>
                <a:gd name="connsiteX12" fmla="*/ 452491 w 488036"/>
                <a:gd name="connsiteY12" fmla="*/ 2460304 h 2503465"/>
                <a:gd name="connsiteX13" fmla="*/ 416947 w 488036"/>
                <a:gd name="connsiteY13" fmla="*/ 2464874 h 2503465"/>
                <a:gd name="connsiteX14" fmla="*/ 374294 w 488036"/>
                <a:gd name="connsiteY14" fmla="*/ 2469444 h 2503465"/>
                <a:gd name="connsiteX15" fmla="*/ 357538 w 488036"/>
                <a:gd name="connsiteY15" fmla="*/ 2460812 h 2503465"/>
                <a:gd name="connsiteX16" fmla="*/ 317423 w 488036"/>
                <a:gd name="connsiteY16" fmla="*/ 2475537 h 2503465"/>
                <a:gd name="connsiteX17" fmla="*/ 312346 w 488036"/>
                <a:gd name="connsiteY17" fmla="*/ 2462335 h 2503465"/>
                <a:gd name="connsiteX18" fmla="*/ 343320 w 488036"/>
                <a:gd name="connsiteY18" fmla="*/ 2434407 h 2503465"/>
                <a:gd name="connsiteX19" fmla="*/ 374802 w 488036"/>
                <a:gd name="connsiteY19" fmla="*/ 2423236 h 2503465"/>
                <a:gd name="connsiteX20" fmla="*/ 335195 w 488036"/>
                <a:gd name="connsiteY20" fmla="*/ 2341485 h 2503465"/>
                <a:gd name="connsiteX21" fmla="*/ 351952 w 488036"/>
                <a:gd name="connsiteY21" fmla="*/ 2357226 h 2503465"/>
                <a:gd name="connsiteX22" fmla="*/ 359568 w 488036"/>
                <a:gd name="connsiteY22" fmla="*/ 2393786 h 2503465"/>
                <a:gd name="connsiteX23" fmla="*/ 354998 w 488036"/>
                <a:gd name="connsiteY23" fmla="*/ 2412574 h 2503465"/>
                <a:gd name="connsiteX24" fmla="*/ 335703 w 488036"/>
                <a:gd name="connsiteY24" fmla="*/ 2415621 h 2503465"/>
                <a:gd name="connsiteX25" fmla="*/ 325040 w 488036"/>
                <a:gd name="connsiteY25" fmla="*/ 2401403 h 2503465"/>
                <a:gd name="connsiteX26" fmla="*/ 310314 w 488036"/>
                <a:gd name="connsiteY26" fmla="*/ 2348086 h 2503465"/>
                <a:gd name="connsiteX27" fmla="*/ 335195 w 488036"/>
                <a:gd name="connsiteY27" fmla="*/ 2341485 h 2503465"/>
                <a:gd name="connsiteX28" fmla="*/ 212822 w 488036"/>
                <a:gd name="connsiteY28" fmla="*/ 2322189 h 2503465"/>
                <a:gd name="connsiteX29" fmla="*/ 280357 w 488036"/>
                <a:gd name="connsiteY29" fmla="*/ 2328283 h 2503465"/>
                <a:gd name="connsiteX30" fmla="*/ 286958 w 488036"/>
                <a:gd name="connsiteY30" fmla="*/ 2333868 h 2503465"/>
                <a:gd name="connsiteX31" fmla="*/ 302700 w 488036"/>
                <a:gd name="connsiteY31" fmla="*/ 2374490 h 2503465"/>
                <a:gd name="connsiteX32" fmla="*/ 302192 w 488036"/>
                <a:gd name="connsiteY32" fmla="*/ 2395817 h 2503465"/>
                <a:gd name="connsiteX33" fmla="*/ 284420 w 488036"/>
                <a:gd name="connsiteY33" fmla="*/ 2388709 h 2503465"/>
                <a:gd name="connsiteX34" fmla="*/ 244813 w 488036"/>
                <a:gd name="connsiteY34" fmla="*/ 2346563 h 2503465"/>
                <a:gd name="connsiteX35" fmla="*/ 238211 w 488036"/>
                <a:gd name="connsiteY35" fmla="*/ 2352656 h 2503465"/>
                <a:gd name="connsiteX36" fmla="*/ 292544 w 488036"/>
                <a:gd name="connsiteY36" fmla="*/ 2410035 h 2503465"/>
                <a:gd name="connsiteX37" fmla="*/ 297114 w 488036"/>
                <a:gd name="connsiteY37" fmla="*/ 2448118 h 2503465"/>
                <a:gd name="connsiteX38" fmla="*/ 227548 w 488036"/>
                <a:gd name="connsiteY38" fmla="*/ 2392770 h 2503465"/>
                <a:gd name="connsiteX39" fmla="*/ 222978 w 488036"/>
                <a:gd name="connsiteY39" fmla="*/ 2378553 h 2503465"/>
                <a:gd name="connsiteX40" fmla="*/ 212822 w 488036"/>
                <a:gd name="connsiteY40" fmla="*/ 2322189 h 2503465"/>
                <a:gd name="connsiteX41" fmla="*/ 305237 w 488036"/>
                <a:gd name="connsiteY41" fmla="*/ 2262272 h 2503465"/>
                <a:gd name="connsiteX42" fmla="*/ 318946 w 488036"/>
                <a:gd name="connsiteY42" fmla="*/ 2269889 h 2503465"/>
                <a:gd name="connsiteX43" fmla="*/ 336719 w 488036"/>
                <a:gd name="connsiteY43" fmla="*/ 2305941 h 2503465"/>
                <a:gd name="connsiteX44" fmla="*/ 333672 w 488036"/>
                <a:gd name="connsiteY44" fmla="*/ 2321682 h 2503465"/>
                <a:gd name="connsiteX45" fmla="*/ 313869 w 488036"/>
                <a:gd name="connsiteY45" fmla="*/ 2323205 h 2503465"/>
                <a:gd name="connsiteX46" fmla="*/ 293558 w 488036"/>
                <a:gd name="connsiteY46" fmla="*/ 2284614 h 2503465"/>
                <a:gd name="connsiteX47" fmla="*/ 295081 w 488036"/>
                <a:gd name="connsiteY47" fmla="*/ 2274966 h 2503465"/>
                <a:gd name="connsiteX48" fmla="*/ 305237 w 488036"/>
                <a:gd name="connsiteY48" fmla="*/ 2262272 h 2503465"/>
                <a:gd name="connsiteX49" fmla="*/ 167630 w 488036"/>
                <a:gd name="connsiteY49" fmla="*/ 2194737 h 2503465"/>
                <a:gd name="connsiteX50" fmla="*/ 300159 w 488036"/>
                <a:gd name="connsiteY50" fmla="*/ 2223681 h 2503465"/>
                <a:gd name="connsiteX51" fmla="*/ 267154 w 488036"/>
                <a:gd name="connsiteY51" fmla="*/ 2306956 h 2503465"/>
                <a:gd name="connsiteX52" fmla="*/ 238210 w 488036"/>
                <a:gd name="connsiteY52" fmla="*/ 2312542 h 2503465"/>
                <a:gd name="connsiteX53" fmla="*/ 229579 w 488036"/>
                <a:gd name="connsiteY53" fmla="*/ 2287660 h 2503465"/>
                <a:gd name="connsiteX54" fmla="*/ 231102 w 488036"/>
                <a:gd name="connsiteY54" fmla="*/ 2282075 h 2503465"/>
                <a:gd name="connsiteX55" fmla="*/ 195557 w 488036"/>
                <a:gd name="connsiteY55" fmla="*/ 2240945 h 2503465"/>
                <a:gd name="connsiteX56" fmla="*/ 203174 w 488036"/>
                <a:gd name="connsiteY56" fmla="*/ 2258717 h 2503465"/>
                <a:gd name="connsiteX57" fmla="*/ 205713 w 488036"/>
                <a:gd name="connsiteY57" fmla="*/ 2302894 h 2503465"/>
                <a:gd name="connsiteX58" fmla="*/ 173215 w 488036"/>
                <a:gd name="connsiteY58" fmla="*/ 2312542 h 2503465"/>
                <a:gd name="connsiteX59" fmla="*/ 129547 w 488036"/>
                <a:gd name="connsiteY59" fmla="*/ 2288676 h 2503465"/>
                <a:gd name="connsiteX60" fmla="*/ 121422 w 488036"/>
                <a:gd name="connsiteY60" fmla="*/ 2274458 h 2503465"/>
                <a:gd name="connsiteX61" fmla="*/ 137164 w 488036"/>
                <a:gd name="connsiteY61" fmla="*/ 2249069 h 2503465"/>
                <a:gd name="connsiteX62" fmla="*/ 167630 w 488036"/>
                <a:gd name="connsiteY62" fmla="*/ 2194737 h 2503465"/>
                <a:gd name="connsiteX63" fmla="*/ 113807 w 488036"/>
                <a:gd name="connsiteY63" fmla="*/ 2150054 h 2503465"/>
                <a:gd name="connsiteX64" fmla="*/ 130056 w 488036"/>
                <a:gd name="connsiteY64" fmla="*/ 2186614 h 2503465"/>
                <a:gd name="connsiteX65" fmla="*/ 134626 w 488036"/>
                <a:gd name="connsiteY65" fmla="*/ 2231806 h 2503465"/>
                <a:gd name="connsiteX66" fmla="*/ 71153 w 488036"/>
                <a:gd name="connsiteY66" fmla="*/ 2223682 h 2503465"/>
                <a:gd name="connsiteX67" fmla="*/ 65060 w 488036"/>
                <a:gd name="connsiteY67" fmla="*/ 2211495 h 2503465"/>
                <a:gd name="connsiteX68" fmla="*/ 57951 w 488036"/>
                <a:gd name="connsiteY68" fmla="*/ 2170365 h 2503465"/>
                <a:gd name="connsiteX69" fmla="*/ 113807 w 488036"/>
                <a:gd name="connsiteY69" fmla="*/ 2150054 h 2503465"/>
                <a:gd name="connsiteX70" fmla="*/ 166463 w 488036"/>
                <a:gd name="connsiteY70" fmla="*/ 1228776 h 2503465"/>
                <a:gd name="connsiteX71" fmla="*/ 234656 w 488036"/>
                <a:gd name="connsiteY71" fmla="*/ 1258910 h 2503465"/>
                <a:gd name="connsiteX72" fmla="*/ 234656 w 488036"/>
                <a:gd name="connsiteY72" fmla="*/ 1274650 h 2503465"/>
                <a:gd name="connsiteX73" fmla="*/ 219931 w 488036"/>
                <a:gd name="connsiteY73" fmla="*/ 1321366 h 2503465"/>
                <a:gd name="connsiteX74" fmla="*/ 214852 w 488036"/>
                <a:gd name="connsiteY74" fmla="*/ 1548849 h 2503465"/>
                <a:gd name="connsiteX75" fmla="*/ 199619 w 488036"/>
                <a:gd name="connsiteY75" fmla="*/ 1891597 h 2503465"/>
                <a:gd name="connsiteX76" fmla="*/ 187433 w 488036"/>
                <a:gd name="connsiteY76" fmla="*/ 2089122 h 2503465"/>
                <a:gd name="connsiteX77" fmla="*/ 111266 w 488036"/>
                <a:gd name="connsiteY77" fmla="*/ 2138884 h 2503465"/>
                <a:gd name="connsiteX78" fmla="*/ 124976 w 488036"/>
                <a:gd name="connsiteY78" fmla="*/ 2119081 h 2503465"/>
                <a:gd name="connsiteX79" fmla="*/ 159505 w 488036"/>
                <a:gd name="connsiteY79" fmla="*/ 2045453 h 2503465"/>
                <a:gd name="connsiteX80" fmla="*/ 175754 w 488036"/>
                <a:gd name="connsiteY80" fmla="*/ 1653451 h 2503465"/>
                <a:gd name="connsiteX81" fmla="*/ 183878 w 488036"/>
                <a:gd name="connsiteY81" fmla="*/ 1334060 h 2503465"/>
                <a:gd name="connsiteX82" fmla="*/ 160013 w 488036"/>
                <a:gd name="connsiteY82" fmla="*/ 1261448 h 2503465"/>
                <a:gd name="connsiteX83" fmla="*/ 142748 w 488036"/>
                <a:gd name="connsiteY83" fmla="*/ 1229966 h 2503465"/>
                <a:gd name="connsiteX84" fmla="*/ 166463 w 488036"/>
                <a:gd name="connsiteY84" fmla="*/ 1228776 h 2503465"/>
                <a:gd name="connsiteX85" fmla="*/ 310823 w 488036"/>
                <a:gd name="connsiteY85" fmla="*/ 1132981 h 2503465"/>
                <a:gd name="connsiteX86" fmla="*/ 340781 w 488036"/>
                <a:gd name="connsiteY86" fmla="*/ 1178173 h 2503465"/>
                <a:gd name="connsiteX87" fmla="*/ 325041 w 488036"/>
                <a:gd name="connsiteY87" fmla="*/ 1306132 h 2503465"/>
                <a:gd name="connsiteX88" fmla="*/ 309807 w 488036"/>
                <a:gd name="connsiteY88" fmla="*/ 1483346 h 2503465"/>
                <a:gd name="connsiteX89" fmla="*/ 291527 w 488036"/>
                <a:gd name="connsiteY89" fmla="*/ 1727586 h 2503465"/>
                <a:gd name="connsiteX90" fmla="*/ 274771 w 488036"/>
                <a:gd name="connsiteY90" fmla="*/ 1969794 h 2503465"/>
                <a:gd name="connsiteX91" fmla="*/ 266646 w 488036"/>
                <a:gd name="connsiteY91" fmla="*/ 2106385 h 2503465"/>
                <a:gd name="connsiteX92" fmla="*/ 282388 w 488036"/>
                <a:gd name="connsiteY92" fmla="*/ 2158687 h 2503465"/>
                <a:gd name="connsiteX93" fmla="*/ 283403 w 488036"/>
                <a:gd name="connsiteY93" fmla="*/ 2183059 h 2503465"/>
                <a:gd name="connsiteX94" fmla="*/ 260553 w 488036"/>
                <a:gd name="connsiteY94" fmla="*/ 2193215 h 2503465"/>
                <a:gd name="connsiteX95" fmla="*/ 199113 w 488036"/>
                <a:gd name="connsiteY95" fmla="*/ 2183059 h 2503465"/>
                <a:gd name="connsiteX96" fmla="*/ 172708 w 488036"/>
                <a:gd name="connsiteY96" fmla="*/ 2185091 h 2503465"/>
                <a:gd name="connsiteX97" fmla="*/ 150874 w 488036"/>
                <a:gd name="connsiteY97" fmla="*/ 2182551 h 2503465"/>
                <a:gd name="connsiteX98" fmla="*/ 142749 w 488036"/>
                <a:gd name="connsiteY98" fmla="*/ 2152593 h 2503465"/>
                <a:gd name="connsiteX99" fmla="*/ 164583 w 488036"/>
                <a:gd name="connsiteY99" fmla="*/ 2143454 h 2503465"/>
                <a:gd name="connsiteX100" fmla="*/ 192511 w 488036"/>
                <a:gd name="connsiteY100" fmla="*/ 2122635 h 2503465"/>
                <a:gd name="connsiteX101" fmla="*/ 212315 w 488036"/>
                <a:gd name="connsiteY101" fmla="*/ 2019049 h 2503465"/>
                <a:gd name="connsiteX102" fmla="*/ 238718 w 488036"/>
                <a:gd name="connsiteY102" fmla="*/ 1797658 h 2503465"/>
                <a:gd name="connsiteX103" fmla="*/ 250905 w 488036"/>
                <a:gd name="connsiteY103" fmla="*/ 1659036 h 2503465"/>
                <a:gd name="connsiteX104" fmla="*/ 267662 w 488036"/>
                <a:gd name="connsiteY104" fmla="*/ 1340154 h 2503465"/>
                <a:gd name="connsiteX105" fmla="*/ 267662 w 488036"/>
                <a:gd name="connsiteY105" fmla="*/ 1288361 h 2503465"/>
                <a:gd name="connsiteX106" fmla="*/ 244304 w 488036"/>
                <a:gd name="connsiteY106" fmla="*/ 1244184 h 2503465"/>
                <a:gd name="connsiteX107" fmla="*/ 247858 w 488036"/>
                <a:gd name="connsiteY107" fmla="*/ 1207116 h 2503465"/>
                <a:gd name="connsiteX108" fmla="*/ 270708 w 488036"/>
                <a:gd name="connsiteY108" fmla="*/ 1172080 h 2503465"/>
                <a:gd name="connsiteX109" fmla="*/ 310823 w 488036"/>
                <a:gd name="connsiteY109" fmla="*/ 1132981 h 2503465"/>
                <a:gd name="connsiteX110" fmla="*/ 238211 w 488036"/>
                <a:gd name="connsiteY110" fmla="*/ 1065447 h 2503465"/>
                <a:gd name="connsiteX111" fmla="*/ 267154 w 488036"/>
                <a:gd name="connsiteY111" fmla="*/ 1103531 h 2503465"/>
                <a:gd name="connsiteX112" fmla="*/ 230594 w 488036"/>
                <a:gd name="connsiteY112" fmla="*/ 1143645 h 2503465"/>
                <a:gd name="connsiteX113" fmla="*/ 187941 w 488036"/>
                <a:gd name="connsiteY113" fmla="*/ 1096929 h 2503465"/>
                <a:gd name="connsiteX114" fmla="*/ 238211 w 488036"/>
                <a:gd name="connsiteY114" fmla="*/ 1065447 h 2503465"/>
                <a:gd name="connsiteX115" fmla="*/ 157474 w 488036"/>
                <a:gd name="connsiteY115" fmla="*/ 1052753 h 2503465"/>
                <a:gd name="connsiteX116" fmla="*/ 164075 w 488036"/>
                <a:gd name="connsiteY116" fmla="*/ 1052753 h 2503465"/>
                <a:gd name="connsiteX117" fmla="*/ 172199 w 488036"/>
                <a:gd name="connsiteY117" fmla="*/ 1085251 h 2503465"/>
                <a:gd name="connsiteX118" fmla="*/ 185909 w 488036"/>
                <a:gd name="connsiteY118" fmla="*/ 1137552 h 2503465"/>
                <a:gd name="connsiteX119" fmla="*/ 220946 w 488036"/>
                <a:gd name="connsiteY119" fmla="*/ 1174112 h 2503465"/>
                <a:gd name="connsiteX120" fmla="*/ 231609 w 488036"/>
                <a:gd name="connsiteY120" fmla="*/ 1185283 h 2503465"/>
                <a:gd name="connsiteX121" fmla="*/ 220946 w 488036"/>
                <a:gd name="connsiteY121" fmla="*/ 1197469 h 2503465"/>
                <a:gd name="connsiteX122" fmla="*/ 142241 w 488036"/>
                <a:gd name="connsiteY122" fmla="*/ 1198485 h 2503465"/>
                <a:gd name="connsiteX123" fmla="*/ 131069 w 488036"/>
                <a:gd name="connsiteY123" fmla="*/ 1186806 h 2503465"/>
                <a:gd name="connsiteX124" fmla="*/ 157474 w 488036"/>
                <a:gd name="connsiteY124" fmla="*/ 1052753 h 2503465"/>
                <a:gd name="connsiteX125" fmla="*/ 32562 w 488036"/>
                <a:gd name="connsiteY125" fmla="*/ 129619 h 2503465"/>
                <a:gd name="connsiteX126" fmla="*/ 73691 w 488036"/>
                <a:gd name="connsiteY126" fmla="*/ 132666 h 2503465"/>
                <a:gd name="connsiteX127" fmla="*/ 88924 w 488036"/>
                <a:gd name="connsiteY127" fmla="*/ 144852 h 2503465"/>
                <a:gd name="connsiteX128" fmla="*/ 172707 w 488036"/>
                <a:gd name="connsiteY128" fmla="*/ 146884 h 2503465"/>
                <a:gd name="connsiteX129" fmla="*/ 211806 w 488036"/>
                <a:gd name="connsiteY129" fmla="*/ 142313 h 2503465"/>
                <a:gd name="connsiteX130" fmla="*/ 214345 w 488036"/>
                <a:gd name="connsiteY130" fmla="*/ 190045 h 2503465"/>
                <a:gd name="connsiteX131" fmla="*/ 196573 w 488036"/>
                <a:gd name="connsiteY131" fmla="*/ 309879 h 2503465"/>
                <a:gd name="connsiteX132" fmla="*/ 266138 w 488036"/>
                <a:gd name="connsiteY132" fmla="*/ 720161 h 2503465"/>
                <a:gd name="connsiteX133" fmla="*/ 309299 w 488036"/>
                <a:gd name="connsiteY133" fmla="*/ 982173 h 2503465"/>
                <a:gd name="connsiteX134" fmla="*/ 334180 w 488036"/>
                <a:gd name="connsiteY134" fmla="*/ 1049707 h 2503465"/>
                <a:gd name="connsiteX135" fmla="*/ 314377 w 488036"/>
                <a:gd name="connsiteY135" fmla="*/ 1115717 h 2503465"/>
                <a:gd name="connsiteX136" fmla="*/ 278832 w 488036"/>
                <a:gd name="connsiteY136" fmla="*/ 1101500 h 2503465"/>
                <a:gd name="connsiteX137" fmla="*/ 270200 w 488036"/>
                <a:gd name="connsiteY137" fmla="*/ 1073572 h 2503465"/>
                <a:gd name="connsiteX138" fmla="*/ 243288 w 488036"/>
                <a:gd name="connsiteY138" fmla="*/ 1052246 h 2503465"/>
                <a:gd name="connsiteX139" fmla="*/ 221962 w 488036"/>
                <a:gd name="connsiteY139" fmla="*/ 1053769 h 2503465"/>
                <a:gd name="connsiteX140" fmla="*/ 156967 w 488036"/>
                <a:gd name="connsiteY140" fmla="*/ 1002484 h 2503465"/>
                <a:gd name="connsiteX141" fmla="*/ 181340 w 488036"/>
                <a:gd name="connsiteY141" fmla="*/ 970494 h 2503465"/>
                <a:gd name="connsiteX142" fmla="*/ 222977 w 488036"/>
                <a:gd name="connsiteY142" fmla="*/ 912100 h 2503465"/>
                <a:gd name="connsiteX143" fmla="*/ 199112 w 488036"/>
                <a:gd name="connsiteY143" fmla="*/ 795312 h 2503465"/>
                <a:gd name="connsiteX144" fmla="*/ 113298 w 488036"/>
                <a:gd name="connsiteY144" fmla="*/ 366242 h 2503465"/>
                <a:gd name="connsiteX145" fmla="*/ 88417 w 488036"/>
                <a:gd name="connsiteY145" fmla="*/ 267734 h 2503465"/>
                <a:gd name="connsiteX146" fmla="*/ 34085 w 488036"/>
                <a:gd name="connsiteY146" fmla="*/ 203754 h 2503465"/>
                <a:gd name="connsiteX147" fmla="*/ 32562 w 488036"/>
                <a:gd name="connsiteY147" fmla="*/ 129619 h 2503465"/>
                <a:gd name="connsiteX148" fmla="*/ 120407 w 488036"/>
                <a:gd name="connsiteY148" fmla="*/ 51929 h 2503465"/>
                <a:gd name="connsiteX149" fmla="*/ 160521 w 488036"/>
                <a:gd name="connsiteY149" fmla="*/ 96613 h 2503465"/>
                <a:gd name="connsiteX150" fmla="*/ 122946 w 488036"/>
                <a:gd name="connsiteY150" fmla="*/ 134189 h 2503465"/>
                <a:gd name="connsiteX151" fmla="*/ 82832 w 488036"/>
                <a:gd name="connsiteY151" fmla="*/ 97628 h 2503465"/>
                <a:gd name="connsiteX152" fmla="*/ 120407 w 488036"/>
                <a:gd name="connsiteY152" fmla="*/ 51929 h 2503465"/>
                <a:gd name="connsiteX153" fmla="*/ 149414 w 488036"/>
                <a:gd name="connsiteY153" fmla="*/ 10 h 2503465"/>
                <a:gd name="connsiteX154" fmla="*/ 169154 w 488036"/>
                <a:gd name="connsiteY154" fmla="*/ 3183 h 2503465"/>
                <a:gd name="connsiteX155" fmla="*/ 223487 w 488036"/>
                <a:gd name="connsiteY155" fmla="*/ 91536 h 2503465"/>
                <a:gd name="connsiteX156" fmla="*/ 211300 w 488036"/>
                <a:gd name="connsiteY156" fmla="*/ 105246 h 2503465"/>
                <a:gd name="connsiteX157" fmla="*/ 189465 w 488036"/>
                <a:gd name="connsiteY157" fmla="*/ 91536 h 2503465"/>
                <a:gd name="connsiteX158" fmla="*/ 149859 w 488036"/>
                <a:gd name="connsiteY158" fmla="*/ 35173 h 2503465"/>
                <a:gd name="connsiteX159" fmla="*/ 134625 w 488036"/>
                <a:gd name="connsiteY159" fmla="*/ 3691 h 2503465"/>
                <a:gd name="connsiteX160" fmla="*/ 149414 w 488036"/>
                <a:gd name="connsiteY160" fmla="*/ 10 h 2503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</a:cxnLst>
              <a:rect l="l" t="t" r="r" b="b"/>
              <a:pathLst>
                <a:path w="488036" h="2503465">
                  <a:moveTo>
                    <a:pt x="422026" y="2479092"/>
                  </a:moveTo>
                  <a:cubicBezTo>
                    <a:pt x="430658" y="2478584"/>
                    <a:pt x="440306" y="2479092"/>
                    <a:pt x="448430" y="2482138"/>
                  </a:cubicBezTo>
                  <a:cubicBezTo>
                    <a:pt x="452492" y="2483662"/>
                    <a:pt x="455031" y="2490263"/>
                    <a:pt x="458077" y="2494325"/>
                  </a:cubicBezTo>
                  <a:cubicBezTo>
                    <a:pt x="453508" y="2496864"/>
                    <a:pt x="448937" y="2499403"/>
                    <a:pt x="442845" y="2503465"/>
                  </a:cubicBezTo>
                  <a:cubicBezTo>
                    <a:pt x="433704" y="2498895"/>
                    <a:pt x="425072" y="2494832"/>
                    <a:pt x="417455" y="2489755"/>
                  </a:cubicBezTo>
                  <a:cubicBezTo>
                    <a:pt x="416947" y="2489248"/>
                    <a:pt x="420502" y="2479092"/>
                    <a:pt x="422026" y="2479092"/>
                  </a:cubicBezTo>
                  <a:close/>
                  <a:moveTo>
                    <a:pt x="374802" y="2423236"/>
                  </a:moveTo>
                  <a:cubicBezTo>
                    <a:pt x="380388" y="2429837"/>
                    <a:pt x="387496" y="2438470"/>
                    <a:pt x="394605" y="2447102"/>
                  </a:cubicBezTo>
                  <a:cubicBezTo>
                    <a:pt x="397144" y="2439485"/>
                    <a:pt x="398159" y="2429330"/>
                    <a:pt x="402222" y="2427807"/>
                  </a:cubicBezTo>
                  <a:cubicBezTo>
                    <a:pt x="408315" y="2425775"/>
                    <a:pt x="417962" y="2427807"/>
                    <a:pt x="424056" y="2431360"/>
                  </a:cubicBezTo>
                  <a:cubicBezTo>
                    <a:pt x="445890" y="2444055"/>
                    <a:pt x="466709" y="2458273"/>
                    <a:pt x="488036" y="2471475"/>
                  </a:cubicBezTo>
                  <a:cubicBezTo>
                    <a:pt x="486512" y="2474014"/>
                    <a:pt x="484989" y="2476553"/>
                    <a:pt x="483973" y="2478584"/>
                  </a:cubicBezTo>
                  <a:cubicBezTo>
                    <a:pt x="473310" y="2472491"/>
                    <a:pt x="462139" y="2467921"/>
                    <a:pt x="452491" y="2460304"/>
                  </a:cubicBezTo>
                  <a:cubicBezTo>
                    <a:pt x="438273" y="2449133"/>
                    <a:pt x="428118" y="2453703"/>
                    <a:pt x="416947" y="2464874"/>
                  </a:cubicBezTo>
                  <a:cubicBezTo>
                    <a:pt x="397651" y="2485185"/>
                    <a:pt x="397651" y="2484677"/>
                    <a:pt x="374294" y="2469444"/>
                  </a:cubicBezTo>
                  <a:cubicBezTo>
                    <a:pt x="369217" y="2465889"/>
                    <a:pt x="363123" y="2463858"/>
                    <a:pt x="357538" y="2460812"/>
                  </a:cubicBezTo>
                  <a:cubicBezTo>
                    <a:pt x="346367" y="2486200"/>
                    <a:pt x="330625" y="2491279"/>
                    <a:pt x="317423" y="2475537"/>
                  </a:cubicBezTo>
                  <a:cubicBezTo>
                    <a:pt x="314377" y="2471983"/>
                    <a:pt x="310822" y="2463858"/>
                    <a:pt x="312346" y="2462335"/>
                  </a:cubicBezTo>
                  <a:cubicBezTo>
                    <a:pt x="321993" y="2452180"/>
                    <a:pt x="332149" y="2442024"/>
                    <a:pt x="343320" y="2434407"/>
                  </a:cubicBezTo>
                  <a:cubicBezTo>
                    <a:pt x="350936" y="2429837"/>
                    <a:pt x="361600" y="2427807"/>
                    <a:pt x="374802" y="2423236"/>
                  </a:cubicBezTo>
                  <a:close/>
                  <a:moveTo>
                    <a:pt x="335195" y="2341485"/>
                  </a:moveTo>
                  <a:cubicBezTo>
                    <a:pt x="341288" y="2341992"/>
                    <a:pt x="349413" y="2350625"/>
                    <a:pt x="351952" y="2357226"/>
                  </a:cubicBezTo>
                  <a:cubicBezTo>
                    <a:pt x="356521" y="2368905"/>
                    <a:pt x="358045" y="2381600"/>
                    <a:pt x="359568" y="2393786"/>
                  </a:cubicBezTo>
                  <a:cubicBezTo>
                    <a:pt x="360076" y="2400388"/>
                    <a:pt x="359060" y="2409020"/>
                    <a:pt x="354998" y="2412574"/>
                  </a:cubicBezTo>
                  <a:cubicBezTo>
                    <a:pt x="350936" y="2416637"/>
                    <a:pt x="341796" y="2417652"/>
                    <a:pt x="335703" y="2415621"/>
                  </a:cubicBezTo>
                  <a:cubicBezTo>
                    <a:pt x="331133" y="2414097"/>
                    <a:pt x="327071" y="2406989"/>
                    <a:pt x="325040" y="2401403"/>
                  </a:cubicBezTo>
                  <a:cubicBezTo>
                    <a:pt x="319962" y="2386169"/>
                    <a:pt x="315900" y="2368905"/>
                    <a:pt x="310314" y="2348086"/>
                  </a:cubicBezTo>
                  <a:cubicBezTo>
                    <a:pt x="315900" y="2346563"/>
                    <a:pt x="326055" y="2340977"/>
                    <a:pt x="335195" y="2341485"/>
                  </a:cubicBezTo>
                  <a:close/>
                  <a:moveTo>
                    <a:pt x="212822" y="2322189"/>
                  </a:moveTo>
                  <a:cubicBezTo>
                    <a:pt x="232118" y="2323713"/>
                    <a:pt x="256492" y="2325744"/>
                    <a:pt x="280357" y="2328283"/>
                  </a:cubicBezTo>
                  <a:cubicBezTo>
                    <a:pt x="282896" y="2328791"/>
                    <a:pt x="287466" y="2332345"/>
                    <a:pt x="286958" y="2333868"/>
                  </a:cubicBezTo>
                  <a:cubicBezTo>
                    <a:pt x="284420" y="2350625"/>
                    <a:pt x="294575" y="2361796"/>
                    <a:pt x="302700" y="2374490"/>
                  </a:cubicBezTo>
                  <a:cubicBezTo>
                    <a:pt x="305746" y="2379569"/>
                    <a:pt x="302192" y="2388709"/>
                    <a:pt x="302192" y="2395817"/>
                  </a:cubicBezTo>
                  <a:cubicBezTo>
                    <a:pt x="296098" y="2393786"/>
                    <a:pt x="288481" y="2392770"/>
                    <a:pt x="284420" y="2388709"/>
                  </a:cubicBezTo>
                  <a:cubicBezTo>
                    <a:pt x="270709" y="2375506"/>
                    <a:pt x="257507" y="2360781"/>
                    <a:pt x="244813" y="2346563"/>
                  </a:cubicBezTo>
                  <a:cubicBezTo>
                    <a:pt x="242273" y="2349102"/>
                    <a:pt x="240242" y="2351133"/>
                    <a:pt x="238211" y="2352656"/>
                  </a:cubicBezTo>
                  <a:cubicBezTo>
                    <a:pt x="256492" y="2371952"/>
                    <a:pt x="274264" y="2391247"/>
                    <a:pt x="292544" y="2410035"/>
                  </a:cubicBezTo>
                  <a:cubicBezTo>
                    <a:pt x="302700" y="2420191"/>
                    <a:pt x="312348" y="2430346"/>
                    <a:pt x="297114" y="2448118"/>
                  </a:cubicBezTo>
                  <a:cubicBezTo>
                    <a:pt x="273756" y="2429838"/>
                    <a:pt x="250398" y="2411558"/>
                    <a:pt x="227548" y="2392770"/>
                  </a:cubicBezTo>
                  <a:cubicBezTo>
                    <a:pt x="224501" y="2390232"/>
                    <a:pt x="223993" y="2383630"/>
                    <a:pt x="222978" y="2378553"/>
                  </a:cubicBezTo>
                  <a:cubicBezTo>
                    <a:pt x="219423" y="2360273"/>
                    <a:pt x="216377" y="2341485"/>
                    <a:pt x="212822" y="2322189"/>
                  </a:cubicBezTo>
                  <a:close/>
                  <a:moveTo>
                    <a:pt x="305237" y="2262272"/>
                  </a:moveTo>
                  <a:cubicBezTo>
                    <a:pt x="308791" y="2261256"/>
                    <a:pt x="316408" y="2265826"/>
                    <a:pt x="318946" y="2269889"/>
                  </a:cubicBezTo>
                  <a:cubicBezTo>
                    <a:pt x="326055" y="2281060"/>
                    <a:pt x="332149" y="2293246"/>
                    <a:pt x="336719" y="2305941"/>
                  </a:cubicBezTo>
                  <a:cubicBezTo>
                    <a:pt x="338242" y="2310511"/>
                    <a:pt x="336719" y="2320159"/>
                    <a:pt x="333672" y="2321682"/>
                  </a:cubicBezTo>
                  <a:cubicBezTo>
                    <a:pt x="328086" y="2324728"/>
                    <a:pt x="319962" y="2324728"/>
                    <a:pt x="313869" y="2323205"/>
                  </a:cubicBezTo>
                  <a:cubicBezTo>
                    <a:pt x="300666" y="2318127"/>
                    <a:pt x="293558" y="2304925"/>
                    <a:pt x="293558" y="2284614"/>
                  </a:cubicBezTo>
                  <a:cubicBezTo>
                    <a:pt x="293558" y="2283598"/>
                    <a:pt x="293050" y="2279029"/>
                    <a:pt x="295081" y="2274966"/>
                  </a:cubicBezTo>
                  <a:cubicBezTo>
                    <a:pt x="297112" y="2269889"/>
                    <a:pt x="300666" y="2263287"/>
                    <a:pt x="305237" y="2262272"/>
                  </a:cubicBezTo>
                  <a:close/>
                  <a:moveTo>
                    <a:pt x="167630" y="2194737"/>
                  </a:moveTo>
                  <a:cubicBezTo>
                    <a:pt x="210791" y="2206416"/>
                    <a:pt x="248874" y="2235359"/>
                    <a:pt x="300159" y="2223681"/>
                  </a:cubicBezTo>
                  <a:cubicBezTo>
                    <a:pt x="294574" y="2257193"/>
                    <a:pt x="284418" y="2283598"/>
                    <a:pt x="267154" y="2306956"/>
                  </a:cubicBezTo>
                  <a:cubicBezTo>
                    <a:pt x="259537" y="2316604"/>
                    <a:pt x="247350" y="2321174"/>
                    <a:pt x="238210" y="2312542"/>
                  </a:cubicBezTo>
                  <a:cubicBezTo>
                    <a:pt x="232625" y="2307464"/>
                    <a:pt x="232117" y="2296292"/>
                    <a:pt x="229579" y="2287660"/>
                  </a:cubicBezTo>
                  <a:cubicBezTo>
                    <a:pt x="229071" y="2286137"/>
                    <a:pt x="230594" y="2284106"/>
                    <a:pt x="231102" y="2282075"/>
                  </a:cubicBezTo>
                  <a:cubicBezTo>
                    <a:pt x="239734" y="2246022"/>
                    <a:pt x="237195" y="2242976"/>
                    <a:pt x="195557" y="2240945"/>
                  </a:cubicBezTo>
                  <a:cubicBezTo>
                    <a:pt x="198604" y="2247546"/>
                    <a:pt x="202159" y="2252624"/>
                    <a:pt x="203174" y="2258717"/>
                  </a:cubicBezTo>
                  <a:cubicBezTo>
                    <a:pt x="205205" y="2273443"/>
                    <a:pt x="208252" y="2288676"/>
                    <a:pt x="205713" y="2302894"/>
                  </a:cubicBezTo>
                  <a:cubicBezTo>
                    <a:pt x="202159" y="2322697"/>
                    <a:pt x="188449" y="2326252"/>
                    <a:pt x="173215" y="2312542"/>
                  </a:cubicBezTo>
                  <a:cubicBezTo>
                    <a:pt x="160521" y="2300863"/>
                    <a:pt x="148842" y="2289184"/>
                    <a:pt x="129547" y="2288676"/>
                  </a:cubicBezTo>
                  <a:cubicBezTo>
                    <a:pt x="126500" y="2288676"/>
                    <a:pt x="119899" y="2278012"/>
                    <a:pt x="121422" y="2274458"/>
                  </a:cubicBezTo>
                  <a:cubicBezTo>
                    <a:pt x="124469" y="2265318"/>
                    <a:pt x="129547" y="2255163"/>
                    <a:pt x="137164" y="2249069"/>
                  </a:cubicBezTo>
                  <a:cubicBezTo>
                    <a:pt x="162552" y="2228251"/>
                    <a:pt x="163059" y="2228758"/>
                    <a:pt x="167630" y="2194737"/>
                  </a:cubicBezTo>
                  <a:close/>
                  <a:moveTo>
                    <a:pt x="113807" y="2150054"/>
                  </a:moveTo>
                  <a:cubicBezTo>
                    <a:pt x="110760" y="2168334"/>
                    <a:pt x="115838" y="2177982"/>
                    <a:pt x="130056" y="2186614"/>
                  </a:cubicBezTo>
                  <a:cubicBezTo>
                    <a:pt x="149859" y="2198293"/>
                    <a:pt x="150367" y="2215050"/>
                    <a:pt x="134626" y="2231806"/>
                  </a:cubicBezTo>
                  <a:cubicBezTo>
                    <a:pt x="106698" y="2261765"/>
                    <a:pt x="90956" y="2259734"/>
                    <a:pt x="71153" y="2223682"/>
                  </a:cubicBezTo>
                  <a:cubicBezTo>
                    <a:pt x="69122" y="2219620"/>
                    <a:pt x="66583" y="2215558"/>
                    <a:pt x="65060" y="2211495"/>
                  </a:cubicBezTo>
                  <a:cubicBezTo>
                    <a:pt x="59982" y="2197785"/>
                    <a:pt x="45764" y="2184075"/>
                    <a:pt x="57951" y="2170365"/>
                  </a:cubicBezTo>
                  <a:cubicBezTo>
                    <a:pt x="71153" y="2155132"/>
                    <a:pt x="90956" y="2150562"/>
                    <a:pt x="113807" y="2150054"/>
                  </a:cubicBezTo>
                  <a:close/>
                  <a:moveTo>
                    <a:pt x="166463" y="1228776"/>
                  </a:moveTo>
                  <a:cubicBezTo>
                    <a:pt x="193621" y="1231680"/>
                    <a:pt x="227420" y="1245580"/>
                    <a:pt x="234656" y="1258910"/>
                  </a:cubicBezTo>
                  <a:cubicBezTo>
                    <a:pt x="236687" y="1262971"/>
                    <a:pt x="236179" y="1269573"/>
                    <a:pt x="234656" y="1274650"/>
                  </a:cubicBezTo>
                  <a:cubicBezTo>
                    <a:pt x="230086" y="1290392"/>
                    <a:pt x="220946" y="1305625"/>
                    <a:pt x="219931" y="1321366"/>
                  </a:cubicBezTo>
                  <a:cubicBezTo>
                    <a:pt x="217392" y="1397025"/>
                    <a:pt x="217900" y="1473191"/>
                    <a:pt x="214852" y="1548849"/>
                  </a:cubicBezTo>
                  <a:cubicBezTo>
                    <a:pt x="210791" y="1663098"/>
                    <a:pt x="205205" y="1777348"/>
                    <a:pt x="199619" y="1891597"/>
                  </a:cubicBezTo>
                  <a:cubicBezTo>
                    <a:pt x="196573" y="1957608"/>
                    <a:pt x="191495" y="2023111"/>
                    <a:pt x="187433" y="2089122"/>
                  </a:cubicBezTo>
                  <a:cubicBezTo>
                    <a:pt x="185402" y="2121112"/>
                    <a:pt x="143256" y="2150055"/>
                    <a:pt x="111266" y="2138884"/>
                  </a:cubicBezTo>
                  <a:cubicBezTo>
                    <a:pt x="116344" y="2131775"/>
                    <a:pt x="118883" y="2122635"/>
                    <a:pt x="124976" y="2119081"/>
                  </a:cubicBezTo>
                  <a:cubicBezTo>
                    <a:pt x="155443" y="2102832"/>
                    <a:pt x="157982" y="2074397"/>
                    <a:pt x="159505" y="2045453"/>
                  </a:cubicBezTo>
                  <a:cubicBezTo>
                    <a:pt x="165091" y="1914955"/>
                    <a:pt x="171184" y="1784456"/>
                    <a:pt x="175754" y="1653451"/>
                  </a:cubicBezTo>
                  <a:cubicBezTo>
                    <a:pt x="179308" y="1546818"/>
                    <a:pt x="180832" y="1440693"/>
                    <a:pt x="183878" y="1334060"/>
                  </a:cubicBezTo>
                  <a:cubicBezTo>
                    <a:pt x="184386" y="1307148"/>
                    <a:pt x="177785" y="1282775"/>
                    <a:pt x="160013" y="1261448"/>
                  </a:cubicBezTo>
                  <a:cubicBezTo>
                    <a:pt x="153411" y="1252816"/>
                    <a:pt x="149350" y="1241645"/>
                    <a:pt x="142748" y="1229966"/>
                  </a:cubicBezTo>
                  <a:cubicBezTo>
                    <a:pt x="149095" y="1228062"/>
                    <a:pt x="157410" y="1227808"/>
                    <a:pt x="166463" y="1228776"/>
                  </a:cubicBezTo>
                  <a:close/>
                  <a:moveTo>
                    <a:pt x="310823" y="1132981"/>
                  </a:moveTo>
                  <a:cubicBezTo>
                    <a:pt x="330626" y="1135012"/>
                    <a:pt x="343828" y="1153800"/>
                    <a:pt x="340781" y="1178173"/>
                  </a:cubicBezTo>
                  <a:cubicBezTo>
                    <a:pt x="335704" y="1220826"/>
                    <a:pt x="329103" y="1263479"/>
                    <a:pt x="325041" y="1306132"/>
                  </a:cubicBezTo>
                  <a:cubicBezTo>
                    <a:pt x="318947" y="1365034"/>
                    <a:pt x="314885" y="1424444"/>
                    <a:pt x="309807" y="1483346"/>
                  </a:cubicBezTo>
                  <a:cubicBezTo>
                    <a:pt x="303206" y="1564590"/>
                    <a:pt x="297113" y="1645834"/>
                    <a:pt x="291527" y="1727586"/>
                  </a:cubicBezTo>
                  <a:cubicBezTo>
                    <a:pt x="285434" y="1808322"/>
                    <a:pt x="279848" y="1889058"/>
                    <a:pt x="274771" y="1969794"/>
                  </a:cubicBezTo>
                  <a:cubicBezTo>
                    <a:pt x="271724" y="2015494"/>
                    <a:pt x="269185" y="2061194"/>
                    <a:pt x="266646" y="2106385"/>
                  </a:cubicBezTo>
                  <a:cubicBezTo>
                    <a:pt x="265631" y="2125173"/>
                    <a:pt x="265123" y="2143961"/>
                    <a:pt x="282388" y="2158687"/>
                  </a:cubicBezTo>
                  <a:cubicBezTo>
                    <a:pt x="286958" y="2162749"/>
                    <a:pt x="286958" y="2177474"/>
                    <a:pt x="283403" y="2183059"/>
                  </a:cubicBezTo>
                  <a:cubicBezTo>
                    <a:pt x="279848" y="2189153"/>
                    <a:pt x="268170" y="2193722"/>
                    <a:pt x="260553" y="2193215"/>
                  </a:cubicBezTo>
                  <a:cubicBezTo>
                    <a:pt x="239734" y="2191184"/>
                    <a:pt x="219423" y="2185599"/>
                    <a:pt x="199113" y="2183059"/>
                  </a:cubicBezTo>
                  <a:cubicBezTo>
                    <a:pt x="190480" y="2182044"/>
                    <a:pt x="181340" y="2185091"/>
                    <a:pt x="172708" y="2185091"/>
                  </a:cubicBezTo>
                  <a:cubicBezTo>
                    <a:pt x="165091" y="2185091"/>
                    <a:pt x="153412" y="2186615"/>
                    <a:pt x="150874" y="2182551"/>
                  </a:cubicBezTo>
                  <a:cubicBezTo>
                    <a:pt x="145288" y="2174428"/>
                    <a:pt x="141734" y="2162241"/>
                    <a:pt x="142749" y="2152593"/>
                  </a:cubicBezTo>
                  <a:cubicBezTo>
                    <a:pt x="143257" y="2148531"/>
                    <a:pt x="157475" y="2142438"/>
                    <a:pt x="164583" y="2143454"/>
                  </a:cubicBezTo>
                  <a:cubicBezTo>
                    <a:pt x="181848" y="2145484"/>
                    <a:pt x="189465" y="2135837"/>
                    <a:pt x="192511" y="2122635"/>
                  </a:cubicBezTo>
                  <a:cubicBezTo>
                    <a:pt x="200128" y="2088614"/>
                    <a:pt x="207236" y="2054084"/>
                    <a:pt x="212315" y="2019049"/>
                  </a:cubicBezTo>
                  <a:cubicBezTo>
                    <a:pt x="221962" y="1945421"/>
                    <a:pt x="230595" y="1871794"/>
                    <a:pt x="238718" y="1797658"/>
                  </a:cubicBezTo>
                  <a:cubicBezTo>
                    <a:pt x="243797" y="1751451"/>
                    <a:pt x="247858" y="1705244"/>
                    <a:pt x="250905" y="1659036"/>
                  </a:cubicBezTo>
                  <a:cubicBezTo>
                    <a:pt x="256491" y="1551387"/>
                    <a:pt x="262077" y="1444247"/>
                    <a:pt x="267662" y="1340154"/>
                  </a:cubicBezTo>
                  <a:cubicBezTo>
                    <a:pt x="267662" y="1320858"/>
                    <a:pt x="267662" y="1304609"/>
                    <a:pt x="267662" y="1288361"/>
                  </a:cubicBezTo>
                  <a:cubicBezTo>
                    <a:pt x="267662" y="1269573"/>
                    <a:pt x="261061" y="1255355"/>
                    <a:pt x="244304" y="1244184"/>
                  </a:cubicBezTo>
                  <a:cubicBezTo>
                    <a:pt x="218408" y="1226412"/>
                    <a:pt x="218916" y="1221334"/>
                    <a:pt x="247858" y="1207116"/>
                  </a:cubicBezTo>
                  <a:cubicBezTo>
                    <a:pt x="263092" y="1199500"/>
                    <a:pt x="270201" y="1189344"/>
                    <a:pt x="270708" y="1172080"/>
                  </a:cubicBezTo>
                  <a:cubicBezTo>
                    <a:pt x="271216" y="1148215"/>
                    <a:pt x="290512" y="1130950"/>
                    <a:pt x="310823" y="1132981"/>
                  </a:cubicBezTo>
                  <a:close/>
                  <a:moveTo>
                    <a:pt x="238211" y="1065447"/>
                  </a:moveTo>
                  <a:cubicBezTo>
                    <a:pt x="257506" y="1065955"/>
                    <a:pt x="267154" y="1079158"/>
                    <a:pt x="267154" y="1103531"/>
                  </a:cubicBezTo>
                  <a:cubicBezTo>
                    <a:pt x="267154" y="1130442"/>
                    <a:pt x="254459" y="1143645"/>
                    <a:pt x="230594" y="1143645"/>
                  </a:cubicBezTo>
                  <a:cubicBezTo>
                    <a:pt x="203174" y="1143645"/>
                    <a:pt x="187433" y="1126888"/>
                    <a:pt x="187941" y="1096929"/>
                  </a:cubicBezTo>
                  <a:cubicBezTo>
                    <a:pt x="187941" y="1079158"/>
                    <a:pt x="210791" y="1064939"/>
                    <a:pt x="238211" y="1065447"/>
                  </a:cubicBezTo>
                  <a:close/>
                  <a:moveTo>
                    <a:pt x="157474" y="1052753"/>
                  </a:moveTo>
                  <a:cubicBezTo>
                    <a:pt x="159505" y="1052753"/>
                    <a:pt x="162044" y="1052753"/>
                    <a:pt x="164075" y="1052753"/>
                  </a:cubicBezTo>
                  <a:cubicBezTo>
                    <a:pt x="166614" y="1063417"/>
                    <a:pt x="169661" y="1074588"/>
                    <a:pt x="172199" y="1085251"/>
                  </a:cubicBezTo>
                  <a:cubicBezTo>
                    <a:pt x="176261" y="1103023"/>
                    <a:pt x="177277" y="1122319"/>
                    <a:pt x="185909" y="1137552"/>
                  </a:cubicBezTo>
                  <a:cubicBezTo>
                    <a:pt x="193526" y="1151770"/>
                    <a:pt x="208759" y="1162433"/>
                    <a:pt x="220946" y="1174112"/>
                  </a:cubicBezTo>
                  <a:cubicBezTo>
                    <a:pt x="224500" y="1177666"/>
                    <a:pt x="232117" y="1181729"/>
                    <a:pt x="231609" y="1185283"/>
                  </a:cubicBezTo>
                  <a:cubicBezTo>
                    <a:pt x="231101" y="1189853"/>
                    <a:pt x="225008" y="1196962"/>
                    <a:pt x="220946" y="1197469"/>
                  </a:cubicBezTo>
                  <a:cubicBezTo>
                    <a:pt x="194541" y="1198993"/>
                    <a:pt x="168645" y="1198993"/>
                    <a:pt x="142241" y="1198485"/>
                  </a:cubicBezTo>
                  <a:cubicBezTo>
                    <a:pt x="138179" y="1198485"/>
                    <a:pt x="131577" y="1191377"/>
                    <a:pt x="131069" y="1186806"/>
                  </a:cubicBezTo>
                  <a:cubicBezTo>
                    <a:pt x="127515" y="1139584"/>
                    <a:pt x="140717" y="1095914"/>
                    <a:pt x="157474" y="1052753"/>
                  </a:cubicBezTo>
                  <a:close/>
                  <a:moveTo>
                    <a:pt x="32562" y="129619"/>
                  </a:moveTo>
                  <a:cubicBezTo>
                    <a:pt x="48811" y="118448"/>
                    <a:pt x="60997" y="117433"/>
                    <a:pt x="73691" y="132666"/>
                  </a:cubicBezTo>
                  <a:cubicBezTo>
                    <a:pt x="77753" y="137744"/>
                    <a:pt x="83339" y="141298"/>
                    <a:pt x="88924" y="144852"/>
                  </a:cubicBezTo>
                  <a:cubicBezTo>
                    <a:pt x="129039" y="174811"/>
                    <a:pt x="131577" y="174811"/>
                    <a:pt x="172707" y="146884"/>
                  </a:cubicBezTo>
                  <a:cubicBezTo>
                    <a:pt x="184894" y="138759"/>
                    <a:pt x="198097" y="131142"/>
                    <a:pt x="211806" y="142313"/>
                  </a:cubicBezTo>
                  <a:cubicBezTo>
                    <a:pt x="224500" y="152469"/>
                    <a:pt x="228055" y="178366"/>
                    <a:pt x="214345" y="190045"/>
                  </a:cubicBezTo>
                  <a:cubicBezTo>
                    <a:pt x="172200" y="225589"/>
                    <a:pt x="189464" y="268241"/>
                    <a:pt x="196573" y="309879"/>
                  </a:cubicBezTo>
                  <a:cubicBezTo>
                    <a:pt x="219423" y="446471"/>
                    <a:pt x="243288" y="583570"/>
                    <a:pt x="266138" y="720161"/>
                  </a:cubicBezTo>
                  <a:cubicBezTo>
                    <a:pt x="280863" y="807498"/>
                    <a:pt x="293558" y="895344"/>
                    <a:pt x="309299" y="982173"/>
                  </a:cubicBezTo>
                  <a:cubicBezTo>
                    <a:pt x="313361" y="1005531"/>
                    <a:pt x="324024" y="1027873"/>
                    <a:pt x="334180" y="1049707"/>
                  </a:cubicBezTo>
                  <a:cubicBezTo>
                    <a:pt x="347382" y="1078142"/>
                    <a:pt x="342304" y="1099977"/>
                    <a:pt x="314377" y="1115717"/>
                  </a:cubicBezTo>
                  <a:cubicBezTo>
                    <a:pt x="303206" y="1122319"/>
                    <a:pt x="286449" y="1116225"/>
                    <a:pt x="278832" y="1101500"/>
                  </a:cubicBezTo>
                  <a:cubicBezTo>
                    <a:pt x="274263" y="1092868"/>
                    <a:pt x="271216" y="1083220"/>
                    <a:pt x="270200" y="1073572"/>
                  </a:cubicBezTo>
                  <a:cubicBezTo>
                    <a:pt x="267661" y="1057324"/>
                    <a:pt x="258521" y="1051230"/>
                    <a:pt x="243288" y="1052246"/>
                  </a:cubicBezTo>
                  <a:cubicBezTo>
                    <a:pt x="236179" y="1052753"/>
                    <a:pt x="229071" y="1053261"/>
                    <a:pt x="221962" y="1053769"/>
                  </a:cubicBezTo>
                  <a:cubicBezTo>
                    <a:pt x="181847" y="1057324"/>
                    <a:pt x="167630" y="1042598"/>
                    <a:pt x="156967" y="1002484"/>
                  </a:cubicBezTo>
                  <a:cubicBezTo>
                    <a:pt x="152396" y="984712"/>
                    <a:pt x="164075" y="970494"/>
                    <a:pt x="181340" y="970494"/>
                  </a:cubicBezTo>
                  <a:cubicBezTo>
                    <a:pt x="218915" y="970494"/>
                    <a:pt x="223485" y="965416"/>
                    <a:pt x="222977" y="912100"/>
                  </a:cubicBezTo>
                  <a:cubicBezTo>
                    <a:pt x="216884" y="882141"/>
                    <a:pt x="207744" y="838473"/>
                    <a:pt x="199112" y="795312"/>
                  </a:cubicBezTo>
                  <a:cubicBezTo>
                    <a:pt x="170676" y="652120"/>
                    <a:pt x="142241" y="509435"/>
                    <a:pt x="113298" y="366242"/>
                  </a:cubicBezTo>
                  <a:cubicBezTo>
                    <a:pt x="106697" y="333237"/>
                    <a:pt x="98572" y="300232"/>
                    <a:pt x="88417" y="267734"/>
                  </a:cubicBezTo>
                  <a:cubicBezTo>
                    <a:pt x="79785" y="239298"/>
                    <a:pt x="60490" y="218988"/>
                    <a:pt x="34085" y="203754"/>
                  </a:cubicBezTo>
                  <a:cubicBezTo>
                    <a:pt x="-11616" y="177350"/>
                    <a:pt x="-10600" y="159578"/>
                    <a:pt x="32562" y="129619"/>
                  </a:cubicBezTo>
                  <a:close/>
                  <a:moveTo>
                    <a:pt x="120407" y="51929"/>
                  </a:moveTo>
                  <a:cubicBezTo>
                    <a:pt x="141734" y="52437"/>
                    <a:pt x="160521" y="73256"/>
                    <a:pt x="160521" y="96613"/>
                  </a:cubicBezTo>
                  <a:cubicBezTo>
                    <a:pt x="160521" y="119971"/>
                    <a:pt x="145796" y="134696"/>
                    <a:pt x="122946" y="134189"/>
                  </a:cubicBezTo>
                  <a:cubicBezTo>
                    <a:pt x="99588" y="133681"/>
                    <a:pt x="81816" y="117940"/>
                    <a:pt x="82832" y="97628"/>
                  </a:cubicBezTo>
                  <a:cubicBezTo>
                    <a:pt x="83339" y="74271"/>
                    <a:pt x="101620" y="51929"/>
                    <a:pt x="120407" y="51929"/>
                  </a:cubicBezTo>
                  <a:close/>
                  <a:moveTo>
                    <a:pt x="149414" y="10"/>
                  </a:moveTo>
                  <a:cubicBezTo>
                    <a:pt x="156206" y="137"/>
                    <a:pt x="163822" y="1406"/>
                    <a:pt x="169154" y="3183"/>
                  </a:cubicBezTo>
                  <a:cubicBezTo>
                    <a:pt x="202667" y="14354"/>
                    <a:pt x="223487" y="47359"/>
                    <a:pt x="223487" y="91536"/>
                  </a:cubicBezTo>
                  <a:cubicBezTo>
                    <a:pt x="221455" y="94075"/>
                    <a:pt x="215870" y="105246"/>
                    <a:pt x="211300" y="105246"/>
                  </a:cubicBezTo>
                  <a:cubicBezTo>
                    <a:pt x="203683" y="104738"/>
                    <a:pt x="190989" y="97629"/>
                    <a:pt x="189465" y="91536"/>
                  </a:cubicBezTo>
                  <a:cubicBezTo>
                    <a:pt x="183880" y="66655"/>
                    <a:pt x="168139" y="50407"/>
                    <a:pt x="149859" y="35173"/>
                  </a:cubicBezTo>
                  <a:cubicBezTo>
                    <a:pt x="140211" y="27048"/>
                    <a:pt x="125993" y="16385"/>
                    <a:pt x="134625" y="3691"/>
                  </a:cubicBezTo>
                  <a:cubicBezTo>
                    <a:pt x="136656" y="898"/>
                    <a:pt x="142623" y="-117"/>
                    <a:pt x="149414" y="10"/>
                  </a:cubicBezTo>
                  <a:close/>
                </a:path>
              </a:pathLst>
            </a:custGeom>
            <a:solidFill>
              <a:schemeClr val="accent4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9223EE6-92ED-4E60-8F8E-5A0376423776}"/>
                </a:ext>
              </a:extLst>
            </p:cNvPr>
            <p:cNvSpPr/>
            <p:nvPr/>
          </p:nvSpPr>
          <p:spPr>
            <a:xfrm>
              <a:off x="6059987" y="1476374"/>
              <a:ext cx="1136440" cy="1292947"/>
            </a:xfrm>
            <a:custGeom>
              <a:avLst/>
              <a:gdLst>
                <a:gd name="connsiteX0" fmla="*/ 372707 w 1136440"/>
                <a:gd name="connsiteY0" fmla="*/ 1053125 h 1292947"/>
                <a:gd name="connsiteX1" fmla="*/ 393526 w 1136440"/>
                <a:gd name="connsiteY1" fmla="*/ 1057695 h 1292947"/>
                <a:gd name="connsiteX2" fmla="*/ 413329 w 1136440"/>
                <a:gd name="connsiteY2" fmla="*/ 1079022 h 1292947"/>
                <a:gd name="connsiteX3" fmla="*/ 447350 w 1136440"/>
                <a:gd name="connsiteY3" fmla="*/ 1104411 h 1292947"/>
                <a:gd name="connsiteX4" fmla="*/ 464106 w 1136440"/>
                <a:gd name="connsiteY4" fmla="*/ 1121167 h 1292947"/>
                <a:gd name="connsiteX5" fmla="*/ 426023 w 1136440"/>
                <a:gd name="connsiteY5" fmla="*/ 1150618 h 1292947"/>
                <a:gd name="connsiteX6" fmla="*/ 443287 w 1136440"/>
                <a:gd name="connsiteY6" fmla="*/ 1188194 h 1292947"/>
                <a:gd name="connsiteX7" fmla="*/ 446842 w 1136440"/>
                <a:gd name="connsiteY7" fmla="*/ 1185147 h 1292947"/>
                <a:gd name="connsiteX8" fmla="*/ 445826 w 1136440"/>
                <a:gd name="connsiteY8" fmla="*/ 1155696 h 1292947"/>
                <a:gd name="connsiteX9" fmla="*/ 459536 w 1136440"/>
                <a:gd name="connsiteY9" fmla="*/ 1139447 h 1292947"/>
                <a:gd name="connsiteX10" fmla="*/ 478832 w 1136440"/>
                <a:gd name="connsiteY10" fmla="*/ 1148587 h 1292947"/>
                <a:gd name="connsiteX11" fmla="*/ 547381 w 1136440"/>
                <a:gd name="connsiteY11" fmla="*/ 1180577 h 1292947"/>
                <a:gd name="connsiteX12" fmla="*/ 717486 w 1136440"/>
                <a:gd name="connsiteY12" fmla="*/ 1172452 h 1292947"/>
                <a:gd name="connsiteX13" fmla="*/ 936845 w 1136440"/>
                <a:gd name="connsiteY13" fmla="*/ 1145540 h 1292947"/>
                <a:gd name="connsiteX14" fmla="*/ 975436 w 1136440"/>
                <a:gd name="connsiteY14" fmla="*/ 1135385 h 1292947"/>
                <a:gd name="connsiteX15" fmla="*/ 970358 w 1136440"/>
                <a:gd name="connsiteY15" fmla="*/ 1128783 h 1292947"/>
                <a:gd name="connsiteX16" fmla="*/ 959695 w 1136440"/>
                <a:gd name="connsiteY16" fmla="*/ 1102887 h 1292947"/>
                <a:gd name="connsiteX17" fmla="*/ 984576 w 1136440"/>
                <a:gd name="connsiteY17" fmla="*/ 1101872 h 1292947"/>
                <a:gd name="connsiteX18" fmla="*/ 1082069 w 1136440"/>
                <a:gd name="connsiteY18" fmla="*/ 1126752 h 1292947"/>
                <a:gd name="connsiteX19" fmla="*/ 1107457 w 1136440"/>
                <a:gd name="connsiteY19" fmla="*/ 1143002 h 1292947"/>
                <a:gd name="connsiteX20" fmla="*/ 1082577 w 1136440"/>
                <a:gd name="connsiteY20" fmla="*/ 1167375 h 1292947"/>
                <a:gd name="connsiteX21" fmla="*/ 865248 w 1136440"/>
                <a:gd name="connsiteY21" fmla="*/ 1203427 h 1292947"/>
                <a:gd name="connsiteX22" fmla="*/ 581402 w 1136440"/>
                <a:gd name="connsiteY22" fmla="*/ 1234909 h 1292947"/>
                <a:gd name="connsiteX23" fmla="*/ 545858 w 1136440"/>
                <a:gd name="connsiteY23" fmla="*/ 1272484 h 1292947"/>
                <a:gd name="connsiteX24" fmla="*/ 459028 w 1136440"/>
                <a:gd name="connsiteY24" fmla="*/ 1198857 h 1292947"/>
                <a:gd name="connsiteX25" fmla="*/ 383878 w 1136440"/>
                <a:gd name="connsiteY25" fmla="*/ 1198857 h 1292947"/>
                <a:gd name="connsiteX26" fmla="*/ 443795 w 1136440"/>
                <a:gd name="connsiteY26" fmla="*/ 1225261 h 1292947"/>
                <a:gd name="connsiteX27" fmla="*/ 417391 w 1136440"/>
                <a:gd name="connsiteY27" fmla="*/ 1245064 h 1292947"/>
                <a:gd name="connsiteX28" fmla="*/ 368644 w 1136440"/>
                <a:gd name="connsiteY28" fmla="*/ 1269946 h 1292947"/>
                <a:gd name="connsiteX29" fmla="*/ 331069 w 1136440"/>
                <a:gd name="connsiteY29" fmla="*/ 1253696 h 1292947"/>
                <a:gd name="connsiteX30" fmla="*/ 328530 w 1136440"/>
                <a:gd name="connsiteY30" fmla="*/ 1246588 h 1292947"/>
                <a:gd name="connsiteX31" fmla="*/ 320406 w 1136440"/>
                <a:gd name="connsiteY31" fmla="*/ 1214598 h 1292947"/>
                <a:gd name="connsiteX32" fmla="*/ 280799 w 1136440"/>
                <a:gd name="connsiteY32" fmla="*/ 1218152 h 1292947"/>
                <a:gd name="connsiteX33" fmla="*/ 67534 w 1136440"/>
                <a:gd name="connsiteY33" fmla="*/ 1282132 h 1292947"/>
                <a:gd name="connsiteX34" fmla="*/ 37575 w 1136440"/>
                <a:gd name="connsiteY34" fmla="*/ 1291272 h 1292947"/>
                <a:gd name="connsiteX35" fmla="*/ 14217 w 1136440"/>
                <a:gd name="connsiteY35" fmla="*/ 1279086 h 1292947"/>
                <a:gd name="connsiteX36" fmla="*/ 32498 w 1136440"/>
                <a:gd name="connsiteY36" fmla="*/ 1254712 h 1292947"/>
                <a:gd name="connsiteX37" fmla="*/ 78705 w 1136440"/>
                <a:gd name="connsiteY37" fmla="*/ 1251665 h 1292947"/>
                <a:gd name="connsiteX38" fmla="*/ 0 w 1136440"/>
                <a:gd name="connsiteY38" fmla="*/ 1237956 h 1292947"/>
                <a:gd name="connsiteX39" fmla="*/ 28943 w 1136440"/>
                <a:gd name="connsiteY39" fmla="*/ 1217137 h 1292947"/>
                <a:gd name="connsiteX40" fmla="*/ 85814 w 1136440"/>
                <a:gd name="connsiteY40" fmla="*/ 1237448 h 1292947"/>
                <a:gd name="connsiteX41" fmla="*/ 118819 w 1136440"/>
                <a:gd name="connsiteY41" fmla="*/ 1239987 h 1292947"/>
                <a:gd name="connsiteX42" fmla="*/ 281815 w 1136440"/>
                <a:gd name="connsiteY42" fmla="*/ 1192763 h 1292947"/>
                <a:gd name="connsiteX43" fmla="*/ 325991 w 1136440"/>
                <a:gd name="connsiteY43" fmla="*/ 1148079 h 1292947"/>
                <a:gd name="connsiteX44" fmla="*/ 332085 w 1136440"/>
                <a:gd name="connsiteY44" fmla="*/ 1139447 h 1292947"/>
                <a:gd name="connsiteX45" fmla="*/ 364582 w 1136440"/>
                <a:gd name="connsiteY45" fmla="*/ 1182608 h 1292947"/>
                <a:gd name="connsiteX46" fmla="*/ 371691 w 1136440"/>
                <a:gd name="connsiteY46" fmla="*/ 1177530 h 1292947"/>
                <a:gd name="connsiteX47" fmla="*/ 359504 w 1136440"/>
                <a:gd name="connsiteY47" fmla="*/ 1159758 h 1292947"/>
                <a:gd name="connsiteX48" fmla="*/ 369152 w 1136440"/>
                <a:gd name="connsiteY48" fmla="*/ 1131831 h 1292947"/>
                <a:gd name="connsiteX49" fmla="*/ 384386 w 1136440"/>
                <a:gd name="connsiteY49" fmla="*/ 1101872 h 1292947"/>
                <a:gd name="connsiteX50" fmla="*/ 370676 w 1136440"/>
                <a:gd name="connsiteY50" fmla="*/ 1073944 h 1292947"/>
                <a:gd name="connsiteX51" fmla="*/ 372707 w 1136440"/>
                <a:gd name="connsiteY51" fmla="*/ 1053125 h 1292947"/>
                <a:gd name="connsiteX52" fmla="*/ 921102 w 1136440"/>
                <a:gd name="connsiteY52" fmla="*/ 400634 h 1292947"/>
                <a:gd name="connsiteX53" fmla="*/ 1006408 w 1136440"/>
                <a:gd name="connsiteY53" fmla="*/ 434655 h 1292947"/>
                <a:gd name="connsiteX54" fmla="*/ 1015040 w 1136440"/>
                <a:gd name="connsiteY54" fmla="*/ 464106 h 1292947"/>
                <a:gd name="connsiteX55" fmla="*/ 1008440 w 1136440"/>
                <a:gd name="connsiteY55" fmla="*/ 596635 h 1292947"/>
                <a:gd name="connsiteX56" fmla="*/ 1028243 w 1136440"/>
                <a:gd name="connsiteY56" fmla="*/ 871849 h 1292947"/>
                <a:gd name="connsiteX57" fmla="*/ 1047539 w 1136440"/>
                <a:gd name="connsiteY57" fmla="*/ 989145 h 1292947"/>
                <a:gd name="connsiteX58" fmla="*/ 1087653 w 1136440"/>
                <a:gd name="connsiteY58" fmla="*/ 998285 h 1292947"/>
                <a:gd name="connsiteX59" fmla="*/ 1081559 w 1136440"/>
                <a:gd name="connsiteY59" fmla="*/ 1037891 h 1292947"/>
                <a:gd name="connsiteX60" fmla="*/ 1096793 w 1136440"/>
                <a:gd name="connsiteY60" fmla="*/ 1067342 h 1292947"/>
                <a:gd name="connsiteX61" fmla="*/ 1120658 w 1136440"/>
                <a:gd name="connsiteY61" fmla="*/ 1086130 h 1292947"/>
                <a:gd name="connsiteX62" fmla="*/ 1089176 w 1136440"/>
                <a:gd name="connsiteY62" fmla="*/ 1111518 h 1292947"/>
                <a:gd name="connsiteX63" fmla="*/ 1050585 w 1136440"/>
                <a:gd name="connsiteY63" fmla="*/ 1088668 h 1292947"/>
                <a:gd name="connsiteX64" fmla="*/ 994729 w 1136440"/>
                <a:gd name="connsiteY64" fmla="*/ 1013518 h 1292947"/>
                <a:gd name="connsiteX65" fmla="*/ 988636 w 1136440"/>
                <a:gd name="connsiteY65" fmla="*/ 1002347 h 1292947"/>
                <a:gd name="connsiteX66" fmla="*/ 1002854 w 1136440"/>
                <a:gd name="connsiteY66" fmla="*/ 949030 h 1292947"/>
                <a:gd name="connsiteX67" fmla="*/ 971879 w 1136440"/>
                <a:gd name="connsiteY67" fmla="*/ 557029 h 1292947"/>
                <a:gd name="connsiteX68" fmla="*/ 963755 w 1136440"/>
                <a:gd name="connsiteY68" fmla="*/ 479339 h 1292947"/>
                <a:gd name="connsiteX69" fmla="*/ 943444 w 1136440"/>
                <a:gd name="connsiteY69" fmla="*/ 443287 h 1292947"/>
                <a:gd name="connsiteX70" fmla="*/ 916532 w 1136440"/>
                <a:gd name="connsiteY70" fmla="*/ 405204 h 1292947"/>
                <a:gd name="connsiteX71" fmla="*/ 921102 w 1136440"/>
                <a:gd name="connsiteY71" fmla="*/ 400634 h 1292947"/>
                <a:gd name="connsiteX72" fmla="*/ 1036875 w 1136440"/>
                <a:gd name="connsiteY72" fmla="*/ 397588 h 1292947"/>
                <a:gd name="connsiteX73" fmla="*/ 1054648 w 1136440"/>
                <a:gd name="connsiteY73" fmla="*/ 411298 h 1292947"/>
                <a:gd name="connsiteX74" fmla="*/ 1068866 w 1136440"/>
                <a:gd name="connsiteY74" fmla="*/ 485941 h 1292947"/>
                <a:gd name="connsiteX75" fmla="*/ 1098825 w 1136440"/>
                <a:gd name="connsiteY75" fmla="*/ 657061 h 1292947"/>
                <a:gd name="connsiteX76" fmla="*/ 1105933 w 1136440"/>
                <a:gd name="connsiteY76" fmla="*/ 915011 h 1292947"/>
                <a:gd name="connsiteX77" fmla="*/ 1098317 w 1136440"/>
                <a:gd name="connsiteY77" fmla="*/ 989654 h 1292947"/>
                <a:gd name="connsiteX78" fmla="*/ 1087653 w 1136440"/>
                <a:gd name="connsiteY78" fmla="*/ 989654 h 1292947"/>
                <a:gd name="connsiteX79" fmla="*/ 1078514 w 1136440"/>
                <a:gd name="connsiteY79" fmla="*/ 954110 h 1292947"/>
                <a:gd name="connsiteX80" fmla="*/ 1073943 w 1136440"/>
                <a:gd name="connsiteY80" fmla="*/ 882006 h 1292947"/>
                <a:gd name="connsiteX81" fmla="*/ 1053632 w 1136440"/>
                <a:gd name="connsiteY81" fmla="*/ 575817 h 1292947"/>
                <a:gd name="connsiteX82" fmla="*/ 1026720 w 1136440"/>
                <a:gd name="connsiteY82" fmla="*/ 487464 h 1292947"/>
                <a:gd name="connsiteX83" fmla="*/ 1026720 w 1136440"/>
                <a:gd name="connsiteY83" fmla="*/ 461568 h 1292947"/>
                <a:gd name="connsiteX84" fmla="*/ 1024688 w 1136440"/>
                <a:gd name="connsiteY84" fmla="*/ 423992 h 1292947"/>
                <a:gd name="connsiteX85" fmla="*/ 1036875 w 1136440"/>
                <a:gd name="connsiteY85" fmla="*/ 397588 h 1292947"/>
                <a:gd name="connsiteX86" fmla="*/ 886574 w 1136440"/>
                <a:gd name="connsiteY86" fmla="*/ 284354 h 1292947"/>
                <a:gd name="connsiteX87" fmla="*/ 925673 w 1136440"/>
                <a:gd name="connsiteY87" fmla="*/ 315837 h 1292947"/>
                <a:gd name="connsiteX88" fmla="*/ 908409 w 1136440"/>
                <a:gd name="connsiteY88" fmla="*/ 325484 h 1292947"/>
                <a:gd name="connsiteX89" fmla="*/ 893175 w 1136440"/>
                <a:gd name="connsiteY89" fmla="*/ 317867 h 1292947"/>
                <a:gd name="connsiteX90" fmla="*/ 874895 w 1136440"/>
                <a:gd name="connsiteY90" fmla="*/ 287401 h 1292947"/>
                <a:gd name="connsiteX91" fmla="*/ 886574 w 1136440"/>
                <a:gd name="connsiteY91" fmla="*/ 284354 h 1292947"/>
                <a:gd name="connsiteX92" fmla="*/ 944968 w 1136440"/>
                <a:gd name="connsiteY92" fmla="*/ 213265 h 1292947"/>
                <a:gd name="connsiteX93" fmla="*/ 954615 w 1136440"/>
                <a:gd name="connsiteY93" fmla="*/ 259473 h 1292947"/>
                <a:gd name="connsiteX94" fmla="*/ 981528 w 1136440"/>
                <a:gd name="connsiteY94" fmla="*/ 305680 h 1292947"/>
                <a:gd name="connsiteX95" fmla="*/ 980512 w 1136440"/>
                <a:gd name="connsiteY95" fmla="*/ 324468 h 1292947"/>
                <a:gd name="connsiteX96" fmla="*/ 985082 w 1136440"/>
                <a:gd name="connsiteY96" fmla="*/ 340209 h 1292947"/>
                <a:gd name="connsiteX97" fmla="*/ 995238 w 1136440"/>
                <a:gd name="connsiteY97" fmla="*/ 339701 h 1292947"/>
                <a:gd name="connsiteX98" fmla="*/ 1003362 w 1136440"/>
                <a:gd name="connsiteY98" fmla="*/ 323961 h 1292947"/>
                <a:gd name="connsiteX99" fmla="*/ 1017072 w 1136440"/>
                <a:gd name="connsiteY99" fmla="*/ 300602 h 1292947"/>
                <a:gd name="connsiteX100" fmla="*/ 1042461 w 1136440"/>
                <a:gd name="connsiteY100" fmla="*/ 321421 h 1292947"/>
                <a:gd name="connsiteX101" fmla="*/ 1005901 w 1136440"/>
                <a:gd name="connsiteY101" fmla="*/ 399619 h 1292947"/>
                <a:gd name="connsiteX102" fmla="*/ 976957 w 1136440"/>
                <a:gd name="connsiteY102" fmla="*/ 400634 h 1292947"/>
                <a:gd name="connsiteX103" fmla="*/ 965279 w 1136440"/>
                <a:gd name="connsiteY103" fmla="*/ 372706 h 1292947"/>
                <a:gd name="connsiteX104" fmla="*/ 946998 w 1136440"/>
                <a:gd name="connsiteY104" fmla="*/ 369660 h 1292947"/>
                <a:gd name="connsiteX105" fmla="*/ 927703 w 1136440"/>
                <a:gd name="connsiteY105" fmla="*/ 344272 h 1292947"/>
                <a:gd name="connsiteX106" fmla="*/ 942429 w 1136440"/>
                <a:gd name="connsiteY106" fmla="*/ 293494 h 1292947"/>
                <a:gd name="connsiteX107" fmla="*/ 931766 w 1136440"/>
                <a:gd name="connsiteY107" fmla="*/ 293494 h 1292947"/>
                <a:gd name="connsiteX108" fmla="*/ 917547 w 1136440"/>
                <a:gd name="connsiteY108" fmla="*/ 242716 h 1292947"/>
                <a:gd name="connsiteX109" fmla="*/ 944968 w 1136440"/>
                <a:gd name="connsiteY109" fmla="*/ 213265 h 1292947"/>
                <a:gd name="connsiteX110" fmla="*/ 804822 w 1136440"/>
                <a:gd name="connsiteY110" fmla="*/ 187369 h 1292947"/>
                <a:gd name="connsiteX111" fmla="*/ 872864 w 1136440"/>
                <a:gd name="connsiteY111" fmla="*/ 273692 h 1292947"/>
                <a:gd name="connsiteX112" fmla="*/ 804822 w 1136440"/>
                <a:gd name="connsiteY112" fmla="*/ 187369 h 1292947"/>
                <a:gd name="connsiteX113" fmla="*/ 1136400 w 1136440"/>
                <a:gd name="connsiteY113" fmla="*/ 172136 h 1292947"/>
                <a:gd name="connsiteX114" fmla="*/ 1078005 w 1136440"/>
                <a:gd name="connsiteY114" fmla="*/ 324976 h 1292947"/>
                <a:gd name="connsiteX115" fmla="*/ 1136400 w 1136440"/>
                <a:gd name="connsiteY115" fmla="*/ 172136 h 1292947"/>
                <a:gd name="connsiteX116" fmla="*/ 876417 w 1136440"/>
                <a:gd name="connsiteY116" fmla="*/ 115265 h 1292947"/>
                <a:gd name="connsiteX117" fmla="*/ 927703 w 1136440"/>
                <a:gd name="connsiteY117" fmla="*/ 199048 h 1292947"/>
                <a:gd name="connsiteX118" fmla="*/ 923133 w 1136440"/>
                <a:gd name="connsiteY118" fmla="*/ 207680 h 1292947"/>
                <a:gd name="connsiteX119" fmla="*/ 909931 w 1136440"/>
                <a:gd name="connsiteY119" fmla="*/ 203110 h 1292947"/>
                <a:gd name="connsiteX120" fmla="*/ 891143 w 1136440"/>
                <a:gd name="connsiteY120" fmla="*/ 154364 h 1292947"/>
                <a:gd name="connsiteX121" fmla="*/ 893682 w 1136440"/>
                <a:gd name="connsiteY121" fmla="*/ 153856 h 1292947"/>
                <a:gd name="connsiteX122" fmla="*/ 871340 w 1136440"/>
                <a:gd name="connsiteY122" fmla="*/ 118819 h 1292947"/>
                <a:gd name="connsiteX123" fmla="*/ 876417 w 1136440"/>
                <a:gd name="connsiteY123" fmla="*/ 115265 h 1292947"/>
                <a:gd name="connsiteX124" fmla="*/ 1060740 w 1136440"/>
                <a:gd name="connsiteY124" fmla="*/ 64487 h 1292947"/>
                <a:gd name="connsiteX125" fmla="*/ 1069373 w 1136440"/>
                <a:gd name="connsiteY125" fmla="*/ 97492 h 1292947"/>
                <a:gd name="connsiteX126" fmla="*/ 1069881 w 1136440"/>
                <a:gd name="connsiteY126" fmla="*/ 183307 h 1292947"/>
                <a:gd name="connsiteX127" fmla="*/ 1062772 w 1136440"/>
                <a:gd name="connsiteY127" fmla="*/ 195494 h 1292947"/>
                <a:gd name="connsiteX128" fmla="*/ 1052616 w 1136440"/>
                <a:gd name="connsiteY128" fmla="*/ 185846 h 1292947"/>
                <a:gd name="connsiteX129" fmla="*/ 1054647 w 1136440"/>
                <a:gd name="connsiteY129" fmla="*/ 69565 h 1292947"/>
                <a:gd name="connsiteX130" fmla="*/ 1060740 w 1136440"/>
                <a:gd name="connsiteY130" fmla="*/ 64487 h 1292947"/>
                <a:gd name="connsiteX131" fmla="*/ 1043477 w 1136440"/>
                <a:gd name="connsiteY131" fmla="*/ 27928 h 1292947"/>
                <a:gd name="connsiteX132" fmla="*/ 1052110 w 1136440"/>
                <a:gd name="connsiteY132" fmla="*/ 56365 h 1292947"/>
                <a:gd name="connsiteX133" fmla="*/ 1042969 w 1136440"/>
                <a:gd name="connsiteY133" fmla="*/ 58903 h 1292947"/>
                <a:gd name="connsiteX134" fmla="*/ 1043477 w 1136440"/>
                <a:gd name="connsiteY134" fmla="*/ 27928 h 1292947"/>
                <a:gd name="connsiteX135" fmla="*/ 932273 w 1136440"/>
                <a:gd name="connsiteY135" fmla="*/ 0 h 1292947"/>
                <a:gd name="connsiteX136" fmla="*/ 999300 w 1136440"/>
                <a:gd name="connsiteY136" fmla="*/ 128467 h 1292947"/>
                <a:gd name="connsiteX137" fmla="*/ 985590 w 1136440"/>
                <a:gd name="connsiteY137" fmla="*/ 184323 h 1292947"/>
                <a:gd name="connsiteX138" fmla="*/ 1009456 w 1136440"/>
                <a:gd name="connsiteY138" fmla="*/ 187369 h 1292947"/>
                <a:gd name="connsiteX139" fmla="*/ 1035860 w 1136440"/>
                <a:gd name="connsiteY139" fmla="*/ 270645 h 1292947"/>
                <a:gd name="connsiteX140" fmla="*/ 1041446 w 1136440"/>
                <a:gd name="connsiteY140" fmla="*/ 221898 h 1292947"/>
                <a:gd name="connsiteX141" fmla="*/ 1070897 w 1136440"/>
                <a:gd name="connsiteY141" fmla="*/ 204634 h 1292947"/>
                <a:gd name="connsiteX142" fmla="*/ 1076990 w 1136440"/>
                <a:gd name="connsiteY142" fmla="*/ 216313 h 1292947"/>
                <a:gd name="connsiteX143" fmla="*/ 1063788 w 1136440"/>
                <a:gd name="connsiteY143" fmla="*/ 291463 h 1292947"/>
                <a:gd name="connsiteX144" fmla="*/ 977974 w 1136440"/>
                <a:gd name="connsiteY144" fmla="*/ 280292 h 1292947"/>
                <a:gd name="connsiteX145" fmla="*/ 977466 w 1136440"/>
                <a:gd name="connsiteY145" fmla="*/ 147255 h 1292947"/>
                <a:gd name="connsiteX146" fmla="*/ 976958 w 1136440"/>
                <a:gd name="connsiteY146" fmla="*/ 143193 h 1292947"/>
                <a:gd name="connsiteX147" fmla="*/ 936335 w 1136440"/>
                <a:gd name="connsiteY147" fmla="*/ 28943 h 1292947"/>
                <a:gd name="connsiteX148" fmla="*/ 928719 w 1136440"/>
                <a:gd name="connsiteY148" fmla="*/ 508 h 1292947"/>
                <a:gd name="connsiteX149" fmla="*/ 932273 w 1136440"/>
                <a:gd name="connsiteY149" fmla="*/ 0 h 129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1136440" h="1292947">
                  <a:moveTo>
                    <a:pt x="372707" y="1053125"/>
                  </a:moveTo>
                  <a:cubicBezTo>
                    <a:pt x="379815" y="1054648"/>
                    <a:pt x="387940" y="1053633"/>
                    <a:pt x="393526" y="1057695"/>
                  </a:cubicBezTo>
                  <a:cubicBezTo>
                    <a:pt x="401142" y="1063281"/>
                    <a:pt x="406220" y="1072928"/>
                    <a:pt x="413329" y="1079022"/>
                  </a:cubicBezTo>
                  <a:cubicBezTo>
                    <a:pt x="423992" y="1088162"/>
                    <a:pt x="436179" y="1095270"/>
                    <a:pt x="447350" y="1104411"/>
                  </a:cubicBezTo>
                  <a:cubicBezTo>
                    <a:pt x="453950" y="1109996"/>
                    <a:pt x="460044" y="1117105"/>
                    <a:pt x="464106" y="1121167"/>
                  </a:cubicBezTo>
                  <a:cubicBezTo>
                    <a:pt x="448365" y="1132339"/>
                    <a:pt x="430085" y="1138939"/>
                    <a:pt x="426023" y="1150618"/>
                  </a:cubicBezTo>
                  <a:cubicBezTo>
                    <a:pt x="422468" y="1159758"/>
                    <a:pt x="436686" y="1175499"/>
                    <a:pt x="443287" y="1188194"/>
                  </a:cubicBezTo>
                  <a:cubicBezTo>
                    <a:pt x="444303" y="1187686"/>
                    <a:pt x="445826" y="1186670"/>
                    <a:pt x="446842" y="1185147"/>
                  </a:cubicBezTo>
                  <a:cubicBezTo>
                    <a:pt x="446334" y="1174992"/>
                    <a:pt x="443795" y="1164836"/>
                    <a:pt x="445826" y="1155696"/>
                  </a:cubicBezTo>
                  <a:cubicBezTo>
                    <a:pt x="447350" y="1149095"/>
                    <a:pt x="453950" y="1140462"/>
                    <a:pt x="459536" y="1139447"/>
                  </a:cubicBezTo>
                  <a:cubicBezTo>
                    <a:pt x="465121" y="1138431"/>
                    <a:pt x="475785" y="1143509"/>
                    <a:pt x="478832" y="1148587"/>
                  </a:cubicBezTo>
                  <a:cubicBezTo>
                    <a:pt x="493557" y="1178038"/>
                    <a:pt x="520977" y="1181084"/>
                    <a:pt x="547381" y="1180577"/>
                  </a:cubicBezTo>
                  <a:cubicBezTo>
                    <a:pt x="604252" y="1179561"/>
                    <a:pt x="661123" y="1177530"/>
                    <a:pt x="717486" y="1172452"/>
                  </a:cubicBezTo>
                  <a:cubicBezTo>
                    <a:pt x="790605" y="1165344"/>
                    <a:pt x="863725" y="1155188"/>
                    <a:pt x="936845" y="1145540"/>
                  </a:cubicBezTo>
                  <a:cubicBezTo>
                    <a:pt x="949539" y="1144017"/>
                    <a:pt x="961726" y="1139447"/>
                    <a:pt x="975436" y="1135385"/>
                  </a:cubicBezTo>
                  <a:cubicBezTo>
                    <a:pt x="972389" y="1131831"/>
                    <a:pt x="970866" y="1130307"/>
                    <a:pt x="970358" y="1128783"/>
                  </a:cubicBezTo>
                  <a:cubicBezTo>
                    <a:pt x="966804" y="1120152"/>
                    <a:pt x="963250" y="1111520"/>
                    <a:pt x="959695" y="1102887"/>
                  </a:cubicBezTo>
                  <a:cubicBezTo>
                    <a:pt x="968327" y="1102380"/>
                    <a:pt x="977975" y="1098825"/>
                    <a:pt x="984576" y="1101872"/>
                  </a:cubicBezTo>
                  <a:cubicBezTo>
                    <a:pt x="1015550" y="1117105"/>
                    <a:pt x="1047540" y="1125229"/>
                    <a:pt x="1082069" y="1126752"/>
                  </a:cubicBezTo>
                  <a:cubicBezTo>
                    <a:pt x="1090701" y="1127260"/>
                    <a:pt x="1098825" y="1137416"/>
                    <a:pt x="1107457" y="1143002"/>
                  </a:cubicBezTo>
                  <a:cubicBezTo>
                    <a:pt x="1099332" y="1151126"/>
                    <a:pt x="1092224" y="1165344"/>
                    <a:pt x="1082577" y="1167375"/>
                  </a:cubicBezTo>
                  <a:cubicBezTo>
                    <a:pt x="1010472" y="1181084"/>
                    <a:pt x="937860" y="1194287"/>
                    <a:pt x="865248" y="1203427"/>
                  </a:cubicBezTo>
                  <a:cubicBezTo>
                    <a:pt x="770802" y="1215614"/>
                    <a:pt x="675848" y="1224245"/>
                    <a:pt x="581402" y="1234909"/>
                  </a:cubicBezTo>
                  <a:cubicBezTo>
                    <a:pt x="549920" y="1238463"/>
                    <a:pt x="549920" y="1239479"/>
                    <a:pt x="545858" y="1272484"/>
                  </a:cubicBezTo>
                  <a:cubicBezTo>
                    <a:pt x="504728" y="1259282"/>
                    <a:pt x="484417" y="1223738"/>
                    <a:pt x="459028" y="1198857"/>
                  </a:cubicBezTo>
                  <a:cubicBezTo>
                    <a:pt x="434655" y="1198857"/>
                    <a:pt x="411297" y="1198857"/>
                    <a:pt x="383878" y="1198857"/>
                  </a:cubicBezTo>
                  <a:cubicBezTo>
                    <a:pt x="398603" y="1224753"/>
                    <a:pt x="425008" y="1212059"/>
                    <a:pt x="443795" y="1225261"/>
                  </a:cubicBezTo>
                  <a:cubicBezTo>
                    <a:pt x="434147" y="1232370"/>
                    <a:pt x="426023" y="1239987"/>
                    <a:pt x="417391" y="1245064"/>
                  </a:cubicBezTo>
                  <a:cubicBezTo>
                    <a:pt x="401650" y="1254204"/>
                    <a:pt x="385401" y="1262836"/>
                    <a:pt x="368644" y="1269946"/>
                  </a:cubicBezTo>
                  <a:cubicBezTo>
                    <a:pt x="347825" y="1279086"/>
                    <a:pt x="339194" y="1274515"/>
                    <a:pt x="331069" y="1253696"/>
                  </a:cubicBezTo>
                  <a:cubicBezTo>
                    <a:pt x="330054" y="1251158"/>
                    <a:pt x="329038" y="1249127"/>
                    <a:pt x="328530" y="1246588"/>
                  </a:cubicBezTo>
                  <a:cubicBezTo>
                    <a:pt x="325991" y="1235417"/>
                    <a:pt x="325991" y="1216629"/>
                    <a:pt x="320406" y="1214598"/>
                  </a:cubicBezTo>
                  <a:cubicBezTo>
                    <a:pt x="308727" y="1211043"/>
                    <a:pt x="293493" y="1214598"/>
                    <a:pt x="280799" y="1218152"/>
                  </a:cubicBezTo>
                  <a:cubicBezTo>
                    <a:pt x="209711" y="1238971"/>
                    <a:pt x="138623" y="1260806"/>
                    <a:pt x="67534" y="1282132"/>
                  </a:cubicBezTo>
                  <a:cubicBezTo>
                    <a:pt x="57378" y="1285178"/>
                    <a:pt x="47730" y="1287718"/>
                    <a:pt x="37575" y="1291272"/>
                  </a:cubicBezTo>
                  <a:cubicBezTo>
                    <a:pt x="25388" y="1295334"/>
                    <a:pt x="16756" y="1292288"/>
                    <a:pt x="14217" y="1279086"/>
                  </a:cubicBezTo>
                  <a:cubicBezTo>
                    <a:pt x="11679" y="1264867"/>
                    <a:pt x="17772" y="1256235"/>
                    <a:pt x="32498" y="1254712"/>
                  </a:cubicBezTo>
                  <a:cubicBezTo>
                    <a:pt x="47223" y="1253189"/>
                    <a:pt x="62456" y="1252681"/>
                    <a:pt x="78705" y="1251665"/>
                  </a:cubicBezTo>
                  <a:cubicBezTo>
                    <a:pt x="57378" y="1233893"/>
                    <a:pt x="30467" y="1229323"/>
                    <a:pt x="0" y="1237956"/>
                  </a:cubicBezTo>
                  <a:cubicBezTo>
                    <a:pt x="1523" y="1218152"/>
                    <a:pt x="9140" y="1211551"/>
                    <a:pt x="28943" y="1217137"/>
                  </a:cubicBezTo>
                  <a:cubicBezTo>
                    <a:pt x="48238" y="1222722"/>
                    <a:pt x="66518" y="1231862"/>
                    <a:pt x="85814" y="1237448"/>
                  </a:cubicBezTo>
                  <a:cubicBezTo>
                    <a:pt x="96477" y="1240494"/>
                    <a:pt x="108664" y="1242525"/>
                    <a:pt x="118819" y="1239987"/>
                  </a:cubicBezTo>
                  <a:cubicBezTo>
                    <a:pt x="173659" y="1225261"/>
                    <a:pt x="227483" y="1209012"/>
                    <a:pt x="281815" y="1192763"/>
                  </a:cubicBezTo>
                  <a:cubicBezTo>
                    <a:pt x="304664" y="1186163"/>
                    <a:pt x="328530" y="1180069"/>
                    <a:pt x="325991" y="1148079"/>
                  </a:cubicBezTo>
                  <a:cubicBezTo>
                    <a:pt x="325991" y="1146048"/>
                    <a:pt x="328530" y="1144017"/>
                    <a:pt x="332085" y="1139447"/>
                  </a:cubicBezTo>
                  <a:cubicBezTo>
                    <a:pt x="343763" y="1154680"/>
                    <a:pt x="354427" y="1168898"/>
                    <a:pt x="364582" y="1182608"/>
                  </a:cubicBezTo>
                  <a:cubicBezTo>
                    <a:pt x="367121" y="1181084"/>
                    <a:pt x="369660" y="1179053"/>
                    <a:pt x="371691" y="1177530"/>
                  </a:cubicBezTo>
                  <a:cubicBezTo>
                    <a:pt x="367628" y="1171437"/>
                    <a:pt x="363059" y="1166359"/>
                    <a:pt x="359504" y="1159758"/>
                  </a:cubicBezTo>
                  <a:cubicBezTo>
                    <a:pt x="352903" y="1147064"/>
                    <a:pt x="350365" y="1135893"/>
                    <a:pt x="369152" y="1131831"/>
                  </a:cubicBezTo>
                  <a:cubicBezTo>
                    <a:pt x="385909" y="1128276"/>
                    <a:pt x="389463" y="1116597"/>
                    <a:pt x="384386" y="1101872"/>
                  </a:cubicBezTo>
                  <a:cubicBezTo>
                    <a:pt x="380831" y="1092224"/>
                    <a:pt x="373722" y="1083592"/>
                    <a:pt x="370676" y="1073944"/>
                  </a:cubicBezTo>
                  <a:cubicBezTo>
                    <a:pt x="368644" y="1067851"/>
                    <a:pt x="372199" y="1060234"/>
                    <a:pt x="372707" y="1053125"/>
                  </a:cubicBezTo>
                  <a:close/>
                  <a:moveTo>
                    <a:pt x="921102" y="400634"/>
                  </a:moveTo>
                  <a:cubicBezTo>
                    <a:pt x="951568" y="406728"/>
                    <a:pt x="981527" y="415867"/>
                    <a:pt x="1006408" y="434655"/>
                  </a:cubicBezTo>
                  <a:cubicBezTo>
                    <a:pt x="1013009" y="439733"/>
                    <a:pt x="1015548" y="453950"/>
                    <a:pt x="1015040" y="464106"/>
                  </a:cubicBezTo>
                  <a:cubicBezTo>
                    <a:pt x="1013517" y="508282"/>
                    <a:pt x="1006408" y="552458"/>
                    <a:pt x="1008440" y="596635"/>
                  </a:cubicBezTo>
                  <a:cubicBezTo>
                    <a:pt x="1012501" y="688542"/>
                    <a:pt x="1020118" y="780449"/>
                    <a:pt x="1028243" y="871849"/>
                  </a:cubicBezTo>
                  <a:cubicBezTo>
                    <a:pt x="1031797" y="911455"/>
                    <a:pt x="1038906" y="950554"/>
                    <a:pt x="1047539" y="989145"/>
                  </a:cubicBezTo>
                  <a:cubicBezTo>
                    <a:pt x="1053124" y="1015041"/>
                    <a:pt x="1060233" y="1015549"/>
                    <a:pt x="1087653" y="998285"/>
                  </a:cubicBezTo>
                  <a:cubicBezTo>
                    <a:pt x="1085622" y="1014026"/>
                    <a:pt x="1085622" y="1026720"/>
                    <a:pt x="1081559" y="1037891"/>
                  </a:cubicBezTo>
                  <a:cubicBezTo>
                    <a:pt x="1074959" y="1055663"/>
                    <a:pt x="1078005" y="1064803"/>
                    <a:pt x="1096793" y="1067342"/>
                  </a:cubicBezTo>
                  <a:cubicBezTo>
                    <a:pt x="1109487" y="1068865"/>
                    <a:pt x="1121166" y="1069881"/>
                    <a:pt x="1120658" y="1086130"/>
                  </a:cubicBezTo>
                  <a:cubicBezTo>
                    <a:pt x="1120151" y="1099840"/>
                    <a:pt x="1103394" y="1115580"/>
                    <a:pt x="1089176" y="1111518"/>
                  </a:cubicBezTo>
                  <a:cubicBezTo>
                    <a:pt x="1074959" y="1107456"/>
                    <a:pt x="1060233" y="1099332"/>
                    <a:pt x="1050585" y="1088668"/>
                  </a:cubicBezTo>
                  <a:cubicBezTo>
                    <a:pt x="1030274" y="1065311"/>
                    <a:pt x="1013009" y="1038906"/>
                    <a:pt x="994729" y="1013518"/>
                  </a:cubicBezTo>
                  <a:cubicBezTo>
                    <a:pt x="992698" y="1010471"/>
                    <a:pt x="991175" y="1006917"/>
                    <a:pt x="988636" y="1002347"/>
                  </a:cubicBezTo>
                  <a:cubicBezTo>
                    <a:pt x="1006916" y="988130"/>
                    <a:pt x="1004377" y="968326"/>
                    <a:pt x="1002854" y="949030"/>
                  </a:cubicBezTo>
                  <a:cubicBezTo>
                    <a:pt x="992698" y="818533"/>
                    <a:pt x="982035" y="687527"/>
                    <a:pt x="971879" y="557029"/>
                  </a:cubicBezTo>
                  <a:cubicBezTo>
                    <a:pt x="969848" y="531132"/>
                    <a:pt x="968833" y="504728"/>
                    <a:pt x="963755" y="479339"/>
                  </a:cubicBezTo>
                  <a:cubicBezTo>
                    <a:pt x="961216" y="466645"/>
                    <a:pt x="951061" y="454966"/>
                    <a:pt x="943444" y="443287"/>
                  </a:cubicBezTo>
                  <a:cubicBezTo>
                    <a:pt x="934812" y="430593"/>
                    <a:pt x="925672" y="417899"/>
                    <a:pt x="916532" y="405204"/>
                  </a:cubicBezTo>
                  <a:cubicBezTo>
                    <a:pt x="917548" y="403680"/>
                    <a:pt x="919071" y="402157"/>
                    <a:pt x="921102" y="400634"/>
                  </a:cubicBezTo>
                  <a:close/>
                  <a:moveTo>
                    <a:pt x="1036875" y="397588"/>
                  </a:moveTo>
                  <a:cubicBezTo>
                    <a:pt x="1040430" y="396064"/>
                    <a:pt x="1052617" y="405204"/>
                    <a:pt x="1054648" y="411298"/>
                  </a:cubicBezTo>
                  <a:cubicBezTo>
                    <a:pt x="1060741" y="435671"/>
                    <a:pt x="1064803" y="461060"/>
                    <a:pt x="1068866" y="485941"/>
                  </a:cubicBezTo>
                  <a:cubicBezTo>
                    <a:pt x="1079021" y="542811"/>
                    <a:pt x="1090700" y="599682"/>
                    <a:pt x="1098825" y="657061"/>
                  </a:cubicBezTo>
                  <a:cubicBezTo>
                    <a:pt x="1111011" y="742367"/>
                    <a:pt x="1112534" y="828689"/>
                    <a:pt x="1105933" y="915011"/>
                  </a:cubicBezTo>
                  <a:cubicBezTo>
                    <a:pt x="1103902" y="939892"/>
                    <a:pt x="1100856" y="964773"/>
                    <a:pt x="1098317" y="989654"/>
                  </a:cubicBezTo>
                  <a:cubicBezTo>
                    <a:pt x="1094762" y="988639"/>
                    <a:pt x="1091208" y="989146"/>
                    <a:pt x="1087653" y="989654"/>
                  </a:cubicBezTo>
                  <a:cubicBezTo>
                    <a:pt x="1084606" y="977975"/>
                    <a:pt x="1080037" y="965789"/>
                    <a:pt x="1078514" y="954110"/>
                  </a:cubicBezTo>
                  <a:cubicBezTo>
                    <a:pt x="1075974" y="930244"/>
                    <a:pt x="1073943" y="905871"/>
                    <a:pt x="1073943" y="882006"/>
                  </a:cubicBezTo>
                  <a:cubicBezTo>
                    <a:pt x="1074959" y="779435"/>
                    <a:pt x="1068358" y="677372"/>
                    <a:pt x="1053632" y="575817"/>
                  </a:cubicBezTo>
                  <a:cubicBezTo>
                    <a:pt x="1049062" y="545351"/>
                    <a:pt x="1048046" y="513361"/>
                    <a:pt x="1026720" y="487464"/>
                  </a:cubicBezTo>
                  <a:cubicBezTo>
                    <a:pt x="1022657" y="482386"/>
                    <a:pt x="1026720" y="470200"/>
                    <a:pt x="1026720" y="461568"/>
                  </a:cubicBezTo>
                  <a:cubicBezTo>
                    <a:pt x="1026720" y="448873"/>
                    <a:pt x="1028243" y="435671"/>
                    <a:pt x="1024688" y="423992"/>
                  </a:cubicBezTo>
                  <a:cubicBezTo>
                    <a:pt x="1020626" y="409774"/>
                    <a:pt x="1027227" y="401650"/>
                    <a:pt x="1036875" y="397588"/>
                  </a:cubicBezTo>
                  <a:close/>
                  <a:moveTo>
                    <a:pt x="886574" y="284354"/>
                  </a:moveTo>
                  <a:cubicBezTo>
                    <a:pt x="898761" y="293494"/>
                    <a:pt x="909932" y="303142"/>
                    <a:pt x="925673" y="315837"/>
                  </a:cubicBezTo>
                  <a:cubicBezTo>
                    <a:pt x="916025" y="321422"/>
                    <a:pt x="911963" y="325484"/>
                    <a:pt x="908409" y="325484"/>
                  </a:cubicBezTo>
                  <a:cubicBezTo>
                    <a:pt x="902823" y="324469"/>
                    <a:pt x="896221" y="321930"/>
                    <a:pt x="893175" y="317867"/>
                  </a:cubicBezTo>
                  <a:cubicBezTo>
                    <a:pt x="886066" y="308727"/>
                    <a:pt x="880988" y="298064"/>
                    <a:pt x="874895" y="287401"/>
                  </a:cubicBezTo>
                  <a:cubicBezTo>
                    <a:pt x="878957" y="286385"/>
                    <a:pt x="884035" y="282831"/>
                    <a:pt x="886574" y="284354"/>
                  </a:cubicBezTo>
                  <a:close/>
                  <a:moveTo>
                    <a:pt x="944968" y="213265"/>
                  </a:moveTo>
                  <a:cubicBezTo>
                    <a:pt x="935828" y="231545"/>
                    <a:pt x="943952" y="245255"/>
                    <a:pt x="954615" y="259473"/>
                  </a:cubicBezTo>
                  <a:cubicBezTo>
                    <a:pt x="965279" y="273691"/>
                    <a:pt x="973911" y="289939"/>
                    <a:pt x="981528" y="305680"/>
                  </a:cubicBezTo>
                  <a:cubicBezTo>
                    <a:pt x="984067" y="310250"/>
                    <a:pt x="980004" y="317867"/>
                    <a:pt x="980512" y="324468"/>
                  </a:cubicBezTo>
                  <a:cubicBezTo>
                    <a:pt x="981020" y="330053"/>
                    <a:pt x="982543" y="335639"/>
                    <a:pt x="985082" y="340209"/>
                  </a:cubicBezTo>
                  <a:cubicBezTo>
                    <a:pt x="986098" y="341732"/>
                    <a:pt x="993714" y="341732"/>
                    <a:pt x="995238" y="339701"/>
                  </a:cubicBezTo>
                  <a:cubicBezTo>
                    <a:pt x="998792" y="335132"/>
                    <a:pt x="1004885" y="327515"/>
                    <a:pt x="1003362" y="323961"/>
                  </a:cubicBezTo>
                  <a:cubicBezTo>
                    <a:pt x="997268" y="308727"/>
                    <a:pt x="1004885" y="302634"/>
                    <a:pt x="1017072" y="300602"/>
                  </a:cubicBezTo>
                  <a:cubicBezTo>
                    <a:pt x="1032306" y="298063"/>
                    <a:pt x="1039923" y="307711"/>
                    <a:pt x="1042461" y="321421"/>
                  </a:cubicBezTo>
                  <a:cubicBezTo>
                    <a:pt x="1048555" y="349857"/>
                    <a:pt x="1032306" y="386417"/>
                    <a:pt x="1005901" y="399619"/>
                  </a:cubicBezTo>
                  <a:cubicBezTo>
                    <a:pt x="997776" y="403681"/>
                    <a:pt x="985082" y="404188"/>
                    <a:pt x="976957" y="400634"/>
                  </a:cubicBezTo>
                  <a:cubicBezTo>
                    <a:pt x="970864" y="397588"/>
                    <a:pt x="969849" y="384893"/>
                    <a:pt x="965279" y="372706"/>
                  </a:cubicBezTo>
                  <a:cubicBezTo>
                    <a:pt x="962232" y="372199"/>
                    <a:pt x="954615" y="369660"/>
                    <a:pt x="946998" y="369660"/>
                  </a:cubicBezTo>
                  <a:cubicBezTo>
                    <a:pt x="928718" y="369660"/>
                    <a:pt x="921610" y="363059"/>
                    <a:pt x="927703" y="344272"/>
                  </a:cubicBezTo>
                  <a:cubicBezTo>
                    <a:pt x="933289" y="328022"/>
                    <a:pt x="937351" y="310758"/>
                    <a:pt x="942429" y="293494"/>
                  </a:cubicBezTo>
                  <a:cubicBezTo>
                    <a:pt x="937858" y="293494"/>
                    <a:pt x="932273" y="293494"/>
                    <a:pt x="931766" y="293494"/>
                  </a:cubicBezTo>
                  <a:cubicBezTo>
                    <a:pt x="926687" y="275214"/>
                    <a:pt x="922118" y="258965"/>
                    <a:pt x="917547" y="242716"/>
                  </a:cubicBezTo>
                  <a:cubicBezTo>
                    <a:pt x="911962" y="223928"/>
                    <a:pt x="920086" y="213773"/>
                    <a:pt x="944968" y="213265"/>
                  </a:cubicBezTo>
                  <a:close/>
                  <a:moveTo>
                    <a:pt x="804822" y="187369"/>
                  </a:moveTo>
                  <a:cubicBezTo>
                    <a:pt x="822086" y="191939"/>
                    <a:pt x="872357" y="254904"/>
                    <a:pt x="872864" y="273692"/>
                  </a:cubicBezTo>
                  <a:cubicBezTo>
                    <a:pt x="843921" y="260997"/>
                    <a:pt x="809392" y="216312"/>
                    <a:pt x="804822" y="187369"/>
                  </a:cubicBezTo>
                  <a:close/>
                  <a:moveTo>
                    <a:pt x="1136400" y="172136"/>
                  </a:moveTo>
                  <a:cubicBezTo>
                    <a:pt x="1137923" y="204634"/>
                    <a:pt x="1096286" y="312282"/>
                    <a:pt x="1078005" y="324976"/>
                  </a:cubicBezTo>
                  <a:cubicBezTo>
                    <a:pt x="1071404" y="310251"/>
                    <a:pt x="1114566" y="196001"/>
                    <a:pt x="1136400" y="172136"/>
                  </a:cubicBezTo>
                  <a:close/>
                  <a:moveTo>
                    <a:pt x="876417" y="115265"/>
                  </a:moveTo>
                  <a:cubicBezTo>
                    <a:pt x="903330" y="136592"/>
                    <a:pt x="917040" y="167058"/>
                    <a:pt x="927703" y="199048"/>
                  </a:cubicBezTo>
                  <a:cubicBezTo>
                    <a:pt x="928211" y="201079"/>
                    <a:pt x="924656" y="207680"/>
                    <a:pt x="923133" y="207680"/>
                  </a:cubicBezTo>
                  <a:cubicBezTo>
                    <a:pt x="918564" y="207173"/>
                    <a:pt x="911454" y="206157"/>
                    <a:pt x="909931" y="203110"/>
                  </a:cubicBezTo>
                  <a:cubicBezTo>
                    <a:pt x="902822" y="187369"/>
                    <a:pt x="897236" y="170612"/>
                    <a:pt x="891143" y="154364"/>
                  </a:cubicBezTo>
                  <a:cubicBezTo>
                    <a:pt x="892159" y="153856"/>
                    <a:pt x="892667" y="153856"/>
                    <a:pt x="893682" y="153856"/>
                  </a:cubicBezTo>
                  <a:cubicBezTo>
                    <a:pt x="886065" y="142178"/>
                    <a:pt x="878449" y="130498"/>
                    <a:pt x="871340" y="118819"/>
                  </a:cubicBezTo>
                  <a:cubicBezTo>
                    <a:pt x="872863" y="117804"/>
                    <a:pt x="874894" y="116788"/>
                    <a:pt x="876417" y="115265"/>
                  </a:cubicBezTo>
                  <a:close/>
                  <a:moveTo>
                    <a:pt x="1060740" y="64487"/>
                  </a:moveTo>
                  <a:cubicBezTo>
                    <a:pt x="1063788" y="76673"/>
                    <a:pt x="1068865" y="86829"/>
                    <a:pt x="1069373" y="97492"/>
                  </a:cubicBezTo>
                  <a:cubicBezTo>
                    <a:pt x="1070388" y="125928"/>
                    <a:pt x="1070388" y="154871"/>
                    <a:pt x="1069881" y="183307"/>
                  </a:cubicBezTo>
                  <a:cubicBezTo>
                    <a:pt x="1069881" y="187369"/>
                    <a:pt x="1065311" y="191432"/>
                    <a:pt x="1062772" y="195494"/>
                  </a:cubicBezTo>
                  <a:cubicBezTo>
                    <a:pt x="1059217" y="192447"/>
                    <a:pt x="1052616" y="188893"/>
                    <a:pt x="1052616" y="185846"/>
                  </a:cubicBezTo>
                  <a:cubicBezTo>
                    <a:pt x="1052616" y="147255"/>
                    <a:pt x="1053631" y="108156"/>
                    <a:pt x="1054647" y="69565"/>
                  </a:cubicBezTo>
                  <a:cubicBezTo>
                    <a:pt x="1054139" y="69057"/>
                    <a:pt x="1055663" y="68041"/>
                    <a:pt x="1060740" y="64487"/>
                  </a:cubicBezTo>
                  <a:close/>
                  <a:moveTo>
                    <a:pt x="1043477" y="27928"/>
                  </a:moveTo>
                  <a:cubicBezTo>
                    <a:pt x="1046524" y="37576"/>
                    <a:pt x="1049570" y="46716"/>
                    <a:pt x="1052110" y="56365"/>
                  </a:cubicBezTo>
                  <a:cubicBezTo>
                    <a:pt x="1049062" y="57380"/>
                    <a:pt x="1046016" y="57888"/>
                    <a:pt x="1042969" y="58903"/>
                  </a:cubicBezTo>
                  <a:cubicBezTo>
                    <a:pt x="1029767" y="52302"/>
                    <a:pt x="1030782" y="41639"/>
                    <a:pt x="1043477" y="27928"/>
                  </a:cubicBezTo>
                  <a:close/>
                  <a:moveTo>
                    <a:pt x="932273" y="0"/>
                  </a:moveTo>
                  <a:cubicBezTo>
                    <a:pt x="964771" y="37576"/>
                    <a:pt x="988129" y="79721"/>
                    <a:pt x="999300" y="128467"/>
                  </a:cubicBezTo>
                  <a:cubicBezTo>
                    <a:pt x="1005901" y="158426"/>
                    <a:pt x="1005901" y="159949"/>
                    <a:pt x="985590" y="184323"/>
                  </a:cubicBezTo>
                  <a:cubicBezTo>
                    <a:pt x="994222" y="185338"/>
                    <a:pt x="1001331" y="186354"/>
                    <a:pt x="1009456" y="187369"/>
                  </a:cubicBezTo>
                  <a:cubicBezTo>
                    <a:pt x="1021642" y="211743"/>
                    <a:pt x="1006917" y="245764"/>
                    <a:pt x="1035860" y="270645"/>
                  </a:cubicBezTo>
                  <a:cubicBezTo>
                    <a:pt x="1037891" y="252364"/>
                    <a:pt x="1039415" y="237132"/>
                    <a:pt x="1041446" y="221898"/>
                  </a:cubicBezTo>
                  <a:cubicBezTo>
                    <a:pt x="1043477" y="203619"/>
                    <a:pt x="1054648" y="196509"/>
                    <a:pt x="1070897" y="204634"/>
                  </a:cubicBezTo>
                  <a:cubicBezTo>
                    <a:pt x="1073944" y="206157"/>
                    <a:pt x="1077498" y="212758"/>
                    <a:pt x="1076990" y="216313"/>
                  </a:cubicBezTo>
                  <a:cubicBezTo>
                    <a:pt x="1073436" y="240178"/>
                    <a:pt x="1068866" y="263536"/>
                    <a:pt x="1063788" y="291463"/>
                  </a:cubicBezTo>
                  <a:cubicBezTo>
                    <a:pt x="1039415" y="288417"/>
                    <a:pt x="1009963" y="284355"/>
                    <a:pt x="977974" y="280292"/>
                  </a:cubicBezTo>
                  <a:cubicBezTo>
                    <a:pt x="997269" y="233577"/>
                    <a:pt x="972388" y="190924"/>
                    <a:pt x="977466" y="147255"/>
                  </a:cubicBezTo>
                  <a:cubicBezTo>
                    <a:pt x="977466" y="146239"/>
                    <a:pt x="976958" y="144716"/>
                    <a:pt x="976958" y="143193"/>
                  </a:cubicBezTo>
                  <a:cubicBezTo>
                    <a:pt x="981528" y="98509"/>
                    <a:pt x="957155" y="64487"/>
                    <a:pt x="936335" y="28943"/>
                  </a:cubicBezTo>
                  <a:cubicBezTo>
                    <a:pt x="931765" y="20819"/>
                    <a:pt x="931258" y="10156"/>
                    <a:pt x="928719" y="508"/>
                  </a:cubicBezTo>
                  <a:cubicBezTo>
                    <a:pt x="929735" y="0"/>
                    <a:pt x="931258" y="0"/>
                    <a:pt x="932273" y="0"/>
                  </a:cubicBezTo>
                  <a:close/>
                </a:path>
              </a:pathLst>
            </a:custGeom>
            <a:solidFill>
              <a:schemeClr val="accent4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E513DF1-038A-4F79-A9AB-3D132F4DBEDE}"/>
                </a:ext>
              </a:extLst>
            </p:cNvPr>
            <p:cNvSpPr/>
            <p:nvPr/>
          </p:nvSpPr>
          <p:spPr>
            <a:xfrm>
              <a:off x="4832695" y="1725691"/>
              <a:ext cx="1089176" cy="1168450"/>
            </a:xfrm>
            <a:custGeom>
              <a:avLst/>
              <a:gdLst>
                <a:gd name="connsiteX0" fmla="*/ 786035 w 1089176"/>
                <a:gd name="connsiteY0" fmla="*/ 1041446 h 1168450"/>
                <a:gd name="connsiteX1" fmla="*/ 794667 w 1089176"/>
                <a:gd name="connsiteY1" fmla="*/ 1042461 h 1168450"/>
                <a:gd name="connsiteX2" fmla="*/ 816501 w 1089176"/>
                <a:gd name="connsiteY2" fmla="*/ 1167883 h 1168450"/>
                <a:gd name="connsiteX3" fmla="*/ 697682 w 1089176"/>
                <a:gd name="connsiteY3" fmla="*/ 1152649 h 1168450"/>
                <a:gd name="connsiteX4" fmla="*/ 753537 w 1089176"/>
                <a:gd name="connsiteY4" fmla="*/ 1104918 h 1168450"/>
                <a:gd name="connsiteX5" fmla="*/ 786035 w 1089176"/>
                <a:gd name="connsiteY5" fmla="*/ 1041446 h 1168450"/>
                <a:gd name="connsiteX6" fmla="*/ 753029 w 1089176"/>
                <a:gd name="connsiteY6" fmla="*/ 998286 h 1168450"/>
                <a:gd name="connsiteX7" fmla="*/ 1089176 w 1089176"/>
                <a:gd name="connsiteY7" fmla="*/ 1066836 h 1168450"/>
                <a:gd name="connsiteX8" fmla="*/ 1087653 w 1089176"/>
                <a:gd name="connsiteY8" fmla="*/ 1074453 h 1168450"/>
                <a:gd name="connsiteX9" fmla="*/ 753029 w 1089176"/>
                <a:gd name="connsiteY9" fmla="*/ 998286 h 1168450"/>
                <a:gd name="connsiteX10" fmla="*/ 717994 w 1089176"/>
                <a:gd name="connsiteY10" fmla="*/ 963756 h 1168450"/>
                <a:gd name="connsiteX11" fmla="*/ 723580 w 1089176"/>
                <a:gd name="connsiteY11" fmla="*/ 978990 h 1168450"/>
                <a:gd name="connsiteX12" fmla="*/ 723072 w 1089176"/>
                <a:gd name="connsiteY12" fmla="*/ 996761 h 1168450"/>
                <a:gd name="connsiteX13" fmla="*/ 762171 w 1089176"/>
                <a:gd name="connsiteY13" fmla="*/ 1043477 h 1168450"/>
                <a:gd name="connsiteX14" fmla="*/ 674833 w 1089176"/>
                <a:gd name="connsiteY14" fmla="*/ 1121166 h 1168450"/>
                <a:gd name="connsiteX15" fmla="*/ 682449 w 1089176"/>
                <a:gd name="connsiteY15" fmla="*/ 1108472 h 1168450"/>
                <a:gd name="connsiteX16" fmla="*/ 693621 w 1089176"/>
                <a:gd name="connsiteY16" fmla="*/ 1068358 h 1168450"/>
                <a:gd name="connsiteX17" fmla="*/ 650967 w 1089176"/>
                <a:gd name="connsiteY17" fmla="*/ 1066835 h 1168450"/>
                <a:gd name="connsiteX18" fmla="*/ 657568 w 1089176"/>
                <a:gd name="connsiteY18" fmla="*/ 1041954 h 1168450"/>
                <a:gd name="connsiteX19" fmla="*/ 703777 w 1089176"/>
                <a:gd name="connsiteY19" fmla="*/ 971881 h 1168450"/>
                <a:gd name="connsiteX20" fmla="*/ 717994 w 1089176"/>
                <a:gd name="connsiteY20" fmla="*/ 963756 h 1168450"/>
                <a:gd name="connsiteX21" fmla="*/ 662140 w 1089176"/>
                <a:gd name="connsiteY21" fmla="*/ 938368 h 1168450"/>
                <a:gd name="connsiteX22" fmla="*/ 678896 w 1089176"/>
                <a:gd name="connsiteY22" fmla="*/ 958679 h 1168450"/>
                <a:gd name="connsiteX23" fmla="*/ 661124 w 1089176"/>
                <a:gd name="connsiteY23" fmla="*/ 1015550 h 1168450"/>
                <a:gd name="connsiteX24" fmla="*/ 636751 w 1089176"/>
                <a:gd name="connsiteY24" fmla="*/ 1055156 h 1168450"/>
                <a:gd name="connsiteX25" fmla="*/ 624564 w 1089176"/>
                <a:gd name="connsiteY25" fmla="*/ 1077498 h 1168450"/>
                <a:gd name="connsiteX26" fmla="*/ 607807 w 1089176"/>
                <a:gd name="connsiteY26" fmla="*/ 1088162 h 1168450"/>
                <a:gd name="connsiteX27" fmla="*/ 598160 w 1089176"/>
                <a:gd name="connsiteY27" fmla="*/ 1073944 h 1168450"/>
                <a:gd name="connsiteX28" fmla="*/ 574802 w 1089176"/>
                <a:gd name="connsiteY28" fmla="*/ 1061250 h 1168450"/>
                <a:gd name="connsiteX29" fmla="*/ 441765 w 1089176"/>
                <a:gd name="connsiteY29" fmla="*/ 1083084 h 1168450"/>
                <a:gd name="connsiteX30" fmla="*/ 127959 w 1089176"/>
                <a:gd name="connsiteY30" fmla="*/ 1121167 h 1168450"/>
                <a:gd name="connsiteX31" fmla="*/ 75658 w 1089176"/>
                <a:gd name="connsiteY31" fmla="*/ 1127261 h 1168450"/>
                <a:gd name="connsiteX32" fmla="*/ 27928 w 1089176"/>
                <a:gd name="connsiteY32" fmla="*/ 1097809 h 1168450"/>
                <a:gd name="connsiteX33" fmla="*/ 43161 w 1089176"/>
                <a:gd name="connsiteY33" fmla="*/ 1091209 h 1168450"/>
                <a:gd name="connsiteX34" fmla="*/ 137099 w 1089176"/>
                <a:gd name="connsiteY34" fmla="*/ 1045001 h 1168450"/>
                <a:gd name="connsiteX35" fmla="*/ 150301 w 1089176"/>
                <a:gd name="connsiteY35" fmla="*/ 1036876 h 1168450"/>
                <a:gd name="connsiteX36" fmla="*/ 165027 w 1089176"/>
                <a:gd name="connsiteY36" fmla="*/ 1048048 h 1168450"/>
                <a:gd name="connsiteX37" fmla="*/ 160457 w 1089176"/>
                <a:gd name="connsiteY37" fmla="*/ 1078006 h 1168450"/>
                <a:gd name="connsiteX38" fmla="*/ 256427 w 1089176"/>
                <a:gd name="connsiteY38" fmla="*/ 1064804 h 1168450"/>
                <a:gd name="connsiteX39" fmla="*/ 536720 w 1089176"/>
                <a:gd name="connsiteY39" fmla="*/ 1014026 h 1168450"/>
                <a:gd name="connsiteX40" fmla="*/ 610855 w 1089176"/>
                <a:gd name="connsiteY40" fmla="*/ 990669 h 1168450"/>
                <a:gd name="connsiteX41" fmla="*/ 633197 w 1089176"/>
                <a:gd name="connsiteY41" fmla="*/ 966296 h 1168450"/>
                <a:gd name="connsiteX42" fmla="*/ 640305 w 1089176"/>
                <a:gd name="connsiteY42" fmla="*/ 950554 h 1168450"/>
                <a:gd name="connsiteX43" fmla="*/ 662140 w 1089176"/>
                <a:gd name="connsiteY43" fmla="*/ 938368 h 1168450"/>
                <a:gd name="connsiteX44" fmla="*/ 266581 w 1089176"/>
                <a:gd name="connsiteY44" fmla="*/ 398603 h 1168450"/>
                <a:gd name="connsiteX45" fmla="*/ 260488 w 1089176"/>
                <a:gd name="connsiteY45" fmla="*/ 431101 h 1168450"/>
                <a:gd name="connsiteX46" fmla="*/ 213773 w 1089176"/>
                <a:gd name="connsiteY46" fmla="*/ 507267 h 1168450"/>
                <a:gd name="connsiteX47" fmla="*/ 148778 w 1089176"/>
                <a:gd name="connsiteY47" fmla="*/ 854585 h 1168450"/>
                <a:gd name="connsiteX48" fmla="*/ 132529 w 1089176"/>
                <a:gd name="connsiteY48" fmla="*/ 960710 h 1168450"/>
                <a:gd name="connsiteX49" fmla="*/ 133037 w 1089176"/>
                <a:gd name="connsiteY49" fmla="*/ 970358 h 1168450"/>
                <a:gd name="connsiteX50" fmla="*/ 115264 w 1089176"/>
                <a:gd name="connsiteY50" fmla="*/ 1013011 h 1168450"/>
                <a:gd name="connsiteX51" fmla="*/ 83782 w 1089176"/>
                <a:gd name="connsiteY51" fmla="*/ 1044493 h 1168450"/>
                <a:gd name="connsiteX52" fmla="*/ 52809 w 1089176"/>
                <a:gd name="connsiteY52" fmla="*/ 1079022 h 1168450"/>
                <a:gd name="connsiteX53" fmla="*/ 16756 w 1089176"/>
                <a:gd name="connsiteY53" fmla="*/ 1078514 h 1168450"/>
                <a:gd name="connsiteX54" fmla="*/ 0 w 1089176"/>
                <a:gd name="connsiteY54" fmla="*/ 1051095 h 1168450"/>
                <a:gd name="connsiteX55" fmla="*/ 26912 w 1089176"/>
                <a:gd name="connsiteY55" fmla="*/ 1038400 h 1168450"/>
                <a:gd name="connsiteX56" fmla="*/ 41130 w 1089176"/>
                <a:gd name="connsiteY56" fmla="*/ 1019612 h 1168450"/>
                <a:gd name="connsiteX57" fmla="*/ 38590 w 1089176"/>
                <a:gd name="connsiteY57" fmla="*/ 981021 h 1168450"/>
                <a:gd name="connsiteX58" fmla="*/ 46715 w 1089176"/>
                <a:gd name="connsiteY58" fmla="*/ 979498 h 1168450"/>
                <a:gd name="connsiteX59" fmla="*/ 87337 w 1089176"/>
                <a:gd name="connsiteY59" fmla="*/ 957156 h 1168450"/>
                <a:gd name="connsiteX60" fmla="*/ 126943 w 1089176"/>
                <a:gd name="connsiteY60" fmla="*/ 786036 h 1168450"/>
                <a:gd name="connsiteX61" fmla="*/ 167565 w 1089176"/>
                <a:gd name="connsiteY61" fmla="*/ 554998 h 1168450"/>
                <a:gd name="connsiteX62" fmla="*/ 173659 w 1089176"/>
                <a:gd name="connsiteY62" fmla="*/ 449888 h 1168450"/>
                <a:gd name="connsiteX63" fmla="*/ 198032 w 1089176"/>
                <a:gd name="connsiteY63" fmla="*/ 413837 h 1168450"/>
                <a:gd name="connsiteX64" fmla="*/ 266581 w 1089176"/>
                <a:gd name="connsiteY64" fmla="*/ 398603 h 1168450"/>
                <a:gd name="connsiteX65" fmla="*/ 166041 w 1089176"/>
                <a:gd name="connsiteY65" fmla="*/ 379308 h 1168450"/>
                <a:gd name="connsiteX66" fmla="*/ 170104 w 1089176"/>
                <a:gd name="connsiteY66" fmla="*/ 395049 h 1168450"/>
                <a:gd name="connsiteX67" fmla="*/ 163503 w 1089176"/>
                <a:gd name="connsiteY67" fmla="*/ 467661 h 1168450"/>
                <a:gd name="connsiteX68" fmla="*/ 160456 w 1089176"/>
                <a:gd name="connsiteY68" fmla="*/ 476801 h 1168450"/>
                <a:gd name="connsiteX69" fmla="*/ 113233 w 1089176"/>
                <a:gd name="connsiteY69" fmla="*/ 594097 h 1168450"/>
                <a:gd name="connsiteX70" fmla="*/ 57378 w 1089176"/>
                <a:gd name="connsiteY70" fmla="*/ 903332 h 1168450"/>
                <a:gd name="connsiteX71" fmla="*/ 42652 w 1089176"/>
                <a:gd name="connsiteY71" fmla="*/ 957663 h 1168450"/>
                <a:gd name="connsiteX72" fmla="*/ 34020 w 1089176"/>
                <a:gd name="connsiteY72" fmla="*/ 957156 h 1168450"/>
                <a:gd name="connsiteX73" fmla="*/ 29957 w 1089176"/>
                <a:gd name="connsiteY73" fmla="*/ 911456 h 1168450"/>
                <a:gd name="connsiteX74" fmla="*/ 55855 w 1089176"/>
                <a:gd name="connsiteY74" fmla="*/ 684481 h 1168450"/>
                <a:gd name="connsiteX75" fmla="*/ 125927 w 1089176"/>
                <a:gd name="connsiteY75" fmla="*/ 435163 h 1168450"/>
                <a:gd name="connsiteX76" fmla="*/ 150809 w 1089176"/>
                <a:gd name="connsiteY76" fmla="*/ 385402 h 1168450"/>
                <a:gd name="connsiteX77" fmla="*/ 166041 w 1089176"/>
                <a:gd name="connsiteY77" fmla="*/ 379308 h 1168450"/>
                <a:gd name="connsiteX78" fmla="*/ 412312 w 1089176"/>
                <a:gd name="connsiteY78" fmla="*/ 199048 h 1168450"/>
                <a:gd name="connsiteX79" fmla="*/ 416375 w 1089176"/>
                <a:gd name="connsiteY79" fmla="*/ 201587 h 1168450"/>
                <a:gd name="connsiteX80" fmla="*/ 408250 w 1089176"/>
                <a:gd name="connsiteY80" fmla="*/ 216313 h 1168450"/>
                <a:gd name="connsiteX81" fmla="*/ 315327 w 1089176"/>
                <a:gd name="connsiteY81" fmla="*/ 314313 h 1168450"/>
                <a:gd name="connsiteX82" fmla="*/ 299079 w 1089176"/>
                <a:gd name="connsiteY82" fmla="*/ 324976 h 1168450"/>
                <a:gd name="connsiteX83" fmla="*/ 285876 w 1089176"/>
                <a:gd name="connsiteY83" fmla="*/ 324469 h 1168450"/>
                <a:gd name="connsiteX84" fmla="*/ 285876 w 1089176"/>
                <a:gd name="connsiteY84" fmla="*/ 308728 h 1168450"/>
                <a:gd name="connsiteX85" fmla="*/ 412312 w 1089176"/>
                <a:gd name="connsiteY85" fmla="*/ 199048 h 1168450"/>
                <a:gd name="connsiteX86" fmla="*/ 204125 w 1089176"/>
                <a:gd name="connsiteY86" fmla="*/ 175183 h 1168450"/>
                <a:gd name="connsiteX87" fmla="*/ 213265 w 1089176"/>
                <a:gd name="connsiteY87" fmla="*/ 175183 h 1168450"/>
                <a:gd name="connsiteX88" fmla="*/ 232561 w 1089176"/>
                <a:gd name="connsiteY88" fmla="*/ 215297 h 1168450"/>
                <a:gd name="connsiteX89" fmla="*/ 221898 w 1089176"/>
                <a:gd name="connsiteY89" fmla="*/ 273183 h 1168450"/>
                <a:gd name="connsiteX90" fmla="*/ 153855 w 1089176"/>
                <a:gd name="connsiteY90" fmla="*/ 273183 h 1168450"/>
                <a:gd name="connsiteX91" fmla="*/ 142684 w 1089176"/>
                <a:gd name="connsiteY91" fmla="*/ 254395 h 1168450"/>
                <a:gd name="connsiteX92" fmla="*/ 143192 w 1089176"/>
                <a:gd name="connsiteY92" fmla="*/ 208188 h 1168450"/>
                <a:gd name="connsiteX93" fmla="*/ 143192 w 1089176"/>
                <a:gd name="connsiteY93" fmla="*/ 191431 h 1168450"/>
                <a:gd name="connsiteX94" fmla="*/ 169089 w 1089176"/>
                <a:gd name="connsiteY94" fmla="*/ 189908 h 1168450"/>
                <a:gd name="connsiteX95" fmla="*/ 176705 w 1089176"/>
                <a:gd name="connsiteY95" fmla="*/ 205142 h 1168450"/>
                <a:gd name="connsiteX96" fmla="*/ 172135 w 1089176"/>
                <a:gd name="connsiteY96" fmla="*/ 253888 h 1168450"/>
                <a:gd name="connsiteX97" fmla="*/ 200571 w 1089176"/>
                <a:gd name="connsiteY97" fmla="*/ 220882 h 1168450"/>
                <a:gd name="connsiteX98" fmla="*/ 204125 w 1089176"/>
                <a:gd name="connsiteY98" fmla="*/ 175183 h 1168450"/>
                <a:gd name="connsiteX99" fmla="*/ 92415 w 1089176"/>
                <a:gd name="connsiteY99" fmla="*/ 156903 h 1168450"/>
                <a:gd name="connsiteX100" fmla="*/ 109172 w 1089176"/>
                <a:gd name="connsiteY100" fmla="*/ 211743 h 1168450"/>
                <a:gd name="connsiteX101" fmla="*/ 136085 w 1089176"/>
                <a:gd name="connsiteY101" fmla="*/ 282325 h 1168450"/>
                <a:gd name="connsiteX102" fmla="*/ 132530 w 1089176"/>
                <a:gd name="connsiteY102" fmla="*/ 306190 h 1168450"/>
                <a:gd name="connsiteX103" fmla="*/ 117297 w 1089176"/>
                <a:gd name="connsiteY103" fmla="*/ 292480 h 1168450"/>
                <a:gd name="connsiteX104" fmla="*/ 83275 w 1089176"/>
                <a:gd name="connsiteY104" fmla="*/ 159442 h 1168450"/>
                <a:gd name="connsiteX105" fmla="*/ 92415 w 1089176"/>
                <a:gd name="connsiteY105" fmla="*/ 156903 h 1168450"/>
                <a:gd name="connsiteX106" fmla="*/ 350363 w 1089176"/>
                <a:gd name="connsiteY106" fmla="*/ 120850 h 1168450"/>
                <a:gd name="connsiteX107" fmla="*/ 356965 w 1089176"/>
                <a:gd name="connsiteY107" fmla="*/ 123896 h 1168450"/>
                <a:gd name="connsiteX108" fmla="*/ 343254 w 1089176"/>
                <a:gd name="connsiteY108" fmla="*/ 152840 h 1168450"/>
                <a:gd name="connsiteX109" fmla="*/ 291970 w 1089176"/>
                <a:gd name="connsiteY109" fmla="*/ 247286 h 1168450"/>
                <a:gd name="connsiteX110" fmla="*/ 281306 w 1089176"/>
                <a:gd name="connsiteY110" fmla="*/ 284354 h 1168450"/>
                <a:gd name="connsiteX111" fmla="*/ 256933 w 1089176"/>
                <a:gd name="connsiteY111" fmla="*/ 284354 h 1168450"/>
                <a:gd name="connsiteX112" fmla="*/ 275720 w 1089176"/>
                <a:gd name="connsiteY112" fmla="*/ 350872 h 1168450"/>
                <a:gd name="connsiteX113" fmla="*/ 233575 w 1089176"/>
                <a:gd name="connsiteY113" fmla="*/ 367121 h 1168450"/>
                <a:gd name="connsiteX114" fmla="*/ 217327 w 1089176"/>
                <a:gd name="connsiteY114" fmla="*/ 394541 h 1168450"/>
                <a:gd name="connsiteX115" fmla="*/ 190414 w 1089176"/>
                <a:gd name="connsiteY115" fmla="*/ 385909 h 1168450"/>
                <a:gd name="connsiteX116" fmla="*/ 162487 w 1089176"/>
                <a:gd name="connsiteY116" fmla="*/ 304664 h 1168450"/>
                <a:gd name="connsiteX117" fmla="*/ 195492 w 1089176"/>
                <a:gd name="connsiteY117" fmla="*/ 292986 h 1168450"/>
                <a:gd name="connsiteX118" fmla="*/ 217327 w 1089176"/>
                <a:gd name="connsiteY118" fmla="*/ 340717 h 1168450"/>
                <a:gd name="connsiteX119" fmla="*/ 223927 w 1089176"/>
                <a:gd name="connsiteY119" fmla="*/ 335639 h 1168450"/>
                <a:gd name="connsiteX120" fmla="*/ 252363 w 1089176"/>
                <a:gd name="connsiteY120" fmla="*/ 263027 h 1168450"/>
                <a:gd name="connsiteX121" fmla="*/ 271659 w 1089176"/>
                <a:gd name="connsiteY121" fmla="*/ 223421 h 1168450"/>
                <a:gd name="connsiteX122" fmla="*/ 288922 w 1089176"/>
                <a:gd name="connsiteY122" fmla="*/ 214281 h 1168450"/>
                <a:gd name="connsiteX123" fmla="*/ 350363 w 1089176"/>
                <a:gd name="connsiteY123" fmla="*/ 120850 h 1168450"/>
                <a:gd name="connsiteX124" fmla="*/ 371690 w 1089176"/>
                <a:gd name="connsiteY124" fmla="*/ 97049 h 1168450"/>
                <a:gd name="connsiteX125" fmla="*/ 389970 w 1089176"/>
                <a:gd name="connsiteY125" fmla="*/ 100540 h 1168450"/>
                <a:gd name="connsiteX126" fmla="*/ 368136 w 1089176"/>
                <a:gd name="connsiteY126" fmla="*/ 117804 h 1168450"/>
                <a:gd name="connsiteX127" fmla="*/ 362550 w 1089176"/>
                <a:gd name="connsiteY127" fmla="*/ 107648 h 1168450"/>
                <a:gd name="connsiteX128" fmla="*/ 371690 w 1089176"/>
                <a:gd name="connsiteY128" fmla="*/ 97049 h 1168450"/>
                <a:gd name="connsiteX129" fmla="*/ 180766 w 1089176"/>
                <a:gd name="connsiteY129" fmla="*/ 57887 h 1168450"/>
                <a:gd name="connsiteX130" fmla="*/ 166041 w 1089176"/>
                <a:gd name="connsiteY130" fmla="*/ 183815 h 1168450"/>
                <a:gd name="connsiteX131" fmla="*/ 180766 w 1089176"/>
                <a:gd name="connsiteY131" fmla="*/ 57887 h 1168450"/>
                <a:gd name="connsiteX132" fmla="*/ 265566 w 1089176"/>
                <a:gd name="connsiteY132" fmla="*/ 38084 h 1168450"/>
                <a:gd name="connsiteX133" fmla="*/ 276738 w 1089176"/>
                <a:gd name="connsiteY133" fmla="*/ 46209 h 1168450"/>
                <a:gd name="connsiteX134" fmla="*/ 266074 w 1089176"/>
                <a:gd name="connsiteY134" fmla="*/ 81753 h 1168450"/>
                <a:gd name="connsiteX135" fmla="*/ 243731 w 1089176"/>
                <a:gd name="connsiteY135" fmla="*/ 157919 h 1168450"/>
                <a:gd name="connsiteX136" fmla="*/ 232053 w 1089176"/>
                <a:gd name="connsiteY136" fmla="*/ 172644 h 1168450"/>
                <a:gd name="connsiteX137" fmla="*/ 218851 w 1089176"/>
                <a:gd name="connsiteY137" fmla="*/ 154364 h 1168450"/>
                <a:gd name="connsiteX138" fmla="*/ 221389 w 1089176"/>
                <a:gd name="connsiteY138" fmla="*/ 137100 h 1168450"/>
                <a:gd name="connsiteX139" fmla="*/ 258458 w 1089176"/>
                <a:gd name="connsiteY139" fmla="*/ 55856 h 1168450"/>
                <a:gd name="connsiteX140" fmla="*/ 265566 w 1089176"/>
                <a:gd name="connsiteY140" fmla="*/ 38084 h 1168450"/>
                <a:gd name="connsiteX141" fmla="*/ 196000 w 1089176"/>
                <a:gd name="connsiteY141" fmla="*/ 13710 h 1168450"/>
                <a:gd name="connsiteX142" fmla="*/ 204125 w 1089176"/>
                <a:gd name="connsiteY142" fmla="*/ 15741 h 1168450"/>
                <a:gd name="connsiteX143" fmla="*/ 194985 w 1089176"/>
                <a:gd name="connsiteY143" fmla="*/ 49763 h 1168450"/>
                <a:gd name="connsiteX144" fmla="*/ 185337 w 1089176"/>
                <a:gd name="connsiteY144" fmla="*/ 46715 h 1168450"/>
                <a:gd name="connsiteX145" fmla="*/ 196000 w 1089176"/>
                <a:gd name="connsiteY145" fmla="*/ 13710 h 1168450"/>
                <a:gd name="connsiteX146" fmla="*/ 311265 w 1089176"/>
                <a:gd name="connsiteY146" fmla="*/ 0 h 1168450"/>
                <a:gd name="connsiteX147" fmla="*/ 283338 w 1089176"/>
                <a:gd name="connsiteY147" fmla="*/ 37576 h 1168450"/>
                <a:gd name="connsiteX148" fmla="*/ 311265 w 1089176"/>
                <a:gd name="connsiteY148" fmla="*/ 0 h 1168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1089176" h="1168450">
                  <a:moveTo>
                    <a:pt x="786035" y="1041446"/>
                  </a:moveTo>
                  <a:cubicBezTo>
                    <a:pt x="788574" y="1041954"/>
                    <a:pt x="791621" y="1042461"/>
                    <a:pt x="794667" y="1042461"/>
                  </a:cubicBezTo>
                  <a:cubicBezTo>
                    <a:pt x="801776" y="1083591"/>
                    <a:pt x="808885" y="1124214"/>
                    <a:pt x="816501" y="1167883"/>
                  </a:cubicBezTo>
                  <a:cubicBezTo>
                    <a:pt x="773340" y="1169914"/>
                    <a:pt x="736273" y="1166868"/>
                    <a:pt x="697682" y="1152649"/>
                  </a:cubicBezTo>
                  <a:cubicBezTo>
                    <a:pt x="717993" y="1135385"/>
                    <a:pt x="739320" y="1122690"/>
                    <a:pt x="753537" y="1104918"/>
                  </a:cubicBezTo>
                  <a:cubicBezTo>
                    <a:pt x="767755" y="1086639"/>
                    <a:pt x="775372" y="1062773"/>
                    <a:pt x="786035" y="1041446"/>
                  </a:cubicBezTo>
                  <a:close/>
                  <a:moveTo>
                    <a:pt x="753029" y="998286"/>
                  </a:moveTo>
                  <a:cubicBezTo>
                    <a:pt x="867786" y="1021644"/>
                    <a:pt x="978482" y="1043986"/>
                    <a:pt x="1089176" y="1066836"/>
                  </a:cubicBezTo>
                  <a:cubicBezTo>
                    <a:pt x="1088161" y="1069375"/>
                    <a:pt x="1088161" y="1071914"/>
                    <a:pt x="1087653" y="1074453"/>
                  </a:cubicBezTo>
                  <a:cubicBezTo>
                    <a:pt x="1048554" y="1098318"/>
                    <a:pt x="779942" y="1040431"/>
                    <a:pt x="753029" y="998286"/>
                  </a:cubicBezTo>
                  <a:close/>
                  <a:moveTo>
                    <a:pt x="717994" y="963756"/>
                  </a:moveTo>
                  <a:cubicBezTo>
                    <a:pt x="720025" y="968834"/>
                    <a:pt x="722564" y="973912"/>
                    <a:pt x="723580" y="978990"/>
                  </a:cubicBezTo>
                  <a:cubicBezTo>
                    <a:pt x="724595" y="984575"/>
                    <a:pt x="723580" y="990669"/>
                    <a:pt x="723072" y="996761"/>
                  </a:cubicBezTo>
                  <a:cubicBezTo>
                    <a:pt x="720025" y="1030782"/>
                    <a:pt x="726626" y="1039414"/>
                    <a:pt x="762171" y="1043477"/>
                  </a:cubicBezTo>
                  <a:cubicBezTo>
                    <a:pt x="759632" y="1094254"/>
                    <a:pt x="721040" y="1129291"/>
                    <a:pt x="674833" y="1121166"/>
                  </a:cubicBezTo>
                  <a:cubicBezTo>
                    <a:pt x="677880" y="1116089"/>
                    <a:pt x="679403" y="1111519"/>
                    <a:pt x="682449" y="1108472"/>
                  </a:cubicBezTo>
                  <a:cubicBezTo>
                    <a:pt x="695144" y="1097301"/>
                    <a:pt x="703777" y="1085623"/>
                    <a:pt x="693621" y="1068358"/>
                  </a:cubicBezTo>
                  <a:cubicBezTo>
                    <a:pt x="682957" y="1050078"/>
                    <a:pt x="668739" y="1061756"/>
                    <a:pt x="650967" y="1066835"/>
                  </a:cubicBezTo>
                  <a:cubicBezTo>
                    <a:pt x="653506" y="1056171"/>
                    <a:pt x="653506" y="1048047"/>
                    <a:pt x="657568" y="1041954"/>
                  </a:cubicBezTo>
                  <a:cubicBezTo>
                    <a:pt x="672294" y="1018088"/>
                    <a:pt x="688035" y="994730"/>
                    <a:pt x="703777" y="971881"/>
                  </a:cubicBezTo>
                  <a:cubicBezTo>
                    <a:pt x="706823" y="967818"/>
                    <a:pt x="712916" y="966295"/>
                    <a:pt x="717994" y="963756"/>
                  </a:cubicBezTo>
                  <a:close/>
                  <a:moveTo>
                    <a:pt x="662140" y="938368"/>
                  </a:moveTo>
                  <a:cubicBezTo>
                    <a:pt x="669249" y="940907"/>
                    <a:pt x="677881" y="951062"/>
                    <a:pt x="678896" y="958679"/>
                  </a:cubicBezTo>
                  <a:cubicBezTo>
                    <a:pt x="682451" y="979498"/>
                    <a:pt x="678896" y="998794"/>
                    <a:pt x="661124" y="1015550"/>
                  </a:cubicBezTo>
                  <a:cubicBezTo>
                    <a:pt x="649953" y="1025705"/>
                    <a:pt x="644368" y="1041447"/>
                    <a:pt x="636751" y="1055156"/>
                  </a:cubicBezTo>
                  <a:cubicBezTo>
                    <a:pt x="632689" y="1062265"/>
                    <a:pt x="630150" y="1070898"/>
                    <a:pt x="624564" y="1077498"/>
                  </a:cubicBezTo>
                  <a:cubicBezTo>
                    <a:pt x="620502" y="1082576"/>
                    <a:pt x="613901" y="1087146"/>
                    <a:pt x="607807" y="1088162"/>
                  </a:cubicBezTo>
                  <a:cubicBezTo>
                    <a:pt x="605269" y="1088670"/>
                    <a:pt x="598668" y="1079530"/>
                    <a:pt x="598160" y="1073944"/>
                  </a:cubicBezTo>
                  <a:cubicBezTo>
                    <a:pt x="596129" y="1058203"/>
                    <a:pt x="584958" y="1059219"/>
                    <a:pt x="574802" y="1061250"/>
                  </a:cubicBezTo>
                  <a:cubicBezTo>
                    <a:pt x="530626" y="1068359"/>
                    <a:pt x="485942" y="1075467"/>
                    <a:pt x="441765" y="1083084"/>
                  </a:cubicBezTo>
                  <a:cubicBezTo>
                    <a:pt x="337671" y="1100857"/>
                    <a:pt x="234592" y="1122691"/>
                    <a:pt x="127959" y="1121167"/>
                  </a:cubicBezTo>
                  <a:cubicBezTo>
                    <a:pt x="110695" y="1121167"/>
                    <a:pt x="92923" y="1124214"/>
                    <a:pt x="75658" y="1127261"/>
                  </a:cubicBezTo>
                  <a:cubicBezTo>
                    <a:pt x="47223" y="1131831"/>
                    <a:pt x="39099" y="1127261"/>
                    <a:pt x="27928" y="1097809"/>
                  </a:cubicBezTo>
                  <a:cubicBezTo>
                    <a:pt x="33005" y="1095778"/>
                    <a:pt x="37576" y="1092224"/>
                    <a:pt x="43161" y="1091209"/>
                  </a:cubicBezTo>
                  <a:cubicBezTo>
                    <a:pt x="78706" y="1084100"/>
                    <a:pt x="108664" y="1066327"/>
                    <a:pt x="137099" y="1045001"/>
                  </a:cubicBezTo>
                  <a:cubicBezTo>
                    <a:pt x="141162" y="1041954"/>
                    <a:pt x="145732" y="1039416"/>
                    <a:pt x="150301" y="1036876"/>
                  </a:cubicBezTo>
                  <a:cubicBezTo>
                    <a:pt x="161980" y="1030783"/>
                    <a:pt x="166043" y="1036369"/>
                    <a:pt x="165027" y="1048048"/>
                  </a:cubicBezTo>
                  <a:cubicBezTo>
                    <a:pt x="164520" y="1056680"/>
                    <a:pt x="162488" y="1065312"/>
                    <a:pt x="160457" y="1078006"/>
                  </a:cubicBezTo>
                  <a:cubicBezTo>
                    <a:pt x="194986" y="1073436"/>
                    <a:pt x="225960" y="1070390"/>
                    <a:pt x="256427" y="1064804"/>
                  </a:cubicBezTo>
                  <a:cubicBezTo>
                    <a:pt x="349857" y="1048556"/>
                    <a:pt x="443289" y="1031799"/>
                    <a:pt x="536720" y="1014026"/>
                  </a:cubicBezTo>
                  <a:cubicBezTo>
                    <a:pt x="562108" y="1008949"/>
                    <a:pt x="586989" y="1000317"/>
                    <a:pt x="610855" y="990669"/>
                  </a:cubicBezTo>
                  <a:cubicBezTo>
                    <a:pt x="619994" y="986607"/>
                    <a:pt x="626595" y="974928"/>
                    <a:pt x="633197" y="966296"/>
                  </a:cubicBezTo>
                  <a:cubicBezTo>
                    <a:pt x="636751" y="961725"/>
                    <a:pt x="636751" y="954109"/>
                    <a:pt x="640305" y="950554"/>
                  </a:cubicBezTo>
                  <a:cubicBezTo>
                    <a:pt x="646399" y="944969"/>
                    <a:pt x="656554" y="936845"/>
                    <a:pt x="662140" y="938368"/>
                  </a:cubicBezTo>
                  <a:close/>
                  <a:moveTo>
                    <a:pt x="266581" y="398603"/>
                  </a:moveTo>
                  <a:cubicBezTo>
                    <a:pt x="275213" y="413837"/>
                    <a:pt x="272675" y="427039"/>
                    <a:pt x="260488" y="431101"/>
                  </a:cubicBezTo>
                  <a:cubicBezTo>
                    <a:pt x="221897" y="443287"/>
                    <a:pt x="219358" y="476801"/>
                    <a:pt x="213773" y="507267"/>
                  </a:cubicBezTo>
                  <a:cubicBezTo>
                    <a:pt x="191431" y="623040"/>
                    <a:pt x="170104" y="738812"/>
                    <a:pt x="148778" y="854585"/>
                  </a:cubicBezTo>
                  <a:cubicBezTo>
                    <a:pt x="142177" y="889622"/>
                    <a:pt x="137607" y="925166"/>
                    <a:pt x="132529" y="960710"/>
                  </a:cubicBezTo>
                  <a:cubicBezTo>
                    <a:pt x="132021" y="963757"/>
                    <a:pt x="131513" y="967819"/>
                    <a:pt x="133037" y="970358"/>
                  </a:cubicBezTo>
                  <a:cubicBezTo>
                    <a:pt x="147762" y="993715"/>
                    <a:pt x="130498" y="1001840"/>
                    <a:pt x="115264" y="1013011"/>
                  </a:cubicBezTo>
                  <a:cubicBezTo>
                    <a:pt x="103585" y="1021643"/>
                    <a:pt x="93938" y="1033322"/>
                    <a:pt x="83782" y="1044493"/>
                  </a:cubicBezTo>
                  <a:cubicBezTo>
                    <a:pt x="73119" y="1055664"/>
                    <a:pt x="64487" y="1068866"/>
                    <a:pt x="52809" y="1079022"/>
                  </a:cubicBezTo>
                  <a:cubicBezTo>
                    <a:pt x="41638" y="1088669"/>
                    <a:pt x="27419" y="1091717"/>
                    <a:pt x="16756" y="1078514"/>
                  </a:cubicBezTo>
                  <a:cubicBezTo>
                    <a:pt x="10156" y="1070390"/>
                    <a:pt x="5585" y="1060235"/>
                    <a:pt x="0" y="1051095"/>
                  </a:cubicBezTo>
                  <a:cubicBezTo>
                    <a:pt x="9140" y="1046524"/>
                    <a:pt x="17264" y="1039924"/>
                    <a:pt x="26912" y="1038400"/>
                  </a:cubicBezTo>
                  <a:cubicBezTo>
                    <a:pt x="39098" y="1036369"/>
                    <a:pt x="41638" y="1030276"/>
                    <a:pt x="41130" y="1019612"/>
                  </a:cubicBezTo>
                  <a:cubicBezTo>
                    <a:pt x="40114" y="1006410"/>
                    <a:pt x="39606" y="993208"/>
                    <a:pt x="38590" y="981021"/>
                  </a:cubicBezTo>
                  <a:cubicBezTo>
                    <a:pt x="44176" y="980006"/>
                    <a:pt x="45699" y="978990"/>
                    <a:pt x="46715" y="979498"/>
                  </a:cubicBezTo>
                  <a:cubicBezTo>
                    <a:pt x="72103" y="991684"/>
                    <a:pt x="79212" y="989654"/>
                    <a:pt x="87337" y="957156"/>
                  </a:cubicBezTo>
                  <a:cubicBezTo>
                    <a:pt x="102062" y="900285"/>
                    <a:pt x="115264" y="843414"/>
                    <a:pt x="126943" y="786036"/>
                  </a:cubicBezTo>
                  <a:cubicBezTo>
                    <a:pt x="142177" y="709362"/>
                    <a:pt x="155886" y="632180"/>
                    <a:pt x="167565" y="554998"/>
                  </a:cubicBezTo>
                  <a:cubicBezTo>
                    <a:pt x="172643" y="520470"/>
                    <a:pt x="174166" y="484925"/>
                    <a:pt x="173659" y="449888"/>
                  </a:cubicBezTo>
                  <a:cubicBezTo>
                    <a:pt x="173659" y="430085"/>
                    <a:pt x="179751" y="418406"/>
                    <a:pt x="198032" y="413837"/>
                  </a:cubicBezTo>
                  <a:cubicBezTo>
                    <a:pt x="219866" y="408251"/>
                    <a:pt x="243223" y="403681"/>
                    <a:pt x="266581" y="398603"/>
                  </a:cubicBezTo>
                  <a:close/>
                  <a:moveTo>
                    <a:pt x="166041" y="379308"/>
                  </a:moveTo>
                  <a:cubicBezTo>
                    <a:pt x="167565" y="384894"/>
                    <a:pt x="170104" y="389971"/>
                    <a:pt x="170104" y="395049"/>
                  </a:cubicBezTo>
                  <a:cubicBezTo>
                    <a:pt x="168580" y="419422"/>
                    <a:pt x="166041" y="443795"/>
                    <a:pt x="163503" y="467661"/>
                  </a:cubicBezTo>
                  <a:cubicBezTo>
                    <a:pt x="162995" y="470708"/>
                    <a:pt x="162487" y="474770"/>
                    <a:pt x="160456" y="476801"/>
                  </a:cubicBezTo>
                  <a:cubicBezTo>
                    <a:pt x="126943" y="508790"/>
                    <a:pt x="121357" y="552967"/>
                    <a:pt x="113233" y="594097"/>
                  </a:cubicBezTo>
                  <a:cubicBezTo>
                    <a:pt x="92922" y="696668"/>
                    <a:pt x="76166" y="800254"/>
                    <a:pt x="57378" y="903332"/>
                  </a:cubicBezTo>
                  <a:cubicBezTo>
                    <a:pt x="53823" y="921612"/>
                    <a:pt x="47730" y="939384"/>
                    <a:pt x="42652" y="957663"/>
                  </a:cubicBezTo>
                  <a:cubicBezTo>
                    <a:pt x="38590" y="957663"/>
                    <a:pt x="36051" y="957663"/>
                    <a:pt x="34020" y="957156"/>
                  </a:cubicBezTo>
                  <a:cubicBezTo>
                    <a:pt x="32497" y="941923"/>
                    <a:pt x="28434" y="926689"/>
                    <a:pt x="29957" y="911456"/>
                  </a:cubicBezTo>
                  <a:cubicBezTo>
                    <a:pt x="37067" y="835798"/>
                    <a:pt x="40113" y="758616"/>
                    <a:pt x="55855" y="684481"/>
                  </a:cubicBezTo>
                  <a:cubicBezTo>
                    <a:pt x="73118" y="600190"/>
                    <a:pt x="101046" y="517931"/>
                    <a:pt x="125927" y="435163"/>
                  </a:cubicBezTo>
                  <a:cubicBezTo>
                    <a:pt x="131005" y="417392"/>
                    <a:pt x="141161" y="401650"/>
                    <a:pt x="150809" y="385402"/>
                  </a:cubicBezTo>
                  <a:cubicBezTo>
                    <a:pt x="152839" y="381847"/>
                    <a:pt x="160456" y="381339"/>
                    <a:pt x="166041" y="379308"/>
                  </a:cubicBezTo>
                  <a:close/>
                  <a:moveTo>
                    <a:pt x="412312" y="199048"/>
                  </a:moveTo>
                  <a:cubicBezTo>
                    <a:pt x="413836" y="199556"/>
                    <a:pt x="414851" y="200571"/>
                    <a:pt x="416375" y="201587"/>
                  </a:cubicBezTo>
                  <a:cubicBezTo>
                    <a:pt x="413836" y="206665"/>
                    <a:pt x="411804" y="212250"/>
                    <a:pt x="408250" y="216313"/>
                  </a:cubicBezTo>
                  <a:cubicBezTo>
                    <a:pt x="377276" y="248810"/>
                    <a:pt x="346809" y="281816"/>
                    <a:pt x="315327" y="314313"/>
                  </a:cubicBezTo>
                  <a:cubicBezTo>
                    <a:pt x="310757" y="318884"/>
                    <a:pt x="305171" y="322438"/>
                    <a:pt x="299079" y="324976"/>
                  </a:cubicBezTo>
                  <a:cubicBezTo>
                    <a:pt x="295016" y="326500"/>
                    <a:pt x="286384" y="325992"/>
                    <a:pt x="285876" y="324469"/>
                  </a:cubicBezTo>
                  <a:cubicBezTo>
                    <a:pt x="284353" y="319391"/>
                    <a:pt x="283337" y="311267"/>
                    <a:pt x="285876" y="308728"/>
                  </a:cubicBezTo>
                  <a:cubicBezTo>
                    <a:pt x="327513" y="271660"/>
                    <a:pt x="370167" y="235608"/>
                    <a:pt x="412312" y="199048"/>
                  </a:cubicBezTo>
                  <a:close/>
                  <a:moveTo>
                    <a:pt x="204125" y="175183"/>
                  </a:moveTo>
                  <a:cubicBezTo>
                    <a:pt x="209203" y="175183"/>
                    <a:pt x="211234" y="174675"/>
                    <a:pt x="213265" y="175183"/>
                  </a:cubicBezTo>
                  <a:cubicBezTo>
                    <a:pt x="246778" y="182800"/>
                    <a:pt x="246270" y="184323"/>
                    <a:pt x="232561" y="215297"/>
                  </a:cubicBezTo>
                  <a:cubicBezTo>
                    <a:pt x="225452" y="231038"/>
                    <a:pt x="225959" y="249826"/>
                    <a:pt x="221898" y="273183"/>
                  </a:cubicBezTo>
                  <a:cubicBezTo>
                    <a:pt x="203110" y="273183"/>
                    <a:pt x="178229" y="273183"/>
                    <a:pt x="153855" y="273183"/>
                  </a:cubicBezTo>
                  <a:cubicBezTo>
                    <a:pt x="140145" y="273183"/>
                    <a:pt x="136083" y="266074"/>
                    <a:pt x="142684" y="254395"/>
                  </a:cubicBezTo>
                  <a:cubicBezTo>
                    <a:pt x="151824" y="238655"/>
                    <a:pt x="151824" y="223929"/>
                    <a:pt x="143192" y="208188"/>
                  </a:cubicBezTo>
                  <a:cubicBezTo>
                    <a:pt x="140653" y="203618"/>
                    <a:pt x="141669" y="191939"/>
                    <a:pt x="143192" y="191431"/>
                  </a:cubicBezTo>
                  <a:cubicBezTo>
                    <a:pt x="151316" y="189400"/>
                    <a:pt x="160964" y="187877"/>
                    <a:pt x="169089" y="189908"/>
                  </a:cubicBezTo>
                  <a:cubicBezTo>
                    <a:pt x="172643" y="190923"/>
                    <a:pt x="176705" y="200064"/>
                    <a:pt x="176705" y="205142"/>
                  </a:cubicBezTo>
                  <a:cubicBezTo>
                    <a:pt x="176198" y="220375"/>
                    <a:pt x="174166" y="235608"/>
                    <a:pt x="172135" y="253888"/>
                  </a:cubicBezTo>
                  <a:cubicBezTo>
                    <a:pt x="197524" y="252872"/>
                    <a:pt x="197524" y="234592"/>
                    <a:pt x="200571" y="220882"/>
                  </a:cubicBezTo>
                  <a:cubicBezTo>
                    <a:pt x="203617" y="206157"/>
                    <a:pt x="203110" y="190416"/>
                    <a:pt x="204125" y="175183"/>
                  </a:cubicBezTo>
                  <a:close/>
                  <a:moveTo>
                    <a:pt x="92415" y="156903"/>
                  </a:moveTo>
                  <a:cubicBezTo>
                    <a:pt x="98000" y="175183"/>
                    <a:pt x="102571" y="193971"/>
                    <a:pt x="109172" y="211743"/>
                  </a:cubicBezTo>
                  <a:cubicBezTo>
                    <a:pt x="117804" y="235609"/>
                    <a:pt x="128468" y="258458"/>
                    <a:pt x="136085" y="282325"/>
                  </a:cubicBezTo>
                  <a:cubicBezTo>
                    <a:pt x="138116" y="288925"/>
                    <a:pt x="133545" y="298065"/>
                    <a:pt x="132530" y="306190"/>
                  </a:cubicBezTo>
                  <a:cubicBezTo>
                    <a:pt x="127452" y="301620"/>
                    <a:pt x="118820" y="298065"/>
                    <a:pt x="117297" y="292480"/>
                  </a:cubicBezTo>
                  <a:cubicBezTo>
                    <a:pt x="105109" y="248303"/>
                    <a:pt x="94446" y="203619"/>
                    <a:pt x="83275" y="159442"/>
                  </a:cubicBezTo>
                  <a:cubicBezTo>
                    <a:pt x="85814" y="158426"/>
                    <a:pt x="89368" y="157411"/>
                    <a:pt x="92415" y="156903"/>
                  </a:cubicBezTo>
                  <a:close/>
                  <a:moveTo>
                    <a:pt x="350363" y="120850"/>
                  </a:moveTo>
                  <a:cubicBezTo>
                    <a:pt x="352394" y="121865"/>
                    <a:pt x="354933" y="122881"/>
                    <a:pt x="356965" y="123896"/>
                  </a:cubicBezTo>
                  <a:cubicBezTo>
                    <a:pt x="352394" y="133544"/>
                    <a:pt x="348332" y="143700"/>
                    <a:pt x="343254" y="152840"/>
                  </a:cubicBezTo>
                  <a:cubicBezTo>
                    <a:pt x="325990" y="184322"/>
                    <a:pt x="308218" y="215296"/>
                    <a:pt x="291970" y="247286"/>
                  </a:cubicBezTo>
                  <a:cubicBezTo>
                    <a:pt x="286384" y="257949"/>
                    <a:pt x="285368" y="270644"/>
                    <a:pt x="281306" y="284354"/>
                  </a:cubicBezTo>
                  <a:cubicBezTo>
                    <a:pt x="274197" y="284354"/>
                    <a:pt x="264549" y="284354"/>
                    <a:pt x="256933" y="284354"/>
                  </a:cubicBezTo>
                  <a:cubicBezTo>
                    <a:pt x="263026" y="306188"/>
                    <a:pt x="269119" y="327007"/>
                    <a:pt x="275720" y="350872"/>
                  </a:cubicBezTo>
                  <a:cubicBezTo>
                    <a:pt x="267596" y="371184"/>
                    <a:pt x="247285" y="367628"/>
                    <a:pt x="233575" y="367121"/>
                  </a:cubicBezTo>
                  <a:cubicBezTo>
                    <a:pt x="227482" y="378800"/>
                    <a:pt x="224435" y="391495"/>
                    <a:pt x="217327" y="394541"/>
                  </a:cubicBezTo>
                  <a:cubicBezTo>
                    <a:pt x="210725" y="397587"/>
                    <a:pt x="197523" y="392002"/>
                    <a:pt x="190414" y="385909"/>
                  </a:cubicBezTo>
                  <a:cubicBezTo>
                    <a:pt x="165534" y="364582"/>
                    <a:pt x="158424" y="336146"/>
                    <a:pt x="162487" y="304664"/>
                  </a:cubicBezTo>
                  <a:cubicBezTo>
                    <a:pt x="164518" y="289939"/>
                    <a:pt x="172135" y="287908"/>
                    <a:pt x="195492" y="292986"/>
                  </a:cubicBezTo>
                  <a:cubicBezTo>
                    <a:pt x="203108" y="309743"/>
                    <a:pt x="210218" y="324975"/>
                    <a:pt x="217327" y="340717"/>
                  </a:cubicBezTo>
                  <a:cubicBezTo>
                    <a:pt x="222404" y="337162"/>
                    <a:pt x="223927" y="336654"/>
                    <a:pt x="223927" y="335639"/>
                  </a:cubicBezTo>
                  <a:cubicBezTo>
                    <a:pt x="220881" y="306696"/>
                    <a:pt x="228498" y="282830"/>
                    <a:pt x="252363" y="263027"/>
                  </a:cubicBezTo>
                  <a:cubicBezTo>
                    <a:pt x="262518" y="254395"/>
                    <a:pt x="267088" y="237638"/>
                    <a:pt x="271659" y="223421"/>
                  </a:cubicBezTo>
                  <a:cubicBezTo>
                    <a:pt x="275213" y="212758"/>
                    <a:pt x="278767" y="207679"/>
                    <a:pt x="288922" y="214281"/>
                  </a:cubicBezTo>
                  <a:cubicBezTo>
                    <a:pt x="295524" y="172643"/>
                    <a:pt x="321420" y="145731"/>
                    <a:pt x="350363" y="120850"/>
                  </a:cubicBezTo>
                  <a:close/>
                  <a:moveTo>
                    <a:pt x="371690" y="97049"/>
                  </a:moveTo>
                  <a:cubicBezTo>
                    <a:pt x="376006" y="95462"/>
                    <a:pt x="381846" y="96224"/>
                    <a:pt x="389970" y="100540"/>
                  </a:cubicBezTo>
                  <a:cubicBezTo>
                    <a:pt x="381338" y="107141"/>
                    <a:pt x="374737" y="112219"/>
                    <a:pt x="368136" y="117804"/>
                  </a:cubicBezTo>
                  <a:cubicBezTo>
                    <a:pt x="366105" y="114250"/>
                    <a:pt x="362043" y="110188"/>
                    <a:pt x="362550" y="107648"/>
                  </a:cubicBezTo>
                  <a:cubicBezTo>
                    <a:pt x="364582" y="102571"/>
                    <a:pt x="367374" y="98636"/>
                    <a:pt x="371690" y="97049"/>
                  </a:cubicBezTo>
                  <a:close/>
                  <a:moveTo>
                    <a:pt x="180766" y="57887"/>
                  </a:moveTo>
                  <a:cubicBezTo>
                    <a:pt x="176196" y="98509"/>
                    <a:pt x="171626" y="138624"/>
                    <a:pt x="166041" y="183815"/>
                  </a:cubicBezTo>
                  <a:cubicBezTo>
                    <a:pt x="141668" y="164520"/>
                    <a:pt x="151316" y="89877"/>
                    <a:pt x="180766" y="57887"/>
                  </a:cubicBezTo>
                  <a:close/>
                  <a:moveTo>
                    <a:pt x="265566" y="38084"/>
                  </a:moveTo>
                  <a:cubicBezTo>
                    <a:pt x="269629" y="40623"/>
                    <a:pt x="273183" y="43161"/>
                    <a:pt x="276738" y="46209"/>
                  </a:cubicBezTo>
                  <a:cubicBezTo>
                    <a:pt x="273183" y="57887"/>
                    <a:pt x="269629" y="70074"/>
                    <a:pt x="266074" y="81753"/>
                  </a:cubicBezTo>
                  <a:cubicBezTo>
                    <a:pt x="258965" y="107141"/>
                    <a:pt x="251856" y="132530"/>
                    <a:pt x="243731" y="157919"/>
                  </a:cubicBezTo>
                  <a:cubicBezTo>
                    <a:pt x="241701" y="163504"/>
                    <a:pt x="236115" y="167566"/>
                    <a:pt x="232053" y="172644"/>
                  </a:cubicBezTo>
                  <a:cubicBezTo>
                    <a:pt x="227483" y="166551"/>
                    <a:pt x="221389" y="161473"/>
                    <a:pt x="218851" y="154364"/>
                  </a:cubicBezTo>
                  <a:cubicBezTo>
                    <a:pt x="217327" y="149794"/>
                    <a:pt x="219866" y="142686"/>
                    <a:pt x="221389" y="137100"/>
                  </a:cubicBezTo>
                  <a:cubicBezTo>
                    <a:pt x="230022" y="108157"/>
                    <a:pt x="251856" y="85814"/>
                    <a:pt x="258458" y="55856"/>
                  </a:cubicBezTo>
                  <a:cubicBezTo>
                    <a:pt x="259981" y="49763"/>
                    <a:pt x="263027" y="43669"/>
                    <a:pt x="265566" y="38084"/>
                  </a:cubicBezTo>
                  <a:close/>
                  <a:moveTo>
                    <a:pt x="196000" y="13710"/>
                  </a:moveTo>
                  <a:cubicBezTo>
                    <a:pt x="198539" y="14218"/>
                    <a:pt x="201586" y="15233"/>
                    <a:pt x="204125" y="15741"/>
                  </a:cubicBezTo>
                  <a:cubicBezTo>
                    <a:pt x="201078" y="26912"/>
                    <a:pt x="198031" y="38591"/>
                    <a:pt x="194985" y="49763"/>
                  </a:cubicBezTo>
                  <a:cubicBezTo>
                    <a:pt x="191938" y="48747"/>
                    <a:pt x="188891" y="47731"/>
                    <a:pt x="185337" y="46715"/>
                  </a:cubicBezTo>
                  <a:cubicBezTo>
                    <a:pt x="188891" y="35544"/>
                    <a:pt x="192446" y="24373"/>
                    <a:pt x="196000" y="13710"/>
                  </a:cubicBezTo>
                  <a:close/>
                  <a:moveTo>
                    <a:pt x="311265" y="0"/>
                  </a:moveTo>
                  <a:cubicBezTo>
                    <a:pt x="312789" y="22342"/>
                    <a:pt x="302633" y="31990"/>
                    <a:pt x="283338" y="37576"/>
                  </a:cubicBezTo>
                  <a:cubicBezTo>
                    <a:pt x="282322" y="16757"/>
                    <a:pt x="294001" y="8125"/>
                    <a:pt x="311265" y="0"/>
                  </a:cubicBezTo>
                  <a:close/>
                </a:path>
              </a:pathLst>
            </a:custGeom>
            <a:solidFill>
              <a:schemeClr val="accent1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77" name="Text Placeholder 76">
            <a:extLst>
              <a:ext uri="{FF2B5EF4-FFF2-40B4-BE49-F238E27FC236}">
                <a16:creationId xmlns:a16="http://schemas.microsoft.com/office/drawing/2014/main" id="{F567342A-8D2B-46D8-B171-11F8441768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281518"/>
            <a:ext cx="11573197" cy="840230"/>
          </a:xfr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B6988AA5-9286-4767-AEC5-063B4501F0B9}"/>
              </a:ext>
            </a:extLst>
          </p:cNvPr>
          <p:cNvGrpSpPr/>
          <p:nvPr/>
        </p:nvGrpSpPr>
        <p:grpSpPr>
          <a:xfrm>
            <a:off x="843134" y="2215399"/>
            <a:ext cx="3301597" cy="1278384"/>
            <a:chOff x="4830996" y="1667658"/>
            <a:chExt cx="1574762" cy="1278384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B50B223F-1586-482C-AFF0-F1648FB183D6}"/>
                </a:ext>
              </a:extLst>
            </p:cNvPr>
            <p:cNvSpPr/>
            <p:nvPr/>
          </p:nvSpPr>
          <p:spPr>
            <a:xfrm>
              <a:off x="4830996" y="1930379"/>
              <a:ext cx="1574762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0DE857CC-103E-405F-B4A9-9A0A9AA12563}"/>
                </a:ext>
              </a:extLst>
            </p:cNvPr>
            <p:cNvSpPr txBox="1"/>
            <p:nvPr/>
          </p:nvSpPr>
          <p:spPr>
            <a:xfrm>
              <a:off x="4830996" y="1667658"/>
              <a:ext cx="157476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A316A68A-A5D6-4B6F-B6F5-CBB8FE2863AA}"/>
              </a:ext>
            </a:extLst>
          </p:cNvPr>
          <p:cNvGrpSpPr/>
          <p:nvPr/>
        </p:nvGrpSpPr>
        <p:grpSpPr>
          <a:xfrm>
            <a:off x="8044962" y="2215399"/>
            <a:ext cx="3301597" cy="1278384"/>
            <a:chOff x="4830996" y="1667658"/>
            <a:chExt cx="1574762" cy="1278384"/>
          </a:xfrm>
        </p:grpSpPr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BC7BF17B-DE87-43D1-B8B0-D5D086C6E074}"/>
                </a:ext>
              </a:extLst>
            </p:cNvPr>
            <p:cNvSpPr/>
            <p:nvPr/>
          </p:nvSpPr>
          <p:spPr>
            <a:xfrm>
              <a:off x="4830996" y="1930379"/>
              <a:ext cx="1574762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 Easy to change colors, photos and Text.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6A275EFD-2C22-4863-98BE-68FDB17DD0E9}"/>
                </a:ext>
              </a:extLst>
            </p:cNvPr>
            <p:cNvSpPr txBox="1"/>
            <p:nvPr/>
          </p:nvSpPr>
          <p:spPr>
            <a:xfrm>
              <a:off x="4830996" y="1667658"/>
              <a:ext cx="157476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916A232-9C63-4D74-8840-19AAF7E9001D}"/>
              </a:ext>
            </a:extLst>
          </p:cNvPr>
          <p:cNvGrpSpPr/>
          <p:nvPr/>
        </p:nvGrpSpPr>
        <p:grpSpPr>
          <a:xfrm rot="631684">
            <a:off x="2079678" y="4427015"/>
            <a:ext cx="780379" cy="654687"/>
            <a:chOff x="10838916" y="1490494"/>
            <a:chExt cx="1054514" cy="884669"/>
          </a:xfrm>
        </p:grpSpPr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6633930-539F-4BBB-8B6B-587875ECB27A}"/>
                </a:ext>
              </a:extLst>
            </p:cNvPr>
            <p:cNvSpPr/>
            <p:nvPr/>
          </p:nvSpPr>
          <p:spPr>
            <a:xfrm>
              <a:off x="10838916" y="1490494"/>
              <a:ext cx="1054514" cy="884669"/>
            </a:xfrm>
            <a:custGeom>
              <a:avLst/>
              <a:gdLst>
                <a:gd name="connsiteX0" fmla="*/ 1570150 w 1822628"/>
                <a:gd name="connsiteY0" fmla="*/ 1292739 h 1529067"/>
                <a:gd name="connsiteX1" fmla="*/ 1543602 w 1822628"/>
                <a:gd name="connsiteY1" fmla="*/ 1305247 h 1529067"/>
                <a:gd name="connsiteX2" fmla="*/ 1404480 w 1822628"/>
                <a:gd name="connsiteY2" fmla="*/ 1418842 h 1529067"/>
                <a:gd name="connsiteX3" fmla="*/ 1303138 w 1822628"/>
                <a:gd name="connsiteY3" fmla="*/ 1445390 h 1529067"/>
                <a:gd name="connsiteX4" fmla="*/ 1075948 w 1822628"/>
                <a:gd name="connsiteY4" fmla="*/ 1506910 h 1529067"/>
                <a:gd name="connsiteX5" fmla="*/ 820167 w 1822628"/>
                <a:gd name="connsiteY5" fmla="*/ 1498231 h 1529067"/>
                <a:gd name="connsiteX6" fmla="*/ 639181 w 1822628"/>
                <a:gd name="connsiteY6" fmla="*/ 1453048 h 1529067"/>
                <a:gd name="connsiteX7" fmla="*/ 384676 w 1822628"/>
                <a:gd name="connsiteY7" fmla="*/ 1371873 h 1529067"/>
                <a:gd name="connsiteX8" fmla="*/ 315498 w 1822628"/>
                <a:gd name="connsiteY8" fmla="*/ 1326690 h 1529067"/>
                <a:gd name="connsiteX9" fmla="*/ 66865 w 1822628"/>
                <a:gd name="connsiteY9" fmla="*/ 1118134 h 1529067"/>
                <a:gd name="connsiteX10" fmla="*/ 181737 w 1822628"/>
                <a:gd name="connsiteY10" fmla="*/ 308673 h 1529067"/>
                <a:gd name="connsiteX11" fmla="*/ 293290 w 1822628"/>
                <a:gd name="connsiteY11" fmla="*/ 221881 h 1529067"/>
                <a:gd name="connsiteX12" fmla="*/ 620035 w 1822628"/>
                <a:gd name="connsiteY12" fmla="*/ 130750 h 1529067"/>
                <a:gd name="connsiteX13" fmla="*/ 664197 w 1822628"/>
                <a:gd name="connsiteY13" fmla="*/ 109052 h 1529067"/>
                <a:gd name="connsiteX14" fmla="*/ 1061653 w 1822628"/>
                <a:gd name="connsiteY14" fmla="*/ 57998 h 1529067"/>
                <a:gd name="connsiteX15" fmla="*/ 1131086 w 1822628"/>
                <a:gd name="connsiteY15" fmla="*/ 72804 h 1529067"/>
                <a:gd name="connsiteX16" fmla="*/ 1401417 w 1822628"/>
                <a:gd name="connsiteY16" fmla="*/ 160872 h 1529067"/>
                <a:gd name="connsiteX17" fmla="*/ 1505822 w 1822628"/>
                <a:gd name="connsiteY17" fmla="*/ 230560 h 1529067"/>
                <a:gd name="connsiteX18" fmla="*/ 1736586 w 1822628"/>
                <a:gd name="connsiteY18" fmla="*/ 466430 h 1529067"/>
                <a:gd name="connsiteX19" fmla="*/ 1819294 w 1822628"/>
                <a:gd name="connsiteY19" fmla="*/ 744929 h 1529067"/>
                <a:gd name="connsiteX20" fmla="*/ 1803978 w 1822628"/>
                <a:gd name="connsiteY20" fmla="*/ 977225 h 1529067"/>
                <a:gd name="connsiteX21" fmla="*/ 1676087 w 1822628"/>
                <a:gd name="connsiteY21" fmla="*/ 1253172 h 1529067"/>
                <a:gd name="connsiteX22" fmla="*/ 1570150 w 1822628"/>
                <a:gd name="connsiteY22" fmla="*/ 1292739 h 152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22628" h="1529067">
                  <a:moveTo>
                    <a:pt x="1570150" y="1292739"/>
                  </a:moveTo>
                  <a:cubicBezTo>
                    <a:pt x="1559174" y="1283294"/>
                    <a:pt x="1548963" y="1295036"/>
                    <a:pt x="1543602" y="1305247"/>
                  </a:cubicBezTo>
                  <a:cubicBezTo>
                    <a:pt x="1513736" y="1363449"/>
                    <a:pt x="1459108" y="1391018"/>
                    <a:pt x="1404480" y="1418842"/>
                  </a:cubicBezTo>
                  <a:cubicBezTo>
                    <a:pt x="1356234" y="1444114"/>
                    <a:pt x="1307478" y="1446411"/>
                    <a:pt x="1303138" y="1445390"/>
                  </a:cubicBezTo>
                  <a:cubicBezTo>
                    <a:pt x="1208943" y="1424458"/>
                    <a:pt x="1147423" y="1454069"/>
                    <a:pt x="1075948" y="1506910"/>
                  </a:cubicBezTo>
                  <a:cubicBezTo>
                    <a:pt x="1018512" y="1544180"/>
                    <a:pt x="858713" y="1536011"/>
                    <a:pt x="820167" y="1498231"/>
                  </a:cubicBezTo>
                  <a:cubicBezTo>
                    <a:pt x="765029" y="1437222"/>
                    <a:pt x="726738" y="1423182"/>
                    <a:pt x="639181" y="1453048"/>
                  </a:cubicBezTo>
                  <a:cubicBezTo>
                    <a:pt x="548815" y="1483936"/>
                    <a:pt x="451302" y="1456112"/>
                    <a:pt x="384676" y="1371873"/>
                  </a:cubicBezTo>
                  <a:cubicBezTo>
                    <a:pt x="366552" y="1349154"/>
                    <a:pt x="346641" y="1331285"/>
                    <a:pt x="315498" y="1326690"/>
                  </a:cubicBezTo>
                  <a:cubicBezTo>
                    <a:pt x="190416" y="1308310"/>
                    <a:pt x="108474" y="1230453"/>
                    <a:pt x="66865" y="1118134"/>
                  </a:cubicBezTo>
                  <a:cubicBezTo>
                    <a:pt x="-40603" y="829424"/>
                    <a:pt x="-29627" y="553732"/>
                    <a:pt x="181737" y="308673"/>
                  </a:cubicBezTo>
                  <a:cubicBezTo>
                    <a:pt x="216453" y="273956"/>
                    <a:pt x="238151" y="248174"/>
                    <a:pt x="293290" y="221881"/>
                  </a:cubicBezTo>
                  <a:cubicBezTo>
                    <a:pt x="383655" y="125389"/>
                    <a:pt x="492145" y="91183"/>
                    <a:pt x="620035" y="130750"/>
                  </a:cubicBezTo>
                  <a:cubicBezTo>
                    <a:pt x="644797" y="138408"/>
                    <a:pt x="651689" y="125134"/>
                    <a:pt x="664197" y="109052"/>
                  </a:cubicBezTo>
                  <a:cubicBezTo>
                    <a:pt x="757371" y="-12457"/>
                    <a:pt x="941931" y="-36707"/>
                    <a:pt x="1061653" y="57998"/>
                  </a:cubicBezTo>
                  <a:cubicBezTo>
                    <a:pt x="1084882" y="76377"/>
                    <a:pt x="1102240" y="80206"/>
                    <a:pt x="1131086" y="72804"/>
                  </a:cubicBezTo>
                  <a:cubicBezTo>
                    <a:pt x="1238555" y="44979"/>
                    <a:pt x="1333770" y="64890"/>
                    <a:pt x="1401417" y="160872"/>
                  </a:cubicBezTo>
                  <a:cubicBezTo>
                    <a:pt x="1427710" y="198141"/>
                    <a:pt x="1466000" y="215755"/>
                    <a:pt x="1505822" y="230560"/>
                  </a:cubicBezTo>
                  <a:cubicBezTo>
                    <a:pt x="1620439" y="272935"/>
                    <a:pt x="1691404" y="356664"/>
                    <a:pt x="1736586" y="466430"/>
                  </a:cubicBezTo>
                  <a:cubicBezTo>
                    <a:pt x="1773601" y="556540"/>
                    <a:pt x="1797341" y="650480"/>
                    <a:pt x="1819294" y="744929"/>
                  </a:cubicBezTo>
                  <a:cubicBezTo>
                    <a:pt x="1831292" y="790878"/>
                    <a:pt x="1813678" y="917237"/>
                    <a:pt x="1803978" y="977225"/>
                  </a:cubicBezTo>
                  <a:cubicBezTo>
                    <a:pt x="1774877" y="1073973"/>
                    <a:pt x="1752158" y="1189610"/>
                    <a:pt x="1676087" y="1253172"/>
                  </a:cubicBezTo>
                  <a:cubicBezTo>
                    <a:pt x="1661537" y="1272062"/>
                    <a:pt x="1611760" y="1328477"/>
                    <a:pt x="1570150" y="1292739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5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B1BF1B57-3D56-4EE2-9458-450C347B029C}"/>
                </a:ext>
              </a:extLst>
            </p:cNvPr>
            <p:cNvSpPr/>
            <p:nvPr/>
          </p:nvSpPr>
          <p:spPr>
            <a:xfrm>
              <a:off x="10854539" y="1502627"/>
              <a:ext cx="1018621" cy="849958"/>
            </a:xfrm>
            <a:custGeom>
              <a:avLst/>
              <a:gdLst>
                <a:gd name="connsiteX0" fmla="*/ 582516 w 1018621"/>
                <a:gd name="connsiteY0" fmla="*/ 703607 h 849958"/>
                <a:gd name="connsiteX1" fmla="*/ 605113 w 1018621"/>
                <a:gd name="connsiteY1" fmla="*/ 717194 h 849958"/>
                <a:gd name="connsiteX2" fmla="*/ 682651 w 1018621"/>
                <a:gd name="connsiteY2" fmla="*/ 758695 h 849958"/>
                <a:gd name="connsiteX3" fmla="*/ 492573 w 1018621"/>
                <a:gd name="connsiteY3" fmla="*/ 844356 h 849958"/>
                <a:gd name="connsiteX4" fmla="*/ 434825 w 1018621"/>
                <a:gd name="connsiteY4" fmla="*/ 800935 h 849958"/>
                <a:gd name="connsiteX5" fmla="*/ 439699 w 1018621"/>
                <a:gd name="connsiteY5" fmla="*/ 755889 h 849958"/>
                <a:gd name="connsiteX6" fmla="*/ 451071 w 1018621"/>
                <a:gd name="connsiteY6" fmla="*/ 726794 h 849958"/>
                <a:gd name="connsiteX7" fmla="*/ 467760 w 1018621"/>
                <a:gd name="connsiteY7" fmla="*/ 707299 h 849958"/>
                <a:gd name="connsiteX8" fmla="*/ 484597 w 1018621"/>
                <a:gd name="connsiteY8" fmla="*/ 726942 h 849958"/>
                <a:gd name="connsiteX9" fmla="*/ 529791 w 1018621"/>
                <a:gd name="connsiteY9" fmla="*/ 767852 h 849958"/>
                <a:gd name="connsiteX10" fmla="*/ 565679 w 1018621"/>
                <a:gd name="connsiteY10" fmla="*/ 723102 h 849958"/>
                <a:gd name="connsiteX11" fmla="*/ 582516 w 1018621"/>
                <a:gd name="connsiteY11" fmla="*/ 703607 h 849958"/>
                <a:gd name="connsiteX12" fmla="*/ 358469 w 1018621"/>
                <a:gd name="connsiteY12" fmla="*/ 166898 h 849958"/>
                <a:gd name="connsiteX13" fmla="*/ 406468 w 1018621"/>
                <a:gd name="connsiteY13" fmla="*/ 178418 h 849958"/>
                <a:gd name="connsiteX14" fmla="*/ 418284 w 1018621"/>
                <a:gd name="connsiteY14" fmla="*/ 227747 h 849958"/>
                <a:gd name="connsiteX15" fmla="*/ 384905 w 1018621"/>
                <a:gd name="connsiteY15" fmla="*/ 286233 h 849958"/>
                <a:gd name="connsiteX16" fmla="*/ 317115 w 1018621"/>
                <a:gd name="connsiteY16" fmla="*/ 378539 h 849958"/>
                <a:gd name="connsiteX17" fmla="*/ 251688 w 1018621"/>
                <a:gd name="connsiteY17" fmla="*/ 478083 h 849958"/>
                <a:gd name="connsiteX18" fmla="*/ 320808 w 1018621"/>
                <a:gd name="connsiteY18" fmla="*/ 524163 h 849958"/>
                <a:gd name="connsiteX19" fmla="*/ 356696 w 1018621"/>
                <a:gd name="connsiteY19" fmla="*/ 596827 h 849958"/>
                <a:gd name="connsiteX20" fmla="*/ 304414 w 1018621"/>
                <a:gd name="connsiteY20" fmla="*/ 597270 h 849958"/>
                <a:gd name="connsiteX21" fmla="*/ 276057 w 1018621"/>
                <a:gd name="connsiteY21" fmla="*/ 621492 h 849958"/>
                <a:gd name="connsiteX22" fmla="*/ 379737 w 1018621"/>
                <a:gd name="connsiteY22" fmla="*/ 757072 h 849958"/>
                <a:gd name="connsiteX23" fmla="*/ 403219 w 1018621"/>
                <a:gd name="connsiteY23" fmla="*/ 780554 h 849958"/>
                <a:gd name="connsiteX24" fmla="*/ 380179 w 1018621"/>
                <a:gd name="connsiteY24" fmla="*/ 800936 h 849958"/>
                <a:gd name="connsiteX25" fmla="*/ 198962 w 1018621"/>
                <a:gd name="connsiteY25" fmla="*/ 743632 h 849958"/>
                <a:gd name="connsiteX26" fmla="*/ 121720 w 1018621"/>
                <a:gd name="connsiteY26" fmla="*/ 453419 h 849958"/>
                <a:gd name="connsiteX27" fmla="*/ 193793 w 1018621"/>
                <a:gd name="connsiteY27" fmla="*/ 263192 h 849958"/>
                <a:gd name="connsiteX28" fmla="*/ 358469 w 1018621"/>
                <a:gd name="connsiteY28" fmla="*/ 166898 h 849958"/>
                <a:gd name="connsiteX29" fmla="*/ 705301 w 1018621"/>
                <a:gd name="connsiteY29" fmla="*/ 162823 h 849958"/>
                <a:gd name="connsiteX30" fmla="*/ 810995 w 1018621"/>
                <a:gd name="connsiteY30" fmla="*/ 209138 h 849958"/>
                <a:gd name="connsiteX31" fmla="*/ 904484 w 1018621"/>
                <a:gd name="connsiteY31" fmla="*/ 362589 h 849958"/>
                <a:gd name="connsiteX32" fmla="*/ 906846 w 1018621"/>
                <a:gd name="connsiteY32" fmla="*/ 371598 h 849958"/>
                <a:gd name="connsiteX33" fmla="*/ 836103 w 1018621"/>
                <a:gd name="connsiteY33" fmla="*/ 763718 h 849958"/>
                <a:gd name="connsiteX34" fmla="*/ 680731 w 1018621"/>
                <a:gd name="connsiteY34" fmla="*/ 808173 h 849958"/>
                <a:gd name="connsiteX35" fmla="*/ 737297 w 1018621"/>
                <a:gd name="connsiteY35" fmla="*/ 725023 h 849958"/>
                <a:gd name="connsiteX36" fmla="*/ 799623 w 1018621"/>
                <a:gd name="connsiteY36" fmla="*/ 607314 h 849958"/>
                <a:gd name="connsiteX37" fmla="*/ 775254 w 1018621"/>
                <a:gd name="connsiteY37" fmla="*/ 585455 h 849958"/>
                <a:gd name="connsiteX38" fmla="*/ 725925 w 1018621"/>
                <a:gd name="connsiteY38" fmla="*/ 564483 h 849958"/>
                <a:gd name="connsiteX39" fmla="*/ 763438 w 1018621"/>
                <a:gd name="connsiteY39" fmla="*/ 513382 h 849958"/>
                <a:gd name="connsiteX40" fmla="*/ 772300 w 1018621"/>
                <a:gd name="connsiteY40" fmla="*/ 417678 h 849958"/>
                <a:gd name="connsiteX41" fmla="*/ 682947 w 1018621"/>
                <a:gd name="connsiteY41" fmla="*/ 299820 h 849958"/>
                <a:gd name="connsiteX42" fmla="*/ 615304 w 1018621"/>
                <a:gd name="connsiteY42" fmla="*/ 461838 h 849958"/>
                <a:gd name="connsiteX43" fmla="*/ 656953 w 1018621"/>
                <a:gd name="connsiteY43" fmla="*/ 525935 h 849958"/>
                <a:gd name="connsiteX44" fmla="*/ 707168 w 1018621"/>
                <a:gd name="connsiteY44" fmla="*/ 540114 h 849958"/>
                <a:gd name="connsiteX45" fmla="*/ 682947 w 1018621"/>
                <a:gd name="connsiteY45" fmla="*/ 603325 h 849958"/>
                <a:gd name="connsiteX46" fmla="*/ 674971 w 1018621"/>
                <a:gd name="connsiteY46" fmla="*/ 635375 h 849958"/>
                <a:gd name="connsiteX47" fmla="*/ 618553 w 1018621"/>
                <a:gd name="connsiteY47" fmla="*/ 639510 h 849958"/>
                <a:gd name="connsiteX48" fmla="*/ 578972 w 1018621"/>
                <a:gd name="connsiteY48" fmla="*/ 619572 h 849958"/>
                <a:gd name="connsiteX49" fmla="*/ 480314 w 1018621"/>
                <a:gd name="connsiteY49" fmla="*/ 617651 h 849958"/>
                <a:gd name="connsiteX50" fmla="*/ 432315 w 1018621"/>
                <a:gd name="connsiteY50" fmla="*/ 646304 h 849958"/>
                <a:gd name="connsiteX51" fmla="*/ 409866 w 1018621"/>
                <a:gd name="connsiteY51" fmla="*/ 659301 h 849958"/>
                <a:gd name="connsiteX52" fmla="*/ 384906 w 1018621"/>
                <a:gd name="connsiteY52" fmla="*/ 642316 h 849958"/>
                <a:gd name="connsiteX53" fmla="*/ 374715 w 1018621"/>
                <a:gd name="connsiteY53" fmla="*/ 544396 h 849958"/>
                <a:gd name="connsiteX54" fmla="*/ 408684 w 1018621"/>
                <a:gd name="connsiteY54" fmla="*/ 524606 h 849958"/>
                <a:gd name="connsiteX55" fmla="*/ 444277 w 1018621"/>
                <a:gd name="connsiteY55" fmla="*/ 468927 h 849958"/>
                <a:gd name="connsiteX56" fmla="*/ 390518 w 1018621"/>
                <a:gd name="connsiteY56" fmla="*/ 348854 h 849958"/>
                <a:gd name="connsiteX57" fmla="*/ 493459 w 1018621"/>
                <a:gd name="connsiteY57" fmla="*/ 200424 h 849958"/>
                <a:gd name="connsiteX58" fmla="*/ 678664 w 1018621"/>
                <a:gd name="connsiteY58" fmla="*/ 286380 h 849958"/>
                <a:gd name="connsiteX59" fmla="*/ 650012 w 1018621"/>
                <a:gd name="connsiteY59" fmla="*/ 210910 h 849958"/>
                <a:gd name="connsiteX60" fmla="*/ 664190 w 1018621"/>
                <a:gd name="connsiteY60" fmla="*/ 168522 h 849958"/>
                <a:gd name="connsiteX61" fmla="*/ 705301 w 1018621"/>
                <a:gd name="connsiteY61" fmla="*/ 162823 h 849958"/>
                <a:gd name="connsiteX62" fmla="*/ 795025 w 1018621"/>
                <a:gd name="connsiteY62" fmla="*/ 124695 h 849958"/>
                <a:gd name="connsiteX63" fmla="*/ 904188 w 1018621"/>
                <a:gd name="connsiteY63" fmla="*/ 173839 h 849958"/>
                <a:gd name="connsiteX64" fmla="*/ 987338 w 1018621"/>
                <a:gd name="connsiteY64" fmla="*/ 302183 h 849958"/>
                <a:gd name="connsiteX65" fmla="*/ 970501 w 1018621"/>
                <a:gd name="connsiteY65" fmla="*/ 668605 h 849958"/>
                <a:gd name="connsiteX66" fmla="*/ 918366 w 1018621"/>
                <a:gd name="connsiteY66" fmla="*/ 729010 h 849958"/>
                <a:gd name="connsiteX67" fmla="*/ 902858 w 1018621"/>
                <a:gd name="connsiteY67" fmla="*/ 673921 h 849958"/>
                <a:gd name="connsiteX68" fmla="*/ 921910 w 1018621"/>
                <a:gd name="connsiteY68" fmla="*/ 337924 h 849958"/>
                <a:gd name="connsiteX69" fmla="*/ 832262 w 1018621"/>
                <a:gd name="connsiteY69" fmla="*/ 207808 h 849958"/>
                <a:gd name="connsiteX70" fmla="*/ 672460 w 1018621"/>
                <a:gd name="connsiteY70" fmla="*/ 144892 h 849958"/>
                <a:gd name="connsiteX71" fmla="*/ 795025 w 1018621"/>
                <a:gd name="connsiteY71" fmla="*/ 124695 h 849958"/>
                <a:gd name="connsiteX72" fmla="*/ 259722 w 1018621"/>
                <a:gd name="connsiteY72" fmla="*/ 120488 h 849958"/>
                <a:gd name="connsiteX73" fmla="*/ 337203 w 1018621"/>
                <a:gd name="connsiteY73" fmla="*/ 149322 h 849958"/>
                <a:gd name="connsiteX74" fmla="*/ 129105 w 1018621"/>
                <a:gd name="connsiteY74" fmla="*/ 321973 h 849958"/>
                <a:gd name="connsiteX75" fmla="*/ 105622 w 1018621"/>
                <a:gd name="connsiteY75" fmla="*/ 596826 h 849958"/>
                <a:gd name="connsiteX76" fmla="*/ 161450 w 1018621"/>
                <a:gd name="connsiteY76" fmla="*/ 726056 h 849958"/>
                <a:gd name="connsiteX77" fmla="*/ 50829 w 1018621"/>
                <a:gd name="connsiteY77" fmla="*/ 654426 h 849958"/>
                <a:gd name="connsiteX78" fmla="*/ 45364 w 1018621"/>
                <a:gd name="connsiteY78" fmla="*/ 263192 h 849958"/>
                <a:gd name="connsiteX79" fmla="*/ 259722 w 1018621"/>
                <a:gd name="connsiteY79" fmla="*/ 120488 h 849958"/>
                <a:gd name="connsiteX80" fmla="*/ 300057 w 1018621"/>
                <a:gd name="connsiteY80" fmla="*/ 74350 h 849958"/>
                <a:gd name="connsiteX81" fmla="*/ 402924 w 1018621"/>
                <a:gd name="connsiteY81" fmla="*/ 114615 h 849958"/>
                <a:gd name="connsiteX82" fmla="*/ 407798 w 1018621"/>
                <a:gd name="connsiteY82" fmla="*/ 140018 h 849958"/>
                <a:gd name="connsiteX83" fmla="*/ 386087 w 1018621"/>
                <a:gd name="connsiteY83" fmla="*/ 144006 h 849958"/>
                <a:gd name="connsiteX84" fmla="*/ 347836 w 1018621"/>
                <a:gd name="connsiteY84" fmla="*/ 130123 h 849958"/>
                <a:gd name="connsiteX85" fmla="*/ 192760 w 1018621"/>
                <a:gd name="connsiteY85" fmla="*/ 116387 h 849958"/>
                <a:gd name="connsiteX86" fmla="*/ 300057 w 1018621"/>
                <a:gd name="connsiteY86" fmla="*/ 74350 h 849958"/>
                <a:gd name="connsiteX87" fmla="*/ 681322 w 1018621"/>
                <a:gd name="connsiteY87" fmla="*/ 42837 h 849958"/>
                <a:gd name="connsiteX88" fmla="*/ 759451 w 1018621"/>
                <a:gd name="connsiteY88" fmla="*/ 72671 h 849958"/>
                <a:gd name="connsiteX89" fmla="*/ 769346 w 1018621"/>
                <a:gd name="connsiteY89" fmla="*/ 93938 h 849958"/>
                <a:gd name="connsiteX90" fmla="*/ 749703 w 1018621"/>
                <a:gd name="connsiteY90" fmla="*/ 102652 h 849958"/>
                <a:gd name="connsiteX91" fmla="*/ 642922 w 1018621"/>
                <a:gd name="connsiteY91" fmla="*/ 139132 h 849958"/>
                <a:gd name="connsiteX92" fmla="*/ 579119 w 1018621"/>
                <a:gd name="connsiteY92" fmla="*/ 114911 h 849958"/>
                <a:gd name="connsiteX93" fmla="*/ 595366 w 1018621"/>
                <a:gd name="connsiteY93" fmla="*/ 75920 h 849958"/>
                <a:gd name="connsiteX94" fmla="*/ 681322 w 1018621"/>
                <a:gd name="connsiteY94" fmla="*/ 42837 h 849958"/>
                <a:gd name="connsiteX95" fmla="*/ 523921 w 1018621"/>
                <a:gd name="connsiteY95" fmla="*/ 26148 h 849958"/>
                <a:gd name="connsiteX96" fmla="*/ 557114 w 1018621"/>
                <a:gd name="connsiteY96" fmla="*/ 37816 h 849958"/>
                <a:gd name="connsiteX97" fmla="*/ 558295 w 1018621"/>
                <a:gd name="connsiteY97" fmla="*/ 39588 h 849958"/>
                <a:gd name="connsiteX98" fmla="*/ 559329 w 1018621"/>
                <a:gd name="connsiteY98" fmla="*/ 39145 h 849958"/>
                <a:gd name="connsiteX99" fmla="*/ 558295 w 1018621"/>
                <a:gd name="connsiteY99" fmla="*/ 84930 h 849958"/>
                <a:gd name="connsiteX100" fmla="*/ 579415 w 1018621"/>
                <a:gd name="connsiteY100" fmla="*/ 142677 h 849958"/>
                <a:gd name="connsiteX101" fmla="*/ 606295 w 1018621"/>
                <a:gd name="connsiteY101" fmla="*/ 173692 h 849958"/>
                <a:gd name="connsiteX102" fmla="*/ 567600 w 1018621"/>
                <a:gd name="connsiteY102" fmla="*/ 182997 h 849958"/>
                <a:gd name="connsiteX103" fmla="*/ 458604 w 1018621"/>
                <a:gd name="connsiteY103" fmla="*/ 193926 h 849958"/>
                <a:gd name="connsiteX104" fmla="*/ 433053 w 1018621"/>
                <a:gd name="connsiteY104" fmla="*/ 177827 h 849958"/>
                <a:gd name="connsiteX105" fmla="*/ 426997 w 1018621"/>
                <a:gd name="connsiteY105" fmla="*/ 139575 h 849958"/>
                <a:gd name="connsiteX106" fmla="*/ 479281 w 1018621"/>
                <a:gd name="connsiteY106" fmla="*/ 55096 h 849958"/>
                <a:gd name="connsiteX107" fmla="*/ 484893 w 1018621"/>
                <a:gd name="connsiteY107" fmla="*/ 49188 h 849958"/>
                <a:gd name="connsiteX108" fmla="*/ 531416 w 1018621"/>
                <a:gd name="connsiteY108" fmla="*/ 75625 h 849958"/>
                <a:gd name="connsiteX109" fmla="*/ 557557 w 1018621"/>
                <a:gd name="connsiteY109" fmla="*/ 42099 h 849958"/>
                <a:gd name="connsiteX110" fmla="*/ 544560 w 1018621"/>
                <a:gd name="connsiteY110" fmla="*/ 53767 h 849958"/>
                <a:gd name="connsiteX111" fmla="*/ 521077 w 1018621"/>
                <a:gd name="connsiteY111" fmla="*/ 65729 h 849958"/>
                <a:gd name="connsiteX112" fmla="*/ 520930 w 1018621"/>
                <a:gd name="connsiteY112" fmla="*/ 65729 h 849958"/>
                <a:gd name="connsiteX113" fmla="*/ 514431 w 1018621"/>
                <a:gd name="connsiteY113" fmla="*/ 65287 h 849958"/>
                <a:gd name="connsiteX114" fmla="*/ 491982 w 1018621"/>
                <a:gd name="connsiteY114" fmla="*/ 44757 h 849958"/>
                <a:gd name="connsiteX115" fmla="*/ 492278 w 1018621"/>
                <a:gd name="connsiteY115" fmla="*/ 41508 h 849958"/>
                <a:gd name="connsiteX116" fmla="*/ 523921 w 1018621"/>
                <a:gd name="connsiteY116" fmla="*/ 26148 h 849958"/>
                <a:gd name="connsiteX117" fmla="*/ 528896 w 1018621"/>
                <a:gd name="connsiteY117" fmla="*/ 1407 h 849958"/>
                <a:gd name="connsiteX118" fmla="*/ 567600 w 1018621"/>
                <a:gd name="connsiteY118" fmla="*/ 13447 h 849958"/>
                <a:gd name="connsiteX119" fmla="*/ 597138 w 1018621"/>
                <a:gd name="connsiteY119" fmla="*/ 47121 h 849958"/>
                <a:gd name="connsiteX120" fmla="*/ 585914 w 1018621"/>
                <a:gd name="connsiteY120" fmla="*/ 56573 h 849958"/>
                <a:gd name="connsiteX121" fmla="*/ 577495 w 1018621"/>
                <a:gd name="connsiteY121" fmla="*/ 45939 h 849958"/>
                <a:gd name="connsiteX122" fmla="*/ 513840 w 1018621"/>
                <a:gd name="connsiteY122" fmla="*/ 14333 h 849958"/>
                <a:gd name="connsiteX123" fmla="*/ 462887 w 1018621"/>
                <a:gd name="connsiteY123" fmla="*/ 54505 h 849958"/>
                <a:gd name="connsiteX124" fmla="*/ 457570 w 1018621"/>
                <a:gd name="connsiteY124" fmla="*/ 74296 h 849958"/>
                <a:gd name="connsiteX125" fmla="*/ 427588 w 1018621"/>
                <a:gd name="connsiteY125" fmla="*/ 111810 h 849958"/>
                <a:gd name="connsiteX126" fmla="*/ 380770 w 1018621"/>
                <a:gd name="connsiteY126" fmla="*/ 74739 h 849958"/>
                <a:gd name="connsiteX127" fmla="*/ 400709 w 1018621"/>
                <a:gd name="connsiteY127" fmla="*/ 35158 h 849958"/>
                <a:gd name="connsiteX128" fmla="*/ 528896 w 1018621"/>
                <a:gd name="connsiteY128" fmla="*/ 1407 h 8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1018621" h="849958">
                  <a:moveTo>
                    <a:pt x="582516" y="703607"/>
                  </a:moveTo>
                  <a:cubicBezTo>
                    <a:pt x="593150" y="703016"/>
                    <a:pt x="605261" y="707595"/>
                    <a:pt x="605113" y="717194"/>
                  </a:cubicBezTo>
                  <a:cubicBezTo>
                    <a:pt x="604227" y="773908"/>
                    <a:pt x="641297" y="766966"/>
                    <a:pt x="682651" y="758695"/>
                  </a:cubicBezTo>
                  <a:cubicBezTo>
                    <a:pt x="640411" y="847310"/>
                    <a:pt x="573212" y="859716"/>
                    <a:pt x="492573" y="844356"/>
                  </a:cubicBezTo>
                  <a:cubicBezTo>
                    <a:pt x="467465" y="839630"/>
                    <a:pt x="448117" y="822941"/>
                    <a:pt x="434825" y="800935"/>
                  </a:cubicBezTo>
                  <a:cubicBezTo>
                    <a:pt x="425373" y="785575"/>
                    <a:pt x="401743" y="758252"/>
                    <a:pt x="439699" y="755889"/>
                  </a:cubicBezTo>
                  <a:cubicBezTo>
                    <a:pt x="452696" y="755004"/>
                    <a:pt x="449890" y="737576"/>
                    <a:pt x="451071" y="726794"/>
                  </a:cubicBezTo>
                  <a:cubicBezTo>
                    <a:pt x="452253" y="716603"/>
                    <a:pt x="455502" y="707151"/>
                    <a:pt x="467760" y="707299"/>
                  </a:cubicBezTo>
                  <a:cubicBezTo>
                    <a:pt x="479871" y="707447"/>
                    <a:pt x="484006" y="716899"/>
                    <a:pt x="484597" y="726942"/>
                  </a:cubicBezTo>
                  <a:cubicBezTo>
                    <a:pt x="486222" y="755889"/>
                    <a:pt x="501138" y="768443"/>
                    <a:pt x="529791" y="767852"/>
                  </a:cubicBezTo>
                  <a:cubicBezTo>
                    <a:pt x="560511" y="767262"/>
                    <a:pt x="564203" y="746585"/>
                    <a:pt x="565679" y="723102"/>
                  </a:cubicBezTo>
                  <a:cubicBezTo>
                    <a:pt x="566270" y="712616"/>
                    <a:pt x="570406" y="704198"/>
                    <a:pt x="582516" y="703607"/>
                  </a:cubicBezTo>
                  <a:close/>
                  <a:moveTo>
                    <a:pt x="358469" y="166898"/>
                  </a:moveTo>
                  <a:cubicBezTo>
                    <a:pt x="375305" y="164535"/>
                    <a:pt x="392438" y="168818"/>
                    <a:pt x="406468" y="178418"/>
                  </a:cubicBezTo>
                  <a:cubicBezTo>
                    <a:pt x="426702" y="192153"/>
                    <a:pt x="438813" y="205593"/>
                    <a:pt x="418284" y="227747"/>
                  </a:cubicBezTo>
                  <a:cubicBezTo>
                    <a:pt x="406616" y="240448"/>
                    <a:pt x="388598" y="269839"/>
                    <a:pt x="384905" y="286233"/>
                  </a:cubicBezTo>
                  <a:cubicBezTo>
                    <a:pt x="374419" y="332460"/>
                    <a:pt x="336906" y="349740"/>
                    <a:pt x="317115" y="378539"/>
                  </a:cubicBezTo>
                  <a:cubicBezTo>
                    <a:pt x="295995" y="412213"/>
                    <a:pt x="263947" y="438649"/>
                    <a:pt x="251688" y="478083"/>
                  </a:cubicBezTo>
                  <a:cubicBezTo>
                    <a:pt x="259073" y="516926"/>
                    <a:pt x="291122" y="518846"/>
                    <a:pt x="320808" y="524163"/>
                  </a:cubicBezTo>
                  <a:cubicBezTo>
                    <a:pt x="352118" y="529628"/>
                    <a:pt x="361423" y="539818"/>
                    <a:pt x="356696" y="596827"/>
                  </a:cubicBezTo>
                  <a:cubicBezTo>
                    <a:pt x="354629" y="621639"/>
                    <a:pt x="320364" y="604211"/>
                    <a:pt x="304414" y="597270"/>
                  </a:cubicBezTo>
                  <a:cubicBezTo>
                    <a:pt x="274137" y="583978"/>
                    <a:pt x="272660" y="596384"/>
                    <a:pt x="276057" y="621492"/>
                  </a:cubicBezTo>
                  <a:cubicBezTo>
                    <a:pt x="284919" y="686771"/>
                    <a:pt x="315638" y="734623"/>
                    <a:pt x="379737" y="757072"/>
                  </a:cubicBezTo>
                  <a:cubicBezTo>
                    <a:pt x="391995" y="761355"/>
                    <a:pt x="404253" y="764751"/>
                    <a:pt x="403219" y="780554"/>
                  </a:cubicBezTo>
                  <a:cubicBezTo>
                    <a:pt x="402481" y="794290"/>
                    <a:pt x="390074" y="796653"/>
                    <a:pt x="380179" y="800936"/>
                  </a:cubicBezTo>
                  <a:cubicBezTo>
                    <a:pt x="302051" y="834757"/>
                    <a:pt x="250802" y="812013"/>
                    <a:pt x="198962" y="743632"/>
                  </a:cubicBezTo>
                  <a:cubicBezTo>
                    <a:pt x="132206" y="655460"/>
                    <a:pt x="111677" y="559608"/>
                    <a:pt x="121720" y="453419"/>
                  </a:cubicBezTo>
                  <a:cubicBezTo>
                    <a:pt x="132059" y="376324"/>
                    <a:pt x="144612" y="317100"/>
                    <a:pt x="193793" y="263192"/>
                  </a:cubicBezTo>
                  <a:cubicBezTo>
                    <a:pt x="248587" y="208547"/>
                    <a:pt x="301312" y="174726"/>
                    <a:pt x="358469" y="166898"/>
                  </a:cubicBezTo>
                  <a:close/>
                  <a:moveTo>
                    <a:pt x="705301" y="162823"/>
                  </a:moveTo>
                  <a:cubicBezTo>
                    <a:pt x="745475" y="161978"/>
                    <a:pt x="782306" y="176129"/>
                    <a:pt x="810995" y="209138"/>
                  </a:cubicBezTo>
                  <a:cubicBezTo>
                    <a:pt x="850281" y="254479"/>
                    <a:pt x="886022" y="303660"/>
                    <a:pt x="904484" y="362589"/>
                  </a:cubicBezTo>
                  <a:cubicBezTo>
                    <a:pt x="905961" y="365690"/>
                    <a:pt x="906699" y="368792"/>
                    <a:pt x="906846" y="371598"/>
                  </a:cubicBezTo>
                  <a:cubicBezTo>
                    <a:pt x="942883" y="512643"/>
                    <a:pt x="923388" y="645861"/>
                    <a:pt x="836103" y="763718"/>
                  </a:cubicBezTo>
                  <a:cubicBezTo>
                    <a:pt x="801100" y="810979"/>
                    <a:pt x="740842" y="810979"/>
                    <a:pt x="680731" y="808173"/>
                  </a:cubicBezTo>
                  <a:cubicBezTo>
                    <a:pt x="696682" y="774795"/>
                    <a:pt x="697568" y="746291"/>
                    <a:pt x="737297" y="725023"/>
                  </a:cubicBezTo>
                  <a:cubicBezTo>
                    <a:pt x="779094" y="702574"/>
                    <a:pt x="789875" y="652359"/>
                    <a:pt x="799623" y="607314"/>
                  </a:cubicBezTo>
                  <a:cubicBezTo>
                    <a:pt x="804349" y="585603"/>
                    <a:pt x="801690" y="574526"/>
                    <a:pt x="775254" y="585455"/>
                  </a:cubicBezTo>
                  <a:cubicBezTo>
                    <a:pt x="731980" y="603325"/>
                    <a:pt x="727254" y="599634"/>
                    <a:pt x="725925" y="564483"/>
                  </a:cubicBezTo>
                  <a:cubicBezTo>
                    <a:pt x="724743" y="533763"/>
                    <a:pt x="725334" y="524015"/>
                    <a:pt x="763438" y="513382"/>
                  </a:cubicBezTo>
                  <a:cubicBezTo>
                    <a:pt x="819118" y="497874"/>
                    <a:pt x="816016" y="482514"/>
                    <a:pt x="772300" y="417678"/>
                  </a:cubicBezTo>
                  <a:cubicBezTo>
                    <a:pt x="746750" y="371746"/>
                    <a:pt x="720165" y="345014"/>
                    <a:pt x="682947" y="299820"/>
                  </a:cubicBezTo>
                  <a:cubicBezTo>
                    <a:pt x="649273" y="358011"/>
                    <a:pt x="635833" y="408964"/>
                    <a:pt x="615304" y="461838"/>
                  </a:cubicBezTo>
                  <a:cubicBezTo>
                    <a:pt x="597876" y="512052"/>
                    <a:pt x="603932" y="520471"/>
                    <a:pt x="656953" y="525935"/>
                  </a:cubicBezTo>
                  <a:cubicBezTo>
                    <a:pt x="674676" y="527708"/>
                    <a:pt x="702294" y="516631"/>
                    <a:pt x="707168" y="540114"/>
                  </a:cubicBezTo>
                  <a:cubicBezTo>
                    <a:pt x="711894" y="563006"/>
                    <a:pt x="716177" y="603325"/>
                    <a:pt x="682947" y="603325"/>
                  </a:cubicBezTo>
                  <a:cubicBezTo>
                    <a:pt x="674824" y="603325"/>
                    <a:pt x="679254" y="626956"/>
                    <a:pt x="674971" y="635375"/>
                  </a:cubicBezTo>
                  <a:cubicBezTo>
                    <a:pt x="661532" y="661959"/>
                    <a:pt x="631993" y="665651"/>
                    <a:pt x="618553" y="639510"/>
                  </a:cubicBezTo>
                  <a:cubicBezTo>
                    <a:pt x="608510" y="619867"/>
                    <a:pt x="595809" y="619572"/>
                    <a:pt x="578972" y="619572"/>
                  </a:cubicBezTo>
                  <a:cubicBezTo>
                    <a:pt x="546037" y="619572"/>
                    <a:pt x="513102" y="620162"/>
                    <a:pt x="480314" y="617651"/>
                  </a:cubicBezTo>
                  <a:cubicBezTo>
                    <a:pt x="456093" y="615879"/>
                    <a:pt x="433053" y="608938"/>
                    <a:pt x="432315" y="646304"/>
                  </a:cubicBezTo>
                  <a:cubicBezTo>
                    <a:pt x="432019" y="657528"/>
                    <a:pt x="420204" y="659596"/>
                    <a:pt x="409866" y="659301"/>
                  </a:cubicBezTo>
                  <a:cubicBezTo>
                    <a:pt x="398050" y="658858"/>
                    <a:pt x="388893" y="654870"/>
                    <a:pt x="384906" y="642316"/>
                  </a:cubicBezTo>
                  <a:cubicBezTo>
                    <a:pt x="374863" y="610267"/>
                    <a:pt x="375011" y="577184"/>
                    <a:pt x="374715" y="544396"/>
                  </a:cubicBezTo>
                  <a:cubicBezTo>
                    <a:pt x="374420" y="520914"/>
                    <a:pt x="395539" y="526379"/>
                    <a:pt x="408684" y="524606"/>
                  </a:cubicBezTo>
                  <a:cubicBezTo>
                    <a:pt x="443687" y="520028"/>
                    <a:pt x="458161" y="504077"/>
                    <a:pt x="444277" y="468927"/>
                  </a:cubicBezTo>
                  <a:cubicBezTo>
                    <a:pt x="426260" y="428902"/>
                    <a:pt x="405583" y="389912"/>
                    <a:pt x="390518" y="348854"/>
                  </a:cubicBezTo>
                  <a:cubicBezTo>
                    <a:pt x="377373" y="313112"/>
                    <a:pt x="431281" y="207365"/>
                    <a:pt x="493459" y="200424"/>
                  </a:cubicBezTo>
                  <a:cubicBezTo>
                    <a:pt x="558590" y="193039"/>
                    <a:pt x="620325" y="176793"/>
                    <a:pt x="678664" y="286380"/>
                  </a:cubicBezTo>
                  <a:cubicBezTo>
                    <a:pt x="675710" y="260977"/>
                    <a:pt x="676005" y="237937"/>
                    <a:pt x="650012" y="210910"/>
                  </a:cubicBezTo>
                  <a:cubicBezTo>
                    <a:pt x="607181" y="166455"/>
                    <a:pt x="642184" y="173987"/>
                    <a:pt x="664190" y="168522"/>
                  </a:cubicBezTo>
                  <a:cubicBezTo>
                    <a:pt x="678147" y="165052"/>
                    <a:pt x="691910" y="163104"/>
                    <a:pt x="705301" y="162823"/>
                  </a:cubicBezTo>
                  <a:close/>
                  <a:moveTo>
                    <a:pt x="795025" y="124695"/>
                  </a:moveTo>
                  <a:cubicBezTo>
                    <a:pt x="837099" y="130123"/>
                    <a:pt x="876938" y="147107"/>
                    <a:pt x="904188" y="173839"/>
                  </a:cubicBezTo>
                  <a:cubicBezTo>
                    <a:pt x="944212" y="212978"/>
                    <a:pt x="965036" y="245617"/>
                    <a:pt x="987338" y="302183"/>
                  </a:cubicBezTo>
                  <a:cubicBezTo>
                    <a:pt x="1035042" y="422404"/>
                    <a:pt x="1027215" y="553701"/>
                    <a:pt x="970501" y="668605"/>
                  </a:cubicBezTo>
                  <a:cubicBezTo>
                    <a:pt x="964741" y="680272"/>
                    <a:pt x="934169" y="729010"/>
                    <a:pt x="918366" y="729010"/>
                  </a:cubicBezTo>
                  <a:cubicBezTo>
                    <a:pt x="897246" y="726942"/>
                    <a:pt x="884102" y="726499"/>
                    <a:pt x="902858" y="673921"/>
                  </a:cubicBezTo>
                  <a:cubicBezTo>
                    <a:pt x="942144" y="564039"/>
                    <a:pt x="961491" y="452533"/>
                    <a:pt x="921910" y="337924"/>
                  </a:cubicBezTo>
                  <a:cubicBezTo>
                    <a:pt x="895769" y="287857"/>
                    <a:pt x="865493" y="253888"/>
                    <a:pt x="832262" y="207808"/>
                  </a:cubicBezTo>
                  <a:cubicBezTo>
                    <a:pt x="799770" y="162910"/>
                    <a:pt x="736263" y="137212"/>
                    <a:pt x="672460" y="144892"/>
                  </a:cubicBezTo>
                  <a:cubicBezTo>
                    <a:pt x="708645" y="125397"/>
                    <a:pt x="752952" y="119267"/>
                    <a:pt x="795025" y="124695"/>
                  </a:cubicBezTo>
                  <a:close/>
                  <a:moveTo>
                    <a:pt x="259722" y="120488"/>
                  </a:moveTo>
                  <a:cubicBezTo>
                    <a:pt x="287099" y="122867"/>
                    <a:pt x="313609" y="132190"/>
                    <a:pt x="337203" y="149322"/>
                  </a:cubicBezTo>
                  <a:cubicBezTo>
                    <a:pt x="252723" y="189790"/>
                    <a:pt x="173265" y="235131"/>
                    <a:pt x="129105" y="321973"/>
                  </a:cubicBezTo>
                  <a:cubicBezTo>
                    <a:pt x="96023" y="411326"/>
                    <a:pt x="85684" y="502747"/>
                    <a:pt x="105622" y="596826"/>
                  </a:cubicBezTo>
                  <a:cubicBezTo>
                    <a:pt x="115075" y="641429"/>
                    <a:pt x="133536" y="682339"/>
                    <a:pt x="161450" y="726056"/>
                  </a:cubicBezTo>
                  <a:cubicBezTo>
                    <a:pt x="106361" y="722216"/>
                    <a:pt x="70325" y="695189"/>
                    <a:pt x="50829" y="654426"/>
                  </a:cubicBezTo>
                  <a:cubicBezTo>
                    <a:pt x="-10463" y="525787"/>
                    <a:pt x="-21097" y="394489"/>
                    <a:pt x="45364" y="263192"/>
                  </a:cubicBezTo>
                  <a:cubicBezTo>
                    <a:pt x="87678" y="168707"/>
                    <a:pt x="177594" y="113350"/>
                    <a:pt x="259722" y="120488"/>
                  </a:cubicBezTo>
                  <a:close/>
                  <a:moveTo>
                    <a:pt x="300057" y="74350"/>
                  </a:moveTo>
                  <a:cubicBezTo>
                    <a:pt x="339897" y="74295"/>
                    <a:pt x="378998" y="87956"/>
                    <a:pt x="402924" y="114615"/>
                  </a:cubicBezTo>
                  <a:cubicBezTo>
                    <a:pt x="410309" y="122885"/>
                    <a:pt x="418727" y="127021"/>
                    <a:pt x="407798" y="140018"/>
                  </a:cubicBezTo>
                  <a:cubicBezTo>
                    <a:pt x="400708" y="148436"/>
                    <a:pt x="393472" y="146221"/>
                    <a:pt x="386087" y="144006"/>
                  </a:cubicBezTo>
                  <a:cubicBezTo>
                    <a:pt x="373091" y="140166"/>
                    <a:pt x="360241" y="135587"/>
                    <a:pt x="347836" y="130123"/>
                  </a:cubicBezTo>
                  <a:cubicBezTo>
                    <a:pt x="299245" y="108559"/>
                    <a:pt x="248735" y="104276"/>
                    <a:pt x="192760" y="116387"/>
                  </a:cubicBezTo>
                  <a:cubicBezTo>
                    <a:pt x="219640" y="88178"/>
                    <a:pt x="260218" y="74406"/>
                    <a:pt x="300057" y="74350"/>
                  </a:cubicBezTo>
                  <a:close/>
                  <a:moveTo>
                    <a:pt x="681322" y="42837"/>
                  </a:moveTo>
                  <a:cubicBezTo>
                    <a:pt x="711156" y="43428"/>
                    <a:pt x="738331" y="50813"/>
                    <a:pt x="759451" y="72671"/>
                  </a:cubicBezTo>
                  <a:cubicBezTo>
                    <a:pt x="764768" y="78136"/>
                    <a:pt x="769789" y="86997"/>
                    <a:pt x="769346" y="93938"/>
                  </a:cubicBezTo>
                  <a:cubicBezTo>
                    <a:pt x="768607" y="104867"/>
                    <a:pt x="757235" y="102357"/>
                    <a:pt x="749703" y="102652"/>
                  </a:cubicBezTo>
                  <a:cubicBezTo>
                    <a:pt x="710269" y="103834"/>
                    <a:pt x="674971" y="117126"/>
                    <a:pt x="642922" y="139132"/>
                  </a:cubicBezTo>
                  <a:cubicBezTo>
                    <a:pt x="610578" y="161433"/>
                    <a:pt x="595513" y="128055"/>
                    <a:pt x="579119" y="114911"/>
                  </a:cubicBezTo>
                  <a:cubicBezTo>
                    <a:pt x="563465" y="102357"/>
                    <a:pt x="583403" y="86111"/>
                    <a:pt x="595366" y="75920"/>
                  </a:cubicBezTo>
                  <a:cubicBezTo>
                    <a:pt x="619883" y="54653"/>
                    <a:pt x="649273" y="44757"/>
                    <a:pt x="681322" y="42837"/>
                  </a:cubicBezTo>
                  <a:close/>
                  <a:moveTo>
                    <a:pt x="523921" y="26148"/>
                  </a:moveTo>
                  <a:cubicBezTo>
                    <a:pt x="534776" y="26370"/>
                    <a:pt x="545890" y="31096"/>
                    <a:pt x="557114" y="37816"/>
                  </a:cubicBezTo>
                  <a:cubicBezTo>
                    <a:pt x="557705" y="38259"/>
                    <a:pt x="558148" y="38850"/>
                    <a:pt x="558295" y="39588"/>
                  </a:cubicBezTo>
                  <a:cubicBezTo>
                    <a:pt x="558591" y="39440"/>
                    <a:pt x="559034" y="39293"/>
                    <a:pt x="559329" y="39145"/>
                  </a:cubicBezTo>
                  <a:cubicBezTo>
                    <a:pt x="573508" y="54800"/>
                    <a:pt x="565090" y="70308"/>
                    <a:pt x="558295" y="84930"/>
                  </a:cubicBezTo>
                  <a:cubicBezTo>
                    <a:pt x="546185" y="111661"/>
                    <a:pt x="546480" y="131895"/>
                    <a:pt x="579415" y="142677"/>
                  </a:cubicBezTo>
                  <a:cubicBezTo>
                    <a:pt x="593298" y="147107"/>
                    <a:pt x="611169" y="155231"/>
                    <a:pt x="606295" y="173692"/>
                  </a:cubicBezTo>
                  <a:cubicBezTo>
                    <a:pt x="600683" y="195107"/>
                    <a:pt x="581040" y="183735"/>
                    <a:pt x="567600" y="182997"/>
                  </a:cubicBezTo>
                  <a:cubicBezTo>
                    <a:pt x="530529" y="180929"/>
                    <a:pt x="493459" y="176055"/>
                    <a:pt x="458604" y="193926"/>
                  </a:cubicBezTo>
                  <a:cubicBezTo>
                    <a:pt x="440733" y="203083"/>
                    <a:pt x="437483" y="189200"/>
                    <a:pt x="433053" y="177827"/>
                  </a:cubicBezTo>
                  <a:cubicBezTo>
                    <a:pt x="428031" y="165126"/>
                    <a:pt x="407650" y="146074"/>
                    <a:pt x="426997" y="139575"/>
                  </a:cubicBezTo>
                  <a:cubicBezTo>
                    <a:pt x="471157" y="124806"/>
                    <a:pt x="467761" y="86702"/>
                    <a:pt x="479281" y="55096"/>
                  </a:cubicBezTo>
                  <a:cubicBezTo>
                    <a:pt x="480166" y="52733"/>
                    <a:pt x="482973" y="51108"/>
                    <a:pt x="484893" y="49188"/>
                  </a:cubicBezTo>
                  <a:cubicBezTo>
                    <a:pt x="490800" y="75034"/>
                    <a:pt x="509557" y="77840"/>
                    <a:pt x="531416" y="75625"/>
                  </a:cubicBezTo>
                  <a:cubicBezTo>
                    <a:pt x="552240" y="73557"/>
                    <a:pt x="558148" y="60560"/>
                    <a:pt x="557557" y="42099"/>
                  </a:cubicBezTo>
                  <a:cubicBezTo>
                    <a:pt x="553274" y="46234"/>
                    <a:pt x="548843" y="50222"/>
                    <a:pt x="544560" y="53767"/>
                  </a:cubicBezTo>
                  <a:cubicBezTo>
                    <a:pt x="538948" y="59822"/>
                    <a:pt x="532006" y="65729"/>
                    <a:pt x="521077" y="65729"/>
                  </a:cubicBezTo>
                  <a:cubicBezTo>
                    <a:pt x="521077" y="65729"/>
                    <a:pt x="520930" y="65729"/>
                    <a:pt x="520930" y="65729"/>
                  </a:cubicBezTo>
                  <a:cubicBezTo>
                    <a:pt x="518714" y="65877"/>
                    <a:pt x="516646" y="65729"/>
                    <a:pt x="514431" y="65287"/>
                  </a:cubicBezTo>
                  <a:cubicBezTo>
                    <a:pt x="501877" y="63366"/>
                    <a:pt x="499071" y="55243"/>
                    <a:pt x="491982" y="44757"/>
                  </a:cubicBezTo>
                  <a:cubicBezTo>
                    <a:pt x="491391" y="43723"/>
                    <a:pt x="491391" y="42394"/>
                    <a:pt x="492278" y="41508"/>
                  </a:cubicBezTo>
                  <a:cubicBezTo>
                    <a:pt x="502469" y="30210"/>
                    <a:pt x="513065" y="25927"/>
                    <a:pt x="523921" y="26148"/>
                  </a:cubicBezTo>
                  <a:close/>
                  <a:moveTo>
                    <a:pt x="528896" y="1407"/>
                  </a:moveTo>
                  <a:cubicBezTo>
                    <a:pt x="543194" y="3348"/>
                    <a:pt x="556449" y="7317"/>
                    <a:pt x="567600" y="13447"/>
                  </a:cubicBezTo>
                  <a:cubicBezTo>
                    <a:pt x="580597" y="20683"/>
                    <a:pt x="594185" y="28216"/>
                    <a:pt x="597138" y="47121"/>
                  </a:cubicBezTo>
                  <a:cubicBezTo>
                    <a:pt x="593741" y="50074"/>
                    <a:pt x="590345" y="55539"/>
                    <a:pt x="585914" y="56573"/>
                  </a:cubicBezTo>
                  <a:cubicBezTo>
                    <a:pt x="578381" y="58345"/>
                    <a:pt x="578972" y="50961"/>
                    <a:pt x="577495" y="45939"/>
                  </a:cubicBezTo>
                  <a:cubicBezTo>
                    <a:pt x="567600" y="12856"/>
                    <a:pt x="539539" y="14333"/>
                    <a:pt x="513840" y="14333"/>
                  </a:cubicBezTo>
                  <a:cubicBezTo>
                    <a:pt x="487404" y="14333"/>
                    <a:pt x="471010" y="29988"/>
                    <a:pt x="462887" y="54505"/>
                  </a:cubicBezTo>
                  <a:cubicBezTo>
                    <a:pt x="460819" y="61004"/>
                    <a:pt x="459490" y="67797"/>
                    <a:pt x="457570" y="74296"/>
                  </a:cubicBezTo>
                  <a:cubicBezTo>
                    <a:pt x="452696" y="91133"/>
                    <a:pt x="450628" y="114173"/>
                    <a:pt x="427588" y="111810"/>
                  </a:cubicBezTo>
                  <a:cubicBezTo>
                    <a:pt x="407059" y="109742"/>
                    <a:pt x="391552" y="90690"/>
                    <a:pt x="380770" y="74739"/>
                  </a:cubicBezTo>
                  <a:cubicBezTo>
                    <a:pt x="369546" y="58050"/>
                    <a:pt x="388450" y="45201"/>
                    <a:pt x="400709" y="35158"/>
                  </a:cubicBezTo>
                  <a:cubicBezTo>
                    <a:pt x="433718" y="8019"/>
                    <a:pt x="486001" y="-4415"/>
                    <a:pt x="528896" y="1407"/>
                  </a:cubicBezTo>
                  <a:close/>
                </a:path>
              </a:pathLst>
            </a:custGeom>
            <a:solidFill>
              <a:schemeClr val="accent1"/>
            </a:solidFill>
            <a:ln w="254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1125C970-8083-4A1D-AB80-8E8AE0425D99}"/>
              </a:ext>
            </a:extLst>
          </p:cNvPr>
          <p:cNvGrpSpPr/>
          <p:nvPr/>
        </p:nvGrpSpPr>
        <p:grpSpPr>
          <a:xfrm>
            <a:off x="9248071" y="4337086"/>
            <a:ext cx="917494" cy="791233"/>
            <a:chOff x="1546565" y="3833069"/>
            <a:chExt cx="1038225" cy="895350"/>
          </a:xfrm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6FC5A32-EE1E-445B-B050-06C5A0CA60B4}"/>
                </a:ext>
              </a:extLst>
            </p:cNvPr>
            <p:cNvSpPr/>
            <p:nvPr/>
          </p:nvSpPr>
          <p:spPr>
            <a:xfrm>
              <a:off x="1546565" y="3833069"/>
              <a:ext cx="1038225" cy="895350"/>
            </a:xfrm>
            <a:custGeom>
              <a:avLst/>
              <a:gdLst>
                <a:gd name="connsiteX0" fmla="*/ 825706 w 1038225"/>
                <a:gd name="connsiteY0" fmla="*/ 549988 h 895350"/>
                <a:gd name="connsiteX1" fmla="*/ 825706 w 1038225"/>
                <a:gd name="connsiteY1" fmla="*/ 574753 h 895350"/>
                <a:gd name="connsiteX2" fmla="*/ 1035256 w 1038225"/>
                <a:gd name="connsiteY2" fmla="*/ 706198 h 895350"/>
                <a:gd name="connsiteX3" fmla="*/ 995251 w 1038225"/>
                <a:gd name="connsiteY3" fmla="*/ 802400 h 895350"/>
                <a:gd name="connsiteX4" fmla="*/ 920956 w 1038225"/>
                <a:gd name="connsiteY4" fmla="*/ 793828 h 895350"/>
                <a:gd name="connsiteX5" fmla="*/ 756173 w 1038225"/>
                <a:gd name="connsiteY5" fmla="*/ 699530 h 895350"/>
                <a:gd name="connsiteX6" fmla="*/ 763793 w 1038225"/>
                <a:gd name="connsiteY6" fmla="*/ 729058 h 895350"/>
                <a:gd name="connsiteX7" fmla="*/ 798083 w 1038225"/>
                <a:gd name="connsiteY7" fmla="*/ 817640 h 895350"/>
                <a:gd name="connsiteX8" fmla="*/ 690451 w 1038225"/>
                <a:gd name="connsiteY8" fmla="*/ 884315 h 895350"/>
                <a:gd name="connsiteX9" fmla="*/ 623776 w 1038225"/>
                <a:gd name="connsiteY9" fmla="*/ 865265 h 895350"/>
                <a:gd name="connsiteX10" fmla="*/ 594248 w 1038225"/>
                <a:gd name="connsiteY10" fmla="*/ 816688 h 895350"/>
                <a:gd name="connsiteX11" fmla="*/ 560911 w 1038225"/>
                <a:gd name="connsiteY11" fmla="*/ 799543 h 895350"/>
                <a:gd name="connsiteX12" fmla="*/ 482806 w 1038225"/>
                <a:gd name="connsiteY12" fmla="*/ 762395 h 895350"/>
                <a:gd name="connsiteX13" fmla="*/ 421846 w 1038225"/>
                <a:gd name="connsiteY13" fmla="*/ 734773 h 895350"/>
                <a:gd name="connsiteX14" fmla="*/ 6556 w 1038225"/>
                <a:gd name="connsiteY14" fmla="*/ 438545 h 895350"/>
                <a:gd name="connsiteX15" fmla="*/ 350408 w 1038225"/>
                <a:gd name="connsiteY15" fmla="*/ 395 h 895350"/>
                <a:gd name="connsiteX16" fmla="*/ 719978 w 1038225"/>
                <a:gd name="connsiteY16" fmla="*/ 257570 h 895350"/>
                <a:gd name="connsiteX17" fmla="*/ 746648 w 1038225"/>
                <a:gd name="connsiteY17" fmla="*/ 293765 h 895350"/>
                <a:gd name="connsiteX18" fmla="*/ 825706 w 1038225"/>
                <a:gd name="connsiteY18" fmla="*/ 361393 h 895350"/>
                <a:gd name="connsiteX19" fmla="*/ 863806 w 1038225"/>
                <a:gd name="connsiteY19" fmla="*/ 373775 h 895350"/>
                <a:gd name="connsiteX20" fmla="*/ 960961 w 1038225"/>
                <a:gd name="connsiteY20" fmla="*/ 406160 h 895350"/>
                <a:gd name="connsiteX21" fmla="*/ 957151 w 1038225"/>
                <a:gd name="connsiteY21" fmla="*/ 550940 h 895350"/>
                <a:gd name="connsiteX22" fmla="*/ 923813 w 1038225"/>
                <a:gd name="connsiteY22" fmla="*/ 582373 h 895350"/>
                <a:gd name="connsiteX23" fmla="*/ 825706 w 1038225"/>
                <a:gd name="connsiteY23" fmla="*/ 549988 h 89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38225" h="895350">
                  <a:moveTo>
                    <a:pt x="825706" y="549988"/>
                  </a:moveTo>
                  <a:cubicBezTo>
                    <a:pt x="819038" y="546178"/>
                    <a:pt x="813323" y="567133"/>
                    <a:pt x="825706" y="574753"/>
                  </a:cubicBezTo>
                  <a:cubicBezTo>
                    <a:pt x="871426" y="602375"/>
                    <a:pt x="1026683" y="696673"/>
                    <a:pt x="1035256" y="706198"/>
                  </a:cubicBezTo>
                  <a:cubicBezTo>
                    <a:pt x="1053353" y="727153"/>
                    <a:pt x="1020016" y="767158"/>
                    <a:pt x="995251" y="802400"/>
                  </a:cubicBezTo>
                  <a:cubicBezTo>
                    <a:pt x="976201" y="829070"/>
                    <a:pt x="964771" y="822403"/>
                    <a:pt x="920956" y="793828"/>
                  </a:cubicBezTo>
                  <a:cubicBezTo>
                    <a:pt x="867616" y="760490"/>
                    <a:pt x="815228" y="724295"/>
                    <a:pt x="756173" y="699530"/>
                  </a:cubicBezTo>
                  <a:cubicBezTo>
                    <a:pt x="748553" y="712865"/>
                    <a:pt x="757126" y="721438"/>
                    <a:pt x="763793" y="729058"/>
                  </a:cubicBezTo>
                  <a:cubicBezTo>
                    <a:pt x="815228" y="779540"/>
                    <a:pt x="817133" y="804305"/>
                    <a:pt x="798083" y="817640"/>
                  </a:cubicBezTo>
                  <a:cubicBezTo>
                    <a:pt x="783796" y="825260"/>
                    <a:pt x="710453" y="874790"/>
                    <a:pt x="690451" y="884315"/>
                  </a:cubicBezTo>
                  <a:cubicBezTo>
                    <a:pt x="659018" y="906223"/>
                    <a:pt x="651398" y="903365"/>
                    <a:pt x="623776" y="865265"/>
                  </a:cubicBezTo>
                  <a:cubicBezTo>
                    <a:pt x="612346" y="850025"/>
                    <a:pt x="603773" y="832880"/>
                    <a:pt x="594248" y="816688"/>
                  </a:cubicBezTo>
                  <a:cubicBezTo>
                    <a:pt x="586628" y="803353"/>
                    <a:pt x="579961" y="791923"/>
                    <a:pt x="560911" y="799543"/>
                  </a:cubicBezTo>
                  <a:cubicBezTo>
                    <a:pt x="521858" y="814783"/>
                    <a:pt x="499951" y="789065"/>
                    <a:pt x="482806" y="762395"/>
                  </a:cubicBezTo>
                  <a:cubicBezTo>
                    <a:pt x="466613" y="738583"/>
                    <a:pt x="453278" y="730963"/>
                    <a:pt x="421846" y="734773"/>
                  </a:cubicBezTo>
                  <a:cubicBezTo>
                    <a:pt x="227536" y="762395"/>
                    <a:pt x="41798" y="626188"/>
                    <a:pt x="6556" y="438545"/>
                  </a:cubicBezTo>
                  <a:cubicBezTo>
                    <a:pt x="-36307" y="216613"/>
                    <a:pt x="137048" y="11825"/>
                    <a:pt x="350408" y="395"/>
                  </a:cubicBezTo>
                  <a:cubicBezTo>
                    <a:pt x="521858" y="-8177"/>
                    <a:pt x="682831" y="124220"/>
                    <a:pt x="719978" y="257570"/>
                  </a:cubicBezTo>
                  <a:cubicBezTo>
                    <a:pt x="723788" y="272810"/>
                    <a:pt x="728551" y="289003"/>
                    <a:pt x="746648" y="293765"/>
                  </a:cubicBezTo>
                  <a:cubicBezTo>
                    <a:pt x="783796" y="303290"/>
                    <a:pt x="812371" y="322340"/>
                    <a:pt x="825706" y="361393"/>
                  </a:cubicBezTo>
                  <a:cubicBezTo>
                    <a:pt x="831421" y="377585"/>
                    <a:pt x="849518" y="373775"/>
                    <a:pt x="863806" y="373775"/>
                  </a:cubicBezTo>
                  <a:cubicBezTo>
                    <a:pt x="935243" y="376633"/>
                    <a:pt x="960008" y="377585"/>
                    <a:pt x="960961" y="406160"/>
                  </a:cubicBezTo>
                  <a:cubicBezTo>
                    <a:pt x="960008" y="413780"/>
                    <a:pt x="956198" y="543320"/>
                    <a:pt x="957151" y="550940"/>
                  </a:cubicBezTo>
                  <a:cubicBezTo>
                    <a:pt x="957151" y="573800"/>
                    <a:pt x="937148" y="587135"/>
                    <a:pt x="923813" y="582373"/>
                  </a:cubicBezTo>
                  <a:cubicBezTo>
                    <a:pt x="908573" y="577610"/>
                    <a:pt x="842851" y="558560"/>
                    <a:pt x="825706" y="54998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0BFDD54-3507-41D6-A202-9BD4FBB1D5DC}"/>
                </a:ext>
              </a:extLst>
            </p:cNvPr>
            <p:cNvSpPr/>
            <p:nvPr/>
          </p:nvSpPr>
          <p:spPr>
            <a:xfrm>
              <a:off x="1566996" y="3857892"/>
              <a:ext cx="990600" cy="838200"/>
            </a:xfrm>
            <a:custGeom>
              <a:avLst/>
              <a:gdLst>
                <a:gd name="connsiteX0" fmla="*/ 795750 w 990600"/>
                <a:gd name="connsiteY0" fmla="*/ 501352 h 838200"/>
                <a:gd name="connsiteX1" fmla="*/ 787177 w 990600"/>
                <a:gd name="connsiteY1" fmla="*/ 563265 h 838200"/>
                <a:gd name="connsiteX2" fmla="*/ 990060 w 990600"/>
                <a:gd name="connsiteY2" fmla="*/ 685185 h 838200"/>
                <a:gd name="connsiteX3" fmla="*/ 968152 w 990600"/>
                <a:gd name="connsiteY3" fmla="*/ 755670 h 838200"/>
                <a:gd name="connsiteX4" fmla="*/ 883380 w 990600"/>
                <a:gd name="connsiteY4" fmla="*/ 729000 h 838200"/>
                <a:gd name="connsiteX5" fmla="*/ 730027 w 990600"/>
                <a:gd name="connsiteY5" fmla="*/ 641370 h 838200"/>
                <a:gd name="connsiteX6" fmla="*/ 709072 w 990600"/>
                <a:gd name="connsiteY6" fmla="*/ 696615 h 838200"/>
                <a:gd name="connsiteX7" fmla="*/ 750030 w 990600"/>
                <a:gd name="connsiteY7" fmla="*/ 787102 h 838200"/>
                <a:gd name="connsiteX8" fmla="*/ 657637 w 990600"/>
                <a:gd name="connsiteY8" fmla="*/ 837585 h 838200"/>
                <a:gd name="connsiteX9" fmla="*/ 608107 w 990600"/>
                <a:gd name="connsiteY9" fmla="*/ 804247 h 838200"/>
                <a:gd name="connsiteX10" fmla="*/ 580485 w 990600"/>
                <a:gd name="connsiteY10" fmla="*/ 759480 h 838200"/>
                <a:gd name="connsiteX11" fmla="*/ 530955 w 990600"/>
                <a:gd name="connsiteY11" fmla="*/ 743287 h 838200"/>
                <a:gd name="connsiteX12" fmla="*/ 477615 w 990600"/>
                <a:gd name="connsiteY12" fmla="*/ 708997 h 838200"/>
                <a:gd name="connsiteX13" fmla="*/ 402367 w 990600"/>
                <a:gd name="connsiteY13" fmla="*/ 683280 h 838200"/>
                <a:gd name="connsiteX14" fmla="*/ 6127 w 990600"/>
                <a:gd name="connsiteY14" fmla="*/ 408007 h 838200"/>
                <a:gd name="connsiteX15" fmla="*/ 334740 w 990600"/>
                <a:gd name="connsiteY15" fmla="*/ 337 h 838200"/>
                <a:gd name="connsiteX16" fmla="*/ 678592 w 990600"/>
                <a:gd name="connsiteY16" fmla="*/ 239415 h 838200"/>
                <a:gd name="connsiteX17" fmla="*/ 712882 w 990600"/>
                <a:gd name="connsiteY17" fmla="*/ 282277 h 838200"/>
                <a:gd name="connsiteX18" fmla="*/ 786225 w 990600"/>
                <a:gd name="connsiteY18" fmla="*/ 345142 h 838200"/>
                <a:gd name="connsiteX19" fmla="*/ 830992 w 990600"/>
                <a:gd name="connsiteY19" fmla="*/ 366097 h 838200"/>
                <a:gd name="connsiteX20" fmla="*/ 921480 w 990600"/>
                <a:gd name="connsiteY20" fmla="*/ 395625 h 838200"/>
                <a:gd name="connsiteX21" fmla="*/ 921480 w 990600"/>
                <a:gd name="connsiteY21" fmla="*/ 513735 h 838200"/>
                <a:gd name="connsiteX22" fmla="*/ 878617 w 990600"/>
                <a:gd name="connsiteY22" fmla="*/ 528975 h 838200"/>
                <a:gd name="connsiteX23" fmla="*/ 795750 w 990600"/>
                <a:gd name="connsiteY23" fmla="*/ 501352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0600" h="838200">
                  <a:moveTo>
                    <a:pt x="795750" y="501352"/>
                  </a:moveTo>
                  <a:cubicBezTo>
                    <a:pt x="786225" y="497542"/>
                    <a:pt x="770032" y="553740"/>
                    <a:pt x="787177" y="563265"/>
                  </a:cubicBezTo>
                  <a:cubicBezTo>
                    <a:pt x="830992" y="587077"/>
                    <a:pt x="982440" y="676612"/>
                    <a:pt x="990060" y="685185"/>
                  </a:cubicBezTo>
                  <a:cubicBezTo>
                    <a:pt x="1007205" y="704235"/>
                    <a:pt x="991012" y="722332"/>
                    <a:pt x="968152" y="755670"/>
                  </a:cubicBezTo>
                  <a:cubicBezTo>
                    <a:pt x="948150" y="784245"/>
                    <a:pt x="924337" y="754717"/>
                    <a:pt x="883380" y="729000"/>
                  </a:cubicBezTo>
                  <a:cubicBezTo>
                    <a:pt x="833850" y="697567"/>
                    <a:pt x="785272" y="664230"/>
                    <a:pt x="730027" y="641370"/>
                  </a:cubicBezTo>
                  <a:cubicBezTo>
                    <a:pt x="722407" y="653752"/>
                    <a:pt x="692880" y="683280"/>
                    <a:pt x="709072" y="696615"/>
                  </a:cubicBezTo>
                  <a:cubicBezTo>
                    <a:pt x="756697" y="744240"/>
                    <a:pt x="769080" y="774720"/>
                    <a:pt x="750030" y="787102"/>
                  </a:cubicBezTo>
                  <a:cubicBezTo>
                    <a:pt x="736695" y="793770"/>
                    <a:pt x="673830" y="827107"/>
                    <a:pt x="657637" y="837585"/>
                  </a:cubicBezTo>
                  <a:cubicBezTo>
                    <a:pt x="636682" y="850920"/>
                    <a:pt x="633825" y="839490"/>
                    <a:pt x="608107" y="804247"/>
                  </a:cubicBezTo>
                  <a:cubicBezTo>
                    <a:pt x="597630" y="789960"/>
                    <a:pt x="589057" y="774720"/>
                    <a:pt x="580485" y="759480"/>
                  </a:cubicBezTo>
                  <a:cubicBezTo>
                    <a:pt x="573817" y="747097"/>
                    <a:pt x="548100" y="736620"/>
                    <a:pt x="530955" y="743287"/>
                  </a:cubicBezTo>
                  <a:cubicBezTo>
                    <a:pt x="494760" y="757575"/>
                    <a:pt x="493807" y="733762"/>
                    <a:pt x="477615" y="708997"/>
                  </a:cubicBezTo>
                  <a:cubicBezTo>
                    <a:pt x="463327" y="687090"/>
                    <a:pt x="430942" y="679470"/>
                    <a:pt x="402367" y="683280"/>
                  </a:cubicBezTo>
                  <a:cubicBezTo>
                    <a:pt x="221392" y="708997"/>
                    <a:pt x="38512" y="582315"/>
                    <a:pt x="6127" y="408007"/>
                  </a:cubicBezTo>
                  <a:cubicBezTo>
                    <a:pt x="-34830" y="201315"/>
                    <a:pt x="135667" y="9862"/>
                    <a:pt x="334740" y="337"/>
                  </a:cubicBezTo>
                  <a:cubicBezTo>
                    <a:pt x="494760" y="-7283"/>
                    <a:pt x="644302" y="115590"/>
                    <a:pt x="678592" y="239415"/>
                  </a:cubicBezTo>
                  <a:cubicBezTo>
                    <a:pt x="682402" y="253702"/>
                    <a:pt x="696690" y="277515"/>
                    <a:pt x="712882" y="282277"/>
                  </a:cubicBezTo>
                  <a:cubicBezTo>
                    <a:pt x="747172" y="291802"/>
                    <a:pt x="773842" y="308947"/>
                    <a:pt x="786225" y="345142"/>
                  </a:cubicBezTo>
                  <a:cubicBezTo>
                    <a:pt x="790987" y="359430"/>
                    <a:pt x="817657" y="366097"/>
                    <a:pt x="830992" y="366097"/>
                  </a:cubicBezTo>
                  <a:cubicBezTo>
                    <a:pt x="897667" y="368955"/>
                    <a:pt x="920527" y="368955"/>
                    <a:pt x="921480" y="395625"/>
                  </a:cubicBezTo>
                  <a:cubicBezTo>
                    <a:pt x="921480" y="402292"/>
                    <a:pt x="919575" y="506115"/>
                    <a:pt x="921480" y="513735"/>
                  </a:cubicBezTo>
                  <a:cubicBezTo>
                    <a:pt x="920527" y="538500"/>
                    <a:pt x="904335" y="537547"/>
                    <a:pt x="878617" y="528975"/>
                  </a:cubicBezTo>
                  <a:cubicBezTo>
                    <a:pt x="863377" y="524212"/>
                    <a:pt x="810990" y="509925"/>
                    <a:pt x="795750" y="501352"/>
                  </a:cubicBez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1F609C6-148A-4E49-B8FF-3E245EE5CD2D}"/>
                </a:ext>
              </a:extLst>
            </p:cNvPr>
            <p:cNvSpPr/>
            <p:nvPr/>
          </p:nvSpPr>
          <p:spPr>
            <a:xfrm>
              <a:off x="1600746" y="3887757"/>
              <a:ext cx="619125" cy="619125"/>
            </a:xfrm>
            <a:custGeom>
              <a:avLst/>
              <a:gdLst>
                <a:gd name="connsiteX0" fmla="*/ 622935 w 619125"/>
                <a:gd name="connsiteY0" fmla="*/ 311468 h 619125"/>
                <a:gd name="connsiteX1" fmla="*/ 311468 w 619125"/>
                <a:gd name="connsiteY1" fmla="*/ 622935 h 619125"/>
                <a:gd name="connsiteX2" fmla="*/ 0 w 619125"/>
                <a:gd name="connsiteY2" fmla="*/ 311467 h 619125"/>
                <a:gd name="connsiteX3" fmla="*/ 311468 w 619125"/>
                <a:gd name="connsiteY3" fmla="*/ 0 h 619125"/>
                <a:gd name="connsiteX4" fmla="*/ 622935 w 619125"/>
                <a:gd name="connsiteY4" fmla="*/ 311468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5" h="619125">
                  <a:moveTo>
                    <a:pt x="622935" y="311468"/>
                  </a:moveTo>
                  <a:cubicBezTo>
                    <a:pt x="622935" y="483486"/>
                    <a:pt x="483486" y="622935"/>
                    <a:pt x="311468" y="622935"/>
                  </a:cubicBezTo>
                  <a:cubicBezTo>
                    <a:pt x="139449" y="622935"/>
                    <a:pt x="0" y="483486"/>
                    <a:pt x="0" y="311467"/>
                  </a:cubicBezTo>
                  <a:cubicBezTo>
                    <a:pt x="0" y="139449"/>
                    <a:pt x="139449" y="0"/>
                    <a:pt x="311468" y="0"/>
                  </a:cubicBezTo>
                  <a:cubicBezTo>
                    <a:pt x="483486" y="0"/>
                    <a:pt x="622935" y="139449"/>
                    <a:pt x="622935" y="31146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669627D-5199-4FBC-8277-436CAD6DE04F}"/>
                </a:ext>
              </a:extLst>
            </p:cNvPr>
            <p:cNvSpPr/>
            <p:nvPr/>
          </p:nvSpPr>
          <p:spPr>
            <a:xfrm>
              <a:off x="1658511" y="3937806"/>
              <a:ext cx="514350" cy="542925"/>
            </a:xfrm>
            <a:custGeom>
              <a:avLst/>
              <a:gdLst>
                <a:gd name="connsiteX0" fmla="*/ 512782 w 514350"/>
                <a:gd name="connsiteY0" fmla="*/ 205221 h 542925"/>
                <a:gd name="connsiteX1" fmla="*/ 387052 w 514350"/>
                <a:gd name="connsiteY1" fmla="*/ 39486 h 542925"/>
                <a:gd name="connsiteX2" fmla="*/ 191790 w 514350"/>
                <a:gd name="connsiteY2" fmla="*/ 7101 h 542925"/>
                <a:gd name="connsiteX3" fmla="*/ 9862 w 514350"/>
                <a:gd name="connsiteY3" fmla="*/ 166168 h 542925"/>
                <a:gd name="connsiteX4" fmla="*/ 33675 w 514350"/>
                <a:gd name="connsiteY4" fmla="*/ 364288 h 542925"/>
                <a:gd name="connsiteX5" fmla="*/ 348000 w 514350"/>
                <a:gd name="connsiteY5" fmla="*/ 392863 h 542925"/>
                <a:gd name="connsiteX6" fmla="*/ 363240 w 514350"/>
                <a:gd name="connsiteY6" fmla="*/ 221413 h 542925"/>
                <a:gd name="connsiteX7" fmla="*/ 239415 w 514350"/>
                <a:gd name="connsiteY7" fmla="*/ 171883 h 542925"/>
                <a:gd name="connsiteX8" fmla="*/ 163215 w 514350"/>
                <a:gd name="connsiteY8" fmla="*/ 221413 h 542925"/>
                <a:gd name="connsiteX9" fmla="*/ 185122 w 514350"/>
                <a:gd name="connsiteY9" fmla="*/ 311901 h 542925"/>
                <a:gd name="connsiteX10" fmla="*/ 261322 w 514350"/>
                <a:gd name="connsiteY10" fmla="*/ 303328 h 542925"/>
                <a:gd name="connsiteX11" fmla="*/ 303232 w 514350"/>
                <a:gd name="connsiteY11" fmla="*/ 313806 h 542925"/>
                <a:gd name="connsiteX12" fmla="*/ 253702 w 514350"/>
                <a:gd name="connsiteY12" fmla="*/ 369051 h 542925"/>
                <a:gd name="connsiteX13" fmla="*/ 127972 w 514350"/>
                <a:gd name="connsiteY13" fmla="*/ 338571 h 542925"/>
                <a:gd name="connsiteX14" fmla="*/ 136545 w 514350"/>
                <a:gd name="connsiteY14" fmla="*/ 141403 h 542925"/>
                <a:gd name="connsiteX15" fmla="*/ 424200 w 514350"/>
                <a:gd name="connsiteY15" fmla="*/ 184266 h 542925"/>
                <a:gd name="connsiteX16" fmla="*/ 422295 w 514350"/>
                <a:gd name="connsiteY16" fmla="*/ 404293 h 542925"/>
                <a:gd name="connsiteX17" fmla="*/ 333712 w 514350"/>
                <a:gd name="connsiteY17" fmla="*/ 489066 h 542925"/>
                <a:gd name="connsiteX18" fmla="*/ 240367 w 514350"/>
                <a:gd name="connsiteY18" fmla="*/ 515736 h 542925"/>
                <a:gd name="connsiteX19" fmla="*/ 103207 w 514350"/>
                <a:gd name="connsiteY19" fmla="*/ 509068 h 542925"/>
                <a:gd name="connsiteX20" fmla="*/ 187027 w 514350"/>
                <a:gd name="connsiteY20" fmla="*/ 544311 h 542925"/>
                <a:gd name="connsiteX21" fmla="*/ 360382 w 514350"/>
                <a:gd name="connsiteY21" fmla="*/ 527166 h 542925"/>
                <a:gd name="connsiteX22" fmla="*/ 480397 w 514350"/>
                <a:gd name="connsiteY22" fmla="*/ 430963 h 542925"/>
                <a:gd name="connsiteX23" fmla="*/ 518497 w 514350"/>
                <a:gd name="connsiteY23" fmla="*/ 335713 h 542925"/>
                <a:gd name="connsiteX24" fmla="*/ 512782 w 514350"/>
                <a:gd name="connsiteY24" fmla="*/ 2052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14350" h="542925">
                  <a:moveTo>
                    <a:pt x="512782" y="205221"/>
                  </a:moveTo>
                  <a:cubicBezTo>
                    <a:pt x="481350" y="108066"/>
                    <a:pt x="428010" y="68061"/>
                    <a:pt x="387052" y="39486"/>
                  </a:cubicBezTo>
                  <a:cubicBezTo>
                    <a:pt x="313710" y="-7187"/>
                    <a:pt x="234652" y="-4329"/>
                    <a:pt x="191790" y="7101"/>
                  </a:cubicBezTo>
                  <a:cubicBezTo>
                    <a:pt x="120352" y="24246"/>
                    <a:pt x="24150" y="98541"/>
                    <a:pt x="9862" y="166168"/>
                  </a:cubicBezTo>
                  <a:cubicBezTo>
                    <a:pt x="-4425" y="233796"/>
                    <a:pt x="-8235" y="291898"/>
                    <a:pt x="33675" y="364288"/>
                  </a:cubicBezTo>
                  <a:cubicBezTo>
                    <a:pt x="132735" y="481446"/>
                    <a:pt x="261322" y="478588"/>
                    <a:pt x="348000" y="392863"/>
                  </a:cubicBezTo>
                  <a:cubicBezTo>
                    <a:pt x="392767" y="344286"/>
                    <a:pt x="391815" y="274753"/>
                    <a:pt x="363240" y="221413"/>
                  </a:cubicBezTo>
                  <a:cubicBezTo>
                    <a:pt x="337522" y="173788"/>
                    <a:pt x="288945" y="167121"/>
                    <a:pt x="239415" y="171883"/>
                  </a:cubicBezTo>
                  <a:cubicBezTo>
                    <a:pt x="207030" y="176646"/>
                    <a:pt x="176550" y="193791"/>
                    <a:pt x="163215" y="221413"/>
                  </a:cubicBezTo>
                  <a:cubicBezTo>
                    <a:pt x="146070" y="255703"/>
                    <a:pt x="157500" y="288088"/>
                    <a:pt x="185122" y="311901"/>
                  </a:cubicBezTo>
                  <a:cubicBezTo>
                    <a:pt x="210840" y="333808"/>
                    <a:pt x="236557" y="324283"/>
                    <a:pt x="261322" y="303328"/>
                  </a:cubicBezTo>
                  <a:cubicBezTo>
                    <a:pt x="281325" y="287136"/>
                    <a:pt x="306090" y="289041"/>
                    <a:pt x="303232" y="313806"/>
                  </a:cubicBezTo>
                  <a:cubicBezTo>
                    <a:pt x="298470" y="332856"/>
                    <a:pt x="299422" y="346191"/>
                    <a:pt x="253702" y="369051"/>
                  </a:cubicBezTo>
                  <a:cubicBezTo>
                    <a:pt x="204172" y="391911"/>
                    <a:pt x="147022" y="358573"/>
                    <a:pt x="127972" y="338571"/>
                  </a:cubicBezTo>
                  <a:cubicBezTo>
                    <a:pt x="64155" y="264276"/>
                    <a:pt x="106065" y="167121"/>
                    <a:pt x="136545" y="141403"/>
                  </a:cubicBezTo>
                  <a:cubicBezTo>
                    <a:pt x="227032" y="62346"/>
                    <a:pt x="370860" y="100446"/>
                    <a:pt x="424200" y="184266"/>
                  </a:cubicBezTo>
                  <a:cubicBezTo>
                    <a:pt x="433725" y="198553"/>
                    <a:pt x="477540" y="278563"/>
                    <a:pt x="422295" y="404293"/>
                  </a:cubicBezTo>
                  <a:cubicBezTo>
                    <a:pt x="405150" y="443346"/>
                    <a:pt x="371812" y="469063"/>
                    <a:pt x="333712" y="489066"/>
                  </a:cubicBezTo>
                  <a:cubicBezTo>
                    <a:pt x="303232" y="501448"/>
                    <a:pt x="283230" y="511926"/>
                    <a:pt x="240367" y="515736"/>
                  </a:cubicBezTo>
                  <a:cubicBezTo>
                    <a:pt x="163215" y="520498"/>
                    <a:pt x="87967" y="496686"/>
                    <a:pt x="103207" y="509068"/>
                  </a:cubicBezTo>
                  <a:cubicBezTo>
                    <a:pt x="127972" y="525261"/>
                    <a:pt x="148927" y="535738"/>
                    <a:pt x="187027" y="544311"/>
                  </a:cubicBezTo>
                  <a:cubicBezTo>
                    <a:pt x="225127" y="552883"/>
                    <a:pt x="317520" y="547168"/>
                    <a:pt x="360382" y="527166"/>
                  </a:cubicBezTo>
                  <a:cubicBezTo>
                    <a:pt x="360382" y="527166"/>
                    <a:pt x="454680" y="479541"/>
                    <a:pt x="480397" y="430963"/>
                  </a:cubicBezTo>
                  <a:cubicBezTo>
                    <a:pt x="501352" y="394768"/>
                    <a:pt x="509925" y="369051"/>
                    <a:pt x="518497" y="335713"/>
                  </a:cubicBezTo>
                  <a:cubicBezTo>
                    <a:pt x="528975" y="297613"/>
                    <a:pt x="517545" y="220461"/>
                    <a:pt x="512782" y="2052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3285E72-33C6-46D0-9693-205224EE1F96}"/>
                </a:ext>
              </a:extLst>
            </p:cNvPr>
            <p:cNvSpPr/>
            <p:nvPr/>
          </p:nvSpPr>
          <p:spPr>
            <a:xfrm>
              <a:off x="2033126" y="4166363"/>
              <a:ext cx="428625" cy="495300"/>
            </a:xfrm>
            <a:custGeom>
              <a:avLst/>
              <a:gdLst>
                <a:gd name="connsiteX0" fmla="*/ 437253 w 428625"/>
                <a:gd name="connsiteY0" fmla="*/ 90964 h 495300"/>
                <a:gd name="connsiteX1" fmla="*/ 294378 w 428625"/>
                <a:gd name="connsiteY1" fmla="*/ 95726 h 495300"/>
                <a:gd name="connsiteX2" fmla="*/ 283900 w 428625"/>
                <a:gd name="connsiteY2" fmla="*/ 71914 h 495300"/>
                <a:gd name="connsiteX3" fmla="*/ 284853 w 428625"/>
                <a:gd name="connsiteY3" fmla="*/ 15716 h 495300"/>
                <a:gd name="connsiteX4" fmla="*/ 247705 w 428625"/>
                <a:gd name="connsiteY4" fmla="*/ 5239 h 495300"/>
                <a:gd name="connsiteX5" fmla="*/ 193413 w 428625"/>
                <a:gd name="connsiteY5" fmla="*/ 11906 h 495300"/>
                <a:gd name="connsiteX6" fmla="*/ 163885 w 428625"/>
                <a:gd name="connsiteY6" fmla="*/ 170974 h 495300"/>
                <a:gd name="connsiteX7" fmla="*/ 152455 w 428625"/>
                <a:gd name="connsiteY7" fmla="*/ 184309 h 495300"/>
                <a:gd name="connsiteX8" fmla="*/ 133405 w 428625"/>
                <a:gd name="connsiteY8" fmla="*/ 210026 h 495300"/>
                <a:gd name="connsiteX9" fmla="*/ 134358 w 428625"/>
                <a:gd name="connsiteY9" fmla="*/ 223361 h 495300"/>
                <a:gd name="connsiteX10" fmla="*/ 55 w 428625"/>
                <a:gd name="connsiteY10" fmla="*/ 320516 h 495300"/>
                <a:gd name="connsiteX11" fmla="*/ 68635 w 428625"/>
                <a:gd name="connsiteY11" fmla="*/ 396716 h 495300"/>
                <a:gd name="connsiteX12" fmla="*/ 113403 w 428625"/>
                <a:gd name="connsiteY12" fmla="*/ 355759 h 495300"/>
                <a:gd name="connsiteX13" fmla="*/ 113403 w 428625"/>
                <a:gd name="connsiteY13" fmla="*/ 355759 h 495300"/>
                <a:gd name="connsiteX14" fmla="*/ 188650 w 428625"/>
                <a:gd name="connsiteY14" fmla="*/ 499586 h 495300"/>
                <a:gd name="connsiteX15" fmla="*/ 264850 w 428625"/>
                <a:gd name="connsiteY15" fmla="*/ 450056 h 495300"/>
                <a:gd name="connsiteX16" fmla="*/ 189603 w 428625"/>
                <a:gd name="connsiteY16" fmla="*/ 246221 h 495300"/>
                <a:gd name="connsiteX17" fmla="*/ 206748 w 428625"/>
                <a:gd name="connsiteY17" fmla="*/ 216694 h 495300"/>
                <a:gd name="connsiteX18" fmla="*/ 205795 w 428625"/>
                <a:gd name="connsiteY18" fmla="*/ 210979 h 495300"/>
                <a:gd name="connsiteX19" fmla="*/ 421060 w 428625"/>
                <a:gd name="connsiteY19" fmla="*/ 186214 h 495300"/>
                <a:gd name="connsiteX20" fmla="*/ 437253 w 428625"/>
                <a:gd name="connsiteY20" fmla="*/ 90964 h 495300"/>
                <a:gd name="connsiteX21" fmla="*/ 237228 w 428625"/>
                <a:gd name="connsiteY21" fmla="*/ 119539 h 495300"/>
                <a:gd name="connsiteX22" fmla="*/ 237228 w 428625"/>
                <a:gd name="connsiteY22" fmla="*/ 119539 h 495300"/>
                <a:gd name="connsiteX23" fmla="*/ 237228 w 428625"/>
                <a:gd name="connsiteY23" fmla="*/ 119539 h 495300"/>
                <a:gd name="connsiteX24" fmla="*/ 237228 w 428625"/>
                <a:gd name="connsiteY24" fmla="*/ 119539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8625" h="495300">
                  <a:moveTo>
                    <a:pt x="437253" y="90964"/>
                  </a:moveTo>
                  <a:cubicBezTo>
                    <a:pt x="406773" y="90964"/>
                    <a:pt x="324858" y="95726"/>
                    <a:pt x="294378" y="95726"/>
                  </a:cubicBezTo>
                  <a:cubicBezTo>
                    <a:pt x="269613" y="95726"/>
                    <a:pt x="272470" y="90011"/>
                    <a:pt x="283900" y="71914"/>
                  </a:cubicBezTo>
                  <a:cubicBezTo>
                    <a:pt x="295330" y="57626"/>
                    <a:pt x="296283" y="19526"/>
                    <a:pt x="284853" y="15716"/>
                  </a:cubicBezTo>
                  <a:cubicBezTo>
                    <a:pt x="272470" y="11906"/>
                    <a:pt x="260088" y="9049"/>
                    <a:pt x="247705" y="5239"/>
                  </a:cubicBezTo>
                  <a:cubicBezTo>
                    <a:pt x="228655" y="476"/>
                    <a:pt x="206748" y="-6191"/>
                    <a:pt x="193413" y="11906"/>
                  </a:cubicBezTo>
                  <a:cubicBezTo>
                    <a:pt x="179125" y="32861"/>
                    <a:pt x="164838" y="157639"/>
                    <a:pt x="163885" y="170974"/>
                  </a:cubicBezTo>
                  <a:cubicBezTo>
                    <a:pt x="162933" y="175736"/>
                    <a:pt x="167695" y="179546"/>
                    <a:pt x="152455" y="184309"/>
                  </a:cubicBezTo>
                  <a:cubicBezTo>
                    <a:pt x="147693" y="186214"/>
                    <a:pt x="139120" y="202406"/>
                    <a:pt x="133405" y="210026"/>
                  </a:cubicBezTo>
                  <a:cubicBezTo>
                    <a:pt x="129595" y="214789"/>
                    <a:pt x="133405" y="219551"/>
                    <a:pt x="134358" y="223361"/>
                  </a:cubicBezTo>
                  <a:cubicBezTo>
                    <a:pt x="105783" y="230029"/>
                    <a:pt x="-2802" y="289084"/>
                    <a:pt x="55" y="320516"/>
                  </a:cubicBezTo>
                  <a:cubicBezTo>
                    <a:pt x="6723" y="370999"/>
                    <a:pt x="39108" y="406241"/>
                    <a:pt x="68635" y="396716"/>
                  </a:cubicBezTo>
                  <a:cubicBezTo>
                    <a:pt x="88638" y="388144"/>
                    <a:pt x="101020" y="371951"/>
                    <a:pt x="113403" y="355759"/>
                  </a:cubicBezTo>
                  <a:lnTo>
                    <a:pt x="113403" y="355759"/>
                  </a:lnTo>
                  <a:cubicBezTo>
                    <a:pt x="140073" y="401479"/>
                    <a:pt x="141025" y="460534"/>
                    <a:pt x="188650" y="499586"/>
                  </a:cubicBezTo>
                  <a:cubicBezTo>
                    <a:pt x="194365" y="458629"/>
                    <a:pt x="223893" y="449104"/>
                    <a:pt x="264850" y="450056"/>
                  </a:cubicBezTo>
                  <a:cubicBezTo>
                    <a:pt x="198175" y="391001"/>
                    <a:pt x="177220" y="323374"/>
                    <a:pt x="189603" y="246221"/>
                  </a:cubicBezTo>
                  <a:cubicBezTo>
                    <a:pt x="201985" y="239554"/>
                    <a:pt x="207700" y="229076"/>
                    <a:pt x="206748" y="216694"/>
                  </a:cubicBezTo>
                  <a:cubicBezTo>
                    <a:pt x="205795" y="212884"/>
                    <a:pt x="202938" y="212884"/>
                    <a:pt x="205795" y="210979"/>
                  </a:cubicBezTo>
                  <a:cubicBezTo>
                    <a:pt x="251515" y="166211"/>
                    <a:pt x="368673" y="169069"/>
                    <a:pt x="421060" y="186214"/>
                  </a:cubicBezTo>
                  <a:cubicBezTo>
                    <a:pt x="410583" y="156686"/>
                    <a:pt x="376293" y="133826"/>
                    <a:pt x="437253" y="90964"/>
                  </a:cubicBezTo>
                  <a:close/>
                  <a:moveTo>
                    <a:pt x="237228" y="119539"/>
                  </a:moveTo>
                  <a:cubicBezTo>
                    <a:pt x="237228" y="119539"/>
                    <a:pt x="237228" y="119539"/>
                    <a:pt x="237228" y="119539"/>
                  </a:cubicBezTo>
                  <a:cubicBezTo>
                    <a:pt x="237228" y="119539"/>
                    <a:pt x="237228" y="119539"/>
                    <a:pt x="237228" y="119539"/>
                  </a:cubicBezTo>
                  <a:cubicBezTo>
                    <a:pt x="237228" y="119539"/>
                    <a:pt x="237228" y="119539"/>
                    <a:pt x="237228" y="11953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9" name="Graphic 217">
              <a:extLst>
                <a:ext uri="{FF2B5EF4-FFF2-40B4-BE49-F238E27FC236}">
                  <a16:creationId xmlns:a16="http://schemas.microsoft.com/office/drawing/2014/main" id="{BE707857-01BF-40BE-B60A-53F8A08FAC79}"/>
                </a:ext>
              </a:extLst>
            </p:cNvPr>
            <p:cNvGrpSpPr/>
            <p:nvPr/>
          </p:nvGrpSpPr>
          <p:grpSpPr>
            <a:xfrm>
              <a:off x="2085379" y="4192557"/>
              <a:ext cx="228600" cy="361950"/>
              <a:chOff x="6273928" y="3207068"/>
              <a:chExt cx="228600" cy="361950"/>
            </a:xfrm>
            <a:solidFill>
              <a:srgbClr val="370336"/>
            </a:solidFill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7C28AB48-A3AC-474A-9187-4DF216A7C9DE}"/>
                  </a:ext>
                </a:extLst>
              </p:cNvPr>
              <p:cNvSpPr/>
              <p:nvPr/>
            </p:nvSpPr>
            <p:spPr>
              <a:xfrm>
                <a:off x="6273928" y="3463290"/>
                <a:ext cx="104775" cy="114300"/>
              </a:xfrm>
              <a:custGeom>
                <a:avLst/>
                <a:gdLst>
                  <a:gd name="connsiteX0" fmla="*/ 14477 w 104775"/>
                  <a:gd name="connsiteY0" fmla="*/ 82868 h 114300"/>
                  <a:gd name="connsiteX1" fmla="*/ 17335 w 104775"/>
                  <a:gd name="connsiteY1" fmla="*/ 115252 h 114300"/>
                  <a:gd name="connsiteX2" fmla="*/ 62102 w 104775"/>
                  <a:gd name="connsiteY2" fmla="*/ 74295 h 114300"/>
                  <a:gd name="connsiteX3" fmla="*/ 108775 w 104775"/>
                  <a:gd name="connsiteY3" fmla="*/ 0 h 114300"/>
                  <a:gd name="connsiteX4" fmla="*/ 14477 w 104775"/>
                  <a:gd name="connsiteY4" fmla="*/ 82868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14300">
                    <a:moveTo>
                      <a:pt x="14477" y="82868"/>
                    </a:moveTo>
                    <a:cubicBezTo>
                      <a:pt x="7810" y="91440"/>
                      <a:pt x="-16003" y="107633"/>
                      <a:pt x="17335" y="115252"/>
                    </a:cubicBezTo>
                    <a:cubicBezTo>
                      <a:pt x="39242" y="108585"/>
                      <a:pt x="49720" y="90488"/>
                      <a:pt x="62102" y="74295"/>
                    </a:cubicBezTo>
                    <a:cubicBezTo>
                      <a:pt x="77342" y="49530"/>
                      <a:pt x="93535" y="24765"/>
                      <a:pt x="108775" y="0"/>
                    </a:cubicBezTo>
                    <a:cubicBezTo>
                      <a:pt x="75437" y="27623"/>
                      <a:pt x="40195" y="50483"/>
                      <a:pt x="14477" y="82868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DCF39C2D-57DB-4F13-B5C6-448703B78A44}"/>
                  </a:ext>
                </a:extLst>
              </p:cNvPr>
              <p:cNvSpPr/>
              <p:nvPr/>
            </p:nvSpPr>
            <p:spPr>
              <a:xfrm>
                <a:off x="6444302" y="3207068"/>
                <a:ext cx="57150" cy="142875"/>
              </a:xfrm>
              <a:custGeom>
                <a:avLst/>
                <a:gdLst>
                  <a:gd name="connsiteX0" fmla="*/ 63178 w 57150"/>
                  <a:gd name="connsiteY0" fmla="*/ 0 h 142875"/>
                  <a:gd name="connsiteX1" fmla="*/ 12696 w 57150"/>
                  <a:gd name="connsiteY1" fmla="*/ 93345 h 142875"/>
                  <a:gd name="connsiteX2" fmla="*/ 5076 w 57150"/>
                  <a:gd name="connsiteY2" fmla="*/ 147638 h 142875"/>
                  <a:gd name="connsiteX3" fmla="*/ 63178 w 57150"/>
                  <a:gd name="connsiteY3" fmla="*/ 0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50" h="142875">
                    <a:moveTo>
                      <a:pt x="63178" y="0"/>
                    </a:moveTo>
                    <a:cubicBezTo>
                      <a:pt x="20316" y="17145"/>
                      <a:pt x="29841" y="62865"/>
                      <a:pt x="12696" y="93345"/>
                    </a:cubicBezTo>
                    <a:cubicBezTo>
                      <a:pt x="6028" y="105727"/>
                      <a:pt x="-7307" y="137160"/>
                      <a:pt x="5076" y="147638"/>
                    </a:cubicBezTo>
                    <a:cubicBezTo>
                      <a:pt x="44128" y="47625"/>
                      <a:pt x="67941" y="40005"/>
                      <a:pt x="63178" y="0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69CB56C-029B-481B-A9C0-E1EE82998CEB}"/>
                </a:ext>
              </a:extLst>
            </p:cNvPr>
            <p:cNvSpPr/>
            <p:nvPr/>
          </p:nvSpPr>
          <p:spPr>
            <a:xfrm>
              <a:off x="2222728" y="4384307"/>
              <a:ext cx="295275" cy="200025"/>
            </a:xfrm>
            <a:custGeom>
              <a:avLst/>
              <a:gdLst>
                <a:gd name="connsiteX0" fmla="*/ 0 w 295275"/>
                <a:gd name="connsiteY0" fmla="*/ 33040 h 200025"/>
                <a:gd name="connsiteX1" fmla="*/ 8573 w 295275"/>
                <a:gd name="connsiteY1" fmla="*/ 4465 h 200025"/>
                <a:gd name="connsiteX2" fmla="*/ 18098 w 295275"/>
                <a:gd name="connsiteY2" fmla="*/ 1607 h 200025"/>
                <a:gd name="connsiteX3" fmla="*/ 254318 w 295275"/>
                <a:gd name="connsiteY3" fmla="*/ 149245 h 200025"/>
                <a:gd name="connsiteX4" fmla="*/ 285750 w 295275"/>
                <a:gd name="connsiteY4" fmla="*/ 170200 h 200025"/>
                <a:gd name="connsiteX5" fmla="*/ 295275 w 295275"/>
                <a:gd name="connsiteY5" fmla="*/ 196870 h 200025"/>
                <a:gd name="connsiteX6" fmla="*/ 265748 w 295275"/>
                <a:gd name="connsiteY6" fmla="*/ 196870 h 200025"/>
                <a:gd name="connsiteX7" fmla="*/ 217170 w 295275"/>
                <a:gd name="connsiteY7" fmla="*/ 167342 h 200025"/>
                <a:gd name="connsiteX8" fmla="*/ 0 w 295275"/>
                <a:gd name="connsiteY8" fmla="*/ 3304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5275" h="200025">
                  <a:moveTo>
                    <a:pt x="0" y="33040"/>
                  </a:moveTo>
                  <a:cubicBezTo>
                    <a:pt x="2858" y="23515"/>
                    <a:pt x="5715" y="13990"/>
                    <a:pt x="8573" y="4465"/>
                  </a:cubicBezTo>
                  <a:cubicBezTo>
                    <a:pt x="10477" y="-298"/>
                    <a:pt x="13335" y="-1250"/>
                    <a:pt x="18098" y="1607"/>
                  </a:cubicBezTo>
                  <a:cubicBezTo>
                    <a:pt x="97155" y="51137"/>
                    <a:pt x="175260" y="99715"/>
                    <a:pt x="254318" y="149245"/>
                  </a:cubicBezTo>
                  <a:cubicBezTo>
                    <a:pt x="264795" y="155912"/>
                    <a:pt x="276225" y="161627"/>
                    <a:pt x="285750" y="170200"/>
                  </a:cubicBezTo>
                  <a:cubicBezTo>
                    <a:pt x="294323" y="176867"/>
                    <a:pt x="305753" y="184487"/>
                    <a:pt x="295275" y="196870"/>
                  </a:cubicBezTo>
                  <a:cubicBezTo>
                    <a:pt x="286703" y="208300"/>
                    <a:pt x="275273" y="203537"/>
                    <a:pt x="265748" y="196870"/>
                  </a:cubicBezTo>
                  <a:cubicBezTo>
                    <a:pt x="249555" y="187345"/>
                    <a:pt x="233363" y="176867"/>
                    <a:pt x="217170" y="167342"/>
                  </a:cubicBezTo>
                  <a:cubicBezTo>
                    <a:pt x="145733" y="122575"/>
                    <a:pt x="73343" y="77807"/>
                    <a:pt x="0" y="33040"/>
                  </a:cubicBezTo>
                  <a:close/>
                </a:path>
              </a:pathLst>
            </a:custGeom>
            <a:solidFill>
              <a:srgbClr val="8484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97594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3">
            <a:extLst>
              <a:ext uri="{FF2B5EF4-FFF2-40B4-BE49-F238E27FC236}">
                <a16:creationId xmlns:a16="http://schemas.microsoft.com/office/drawing/2014/main" id="{3F219413-720B-41C0-91FD-4E99AEA029AB}"/>
              </a:ext>
            </a:extLst>
          </p:cNvPr>
          <p:cNvGrpSpPr/>
          <p:nvPr/>
        </p:nvGrpSpPr>
        <p:grpSpPr>
          <a:xfrm>
            <a:off x="4157224" y="2388904"/>
            <a:ext cx="3613784" cy="3377840"/>
            <a:chOff x="4278569" y="2169104"/>
            <a:chExt cx="3613784" cy="3377840"/>
          </a:xfrm>
        </p:grpSpPr>
        <p:sp>
          <p:nvSpPr>
            <p:cNvPr id="4" name="Oval 2">
              <a:extLst>
                <a:ext uri="{FF2B5EF4-FFF2-40B4-BE49-F238E27FC236}">
                  <a16:creationId xmlns:a16="http://schemas.microsoft.com/office/drawing/2014/main" id="{10386235-6D61-4E64-A659-6915AF7A03E1}"/>
                </a:ext>
              </a:extLst>
            </p:cNvPr>
            <p:cNvSpPr/>
            <p:nvPr/>
          </p:nvSpPr>
          <p:spPr>
            <a:xfrm>
              <a:off x="6594644" y="2170573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D93F4708-BE8C-4975-A42D-72BE64D6E6F2}"/>
                </a:ext>
              </a:extLst>
            </p:cNvPr>
            <p:cNvSpPr/>
            <p:nvPr/>
          </p:nvSpPr>
          <p:spPr>
            <a:xfrm rot="4500000">
              <a:off x="6581149" y="3533234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Oval 2">
              <a:extLst>
                <a:ext uri="{FF2B5EF4-FFF2-40B4-BE49-F238E27FC236}">
                  <a16:creationId xmlns:a16="http://schemas.microsoft.com/office/drawing/2014/main" id="{BB907798-2540-4ED2-A560-7DF29FEBE500}"/>
                </a:ext>
              </a:extLst>
            </p:cNvPr>
            <p:cNvSpPr/>
            <p:nvPr/>
          </p:nvSpPr>
          <p:spPr>
            <a:xfrm rot="17400000">
              <a:off x="5354226" y="1820275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Oval 2">
              <a:extLst>
                <a:ext uri="{FF2B5EF4-FFF2-40B4-BE49-F238E27FC236}">
                  <a16:creationId xmlns:a16="http://schemas.microsoft.com/office/drawing/2014/main" id="{528974B2-74AD-477C-84C5-589F1D852BE8}"/>
                </a:ext>
              </a:extLst>
            </p:cNvPr>
            <p:cNvSpPr/>
            <p:nvPr/>
          </p:nvSpPr>
          <p:spPr>
            <a:xfrm rot="13500000">
              <a:off x="4627398" y="2781358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Oval 2">
              <a:extLst>
                <a:ext uri="{FF2B5EF4-FFF2-40B4-BE49-F238E27FC236}">
                  <a16:creationId xmlns:a16="http://schemas.microsoft.com/office/drawing/2014/main" id="{5E17AB7D-7565-4B76-A6CE-3E3D9108041B}"/>
                </a:ext>
              </a:extLst>
            </p:cNvPr>
            <p:cNvSpPr/>
            <p:nvPr/>
          </p:nvSpPr>
          <p:spPr>
            <a:xfrm rot="9000000">
              <a:off x="5302400" y="3886911"/>
              <a:ext cx="962376" cy="1660033"/>
            </a:xfrm>
            <a:custGeom>
              <a:avLst/>
              <a:gdLst>
                <a:gd name="connsiteX0" fmla="*/ 360040 w 720080"/>
                <a:gd name="connsiteY0" fmla="*/ 0 h 1085538"/>
                <a:gd name="connsiteX1" fmla="*/ 720080 w 720080"/>
                <a:gd name="connsiteY1" fmla="*/ 360040 h 1085538"/>
                <a:gd name="connsiteX2" fmla="*/ 719534 w 720080"/>
                <a:gd name="connsiteY2" fmla="*/ 365458 h 1085538"/>
                <a:gd name="connsiteX3" fmla="*/ 720080 w 720080"/>
                <a:gd name="connsiteY3" fmla="*/ 365458 h 1085538"/>
                <a:gd name="connsiteX4" fmla="*/ 719396 w 720080"/>
                <a:gd name="connsiteY4" fmla="*/ 366826 h 1085538"/>
                <a:gd name="connsiteX5" fmla="*/ 582061 w 720080"/>
                <a:gd name="connsiteY5" fmla="*/ 641496 h 1085538"/>
                <a:gd name="connsiteX6" fmla="*/ 360040 w 720080"/>
                <a:gd name="connsiteY6" fmla="*/ 1085538 h 1085538"/>
                <a:gd name="connsiteX7" fmla="*/ 138019 w 720080"/>
                <a:gd name="connsiteY7" fmla="*/ 641496 h 1085538"/>
                <a:gd name="connsiteX8" fmla="*/ 684 w 720080"/>
                <a:gd name="connsiteY8" fmla="*/ 366826 h 1085538"/>
                <a:gd name="connsiteX9" fmla="*/ 0 w 720080"/>
                <a:gd name="connsiteY9" fmla="*/ 365458 h 1085538"/>
                <a:gd name="connsiteX10" fmla="*/ 546 w 720080"/>
                <a:gd name="connsiteY10" fmla="*/ 365458 h 1085538"/>
                <a:gd name="connsiteX11" fmla="*/ 0 w 720080"/>
                <a:gd name="connsiteY11" fmla="*/ 360040 h 1085538"/>
                <a:gd name="connsiteX12" fmla="*/ 360040 w 720080"/>
                <a:gd name="connsiteY12" fmla="*/ 0 h 1085538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582061 w 720080"/>
                <a:gd name="connsiteY5" fmla="*/ 641496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105273"/>
                <a:gd name="connsiteX1" fmla="*/ 720080 w 720080"/>
                <a:gd name="connsiteY1" fmla="*/ 360040 h 1105273"/>
                <a:gd name="connsiteX2" fmla="*/ 719534 w 720080"/>
                <a:gd name="connsiteY2" fmla="*/ 365458 h 1105273"/>
                <a:gd name="connsiteX3" fmla="*/ 720080 w 720080"/>
                <a:gd name="connsiteY3" fmla="*/ 365458 h 1105273"/>
                <a:gd name="connsiteX4" fmla="*/ 719396 w 720080"/>
                <a:gd name="connsiteY4" fmla="*/ 366826 h 1105273"/>
                <a:gd name="connsiteX5" fmla="*/ 604500 w 720080"/>
                <a:gd name="connsiteY5" fmla="*/ 706009 h 1105273"/>
                <a:gd name="connsiteX6" fmla="*/ 310702 w 720080"/>
                <a:gd name="connsiteY6" fmla="*/ 1105273 h 1105273"/>
                <a:gd name="connsiteX7" fmla="*/ 138019 w 720080"/>
                <a:gd name="connsiteY7" fmla="*/ 641496 h 1105273"/>
                <a:gd name="connsiteX8" fmla="*/ 684 w 720080"/>
                <a:gd name="connsiteY8" fmla="*/ 366826 h 1105273"/>
                <a:gd name="connsiteX9" fmla="*/ 0 w 720080"/>
                <a:gd name="connsiteY9" fmla="*/ 365458 h 1105273"/>
                <a:gd name="connsiteX10" fmla="*/ 546 w 720080"/>
                <a:gd name="connsiteY10" fmla="*/ 365458 h 1105273"/>
                <a:gd name="connsiteX11" fmla="*/ 0 w 720080"/>
                <a:gd name="connsiteY11" fmla="*/ 360040 h 1105273"/>
                <a:gd name="connsiteX12" fmla="*/ 360040 w 720080"/>
                <a:gd name="connsiteY12" fmla="*/ 0 h 1105273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09055"/>
                <a:gd name="connsiteX1" fmla="*/ 720080 w 720080"/>
                <a:gd name="connsiteY1" fmla="*/ 360040 h 1209055"/>
                <a:gd name="connsiteX2" fmla="*/ 719534 w 720080"/>
                <a:gd name="connsiteY2" fmla="*/ 365458 h 1209055"/>
                <a:gd name="connsiteX3" fmla="*/ 720080 w 720080"/>
                <a:gd name="connsiteY3" fmla="*/ 365458 h 1209055"/>
                <a:gd name="connsiteX4" fmla="*/ 719396 w 720080"/>
                <a:gd name="connsiteY4" fmla="*/ 366826 h 1209055"/>
                <a:gd name="connsiteX5" fmla="*/ 604500 w 720080"/>
                <a:gd name="connsiteY5" fmla="*/ 706009 h 1209055"/>
                <a:gd name="connsiteX6" fmla="*/ 263018 w 720080"/>
                <a:gd name="connsiteY6" fmla="*/ 1209055 h 1209055"/>
                <a:gd name="connsiteX7" fmla="*/ 138019 w 720080"/>
                <a:gd name="connsiteY7" fmla="*/ 641496 h 1209055"/>
                <a:gd name="connsiteX8" fmla="*/ 684 w 720080"/>
                <a:gd name="connsiteY8" fmla="*/ 366826 h 1209055"/>
                <a:gd name="connsiteX9" fmla="*/ 0 w 720080"/>
                <a:gd name="connsiteY9" fmla="*/ 365458 h 1209055"/>
                <a:gd name="connsiteX10" fmla="*/ 546 w 720080"/>
                <a:gd name="connsiteY10" fmla="*/ 365458 h 1209055"/>
                <a:gd name="connsiteX11" fmla="*/ 0 w 720080"/>
                <a:gd name="connsiteY11" fmla="*/ 360040 h 1209055"/>
                <a:gd name="connsiteX12" fmla="*/ 360040 w 720080"/>
                <a:gd name="connsiteY12" fmla="*/ 0 h 1209055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17470"/>
                <a:gd name="connsiteX1" fmla="*/ 720080 w 720080"/>
                <a:gd name="connsiteY1" fmla="*/ 360040 h 1217470"/>
                <a:gd name="connsiteX2" fmla="*/ 719534 w 720080"/>
                <a:gd name="connsiteY2" fmla="*/ 365458 h 1217470"/>
                <a:gd name="connsiteX3" fmla="*/ 720080 w 720080"/>
                <a:gd name="connsiteY3" fmla="*/ 365458 h 1217470"/>
                <a:gd name="connsiteX4" fmla="*/ 719396 w 720080"/>
                <a:gd name="connsiteY4" fmla="*/ 366826 h 1217470"/>
                <a:gd name="connsiteX5" fmla="*/ 604500 w 720080"/>
                <a:gd name="connsiteY5" fmla="*/ 706009 h 1217470"/>
                <a:gd name="connsiteX6" fmla="*/ 243384 w 720080"/>
                <a:gd name="connsiteY6" fmla="*/ 1217470 h 1217470"/>
                <a:gd name="connsiteX7" fmla="*/ 138019 w 720080"/>
                <a:gd name="connsiteY7" fmla="*/ 641496 h 1217470"/>
                <a:gd name="connsiteX8" fmla="*/ 684 w 720080"/>
                <a:gd name="connsiteY8" fmla="*/ 366826 h 1217470"/>
                <a:gd name="connsiteX9" fmla="*/ 0 w 720080"/>
                <a:gd name="connsiteY9" fmla="*/ 365458 h 1217470"/>
                <a:gd name="connsiteX10" fmla="*/ 546 w 720080"/>
                <a:gd name="connsiteY10" fmla="*/ 365458 h 1217470"/>
                <a:gd name="connsiteX11" fmla="*/ 0 w 720080"/>
                <a:gd name="connsiteY11" fmla="*/ 360040 h 1217470"/>
                <a:gd name="connsiteX12" fmla="*/ 360040 w 720080"/>
                <a:gd name="connsiteY12" fmla="*/ 0 h 121747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23080"/>
                <a:gd name="connsiteX1" fmla="*/ 720080 w 720080"/>
                <a:gd name="connsiteY1" fmla="*/ 360040 h 1223080"/>
                <a:gd name="connsiteX2" fmla="*/ 719534 w 720080"/>
                <a:gd name="connsiteY2" fmla="*/ 365458 h 1223080"/>
                <a:gd name="connsiteX3" fmla="*/ 720080 w 720080"/>
                <a:gd name="connsiteY3" fmla="*/ 365458 h 1223080"/>
                <a:gd name="connsiteX4" fmla="*/ 719396 w 720080"/>
                <a:gd name="connsiteY4" fmla="*/ 366826 h 1223080"/>
                <a:gd name="connsiteX5" fmla="*/ 604500 w 720080"/>
                <a:gd name="connsiteY5" fmla="*/ 706009 h 1223080"/>
                <a:gd name="connsiteX6" fmla="*/ 263019 w 720080"/>
                <a:gd name="connsiteY6" fmla="*/ 1223080 h 1223080"/>
                <a:gd name="connsiteX7" fmla="*/ 138019 w 720080"/>
                <a:gd name="connsiteY7" fmla="*/ 641496 h 1223080"/>
                <a:gd name="connsiteX8" fmla="*/ 684 w 720080"/>
                <a:gd name="connsiteY8" fmla="*/ 366826 h 1223080"/>
                <a:gd name="connsiteX9" fmla="*/ 0 w 720080"/>
                <a:gd name="connsiteY9" fmla="*/ 365458 h 1223080"/>
                <a:gd name="connsiteX10" fmla="*/ 546 w 720080"/>
                <a:gd name="connsiteY10" fmla="*/ 365458 h 1223080"/>
                <a:gd name="connsiteX11" fmla="*/ 0 w 720080"/>
                <a:gd name="connsiteY11" fmla="*/ 360040 h 1223080"/>
                <a:gd name="connsiteX12" fmla="*/ 360040 w 720080"/>
                <a:gd name="connsiteY12" fmla="*/ 0 h 122308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546 w 720080"/>
                <a:gd name="connsiteY10" fmla="*/ 365458 h 1236370"/>
                <a:gd name="connsiteX11" fmla="*/ 0 w 720080"/>
                <a:gd name="connsiteY11" fmla="*/ 360040 h 1236370"/>
                <a:gd name="connsiteX12" fmla="*/ 360040 w 720080"/>
                <a:gd name="connsiteY12" fmla="*/ 0 h 1236370"/>
                <a:gd name="connsiteX0" fmla="*/ 360040 w 720080"/>
                <a:gd name="connsiteY0" fmla="*/ 0 h 1236370"/>
                <a:gd name="connsiteX1" fmla="*/ 720080 w 720080"/>
                <a:gd name="connsiteY1" fmla="*/ 360040 h 1236370"/>
                <a:gd name="connsiteX2" fmla="*/ 719534 w 720080"/>
                <a:gd name="connsiteY2" fmla="*/ 365458 h 1236370"/>
                <a:gd name="connsiteX3" fmla="*/ 720080 w 720080"/>
                <a:gd name="connsiteY3" fmla="*/ 365458 h 1236370"/>
                <a:gd name="connsiteX4" fmla="*/ 719396 w 720080"/>
                <a:gd name="connsiteY4" fmla="*/ 366826 h 1236370"/>
                <a:gd name="connsiteX5" fmla="*/ 604500 w 720080"/>
                <a:gd name="connsiteY5" fmla="*/ 706009 h 1236370"/>
                <a:gd name="connsiteX6" fmla="*/ 294916 w 720080"/>
                <a:gd name="connsiteY6" fmla="*/ 1236370 h 1236370"/>
                <a:gd name="connsiteX7" fmla="*/ 138019 w 720080"/>
                <a:gd name="connsiteY7" fmla="*/ 641496 h 1236370"/>
                <a:gd name="connsiteX8" fmla="*/ 684 w 720080"/>
                <a:gd name="connsiteY8" fmla="*/ 366826 h 1236370"/>
                <a:gd name="connsiteX9" fmla="*/ 0 w 720080"/>
                <a:gd name="connsiteY9" fmla="*/ 365458 h 1236370"/>
                <a:gd name="connsiteX10" fmla="*/ 0 w 720080"/>
                <a:gd name="connsiteY10" fmla="*/ 360040 h 1236370"/>
                <a:gd name="connsiteX11" fmla="*/ 360040 w 720080"/>
                <a:gd name="connsiteY11" fmla="*/ 0 h 1236370"/>
                <a:gd name="connsiteX0" fmla="*/ 360040 w 720910"/>
                <a:gd name="connsiteY0" fmla="*/ 0 h 1236370"/>
                <a:gd name="connsiteX1" fmla="*/ 720080 w 720910"/>
                <a:gd name="connsiteY1" fmla="*/ 360040 h 1236370"/>
                <a:gd name="connsiteX2" fmla="*/ 719534 w 720910"/>
                <a:gd name="connsiteY2" fmla="*/ 365458 h 1236370"/>
                <a:gd name="connsiteX3" fmla="*/ 720080 w 720910"/>
                <a:gd name="connsiteY3" fmla="*/ 365458 h 1236370"/>
                <a:gd name="connsiteX4" fmla="*/ 720910 w 720910"/>
                <a:gd name="connsiteY4" fmla="*/ 369452 h 1236370"/>
                <a:gd name="connsiteX5" fmla="*/ 604500 w 720910"/>
                <a:gd name="connsiteY5" fmla="*/ 706009 h 1236370"/>
                <a:gd name="connsiteX6" fmla="*/ 294916 w 720910"/>
                <a:gd name="connsiteY6" fmla="*/ 1236370 h 1236370"/>
                <a:gd name="connsiteX7" fmla="*/ 138019 w 720910"/>
                <a:gd name="connsiteY7" fmla="*/ 641496 h 1236370"/>
                <a:gd name="connsiteX8" fmla="*/ 684 w 720910"/>
                <a:gd name="connsiteY8" fmla="*/ 366826 h 1236370"/>
                <a:gd name="connsiteX9" fmla="*/ 0 w 720910"/>
                <a:gd name="connsiteY9" fmla="*/ 365458 h 1236370"/>
                <a:gd name="connsiteX10" fmla="*/ 0 w 720910"/>
                <a:gd name="connsiteY10" fmla="*/ 360040 h 1236370"/>
                <a:gd name="connsiteX11" fmla="*/ 360040 w 720910"/>
                <a:gd name="connsiteY11" fmla="*/ 0 h 1236370"/>
                <a:gd name="connsiteX0" fmla="*/ 360040 w 721745"/>
                <a:gd name="connsiteY0" fmla="*/ 5 h 1236375"/>
                <a:gd name="connsiteX1" fmla="*/ 721745 w 721745"/>
                <a:gd name="connsiteY1" fmla="*/ 353834 h 1236375"/>
                <a:gd name="connsiteX2" fmla="*/ 719534 w 721745"/>
                <a:gd name="connsiteY2" fmla="*/ 365463 h 1236375"/>
                <a:gd name="connsiteX3" fmla="*/ 720080 w 721745"/>
                <a:gd name="connsiteY3" fmla="*/ 365463 h 1236375"/>
                <a:gd name="connsiteX4" fmla="*/ 720910 w 721745"/>
                <a:gd name="connsiteY4" fmla="*/ 369457 h 1236375"/>
                <a:gd name="connsiteX5" fmla="*/ 604500 w 721745"/>
                <a:gd name="connsiteY5" fmla="*/ 706014 h 1236375"/>
                <a:gd name="connsiteX6" fmla="*/ 294916 w 721745"/>
                <a:gd name="connsiteY6" fmla="*/ 1236375 h 1236375"/>
                <a:gd name="connsiteX7" fmla="*/ 138019 w 721745"/>
                <a:gd name="connsiteY7" fmla="*/ 641501 h 1236375"/>
                <a:gd name="connsiteX8" fmla="*/ 684 w 721745"/>
                <a:gd name="connsiteY8" fmla="*/ 366831 h 1236375"/>
                <a:gd name="connsiteX9" fmla="*/ 0 w 721745"/>
                <a:gd name="connsiteY9" fmla="*/ 365463 h 1236375"/>
                <a:gd name="connsiteX10" fmla="*/ 0 w 721745"/>
                <a:gd name="connsiteY10" fmla="*/ 360045 h 1236375"/>
                <a:gd name="connsiteX11" fmla="*/ 360040 w 721745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0080 w 722129"/>
                <a:gd name="connsiteY3" fmla="*/ 365463 h 1236375"/>
                <a:gd name="connsiteX4" fmla="*/ 722129 w 722129"/>
                <a:gd name="connsiteY4" fmla="*/ 389759 h 1236375"/>
                <a:gd name="connsiteX5" fmla="*/ 604500 w 722129"/>
                <a:gd name="connsiteY5" fmla="*/ 706014 h 1236375"/>
                <a:gd name="connsiteX6" fmla="*/ 294916 w 722129"/>
                <a:gd name="connsiteY6" fmla="*/ 1236375 h 1236375"/>
                <a:gd name="connsiteX7" fmla="*/ 138019 w 722129"/>
                <a:gd name="connsiteY7" fmla="*/ 641501 h 1236375"/>
                <a:gd name="connsiteX8" fmla="*/ 684 w 722129"/>
                <a:gd name="connsiteY8" fmla="*/ 366831 h 1236375"/>
                <a:gd name="connsiteX9" fmla="*/ 0 w 722129"/>
                <a:gd name="connsiteY9" fmla="*/ 365463 h 1236375"/>
                <a:gd name="connsiteX10" fmla="*/ 0 w 722129"/>
                <a:gd name="connsiteY10" fmla="*/ 360045 h 1236375"/>
                <a:gd name="connsiteX11" fmla="*/ 360040 w 722129"/>
                <a:gd name="connsiteY11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19534 w 722129"/>
                <a:gd name="connsiteY2" fmla="*/ 365463 h 1236375"/>
                <a:gd name="connsiteX3" fmla="*/ 722129 w 722129"/>
                <a:gd name="connsiteY3" fmla="*/ 389759 h 1236375"/>
                <a:gd name="connsiteX4" fmla="*/ 604500 w 722129"/>
                <a:gd name="connsiteY4" fmla="*/ 706014 h 1236375"/>
                <a:gd name="connsiteX5" fmla="*/ 294916 w 722129"/>
                <a:gd name="connsiteY5" fmla="*/ 1236375 h 1236375"/>
                <a:gd name="connsiteX6" fmla="*/ 138019 w 722129"/>
                <a:gd name="connsiteY6" fmla="*/ 641501 h 1236375"/>
                <a:gd name="connsiteX7" fmla="*/ 684 w 722129"/>
                <a:gd name="connsiteY7" fmla="*/ 366831 h 1236375"/>
                <a:gd name="connsiteX8" fmla="*/ 0 w 722129"/>
                <a:gd name="connsiteY8" fmla="*/ 365463 h 1236375"/>
                <a:gd name="connsiteX9" fmla="*/ 0 w 722129"/>
                <a:gd name="connsiteY9" fmla="*/ 360045 h 1236375"/>
                <a:gd name="connsiteX10" fmla="*/ 360040 w 722129"/>
                <a:gd name="connsiteY10" fmla="*/ 5 h 1236375"/>
                <a:gd name="connsiteX0" fmla="*/ 360040 w 722129"/>
                <a:gd name="connsiteY0" fmla="*/ 5 h 1236375"/>
                <a:gd name="connsiteX1" fmla="*/ 721745 w 722129"/>
                <a:gd name="connsiteY1" fmla="*/ 353834 h 1236375"/>
                <a:gd name="connsiteX2" fmla="*/ 722129 w 722129"/>
                <a:gd name="connsiteY2" fmla="*/ 389759 h 1236375"/>
                <a:gd name="connsiteX3" fmla="*/ 604500 w 722129"/>
                <a:gd name="connsiteY3" fmla="*/ 706014 h 1236375"/>
                <a:gd name="connsiteX4" fmla="*/ 294916 w 722129"/>
                <a:gd name="connsiteY4" fmla="*/ 1236375 h 1236375"/>
                <a:gd name="connsiteX5" fmla="*/ 138019 w 722129"/>
                <a:gd name="connsiteY5" fmla="*/ 641501 h 1236375"/>
                <a:gd name="connsiteX6" fmla="*/ 684 w 722129"/>
                <a:gd name="connsiteY6" fmla="*/ 366831 h 1236375"/>
                <a:gd name="connsiteX7" fmla="*/ 0 w 722129"/>
                <a:gd name="connsiteY7" fmla="*/ 365463 h 1236375"/>
                <a:gd name="connsiteX8" fmla="*/ 0 w 722129"/>
                <a:gd name="connsiteY8" fmla="*/ 360045 h 1236375"/>
                <a:gd name="connsiteX9" fmla="*/ 360040 w 722129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5 h 1236375"/>
                <a:gd name="connsiteX1" fmla="*/ 721745 w 722021"/>
                <a:gd name="connsiteY1" fmla="*/ 353834 h 1236375"/>
                <a:gd name="connsiteX2" fmla="*/ 722021 w 722021"/>
                <a:gd name="connsiteY2" fmla="*/ 365316 h 1236375"/>
                <a:gd name="connsiteX3" fmla="*/ 604500 w 722021"/>
                <a:gd name="connsiteY3" fmla="*/ 706014 h 1236375"/>
                <a:gd name="connsiteX4" fmla="*/ 294916 w 722021"/>
                <a:gd name="connsiteY4" fmla="*/ 1236375 h 1236375"/>
                <a:gd name="connsiteX5" fmla="*/ 138019 w 722021"/>
                <a:gd name="connsiteY5" fmla="*/ 641501 h 1236375"/>
                <a:gd name="connsiteX6" fmla="*/ 684 w 722021"/>
                <a:gd name="connsiteY6" fmla="*/ 366831 h 1236375"/>
                <a:gd name="connsiteX7" fmla="*/ 0 w 722021"/>
                <a:gd name="connsiteY7" fmla="*/ 365463 h 1236375"/>
                <a:gd name="connsiteX8" fmla="*/ 0 w 722021"/>
                <a:gd name="connsiteY8" fmla="*/ 360045 h 1236375"/>
                <a:gd name="connsiteX9" fmla="*/ 360040 w 722021"/>
                <a:gd name="connsiteY9" fmla="*/ 5 h 1236375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0040 w 722021"/>
                <a:gd name="connsiteY0" fmla="*/ 8 h 1236378"/>
                <a:gd name="connsiteX1" fmla="*/ 721745 w 722021"/>
                <a:gd name="connsiteY1" fmla="*/ 353837 h 1236378"/>
                <a:gd name="connsiteX2" fmla="*/ 722021 w 722021"/>
                <a:gd name="connsiteY2" fmla="*/ 365319 h 1236378"/>
                <a:gd name="connsiteX3" fmla="*/ 604500 w 722021"/>
                <a:gd name="connsiteY3" fmla="*/ 706017 h 1236378"/>
                <a:gd name="connsiteX4" fmla="*/ 294916 w 722021"/>
                <a:gd name="connsiteY4" fmla="*/ 1236378 h 1236378"/>
                <a:gd name="connsiteX5" fmla="*/ 138019 w 722021"/>
                <a:gd name="connsiteY5" fmla="*/ 641504 h 1236378"/>
                <a:gd name="connsiteX6" fmla="*/ 684 w 722021"/>
                <a:gd name="connsiteY6" fmla="*/ 366834 h 1236378"/>
                <a:gd name="connsiteX7" fmla="*/ 0 w 722021"/>
                <a:gd name="connsiteY7" fmla="*/ 365466 h 1236378"/>
                <a:gd name="connsiteX8" fmla="*/ 0 w 722021"/>
                <a:gd name="connsiteY8" fmla="*/ 360048 h 1236378"/>
                <a:gd name="connsiteX9" fmla="*/ 360040 w 722021"/>
                <a:gd name="connsiteY9" fmla="*/ 8 h 1236378"/>
                <a:gd name="connsiteX0" fmla="*/ 362304 w 722021"/>
                <a:gd name="connsiteY0" fmla="*/ 7 h 1247697"/>
                <a:gd name="connsiteX1" fmla="*/ 721745 w 722021"/>
                <a:gd name="connsiteY1" fmla="*/ 365156 h 1247697"/>
                <a:gd name="connsiteX2" fmla="*/ 722021 w 722021"/>
                <a:gd name="connsiteY2" fmla="*/ 376638 h 1247697"/>
                <a:gd name="connsiteX3" fmla="*/ 604500 w 722021"/>
                <a:gd name="connsiteY3" fmla="*/ 717336 h 1247697"/>
                <a:gd name="connsiteX4" fmla="*/ 294916 w 722021"/>
                <a:gd name="connsiteY4" fmla="*/ 1247697 h 1247697"/>
                <a:gd name="connsiteX5" fmla="*/ 138019 w 722021"/>
                <a:gd name="connsiteY5" fmla="*/ 652823 h 1247697"/>
                <a:gd name="connsiteX6" fmla="*/ 684 w 722021"/>
                <a:gd name="connsiteY6" fmla="*/ 378153 h 1247697"/>
                <a:gd name="connsiteX7" fmla="*/ 0 w 722021"/>
                <a:gd name="connsiteY7" fmla="*/ 376785 h 1247697"/>
                <a:gd name="connsiteX8" fmla="*/ 0 w 722021"/>
                <a:gd name="connsiteY8" fmla="*/ 371367 h 1247697"/>
                <a:gd name="connsiteX9" fmla="*/ 362304 w 722021"/>
                <a:gd name="connsiteY9" fmla="*/ 7 h 1247697"/>
                <a:gd name="connsiteX0" fmla="*/ 369097 w 722021"/>
                <a:gd name="connsiteY0" fmla="*/ 8 h 1243170"/>
                <a:gd name="connsiteX1" fmla="*/ 721745 w 722021"/>
                <a:gd name="connsiteY1" fmla="*/ 360629 h 1243170"/>
                <a:gd name="connsiteX2" fmla="*/ 722021 w 722021"/>
                <a:gd name="connsiteY2" fmla="*/ 372111 h 1243170"/>
                <a:gd name="connsiteX3" fmla="*/ 604500 w 722021"/>
                <a:gd name="connsiteY3" fmla="*/ 712809 h 1243170"/>
                <a:gd name="connsiteX4" fmla="*/ 294916 w 722021"/>
                <a:gd name="connsiteY4" fmla="*/ 1243170 h 1243170"/>
                <a:gd name="connsiteX5" fmla="*/ 138019 w 722021"/>
                <a:gd name="connsiteY5" fmla="*/ 648296 h 1243170"/>
                <a:gd name="connsiteX6" fmla="*/ 684 w 722021"/>
                <a:gd name="connsiteY6" fmla="*/ 373626 h 1243170"/>
                <a:gd name="connsiteX7" fmla="*/ 0 w 722021"/>
                <a:gd name="connsiteY7" fmla="*/ 372258 h 1243170"/>
                <a:gd name="connsiteX8" fmla="*/ 0 w 722021"/>
                <a:gd name="connsiteY8" fmla="*/ 366840 h 1243170"/>
                <a:gd name="connsiteX9" fmla="*/ 369097 w 722021"/>
                <a:gd name="connsiteY9" fmla="*/ 8 h 1243170"/>
                <a:gd name="connsiteX0" fmla="*/ 366832 w 722021"/>
                <a:gd name="connsiteY0" fmla="*/ 7 h 1245433"/>
                <a:gd name="connsiteX1" fmla="*/ 721745 w 722021"/>
                <a:gd name="connsiteY1" fmla="*/ 362892 h 1245433"/>
                <a:gd name="connsiteX2" fmla="*/ 722021 w 722021"/>
                <a:gd name="connsiteY2" fmla="*/ 374374 h 1245433"/>
                <a:gd name="connsiteX3" fmla="*/ 604500 w 722021"/>
                <a:gd name="connsiteY3" fmla="*/ 715072 h 1245433"/>
                <a:gd name="connsiteX4" fmla="*/ 294916 w 722021"/>
                <a:gd name="connsiteY4" fmla="*/ 1245433 h 1245433"/>
                <a:gd name="connsiteX5" fmla="*/ 138019 w 722021"/>
                <a:gd name="connsiteY5" fmla="*/ 650559 h 1245433"/>
                <a:gd name="connsiteX6" fmla="*/ 684 w 722021"/>
                <a:gd name="connsiteY6" fmla="*/ 375889 h 1245433"/>
                <a:gd name="connsiteX7" fmla="*/ 0 w 722021"/>
                <a:gd name="connsiteY7" fmla="*/ 374521 h 1245433"/>
                <a:gd name="connsiteX8" fmla="*/ 0 w 722021"/>
                <a:gd name="connsiteY8" fmla="*/ 369103 h 1245433"/>
                <a:gd name="connsiteX9" fmla="*/ 366832 w 722021"/>
                <a:gd name="connsiteY9" fmla="*/ 7 h 1245433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  <a:gd name="connsiteX0" fmla="*/ 366832 w 722021"/>
                <a:gd name="connsiteY0" fmla="*/ 11 h 1245437"/>
                <a:gd name="connsiteX1" fmla="*/ 721745 w 722021"/>
                <a:gd name="connsiteY1" fmla="*/ 362896 h 1245437"/>
                <a:gd name="connsiteX2" fmla="*/ 722021 w 722021"/>
                <a:gd name="connsiteY2" fmla="*/ 374378 h 1245437"/>
                <a:gd name="connsiteX3" fmla="*/ 604500 w 722021"/>
                <a:gd name="connsiteY3" fmla="*/ 715076 h 1245437"/>
                <a:gd name="connsiteX4" fmla="*/ 294916 w 722021"/>
                <a:gd name="connsiteY4" fmla="*/ 1245437 h 1245437"/>
                <a:gd name="connsiteX5" fmla="*/ 138019 w 722021"/>
                <a:gd name="connsiteY5" fmla="*/ 650563 h 1245437"/>
                <a:gd name="connsiteX6" fmla="*/ 684 w 722021"/>
                <a:gd name="connsiteY6" fmla="*/ 375893 h 1245437"/>
                <a:gd name="connsiteX7" fmla="*/ 0 w 722021"/>
                <a:gd name="connsiteY7" fmla="*/ 374525 h 1245437"/>
                <a:gd name="connsiteX8" fmla="*/ 0 w 722021"/>
                <a:gd name="connsiteY8" fmla="*/ 369107 h 1245437"/>
                <a:gd name="connsiteX9" fmla="*/ 366832 w 722021"/>
                <a:gd name="connsiteY9" fmla="*/ 11 h 124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2021" h="1245437">
                  <a:moveTo>
                    <a:pt x="366832" y="11"/>
                  </a:moveTo>
                  <a:cubicBezTo>
                    <a:pt x="512029" y="1240"/>
                    <a:pt x="713393" y="104107"/>
                    <a:pt x="721745" y="362896"/>
                  </a:cubicBezTo>
                  <a:lnTo>
                    <a:pt x="722021" y="374378"/>
                  </a:lnTo>
                  <a:cubicBezTo>
                    <a:pt x="720571" y="486256"/>
                    <a:pt x="670464" y="590705"/>
                    <a:pt x="604500" y="715076"/>
                  </a:cubicBezTo>
                  <a:cubicBezTo>
                    <a:pt x="509279" y="899836"/>
                    <a:pt x="424692" y="1073967"/>
                    <a:pt x="294916" y="1245437"/>
                  </a:cubicBezTo>
                  <a:cubicBezTo>
                    <a:pt x="347130" y="965592"/>
                    <a:pt x="307312" y="836292"/>
                    <a:pt x="138019" y="650563"/>
                  </a:cubicBezTo>
                  <a:cubicBezTo>
                    <a:pt x="63641" y="570336"/>
                    <a:pt x="2135" y="487771"/>
                    <a:pt x="684" y="375893"/>
                  </a:cubicBezTo>
                  <a:lnTo>
                    <a:pt x="0" y="374525"/>
                  </a:lnTo>
                  <a:lnTo>
                    <a:pt x="0" y="369107"/>
                  </a:lnTo>
                  <a:cubicBezTo>
                    <a:pt x="23562" y="98894"/>
                    <a:pt x="221635" y="-1218"/>
                    <a:pt x="366832" y="11"/>
                  </a:cubicBezTo>
                  <a:close/>
                </a:path>
              </a:pathLst>
            </a:custGeom>
            <a:solidFill>
              <a:schemeClr val="bg1"/>
            </a:solidFill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A5E4FD4-EAB6-4B23-9981-6FC04CE07E01}"/>
                </a:ext>
              </a:extLst>
            </p:cNvPr>
            <p:cNvSpPr/>
            <p:nvPr/>
          </p:nvSpPr>
          <p:spPr>
            <a:xfrm>
              <a:off x="5599821" y="3071943"/>
              <a:ext cx="1223389" cy="1223389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0E36124-AC04-41D8-9E25-51F67EB37919}"/>
              </a:ext>
            </a:extLst>
          </p:cNvPr>
          <p:cNvGrpSpPr/>
          <p:nvPr/>
        </p:nvGrpSpPr>
        <p:grpSpPr>
          <a:xfrm>
            <a:off x="7609840" y="2247324"/>
            <a:ext cx="3412834" cy="738664"/>
            <a:chOff x="3017860" y="4283314"/>
            <a:chExt cx="1624783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DEAC820-49F6-4747-848F-34A3D20AB3C8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9B6A51E-B220-4B0D-82D7-5216904C96DB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8E36C88-8511-453F-A200-12D4FFAEC0F8}"/>
              </a:ext>
            </a:extLst>
          </p:cNvPr>
          <p:cNvGrpSpPr/>
          <p:nvPr/>
        </p:nvGrpSpPr>
        <p:grpSpPr>
          <a:xfrm>
            <a:off x="7973204" y="4167900"/>
            <a:ext cx="3412834" cy="738664"/>
            <a:chOff x="3017860" y="4283314"/>
            <a:chExt cx="1624783" cy="73866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8CBCE3E-B504-4C0C-937E-651CC2DC48D7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4941379-913D-4C8D-8079-95DC7F90574A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378B3DC-57E5-4295-A9DC-C05F25A8DB56}"/>
              </a:ext>
            </a:extLst>
          </p:cNvPr>
          <p:cNvGrpSpPr/>
          <p:nvPr/>
        </p:nvGrpSpPr>
        <p:grpSpPr>
          <a:xfrm>
            <a:off x="1390671" y="2247324"/>
            <a:ext cx="3415712" cy="738664"/>
            <a:chOff x="3017860" y="4283314"/>
            <a:chExt cx="1624783" cy="73866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F17CAD-3578-43C5-A173-81B492C42FCE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892CCBA-0912-42FB-B871-3D05E5EA2F21}"/>
                </a:ext>
              </a:extLst>
            </p:cNvPr>
            <p:cNvSpPr txBox="1"/>
            <p:nvPr/>
          </p:nvSpPr>
          <p:spPr>
            <a:xfrm>
              <a:off x="3017860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1E02AE0-3637-44DF-A196-DA9681B8A4B5}"/>
              </a:ext>
            </a:extLst>
          </p:cNvPr>
          <p:cNvGrpSpPr/>
          <p:nvPr/>
        </p:nvGrpSpPr>
        <p:grpSpPr>
          <a:xfrm>
            <a:off x="738552" y="4167900"/>
            <a:ext cx="3415709" cy="738664"/>
            <a:chOff x="3017861" y="4283314"/>
            <a:chExt cx="1624782" cy="73866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45F6789-EDD5-4131-A369-EB582574449D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A990100-0BB5-43A6-94C2-7B2FE71DBF13}"/>
                </a:ext>
              </a:extLst>
            </p:cNvPr>
            <p:cNvSpPr txBox="1"/>
            <p:nvPr/>
          </p:nvSpPr>
          <p:spPr>
            <a:xfrm>
              <a:off x="3017861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0791551-A826-4859-B09E-2984C4E91E16}"/>
              </a:ext>
            </a:extLst>
          </p:cNvPr>
          <p:cNvGrpSpPr/>
          <p:nvPr/>
        </p:nvGrpSpPr>
        <p:grpSpPr>
          <a:xfrm>
            <a:off x="6932366" y="5344413"/>
            <a:ext cx="3404440" cy="738664"/>
            <a:chOff x="3017861" y="4283314"/>
            <a:chExt cx="1624782" cy="73866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EA7C60C-D9D5-459F-ACEA-B755CD3B24E4}"/>
                </a:ext>
              </a:extLst>
            </p:cNvPr>
            <p:cNvSpPr txBox="1"/>
            <p:nvPr/>
          </p:nvSpPr>
          <p:spPr>
            <a:xfrm>
              <a:off x="3021856" y="4560313"/>
              <a:ext cx="16207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599218-E1DA-450F-87C2-AC9E305E3E68}"/>
                </a:ext>
              </a:extLst>
            </p:cNvPr>
            <p:cNvSpPr txBox="1"/>
            <p:nvPr/>
          </p:nvSpPr>
          <p:spPr>
            <a:xfrm>
              <a:off x="3017861" y="4283314"/>
              <a:ext cx="160700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EC1915D0-F6BD-4093-9976-26E5008B34B1}"/>
              </a:ext>
            </a:extLst>
          </p:cNvPr>
          <p:cNvSpPr/>
          <p:nvPr/>
        </p:nvSpPr>
        <p:spPr>
          <a:xfrm>
            <a:off x="4301522" y="1806077"/>
            <a:ext cx="386384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05</a:t>
            </a:r>
            <a:endParaRPr lang="ko-KR" altLang="en-US" sz="1200" b="1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621A1A6-BD9A-402E-95B7-E8C5DF4A4E60}"/>
              </a:ext>
            </a:extLst>
          </p:cNvPr>
          <p:cNvSpPr/>
          <p:nvPr/>
        </p:nvSpPr>
        <p:spPr>
          <a:xfrm>
            <a:off x="3649400" y="3710871"/>
            <a:ext cx="386384" cy="3600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04</a:t>
            </a:r>
            <a:endParaRPr lang="ko-KR" altLang="en-US" sz="1200" b="1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4CF72B-347A-4B4C-B3A9-BD4EC00F2A6D}"/>
              </a:ext>
            </a:extLst>
          </p:cNvPr>
          <p:cNvSpPr/>
          <p:nvPr/>
        </p:nvSpPr>
        <p:spPr>
          <a:xfrm>
            <a:off x="6459483" y="5279656"/>
            <a:ext cx="386384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/>
              <a:t>03</a:t>
            </a:r>
            <a:endParaRPr lang="ko-KR" altLang="en-US" sz="1200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5412A0-A0BA-4D23-AD35-4414526F43EC}"/>
              </a:ext>
            </a:extLst>
          </p:cNvPr>
          <p:cNvSpPr/>
          <p:nvPr/>
        </p:nvSpPr>
        <p:spPr>
          <a:xfrm>
            <a:off x="7722516" y="1806077"/>
            <a:ext cx="386384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01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28391DD-4E28-4414-B883-AE5D2D518CE5}"/>
              </a:ext>
            </a:extLst>
          </p:cNvPr>
          <p:cNvSpPr/>
          <p:nvPr/>
        </p:nvSpPr>
        <p:spPr>
          <a:xfrm>
            <a:off x="8085880" y="3710871"/>
            <a:ext cx="386384" cy="36004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/>
              <a:t>02</a:t>
            </a:r>
            <a:endParaRPr lang="ko-KR" altLang="en-US" sz="1200" b="1" dirty="0"/>
          </a:p>
        </p:txBody>
      </p:sp>
      <p:sp>
        <p:nvSpPr>
          <p:cNvPr id="31" name="Rectangle 16">
            <a:extLst>
              <a:ext uri="{FF2B5EF4-FFF2-40B4-BE49-F238E27FC236}">
                <a16:creationId xmlns:a16="http://schemas.microsoft.com/office/drawing/2014/main" id="{EEA0D62E-CA98-4955-A1B5-C73C3B2D9023}"/>
              </a:ext>
            </a:extLst>
          </p:cNvPr>
          <p:cNvSpPr/>
          <p:nvPr/>
        </p:nvSpPr>
        <p:spPr>
          <a:xfrm rot="2700000">
            <a:off x="5708100" y="5021911"/>
            <a:ext cx="268580" cy="48151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9">
            <a:extLst>
              <a:ext uri="{FF2B5EF4-FFF2-40B4-BE49-F238E27FC236}">
                <a16:creationId xmlns:a16="http://schemas.microsoft.com/office/drawing/2014/main" id="{9B2BD546-A08C-44C3-85B9-317A82EC9DB9}"/>
              </a:ext>
            </a:extLst>
          </p:cNvPr>
          <p:cNvSpPr/>
          <p:nvPr/>
        </p:nvSpPr>
        <p:spPr>
          <a:xfrm>
            <a:off x="6817330" y="2714345"/>
            <a:ext cx="332759" cy="3114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Oval 7">
            <a:extLst>
              <a:ext uri="{FF2B5EF4-FFF2-40B4-BE49-F238E27FC236}">
                <a16:creationId xmlns:a16="http://schemas.microsoft.com/office/drawing/2014/main" id="{27F04DF9-2EF1-4513-8FA2-2FBA5A3D6771}"/>
              </a:ext>
            </a:extLst>
          </p:cNvPr>
          <p:cNvSpPr/>
          <p:nvPr/>
        </p:nvSpPr>
        <p:spPr>
          <a:xfrm>
            <a:off x="7133052" y="4327406"/>
            <a:ext cx="364891" cy="36489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ounded Rectangle 27">
            <a:extLst>
              <a:ext uri="{FF2B5EF4-FFF2-40B4-BE49-F238E27FC236}">
                <a16:creationId xmlns:a16="http://schemas.microsoft.com/office/drawing/2014/main" id="{E5C22F89-842C-45A0-A8B5-FBF5E51BD1D4}"/>
              </a:ext>
            </a:extLst>
          </p:cNvPr>
          <p:cNvSpPr/>
          <p:nvPr/>
        </p:nvSpPr>
        <p:spPr>
          <a:xfrm>
            <a:off x="5227330" y="2593656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Block Arc 10">
            <a:extLst>
              <a:ext uri="{FF2B5EF4-FFF2-40B4-BE49-F238E27FC236}">
                <a16:creationId xmlns:a16="http://schemas.microsoft.com/office/drawing/2014/main" id="{C96EDA70-A34F-48E2-988B-6422EE457AC7}"/>
              </a:ext>
            </a:extLst>
          </p:cNvPr>
          <p:cNvSpPr/>
          <p:nvPr/>
        </p:nvSpPr>
        <p:spPr>
          <a:xfrm>
            <a:off x="4494124" y="3923309"/>
            <a:ext cx="435826" cy="29520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36" name="Graphic 84">
            <a:extLst>
              <a:ext uri="{FF2B5EF4-FFF2-40B4-BE49-F238E27FC236}">
                <a16:creationId xmlns:a16="http://schemas.microsoft.com/office/drawing/2014/main" id="{A16E4330-51D0-4D29-B07B-426146D1AD30}"/>
              </a:ext>
            </a:extLst>
          </p:cNvPr>
          <p:cNvGrpSpPr/>
          <p:nvPr/>
        </p:nvGrpSpPr>
        <p:grpSpPr>
          <a:xfrm>
            <a:off x="5754165" y="3466358"/>
            <a:ext cx="656268" cy="816844"/>
            <a:chOff x="6754402" y="4063223"/>
            <a:chExt cx="1310837" cy="1631574"/>
          </a:xfrm>
        </p:grpSpPr>
        <p:grpSp>
          <p:nvGrpSpPr>
            <p:cNvPr id="37" name="Graphic 84">
              <a:extLst>
                <a:ext uri="{FF2B5EF4-FFF2-40B4-BE49-F238E27FC236}">
                  <a16:creationId xmlns:a16="http://schemas.microsoft.com/office/drawing/2014/main" id="{1C131FBB-CB71-4A53-AF75-A0895E4A4BF6}"/>
                </a:ext>
              </a:extLst>
            </p:cNvPr>
            <p:cNvGrpSpPr/>
            <p:nvPr/>
          </p:nvGrpSpPr>
          <p:grpSpPr>
            <a:xfrm>
              <a:off x="6754402" y="4063223"/>
              <a:ext cx="1310837" cy="1631574"/>
              <a:chOff x="6754402" y="4063223"/>
              <a:chExt cx="1310837" cy="1631574"/>
            </a:xfrm>
            <a:solidFill>
              <a:srgbClr val="000000"/>
            </a:solidFill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1EBC46B-2145-4958-A1E2-E8379B05DD02}"/>
                  </a:ext>
                </a:extLst>
              </p:cNvPr>
              <p:cNvSpPr/>
              <p:nvPr/>
            </p:nvSpPr>
            <p:spPr>
              <a:xfrm>
                <a:off x="7734911" y="5694509"/>
                <a:ext cx="4648" cy="4648"/>
              </a:xfrm>
              <a:custGeom>
                <a:avLst/>
                <a:gdLst>
                  <a:gd name="connsiteX0" fmla="*/ 2324 w 0"/>
                  <a:gd name="connsiteY0" fmla="*/ 0 h 0"/>
                  <a:gd name="connsiteX1" fmla="*/ 0 w 0"/>
                  <a:gd name="connsiteY1" fmla="*/ 1395 h 0"/>
                  <a:gd name="connsiteX2" fmla="*/ 2324 w 0"/>
                  <a:gd name="connsiteY2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>
                    <a:moveTo>
                      <a:pt x="2324" y="0"/>
                    </a:moveTo>
                    <a:cubicBezTo>
                      <a:pt x="1395" y="465"/>
                      <a:pt x="465" y="930"/>
                      <a:pt x="0" y="1395"/>
                    </a:cubicBezTo>
                    <a:cubicBezTo>
                      <a:pt x="1859" y="930"/>
                      <a:pt x="2789" y="465"/>
                      <a:pt x="232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62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5CE2AF1-A368-4BC6-85FC-67579691789F}"/>
                  </a:ext>
                </a:extLst>
              </p:cNvPr>
              <p:cNvSpPr/>
              <p:nvPr/>
            </p:nvSpPr>
            <p:spPr>
              <a:xfrm>
                <a:off x="6754402" y="4063223"/>
                <a:ext cx="1310837" cy="1626926"/>
              </a:xfrm>
              <a:custGeom>
                <a:avLst/>
                <a:gdLst>
                  <a:gd name="connsiteX0" fmla="*/ 1238028 w 1310837"/>
                  <a:gd name="connsiteY0" fmla="*/ 984234 h 1626925"/>
                  <a:gd name="connsiteX1" fmla="*/ 1264988 w 1310837"/>
                  <a:gd name="connsiteY1" fmla="*/ 830839 h 1626925"/>
                  <a:gd name="connsiteX2" fmla="*/ 1276144 w 1310837"/>
                  <a:gd name="connsiteY2" fmla="*/ 370651 h 1626925"/>
                  <a:gd name="connsiteX3" fmla="*/ 1213856 w 1310837"/>
                  <a:gd name="connsiteY3" fmla="*/ 236778 h 1626925"/>
                  <a:gd name="connsiteX4" fmla="*/ 954943 w 1310837"/>
                  <a:gd name="connsiteY4" fmla="*/ 30856 h 1626925"/>
                  <a:gd name="connsiteX5" fmla="*/ 641178 w 1310837"/>
                  <a:gd name="connsiteY5" fmla="*/ 23883 h 1626925"/>
                  <a:gd name="connsiteX6" fmla="*/ 321371 w 1310837"/>
                  <a:gd name="connsiteY6" fmla="*/ 280473 h 1626925"/>
                  <a:gd name="connsiteX7" fmla="*/ 269310 w 1310837"/>
                  <a:gd name="connsiteY7" fmla="*/ 568671 h 1626925"/>
                  <a:gd name="connsiteX8" fmla="*/ 259083 w 1310837"/>
                  <a:gd name="connsiteY8" fmla="*/ 706263 h 1626925"/>
                  <a:gd name="connsiteX9" fmla="*/ 228404 w 1310837"/>
                  <a:gd name="connsiteY9" fmla="*/ 1075342 h 1626925"/>
                  <a:gd name="connsiteX10" fmla="*/ 18298 w 1310837"/>
                  <a:gd name="connsiteY10" fmla="*/ 1361216 h 1626925"/>
                  <a:gd name="connsiteX11" fmla="*/ 10396 w 1310837"/>
                  <a:gd name="connsiteY11" fmla="*/ 1399798 h 1626925"/>
                  <a:gd name="connsiteX12" fmla="*/ 79192 w 1310837"/>
                  <a:gd name="connsiteY12" fmla="*/ 1450930 h 1626925"/>
                  <a:gd name="connsiteX13" fmla="*/ 156820 w 1310837"/>
                  <a:gd name="connsiteY13" fmla="*/ 1488117 h 1626925"/>
                  <a:gd name="connsiteX14" fmla="*/ 288833 w 1310837"/>
                  <a:gd name="connsiteY14" fmla="*/ 1526233 h 1626925"/>
                  <a:gd name="connsiteX15" fmla="*/ 404112 w 1310837"/>
                  <a:gd name="connsiteY15" fmla="*/ 1559236 h 1626925"/>
                  <a:gd name="connsiteX16" fmla="*/ 590511 w 1310837"/>
                  <a:gd name="connsiteY16" fmla="*/ 1603396 h 1626925"/>
                  <a:gd name="connsiteX17" fmla="*/ 724849 w 1310837"/>
                  <a:gd name="connsiteY17" fmla="*/ 1608974 h 1626925"/>
                  <a:gd name="connsiteX18" fmla="*/ 849425 w 1310837"/>
                  <a:gd name="connsiteY18" fmla="*/ 1598747 h 1626925"/>
                  <a:gd name="connsiteX19" fmla="*/ 982833 w 1310837"/>
                  <a:gd name="connsiteY19" fmla="*/ 1630821 h 1626925"/>
                  <a:gd name="connsiteX20" fmla="*/ 1087421 w 1310837"/>
                  <a:gd name="connsiteY20" fmla="*/ 1570857 h 1626925"/>
                  <a:gd name="connsiteX21" fmla="*/ 1157146 w 1310837"/>
                  <a:gd name="connsiteY21" fmla="*/ 1531346 h 1626925"/>
                  <a:gd name="connsiteX22" fmla="*/ 1311937 w 1310837"/>
                  <a:gd name="connsiteY22" fmla="*/ 1418391 h 1626925"/>
                  <a:gd name="connsiteX23" fmla="*/ 1238028 w 1310837"/>
                  <a:gd name="connsiteY23" fmla="*/ 984234 h 1626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10837" h="1626925">
                    <a:moveTo>
                      <a:pt x="1238028" y="984234"/>
                    </a:moveTo>
                    <a:cubicBezTo>
                      <a:pt x="1246860" y="933567"/>
                      <a:pt x="1255692" y="881506"/>
                      <a:pt x="1264988" y="830839"/>
                    </a:cubicBezTo>
                    <a:cubicBezTo>
                      <a:pt x="1292878" y="678372"/>
                      <a:pt x="1315190" y="524977"/>
                      <a:pt x="1276144" y="370651"/>
                    </a:cubicBezTo>
                    <a:cubicBezTo>
                      <a:pt x="1258480" y="325097"/>
                      <a:pt x="1241746" y="278149"/>
                      <a:pt x="1213856" y="236778"/>
                    </a:cubicBezTo>
                    <a:cubicBezTo>
                      <a:pt x="1145061" y="121499"/>
                      <a:pt x="1043261" y="68043"/>
                      <a:pt x="954943" y="30856"/>
                    </a:cubicBezTo>
                    <a:cubicBezTo>
                      <a:pt x="852679" y="-13303"/>
                      <a:pt x="733681" y="-4936"/>
                      <a:pt x="641178" y="23883"/>
                    </a:cubicBezTo>
                    <a:cubicBezTo>
                      <a:pt x="531477" y="57816"/>
                      <a:pt x="395745" y="124753"/>
                      <a:pt x="321371" y="280473"/>
                    </a:cubicBezTo>
                    <a:cubicBezTo>
                      <a:pt x="283255" y="363214"/>
                      <a:pt x="273029" y="560304"/>
                      <a:pt x="269310" y="568671"/>
                    </a:cubicBezTo>
                    <a:cubicBezTo>
                      <a:pt x="266056" y="614690"/>
                      <a:pt x="262802" y="660244"/>
                      <a:pt x="259083" y="706263"/>
                    </a:cubicBezTo>
                    <a:cubicBezTo>
                      <a:pt x="248857" y="829444"/>
                      <a:pt x="252111" y="953555"/>
                      <a:pt x="228404" y="1075342"/>
                    </a:cubicBezTo>
                    <a:cubicBezTo>
                      <a:pt x="203768" y="1203172"/>
                      <a:pt x="154960" y="1315662"/>
                      <a:pt x="18298" y="1361216"/>
                    </a:cubicBezTo>
                    <a:cubicBezTo>
                      <a:pt x="-6338" y="1370048"/>
                      <a:pt x="-3084" y="1383529"/>
                      <a:pt x="10396" y="1399798"/>
                    </a:cubicBezTo>
                    <a:cubicBezTo>
                      <a:pt x="28525" y="1422575"/>
                      <a:pt x="57810" y="1432336"/>
                      <a:pt x="79192" y="1450930"/>
                    </a:cubicBezTo>
                    <a:cubicBezTo>
                      <a:pt x="99645" y="1473707"/>
                      <a:pt x="125211" y="1485792"/>
                      <a:pt x="156820" y="1488117"/>
                    </a:cubicBezTo>
                    <a:cubicBezTo>
                      <a:pt x="203303" y="1491370"/>
                      <a:pt x="247927" y="1503921"/>
                      <a:pt x="288833" y="1526233"/>
                    </a:cubicBezTo>
                    <a:cubicBezTo>
                      <a:pt x="324625" y="1545291"/>
                      <a:pt x="362277" y="1562490"/>
                      <a:pt x="404112" y="1559236"/>
                    </a:cubicBezTo>
                    <a:cubicBezTo>
                      <a:pt x="478951" y="1553658"/>
                      <a:pt x="532407" y="1572717"/>
                      <a:pt x="590511" y="1603396"/>
                    </a:cubicBezTo>
                    <a:cubicBezTo>
                      <a:pt x="633276" y="1625708"/>
                      <a:pt x="680225" y="1623849"/>
                      <a:pt x="724849" y="1608974"/>
                    </a:cubicBezTo>
                    <a:cubicBezTo>
                      <a:pt x="755528" y="1598747"/>
                      <a:pt x="814097" y="1573182"/>
                      <a:pt x="849425" y="1598747"/>
                    </a:cubicBezTo>
                    <a:cubicBezTo>
                      <a:pt x="881499" y="1619665"/>
                      <a:pt x="931236" y="1632216"/>
                      <a:pt x="982833" y="1630821"/>
                    </a:cubicBezTo>
                    <a:cubicBezTo>
                      <a:pt x="1042797" y="1619665"/>
                      <a:pt x="1064179" y="1599677"/>
                      <a:pt x="1087421" y="1570857"/>
                    </a:cubicBezTo>
                    <a:cubicBezTo>
                      <a:pt x="1114381" y="1536924"/>
                      <a:pt x="1111592" y="1529952"/>
                      <a:pt x="1157146" y="1531346"/>
                    </a:cubicBezTo>
                    <a:cubicBezTo>
                      <a:pt x="1176669" y="1532276"/>
                      <a:pt x="1293343" y="1522050"/>
                      <a:pt x="1311937" y="1418391"/>
                    </a:cubicBezTo>
                    <a:cubicBezTo>
                      <a:pt x="1239887" y="1297069"/>
                      <a:pt x="1213856" y="1117178"/>
                      <a:pt x="1238028" y="984234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462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89499C9-25DB-4877-9EEF-D5F31BD8B30C}"/>
                </a:ext>
              </a:extLst>
            </p:cNvPr>
            <p:cNvSpPr/>
            <p:nvPr/>
          </p:nvSpPr>
          <p:spPr>
            <a:xfrm>
              <a:off x="6801322" y="4100694"/>
              <a:ext cx="1227167" cy="1552552"/>
            </a:xfrm>
            <a:custGeom>
              <a:avLst/>
              <a:gdLst>
                <a:gd name="connsiteX0" fmla="*/ 1161358 w 1227166"/>
                <a:gd name="connsiteY0" fmla="*/ 929564 h 1552551"/>
                <a:gd name="connsiteX1" fmla="*/ 1205518 w 1227166"/>
                <a:gd name="connsiteY1" fmla="*/ 657170 h 1552551"/>
                <a:gd name="connsiteX2" fmla="*/ 1120917 w 1227166"/>
                <a:gd name="connsiteY2" fmla="*/ 188616 h 1552551"/>
                <a:gd name="connsiteX3" fmla="*/ 638883 w 1227166"/>
                <a:gd name="connsiteY3" fmla="*/ 11978 h 1552551"/>
                <a:gd name="connsiteX4" fmla="*/ 290256 w 1227166"/>
                <a:gd name="connsiteY4" fmla="*/ 314586 h 1552551"/>
                <a:gd name="connsiteX5" fmla="*/ 242378 w 1227166"/>
                <a:gd name="connsiteY5" fmla="*/ 607898 h 1552551"/>
                <a:gd name="connsiteX6" fmla="*/ 189851 w 1227166"/>
                <a:gd name="connsiteY6" fmla="*/ 1160588 h 1552551"/>
                <a:gd name="connsiteX7" fmla="*/ 15538 w 1227166"/>
                <a:gd name="connsiteY7" fmla="*/ 1329788 h 1552551"/>
                <a:gd name="connsiteX8" fmla="*/ 15538 w 1227166"/>
                <a:gd name="connsiteY8" fmla="*/ 1363721 h 1552551"/>
                <a:gd name="connsiteX9" fmla="*/ 136860 w 1227166"/>
                <a:gd name="connsiteY9" fmla="*/ 1398119 h 1552551"/>
                <a:gd name="connsiteX10" fmla="*/ 222855 w 1227166"/>
                <a:gd name="connsiteY10" fmla="*/ 1409740 h 1552551"/>
                <a:gd name="connsiteX11" fmla="*/ 265155 w 1227166"/>
                <a:gd name="connsiteY11" fmla="*/ 1398119 h 1552551"/>
                <a:gd name="connsiteX12" fmla="*/ 343247 w 1227166"/>
                <a:gd name="connsiteY12" fmla="*/ 1271219 h 1552551"/>
                <a:gd name="connsiteX13" fmla="*/ 358587 w 1227166"/>
                <a:gd name="connsiteY13" fmla="*/ 1271219 h 1552551"/>
                <a:gd name="connsiteX14" fmla="*/ 353938 w 1227166"/>
                <a:gd name="connsiteY14" fmla="*/ 1292601 h 1552551"/>
                <a:gd name="connsiteX15" fmla="*/ 352079 w 1227166"/>
                <a:gd name="connsiteY15" fmla="*/ 1273543 h 1552551"/>
                <a:gd name="connsiteX16" fmla="*/ 271662 w 1227166"/>
                <a:gd name="connsiteY16" fmla="*/ 1415783 h 1552551"/>
                <a:gd name="connsiteX17" fmla="*/ 288861 w 1227166"/>
                <a:gd name="connsiteY17" fmla="*/ 1452040 h 1552551"/>
                <a:gd name="connsiteX18" fmla="*/ 353473 w 1227166"/>
                <a:gd name="connsiteY18" fmla="*/ 1360932 h 1552551"/>
                <a:gd name="connsiteX19" fmla="*/ 426918 w 1227166"/>
                <a:gd name="connsiteY19" fmla="*/ 1130838 h 1552551"/>
                <a:gd name="connsiteX20" fmla="*/ 444116 w 1227166"/>
                <a:gd name="connsiteY20" fmla="*/ 973724 h 1552551"/>
                <a:gd name="connsiteX21" fmla="*/ 425058 w 1227166"/>
                <a:gd name="connsiteY21" fmla="*/ 1243329 h 1552551"/>
                <a:gd name="connsiteX22" fmla="*/ 318146 w 1227166"/>
                <a:gd name="connsiteY22" fmla="*/ 1453899 h 1552551"/>
                <a:gd name="connsiteX23" fmla="*/ 310244 w 1227166"/>
                <a:gd name="connsiteY23" fmla="*/ 1464126 h 1552551"/>
                <a:gd name="connsiteX24" fmla="*/ 363700 w 1227166"/>
                <a:gd name="connsiteY24" fmla="*/ 1481325 h 1552551"/>
                <a:gd name="connsiteX25" fmla="*/ 551958 w 1227166"/>
                <a:gd name="connsiteY25" fmla="*/ 1525484 h 1552551"/>
                <a:gd name="connsiteX26" fmla="*/ 616106 w 1227166"/>
                <a:gd name="connsiteY26" fmla="*/ 1544077 h 1552551"/>
                <a:gd name="connsiteX27" fmla="*/ 642601 w 1227166"/>
                <a:gd name="connsiteY27" fmla="*/ 1535710 h 1552551"/>
                <a:gd name="connsiteX28" fmla="*/ 716510 w 1227166"/>
                <a:gd name="connsiteY28" fmla="*/ 1514328 h 1552551"/>
                <a:gd name="connsiteX29" fmla="*/ 758345 w 1227166"/>
                <a:gd name="connsiteY29" fmla="*/ 1507355 h 1552551"/>
                <a:gd name="connsiteX30" fmla="*/ 775544 w 1227166"/>
                <a:gd name="connsiteY30" fmla="*/ 1485973 h 1552551"/>
                <a:gd name="connsiteX31" fmla="*/ 791349 w 1227166"/>
                <a:gd name="connsiteY31" fmla="*/ 1091327 h 1552551"/>
                <a:gd name="connsiteX32" fmla="*/ 800646 w 1227166"/>
                <a:gd name="connsiteY32" fmla="*/ 1507355 h 1552551"/>
                <a:gd name="connsiteX33" fmla="*/ 1017724 w 1227166"/>
                <a:gd name="connsiteY33" fmla="*/ 1507820 h 1552551"/>
                <a:gd name="connsiteX34" fmla="*/ 1027021 w 1227166"/>
                <a:gd name="connsiteY34" fmla="*/ 1448786 h 1552551"/>
                <a:gd name="connsiteX35" fmla="*/ 971705 w 1227166"/>
                <a:gd name="connsiteY35" fmla="*/ 1368369 h 1552551"/>
                <a:gd name="connsiteX36" fmla="*/ 930335 w 1227166"/>
                <a:gd name="connsiteY36" fmla="*/ 1052746 h 1552551"/>
                <a:gd name="connsiteX37" fmla="*/ 930335 w 1227166"/>
                <a:gd name="connsiteY37" fmla="*/ 1079241 h 1552551"/>
                <a:gd name="connsiteX38" fmla="*/ 1014005 w 1227166"/>
                <a:gd name="connsiteY38" fmla="*/ 1374412 h 1552551"/>
                <a:gd name="connsiteX39" fmla="*/ 1097211 w 1227166"/>
                <a:gd name="connsiteY39" fmla="*/ 1456223 h 1552551"/>
                <a:gd name="connsiteX40" fmla="*/ 1231084 w 1227166"/>
                <a:gd name="connsiteY40" fmla="*/ 1379990 h 1552551"/>
                <a:gd name="connsiteX41" fmla="*/ 1161358 w 1227166"/>
                <a:gd name="connsiteY41" fmla="*/ 929564 h 1552551"/>
                <a:gd name="connsiteX42" fmla="*/ 437609 w 1227166"/>
                <a:gd name="connsiteY42" fmla="*/ 544680 h 1552551"/>
                <a:gd name="connsiteX43" fmla="*/ 416226 w 1227166"/>
                <a:gd name="connsiteY43" fmla="*/ 513536 h 1552551"/>
                <a:gd name="connsiteX44" fmla="*/ 433890 w 1227166"/>
                <a:gd name="connsiteY44" fmla="*/ 434514 h 1552551"/>
                <a:gd name="connsiteX45" fmla="*/ 553818 w 1227166"/>
                <a:gd name="connsiteY45" fmla="*/ 393609 h 1552551"/>
                <a:gd name="connsiteX46" fmla="*/ 609133 w 1227166"/>
                <a:gd name="connsiteY46" fmla="*/ 420569 h 1552551"/>
                <a:gd name="connsiteX47" fmla="*/ 615176 w 1227166"/>
                <a:gd name="connsiteY47" fmla="*/ 471701 h 1552551"/>
                <a:gd name="connsiteX48" fmla="*/ 437609 w 1227166"/>
                <a:gd name="connsiteY48" fmla="*/ 544680 h 1552551"/>
                <a:gd name="connsiteX49" fmla="*/ 626332 w 1227166"/>
                <a:gd name="connsiteY49" fmla="*/ 1487367 h 1552551"/>
                <a:gd name="connsiteX50" fmla="*/ 613317 w 1227166"/>
                <a:gd name="connsiteY50" fmla="*/ 1535245 h 1552551"/>
                <a:gd name="connsiteX51" fmla="*/ 641672 w 1227166"/>
                <a:gd name="connsiteY51" fmla="*/ 1205212 h 1552551"/>
                <a:gd name="connsiteX52" fmla="*/ 672351 w 1227166"/>
                <a:gd name="connsiteY52" fmla="*/ 1105272 h 1552551"/>
                <a:gd name="connsiteX53" fmla="*/ 626332 w 1227166"/>
                <a:gd name="connsiteY53" fmla="*/ 1487367 h 1552551"/>
                <a:gd name="connsiteX54" fmla="*/ 901980 w 1227166"/>
                <a:gd name="connsiteY54" fmla="*/ 817539 h 1552551"/>
                <a:gd name="connsiteX55" fmla="*/ 877808 w 1227166"/>
                <a:gd name="connsiteY55" fmla="*/ 773844 h 1552551"/>
                <a:gd name="connsiteX56" fmla="*/ 868976 w 1227166"/>
                <a:gd name="connsiteY56" fmla="*/ 738517 h 1552551"/>
                <a:gd name="connsiteX57" fmla="*/ 779263 w 1227166"/>
                <a:gd name="connsiteY57" fmla="*/ 748278 h 1552551"/>
                <a:gd name="connsiteX58" fmla="*/ 762064 w 1227166"/>
                <a:gd name="connsiteY58" fmla="*/ 746884 h 1552551"/>
                <a:gd name="connsiteX59" fmla="*/ 696057 w 1227166"/>
                <a:gd name="connsiteY59" fmla="*/ 783141 h 1552551"/>
                <a:gd name="connsiteX60" fmla="*/ 638883 w 1227166"/>
                <a:gd name="connsiteY60" fmla="*/ 714810 h 1552551"/>
                <a:gd name="connsiteX61" fmla="*/ 612852 w 1227166"/>
                <a:gd name="connsiteY61" fmla="*/ 742235 h 1552551"/>
                <a:gd name="connsiteX62" fmla="*/ 557072 w 1227166"/>
                <a:gd name="connsiteY62" fmla="*/ 736657 h 1552551"/>
                <a:gd name="connsiteX63" fmla="*/ 534295 w 1227166"/>
                <a:gd name="connsiteY63" fmla="*/ 688315 h 1552551"/>
                <a:gd name="connsiteX64" fmla="*/ 497108 w 1227166"/>
                <a:gd name="connsiteY64" fmla="*/ 745024 h 1552551"/>
                <a:gd name="connsiteX65" fmla="*/ 472471 w 1227166"/>
                <a:gd name="connsiteY65" fmla="*/ 760829 h 1552551"/>
                <a:gd name="connsiteX66" fmla="*/ 466429 w 1227166"/>
                <a:gd name="connsiteY66" fmla="*/ 737122 h 1552551"/>
                <a:gd name="connsiteX67" fmla="*/ 520350 w 1227166"/>
                <a:gd name="connsiteY67" fmla="*/ 646944 h 1552551"/>
                <a:gd name="connsiteX68" fmla="*/ 560325 w 1227166"/>
                <a:gd name="connsiteY68" fmla="*/ 654381 h 1552551"/>
                <a:gd name="connsiteX69" fmla="*/ 585427 w 1227166"/>
                <a:gd name="connsiteY69" fmla="*/ 709232 h 1552551"/>
                <a:gd name="connsiteX70" fmla="*/ 632375 w 1227166"/>
                <a:gd name="connsiteY70" fmla="*/ 661354 h 1552551"/>
                <a:gd name="connsiteX71" fmla="*/ 674675 w 1227166"/>
                <a:gd name="connsiteY71" fmla="*/ 672510 h 1552551"/>
                <a:gd name="connsiteX72" fmla="*/ 691874 w 1227166"/>
                <a:gd name="connsiteY72" fmla="*/ 724107 h 1552551"/>
                <a:gd name="connsiteX73" fmla="*/ 714186 w 1227166"/>
                <a:gd name="connsiteY73" fmla="*/ 728755 h 1552551"/>
                <a:gd name="connsiteX74" fmla="*/ 762529 w 1227166"/>
                <a:gd name="connsiteY74" fmla="*/ 687385 h 1552551"/>
                <a:gd name="connsiteX75" fmla="*/ 800181 w 1227166"/>
                <a:gd name="connsiteY75" fmla="*/ 686920 h 1552551"/>
                <a:gd name="connsiteX76" fmla="*/ 818774 w 1227166"/>
                <a:gd name="connsiteY76" fmla="*/ 739446 h 1552551"/>
                <a:gd name="connsiteX77" fmla="*/ 892218 w 1227166"/>
                <a:gd name="connsiteY77" fmla="*/ 702260 h 1552551"/>
                <a:gd name="connsiteX78" fmla="*/ 908952 w 1227166"/>
                <a:gd name="connsiteY78" fmla="*/ 766872 h 1552551"/>
                <a:gd name="connsiteX79" fmla="*/ 901980 w 1227166"/>
                <a:gd name="connsiteY79" fmla="*/ 817539 h 1552551"/>
                <a:gd name="connsiteX80" fmla="*/ 1009822 w 1227166"/>
                <a:gd name="connsiteY80" fmla="*/ 533059 h 1552551"/>
                <a:gd name="connsiteX81" fmla="*/ 899656 w 1227166"/>
                <a:gd name="connsiteY81" fmla="*/ 595812 h 1552551"/>
                <a:gd name="connsiteX82" fmla="*/ 782982 w 1227166"/>
                <a:gd name="connsiteY82" fmla="*/ 492154 h 1552551"/>
                <a:gd name="connsiteX83" fmla="*/ 788095 w 1227166"/>
                <a:gd name="connsiteY83" fmla="*/ 474025 h 1552551"/>
                <a:gd name="connsiteX84" fmla="*/ 887570 w 1227166"/>
                <a:gd name="connsiteY84" fmla="*/ 435444 h 1552551"/>
                <a:gd name="connsiteX85" fmla="*/ 968916 w 1227166"/>
                <a:gd name="connsiteY85" fmla="*/ 474955 h 1552551"/>
                <a:gd name="connsiteX86" fmla="*/ 1009822 w 1227166"/>
                <a:gd name="connsiteY86" fmla="*/ 533059 h 15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7166" h="1552551">
                  <a:moveTo>
                    <a:pt x="1161358" y="929564"/>
                  </a:moveTo>
                  <a:cubicBezTo>
                    <a:pt x="1179487" y="839386"/>
                    <a:pt x="1196686" y="748743"/>
                    <a:pt x="1205518" y="657170"/>
                  </a:cubicBezTo>
                  <a:cubicBezTo>
                    <a:pt x="1210631" y="567457"/>
                    <a:pt x="1253396" y="409413"/>
                    <a:pt x="1120917" y="188616"/>
                  </a:cubicBezTo>
                  <a:cubicBezTo>
                    <a:pt x="1020978" y="36150"/>
                    <a:pt x="814591" y="-28927"/>
                    <a:pt x="638883" y="11978"/>
                  </a:cubicBezTo>
                  <a:cubicBezTo>
                    <a:pt x="510588" y="42193"/>
                    <a:pt x="346036" y="139808"/>
                    <a:pt x="290256" y="314586"/>
                  </a:cubicBezTo>
                  <a:cubicBezTo>
                    <a:pt x="260041" y="409878"/>
                    <a:pt x="249350" y="508423"/>
                    <a:pt x="242378" y="607898"/>
                  </a:cubicBezTo>
                  <a:cubicBezTo>
                    <a:pt x="231222" y="778493"/>
                    <a:pt x="245167" y="995106"/>
                    <a:pt x="189851" y="1160588"/>
                  </a:cubicBezTo>
                  <a:cubicBezTo>
                    <a:pt x="187992" y="1166631"/>
                    <a:pt x="129423" y="1297714"/>
                    <a:pt x="15538" y="1329788"/>
                  </a:cubicBezTo>
                  <a:cubicBezTo>
                    <a:pt x="-6774" y="1335831"/>
                    <a:pt x="-3520" y="1353495"/>
                    <a:pt x="15538" y="1363721"/>
                  </a:cubicBezTo>
                  <a:cubicBezTo>
                    <a:pt x="53190" y="1385104"/>
                    <a:pt x="93630" y="1396724"/>
                    <a:pt x="136860" y="1398119"/>
                  </a:cubicBezTo>
                  <a:cubicBezTo>
                    <a:pt x="166609" y="1399049"/>
                    <a:pt x="195894" y="1397189"/>
                    <a:pt x="222855" y="1409740"/>
                  </a:cubicBezTo>
                  <a:cubicBezTo>
                    <a:pt x="241913" y="1418572"/>
                    <a:pt x="252604" y="1413459"/>
                    <a:pt x="265155" y="1398119"/>
                  </a:cubicBezTo>
                  <a:cubicBezTo>
                    <a:pt x="297693" y="1359073"/>
                    <a:pt x="321865" y="1315843"/>
                    <a:pt x="343247" y="1271219"/>
                  </a:cubicBezTo>
                  <a:cubicBezTo>
                    <a:pt x="347431" y="1263316"/>
                    <a:pt x="353473" y="1242864"/>
                    <a:pt x="358587" y="1271219"/>
                  </a:cubicBezTo>
                  <a:cubicBezTo>
                    <a:pt x="357192" y="1278191"/>
                    <a:pt x="355798" y="1285629"/>
                    <a:pt x="353938" y="1292601"/>
                  </a:cubicBezTo>
                  <a:cubicBezTo>
                    <a:pt x="353938" y="1285629"/>
                    <a:pt x="353473" y="1279121"/>
                    <a:pt x="352079" y="1273543"/>
                  </a:cubicBezTo>
                  <a:cubicBezTo>
                    <a:pt x="327907" y="1322816"/>
                    <a:pt x="309314" y="1374877"/>
                    <a:pt x="271662" y="1415783"/>
                  </a:cubicBezTo>
                  <a:cubicBezTo>
                    <a:pt x="272127" y="1415783"/>
                    <a:pt x="286072" y="1445997"/>
                    <a:pt x="288861" y="1452040"/>
                  </a:cubicBezTo>
                  <a:cubicBezTo>
                    <a:pt x="309314" y="1416712"/>
                    <a:pt x="337669" y="1392076"/>
                    <a:pt x="353473" y="1360932"/>
                  </a:cubicBezTo>
                  <a:cubicBezTo>
                    <a:pt x="394379" y="1281910"/>
                    <a:pt x="421804" y="1195451"/>
                    <a:pt x="426918" y="1130838"/>
                  </a:cubicBezTo>
                  <a:cubicBezTo>
                    <a:pt x="431566" y="1098765"/>
                    <a:pt x="447370" y="1006262"/>
                    <a:pt x="444116" y="973724"/>
                  </a:cubicBezTo>
                  <a:cubicBezTo>
                    <a:pt x="450159" y="1040660"/>
                    <a:pt x="439933" y="1180576"/>
                    <a:pt x="425058" y="1243329"/>
                  </a:cubicBezTo>
                  <a:cubicBezTo>
                    <a:pt x="406000" y="1321886"/>
                    <a:pt x="374856" y="1394400"/>
                    <a:pt x="318146" y="1453899"/>
                  </a:cubicBezTo>
                  <a:cubicBezTo>
                    <a:pt x="316287" y="1458083"/>
                    <a:pt x="313498" y="1461801"/>
                    <a:pt x="310244" y="1464126"/>
                  </a:cubicBezTo>
                  <a:cubicBezTo>
                    <a:pt x="326513" y="1471563"/>
                    <a:pt x="348360" y="1479930"/>
                    <a:pt x="363700" y="1481325"/>
                  </a:cubicBezTo>
                  <a:cubicBezTo>
                    <a:pt x="431566" y="1490156"/>
                    <a:pt x="487346" y="1498988"/>
                    <a:pt x="551958" y="1525484"/>
                  </a:cubicBezTo>
                  <a:cubicBezTo>
                    <a:pt x="554283" y="1524089"/>
                    <a:pt x="614246" y="1541288"/>
                    <a:pt x="616106" y="1544077"/>
                  </a:cubicBezTo>
                  <a:cubicBezTo>
                    <a:pt x="625867" y="1544542"/>
                    <a:pt x="626332" y="1525949"/>
                    <a:pt x="642601" y="1535710"/>
                  </a:cubicBezTo>
                  <a:cubicBezTo>
                    <a:pt x="662589" y="1551050"/>
                    <a:pt x="698382" y="1530132"/>
                    <a:pt x="716510" y="1514328"/>
                  </a:cubicBezTo>
                  <a:cubicBezTo>
                    <a:pt x="729061" y="1506426"/>
                    <a:pt x="744400" y="1507355"/>
                    <a:pt x="758345" y="1507355"/>
                  </a:cubicBezTo>
                  <a:cubicBezTo>
                    <a:pt x="773220" y="1508285"/>
                    <a:pt x="782517" y="1507355"/>
                    <a:pt x="775544" y="1485973"/>
                  </a:cubicBezTo>
                  <a:cubicBezTo>
                    <a:pt x="724412" y="1321886"/>
                    <a:pt x="772291" y="1125260"/>
                    <a:pt x="791349" y="1091327"/>
                  </a:cubicBezTo>
                  <a:cubicBezTo>
                    <a:pt x="789489" y="1126655"/>
                    <a:pt x="731385" y="1374877"/>
                    <a:pt x="800646" y="1507355"/>
                  </a:cubicBezTo>
                  <a:cubicBezTo>
                    <a:pt x="832719" y="1568714"/>
                    <a:pt x="941491" y="1575686"/>
                    <a:pt x="1017724" y="1507820"/>
                  </a:cubicBezTo>
                  <a:cubicBezTo>
                    <a:pt x="1045614" y="1478536"/>
                    <a:pt x="1053516" y="1469239"/>
                    <a:pt x="1027021" y="1448786"/>
                  </a:cubicBezTo>
                  <a:cubicBezTo>
                    <a:pt x="1000990" y="1428333"/>
                    <a:pt x="984256" y="1398119"/>
                    <a:pt x="971705" y="1368369"/>
                  </a:cubicBezTo>
                  <a:cubicBezTo>
                    <a:pt x="927546" y="1266106"/>
                    <a:pt x="913136" y="1161517"/>
                    <a:pt x="930335" y="1052746"/>
                  </a:cubicBezTo>
                  <a:cubicBezTo>
                    <a:pt x="930800" y="1061578"/>
                    <a:pt x="929870" y="1070410"/>
                    <a:pt x="930335" y="1079241"/>
                  </a:cubicBezTo>
                  <a:cubicBezTo>
                    <a:pt x="929405" y="1184759"/>
                    <a:pt x="954971" y="1283769"/>
                    <a:pt x="1014005" y="1374412"/>
                  </a:cubicBezTo>
                  <a:cubicBezTo>
                    <a:pt x="1034923" y="1406951"/>
                    <a:pt x="1066996" y="1442743"/>
                    <a:pt x="1097211" y="1456223"/>
                  </a:cubicBezTo>
                  <a:cubicBezTo>
                    <a:pt x="1172514" y="1477606"/>
                    <a:pt x="1218533" y="1422755"/>
                    <a:pt x="1231084" y="1379990"/>
                  </a:cubicBezTo>
                  <a:cubicBezTo>
                    <a:pt x="1195291" y="1321886"/>
                    <a:pt x="1111621" y="1109456"/>
                    <a:pt x="1161358" y="929564"/>
                  </a:cubicBezTo>
                  <a:close/>
                  <a:moveTo>
                    <a:pt x="437609" y="544680"/>
                  </a:moveTo>
                  <a:cubicBezTo>
                    <a:pt x="430636" y="534454"/>
                    <a:pt x="423199" y="523763"/>
                    <a:pt x="416226" y="513536"/>
                  </a:cubicBezTo>
                  <a:cubicBezTo>
                    <a:pt x="390660" y="473560"/>
                    <a:pt x="392520" y="452643"/>
                    <a:pt x="433890" y="434514"/>
                  </a:cubicBezTo>
                  <a:cubicBezTo>
                    <a:pt x="478514" y="414991"/>
                    <a:pt x="507799" y="403370"/>
                    <a:pt x="553818" y="393609"/>
                  </a:cubicBezTo>
                  <a:cubicBezTo>
                    <a:pt x="595188" y="385241"/>
                    <a:pt x="599836" y="379199"/>
                    <a:pt x="609133" y="420569"/>
                  </a:cubicBezTo>
                  <a:cubicBezTo>
                    <a:pt x="612852" y="437303"/>
                    <a:pt x="619824" y="455432"/>
                    <a:pt x="615176" y="471701"/>
                  </a:cubicBezTo>
                  <a:cubicBezTo>
                    <a:pt x="593329" y="550723"/>
                    <a:pt x="500362" y="582332"/>
                    <a:pt x="437609" y="544680"/>
                  </a:cubicBezTo>
                  <a:close/>
                  <a:moveTo>
                    <a:pt x="626332" y="1487367"/>
                  </a:moveTo>
                  <a:cubicBezTo>
                    <a:pt x="625402" y="1498523"/>
                    <a:pt x="627262" y="1530132"/>
                    <a:pt x="613317" y="1535245"/>
                  </a:cubicBezTo>
                  <a:cubicBezTo>
                    <a:pt x="595653" y="1428798"/>
                    <a:pt x="619360" y="1308406"/>
                    <a:pt x="641672" y="1205212"/>
                  </a:cubicBezTo>
                  <a:cubicBezTo>
                    <a:pt x="645855" y="1188943"/>
                    <a:pt x="672351" y="1105272"/>
                    <a:pt x="672351" y="1105272"/>
                  </a:cubicBezTo>
                  <a:cubicBezTo>
                    <a:pt x="646785" y="1240075"/>
                    <a:pt x="635164" y="1379990"/>
                    <a:pt x="626332" y="1487367"/>
                  </a:cubicBezTo>
                  <a:close/>
                  <a:moveTo>
                    <a:pt x="901980" y="817539"/>
                  </a:moveTo>
                  <a:cubicBezTo>
                    <a:pt x="887105" y="820328"/>
                    <a:pt x="882922" y="789184"/>
                    <a:pt x="877808" y="773844"/>
                  </a:cubicBezTo>
                  <a:cubicBezTo>
                    <a:pt x="873625" y="761759"/>
                    <a:pt x="872695" y="751997"/>
                    <a:pt x="868976" y="738517"/>
                  </a:cubicBezTo>
                  <a:cubicBezTo>
                    <a:pt x="813196" y="806383"/>
                    <a:pt x="802505" y="802199"/>
                    <a:pt x="779263" y="748278"/>
                  </a:cubicBezTo>
                  <a:cubicBezTo>
                    <a:pt x="774150" y="736657"/>
                    <a:pt x="768107" y="741306"/>
                    <a:pt x="762064" y="746884"/>
                  </a:cubicBezTo>
                  <a:cubicBezTo>
                    <a:pt x="740217" y="763618"/>
                    <a:pt x="722553" y="783141"/>
                    <a:pt x="696057" y="783141"/>
                  </a:cubicBezTo>
                  <a:cubicBezTo>
                    <a:pt x="662589" y="782676"/>
                    <a:pt x="652363" y="740841"/>
                    <a:pt x="638883" y="714810"/>
                  </a:cubicBezTo>
                  <a:cubicBezTo>
                    <a:pt x="628656" y="725501"/>
                    <a:pt x="620754" y="732939"/>
                    <a:pt x="612852" y="742235"/>
                  </a:cubicBezTo>
                  <a:cubicBezTo>
                    <a:pt x="589145" y="772915"/>
                    <a:pt x="575200" y="771985"/>
                    <a:pt x="557072" y="736657"/>
                  </a:cubicBezTo>
                  <a:cubicBezTo>
                    <a:pt x="549169" y="722247"/>
                    <a:pt x="543126" y="706908"/>
                    <a:pt x="534295" y="688315"/>
                  </a:cubicBezTo>
                  <a:cubicBezTo>
                    <a:pt x="515701" y="709232"/>
                    <a:pt x="509658" y="722247"/>
                    <a:pt x="497108" y="745024"/>
                  </a:cubicBezTo>
                  <a:cubicBezTo>
                    <a:pt x="491530" y="754786"/>
                    <a:pt x="480838" y="764548"/>
                    <a:pt x="472471" y="760829"/>
                  </a:cubicBezTo>
                  <a:cubicBezTo>
                    <a:pt x="460851" y="755716"/>
                    <a:pt x="462245" y="745954"/>
                    <a:pt x="466429" y="737122"/>
                  </a:cubicBezTo>
                  <a:cubicBezTo>
                    <a:pt x="481768" y="701795"/>
                    <a:pt x="499432" y="675299"/>
                    <a:pt x="520350" y="646944"/>
                  </a:cubicBezTo>
                  <a:cubicBezTo>
                    <a:pt x="531506" y="632534"/>
                    <a:pt x="551494" y="633464"/>
                    <a:pt x="560325" y="654381"/>
                  </a:cubicBezTo>
                  <a:cubicBezTo>
                    <a:pt x="566833" y="669721"/>
                    <a:pt x="575200" y="695287"/>
                    <a:pt x="585427" y="709232"/>
                  </a:cubicBezTo>
                  <a:cubicBezTo>
                    <a:pt x="602161" y="694822"/>
                    <a:pt x="617965" y="677158"/>
                    <a:pt x="632375" y="661354"/>
                  </a:cubicBezTo>
                  <a:cubicBezTo>
                    <a:pt x="650039" y="641366"/>
                    <a:pt x="667703" y="644155"/>
                    <a:pt x="674675" y="672510"/>
                  </a:cubicBezTo>
                  <a:cubicBezTo>
                    <a:pt x="676070" y="677158"/>
                    <a:pt x="690479" y="719459"/>
                    <a:pt x="691874" y="724107"/>
                  </a:cubicBezTo>
                  <a:cubicBezTo>
                    <a:pt x="701171" y="748278"/>
                    <a:pt x="701171" y="739911"/>
                    <a:pt x="714186" y="728755"/>
                  </a:cubicBezTo>
                  <a:cubicBezTo>
                    <a:pt x="716510" y="726896"/>
                    <a:pt x="760670" y="689244"/>
                    <a:pt x="762529" y="687385"/>
                  </a:cubicBezTo>
                  <a:cubicBezTo>
                    <a:pt x="792279" y="659959"/>
                    <a:pt x="789954" y="665073"/>
                    <a:pt x="800181" y="686920"/>
                  </a:cubicBezTo>
                  <a:lnTo>
                    <a:pt x="818774" y="739446"/>
                  </a:lnTo>
                  <a:cubicBezTo>
                    <a:pt x="874090" y="691568"/>
                    <a:pt x="878738" y="664143"/>
                    <a:pt x="892218" y="702260"/>
                  </a:cubicBezTo>
                  <a:cubicBezTo>
                    <a:pt x="893613" y="705978"/>
                    <a:pt x="908023" y="763153"/>
                    <a:pt x="908952" y="766872"/>
                  </a:cubicBezTo>
                  <a:cubicBezTo>
                    <a:pt x="916390" y="792903"/>
                    <a:pt x="918714" y="814285"/>
                    <a:pt x="901980" y="817539"/>
                  </a:cubicBezTo>
                  <a:close/>
                  <a:moveTo>
                    <a:pt x="1009822" y="533059"/>
                  </a:moveTo>
                  <a:cubicBezTo>
                    <a:pt x="996806" y="572570"/>
                    <a:pt x="941026" y="605574"/>
                    <a:pt x="899656" y="595812"/>
                  </a:cubicBezTo>
                  <a:cubicBezTo>
                    <a:pt x="840157" y="582797"/>
                    <a:pt x="796927" y="549793"/>
                    <a:pt x="782982" y="492154"/>
                  </a:cubicBezTo>
                  <a:cubicBezTo>
                    <a:pt x="784841" y="486111"/>
                    <a:pt x="786236" y="480068"/>
                    <a:pt x="788095" y="474025"/>
                  </a:cubicBezTo>
                  <a:cubicBezTo>
                    <a:pt x="806224" y="405229"/>
                    <a:pt x="824352" y="396862"/>
                    <a:pt x="887570" y="435444"/>
                  </a:cubicBezTo>
                  <a:cubicBezTo>
                    <a:pt x="909882" y="449389"/>
                    <a:pt x="967057" y="474025"/>
                    <a:pt x="968916" y="474955"/>
                  </a:cubicBezTo>
                  <a:cubicBezTo>
                    <a:pt x="1002849" y="490759"/>
                    <a:pt x="1023302" y="491689"/>
                    <a:pt x="1009822" y="533059"/>
                  </a:cubicBezTo>
                  <a:close/>
                </a:path>
              </a:pathLst>
            </a:custGeom>
            <a:solidFill>
              <a:schemeClr val="bg1"/>
            </a:solidFill>
            <a:ln w="46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44037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D8E940-0A35-41F0-9BBA-5038483692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3529" y="281518"/>
            <a:ext cx="11573197" cy="840230"/>
          </a:xfr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5" name="그룹 48">
            <a:extLst>
              <a:ext uri="{FF2B5EF4-FFF2-40B4-BE49-F238E27FC236}">
                <a16:creationId xmlns:a16="http://schemas.microsoft.com/office/drawing/2014/main" id="{7105035A-B02B-4A6D-8C75-07B7A9B05AD7}"/>
              </a:ext>
            </a:extLst>
          </p:cNvPr>
          <p:cNvGrpSpPr/>
          <p:nvPr/>
        </p:nvGrpSpPr>
        <p:grpSpPr>
          <a:xfrm>
            <a:off x="1036280" y="3688580"/>
            <a:ext cx="1440000" cy="1284999"/>
            <a:chOff x="449256" y="3307514"/>
            <a:chExt cx="1440000" cy="1284999"/>
          </a:xfrm>
        </p:grpSpPr>
        <p:sp>
          <p:nvSpPr>
            <p:cNvPr id="6" name="Text Placeholder 2">
              <a:extLst>
                <a:ext uri="{FF2B5EF4-FFF2-40B4-BE49-F238E27FC236}">
                  <a16:creationId xmlns:a16="http://schemas.microsoft.com/office/drawing/2014/main" id="{BB939D71-3104-481E-AC73-48F4CF07A54D}"/>
                </a:ext>
              </a:extLst>
            </p:cNvPr>
            <p:cNvSpPr txBox="1">
              <a:spLocks/>
            </p:cNvSpPr>
            <p:nvPr/>
          </p:nvSpPr>
          <p:spPr>
            <a:xfrm>
              <a:off x="449256" y="3307514"/>
              <a:ext cx="1440000" cy="288000"/>
            </a:xfrm>
            <a:prstGeom prst="rect">
              <a:avLst/>
            </a:prstGeom>
          </p:spPr>
          <p:txBody>
            <a:bodyPr anchor="ctr"/>
            <a:lstStyle>
              <a:lvl1pPr marL="0" indent="0" algn="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Your Text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7" name="Text Placeholder 3">
              <a:extLst>
                <a:ext uri="{FF2B5EF4-FFF2-40B4-BE49-F238E27FC236}">
                  <a16:creationId xmlns:a16="http://schemas.microsoft.com/office/drawing/2014/main" id="{3E01E658-C2FE-4863-8660-3A46661EA7F9}"/>
                </a:ext>
              </a:extLst>
            </p:cNvPr>
            <p:cNvSpPr txBox="1">
              <a:spLocks/>
            </p:cNvSpPr>
            <p:nvPr/>
          </p:nvSpPr>
          <p:spPr>
            <a:xfrm>
              <a:off x="449256" y="3584513"/>
              <a:ext cx="1440000" cy="1008000"/>
            </a:xfrm>
            <a:prstGeom prst="rect">
              <a:avLst/>
            </a:prstGeom>
          </p:spPr>
          <p:txBody>
            <a:bodyPr anchor="t"/>
            <a:lstStyle>
              <a:lvl1pPr marL="0" indent="0" algn="r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 </a:t>
              </a:r>
              <a:endPara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그룹 49">
            <a:extLst>
              <a:ext uri="{FF2B5EF4-FFF2-40B4-BE49-F238E27FC236}">
                <a16:creationId xmlns:a16="http://schemas.microsoft.com/office/drawing/2014/main" id="{16EFF152-3B74-44F7-8F86-77F3192FCAF2}"/>
              </a:ext>
            </a:extLst>
          </p:cNvPr>
          <p:cNvGrpSpPr/>
          <p:nvPr/>
        </p:nvGrpSpPr>
        <p:grpSpPr>
          <a:xfrm>
            <a:off x="2891690" y="5119632"/>
            <a:ext cx="1440000" cy="1303663"/>
            <a:chOff x="1562827" y="5097612"/>
            <a:chExt cx="1440000" cy="1303663"/>
          </a:xfrm>
        </p:grpSpPr>
        <p:sp>
          <p:nvSpPr>
            <p:cNvPr id="9" name="Text Placeholder 24">
              <a:extLst>
                <a:ext uri="{FF2B5EF4-FFF2-40B4-BE49-F238E27FC236}">
                  <a16:creationId xmlns:a16="http://schemas.microsoft.com/office/drawing/2014/main" id="{83B1F155-86AD-44E4-8120-B64C5CA2127F}"/>
                </a:ext>
              </a:extLst>
            </p:cNvPr>
            <p:cNvSpPr txBox="1">
              <a:spLocks/>
            </p:cNvSpPr>
            <p:nvPr/>
          </p:nvSpPr>
          <p:spPr>
            <a:xfrm>
              <a:off x="1562827" y="5097612"/>
              <a:ext cx="1440000" cy="288000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accent2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10" name="Text Placeholder 28">
              <a:extLst>
                <a:ext uri="{FF2B5EF4-FFF2-40B4-BE49-F238E27FC236}">
                  <a16:creationId xmlns:a16="http://schemas.microsoft.com/office/drawing/2014/main" id="{EA7C6707-870E-47C5-BBC4-46086789A2BA}"/>
                </a:ext>
              </a:extLst>
            </p:cNvPr>
            <p:cNvSpPr txBox="1">
              <a:spLocks/>
            </p:cNvSpPr>
            <p:nvPr/>
          </p:nvSpPr>
          <p:spPr>
            <a:xfrm>
              <a:off x="1562827" y="5393275"/>
              <a:ext cx="1440000" cy="100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I hope and I believe that this Template will your Time, Money and Reputation 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11" name="그룹 51">
            <a:extLst>
              <a:ext uri="{FF2B5EF4-FFF2-40B4-BE49-F238E27FC236}">
                <a16:creationId xmlns:a16="http://schemas.microsoft.com/office/drawing/2014/main" id="{42F5227F-81E5-4069-AE84-C9D9ECF9D56A}"/>
              </a:ext>
            </a:extLst>
          </p:cNvPr>
          <p:cNvGrpSpPr/>
          <p:nvPr/>
        </p:nvGrpSpPr>
        <p:grpSpPr>
          <a:xfrm>
            <a:off x="6602510" y="4159376"/>
            <a:ext cx="1440000" cy="1284999"/>
            <a:chOff x="4322373" y="3873695"/>
            <a:chExt cx="1440000" cy="1284999"/>
          </a:xfrm>
        </p:grpSpPr>
        <p:sp>
          <p:nvSpPr>
            <p:cNvPr id="12" name="Text Placeholder 29">
              <a:extLst>
                <a:ext uri="{FF2B5EF4-FFF2-40B4-BE49-F238E27FC236}">
                  <a16:creationId xmlns:a16="http://schemas.microsoft.com/office/drawing/2014/main" id="{57C8B8F8-C3E3-4C9F-B0C9-A237C10DA479}"/>
                </a:ext>
              </a:extLst>
            </p:cNvPr>
            <p:cNvSpPr txBox="1">
              <a:spLocks/>
            </p:cNvSpPr>
            <p:nvPr/>
          </p:nvSpPr>
          <p:spPr>
            <a:xfrm>
              <a:off x="4322373" y="3873695"/>
              <a:ext cx="1440000" cy="288000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accent4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Your Text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13" name="Text Placeholder 30">
              <a:extLst>
                <a:ext uri="{FF2B5EF4-FFF2-40B4-BE49-F238E27FC236}">
                  <a16:creationId xmlns:a16="http://schemas.microsoft.com/office/drawing/2014/main" id="{82EDED0A-03C4-417A-B154-D112EAC13DD6}"/>
                </a:ext>
              </a:extLst>
            </p:cNvPr>
            <p:cNvSpPr txBox="1">
              <a:spLocks/>
            </p:cNvSpPr>
            <p:nvPr/>
          </p:nvSpPr>
          <p:spPr>
            <a:xfrm>
              <a:off x="4322373" y="4150694"/>
              <a:ext cx="1440000" cy="100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I hope and I believe that this Template will your Time, Money and Reputation 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14" name="그룹 50">
            <a:extLst>
              <a:ext uri="{FF2B5EF4-FFF2-40B4-BE49-F238E27FC236}">
                <a16:creationId xmlns:a16="http://schemas.microsoft.com/office/drawing/2014/main" id="{5C49C22A-F10E-4710-AEE2-D1A3007F21BA}"/>
              </a:ext>
            </a:extLst>
          </p:cNvPr>
          <p:cNvGrpSpPr/>
          <p:nvPr/>
        </p:nvGrpSpPr>
        <p:grpSpPr>
          <a:xfrm>
            <a:off x="4747100" y="4630172"/>
            <a:ext cx="1440000" cy="1303663"/>
            <a:chOff x="2942600" y="4400642"/>
            <a:chExt cx="1440000" cy="1303663"/>
          </a:xfrm>
        </p:grpSpPr>
        <p:sp>
          <p:nvSpPr>
            <p:cNvPr id="15" name="Text Placeholder 31">
              <a:extLst>
                <a:ext uri="{FF2B5EF4-FFF2-40B4-BE49-F238E27FC236}">
                  <a16:creationId xmlns:a16="http://schemas.microsoft.com/office/drawing/2014/main" id="{39514145-68EA-4DD3-9E97-E498D30E3093}"/>
                </a:ext>
              </a:extLst>
            </p:cNvPr>
            <p:cNvSpPr txBox="1">
              <a:spLocks/>
            </p:cNvSpPr>
            <p:nvPr/>
          </p:nvSpPr>
          <p:spPr>
            <a:xfrm>
              <a:off x="2942600" y="4400642"/>
              <a:ext cx="1440000" cy="288000"/>
            </a:xfrm>
            <a:prstGeom prst="rect">
              <a:avLst/>
            </a:prstGeom>
          </p:spPr>
          <p:txBody>
            <a:bodyPr anchor="ctr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accent3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Your Text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16" name="Text Placeholder 32">
              <a:extLst>
                <a:ext uri="{FF2B5EF4-FFF2-40B4-BE49-F238E27FC236}">
                  <a16:creationId xmlns:a16="http://schemas.microsoft.com/office/drawing/2014/main" id="{212352AD-4A52-4710-8BD4-C43505D19703}"/>
                </a:ext>
              </a:extLst>
            </p:cNvPr>
            <p:cNvSpPr txBox="1">
              <a:spLocks/>
            </p:cNvSpPr>
            <p:nvPr/>
          </p:nvSpPr>
          <p:spPr>
            <a:xfrm>
              <a:off x="2942600" y="4696305"/>
              <a:ext cx="1440000" cy="100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I hope and I believe that this Template will your Time, Money and Reputation </a:t>
              </a:r>
              <a:endParaRPr lang="ko-KR" altLang="en-US" dirty="0">
                <a:cs typeface="Arial" pitchFamily="34" charset="0"/>
              </a:endParaRPr>
            </a:p>
          </p:txBody>
        </p:sp>
      </p:grpSp>
      <p:sp>
        <p:nvSpPr>
          <p:cNvPr id="17" name="Text Placeholder 33">
            <a:extLst>
              <a:ext uri="{FF2B5EF4-FFF2-40B4-BE49-F238E27FC236}">
                <a16:creationId xmlns:a16="http://schemas.microsoft.com/office/drawing/2014/main" id="{AD6E42CE-E164-43E4-A39A-2229C5FB7F19}"/>
              </a:ext>
            </a:extLst>
          </p:cNvPr>
          <p:cNvSpPr txBox="1">
            <a:spLocks/>
          </p:cNvSpPr>
          <p:nvPr/>
        </p:nvSpPr>
        <p:spPr>
          <a:xfrm>
            <a:off x="705145" y="1737728"/>
            <a:ext cx="6117687" cy="828000"/>
          </a:xfrm>
          <a:prstGeom prst="rect">
            <a:avLst/>
          </a:prstGeom>
        </p:spPr>
        <p:txBody>
          <a:bodyPr anchor="t"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You can simply impress your audience and add a unique zing and appeal to your Presentations. 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Oval 12">
            <a:extLst>
              <a:ext uri="{FF2B5EF4-FFF2-40B4-BE49-F238E27FC236}">
                <a16:creationId xmlns:a16="http://schemas.microsoft.com/office/drawing/2014/main" id="{597B3A68-D187-4B3B-BAD8-54D1B18FB52C}"/>
              </a:ext>
            </a:extLst>
          </p:cNvPr>
          <p:cNvSpPr/>
          <p:nvPr/>
        </p:nvSpPr>
        <p:spPr>
          <a:xfrm>
            <a:off x="1389267" y="5142582"/>
            <a:ext cx="720080" cy="720080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4">
            <a:extLst>
              <a:ext uri="{FF2B5EF4-FFF2-40B4-BE49-F238E27FC236}">
                <a16:creationId xmlns:a16="http://schemas.microsoft.com/office/drawing/2014/main" id="{BA230689-17CE-45E4-9100-687FA0E23943}"/>
              </a:ext>
            </a:extLst>
          </p:cNvPr>
          <p:cNvSpPr/>
          <p:nvPr/>
        </p:nvSpPr>
        <p:spPr>
          <a:xfrm>
            <a:off x="5066433" y="3688579"/>
            <a:ext cx="720080" cy="720080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Oval 15">
            <a:extLst>
              <a:ext uri="{FF2B5EF4-FFF2-40B4-BE49-F238E27FC236}">
                <a16:creationId xmlns:a16="http://schemas.microsoft.com/office/drawing/2014/main" id="{49C79D63-39BD-45E3-B2FC-69A27AC8AB61}"/>
              </a:ext>
            </a:extLst>
          </p:cNvPr>
          <p:cNvSpPr/>
          <p:nvPr/>
        </p:nvSpPr>
        <p:spPr>
          <a:xfrm>
            <a:off x="3227850" y="4415580"/>
            <a:ext cx="720080" cy="720080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Oval 16">
            <a:extLst>
              <a:ext uri="{FF2B5EF4-FFF2-40B4-BE49-F238E27FC236}">
                <a16:creationId xmlns:a16="http://schemas.microsoft.com/office/drawing/2014/main" id="{8284C5BE-CEF0-4B01-9E45-B5A943D6E5DC}"/>
              </a:ext>
            </a:extLst>
          </p:cNvPr>
          <p:cNvSpPr/>
          <p:nvPr/>
        </p:nvSpPr>
        <p:spPr>
          <a:xfrm>
            <a:off x="6905015" y="2961578"/>
            <a:ext cx="720080" cy="720080"/>
          </a:xfrm>
          <a:prstGeom prst="ellipse">
            <a:avLst/>
          </a:prstGeom>
          <a:solidFill>
            <a:schemeClr val="accent4"/>
          </a:solidFill>
          <a:ln w="508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Donut 39">
            <a:extLst>
              <a:ext uri="{FF2B5EF4-FFF2-40B4-BE49-F238E27FC236}">
                <a16:creationId xmlns:a16="http://schemas.microsoft.com/office/drawing/2014/main" id="{C8DE1DC0-1B1A-4CF7-B766-F7536069C2A6}"/>
              </a:ext>
            </a:extLst>
          </p:cNvPr>
          <p:cNvSpPr/>
          <p:nvPr/>
        </p:nvSpPr>
        <p:spPr>
          <a:xfrm>
            <a:off x="7062989" y="3134574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Rectangle 36">
            <a:extLst>
              <a:ext uri="{FF2B5EF4-FFF2-40B4-BE49-F238E27FC236}">
                <a16:creationId xmlns:a16="http://schemas.microsoft.com/office/drawing/2014/main" id="{67C61A62-F246-4B11-95BC-C2CBB23B8952}"/>
              </a:ext>
            </a:extLst>
          </p:cNvPr>
          <p:cNvSpPr/>
          <p:nvPr/>
        </p:nvSpPr>
        <p:spPr>
          <a:xfrm>
            <a:off x="5234501" y="3904527"/>
            <a:ext cx="370505" cy="30971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13E0F1B7-DE3D-4D38-8562-6F6883DA2939}"/>
              </a:ext>
            </a:extLst>
          </p:cNvPr>
          <p:cNvSpPr/>
          <p:nvPr/>
        </p:nvSpPr>
        <p:spPr>
          <a:xfrm>
            <a:off x="3389164" y="4653864"/>
            <a:ext cx="389014" cy="255665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5" name="Oval 21">
            <a:extLst>
              <a:ext uri="{FF2B5EF4-FFF2-40B4-BE49-F238E27FC236}">
                <a16:creationId xmlns:a16="http://schemas.microsoft.com/office/drawing/2014/main" id="{AC2A0B40-315B-4631-A344-D6B1831BC001}"/>
              </a:ext>
            </a:extLst>
          </p:cNvPr>
          <p:cNvSpPr>
            <a:spLocks noChangeAspect="1"/>
          </p:cNvSpPr>
          <p:nvPr/>
        </p:nvSpPr>
        <p:spPr>
          <a:xfrm>
            <a:off x="1588833" y="5333777"/>
            <a:ext cx="334893" cy="337690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32EBC2B-E04C-4610-9184-496F7B65197E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</p:spTree>
    <p:extLst>
      <p:ext uri="{BB962C8B-B14F-4D97-AF65-F5344CB8AC3E}">
        <p14:creationId xmlns:p14="http://schemas.microsoft.com/office/powerpoint/2010/main" val="430503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Graphic 145">
            <a:extLst>
              <a:ext uri="{FF2B5EF4-FFF2-40B4-BE49-F238E27FC236}">
                <a16:creationId xmlns:a16="http://schemas.microsoft.com/office/drawing/2014/main" id="{963EB3E7-7AEE-46BD-8685-4EF6165E9FBA}"/>
              </a:ext>
            </a:extLst>
          </p:cNvPr>
          <p:cNvSpPr/>
          <p:nvPr/>
        </p:nvSpPr>
        <p:spPr>
          <a:xfrm flipH="1">
            <a:off x="3873588" y="1890213"/>
            <a:ext cx="4530576" cy="2982280"/>
          </a:xfrm>
          <a:custGeom>
            <a:avLst/>
            <a:gdLst>
              <a:gd name="connsiteX0" fmla="*/ 8252460 w 8305800"/>
              <a:gd name="connsiteY0" fmla="*/ 1882968 h 5467350"/>
              <a:gd name="connsiteX1" fmla="*/ 8200073 w 8305800"/>
              <a:gd name="connsiteY1" fmla="*/ 1898208 h 5467350"/>
              <a:gd name="connsiteX2" fmla="*/ 7437120 w 8305800"/>
              <a:gd name="connsiteY2" fmla="*/ 2204913 h 5467350"/>
              <a:gd name="connsiteX3" fmla="*/ 7340918 w 8305800"/>
              <a:gd name="connsiteY3" fmla="*/ 2217296 h 5467350"/>
              <a:gd name="connsiteX4" fmla="*/ 7331393 w 8305800"/>
              <a:gd name="connsiteY4" fmla="*/ 2217296 h 5467350"/>
              <a:gd name="connsiteX5" fmla="*/ 7279005 w 8305800"/>
              <a:gd name="connsiteY5" fmla="*/ 2189673 h 5467350"/>
              <a:gd name="connsiteX6" fmla="*/ 7223760 w 8305800"/>
              <a:gd name="connsiteY6" fmla="*/ 2043941 h 5467350"/>
              <a:gd name="connsiteX7" fmla="*/ 7222808 w 8305800"/>
              <a:gd name="connsiteY7" fmla="*/ 1863918 h 5467350"/>
              <a:gd name="connsiteX8" fmla="*/ 7219950 w 8305800"/>
              <a:gd name="connsiteY8" fmla="*/ 1730568 h 5467350"/>
              <a:gd name="connsiteX9" fmla="*/ 7170420 w 8305800"/>
              <a:gd name="connsiteY9" fmla="*/ 1624841 h 5467350"/>
              <a:gd name="connsiteX10" fmla="*/ 7175183 w 8305800"/>
              <a:gd name="connsiteY10" fmla="*/ 1565786 h 5467350"/>
              <a:gd name="connsiteX11" fmla="*/ 7214235 w 8305800"/>
              <a:gd name="connsiteY11" fmla="*/ 1485775 h 5467350"/>
              <a:gd name="connsiteX12" fmla="*/ 7206615 w 8305800"/>
              <a:gd name="connsiteY12" fmla="*/ 1463868 h 5467350"/>
              <a:gd name="connsiteX13" fmla="*/ 7068503 w 8305800"/>
              <a:gd name="connsiteY13" fmla="*/ 1417195 h 5467350"/>
              <a:gd name="connsiteX14" fmla="*/ 7025640 w 8305800"/>
              <a:gd name="connsiteY14" fmla="*/ 1383858 h 5467350"/>
              <a:gd name="connsiteX15" fmla="*/ 7016115 w 8305800"/>
              <a:gd name="connsiteY15" fmla="*/ 1362903 h 5467350"/>
              <a:gd name="connsiteX16" fmla="*/ 6981825 w 8305800"/>
              <a:gd name="connsiteY16" fmla="*/ 1317183 h 5467350"/>
              <a:gd name="connsiteX17" fmla="*/ 6949440 w 8305800"/>
              <a:gd name="connsiteY17" fmla="*/ 1369570 h 5467350"/>
              <a:gd name="connsiteX18" fmla="*/ 6918960 w 8305800"/>
              <a:gd name="connsiteY18" fmla="*/ 1443866 h 5467350"/>
              <a:gd name="connsiteX19" fmla="*/ 6881813 w 8305800"/>
              <a:gd name="connsiteY19" fmla="*/ 1623888 h 5467350"/>
              <a:gd name="connsiteX20" fmla="*/ 6881813 w 8305800"/>
              <a:gd name="connsiteY20" fmla="*/ 1658178 h 5467350"/>
              <a:gd name="connsiteX21" fmla="*/ 6797040 w 8305800"/>
              <a:gd name="connsiteY21" fmla="*/ 1770573 h 5467350"/>
              <a:gd name="connsiteX22" fmla="*/ 6670358 w 8305800"/>
              <a:gd name="connsiteY22" fmla="*/ 2075373 h 5467350"/>
              <a:gd name="connsiteX23" fmla="*/ 6758940 w 8305800"/>
              <a:gd name="connsiteY23" fmla="*/ 2317308 h 5467350"/>
              <a:gd name="connsiteX24" fmla="*/ 6774180 w 8305800"/>
              <a:gd name="connsiteY24" fmla="*/ 2463993 h 5467350"/>
              <a:gd name="connsiteX25" fmla="*/ 6770370 w 8305800"/>
              <a:gd name="connsiteY25" fmla="*/ 2472565 h 5467350"/>
              <a:gd name="connsiteX26" fmla="*/ 6651308 w 8305800"/>
              <a:gd name="connsiteY26" fmla="*/ 2494473 h 5467350"/>
              <a:gd name="connsiteX27" fmla="*/ 6462713 w 8305800"/>
              <a:gd name="connsiteY27" fmla="*/ 2472565 h 5467350"/>
              <a:gd name="connsiteX28" fmla="*/ 6386513 w 8305800"/>
              <a:gd name="connsiteY28" fmla="*/ 2480186 h 5467350"/>
              <a:gd name="connsiteX29" fmla="*/ 6151245 w 8305800"/>
              <a:gd name="connsiteY29" fmla="*/ 2394461 h 5467350"/>
              <a:gd name="connsiteX30" fmla="*/ 6100763 w 8305800"/>
              <a:gd name="connsiteY30" fmla="*/ 2329691 h 5467350"/>
              <a:gd name="connsiteX31" fmla="*/ 6040755 w 8305800"/>
              <a:gd name="connsiteY31" fmla="*/ 2184911 h 5467350"/>
              <a:gd name="connsiteX32" fmla="*/ 5987415 w 8305800"/>
              <a:gd name="connsiteY32" fmla="*/ 2115378 h 5467350"/>
              <a:gd name="connsiteX33" fmla="*/ 5766435 w 8305800"/>
              <a:gd name="connsiteY33" fmla="*/ 1918211 h 5467350"/>
              <a:gd name="connsiteX34" fmla="*/ 5456873 w 8305800"/>
              <a:gd name="connsiteY34" fmla="*/ 1709613 h 5467350"/>
              <a:gd name="connsiteX35" fmla="*/ 5434965 w 8305800"/>
              <a:gd name="connsiteY35" fmla="*/ 1640080 h 5467350"/>
              <a:gd name="connsiteX36" fmla="*/ 5475923 w 8305800"/>
              <a:gd name="connsiteY36" fmla="*/ 1598170 h 5467350"/>
              <a:gd name="connsiteX37" fmla="*/ 5533073 w 8305800"/>
              <a:gd name="connsiteY37" fmla="*/ 1634366 h 5467350"/>
              <a:gd name="connsiteX38" fmla="*/ 5594033 w 8305800"/>
              <a:gd name="connsiteY38" fmla="*/ 1714375 h 5467350"/>
              <a:gd name="connsiteX39" fmla="*/ 5680710 w 8305800"/>
              <a:gd name="connsiteY39" fmla="*/ 1716280 h 5467350"/>
              <a:gd name="connsiteX40" fmla="*/ 5674995 w 8305800"/>
              <a:gd name="connsiteY40" fmla="*/ 1662941 h 5467350"/>
              <a:gd name="connsiteX41" fmla="*/ 5649278 w 8305800"/>
              <a:gd name="connsiteY41" fmla="*/ 1606743 h 5467350"/>
              <a:gd name="connsiteX42" fmla="*/ 5607368 w 8305800"/>
              <a:gd name="connsiteY42" fmla="*/ 1463868 h 5467350"/>
              <a:gd name="connsiteX43" fmla="*/ 5623560 w 8305800"/>
              <a:gd name="connsiteY43" fmla="*/ 1410528 h 5467350"/>
              <a:gd name="connsiteX44" fmla="*/ 5682615 w 8305800"/>
              <a:gd name="connsiteY44" fmla="*/ 1409575 h 5467350"/>
              <a:gd name="connsiteX45" fmla="*/ 5743575 w 8305800"/>
              <a:gd name="connsiteY45" fmla="*/ 1492443 h 5467350"/>
              <a:gd name="connsiteX46" fmla="*/ 5766435 w 8305800"/>
              <a:gd name="connsiteY46" fmla="*/ 1501968 h 5467350"/>
              <a:gd name="connsiteX47" fmla="*/ 5804535 w 8305800"/>
              <a:gd name="connsiteY47" fmla="*/ 1404813 h 5467350"/>
              <a:gd name="connsiteX48" fmla="*/ 5739765 w 8305800"/>
              <a:gd name="connsiteY48" fmla="*/ 1283845 h 5467350"/>
              <a:gd name="connsiteX49" fmla="*/ 5655945 w 8305800"/>
              <a:gd name="connsiteY49" fmla="*/ 1193358 h 5467350"/>
              <a:gd name="connsiteX50" fmla="*/ 5650230 w 8305800"/>
              <a:gd name="connsiteY50" fmla="*/ 1111443 h 5467350"/>
              <a:gd name="connsiteX51" fmla="*/ 5729288 w 8305800"/>
              <a:gd name="connsiteY51" fmla="*/ 1062866 h 5467350"/>
              <a:gd name="connsiteX52" fmla="*/ 5855018 w 8305800"/>
              <a:gd name="connsiteY52" fmla="*/ 1042863 h 5467350"/>
              <a:gd name="connsiteX53" fmla="*/ 5987415 w 8305800"/>
              <a:gd name="connsiteY53" fmla="*/ 973330 h 5467350"/>
              <a:gd name="connsiteX54" fmla="*/ 6079808 w 8305800"/>
              <a:gd name="connsiteY54" fmla="*/ 913323 h 5467350"/>
              <a:gd name="connsiteX55" fmla="*/ 6115050 w 8305800"/>
              <a:gd name="connsiteY55" fmla="*/ 839980 h 5467350"/>
              <a:gd name="connsiteX56" fmla="*/ 6109335 w 8305800"/>
              <a:gd name="connsiteY56" fmla="*/ 729490 h 5467350"/>
              <a:gd name="connsiteX57" fmla="*/ 6071235 w 8305800"/>
              <a:gd name="connsiteY57" fmla="*/ 623763 h 5467350"/>
              <a:gd name="connsiteX58" fmla="*/ 6008370 w 8305800"/>
              <a:gd name="connsiteY58" fmla="*/ 589473 h 5467350"/>
              <a:gd name="connsiteX59" fmla="*/ 6032183 w 8305800"/>
              <a:gd name="connsiteY59" fmla="*/ 708535 h 5467350"/>
              <a:gd name="connsiteX60" fmla="*/ 6005513 w 8305800"/>
              <a:gd name="connsiteY60" fmla="*/ 728538 h 5467350"/>
              <a:gd name="connsiteX61" fmla="*/ 5938838 w 8305800"/>
              <a:gd name="connsiteY61" fmla="*/ 753303 h 5467350"/>
              <a:gd name="connsiteX62" fmla="*/ 5912168 w 8305800"/>
              <a:gd name="connsiteY62" fmla="*/ 786640 h 5467350"/>
              <a:gd name="connsiteX63" fmla="*/ 5790248 w 8305800"/>
              <a:gd name="connsiteY63" fmla="*/ 845695 h 5467350"/>
              <a:gd name="connsiteX64" fmla="*/ 5550218 w 8305800"/>
              <a:gd name="connsiteY64" fmla="*/ 855220 h 5467350"/>
              <a:gd name="connsiteX65" fmla="*/ 5507355 w 8305800"/>
              <a:gd name="connsiteY65" fmla="*/ 835218 h 5467350"/>
              <a:gd name="connsiteX66" fmla="*/ 5341620 w 8305800"/>
              <a:gd name="connsiteY66" fmla="*/ 653290 h 5467350"/>
              <a:gd name="connsiteX67" fmla="*/ 5305425 w 8305800"/>
              <a:gd name="connsiteY67" fmla="*/ 571375 h 5467350"/>
              <a:gd name="connsiteX68" fmla="*/ 5287328 w 8305800"/>
              <a:gd name="connsiteY68" fmla="*/ 467553 h 5467350"/>
              <a:gd name="connsiteX69" fmla="*/ 5222558 w 8305800"/>
              <a:gd name="connsiteY69" fmla="*/ 374208 h 5467350"/>
              <a:gd name="connsiteX70" fmla="*/ 5098733 w 8305800"/>
              <a:gd name="connsiteY70" fmla="*/ 291340 h 5467350"/>
              <a:gd name="connsiteX71" fmla="*/ 5002530 w 8305800"/>
              <a:gd name="connsiteY71" fmla="*/ 151323 h 5467350"/>
              <a:gd name="connsiteX72" fmla="*/ 4840605 w 8305800"/>
              <a:gd name="connsiteY72" fmla="*/ 2733 h 5467350"/>
              <a:gd name="connsiteX73" fmla="*/ 4727258 w 8305800"/>
              <a:gd name="connsiteY73" fmla="*/ 41785 h 5467350"/>
              <a:gd name="connsiteX74" fmla="*/ 4585335 w 8305800"/>
              <a:gd name="connsiteY74" fmla="*/ 69408 h 5467350"/>
              <a:gd name="connsiteX75" fmla="*/ 4504373 w 8305800"/>
              <a:gd name="connsiteY75" fmla="*/ 76075 h 5467350"/>
              <a:gd name="connsiteX76" fmla="*/ 4371975 w 8305800"/>
              <a:gd name="connsiteY76" fmla="*/ 59883 h 5467350"/>
              <a:gd name="connsiteX77" fmla="*/ 4369118 w 8305800"/>
              <a:gd name="connsiteY77" fmla="*/ 57978 h 5467350"/>
              <a:gd name="connsiteX78" fmla="*/ 4338638 w 8305800"/>
              <a:gd name="connsiteY78" fmla="*/ 57978 h 5467350"/>
              <a:gd name="connsiteX79" fmla="*/ 4338638 w 8305800"/>
              <a:gd name="connsiteY79" fmla="*/ 87505 h 5467350"/>
              <a:gd name="connsiteX80" fmla="*/ 4581525 w 8305800"/>
              <a:gd name="connsiteY80" fmla="*/ 219903 h 5467350"/>
              <a:gd name="connsiteX81" fmla="*/ 4659630 w 8305800"/>
              <a:gd name="connsiteY81" fmla="*/ 248478 h 5467350"/>
              <a:gd name="connsiteX82" fmla="*/ 4707255 w 8305800"/>
              <a:gd name="connsiteY82" fmla="*/ 318010 h 5467350"/>
              <a:gd name="connsiteX83" fmla="*/ 4740593 w 8305800"/>
              <a:gd name="connsiteY83" fmla="*/ 414213 h 5467350"/>
              <a:gd name="connsiteX84" fmla="*/ 4765358 w 8305800"/>
              <a:gd name="connsiteY84" fmla="*/ 632335 h 5467350"/>
              <a:gd name="connsiteX85" fmla="*/ 4815840 w 8305800"/>
              <a:gd name="connsiteY85" fmla="*/ 732348 h 5467350"/>
              <a:gd name="connsiteX86" fmla="*/ 4885373 w 8305800"/>
              <a:gd name="connsiteY86" fmla="*/ 814263 h 5467350"/>
              <a:gd name="connsiteX87" fmla="*/ 4912995 w 8305800"/>
              <a:gd name="connsiteY87" fmla="*/ 920943 h 5467350"/>
              <a:gd name="connsiteX88" fmla="*/ 4901565 w 8305800"/>
              <a:gd name="connsiteY88" fmla="*/ 995238 h 5467350"/>
              <a:gd name="connsiteX89" fmla="*/ 4830128 w 8305800"/>
              <a:gd name="connsiteY89" fmla="*/ 1075248 h 5467350"/>
              <a:gd name="connsiteX90" fmla="*/ 4580573 w 8305800"/>
              <a:gd name="connsiteY90" fmla="*/ 1148591 h 5467350"/>
              <a:gd name="connsiteX91" fmla="*/ 4373880 w 8305800"/>
              <a:gd name="connsiteY91" fmla="*/ 1257175 h 5467350"/>
              <a:gd name="connsiteX92" fmla="*/ 4377690 w 8305800"/>
              <a:gd name="connsiteY92" fmla="*/ 1283845 h 5467350"/>
              <a:gd name="connsiteX93" fmla="*/ 4509135 w 8305800"/>
              <a:gd name="connsiteY93" fmla="*/ 1295275 h 5467350"/>
              <a:gd name="connsiteX94" fmla="*/ 4595813 w 8305800"/>
              <a:gd name="connsiteY94" fmla="*/ 1285750 h 5467350"/>
              <a:gd name="connsiteX95" fmla="*/ 4436745 w 8305800"/>
              <a:gd name="connsiteY95" fmla="*/ 1382905 h 5467350"/>
              <a:gd name="connsiteX96" fmla="*/ 4284345 w 8305800"/>
              <a:gd name="connsiteY96" fmla="*/ 1391478 h 5467350"/>
              <a:gd name="connsiteX97" fmla="*/ 4044315 w 8305800"/>
              <a:gd name="connsiteY97" fmla="*/ 1353378 h 5467350"/>
              <a:gd name="connsiteX98" fmla="*/ 3888105 w 8305800"/>
              <a:gd name="connsiteY98" fmla="*/ 1215266 h 5467350"/>
              <a:gd name="connsiteX99" fmla="*/ 3842385 w 8305800"/>
              <a:gd name="connsiteY99" fmla="*/ 1139066 h 5467350"/>
              <a:gd name="connsiteX100" fmla="*/ 3999548 w 8305800"/>
              <a:gd name="connsiteY100" fmla="*/ 1395288 h 5467350"/>
              <a:gd name="connsiteX101" fmla="*/ 4052888 w 8305800"/>
              <a:gd name="connsiteY101" fmla="*/ 1415291 h 5467350"/>
              <a:gd name="connsiteX102" fmla="*/ 4177665 w 8305800"/>
              <a:gd name="connsiteY102" fmla="*/ 1457200 h 5467350"/>
              <a:gd name="connsiteX103" fmla="*/ 3897630 w 8305800"/>
              <a:gd name="connsiteY103" fmla="*/ 1379095 h 5467350"/>
              <a:gd name="connsiteX104" fmla="*/ 3508058 w 8305800"/>
              <a:gd name="connsiteY104" fmla="*/ 1252413 h 5467350"/>
              <a:gd name="connsiteX105" fmla="*/ 3622358 w 8305800"/>
              <a:gd name="connsiteY105" fmla="*/ 1342900 h 5467350"/>
              <a:gd name="connsiteX106" fmla="*/ 3726180 w 8305800"/>
              <a:gd name="connsiteY106" fmla="*/ 1368618 h 5467350"/>
              <a:gd name="connsiteX107" fmla="*/ 3890010 w 8305800"/>
              <a:gd name="connsiteY107" fmla="*/ 1472441 h 5467350"/>
              <a:gd name="connsiteX108" fmla="*/ 3927158 w 8305800"/>
              <a:gd name="connsiteY108" fmla="*/ 1496253 h 5467350"/>
              <a:gd name="connsiteX109" fmla="*/ 4125278 w 8305800"/>
              <a:gd name="connsiteY109" fmla="*/ 1526733 h 5467350"/>
              <a:gd name="connsiteX110" fmla="*/ 4068128 w 8305800"/>
              <a:gd name="connsiteY110" fmla="*/ 1544830 h 5467350"/>
              <a:gd name="connsiteX111" fmla="*/ 3886200 w 8305800"/>
              <a:gd name="connsiteY111" fmla="*/ 1541020 h 5467350"/>
              <a:gd name="connsiteX112" fmla="*/ 3649028 w 8305800"/>
              <a:gd name="connsiteY112" fmla="*/ 1543878 h 5467350"/>
              <a:gd name="connsiteX113" fmla="*/ 3529965 w 8305800"/>
              <a:gd name="connsiteY113" fmla="*/ 1583883 h 5467350"/>
              <a:gd name="connsiteX114" fmla="*/ 3835718 w 8305800"/>
              <a:gd name="connsiteY114" fmla="*/ 1588645 h 5467350"/>
              <a:gd name="connsiteX115" fmla="*/ 3955733 w 8305800"/>
              <a:gd name="connsiteY115" fmla="*/ 1611505 h 5467350"/>
              <a:gd name="connsiteX116" fmla="*/ 4151948 w 8305800"/>
              <a:gd name="connsiteY116" fmla="*/ 1630555 h 5467350"/>
              <a:gd name="connsiteX117" fmla="*/ 4284345 w 8305800"/>
              <a:gd name="connsiteY117" fmla="*/ 1623888 h 5467350"/>
              <a:gd name="connsiteX118" fmla="*/ 4256723 w 8305800"/>
              <a:gd name="connsiteY118" fmla="*/ 1641986 h 5467350"/>
              <a:gd name="connsiteX119" fmla="*/ 3885248 w 8305800"/>
              <a:gd name="connsiteY119" fmla="*/ 1702945 h 5467350"/>
              <a:gd name="connsiteX120" fmla="*/ 3634740 w 8305800"/>
              <a:gd name="connsiteY120" fmla="*/ 1700088 h 5467350"/>
              <a:gd name="connsiteX121" fmla="*/ 3540443 w 8305800"/>
              <a:gd name="connsiteY121" fmla="*/ 1716280 h 5467350"/>
              <a:gd name="connsiteX122" fmla="*/ 3584258 w 8305800"/>
              <a:gd name="connsiteY122" fmla="*/ 1718186 h 5467350"/>
              <a:gd name="connsiteX123" fmla="*/ 3782378 w 8305800"/>
              <a:gd name="connsiteY123" fmla="*/ 1725805 h 5467350"/>
              <a:gd name="connsiteX124" fmla="*/ 4153853 w 8305800"/>
              <a:gd name="connsiteY124" fmla="*/ 1705803 h 5467350"/>
              <a:gd name="connsiteX125" fmla="*/ 4257675 w 8305800"/>
              <a:gd name="connsiteY125" fmla="*/ 1705803 h 5467350"/>
              <a:gd name="connsiteX126" fmla="*/ 4208145 w 8305800"/>
              <a:gd name="connsiteY126" fmla="*/ 1755333 h 5467350"/>
              <a:gd name="connsiteX127" fmla="*/ 3918585 w 8305800"/>
              <a:gd name="connsiteY127" fmla="*/ 1848678 h 5467350"/>
              <a:gd name="connsiteX128" fmla="*/ 3514725 w 8305800"/>
              <a:gd name="connsiteY128" fmla="*/ 1776288 h 5467350"/>
              <a:gd name="connsiteX129" fmla="*/ 3271838 w 8305800"/>
              <a:gd name="connsiteY129" fmla="*/ 1759143 h 5467350"/>
              <a:gd name="connsiteX130" fmla="*/ 3103245 w 8305800"/>
              <a:gd name="connsiteY130" fmla="*/ 1828675 h 5467350"/>
              <a:gd name="connsiteX131" fmla="*/ 3241358 w 8305800"/>
              <a:gd name="connsiteY131" fmla="*/ 1806768 h 5467350"/>
              <a:gd name="connsiteX132" fmla="*/ 3432810 w 8305800"/>
              <a:gd name="connsiteY132" fmla="*/ 1842011 h 5467350"/>
              <a:gd name="connsiteX133" fmla="*/ 3518535 w 8305800"/>
              <a:gd name="connsiteY133" fmla="*/ 1888683 h 5467350"/>
              <a:gd name="connsiteX134" fmla="*/ 3956685 w 8305800"/>
              <a:gd name="connsiteY134" fmla="*/ 1986791 h 5467350"/>
              <a:gd name="connsiteX135" fmla="*/ 3981450 w 8305800"/>
              <a:gd name="connsiteY135" fmla="*/ 1994411 h 5467350"/>
              <a:gd name="connsiteX136" fmla="*/ 3867150 w 8305800"/>
              <a:gd name="connsiteY136" fmla="*/ 2062038 h 5467350"/>
              <a:gd name="connsiteX137" fmla="*/ 3618548 w 8305800"/>
              <a:gd name="connsiteY137" fmla="*/ 2096328 h 5467350"/>
              <a:gd name="connsiteX138" fmla="*/ 3330893 w 8305800"/>
              <a:gd name="connsiteY138" fmla="*/ 2072516 h 5467350"/>
              <a:gd name="connsiteX139" fmla="*/ 2943225 w 8305800"/>
              <a:gd name="connsiteY139" fmla="*/ 2110616 h 5467350"/>
              <a:gd name="connsiteX140" fmla="*/ 2846070 w 8305800"/>
              <a:gd name="connsiteY140" fmla="*/ 2153478 h 5467350"/>
              <a:gd name="connsiteX141" fmla="*/ 3124200 w 8305800"/>
              <a:gd name="connsiteY141" fmla="*/ 2209676 h 5467350"/>
              <a:gd name="connsiteX142" fmla="*/ 3490913 w 8305800"/>
              <a:gd name="connsiteY142" fmla="*/ 2321118 h 5467350"/>
              <a:gd name="connsiteX143" fmla="*/ 3721418 w 8305800"/>
              <a:gd name="connsiteY143" fmla="*/ 2335405 h 5467350"/>
              <a:gd name="connsiteX144" fmla="*/ 3781425 w 8305800"/>
              <a:gd name="connsiteY144" fmla="*/ 2389698 h 5467350"/>
              <a:gd name="connsiteX145" fmla="*/ 3806190 w 8305800"/>
              <a:gd name="connsiteY145" fmla="*/ 2448753 h 5467350"/>
              <a:gd name="connsiteX146" fmla="*/ 3809048 w 8305800"/>
              <a:gd name="connsiteY146" fmla="*/ 2492568 h 5467350"/>
              <a:gd name="connsiteX147" fmla="*/ 3624263 w 8305800"/>
              <a:gd name="connsiteY147" fmla="*/ 2665923 h 5467350"/>
              <a:gd name="connsiteX148" fmla="*/ 3369945 w 8305800"/>
              <a:gd name="connsiteY148" fmla="*/ 2773555 h 5467350"/>
              <a:gd name="connsiteX149" fmla="*/ 3104198 w 8305800"/>
              <a:gd name="connsiteY149" fmla="*/ 2938338 h 5467350"/>
              <a:gd name="connsiteX150" fmla="*/ 2940368 w 8305800"/>
              <a:gd name="connsiteY150" fmla="*/ 3002155 h 5467350"/>
              <a:gd name="connsiteX151" fmla="*/ 2557463 w 8305800"/>
              <a:gd name="connsiteY151" fmla="*/ 2945005 h 5467350"/>
              <a:gd name="connsiteX152" fmla="*/ 2907030 w 8305800"/>
              <a:gd name="connsiteY152" fmla="*/ 3071688 h 5467350"/>
              <a:gd name="connsiteX153" fmla="*/ 3032760 w 8305800"/>
              <a:gd name="connsiteY153" fmla="*/ 3056448 h 5467350"/>
              <a:gd name="connsiteX154" fmla="*/ 3248025 w 8305800"/>
              <a:gd name="connsiteY154" fmla="*/ 2986915 h 5467350"/>
              <a:gd name="connsiteX155" fmla="*/ 3514725 w 8305800"/>
              <a:gd name="connsiteY155" fmla="*/ 2924051 h 5467350"/>
              <a:gd name="connsiteX156" fmla="*/ 3673793 w 8305800"/>
              <a:gd name="connsiteY156" fmla="*/ 2908811 h 5467350"/>
              <a:gd name="connsiteX157" fmla="*/ 3569018 w 8305800"/>
              <a:gd name="connsiteY157" fmla="*/ 2986915 h 5467350"/>
              <a:gd name="connsiteX158" fmla="*/ 3589973 w 8305800"/>
              <a:gd name="connsiteY158" fmla="*/ 3306955 h 5467350"/>
              <a:gd name="connsiteX159" fmla="*/ 3832860 w 8305800"/>
              <a:gd name="connsiteY159" fmla="*/ 3464118 h 5467350"/>
              <a:gd name="connsiteX160" fmla="*/ 3863340 w 8305800"/>
              <a:gd name="connsiteY160" fmla="*/ 3504123 h 5467350"/>
              <a:gd name="connsiteX161" fmla="*/ 3801428 w 8305800"/>
              <a:gd name="connsiteY161" fmla="*/ 3502218 h 5467350"/>
              <a:gd name="connsiteX162" fmla="*/ 3499485 w 8305800"/>
              <a:gd name="connsiteY162" fmla="*/ 3437448 h 5467350"/>
              <a:gd name="connsiteX163" fmla="*/ 3227070 w 8305800"/>
              <a:gd name="connsiteY163" fmla="*/ 3397443 h 5467350"/>
              <a:gd name="connsiteX164" fmla="*/ 2983230 w 8305800"/>
              <a:gd name="connsiteY164" fmla="*/ 3406968 h 5467350"/>
              <a:gd name="connsiteX165" fmla="*/ 2602230 w 8305800"/>
              <a:gd name="connsiteY165" fmla="*/ 3528888 h 5467350"/>
              <a:gd name="connsiteX166" fmla="*/ 2245995 w 8305800"/>
              <a:gd name="connsiteY166" fmla="*/ 3619376 h 5467350"/>
              <a:gd name="connsiteX167" fmla="*/ 1793558 w 8305800"/>
              <a:gd name="connsiteY167" fmla="*/ 3546986 h 5467350"/>
              <a:gd name="connsiteX168" fmla="*/ 2167890 w 8305800"/>
              <a:gd name="connsiteY168" fmla="*/ 3690813 h 5467350"/>
              <a:gd name="connsiteX169" fmla="*/ 2358390 w 8305800"/>
              <a:gd name="connsiteY169" fmla="*/ 3706053 h 5467350"/>
              <a:gd name="connsiteX170" fmla="*/ 2527935 w 8305800"/>
              <a:gd name="connsiteY170" fmla="*/ 3698433 h 5467350"/>
              <a:gd name="connsiteX171" fmla="*/ 2702243 w 8305800"/>
              <a:gd name="connsiteY171" fmla="*/ 3683193 h 5467350"/>
              <a:gd name="connsiteX172" fmla="*/ 2797493 w 8305800"/>
              <a:gd name="connsiteY172" fmla="*/ 3670811 h 5467350"/>
              <a:gd name="connsiteX173" fmla="*/ 3054668 w 8305800"/>
              <a:gd name="connsiteY173" fmla="*/ 3603183 h 5467350"/>
              <a:gd name="connsiteX174" fmla="*/ 2714625 w 8305800"/>
              <a:gd name="connsiteY174" fmla="*/ 3778443 h 5467350"/>
              <a:gd name="connsiteX175" fmla="*/ 2646045 w 8305800"/>
              <a:gd name="connsiteY175" fmla="*/ 3791778 h 5467350"/>
              <a:gd name="connsiteX176" fmla="*/ 2358390 w 8305800"/>
              <a:gd name="connsiteY176" fmla="*/ 3778443 h 5467350"/>
              <a:gd name="connsiteX177" fmla="*/ 2810828 w 8305800"/>
              <a:gd name="connsiteY177" fmla="*/ 4069908 h 5467350"/>
              <a:gd name="connsiteX178" fmla="*/ 2174558 w 8305800"/>
              <a:gd name="connsiteY178" fmla="*/ 4330893 h 5467350"/>
              <a:gd name="connsiteX179" fmla="*/ 2087880 w 8305800"/>
              <a:gd name="connsiteY179" fmla="*/ 4332798 h 5467350"/>
              <a:gd name="connsiteX180" fmla="*/ 1940243 w 8305800"/>
              <a:gd name="connsiteY180" fmla="*/ 4299461 h 5467350"/>
              <a:gd name="connsiteX181" fmla="*/ 1828800 w 8305800"/>
              <a:gd name="connsiteY181" fmla="*/ 4400426 h 5467350"/>
              <a:gd name="connsiteX182" fmla="*/ 1753553 w 8305800"/>
              <a:gd name="connsiteY182" fmla="*/ 4452813 h 5467350"/>
              <a:gd name="connsiteX183" fmla="*/ 1742123 w 8305800"/>
              <a:gd name="connsiteY183" fmla="*/ 4445193 h 5467350"/>
              <a:gd name="connsiteX184" fmla="*/ 1685925 w 8305800"/>
              <a:gd name="connsiteY184" fmla="*/ 4387091 h 5467350"/>
              <a:gd name="connsiteX185" fmla="*/ 1290638 w 8305800"/>
              <a:gd name="connsiteY185" fmla="*/ 4351848 h 5467350"/>
              <a:gd name="connsiteX186" fmla="*/ 967740 w 8305800"/>
              <a:gd name="connsiteY186" fmla="*/ 4434716 h 5467350"/>
              <a:gd name="connsiteX187" fmla="*/ 452438 w 8305800"/>
              <a:gd name="connsiteY187" fmla="*/ 4620453 h 5467350"/>
              <a:gd name="connsiteX188" fmla="*/ 209550 w 8305800"/>
              <a:gd name="connsiteY188" fmla="*/ 4743326 h 5467350"/>
              <a:gd name="connsiteX189" fmla="*/ 0 w 8305800"/>
              <a:gd name="connsiteY189" fmla="*/ 4937635 h 5467350"/>
              <a:gd name="connsiteX190" fmla="*/ 195263 w 8305800"/>
              <a:gd name="connsiteY190" fmla="*/ 4855721 h 5467350"/>
              <a:gd name="connsiteX191" fmla="*/ 140970 w 8305800"/>
              <a:gd name="connsiteY191" fmla="*/ 4928110 h 5467350"/>
              <a:gd name="connsiteX192" fmla="*/ 220028 w 8305800"/>
              <a:gd name="connsiteY192" fmla="*/ 4903346 h 5467350"/>
              <a:gd name="connsiteX193" fmla="*/ 70485 w 8305800"/>
              <a:gd name="connsiteY193" fmla="*/ 5009073 h 5467350"/>
              <a:gd name="connsiteX194" fmla="*/ 250508 w 8305800"/>
              <a:gd name="connsiteY194" fmla="*/ 5015741 h 5467350"/>
              <a:gd name="connsiteX195" fmla="*/ 58103 w 8305800"/>
              <a:gd name="connsiteY195" fmla="*/ 5182428 h 5467350"/>
              <a:gd name="connsiteX196" fmla="*/ 292418 w 8305800"/>
              <a:gd name="connsiteY196" fmla="*/ 5093846 h 5467350"/>
              <a:gd name="connsiteX197" fmla="*/ 190500 w 8305800"/>
              <a:gd name="connsiteY197" fmla="*/ 5181476 h 5467350"/>
              <a:gd name="connsiteX198" fmla="*/ 280988 w 8305800"/>
              <a:gd name="connsiteY198" fmla="*/ 5154806 h 5467350"/>
              <a:gd name="connsiteX199" fmla="*/ 138113 w 8305800"/>
              <a:gd name="connsiteY199" fmla="*/ 5254818 h 5467350"/>
              <a:gd name="connsiteX200" fmla="*/ 294323 w 8305800"/>
              <a:gd name="connsiteY200" fmla="*/ 5263391 h 5467350"/>
              <a:gd name="connsiteX201" fmla="*/ 274320 w 8305800"/>
              <a:gd name="connsiteY201" fmla="*/ 5297681 h 5467350"/>
              <a:gd name="connsiteX202" fmla="*/ 326708 w 8305800"/>
              <a:gd name="connsiteY202" fmla="*/ 5298633 h 5467350"/>
              <a:gd name="connsiteX203" fmla="*/ 79058 w 8305800"/>
              <a:gd name="connsiteY203" fmla="*/ 5425316 h 5467350"/>
              <a:gd name="connsiteX204" fmla="*/ 232410 w 8305800"/>
              <a:gd name="connsiteY204" fmla="*/ 5434841 h 5467350"/>
              <a:gd name="connsiteX205" fmla="*/ 209550 w 8305800"/>
              <a:gd name="connsiteY205" fmla="*/ 5469131 h 5467350"/>
              <a:gd name="connsiteX206" fmla="*/ 781050 w 8305800"/>
              <a:gd name="connsiteY206" fmla="*/ 5351021 h 5467350"/>
              <a:gd name="connsiteX207" fmla="*/ 1028700 w 8305800"/>
              <a:gd name="connsiteY207" fmla="*/ 5282441 h 5467350"/>
              <a:gd name="connsiteX208" fmla="*/ 1429703 w 8305800"/>
              <a:gd name="connsiteY208" fmla="*/ 5131946 h 5467350"/>
              <a:gd name="connsiteX209" fmla="*/ 1658303 w 8305800"/>
              <a:gd name="connsiteY209" fmla="*/ 4989071 h 5467350"/>
              <a:gd name="connsiteX210" fmla="*/ 1838325 w 8305800"/>
              <a:gd name="connsiteY210" fmla="*/ 4842386 h 5467350"/>
              <a:gd name="connsiteX211" fmla="*/ 1834515 w 8305800"/>
              <a:gd name="connsiteY211" fmla="*/ 4670936 h 5467350"/>
              <a:gd name="connsiteX212" fmla="*/ 1850708 w 8305800"/>
              <a:gd name="connsiteY212" fmla="*/ 4620453 h 5467350"/>
              <a:gd name="connsiteX213" fmla="*/ 1927860 w 8305800"/>
              <a:gd name="connsiteY213" fmla="*/ 4624263 h 5467350"/>
              <a:gd name="connsiteX214" fmla="*/ 2044065 w 8305800"/>
              <a:gd name="connsiteY214" fmla="*/ 4640456 h 5467350"/>
              <a:gd name="connsiteX215" fmla="*/ 2145983 w 8305800"/>
              <a:gd name="connsiteY215" fmla="*/ 4464243 h 5467350"/>
              <a:gd name="connsiteX216" fmla="*/ 2170748 w 8305800"/>
              <a:gd name="connsiteY216" fmla="*/ 4436621 h 5467350"/>
              <a:gd name="connsiteX217" fmla="*/ 2861310 w 8305800"/>
              <a:gd name="connsiteY217" fmla="*/ 4160396 h 5467350"/>
              <a:gd name="connsiteX218" fmla="*/ 2888933 w 8305800"/>
              <a:gd name="connsiteY218" fmla="*/ 4168968 h 5467350"/>
              <a:gd name="connsiteX219" fmla="*/ 2963228 w 8305800"/>
              <a:gd name="connsiteY219" fmla="*/ 4248978 h 5467350"/>
              <a:gd name="connsiteX220" fmla="*/ 3039428 w 8305800"/>
              <a:gd name="connsiteY220" fmla="*/ 4299461 h 5467350"/>
              <a:gd name="connsiteX221" fmla="*/ 3053715 w 8305800"/>
              <a:gd name="connsiteY221" fmla="*/ 4337561 h 5467350"/>
              <a:gd name="connsiteX222" fmla="*/ 2966085 w 8305800"/>
              <a:gd name="connsiteY222" fmla="*/ 4459481 h 5467350"/>
              <a:gd name="connsiteX223" fmla="*/ 2837498 w 8305800"/>
              <a:gd name="connsiteY223" fmla="*/ 4522346 h 5467350"/>
              <a:gd name="connsiteX224" fmla="*/ 2826068 w 8305800"/>
              <a:gd name="connsiteY224" fmla="*/ 4529966 h 5467350"/>
              <a:gd name="connsiteX225" fmla="*/ 3007995 w 8305800"/>
              <a:gd name="connsiteY225" fmla="*/ 4562351 h 5467350"/>
              <a:gd name="connsiteX226" fmla="*/ 3307080 w 8305800"/>
              <a:gd name="connsiteY226" fmla="*/ 4513773 h 5467350"/>
              <a:gd name="connsiteX227" fmla="*/ 3481388 w 8305800"/>
              <a:gd name="connsiteY227" fmla="*/ 4445193 h 5467350"/>
              <a:gd name="connsiteX228" fmla="*/ 3770948 w 8305800"/>
              <a:gd name="connsiteY228" fmla="*/ 4270886 h 5467350"/>
              <a:gd name="connsiteX229" fmla="*/ 3947160 w 8305800"/>
              <a:gd name="connsiteY229" fmla="*/ 4195638 h 5467350"/>
              <a:gd name="connsiteX230" fmla="*/ 3962400 w 8305800"/>
              <a:gd name="connsiteY230" fmla="*/ 4213736 h 5467350"/>
              <a:gd name="connsiteX231" fmla="*/ 3919538 w 8305800"/>
              <a:gd name="connsiteY231" fmla="*/ 4276601 h 5467350"/>
              <a:gd name="connsiteX232" fmla="*/ 3824288 w 8305800"/>
              <a:gd name="connsiteY232" fmla="*/ 4349943 h 5467350"/>
              <a:gd name="connsiteX233" fmla="*/ 3745230 w 8305800"/>
              <a:gd name="connsiteY233" fmla="*/ 4526156 h 5467350"/>
              <a:gd name="connsiteX234" fmla="*/ 3726180 w 8305800"/>
              <a:gd name="connsiteY234" fmla="*/ 4617596 h 5467350"/>
              <a:gd name="connsiteX235" fmla="*/ 3696653 w 8305800"/>
              <a:gd name="connsiteY235" fmla="*/ 4675698 h 5467350"/>
              <a:gd name="connsiteX236" fmla="*/ 3699510 w 8305800"/>
              <a:gd name="connsiteY236" fmla="*/ 4707131 h 5467350"/>
              <a:gd name="connsiteX237" fmla="*/ 3692843 w 8305800"/>
              <a:gd name="connsiteY237" fmla="*/ 4809048 h 5467350"/>
              <a:gd name="connsiteX238" fmla="*/ 3626168 w 8305800"/>
              <a:gd name="connsiteY238" fmla="*/ 4864293 h 5467350"/>
              <a:gd name="connsiteX239" fmla="*/ 3779520 w 8305800"/>
              <a:gd name="connsiteY239" fmla="*/ 4789046 h 5467350"/>
              <a:gd name="connsiteX240" fmla="*/ 3848100 w 8305800"/>
              <a:gd name="connsiteY240" fmla="*/ 4686176 h 5467350"/>
              <a:gd name="connsiteX241" fmla="*/ 3896678 w 8305800"/>
              <a:gd name="connsiteY241" fmla="*/ 4561398 h 5467350"/>
              <a:gd name="connsiteX242" fmla="*/ 3946208 w 8305800"/>
              <a:gd name="connsiteY242" fmla="*/ 4482341 h 5467350"/>
              <a:gd name="connsiteX243" fmla="*/ 4239578 w 8305800"/>
              <a:gd name="connsiteY243" fmla="*/ 4420428 h 5467350"/>
              <a:gd name="connsiteX244" fmla="*/ 4257675 w 8305800"/>
              <a:gd name="connsiteY244" fmla="*/ 4460433 h 5467350"/>
              <a:gd name="connsiteX245" fmla="*/ 4203383 w 8305800"/>
              <a:gd name="connsiteY245" fmla="*/ 4506153 h 5467350"/>
              <a:gd name="connsiteX246" fmla="*/ 4157663 w 8305800"/>
              <a:gd name="connsiteY246" fmla="*/ 4608071 h 5467350"/>
              <a:gd name="connsiteX247" fmla="*/ 4146233 w 8305800"/>
              <a:gd name="connsiteY247" fmla="*/ 4676651 h 5467350"/>
              <a:gd name="connsiteX248" fmla="*/ 4153853 w 8305800"/>
              <a:gd name="connsiteY248" fmla="*/ 4708083 h 5467350"/>
              <a:gd name="connsiteX249" fmla="*/ 4179570 w 8305800"/>
              <a:gd name="connsiteY249" fmla="*/ 4727133 h 5467350"/>
              <a:gd name="connsiteX250" fmla="*/ 4241483 w 8305800"/>
              <a:gd name="connsiteY250" fmla="*/ 4726181 h 5467350"/>
              <a:gd name="connsiteX251" fmla="*/ 4328160 w 8305800"/>
              <a:gd name="connsiteY251" fmla="*/ 4734753 h 5467350"/>
              <a:gd name="connsiteX252" fmla="*/ 4394835 w 8305800"/>
              <a:gd name="connsiteY252" fmla="*/ 4834766 h 5467350"/>
              <a:gd name="connsiteX253" fmla="*/ 4512945 w 8305800"/>
              <a:gd name="connsiteY253" fmla="*/ 4957638 h 5467350"/>
              <a:gd name="connsiteX254" fmla="*/ 4725353 w 8305800"/>
              <a:gd name="connsiteY254" fmla="*/ 4969068 h 5467350"/>
              <a:gd name="connsiteX255" fmla="*/ 4758690 w 8305800"/>
              <a:gd name="connsiteY255" fmla="*/ 4816668 h 5467350"/>
              <a:gd name="connsiteX256" fmla="*/ 4705350 w 8305800"/>
              <a:gd name="connsiteY256" fmla="*/ 4877628 h 5467350"/>
              <a:gd name="connsiteX257" fmla="*/ 4631055 w 8305800"/>
              <a:gd name="connsiteY257" fmla="*/ 4845243 h 5467350"/>
              <a:gd name="connsiteX258" fmla="*/ 4565333 w 8305800"/>
              <a:gd name="connsiteY258" fmla="*/ 4729991 h 5467350"/>
              <a:gd name="connsiteX259" fmla="*/ 4486275 w 8305800"/>
              <a:gd name="connsiteY259" fmla="*/ 4570923 h 5467350"/>
              <a:gd name="connsiteX260" fmla="*/ 4464368 w 8305800"/>
              <a:gd name="connsiteY260" fmla="*/ 4497581 h 5467350"/>
              <a:gd name="connsiteX261" fmla="*/ 4625340 w 8305800"/>
              <a:gd name="connsiteY261" fmla="*/ 4286126 h 5467350"/>
              <a:gd name="connsiteX262" fmla="*/ 4640580 w 8305800"/>
              <a:gd name="connsiteY262" fmla="*/ 4279458 h 5467350"/>
              <a:gd name="connsiteX263" fmla="*/ 4777740 w 8305800"/>
              <a:gd name="connsiteY263" fmla="*/ 4141346 h 5467350"/>
              <a:gd name="connsiteX264" fmla="*/ 4805363 w 8305800"/>
              <a:gd name="connsiteY264" fmla="*/ 4097530 h 5467350"/>
              <a:gd name="connsiteX265" fmla="*/ 4827270 w 8305800"/>
              <a:gd name="connsiteY265" fmla="*/ 4084196 h 5467350"/>
              <a:gd name="connsiteX266" fmla="*/ 4903470 w 8305800"/>
              <a:gd name="connsiteY266" fmla="*/ 4116580 h 5467350"/>
              <a:gd name="connsiteX267" fmla="*/ 4897755 w 8305800"/>
              <a:gd name="connsiteY267" fmla="*/ 4203258 h 5467350"/>
              <a:gd name="connsiteX268" fmla="*/ 4863465 w 8305800"/>
              <a:gd name="connsiteY268" fmla="*/ 4238501 h 5467350"/>
              <a:gd name="connsiteX269" fmla="*/ 4835843 w 8305800"/>
              <a:gd name="connsiteY269" fmla="*/ 4327083 h 5467350"/>
              <a:gd name="connsiteX270" fmla="*/ 4870133 w 8305800"/>
              <a:gd name="connsiteY270" fmla="*/ 4461386 h 5467350"/>
              <a:gd name="connsiteX271" fmla="*/ 4939665 w 8305800"/>
              <a:gd name="connsiteY271" fmla="*/ 4545206 h 5467350"/>
              <a:gd name="connsiteX272" fmla="*/ 4957763 w 8305800"/>
              <a:gd name="connsiteY272" fmla="*/ 4552826 h 5467350"/>
              <a:gd name="connsiteX273" fmla="*/ 5006340 w 8305800"/>
              <a:gd name="connsiteY273" fmla="*/ 4534728 h 5467350"/>
              <a:gd name="connsiteX274" fmla="*/ 5152073 w 8305800"/>
              <a:gd name="connsiteY274" fmla="*/ 4501391 h 5467350"/>
              <a:gd name="connsiteX275" fmla="*/ 5164455 w 8305800"/>
              <a:gd name="connsiteY275" fmla="*/ 4511868 h 5467350"/>
              <a:gd name="connsiteX276" fmla="*/ 5283518 w 8305800"/>
              <a:gd name="connsiteY276" fmla="*/ 4569971 h 5467350"/>
              <a:gd name="connsiteX277" fmla="*/ 5454015 w 8305800"/>
              <a:gd name="connsiteY277" fmla="*/ 4586163 h 5467350"/>
              <a:gd name="connsiteX278" fmla="*/ 5533073 w 8305800"/>
              <a:gd name="connsiteY278" fmla="*/ 4528061 h 5467350"/>
              <a:gd name="connsiteX279" fmla="*/ 5517833 w 8305800"/>
              <a:gd name="connsiteY279" fmla="*/ 4410903 h 5467350"/>
              <a:gd name="connsiteX280" fmla="*/ 5511165 w 8305800"/>
              <a:gd name="connsiteY280" fmla="*/ 4437573 h 5467350"/>
              <a:gd name="connsiteX281" fmla="*/ 5454015 w 8305800"/>
              <a:gd name="connsiteY281" fmla="*/ 4483293 h 5467350"/>
              <a:gd name="connsiteX282" fmla="*/ 5353050 w 8305800"/>
              <a:gd name="connsiteY282" fmla="*/ 4437573 h 5467350"/>
              <a:gd name="connsiteX283" fmla="*/ 5282565 w 8305800"/>
              <a:gd name="connsiteY283" fmla="*/ 4356611 h 5467350"/>
              <a:gd name="connsiteX284" fmla="*/ 5115878 w 8305800"/>
              <a:gd name="connsiteY284" fmla="*/ 4266123 h 5467350"/>
              <a:gd name="connsiteX285" fmla="*/ 5093970 w 8305800"/>
              <a:gd name="connsiteY285" fmla="*/ 4244216 h 5467350"/>
              <a:gd name="connsiteX286" fmla="*/ 5083493 w 8305800"/>
              <a:gd name="connsiteY286" fmla="*/ 3990851 h 5467350"/>
              <a:gd name="connsiteX287" fmla="*/ 5159693 w 8305800"/>
              <a:gd name="connsiteY287" fmla="*/ 3818448 h 5467350"/>
              <a:gd name="connsiteX288" fmla="*/ 5293043 w 8305800"/>
              <a:gd name="connsiteY288" fmla="*/ 3623186 h 5467350"/>
              <a:gd name="connsiteX289" fmla="*/ 5463540 w 8305800"/>
              <a:gd name="connsiteY289" fmla="*/ 3415540 h 5467350"/>
              <a:gd name="connsiteX290" fmla="*/ 5606415 w 8305800"/>
              <a:gd name="connsiteY290" fmla="*/ 3293621 h 5467350"/>
              <a:gd name="connsiteX291" fmla="*/ 5673090 w 8305800"/>
              <a:gd name="connsiteY291" fmla="*/ 3059305 h 5467350"/>
              <a:gd name="connsiteX292" fmla="*/ 5694045 w 8305800"/>
              <a:gd name="connsiteY292" fmla="*/ 3021205 h 5467350"/>
              <a:gd name="connsiteX293" fmla="*/ 6082665 w 8305800"/>
              <a:gd name="connsiteY293" fmla="*/ 2864996 h 5467350"/>
              <a:gd name="connsiteX294" fmla="*/ 6204585 w 8305800"/>
              <a:gd name="connsiteY294" fmla="*/ 2869758 h 5467350"/>
              <a:gd name="connsiteX295" fmla="*/ 6260783 w 8305800"/>
              <a:gd name="connsiteY295" fmla="*/ 2880236 h 5467350"/>
              <a:gd name="connsiteX296" fmla="*/ 6395085 w 8305800"/>
              <a:gd name="connsiteY296" fmla="*/ 2793558 h 5467350"/>
              <a:gd name="connsiteX297" fmla="*/ 6424613 w 8305800"/>
              <a:gd name="connsiteY297" fmla="*/ 2776413 h 5467350"/>
              <a:gd name="connsiteX298" fmla="*/ 6466523 w 8305800"/>
              <a:gd name="connsiteY298" fmla="*/ 2717358 h 5467350"/>
              <a:gd name="connsiteX299" fmla="*/ 6471285 w 8305800"/>
              <a:gd name="connsiteY299" fmla="*/ 2711643 h 5467350"/>
              <a:gd name="connsiteX300" fmla="*/ 6510338 w 8305800"/>
              <a:gd name="connsiteY300" fmla="*/ 2740218 h 5467350"/>
              <a:gd name="connsiteX301" fmla="*/ 6559868 w 8305800"/>
              <a:gd name="connsiteY301" fmla="*/ 2762126 h 5467350"/>
              <a:gd name="connsiteX302" fmla="*/ 6742748 w 8305800"/>
              <a:gd name="connsiteY302" fmla="*/ 2696403 h 5467350"/>
              <a:gd name="connsiteX303" fmla="*/ 6765608 w 8305800"/>
              <a:gd name="connsiteY303" fmla="*/ 2673543 h 5467350"/>
              <a:gd name="connsiteX304" fmla="*/ 6775133 w 8305800"/>
              <a:gd name="connsiteY304" fmla="*/ 2628776 h 5467350"/>
              <a:gd name="connsiteX305" fmla="*/ 6766560 w 8305800"/>
              <a:gd name="connsiteY305" fmla="*/ 2592580 h 5467350"/>
              <a:gd name="connsiteX306" fmla="*/ 6854190 w 8305800"/>
              <a:gd name="connsiteY306" fmla="*/ 2568768 h 5467350"/>
              <a:gd name="connsiteX307" fmla="*/ 7067550 w 8305800"/>
              <a:gd name="connsiteY307" fmla="*/ 2580198 h 5467350"/>
              <a:gd name="connsiteX308" fmla="*/ 7276148 w 8305800"/>
              <a:gd name="connsiteY308" fmla="*/ 2462088 h 5467350"/>
              <a:gd name="connsiteX309" fmla="*/ 6925628 w 8305800"/>
              <a:gd name="connsiteY309" fmla="*/ 2526858 h 5467350"/>
              <a:gd name="connsiteX310" fmla="*/ 6962775 w 8305800"/>
              <a:gd name="connsiteY310" fmla="*/ 2510665 h 5467350"/>
              <a:gd name="connsiteX311" fmla="*/ 8211503 w 8305800"/>
              <a:gd name="connsiteY311" fmla="*/ 2002983 h 5467350"/>
              <a:gd name="connsiteX312" fmla="*/ 8311515 w 8305800"/>
              <a:gd name="connsiteY312" fmla="*/ 1950595 h 5467350"/>
              <a:gd name="connsiteX313" fmla="*/ 8311515 w 8305800"/>
              <a:gd name="connsiteY313" fmla="*/ 1918211 h 5467350"/>
              <a:gd name="connsiteX314" fmla="*/ 8252460 w 8305800"/>
              <a:gd name="connsiteY314" fmla="*/ 1882968 h 5467350"/>
              <a:gd name="connsiteX315" fmla="*/ 3441383 w 8305800"/>
              <a:gd name="connsiteY315" fmla="*/ 2204913 h 5467350"/>
              <a:gd name="connsiteX316" fmla="*/ 3234690 w 8305800"/>
              <a:gd name="connsiteY316" fmla="*/ 2153478 h 5467350"/>
              <a:gd name="connsiteX317" fmla="*/ 3162300 w 8305800"/>
              <a:gd name="connsiteY317" fmla="*/ 2140143 h 5467350"/>
              <a:gd name="connsiteX318" fmla="*/ 3482340 w 8305800"/>
              <a:gd name="connsiteY318" fmla="*/ 2153478 h 5467350"/>
              <a:gd name="connsiteX319" fmla="*/ 3651885 w 8305800"/>
              <a:gd name="connsiteY319" fmla="*/ 2198246 h 5467350"/>
              <a:gd name="connsiteX320" fmla="*/ 3441383 w 8305800"/>
              <a:gd name="connsiteY320" fmla="*/ 2204913 h 5467350"/>
              <a:gd name="connsiteX321" fmla="*/ 3643313 w 8305800"/>
              <a:gd name="connsiteY321" fmla="*/ 4098483 h 5467350"/>
              <a:gd name="connsiteX322" fmla="*/ 3355658 w 8305800"/>
              <a:gd name="connsiteY322" fmla="*/ 4301366 h 5467350"/>
              <a:gd name="connsiteX323" fmla="*/ 3188018 w 8305800"/>
              <a:gd name="connsiteY323" fmla="*/ 4353753 h 5467350"/>
              <a:gd name="connsiteX324" fmla="*/ 3435668 w 8305800"/>
              <a:gd name="connsiteY324" fmla="*/ 4121343 h 5467350"/>
              <a:gd name="connsiteX325" fmla="*/ 3680460 w 8305800"/>
              <a:gd name="connsiteY325" fmla="*/ 4033713 h 5467350"/>
              <a:gd name="connsiteX326" fmla="*/ 3643313 w 8305800"/>
              <a:gd name="connsiteY326" fmla="*/ 4098483 h 5467350"/>
              <a:gd name="connsiteX327" fmla="*/ 6054090 w 8305800"/>
              <a:gd name="connsiteY327" fmla="*/ 2764983 h 5467350"/>
              <a:gd name="connsiteX328" fmla="*/ 5650230 w 8305800"/>
              <a:gd name="connsiteY328" fmla="*/ 2926908 h 5467350"/>
              <a:gd name="connsiteX329" fmla="*/ 5603558 w 8305800"/>
              <a:gd name="connsiteY329" fmla="*/ 2915478 h 5467350"/>
              <a:gd name="connsiteX330" fmla="*/ 5561648 w 8305800"/>
              <a:gd name="connsiteY330" fmla="*/ 2865948 h 5467350"/>
              <a:gd name="connsiteX331" fmla="*/ 5402580 w 8305800"/>
              <a:gd name="connsiteY331" fmla="*/ 2787843 h 5467350"/>
              <a:gd name="connsiteX332" fmla="*/ 5174933 w 8305800"/>
              <a:gd name="connsiteY332" fmla="*/ 2780223 h 5467350"/>
              <a:gd name="connsiteX333" fmla="*/ 5105400 w 8305800"/>
              <a:gd name="connsiteY333" fmla="*/ 2747838 h 5467350"/>
              <a:gd name="connsiteX334" fmla="*/ 5122545 w 8305800"/>
              <a:gd name="connsiteY334" fmla="*/ 2665923 h 5467350"/>
              <a:gd name="connsiteX335" fmla="*/ 5193030 w 8305800"/>
              <a:gd name="connsiteY335" fmla="*/ 2622108 h 5467350"/>
              <a:gd name="connsiteX336" fmla="*/ 5334000 w 8305800"/>
              <a:gd name="connsiteY336" fmla="*/ 2600201 h 5467350"/>
              <a:gd name="connsiteX337" fmla="*/ 5366385 w 8305800"/>
              <a:gd name="connsiteY337" fmla="*/ 2647826 h 5467350"/>
              <a:gd name="connsiteX338" fmla="*/ 5414963 w 8305800"/>
              <a:gd name="connsiteY338" fmla="*/ 2713548 h 5467350"/>
              <a:gd name="connsiteX339" fmla="*/ 5567363 w 8305800"/>
              <a:gd name="connsiteY339" fmla="*/ 2672590 h 5467350"/>
              <a:gd name="connsiteX340" fmla="*/ 5808345 w 8305800"/>
              <a:gd name="connsiteY340" fmla="*/ 2551623 h 5467350"/>
              <a:gd name="connsiteX341" fmla="*/ 5849303 w 8305800"/>
              <a:gd name="connsiteY341" fmla="*/ 2555433 h 5467350"/>
              <a:gd name="connsiteX342" fmla="*/ 6014085 w 8305800"/>
              <a:gd name="connsiteY342" fmla="*/ 2686878 h 5467350"/>
              <a:gd name="connsiteX343" fmla="*/ 6083618 w 8305800"/>
              <a:gd name="connsiteY343" fmla="*/ 2706880 h 5467350"/>
              <a:gd name="connsiteX344" fmla="*/ 6132195 w 8305800"/>
              <a:gd name="connsiteY344" fmla="*/ 2702118 h 5467350"/>
              <a:gd name="connsiteX345" fmla="*/ 6054090 w 8305800"/>
              <a:gd name="connsiteY345" fmla="*/ 2764983 h 5467350"/>
              <a:gd name="connsiteX346" fmla="*/ 7141845 w 8305800"/>
              <a:gd name="connsiteY346" fmla="*/ 2294448 h 5467350"/>
              <a:gd name="connsiteX347" fmla="*/ 7158990 w 8305800"/>
              <a:gd name="connsiteY347" fmla="*/ 2228726 h 5467350"/>
              <a:gd name="connsiteX348" fmla="*/ 7218045 w 8305800"/>
              <a:gd name="connsiteY348" fmla="*/ 2289686 h 5467350"/>
              <a:gd name="connsiteX349" fmla="*/ 7141845 w 8305800"/>
              <a:gd name="connsiteY349" fmla="*/ 2294448 h 546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</a:cxnLst>
            <a:rect l="l" t="t" r="r" b="b"/>
            <a:pathLst>
              <a:path w="8305800" h="5467350">
                <a:moveTo>
                  <a:pt x="8252460" y="1882968"/>
                </a:moveTo>
                <a:cubicBezTo>
                  <a:pt x="8234363" y="1884873"/>
                  <a:pt x="8216265" y="1891541"/>
                  <a:pt x="8200073" y="1898208"/>
                </a:cubicBezTo>
                <a:cubicBezTo>
                  <a:pt x="7945755" y="2000125"/>
                  <a:pt x="7691438" y="2102996"/>
                  <a:pt x="7437120" y="2204913"/>
                </a:cubicBezTo>
                <a:cubicBezTo>
                  <a:pt x="7406640" y="2217296"/>
                  <a:pt x="7377113" y="2242061"/>
                  <a:pt x="7340918" y="2217296"/>
                </a:cubicBezTo>
                <a:cubicBezTo>
                  <a:pt x="7339013" y="2215391"/>
                  <a:pt x="7334250" y="2216343"/>
                  <a:pt x="7331393" y="2217296"/>
                </a:cubicBezTo>
                <a:cubicBezTo>
                  <a:pt x="7301865" y="2229678"/>
                  <a:pt x="7289483" y="2210628"/>
                  <a:pt x="7279005" y="2189673"/>
                </a:cubicBezTo>
                <a:cubicBezTo>
                  <a:pt x="7256145" y="2143001"/>
                  <a:pt x="7242810" y="2092518"/>
                  <a:pt x="7223760" y="2043941"/>
                </a:cubicBezTo>
                <a:cubicBezTo>
                  <a:pt x="7199948" y="1982980"/>
                  <a:pt x="7198995" y="1924878"/>
                  <a:pt x="7222808" y="1863918"/>
                </a:cubicBezTo>
                <a:cubicBezTo>
                  <a:pt x="7239953" y="1820103"/>
                  <a:pt x="7237095" y="1775336"/>
                  <a:pt x="7219950" y="1730568"/>
                </a:cubicBezTo>
                <a:cubicBezTo>
                  <a:pt x="7206615" y="1693420"/>
                  <a:pt x="7189470" y="1658178"/>
                  <a:pt x="7170420" y="1624841"/>
                </a:cubicBezTo>
                <a:cubicBezTo>
                  <a:pt x="7157085" y="1601980"/>
                  <a:pt x="7155180" y="1585788"/>
                  <a:pt x="7175183" y="1565786"/>
                </a:cubicBezTo>
                <a:cubicBezTo>
                  <a:pt x="7197090" y="1543878"/>
                  <a:pt x="7211378" y="1517208"/>
                  <a:pt x="7214235" y="1485775"/>
                </a:cubicBezTo>
                <a:cubicBezTo>
                  <a:pt x="7215188" y="1477203"/>
                  <a:pt x="7217093" y="1465773"/>
                  <a:pt x="7206615" y="1463868"/>
                </a:cubicBezTo>
                <a:cubicBezTo>
                  <a:pt x="7158990" y="1451486"/>
                  <a:pt x="7118033" y="1420053"/>
                  <a:pt x="7068503" y="1417195"/>
                </a:cubicBezTo>
                <a:cubicBezTo>
                  <a:pt x="7043738" y="1416243"/>
                  <a:pt x="7031355" y="1406718"/>
                  <a:pt x="7025640" y="1383858"/>
                </a:cubicBezTo>
                <a:cubicBezTo>
                  <a:pt x="7023735" y="1376238"/>
                  <a:pt x="7019925" y="1369570"/>
                  <a:pt x="7016115" y="1362903"/>
                </a:cubicBezTo>
                <a:cubicBezTo>
                  <a:pt x="7004685" y="1346711"/>
                  <a:pt x="7001828" y="1314325"/>
                  <a:pt x="6981825" y="1317183"/>
                </a:cubicBezTo>
                <a:cubicBezTo>
                  <a:pt x="6962775" y="1320041"/>
                  <a:pt x="6955155" y="1348616"/>
                  <a:pt x="6949440" y="1369570"/>
                </a:cubicBezTo>
                <a:cubicBezTo>
                  <a:pt x="6941820" y="1395288"/>
                  <a:pt x="6939915" y="1422911"/>
                  <a:pt x="6918960" y="1443866"/>
                </a:cubicBezTo>
                <a:cubicBezTo>
                  <a:pt x="6865620" y="1495300"/>
                  <a:pt x="6859905" y="1557213"/>
                  <a:pt x="6881813" y="1623888"/>
                </a:cubicBezTo>
                <a:cubicBezTo>
                  <a:pt x="6885623" y="1635318"/>
                  <a:pt x="6886575" y="1646748"/>
                  <a:pt x="6881813" y="1658178"/>
                </a:cubicBezTo>
                <a:cubicBezTo>
                  <a:pt x="6863715" y="1702945"/>
                  <a:pt x="6838950" y="1744855"/>
                  <a:pt x="6797040" y="1770573"/>
                </a:cubicBezTo>
                <a:cubicBezTo>
                  <a:pt x="6680835" y="1841058"/>
                  <a:pt x="6669405" y="1958216"/>
                  <a:pt x="6670358" y="2075373"/>
                </a:cubicBezTo>
                <a:cubicBezTo>
                  <a:pt x="6671310" y="2163003"/>
                  <a:pt x="6718935" y="2241108"/>
                  <a:pt x="6758940" y="2317308"/>
                </a:cubicBezTo>
                <a:cubicBezTo>
                  <a:pt x="6783705" y="2364933"/>
                  <a:pt x="6773228" y="2414463"/>
                  <a:pt x="6774180" y="2463993"/>
                </a:cubicBezTo>
                <a:cubicBezTo>
                  <a:pt x="6774180" y="2466851"/>
                  <a:pt x="6772275" y="2470661"/>
                  <a:pt x="6770370" y="2472565"/>
                </a:cubicBezTo>
                <a:cubicBezTo>
                  <a:pt x="6752273" y="2493521"/>
                  <a:pt x="6674168" y="2509713"/>
                  <a:pt x="6651308" y="2494473"/>
                </a:cubicBezTo>
                <a:cubicBezTo>
                  <a:pt x="6591300" y="2455421"/>
                  <a:pt x="6529388" y="2447801"/>
                  <a:pt x="6462713" y="2472565"/>
                </a:cubicBezTo>
                <a:cubicBezTo>
                  <a:pt x="6438900" y="2481138"/>
                  <a:pt x="6411278" y="2490663"/>
                  <a:pt x="6386513" y="2480186"/>
                </a:cubicBezTo>
                <a:cubicBezTo>
                  <a:pt x="6309360" y="2447801"/>
                  <a:pt x="6230303" y="2422083"/>
                  <a:pt x="6151245" y="2394461"/>
                </a:cubicBezTo>
                <a:cubicBezTo>
                  <a:pt x="6121718" y="2383983"/>
                  <a:pt x="6098858" y="2362076"/>
                  <a:pt x="6100763" y="2329691"/>
                </a:cubicBezTo>
                <a:cubicBezTo>
                  <a:pt x="6104573" y="2269683"/>
                  <a:pt x="6076950" y="2226821"/>
                  <a:pt x="6040755" y="2184911"/>
                </a:cubicBezTo>
                <a:cubicBezTo>
                  <a:pt x="6021705" y="2163003"/>
                  <a:pt x="6004560" y="2139191"/>
                  <a:pt x="5987415" y="2115378"/>
                </a:cubicBezTo>
                <a:cubicBezTo>
                  <a:pt x="5928360" y="2033463"/>
                  <a:pt x="5855970" y="1967741"/>
                  <a:pt x="5766435" y="1918211"/>
                </a:cubicBezTo>
                <a:cubicBezTo>
                  <a:pt x="5656898" y="1858203"/>
                  <a:pt x="5551170" y="1793433"/>
                  <a:pt x="5456873" y="1709613"/>
                </a:cubicBezTo>
                <a:cubicBezTo>
                  <a:pt x="5434965" y="1689611"/>
                  <a:pt x="5427345" y="1667703"/>
                  <a:pt x="5434965" y="1640080"/>
                </a:cubicBezTo>
                <a:cubicBezTo>
                  <a:pt x="5440680" y="1619125"/>
                  <a:pt x="5452110" y="1601980"/>
                  <a:pt x="5475923" y="1598170"/>
                </a:cubicBezTo>
                <a:cubicBezTo>
                  <a:pt x="5504498" y="1593408"/>
                  <a:pt x="5518785" y="1615316"/>
                  <a:pt x="5533073" y="1634366"/>
                </a:cubicBezTo>
                <a:cubicBezTo>
                  <a:pt x="5553075" y="1661036"/>
                  <a:pt x="5568315" y="1691516"/>
                  <a:pt x="5594033" y="1714375"/>
                </a:cubicBezTo>
                <a:cubicBezTo>
                  <a:pt x="5615940" y="1733425"/>
                  <a:pt x="5658803" y="1736283"/>
                  <a:pt x="5680710" y="1716280"/>
                </a:cubicBezTo>
                <a:cubicBezTo>
                  <a:pt x="5696903" y="1700088"/>
                  <a:pt x="5680710" y="1680086"/>
                  <a:pt x="5674995" y="1662941"/>
                </a:cubicBezTo>
                <a:cubicBezTo>
                  <a:pt x="5668328" y="1643891"/>
                  <a:pt x="5658803" y="1624841"/>
                  <a:pt x="5649278" y="1606743"/>
                </a:cubicBezTo>
                <a:cubicBezTo>
                  <a:pt x="5626418" y="1561975"/>
                  <a:pt x="5613083" y="1514350"/>
                  <a:pt x="5607368" y="1463868"/>
                </a:cubicBezTo>
                <a:cubicBezTo>
                  <a:pt x="5605463" y="1443866"/>
                  <a:pt x="5605463" y="1423863"/>
                  <a:pt x="5623560" y="1410528"/>
                </a:cubicBezTo>
                <a:cubicBezTo>
                  <a:pt x="5642610" y="1397193"/>
                  <a:pt x="5662613" y="1400050"/>
                  <a:pt x="5682615" y="1409575"/>
                </a:cubicBezTo>
                <a:cubicBezTo>
                  <a:pt x="5717858" y="1425768"/>
                  <a:pt x="5736908" y="1454343"/>
                  <a:pt x="5743575" y="1492443"/>
                </a:cubicBezTo>
                <a:cubicBezTo>
                  <a:pt x="5746433" y="1509588"/>
                  <a:pt x="5752148" y="1511493"/>
                  <a:pt x="5766435" y="1501968"/>
                </a:cubicBezTo>
                <a:cubicBezTo>
                  <a:pt x="5802630" y="1478155"/>
                  <a:pt x="5809298" y="1443866"/>
                  <a:pt x="5804535" y="1404813"/>
                </a:cubicBezTo>
                <a:cubicBezTo>
                  <a:pt x="5798820" y="1356236"/>
                  <a:pt x="5772150" y="1318136"/>
                  <a:pt x="5739765" y="1283845"/>
                </a:cubicBezTo>
                <a:cubicBezTo>
                  <a:pt x="5712143" y="1253366"/>
                  <a:pt x="5679758" y="1227648"/>
                  <a:pt x="5655945" y="1193358"/>
                </a:cubicBezTo>
                <a:cubicBezTo>
                  <a:pt x="5637848" y="1167641"/>
                  <a:pt x="5632133" y="1139066"/>
                  <a:pt x="5650230" y="1111443"/>
                </a:cubicBezTo>
                <a:cubicBezTo>
                  <a:pt x="5668328" y="1082868"/>
                  <a:pt x="5687378" y="1057150"/>
                  <a:pt x="5729288" y="1062866"/>
                </a:cubicBezTo>
                <a:cubicBezTo>
                  <a:pt x="5772150" y="1068581"/>
                  <a:pt x="5816918" y="1067628"/>
                  <a:pt x="5855018" y="1042863"/>
                </a:cubicBezTo>
                <a:cubicBezTo>
                  <a:pt x="5896928" y="1016193"/>
                  <a:pt x="5942648" y="995238"/>
                  <a:pt x="5987415" y="973330"/>
                </a:cubicBezTo>
                <a:cubicBezTo>
                  <a:pt x="6020753" y="957138"/>
                  <a:pt x="6052185" y="939040"/>
                  <a:pt x="6079808" y="913323"/>
                </a:cubicBezTo>
                <a:cubicBezTo>
                  <a:pt x="6101715" y="893320"/>
                  <a:pt x="6115050" y="871413"/>
                  <a:pt x="6115050" y="839980"/>
                </a:cubicBezTo>
                <a:cubicBezTo>
                  <a:pt x="6115050" y="802833"/>
                  <a:pt x="6114098" y="766638"/>
                  <a:pt x="6109335" y="729490"/>
                </a:cubicBezTo>
                <a:cubicBezTo>
                  <a:pt x="6103620" y="691390"/>
                  <a:pt x="6094095" y="655195"/>
                  <a:pt x="6071235" y="623763"/>
                </a:cubicBezTo>
                <a:cubicBezTo>
                  <a:pt x="6052185" y="597093"/>
                  <a:pt x="6034088" y="587568"/>
                  <a:pt x="6008370" y="589473"/>
                </a:cubicBezTo>
                <a:cubicBezTo>
                  <a:pt x="6034088" y="625668"/>
                  <a:pt x="6035993" y="666625"/>
                  <a:pt x="6032183" y="708535"/>
                </a:cubicBezTo>
                <a:cubicBezTo>
                  <a:pt x="6030278" y="726633"/>
                  <a:pt x="6023610" y="736158"/>
                  <a:pt x="6005513" y="728538"/>
                </a:cubicBezTo>
                <a:cubicBezTo>
                  <a:pt x="5974080" y="714250"/>
                  <a:pt x="5955030" y="726633"/>
                  <a:pt x="5938838" y="753303"/>
                </a:cubicBezTo>
                <a:cubicBezTo>
                  <a:pt x="5931218" y="765685"/>
                  <a:pt x="5919788" y="774258"/>
                  <a:pt x="5912168" y="786640"/>
                </a:cubicBezTo>
                <a:cubicBezTo>
                  <a:pt x="5883593" y="831408"/>
                  <a:pt x="5841683" y="846648"/>
                  <a:pt x="5790248" y="845695"/>
                </a:cubicBezTo>
                <a:cubicBezTo>
                  <a:pt x="5710238" y="843790"/>
                  <a:pt x="5630228" y="848553"/>
                  <a:pt x="5550218" y="855220"/>
                </a:cubicBezTo>
                <a:cubicBezTo>
                  <a:pt x="5530215" y="857125"/>
                  <a:pt x="5518785" y="851410"/>
                  <a:pt x="5507355" y="835218"/>
                </a:cubicBezTo>
                <a:cubicBezTo>
                  <a:pt x="5460683" y="766638"/>
                  <a:pt x="5409248" y="701868"/>
                  <a:pt x="5341620" y="653290"/>
                </a:cubicBezTo>
                <a:cubicBezTo>
                  <a:pt x="5310188" y="630430"/>
                  <a:pt x="5302568" y="606618"/>
                  <a:pt x="5305425" y="571375"/>
                </a:cubicBezTo>
                <a:cubicBezTo>
                  <a:pt x="5309235" y="536133"/>
                  <a:pt x="5309235" y="499938"/>
                  <a:pt x="5287328" y="467553"/>
                </a:cubicBezTo>
                <a:cubicBezTo>
                  <a:pt x="5266373" y="436120"/>
                  <a:pt x="5244465" y="404688"/>
                  <a:pt x="5222558" y="374208"/>
                </a:cubicBezTo>
                <a:cubicBezTo>
                  <a:pt x="5192078" y="331345"/>
                  <a:pt x="5152073" y="303723"/>
                  <a:pt x="5098733" y="291340"/>
                </a:cubicBezTo>
                <a:cubicBezTo>
                  <a:pt x="5013960" y="272290"/>
                  <a:pt x="4992053" y="238953"/>
                  <a:pt x="5002530" y="151323"/>
                </a:cubicBezTo>
                <a:cubicBezTo>
                  <a:pt x="5013008" y="58930"/>
                  <a:pt x="4931093" y="-15365"/>
                  <a:pt x="4840605" y="2733"/>
                </a:cubicBezTo>
                <a:cubicBezTo>
                  <a:pt x="4800600" y="10353"/>
                  <a:pt x="4764405" y="26545"/>
                  <a:pt x="4727258" y="41785"/>
                </a:cubicBezTo>
                <a:cubicBezTo>
                  <a:pt x="4681538" y="61788"/>
                  <a:pt x="4635818" y="74170"/>
                  <a:pt x="4585335" y="69408"/>
                </a:cubicBezTo>
                <a:cubicBezTo>
                  <a:pt x="4558665" y="66550"/>
                  <a:pt x="4531043" y="70360"/>
                  <a:pt x="4504373" y="76075"/>
                </a:cubicBezTo>
                <a:cubicBezTo>
                  <a:pt x="4458653" y="86553"/>
                  <a:pt x="4411980" y="101793"/>
                  <a:pt x="4371975" y="59883"/>
                </a:cubicBezTo>
                <a:cubicBezTo>
                  <a:pt x="4371023" y="58930"/>
                  <a:pt x="4370070" y="58930"/>
                  <a:pt x="4369118" y="57978"/>
                </a:cubicBezTo>
                <a:cubicBezTo>
                  <a:pt x="4358640" y="54168"/>
                  <a:pt x="4347210" y="50358"/>
                  <a:pt x="4338638" y="57978"/>
                </a:cubicBezTo>
                <a:cubicBezTo>
                  <a:pt x="4328160" y="67503"/>
                  <a:pt x="4334828" y="77980"/>
                  <a:pt x="4338638" y="87505"/>
                </a:cubicBezTo>
                <a:cubicBezTo>
                  <a:pt x="4368165" y="167515"/>
                  <a:pt x="4496753" y="238953"/>
                  <a:pt x="4581525" y="219903"/>
                </a:cubicBezTo>
                <a:cubicBezTo>
                  <a:pt x="4613910" y="212283"/>
                  <a:pt x="4640580" y="217998"/>
                  <a:pt x="4659630" y="248478"/>
                </a:cubicBezTo>
                <a:cubicBezTo>
                  <a:pt x="4673918" y="272290"/>
                  <a:pt x="4692015" y="294198"/>
                  <a:pt x="4707255" y="318010"/>
                </a:cubicBezTo>
                <a:cubicBezTo>
                  <a:pt x="4726305" y="347538"/>
                  <a:pt x="4746308" y="379923"/>
                  <a:pt x="4740593" y="414213"/>
                </a:cubicBezTo>
                <a:cubicBezTo>
                  <a:pt x="4727258" y="490413"/>
                  <a:pt x="4752023" y="559945"/>
                  <a:pt x="4765358" y="632335"/>
                </a:cubicBezTo>
                <a:cubicBezTo>
                  <a:pt x="4772025" y="670435"/>
                  <a:pt x="4789170" y="703773"/>
                  <a:pt x="4815840" y="732348"/>
                </a:cubicBezTo>
                <a:cubicBezTo>
                  <a:pt x="4840605" y="758065"/>
                  <a:pt x="4863465" y="785688"/>
                  <a:pt x="4885373" y="814263"/>
                </a:cubicBezTo>
                <a:cubicBezTo>
                  <a:pt x="4910138" y="845695"/>
                  <a:pt x="4919663" y="880938"/>
                  <a:pt x="4912995" y="920943"/>
                </a:cubicBezTo>
                <a:cubicBezTo>
                  <a:pt x="4909185" y="945708"/>
                  <a:pt x="4904423" y="970473"/>
                  <a:pt x="4901565" y="995238"/>
                </a:cubicBezTo>
                <a:cubicBezTo>
                  <a:pt x="4896803" y="1040005"/>
                  <a:pt x="4873943" y="1064770"/>
                  <a:pt x="4830128" y="1075248"/>
                </a:cubicBezTo>
                <a:cubicBezTo>
                  <a:pt x="4746308" y="1095250"/>
                  <a:pt x="4662488" y="1119063"/>
                  <a:pt x="4580573" y="1148591"/>
                </a:cubicBezTo>
                <a:cubicBezTo>
                  <a:pt x="4507230" y="1175260"/>
                  <a:pt x="4436745" y="1209550"/>
                  <a:pt x="4373880" y="1257175"/>
                </a:cubicBezTo>
                <a:cubicBezTo>
                  <a:pt x="4355783" y="1271463"/>
                  <a:pt x="4359593" y="1277178"/>
                  <a:pt x="4377690" y="1283845"/>
                </a:cubicBezTo>
                <a:cubicBezTo>
                  <a:pt x="4420553" y="1300038"/>
                  <a:pt x="4464368" y="1300038"/>
                  <a:pt x="4509135" y="1295275"/>
                </a:cubicBezTo>
                <a:cubicBezTo>
                  <a:pt x="4536758" y="1292418"/>
                  <a:pt x="4563428" y="1289561"/>
                  <a:pt x="4595813" y="1285750"/>
                </a:cubicBezTo>
                <a:cubicBezTo>
                  <a:pt x="4556760" y="1349568"/>
                  <a:pt x="4502468" y="1377191"/>
                  <a:pt x="4436745" y="1382905"/>
                </a:cubicBezTo>
                <a:cubicBezTo>
                  <a:pt x="4386263" y="1387668"/>
                  <a:pt x="4332923" y="1379095"/>
                  <a:pt x="4284345" y="1391478"/>
                </a:cubicBezTo>
                <a:cubicBezTo>
                  <a:pt x="4196715" y="1413386"/>
                  <a:pt x="4122420" y="1384811"/>
                  <a:pt x="4044315" y="1353378"/>
                </a:cubicBezTo>
                <a:cubicBezTo>
                  <a:pt x="3973830" y="1324803"/>
                  <a:pt x="3922395" y="1281941"/>
                  <a:pt x="3888105" y="1215266"/>
                </a:cubicBezTo>
                <a:cubicBezTo>
                  <a:pt x="3874770" y="1189548"/>
                  <a:pt x="3863340" y="1162878"/>
                  <a:pt x="3842385" y="1139066"/>
                </a:cubicBezTo>
                <a:cubicBezTo>
                  <a:pt x="3857625" y="1230505"/>
                  <a:pt x="3923348" y="1336233"/>
                  <a:pt x="3999548" y="1395288"/>
                </a:cubicBezTo>
                <a:cubicBezTo>
                  <a:pt x="4015740" y="1407670"/>
                  <a:pt x="4031933" y="1414338"/>
                  <a:pt x="4052888" y="1415291"/>
                </a:cubicBezTo>
                <a:cubicBezTo>
                  <a:pt x="4097655" y="1417195"/>
                  <a:pt x="4139565" y="1427673"/>
                  <a:pt x="4177665" y="1457200"/>
                </a:cubicBezTo>
                <a:cubicBezTo>
                  <a:pt x="4072890" y="1469583"/>
                  <a:pt x="3960495" y="1441008"/>
                  <a:pt x="3897630" y="1379095"/>
                </a:cubicBezTo>
                <a:cubicBezTo>
                  <a:pt x="3790950" y="1275273"/>
                  <a:pt x="3651885" y="1268605"/>
                  <a:pt x="3508058" y="1252413"/>
                </a:cubicBezTo>
                <a:cubicBezTo>
                  <a:pt x="3539490" y="1300038"/>
                  <a:pt x="3575685" y="1328613"/>
                  <a:pt x="3622358" y="1342900"/>
                </a:cubicBezTo>
                <a:cubicBezTo>
                  <a:pt x="3656648" y="1353378"/>
                  <a:pt x="3691890" y="1360998"/>
                  <a:pt x="3726180" y="1368618"/>
                </a:cubicBezTo>
                <a:cubicBezTo>
                  <a:pt x="3792855" y="1383858"/>
                  <a:pt x="3849053" y="1416243"/>
                  <a:pt x="3890010" y="1472441"/>
                </a:cubicBezTo>
                <a:cubicBezTo>
                  <a:pt x="3899535" y="1485775"/>
                  <a:pt x="3911918" y="1492443"/>
                  <a:pt x="3927158" y="1496253"/>
                </a:cubicBezTo>
                <a:cubicBezTo>
                  <a:pt x="3991928" y="1513398"/>
                  <a:pt x="4057650" y="1525780"/>
                  <a:pt x="4125278" y="1526733"/>
                </a:cubicBezTo>
                <a:cubicBezTo>
                  <a:pt x="4108133" y="1540068"/>
                  <a:pt x="4088130" y="1542925"/>
                  <a:pt x="4068128" y="1544830"/>
                </a:cubicBezTo>
                <a:cubicBezTo>
                  <a:pt x="4007168" y="1550545"/>
                  <a:pt x="3947160" y="1544830"/>
                  <a:pt x="3886200" y="1541020"/>
                </a:cubicBezTo>
                <a:cubicBezTo>
                  <a:pt x="3807143" y="1536258"/>
                  <a:pt x="3728085" y="1532448"/>
                  <a:pt x="3649028" y="1543878"/>
                </a:cubicBezTo>
                <a:cubicBezTo>
                  <a:pt x="3607118" y="1550545"/>
                  <a:pt x="3566160" y="1560070"/>
                  <a:pt x="3529965" y="1583883"/>
                </a:cubicBezTo>
                <a:cubicBezTo>
                  <a:pt x="3632835" y="1577216"/>
                  <a:pt x="3733800" y="1589598"/>
                  <a:pt x="3835718" y="1588645"/>
                </a:cubicBezTo>
                <a:cubicBezTo>
                  <a:pt x="3877628" y="1588645"/>
                  <a:pt x="3919538" y="1592455"/>
                  <a:pt x="3955733" y="1611505"/>
                </a:cubicBezTo>
                <a:cubicBezTo>
                  <a:pt x="4019550" y="1644843"/>
                  <a:pt x="4083368" y="1643891"/>
                  <a:pt x="4151948" y="1630555"/>
                </a:cubicBezTo>
                <a:cubicBezTo>
                  <a:pt x="4194810" y="1621983"/>
                  <a:pt x="4238625" y="1615316"/>
                  <a:pt x="4284345" y="1623888"/>
                </a:cubicBezTo>
                <a:cubicBezTo>
                  <a:pt x="4276725" y="1636270"/>
                  <a:pt x="4265295" y="1638175"/>
                  <a:pt x="4256723" y="1641986"/>
                </a:cubicBezTo>
                <a:cubicBezTo>
                  <a:pt x="4138613" y="1695325"/>
                  <a:pt x="4012883" y="1707708"/>
                  <a:pt x="3885248" y="1702945"/>
                </a:cubicBezTo>
                <a:cubicBezTo>
                  <a:pt x="3801428" y="1699136"/>
                  <a:pt x="3718560" y="1695325"/>
                  <a:pt x="3634740" y="1700088"/>
                </a:cubicBezTo>
                <a:cubicBezTo>
                  <a:pt x="3603308" y="1701993"/>
                  <a:pt x="3570923" y="1702945"/>
                  <a:pt x="3540443" y="1716280"/>
                </a:cubicBezTo>
                <a:cubicBezTo>
                  <a:pt x="3555683" y="1718186"/>
                  <a:pt x="3569970" y="1719138"/>
                  <a:pt x="3584258" y="1718186"/>
                </a:cubicBezTo>
                <a:cubicBezTo>
                  <a:pt x="3650933" y="1713423"/>
                  <a:pt x="3716655" y="1716280"/>
                  <a:pt x="3782378" y="1725805"/>
                </a:cubicBezTo>
                <a:cubicBezTo>
                  <a:pt x="3907155" y="1742950"/>
                  <a:pt x="4031933" y="1756286"/>
                  <a:pt x="4153853" y="1705803"/>
                </a:cubicBezTo>
                <a:cubicBezTo>
                  <a:pt x="4186238" y="1692468"/>
                  <a:pt x="4221480" y="1694373"/>
                  <a:pt x="4257675" y="1705803"/>
                </a:cubicBezTo>
                <a:cubicBezTo>
                  <a:pt x="4243388" y="1727711"/>
                  <a:pt x="4225290" y="1741998"/>
                  <a:pt x="4208145" y="1755333"/>
                </a:cubicBezTo>
                <a:cubicBezTo>
                  <a:pt x="4122420" y="1820103"/>
                  <a:pt x="4023360" y="1843916"/>
                  <a:pt x="3918585" y="1848678"/>
                </a:cubicBezTo>
                <a:cubicBezTo>
                  <a:pt x="3778568" y="1854393"/>
                  <a:pt x="3645218" y="1823913"/>
                  <a:pt x="3514725" y="1776288"/>
                </a:cubicBezTo>
                <a:cubicBezTo>
                  <a:pt x="3434715" y="1746761"/>
                  <a:pt x="3354705" y="1740093"/>
                  <a:pt x="3271838" y="1759143"/>
                </a:cubicBezTo>
                <a:cubicBezTo>
                  <a:pt x="3211830" y="1772478"/>
                  <a:pt x="3154680" y="1794386"/>
                  <a:pt x="3103245" y="1828675"/>
                </a:cubicBezTo>
                <a:cubicBezTo>
                  <a:pt x="3149918" y="1823913"/>
                  <a:pt x="3195638" y="1815341"/>
                  <a:pt x="3241358" y="1806768"/>
                </a:cubicBezTo>
                <a:cubicBezTo>
                  <a:pt x="3309938" y="1794386"/>
                  <a:pt x="3374708" y="1798195"/>
                  <a:pt x="3432810" y="1842011"/>
                </a:cubicBezTo>
                <a:cubicBezTo>
                  <a:pt x="3458528" y="1861061"/>
                  <a:pt x="3487103" y="1878205"/>
                  <a:pt x="3518535" y="1888683"/>
                </a:cubicBezTo>
                <a:cubicBezTo>
                  <a:pt x="3661410" y="1935355"/>
                  <a:pt x="3803333" y="1987743"/>
                  <a:pt x="3956685" y="1986791"/>
                </a:cubicBezTo>
                <a:cubicBezTo>
                  <a:pt x="3964305" y="1986791"/>
                  <a:pt x="3973830" y="1982980"/>
                  <a:pt x="3981450" y="1994411"/>
                </a:cubicBezTo>
                <a:cubicBezTo>
                  <a:pt x="3945255" y="2021080"/>
                  <a:pt x="3907155" y="2042036"/>
                  <a:pt x="3867150" y="2062038"/>
                </a:cubicBezTo>
                <a:cubicBezTo>
                  <a:pt x="3788093" y="2102996"/>
                  <a:pt x="3705225" y="2117283"/>
                  <a:pt x="3618548" y="2096328"/>
                </a:cubicBezTo>
                <a:cubicBezTo>
                  <a:pt x="3524250" y="2073468"/>
                  <a:pt x="3428048" y="2067753"/>
                  <a:pt x="3330893" y="2072516"/>
                </a:cubicBezTo>
                <a:cubicBezTo>
                  <a:pt x="3201353" y="2078230"/>
                  <a:pt x="3070860" y="2082041"/>
                  <a:pt x="2943225" y="2110616"/>
                </a:cubicBezTo>
                <a:cubicBezTo>
                  <a:pt x="2908935" y="2118236"/>
                  <a:pt x="2874645" y="2127761"/>
                  <a:pt x="2846070" y="2153478"/>
                </a:cubicBezTo>
                <a:cubicBezTo>
                  <a:pt x="2949893" y="2122998"/>
                  <a:pt x="3035618" y="2160146"/>
                  <a:pt x="3124200" y="2209676"/>
                </a:cubicBezTo>
                <a:cubicBezTo>
                  <a:pt x="3237548" y="2273493"/>
                  <a:pt x="3358515" y="2314451"/>
                  <a:pt x="3490913" y="2321118"/>
                </a:cubicBezTo>
                <a:cubicBezTo>
                  <a:pt x="3568065" y="2324928"/>
                  <a:pt x="3644265" y="2323976"/>
                  <a:pt x="3721418" y="2335405"/>
                </a:cubicBezTo>
                <a:cubicBezTo>
                  <a:pt x="3756660" y="2340168"/>
                  <a:pt x="3772853" y="2358266"/>
                  <a:pt x="3781425" y="2389698"/>
                </a:cubicBezTo>
                <a:cubicBezTo>
                  <a:pt x="3787140" y="2410653"/>
                  <a:pt x="3789998" y="2434466"/>
                  <a:pt x="3806190" y="2448753"/>
                </a:cubicBezTo>
                <a:cubicBezTo>
                  <a:pt x="3824288" y="2464946"/>
                  <a:pt x="3818573" y="2476376"/>
                  <a:pt x="3809048" y="2492568"/>
                </a:cubicBezTo>
                <a:cubicBezTo>
                  <a:pt x="3765233" y="2569721"/>
                  <a:pt x="3701415" y="2624013"/>
                  <a:pt x="3624263" y="2665923"/>
                </a:cubicBezTo>
                <a:cubicBezTo>
                  <a:pt x="3543300" y="2710690"/>
                  <a:pt x="3455670" y="2739265"/>
                  <a:pt x="3369945" y="2773555"/>
                </a:cubicBezTo>
                <a:cubicBezTo>
                  <a:pt x="3271838" y="2813561"/>
                  <a:pt x="3174683" y="2857376"/>
                  <a:pt x="3104198" y="2938338"/>
                </a:cubicBezTo>
                <a:cubicBezTo>
                  <a:pt x="3057525" y="2990726"/>
                  <a:pt x="3005138" y="3005013"/>
                  <a:pt x="2940368" y="3002155"/>
                </a:cubicBezTo>
                <a:cubicBezTo>
                  <a:pt x="2833688" y="2997393"/>
                  <a:pt x="2639378" y="2929765"/>
                  <a:pt x="2557463" y="2945005"/>
                </a:cubicBezTo>
                <a:cubicBezTo>
                  <a:pt x="2676525" y="2991678"/>
                  <a:pt x="2788920" y="3040255"/>
                  <a:pt x="2907030" y="3071688"/>
                </a:cubicBezTo>
                <a:cubicBezTo>
                  <a:pt x="2950845" y="3083118"/>
                  <a:pt x="2992755" y="3078355"/>
                  <a:pt x="3032760" y="3056448"/>
                </a:cubicBezTo>
                <a:cubicBezTo>
                  <a:pt x="3100388" y="3020253"/>
                  <a:pt x="3172778" y="2999298"/>
                  <a:pt x="3248025" y="2986915"/>
                </a:cubicBezTo>
                <a:cubicBezTo>
                  <a:pt x="3338513" y="2971676"/>
                  <a:pt x="3429953" y="2966913"/>
                  <a:pt x="3514725" y="2924051"/>
                </a:cubicBezTo>
                <a:cubicBezTo>
                  <a:pt x="3560445" y="2901190"/>
                  <a:pt x="3614738" y="2904048"/>
                  <a:pt x="3673793" y="2908811"/>
                </a:cubicBezTo>
                <a:cubicBezTo>
                  <a:pt x="3632835" y="2936433"/>
                  <a:pt x="3597593" y="2957388"/>
                  <a:pt x="3569018" y="2986915"/>
                </a:cubicBezTo>
                <a:cubicBezTo>
                  <a:pt x="3472815" y="3085976"/>
                  <a:pt x="3481388" y="3224088"/>
                  <a:pt x="3589973" y="3306955"/>
                </a:cubicBezTo>
                <a:cubicBezTo>
                  <a:pt x="3610928" y="3323148"/>
                  <a:pt x="3776663" y="3423161"/>
                  <a:pt x="3832860" y="3464118"/>
                </a:cubicBezTo>
                <a:cubicBezTo>
                  <a:pt x="3847148" y="3474596"/>
                  <a:pt x="3859530" y="3485073"/>
                  <a:pt x="3863340" y="3504123"/>
                </a:cubicBezTo>
                <a:cubicBezTo>
                  <a:pt x="3841433" y="3507933"/>
                  <a:pt x="3821430" y="3505076"/>
                  <a:pt x="3801428" y="3502218"/>
                </a:cubicBezTo>
                <a:cubicBezTo>
                  <a:pt x="3698558" y="3489836"/>
                  <a:pt x="3600450" y="3460308"/>
                  <a:pt x="3499485" y="3437448"/>
                </a:cubicBezTo>
                <a:cubicBezTo>
                  <a:pt x="3409950" y="3417446"/>
                  <a:pt x="3320415" y="3389823"/>
                  <a:pt x="3227070" y="3397443"/>
                </a:cubicBezTo>
                <a:cubicBezTo>
                  <a:pt x="3146108" y="3404111"/>
                  <a:pt x="3065145" y="3406015"/>
                  <a:pt x="2983230" y="3406968"/>
                </a:cubicBezTo>
                <a:cubicBezTo>
                  <a:pt x="2844165" y="3408873"/>
                  <a:pt x="2714625" y="3446021"/>
                  <a:pt x="2602230" y="3528888"/>
                </a:cubicBezTo>
                <a:cubicBezTo>
                  <a:pt x="2494598" y="3607946"/>
                  <a:pt x="2375535" y="3629853"/>
                  <a:pt x="2245995" y="3619376"/>
                </a:cubicBezTo>
                <a:cubicBezTo>
                  <a:pt x="2123123" y="3608898"/>
                  <a:pt x="1874520" y="3530793"/>
                  <a:pt x="1793558" y="3546986"/>
                </a:cubicBezTo>
                <a:cubicBezTo>
                  <a:pt x="1927860" y="3588896"/>
                  <a:pt x="2050733" y="3632711"/>
                  <a:pt x="2167890" y="3690813"/>
                </a:cubicBezTo>
                <a:cubicBezTo>
                  <a:pt x="2231708" y="3722246"/>
                  <a:pt x="2292668" y="3728913"/>
                  <a:pt x="2358390" y="3706053"/>
                </a:cubicBezTo>
                <a:cubicBezTo>
                  <a:pt x="2413635" y="3687003"/>
                  <a:pt x="2470785" y="3684146"/>
                  <a:pt x="2527935" y="3698433"/>
                </a:cubicBezTo>
                <a:cubicBezTo>
                  <a:pt x="2587943" y="3712721"/>
                  <a:pt x="2646045" y="3710815"/>
                  <a:pt x="2702243" y="3683193"/>
                </a:cubicBezTo>
                <a:cubicBezTo>
                  <a:pt x="2721293" y="3673668"/>
                  <a:pt x="2776538" y="3672715"/>
                  <a:pt x="2797493" y="3670811"/>
                </a:cubicBezTo>
                <a:cubicBezTo>
                  <a:pt x="2868930" y="3663190"/>
                  <a:pt x="3021330" y="3602230"/>
                  <a:pt x="3054668" y="3603183"/>
                </a:cubicBezTo>
                <a:cubicBezTo>
                  <a:pt x="3044190" y="3608898"/>
                  <a:pt x="2839403" y="3678430"/>
                  <a:pt x="2714625" y="3778443"/>
                </a:cubicBezTo>
                <a:cubicBezTo>
                  <a:pt x="2693670" y="3792730"/>
                  <a:pt x="2669858" y="3793683"/>
                  <a:pt x="2646045" y="3791778"/>
                </a:cubicBezTo>
                <a:cubicBezTo>
                  <a:pt x="2581275" y="3786063"/>
                  <a:pt x="2446020" y="3776538"/>
                  <a:pt x="2358390" y="3778443"/>
                </a:cubicBezTo>
                <a:cubicBezTo>
                  <a:pt x="2527935" y="3846071"/>
                  <a:pt x="2692718" y="3920365"/>
                  <a:pt x="2810828" y="4069908"/>
                </a:cubicBezTo>
                <a:cubicBezTo>
                  <a:pt x="2800350" y="4074671"/>
                  <a:pt x="2375535" y="4248026"/>
                  <a:pt x="2174558" y="4330893"/>
                </a:cubicBezTo>
                <a:cubicBezTo>
                  <a:pt x="2144078" y="4343276"/>
                  <a:pt x="2119313" y="4346133"/>
                  <a:pt x="2087880" y="4332798"/>
                </a:cubicBezTo>
                <a:cubicBezTo>
                  <a:pt x="2041208" y="4312796"/>
                  <a:pt x="1991678" y="4297556"/>
                  <a:pt x="1940243" y="4299461"/>
                </a:cubicBezTo>
                <a:cubicBezTo>
                  <a:pt x="1876425" y="4288031"/>
                  <a:pt x="1841183" y="4335656"/>
                  <a:pt x="1828800" y="4400426"/>
                </a:cubicBezTo>
                <a:cubicBezTo>
                  <a:pt x="1823085" y="4430906"/>
                  <a:pt x="1783080" y="4451861"/>
                  <a:pt x="1753553" y="4452813"/>
                </a:cubicBezTo>
                <a:cubicBezTo>
                  <a:pt x="1746885" y="4452813"/>
                  <a:pt x="1742123" y="4450908"/>
                  <a:pt x="1742123" y="4445193"/>
                </a:cubicBezTo>
                <a:cubicBezTo>
                  <a:pt x="1743075" y="4406141"/>
                  <a:pt x="1708785" y="4403283"/>
                  <a:pt x="1685925" y="4387091"/>
                </a:cubicBezTo>
                <a:cubicBezTo>
                  <a:pt x="1561148" y="4301366"/>
                  <a:pt x="1424940" y="4303271"/>
                  <a:pt x="1290638" y="4351848"/>
                </a:cubicBezTo>
                <a:cubicBezTo>
                  <a:pt x="1184910" y="4389948"/>
                  <a:pt x="1077278" y="4418523"/>
                  <a:pt x="967740" y="4434716"/>
                </a:cubicBezTo>
                <a:cubicBezTo>
                  <a:pt x="782955" y="4462338"/>
                  <a:pt x="610553" y="4521393"/>
                  <a:pt x="452438" y="4620453"/>
                </a:cubicBezTo>
                <a:cubicBezTo>
                  <a:pt x="375285" y="4669031"/>
                  <a:pt x="295275" y="4713798"/>
                  <a:pt x="209550" y="4743326"/>
                </a:cubicBezTo>
                <a:cubicBezTo>
                  <a:pt x="110490" y="4777616"/>
                  <a:pt x="58103" y="4860483"/>
                  <a:pt x="0" y="4937635"/>
                </a:cubicBezTo>
                <a:cubicBezTo>
                  <a:pt x="62865" y="4910966"/>
                  <a:pt x="122873" y="4881438"/>
                  <a:pt x="195263" y="4855721"/>
                </a:cubicBezTo>
                <a:cubicBezTo>
                  <a:pt x="174308" y="4883343"/>
                  <a:pt x="159068" y="4904298"/>
                  <a:pt x="140970" y="4928110"/>
                </a:cubicBezTo>
                <a:cubicBezTo>
                  <a:pt x="170498" y="4928110"/>
                  <a:pt x="189548" y="4906203"/>
                  <a:pt x="220028" y="4903346"/>
                </a:cubicBezTo>
                <a:cubicBezTo>
                  <a:pt x="176213" y="4950018"/>
                  <a:pt x="120968" y="4971926"/>
                  <a:pt x="70485" y="5009073"/>
                </a:cubicBezTo>
                <a:cubicBezTo>
                  <a:pt x="133350" y="5022408"/>
                  <a:pt x="190500" y="4996691"/>
                  <a:pt x="250508" y="5015741"/>
                </a:cubicBezTo>
                <a:cubicBezTo>
                  <a:pt x="193358" y="5082416"/>
                  <a:pt x="120968" y="5126231"/>
                  <a:pt x="58103" y="5182428"/>
                </a:cubicBezTo>
                <a:cubicBezTo>
                  <a:pt x="138113" y="5158616"/>
                  <a:pt x="209550" y="5111943"/>
                  <a:pt x="292418" y="5093846"/>
                </a:cubicBezTo>
                <a:cubicBezTo>
                  <a:pt x="264795" y="5129088"/>
                  <a:pt x="224790" y="5150043"/>
                  <a:pt x="190500" y="5181476"/>
                </a:cubicBezTo>
                <a:cubicBezTo>
                  <a:pt x="225743" y="5184333"/>
                  <a:pt x="247650" y="5155758"/>
                  <a:pt x="280988" y="5154806"/>
                </a:cubicBezTo>
                <a:cubicBezTo>
                  <a:pt x="248603" y="5207193"/>
                  <a:pt x="194310" y="5225291"/>
                  <a:pt x="138113" y="5254818"/>
                </a:cubicBezTo>
                <a:cubicBezTo>
                  <a:pt x="195263" y="5259581"/>
                  <a:pt x="246698" y="5242435"/>
                  <a:pt x="294323" y="5263391"/>
                </a:cubicBezTo>
                <a:cubicBezTo>
                  <a:pt x="288608" y="5277678"/>
                  <a:pt x="271463" y="5281488"/>
                  <a:pt x="274320" y="5297681"/>
                </a:cubicBezTo>
                <a:cubicBezTo>
                  <a:pt x="292418" y="5301491"/>
                  <a:pt x="308610" y="5286251"/>
                  <a:pt x="326708" y="5298633"/>
                </a:cubicBezTo>
                <a:cubicBezTo>
                  <a:pt x="252413" y="5358641"/>
                  <a:pt x="172403" y="5403408"/>
                  <a:pt x="79058" y="5425316"/>
                </a:cubicBezTo>
                <a:cubicBezTo>
                  <a:pt x="130493" y="5431983"/>
                  <a:pt x="181928" y="5420553"/>
                  <a:pt x="232410" y="5434841"/>
                </a:cubicBezTo>
                <a:cubicBezTo>
                  <a:pt x="227648" y="5451033"/>
                  <a:pt x="209550" y="5453891"/>
                  <a:pt x="209550" y="5469131"/>
                </a:cubicBezTo>
                <a:cubicBezTo>
                  <a:pt x="526733" y="5440556"/>
                  <a:pt x="664845" y="5419601"/>
                  <a:pt x="781050" y="5351021"/>
                </a:cubicBezTo>
                <a:cubicBezTo>
                  <a:pt x="858203" y="5305301"/>
                  <a:pt x="940118" y="5283393"/>
                  <a:pt x="1028700" y="5282441"/>
                </a:cubicBezTo>
                <a:cubicBezTo>
                  <a:pt x="1185863" y="5278631"/>
                  <a:pt x="1341120" y="5238626"/>
                  <a:pt x="1429703" y="5131946"/>
                </a:cubicBezTo>
                <a:cubicBezTo>
                  <a:pt x="1488758" y="5060508"/>
                  <a:pt x="1569720" y="5016693"/>
                  <a:pt x="1658303" y="4989071"/>
                </a:cubicBezTo>
                <a:cubicBezTo>
                  <a:pt x="1789748" y="4962401"/>
                  <a:pt x="1830705" y="4889058"/>
                  <a:pt x="1838325" y="4842386"/>
                </a:cubicBezTo>
                <a:cubicBezTo>
                  <a:pt x="1845945" y="4789998"/>
                  <a:pt x="1850708" y="4729991"/>
                  <a:pt x="1834515" y="4670936"/>
                </a:cubicBezTo>
                <a:cubicBezTo>
                  <a:pt x="1829753" y="4651886"/>
                  <a:pt x="1821180" y="4629978"/>
                  <a:pt x="1850708" y="4620453"/>
                </a:cubicBezTo>
                <a:cubicBezTo>
                  <a:pt x="1876425" y="4612833"/>
                  <a:pt x="1899285" y="4585211"/>
                  <a:pt x="1927860" y="4624263"/>
                </a:cubicBezTo>
                <a:cubicBezTo>
                  <a:pt x="1962150" y="4669983"/>
                  <a:pt x="1994535" y="4671888"/>
                  <a:pt x="2044065" y="4640456"/>
                </a:cubicBezTo>
                <a:cubicBezTo>
                  <a:pt x="2121218" y="4583306"/>
                  <a:pt x="2134553" y="4496628"/>
                  <a:pt x="2145983" y="4464243"/>
                </a:cubicBezTo>
                <a:cubicBezTo>
                  <a:pt x="2150745" y="4450908"/>
                  <a:pt x="2157413" y="4442336"/>
                  <a:pt x="2170748" y="4436621"/>
                </a:cubicBezTo>
                <a:cubicBezTo>
                  <a:pt x="2401253" y="4345181"/>
                  <a:pt x="2631758" y="4252788"/>
                  <a:pt x="2861310" y="4160396"/>
                </a:cubicBezTo>
                <a:cubicBezTo>
                  <a:pt x="2873693" y="4155633"/>
                  <a:pt x="2882265" y="4152776"/>
                  <a:pt x="2888933" y="4168968"/>
                </a:cubicBezTo>
                <a:cubicBezTo>
                  <a:pt x="2904173" y="4204211"/>
                  <a:pt x="2931795" y="4228023"/>
                  <a:pt x="2963228" y="4248978"/>
                </a:cubicBezTo>
                <a:cubicBezTo>
                  <a:pt x="2988945" y="4266123"/>
                  <a:pt x="3013710" y="4283268"/>
                  <a:pt x="3039428" y="4299461"/>
                </a:cubicBezTo>
                <a:cubicBezTo>
                  <a:pt x="3053715" y="4308986"/>
                  <a:pt x="3059430" y="4318511"/>
                  <a:pt x="3053715" y="4337561"/>
                </a:cubicBezTo>
                <a:cubicBezTo>
                  <a:pt x="3038475" y="4388996"/>
                  <a:pt x="3005138" y="4427096"/>
                  <a:pt x="2966085" y="4459481"/>
                </a:cubicBezTo>
                <a:cubicBezTo>
                  <a:pt x="2928938" y="4490913"/>
                  <a:pt x="2895600" y="4531871"/>
                  <a:pt x="2837498" y="4522346"/>
                </a:cubicBezTo>
                <a:cubicBezTo>
                  <a:pt x="2832735" y="4521393"/>
                  <a:pt x="2826068" y="4521393"/>
                  <a:pt x="2826068" y="4529966"/>
                </a:cubicBezTo>
                <a:cubicBezTo>
                  <a:pt x="2887028" y="4540443"/>
                  <a:pt x="2947988" y="4550921"/>
                  <a:pt x="3007995" y="4562351"/>
                </a:cubicBezTo>
                <a:cubicBezTo>
                  <a:pt x="3113723" y="4582353"/>
                  <a:pt x="3213735" y="4575686"/>
                  <a:pt x="3307080" y="4513773"/>
                </a:cubicBezTo>
                <a:cubicBezTo>
                  <a:pt x="3359468" y="4478531"/>
                  <a:pt x="3420428" y="4458528"/>
                  <a:pt x="3481388" y="4445193"/>
                </a:cubicBezTo>
                <a:cubicBezTo>
                  <a:pt x="3597593" y="4419476"/>
                  <a:pt x="3696653" y="4361373"/>
                  <a:pt x="3770948" y="4270886"/>
                </a:cubicBezTo>
                <a:cubicBezTo>
                  <a:pt x="3819525" y="4212783"/>
                  <a:pt x="3881438" y="4204211"/>
                  <a:pt x="3947160" y="4195638"/>
                </a:cubicBezTo>
                <a:cubicBezTo>
                  <a:pt x="3962400" y="4193733"/>
                  <a:pt x="3966210" y="4199448"/>
                  <a:pt x="3962400" y="4213736"/>
                </a:cubicBezTo>
                <a:cubicBezTo>
                  <a:pt x="3956685" y="4240406"/>
                  <a:pt x="3940493" y="4260408"/>
                  <a:pt x="3919538" y="4276601"/>
                </a:cubicBezTo>
                <a:cubicBezTo>
                  <a:pt x="3888105" y="4301366"/>
                  <a:pt x="3855720" y="4325178"/>
                  <a:pt x="3824288" y="4349943"/>
                </a:cubicBezTo>
                <a:cubicBezTo>
                  <a:pt x="3768090" y="4394711"/>
                  <a:pt x="3739515" y="4452813"/>
                  <a:pt x="3745230" y="4526156"/>
                </a:cubicBezTo>
                <a:cubicBezTo>
                  <a:pt x="3748088" y="4558541"/>
                  <a:pt x="3740468" y="4588068"/>
                  <a:pt x="3726180" y="4617596"/>
                </a:cubicBezTo>
                <a:cubicBezTo>
                  <a:pt x="3716655" y="4636646"/>
                  <a:pt x="3707130" y="4656648"/>
                  <a:pt x="3696653" y="4675698"/>
                </a:cubicBezTo>
                <a:cubicBezTo>
                  <a:pt x="3689985" y="4687128"/>
                  <a:pt x="3690938" y="4696653"/>
                  <a:pt x="3699510" y="4707131"/>
                </a:cubicBezTo>
                <a:cubicBezTo>
                  <a:pt x="3730943" y="4748088"/>
                  <a:pt x="3728085" y="4771901"/>
                  <a:pt x="3692843" y="4809048"/>
                </a:cubicBezTo>
                <a:cubicBezTo>
                  <a:pt x="3672840" y="4830003"/>
                  <a:pt x="3648075" y="4845243"/>
                  <a:pt x="3626168" y="4864293"/>
                </a:cubicBezTo>
                <a:cubicBezTo>
                  <a:pt x="3688080" y="4861436"/>
                  <a:pt x="3743325" y="4844291"/>
                  <a:pt x="3779520" y="4789046"/>
                </a:cubicBezTo>
                <a:cubicBezTo>
                  <a:pt x="3802380" y="4754756"/>
                  <a:pt x="3822383" y="4717608"/>
                  <a:pt x="3848100" y="4686176"/>
                </a:cubicBezTo>
                <a:cubicBezTo>
                  <a:pt x="3877628" y="4649028"/>
                  <a:pt x="3893820" y="4608071"/>
                  <a:pt x="3896678" y="4561398"/>
                </a:cubicBezTo>
                <a:cubicBezTo>
                  <a:pt x="3898583" y="4526156"/>
                  <a:pt x="3915728" y="4500438"/>
                  <a:pt x="3946208" y="4482341"/>
                </a:cubicBezTo>
                <a:cubicBezTo>
                  <a:pt x="4036695" y="4426143"/>
                  <a:pt x="4134803" y="4408046"/>
                  <a:pt x="4239578" y="4420428"/>
                </a:cubicBezTo>
                <a:cubicBezTo>
                  <a:pt x="4270058" y="4424238"/>
                  <a:pt x="4273868" y="4434716"/>
                  <a:pt x="4257675" y="4460433"/>
                </a:cubicBezTo>
                <a:cubicBezTo>
                  <a:pt x="4244340" y="4481388"/>
                  <a:pt x="4222433" y="4492818"/>
                  <a:pt x="4203383" y="4506153"/>
                </a:cubicBezTo>
                <a:cubicBezTo>
                  <a:pt x="4168140" y="4531871"/>
                  <a:pt x="4147185" y="4563303"/>
                  <a:pt x="4157663" y="4608071"/>
                </a:cubicBezTo>
                <a:cubicBezTo>
                  <a:pt x="4163378" y="4632836"/>
                  <a:pt x="4159568" y="4654743"/>
                  <a:pt x="4146233" y="4676651"/>
                </a:cubicBezTo>
                <a:cubicBezTo>
                  <a:pt x="4137660" y="4689986"/>
                  <a:pt x="4139565" y="4700463"/>
                  <a:pt x="4153853" y="4708083"/>
                </a:cubicBezTo>
                <a:cubicBezTo>
                  <a:pt x="4163378" y="4713798"/>
                  <a:pt x="4172903" y="4719513"/>
                  <a:pt x="4179570" y="4727133"/>
                </a:cubicBezTo>
                <a:cubicBezTo>
                  <a:pt x="4201478" y="4749993"/>
                  <a:pt x="4218623" y="4747136"/>
                  <a:pt x="4241483" y="4726181"/>
                </a:cubicBezTo>
                <a:cubicBezTo>
                  <a:pt x="4276725" y="4693796"/>
                  <a:pt x="4296728" y="4697606"/>
                  <a:pt x="4328160" y="4734753"/>
                </a:cubicBezTo>
                <a:cubicBezTo>
                  <a:pt x="4354830" y="4765233"/>
                  <a:pt x="4372928" y="4801428"/>
                  <a:pt x="4394835" y="4834766"/>
                </a:cubicBezTo>
                <a:cubicBezTo>
                  <a:pt x="4426268" y="4883343"/>
                  <a:pt x="4462463" y="4927158"/>
                  <a:pt x="4512945" y="4957638"/>
                </a:cubicBezTo>
                <a:cubicBezTo>
                  <a:pt x="4581525" y="4999548"/>
                  <a:pt x="4653915" y="4996691"/>
                  <a:pt x="4725353" y="4969068"/>
                </a:cubicBezTo>
                <a:cubicBezTo>
                  <a:pt x="4784408" y="4947160"/>
                  <a:pt x="4803458" y="4850006"/>
                  <a:pt x="4758690" y="4816668"/>
                </a:cubicBezTo>
                <a:cubicBezTo>
                  <a:pt x="4755833" y="4850958"/>
                  <a:pt x="4737735" y="4870961"/>
                  <a:pt x="4705350" y="4877628"/>
                </a:cubicBezTo>
                <a:cubicBezTo>
                  <a:pt x="4672965" y="4884296"/>
                  <a:pt x="4650105" y="4871913"/>
                  <a:pt x="4631055" y="4845243"/>
                </a:cubicBezTo>
                <a:cubicBezTo>
                  <a:pt x="4605338" y="4809048"/>
                  <a:pt x="4578668" y="4772853"/>
                  <a:pt x="4565333" y="4729991"/>
                </a:cubicBezTo>
                <a:cubicBezTo>
                  <a:pt x="4548188" y="4671888"/>
                  <a:pt x="4521518" y="4619501"/>
                  <a:pt x="4486275" y="4570923"/>
                </a:cubicBezTo>
                <a:cubicBezTo>
                  <a:pt x="4471035" y="4549968"/>
                  <a:pt x="4458653" y="4525203"/>
                  <a:pt x="4464368" y="4497581"/>
                </a:cubicBezTo>
                <a:cubicBezTo>
                  <a:pt x="4483418" y="4401378"/>
                  <a:pt x="4518660" y="4315653"/>
                  <a:pt x="4625340" y="4286126"/>
                </a:cubicBezTo>
                <a:cubicBezTo>
                  <a:pt x="4630103" y="4284221"/>
                  <a:pt x="4634865" y="4281363"/>
                  <a:pt x="4640580" y="4279458"/>
                </a:cubicBezTo>
                <a:cubicBezTo>
                  <a:pt x="4703445" y="4250883"/>
                  <a:pt x="4757738" y="4213736"/>
                  <a:pt x="4777740" y="4141346"/>
                </a:cubicBezTo>
                <a:cubicBezTo>
                  <a:pt x="4782503" y="4125153"/>
                  <a:pt x="4792028" y="4109913"/>
                  <a:pt x="4805363" y="4097530"/>
                </a:cubicBezTo>
                <a:cubicBezTo>
                  <a:pt x="4811078" y="4091815"/>
                  <a:pt x="4817745" y="4084196"/>
                  <a:pt x="4827270" y="4084196"/>
                </a:cubicBezTo>
                <a:cubicBezTo>
                  <a:pt x="4856798" y="4085148"/>
                  <a:pt x="4886325" y="4084196"/>
                  <a:pt x="4903470" y="4116580"/>
                </a:cubicBezTo>
                <a:cubicBezTo>
                  <a:pt x="4922520" y="4150871"/>
                  <a:pt x="4922520" y="4174683"/>
                  <a:pt x="4897755" y="4203258"/>
                </a:cubicBezTo>
                <a:cubicBezTo>
                  <a:pt x="4887278" y="4215641"/>
                  <a:pt x="4875848" y="4227071"/>
                  <a:pt x="4863465" y="4238501"/>
                </a:cubicBezTo>
                <a:cubicBezTo>
                  <a:pt x="4837748" y="4263266"/>
                  <a:pt x="4830128" y="4290888"/>
                  <a:pt x="4835843" y="4327083"/>
                </a:cubicBezTo>
                <a:cubicBezTo>
                  <a:pt x="4843463" y="4373756"/>
                  <a:pt x="4870133" y="4416618"/>
                  <a:pt x="4870133" y="4461386"/>
                </a:cubicBezTo>
                <a:cubicBezTo>
                  <a:pt x="4871085" y="4513773"/>
                  <a:pt x="4898708" y="4532823"/>
                  <a:pt x="4939665" y="4545206"/>
                </a:cubicBezTo>
                <a:cubicBezTo>
                  <a:pt x="4945380" y="4547111"/>
                  <a:pt x="4952048" y="4549016"/>
                  <a:pt x="4957763" y="4552826"/>
                </a:cubicBezTo>
                <a:cubicBezTo>
                  <a:pt x="4981575" y="4566161"/>
                  <a:pt x="4993958" y="4565208"/>
                  <a:pt x="5006340" y="4534728"/>
                </a:cubicBezTo>
                <a:cubicBezTo>
                  <a:pt x="5034915" y="4464243"/>
                  <a:pt x="5093970" y="4452813"/>
                  <a:pt x="5152073" y="4501391"/>
                </a:cubicBezTo>
                <a:cubicBezTo>
                  <a:pt x="5155883" y="4505201"/>
                  <a:pt x="5160645" y="4508058"/>
                  <a:pt x="5164455" y="4511868"/>
                </a:cubicBezTo>
                <a:cubicBezTo>
                  <a:pt x="5196840" y="4546158"/>
                  <a:pt x="5235893" y="4566161"/>
                  <a:pt x="5283518" y="4569971"/>
                </a:cubicBezTo>
                <a:cubicBezTo>
                  <a:pt x="5340668" y="4574733"/>
                  <a:pt x="5395913" y="4591878"/>
                  <a:pt x="5454015" y="4586163"/>
                </a:cubicBezTo>
                <a:cubicBezTo>
                  <a:pt x="5492115" y="4582353"/>
                  <a:pt x="5519738" y="4564256"/>
                  <a:pt x="5533073" y="4528061"/>
                </a:cubicBezTo>
                <a:cubicBezTo>
                  <a:pt x="5548313" y="4489008"/>
                  <a:pt x="5544503" y="4450908"/>
                  <a:pt x="5517833" y="4410903"/>
                </a:cubicBezTo>
                <a:cubicBezTo>
                  <a:pt x="5514975" y="4423286"/>
                  <a:pt x="5512118" y="4430906"/>
                  <a:pt x="5511165" y="4437573"/>
                </a:cubicBezTo>
                <a:cubicBezTo>
                  <a:pt x="5503545" y="4476626"/>
                  <a:pt x="5494973" y="4484246"/>
                  <a:pt x="5454015" y="4483293"/>
                </a:cubicBezTo>
                <a:cubicBezTo>
                  <a:pt x="5414010" y="4482341"/>
                  <a:pt x="5380673" y="4466148"/>
                  <a:pt x="5353050" y="4437573"/>
                </a:cubicBezTo>
                <a:cubicBezTo>
                  <a:pt x="5328285" y="4411856"/>
                  <a:pt x="5305425" y="4384233"/>
                  <a:pt x="5282565" y="4356611"/>
                </a:cubicBezTo>
                <a:cubicBezTo>
                  <a:pt x="5238750" y="4305176"/>
                  <a:pt x="5185410" y="4270886"/>
                  <a:pt x="5115878" y="4266123"/>
                </a:cubicBezTo>
                <a:cubicBezTo>
                  <a:pt x="5100638" y="4265171"/>
                  <a:pt x="5093970" y="4258503"/>
                  <a:pt x="5093970" y="4244216"/>
                </a:cubicBezTo>
                <a:cubicBezTo>
                  <a:pt x="5090160" y="4159443"/>
                  <a:pt x="5083493" y="4075623"/>
                  <a:pt x="5083493" y="3990851"/>
                </a:cubicBezTo>
                <a:cubicBezTo>
                  <a:pt x="5083493" y="3924176"/>
                  <a:pt x="5120640" y="3869883"/>
                  <a:pt x="5159693" y="3818448"/>
                </a:cubicBezTo>
                <a:cubicBezTo>
                  <a:pt x="5207318" y="3755583"/>
                  <a:pt x="5263515" y="3696528"/>
                  <a:pt x="5293043" y="3623186"/>
                </a:cubicBezTo>
                <a:cubicBezTo>
                  <a:pt x="5329238" y="3535555"/>
                  <a:pt x="5388293" y="3469833"/>
                  <a:pt x="5463540" y="3415540"/>
                </a:cubicBezTo>
                <a:cubicBezTo>
                  <a:pt x="5514023" y="3378393"/>
                  <a:pt x="5564505" y="3340293"/>
                  <a:pt x="5606415" y="3293621"/>
                </a:cubicBezTo>
                <a:cubicBezTo>
                  <a:pt x="5666423" y="3225993"/>
                  <a:pt x="5690235" y="3147888"/>
                  <a:pt x="5673090" y="3059305"/>
                </a:cubicBezTo>
                <a:cubicBezTo>
                  <a:pt x="5669280" y="3037398"/>
                  <a:pt x="5674043" y="3028826"/>
                  <a:pt x="5694045" y="3021205"/>
                </a:cubicBezTo>
                <a:cubicBezTo>
                  <a:pt x="5823585" y="2969771"/>
                  <a:pt x="5954078" y="2919288"/>
                  <a:pt x="6082665" y="2864996"/>
                </a:cubicBezTo>
                <a:cubicBezTo>
                  <a:pt x="6126480" y="2845946"/>
                  <a:pt x="6164580" y="2843088"/>
                  <a:pt x="6204585" y="2869758"/>
                </a:cubicBezTo>
                <a:cubicBezTo>
                  <a:pt x="6221730" y="2880236"/>
                  <a:pt x="6241733" y="2887855"/>
                  <a:pt x="6260783" y="2880236"/>
                </a:cubicBezTo>
                <a:cubicBezTo>
                  <a:pt x="6311265" y="2861186"/>
                  <a:pt x="6362700" y="2841183"/>
                  <a:pt x="6395085" y="2793558"/>
                </a:cubicBezTo>
                <a:cubicBezTo>
                  <a:pt x="6402705" y="2782128"/>
                  <a:pt x="6411278" y="2778318"/>
                  <a:pt x="6424613" y="2776413"/>
                </a:cubicBezTo>
                <a:cubicBezTo>
                  <a:pt x="6477953" y="2768793"/>
                  <a:pt x="6477000" y="2768793"/>
                  <a:pt x="6466523" y="2717358"/>
                </a:cubicBezTo>
                <a:cubicBezTo>
                  <a:pt x="6466523" y="2716405"/>
                  <a:pt x="6468428" y="2714501"/>
                  <a:pt x="6471285" y="2711643"/>
                </a:cubicBezTo>
                <a:cubicBezTo>
                  <a:pt x="6484620" y="2721168"/>
                  <a:pt x="6497003" y="2730693"/>
                  <a:pt x="6510338" y="2740218"/>
                </a:cubicBezTo>
                <a:cubicBezTo>
                  <a:pt x="6525578" y="2751648"/>
                  <a:pt x="6541770" y="2760221"/>
                  <a:pt x="6559868" y="2762126"/>
                </a:cubicBezTo>
                <a:cubicBezTo>
                  <a:pt x="6630353" y="2766888"/>
                  <a:pt x="6697028" y="2762126"/>
                  <a:pt x="6742748" y="2696403"/>
                </a:cubicBezTo>
                <a:cubicBezTo>
                  <a:pt x="6748463" y="2687830"/>
                  <a:pt x="6757035" y="2680211"/>
                  <a:pt x="6765608" y="2673543"/>
                </a:cubicBezTo>
                <a:cubicBezTo>
                  <a:pt x="6782753" y="2661161"/>
                  <a:pt x="6783705" y="2646873"/>
                  <a:pt x="6775133" y="2628776"/>
                </a:cubicBezTo>
                <a:cubicBezTo>
                  <a:pt x="6770370" y="2618298"/>
                  <a:pt x="6759893" y="2605915"/>
                  <a:pt x="6766560" y="2592580"/>
                </a:cubicBezTo>
                <a:cubicBezTo>
                  <a:pt x="6772275" y="2582103"/>
                  <a:pt x="6840855" y="2564005"/>
                  <a:pt x="6854190" y="2568768"/>
                </a:cubicBezTo>
                <a:cubicBezTo>
                  <a:pt x="6923723" y="2598296"/>
                  <a:pt x="6996113" y="2598296"/>
                  <a:pt x="7067550" y="2580198"/>
                </a:cubicBezTo>
                <a:cubicBezTo>
                  <a:pt x="7146608" y="2559243"/>
                  <a:pt x="7217093" y="2521143"/>
                  <a:pt x="7276148" y="2462088"/>
                </a:cubicBezTo>
                <a:cubicBezTo>
                  <a:pt x="7159943" y="2474471"/>
                  <a:pt x="7056120" y="2555433"/>
                  <a:pt x="6925628" y="2526858"/>
                </a:cubicBezTo>
                <a:cubicBezTo>
                  <a:pt x="6941820" y="2520190"/>
                  <a:pt x="6952298" y="2514476"/>
                  <a:pt x="6962775" y="2510665"/>
                </a:cubicBezTo>
                <a:cubicBezTo>
                  <a:pt x="7379970" y="2344930"/>
                  <a:pt x="7799070" y="2181101"/>
                  <a:pt x="8211503" y="2002983"/>
                </a:cubicBezTo>
                <a:cubicBezTo>
                  <a:pt x="8245793" y="1987743"/>
                  <a:pt x="8281988" y="1975361"/>
                  <a:pt x="8311515" y="1950595"/>
                </a:cubicBezTo>
                <a:cubicBezTo>
                  <a:pt x="8311515" y="1940118"/>
                  <a:pt x="8311515" y="1928688"/>
                  <a:pt x="8311515" y="1918211"/>
                </a:cubicBezTo>
                <a:cubicBezTo>
                  <a:pt x="8301990" y="1900113"/>
                  <a:pt x="8282940" y="1879158"/>
                  <a:pt x="8252460" y="1882968"/>
                </a:cubicBezTo>
                <a:close/>
                <a:moveTo>
                  <a:pt x="3441383" y="2204913"/>
                </a:moveTo>
                <a:cubicBezTo>
                  <a:pt x="3373755" y="2183958"/>
                  <a:pt x="3306128" y="2159193"/>
                  <a:pt x="3234690" y="2153478"/>
                </a:cubicBezTo>
                <a:cubicBezTo>
                  <a:pt x="3211830" y="2151573"/>
                  <a:pt x="3188018" y="2151573"/>
                  <a:pt x="3162300" y="2140143"/>
                </a:cubicBezTo>
                <a:cubicBezTo>
                  <a:pt x="3272790" y="2112521"/>
                  <a:pt x="3377565" y="2120141"/>
                  <a:pt x="3482340" y="2153478"/>
                </a:cubicBezTo>
                <a:cubicBezTo>
                  <a:pt x="3537585" y="2171576"/>
                  <a:pt x="3592830" y="2190626"/>
                  <a:pt x="3651885" y="2198246"/>
                </a:cubicBezTo>
                <a:cubicBezTo>
                  <a:pt x="3581400" y="2223011"/>
                  <a:pt x="3510915" y="2226821"/>
                  <a:pt x="3441383" y="2204913"/>
                </a:cubicBezTo>
                <a:close/>
                <a:moveTo>
                  <a:pt x="3643313" y="4098483"/>
                </a:moveTo>
                <a:cubicBezTo>
                  <a:pt x="3576638" y="4208021"/>
                  <a:pt x="3483293" y="4278506"/>
                  <a:pt x="3355658" y="4301366"/>
                </a:cubicBezTo>
                <a:cubicBezTo>
                  <a:pt x="3298508" y="4311843"/>
                  <a:pt x="3241358" y="4325178"/>
                  <a:pt x="3188018" y="4353753"/>
                </a:cubicBezTo>
                <a:cubicBezTo>
                  <a:pt x="3247073" y="4250883"/>
                  <a:pt x="3322320" y="4165158"/>
                  <a:pt x="3435668" y="4121343"/>
                </a:cubicBezTo>
                <a:cubicBezTo>
                  <a:pt x="3515678" y="4090863"/>
                  <a:pt x="3594735" y="4059430"/>
                  <a:pt x="3680460" y="4033713"/>
                </a:cubicBezTo>
                <a:cubicBezTo>
                  <a:pt x="3668078" y="4055621"/>
                  <a:pt x="3655695" y="4077528"/>
                  <a:pt x="3643313" y="4098483"/>
                </a:cubicBezTo>
                <a:close/>
                <a:moveTo>
                  <a:pt x="6054090" y="2764983"/>
                </a:moveTo>
                <a:cubicBezTo>
                  <a:pt x="5919788" y="2819276"/>
                  <a:pt x="5784533" y="2872615"/>
                  <a:pt x="5650230" y="2926908"/>
                </a:cubicBezTo>
                <a:cubicBezTo>
                  <a:pt x="5630228" y="2935480"/>
                  <a:pt x="5616893" y="2934528"/>
                  <a:pt x="5603558" y="2915478"/>
                </a:cubicBezTo>
                <a:cubicBezTo>
                  <a:pt x="5591175" y="2897380"/>
                  <a:pt x="5575935" y="2882140"/>
                  <a:pt x="5561648" y="2865948"/>
                </a:cubicBezTo>
                <a:cubicBezTo>
                  <a:pt x="5519738" y="2817371"/>
                  <a:pt x="5466398" y="2793558"/>
                  <a:pt x="5402580" y="2787843"/>
                </a:cubicBezTo>
                <a:cubicBezTo>
                  <a:pt x="5327333" y="2780223"/>
                  <a:pt x="5251133" y="2781176"/>
                  <a:pt x="5174933" y="2780223"/>
                </a:cubicBezTo>
                <a:cubicBezTo>
                  <a:pt x="5145405" y="2780223"/>
                  <a:pt x="5115878" y="2772603"/>
                  <a:pt x="5105400" y="2747838"/>
                </a:cubicBezTo>
                <a:cubicBezTo>
                  <a:pt x="5093970" y="2721168"/>
                  <a:pt x="5104448" y="2690688"/>
                  <a:pt x="5122545" y="2665923"/>
                </a:cubicBezTo>
                <a:cubicBezTo>
                  <a:pt x="5140643" y="2642111"/>
                  <a:pt x="5166360" y="2630680"/>
                  <a:pt x="5193030" y="2622108"/>
                </a:cubicBezTo>
                <a:cubicBezTo>
                  <a:pt x="5238750" y="2607821"/>
                  <a:pt x="5286375" y="2603058"/>
                  <a:pt x="5334000" y="2600201"/>
                </a:cubicBezTo>
                <a:cubicBezTo>
                  <a:pt x="5371148" y="2598296"/>
                  <a:pt x="5378768" y="2612583"/>
                  <a:pt x="5366385" y="2647826"/>
                </a:cubicBezTo>
                <a:cubicBezTo>
                  <a:pt x="5341620" y="2719263"/>
                  <a:pt x="5323523" y="2716405"/>
                  <a:pt x="5414963" y="2713548"/>
                </a:cubicBezTo>
                <a:cubicBezTo>
                  <a:pt x="5468303" y="2712596"/>
                  <a:pt x="5518785" y="2697355"/>
                  <a:pt x="5567363" y="2672590"/>
                </a:cubicBezTo>
                <a:cubicBezTo>
                  <a:pt x="5647373" y="2631633"/>
                  <a:pt x="5728335" y="2592580"/>
                  <a:pt x="5808345" y="2551623"/>
                </a:cubicBezTo>
                <a:cubicBezTo>
                  <a:pt x="5824538" y="2544003"/>
                  <a:pt x="5835015" y="2544003"/>
                  <a:pt x="5849303" y="2555433"/>
                </a:cubicBezTo>
                <a:cubicBezTo>
                  <a:pt x="5905500" y="2598296"/>
                  <a:pt x="5965508" y="2634490"/>
                  <a:pt x="6014085" y="2686878"/>
                </a:cubicBezTo>
                <a:cubicBezTo>
                  <a:pt x="6032183" y="2706880"/>
                  <a:pt x="6058853" y="2707833"/>
                  <a:pt x="6083618" y="2706880"/>
                </a:cubicBezTo>
                <a:cubicBezTo>
                  <a:pt x="6096953" y="2705928"/>
                  <a:pt x="6109335" y="2704976"/>
                  <a:pt x="6132195" y="2702118"/>
                </a:cubicBezTo>
                <a:cubicBezTo>
                  <a:pt x="6106478" y="2732598"/>
                  <a:pt x="6083618" y="2752601"/>
                  <a:pt x="6054090" y="2764983"/>
                </a:cubicBezTo>
                <a:close/>
                <a:moveTo>
                  <a:pt x="7141845" y="2294448"/>
                </a:moveTo>
                <a:cubicBezTo>
                  <a:pt x="7148513" y="2270636"/>
                  <a:pt x="7153275" y="2249680"/>
                  <a:pt x="7158990" y="2228726"/>
                </a:cubicBezTo>
                <a:cubicBezTo>
                  <a:pt x="7178993" y="2248728"/>
                  <a:pt x="7197090" y="2267778"/>
                  <a:pt x="7218045" y="2289686"/>
                </a:cubicBezTo>
                <a:cubicBezTo>
                  <a:pt x="7193280" y="2290638"/>
                  <a:pt x="7169468" y="2292543"/>
                  <a:pt x="7141845" y="229444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aphic 169">
            <a:extLst>
              <a:ext uri="{FF2B5EF4-FFF2-40B4-BE49-F238E27FC236}">
                <a16:creationId xmlns:a16="http://schemas.microsoft.com/office/drawing/2014/main" id="{7C1D53F7-4AE3-4234-90D3-2D8AA9637FDE}"/>
              </a:ext>
            </a:extLst>
          </p:cNvPr>
          <p:cNvGrpSpPr/>
          <p:nvPr/>
        </p:nvGrpSpPr>
        <p:grpSpPr>
          <a:xfrm>
            <a:off x="3846321" y="4386676"/>
            <a:ext cx="4210309" cy="1341111"/>
            <a:chOff x="1181100" y="1860757"/>
            <a:chExt cx="9823132" cy="3128966"/>
          </a:xfrm>
          <a:solidFill>
            <a:schemeClr val="accent2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2DB8C2D-7087-4A87-A9BE-057764493F0B}"/>
                </a:ext>
              </a:extLst>
            </p:cNvPr>
            <p:cNvSpPr/>
            <p:nvPr/>
          </p:nvSpPr>
          <p:spPr>
            <a:xfrm>
              <a:off x="8463915" y="3432809"/>
              <a:ext cx="1809750" cy="1276350"/>
            </a:xfrm>
            <a:custGeom>
              <a:avLst/>
              <a:gdLst>
                <a:gd name="connsiteX0" fmla="*/ 1115378 w 1809750"/>
                <a:gd name="connsiteY0" fmla="*/ 1156335 h 1276350"/>
                <a:gd name="connsiteX1" fmla="*/ 857250 w 1809750"/>
                <a:gd name="connsiteY1" fmla="*/ 1097280 h 1276350"/>
                <a:gd name="connsiteX2" fmla="*/ 565785 w 1809750"/>
                <a:gd name="connsiteY2" fmla="*/ 1260158 h 1276350"/>
                <a:gd name="connsiteX3" fmla="*/ 330518 w 1809750"/>
                <a:gd name="connsiteY3" fmla="*/ 1170623 h 1276350"/>
                <a:gd name="connsiteX4" fmla="*/ 82868 w 1809750"/>
                <a:gd name="connsiteY4" fmla="*/ 1105853 h 1276350"/>
                <a:gd name="connsiteX5" fmla="*/ 32385 w 1809750"/>
                <a:gd name="connsiteY5" fmla="*/ 1076325 h 1276350"/>
                <a:gd name="connsiteX6" fmla="*/ 37148 w 1809750"/>
                <a:gd name="connsiteY6" fmla="*/ 1062990 h 1276350"/>
                <a:gd name="connsiteX7" fmla="*/ 75248 w 1809750"/>
                <a:gd name="connsiteY7" fmla="*/ 1052513 h 1276350"/>
                <a:gd name="connsiteX8" fmla="*/ 111443 w 1809750"/>
                <a:gd name="connsiteY8" fmla="*/ 999172 h 1276350"/>
                <a:gd name="connsiteX9" fmla="*/ 106680 w 1809750"/>
                <a:gd name="connsiteY9" fmla="*/ 872490 h 1276350"/>
                <a:gd name="connsiteX10" fmla="*/ 113348 w 1809750"/>
                <a:gd name="connsiteY10" fmla="*/ 224790 h 1276350"/>
                <a:gd name="connsiteX11" fmla="*/ 43815 w 1809750"/>
                <a:gd name="connsiteY11" fmla="*/ 102870 h 1276350"/>
                <a:gd name="connsiteX12" fmla="*/ 0 w 1809750"/>
                <a:gd name="connsiteY12" fmla="*/ 66675 h 1276350"/>
                <a:gd name="connsiteX13" fmla="*/ 621030 w 1809750"/>
                <a:gd name="connsiteY13" fmla="*/ 19050 h 1276350"/>
                <a:gd name="connsiteX14" fmla="*/ 598170 w 1809750"/>
                <a:gd name="connsiteY14" fmla="*/ 231458 h 1276350"/>
                <a:gd name="connsiteX15" fmla="*/ 414338 w 1809750"/>
                <a:gd name="connsiteY15" fmla="*/ 129540 h 1276350"/>
                <a:gd name="connsiteX16" fmla="*/ 273368 w 1809750"/>
                <a:gd name="connsiteY16" fmla="*/ 129540 h 1276350"/>
                <a:gd name="connsiteX17" fmla="*/ 277178 w 1809750"/>
                <a:gd name="connsiteY17" fmla="*/ 356235 h 1276350"/>
                <a:gd name="connsiteX18" fmla="*/ 348615 w 1809750"/>
                <a:gd name="connsiteY18" fmla="*/ 413385 h 1276350"/>
                <a:gd name="connsiteX19" fmla="*/ 493395 w 1809750"/>
                <a:gd name="connsiteY19" fmla="*/ 395288 h 1276350"/>
                <a:gd name="connsiteX20" fmla="*/ 523875 w 1809750"/>
                <a:gd name="connsiteY20" fmla="*/ 392430 h 1276350"/>
                <a:gd name="connsiteX21" fmla="*/ 523875 w 1809750"/>
                <a:gd name="connsiteY21" fmla="*/ 579120 h 1276350"/>
                <a:gd name="connsiteX22" fmla="*/ 456248 w 1809750"/>
                <a:gd name="connsiteY22" fmla="*/ 538163 h 1276350"/>
                <a:gd name="connsiteX23" fmla="*/ 401955 w 1809750"/>
                <a:gd name="connsiteY23" fmla="*/ 498158 h 1276350"/>
                <a:gd name="connsiteX24" fmla="*/ 264795 w 1809750"/>
                <a:gd name="connsiteY24" fmla="*/ 508635 h 1276350"/>
                <a:gd name="connsiteX25" fmla="*/ 264795 w 1809750"/>
                <a:gd name="connsiteY25" fmla="*/ 842963 h 1276350"/>
                <a:gd name="connsiteX26" fmla="*/ 267653 w 1809750"/>
                <a:gd name="connsiteY26" fmla="*/ 1000125 h 1276350"/>
                <a:gd name="connsiteX27" fmla="*/ 305753 w 1809750"/>
                <a:gd name="connsiteY27" fmla="*/ 1056323 h 1276350"/>
                <a:gd name="connsiteX28" fmla="*/ 536258 w 1809750"/>
                <a:gd name="connsiteY28" fmla="*/ 1144905 h 1276350"/>
                <a:gd name="connsiteX29" fmla="*/ 602933 w 1809750"/>
                <a:gd name="connsiteY29" fmla="*/ 1178243 h 1276350"/>
                <a:gd name="connsiteX30" fmla="*/ 812483 w 1809750"/>
                <a:gd name="connsiteY30" fmla="*/ 1093470 h 1276350"/>
                <a:gd name="connsiteX31" fmla="*/ 720090 w 1809750"/>
                <a:gd name="connsiteY31" fmla="*/ 1072515 h 1276350"/>
                <a:gd name="connsiteX32" fmla="*/ 764858 w 1809750"/>
                <a:gd name="connsiteY32" fmla="*/ 1044893 h 1276350"/>
                <a:gd name="connsiteX33" fmla="*/ 904875 w 1809750"/>
                <a:gd name="connsiteY33" fmla="*/ 895350 h 1276350"/>
                <a:gd name="connsiteX34" fmla="*/ 954405 w 1809750"/>
                <a:gd name="connsiteY34" fmla="*/ 692468 h 1276350"/>
                <a:gd name="connsiteX35" fmla="*/ 993458 w 1809750"/>
                <a:gd name="connsiteY35" fmla="*/ 96203 h 1276350"/>
                <a:gd name="connsiteX36" fmla="*/ 842963 w 1809750"/>
                <a:gd name="connsiteY36" fmla="*/ 157163 h 1276350"/>
                <a:gd name="connsiteX37" fmla="*/ 827723 w 1809750"/>
                <a:gd name="connsiteY37" fmla="*/ 87630 h 1276350"/>
                <a:gd name="connsiteX38" fmla="*/ 1018223 w 1809750"/>
                <a:gd name="connsiteY38" fmla="*/ 0 h 1276350"/>
                <a:gd name="connsiteX39" fmla="*/ 1228725 w 1809750"/>
                <a:gd name="connsiteY39" fmla="*/ 118110 h 1276350"/>
                <a:gd name="connsiteX40" fmla="*/ 1331596 w 1809750"/>
                <a:gd name="connsiteY40" fmla="*/ 115253 h 1276350"/>
                <a:gd name="connsiteX41" fmla="*/ 1364933 w 1809750"/>
                <a:gd name="connsiteY41" fmla="*/ 100965 h 1276350"/>
                <a:gd name="connsiteX42" fmla="*/ 1389698 w 1809750"/>
                <a:gd name="connsiteY42" fmla="*/ 189548 h 1276350"/>
                <a:gd name="connsiteX43" fmla="*/ 1319213 w 1809750"/>
                <a:gd name="connsiteY43" fmla="*/ 185738 h 1276350"/>
                <a:gd name="connsiteX44" fmla="*/ 1350646 w 1809750"/>
                <a:gd name="connsiteY44" fmla="*/ 525780 h 1276350"/>
                <a:gd name="connsiteX45" fmla="*/ 1354455 w 1809750"/>
                <a:gd name="connsiteY45" fmla="*/ 549593 h 1276350"/>
                <a:gd name="connsiteX46" fmla="*/ 1374458 w 1809750"/>
                <a:gd name="connsiteY46" fmla="*/ 596265 h 1276350"/>
                <a:gd name="connsiteX47" fmla="*/ 1425893 w 1809750"/>
                <a:gd name="connsiteY47" fmla="*/ 562928 h 1276350"/>
                <a:gd name="connsiteX48" fmla="*/ 1456373 w 1809750"/>
                <a:gd name="connsiteY48" fmla="*/ 468630 h 1276350"/>
                <a:gd name="connsiteX49" fmla="*/ 1483043 w 1809750"/>
                <a:gd name="connsiteY49" fmla="*/ 381953 h 1276350"/>
                <a:gd name="connsiteX50" fmla="*/ 1505903 w 1809750"/>
                <a:gd name="connsiteY50" fmla="*/ 386715 h 1276350"/>
                <a:gd name="connsiteX51" fmla="*/ 1476375 w 1809750"/>
                <a:gd name="connsiteY51" fmla="*/ 587693 h 1276350"/>
                <a:gd name="connsiteX52" fmla="*/ 1391603 w 1809750"/>
                <a:gd name="connsiteY52" fmla="*/ 657225 h 1276350"/>
                <a:gd name="connsiteX53" fmla="*/ 1367790 w 1809750"/>
                <a:gd name="connsiteY53" fmla="*/ 699135 h 1276350"/>
                <a:gd name="connsiteX54" fmla="*/ 1403033 w 1809750"/>
                <a:gd name="connsiteY54" fmla="*/ 967740 h 1276350"/>
                <a:gd name="connsiteX55" fmla="*/ 1635443 w 1809750"/>
                <a:gd name="connsiteY55" fmla="*/ 1229678 h 1276350"/>
                <a:gd name="connsiteX56" fmla="*/ 1750696 w 1809750"/>
                <a:gd name="connsiteY56" fmla="*/ 1207770 h 1276350"/>
                <a:gd name="connsiteX57" fmla="*/ 1811655 w 1809750"/>
                <a:gd name="connsiteY57" fmla="*/ 1163955 h 1276350"/>
                <a:gd name="connsiteX58" fmla="*/ 1807846 w 1809750"/>
                <a:gd name="connsiteY58" fmla="*/ 1199198 h 1276350"/>
                <a:gd name="connsiteX59" fmla="*/ 1712596 w 1809750"/>
                <a:gd name="connsiteY59" fmla="*/ 1264920 h 1276350"/>
                <a:gd name="connsiteX60" fmla="*/ 1423988 w 1809750"/>
                <a:gd name="connsiteY60" fmla="*/ 1223010 h 1276350"/>
                <a:gd name="connsiteX61" fmla="*/ 1267778 w 1809750"/>
                <a:gd name="connsiteY61" fmla="*/ 1177290 h 1276350"/>
                <a:gd name="connsiteX62" fmla="*/ 1187768 w 1809750"/>
                <a:gd name="connsiteY62" fmla="*/ 1177290 h 1276350"/>
                <a:gd name="connsiteX63" fmla="*/ 1180148 w 1809750"/>
                <a:gd name="connsiteY63" fmla="*/ 1162050 h 1276350"/>
                <a:gd name="connsiteX64" fmla="*/ 1211580 w 1809750"/>
                <a:gd name="connsiteY64" fmla="*/ 1139190 h 1276350"/>
                <a:gd name="connsiteX65" fmla="*/ 1263968 w 1809750"/>
                <a:gd name="connsiteY65" fmla="*/ 1058228 h 1276350"/>
                <a:gd name="connsiteX66" fmla="*/ 1250633 w 1809750"/>
                <a:gd name="connsiteY66" fmla="*/ 806768 h 1276350"/>
                <a:gd name="connsiteX67" fmla="*/ 1239203 w 1809750"/>
                <a:gd name="connsiteY67" fmla="*/ 717233 h 1276350"/>
                <a:gd name="connsiteX68" fmla="*/ 1126808 w 1809750"/>
                <a:gd name="connsiteY68" fmla="*/ 770573 h 1276350"/>
                <a:gd name="connsiteX69" fmla="*/ 1046798 w 1809750"/>
                <a:gd name="connsiteY69" fmla="*/ 894397 h 1276350"/>
                <a:gd name="connsiteX70" fmla="*/ 1040130 w 1809750"/>
                <a:gd name="connsiteY70" fmla="*/ 1031558 h 1276350"/>
                <a:gd name="connsiteX71" fmla="*/ 1082993 w 1809750"/>
                <a:gd name="connsiteY71" fmla="*/ 1109663 h 1276350"/>
                <a:gd name="connsiteX72" fmla="*/ 1115378 w 1809750"/>
                <a:gd name="connsiteY72" fmla="*/ 1156335 h 1276350"/>
                <a:gd name="connsiteX73" fmla="*/ 1074421 w 1809750"/>
                <a:gd name="connsiteY73" fmla="*/ 652463 h 1276350"/>
                <a:gd name="connsiteX74" fmla="*/ 1124903 w 1809750"/>
                <a:gd name="connsiteY74" fmla="*/ 701993 h 1276350"/>
                <a:gd name="connsiteX75" fmla="*/ 1230630 w 1809750"/>
                <a:gd name="connsiteY75" fmla="*/ 664845 h 1276350"/>
                <a:gd name="connsiteX76" fmla="*/ 1223010 w 1809750"/>
                <a:gd name="connsiteY76" fmla="*/ 587693 h 1276350"/>
                <a:gd name="connsiteX77" fmla="*/ 1221105 w 1809750"/>
                <a:gd name="connsiteY77" fmla="*/ 573405 h 1276350"/>
                <a:gd name="connsiteX78" fmla="*/ 1181100 w 1809750"/>
                <a:gd name="connsiteY78" fmla="*/ 334328 h 1276350"/>
                <a:gd name="connsiteX79" fmla="*/ 1160146 w 1809750"/>
                <a:gd name="connsiteY79" fmla="*/ 302895 h 1276350"/>
                <a:gd name="connsiteX80" fmla="*/ 1145858 w 1809750"/>
                <a:gd name="connsiteY80" fmla="*/ 322898 h 1276350"/>
                <a:gd name="connsiteX81" fmla="*/ 1074421 w 1809750"/>
                <a:gd name="connsiteY81" fmla="*/ 652463 h 127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809750" h="1276350">
                  <a:moveTo>
                    <a:pt x="1115378" y="1156335"/>
                  </a:moveTo>
                  <a:cubicBezTo>
                    <a:pt x="1019175" y="1134428"/>
                    <a:pt x="937260" y="1115378"/>
                    <a:pt x="857250" y="1097280"/>
                  </a:cubicBezTo>
                  <a:cubicBezTo>
                    <a:pt x="816293" y="1228725"/>
                    <a:pt x="691515" y="1300163"/>
                    <a:pt x="565785" y="1260158"/>
                  </a:cubicBezTo>
                  <a:cubicBezTo>
                    <a:pt x="485775" y="1234440"/>
                    <a:pt x="410528" y="1196340"/>
                    <a:pt x="330518" y="1170623"/>
                  </a:cubicBezTo>
                  <a:cubicBezTo>
                    <a:pt x="249555" y="1144905"/>
                    <a:pt x="164783" y="1128713"/>
                    <a:pt x="82868" y="1105853"/>
                  </a:cubicBezTo>
                  <a:cubicBezTo>
                    <a:pt x="64770" y="1101090"/>
                    <a:pt x="48578" y="1085850"/>
                    <a:pt x="32385" y="1076325"/>
                  </a:cubicBezTo>
                  <a:cubicBezTo>
                    <a:pt x="34290" y="1071563"/>
                    <a:pt x="35243" y="1067753"/>
                    <a:pt x="37148" y="1062990"/>
                  </a:cubicBezTo>
                  <a:cubicBezTo>
                    <a:pt x="50483" y="1060133"/>
                    <a:pt x="67628" y="1061085"/>
                    <a:pt x="75248" y="1052513"/>
                  </a:cubicBezTo>
                  <a:cubicBezTo>
                    <a:pt x="90488" y="1037272"/>
                    <a:pt x="109538" y="1018222"/>
                    <a:pt x="111443" y="999172"/>
                  </a:cubicBezTo>
                  <a:cubicBezTo>
                    <a:pt x="115253" y="957263"/>
                    <a:pt x="105728" y="914400"/>
                    <a:pt x="106680" y="872490"/>
                  </a:cubicBezTo>
                  <a:cubicBezTo>
                    <a:pt x="107633" y="656273"/>
                    <a:pt x="109538" y="441008"/>
                    <a:pt x="113348" y="224790"/>
                  </a:cubicBezTo>
                  <a:cubicBezTo>
                    <a:pt x="114300" y="167640"/>
                    <a:pt x="98108" y="127635"/>
                    <a:pt x="43815" y="102870"/>
                  </a:cubicBezTo>
                  <a:cubicBezTo>
                    <a:pt x="26670" y="95250"/>
                    <a:pt x="14288" y="78105"/>
                    <a:pt x="0" y="66675"/>
                  </a:cubicBezTo>
                  <a:cubicBezTo>
                    <a:pt x="210503" y="73343"/>
                    <a:pt x="416243" y="72390"/>
                    <a:pt x="621030" y="19050"/>
                  </a:cubicBezTo>
                  <a:cubicBezTo>
                    <a:pt x="626745" y="85725"/>
                    <a:pt x="627698" y="158115"/>
                    <a:pt x="598170" y="231458"/>
                  </a:cubicBezTo>
                  <a:cubicBezTo>
                    <a:pt x="566738" y="132398"/>
                    <a:pt x="492443" y="128588"/>
                    <a:pt x="414338" y="129540"/>
                  </a:cubicBezTo>
                  <a:cubicBezTo>
                    <a:pt x="365760" y="130493"/>
                    <a:pt x="317183" y="129540"/>
                    <a:pt x="273368" y="129540"/>
                  </a:cubicBezTo>
                  <a:cubicBezTo>
                    <a:pt x="273368" y="211455"/>
                    <a:pt x="267653" y="284798"/>
                    <a:pt x="277178" y="356235"/>
                  </a:cubicBezTo>
                  <a:cubicBezTo>
                    <a:pt x="280035" y="379095"/>
                    <a:pt x="321945" y="408623"/>
                    <a:pt x="348615" y="413385"/>
                  </a:cubicBezTo>
                  <a:cubicBezTo>
                    <a:pt x="396240" y="421005"/>
                    <a:pt x="449580" y="434340"/>
                    <a:pt x="493395" y="395288"/>
                  </a:cubicBezTo>
                  <a:cubicBezTo>
                    <a:pt x="499110" y="390525"/>
                    <a:pt x="511493" y="393383"/>
                    <a:pt x="523875" y="392430"/>
                  </a:cubicBezTo>
                  <a:cubicBezTo>
                    <a:pt x="523875" y="455295"/>
                    <a:pt x="523875" y="516255"/>
                    <a:pt x="523875" y="579120"/>
                  </a:cubicBezTo>
                  <a:cubicBezTo>
                    <a:pt x="488633" y="584835"/>
                    <a:pt x="470535" y="572453"/>
                    <a:pt x="456248" y="538163"/>
                  </a:cubicBezTo>
                  <a:cubicBezTo>
                    <a:pt x="448628" y="520065"/>
                    <a:pt x="421005" y="499110"/>
                    <a:pt x="401955" y="498158"/>
                  </a:cubicBezTo>
                  <a:cubicBezTo>
                    <a:pt x="357188" y="495300"/>
                    <a:pt x="311468" y="504825"/>
                    <a:pt x="264795" y="508635"/>
                  </a:cubicBezTo>
                  <a:cubicBezTo>
                    <a:pt x="264795" y="621983"/>
                    <a:pt x="264795" y="732473"/>
                    <a:pt x="264795" y="842963"/>
                  </a:cubicBezTo>
                  <a:cubicBezTo>
                    <a:pt x="264795" y="895350"/>
                    <a:pt x="269558" y="947738"/>
                    <a:pt x="267653" y="1000125"/>
                  </a:cubicBezTo>
                  <a:cubicBezTo>
                    <a:pt x="266700" y="1030605"/>
                    <a:pt x="277178" y="1045845"/>
                    <a:pt x="305753" y="1056323"/>
                  </a:cubicBezTo>
                  <a:cubicBezTo>
                    <a:pt x="382905" y="1084898"/>
                    <a:pt x="460058" y="1114425"/>
                    <a:pt x="536258" y="1144905"/>
                  </a:cubicBezTo>
                  <a:cubicBezTo>
                    <a:pt x="559118" y="1154430"/>
                    <a:pt x="581978" y="1165860"/>
                    <a:pt x="602933" y="1178243"/>
                  </a:cubicBezTo>
                  <a:cubicBezTo>
                    <a:pt x="676275" y="1223010"/>
                    <a:pt x="775335" y="1184910"/>
                    <a:pt x="812483" y="1093470"/>
                  </a:cubicBezTo>
                  <a:cubicBezTo>
                    <a:pt x="786765" y="1087755"/>
                    <a:pt x="761048" y="1082040"/>
                    <a:pt x="720090" y="1072515"/>
                  </a:cubicBezTo>
                  <a:cubicBezTo>
                    <a:pt x="742950" y="1058228"/>
                    <a:pt x="753428" y="1047750"/>
                    <a:pt x="764858" y="1044893"/>
                  </a:cubicBezTo>
                  <a:cubicBezTo>
                    <a:pt x="882015" y="1024890"/>
                    <a:pt x="890588" y="1011555"/>
                    <a:pt x="904875" y="895350"/>
                  </a:cubicBezTo>
                  <a:cubicBezTo>
                    <a:pt x="913448" y="826770"/>
                    <a:pt x="936308" y="760095"/>
                    <a:pt x="954405" y="692468"/>
                  </a:cubicBezTo>
                  <a:cubicBezTo>
                    <a:pt x="1006793" y="496253"/>
                    <a:pt x="997268" y="297180"/>
                    <a:pt x="993458" y="96203"/>
                  </a:cubicBezTo>
                  <a:cubicBezTo>
                    <a:pt x="929640" y="80963"/>
                    <a:pt x="887730" y="113348"/>
                    <a:pt x="842963" y="157163"/>
                  </a:cubicBezTo>
                  <a:cubicBezTo>
                    <a:pt x="837248" y="128588"/>
                    <a:pt x="832485" y="106680"/>
                    <a:pt x="827723" y="87630"/>
                  </a:cubicBezTo>
                  <a:cubicBezTo>
                    <a:pt x="893445" y="57150"/>
                    <a:pt x="953453" y="29528"/>
                    <a:pt x="1018223" y="0"/>
                  </a:cubicBezTo>
                  <a:cubicBezTo>
                    <a:pt x="1082993" y="37148"/>
                    <a:pt x="1154430" y="80010"/>
                    <a:pt x="1228725" y="118110"/>
                  </a:cubicBezTo>
                  <a:cubicBezTo>
                    <a:pt x="1260158" y="134303"/>
                    <a:pt x="1297305" y="144780"/>
                    <a:pt x="1331596" y="115253"/>
                  </a:cubicBezTo>
                  <a:cubicBezTo>
                    <a:pt x="1339215" y="108585"/>
                    <a:pt x="1350646" y="106680"/>
                    <a:pt x="1364933" y="100965"/>
                  </a:cubicBezTo>
                  <a:cubicBezTo>
                    <a:pt x="1373505" y="130493"/>
                    <a:pt x="1381125" y="157163"/>
                    <a:pt x="1389698" y="189548"/>
                  </a:cubicBezTo>
                  <a:cubicBezTo>
                    <a:pt x="1363980" y="188595"/>
                    <a:pt x="1343978" y="186690"/>
                    <a:pt x="1319213" y="185738"/>
                  </a:cubicBezTo>
                  <a:cubicBezTo>
                    <a:pt x="1329690" y="300038"/>
                    <a:pt x="1340168" y="413385"/>
                    <a:pt x="1350646" y="525780"/>
                  </a:cubicBezTo>
                  <a:cubicBezTo>
                    <a:pt x="1351598" y="533400"/>
                    <a:pt x="1351598" y="541973"/>
                    <a:pt x="1354455" y="549593"/>
                  </a:cubicBezTo>
                  <a:cubicBezTo>
                    <a:pt x="1360171" y="565785"/>
                    <a:pt x="1367790" y="581025"/>
                    <a:pt x="1374458" y="596265"/>
                  </a:cubicBezTo>
                  <a:cubicBezTo>
                    <a:pt x="1392555" y="585788"/>
                    <a:pt x="1417321" y="579120"/>
                    <a:pt x="1425893" y="562928"/>
                  </a:cubicBezTo>
                  <a:cubicBezTo>
                    <a:pt x="1441133" y="534353"/>
                    <a:pt x="1446848" y="501015"/>
                    <a:pt x="1456373" y="468630"/>
                  </a:cubicBezTo>
                  <a:cubicBezTo>
                    <a:pt x="1464946" y="440055"/>
                    <a:pt x="1474471" y="411480"/>
                    <a:pt x="1483043" y="381953"/>
                  </a:cubicBezTo>
                  <a:cubicBezTo>
                    <a:pt x="1490663" y="383858"/>
                    <a:pt x="1498283" y="384810"/>
                    <a:pt x="1505903" y="386715"/>
                  </a:cubicBezTo>
                  <a:cubicBezTo>
                    <a:pt x="1497330" y="454343"/>
                    <a:pt x="1496378" y="523875"/>
                    <a:pt x="1476375" y="587693"/>
                  </a:cubicBezTo>
                  <a:cubicBezTo>
                    <a:pt x="1467803" y="617220"/>
                    <a:pt x="1419225" y="632460"/>
                    <a:pt x="1391603" y="657225"/>
                  </a:cubicBezTo>
                  <a:cubicBezTo>
                    <a:pt x="1380173" y="667703"/>
                    <a:pt x="1366838" y="685800"/>
                    <a:pt x="1367790" y="699135"/>
                  </a:cubicBezTo>
                  <a:cubicBezTo>
                    <a:pt x="1377315" y="788670"/>
                    <a:pt x="1386840" y="879158"/>
                    <a:pt x="1403033" y="967740"/>
                  </a:cubicBezTo>
                  <a:cubicBezTo>
                    <a:pt x="1426846" y="1101090"/>
                    <a:pt x="1516380" y="1179195"/>
                    <a:pt x="1635443" y="1229678"/>
                  </a:cubicBezTo>
                  <a:cubicBezTo>
                    <a:pt x="1676400" y="1246823"/>
                    <a:pt x="1716405" y="1237298"/>
                    <a:pt x="1750696" y="1207770"/>
                  </a:cubicBezTo>
                  <a:cubicBezTo>
                    <a:pt x="1768793" y="1192530"/>
                    <a:pt x="1788796" y="1180148"/>
                    <a:pt x="1811655" y="1163955"/>
                  </a:cubicBezTo>
                  <a:cubicBezTo>
                    <a:pt x="1810703" y="1172528"/>
                    <a:pt x="1815465" y="1192530"/>
                    <a:pt x="1807846" y="1199198"/>
                  </a:cubicBezTo>
                  <a:cubicBezTo>
                    <a:pt x="1778318" y="1223963"/>
                    <a:pt x="1747838" y="1254443"/>
                    <a:pt x="1712596" y="1264920"/>
                  </a:cubicBezTo>
                  <a:cubicBezTo>
                    <a:pt x="1611630" y="1292543"/>
                    <a:pt x="1511618" y="1295400"/>
                    <a:pt x="1423988" y="1223010"/>
                  </a:cubicBezTo>
                  <a:cubicBezTo>
                    <a:pt x="1378268" y="1184910"/>
                    <a:pt x="1323975" y="1177290"/>
                    <a:pt x="1267778" y="1177290"/>
                  </a:cubicBezTo>
                  <a:cubicBezTo>
                    <a:pt x="1241108" y="1177290"/>
                    <a:pt x="1214438" y="1177290"/>
                    <a:pt x="1187768" y="1177290"/>
                  </a:cubicBezTo>
                  <a:cubicBezTo>
                    <a:pt x="1184910" y="1172528"/>
                    <a:pt x="1183005" y="1166813"/>
                    <a:pt x="1180148" y="1162050"/>
                  </a:cubicBezTo>
                  <a:cubicBezTo>
                    <a:pt x="1190625" y="1154430"/>
                    <a:pt x="1199198" y="1142048"/>
                    <a:pt x="1211580" y="1139190"/>
                  </a:cubicBezTo>
                  <a:cubicBezTo>
                    <a:pt x="1255396" y="1127760"/>
                    <a:pt x="1271588" y="1108710"/>
                    <a:pt x="1263968" y="1058228"/>
                  </a:cubicBezTo>
                  <a:cubicBezTo>
                    <a:pt x="1252538" y="975360"/>
                    <a:pt x="1255396" y="890588"/>
                    <a:pt x="1250633" y="806768"/>
                  </a:cubicBezTo>
                  <a:cubicBezTo>
                    <a:pt x="1248728" y="779145"/>
                    <a:pt x="1243965" y="751523"/>
                    <a:pt x="1239203" y="717233"/>
                  </a:cubicBezTo>
                  <a:cubicBezTo>
                    <a:pt x="1198246" y="736283"/>
                    <a:pt x="1161098" y="751523"/>
                    <a:pt x="1126808" y="770573"/>
                  </a:cubicBezTo>
                  <a:cubicBezTo>
                    <a:pt x="1080135" y="797243"/>
                    <a:pt x="1043940" y="831533"/>
                    <a:pt x="1046798" y="894397"/>
                  </a:cubicBezTo>
                  <a:cubicBezTo>
                    <a:pt x="1048703" y="940118"/>
                    <a:pt x="1035368" y="986790"/>
                    <a:pt x="1040130" y="1031558"/>
                  </a:cubicBezTo>
                  <a:cubicBezTo>
                    <a:pt x="1042988" y="1059180"/>
                    <a:pt x="1067753" y="1083945"/>
                    <a:pt x="1082993" y="1109663"/>
                  </a:cubicBezTo>
                  <a:cubicBezTo>
                    <a:pt x="1092518" y="1122998"/>
                    <a:pt x="1102043" y="1136333"/>
                    <a:pt x="1115378" y="1156335"/>
                  </a:cubicBezTo>
                  <a:close/>
                  <a:moveTo>
                    <a:pt x="1074421" y="652463"/>
                  </a:moveTo>
                  <a:cubicBezTo>
                    <a:pt x="1073468" y="690563"/>
                    <a:pt x="1097280" y="706755"/>
                    <a:pt x="1124903" y="701993"/>
                  </a:cubicBezTo>
                  <a:cubicBezTo>
                    <a:pt x="1162050" y="696278"/>
                    <a:pt x="1201103" y="685800"/>
                    <a:pt x="1230630" y="664845"/>
                  </a:cubicBezTo>
                  <a:cubicBezTo>
                    <a:pt x="1241108" y="657225"/>
                    <a:pt x="1225868" y="614363"/>
                    <a:pt x="1223010" y="587693"/>
                  </a:cubicBezTo>
                  <a:cubicBezTo>
                    <a:pt x="1222058" y="582930"/>
                    <a:pt x="1222058" y="578168"/>
                    <a:pt x="1221105" y="573405"/>
                  </a:cubicBezTo>
                  <a:cubicBezTo>
                    <a:pt x="1207771" y="493395"/>
                    <a:pt x="1195388" y="414338"/>
                    <a:pt x="1181100" y="334328"/>
                  </a:cubicBezTo>
                  <a:cubicBezTo>
                    <a:pt x="1179196" y="322898"/>
                    <a:pt x="1166813" y="313373"/>
                    <a:pt x="1160146" y="302895"/>
                  </a:cubicBezTo>
                  <a:cubicBezTo>
                    <a:pt x="1155383" y="309563"/>
                    <a:pt x="1147763" y="316230"/>
                    <a:pt x="1145858" y="322898"/>
                  </a:cubicBezTo>
                  <a:cubicBezTo>
                    <a:pt x="1121093" y="433388"/>
                    <a:pt x="1098233" y="542925"/>
                    <a:pt x="1074421" y="652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4A9FF81-11A1-455C-86D7-AF9E689DC3E0}"/>
                </a:ext>
              </a:extLst>
            </p:cNvPr>
            <p:cNvSpPr/>
            <p:nvPr/>
          </p:nvSpPr>
          <p:spPr>
            <a:xfrm>
              <a:off x="3205854" y="2213610"/>
              <a:ext cx="1571625" cy="1457325"/>
            </a:xfrm>
            <a:custGeom>
              <a:avLst/>
              <a:gdLst>
                <a:gd name="connsiteX0" fmla="*/ 623196 w 1571625"/>
                <a:gd name="connsiteY0" fmla="*/ 1360170 h 1457325"/>
                <a:gd name="connsiteX1" fmla="*/ 670821 w 1571625"/>
                <a:gd name="connsiteY1" fmla="*/ 1305878 h 1457325"/>
                <a:gd name="connsiteX2" fmla="*/ 711779 w 1571625"/>
                <a:gd name="connsiteY2" fmla="*/ 1229678 h 1457325"/>
                <a:gd name="connsiteX3" fmla="*/ 713684 w 1571625"/>
                <a:gd name="connsiteY3" fmla="*/ 1021080 h 1457325"/>
                <a:gd name="connsiteX4" fmla="*/ 220289 w 1571625"/>
                <a:gd name="connsiteY4" fmla="*/ 933450 h 1457325"/>
                <a:gd name="connsiteX5" fmla="*/ 19311 w 1571625"/>
                <a:gd name="connsiteY5" fmla="*/ 362903 h 1457325"/>
                <a:gd name="connsiteX6" fmla="*/ 216479 w 1571625"/>
                <a:gd name="connsiteY6" fmla="*/ 134302 h 1457325"/>
                <a:gd name="connsiteX7" fmla="*/ 423171 w 1571625"/>
                <a:gd name="connsiteY7" fmla="*/ 66675 h 1457325"/>
                <a:gd name="connsiteX8" fmla="*/ 528899 w 1571625"/>
                <a:gd name="connsiteY8" fmla="*/ 0 h 1457325"/>
                <a:gd name="connsiteX9" fmla="*/ 548901 w 1571625"/>
                <a:gd name="connsiteY9" fmla="*/ 64770 h 1457325"/>
                <a:gd name="connsiteX10" fmla="*/ 432696 w 1571625"/>
                <a:gd name="connsiteY10" fmla="*/ 237172 h 1457325"/>
                <a:gd name="connsiteX11" fmla="*/ 391739 w 1571625"/>
                <a:gd name="connsiteY11" fmla="*/ 158115 h 1457325"/>
                <a:gd name="connsiteX12" fmla="*/ 160281 w 1571625"/>
                <a:gd name="connsiteY12" fmla="*/ 337185 h 1457325"/>
                <a:gd name="connsiteX13" fmla="*/ 182189 w 1571625"/>
                <a:gd name="connsiteY13" fmla="*/ 700088 h 1457325"/>
                <a:gd name="connsiteX14" fmla="*/ 333636 w 1571625"/>
                <a:gd name="connsiteY14" fmla="*/ 893445 h 1457325"/>
                <a:gd name="connsiteX15" fmla="*/ 529851 w 1571625"/>
                <a:gd name="connsiteY15" fmla="*/ 998220 h 1457325"/>
                <a:gd name="connsiteX16" fmla="*/ 599384 w 1571625"/>
                <a:gd name="connsiteY16" fmla="*/ 1002982 h 1457325"/>
                <a:gd name="connsiteX17" fmla="*/ 694634 w 1571625"/>
                <a:gd name="connsiteY17" fmla="*/ 973455 h 1457325"/>
                <a:gd name="connsiteX18" fmla="*/ 715589 w 1571625"/>
                <a:gd name="connsiteY18" fmla="*/ 938212 h 1457325"/>
                <a:gd name="connsiteX19" fmla="*/ 691776 w 1571625"/>
                <a:gd name="connsiteY19" fmla="*/ 497205 h 1457325"/>
                <a:gd name="connsiteX20" fmla="*/ 682251 w 1571625"/>
                <a:gd name="connsiteY20" fmla="*/ 263842 h 1457325"/>
                <a:gd name="connsiteX21" fmla="*/ 623196 w 1571625"/>
                <a:gd name="connsiteY21" fmla="*/ 124777 h 1457325"/>
                <a:gd name="connsiteX22" fmla="*/ 575571 w 1571625"/>
                <a:gd name="connsiteY22" fmla="*/ 69532 h 1457325"/>
                <a:gd name="connsiteX23" fmla="*/ 762261 w 1571625"/>
                <a:gd name="connsiteY23" fmla="*/ 70485 h 1457325"/>
                <a:gd name="connsiteX24" fmla="*/ 937521 w 1571625"/>
                <a:gd name="connsiteY24" fmla="*/ 34290 h 1457325"/>
                <a:gd name="connsiteX25" fmla="*/ 890849 w 1571625"/>
                <a:gd name="connsiteY25" fmla="*/ 70485 h 1457325"/>
                <a:gd name="connsiteX26" fmla="*/ 796551 w 1571625"/>
                <a:gd name="connsiteY26" fmla="*/ 264795 h 1457325"/>
                <a:gd name="connsiteX27" fmla="*/ 849891 w 1571625"/>
                <a:gd name="connsiteY27" fmla="*/ 1022985 h 1457325"/>
                <a:gd name="connsiteX28" fmla="*/ 866084 w 1571625"/>
                <a:gd name="connsiteY28" fmla="*/ 1032510 h 1457325"/>
                <a:gd name="connsiteX29" fmla="*/ 908946 w 1571625"/>
                <a:gd name="connsiteY29" fmla="*/ 990600 h 1457325"/>
                <a:gd name="connsiteX30" fmla="*/ 1153739 w 1571625"/>
                <a:gd name="connsiteY30" fmla="*/ 401955 h 1457325"/>
                <a:gd name="connsiteX31" fmla="*/ 1111829 w 1571625"/>
                <a:gd name="connsiteY31" fmla="*/ 142875 h 1457325"/>
                <a:gd name="connsiteX32" fmla="*/ 1100399 w 1571625"/>
                <a:gd name="connsiteY32" fmla="*/ 127635 h 1457325"/>
                <a:gd name="connsiteX33" fmla="*/ 1101352 w 1571625"/>
                <a:gd name="connsiteY33" fmla="*/ 114300 h 1457325"/>
                <a:gd name="connsiteX34" fmla="*/ 1513784 w 1571625"/>
                <a:gd name="connsiteY34" fmla="*/ 69532 h 1457325"/>
                <a:gd name="connsiteX35" fmla="*/ 1520452 w 1571625"/>
                <a:gd name="connsiteY35" fmla="*/ 85725 h 1457325"/>
                <a:gd name="connsiteX36" fmla="*/ 1486161 w 1571625"/>
                <a:gd name="connsiteY36" fmla="*/ 117157 h 1457325"/>
                <a:gd name="connsiteX37" fmla="*/ 1288994 w 1571625"/>
                <a:gd name="connsiteY37" fmla="*/ 345757 h 1457325"/>
                <a:gd name="connsiteX38" fmla="*/ 1103256 w 1571625"/>
                <a:gd name="connsiteY38" fmla="*/ 793432 h 1457325"/>
                <a:gd name="connsiteX39" fmla="*/ 1110877 w 1571625"/>
                <a:gd name="connsiteY39" fmla="*/ 842963 h 1457325"/>
                <a:gd name="connsiteX40" fmla="*/ 1243274 w 1571625"/>
                <a:gd name="connsiteY40" fmla="*/ 1050608 h 1457325"/>
                <a:gd name="connsiteX41" fmla="*/ 1353764 w 1571625"/>
                <a:gd name="connsiteY41" fmla="*/ 1198245 h 1457325"/>
                <a:gd name="connsiteX42" fmla="*/ 1399484 w 1571625"/>
                <a:gd name="connsiteY42" fmla="*/ 1252537 h 1457325"/>
                <a:gd name="connsiteX43" fmla="*/ 1575696 w 1571625"/>
                <a:gd name="connsiteY43" fmla="*/ 1365885 h 1457325"/>
                <a:gd name="connsiteX44" fmla="*/ 1551884 w 1571625"/>
                <a:gd name="connsiteY44" fmla="*/ 1459230 h 1457325"/>
                <a:gd name="connsiteX45" fmla="*/ 1377577 w 1571625"/>
                <a:gd name="connsiteY45" fmla="*/ 1419225 h 1457325"/>
                <a:gd name="connsiteX46" fmla="*/ 1191839 w 1571625"/>
                <a:gd name="connsiteY46" fmla="*/ 1387793 h 1457325"/>
                <a:gd name="connsiteX47" fmla="*/ 1182314 w 1571625"/>
                <a:gd name="connsiteY47" fmla="*/ 1378268 h 1457325"/>
                <a:gd name="connsiteX48" fmla="*/ 1215652 w 1571625"/>
                <a:gd name="connsiteY48" fmla="*/ 1318260 h 1457325"/>
                <a:gd name="connsiteX49" fmla="*/ 1040391 w 1571625"/>
                <a:gd name="connsiteY49" fmla="*/ 949643 h 1457325"/>
                <a:gd name="connsiteX50" fmla="*/ 941331 w 1571625"/>
                <a:gd name="connsiteY50" fmla="*/ 1212533 h 1457325"/>
                <a:gd name="connsiteX51" fmla="*/ 967049 w 1571625"/>
                <a:gd name="connsiteY51" fmla="*/ 1310640 h 1457325"/>
                <a:gd name="connsiteX52" fmla="*/ 980384 w 1571625"/>
                <a:gd name="connsiteY52" fmla="*/ 1361123 h 1457325"/>
                <a:gd name="connsiteX53" fmla="*/ 623196 w 1571625"/>
                <a:gd name="connsiteY53" fmla="*/ 136017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71625" h="1457325">
                  <a:moveTo>
                    <a:pt x="623196" y="1360170"/>
                  </a:moveTo>
                  <a:cubicBezTo>
                    <a:pt x="643199" y="1337310"/>
                    <a:pt x="659391" y="1323023"/>
                    <a:pt x="670821" y="1305878"/>
                  </a:cubicBezTo>
                  <a:cubicBezTo>
                    <a:pt x="687014" y="1282065"/>
                    <a:pt x="709874" y="1256348"/>
                    <a:pt x="711779" y="1229678"/>
                  </a:cubicBezTo>
                  <a:cubicBezTo>
                    <a:pt x="717494" y="1161098"/>
                    <a:pt x="713684" y="1090612"/>
                    <a:pt x="713684" y="1021080"/>
                  </a:cubicBezTo>
                  <a:cubicBezTo>
                    <a:pt x="520326" y="1118235"/>
                    <a:pt x="361259" y="1039178"/>
                    <a:pt x="220289" y="933450"/>
                  </a:cubicBezTo>
                  <a:cubicBezTo>
                    <a:pt x="32646" y="791528"/>
                    <a:pt x="-37839" y="590550"/>
                    <a:pt x="19311" y="362903"/>
                  </a:cubicBezTo>
                  <a:cubicBezTo>
                    <a:pt x="44076" y="263842"/>
                    <a:pt x="122181" y="181927"/>
                    <a:pt x="216479" y="134302"/>
                  </a:cubicBezTo>
                  <a:cubicBezTo>
                    <a:pt x="280296" y="101917"/>
                    <a:pt x="352686" y="83820"/>
                    <a:pt x="423171" y="66675"/>
                  </a:cubicBezTo>
                  <a:cubicBezTo>
                    <a:pt x="467939" y="56197"/>
                    <a:pt x="510801" y="49530"/>
                    <a:pt x="528899" y="0"/>
                  </a:cubicBezTo>
                  <a:cubicBezTo>
                    <a:pt x="567951" y="14288"/>
                    <a:pt x="571761" y="33338"/>
                    <a:pt x="548901" y="64770"/>
                  </a:cubicBezTo>
                  <a:cubicBezTo>
                    <a:pt x="507944" y="120967"/>
                    <a:pt x="470796" y="180022"/>
                    <a:pt x="432696" y="237172"/>
                  </a:cubicBezTo>
                  <a:cubicBezTo>
                    <a:pt x="378404" y="214313"/>
                    <a:pt x="378404" y="214313"/>
                    <a:pt x="391739" y="158115"/>
                  </a:cubicBezTo>
                  <a:cubicBezTo>
                    <a:pt x="296489" y="142875"/>
                    <a:pt x="173616" y="231458"/>
                    <a:pt x="160281" y="337185"/>
                  </a:cubicBezTo>
                  <a:cubicBezTo>
                    <a:pt x="144089" y="458153"/>
                    <a:pt x="145041" y="581025"/>
                    <a:pt x="182189" y="700088"/>
                  </a:cubicBezTo>
                  <a:cubicBezTo>
                    <a:pt x="207906" y="783907"/>
                    <a:pt x="256484" y="850582"/>
                    <a:pt x="333636" y="893445"/>
                  </a:cubicBezTo>
                  <a:cubicBezTo>
                    <a:pt x="398406" y="929640"/>
                    <a:pt x="463176" y="965835"/>
                    <a:pt x="529851" y="998220"/>
                  </a:cubicBezTo>
                  <a:cubicBezTo>
                    <a:pt x="549854" y="1007745"/>
                    <a:pt x="576524" y="1006793"/>
                    <a:pt x="599384" y="1002982"/>
                  </a:cubicBezTo>
                  <a:cubicBezTo>
                    <a:pt x="631769" y="997268"/>
                    <a:pt x="664154" y="986790"/>
                    <a:pt x="694634" y="973455"/>
                  </a:cubicBezTo>
                  <a:cubicBezTo>
                    <a:pt x="705111" y="968693"/>
                    <a:pt x="715589" y="950595"/>
                    <a:pt x="715589" y="938212"/>
                  </a:cubicBezTo>
                  <a:cubicBezTo>
                    <a:pt x="708921" y="790575"/>
                    <a:pt x="699396" y="643890"/>
                    <a:pt x="691776" y="497205"/>
                  </a:cubicBezTo>
                  <a:cubicBezTo>
                    <a:pt x="687966" y="419100"/>
                    <a:pt x="683204" y="341948"/>
                    <a:pt x="682251" y="263842"/>
                  </a:cubicBezTo>
                  <a:cubicBezTo>
                    <a:pt x="681299" y="208597"/>
                    <a:pt x="667011" y="161925"/>
                    <a:pt x="623196" y="124777"/>
                  </a:cubicBezTo>
                  <a:cubicBezTo>
                    <a:pt x="605099" y="109538"/>
                    <a:pt x="592716" y="89535"/>
                    <a:pt x="575571" y="69532"/>
                  </a:cubicBezTo>
                  <a:cubicBezTo>
                    <a:pt x="645104" y="69532"/>
                    <a:pt x="704159" y="64770"/>
                    <a:pt x="762261" y="70485"/>
                  </a:cubicBezTo>
                  <a:cubicBezTo>
                    <a:pt x="822269" y="77152"/>
                    <a:pt x="864179" y="7620"/>
                    <a:pt x="937521" y="34290"/>
                  </a:cubicBezTo>
                  <a:cubicBezTo>
                    <a:pt x="917519" y="49530"/>
                    <a:pt x="903231" y="59055"/>
                    <a:pt x="890849" y="70485"/>
                  </a:cubicBezTo>
                  <a:cubicBezTo>
                    <a:pt x="833699" y="122872"/>
                    <a:pt x="791789" y="183833"/>
                    <a:pt x="796551" y="264795"/>
                  </a:cubicBezTo>
                  <a:cubicBezTo>
                    <a:pt x="812744" y="518160"/>
                    <a:pt x="831794" y="770573"/>
                    <a:pt x="849891" y="1022985"/>
                  </a:cubicBezTo>
                  <a:cubicBezTo>
                    <a:pt x="855606" y="1025843"/>
                    <a:pt x="860369" y="1029653"/>
                    <a:pt x="866084" y="1032510"/>
                  </a:cubicBezTo>
                  <a:cubicBezTo>
                    <a:pt x="880371" y="1018223"/>
                    <a:pt x="901326" y="1007745"/>
                    <a:pt x="908946" y="990600"/>
                  </a:cubicBezTo>
                  <a:cubicBezTo>
                    <a:pt x="992766" y="795338"/>
                    <a:pt x="1080396" y="601028"/>
                    <a:pt x="1153739" y="401955"/>
                  </a:cubicBezTo>
                  <a:cubicBezTo>
                    <a:pt x="1185171" y="317182"/>
                    <a:pt x="1197554" y="217170"/>
                    <a:pt x="1111829" y="142875"/>
                  </a:cubicBezTo>
                  <a:cubicBezTo>
                    <a:pt x="1107066" y="139065"/>
                    <a:pt x="1103256" y="133350"/>
                    <a:pt x="1100399" y="127635"/>
                  </a:cubicBezTo>
                  <a:cubicBezTo>
                    <a:pt x="1099446" y="125730"/>
                    <a:pt x="1100399" y="121920"/>
                    <a:pt x="1101352" y="114300"/>
                  </a:cubicBezTo>
                  <a:cubicBezTo>
                    <a:pt x="1240416" y="120015"/>
                    <a:pt x="1379481" y="125730"/>
                    <a:pt x="1513784" y="69532"/>
                  </a:cubicBezTo>
                  <a:cubicBezTo>
                    <a:pt x="1515689" y="75247"/>
                    <a:pt x="1517594" y="80963"/>
                    <a:pt x="1520452" y="85725"/>
                  </a:cubicBezTo>
                  <a:cubicBezTo>
                    <a:pt x="1509021" y="96202"/>
                    <a:pt x="1499496" y="109538"/>
                    <a:pt x="1486161" y="117157"/>
                  </a:cubicBezTo>
                  <a:cubicBezTo>
                    <a:pt x="1391864" y="168592"/>
                    <a:pt x="1328046" y="244792"/>
                    <a:pt x="1288994" y="345757"/>
                  </a:cubicBezTo>
                  <a:cubicBezTo>
                    <a:pt x="1229939" y="496253"/>
                    <a:pt x="1164216" y="643890"/>
                    <a:pt x="1103256" y="793432"/>
                  </a:cubicBezTo>
                  <a:cubicBezTo>
                    <a:pt x="1097541" y="806768"/>
                    <a:pt x="1102304" y="829628"/>
                    <a:pt x="1110877" y="842963"/>
                  </a:cubicBezTo>
                  <a:cubicBezTo>
                    <a:pt x="1153739" y="913448"/>
                    <a:pt x="1197554" y="982980"/>
                    <a:pt x="1243274" y="1050608"/>
                  </a:cubicBezTo>
                  <a:cubicBezTo>
                    <a:pt x="1277564" y="1101090"/>
                    <a:pt x="1316616" y="1149668"/>
                    <a:pt x="1353764" y="1198245"/>
                  </a:cubicBezTo>
                  <a:cubicBezTo>
                    <a:pt x="1368052" y="1217295"/>
                    <a:pt x="1388054" y="1232535"/>
                    <a:pt x="1399484" y="1252537"/>
                  </a:cubicBezTo>
                  <a:cubicBezTo>
                    <a:pt x="1437584" y="1319212"/>
                    <a:pt x="1487114" y="1369695"/>
                    <a:pt x="1575696" y="1365885"/>
                  </a:cubicBezTo>
                  <a:cubicBezTo>
                    <a:pt x="1568077" y="1396365"/>
                    <a:pt x="1561409" y="1422083"/>
                    <a:pt x="1551884" y="1459230"/>
                  </a:cubicBezTo>
                  <a:cubicBezTo>
                    <a:pt x="1491877" y="1446848"/>
                    <a:pt x="1428059" y="1444943"/>
                    <a:pt x="1377577" y="1419225"/>
                  </a:cubicBezTo>
                  <a:cubicBezTo>
                    <a:pt x="1316616" y="1387793"/>
                    <a:pt x="1258514" y="1373505"/>
                    <a:pt x="1191839" y="1387793"/>
                  </a:cubicBezTo>
                  <a:cubicBezTo>
                    <a:pt x="1188981" y="1384935"/>
                    <a:pt x="1185171" y="1381125"/>
                    <a:pt x="1182314" y="1378268"/>
                  </a:cubicBezTo>
                  <a:cubicBezTo>
                    <a:pt x="1193744" y="1358265"/>
                    <a:pt x="1205174" y="1338262"/>
                    <a:pt x="1215652" y="1318260"/>
                  </a:cubicBezTo>
                  <a:cubicBezTo>
                    <a:pt x="1220414" y="1172528"/>
                    <a:pt x="1106114" y="1080135"/>
                    <a:pt x="1040391" y="949643"/>
                  </a:cubicBezTo>
                  <a:cubicBezTo>
                    <a:pt x="1004196" y="1044893"/>
                    <a:pt x="969906" y="1127760"/>
                    <a:pt x="941331" y="1212533"/>
                  </a:cubicBezTo>
                  <a:cubicBezTo>
                    <a:pt x="929901" y="1246823"/>
                    <a:pt x="928949" y="1283970"/>
                    <a:pt x="967049" y="1310640"/>
                  </a:cubicBezTo>
                  <a:cubicBezTo>
                    <a:pt x="977526" y="1318260"/>
                    <a:pt x="975621" y="1343025"/>
                    <a:pt x="980384" y="1361123"/>
                  </a:cubicBezTo>
                  <a:cubicBezTo>
                    <a:pt x="859416" y="1360170"/>
                    <a:pt x="747974" y="1360170"/>
                    <a:pt x="623196" y="13601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5E444E7-7B11-4EF8-96F8-A051A866B515}"/>
                </a:ext>
              </a:extLst>
            </p:cNvPr>
            <p:cNvSpPr/>
            <p:nvPr/>
          </p:nvSpPr>
          <p:spPr>
            <a:xfrm>
              <a:off x="1181100" y="1860757"/>
              <a:ext cx="1628775" cy="1885950"/>
            </a:xfrm>
            <a:custGeom>
              <a:avLst/>
              <a:gdLst>
                <a:gd name="connsiteX0" fmla="*/ 1634490 w 1628775"/>
                <a:gd name="connsiteY0" fmla="*/ 43290 h 1885950"/>
                <a:gd name="connsiteX1" fmla="*/ 1544955 w 1628775"/>
                <a:gd name="connsiteY1" fmla="*/ 271890 h 1885950"/>
                <a:gd name="connsiteX2" fmla="*/ 1397318 w 1628775"/>
                <a:gd name="connsiteY2" fmla="*/ 325230 h 1885950"/>
                <a:gd name="connsiteX3" fmla="*/ 884873 w 1628775"/>
                <a:gd name="connsiteY3" fmla="*/ 255698 h 1885950"/>
                <a:gd name="connsiteX4" fmla="*/ 839153 w 1628775"/>
                <a:gd name="connsiteY4" fmla="*/ 246173 h 1885950"/>
                <a:gd name="connsiteX5" fmla="*/ 835343 w 1628775"/>
                <a:gd name="connsiteY5" fmla="*/ 325230 h 1885950"/>
                <a:gd name="connsiteX6" fmla="*/ 855345 w 1628775"/>
                <a:gd name="connsiteY6" fmla="*/ 1614915 h 1885950"/>
                <a:gd name="connsiteX7" fmla="*/ 913448 w 1628775"/>
                <a:gd name="connsiteY7" fmla="*/ 1715880 h 1885950"/>
                <a:gd name="connsiteX8" fmla="*/ 982980 w 1628775"/>
                <a:gd name="connsiteY8" fmla="*/ 1772078 h 1885950"/>
                <a:gd name="connsiteX9" fmla="*/ 1100138 w 1628775"/>
                <a:gd name="connsiteY9" fmla="*/ 1834943 h 1885950"/>
                <a:gd name="connsiteX10" fmla="*/ 1142048 w 1628775"/>
                <a:gd name="connsiteY10" fmla="*/ 1870185 h 1885950"/>
                <a:gd name="connsiteX11" fmla="*/ 930593 w 1628775"/>
                <a:gd name="connsiteY11" fmla="*/ 1878758 h 1885950"/>
                <a:gd name="connsiteX12" fmla="*/ 864870 w 1628775"/>
                <a:gd name="connsiteY12" fmla="*/ 1834943 h 1885950"/>
                <a:gd name="connsiteX13" fmla="*/ 641033 w 1628775"/>
                <a:gd name="connsiteY13" fmla="*/ 1736835 h 1885950"/>
                <a:gd name="connsiteX14" fmla="*/ 574358 w 1628775"/>
                <a:gd name="connsiteY14" fmla="*/ 1728263 h 1885950"/>
                <a:gd name="connsiteX15" fmla="*/ 582930 w 1628775"/>
                <a:gd name="connsiteY15" fmla="*/ 1710165 h 1885950"/>
                <a:gd name="connsiteX16" fmla="*/ 667703 w 1628775"/>
                <a:gd name="connsiteY16" fmla="*/ 1553955 h 1885950"/>
                <a:gd name="connsiteX17" fmla="*/ 686753 w 1628775"/>
                <a:gd name="connsiteY17" fmla="*/ 221408 h 1885950"/>
                <a:gd name="connsiteX18" fmla="*/ 686753 w 1628775"/>
                <a:gd name="connsiteY18" fmla="*/ 184260 h 1885950"/>
                <a:gd name="connsiteX19" fmla="*/ 415290 w 1628775"/>
                <a:gd name="connsiteY19" fmla="*/ 140445 h 1885950"/>
                <a:gd name="connsiteX20" fmla="*/ 205740 w 1628775"/>
                <a:gd name="connsiteY20" fmla="*/ 284273 h 1885950"/>
                <a:gd name="connsiteX21" fmla="*/ 193358 w 1628775"/>
                <a:gd name="connsiteY21" fmla="*/ 316658 h 1885950"/>
                <a:gd name="connsiteX22" fmla="*/ 0 w 1628775"/>
                <a:gd name="connsiteY22" fmla="*/ 72818 h 1885950"/>
                <a:gd name="connsiteX23" fmla="*/ 159068 w 1628775"/>
                <a:gd name="connsiteY23" fmla="*/ 37575 h 1885950"/>
                <a:gd name="connsiteX24" fmla="*/ 393383 w 1628775"/>
                <a:gd name="connsiteY24" fmla="*/ 3285 h 1885950"/>
                <a:gd name="connsiteX25" fmla="*/ 764858 w 1628775"/>
                <a:gd name="connsiteY25" fmla="*/ 81390 h 1885950"/>
                <a:gd name="connsiteX26" fmla="*/ 1353503 w 1628775"/>
                <a:gd name="connsiteY26" fmla="*/ 267128 h 1885950"/>
                <a:gd name="connsiteX27" fmla="*/ 1551623 w 1628775"/>
                <a:gd name="connsiteY27" fmla="*/ 178545 h 1885950"/>
                <a:gd name="connsiteX28" fmla="*/ 1604963 w 1628775"/>
                <a:gd name="connsiteY28" fmla="*/ 56625 h 1885950"/>
                <a:gd name="connsiteX29" fmla="*/ 1615440 w 1628775"/>
                <a:gd name="connsiteY29" fmla="*/ 25193 h 1885950"/>
                <a:gd name="connsiteX30" fmla="*/ 1634490 w 1628775"/>
                <a:gd name="connsiteY30" fmla="*/ 43290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28775" h="1885950">
                  <a:moveTo>
                    <a:pt x="1634490" y="43290"/>
                  </a:moveTo>
                  <a:cubicBezTo>
                    <a:pt x="1616393" y="124253"/>
                    <a:pt x="1598295" y="205215"/>
                    <a:pt x="1544955" y="271890"/>
                  </a:cubicBezTo>
                  <a:cubicBezTo>
                    <a:pt x="1507808" y="318563"/>
                    <a:pt x="1451610" y="322373"/>
                    <a:pt x="1397318" y="325230"/>
                  </a:cubicBezTo>
                  <a:cubicBezTo>
                    <a:pt x="1223010" y="331898"/>
                    <a:pt x="1053465" y="294750"/>
                    <a:pt x="884873" y="255698"/>
                  </a:cubicBezTo>
                  <a:cubicBezTo>
                    <a:pt x="871538" y="252840"/>
                    <a:pt x="857250" y="249983"/>
                    <a:pt x="839153" y="246173"/>
                  </a:cubicBezTo>
                  <a:cubicBezTo>
                    <a:pt x="837248" y="274748"/>
                    <a:pt x="835343" y="299513"/>
                    <a:pt x="835343" y="325230"/>
                  </a:cubicBezTo>
                  <a:cubicBezTo>
                    <a:pt x="842010" y="754808"/>
                    <a:pt x="849630" y="1185338"/>
                    <a:pt x="855345" y="1614915"/>
                  </a:cubicBezTo>
                  <a:cubicBezTo>
                    <a:pt x="856298" y="1660635"/>
                    <a:pt x="872490" y="1693021"/>
                    <a:pt x="913448" y="1715880"/>
                  </a:cubicBezTo>
                  <a:cubicBezTo>
                    <a:pt x="939165" y="1730168"/>
                    <a:pt x="962978" y="1750171"/>
                    <a:pt x="982980" y="1772078"/>
                  </a:cubicBezTo>
                  <a:cubicBezTo>
                    <a:pt x="1015365" y="1807321"/>
                    <a:pt x="1047750" y="1835896"/>
                    <a:pt x="1100138" y="1834943"/>
                  </a:cubicBezTo>
                  <a:cubicBezTo>
                    <a:pt x="1110615" y="1834943"/>
                    <a:pt x="1121093" y="1852088"/>
                    <a:pt x="1142048" y="1870185"/>
                  </a:cubicBezTo>
                  <a:cubicBezTo>
                    <a:pt x="1061085" y="1885425"/>
                    <a:pt x="996315" y="1901618"/>
                    <a:pt x="930593" y="1878758"/>
                  </a:cubicBezTo>
                  <a:cubicBezTo>
                    <a:pt x="906780" y="1870185"/>
                    <a:pt x="880110" y="1854946"/>
                    <a:pt x="864870" y="1834943"/>
                  </a:cubicBezTo>
                  <a:cubicBezTo>
                    <a:pt x="807720" y="1758743"/>
                    <a:pt x="734378" y="1729215"/>
                    <a:pt x="641033" y="1736835"/>
                  </a:cubicBezTo>
                  <a:cubicBezTo>
                    <a:pt x="620078" y="1738740"/>
                    <a:pt x="598170" y="1731121"/>
                    <a:pt x="574358" y="1728263"/>
                  </a:cubicBezTo>
                  <a:cubicBezTo>
                    <a:pt x="580073" y="1715880"/>
                    <a:pt x="581025" y="1711118"/>
                    <a:pt x="582930" y="1710165"/>
                  </a:cubicBezTo>
                  <a:cubicBezTo>
                    <a:pt x="677228" y="1693021"/>
                    <a:pt x="667703" y="1628250"/>
                    <a:pt x="667703" y="1553955"/>
                  </a:cubicBezTo>
                  <a:cubicBezTo>
                    <a:pt x="670560" y="1110090"/>
                    <a:pt x="680085" y="665273"/>
                    <a:pt x="686753" y="221408"/>
                  </a:cubicBezTo>
                  <a:cubicBezTo>
                    <a:pt x="686753" y="211883"/>
                    <a:pt x="686753" y="203310"/>
                    <a:pt x="686753" y="184260"/>
                  </a:cubicBezTo>
                  <a:cubicBezTo>
                    <a:pt x="595313" y="169020"/>
                    <a:pt x="505778" y="149018"/>
                    <a:pt x="415290" y="140445"/>
                  </a:cubicBezTo>
                  <a:cubicBezTo>
                    <a:pt x="300990" y="129968"/>
                    <a:pt x="241935" y="174735"/>
                    <a:pt x="205740" y="284273"/>
                  </a:cubicBezTo>
                  <a:cubicBezTo>
                    <a:pt x="202883" y="292845"/>
                    <a:pt x="199073" y="302370"/>
                    <a:pt x="193358" y="316658"/>
                  </a:cubicBezTo>
                  <a:cubicBezTo>
                    <a:pt x="126683" y="229980"/>
                    <a:pt x="61913" y="149018"/>
                    <a:pt x="0" y="72818"/>
                  </a:cubicBezTo>
                  <a:cubicBezTo>
                    <a:pt x="54293" y="60435"/>
                    <a:pt x="105728" y="47100"/>
                    <a:pt x="159068" y="37575"/>
                  </a:cubicBezTo>
                  <a:cubicBezTo>
                    <a:pt x="237173" y="24240"/>
                    <a:pt x="315278" y="14715"/>
                    <a:pt x="393383" y="3285"/>
                  </a:cubicBezTo>
                  <a:cubicBezTo>
                    <a:pt x="525780" y="-14812"/>
                    <a:pt x="642938" y="46148"/>
                    <a:pt x="764858" y="81390"/>
                  </a:cubicBezTo>
                  <a:cubicBezTo>
                    <a:pt x="962025" y="139493"/>
                    <a:pt x="1157288" y="205215"/>
                    <a:pt x="1353503" y="267128"/>
                  </a:cubicBezTo>
                  <a:cubicBezTo>
                    <a:pt x="1445895" y="296655"/>
                    <a:pt x="1512570" y="266175"/>
                    <a:pt x="1551623" y="178545"/>
                  </a:cubicBezTo>
                  <a:cubicBezTo>
                    <a:pt x="1569720" y="138540"/>
                    <a:pt x="1587818" y="97583"/>
                    <a:pt x="1604963" y="56625"/>
                  </a:cubicBezTo>
                  <a:cubicBezTo>
                    <a:pt x="1609725" y="46148"/>
                    <a:pt x="1611630" y="35670"/>
                    <a:pt x="1615440" y="25193"/>
                  </a:cubicBezTo>
                  <a:cubicBezTo>
                    <a:pt x="1621155" y="32813"/>
                    <a:pt x="1627823" y="37575"/>
                    <a:pt x="1634490" y="432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336F943-FED5-48E7-B876-587925229967}"/>
                </a:ext>
              </a:extLst>
            </p:cNvPr>
            <p:cNvSpPr/>
            <p:nvPr/>
          </p:nvSpPr>
          <p:spPr>
            <a:xfrm>
              <a:off x="6854190" y="3113298"/>
              <a:ext cx="1628775" cy="1876425"/>
            </a:xfrm>
            <a:custGeom>
              <a:avLst/>
              <a:gdLst>
                <a:gd name="connsiteX0" fmla="*/ 838200 w 1628775"/>
                <a:gd name="connsiteY0" fmla="*/ 244264 h 1876425"/>
                <a:gd name="connsiteX1" fmla="*/ 832485 w 1628775"/>
                <a:gd name="connsiteY1" fmla="*/ 318559 h 1876425"/>
                <a:gd name="connsiteX2" fmla="*/ 853440 w 1628775"/>
                <a:gd name="connsiteY2" fmla="*/ 1608244 h 1876425"/>
                <a:gd name="connsiteX3" fmla="*/ 916305 w 1628775"/>
                <a:gd name="connsiteY3" fmla="*/ 1716829 h 1876425"/>
                <a:gd name="connsiteX4" fmla="*/ 982028 w 1628775"/>
                <a:gd name="connsiteY4" fmla="*/ 1770169 h 1876425"/>
                <a:gd name="connsiteX5" fmla="*/ 1098233 w 1628775"/>
                <a:gd name="connsiteY5" fmla="*/ 1834939 h 1876425"/>
                <a:gd name="connsiteX6" fmla="*/ 1132523 w 1628775"/>
                <a:gd name="connsiteY6" fmla="*/ 1859704 h 1876425"/>
                <a:gd name="connsiteX7" fmla="*/ 1126808 w 1628775"/>
                <a:gd name="connsiteY7" fmla="*/ 1877802 h 1876425"/>
                <a:gd name="connsiteX8" fmla="*/ 953453 w 1628775"/>
                <a:gd name="connsiteY8" fmla="*/ 1880659 h 1876425"/>
                <a:gd name="connsiteX9" fmla="*/ 860108 w 1628775"/>
                <a:gd name="connsiteY9" fmla="*/ 1824462 h 1876425"/>
                <a:gd name="connsiteX10" fmla="*/ 645795 w 1628775"/>
                <a:gd name="connsiteY10" fmla="*/ 1734927 h 1876425"/>
                <a:gd name="connsiteX11" fmla="*/ 576263 w 1628775"/>
                <a:gd name="connsiteY11" fmla="*/ 1727307 h 1876425"/>
                <a:gd name="connsiteX12" fmla="*/ 575310 w 1628775"/>
                <a:gd name="connsiteY12" fmla="*/ 1711114 h 1876425"/>
                <a:gd name="connsiteX13" fmla="*/ 634365 w 1628775"/>
                <a:gd name="connsiteY13" fmla="*/ 1686349 h 1876425"/>
                <a:gd name="connsiteX14" fmla="*/ 670560 w 1628775"/>
                <a:gd name="connsiteY14" fmla="*/ 1611102 h 1876425"/>
                <a:gd name="connsiteX15" fmla="*/ 664845 w 1628775"/>
                <a:gd name="connsiteY15" fmla="*/ 1535854 h 1876425"/>
                <a:gd name="connsiteX16" fmla="*/ 688658 w 1628775"/>
                <a:gd name="connsiteY16" fmla="*/ 250931 h 1876425"/>
                <a:gd name="connsiteX17" fmla="*/ 688658 w 1628775"/>
                <a:gd name="connsiteY17" fmla="*/ 189972 h 1876425"/>
                <a:gd name="connsiteX18" fmla="*/ 349568 w 1628775"/>
                <a:gd name="connsiteY18" fmla="*/ 140442 h 1876425"/>
                <a:gd name="connsiteX19" fmla="*/ 220028 w 1628775"/>
                <a:gd name="connsiteY19" fmla="*/ 246169 h 1876425"/>
                <a:gd name="connsiteX20" fmla="*/ 195263 w 1628775"/>
                <a:gd name="connsiteY20" fmla="*/ 313797 h 1876425"/>
                <a:gd name="connsiteX21" fmla="*/ 0 w 1628775"/>
                <a:gd name="connsiteY21" fmla="*/ 72814 h 1876425"/>
                <a:gd name="connsiteX22" fmla="*/ 164783 w 1628775"/>
                <a:gd name="connsiteY22" fmla="*/ 36619 h 1876425"/>
                <a:gd name="connsiteX23" fmla="*/ 376238 w 1628775"/>
                <a:gd name="connsiteY23" fmla="*/ 5186 h 1876425"/>
                <a:gd name="connsiteX24" fmla="*/ 765810 w 1628775"/>
                <a:gd name="connsiteY24" fmla="*/ 82339 h 1876425"/>
                <a:gd name="connsiteX25" fmla="*/ 1363980 w 1628775"/>
                <a:gd name="connsiteY25" fmla="*/ 268077 h 1876425"/>
                <a:gd name="connsiteX26" fmla="*/ 1550671 w 1628775"/>
                <a:gd name="connsiteY26" fmla="*/ 182352 h 1876425"/>
                <a:gd name="connsiteX27" fmla="*/ 1604010 w 1628775"/>
                <a:gd name="connsiteY27" fmla="*/ 61384 h 1876425"/>
                <a:gd name="connsiteX28" fmla="*/ 1630680 w 1628775"/>
                <a:gd name="connsiteY28" fmla="*/ 37572 h 1876425"/>
                <a:gd name="connsiteX29" fmla="*/ 1544003 w 1628775"/>
                <a:gd name="connsiteY29" fmla="*/ 269029 h 1876425"/>
                <a:gd name="connsiteX30" fmla="*/ 1431608 w 1628775"/>
                <a:gd name="connsiteY30" fmla="*/ 318559 h 1876425"/>
                <a:gd name="connsiteX31" fmla="*/ 942023 w 1628775"/>
                <a:gd name="connsiteY31" fmla="*/ 267124 h 1876425"/>
                <a:gd name="connsiteX32" fmla="*/ 838200 w 1628775"/>
                <a:gd name="connsiteY32" fmla="*/ 244264 h 1876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628775" h="1876425">
                  <a:moveTo>
                    <a:pt x="838200" y="244264"/>
                  </a:moveTo>
                  <a:cubicBezTo>
                    <a:pt x="836295" y="271886"/>
                    <a:pt x="832485" y="294747"/>
                    <a:pt x="832485" y="318559"/>
                  </a:cubicBezTo>
                  <a:cubicBezTo>
                    <a:pt x="839153" y="748136"/>
                    <a:pt x="845820" y="1178667"/>
                    <a:pt x="853440" y="1608244"/>
                  </a:cubicBezTo>
                  <a:cubicBezTo>
                    <a:pt x="854393" y="1655869"/>
                    <a:pt x="869633" y="1693017"/>
                    <a:pt x="916305" y="1716829"/>
                  </a:cubicBezTo>
                  <a:cubicBezTo>
                    <a:pt x="941070" y="1729212"/>
                    <a:pt x="963930" y="1749214"/>
                    <a:pt x="982028" y="1770169"/>
                  </a:cubicBezTo>
                  <a:cubicBezTo>
                    <a:pt x="1013460" y="1806364"/>
                    <a:pt x="1047750" y="1833034"/>
                    <a:pt x="1098233" y="1834939"/>
                  </a:cubicBezTo>
                  <a:cubicBezTo>
                    <a:pt x="1109663" y="1834939"/>
                    <a:pt x="1121093" y="1851132"/>
                    <a:pt x="1132523" y="1859704"/>
                  </a:cubicBezTo>
                  <a:cubicBezTo>
                    <a:pt x="1130618" y="1865419"/>
                    <a:pt x="1128713" y="1872087"/>
                    <a:pt x="1126808" y="1877802"/>
                  </a:cubicBezTo>
                  <a:cubicBezTo>
                    <a:pt x="1068705" y="1879707"/>
                    <a:pt x="1009650" y="1889232"/>
                    <a:pt x="953453" y="1880659"/>
                  </a:cubicBezTo>
                  <a:cubicBezTo>
                    <a:pt x="920115" y="1875896"/>
                    <a:pt x="882968" y="1851132"/>
                    <a:pt x="860108" y="1824462"/>
                  </a:cubicBezTo>
                  <a:cubicBezTo>
                    <a:pt x="802005" y="1757787"/>
                    <a:pt x="733425" y="1727307"/>
                    <a:pt x="645795" y="1734927"/>
                  </a:cubicBezTo>
                  <a:cubicBezTo>
                    <a:pt x="622935" y="1736832"/>
                    <a:pt x="599123" y="1730164"/>
                    <a:pt x="576263" y="1727307"/>
                  </a:cubicBezTo>
                  <a:cubicBezTo>
                    <a:pt x="576263" y="1721592"/>
                    <a:pt x="575310" y="1716829"/>
                    <a:pt x="575310" y="1711114"/>
                  </a:cubicBezTo>
                  <a:cubicBezTo>
                    <a:pt x="595313" y="1702542"/>
                    <a:pt x="615315" y="1695874"/>
                    <a:pt x="634365" y="1686349"/>
                  </a:cubicBezTo>
                  <a:cubicBezTo>
                    <a:pt x="665798" y="1671109"/>
                    <a:pt x="683895" y="1651107"/>
                    <a:pt x="670560" y="1611102"/>
                  </a:cubicBezTo>
                  <a:cubicBezTo>
                    <a:pt x="662940" y="1588242"/>
                    <a:pt x="664845" y="1560619"/>
                    <a:pt x="664845" y="1535854"/>
                  </a:cubicBezTo>
                  <a:cubicBezTo>
                    <a:pt x="672465" y="1107229"/>
                    <a:pt x="681038" y="679557"/>
                    <a:pt x="688658" y="250931"/>
                  </a:cubicBezTo>
                  <a:cubicBezTo>
                    <a:pt x="688658" y="231881"/>
                    <a:pt x="688658" y="212831"/>
                    <a:pt x="688658" y="189972"/>
                  </a:cubicBezTo>
                  <a:cubicBezTo>
                    <a:pt x="578168" y="157586"/>
                    <a:pt x="465773" y="129011"/>
                    <a:pt x="349568" y="140442"/>
                  </a:cubicBezTo>
                  <a:cubicBezTo>
                    <a:pt x="284798" y="147109"/>
                    <a:pt x="244793" y="189019"/>
                    <a:pt x="220028" y="246169"/>
                  </a:cubicBezTo>
                  <a:cubicBezTo>
                    <a:pt x="211455" y="266172"/>
                    <a:pt x="204788" y="287127"/>
                    <a:pt x="195263" y="313797"/>
                  </a:cubicBezTo>
                  <a:cubicBezTo>
                    <a:pt x="126683" y="229024"/>
                    <a:pt x="61913" y="149014"/>
                    <a:pt x="0" y="72814"/>
                  </a:cubicBezTo>
                  <a:cubicBezTo>
                    <a:pt x="56198" y="60431"/>
                    <a:pt x="109538" y="46144"/>
                    <a:pt x="164783" y="36619"/>
                  </a:cubicBezTo>
                  <a:cubicBezTo>
                    <a:pt x="235268" y="24236"/>
                    <a:pt x="305753" y="16617"/>
                    <a:pt x="376238" y="5186"/>
                  </a:cubicBezTo>
                  <a:cubicBezTo>
                    <a:pt x="516255" y="-18626"/>
                    <a:pt x="638175" y="45192"/>
                    <a:pt x="765810" y="82339"/>
                  </a:cubicBezTo>
                  <a:cubicBezTo>
                    <a:pt x="965835" y="141394"/>
                    <a:pt x="1163955" y="207117"/>
                    <a:pt x="1363980" y="268077"/>
                  </a:cubicBezTo>
                  <a:cubicBezTo>
                    <a:pt x="1451610" y="294747"/>
                    <a:pt x="1512571" y="266172"/>
                    <a:pt x="1550671" y="182352"/>
                  </a:cubicBezTo>
                  <a:cubicBezTo>
                    <a:pt x="1568768" y="142347"/>
                    <a:pt x="1585913" y="101389"/>
                    <a:pt x="1604010" y="61384"/>
                  </a:cubicBezTo>
                  <a:cubicBezTo>
                    <a:pt x="1608773" y="50906"/>
                    <a:pt x="1619250" y="44239"/>
                    <a:pt x="1630680" y="37572"/>
                  </a:cubicBezTo>
                  <a:cubicBezTo>
                    <a:pt x="1618298" y="122344"/>
                    <a:pt x="1602105" y="206164"/>
                    <a:pt x="1544003" y="269029"/>
                  </a:cubicBezTo>
                  <a:cubicBezTo>
                    <a:pt x="1518285" y="296652"/>
                    <a:pt x="1470660" y="313797"/>
                    <a:pt x="1431608" y="318559"/>
                  </a:cubicBezTo>
                  <a:cubicBezTo>
                    <a:pt x="1264921" y="338561"/>
                    <a:pt x="1103948" y="301414"/>
                    <a:pt x="942023" y="267124"/>
                  </a:cubicBezTo>
                  <a:cubicBezTo>
                    <a:pt x="907733" y="261409"/>
                    <a:pt x="877253" y="253789"/>
                    <a:pt x="838200" y="2442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77E646C-D41D-4199-A792-50BC8938A2A9}"/>
                </a:ext>
              </a:extLst>
            </p:cNvPr>
            <p:cNvSpPr/>
            <p:nvPr/>
          </p:nvSpPr>
          <p:spPr>
            <a:xfrm>
              <a:off x="2056448" y="2251710"/>
              <a:ext cx="990600" cy="1266825"/>
            </a:xfrm>
            <a:custGeom>
              <a:avLst/>
              <a:gdLst>
                <a:gd name="connsiteX0" fmla="*/ 313373 w 990600"/>
                <a:gd name="connsiteY0" fmla="*/ 534353 h 1266825"/>
                <a:gd name="connsiteX1" fmla="*/ 250507 w 990600"/>
                <a:gd name="connsiteY1" fmla="*/ 636270 h 1266825"/>
                <a:gd name="connsiteX2" fmla="*/ 276225 w 990600"/>
                <a:gd name="connsiteY2" fmla="*/ 872490 h 1266825"/>
                <a:gd name="connsiteX3" fmla="*/ 355282 w 990600"/>
                <a:gd name="connsiteY3" fmla="*/ 983932 h 1266825"/>
                <a:gd name="connsiteX4" fmla="*/ 396240 w 990600"/>
                <a:gd name="connsiteY4" fmla="*/ 1051560 h 1266825"/>
                <a:gd name="connsiteX5" fmla="*/ 0 w 990600"/>
                <a:gd name="connsiteY5" fmla="*/ 1015365 h 1266825"/>
                <a:gd name="connsiteX6" fmla="*/ 33338 w 990600"/>
                <a:gd name="connsiteY6" fmla="*/ 988695 h 1266825"/>
                <a:gd name="connsiteX7" fmla="*/ 91440 w 990600"/>
                <a:gd name="connsiteY7" fmla="*/ 969645 h 1266825"/>
                <a:gd name="connsiteX8" fmla="*/ 140017 w 990600"/>
                <a:gd name="connsiteY8" fmla="*/ 906780 h 1266825"/>
                <a:gd name="connsiteX9" fmla="*/ 140017 w 990600"/>
                <a:gd name="connsiteY9" fmla="*/ 241935 h 1266825"/>
                <a:gd name="connsiteX10" fmla="*/ 138113 w 990600"/>
                <a:gd name="connsiteY10" fmla="*/ 213360 h 1266825"/>
                <a:gd name="connsiteX11" fmla="*/ 29527 w 990600"/>
                <a:gd name="connsiteY11" fmla="*/ 40957 h 1266825"/>
                <a:gd name="connsiteX12" fmla="*/ 4763 w 990600"/>
                <a:gd name="connsiteY12" fmla="*/ 15240 h 1266825"/>
                <a:gd name="connsiteX13" fmla="*/ 13335 w 990600"/>
                <a:gd name="connsiteY13" fmla="*/ 0 h 1266825"/>
                <a:gd name="connsiteX14" fmla="*/ 102870 w 990600"/>
                <a:gd name="connsiteY14" fmla="*/ 23813 h 1266825"/>
                <a:gd name="connsiteX15" fmla="*/ 168592 w 990600"/>
                <a:gd name="connsiteY15" fmla="*/ 32385 h 1266825"/>
                <a:gd name="connsiteX16" fmla="*/ 438150 w 990600"/>
                <a:gd name="connsiteY16" fmla="*/ 11430 h 1266825"/>
                <a:gd name="connsiteX17" fmla="*/ 631507 w 990600"/>
                <a:gd name="connsiteY17" fmla="*/ 268605 h 1266825"/>
                <a:gd name="connsiteX18" fmla="*/ 464820 w 990600"/>
                <a:gd name="connsiteY18" fmla="*/ 487680 h 1266825"/>
                <a:gd name="connsiteX19" fmla="*/ 443865 w 990600"/>
                <a:gd name="connsiteY19" fmla="*/ 548640 h 1266825"/>
                <a:gd name="connsiteX20" fmla="*/ 524828 w 990600"/>
                <a:gd name="connsiteY20" fmla="*/ 792480 h 1266825"/>
                <a:gd name="connsiteX21" fmla="*/ 655320 w 990600"/>
                <a:gd name="connsiteY21" fmla="*/ 1003935 h 1266825"/>
                <a:gd name="connsiteX22" fmla="*/ 699135 w 990600"/>
                <a:gd name="connsiteY22" fmla="*/ 1054418 h 1266825"/>
                <a:gd name="connsiteX23" fmla="*/ 997268 w 990600"/>
                <a:gd name="connsiteY23" fmla="*/ 1226820 h 1266825"/>
                <a:gd name="connsiteX24" fmla="*/ 997268 w 990600"/>
                <a:gd name="connsiteY24" fmla="*/ 1275398 h 1266825"/>
                <a:gd name="connsiteX25" fmla="*/ 664845 w 990600"/>
                <a:gd name="connsiteY25" fmla="*/ 1180148 h 1266825"/>
                <a:gd name="connsiteX26" fmla="*/ 478155 w 990600"/>
                <a:gd name="connsiteY26" fmla="*/ 1120140 h 1266825"/>
                <a:gd name="connsiteX27" fmla="*/ 514350 w 990600"/>
                <a:gd name="connsiteY27" fmla="*/ 1067753 h 1266825"/>
                <a:gd name="connsiteX28" fmla="*/ 528637 w 990600"/>
                <a:gd name="connsiteY28" fmla="*/ 1026795 h 1266825"/>
                <a:gd name="connsiteX29" fmla="*/ 413385 w 990600"/>
                <a:gd name="connsiteY29" fmla="*/ 718185 h 1266825"/>
                <a:gd name="connsiteX30" fmla="*/ 313373 w 990600"/>
                <a:gd name="connsiteY30" fmla="*/ 534353 h 1266825"/>
                <a:gd name="connsiteX31" fmla="*/ 238125 w 990600"/>
                <a:gd name="connsiteY31" fmla="*/ 282892 h 1266825"/>
                <a:gd name="connsiteX32" fmla="*/ 237173 w 990600"/>
                <a:gd name="connsiteY32" fmla="*/ 373380 h 1266825"/>
                <a:gd name="connsiteX33" fmla="*/ 289560 w 990600"/>
                <a:gd name="connsiteY33" fmla="*/ 457200 h 1266825"/>
                <a:gd name="connsiteX34" fmla="*/ 366712 w 990600"/>
                <a:gd name="connsiteY34" fmla="*/ 439103 h 1266825"/>
                <a:gd name="connsiteX35" fmla="*/ 471487 w 990600"/>
                <a:gd name="connsiteY35" fmla="*/ 189547 h 1266825"/>
                <a:gd name="connsiteX36" fmla="*/ 360045 w 990600"/>
                <a:gd name="connsiteY36" fmla="*/ 82867 h 1266825"/>
                <a:gd name="connsiteX37" fmla="*/ 238125 w 990600"/>
                <a:gd name="connsiteY37" fmla="*/ 197167 h 1266825"/>
                <a:gd name="connsiteX38" fmla="*/ 238125 w 990600"/>
                <a:gd name="connsiteY38" fmla="*/ 282892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90600" h="1266825">
                  <a:moveTo>
                    <a:pt x="313373" y="534353"/>
                  </a:moveTo>
                  <a:cubicBezTo>
                    <a:pt x="262890" y="554355"/>
                    <a:pt x="243840" y="584835"/>
                    <a:pt x="250507" y="636270"/>
                  </a:cubicBezTo>
                  <a:cubicBezTo>
                    <a:pt x="261938" y="714375"/>
                    <a:pt x="265748" y="794385"/>
                    <a:pt x="276225" y="872490"/>
                  </a:cubicBezTo>
                  <a:cubicBezTo>
                    <a:pt x="282892" y="922973"/>
                    <a:pt x="309563" y="963930"/>
                    <a:pt x="355282" y="983932"/>
                  </a:cubicBezTo>
                  <a:cubicBezTo>
                    <a:pt x="389573" y="999173"/>
                    <a:pt x="396240" y="1022032"/>
                    <a:pt x="396240" y="1051560"/>
                  </a:cubicBezTo>
                  <a:cubicBezTo>
                    <a:pt x="267653" y="1040130"/>
                    <a:pt x="140017" y="1027748"/>
                    <a:pt x="0" y="1015365"/>
                  </a:cubicBezTo>
                  <a:cubicBezTo>
                    <a:pt x="15240" y="1002982"/>
                    <a:pt x="22860" y="992505"/>
                    <a:pt x="33338" y="988695"/>
                  </a:cubicBezTo>
                  <a:cubicBezTo>
                    <a:pt x="52388" y="981075"/>
                    <a:pt x="76200" y="981075"/>
                    <a:pt x="91440" y="969645"/>
                  </a:cubicBezTo>
                  <a:cubicBezTo>
                    <a:pt x="112395" y="952500"/>
                    <a:pt x="140017" y="927735"/>
                    <a:pt x="140017" y="906780"/>
                  </a:cubicBezTo>
                  <a:cubicBezTo>
                    <a:pt x="142875" y="684848"/>
                    <a:pt x="140970" y="462915"/>
                    <a:pt x="140017" y="241935"/>
                  </a:cubicBezTo>
                  <a:cubicBezTo>
                    <a:pt x="140017" y="232410"/>
                    <a:pt x="138113" y="222885"/>
                    <a:pt x="138113" y="213360"/>
                  </a:cubicBezTo>
                  <a:cubicBezTo>
                    <a:pt x="140970" y="131445"/>
                    <a:pt x="116205" y="67627"/>
                    <a:pt x="29527" y="40957"/>
                  </a:cubicBezTo>
                  <a:cubicBezTo>
                    <a:pt x="20002" y="38100"/>
                    <a:pt x="13335" y="23813"/>
                    <a:pt x="4763" y="15240"/>
                  </a:cubicBezTo>
                  <a:cubicBezTo>
                    <a:pt x="7620" y="10477"/>
                    <a:pt x="10477" y="4763"/>
                    <a:pt x="13335" y="0"/>
                  </a:cubicBezTo>
                  <a:cubicBezTo>
                    <a:pt x="42863" y="8572"/>
                    <a:pt x="72390" y="17145"/>
                    <a:pt x="102870" y="23813"/>
                  </a:cubicBezTo>
                  <a:cubicBezTo>
                    <a:pt x="123825" y="28575"/>
                    <a:pt x="146685" y="33338"/>
                    <a:pt x="168592" y="32385"/>
                  </a:cubicBezTo>
                  <a:cubicBezTo>
                    <a:pt x="258127" y="26670"/>
                    <a:pt x="348615" y="20002"/>
                    <a:pt x="438150" y="11430"/>
                  </a:cubicBezTo>
                  <a:cubicBezTo>
                    <a:pt x="572453" y="0"/>
                    <a:pt x="671512" y="128588"/>
                    <a:pt x="631507" y="268605"/>
                  </a:cubicBezTo>
                  <a:cubicBezTo>
                    <a:pt x="604837" y="362903"/>
                    <a:pt x="544830" y="433388"/>
                    <a:pt x="464820" y="487680"/>
                  </a:cubicBezTo>
                  <a:cubicBezTo>
                    <a:pt x="438150" y="505778"/>
                    <a:pt x="433387" y="520065"/>
                    <a:pt x="443865" y="548640"/>
                  </a:cubicBezTo>
                  <a:cubicBezTo>
                    <a:pt x="472440" y="629603"/>
                    <a:pt x="496253" y="711518"/>
                    <a:pt x="524828" y="792480"/>
                  </a:cubicBezTo>
                  <a:cubicBezTo>
                    <a:pt x="552450" y="872490"/>
                    <a:pt x="589598" y="947737"/>
                    <a:pt x="655320" y="1003935"/>
                  </a:cubicBezTo>
                  <a:cubicBezTo>
                    <a:pt x="672465" y="1018223"/>
                    <a:pt x="685800" y="1036320"/>
                    <a:pt x="699135" y="1054418"/>
                  </a:cubicBezTo>
                  <a:cubicBezTo>
                    <a:pt x="808673" y="1196340"/>
                    <a:pt x="820103" y="1203008"/>
                    <a:pt x="997268" y="1226820"/>
                  </a:cubicBezTo>
                  <a:cubicBezTo>
                    <a:pt x="997268" y="1241108"/>
                    <a:pt x="997268" y="1256348"/>
                    <a:pt x="997268" y="1275398"/>
                  </a:cubicBezTo>
                  <a:cubicBezTo>
                    <a:pt x="880110" y="1256348"/>
                    <a:pt x="762953" y="1251585"/>
                    <a:pt x="664845" y="1180148"/>
                  </a:cubicBezTo>
                  <a:cubicBezTo>
                    <a:pt x="584835" y="1122045"/>
                    <a:pt x="584835" y="1122045"/>
                    <a:pt x="478155" y="1120140"/>
                  </a:cubicBezTo>
                  <a:cubicBezTo>
                    <a:pt x="493395" y="1099185"/>
                    <a:pt x="504825" y="1083945"/>
                    <a:pt x="514350" y="1067753"/>
                  </a:cubicBezTo>
                  <a:cubicBezTo>
                    <a:pt x="521018" y="1055370"/>
                    <a:pt x="528637" y="1040130"/>
                    <a:pt x="528637" y="1026795"/>
                  </a:cubicBezTo>
                  <a:cubicBezTo>
                    <a:pt x="525780" y="911543"/>
                    <a:pt x="461962" y="817245"/>
                    <a:pt x="413385" y="718185"/>
                  </a:cubicBezTo>
                  <a:cubicBezTo>
                    <a:pt x="384810" y="654368"/>
                    <a:pt x="348615" y="596265"/>
                    <a:pt x="313373" y="534353"/>
                  </a:cubicBezTo>
                  <a:close/>
                  <a:moveTo>
                    <a:pt x="238125" y="282892"/>
                  </a:moveTo>
                  <a:cubicBezTo>
                    <a:pt x="238125" y="313373"/>
                    <a:pt x="241935" y="343853"/>
                    <a:pt x="237173" y="373380"/>
                  </a:cubicBezTo>
                  <a:cubicBezTo>
                    <a:pt x="229552" y="419100"/>
                    <a:pt x="261938" y="442913"/>
                    <a:pt x="289560" y="457200"/>
                  </a:cubicBezTo>
                  <a:cubicBezTo>
                    <a:pt x="307657" y="466725"/>
                    <a:pt x="344805" y="453390"/>
                    <a:pt x="366712" y="439103"/>
                  </a:cubicBezTo>
                  <a:cubicBezTo>
                    <a:pt x="459105" y="381000"/>
                    <a:pt x="483870" y="293370"/>
                    <a:pt x="471487" y="189547"/>
                  </a:cubicBezTo>
                  <a:cubicBezTo>
                    <a:pt x="462915" y="117157"/>
                    <a:pt x="427673" y="80010"/>
                    <a:pt x="360045" y="82867"/>
                  </a:cubicBezTo>
                  <a:cubicBezTo>
                    <a:pt x="288607" y="85725"/>
                    <a:pt x="240030" y="130492"/>
                    <a:pt x="238125" y="197167"/>
                  </a:cubicBezTo>
                  <a:cubicBezTo>
                    <a:pt x="238125" y="226695"/>
                    <a:pt x="238125" y="255270"/>
                    <a:pt x="238125" y="2828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87B5A3B-66BF-44AB-8ABB-7440C70203A0}"/>
                </a:ext>
              </a:extLst>
            </p:cNvPr>
            <p:cNvSpPr/>
            <p:nvPr/>
          </p:nvSpPr>
          <p:spPr>
            <a:xfrm>
              <a:off x="7728585" y="3504247"/>
              <a:ext cx="1000125" cy="1266825"/>
            </a:xfrm>
            <a:custGeom>
              <a:avLst/>
              <a:gdLst>
                <a:gd name="connsiteX0" fmla="*/ 393382 w 1000125"/>
                <a:gd name="connsiteY0" fmla="*/ 1051560 h 1266825"/>
                <a:gd name="connsiteX1" fmla="*/ 7620 w 1000125"/>
                <a:gd name="connsiteY1" fmla="*/ 1015365 h 1266825"/>
                <a:gd name="connsiteX2" fmla="*/ 4763 w 1000125"/>
                <a:gd name="connsiteY2" fmla="*/ 1002030 h 1266825"/>
                <a:gd name="connsiteX3" fmla="*/ 50482 w 1000125"/>
                <a:gd name="connsiteY3" fmla="*/ 983933 h 1266825"/>
                <a:gd name="connsiteX4" fmla="*/ 140017 w 1000125"/>
                <a:gd name="connsiteY4" fmla="*/ 915353 h 1266825"/>
                <a:gd name="connsiteX5" fmla="*/ 137160 w 1000125"/>
                <a:gd name="connsiteY5" fmla="*/ 842010 h 1266825"/>
                <a:gd name="connsiteX6" fmla="*/ 131445 w 1000125"/>
                <a:gd name="connsiteY6" fmla="*/ 166688 h 1266825"/>
                <a:gd name="connsiteX7" fmla="*/ 54292 w 1000125"/>
                <a:gd name="connsiteY7" fmla="*/ 54293 h 1266825"/>
                <a:gd name="connsiteX8" fmla="*/ 0 w 1000125"/>
                <a:gd name="connsiteY8" fmla="*/ 21908 h 1266825"/>
                <a:gd name="connsiteX9" fmla="*/ 8572 w 1000125"/>
                <a:gd name="connsiteY9" fmla="*/ 0 h 1266825"/>
                <a:gd name="connsiteX10" fmla="*/ 92392 w 1000125"/>
                <a:gd name="connsiteY10" fmla="*/ 20003 h 1266825"/>
                <a:gd name="connsiteX11" fmla="*/ 157163 w 1000125"/>
                <a:gd name="connsiteY11" fmla="*/ 32385 h 1266825"/>
                <a:gd name="connsiteX12" fmla="*/ 445770 w 1000125"/>
                <a:gd name="connsiteY12" fmla="*/ 12383 h 1266825"/>
                <a:gd name="connsiteX13" fmla="*/ 632460 w 1000125"/>
                <a:gd name="connsiteY13" fmla="*/ 164783 h 1266825"/>
                <a:gd name="connsiteX14" fmla="*/ 599122 w 1000125"/>
                <a:gd name="connsiteY14" fmla="*/ 337185 h 1266825"/>
                <a:gd name="connsiteX15" fmla="*/ 436245 w 1000125"/>
                <a:gd name="connsiteY15" fmla="*/ 526733 h 1266825"/>
                <a:gd name="connsiteX16" fmla="*/ 591502 w 1000125"/>
                <a:gd name="connsiteY16" fmla="*/ 930593 h 1266825"/>
                <a:gd name="connsiteX17" fmla="*/ 766763 w 1000125"/>
                <a:gd name="connsiteY17" fmla="*/ 1142048 h 1266825"/>
                <a:gd name="connsiteX18" fmla="*/ 951547 w 1000125"/>
                <a:gd name="connsiteY18" fmla="*/ 1219200 h 1266825"/>
                <a:gd name="connsiteX19" fmla="*/ 1001077 w 1000125"/>
                <a:gd name="connsiteY19" fmla="*/ 1223963 h 1266825"/>
                <a:gd name="connsiteX20" fmla="*/ 996315 w 1000125"/>
                <a:gd name="connsiteY20" fmla="*/ 1274445 h 1266825"/>
                <a:gd name="connsiteX21" fmla="*/ 674370 w 1000125"/>
                <a:gd name="connsiteY21" fmla="*/ 1182053 h 1266825"/>
                <a:gd name="connsiteX22" fmla="*/ 490538 w 1000125"/>
                <a:gd name="connsiteY22" fmla="*/ 1123950 h 1266825"/>
                <a:gd name="connsiteX23" fmla="*/ 481965 w 1000125"/>
                <a:gd name="connsiteY23" fmla="*/ 1109663 h 1266825"/>
                <a:gd name="connsiteX24" fmla="*/ 522922 w 1000125"/>
                <a:gd name="connsiteY24" fmla="*/ 1049655 h 1266825"/>
                <a:gd name="connsiteX25" fmla="*/ 313372 w 1000125"/>
                <a:gd name="connsiteY25" fmla="*/ 534353 h 1266825"/>
                <a:gd name="connsiteX26" fmla="*/ 249555 w 1000125"/>
                <a:gd name="connsiteY26" fmla="*/ 625793 h 1266825"/>
                <a:gd name="connsiteX27" fmla="*/ 272415 w 1000125"/>
                <a:gd name="connsiteY27" fmla="*/ 862013 h 1266825"/>
                <a:gd name="connsiteX28" fmla="*/ 356235 w 1000125"/>
                <a:gd name="connsiteY28" fmla="*/ 985838 h 1266825"/>
                <a:gd name="connsiteX29" fmla="*/ 393382 w 1000125"/>
                <a:gd name="connsiteY29" fmla="*/ 1051560 h 1266825"/>
                <a:gd name="connsiteX30" fmla="*/ 471488 w 1000125"/>
                <a:gd name="connsiteY30" fmla="*/ 208598 h 1266825"/>
                <a:gd name="connsiteX31" fmla="*/ 469582 w 1000125"/>
                <a:gd name="connsiteY31" fmla="*/ 180023 h 1266825"/>
                <a:gd name="connsiteX32" fmla="*/ 358140 w 1000125"/>
                <a:gd name="connsiteY32" fmla="*/ 81915 h 1266825"/>
                <a:gd name="connsiteX33" fmla="*/ 237172 w 1000125"/>
                <a:gd name="connsiteY33" fmla="*/ 187643 h 1266825"/>
                <a:gd name="connsiteX34" fmla="*/ 234315 w 1000125"/>
                <a:gd name="connsiteY34" fmla="*/ 372428 h 1266825"/>
                <a:gd name="connsiteX35" fmla="*/ 288607 w 1000125"/>
                <a:gd name="connsiteY35" fmla="*/ 455295 h 1266825"/>
                <a:gd name="connsiteX36" fmla="*/ 369570 w 1000125"/>
                <a:gd name="connsiteY36" fmla="*/ 435293 h 1266825"/>
                <a:gd name="connsiteX37" fmla="*/ 471488 w 1000125"/>
                <a:gd name="connsiteY37" fmla="*/ 208598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00125" h="1266825">
                  <a:moveTo>
                    <a:pt x="393382" y="1051560"/>
                  </a:moveTo>
                  <a:cubicBezTo>
                    <a:pt x="262890" y="1039178"/>
                    <a:pt x="135255" y="1027747"/>
                    <a:pt x="7620" y="1015365"/>
                  </a:cubicBezTo>
                  <a:cubicBezTo>
                    <a:pt x="6667" y="1010603"/>
                    <a:pt x="5715" y="1006793"/>
                    <a:pt x="4763" y="1002030"/>
                  </a:cubicBezTo>
                  <a:cubicBezTo>
                    <a:pt x="20002" y="995363"/>
                    <a:pt x="35242" y="987743"/>
                    <a:pt x="50482" y="983933"/>
                  </a:cubicBezTo>
                  <a:cubicBezTo>
                    <a:pt x="90488" y="973455"/>
                    <a:pt x="129540" y="960120"/>
                    <a:pt x="140017" y="915353"/>
                  </a:cubicBezTo>
                  <a:cubicBezTo>
                    <a:pt x="145732" y="892493"/>
                    <a:pt x="138113" y="866775"/>
                    <a:pt x="137160" y="842010"/>
                  </a:cubicBezTo>
                  <a:cubicBezTo>
                    <a:pt x="135255" y="617220"/>
                    <a:pt x="132397" y="391478"/>
                    <a:pt x="131445" y="166688"/>
                  </a:cubicBezTo>
                  <a:cubicBezTo>
                    <a:pt x="131445" y="109538"/>
                    <a:pt x="104775" y="75248"/>
                    <a:pt x="54292" y="54293"/>
                  </a:cubicBezTo>
                  <a:cubicBezTo>
                    <a:pt x="35242" y="46673"/>
                    <a:pt x="18097" y="32385"/>
                    <a:pt x="0" y="21908"/>
                  </a:cubicBezTo>
                  <a:cubicBezTo>
                    <a:pt x="2857" y="14288"/>
                    <a:pt x="5715" y="7620"/>
                    <a:pt x="8572" y="0"/>
                  </a:cubicBezTo>
                  <a:cubicBezTo>
                    <a:pt x="36195" y="6668"/>
                    <a:pt x="64770" y="13335"/>
                    <a:pt x="92392" y="20003"/>
                  </a:cubicBezTo>
                  <a:cubicBezTo>
                    <a:pt x="113347" y="24765"/>
                    <a:pt x="135255" y="33338"/>
                    <a:pt x="157163" y="32385"/>
                  </a:cubicBezTo>
                  <a:cubicBezTo>
                    <a:pt x="253365" y="27623"/>
                    <a:pt x="349567" y="21908"/>
                    <a:pt x="445770" y="12383"/>
                  </a:cubicBezTo>
                  <a:cubicBezTo>
                    <a:pt x="534352" y="3810"/>
                    <a:pt x="615315" y="67628"/>
                    <a:pt x="632460" y="164783"/>
                  </a:cubicBezTo>
                  <a:cubicBezTo>
                    <a:pt x="642938" y="226695"/>
                    <a:pt x="636270" y="287655"/>
                    <a:pt x="599122" y="337185"/>
                  </a:cubicBezTo>
                  <a:cubicBezTo>
                    <a:pt x="552450" y="399098"/>
                    <a:pt x="497205" y="456248"/>
                    <a:pt x="436245" y="526733"/>
                  </a:cubicBezTo>
                  <a:cubicBezTo>
                    <a:pt x="479107" y="650558"/>
                    <a:pt x="506730" y="802005"/>
                    <a:pt x="591502" y="930593"/>
                  </a:cubicBezTo>
                  <a:cubicBezTo>
                    <a:pt x="641985" y="1006793"/>
                    <a:pt x="705802" y="1074420"/>
                    <a:pt x="766763" y="1142048"/>
                  </a:cubicBezTo>
                  <a:cubicBezTo>
                    <a:pt x="815340" y="1195388"/>
                    <a:pt x="882967" y="1209675"/>
                    <a:pt x="951547" y="1219200"/>
                  </a:cubicBezTo>
                  <a:cubicBezTo>
                    <a:pt x="966788" y="1221105"/>
                    <a:pt x="982027" y="1222058"/>
                    <a:pt x="1001077" y="1223963"/>
                  </a:cubicBezTo>
                  <a:cubicBezTo>
                    <a:pt x="999172" y="1242060"/>
                    <a:pt x="998220" y="1255395"/>
                    <a:pt x="996315" y="1274445"/>
                  </a:cubicBezTo>
                  <a:cubicBezTo>
                    <a:pt x="883920" y="1254443"/>
                    <a:pt x="766763" y="1255395"/>
                    <a:pt x="674370" y="1182053"/>
                  </a:cubicBezTo>
                  <a:cubicBezTo>
                    <a:pt x="618172" y="1137285"/>
                    <a:pt x="565785" y="1103948"/>
                    <a:pt x="490538" y="1123950"/>
                  </a:cubicBezTo>
                  <a:cubicBezTo>
                    <a:pt x="487680" y="1119188"/>
                    <a:pt x="484822" y="1114425"/>
                    <a:pt x="481965" y="1109663"/>
                  </a:cubicBezTo>
                  <a:cubicBezTo>
                    <a:pt x="495300" y="1089660"/>
                    <a:pt x="509588" y="1069658"/>
                    <a:pt x="522922" y="1049655"/>
                  </a:cubicBezTo>
                  <a:cubicBezTo>
                    <a:pt x="518160" y="856297"/>
                    <a:pt x="398145" y="703898"/>
                    <a:pt x="313372" y="534353"/>
                  </a:cubicBezTo>
                  <a:cubicBezTo>
                    <a:pt x="267652" y="553403"/>
                    <a:pt x="243840" y="576263"/>
                    <a:pt x="249555" y="625793"/>
                  </a:cubicBezTo>
                  <a:cubicBezTo>
                    <a:pt x="259080" y="703898"/>
                    <a:pt x="263842" y="783908"/>
                    <a:pt x="272415" y="862013"/>
                  </a:cubicBezTo>
                  <a:cubicBezTo>
                    <a:pt x="278130" y="917258"/>
                    <a:pt x="304800" y="962978"/>
                    <a:pt x="356235" y="985838"/>
                  </a:cubicBezTo>
                  <a:cubicBezTo>
                    <a:pt x="394335" y="1002030"/>
                    <a:pt x="398145" y="1026795"/>
                    <a:pt x="393382" y="1051560"/>
                  </a:cubicBezTo>
                  <a:close/>
                  <a:moveTo>
                    <a:pt x="471488" y="208598"/>
                  </a:moveTo>
                  <a:cubicBezTo>
                    <a:pt x="470535" y="199073"/>
                    <a:pt x="470535" y="189548"/>
                    <a:pt x="469582" y="180023"/>
                  </a:cubicBezTo>
                  <a:cubicBezTo>
                    <a:pt x="460057" y="113348"/>
                    <a:pt x="421005" y="80010"/>
                    <a:pt x="358140" y="81915"/>
                  </a:cubicBezTo>
                  <a:cubicBezTo>
                    <a:pt x="291465" y="84773"/>
                    <a:pt x="239077" y="127635"/>
                    <a:pt x="237172" y="187643"/>
                  </a:cubicBezTo>
                  <a:cubicBezTo>
                    <a:pt x="234315" y="249555"/>
                    <a:pt x="240982" y="311468"/>
                    <a:pt x="234315" y="372428"/>
                  </a:cubicBezTo>
                  <a:cubicBezTo>
                    <a:pt x="229552" y="419100"/>
                    <a:pt x="261938" y="441960"/>
                    <a:pt x="288607" y="455295"/>
                  </a:cubicBezTo>
                  <a:cubicBezTo>
                    <a:pt x="307657" y="464820"/>
                    <a:pt x="347663" y="450533"/>
                    <a:pt x="369570" y="435293"/>
                  </a:cubicBezTo>
                  <a:cubicBezTo>
                    <a:pt x="447675" y="381953"/>
                    <a:pt x="490538" y="307658"/>
                    <a:pt x="471488" y="2085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E433830-0CC5-4F8D-8291-647F361598D9}"/>
                </a:ext>
              </a:extLst>
            </p:cNvPr>
            <p:cNvSpPr/>
            <p:nvPr/>
          </p:nvSpPr>
          <p:spPr>
            <a:xfrm>
              <a:off x="5835015" y="2926079"/>
              <a:ext cx="990600" cy="1266825"/>
            </a:xfrm>
            <a:custGeom>
              <a:avLst/>
              <a:gdLst>
                <a:gd name="connsiteX0" fmla="*/ 1000125 w 990600"/>
                <a:gd name="connsiteY0" fmla="*/ 1223963 h 1266825"/>
                <a:gd name="connsiteX1" fmla="*/ 1000125 w 990600"/>
                <a:gd name="connsiteY1" fmla="*/ 1274445 h 1266825"/>
                <a:gd name="connsiteX2" fmla="*/ 622935 w 990600"/>
                <a:gd name="connsiteY2" fmla="*/ 1138238 h 1266825"/>
                <a:gd name="connsiteX3" fmla="*/ 552450 w 990600"/>
                <a:gd name="connsiteY3" fmla="*/ 1119188 h 1266825"/>
                <a:gd name="connsiteX4" fmla="*/ 484822 w 990600"/>
                <a:gd name="connsiteY4" fmla="*/ 1118235 h 1266825"/>
                <a:gd name="connsiteX5" fmla="*/ 503872 w 990600"/>
                <a:gd name="connsiteY5" fmla="*/ 1071563 h 1266825"/>
                <a:gd name="connsiteX6" fmla="*/ 529590 w 990600"/>
                <a:gd name="connsiteY6" fmla="*/ 1015365 h 1266825"/>
                <a:gd name="connsiteX7" fmla="*/ 430530 w 990600"/>
                <a:gd name="connsiteY7" fmla="*/ 749618 h 1266825"/>
                <a:gd name="connsiteX8" fmla="*/ 314325 w 990600"/>
                <a:gd name="connsiteY8" fmla="*/ 535305 h 1266825"/>
                <a:gd name="connsiteX9" fmla="*/ 250508 w 990600"/>
                <a:gd name="connsiteY9" fmla="*/ 622935 h 1266825"/>
                <a:gd name="connsiteX10" fmla="*/ 277178 w 990600"/>
                <a:gd name="connsiteY10" fmla="*/ 878205 h 1266825"/>
                <a:gd name="connsiteX11" fmla="*/ 359092 w 990600"/>
                <a:gd name="connsiteY11" fmla="*/ 986790 h 1266825"/>
                <a:gd name="connsiteX12" fmla="*/ 392430 w 990600"/>
                <a:gd name="connsiteY12" fmla="*/ 1051560 h 1266825"/>
                <a:gd name="connsiteX13" fmla="*/ 0 w 990600"/>
                <a:gd name="connsiteY13" fmla="*/ 1015365 h 1266825"/>
                <a:gd name="connsiteX14" fmla="*/ 38100 w 990600"/>
                <a:gd name="connsiteY14" fmla="*/ 987743 h 1266825"/>
                <a:gd name="connsiteX15" fmla="*/ 91440 w 990600"/>
                <a:gd name="connsiteY15" fmla="*/ 969645 h 1266825"/>
                <a:gd name="connsiteX16" fmla="*/ 140970 w 990600"/>
                <a:gd name="connsiteY16" fmla="*/ 902018 h 1266825"/>
                <a:gd name="connsiteX17" fmla="*/ 138113 w 990600"/>
                <a:gd name="connsiteY17" fmla="*/ 260033 h 1266825"/>
                <a:gd name="connsiteX18" fmla="*/ 136207 w 990600"/>
                <a:gd name="connsiteY18" fmla="*/ 202883 h 1266825"/>
                <a:gd name="connsiteX19" fmla="*/ 37147 w 990600"/>
                <a:gd name="connsiteY19" fmla="*/ 44768 h 1266825"/>
                <a:gd name="connsiteX20" fmla="*/ 5715 w 990600"/>
                <a:gd name="connsiteY20" fmla="*/ 16193 h 1266825"/>
                <a:gd name="connsiteX21" fmla="*/ 15240 w 990600"/>
                <a:gd name="connsiteY21" fmla="*/ 0 h 1266825"/>
                <a:gd name="connsiteX22" fmla="*/ 101917 w 990600"/>
                <a:gd name="connsiteY22" fmla="*/ 22860 h 1266825"/>
                <a:gd name="connsiteX23" fmla="*/ 172403 w 990600"/>
                <a:gd name="connsiteY23" fmla="*/ 31433 h 1266825"/>
                <a:gd name="connsiteX24" fmla="*/ 441960 w 990600"/>
                <a:gd name="connsiteY24" fmla="*/ 11430 h 1266825"/>
                <a:gd name="connsiteX25" fmla="*/ 636270 w 990600"/>
                <a:gd name="connsiteY25" fmla="*/ 247650 h 1266825"/>
                <a:gd name="connsiteX26" fmla="*/ 470535 w 990600"/>
                <a:gd name="connsiteY26" fmla="*/ 483870 h 1266825"/>
                <a:gd name="connsiteX27" fmla="*/ 426720 w 990600"/>
                <a:gd name="connsiteY27" fmla="*/ 512445 h 1266825"/>
                <a:gd name="connsiteX28" fmla="*/ 569595 w 990600"/>
                <a:gd name="connsiteY28" fmla="*/ 892493 h 1266825"/>
                <a:gd name="connsiteX29" fmla="*/ 633412 w 990600"/>
                <a:gd name="connsiteY29" fmla="*/ 980123 h 1266825"/>
                <a:gd name="connsiteX30" fmla="*/ 718185 w 990600"/>
                <a:gd name="connsiteY30" fmla="*/ 1082040 h 1266825"/>
                <a:gd name="connsiteX31" fmla="*/ 964883 w 990600"/>
                <a:gd name="connsiteY31" fmla="*/ 1221105 h 1266825"/>
                <a:gd name="connsiteX32" fmla="*/ 1000125 w 990600"/>
                <a:gd name="connsiteY32" fmla="*/ 1223963 h 1266825"/>
                <a:gd name="connsiteX33" fmla="*/ 239078 w 990600"/>
                <a:gd name="connsiteY33" fmla="*/ 280988 h 1266825"/>
                <a:gd name="connsiteX34" fmla="*/ 239078 w 990600"/>
                <a:gd name="connsiteY34" fmla="*/ 280988 h 1266825"/>
                <a:gd name="connsiteX35" fmla="*/ 238125 w 990600"/>
                <a:gd name="connsiteY35" fmla="*/ 371475 h 1266825"/>
                <a:gd name="connsiteX36" fmla="*/ 291465 w 990600"/>
                <a:gd name="connsiteY36" fmla="*/ 459105 h 1266825"/>
                <a:gd name="connsiteX37" fmla="*/ 376237 w 990600"/>
                <a:gd name="connsiteY37" fmla="*/ 433388 h 1266825"/>
                <a:gd name="connsiteX38" fmla="*/ 471487 w 990600"/>
                <a:gd name="connsiteY38" fmla="*/ 193358 h 1266825"/>
                <a:gd name="connsiteX39" fmla="*/ 361950 w 990600"/>
                <a:gd name="connsiteY39" fmla="*/ 82868 h 1266825"/>
                <a:gd name="connsiteX40" fmla="*/ 239078 w 990600"/>
                <a:gd name="connsiteY40" fmla="*/ 195263 h 1266825"/>
                <a:gd name="connsiteX41" fmla="*/ 239078 w 990600"/>
                <a:gd name="connsiteY41" fmla="*/ 280988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990600" h="1266825">
                  <a:moveTo>
                    <a:pt x="1000125" y="1223963"/>
                  </a:moveTo>
                  <a:cubicBezTo>
                    <a:pt x="1000125" y="1240155"/>
                    <a:pt x="1000125" y="1253490"/>
                    <a:pt x="1000125" y="1274445"/>
                  </a:cubicBezTo>
                  <a:cubicBezTo>
                    <a:pt x="863917" y="1249680"/>
                    <a:pt x="724853" y="1250633"/>
                    <a:pt x="622935" y="1138238"/>
                  </a:cubicBezTo>
                  <a:cubicBezTo>
                    <a:pt x="608647" y="1122998"/>
                    <a:pt x="577215" y="1122998"/>
                    <a:pt x="552450" y="1119188"/>
                  </a:cubicBezTo>
                  <a:cubicBezTo>
                    <a:pt x="534353" y="1116330"/>
                    <a:pt x="514350" y="1118235"/>
                    <a:pt x="484822" y="1118235"/>
                  </a:cubicBezTo>
                  <a:cubicBezTo>
                    <a:pt x="491490" y="1100138"/>
                    <a:pt x="494347" y="1075373"/>
                    <a:pt x="503872" y="1071563"/>
                  </a:cubicBezTo>
                  <a:cubicBezTo>
                    <a:pt x="535305" y="1060133"/>
                    <a:pt x="531495" y="1041083"/>
                    <a:pt x="529590" y="1015365"/>
                  </a:cubicBezTo>
                  <a:cubicBezTo>
                    <a:pt x="522922" y="916305"/>
                    <a:pt x="472440" y="835343"/>
                    <a:pt x="430530" y="749618"/>
                  </a:cubicBezTo>
                  <a:cubicBezTo>
                    <a:pt x="395287" y="677228"/>
                    <a:pt x="353378" y="607695"/>
                    <a:pt x="314325" y="535305"/>
                  </a:cubicBezTo>
                  <a:cubicBezTo>
                    <a:pt x="269558" y="550545"/>
                    <a:pt x="244792" y="574358"/>
                    <a:pt x="250508" y="622935"/>
                  </a:cubicBezTo>
                  <a:cubicBezTo>
                    <a:pt x="260033" y="707708"/>
                    <a:pt x="266700" y="793433"/>
                    <a:pt x="277178" y="878205"/>
                  </a:cubicBezTo>
                  <a:cubicBezTo>
                    <a:pt x="283845" y="928688"/>
                    <a:pt x="313372" y="967740"/>
                    <a:pt x="359092" y="986790"/>
                  </a:cubicBezTo>
                  <a:cubicBezTo>
                    <a:pt x="397192" y="1002030"/>
                    <a:pt x="396240" y="1026795"/>
                    <a:pt x="392430" y="1051560"/>
                  </a:cubicBezTo>
                  <a:cubicBezTo>
                    <a:pt x="263842" y="1040130"/>
                    <a:pt x="139065" y="1027748"/>
                    <a:pt x="0" y="1015365"/>
                  </a:cubicBezTo>
                  <a:cubicBezTo>
                    <a:pt x="17145" y="1002030"/>
                    <a:pt x="26670" y="992505"/>
                    <a:pt x="38100" y="987743"/>
                  </a:cubicBezTo>
                  <a:cubicBezTo>
                    <a:pt x="55245" y="980123"/>
                    <a:pt x="79057" y="981075"/>
                    <a:pt x="91440" y="969645"/>
                  </a:cubicBezTo>
                  <a:cubicBezTo>
                    <a:pt x="112395" y="950595"/>
                    <a:pt x="140970" y="924878"/>
                    <a:pt x="140970" y="902018"/>
                  </a:cubicBezTo>
                  <a:cubicBezTo>
                    <a:pt x="142875" y="687705"/>
                    <a:pt x="140017" y="474345"/>
                    <a:pt x="138113" y="260033"/>
                  </a:cubicBezTo>
                  <a:cubicBezTo>
                    <a:pt x="138113" y="240983"/>
                    <a:pt x="136207" y="221933"/>
                    <a:pt x="136207" y="202883"/>
                  </a:cubicBezTo>
                  <a:cubicBezTo>
                    <a:pt x="138113" y="128588"/>
                    <a:pt x="114300" y="70485"/>
                    <a:pt x="37147" y="44768"/>
                  </a:cubicBezTo>
                  <a:cubicBezTo>
                    <a:pt x="24765" y="40958"/>
                    <a:pt x="16192" y="25718"/>
                    <a:pt x="5715" y="16193"/>
                  </a:cubicBezTo>
                  <a:cubicBezTo>
                    <a:pt x="8572" y="10478"/>
                    <a:pt x="11430" y="5715"/>
                    <a:pt x="15240" y="0"/>
                  </a:cubicBezTo>
                  <a:cubicBezTo>
                    <a:pt x="43815" y="7620"/>
                    <a:pt x="72390" y="17145"/>
                    <a:pt x="101917" y="22860"/>
                  </a:cubicBezTo>
                  <a:cubicBezTo>
                    <a:pt x="124778" y="27623"/>
                    <a:pt x="148590" y="33338"/>
                    <a:pt x="172403" y="31433"/>
                  </a:cubicBezTo>
                  <a:cubicBezTo>
                    <a:pt x="261937" y="26670"/>
                    <a:pt x="352425" y="19050"/>
                    <a:pt x="441960" y="11430"/>
                  </a:cubicBezTo>
                  <a:cubicBezTo>
                    <a:pt x="566737" y="953"/>
                    <a:pt x="663892" y="117158"/>
                    <a:pt x="636270" y="247650"/>
                  </a:cubicBezTo>
                  <a:cubicBezTo>
                    <a:pt x="615315" y="349567"/>
                    <a:pt x="551497" y="422910"/>
                    <a:pt x="470535" y="483870"/>
                  </a:cubicBezTo>
                  <a:cubicBezTo>
                    <a:pt x="459105" y="492442"/>
                    <a:pt x="446722" y="499110"/>
                    <a:pt x="426720" y="512445"/>
                  </a:cubicBezTo>
                  <a:cubicBezTo>
                    <a:pt x="473392" y="639128"/>
                    <a:pt x="519112" y="766763"/>
                    <a:pt x="569595" y="892493"/>
                  </a:cubicBezTo>
                  <a:cubicBezTo>
                    <a:pt x="582930" y="924878"/>
                    <a:pt x="610553" y="951548"/>
                    <a:pt x="633412" y="980123"/>
                  </a:cubicBezTo>
                  <a:cubicBezTo>
                    <a:pt x="661035" y="1014413"/>
                    <a:pt x="695325" y="1044893"/>
                    <a:pt x="718185" y="1082040"/>
                  </a:cubicBezTo>
                  <a:cubicBezTo>
                    <a:pt x="775335" y="1175385"/>
                    <a:pt x="862012" y="1211580"/>
                    <a:pt x="964883" y="1221105"/>
                  </a:cubicBezTo>
                  <a:cubicBezTo>
                    <a:pt x="977265" y="1222058"/>
                    <a:pt x="987742" y="1223010"/>
                    <a:pt x="1000125" y="1223963"/>
                  </a:cubicBezTo>
                  <a:close/>
                  <a:moveTo>
                    <a:pt x="239078" y="280988"/>
                  </a:moveTo>
                  <a:cubicBezTo>
                    <a:pt x="239078" y="280988"/>
                    <a:pt x="239078" y="280988"/>
                    <a:pt x="239078" y="280988"/>
                  </a:cubicBezTo>
                  <a:cubicBezTo>
                    <a:pt x="239078" y="311467"/>
                    <a:pt x="242887" y="341948"/>
                    <a:pt x="238125" y="371475"/>
                  </a:cubicBezTo>
                  <a:cubicBezTo>
                    <a:pt x="230505" y="418148"/>
                    <a:pt x="260985" y="447675"/>
                    <a:pt x="291465" y="459105"/>
                  </a:cubicBezTo>
                  <a:cubicBezTo>
                    <a:pt x="313372" y="467678"/>
                    <a:pt x="352425" y="450533"/>
                    <a:pt x="376237" y="433388"/>
                  </a:cubicBezTo>
                  <a:cubicBezTo>
                    <a:pt x="461010" y="376238"/>
                    <a:pt x="482917" y="292417"/>
                    <a:pt x="471487" y="193358"/>
                  </a:cubicBezTo>
                  <a:cubicBezTo>
                    <a:pt x="462915" y="120968"/>
                    <a:pt x="429578" y="81915"/>
                    <a:pt x="361950" y="82868"/>
                  </a:cubicBezTo>
                  <a:cubicBezTo>
                    <a:pt x="292417" y="83820"/>
                    <a:pt x="240983" y="129540"/>
                    <a:pt x="239078" y="195263"/>
                  </a:cubicBezTo>
                  <a:cubicBezTo>
                    <a:pt x="238125" y="223838"/>
                    <a:pt x="239078" y="252413"/>
                    <a:pt x="239078" y="280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11399D8-171F-4604-9609-C7E9FDED1FC9}"/>
                </a:ext>
              </a:extLst>
            </p:cNvPr>
            <p:cNvSpPr/>
            <p:nvPr/>
          </p:nvSpPr>
          <p:spPr>
            <a:xfrm>
              <a:off x="5159726" y="2939414"/>
              <a:ext cx="619125" cy="1076325"/>
            </a:xfrm>
            <a:custGeom>
              <a:avLst/>
              <a:gdLst>
                <a:gd name="connsiteX0" fmla="*/ 339056 w 619125"/>
                <a:gd name="connsiteY0" fmla="*/ 0 h 1076325"/>
                <a:gd name="connsiteX1" fmla="*/ 465739 w 619125"/>
                <a:gd name="connsiteY1" fmla="*/ 81915 h 1076325"/>
                <a:gd name="connsiteX2" fmla="*/ 562894 w 619125"/>
                <a:gd name="connsiteY2" fmla="*/ 211455 h 1076325"/>
                <a:gd name="connsiteX3" fmla="*/ 620044 w 619125"/>
                <a:gd name="connsiteY3" fmla="*/ 679132 h 1076325"/>
                <a:gd name="connsiteX4" fmla="*/ 444784 w 619125"/>
                <a:gd name="connsiteY4" fmla="*/ 1020128 h 1076325"/>
                <a:gd name="connsiteX5" fmla="*/ 168559 w 619125"/>
                <a:gd name="connsiteY5" fmla="*/ 1008698 h 1076325"/>
                <a:gd name="connsiteX6" fmla="*/ 5681 w 619125"/>
                <a:gd name="connsiteY6" fmla="*/ 516255 h 1076325"/>
                <a:gd name="connsiteX7" fmla="*/ 23779 w 619125"/>
                <a:gd name="connsiteY7" fmla="*/ 389573 h 1076325"/>
                <a:gd name="connsiteX8" fmla="*/ 280954 w 619125"/>
                <a:gd name="connsiteY8" fmla="*/ 47625 h 1076325"/>
                <a:gd name="connsiteX9" fmla="*/ 314291 w 619125"/>
                <a:gd name="connsiteY9" fmla="*/ 29527 h 1076325"/>
                <a:gd name="connsiteX10" fmla="*/ 339056 w 619125"/>
                <a:gd name="connsiteY10" fmla="*/ 0 h 1076325"/>
                <a:gd name="connsiteX11" fmla="*/ 326674 w 619125"/>
                <a:gd name="connsiteY11" fmla="*/ 97155 h 1076325"/>
                <a:gd name="connsiteX12" fmla="*/ 302861 w 619125"/>
                <a:gd name="connsiteY12" fmla="*/ 97155 h 1076325"/>
                <a:gd name="connsiteX13" fmla="*/ 222851 w 619125"/>
                <a:gd name="connsiteY13" fmla="*/ 251460 h 1076325"/>
                <a:gd name="connsiteX14" fmla="*/ 220946 w 619125"/>
                <a:gd name="connsiteY14" fmla="*/ 875348 h 1076325"/>
                <a:gd name="connsiteX15" fmla="*/ 276191 w 619125"/>
                <a:gd name="connsiteY15" fmla="*/ 966788 h 1076325"/>
                <a:gd name="connsiteX16" fmla="*/ 361916 w 619125"/>
                <a:gd name="connsiteY16" fmla="*/ 990600 h 1076325"/>
                <a:gd name="connsiteX17" fmla="*/ 418114 w 619125"/>
                <a:gd name="connsiteY17" fmla="*/ 904875 h 1076325"/>
                <a:gd name="connsiteX18" fmla="*/ 429543 w 619125"/>
                <a:gd name="connsiteY18" fmla="*/ 817245 h 1076325"/>
                <a:gd name="connsiteX19" fmla="*/ 456214 w 619125"/>
                <a:gd name="connsiteY19" fmla="*/ 506730 h 1076325"/>
                <a:gd name="connsiteX20" fmla="*/ 406684 w 619125"/>
                <a:gd name="connsiteY20" fmla="*/ 260985 h 1076325"/>
                <a:gd name="connsiteX21" fmla="*/ 326674 w 619125"/>
                <a:gd name="connsiteY21" fmla="*/ 97155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19125" h="1076325">
                  <a:moveTo>
                    <a:pt x="339056" y="0"/>
                  </a:moveTo>
                  <a:cubicBezTo>
                    <a:pt x="383824" y="28575"/>
                    <a:pt x="430496" y="48577"/>
                    <a:pt x="465739" y="81915"/>
                  </a:cubicBezTo>
                  <a:cubicBezTo>
                    <a:pt x="504791" y="119063"/>
                    <a:pt x="547654" y="162877"/>
                    <a:pt x="562894" y="211455"/>
                  </a:cubicBezTo>
                  <a:cubicBezTo>
                    <a:pt x="609566" y="362903"/>
                    <a:pt x="641951" y="519113"/>
                    <a:pt x="620044" y="679132"/>
                  </a:cubicBezTo>
                  <a:cubicBezTo>
                    <a:pt x="601946" y="811530"/>
                    <a:pt x="539081" y="926782"/>
                    <a:pt x="444784" y="1020128"/>
                  </a:cubicBezTo>
                  <a:cubicBezTo>
                    <a:pt x="358106" y="1105853"/>
                    <a:pt x="253331" y="1102043"/>
                    <a:pt x="168559" y="1008698"/>
                  </a:cubicBezTo>
                  <a:cubicBezTo>
                    <a:pt x="42829" y="870585"/>
                    <a:pt x="-20036" y="706755"/>
                    <a:pt x="5681" y="516255"/>
                  </a:cubicBezTo>
                  <a:cubicBezTo>
                    <a:pt x="11396" y="474345"/>
                    <a:pt x="19968" y="431482"/>
                    <a:pt x="23779" y="389573"/>
                  </a:cubicBezTo>
                  <a:cubicBezTo>
                    <a:pt x="37114" y="220980"/>
                    <a:pt x="141889" y="121920"/>
                    <a:pt x="280954" y="47625"/>
                  </a:cubicBezTo>
                  <a:cubicBezTo>
                    <a:pt x="292384" y="41910"/>
                    <a:pt x="304766" y="37148"/>
                    <a:pt x="314291" y="29527"/>
                  </a:cubicBezTo>
                  <a:cubicBezTo>
                    <a:pt x="322864" y="21908"/>
                    <a:pt x="328579" y="12383"/>
                    <a:pt x="339056" y="0"/>
                  </a:cubicBezTo>
                  <a:close/>
                  <a:moveTo>
                    <a:pt x="326674" y="97155"/>
                  </a:moveTo>
                  <a:cubicBezTo>
                    <a:pt x="319054" y="97155"/>
                    <a:pt x="311434" y="97155"/>
                    <a:pt x="302861" y="97155"/>
                  </a:cubicBezTo>
                  <a:cubicBezTo>
                    <a:pt x="276191" y="148590"/>
                    <a:pt x="240949" y="197168"/>
                    <a:pt x="222851" y="251460"/>
                  </a:cubicBezTo>
                  <a:cubicBezTo>
                    <a:pt x="157129" y="458153"/>
                    <a:pt x="145699" y="667703"/>
                    <a:pt x="220946" y="875348"/>
                  </a:cubicBezTo>
                  <a:cubicBezTo>
                    <a:pt x="232376" y="907732"/>
                    <a:pt x="256189" y="937260"/>
                    <a:pt x="276191" y="966788"/>
                  </a:cubicBezTo>
                  <a:cubicBezTo>
                    <a:pt x="297146" y="999173"/>
                    <a:pt x="332389" y="1012507"/>
                    <a:pt x="361916" y="990600"/>
                  </a:cubicBezTo>
                  <a:cubicBezTo>
                    <a:pt x="387634" y="970598"/>
                    <a:pt x="405731" y="936307"/>
                    <a:pt x="418114" y="904875"/>
                  </a:cubicBezTo>
                  <a:cubicBezTo>
                    <a:pt x="428591" y="878205"/>
                    <a:pt x="426686" y="846773"/>
                    <a:pt x="429543" y="817245"/>
                  </a:cubicBezTo>
                  <a:cubicBezTo>
                    <a:pt x="440021" y="713423"/>
                    <a:pt x="459071" y="610553"/>
                    <a:pt x="456214" y="506730"/>
                  </a:cubicBezTo>
                  <a:cubicBezTo>
                    <a:pt x="454309" y="423863"/>
                    <a:pt x="431449" y="340043"/>
                    <a:pt x="406684" y="260985"/>
                  </a:cubicBezTo>
                  <a:cubicBezTo>
                    <a:pt x="390491" y="202882"/>
                    <a:pt x="354296" y="151448"/>
                    <a:pt x="326674" y="97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03287E2-66B3-4A60-9732-332B3DE7185A}"/>
                </a:ext>
              </a:extLst>
            </p:cNvPr>
            <p:cNvSpPr/>
            <p:nvPr/>
          </p:nvSpPr>
          <p:spPr>
            <a:xfrm>
              <a:off x="9975532" y="3485126"/>
              <a:ext cx="1028700" cy="1152525"/>
            </a:xfrm>
            <a:custGeom>
              <a:avLst/>
              <a:gdLst>
                <a:gd name="connsiteX0" fmla="*/ 709613 w 1028700"/>
                <a:gd name="connsiteY0" fmla="*/ 1136403 h 1152525"/>
                <a:gd name="connsiteX1" fmla="*/ 542925 w 1028700"/>
                <a:gd name="connsiteY1" fmla="*/ 1109733 h 1152525"/>
                <a:gd name="connsiteX2" fmla="*/ 425768 w 1028700"/>
                <a:gd name="connsiteY2" fmla="*/ 1044963 h 1152525"/>
                <a:gd name="connsiteX3" fmla="*/ 377190 w 1028700"/>
                <a:gd name="connsiteY3" fmla="*/ 1031628 h 1152525"/>
                <a:gd name="connsiteX4" fmla="*/ 414338 w 1028700"/>
                <a:gd name="connsiteY4" fmla="*/ 1005911 h 1152525"/>
                <a:gd name="connsiteX5" fmla="*/ 434340 w 1028700"/>
                <a:gd name="connsiteY5" fmla="*/ 972573 h 1152525"/>
                <a:gd name="connsiteX6" fmla="*/ 440055 w 1028700"/>
                <a:gd name="connsiteY6" fmla="*/ 278201 h 1152525"/>
                <a:gd name="connsiteX7" fmla="*/ 440055 w 1028700"/>
                <a:gd name="connsiteY7" fmla="*/ 120086 h 1152525"/>
                <a:gd name="connsiteX8" fmla="*/ 143828 w 1028700"/>
                <a:gd name="connsiteY8" fmla="*/ 188666 h 1152525"/>
                <a:gd name="connsiteX9" fmla="*/ 69532 w 1028700"/>
                <a:gd name="connsiteY9" fmla="*/ 103893 h 1152525"/>
                <a:gd name="connsiteX10" fmla="*/ 0 w 1028700"/>
                <a:gd name="connsiteY10" fmla="*/ 22931 h 1152525"/>
                <a:gd name="connsiteX11" fmla="*/ 267653 w 1028700"/>
                <a:gd name="connsiteY11" fmla="*/ 3881 h 1152525"/>
                <a:gd name="connsiteX12" fmla="*/ 546735 w 1028700"/>
                <a:gd name="connsiteY12" fmla="*/ 51506 h 1152525"/>
                <a:gd name="connsiteX13" fmla="*/ 855345 w 1028700"/>
                <a:gd name="connsiteY13" fmla="*/ 145803 h 1152525"/>
                <a:gd name="connsiteX14" fmla="*/ 1001078 w 1028700"/>
                <a:gd name="connsiteY14" fmla="*/ 78176 h 1152525"/>
                <a:gd name="connsiteX15" fmla="*/ 1029653 w 1028700"/>
                <a:gd name="connsiteY15" fmla="*/ 27693 h 1152525"/>
                <a:gd name="connsiteX16" fmla="*/ 875348 w 1028700"/>
                <a:gd name="connsiteY16" fmla="*/ 197238 h 1152525"/>
                <a:gd name="connsiteX17" fmla="*/ 563880 w 1028700"/>
                <a:gd name="connsiteY17" fmla="*/ 161043 h 1152525"/>
                <a:gd name="connsiteX18" fmla="*/ 559118 w 1028700"/>
                <a:gd name="connsiteY18" fmla="*/ 207716 h 1152525"/>
                <a:gd name="connsiteX19" fmla="*/ 573405 w 1028700"/>
                <a:gd name="connsiteY19" fmla="*/ 964001 h 1152525"/>
                <a:gd name="connsiteX20" fmla="*/ 709613 w 1028700"/>
                <a:gd name="connsiteY20" fmla="*/ 1136403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8700" h="1152525">
                  <a:moveTo>
                    <a:pt x="709613" y="1136403"/>
                  </a:moveTo>
                  <a:cubicBezTo>
                    <a:pt x="645795" y="1180218"/>
                    <a:pt x="569595" y="1164978"/>
                    <a:pt x="542925" y="1109733"/>
                  </a:cubicBezTo>
                  <a:cubicBezTo>
                    <a:pt x="519113" y="1060203"/>
                    <a:pt x="477203" y="1044963"/>
                    <a:pt x="425768" y="1044963"/>
                  </a:cubicBezTo>
                  <a:cubicBezTo>
                    <a:pt x="410528" y="1044963"/>
                    <a:pt x="394335" y="1043058"/>
                    <a:pt x="377190" y="1031628"/>
                  </a:cubicBezTo>
                  <a:cubicBezTo>
                    <a:pt x="389573" y="1023055"/>
                    <a:pt x="403860" y="1016388"/>
                    <a:pt x="414338" y="1005911"/>
                  </a:cubicBezTo>
                  <a:cubicBezTo>
                    <a:pt x="423863" y="996386"/>
                    <a:pt x="434340" y="984003"/>
                    <a:pt x="434340" y="972573"/>
                  </a:cubicBezTo>
                  <a:cubicBezTo>
                    <a:pt x="437198" y="741116"/>
                    <a:pt x="438150" y="509658"/>
                    <a:pt x="440055" y="278201"/>
                  </a:cubicBezTo>
                  <a:cubicBezTo>
                    <a:pt x="440055" y="225813"/>
                    <a:pt x="440055" y="173426"/>
                    <a:pt x="440055" y="120086"/>
                  </a:cubicBezTo>
                  <a:cubicBezTo>
                    <a:pt x="300038" y="50553"/>
                    <a:pt x="194310" y="72461"/>
                    <a:pt x="143828" y="188666"/>
                  </a:cubicBezTo>
                  <a:cubicBezTo>
                    <a:pt x="118110" y="159138"/>
                    <a:pt x="93345" y="131516"/>
                    <a:pt x="69532" y="103893"/>
                  </a:cubicBezTo>
                  <a:cubicBezTo>
                    <a:pt x="44768" y="75318"/>
                    <a:pt x="20003" y="46743"/>
                    <a:pt x="0" y="22931"/>
                  </a:cubicBezTo>
                  <a:cubicBezTo>
                    <a:pt x="88582" y="17216"/>
                    <a:pt x="180023" y="18168"/>
                    <a:pt x="267653" y="3881"/>
                  </a:cubicBezTo>
                  <a:cubicBezTo>
                    <a:pt x="368618" y="-12312"/>
                    <a:pt x="456248" y="25788"/>
                    <a:pt x="546735" y="51506"/>
                  </a:cubicBezTo>
                  <a:cubicBezTo>
                    <a:pt x="650557" y="80081"/>
                    <a:pt x="751523" y="116276"/>
                    <a:pt x="855345" y="145803"/>
                  </a:cubicBezTo>
                  <a:cubicBezTo>
                    <a:pt x="942023" y="170568"/>
                    <a:pt x="962026" y="158186"/>
                    <a:pt x="1001078" y="78176"/>
                  </a:cubicBezTo>
                  <a:cubicBezTo>
                    <a:pt x="1009651" y="61031"/>
                    <a:pt x="1018222" y="43886"/>
                    <a:pt x="1029653" y="27693"/>
                  </a:cubicBezTo>
                  <a:cubicBezTo>
                    <a:pt x="1035368" y="141993"/>
                    <a:pt x="982980" y="203906"/>
                    <a:pt x="875348" y="197238"/>
                  </a:cubicBezTo>
                  <a:cubicBezTo>
                    <a:pt x="773430" y="191523"/>
                    <a:pt x="671513" y="174378"/>
                    <a:pt x="563880" y="161043"/>
                  </a:cubicBezTo>
                  <a:cubicBezTo>
                    <a:pt x="562928" y="171521"/>
                    <a:pt x="559118" y="189618"/>
                    <a:pt x="559118" y="207716"/>
                  </a:cubicBezTo>
                  <a:cubicBezTo>
                    <a:pt x="562928" y="460128"/>
                    <a:pt x="566738" y="711588"/>
                    <a:pt x="573405" y="964001"/>
                  </a:cubicBezTo>
                  <a:cubicBezTo>
                    <a:pt x="575310" y="1047821"/>
                    <a:pt x="603885" y="1119258"/>
                    <a:pt x="709613" y="11364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E55ADDC-5EDA-4D97-ACB8-D5DB004DCED5}"/>
                </a:ext>
              </a:extLst>
            </p:cNvPr>
            <p:cNvSpPr/>
            <p:nvPr/>
          </p:nvSpPr>
          <p:spPr>
            <a:xfrm>
              <a:off x="2775585" y="2237422"/>
              <a:ext cx="504825" cy="1190625"/>
            </a:xfrm>
            <a:custGeom>
              <a:avLst/>
              <a:gdLst>
                <a:gd name="connsiteX0" fmla="*/ 493395 w 504825"/>
                <a:gd name="connsiteY0" fmla="*/ 1191578 h 1190625"/>
                <a:gd name="connsiteX1" fmla="*/ 283845 w 504825"/>
                <a:gd name="connsiteY1" fmla="*/ 1122998 h 1190625"/>
                <a:gd name="connsiteX2" fmla="*/ 67628 w 504825"/>
                <a:gd name="connsiteY2" fmla="*/ 1120140 h 1190625"/>
                <a:gd name="connsiteX3" fmla="*/ 69533 w 504825"/>
                <a:gd name="connsiteY3" fmla="*/ 1115378 h 1190625"/>
                <a:gd name="connsiteX4" fmla="*/ 146685 w 504825"/>
                <a:gd name="connsiteY4" fmla="*/ 942023 h 1190625"/>
                <a:gd name="connsiteX5" fmla="*/ 130493 w 504825"/>
                <a:gd name="connsiteY5" fmla="*/ 290513 h 1190625"/>
                <a:gd name="connsiteX6" fmla="*/ 36195 w 504825"/>
                <a:gd name="connsiteY6" fmla="*/ 167640 h 1190625"/>
                <a:gd name="connsiteX7" fmla="*/ 0 w 504825"/>
                <a:gd name="connsiteY7" fmla="*/ 138113 h 1190625"/>
                <a:gd name="connsiteX8" fmla="*/ 134303 w 504825"/>
                <a:gd name="connsiteY8" fmla="*/ 125730 h 1190625"/>
                <a:gd name="connsiteX9" fmla="*/ 335280 w 504825"/>
                <a:gd name="connsiteY9" fmla="*/ 14288 h 1190625"/>
                <a:gd name="connsiteX10" fmla="*/ 374333 w 504825"/>
                <a:gd name="connsiteY10" fmla="*/ 0 h 1190625"/>
                <a:gd name="connsiteX11" fmla="*/ 380048 w 504825"/>
                <a:gd name="connsiteY11" fmla="*/ 14288 h 1190625"/>
                <a:gd name="connsiteX12" fmla="*/ 365760 w 504825"/>
                <a:gd name="connsiteY12" fmla="*/ 32385 h 1190625"/>
                <a:gd name="connsiteX13" fmla="*/ 254318 w 504825"/>
                <a:gd name="connsiteY13" fmla="*/ 336232 h 1190625"/>
                <a:gd name="connsiteX14" fmla="*/ 279083 w 504825"/>
                <a:gd name="connsiteY14" fmla="*/ 948690 h 1190625"/>
                <a:gd name="connsiteX15" fmla="*/ 302895 w 504825"/>
                <a:gd name="connsiteY15" fmla="*/ 1002030 h 1190625"/>
                <a:gd name="connsiteX16" fmla="*/ 446723 w 504825"/>
                <a:gd name="connsiteY16" fmla="*/ 1118235 h 1190625"/>
                <a:gd name="connsiteX17" fmla="*/ 505778 w 504825"/>
                <a:gd name="connsiteY17" fmla="*/ 1179195 h 1190625"/>
                <a:gd name="connsiteX18" fmla="*/ 493395 w 504825"/>
                <a:gd name="connsiteY18" fmla="*/ 1191578 h 119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4825" h="1190625">
                  <a:moveTo>
                    <a:pt x="493395" y="1191578"/>
                  </a:moveTo>
                  <a:cubicBezTo>
                    <a:pt x="423863" y="1167765"/>
                    <a:pt x="355283" y="1134428"/>
                    <a:pt x="283845" y="1122998"/>
                  </a:cubicBezTo>
                  <a:cubicBezTo>
                    <a:pt x="213360" y="1111568"/>
                    <a:pt x="139065" y="1120140"/>
                    <a:pt x="67628" y="1120140"/>
                  </a:cubicBezTo>
                  <a:cubicBezTo>
                    <a:pt x="66675" y="1122998"/>
                    <a:pt x="66675" y="1116330"/>
                    <a:pt x="69533" y="1115378"/>
                  </a:cubicBezTo>
                  <a:cubicBezTo>
                    <a:pt x="153353" y="1083945"/>
                    <a:pt x="146685" y="1007745"/>
                    <a:pt x="146685" y="942023"/>
                  </a:cubicBezTo>
                  <a:cubicBezTo>
                    <a:pt x="144780" y="724853"/>
                    <a:pt x="138113" y="507682"/>
                    <a:pt x="130493" y="290513"/>
                  </a:cubicBezTo>
                  <a:cubicBezTo>
                    <a:pt x="127635" y="211455"/>
                    <a:pt x="110490" y="193358"/>
                    <a:pt x="36195" y="167640"/>
                  </a:cubicBezTo>
                  <a:cubicBezTo>
                    <a:pt x="24765" y="163830"/>
                    <a:pt x="17145" y="152400"/>
                    <a:pt x="0" y="138113"/>
                  </a:cubicBezTo>
                  <a:cubicBezTo>
                    <a:pt x="53340" y="133350"/>
                    <a:pt x="95250" y="133350"/>
                    <a:pt x="134303" y="125730"/>
                  </a:cubicBezTo>
                  <a:cubicBezTo>
                    <a:pt x="212408" y="109538"/>
                    <a:pt x="278130" y="68580"/>
                    <a:pt x="335280" y="14288"/>
                  </a:cubicBezTo>
                  <a:cubicBezTo>
                    <a:pt x="344805" y="5715"/>
                    <a:pt x="360998" y="4763"/>
                    <a:pt x="374333" y="0"/>
                  </a:cubicBezTo>
                  <a:cubicBezTo>
                    <a:pt x="376238" y="4763"/>
                    <a:pt x="378143" y="9525"/>
                    <a:pt x="380048" y="14288"/>
                  </a:cubicBezTo>
                  <a:cubicBezTo>
                    <a:pt x="375285" y="20002"/>
                    <a:pt x="371475" y="27622"/>
                    <a:pt x="365760" y="32385"/>
                  </a:cubicBezTo>
                  <a:cubicBezTo>
                    <a:pt x="274320" y="113347"/>
                    <a:pt x="247650" y="217170"/>
                    <a:pt x="254318" y="336232"/>
                  </a:cubicBezTo>
                  <a:cubicBezTo>
                    <a:pt x="265748" y="540068"/>
                    <a:pt x="270510" y="744855"/>
                    <a:pt x="279083" y="948690"/>
                  </a:cubicBezTo>
                  <a:cubicBezTo>
                    <a:pt x="280035" y="966787"/>
                    <a:pt x="289560" y="989648"/>
                    <a:pt x="302895" y="1002030"/>
                  </a:cubicBezTo>
                  <a:cubicBezTo>
                    <a:pt x="348615" y="1042987"/>
                    <a:pt x="399098" y="1079183"/>
                    <a:pt x="446723" y="1118235"/>
                  </a:cubicBezTo>
                  <a:cubicBezTo>
                    <a:pt x="467678" y="1136333"/>
                    <a:pt x="485775" y="1158240"/>
                    <a:pt x="505778" y="1179195"/>
                  </a:cubicBezTo>
                  <a:cubicBezTo>
                    <a:pt x="501968" y="1183005"/>
                    <a:pt x="498158" y="1186815"/>
                    <a:pt x="493395" y="11915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Freeform 63">
            <a:extLst>
              <a:ext uri="{FF2B5EF4-FFF2-40B4-BE49-F238E27FC236}">
                <a16:creationId xmlns:a16="http://schemas.microsoft.com/office/drawing/2014/main" id="{707C8743-589C-4210-8E8B-F8F211F7AF0B}"/>
              </a:ext>
            </a:extLst>
          </p:cNvPr>
          <p:cNvSpPr/>
          <p:nvPr/>
        </p:nvSpPr>
        <p:spPr>
          <a:xfrm>
            <a:off x="7363107" y="1878650"/>
            <a:ext cx="871651" cy="900880"/>
          </a:xfrm>
          <a:custGeom>
            <a:avLst/>
            <a:gdLst>
              <a:gd name="connsiteX0" fmla="*/ 0 w 660400"/>
              <a:gd name="connsiteY0" fmla="*/ 330200 h 330200"/>
              <a:gd name="connsiteX1" fmla="*/ 313266 w 660400"/>
              <a:gd name="connsiteY1" fmla="*/ 8466 h 330200"/>
              <a:gd name="connsiteX2" fmla="*/ 660400 w 660400"/>
              <a:gd name="connsiteY2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330200">
                <a:moveTo>
                  <a:pt x="0" y="330200"/>
                </a:moveTo>
                <a:lnTo>
                  <a:pt x="313266" y="8466"/>
                </a:lnTo>
                <a:lnTo>
                  <a:pt x="660400" y="0"/>
                </a:lnTo>
              </a:path>
            </a:pathLst>
          </a:custGeom>
          <a:ln w="952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Freeform 79">
            <a:extLst>
              <a:ext uri="{FF2B5EF4-FFF2-40B4-BE49-F238E27FC236}">
                <a16:creationId xmlns:a16="http://schemas.microsoft.com/office/drawing/2014/main" id="{3F996868-9BB8-49F5-8566-9FA888B8BD19}"/>
              </a:ext>
            </a:extLst>
          </p:cNvPr>
          <p:cNvSpPr/>
          <p:nvPr/>
        </p:nvSpPr>
        <p:spPr>
          <a:xfrm>
            <a:off x="7901212" y="3638146"/>
            <a:ext cx="379731" cy="369094"/>
          </a:xfrm>
          <a:custGeom>
            <a:avLst/>
            <a:gdLst>
              <a:gd name="connsiteX0" fmla="*/ 0 w 304800"/>
              <a:gd name="connsiteY0" fmla="*/ 321734 h 321734"/>
              <a:gd name="connsiteX1" fmla="*/ 135467 w 304800"/>
              <a:gd name="connsiteY1" fmla="*/ 0 h 321734"/>
              <a:gd name="connsiteX2" fmla="*/ 304800 w 304800"/>
              <a:gd name="connsiteY2" fmla="*/ 0 h 321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" h="321734">
                <a:moveTo>
                  <a:pt x="0" y="321734"/>
                </a:moveTo>
                <a:lnTo>
                  <a:pt x="135467" y="0"/>
                </a:lnTo>
                <a:lnTo>
                  <a:pt x="304800" y="0"/>
                </a:lnTo>
              </a:path>
            </a:pathLst>
          </a:custGeom>
          <a:ln w="952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2FB697F-02A4-4A02-A8E5-E9CF2F08DAB5}"/>
              </a:ext>
            </a:extLst>
          </p:cNvPr>
          <p:cNvGrpSpPr/>
          <p:nvPr/>
        </p:nvGrpSpPr>
        <p:grpSpPr>
          <a:xfrm>
            <a:off x="8280944" y="1745622"/>
            <a:ext cx="3096303" cy="853305"/>
            <a:chOff x="910640" y="3014284"/>
            <a:chExt cx="1527408" cy="213425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5B5380B-A27D-471D-820D-3F2BED77BB38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CF1C46A-D592-4426-BC6A-E2B69617F4FA}"/>
                </a:ext>
              </a:extLst>
            </p:cNvPr>
            <p:cNvSpPr txBox="1"/>
            <p:nvPr/>
          </p:nvSpPr>
          <p:spPr>
            <a:xfrm>
              <a:off x="910640" y="3531961"/>
              <a:ext cx="1527408" cy="1616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8B1F9A4-4B7A-4E88-A264-F3A410A9B99A}"/>
              </a:ext>
            </a:extLst>
          </p:cNvPr>
          <p:cNvGrpSpPr/>
          <p:nvPr/>
        </p:nvGrpSpPr>
        <p:grpSpPr>
          <a:xfrm>
            <a:off x="8280944" y="3509954"/>
            <a:ext cx="3096303" cy="853305"/>
            <a:chOff x="910640" y="3014284"/>
            <a:chExt cx="1527408" cy="2134259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653063-582F-434B-A3E5-61C8A0128899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06149BB-D535-45D5-8688-9EBB4C611E47}"/>
                </a:ext>
              </a:extLst>
            </p:cNvPr>
            <p:cNvSpPr txBox="1"/>
            <p:nvPr/>
          </p:nvSpPr>
          <p:spPr>
            <a:xfrm>
              <a:off x="910640" y="3531961"/>
              <a:ext cx="1527408" cy="1616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B864BCD-5645-4834-A252-819D282B6C40}"/>
              </a:ext>
            </a:extLst>
          </p:cNvPr>
          <p:cNvGrpSpPr/>
          <p:nvPr/>
        </p:nvGrpSpPr>
        <p:grpSpPr>
          <a:xfrm>
            <a:off x="8280944" y="5274286"/>
            <a:ext cx="3096303" cy="853305"/>
            <a:chOff x="910640" y="3014284"/>
            <a:chExt cx="1527408" cy="213425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6FF6E99-950E-4095-B314-E83D32C416C7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6944ACD-8848-45FB-BB7B-433AB802C094}"/>
                </a:ext>
              </a:extLst>
            </p:cNvPr>
            <p:cNvSpPr txBox="1"/>
            <p:nvPr/>
          </p:nvSpPr>
          <p:spPr>
            <a:xfrm>
              <a:off x="910640" y="3531961"/>
              <a:ext cx="1527408" cy="1616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82240E7-A041-4E5A-AA5C-FA7B656EA88D}"/>
              </a:ext>
            </a:extLst>
          </p:cNvPr>
          <p:cNvGrpSpPr/>
          <p:nvPr/>
        </p:nvGrpSpPr>
        <p:grpSpPr>
          <a:xfrm>
            <a:off x="800025" y="1750253"/>
            <a:ext cx="3096303" cy="853305"/>
            <a:chOff x="910640" y="3014284"/>
            <a:chExt cx="1527408" cy="213425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AAE0DFB-328C-4F14-B0D8-F5831EECDF2F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3E575A1-A2D3-4F22-82FE-3A53D3138D99}"/>
                </a:ext>
              </a:extLst>
            </p:cNvPr>
            <p:cNvSpPr txBox="1"/>
            <p:nvPr/>
          </p:nvSpPr>
          <p:spPr>
            <a:xfrm>
              <a:off x="910640" y="3531961"/>
              <a:ext cx="1527408" cy="1616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AA4F0D5-61C0-4969-9720-47C0C1B8A982}"/>
              </a:ext>
            </a:extLst>
          </p:cNvPr>
          <p:cNvGrpSpPr/>
          <p:nvPr/>
        </p:nvGrpSpPr>
        <p:grpSpPr>
          <a:xfrm>
            <a:off x="800025" y="3512270"/>
            <a:ext cx="3096303" cy="853305"/>
            <a:chOff x="910640" y="3014284"/>
            <a:chExt cx="1527408" cy="213425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557A942-AA29-4DBB-99EC-28406612C9CF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088D911-B60F-4AD7-81C0-1B2C86EF4ED7}"/>
                </a:ext>
              </a:extLst>
            </p:cNvPr>
            <p:cNvSpPr txBox="1"/>
            <p:nvPr/>
          </p:nvSpPr>
          <p:spPr>
            <a:xfrm>
              <a:off x="910640" y="3531961"/>
              <a:ext cx="1527408" cy="1616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222BFA5-3D2D-4CDB-A576-4B03F79EAF57}"/>
              </a:ext>
            </a:extLst>
          </p:cNvPr>
          <p:cNvGrpSpPr/>
          <p:nvPr/>
        </p:nvGrpSpPr>
        <p:grpSpPr>
          <a:xfrm>
            <a:off x="800025" y="5274286"/>
            <a:ext cx="3096303" cy="853305"/>
            <a:chOff x="910640" y="3014284"/>
            <a:chExt cx="1527408" cy="2134259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B30C509-3F29-41DB-BA0B-5E4ECB9CDAAF}"/>
                </a:ext>
              </a:extLst>
            </p:cNvPr>
            <p:cNvSpPr txBox="1"/>
            <p:nvPr/>
          </p:nvSpPr>
          <p:spPr>
            <a:xfrm>
              <a:off x="910640" y="3014284"/>
              <a:ext cx="1527408" cy="6928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AF37D09-D7AF-495E-B6FE-D6BF99C6E6C1}"/>
                </a:ext>
              </a:extLst>
            </p:cNvPr>
            <p:cNvSpPr txBox="1"/>
            <p:nvPr/>
          </p:nvSpPr>
          <p:spPr>
            <a:xfrm>
              <a:off x="910640" y="3531961"/>
              <a:ext cx="1527408" cy="1616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</p:grpSp>
      <p:sp>
        <p:nvSpPr>
          <p:cNvPr id="40" name="Freeform 108">
            <a:extLst>
              <a:ext uri="{FF2B5EF4-FFF2-40B4-BE49-F238E27FC236}">
                <a16:creationId xmlns:a16="http://schemas.microsoft.com/office/drawing/2014/main" id="{6812DC76-9BB1-408A-B907-C1FE9A757E8B}"/>
              </a:ext>
            </a:extLst>
          </p:cNvPr>
          <p:cNvSpPr/>
          <p:nvPr/>
        </p:nvSpPr>
        <p:spPr>
          <a:xfrm flipH="1">
            <a:off x="3919451" y="3638146"/>
            <a:ext cx="504000" cy="45719"/>
          </a:xfrm>
          <a:custGeom>
            <a:avLst/>
            <a:gdLst>
              <a:gd name="connsiteX0" fmla="*/ 0 w 304800"/>
              <a:gd name="connsiteY0" fmla="*/ 321734 h 321734"/>
              <a:gd name="connsiteX1" fmla="*/ 135467 w 304800"/>
              <a:gd name="connsiteY1" fmla="*/ 0 h 321734"/>
              <a:gd name="connsiteX2" fmla="*/ 304800 w 304800"/>
              <a:gd name="connsiteY2" fmla="*/ 0 h 321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4800" h="321734">
                <a:moveTo>
                  <a:pt x="0" y="321734"/>
                </a:moveTo>
                <a:lnTo>
                  <a:pt x="135467" y="0"/>
                </a:lnTo>
                <a:lnTo>
                  <a:pt x="304800" y="0"/>
                </a:lnTo>
              </a:path>
            </a:pathLst>
          </a:custGeom>
          <a:ln w="952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Freeform 63">
            <a:extLst>
              <a:ext uri="{FF2B5EF4-FFF2-40B4-BE49-F238E27FC236}">
                <a16:creationId xmlns:a16="http://schemas.microsoft.com/office/drawing/2014/main" id="{C5944050-3E01-42BF-8C06-34D2F6F5D7FB}"/>
              </a:ext>
            </a:extLst>
          </p:cNvPr>
          <p:cNvSpPr/>
          <p:nvPr/>
        </p:nvSpPr>
        <p:spPr>
          <a:xfrm flipH="1">
            <a:off x="3957243" y="1878650"/>
            <a:ext cx="929289" cy="900880"/>
          </a:xfrm>
          <a:custGeom>
            <a:avLst/>
            <a:gdLst>
              <a:gd name="connsiteX0" fmla="*/ 0 w 660400"/>
              <a:gd name="connsiteY0" fmla="*/ 330200 h 330200"/>
              <a:gd name="connsiteX1" fmla="*/ 313266 w 660400"/>
              <a:gd name="connsiteY1" fmla="*/ 8466 h 330200"/>
              <a:gd name="connsiteX2" fmla="*/ 660400 w 660400"/>
              <a:gd name="connsiteY2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330200">
                <a:moveTo>
                  <a:pt x="0" y="330200"/>
                </a:moveTo>
                <a:lnTo>
                  <a:pt x="313266" y="8466"/>
                </a:lnTo>
                <a:lnTo>
                  <a:pt x="660400" y="0"/>
                </a:lnTo>
              </a:path>
            </a:pathLst>
          </a:custGeom>
          <a:ln w="952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2" name="Freeform 63">
            <a:extLst>
              <a:ext uri="{FF2B5EF4-FFF2-40B4-BE49-F238E27FC236}">
                <a16:creationId xmlns:a16="http://schemas.microsoft.com/office/drawing/2014/main" id="{46D1339C-C9CA-47A3-B1F9-D3C26EA52FC0}"/>
              </a:ext>
            </a:extLst>
          </p:cNvPr>
          <p:cNvSpPr/>
          <p:nvPr/>
        </p:nvSpPr>
        <p:spPr>
          <a:xfrm flipV="1">
            <a:off x="7307674" y="5664051"/>
            <a:ext cx="871651" cy="307778"/>
          </a:xfrm>
          <a:custGeom>
            <a:avLst/>
            <a:gdLst>
              <a:gd name="connsiteX0" fmla="*/ 0 w 660400"/>
              <a:gd name="connsiteY0" fmla="*/ 330200 h 330200"/>
              <a:gd name="connsiteX1" fmla="*/ 313266 w 660400"/>
              <a:gd name="connsiteY1" fmla="*/ 8466 h 330200"/>
              <a:gd name="connsiteX2" fmla="*/ 660400 w 660400"/>
              <a:gd name="connsiteY2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330200">
                <a:moveTo>
                  <a:pt x="0" y="330200"/>
                </a:moveTo>
                <a:lnTo>
                  <a:pt x="313266" y="8466"/>
                </a:lnTo>
                <a:lnTo>
                  <a:pt x="660400" y="0"/>
                </a:lnTo>
              </a:path>
            </a:pathLst>
          </a:custGeom>
          <a:ln w="952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3" name="Freeform 63">
            <a:extLst>
              <a:ext uri="{FF2B5EF4-FFF2-40B4-BE49-F238E27FC236}">
                <a16:creationId xmlns:a16="http://schemas.microsoft.com/office/drawing/2014/main" id="{B4C713D0-AEA5-42EF-A294-7EC9306DD47E}"/>
              </a:ext>
            </a:extLst>
          </p:cNvPr>
          <p:cNvSpPr/>
          <p:nvPr/>
        </p:nvSpPr>
        <p:spPr>
          <a:xfrm flipH="1" flipV="1">
            <a:off x="3919449" y="5187888"/>
            <a:ext cx="871649" cy="236126"/>
          </a:xfrm>
          <a:custGeom>
            <a:avLst/>
            <a:gdLst>
              <a:gd name="connsiteX0" fmla="*/ 0 w 660400"/>
              <a:gd name="connsiteY0" fmla="*/ 330200 h 330200"/>
              <a:gd name="connsiteX1" fmla="*/ 313266 w 660400"/>
              <a:gd name="connsiteY1" fmla="*/ 8466 h 330200"/>
              <a:gd name="connsiteX2" fmla="*/ 660400 w 660400"/>
              <a:gd name="connsiteY2" fmla="*/ 0 h 33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0400" h="330200">
                <a:moveTo>
                  <a:pt x="0" y="330200"/>
                </a:moveTo>
                <a:lnTo>
                  <a:pt x="313266" y="8466"/>
                </a:lnTo>
                <a:lnTo>
                  <a:pt x="660400" y="0"/>
                </a:lnTo>
              </a:path>
            </a:pathLst>
          </a:custGeom>
          <a:ln w="952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8238022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AB5F9E-F031-4488-906F-C1263D35FAD6}"/>
              </a:ext>
            </a:extLst>
          </p:cNvPr>
          <p:cNvSpPr txBox="1"/>
          <p:nvPr/>
        </p:nvSpPr>
        <p:spPr>
          <a:xfrm>
            <a:off x="1116212" y="1753367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BASIC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391C7A-9768-42FB-AFA2-32C38380916E}"/>
              </a:ext>
            </a:extLst>
          </p:cNvPr>
          <p:cNvSpPr txBox="1"/>
          <p:nvPr/>
        </p:nvSpPr>
        <p:spPr>
          <a:xfrm>
            <a:off x="3777613" y="1753367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REGULER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90467E-4D58-4E37-A7B9-B687DD6C78B8}"/>
              </a:ext>
            </a:extLst>
          </p:cNvPr>
          <p:cNvSpPr txBox="1"/>
          <p:nvPr/>
        </p:nvSpPr>
        <p:spPr>
          <a:xfrm>
            <a:off x="6439014" y="1753367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PRO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1BDE3D-1A73-4F39-9791-B8815080837D}"/>
              </a:ext>
            </a:extLst>
          </p:cNvPr>
          <p:cNvSpPr txBox="1"/>
          <p:nvPr/>
        </p:nvSpPr>
        <p:spPr>
          <a:xfrm>
            <a:off x="9100416" y="1753367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ULTIMATE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C972DAF9-E392-4977-B70A-F097763F64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9756953"/>
              </p:ext>
            </p:extLst>
          </p:nvPr>
        </p:nvGraphicFramePr>
        <p:xfrm>
          <a:off x="923076" y="2310178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299362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8" name="타원 5">
            <a:extLst>
              <a:ext uri="{FF2B5EF4-FFF2-40B4-BE49-F238E27FC236}">
                <a16:creationId xmlns:a16="http://schemas.microsoft.com/office/drawing/2014/main" id="{914C81FD-A32F-4CE2-89E4-56AE2A3351CA}"/>
              </a:ext>
            </a:extLst>
          </p:cNvPr>
          <p:cNvSpPr/>
          <p:nvPr/>
        </p:nvSpPr>
        <p:spPr>
          <a:xfrm>
            <a:off x="1440040" y="2504356"/>
            <a:ext cx="1314146" cy="13141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37</a:t>
            </a:r>
            <a:endParaRPr lang="ko-KR" altLang="en-US" sz="4000" dirty="0"/>
          </a:p>
        </p:txBody>
      </p:sp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1B174002-A884-42E4-B8B4-F19ACEA8F9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9812464"/>
              </p:ext>
            </p:extLst>
          </p:nvPr>
        </p:nvGraphicFramePr>
        <p:xfrm>
          <a:off x="3584477" y="2310178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6813521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" name="타원 52">
            <a:extLst>
              <a:ext uri="{FF2B5EF4-FFF2-40B4-BE49-F238E27FC236}">
                <a16:creationId xmlns:a16="http://schemas.microsoft.com/office/drawing/2014/main" id="{27B81CFD-5CA1-4E00-8B79-F50B641C6645}"/>
              </a:ext>
            </a:extLst>
          </p:cNvPr>
          <p:cNvSpPr/>
          <p:nvPr/>
        </p:nvSpPr>
        <p:spPr>
          <a:xfrm>
            <a:off x="4101440" y="2504356"/>
            <a:ext cx="1314146" cy="13141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45</a:t>
            </a:r>
            <a:endParaRPr lang="ko-KR" altLang="en-US" sz="4000" dirty="0"/>
          </a:p>
        </p:txBody>
      </p:sp>
      <p:graphicFrame>
        <p:nvGraphicFramePr>
          <p:cNvPr id="11" name="Table 3">
            <a:extLst>
              <a:ext uri="{FF2B5EF4-FFF2-40B4-BE49-F238E27FC236}">
                <a16:creationId xmlns:a16="http://schemas.microsoft.com/office/drawing/2014/main" id="{63F62D79-3E6E-41CD-874F-7BFF99D1AB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652197"/>
              </p:ext>
            </p:extLst>
          </p:nvPr>
        </p:nvGraphicFramePr>
        <p:xfrm>
          <a:off x="6245878" y="2310178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807122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" name="타원 54">
            <a:extLst>
              <a:ext uri="{FF2B5EF4-FFF2-40B4-BE49-F238E27FC236}">
                <a16:creationId xmlns:a16="http://schemas.microsoft.com/office/drawing/2014/main" id="{4C088D13-5164-4F63-9B8D-F41327E4AC2B}"/>
              </a:ext>
            </a:extLst>
          </p:cNvPr>
          <p:cNvSpPr/>
          <p:nvPr/>
        </p:nvSpPr>
        <p:spPr>
          <a:xfrm>
            <a:off x="6762842" y="2504356"/>
            <a:ext cx="1314146" cy="13141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22</a:t>
            </a:r>
            <a:endParaRPr lang="ko-KR" altLang="en-US" sz="4000" dirty="0"/>
          </a:p>
        </p:txBody>
      </p:sp>
      <p:graphicFrame>
        <p:nvGraphicFramePr>
          <p:cNvPr id="13" name="Table 3">
            <a:extLst>
              <a:ext uri="{FF2B5EF4-FFF2-40B4-BE49-F238E27FC236}">
                <a16:creationId xmlns:a16="http://schemas.microsoft.com/office/drawing/2014/main" id="{01D0A86F-480A-4F2B-830D-9B4977E70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651241"/>
              </p:ext>
            </p:extLst>
          </p:nvPr>
        </p:nvGraphicFramePr>
        <p:xfrm>
          <a:off x="8907280" y="2310178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171514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4" name="타원 56">
            <a:extLst>
              <a:ext uri="{FF2B5EF4-FFF2-40B4-BE49-F238E27FC236}">
                <a16:creationId xmlns:a16="http://schemas.microsoft.com/office/drawing/2014/main" id="{B0E1F610-6DEC-47E5-9234-8B6499C112C8}"/>
              </a:ext>
            </a:extLst>
          </p:cNvPr>
          <p:cNvSpPr/>
          <p:nvPr/>
        </p:nvSpPr>
        <p:spPr>
          <a:xfrm>
            <a:off x="9424244" y="2504356"/>
            <a:ext cx="1314146" cy="13141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99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794804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083FA5B-21C0-4BED-AE99-4269F4067242}"/>
              </a:ext>
            </a:extLst>
          </p:cNvPr>
          <p:cNvSpPr txBox="1"/>
          <p:nvPr/>
        </p:nvSpPr>
        <p:spPr>
          <a:xfrm>
            <a:off x="205316" y="551628"/>
            <a:ext cx="3683604" cy="20621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pPr algn="r"/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A488214-CBBE-4D82-B32F-19A187C784D7}"/>
              </a:ext>
            </a:extLst>
          </p:cNvPr>
          <p:cNvSpPr txBox="1"/>
          <p:nvPr/>
        </p:nvSpPr>
        <p:spPr>
          <a:xfrm>
            <a:off x="5428315" y="2678730"/>
            <a:ext cx="5949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Easy to change colors, photos and Text. </a:t>
            </a:r>
          </a:p>
        </p:txBody>
      </p:sp>
      <p:sp>
        <p:nvSpPr>
          <p:cNvPr id="4" name="Text Placeholder 27">
            <a:extLst>
              <a:ext uri="{FF2B5EF4-FFF2-40B4-BE49-F238E27FC236}">
                <a16:creationId xmlns:a16="http://schemas.microsoft.com/office/drawing/2014/main" id="{891D4443-DDA9-43D6-8711-8B0FD44EEBE1}"/>
              </a:ext>
            </a:extLst>
          </p:cNvPr>
          <p:cNvSpPr txBox="1">
            <a:spLocks/>
          </p:cNvSpPr>
          <p:nvPr/>
        </p:nvSpPr>
        <p:spPr>
          <a:xfrm>
            <a:off x="5548891" y="3962422"/>
            <a:ext cx="2597428" cy="432048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lIns="91440" tIns="91440" anchor="ctr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3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400" b="0" dirty="0"/>
              <a:t>INFOGRAPHIC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6F4512-DCF2-46D9-BFD5-ED8F37A01BDD}"/>
              </a:ext>
            </a:extLst>
          </p:cNvPr>
          <p:cNvSpPr txBox="1"/>
          <p:nvPr/>
        </p:nvSpPr>
        <p:spPr>
          <a:xfrm>
            <a:off x="5428315" y="1498697"/>
            <a:ext cx="59491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I hope and I believe that this Template will your Time, Money and Reputation. Easy to change colors, photos and Text.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5A31F2-1BCF-4EAC-98DD-3392CBFDB14F}"/>
              </a:ext>
            </a:extLst>
          </p:cNvPr>
          <p:cNvSpPr txBox="1"/>
          <p:nvPr/>
        </p:nvSpPr>
        <p:spPr>
          <a:xfrm>
            <a:off x="5428315" y="551628"/>
            <a:ext cx="3528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Simple PowerPoint Presentation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750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35B8F59-A943-47B3-A10D-D3CFAD63F11B}"/>
              </a:ext>
            </a:extLst>
          </p:cNvPr>
          <p:cNvGrpSpPr/>
          <p:nvPr/>
        </p:nvGrpSpPr>
        <p:grpSpPr>
          <a:xfrm>
            <a:off x="1528930" y="2969278"/>
            <a:ext cx="1152128" cy="1918185"/>
            <a:chOff x="756338" y="2636912"/>
            <a:chExt cx="1152128" cy="191818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EC67490-EFFF-4745-9A80-2FAB4EB66445}"/>
                </a:ext>
              </a:extLst>
            </p:cNvPr>
            <p:cNvGrpSpPr/>
            <p:nvPr/>
          </p:nvGrpSpPr>
          <p:grpSpPr>
            <a:xfrm>
              <a:off x="756338" y="2636912"/>
              <a:ext cx="1152128" cy="1918185"/>
              <a:chOff x="3631246" y="4903910"/>
              <a:chExt cx="446244" cy="742954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2A312DC1-C964-4A1E-8594-C9DAB36078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31246" y="4903910"/>
                <a:ext cx="446244" cy="742954"/>
              </a:xfrm>
              <a:custGeom>
                <a:avLst/>
                <a:gdLst>
                  <a:gd name="T0" fmla="*/ 530 w 566"/>
                  <a:gd name="T1" fmla="*/ 0 h 1053"/>
                  <a:gd name="T2" fmla="*/ 36 w 566"/>
                  <a:gd name="T3" fmla="*/ 0 h 1053"/>
                  <a:gd name="T4" fmla="*/ 0 w 566"/>
                  <a:gd name="T5" fmla="*/ 36 h 1053"/>
                  <a:gd name="T6" fmla="*/ 0 w 566"/>
                  <a:gd name="T7" fmla="*/ 1017 h 1053"/>
                  <a:gd name="T8" fmla="*/ 36 w 566"/>
                  <a:gd name="T9" fmla="*/ 1053 h 1053"/>
                  <a:gd name="T10" fmla="*/ 530 w 566"/>
                  <a:gd name="T11" fmla="*/ 1053 h 1053"/>
                  <a:gd name="T12" fmla="*/ 566 w 566"/>
                  <a:gd name="T13" fmla="*/ 1017 h 1053"/>
                  <a:gd name="T14" fmla="*/ 566 w 566"/>
                  <a:gd name="T15" fmla="*/ 36 h 1053"/>
                  <a:gd name="T16" fmla="*/ 530 w 566"/>
                  <a:gd name="T17" fmla="*/ 0 h 1053"/>
                  <a:gd name="T18" fmla="*/ 520 w 566"/>
                  <a:gd name="T19" fmla="*/ 911 h 1053"/>
                  <a:gd name="T20" fmla="*/ 48 w 566"/>
                  <a:gd name="T21" fmla="*/ 911 h 1053"/>
                  <a:gd name="T22" fmla="*/ 48 w 566"/>
                  <a:gd name="T23" fmla="*/ 108 h 1053"/>
                  <a:gd name="T24" fmla="*/ 520 w 566"/>
                  <a:gd name="T25" fmla="*/ 108 h 1053"/>
                  <a:gd name="T26" fmla="*/ 520 w 566"/>
                  <a:gd name="T27" fmla="*/ 911 h 10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6" h="1053">
                    <a:moveTo>
                      <a:pt x="53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1017"/>
                      <a:pt x="0" y="1017"/>
                      <a:pt x="0" y="1017"/>
                    </a:cubicBezTo>
                    <a:cubicBezTo>
                      <a:pt x="0" y="1037"/>
                      <a:pt x="16" y="1053"/>
                      <a:pt x="36" y="1053"/>
                    </a:cubicBezTo>
                    <a:cubicBezTo>
                      <a:pt x="530" y="1053"/>
                      <a:pt x="530" y="1053"/>
                      <a:pt x="530" y="1053"/>
                    </a:cubicBezTo>
                    <a:cubicBezTo>
                      <a:pt x="550" y="1053"/>
                      <a:pt x="566" y="1037"/>
                      <a:pt x="566" y="1017"/>
                    </a:cubicBezTo>
                    <a:cubicBezTo>
                      <a:pt x="566" y="36"/>
                      <a:pt x="566" y="36"/>
                      <a:pt x="566" y="36"/>
                    </a:cubicBezTo>
                    <a:cubicBezTo>
                      <a:pt x="566" y="16"/>
                      <a:pt x="550" y="0"/>
                      <a:pt x="530" y="0"/>
                    </a:cubicBezTo>
                    <a:close/>
                    <a:moveTo>
                      <a:pt x="520" y="911"/>
                    </a:moveTo>
                    <a:cubicBezTo>
                      <a:pt x="48" y="911"/>
                      <a:pt x="48" y="911"/>
                      <a:pt x="48" y="911"/>
                    </a:cubicBezTo>
                    <a:cubicBezTo>
                      <a:pt x="48" y="108"/>
                      <a:pt x="48" y="108"/>
                      <a:pt x="48" y="108"/>
                    </a:cubicBezTo>
                    <a:cubicBezTo>
                      <a:pt x="520" y="108"/>
                      <a:pt x="520" y="108"/>
                      <a:pt x="520" y="108"/>
                    </a:cubicBezTo>
                    <a:lnTo>
                      <a:pt x="520" y="911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D2690FCD-25EF-49E4-AA04-F0B017383DA2}"/>
                  </a:ext>
                </a:extLst>
              </p:cNvPr>
              <p:cNvSpPr/>
              <p:nvPr/>
            </p:nvSpPr>
            <p:spPr>
              <a:xfrm>
                <a:off x="3822161" y="5563917"/>
                <a:ext cx="64414" cy="64414"/>
              </a:xfrm>
              <a:prstGeom prst="ellipse">
                <a:avLst/>
              </a:prstGeom>
              <a:solidFill>
                <a:srgbClr val="87BCE6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10" name="Right Triangle 3">
                <a:extLst>
                  <a:ext uri="{FF2B5EF4-FFF2-40B4-BE49-F238E27FC236}">
                    <a16:creationId xmlns:a16="http://schemas.microsoft.com/office/drawing/2014/main" id="{1C04CBBD-E283-4BC8-924A-E318F55E4663}"/>
                  </a:ext>
                </a:extLst>
              </p:cNvPr>
              <p:cNvSpPr/>
              <p:nvPr/>
            </p:nvSpPr>
            <p:spPr>
              <a:xfrm flipV="1">
                <a:off x="3666082" y="4975388"/>
                <a:ext cx="353926" cy="561866"/>
              </a:xfrm>
              <a:custGeom>
                <a:avLst/>
                <a:gdLst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9070" h="660238">
                    <a:moveTo>
                      <a:pt x="0" y="660238"/>
                    </a:moveTo>
                    <a:lnTo>
                      <a:pt x="0" y="0"/>
                    </a:lnTo>
                    <a:cubicBezTo>
                      <a:pt x="179823" y="397879"/>
                      <a:pt x="710167" y="602719"/>
                      <a:pt x="1149070" y="660238"/>
                    </a:cubicBezTo>
                    <a:lnTo>
                      <a:pt x="0" y="660238"/>
                    </a:lnTo>
                    <a:close/>
                  </a:path>
                </a:pathLst>
              </a:custGeom>
              <a:solidFill>
                <a:schemeClr val="accent6"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8" name="Rounded Rectangle 49">
                <a:extLst>
                  <a:ext uri="{FF2B5EF4-FFF2-40B4-BE49-F238E27FC236}">
                    <a16:creationId xmlns:a16="http://schemas.microsoft.com/office/drawing/2014/main" id="{9E468B87-BC8C-4489-94E5-50DBCA20A317}"/>
                  </a:ext>
                </a:extLst>
              </p:cNvPr>
              <p:cNvSpPr/>
              <p:nvPr/>
            </p:nvSpPr>
            <p:spPr>
              <a:xfrm>
                <a:off x="3801820" y="4930251"/>
                <a:ext cx="104202" cy="20042"/>
              </a:xfrm>
              <a:prstGeom prst="roundRect">
                <a:avLst>
                  <a:gd name="adj" fmla="val 50000"/>
                </a:avLst>
              </a:prstGeom>
              <a:solidFill>
                <a:srgbClr val="87BCE6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  <p:sp>
          <p:nvSpPr>
            <p:cNvPr id="5" name="Rounded Rectangle 6">
              <a:extLst>
                <a:ext uri="{FF2B5EF4-FFF2-40B4-BE49-F238E27FC236}">
                  <a16:creationId xmlns:a16="http://schemas.microsoft.com/office/drawing/2014/main" id="{7075C0FC-67FB-4960-BDA5-3B41D5D42F97}"/>
                </a:ext>
              </a:extLst>
            </p:cNvPr>
            <p:cNvSpPr/>
            <p:nvPr/>
          </p:nvSpPr>
          <p:spPr>
            <a:xfrm>
              <a:off x="1141457" y="2704713"/>
              <a:ext cx="381891" cy="493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4B1CEFA-7604-4FAD-BF25-7096745D96B6}"/>
                </a:ext>
              </a:extLst>
            </p:cNvPr>
            <p:cNvSpPr/>
            <p:nvPr/>
          </p:nvSpPr>
          <p:spPr>
            <a:xfrm>
              <a:off x="1260394" y="4352086"/>
              <a:ext cx="144016" cy="14401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1" name="Right Arrow 9">
            <a:extLst>
              <a:ext uri="{FF2B5EF4-FFF2-40B4-BE49-F238E27FC236}">
                <a16:creationId xmlns:a16="http://schemas.microsoft.com/office/drawing/2014/main" id="{F2CAD428-FFD3-4407-B71E-0AD2E3AFA1D2}"/>
              </a:ext>
            </a:extLst>
          </p:cNvPr>
          <p:cNvSpPr/>
          <p:nvPr/>
        </p:nvSpPr>
        <p:spPr>
          <a:xfrm>
            <a:off x="2985429" y="3750513"/>
            <a:ext cx="5678077" cy="360040"/>
          </a:xfrm>
          <a:prstGeom prst="rightArrow">
            <a:avLst>
              <a:gd name="adj1" fmla="val 50000"/>
              <a:gd name="adj2" fmla="val 7418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37EA0CD-F329-4C04-9E59-570566654771}"/>
              </a:ext>
            </a:extLst>
          </p:cNvPr>
          <p:cNvGrpSpPr/>
          <p:nvPr/>
        </p:nvGrpSpPr>
        <p:grpSpPr>
          <a:xfrm>
            <a:off x="1222251" y="4973275"/>
            <a:ext cx="1765489" cy="1100738"/>
            <a:chOff x="5921827" y="2468986"/>
            <a:chExt cx="1765489" cy="110073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C214B11-CC33-48A1-B835-9F48447828C4}"/>
                </a:ext>
              </a:extLst>
            </p:cNvPr>
            <p:cNvSpPr txBox="1"/>
            <p:nvPr/>
          </p:nvSpPr>
          <p:spPr>
            <a:xfrm>
              <a:off x="5926360" y="2738727"/>
              <a:ext cx="17609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69EEAF8-2132-407E-8D22-235BE0766194}"/>
                </a:ext>
              </a:extLst>
            </p:cNvPr>
            <p:cNvSpPr txBox="1"/>
            <p:nvPr/>
          </p:nvSpPr>
          <p:spPr>
            <a:xfrm>
              <a:off x="5921827" y="2468986"/>
              <a:ext cx="17631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8CAFBD7-8431-430E-BA83-E023AE72DAE0}"/>
              </a:ext>
            </a:extLst>
          </p:cNvPr>
          <p:cNvGrpSpPr/>
          <p:nvPr/>
        </p:nvGrpSpPr>
        <p:grpSpPr>
          <a:xfrm>
            <a:off x="7608875" y="2028256"/>
            <a:ext cx="2665472" cy="916072"/>
            <a:chOff x="5921826" y="2468986"/>
            <a:chExt cx="2665472" cy="91607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F5009EB-ADA8-4150-BD22-8FF3A823836A}"/>
                </a:ext>
              </a:extLst>
            </p:cNvPr>
            <p:cNvSpPr txBox="1"/>
            <p:nvPr/>
          </p:nvSpPr>
          <p:spPr>
            <a:xfrm>
              <a:off x="5926359" y="2738727"/>
              <a:ext cx="26609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1B003DF-7F37-40B4-9B45-0969DE7BCBD9}"/>
                </a:ext>
              </a:extLst>
            </p:cNvPr>
            <p:cNvSpPr txBox="1"/>
            <p:nvPr/>
          </p:nvSpPr>
          <p:spPr>
            <a:xfrm>
              <a:off x="5921826" y="2468986"/>
              <a:ext cx="2664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F3ACB81D-94E3-49C7-B68F-BC3FCE4F5E5A}"/>
              </a:ext>
            </a:extLst>
          </p:cNvPr>
          <p:cNvSpPr/>
          <p:nvPr/>
        </p:nvSpPr>
        <p:spPr>
          <a:xfrm>
            <a:off x="6948769" y="2111538"/>
            <a:ext cx="534062" cy="53406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E59F042-D0ED-4A92-BFA0-646DE8AABCA1}"/>
              </a:ext>
            </a:extLst>
          </p:cNvPr>
          <p:cNvSpPr/>
          <p:nvPr/>
        </p:nvSpPr>
        <p:spPr>
          <a:xfrm>
            <a:off x="6948769" y="5209804"/>
            <a:ext cx="534062" cy="53406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4C5D9F8-3BE1-4399-9802-3372C34F53B9}"/>
              </a:ext>
            </a:extLst>
          </p:cNvPr>
          <p:cNvSpPr/>
          <p:nvPr/>
        </p:nvSpPr>
        <p:spPr>
          <a:xfrm>
            <a:off x="8757449" y="3649376"/>
            <a:ext cx="534062" cy="53406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F9F9D1F-8ECD-431C-B170-24020859723F}"/>
              </a:ext>
            </a:extLst>
          </p:cNvPr>
          <p:cNvSpPr/>
          <p:nvPr/>
        </p:nvSpPr>
        <p:spPr>
          <a:xfrm>
            <a:off x="4367763" y="2538708"/>
            <a:ext cx="534062" cy="5340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028E433-7D19-48A8-9912-AAC642AB005B}"/>
              </a:ext>
            </a:extLst>
          </p:cNvPr>
          <p:cNvSpPr/>
          <p:nvPr/>
        </p:nvSpPr>
        <p:spPr>
          <a:xfrm>
            <a:off x="4367763" y="4779916"/>
            <a:ext cx="534062" cy="53406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D06338C-88AB-4D84-AE47-D36B94CCE1C1}"/>
              </a:ext>
            </a:extLst>
          </p:cNvPr>
          <p:cNvGrpSpPr/>
          <p:nvPr/>
        </p:nvGrpSpPr>
        <p:grpSpPr>
          <a:xfrm>
            <a:off x="7608875" y="5126522"/>
            <a:ext cx="2665472" cy="916072"/>
            <a:chOff x="5921826" y="2468986"/>
            <a:chExt cx="2665472" cy="916072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1136F5-56B5-4A05-8D36-D5A2C6FEB089}"/>
                </a:ext>
              </a:extLst>
            </p:cNvPr>
            <p:cNvSpPr txBox="1"/>
            <p:nvPr/>
          </p:nvSpPr>
          <p:spPr>
            <a:xfrm>
              <a:off x="5926359" y="2738727"/>
              <a:ext cx="26609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8D94EA9-5D6D-49B8-B468-3E84DE75074D}"/>
                </a:ext>
              </a:extLst>
            </p:cNvPr>
            <p:cNvSpPr txBox="1"/>
            <p:nvPr/>
          </p:nvSpPr>
          <p:spPr>
            <a:xfrm>
              <a:off x="5921826" y="2468986"/>
              <a:ext cx="2664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F74FDA7-1BA9-463D-95D3-D00B303718BC}"/>
              </a:ext>
            </a:extLst>
          </p:cNvPr>
          <p:cNvGrpSpPr/>
          <p:nvPr/>
        </p:nvGrpSpPr>
        <p:grpSpPr>
          <a:xfrm>
            <a:off x="9531062" y="3321224"/>
            <a:ext cx="2365664" cy="1285405"/>
            <a:chOff x="5921826" y="2468986"/>
            <a:chExt cx="1468390" cy="128540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1050780-F52B-4554-B314-542CD773C11B}"/>
                </a:ext>
              </a:extLst>
            </p:cNvPr>
            <p:cNvSpPr txBox="1"/>
            <p:nvPr/>
          </p:nvSpPr>
          <p:spPr>
            <a:xfrm>
              <a:off x="5926361" y="2738728"/>
              <a:ext cx="1463855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FAF2A26-9007-444E-9B72-1B84EDE70B51}"/>
                </a:ext>
              </a:extLst>
            </p:cNvPr>
            <p:cNvSpPr txBox="1"/>
            <p:nvPr/>
          </p:nvSpPr>
          <p:spPr>
            <a:xfrm>
              <a:off x="5921826" y="2468986"/>
              <a:ext cx="14683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235F562-E959-422B-9A12-3C1E83019C46}"/>
              </a:ext>
            </a:extLst>
          </p:cNvPr>
          <p:cNvGrpSpPr/>
          <p:nvPr/>
        </p:nvGrpSpPr>
        <p:grpSpPr>
          <a:xfrm>
            <a:off x="3560213" y="1705714"/>
            <a:ext cx="2732521" cy="916072"/>
            <a:chOff x="5921826" y="2468986"/>
            <a:chExt cx="2665472" cy="916072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96F7DCE-42C3-459A-B5DA-8483FCA52129}"/>
                </a:ext>
              </a:extLst>
            </p:cNvPr>
            <p:cNvSpPr txBox="1"/>
            <p:nvPr/>
          </p:nvSpPr>
          <p:spPr>
            <a:xfrm>
              <a:off x="5926359" y="2738727"/>
              <a:ext cx="26609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C12E61E-DE0B-475D-ACFC-456FC0C1BF9A}"/>
                </a:ext>
              </a:extLst>
            </p:cNvPr>
            <p:cNvSpPr txBox="1"/>
            <p:nvPr/>
          </p:nvSpPr>
          <p:spPr>
            <a:xfrm>
              <a:off x="5921826" y="2468986"/>
              <a:ext cx="2664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6D5C421-F738-4D4C-A44C-9E40926B08DC}"/>
              </a:ext>
            </a:extLst>
          </p:cNvPr>
          <p:cNvGrpSpPr/>
          <p:nvPr/>
        </p:nvGrpSpPr>
        <p:grpSpPr>
          <a:xfrm>
            <a:off x="3560213" y="5421555"/>
            <a:ext cx="2732521" cy="916072"/>
            <a:chOff x="5921826" y="2468986"/>
            <a:chExt cx="2665472" cy="916072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6A53ABF-9732-43FF-A5A0-610B01727C03}"/>
                </a:ext>
              </a:extLst>
            </p:cNvPr>
            <p:cNvSpPr txBox="1"/>
            <p:nvPr/>
          </p:nvSpPr>
          <p:spPr>
            <a:xfrm>
              <a:off x="5926359" y="2738727"/>
              <a:ext cx="26609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EDC431C-8AC3-49CE-A931-E2683E325F65}"/>
                </a:ext>
              </a:extLst>
            </p:cNvPr>
            <p:cNvSpPr txBox="1"/>
            <p:nvPr/>
          </p:nvSpPr>
          <p:spPr>
            <a:xfrm>
              <a:off x="5921826" y="2468986"/>
              <a:ext cx="26642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Contents_Here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그룹 10">
            <a:extLst>
              <a:ext uri="{FF2B5EF4-FFF2-40B4-BE49-F238E27FC236}">
                <a16:creationId xmlns:a16="http://schemas.microsoft.com/office/drawing/2014/main" id="{9CCA6836-2CE1-4B1B-9D5F-27AE67E65361}"/>
              </a:ext>
            </a:extLst>
          </p:cNvPr>
          <p:cNvGrpSpPr/>
          <p:nvPr/>
        </p:nvGrpSpPr>
        <p:grpSpPr>
          <a:xfrm>
            <a:off x="2985429" y="2847874"/>
            <a:ext cx="4420334" cy="917702"/>
            <a:chOff x="3471053" y="2825104"/>
            <a:chExt cx="4420334" cy="917702"/>
          </a:xfrm>
        </p:grpSpPr>
        <p:sp>
          <p:nvSpPr>
            <p:cNvPr id="36" name="화살표: 굽음 3">
              <a:extLst>
                <a:ext uri="{FF2B5EF4-FFF2-40B4-BE49-F238E27FC236}">
                  <a16:creationId xmlns:a16="http://schemas.microsoft.com/office/drawing/2014/main" id="{6CBB770F-2963-42D8-B1D4-EF23DA83F2F7}"/>
                </a:ext>
              </a:extLst>
            </p:cNvPr>
            <p:cNvSpPr/>
            <p:nvPr/>
          </p:nvSpPr>
          <p:spPr>
            <a:xfrm rot="5400000" flipH="1">
              <a:off x="6998196" y="2849615"/>
              <a:ext cx="917702" cy="868680"/>
            </a:xfrm>
            <a:prstGeom prst="bentArrow">
              <a:avLst>
                <a:gd name="adj1" fmla="val 21063"/>
                <a:gd name="adj2" fmla="val 21251"/>
                <a:gd name="adj3" fmla="val 30368"/>
                <a:gd name="adj4" fmla="val 437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7" name="직사각형 4">
              <a:extLst>
                <a:ext uri="{FF2B5EF4-FFF2-40B4-BE49-F238E27FC236}">
                  <a16:creationId xmlns:a16="http://schemas.microsoft.com/office/drawing/2014/main" id="{B424E1B0-C6E3-44CD-AE4A-CFB099A12865}"/>
                </a:ext>
              </a:extLst>
            </p:cNvPr>
            <p:cNvSpPr/>
            <p:nvPr/>
          </p:nvSpPr>
          <p:spPr>
            <a:xfrm>
              <a:off x="3471053" y="3559628"/>
              <a:ext cx="3550005" cy="1831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38" name="그룹 15">
            <a:extLst>
              <a:ext uri="{FF2B5EF4-FFF2-40B4-BE49-F238E27FC236}">
                <a16:creationId xmlns:a16="http://schemas.microsoft.com/office/drawing/2014/main" id="{87679021-378A-4A3E-B73F-3B77A53E729E}"/>
              </a:ext>
            </a:extLst>
          </p:cNvPr>
          <p:cNvGrpSpPr/>
          <p:nvPr/>
        </p:nvGrpSpPr>
        <p:grpSpPr>
          <a:xfrm>
            <a:off x="2985429" y="2609693"/>
            <a:ext cx="2917409" cy="886968"/>
            <a:chOff x="2426025" y="2609693"/>
            <a:chExt cx="2917409" cy="886968"/>
          </a:xfrm>
          <a:solidFill>
            <a:schemeClr val="accent2"/>
          </a:solidFill>
        </p:grpSpPr>
        <p:sp>
          <p:nvSpPr>
            <p:cNvPr id="39" name="화살표: U자형 11">
              <a:extLst>
                <a:ext uri="{FF2B5EF4-FFF2-40B4-BE49-F238E27FC236}">
                  <a16:creationId xmlns:a16="http://schemas.microsoft.com/office/drawing/2014/main" id="{AEE9C9CC-2A39-45BE-87BB-40532913530A}"/>
                </a:ext>
              </a:extLst>
            </p:cNvPr>
            <p:cNvSpPr/>
            <p:nvPr/>
          </p:nvSpPr>
          <p:spPr>
            <a:xfrm rot="5400000" flipH="1">
              <a:off x="4308567" y="2461794"/>
              <a:ext cx="886968" cy="1182766"/>
            </a:xfrm>
            <a:prstGeom prst="uturnArrow">
              <a:avLst>
                <a:gd name="adj1" fmla="val 20540"/>
                <a:gd name="adj2" fmla="val 21094"/>
                <a:gd name="adj3" fmla="val 31696"/>
                <a:gd name="adj4" fmla="val 43750"/>
                <a:gd name="adj5" fmla="val 813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0" name="직사각형 57">
              <a:extLst>
                <a:ext uri="{FF2B5EF4-FFF2-40B4-BE49-F238E27FC236}">
                  <a16:creationId xmlns:a16="http://schemas.microsoft.com/office/drawing/2014/main" id="{62602F47-C4DB-4529-8DDE-3C416FBCCEE2}"/>
                </a:ext>
              </a:extLst>
            </p:cNvPr>
            <p:cNvSpPr/>
            <p:nvPr/>
          </p:nvSpPr>
          <p:spPr>
            <a:xfrm>
              <a:off x="2426025" y="3313484"/>
              <a:ext cx="1734644" cy="1831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1" name="그룹 58">
            <a:extLst>
              <a:ext uri="{FF2B5EF4-FFF2-40B4-BE49-F238E27FC236}">
                <a16:creationId xmlns:a16="http://schemas.microsoft.com/office/drawing/2014/main" id="{F3F7267C-CC92-4A04-A2C5-B495C70E1B72}"/>
              </a:ext>
            </a:extLst>
          </p:cNvPr>
          <p:cNvGrpSpPr/>
          <p:nvPr/>
        </p:nvGrpSpPr>
        <p:grpSpPr>
          <a:xfrm flipV="1">
            <a:off x="2993647" y="4103428"/>
            <a:ext cx="4411190" cy="917702"/>
            <a:chOff x="3471053" y="2825104"/>
            <a:chExt cx="4411190" cy="917702"/>
          </a:xfrm>
        </p:grpSpPr>
        <p:sp>
          <p:nvSpPr>
            <p:cNvPr id="42" name="화살표: 굽음 60">
              <a:extLst>
                <a:ext uri="{FF2B5EF4-FFF2-40B4-BE49-F238E27FC236}">
                  <a16:creationId xmlns:a16="http://schemas.microsoft.com/office/drawing/2014/main" id="{66123405-BE66-4343-8C15-27FCD9B67542}"/>
                </a:ext>
              </a:extLst>
            </p:cNvPr>
            <p:cNvSpPr/>
            <p:nvPr/>
          </p:nvSpPr>
          <p:spPr>
            <a:xfrm rot="5400000" flipH="1">
              <a:off x="6989052" y="2849615"/>
              <a:ext cx="917702" cy="868680"/>
            </a:xfrm>
            <a:prstGeom prst="bentArrow">
              <a:avLst>
                <a:gd name="adj1" fmla="val 21063"/>
                <a:gd name="adj2" fmla="val 21251"/>
                <a:gd name="adj3" fmla="val 30368"/>
                <a:gd name="adj4" fmla="val 4375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3" name="직사각형 62">
              <a:extLst>
                <a:ext uri="{FF2B5EF4-FFF2-40B4-BE49-F238E27FC236}">
                  <a16:creationId xmlns:a16="http://schemas.microsoft.com/office/drawing/2014/main" id="{39E62BCA-F9B6-4685-B946-1CE648E59478}"/>
                </a:ext>
              </a:extLst>
            </p:cNvPr>
            <p:cNvSpPr/>
            <p:nvPr/>
          </p:nvSpPr>
          <p:spPr>
            <a:xfrm>
              <a:off x="3471053" y="3559628"/>
              <a:ext cx="3550005" cy="1831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4" name="그룹 63">
            <a:extLst>
              <a:ext uri="{FF2B5EF4-FFF2-40B4-BE49-F238E27FC236}">
                <a16:creationId xmlns:a16="http://schemas.microsoft.com/office/drawing/2014/main" id="{6283BAD0-C0FC-4FB0-AD4F-9727EC15E75B}"/>
              </a:ext>
            </a:extLst>
          </p:cNvPr>
          <p:cNvGrpSpPr/>
          <p:nvPr/>
        </p:nvGrpSpPr>
        <p:grpSpPr>
          <a:xfrm flipV="1">
            <a:off x="2985429" y="4394183"/>
            <a:ext cx="2917409" cy="886968"/>
            <a:chOff x="2426025" y="2609693"/>
            <a:chExt cx="2917409" cy="886968"/>
          </a:xfrm>
          <a:solidFill>
            <a:schemeClr val="accent2"/>
          </a:solidFill>
        </p:grpSpPr>
        <p:sp>
          <p:nvSpPr>
            <p:cNvPr id="45" name="화살표: U자형 64">
              <a:extLst>
                <a:ext uri="{FF2B5EF4-FFF2-40B4-BE49-F238E27FC236}">
                  <a16:creationId xmlns:a16="http://schemas.microsoft.com/office/drawing/2014/main" id="{2C4E3FED-991B-4C6D-8A6F-A202A7A894B0}"/>
                </a:ext>
              </a:extLst>
            </p:cNvPr>
            <p:cNvSpPr/>
            <p:nvPr/>
          </p:nvSpPr>
          <p:spPr>
            <a:xfrm rot="5400000" flipH="1">
              <a:off x="4308567" y="2461794"/>
              <a:ext cx="886968" cy="1182766"/>
            </a:xfrm>
            <a:prstGeom prst="uturnArrow">
              <a:avLst>
                <a:gd name="adj1" fmla="val 20540"/>
                <a:gd name="adj2" fmla="val 21094"/>
                <a:gd name="adj3" fmla="val 31696"/>
                <a:gd name="adj4" fmla="val 43750"/>
                <a:gd name="adj5" fmla="val 8132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6" name="직사각형 65">
              <a:extLst>
                <a:ext uri="{FF2B5EF4-FFF2-40B4-BE49-F238E27FC236}">
                  <a16:creationId xmlns:a16="http://schemas.microsoft.com/office/drawing/2014/main" id="{42A72C06-C160-4D95-8813-6B24BF5CFB51}"/>
                </a:ext>
              </a:extLst>
            </p:cNvPr>
            <p:cNvSpPr/>
            <p:nvPr/>
          </p:nvSpPr>
          <p:spPr>
            <a:xfrm>
              <a:off x="2426025" y="3313484"/>
              <a:ext cx="1734644" cy="18317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47" name="Rectangle 36">
            <a:extLst>
              <a:ext uri="{FF2B5EF4-FFF2-40B4-BE49-F238E27FC236}">
                <a16:creationId xmlns:a16="http://schemas.microsoft.com/office/drawing/2014/main" id="{F486EA5A-DEE2-43B0-A6EC-64CD268A1EBB}"/>
              </a:ext>
            </a:extLst>
          </p:cNvPr>
          <p:cNvSpPr/>
          <p:nvPr/>
        </p:nvSpPr>
        <p:spPr>
          <a:xfrm>
            <a:off x="7062770" y="2250703"/>
            <a:ext cx="320544" cy="255715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48" name="Rectangle 16">
            <a:extLst>
              <a:ext uri="{FF2B5EF4-FFF2-40B4-BE49-F238E27FC236}">
                <a16:creationId xmlns:a16="http://schemas.microsoft.com/office/drawing/2014/main" id="{072F44F7-5EF7-40AE-AFA6-0C6D18A86D16}"/>
              </a:ext>
            </a:extLst>
          </p:cNvPr>
          <p:cNvSpPr/>
          <p:nvPr/>
        </p:nvSpPr>
        <p:spPr>
          <a:xfrm>
            <a:off x="4454223" y="2691660"/>
            <a:ext cx="336557" cy="22119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9" name="Oval 21">
            <a:extLst>
              <a:ext uri="{FF2B5EF4-FFF2-40B4-BE49-F238E27FC236}">
                <a16:creationId xmlns:a16="http://schemas.microsoft.com/office/drawing/2014/main" id="{DBB2EA74-4DE7-40DA-B17C-D52571E4FB3D}"/>
              </a:ext>
            </a:extLst>
          </p:cNvPr>
          <p:cNvSpPr>
            <a:spLocks noChangeAspect="1"/>
          </p:cNvSpPr>
          <p:nvPr/>
        </p:nvSpPr>
        <p:spPr>
          <a:xfrm>
            <a:off x="8876465" y="3757958"/>
            <a:ext cx="289734" cy="29215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0" name="Rounded Rectangle 27">
            <a:extLst>
              <a:ext uri="{FF2B5EF4-FFF2-40B4-BE49-F238E27FC236}">
                <a16:creationId xmlns:a16="http://schemas.microsoft.com/office/drawing/2014/main" id="{9522F16B-F58B-48D1-B7F1-D5B79253BB0C}"/>
              </a:ext>
            </a:extLst>
          </p:cNvPr>
          <p:cNvSpPr/>
          <p:nvPr/>
        </p:nvSpPr>
        <p:spPr>
          <a:xfrm>
            <a:off x="4487433" y="4937173"/>
            <a:ext cx="303347" cy="22237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1" name="Rounded Rectangle 7">
            <a:extLst>
              <a:ext uri="{FF2B5EF4-FFF2-40B4-BE49-F238E27FC236}">
                <a16:creationId xmlns:a16="http://schemas.microsoft.com/office/drawing/2014/main" id="{17ACF2C9-BD50-4F5B-8FAD-FB795F75014F}"/>
              </a:ext>
            </a:extLst>
          </p:cNvPr>
          <p:cNvSpPr/>
          <p:nvPr/>
        </p:nvSpPr>
        <p:spPr>
          <a:xfrm>
            <a:off x="7097354" y="5320312"/>
            <a:ext cx="308409" cy="26615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2A957BE-CBDD-43EC-A779-B2980395980C}"/>
              </a:ext>
            </a:extLst>
          </p:cNvPr>
          <p:cNvGrpSpPr/>
          <p:nvPr/>
        </p:nvGrpSpPr>
        <p:grpSpPr>
          <a:xfrm rot="20700000">
            <a:off x="710298" y="1507994"/>
            <a:ext cx="1987693" cy="1839240"/>
            <a:chOff x="1418826" y="1081798"/>
            <a:chExt cx="5491422" cy="5081289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BC9EF35-79EF-461A-A1A8-B0839AFB379D}"/>
                </a:ext>
              </a:extLst>
            </p:cNvPr>
            <p:cNvSpPr/>
            <p:nvPr/>
          </p:nvSpPr>
          <p:spPr>
            <a:xfrm>
              <a:off x="1418826" y="1090344"/>
              <a:ext cx="5491422" cy="5067769"/>
            </a:xfrm>
            <a:custGeom>
              <a:avLst/>
              <a:gdLst>
                <a:gd name="connsiteX0" fmla="*/ 2070842 w 2075589"/>
                <a:gd name="connsiteY0" fmla="*/ 1634890 h 1915461"/>
                <a:gd name="connsiteX1" fmla="*/ 2053208 w 2075589"/>
                <a:gd name="connsiteY1" fmla="*/ 1620702 h 1915461"/>
                <a:gd name="connsiteX2" fmla="*/ 2026655 w 2075589"/>
                <a:gd name="connsiteY2" fmla="*/ 1620499 h 1915461"/>
                <a:gd name="connsiteX3" fmla="*/ 1813826 w 2075589"/>
                <a:gd name="connsiteY3" fmla="*/ 1697118 h 1915461"/>
                <a:gd name="connsiteX4" fmla="*/ 1768828 w 2075589"/>
                <a:gd name="connsiteY4" fmla="*/ 1704415 h 1915461"/>
                <a:gd name="connsiteX5" fmla="*/ 1626942 w 2075589"/>
                <a:gd name="connsiteY5" fmla="*/ 1699550 h 1915461"/>
                <a:gd name="connsiteX6" fmla="*/ 1472691 w 2075589"/>
                <a:gd name="connsiteY6" fmla="*/ 1465641 h 1915461"/>
                <a:gd name="connsiteX7" fmla="*/ 1310739 w 2075589"/>
                <a:gd name="connsiteY7" fmla="*/ 1182477 h 1915461"/>
                <a:gd name="connsiteX8" fmla="*/ 960078 w 2075589"/>
                <a:gd name="connsiteY8" fmla="*/ 564462 h 1915461"/>
                <a:gd name="connsiteX9" fmla="*/ 900688 w 2075589"/>
                <a:gd name="connsiteY9" fmla="*/ 506086 h 1915461"/>
                <a:gd name="connsiteX10" fmla="*/ 581647 w 2075589"/>
                <a:gd name="connsiteY10" fmla="*/ 236300 h 1915461"/>
                <a:gd name="connsiteX11" fmla="*/ 230378 w 2075589"/>
                <a:gd name="connsiteY11" fmla="*/ 2390 h 1915461"/>
                <a:gd name="connsiteX12" fmla="*/ 219635 w 2075589"/>
                <a:gd name="connsiteY12" fmla="*/ 2796 h 1915461"/>
                <a:gd name="connsiteX13" fmla="*/ 49372 w 2075589"/>
                <a:gd name="connsiteY13" fmla="*/ 176708 h 1915461"/>
                <a:gd name="connsiteX14" fmla="*/ 44102 w 2075589"/>
                <a:gd name="connsiteY14" fmla="*/ 185626 h 1915461"/>
                <a:gd name="connsiteX15" fmla="*/ 523 w 2075589"/>
                <a:gd name="connsiteY15" fmla="*/ 352038 h 1915461"/>
                <a:gd name="connsiteX16" fmla="*/ 5388 w 2075589"/>
                <a:gd name="connsiteY16" fmla="*/ 363389 h 1915461"/>
                <a:gd name="connsiteX17" fmla="*/ 240513 w 2075589"/>
                <a:gd name="connsiteY17" fmla="*/ 508113 h 1915461"/>
                <a:gd name="connsiteX18" fmla="*/ 246796 w 2075589"/>
                <a:gd name="connsiteY18" fmla="*/ 510748 h 1915461"/>
                <a:gd name="connsiteX19" fmla="*/ 242540 w 2075589"/>
                <a:gd name="connsiteY19" fmla="*/ 506086 h 1915461"/>
                <a:gd name="connsiteX20" fmla="*/ 95992 w 2075589"/>
                <a:gd name="connsiteY20" fmla="*/ 378186 h 1915461"/>
                <a:gd name="connsiteX21" fmla="*/ 89911 w 2075589"/>
                <a:gd name="connsiteY21" fmla="*/ 367038 h 1915461"/>
                <a:gd name="connsiteX22" fmla="*/ 115248 w 2075589"/>
                <a:gd name="connsiteY22" fmla="*/ 222922 h 1915461"/>
                <a:gd name="connsiteX23" fmla="*/ 121126 w 2075589"/>
                <a:gd name="connsiteY23" fmla="*/ 214206 h 1915461"/>
                <a:gd name="connsiteX24" fmla="*/ 246999 w 2075589"/>
                <a:gd name="connsiteY24" fmla="*/ 135966 h 1915461"/>
                <a:gd name="connsiteX25" fmla="*/ 256728 w 2075589"/>
                <a:gd name="connsiteY25" fmla="*/ 134750 h 1915461"/>
                <a:gd name="connsiteX26" fmla="*/ 419695 w 2075589"/>
                <a:gd name="connsiteY26" fmla="*/ 196977 h 1915461"/>
                <a:gd name="connsiteX27" fmla="*/ 429019 w 2075589"/>
                <a:gd name="connsiteY27" fmla="*/ 205085 h 1915461"/>
                <a:gd name="connsiteX28" fmla="*/ 646915 w 2075589"/>
                <a:gd name="connsiteY28" fmla="*/ 618581 h 1915461"/>
                <a:gd name="connsiteX29" fmla="*/ 631916 w 2075589"/>
                <a:gd name="connsiteY29" fmla="*/ 1304296 h 1915461"/>
                <a:gd name="connsiteX30" fmla="*/ 630091 w 2075589"/>
                <a:gd name="connsiteY30" fmla="*/ 1368145 h 1915461"/>
                <a:gd name="connsiteX31" fmla="*/ 603741 w 2075589"/>
                <a:gd name="connsiteY31" fmla="*/ 1529489 h 1915461"/>
                <a:gd name="connsiteX32" fmla="*/ 498340 w 2075589"/>
                <a:gd name="connsiteY32" fmla="*/ 1635296 h 1915461"/>
                <a:gd name="connsiteX33" fmla="*/ 173016 w 2075589"/>
                <a:gd name="connsiteY33" fmla="*/ 1773533 h 1915461"/>
                <a:gd name="connsiteX34" fmla="*/ 132477 w 2075589"/>
                <a:gd name="connsiteY34" fmla="*/ 1789546 h 1915461"/>
                <a:gd name="connsiteX35" fmla="*/ 155584 w 2075589"/>
                <a:gd name="connsiteY35" fmla="*/ 1783060 h 1915461"/>
                <a:gd name="connsiteX36" fmla="*/ 192677 w 2075589"/>
                <a:gd name="connsiteY36" fmla="*/ 1788735 h 1915461"/>
                <a:gd name="connsiteX37" fmla="*/ 248418 w 2075589"/>
                <a:gd name="connsiteY37" fmla="*/ 1777587 h 1915461"/>
                <a:gd name="connsiteX38" fmla="*/ 458004 w 2075589"/>
                <a:gd name="connsiteY38" fmla="*/ 1710901 h 1915461"/>
                <a:gd name="connsiteX39" fmla="*/ 562797 w 2075589"/>
                <a:gd name="connsiteY39" fmla="*/ 1767047 h 1915461"/>
                <a:gd name="connsiteX40" fmla="*/ 681778 w 2075589"/>
                <a:gd name="connsiteY40" fmla="*/ 1854408 h 1915461"/>
                <a:gd name="connsiteX41" fmla="*/ 691102 w 2075589"/>
                <a:gd name="connsiteY41" fmla="*/ 1858665 h 1915461"/>
                <a:gd name="connsiteX42" fmla="*/ 882851 w 2075589"/>
                <a:gd name="connsiteY42" fmla="*/ 1870624 h 1915461"/>
                <a:gd name="connsiteX43" fmla="*/ 1090207 w 2075589"/>
                <a:gd name="connsiteY43" fmla="*/ 1912379 h 1915461"/>
                <a:gd name="connsiteX44" fmla="*/ 1452422 w 2075589"/>
                <a:gd name="connsiteY44" fmla="*/ 1893528 h 1915461"/>
                <a:gd name="connsiteX45" fmla="*/ 1816663 w 2075589"/>
                <a:gd name="connsiteY45" fmla="*/ 1734819 h 1915461"/>
                <a:gd name="connsiteX46" fmla="*/ 2030506 w 2075589"/>
                <a:gd name="connsiteY46" fmla="*/ 1691239 h 1915461"/>
                <a:gd name="connsiteX47" fmla="*/ 2069423 w 2075589"/>
                <a:gd name="connsiteY47" fmla="*/ 1670970 h 1915461"/>
                <a:gd name="connsiteX48" fmla="*/ 2070842 w 2075589"/>
                <a:gd name="connsiteY48" fmla="*/ 1634890 h 1915461"/>
                <a:gd name="connsiteX49" fmla="*/ 1411883 w 2075589"/>
                <a:gd name="connsiteY49" fmla="*/ 1381320 h 1915461"/>
                <a:gd name="connsiteX50" fmla="*/ 1413099 w 2075589"/>
                <a:gd name="connsiteY50" fmla="*/ 1380914 h 1915461"/>
                <a:gd name="connsiteX51" fmla="*/ 1413302 w 2075589"/>
                <a:gd name="connsiteY51" fmla="*/ 1381117 h 1915461"/>
                <a:gd name="connsiteX52" fmla="*/ 1411883 w 2075589"/>
                <a:gd name="connsiteY52" fmla="*/ 1381320 h 191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075589" h="1915461">
                  <a:moveTo>
                    <a:pt x="2070842" y="1634890"/>
                  </a:moveTo>
                  <a:cubicBezTo>
                    <a:pt x="2064964" y="1627391"/>
                    <a:pt x="2064964" y="1627391"/>
                    <a:pt x="2053208" y="1620702"/>
                  </a:cubicBezTo>
                  <a:cubicBezTo>
                    <a:pt x="2046924" y="1617053"/>
                    <a:pt x="2032330" y="1618270"/>
                    <a:pt x="2026655" y="1620499"/>
                  </a:cubicBezTo>
                  <a:cubicBezTo>
                    <a:pt x="1952671" y="1647255"/>
                    <a:pt x="1887809" y="1670159"/>
                    <a:pt x="1813826" y="1697118"/>
                  </a:cubicBezTo>
                  <a:cubicBezTo>
                    <a:pt x="1799029" y="1702590"/>
                    <a:pt x="1784638" y="1705023"/>
                    <a:pt x="1768828" y="1704415"/>
                  </a:cubicBezTo>
                  <a:cubicBezTo>
                    <a:pt x="1721600" y="1702388"/>
                    <a:pt x="1674169" y="1701171"/>
                    <a:pt x="1626942" y="1699550"/>
                  </a:cubicBezTo>
                  <a:cubicBezTo>
                    <a:pt x="1608902" y="1698942"/>
                    <a:pt x="1504717" y="1518949"/>
                    <a:pt x="1472691" y="1465641"/>
                  </a:cubicBezTo>
                  <a:cubicBezTo>
                    <a:pt x="1416748" y="1372401"/>
                    <a:pt x="1362831" y="1277946"/>
                    <a:pt x="1310739" y="1182477"/>
                  </a:cubicBezTo>
                  <a:cubicBezTo>
                    <a:pt x="1227837" y="1030659"/>
                    <a:pt x="991090" y="620203"/>
                    <a:pt x="960078" y="564462"/>
                  </a:cubicBezTo>
                  <a:cubicBezTo>
                    <a:pt x="946700" y="540138"/>
                    <a:pt x="921363" y="523923"/>
                    <a:pt x="900688" y="506086"/>
                  </a:cubicBezTo>
                  <a:cubicBezTo>
                    <a:pt x="873527" y="482776"/>
                    <a:pt x="623200" y="263866"/>
                    <a:pt x="581647" y="236300"/>
                  </a:cubicBezTo>
                  <a:cubicBezTo>
                    <a:pt x="464287" y="158871"/>
                    <a:pt x="347535" y="80428"/>
                    <a:pt x="230378" y="2390"/>
                  </a:cubicBezTo>
                  <a:cubicBezTo>
                    <a:pt x="226324" y="-245"/>
                    <a:pt x="223892" y="-1461"/>
                    <a:pt x="219635" y="2796"/>
                  </a:cubicBezTo>
                  <a:cubicBezTo>
                    <a:pt x="163084" y="60969"/>
                    <a:pt x="106127" y="118940"/>
                    <a:pt x="49372" y="176708"/>
                  </a:cubicBezTo>
                  <a:cubicBezTo>
                    <a:pt x="46940" y="179343"/>
                    <a:pt x="44913" y="181978"/>
                    <a:pt x="44102" y="185626"/>
                  </a:cubicBezTo>
                  <a:cubicBezTo>
                    <a:pt x="29711" y="241164"/>
                    <a:pt x="15320" y="296500"/>
                    <a:pt x="523" y="352038"/>
                  </a:cubicBezTo>
                  <a:cubicBezTo>
                    <a:pt x="-896" y="357714"/>
                    <a:pt x="523" y="360551"/>
                    <a:pt x="5388" y="363389"/>
                  </a:cubicBezTo>
                  <a:cubicBezTo>
                    <a:pt x="83830" y="411630"/>
                    <a:pt x="162070" y="459872"/>
                    <a:pt x="240513" y="508113"/>
                  </a:cubicBezTo>
                  <a:cubicBezTo>
                    <a:pt x="242337" y="509329"/>
                    <a:pt x="243959" y="511559"/>
                    <a:pt x="246796" y="510748"/>
                  </a:cubicBezTo>
                  <a:cubicBezTo>
                    <a:pt x="246188" y="508315"/>
                    <a:pt x="244161" y="507302"/>
                    <a:pt x="242540" y="506086"/>
                  </a:cubicBezTo>
                  <a:cubicBezTo>
                    <a:pt x="193691" y="463317"/>
                    <a:pt x="144841" y="420752"/>
                    <a:pt x="95992" y="378186"/>
                  </a:cubicBezTo>
                  <a:cubicBezTo>
                    <a:pt x="92546" y="375145"/>
                    <a:pt x="88898" y="372916"/>
                    <a:pt x="89911" y="367038"/>
                  </a:cubicBezTo>
                  <a:cubicBezTo>
                    <a:pt x="98627" y="318999"/>
                    <a:pt x="107140" y="270960"/>
                    <a:pt x="115248" y="222922"/>
                  </a:cubicBezTo>
                  <a:cubicBezTo>
                    <a:pt x="116059" y="218665"/>
                    <a:pt x="117478" y="216436"/>
                    <a:pt x="121126" y="214206"/>
                  </a:cubicBezTo>
                  <a:cubicBezTo>
                    <a:pt x="163084" y="188261"/>
                    <a:pt x="205041" y="162114"/>
                    <a:pt x="246999" y="135966"/>
                  </a:cubicBezTo>
                  <a:cubicBezTo>
                    <a:pt x="250242" y="133939"/>
                    <a:pt x="252877" y="133331"/>
                    <a:pt x="256728" y="134750"/>
                  </a:cubicBezTo>
                  <a:cubicBezTo>
                    <a:pt x="311051" y="155627"/>
                    <a:pt x="365373" y="176302"/>
                    <a:pt x="419695" y="196977"/>
                  </a:cubicBezTo>
                  <a:cubicBezTo>
                    <a:pt x="423951" y="198599"/>
                    <a:pt x="426789" y="201031"/>
                    <a:pt x="429019" y="205085"/>
                  </a:cubicBezTo>
                  <a:cubicBezTo>
                    <a:pt x="444018" y="233665"/>
                    <a:pt x="645901" y="596082"/>
                    <a:pt x="646915" y="618581"/>
                  </a:cubicBezTo>
                  <a:cubicBezTo>
                    <a:pt x="651982" y="715064"/>
                    <a:pt x="633132" y="1260514"/>
                    <a:pt x="631916" y="1304296"/>
                  </a:cubicBezTo>
                  <a:cubicBezTo>
                    <a:pt x="631307" y="1325579"/>
                    <a:pt x="630699" y="1346862"/>
                    <a:pt x="630091" y="1368145"/>
                  </a:cubicBezTo>
                  <a:cubicBezTo>
                    <a:pt x="628672" y="1424494"/>
                    <a:pt x="616916" y="1474559"/>
                    <a:pt x="603741" y="1529489"/>
                  </a:cubicBezTo>
                  <a:cubicBezTo>
                    <a:pt x="592187" y="1577528"/>
                    <a:pt x="535636" y="1608743"/>
                    <a:pt x="498340" y="1635296"/>
                  </a:cubicBezTo>
                  <a:cubicBezTo>
                    <a:pt x="471584" y="1654349"/>
                    <a:pt x="249431" y="1741508"/>
                    <a:pt x="173016" y="1773533"/>
                  </a:cubicBezTo>
                  <a:cubicBezTo>
                    <a:pt x="163692" y="1777385"/>
                    <a:pt x="131869" y="1777182"/>
                    <a:pt x="132477" y="1789546"/>
                  </a:cubicBezTo>
                  <a:cubicBezTo>
                    <a:pt x="140382" y="1789343"/>
                    <a:pt x="147476" y="1784276"/>
                    <a:pt x="155584" y="1783060"/>
                  </a:cubicBezTo>
                  <a:cubicBezTo>
                    <a:pt x="167948" y="1781438"/>
                    <a:pt x="180718" y="1786100"/>
                    <a:pt x="192677" y="1788735"/>
                  </a:cubicBezTo>
                  <a:cubicBezTo>
                    <a:pt x="211933" y="1792992"/>
                    <a:pt x="229567" y="1783465"/>
                    <a:pt x="248418" y="1777587"/>
                  </a:cubicBezTo>
                  <a:cubicBezTo>
                    <a:pt x="290781" y="1764007"/>
                    <a:pt x="430640" y="1719819"/>
                    <a:pt x="458004" y="1710901"/>
                  </a:cubicBezTo>
                  <a:cubicBezTo>
                    <a:pt x="493881" y="1699144"/>
                    <a:pt x="536649" y="1747791"/>
                    <a:pt x="562797" y="1767047"/>
                  </a:cubicBezTo>
                  <a:cubicBezTo>
                    <a:pt x="602525" y="1796235"/>
                    <a:pt x="642253" y="1825423"/>
                    <a:pt x="681778" y="1854408"/>
                  </a:cubicBezTo>
                  <a:cubicBezTo>
                    <a:pt x="684616" y="1856435"/>
                    <a:pt x="687251" y="1858665"/>
                    <a:pt x="691102" y="1858665"/>
                  </a:cubicBezTo>
                  <a:cubicBezTo>
                    <a:pt x="700223" y="1859070"/>
                    <a:pt x="869879" y="1867786"/>
                    <a:pt x="882851" y="1870624"/>
                  </a:cubicBezTo>
                  <a:cubicBezTo>
                    <a:pt x="916498" y="1878326"/>
                    <a:pt x="1053722" y="1910757"/>
                    <a:pt x="1090207" y="1912379"/>
                  </a:cubicBezTo>
                  <a:cubicBezTo>
                    <a:pt x="1145948" y="1914811"/>
                    <a:pt x="1372763" y="1926770"/>
                    <a:pt x="1452422" y="1893528"/>
                  </a:cubicBezTo>
                  <a:cubicBezTo>
                    <a:pt x="1571606" y="1843868"/>
                    <a:pt x="1789502" y="1742926"/>
                    <a:pt x="1816663" y="1734819"/>
                  </a:cubicBezTo>
                  <a:cubicBezTo>
                    <a:pt x="1886390" y="1713941"/>
                    <a:pt x="1959157" y="1705833"/>
                    <a:pt x="2030506" y="1691239"/>
                  </a:cubicBezTo>
                  <a:cubicBezTo>
                    <a:pt x="2042667" y="1688807"/>
                    <a:pt x="2060099" y="1681510"/>
                    <a:pt x="2069423" y="1670970"/>
                  </a:cubicBezTo>
                  <a:cubicBezTo>
                    <a:pt x="2079558" y="1659214"/>
                    <a:pt x="2080571" y="1647255"/>
                    <a:pt x="2070842" y="1634890"/>
                  </a:cubicBezTo>
                  <a:close/>
                  <a:moveTo>
                    <a:pt x="1411883" y="1381320"/>
                  </a:moveTo>
                  <a:cubicBezTo>
                    <a:pt x="1412288" y="1381117"/>
                    <a:pt x="1412694" y="1381117"/>
                    <a:pt x="1413099" y="1380914"/>
                  </a:cubicBezTo>
                  <a:cubicBezTo>
                    <a:pt x="1413099" y="1380914"/>
                    <a:pt x="1413302" y="1381117"/>
                    <a:pt x="1413302" y="1381117"/>
                  </a:cubicBezTo>
                  <a:cubicBezTo>
                    <a:pt x="1412896" y="1381117"/>
                    <a:pt x="1412491" y="1381117"/>
                    <a:pt x="1411883" y="1381320"/>
                  </a:cubicBezTo>
                  <a:close/>
                </a:path>
              </a:pathLst>
            </a:custGeom>
            <a:solidFill>
              <a:schemeClr val="accent4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E25EE3F-C8B7-4516-AB2C-462B682683F0}"/>
                </a:ext>
              </a:extLst>
            </p:cNvPr>
            <p:cNvSpPr/>
            <p:nvPr/>
          </p:nvSpPr>
          <p:spPr>
            <a:xfrm>
              <a:off x="3119117" y="2870118"/>
              <a:ext cx="1147622" cy="546997"/>
            </a:xfrm>
            <a:custGeom>
              <a:avLst/>
              <a:gdLst>
                <a:gd name="connsiteX0" fmla="*/ 380052 w 433765"/>
                <a:gd name="connsiteY0" fmla="*/ 0 h 206748"/>
                <a:gd name="connsiteX1" fmla="*/ 2838 w 433765"/>
                <a:gd name="connsiteY1" fmla="*/ 74186 h 206748"/>
                <a:gd name="connsiteX2" fmla="*/ 0 w 433765"/>
                <a:gd name="connsiteY2" fmla="*/ 207559 h 206748"/>
                <a:gd name="connsiteX3" fmla="*/ 435793 w 433765"/>
                <a:gd name="connsiteY3" fmla="*/ 97293 h 206748"/>
                <a:gd name="connsiteX4" fmla="*/ 380052 w 433765"/>
                <a:gd name="connsiteY4" fmla="*/ 0 h 20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765" h="206748">
                  <a:moveTo>
                    <a:pt x="380052" y="0"/>
                  </a:moveTo>
                  <a:lnTo>
                    <a:pt x="2838" y="74186"/>
                  </a:lnTo>
                  <a:cubicBezTo>
                    <a:pt x="2230" y="114320"/>
                    <a:pt x="1216" y="160128"/>
                    <a:pt x="0" y="207559"/>
                  </a:cubicBezTo>
                  <a:lnTo>
                    <a:pt x="435793" y="97293"/>
                  </a:lnTo>
                  <a:cubicBezTo>
                    <a:pt x="415523" y="62227"/>
                    <a:pt x="396673" y="29188"/>
                    <a:pt x="380052" y="0"/>
                  </a:cubicBezTo>
                  <a:close/>
                </a:path>
              </a:pathLst>
            </a:custGeom>
            <a:solidFill>
              <a:schemeClr val="accent4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6CF658E-8109-4FAD-8D4C-A17C2A7DF5DB}"/>
                </a:ext>
              </a:extLst>
            </p:cNvPr>
            <p:cNvSpPr/>
            <p:nvPr/>
          </p:nvSpPr>
          <p:spPr>
            <a:xfrm>
              <a:off x="3108394" y="3127531"/>
              <a:ext cx="1372855" cy="664977"/>
            </a:xfrm>
            <a:custGeom>
              <a:avLst/>
              <a:gdLst>
                <a:gd name="connsiteX0" fmla="*/ 439644 w 518897"/>
                <a:gd name="connsiteY0" fmla="*/ 0 h 251340"/>
                <a:gd name="connsiteX1" fmla="*/ 3851 w 518897"/>
                <a:gd name="connsiteY1" fmla="*/ 110266 h 251340"/>
                <a:gd name="connsiteX2" fmla="*/ 0 w 518897"/>
                <a:gd name="connsiteY2" fmla="*/ 251949 h 251340"/>
                <a:gd name="connsiteX3" fmla="*/ 520316 w 518897"/>
                <a:gd name="connsiteY3" fmla="*/ 141278 h 251340"/>
                <a:gd name="connsiteX4" fmla="*/ 439644 w 518897"/>
                <a:gd name="connsiteY4" fmla="*/ 0 h 25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897" h="251340">
                  <a:moveTo>
                    <a:pt x="439644" y="0"/>
                  </a:moveTo>
                  <a:lnTo>
                    <a:pt x="3851" y="110266"/>
                  </a:lnTo>
                  <a:cubicBezTo>
                    <a:pt x="2635" y="156885"/>
                    <a:pt x="1419" y="205329"/>
                    <a:pt x="0" y="251949"/>
                  </a:cubicBezTo>
                  <a:lnTo>
                    <a:pt x="520316" y="141278"/>
                  </a:lnTo>
                  <a:cubicBezTo>
                    <a:pt x="493155" y="93442"/>
                    <a:pt x="465589" y="45201"/>
                    <a:pt x="439644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835470B-BDE4-48FE-9760-0FCACE0AC244}"/>
                </a:ext>
              </a:extLst>
            </p:cNvPr>
            <p:cNvSpPr/>
            <p:nvPr/>
          </p:nvSpPr>
          <p:spPr>
            <a:xfrm>
              <a:off x="3096060" y="3501847"/>
              <a:ext cx="1619542" cy="723966"/>
            </a:xfrm>
            <a:custGeom>
              <a:avLst/>
              <a:gdLst>
                <a:gd name="connsiteX0" fmla="*/ 525181 w 612136"/>
                <a:gd name="connsiteY0" fmla="*/ 0 h 273637"/>
                <a:gd name="connsiteX1" fmla="*/ 4865 w 612136"/>
                <a:gd name="connsiteY1" fmla="*/ 110671 h 273637"/>
                <a:gd name="connsiteX2" fmla="*/ 0 w 612136"/>
                <a:gd name="connsiteY2" fmla="*/ 273840 h 273637"/>
                <a:gd name="connsiteX3" fmla="*/ 613961 w 612136"/>
                <a:gd name="connsiteY3" fmla="*/ 156480 h 273637"/>
                <a:gd name="connsiteX4" fmla="*/ 525181 w 612136"/>
                <a:gd name="connsiteY4" fmla="*/ 0 h 27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2136" h="273637">
                  <a:moveTo>
                    <a:pt x="525181" y="0"/>
                  </a:moveTo>
                  <a:lnTo>
                    <a:pt x="4865" y="110671"/>
                  </a:lnTo>
                  <a:cubicBezTo>
                    <a:pt x="3243" y="170263"/>
                    <a:pt x="1419" y="227018"/>
                    <a:pt x="0" y="273840"/>
                  </a:cubicBezTo>
                  <a:lnTo>
                    <a:pt x="613961" y="156480"/>
                  </a:lnTo>
                  <a:cubicBezTo>
                    <a:pt x="587003" y="108644"/>
                    <a:pt x="556193" y="54525"/>
                    <a:pt x="525181" y="0"/>
                  </a:cubicBezTo>
                  <a:close/>
                </a:path>
              </a:pathLst>
            </a:custGeom>
            <a:solidFill>
              <a:schemeClr val="accent4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64A57-EC53-420C-B411-9F499A5C743C}"/>
                </a:ext>
              </a:extLst>
            </p:cNvPr>
            <p:cNvSpPr/>
            <p:nvPr/>
          </p:nvSpPr>
          <p:spPr>
            <a:xfrm>
              <a:off x="3076217" y="3915849"/>
              <a:ext cx="2048558" cy="933113"/>
            </a:xfrm>
            <a:custGeom>
              <a:avLst/>
              <a:gdLst>
                <a:gd name="connsiteX0" fmla="*/ 461940 w 774292"/>
                <a:gd name="connsiteY0" fmla="*/ 353499 h 352688"/>
                <a:gd name="connsiteX1" fmla="*/ 775305 w 774292"/>
                <a:gd name="connsiteY1" fmla="*/ 275259 h 352688"/>
                <a:gd name="connsiteX2" fmla="*/ 682674 w 774292"/>
                <a:gd name="connsiteY2" fmla="*/ 110266 h 352688"/>
                <a:gd name="connsiteX3" fmla="*/ 621258 w 774292"/>
                <a:gd name="connsiteY3" fmla="*/ 0 h 352688"/>
                <a:gd name="connsiteX4" fmla="*/ 7297 w 774292"/>
                <a:gd name="connsiteY4" fmla="*/ 117360 h 352688"/>
                <a:gd name="connsiteX5" fmla="*/ 3648 w 774292"/>
                <a:gd name="connsiteY5" fmla="*/ 232085 h 352688"/>
                <a:gd name="connsiteX6" fmla="*/ 1824 w 774292"/>
                <a:gd name="connsiteY6" fmla="*/ 295934 h 352688"/>
                <a:gd name="connsiteX7" fmla="*/ 0 w 774292"/>
                <a:gd name="connsiteY7" fmla="*/ 325730 h 352688"/>
                <a:gd name="connsiteX8" fmla="*/ 207153 w 774292"/>
                <a:gd name="connsiteY8" fmla="*/ 288231 h 352688"/>
                <a:gd name="connsiteX9" fmla="*/ 461940 w 774292"/>
                <a:gd name="connsiteY9" fmla="*/ 353499 h 3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4292" h="352688">
                  <a:moveTo>
                    <a:pt x="461940" y="353499"/>
                  </a:moveTo>
                  <a:lnTo>
                    <a:pt x="775305" y="275259"/>
                  </a:lnTo>
                  <a:cubicBezTo>
                    <a:pt x="743888" y="220531"/>
                    <a:pt x="712876" y="165601"/>
                    <a:pt x="682674" y="110266"/>
                  </a:cubicBezTo>
                  <a:cubicBezTo>
                    <a:pt x="666864" y="81483"/>
                    <a:pt x="645581" y="43174"/>
                    <a:pt x="621258" y="0"/>
                  </a:cubicBezTo>
                  <a:lnTo>
                    <a:pt x="7297" y="117360"/>
                  </a:lnTo>
                  <a:cubicBezTo>
                    <a:pt x="5473" y="177560"/>
                    <a:pt x="3851" y="220937"/>
                    <a:pt x="3648" y="232085"/>
                  </a:cubicBezTo>
                  <a:cubicBezTo>
                    <a:pt x="3040" y="253368"/>
                    <a:pt x="2432" y="274651"/>
                    <a:pt x="1824" y="295934"/>
                  </a:cubicBezTo>
                  <a:cubicBezTo>
                    <a:pt x="1622" y="306068"/>
                    <a:pt x="1013" y="316000"/>
                    <a:pt x="0" y="325730"/>
                  </a:cubicBezTo>
                  <a:lnTo>
                    <a:pt x="207153" y="288231"/>
                  </a:lnTo>
                  <a:lnTo>
                    <a:pt x="461940" y="35349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A51CE58-A9C2-4815-9A0F-D2408615A086}"/>
                </a:ext>
              </a:extLst>
            </p:cNvPr>
            <p:cNvSpPr/>
            <p:nvPr/>
          </p:nvSpPr>
          <p:spPr>
            <a:xfrm>
              <a:off x="1758039" y="5374766"/>
              <a:ext cx="5142846" cy="788321"/>
            </a:xfrm>
            <a:custGeom>
              <a:avLst/>
              <a:gdLst>
                <a:gd name="connsiteX0" fmla="*/ 1938779 w 1943837"/>
                <a:gd name="connsiteY0" fmla="*/ 16510 h 297960"/>
                <a:gd name="connsiteX1" fmla="*/ 1921145 w 1943837"/>
                <a:gd name="connsiteY1" fmla="*/ 2322 h 297960"/>
                <a:gd name="connsiteX2" fmla="*/ 1894592 w 1943837"/>
                <a:gd name="connsiteY2" fmla="*/ 2119 h 297960"/>
                <a:gd name="connsiteX3" fmla="*/ 1681763 w 1943837"/>
                <a:gd name="connsiteY3" fmla="*/ 78738 h 297960"/>
                <a:gd name="connsiteX4" fmla="*/ 1636765 w 1943837"/>
                <a:gd name="connsiteY4" fmla="*/ 86034 h 297960"/>
                <a:gd name="connsiteX5" fmla="*/ 1195702 w 1943837"/>
                <a:gd name="connsiteY5" fmla="*/ 79548 h 297960"/>
                <a:gd name="connsiteX6" fmla="*/ 1154758 w 1943837"/>
                <a:gd name="connsiteY6" fmla="*/ 197314 h 297960"/>
                <a:gd name="connsiteX7" fmla="*/ 1116854 w 1943837"/>
                <a:gd name="connsiteY7" fmla="*/ 232177 h 297960"/>
                <a:gd name="connsiteX8" fmla="*/ 1087869 w 1943837"/>
                <a:gd name="connsiteY8" fmla="*/ 235826 h 297960"/>
                <a:gd name="connsiteX9" fmla="*/ 807745 w 1943837"/>
                <a:gd name="connsiteY9" fmla="*/ 59684 h 297960"/>
                <a:gd name="connsiteX10" fmla="*/ 559445 w 1943837"/>
                <a:gd name="connsiteY10" fmla="*/ 154140 h 297960"/>
                <a:gd name="connsiteX11" fmla="*/ 342765 w 1943837"/>
                <a:gd name="connsiteY11" fmla="*/ 29077 h 297960"/>
                <a:gd name="connsiteX12" fmla="*/ 40547 w 1943837"/>
                <a:gd name="connsiteY12" fmla="*/ 155153 h 297960"/>
                <a:gd name="connsiteX13" fmla="*/ 9 w 1943837"/>
                <a:gd name="connsiteY13" fmla="*/ 171166 h 297960"/>
                <a:gd name="connsiteX14" fmla="*/ 23116 w 1943837"/>
                <a:gd name="connsiteY14" fmla="*/ 164680 h 297960"/>
                <a:gd name="connsiteX15" fmla="*/ 60209 w 1943837"/>
                <a:gd name="connsiteY15" fmla="*/ 170355 h 297960"/>
                <a:gd name="connsiteX16" fmla="*/ 115950 w 1943837"/>
                <a:gd name="connsiteY16" fmla="*/ 159207 h 297960"/>
                <a:gd name="connsiteX17" fmla="*/ 325536 w 1943837"/>
                <a:gd name="connsiteY17" fmla="*/ 92521 h 297960"/>
                <a:gd name="connsiteX18" fmla="*/ 430329 w 1943837"/>
                <a:gd name="connsiteY18" fmla="*/ 148667 h 297960"/>
                <a:gd name="connsiteX19" fmla="*/ 549310 w 1943837"/>
                <a:gd name="connsiteY19" fmla="*/ 236028 h 297960"/>
                <a:gd name="connsiteX20" fmla="*/ 558634 w 1943837"/>
                <a:gd name="connsiteY20" fmla="*/ 240285 h 297960"/>
                <a:gd name="connsiteX21" fmla="*/ 750383 w 1943837"/>
                <a:gd name="connsiteY21" fmla="*/ 252244 h 297960"/>
                <a:gd name="connsiteX22" fmla="*/ 957739 w 1943837"/>
                <a:gd name="connsiteY22" fmla="*/ 293999 h 297960"/>
                <a:gd name="connsiteX23" fmla="*/ 1319954 w 1943837"/>
                <a:gd name="connsiteY23" fmla="*/ 275148 h 297960"/>
                <a:gd name="connsiteX24" fmla="*/ 1684195 w 1943837"/>
                <a:gd name="connsiteY24" fmla="*/ 116439 h 297960"/>
                <a:gd name="connsiteX25" fmla="*/ 1898038 w 1943837"/>
                <a:gd name="connsiteY25" fmla="*/ 72859 h 297960"/>
                <a:gd name="connsiteX26" fmla="*/ 1936955 w 1943837"/>
                <a:gd name="connsiteY26" fmla="*/ 52590 h 297960"/>
                <a:gd name="connsiteX27" fmla="*/ 1938779 w 1943837"/>
                <a:gd name="connsiteY27" fmla="*/ 16510 h 297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943837" h="297960">
                  <a:moveTo>
                    <a:pt x="1938779" y="16510"/>
                  </a:moveTo>
                  <a:cubicBezTo>
                    <a:pt x="1932901" y="9011"/>
                    <a:pt x="1932901" y="9011"/>
                    <a:pt x="1921145" y="2322"/>
                  </a:cubicBezTo>
                  <a:cubicBezTo>
                    <a:pt x="1914861" y="-1327"/>
                    <a:pt x="1900267" y="-111"/>
                    <a:pt x="1894592" y="2119"/>
                  </a:cubicBezTo>
                  <a:cubicBezTo>
                    <a:pt x="1820608" y="28875"/>
                    <a:pt x="1755746" y="51779"/>
                    <a:pt x="1681763" y="78738"/>
                  </a:cubicBezTo>
                  <a:cubicBezTo>
                    <a:pt x="1666966" y="84210"/>
                    <a:pt x="1652575" y="86643"/>
                    <a:pt x="1636765" y="86034"/>
                  </a:cubicBezTo>
                  <a:cubicBezTo>
                    <a:pt x="1589537" y="84008"/>
                    <a:pt x="1195702" y="79548"/>
                    <a:pt x="1195702" y="79548"/>
                  </a:cubicBezTo>
                  <a:lnTo>
                    <a:pt x="1154758" y="197314"/>
                  </a:lnTo>
                  <a:lnTo>
                    <a:pt x="1116854" y="232177"/>
                  </a:lnTo>
                  <a:lnTo>
                    <a:pt x="1087869" y="235826"/>
                  </a:lnTo>
                  <a:lnTo>
                    <a:pt x="807745" y="59684"/>
                  </a:lnTo>
                  <a:lnTo>
                    <a:pt x="559445" y="154140"/>
                  </a:lnTo>
                  <a:lnTo>
                    <a:pt x="342765" y="29077"/>
                  </a:lnTo>
                  <a:cubicBezTo>
                    <a:pt x="277497" y="60090"/>
                    <a:pt x="105815" y="127790"/>
                    <a:pt x="40547" y="155153"/>
                  </a:cubicBezTo>
                  <a:cubicBezTo>
                    <a:pt x="31224" y="159004"/>
                    <a:pt x="-599" y="158802"/>
                    <a:pt x="9" y="171166"/>
                  </a:cubicBezTo>
                  <a:cubicBezTo>
                    <a:pt x="7914" y="170963"/>
                    <a:pt x="15008" y="165896"/>
                    <a:pt x="23116" y="164680"/>
                  </a:cubicBezTo>
                  <a:cubicBezTo>
                    <a:pt x="35480" y="163058"/>
                    <a:pt x="48250" y="167720"/>
                    <a:pt x="60209" y="170355"/>
                  </a:cubicBezTo>
                  <a:cubicBezTo>
                    <a:pt x="79465" y="174612"/>
                    <a:pt x="97099" y="165085"/>
                    <a:pt x="115950" y="159207"/>
                  </a:cubicBezTo>
                  <a:cubicBezTo>
                    <a:pt x="158313" y="145627"/>
                    <a:pt x="298172" y="101439"/>
                    <a:pt x="325536" y="92521"/>
                  </a:cubicBezTo>
                  <a:cubicBezTo>
                    <a:pt x="361412" y="80764"/>
                    <a:pt x="404181" y="129411"/>
                    <a:pt x="430329" y="148667"/>
                  </a:cubicBezTo>
                  <a:cubicBezTo>
                    <a:pt x="470057" y="177855"/>
                    <a:pt x="509785" y="207043"/>
                    <a:pt x="549310" y="236028"/>
                  </a:cubicBezTo>
                  <a:cubicBezTo>
                    <a:pt x="552148" y="238055"/>
                    <a:pt x="554783" y="240285"/>
                    <a:pt x="558634" y="240285"/>
                  </a:cubicBezTo>
                  <a:cubicBezTo>
                    <a:pt x="567755" y="240690"/>
                    <a:pt x="737410" y="249406"/>
                    <a:pt x="750383" y="252244"/>
                  </a:cubicBezTo>
                  <a:cubicBezTo>
                    <a:pt x="784030" y="259946"/>
                    <a:pt x="921254" y="292377"/>
                    <a:pt x="957739" y="293999"/>
                  </a:cubicBezTo>
                  <a:cubicBezTo>
                    <a:pt x="1013480" y="296431"/>
                    <a:pt x="1240295" y="308390"/>
                    <a:pt x="1319954" y="275148"/>
                  </a:cubicBezTo>
                  <a:cubicBezTo>
                    <a:pt x="1439138" y="225488"/>
                    <a:pt x="1657034" y="124546"/>
                    <a:pt x="1684195" y="116439"/>
                  </a:cubicBezTo>
                  <a:cubicBezTo>
                    <a:pt x="1753922" y="95561"/>
                    <a:pt x="1826689" y="87453"/>
                    <a:pt x="1898038" y="72859"/>
                  </a:cubicBezTo>
                  <a:cubicBezTo>
                    <a:pt x="1910199" y="70427"/>
                    <a:pt x="1927631" y="63130"/>
                    <a:pt x="1936955" y="52590"/>
                  </a:cubicBezTo>
                  <a:cubicBezTo>
                    <a:pt x="1947495" y="41036"/>
                    <a:pt x="1948508" y="29077"/>
                    <a:pt x="1938779" y="1651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520EDB5-D81E-4DFE-8A95-E250960E1644}"/>
                </a:ext>
              </a:extLst>
            </p:cNvPr>
            <p:cNvSpPr/>
            <p:nvPr/>
          </p:nvSpPr>
          <p:spPr>
            <a:xfrm>
              <a:off x="3017228" y="4724010"/>
              <a:ext cx="2311330" cy="504097"/>
            </a:xfrm>
            <a:custGeom>
              <a:avLst/>
              <a:gdLst>
                <a:gd name="connsiteX0" fmla="*/ 814223 w 873612"/>
                <a:gd name="connsiteY0" fmla="*/ 0 h 190532"/>
                <a:gd name="connsiteX1" fmla="*/ 22296 w 873612"/>
                <a:gd name="connsiteY1" fmla="*/ 45606 h 190532"/>
                <a:gd name="connsiteX2" fmla="*/ 0 w 873612"/>
                <a:gd name="connsiteY2" fmla="*/ 156480 h 190532"/>
                <a:gd name="connsiteX3" fmla="*/ 874626 w 873612"/>
                <a:gd name="connsiteY3" fmla="*/ 102158 h 190532"/>
                <a:gd name="connsiteX4" fmla="*/ 814223 w 873612"/>
                <a:gd name="connsiteY4" fmla="*/ 0 h 19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3612" h="190532">
                  <a:moveTo>
                    <a:pt x="814223" y="0"/>
                  </a:moveTo>
                  <a:cubicBezTo>
                    <a:pt x="626123" y="58173"/>
                    <a:pt x="268773" y="93239"/>
                    <a:pt x="22296" y="45606"/>
                  </a:cubicBezTo>
                  <a:cubicBezTo>
                    <a:pt x="18242" y="70538"/>
                    <a:pt x="4257" y="132562"/>
                    <a:pt x="0" y="156480"/>
                  </a:cubicBezTo>
                  <a:cubicBezTo>
                    <a:pt x="171479" y="204721"/>
                    <a:pt x="616596" y="216883"/>
                    <a:pt x="874626" y="102158"/>
                  </a:cubicBezTo>
                  <a:cubicBezTo>
                    <a:pt x="860234" y="78037"/>
                    <a:pt x="828614" y="24931"/>
                    <a:pt x="814223" y="0"/>
                  </a:cubicBezTo>
                  <a:close/>
                </a:path>
              </a:pathLst>
            </a:custGeom>
            <a:solidFill>
              <a:schemeClr val="accent6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F6C4EA9-6CC5-4811-A1FA-896DB67BCD79}"/>
                </a:ext>
              </a:extLst>
            </p:cNvPr>
            <p:cNvSpPr/>
            <p:nvPr/>
          </p:nvSpPr>
          <p:spPr>
            <a:xfrm>
              <a:off x="3847216" y="4801611"/>
              <a:ext cx="536271" cy="520182"/>
            </a:xfrm>
            <a:custGeom>
              <a:avLst/>
              <a:gdLst>
                <a:gd name="connsiteX0" fmla="*/ 204579 w 202694"/>
                <a:gd name="connsiteY0" fmla="*/ 168499 h 196613"/>
                <a:gd name="connsiteX1" fmla="*/ 194444 w 202694"/>
                <a:gd name="connsiteY1" fmla="*/ 16478 h 196613"/>
                <a:gd name="connsiteX2" fmla="*/ 175593 w 202694"/>
                <a:gd name="connsiteY2" fmla="*/ 60 h 196613"/>
                <a:gd name="connsiteX3" fmla="*/ 16478 w 202694"/>
                <a:gd name="connsiteY3" fmla="*/ 10600 h 196613"/>
                <a:gd name="connsiteX4" fmla="*/ 60 w 202694"/>
                <a:gd name="connsiteY4" fmla="*/ 29451 h 196613"/>
                <a:gd name="connsiteX5" fmla="*/ 10195 w 202694"/>
                <a:gd name="connsiteY5" fmla="*/ 181471 h 196613"/>
                <a:gd name="connsiteX6" fmla="*/ 29045 w 202694"/>
                <a:gd name="connsiteY6" fmla="*/ 197890 h 196613"/>
                <a:gd name="connsiteX7" fmla="*/ 188160 w 202694"/>
                <a:gd name="connsiteY7" fmla="*/ 187350 h 196613"/>
                <a:gd name="connsiteX8" fmla="*/ 204579 w 202694"/>
                <a:gd name="connsiteY8" fmla="*/ 168499 h 196613"/>
                <a:gd name="connsiteX9" fmla="*/ 160189 w 202694"/>
                <a:gd name="connsiteY9" fmla="*/ 163634 h 196613"/>
                <a:gd name="connsiteX10" fmla="*/ 53774 w 202694"/>
                <a:gd name="connsiteY10" fmla="*/ 170729 h 196613"/>
                <a:gd name="connsiteX11" fmla="*/ 34923 w 202694"/>
                <a:gd name="connsiteY11" fmla="*/ 154310 h 196613"/>
                <a:gd name="connsiteX12" fmla="*/ 28235 w 202694"/>
                <a:gd name="connsiteY12" fmla="*/ 52963 h 196613"/>
                <a:gd name="connsiteX13" fmla="*/ 44653 w 202694"/>
                <a:gd name="connsiteY13" fmla="*/ 34113 h 196613"/>
                <a:gd name="connsiteX14" fmla="*/ 151067 w 202694"/>
                <a:gd name="connsiteY14" fmla="*/ 27018 h 196613"/>
                <a:gd name="connsiteX15" fmla="*/ 169918 w 202694"/>
                <a:gd name="connsiteY15" fmla="*/ 43437 h 196613"/>
                <a:gd name="connsiteX16" fmla="*/ 176607 w 202694"/>
                <a:gd name="connsiteY16" fmla="*/ 144784 h 196613"/>
                <a:gd name="connsiteX17" fmla="*/ 160189 w 202694"/>
                <a:gd name="connsiteY17" fmla="*/ 163634 h 19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2694" h="196613">
                  <a:moveTo>
                    <a:pt x="204579" y="168499"/>
                  </a:moveTo>
                  <a:lnTo>
                    <a:pt x="194444" y="16478"/>
                  </a:lnTo>
                  <a:cubicBezTo>
                    <a:pt x="193836" y="6749"/>
                    <a:pt x="185323" y="-751"/>
                    <a:pt x="175593" y="60"/>
                  </a:cubicBezTo>
                  <a:lnTo>
                    <a:pt x="16478" y="10600"/>
                  </a:lnTo>
                  <a:cubicBezTo>
                    <a:pt x="6749" y="11208"/>
                    <a:pt x="-751" y="19721"/>
                    <a:pt x="60" y="29451"/>
                  </a:cubicBezTo>
                  <a:lnTo>
                    <a:pt x="10195" y="181471"/>
                  </a:lnTo>
                  <a:cubicBezTo>
                    <a:pt x="10803" y="191201"/>
                    <a:pt x="19316" y="198700"/>
                    <a:pt x="29045" y="197890"/>
                  </a:cubicBezTo>
                  <a:lnTo>
                    <a:pt x="188160" y="187350"/>
                  </a:lnTo>
                  <a:cubicBezTo>
                    <a:pt x="197890" y="186742"/>
                    <a:pt x="205389" y="178228"/>
                    <a:pt x="204579" y="168499"/>
                  </a:cubicBezTo>
                  <a:close/>
                  <a:moveTo>
                    <a:pt x="160189" y="163634"/>
                  </a:moveTo>
                  <a:lnTo>
                    <a:pt x="53774" y="170729"/>
                  </a:lnTo>
                  <a:cubicBezTo>
                    <a:pt x="44045" y="171337"/>
                    <a:pt x="35532" y="164040"/>
                    <a:pt x="34923" y="154310"/>
                  </a:cubicBezTo>
                  <a:lnTo>
                    <a:pt x="28235" y="52963"/>
                  </a:lnTo>
                  <a:cubicBezTo>
                    <a:pt x="27626" y="43234"/>
                    <a:pt x="34923" y="34721"/>
                    <a:pt x="44653" y="34113"/>
                  </a:cubicBezTo>
                  <a:lnTo>
                    <a:pt x="151067" y="27018"/>
                  </a:lnTo>
                  <a:cubicBezTo>
                    <a:pt x="160797" y="26410"/>
                    <a:pt x="169310" y="33707"/>
                    <a:pt x="169918" y="43437"/>
                  </a:cubicBezTo>
                  <a:lnTo>
                    <a:pt x="176607" y="144784"/>
                  </a:lnTo>
                  <a:cubicBezTo>
                    <a:pt x="177418" y="154513"/>
                    <a:pt x="169918" y="163026"/>
                    <a:pt x="160189" y="163634"/>
                  </a:cubicBezTo>
                  <a:close/>
                </a:path>
              </a:pathLst>
            </a:custGeom>
            <a:solidFill>
              <a:schemeClr val="accent2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5BD6454-5A55-4B10-BB0D-DD40F5F2DDC0}"/>
                </a:ext>
              </a:extLst>
            </p:cNvPr>
            <p:cNvSpPr/>
            <p:nvPr/>
          </p:nvSpPr>
          <p:spPr>
            <a:xfrm>
              <a:off x="1418826" y="1081798"/>
              <a:ext cx="2703479" cy="1975231"/>
            </a:xfrm>
            <a:custGeom>
              <a:avLst/>
              <a:gdLst>
                <a:gd name="connsiteX0" fmla="*/ 595505 w 2703479"/>
                <a:gd name="connsiteY0" fmla="*/ 23 h 1975231"/>
                <a:gd name="connsiteX1" fmla="*/ 609515 w 2703479"/>
                <a:gd name="connsiteY1" fmla="*/ 6323 h 1975231"/>
                <a:gd name="connsiteX2" fmla="*/ 1538874 w 2703479"/>
                <a:gd name="connsiteY2" fmla="*/ 625183 h 1975231"/>
                <a:gd name="connsiteX3" fmla="*/ 2382966 w 2703479"/>
                <a:gd name="connsiteY3" fmla="*/ 1338961 h 1975231"/>
                <a:gd name="connsiteX4" fmla="*/ 2540095 w 2703479"/>
                <a:gd name="connsiteY4" fmla="*/ 1493407 h 1975231"/>
                <a:gd name="connsiteX5" fmla="*/ 2688826 w 2703479"/>
                <a:gd name="connsiteY5" fmla="*/ 1754622 h 1975231"/>
                <a:gd name="connsiteX6" fmla="*/ 2703479 w 2703479"/>
                <a:gd name="connsiteY6" fmla="*/ 1780231 h 1975231"/>
                <a:gd name="connsiteX7" fmla="*/ 1711959 w 2703479"/>
                <a:gd name="connsiteY7" fmla="*/ 1975231 h 1975231"/>
                <a:gd name="connsiteX8" fmla="*/ 1713146 w 2703479"/>
                <a:gd name="connsiteY8" fmla="*/ 1888879 h 1975231"/>
                <a:gd name="connsiteX9" fmla="*/ 1711554 w 2703479"/>
                <a:gd name="connsiteY9" fmla="*/ 1636591 h 1975231"/>
                <a:gd name="connsiteX10" fmla="*/ 1135063 w 2703479"/>
                <a:gd name="connsiteY10" fmla="*/ 542597 h 1975231"/>
                <a:gd name="connsiteX11" fmla="*/ 1110394 w 2703479"/>
                <a:gd name="connsiteY11" fmla="*/ 521146 h 1975231"/>
                <a:gd name="connsiteX12" fmla="*/ 679230 w 2703479"/>
                <a:gd name="connsiteY12" fmla="*/ 356511 h 1975231"/>
                <a:gd name="connsiteX13" fmla="*/ 653490 w 2703479"/>
                <a:gd name="connsiteY13" fmla="*/ 359728 h 1975231"/>
                <a:gd name="connsiteX14" fmla="*/ 320465 w 2703479"/>
                <a:gd name="connsiteY14" fmla="*/ 566729 h 1975231"/>
                <a:gd name="connsiteX15" fmla="*/ 304914 w 2703479"/>
                <a:gd name="connsiteY15" fmla="*/ 589789 h 1975231"/>
                <a:gd name="connsiteX16" fmla="*/ 237879 w 2703479"/>
                <a:gd name="connsiteY16" fmla="*/ 971079 h 1975231"/>
                <a:gd name="connsiteX17" fmla="*/ 253968 w 2703479"/>
                <a:gd name="connsiteY17" fmla="*/ 1000574 h 1975231"/>
                <a:gd name="connsiteX18" fmla="*/ 641692 w 2703479"/>
                <a:gd name="connsiteY18" fmla="*/ 1338961 h 1975231"/>
                <a:gd name="connsiteX19" fmla="*/ 652953 w 2703479"/>
                <a:gd name="connsiteY19" fmla="*/ 1351295 h 1975231"/>
                <a:gd name="connsiteX20" fmla="*/ 636329 w 2703479"/>
                <a:gd name="connsiteY20" fmla="*/ 1344324 h 1975231"/>
                <a:gd name="connsiteX21" fmla="*/ 14255 w 2703479"/>
                <a:gd name="connsiteY21" fmla="*/ 961425 h 1975231"/>
                <a:gd name="connsiteX22" fmla="*/ 1384 w 2703479"/>
                <a:gd name="connsiteY22" fmla="*/ 931393 h 1975231"/>
                <a:gd name="connsiteX23" fmla="*/ 116681 w 2703479"/>
                <a:gd name="connsiteY23" fmla="*/ 491114 h 1975231"/>
                <a:gd name="connsiteX24" fmla="*/ 130624 w 2703479"/>
                <a:gd name="connsiteY24" fmla="*/ 467520 h 1975231"/>
                <a:gd name="connsiteX25" fmla="*/ 581092 w 2703479"/>
                <a:gd name="connsiteY25" fmla="*/ 7398 h 1975231"/>
                <a:gd name="connsiteX26" fmla="*/ 595505 w 2703479"/>
                <a:gd name="connsiteY26" fmla="*/ 23 h 197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703479" h="1975231">
                  <a:moveTo>
                    <a:pt x="595505" y="23"/>
                  </a:moveTo>
                  <a:cubicBezTo>
                    <a:pt x="599862" y="290"/>
                    <a:pt x="604152" y="2838"/>
                    <a:pt x="609515" y="6323"/>
                  </a:cubicBezTo>
                  <a:cubicBezTo>
                    <a:pt x="919479" y="212790"/>
                    <a:pt x="1228372" y="420328"/>
                    <a:pt x="1538874" y="625183"/>
                  </a:cubicBezTo>
                  <a:cubicBezTo>
                    <a:pt x="1648811" y="698115"/>
                    <a:pt x="2311105" y="1277289"/>
                    <a:pt x="2382966" y="1338961"/>
                  </a:cubicBezTo>
                  <a:cubicBezTo>
                    <a:pt x="2437666" y="1386153"/>
                    <a:pt x="2504701" y="1429053"/>
                    <a:pt x="2540095" y="1493407"/>
                  </a:cubicBezTo>
                  <a:cubicBezTo>
                    <a:pt x="2560607" y="1530276"/>
                    <a:pt x="2615139" y="1625799"/>
                    <a:pt x="2688826" y="1754622"/>
                  </a:cubicBezTo>
                  <a:lnTo>
                    <a:pt x="2703479" y="1780231"/>
                  </a:lnTo>
                  <a:lnTo>
                    <a:pt x="1711959" y="1975231"/>
                  </a:lnTo>
                  <a:lnTo>
                    <a:pt x="1713146" y="1888879"/>
                  </a:lnTo>
                  <a:cubicBezTo>
                    <a:pt x="1714357" y="1774076"/>
                    <a:pt x="1714068" y="1684453"/>
                    <a:pt x="1711554" y="1636591"/>
                  </a:cubicBezTo>
                  <a:cubicBezTo>
                    <a:pt x="1708871" y="1577065"/>
                    <a:pt x="1174746" y="618212"/>
                    <a:pt x="1135063" y="542597"/>
                  </a:cubicBezTo>
                  <a:cubicBezTo>
                    <a:pt x="1129163" y="531871"/>
                    <a:pt x="1121655" y="525437"/>
                    <a:pt x="1110394" y="521146"/>
                  </a:cubicBezTo>
                  <a:cubicBezTo>
                    <a:pt x="966674" y="466445"/>
                    <a:pt x="822953" y="411745"/>
                    <a:pt x="679230" y="356511"/>
                  </a:cubicBezTo>
                  <a:cubicBezTo>
                    <a:pt x="669041" y="352756"/>
                    <a:pt x="662070" y="354365"/>
                    <a:pt x="653490" y="359728"/>
                  </a:cubicBezTo>
                  <a:cubicBezTo>
                    <a:pt x="542481" y="428908"/>
                    <a:pt x="431474" y="498086"/>
                    <a:pt x="320465" y="566729"/>
                  </a:cubicBezTo>
                  <a:cubicBezTo>
                    <a:pt x="310814" y="572629"/>
                    <a:pt x="307059" y="578526"/>
                    <a:pt x="304914" y="589789"/>
                  </a:cubicBezTo>
                  <a:cubicBezTo>
                    <a:pt x="283462" y="716884"/>
                    <a:pt x="260939" y="843981"/>
                    <a:pt x="237879" y="971079"/>
                  </a:cubicBezTo>
                  <a:cubicBezTo>
                    <a:pt x="235199" y="986631"/>
                    <a:pt x="244851" y="992528"/>
                    <a:pt x="253968" y="1000574"/>
                  </a:cubicBezTo>
                  <a:cubicBezTo>
                    <a:pt x="383208" y="1113191"/>
                    <a:pt x="512452" y="1225806"/>
                    <a:pt x="641692" y="1338961"/>
                  </a:cubicBezTo>
                  <a:cubicBezTo>
                    <a:pt x="645981" y="1342178"/>
                    <a:pt x="651344" y="1344858"/>
                    <a:pt x="652953" y="1351295"/>
                  </a:cubicBezTo>
                  <a:cubicBezTo>
                    <a:pt x="645447" y="1353441"/>
                    <a:pt x="641155" y="1347541"/>
                    <a:pt x="636329" y="1344324"/>
                  </a:cubicBezTo>
                  <a:cubicBezTo>
                    <a:pt x="428791" y="1216692"/>
                    <a:pt x="221791" y="1089057"/>
                    <a:pt x="14255" y="961425"/>
                  </a:cubicBezTo>
                  <a:cubicBezTo>
                    <a:pt x="1384" y="953916"/>
                    <a:pt x="-2371" y="946410"/>
                    <a:pt x="1384" y="931393"/>
                  </a:cubicBezTo>
                  <a:cubicBezTo>
                    <a:pt x="40532" y="784455"/>
                    <a:pt x="78607" y="638052"/>
                    <a:pt x="116681" y="491114"/>
                  </a:cubicBezTo>
                  <a:cubicBezTo>
                    <a:pt x="118827" y="481462"/>
                    <a:pt x="124190" y="474491"/>
                    <a:pt x="130624" y="467520"/>
                  </a:cubicBezTo>
                  <a:cubicBezTo>
                    <a:pt x="280782" y="314682"/>
                    <a:pt x="431474" y="161307"/>
                    <a:pt x="581092" y="7398"/>
                  </a:cubicBezTo>
                  <a:cubicBezTo>
                    <a:pt x="586724" y="1766"/>
                    <a:pt x="591148" y="-245"/>
                    <a:pt x="595505" y="23"/>
                  </a:cubicBezTo>
                  <a:close/>
                </a:path>
              </a:pathLst>
            </a:custGeom>
            <a:solidFill>
              <a:schemeClr val="accent6"/>
            </a:solidFill>
            <a:ln w="2026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CEE7D7FE-057C-4E18-ACF0-D4DC5C516EFD}"/>
              </a:ext>
            </a:extLst>
          </p:cNvPr>
          <p:cNvSpPr/>
          <p:nvPr/>
        </p:nvSpPr>
        <p:spPr>
          <a:xfrm>
            <a:off x="1577606" y="3554141"/>
            <a:ext cx="1015073" cy="1066267"/>
          </a:xfrm>
          <a:custGeom>
            <a:avLst/>
            <a:gdLst>
              <a:gd name="connsiteX0" fmla="*/ 1210857 w 1210857"/>
              <a:gd name="connsiteY0" fmla="*/ 1261564 h 1271925"/>
              <a:gd name="connsiteX1" fmla="*/ 1210857 w 1210857"/>
              <a:gd name="connsiteY1" fmla="*/ 1270879 h 1271925"/>
              <a:gd name="connsiteX2" fmla="*/ 1207062 w 1210857"/>
              <a:gd name="connsiteY2" fmla="*/ 1270879 h 1271925"/>
              <a:gd name="connsiteX3" fmla="*/ 971519 w 1210857"/>
              <a:gd name="connsiteY3" fmla="*/ 1050952 h 1271925"/>
              <a:gd name="connsiteX4" fmla="*/ 931784 w 1210857"/>
              <a:gd name="connsiteY4" fmla="*/ 1063369 h 1271925"/>
              <a:gd name="connsiteX5" fmla="*/ 927043 w 1210857"/>
              <a:gd name="connsiteY5" fmla="*/ 1072174 h 1271925"/>
              <a:gd name="connsiteX6" fmla="*/ 927043 w 1210857"/>
              <a:gd name="connsiteY6" fmla="*/ 1226374 h 1271925"/>
              <a:gd name="connsiteX7" fmla="*/ 928172 w 1210857"/>
              <a:gd name="connsiteY7" fmla="*/ 1231115 h 1271925"/>
              <a:gd name="connsiteX8" fmla="*/ 932687 w 1210857"/>
              <a:gd name="connsiteY8" fmla="*/ 1229083 h 1271925"/>
              <a:gd name="connsiteX9" fmla="*/ 1029316 w 1210857"/>
              <a:gd name="connsiteY9" fmla="*/ 1189348 h 1271925"/>
              <a:gd name="connsiteX10" fmla="*/ 1072889 w 1210857"/>
              <a:gd name="connsiteY10" fmla="*/ 1185058 h 1271925"/>
              <a:gd name="connsiteX11" fmla="*/ 1071309 w 1210857"/>
              <a:gd name="connsiteY11" fmla="*/ 1182349 h 1271925"/>
              <a:gd name="connsiteX12" fmla="*/ 978066 w 1210857"/>
              <a:gd name="connsiteY12" fmla="*/ 1053661 h 1271925"/>
              <a:gd name="connsiteX13" fmla="*/ 971519 w 1210857"/>
              <a:gd name="connsiteY13" fmla="*/ 1050952 h 1271925"/>
              <a:gd name="connsiteX14" fmla="*/ 873761 w 1210857"/>
              <a:gd name="connsiteY14" fmla="*/ 1050952 h 1271925"/>
              <a:gd name="connsiteX15" fmla="*/ 865634 w 1210857"/>
              <a:gd name="connsiteY15" fmla="*/ 1055016 h 1271925"/>
              <a:gd name="connsiteX16" fmla="*/ 774875 w 1210857"/>
              <a:gd name="connsiteY16" fmla="*/ 1180317 h 1271925"/>
              <a:gd name="connsiteX17" fmla="*/ 772617 w 1210857"/>
              <a:gd name="connsiteY17" fmla="*/ 1185284 h 1271925"/>
              <a:gd name="connsiteX18" fmla="*/ 916883 w 1210857"/>
              <a:gd name="connsiteY18" fmla="*/ 1232469 h 1271925"/>
              <a:gd name="connsiteX19" fmla="*/ 917335 w 1210857"/>
              <a:gd name="connsiteY19" fmla="*/ 1229309 h 1271925"/>
              <a:gd name="connsiteX20" fmla="*/ 917561 w 1210857"/>
              <a:gd name="connsiteY20" fmla="*/ 1070142 h 1271925"/>
              <a:gd name="connsiteX21" fmla="*/ 913948 w 1210857"/>
              <a:gd name="connsiteY21" fmla="*/ 1064046 h 1271925"/>
              <a:gd name="connsiteX22" fmla="*/ 873761 w 1210857"/>
              <a:gd name="connsiteY22" fmla="*/ 1050952 h 1271925"/>
              <a:gd name="connsiteX23" fmla="*/ 825899 w 1210857"/>
              <a:gd name="connsiteY23" fmla="*/ 1005347 h 1271925"/>
              <a:gd name="connsiteX24" fmla="*/ 687728 w 1210857"/>
              <a:gd name="connsiteY24" fmla="*/ 1050274 h 1271925"/>
              <a:gd name="connsiteX25" fmla="*/ 673279 w 1210857"/>
              <a:gd name="connsiteY25" fmla="*/ 1055016 h 1271925"/>
              <a:gd name="connsiteX26" fmla="*/ 763361 w 1210857"/>
              <a:gd name="connsiteY26" fmla="*/ 1178962 h 1271925"/>
              <a:gd name="connsiteX27" fmla="*/ 765619 w 1210857"/>
              <a:gd name="connsiteY27" fmla="*/ 1176253 h 1271925"/>
              <a:gd name="connsiteX28" fmla="*/ 858861 w 1210857"/>
              <a:gd name="connsiteY28" fmla="*/ 1048243 h 1271925"/>
              <a:gd name="connsiteX29" fmla="*/ 859538 w 1210857"/>
              <a:gd name="connsiteY29" fmla="*/ 1040792 h 1271925"/>
              <a:gd name="connsiteX30" fmla="*/ 835155 w 1210857"/>
              <a:gd name="connsiteY30" fmla="*/ 1006927 h 1271925"/>
              <a:gd name="connsiteX31" fmla="*/ 825899 w 1210857"/>
              <a:gd name="connsiteY31" fmla="*/ 1005347 h 1271925"/>
              <a:gd name="connsiteX32" fmla="*/ 1017576 w 1210857"/>
              <a:gd name="connsiteY32" fmla="*/ 1005121 h 1271925"/>
              <a:gd name="connsiteX33" fmla="*/ 1010126 w 1210857"/>
              <a:gd name="connsiteY33" fmla="*/ 1006701 h 1271925"/>
              <a:gd name="connsiteX34" fmla="*/ 985517 w 1210857"/>
              <a:gd name="connsiteY34" fmla="*/ 1039889 h 1271925"/>
              <a:gd name="connsiteX35" fmla="*/ 986872 w 1210857"/>
              <a:gd name="connsiteY35" fmla="*/ 1050049 h 1271925"/>
              <a:gd name="connsiteX36" fmla="*/ 1077404 w 1210857"/>
              <a:gd name="connsiteY36" fmla="*/ 1174673 h 1271925"/>
              <a:gd name="connsiteX37" fmla="*/ 1081468 w 1210857"/>
              <a:gd name="connsiteY37" fmla="*/ 1178737 h 1271925"/>
              <a:gd name="connsiteX38" fmla="*/ 1171324 w 1210857"/>
              <a:gd name="connsiteY38" fmla="*/ 1055467 h 1271925"/>
              <a:gd name="connsiteX39" fmla="*/ 1168163 w 1210857"/>
              <a:gd name="connsiteY39" fmla="*/ 1054113 h 1271925"/>
              <a:gd name="connsiteX40" fmla="*/ 1017576 w 1210857"/>
              <a:gd name="connsiteY40" fmla="*/ 1005121 h 1271925"/>
              <a:gd name="connsiteX41" fmla="*/ 915980 w 1210857"/>
              <a:gd name="connsiteY41" fmla="*/ 985705 h 1271925"/>
              <a:gd name="connsiteX42" fmla="*/ 875568 w 1210857"/>
              <a:gd name="connsiteY42" fmla="*/ 1041470 h 1271925"/>
              <a:gd name="connsiteX43" fmla="*/ 917109 w 1210857"/>
              <a:gd name="connsiteY43" fmla="*/ 1054790 h 1271925"/>
              <a:gd name="connsiteX44" fmla="*/ 916883 w 1210857"/>
              <a:gd name="connsiteY44" fmla="*/ 986156 h 1271925"/>
              <a:gd name="connsiteX45" fmla="*/ 915980 w 1210857"/>
              <a:gd name="connsiteY45" fmla="*/ 985705 h 1271925"/>
              <a:gd name="connsiteX46" fmla="*/ 927946 w 1210857"/>
              <a:gd name="connsiteY46" fmla="*/ 985027 h 1271925"/>
              <a:gd name="connsiteX47" fmla="*/ 927043 w 1210857"/>
              <a:gd name="connsiteY47" fmla="*/ 999251 h 1271925"/>
              <a:gd name="connsiteX48" fmla="*/ 927043 w 1210857"/>
              <a:gd name="connsiteY48" fmla="*/ 1050049 h 1271925"/>
              <a:gd name="connsiteX49" fmla="*/ 930204 w 1210857"/>
              <a:gd name="connsiteY49" fmla="*/ 1053435 h 1271925"/>
              <a:gd name="connsiteX50" fmla="*/ 968810 w 1210857"/>
              <a:gd name="connsiteY50" fmla="*/ 1041470 h 1271925"/>
              <a:gd name="connsiteX51" fmla="*/ 927946 w 1210857"/>
              <a:gd name="connsiteY51" fmla="*/ 985027 h 1271925"/>
              <a:gd name="connsiteX52" fmla="*/ 908530 w 1210857"/>
              <a:gd name="connsiteY52" fmla="*/ 979835 h 1271925"/>
              <a:gd name="connsiteX53" fmla="*/ 845992 w 1210857"/>
              <a:gd name="connsiteY53" fmla="*/ 999025 h 1271925"/>
              <a:gd name="connsiteX54" fmla="*/ 844863 w 1210857"/>
              <a:gd name="connsiteY54" fmla="*/ 1002863 h 1271925"/>
              <a:gd name="connsiteX55" fmla="*/ 867891 w 1210857"/>
              <a:gd name="connsiteY55" fmla="*/ 1035825 h 1271925"/>
              <a:gd name="connsiteX56" fmla="*/ 908530 w 1210857"/>
              <a:gd name="connsiteY56" fmla="*/ 979835 h 1271925"/>
              <a:gd name="connsiteX57" fmla="*/ 936751 w 1210857"/>
              <a:gd name="connsiteY57" fmla="*/ 978932 h 1271925"/>
              <a:gd name="connsiteX58" fmla="*/ 936073 w 1210857"/>
              <a:gd name="connsiteY58" fmla="*/ 980060 h 1271925"/>
              <a:gd name="connsiteX59" fmla="*/ 976712 w 1210857"/>
              <a:gd name="connsiteY59" fmla="*/ 1036051 h 1271925"/>
              <a:gd name="connsiteX60" fmla="*/ 1002675 w 1210857"/>
              <a:gd name="connsiteY60" fmla="*/ 1000379 h 1271925"/>
              <a:gd name="connsiteX61" fmla="*/ 936751 w 1210857"/>
              <a:gd name="connsiteY61" fmla="*/ 978932 h 1271925"/>
              <a:gd name="connsiteX62" fmla="*/ 842154 w 1210857"/>
              <a:gd name="connsiteY62" fmla="*/ 948227 h 1271925"/>
              <a:gd name="connsiteX63" fmla="*/ 840122 w 1210857"/>
              <a:gd name="connsiteY63" fmla="*/ 950936 h 1271925"/>
              <a:gd name="connsiteX64" fmla="*/ 840122 w 1210857"/>
              <a:gd name="connsiteY64" fmla="*/ 987511 h 1271925"/>
              <a:gd name="connsiteX65" fmla="*/ 842605 w 1210857"/>
              <a:gd name="connsiteY65" fmla="*/ 989994 h 1271925"/>
              <a:gd name="connsiteX66" fmla="*/ 904692 w 1210857"/>
              <a:gd name="connsiteY66" fmla="*/ 969675 h 1271925"/>
              <a:gd name="connsiteX67" fmla="*/ 904692 w 1210857"/>
              <a:gd name="connsiteY67" fmla="*/ 968321 h 1271925"/>
              <a:gd name="connsiteX68" fmla="*/ 842154 w 1210857"/>
              <a:gd name="connsiteY68" fmla="*/ 948227 h 1271925"/>
              <a:gd name="connsiteX69" fmla="*/ 1005384 w 1210857"/>
              <a:gd name="connsiteY69" fmla="*/ 947098 h 1271925"/>
              <a:gd name="connsiteX70" fmla="*/ 938106 w 1210857"/>
              <a:gd name="connsiteY70" fmla="*/ 968998 h 1271925"/>
              <a:gd name="connsiteX71" fmla="*/ 944427 w 1210857"/>
              <a:gd name="connsiteY71" fmla="*/ 971256 h 1271925"/>
              <a:gd name="connsiteX72" fmla="*/ 1000869 w 1210857"/>
              <a:gd name="connsiteY72" fmla="*/ 989543 h 1271925"/>
              <a:gd name="connsiteX73" fmla="*/ 1004933 w 1210857"/>
              <a:gd name="connsiteY73" fmla="*/ 988188 h 1271925"/>
              <a:gd name="connsiteX74" fmla="*/ 1005384 w 1210857"/>
              <a:gd name="connsiteY74" fmla="*/ 947098 h 1271925"/>
              <a:gd name="connsiteX75" fmla="*/ 867891 w 1210857"/>
              <a:gd name="connsiteY75" fmla="*/ 902622 h 1271925"/>
              <a:gd name="connsiteX76" fmla="*/ 857055 w 1210857"/>
              <a:gd name="connsiteY76" fmla="*/ 922038 h 1271925"/>
              <a:gd name="connsiteX77" fmla="*/ 842154 w 1210857"/>
              <a:gd name="connsiteY77" fmla="*/ 938293 h 1271925"/>
              <a:gd name="connsiteX78" fmla="*/ 907852 w 1210857"/>
              <a:gd name="connsiteY78" fmla="*/ 959516 h 1271925"/>
              <a:gd name="connsiteX79" fmla="*/ 908530 w 1210857"/>
              <a:gd name="connsiteY79" fmla="*/ 958612 h 1271925"/>
              <a:gd name="connsiteX80" fmla="*/ 867891 w 1210857"/>
              <a:gd name="connsiteY80" fmla="*/ 902622 h 1271925"/>
              <a:gd name="connsiteX81" fmla="*/ 976712 w 1210857"/>
              <a:gd name="connsiteY81" fmla="*/ 902396 h 1271925"/>
              <a:gd name="connsiteX82" fmla="*/ 935848 w 1210857"/>
              <a:gd name="connsiteY82" fmla="*/ 958612 h 1271925"/>
              <a:gd name="connsiteX83" fmla="*/ 936525 w 1210857"/>
              <a:gd name="connsiteY83" fmla="*/ 959516 h 1271925"/>
              <a:gd name="connsiteX84" fmla="*/ 1002675 w 1210857"/>
              <a:gd name="connsiteY84" fmla="*/ 938067 h 1271925"/>
              <a:gd name="connsiteX85" fmla="*/ 976712 w 1210857"/>
              <a:gd name="connsiteY85" fmla="*/ 902396 h 1271925"/>
              <a:gd name="connsiteX86" fmla="*/ 670570 w 1210857"/>
              <a:gd name="connsiteY86" fmla="*/ 893817 h 1271925"/>
              <a:gd name="connsiteX87" fmla="*/ 670344 w 1210857"/>
              <a:gd name="connsiteY87" fmla="*/ 1044856 h 1271925"/>
              <a:gd name="connsiteX88" fmla="*/ 675085 w 1210857"/>
              <a:gd name="connsiteY88" fmla="*/ 1044405 h 1271925"/>
              <a:gd name="connsiteX89" fmla="*/ 823641 w 1210857"/>
              <a:gd name="connsiteY89" fmla="*/ 996316 h 1271925"/>
              <a:gd name="connsiteX90" fmla="*/ 829285 w 1210857"/>
              <a:gd name="connsiteY90" fmla="*/ 990672 h 1271925"/>
              <a:gd name="connsiteX91" fmla="*/ 829511 w 1210857"/>
              <a:gd name="connsiteY91" fmla="*/ 948904 h 1271925"/>
              <a:gd name="connsiteX92" fmla="*/ 823415 w 1210857"/>
              <a:gd name="connsiteY92" fmla="*/ 942357 h 1271925"/>
              <a:gd name="connsiteX93" fmla="*/ 675311 w 1210857"/>
              <a:gd name="connsiteY93" fmla="*/ 894268 h 1271925"/>
              <a:gd name="connsiteX94" fmla="*/ 670570 w 1210857"/>
              <a:gd name="connsiteY94" fmla="*/ 893817 h 1271925"/>
              <a:gd name="connsiteX95" fmla="*/ 1174485 w 1210857"/>
              <a:gd name="connsiteY95" fmla="*/ 893365 h 1271925"/>
              <a:gd name="connsiteX96" fmla="*/ 1170421 w 1210857"/>
              <a:gd name="connsiteY96" fmla="*/ 893591 h 1271925"/>
              <a:gd name="connsiteX97" fmla="*/ 1020737 w 1210857"/>
              <a:gd name="connsiteY97" fmla="*/ 942131 h 1271925"/>
              <a:gd name="connsiteX98" fmla="*/ 1015544 w 1210857"/>
              <a:gd name="connsiteY98" fmla="*/ 947550 h 1271925"/>
              <a:gd name="connsiteX99" fmla="*/ 1015544 w 1210857"/>
              <a:gd name="connsiteY99" fmla="*/ 990446 h 1271925"/>
              <a:gd name="connsiteX100" fmla="*/ 1021414 w 1210857"/>
              <a:gd name="connsiteY100" fmla="*/ 996542 h 1271925"/>
              <a:gd name="connsiteX101" fmla="*/ 1168389 w 1210857"/>
              <a:gd name="connsiteY101" fmla="*/ 1044179 h 1271925"/>
              <a:gd name="connsiteX102" fmla="*/ 1174259 w 1210857"/>
              <a:gd name="connsiteY102" fmla="*/ 1045082 h 1271925"/>
              <a:gd name="connsiteX103" fmla="*/ 1162971 w 1210857"/>
              <a:gd name="connsiteY103" fmla="*/ 969223 h 1271925"/>
              <a:gd name="connsiteX104" fmla="*/ 1174485 w 1210857"/>
              <a:gd name="connsiteY104" fmla="*/ 893365 h 1271925"/>
              <a:gd name="connsiteX105" fmla="*/ 931784 w 1210857"/>
              <a:gd name="connsiteY105" fmla="*/ 885689 h 1271925"/>
              <a:gd name="connsiteX106" fmla="*/ 927043 w 1210857"/>
              <a:gd name="connsiteY106" fmla="*/ 888850 h 1271925"/>
              <a:gd name="connsiteX107" fmla="*/ 927043 w 1210857"/>
              <a:gd name="connsiteY107" fmla="*/ 945518 h 1271925"/>
              <a:gd name="connsiteX108" fmla="*/ 927946 w 1210857"/>
              <a:gd name="connsiteY108" fmla="*/ 953420 h 1271925"/>
              <a:gd name="connsiteX109" fmla="*/ 968810 w 1210857"/>
              <a:gd name="connsiteY109" fmla="*/ 896978 h 1271925"/>
              <a:gd name="connsiteX110" fmla="*/ 931784 w 1210857"/>
              <a:gd name="connsiteY110" fmla="*/ 885689 h 1271925"/>
              <a:gd name="connsiteX111" fmla="*/ 913723 w 1210857"/>
              <a:gd name="connsiteY111" fmla="*/ 885238 h 1271925"/>
              <a:gd name="connsiteX112" fmla="*/ 880534 w 1210857"/>
              <a:gd name="connsiteY112" fmla="*/ 896075 h 1271925"/>
              <a:gd name="connsiteX113" fmla="*/ 876471 w 1210857"/>
              <a:gd name="connsiteY113" fmla="*/ 897655 h 1271925"/>
              <a:gd name="connsiteX114" fmla="*/ 916432 w 1210857"/>
              <a:gd name="connsiteY114" fmla="*/ 952968 h 1271925"/>
              <a:gd name="connsiteX115" fmla="*/ 917335 w 1210857"/>
              <a:gd name="connsiteY115" fmla="*/ 951162 h 1271925"/>
              <a:gd name="connsiteX116" fmla="*/ 917561 w 1210857"/>
              <a:gd name="connsiteY116" fmla="*/ 887270 h 1271925"/>
              <a:gd name="connsiteX117" fmla="*/ 913723 w 1210857"/>
              <a:gd name="connsiteY117" fmla="*/ 885238 h 1271925"/>
              <a:gd name="connsiteX118" fmla="*/ 501470 w 1210857"/>
              <a:gd name="connsiteY118" fmla="*/ 838730 h 1271925"/>
              <a:gd name="connsiteX119" fmla="*/ 501244 w 1210857"/>
              <a:gd name="connsiteY119" fmla="*/ 1100395 h 1271925"/>
              <a:gd name="connsiteX120" fmla="*/ 505082 w 1210857"/>
              <a:gd name="connsiteY120" fmla="*/ 1099492 h 1271925"/>
              <a:gd name="connsiteX121" fmla="*/ 654766 w 1210857"/>
              <a:gd name="connsiteY121" fmla="*/ 1050952 h 1271925"/>
              <a:gd name="connsiteX122" fmla="*/ 660410 w 1210857"/>
              <a:gd name="connsiteY122" fmla="*/ 1044630 h 1271925"/>
              <a:gd name="connsiteX123" fmla="*/ 660636 w 1210857"/>
              <a:gd name="connsiteY123" fmla="*/ 894043 h 1271925"/>
              <a:gd name="connsiteX124" fmla="*/ 653863 w 1210857"/>
              <a:gd name="connsiteY124" fmla="*/ 887270 h 1271925"/>
              <a:gd name="connsiteX125" fmla="*/ 507340 w 1210857"/>
              <a:gd name="connsiteY125" fmla="*/ 839633 h 1271925"/>
              <a:gd name="connsiteX126" fmla="*/ 501470 w 1210857"/>
              <a:gd name="connsiteY126" fmla="*/ 838730 h 1271925"/>
              <a:gd name="connsiteX127" fmla="*/ 332595 w 1210857"/>
              <a:gd name="connsiteY127" fmla="*/ 782739 h 1271925"/>
              <a:gd name="connsiteX128" fmla="*/ 332143 w 1210857"/>
              <a:gd name="connsiteY128" fmla="*/ 784094 h 1271925"/>
              <a:gd name="connsiteX129" fmla="*/ 333724 w 1210857"/>
              <a:gd name="connsiteY129" fmla="*/ 789286 h 1271925"/>
              <a:gd name="connsiteX130" fmla="*/ 362396 w 1210857"/>
              <a:gd name="connsiteY130" fmla="*/ 950711 h 1271925"/>
              <a:gd name="connsiteX131" fmla="*/ 333498 w 1210857"/>
              <a:gd name="connsiteY131" fmla="*/ 1150064 h 1271925"/>
              <a:gd name="connsiteX132" fmla="*/ 332595 w 1210857"/>
              <a:gd name="connsiteY132" fmla="*/ 1154579 h 1271925"/>
              <a:gd name="connsiteX133" fmla="*/ 337562 w 1210857"/>
              <a:gd name="connsiteY133" fmla="*/ 1153902 h 1271925"/>
              <a:gd name="connsiteX134" fmla="*/ 484763 w 1210857"/>
              <a:gd name="connsiteY134" fmla="*/ 1106265 h 1271925"/>
              <a:gd name="connsiteX135" fmla="*/ 491084 w 1210857"/>
              <a:gd name="connsiteY135" fmla="*/ 1099943 h 1271925"/>
              <a:gd name="connsiteX136" fmla="*/ 491084 w 1210857"/>
              <a:gd name="connsiteY136" fmla="*/ 838504 h 1271925"/>
              <a:gd name="connsiteX137" fmla="*/ 484311 w 1210857"/>
              <a:gd name="connsiteY137" fmla="*/ 831731 h 1271925"/>
              <a:gd name="connsiteX138" fmla="*/ 346367 w 1210857"/>
              <a:gd name="connsiteY138" fmla="*/ 787029 h 1271925"/>
              <a:gd name="connsiteX139" fmla="*/ 332595 w 1210857"/>
              <a:gd name="connsiteY139" fmla="*/ 782739 h 1271925"/>
              <a:gd name="connsiteX140" fmla="*/ 763135 w 1210857"/>
              <a:gd name="connsiteY140" fmla="*/ 759711 h 1271925"/>
              <a:gd name="connsiteX141" fmla="*/ 673279 w 1210857"/>
              <a:gd name="connsiteY141" fmla="*/ 882980 h 1271925"/>
              <a:gd name="connsiteX142" fmla="*/ 676666 w 1210857"/>
              <a:gd name="connsiteY142" fmla="*/ 884335 h 1271925"/>
              <a:gd name="connsiteX143" fmla="*/ 827253 w 1210857"/>
              <a:gd name="connsiteY143" fmla="*/ 933327 h 1271925"/>
              <a:gd name="connsiteX144" fmla="*/ 834026 w 1210857"/>
              <a:gd name="connsiteY144" fmla="*/ 931972 h 1271925"/>
              <a:gd name="connsiteX145" fmla="*/ 859312 w 1210857"/>
              <a:gd name="connsiteY145" fmla="*/ 898107 h 1271925"/>
              <a:gd name="connsiteX146" fmla="*/ 857958 w 1210857"/>
              <a:gd name="connsiteY146" fmla="*/ 888624 h 1271925"/>
              <a:gd name="connsiteX147" fmla="*/ 766973 w 1210857"/>
              <a:gd name="connsiteY147" fmla="*/ 763549 h 1271925"/>
              <a:gd name="connsiteX148" fmla="*/ 763135 w 1210857"/>
              <a:gd name="connsiteY148" fmla="*/ 759711 h 1271925"/>
              <a:gd name="connsiteX149" fmla="*/ 1081242 w 1210857"/>
              <a:gd name="connsiteY149" fmla="*/ 758582 h 1271925"/>
              <a:gd name="connsiteX150" fmla="*/ 1079662 w 1210857"/>
              <a:gd name="connsiteY150" fmla="*/ 760840 h 1271925"/>
              <a:gd name="connsiteX151" fmla="*/ 985743 w 1210857"/>
              <a:gd name="connsiteY151" fmla="*/ 889753 h 1271925"/>
              <a:gd name="connsiteX152" fmla="*/ 985065 w 1210857"/>
              <a:gd name="connsiteY152" fmla="*/ 896752 h 1271925"/>
              <a:gd name="connsiteX153" fmla="*/ 1010126 w 1210857"/>
              <a:gd name="connsiteY153" fmla="*/ 931520 h 1271925"/>
              <a:gd name="connsiteX154" fmla="*/ 1018479 w 1210857"/>
              <a:gd name="connsiteY154" fmla="*/ 933101 h 1271925"/>
              <a:gd name="connsiteX155" fmla="*/ 1156649 w 1210857"/>
              <a:gd name="connsiteY155" fmla="*/ 888173 h 1271925"/>
              <a:gd name="connsiteX156" fmla="*/ 1171776 w 1210857"/>
              <a:gd name="connsiteY156" fmla="*/ 883206 h 1271925"/>
              <a:gd name="connsiteX157" fmla="*/ 1081242 w 1210857"/>
              <a:gd name="connsiteY157" fmla="*/ 758582 h 1271925"/>
              <a:gd name="connsiteX158" fmla="*/ 162817 w 1210857"/>
              <a:gd name="connsiteY158" fmla="*/ 728329 h 1271925"/>
              <a:gd name="connsiteX159" fmla="*/ 162817 w 1210857"/>
              <a:gd name="connsiteY159" fmla="*/ 1210570 h 1271925"/>
              <a:gd name="connsiteX160" fmla="*/ 166655 w 1210857"/>
              <a:gd name="connsiteY160" fmla="*/ 1209441 h 1271925"/>
              <a:gd name="connsiteX161" fmla="*/ 316340 w 1210857"/>
              <a:gd name="connsiteY161" fmla="*/ 1160901 h 1271925"/>
              <a:gd name="connsiteX162" fmla="*/ 321984 w 1210857"/>
              <a:gd name="connsiteY162" fmla="*/ 1154354 h 1271925"/>
              <a:gd name="connsiteX163" fmla="*/ 321984 w 1210857"/>
              <a:gd name="connsiteY163" fmla="*/ 783868 h 1271925"/>
              <a:gd name="connsiteX164" fmla="*/ 314985 w 1210857"/>
              <a:gd name="connsiteY164" fmla="*/ 776643 h 1271925"/>
              <a:gd name="connsiteX165" fmla="*/ 167784 w 1210857"/>
              <a:gd name="connsiteY165" fmla="*/ 729006 h 1271925"/>
              <a:gd name="connsiteX166" fmla="*/ 162817 w 1210857"/>
              <a:gd name="connsiteY166" fmla="*/ 728329 h 1271925"/>
              <a:gd name="connsiteX167" fmla="*/ 927946 w 1210857"/>
              <a:gd name="connsiteY167" fmla="*/ 706655 h 1271925"/>
              <a:gd name="connsiteX168" fmla="*/ 927269 w 1210857"/>
              <a:gd name="connsiteY168" fmla="*/ 710719 h 1271925"/>
              <a:gd name="connsiteX169" fmla="*/ 927043 w 1210857"/>
              <a:gd name="connsiteY169" fmla="*/ 866951 h 1271925"/>
              <a:gd name="connsiteX170" fmla="*/ 931107 w 1210857"/>
              <a:gd name="connsiteY170" fmla="*/ 873949 h 1271925"/>
              <a:gd name="connsiteX171" fmla="*/ 970616 w 1210857"/>
              <a:gd name="connsiteY171" fmla="*/ 887044 h 1271925"/>
              <a:gd name="connsiteX172" fmla="*/ 979195 w 1210857"/>
              <a:gd name="connsiteY172" fmla="*/ 882980 h 1271925"/>
              <a:gd name="connsiteX173" fmla="*/ 1069728 w 1210857"/>
              <a:gd name="connsiteY173" fmla="*/ 758356 h 1271925"/>
              <a:gd name="connsiteX174" fmla="*/ 1072889 w 1210857"/>
              <a:gd name="connsiteY174" fmla="*/ 753615 h 1271925"/>
              <a:gd name="connsiteX175" fmla="*/ 1071083 w 1210857"/>
              <a:gd name="connsiteY175" fmla="*/ 752938 h 1271925"/>
              <a:gd name="connsiteX176" fmla="*/ 1068825 w 1210857"/>
              <a:gd name="connsiteY176" fmla="*/ 752712 h 1271925"/>
              <a:gd name="connsiteX177" fmla="*/ 931558 w 1210857"/>
              <a:gd name="connsiteY177" fmla="*/ 708235 h 1271925"/>
              <a:gd name="connsiteX178" fmla="*/ 927946 w 1210857"/>
              <a:gd name="connsiteY178" fmla="*/ 706655 h 1271925"/>
              <a:gd name="connsiteX179" fmla="*/ 916658 w 1210857"/>
              <a:gd name="connsiteY179" fmla="*/ 705978 h 1271925"/>
              <a:gd name="connsiteX180" fmla="*/ 771940 w 1210857"/>
              <a:gd name="connsiteY180" fmla="*/ 752712 h 1271925"/>
              <a:gd name="connsiteX181" fmla="*/ 774198 w 1210857"/>
              <a:gd name="connsiteY181" fmla="*/ 756550 h 1271925"/>
              <a:gd name="connsiteX182" fmla="*/ 866537 w 1210857"/>
              <a:gd name="connsiteY182" fmla="*/ 883883 h 1271925"/>
              <a:gd name="connsiteX183" fmla="*/ 873310 w 1210857"/>
              <a:gd name="connsiteY183" fmla="*/ 887044 h 1271925"/>
              <a:gd name="connsiteX184" fmla="*/ 912594 w 1210857"/>
              <a:gd name="connsiteY184" fmla="*/ 874853 h 1271925"/>
              <a:gd name="connsiteX185" fmla="*/ 917561 w 1210857"/>
              <a:gd name="connsiteY185" fmla="*/ 865822 h 1271925"/>
              <a:gd name="connsiteX186" fmla="*/ 917786 w 1210857"/>
              <a:gd name="connsiteY186" fmla="*/ 711396 h 1271925"/>
              <a:gd name="connsiteX187" fmla="*/ 916658 w 1210857"/>
              <a:gd name="connsiteY187" fmla="*/ 705978 h 1271925"/>
              <a:gd name="connsiteX188" fmla="*/ 659056 w 1210857"/>
              <a:gd name="connsiteY188" fmla="*/ 615671 h 1271925"/>
              <a:gd name="connsiteX189" fmla="*/ 504404 w 1210857"/>
              <a:gd name="connsiteY189" fmla="*/ 828118 h 1271925"/>
              <a:gd name="connsiteX190" fmla="*/ 508243 w 1210857"/>
              <a:gd name="connsiteY190" fmla="*/ 829699 h 1271925"/>
              <a:gd name="connsiteX191" fmla="*/ 657250 w 1210857"/>
              <a:gd name="connsiteY191" fmla="*/ 878239 h 1271925"/>
              <a:gd name="connsiteX192" fmla="*/ 666055 w 1210857"/>
              <a:gd name="connsiteY192" fmla="*/ 876433 h 1271925"/>
              <a:gd name="connsiteX193" fmla="*/ 755007 w 1210857"/>
              <a:gd name="connsiteY193" fmla="*/ 754292 h 1271925"/>
              <a:gd name="connsiteX194" fmla="*/ 753879 w 1210857"/>
              <a:gd name="connsiteY194" fmla="*/ 744584 h 1271925"/>
              <a:gd name="connsiteX195" fmla="*/ 663120 w 1210857"/>
              <a:gd name="connsiteY195" fmla="*/ 619734 h 1271925"/>
              <a:gd name="connsiteX196" fmla="*/ 659056 w 1210857"/>
              <a:gd name="connsiteY196" fmla="*/ 615671 h 1271925"/>
              <a:gd name="connsiteX197" fmla="*/ 916883 w 1210857"/>
              <a:gd name="connsiteY197" fmla="*/ 528750 h 1271925"/>
              <a:gd name="connsiteX198" fmla="*/ 912368 w 1210857"/>
              <a:gd name="connsiteY198" fmla="*/ 531007 h 1271925"/>
              <a:gd name="connsiteX199" fmla="*/ 673731 w 1210857"/>
              <a:gd name="connsiteY199" fmla="*/ 608672 h 1271925"/>
              <a:gd name="connsiteX200" fmla="*/ 668087 w 1210857"/>
              <a:gd name="connsiteY200" fmla="*/ 609123 h 1271925"/>
              <a:gd name="connsiteX201" fmla="*/ 669893 w 1210857"/>
              <a:gd name="connsiteY201" fmla="*/ 612961 h 1271925"/>
              <a:gd name="connsiteX202" fmla="*/ 761329 w 1210857"/>
              <a:gd name="connsiteY202" fmla="*/ 739166 h 1271925"/>
              <a:gd name="connsiteX203" fmla="*/ 769457 w 1210857"/>
              <a:gd name="connsiteY203" fmla="*/ 743230 h 1271925"/>
              <a:gd name="connsiteX204" fmla="*/ 913497 w 1210857"/>
              <a:gd name="connsiteY204" fmla="*/ 696495 h 1271925"/>
              <a:gd name="connsiteX205" fmla="*/ 917786 w 1210857"/>
              <a:gd name="connsiteY205" fmla="*/ 687916 h 1271925"/>
              <a:gd name="connsiteX206" fmla="*/ 917561 w 1210857"/>
              <a:gd name="connsiteY206" fmla="*/ 533716 h 1271925"/>
              <a:gd name="connsiteX207" fmla="*/ 916883 w 1210857"/>
              <a:gd name="connsiteY207" fmla="*/ 528750 h 1271925"/>
              <a:gd name="connsiteX208" fmla="*/ 927494 w 1210857"/>
              <a:gd name="connsiteY208" fmla="*/ 528524 h 1271925"/>
              <a:gd name="connsiteX209" fmla="*/ 927269 w 1210857"/>
              <a:gd name="connsiteY209" fmla="*/ 533265 h 1271925"/>
              <a:gd name="connsiteX210" fmla="*/ 926591 w 1210857"/>
              <a:gd name="connsiteY210" fmla="*/ 688819 h 1271925"/>
              <a:gd name="connsiteX211" fmla="*/ 931107 w 1210857"/>
              <a:gd name="connsiteY211" fmla="*/ 696721 h 1271925"/>
              <a:gd name="connsiteX212" fmla="*/ 1074018 w 1210857"/>
              <a:gd name="connsiteY212" fmla="*/ 743455 h 1271925"/>
              <a:gd name="connsiteX213" fmla="*/ 1083500 w 1210857"/>
              <a:gd name="connsiteY213" fmla="*/ 738714 h 1271925"/>
              <a:gd name="connsiteX214" fmla="*/ 1174033 w 1210857"/>
              <a:gd name="connsiteY214" fmla="*/ 613864 h 1271925"/>
              <a:gd name="connsiteX215" fmla="*/ 1175614 w 1210857"/>
              <a:gd name="connsiteY215" fmla="*/ 611607 h 1271925"/>
              <a:gd name="connsiteX216" fmla="*/ 1174259 w 1210857"/>
              <a:gd name="connsiteY216" fmla="*/ 608672 h 1271925"/>
              <a:gd name="connsiteX217" fmla="*/ 1171098 w 1210857"/>
              <a:gd name="connsiteY217" fmla="*/ 608672 h 1271925"/>
              <a:gd name="connsiteX218" fmla="*/ 932461 w 1210857"/>
              <a:gd name="connsiteY218" fmla="*/ 531007 h 1271925"/>
              <a:gd name="connsiteX219" fmla="*/ 927494 w 1210857"/>
              <a:gd name="connsiteY219" fmla="*/ 528524 h 1271925"/>
              <a:gd name="connsiteX220" fmla="*/ 554525 w 1210857"/>
              <a:gd name="connsiteY220" fmla="*/ 470502 h 1271925"/>
              <a:gd name="connsiteX221" fmla="*/ 334852 w 1210857"/>
              <a:gd name="connsiteY221" fmla="*/ 772805 h 1271925"/>
              <a:gd name="connsiteX222" fmla="*/ 338013 w 1210857"/>
              <a:gd name="connsiteY222" fmla="*/ 774160 h 1271925"/>
              <a:gd name="connsiteX223" fmla="*/ 488601 w 1210857"/>
              <a:gd name="connsiteY223" fmla="*/ 823152 h 1271925"/>
              <a:gd name="connsiteX224" fmla="*/ 496051 w 1210857"/>
              <a:gd name="connsiteY224" fmla="*/ 821571 h 1271925"/>
              <a:gd name="connsiteX225" fmla="*/ 650477 w 1210857"/>
              <a:gd name="connsiteY225" fmla="*/ 609575 h 1271925"/>
              <a:gd name="connsiteX226" fmla="*/ 648896 w 1210857"/>
              <a:gd name="connsiteY226" fmla="*/ 600318 h 1271925"/>
              <a:gd name="connsiteX227" fmla="*/ 558589 w 1210857"/>
              <a:gd name="connsiteY227" fmla="*/ 475920 h 1271925"/>
              <a:gd name="connsiteX228" fmla="*/ 554525 w 1210857"/>
              <a:gd name="connsiteY228" fmla="*/ 470502 h 1271925"/>
              <a:gd name="connsiteX229" fmla="*/ 916432 w 1210857"/>
              <a:gd name="connsiteY229" fmla="*/ 349941 h 1271925"/>
              <a:gd name="connsiteX230" fmla="*/ 562653 w 1210857"/>
              <a:gd name="connsiteY230" fmla="*/ 464857 h 1271925"/>
              <a:gd name="connsiteX231" fmla="*/ 563782 w 1210857"/>
              <a:gd name="connsiteY231" fmla="*/ 467115 h 1271925"/>
              <a:gd name="connsiteX232" fmla="*/ 657476 w 1210857"/>
              <a:gd name="connsiteY232" fmla="*/ 596254 h 1271925"/>
              <a:gd name="connsiteX233" fmla="*/ 663345 w 1210857"/>
              <a:gd name="connsiteY233" fmla="*/ 598964 h 1271925"/>
              <a:gd name="connsiteX234" fmla="*/ 702855 w 1210857"/>
              <a:gd name="connsiteY234" fmla="*/ 597835 h 1271925"/>
              <a:gd name="connsiteX235" fmla="*/ 913045 w 1210857"/>
              <a:gd name="connsiteY235" fmla="*/ 518590 h 1271925"/>
              <a:gd name="connsiteX236" fmla="*/ 917786 w 1210857"/>
              <a:gd name="connsiteY236" fmla="*/ 509108 h 1271925"/>
              <a:gd name="connsiteX237" fmla="*/ 917335 w 1210857"/>
              <a:gd name="connsiteY237" fmla="*/ 356037 h 1271925"/>
              <a:gd name="connsiteX238" fmla="*/ 916432 w 1210857"/>
              <a:gd name="connsiteY238" fmla="*/ 349941 h 1271925"/>
              <a:gd name="connsiteX239" fmla="*/ 449769 w 1210857"/>
              <a:gd name="connsiteY239" fmla="*/ 327139 h 1271925"/>
              <a:gd name="connsiteX240" fmla="*/ 165526 w 1210857"/>
              <a:gd name="connsiteY240" fmla="*/ 717943 h 1271925"/>
              <a:gd name="connsiteX241" fmla="*/ 170042 w 1210857"/>
              <a:gd name="connsiteY241" fmla="*/ 719750 h 1271925"/>
              <a:gd name="connsiteX242" fmla="*/ 318146 w 1210857"/>
              <a:gd name="connsiteY242" fmla="*/ 767838 h 1271925"/>
              <a:gd name="connsiteX243" fmla="*/ 327177 w 1210857"/>
              <a:gd name="connsiteY243" fmla="*/ 766484 h 1271925"/>
              <a:gd name="connsiteX244" fmla="*/ 545494 w 1210857"/>
              <a:gd name="connsiteY244" fmla="*/ 467115 h 1271925"/>
              <a:gd name="connsiteX245" fmla="*/ 543237 w 1210857"/>
              <a:gd name="connsiteY245" fmla="*/ 454698 h 1271925"/>
              <a:gd name="connsiteX246" fmla="*/ 453832 w 1210857"/>
              <a:gd name="connsiteY246" fmla="*/ 331654 h 1271925"/>
              <a:gd name="connsiteX247" fmla="*/ 449769 w 1210857"/>
              <a:gd name="connsiteY247" fmla="*/ 327139 h 1271925"/>
              <a:gd name="connsiteX248" fmla="*/ 916883 w 1210857"/>
              <a:gd name="connsiteY248" fmla="*/ 171810 h 1271925"/>
              <a:gd name="connsiteX249" fmla="*/ 458122 w 1210857"/>
              <a:gd name="connsiteY249" fmla="*/ 320817 h 1271925"/>
              <a:gd name="connsiteX250" fmla="*/ 460154 w 1210857"/>
              <a:gd name="connsiteY250" fmla="*/ 324204 h 1271925"/>
              <a:gd name="connsiteX251" fmla="*/ 552493 w 1210857"/>
              <a:gd name="connsiteY251" fmla="*/ 451763 h 1271925"/>
              <a:gd name="connsiteX252" fmla="*/ 559718 w 1210857"/>
              <a:gd name="connsiteY252" fmla="*/ 455149 h 1271925"/>
              <a:gd name="connsiteX253" fmla="*/ 652057 w 1210857"/>
              <a:gd name="connsiteY253" fmla="*/ 449731 h 1271925"/>
              <a:gd name="connsiteX254" fmla="*/ 913497 w 1210857"/>
              <a:gd name="connsiteY254" fmla="*/ 340233 h 1271925"/>
              <a:gd name="connsiteX255" fmla="*/ 917786 w 1210857"/>
              <a:gd name="connsiteY255" fmla="*/ 331654 h 1271925"/>
              <a:gd name="connsiteX256" fmla="*/ 917786 w 1210857"/>
              <a:gd name="connsiteY256" fmla="*/ 177454 h 1271925"/>
              <a:gd name="connsiteX257" fmla="*/ 916883 w 1210857"/>
              <a:gd name="connsiteY257" fmla="*/ 171810 h 1271925"/>
              <a:gd name="connsiteX258" fmla="*/ 921850 w 1210857"/>
              <a:gd name="connsiteY258" fmla="*/ 0 h 1271925"/>
              <a:gd name="connsiteX259" fmla="*/ 927494 w 1210857"/>
              <a:gd name="connsiteY259" fmla="*/ 5419 h 1271925"/>
              <a:gd name="connsiteX260" fmla="*/ 927494 w 1210857"/>
              <a:gd name="connsiteY260" fmla="*/ 80148 h 1271925"/>
              <a:gd name="connsiteX261" fmla="*/ 927494 w 1210857"/>
              <a:gd name="connsiteY261" fmla="*/ 154200 h 1271925"/>
              <a:gd name="connsiteX262" fmla="*/ 931107 w 1210857"/>
              <a:gd name="connsiteY262" fmla="*/ 161876 h 1271925"/>
              <a:gd name="connsiteX263" fmla="*/ 1154903 w 1210857"/>
              <a:gd name="connsiteY263" fmla="*/ 278584 h 1271925"/>
              <a:gd name="connsiteX264" fmla="*/ 1210857 w 1210857"/>
              <a:gd name="connsiteY264" fmla="*/ 292478 h 1271925"/>
              <a:gd name="connsiteX265" fmla="*/ 1210857 w 1210857"/>
              <a:gd name="connsiteY265" fmla="*/ 300590 h 1271925"/>
              <a:gd name="connsiteX266" fmla="*/ 1144514 w 1210857"/>
              <a:gd name="connsiteY266" fmla="*/ 285089 h 1271925"/>
              <a:gd name="connsiteX267" fmla="*/ 927720 w 1210857"/>
              <a:gd name="connsiteY267" fmla="*/ 171358 h 1271925"/>
              <a:gd name="connsiteX268" fmla="*/ 927494 w 1210857"/>
              <a:gd name="connsiteY268" fmla="*/ 177454 h 1271925"/>
              <a:gd name="connsiteX269" fmla="*/ 927043 w 1210857"/>
              <a:gd name="connsiteY269" fmla="*/ 331428 h 1271925"/>
              <a:gd name="connsiteX270" fmla="*/ 931333 w 1210857"/>
              <a:gd name="connsiteY270" fmla="*/ 340007 h 1271925"/>
              <a:gd name="connsiteX271" fmla="*/ 1188941 w 1210857"/>
              <a:gd name="connsiteY271" fmla="*/ 448778 h 1271925"/>
              <a:gd name="connsiteX272" fmla="*/ 1210857 w 1210857"/>
              <a:gd name="connsiteY272" fmla="*/ 450134 h 1271925"/>
              <a:gd name="connsiteX273" fmla="*/ 1210857 w 1210857"/>
              <a:gd name="connsiteY273" fmla="*/ 460043 h 1271925"/>
              <a:gd name="connsiteX274" fmla="*/ 1185526 w 1210857"/>
              <a:gd name="connsiteY274" fmla="*/ 458299 h 1271925"/>
              <a:gd name="connsiteX275" fmla="*/ 928172 w 1210857"/>
              <a:gd name="connsiteY275" fmla="*/ 349941 h 1271925"/>
              <a:gd name="connsiteX276" fmla="*/ 927269 w 1210857"/>
              <a:gd name="connsiteY276" fmla="*/ 355585 h 1271925"/>
              <a:gd name="connsiteX277" fmla="*/ 926817 w 1210857"/>
              <a:gd name="connsiteY277" fmla="*/ 510688 h 1271925"/>
              <a:gd name="connsiteX278" fmla="*/ 930204 w 1210857"/>
              <a:gd name="connsiteY278" fmla="*/ 517913 h 1271925"/>
              <a:gd name="connsiteX279" fmla="*/ 1180581 w 1210857"/>
              <a:gd name="connsiteY279" fmla="*/ 599189 h 1271925"/>
              <a:gd name="connsiteX280" fmla="*/ 1187354 w 1210857"/>
              <a:gd name="connsiteY280" fmla="*/ 595803 h 1271925"/>
              <a:gd name="connsiteX281" fmla="*/ 1210857 w 1210857"/>
              <a:gd name="connsiteY281" fmla="*/ 563406 h 1271925"/>
              <a:gd name="connsiteX282" fmla="*/ 1210857 w 1210857"/>
              <a:gd name="connsiteY282" fmla="*/ 579656 h 1271925"/>
              <a:gd name="connsiteX283" fmla="*/ 1196159 w 1210857"/>
              <a:gd name="connsiteY283" fmla="*/ 599867 h 1271925"/>
              <a:gd name="connsiteX284" fmla="*/ 1194578 w 1210857"/>
              <a:gd name="connsiteY284" fmla="*/ 610252 h 1271925"/>
              <a:gd name="connsiteX285" fmla="*/ 1210857 w 1210857"/>
              <a:gd name="connsiteY285" fmla="*/ 650715 h 1271925"/>
              <a:gd name="connsiteX286" fmla="*/ 1210857 w 1210857"/>
              <a:gd name="connsiteY286" fmla="*/ 676387 h 1271925"/>
              <a:gd name="connsiteX287" fmla="*/ 1185547 w 1210857"/>
              <a:gd name="connsiteY287" fmla="*/ 614767 h 1271925"/>
              <a:gd name="connsiteX288" fmla="*/ 1182838 w 1210857"/>
              <a:gd name="connsiteY288" fmla="*/ 617928 h 1271925"/>
              <a:gd name="connsiteX289" fmla="*/ 1090273 w 1210857"/>
              <a:gd name="connsiteY289" fmla="*/ 745261 h 1271925"/>
              <a:gd name="connsiteX290" fmla="*/ 1089370 w 1210857"/>
              <a:gd name="connsiteY290" fmla="*/ 753163 h 1271925"/>
              <a:gd name="connsiteX291" fmla="*/ 1179000 w 1210857"/>
              <a:gd name="connsiteY291" fmla="*/ 876659 h 1271925"/>
              <a:gd name="connsiteX292" fmla="*/ 1188031 w 1210857"/>
              <a:gd name="connsiteY292" fmla="*/ 877787 h 1271925"/>
              <a:gd name="connsiteX293" fmla="*/ 1210857 w 1210857"/>
              <a:gd name="connsiteY293" fmla="*/ 870365 h 1271925"/>
              <a:gd name="connsiteX294" fmla="*/ 1210857 w 1210857"/>
              <a:gd name="connsiteY294" fmla="*/ 880450 h 1271925"/>
              <a:gd name="connsiteX295" fmla="*/ 1190514 w 1210857"/>
              <a:gd name="connsiteY295" fmla="*/ 887044 h 1271925"/>
              <a:gd name="connsiteX296" fmla="*/ 1184644 w 1210857"/>
              <a:gd name="connsiteY296" fmla="*/ 893140 h 1271925"/>
              <a:gd name="connsiteX297" fmla="*/ 1184193 w 1210857"/>
              <a:gd name="connsiteY297" fmla="*/ 1045307 h 1271925"/>
              <a:gd name="connsiteX298" fmla="*/ 1190740 w 1210857"/>
              <a:gd name="connsiteY298" fmla="*/ 1051629 h 1271925"/>
              <a:gd name="connsiteX299" fmla="*/ 1210857 w 1210857"/>
              <a:gd name="connsiteY299" fmla="*/ 1058146 h 1271925"/>
              <a:gd name="connsiteX300" fmla="*/ 1210857 w 1210857"/>
              <a:gd name="connsiteY300" fmla="*/ 1067784 h 1271925"/>
              <a:gd name="connsiteX301" fmla="*/ 1186225 w 1210857"/>
              <a:gd name="connsiteY301" fmla="*/ 1059757 h 1271925"/>
              <a:gd name="connsiteX302" fmla="*/ 1179000 w 1210857"/>
              <a:gd name="connsiteY302" fmla="*/ 1061563 h 1271925"/>
              <a:gd name="connsiteX303" fmla="*/ 1089596 w 1210857"/>
              <a:gd name="connsiteY303" fmla="*/ 1184155 h 1271925"/>
              <a:gd name="connsiteX304" fmla="*/ 1091176 w 1210857"/>
              <a:gd name="connsiteY304" fmla="*/ 1194089 h 1271925"/>
              <a:gd name="connsiteX305" fmla="*/ 1146977 w 1210857"/>
              <a:gd name="connsiteY305" fmla="*/ 1270879 h 1271925"/>
              <a:gd name="connsiteX306" fmla="*/ 1134976 w 1210857"/>
              <a:gd name="connsiteY306" fmla="*/ 1270879 h 1271925"/>
              <a:gd name="connsiteX307" fmla="*/ 1083726 w 1210857"/>
              <a:gd name="connsiteY307" fmla="*/ 1200185 h 1271925"/>
              <a:gd name="connsiteX308" fmla="*/ 1074018 w 1210857"/>
              <a:gd name="connsiteY308" fmla="*/ 1195218 h 1271925"/>
              <a:gd name="connsiteX309" fmla="*/ 931558 w 1210857"/>
              <a:gd name="connsiteY309" fmla="*/ 1241726 h 1271925"/>
              <a:gd name="connsiteX310" fmla="*/ 926817 w 1210857"/>
              <a:gd name="connsiteY310" fmla="*/ 1250982 h 1271925"/>
              <a:gd name="connsiteX311" fmla="*/ 926817 w 1210857"/>
              <a:gd name="connsiteY311" fmla="*/ 1270879 h 1271925"/>
              <a:gd name="connsiteX312" fmla="*/ 917305 w 1210857"/>
              <a:gd name="connsiteY312" fmla="*/ 1270879 h 1271925"/>
              <a:gd name="connsiteX313" fmla="*/ 917335 w 1210857"/>
              <a:gd name="connsiteY313" fmla="*/ 1250757 h 1271925"/>
              <a:gd name="connsiteX314" fmla="*/ 912819 w 1210857"/>
              <a:gd name="connsiteY314" fmla="*/ 1241726 h 1271925"/>
              <a:gd name="connsiteX315" fmla="*/ 769682 w 1210857"/>
              <a:gd name="connsiteY315" fmla="*/ 1195218 h 1271925"/>
              <a:gd name="connsiteX316" fmla="*/ 760426 w 1210857"/>
              <a:gd name="connsiteY316" fmla="*/ 1199959 h 1271925"/>
              <a:gd name="connsiteX317" fmla="*/ 709012 w 1210857"/>
              <a:gd name="connsiteY317" fmla="*/ 1270879 h 1271925"/>
              <a:gd name="connsiteX318" fmla="*/ 697020 w 1210857"/>
              <a:gd name="connsiteY318" fmla="*/ 1270879 h 1271925"/>
              <a:gd name="connsiteX319" fmla="*/ 753879 w 1210857"/>
              <a:gd name="connsiteY319" fmla="*/ 1192734 h 1271925"/>
              <a:gd name="connsiteX320" fmla="*/ 755007 w 1210857"/>
              <a:gd name="connsiteY320" fmla="*/ 1184381 h 1271925"/>
              <a:gd name="connsiteX321" fmla="*/ 665603 w 1210857"/>
              <a:gd name="connsiteY321" fmla="*/ 1061337 h 1271925"/>
              <a:gd name="connsiteX322" fmla="*/ 657250 w 1210857"/>
              <a:gd name="connsiteY322" fmla="*/ 1059982 h 1271925"/>
              <a:gd name="connsiteX323" fmla="*/ 509823 w 1210857"/>
              <a:gd name="connsiteY323" fmla="*/ 1108071 h 1271925"/>
              <a:gd name="connsiteX324" fmla="*/ 504856 w 1210857"/>
              <a:gd name="connsiteY324" fmla="*/ 1110554 h 1271925"/>
              <a:gd name="connsiteX325" fmla="*/ 633089 w 1210857"/>
              <a:gd name="connsiteY325" fmla="*/ 1259964 h 1271925"/>
              <a:gd name="connsiteX326" fmla="*/ 637571 w 1210857"/>
              <a:gd name="connsiteY326" fmla="*/ 1270879 h 1271925"/>
              <a:gd name="connsiteX327" fmla="*/ 627348 w 1210857"/>
              <a:gd name="connsiteY327" fmla="*/ 1270879 h 1271925"/>
              <a:gd name="connsiteX328" fmla="*/ 625283 w 1210857"/>
              <a:gd name="connsiteY328" fmla="*/ 1265710 h 1271925"/>
              <a:gd name="connsiteX329" fmla="*/ 496954 w 1210857"/>
              <a:gd name="connsiteY329" fmla="*/ 1116650 h 1271925"/>
              <a:gd name="connsiteX330" fmla="*/ 487472 w 1210857"/>
              <a:gd name="connsiteY330" fmla="*/ 1115070 h 1271925"/>
              <a:gd name="connsiteX331" fmla="*/ 340271 w 1210857"/>
              <a:gd name="connsiteY331" fmla="*/ 1162933 h 1271925"/>
              <a:gd name="connsiteX332" fmla="*/ 335530 w 1210857"/>
              <a:gd name="connsiteY332" fmla="*/ 1165191 h 1271925"/>
              <a:gd name="connsiteX333" fmla="*/ 408915 w 1210857"/>
              <a:gd name="connsiteY333" fmla="*/ 1226787 h 1271925"/>
              <a:gd name="connsiteX334" fmla="*/ 446920 w 1210857"/>
              <a:gd name="connsiteY334" fmla="*/ 1270879 h 1271925"/>
              <a:gd name="connsiteX335" fmla="*/ 434174 w 1210857"/>
              <a:gd name="connsiteY335" fmla="*/ 1270879 h 1271925"/>
              <a:gd name="connsiteX336" fmla="*/ 401073 w 1210857"/>
              <a:gd name="connsiteY336" fmla="*/ 1232632 h 1271925"/>
              <a:gd name="connsiteX337" fmla="*/ 327177 w 1210857"/>
              <a:gd name="connsiteY337" fmla="*/ 1171286 h 1271925"/>
              <a:gd name="connsiteX338" fmla="*/ 318146 w 1210857"/>
              <a:gd name="connsiteY338" fmla="*/ 1169932 h 1271925"/>
              <a:gd name="connsiteX339" fmla="*/ 248835 w 1210857"/>
              <a:gd name="connsiteY339" fmla="*/ 1192509 h 1271925"/>
              <a:gd name="connsiteX340" fmla="*/ 165075 w 1210857"/>
              <a:gd name="connsiteY340" fmla="*/ 1219601 h 1271925"/>
              <a:gd name="connsiteX341" fmla="*/ 227123 w 1210857"/>
              <a:gd name="connsiteY341" fmla="*/ 1270879 h 1271925"/>
              <a:gd name="connsiteX342" fmla="*/ 211718 w 1210857"/>
              <a:gd name="connsiteY342" fmla="*/ 1270879 h 1271925"/>
              <a:gd name="connsiteX343" fmla="*/ 157850 w 1210857"/>
              <a:gd name="connsiteY343" fmla="*/ 1226374 h 1271925"/>
              <a:gd name="connsiteX344" fmla="*/ 148368 w 1210857"/>
              <a:gd name="connsiteY344" fmla="*/ 1225245 h 1271925"/>
              <a:gd name="connsiteX345" fmla="*/ 7940 w 1210857"/>
              <a:gd name="connsiteY345" fmla="*/ 1270850 h 1271925"/>
              <a:gd name="connsiteX346" fmla="*/ 941 w 1210857"/>
              <a:gd name="connsiteY346" fmla="*/ 1268592 h 1271925"/>
              <a:gd name="connsiteX347" fmla="*/ 4554 w 1210857"/>
              <a:gd name="connsiteY347" fmla="*/ 1261819 h 1271925"/>
              <a:gd name="connsiteX348" fmla="*/ 143401 w 1210857"/>
              <a:gd name="connsiteY348" fmla="*/ 1216892 h 1271925"/>
              <a:gd name="connsiteX349" fmla="*/ 153109 w 1210857"/>
              <a:gd name="connsiteY349" fmla="*/ 1207635 h 1271925"/>
              <a:gd name="connsiteX350" fmla="*/ 192393 w 1210857"/>
              <a:gd name="connsiteY350" fmla="*/ 927682 h 1271925"/>
              <a:gd name="connsiteX351" fmla="*/ 152883 w 1210857"/>
              <a:gd name="connsiteY351" fmla="*/ 729909 h 1271925"/>
              <a:gd name="connsiteX352" fmla="*/ 143401 w 1210857"/>
              <a:gd name="connsiteY352" fmla="*/ 720878 h 1271925"/>
              <a:gd name="connsiteX353" fmla="*/ 4554 w 1210857"/>
              <a:gd name="connsiteY353" fmla="*/ 675951 h 1271925"/>
              <a:gd name="connsiteX354" fmla="*/ 490 w 1210857"/>
              <a:gd name="connsiteY354" fmla="*/ 669855 h 1271925"/>
              <a:gd name="connsiteX355" fmla="*/ 7037 w 1210857"/>
              <a:gd name="connsiteY355" fmla="*/ 666694 h 1271925"/>
              <a:gd name="connsiteX356" fmla="*/ 147465 w 1210857"/>
              <a:gd name="connsiteY356" fmla="*/ 712525 h 1271925"/>
              <a:gd name="connsiteX357" fmla="*/ 158302 w 1210857"/>
              <a:gd name="connsiteY357" fmla="*/ 710945 h 1271925"/>
              <a:gd name="connsiteX358" fmla="*/ 440738 w 1210857"/>
              <a:gd name="connsiteY358" fmla="*/ 322397 h 1271925"/>
              <a:gd name="connsiteX359" fmla="*/ 438932 w 1210857"/>
              <a:gd name="connsiteY359" fmla="*/ 311561 h 1271925"/>
              <a:gd name="connsiteX360" fmla="*/ 352462 w 1210857"/>
              <a:gd name="connsiteY360" fmla="*/ 192581 h 1271925"/>
              <a:gd name="connsiteX361" fmla="*/ 355623 w 1210857"/>
              <a:gd name="connsiteY361" fmla="*/ 183324 h 1271925"/>
              <a:gd name="connsiteX362" fmla="*/ 359235 w 1210857"/>
              <a:gd name="connsiteY362" fmla="*/ 185582 h 1271925"/>
              <a:gd name="connsiteX363" fmla="*/ 380006 w 1210857"/>
              <a:gd name="connsiteY363" fmla="*/ 214029 h 1271925"/>
              <a:gd name="connsiteX364" fmla="*/ 447285 w 1210857"/>
              <a:gd name="connsiteY364" fmla="*/ 306819 h 1271925"/>
              <a:gd name="connsiteX365" fmla="*/ 455187 w 1210857"/>
              <a:gd name="connsiteY365" fmla="*/ 311109 h 1271925"/>
              <a:gd name="connsiteX366" fmla="*/ 911690 w 1210857"/>
              <a:gd name="connsiteY366" fmla="*/ 163682 h 1271925"/>
              <a:gd name="connsiteX367" fmla="*/ 917786 w 1210857"/>
              <a:gd name="connsiteY367" fmla="*/ 151265 h 1271925"/>
              <a:gd name="connsiteX368" fmla="*/ 917786 w 1210857"/>
              <a:gd name="connsiteY368" fmla="*/ 5644 h 1271925"/>
              <a:gd name="connsiteX369" fmla="*/ 921850 w 1210857"/>
              <a:gd name="connsiteY369" fmla="*/ 0 h 127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</a:cxnLst>
            <a:rect l="l" t="t" r="r" b="b"/>
            <a:pathLst>
              <a:path w="1210857" h="1271925">
                <a:moveTo>
                  <a:pt x="1210857" y="1261564"/>
                </a:moveTo>
                <a:lnTo>
                  <a:pt x="1210857" y="1270879"/>
                </a:lnTo>
                <a:lnTo>
                  <a:pt x="1207062" y="1270879"/>
                </a:lnTo>
                <a:close/>
                <a:moveTo>
                  <a:pt x="971519" y="1050952"/>
                </a:moveTo>
                <a:cubicBezTo>
                  <a:pt x="957070" y="1051403"/>
                  <a:pt x="943975" y="1055918"/>
                  <a:pt x="931784" y="1063369"/>
                </a:cubicBezTo>
                <a:cubicBezTo>
                  <a:pt x="928397" y="1065627"/>
                  <a:pt x="927043" y="1068110"/>
                  <a:pt x="927043" y="1072174"/>
                </a:cubicBezTo>
                <a:cubicBezTo>
                  <a:pt x="927043" y="1123649"/>
                  <a:pt x="927043" y="1174898"/>
                  <a:pt x="927043" y="1226374"/>
                </a:cubicBezTo>
                <a:cubicBezTo>
                  <a:pt x="927043" y="1228180"/>
                  <a:pt x="926140" y="1230438"/>
                  <a:pt x="928172" y="1231115"/>
                </a:cubicBezTo>
                <a:cubicBezTo>
                  <a:pt x="929978" y="1232244"/>
                  <a:pt x="931333" y="1229986"/>
                  <a:pt x="932687" y="1229083"/>
                </a:cubicBezTo>
                <a:cubicBezTo>
                  <a:pt x="962037" y="1208990"/>
                  <a:pt x="994322" y="1195669"/>
                  <a:pt x="1029316" y="1189348"/>
                </a:cubicBezTo>
                <a:cubicBezTo>
                  <a:pt x="1043313" y="1186638"/>
                  <a:pt x="1057763" y="1185510"/>
                  <a:pt x="1072889" y="1185058"/>
                </a:cubicBezTo>
                <a:cubicBezTo>
                  <a:pt x="1071986" y="1183478"/>
                  <a:pt x="1071760" y="1183026"/>
                  <a:pt x="1071309" y="1182349"/>
                </a:cubicBezTo>
                <a:cubicBezTo>
                  <a:pt x="1040153" y="1139453"/>
                  <a:pt x="1008997" y="1096557"/>
                  <a:pt x="978066" y="1053661"/>
                </a:cubicBezTo>
                <a:cubicBezTo>
                  <a:pt x="976260" y="1051178"/>
                  <a:pt x="974228" y="1050726"/>
                  <a:pt x="971519" y="1050952"/>
                </a:cubicBezTo>
                <a:close/>
                <a:moveTo>
                  <a:pt x="873761" y="1050952"/>
                </a:moveTo>
                <a:cubicBezTo>
                  <a:pt x="869923" y="1050726"/>
                  <a:pt x="867891" y="1052080"/>
                  <a:pt x="865634" y="1055016"/>
                </a:cubicBezTo>
                <a:cubicBezTo>
                  <a:pt x="835381" y="1096783"/>
                  <a:pt x="805128" y="1138550"/>
                  <a:pt x="774875" y="1180317"/>
                </a:cubicBezTo>
                <a:cubicBezTo>
                  <a:pt x="773972" y="1181672"/>
                  <a:pt x="772166" y="1182800"/>
                  <a:pt x="772617" y="1185284"/>
                </a:cubicBezTo>
                <a:cubicBezTo>
                  <a:pt x="825221" y="1186187"/>
                  <a:pt x="873084" y="1201765"/>
                  <a:pt x="916883" y="1232469"/>
                </a:cubicBezTo>
                <a:cubicBezTo>
                  <a:pt x="917109" y="1230663"/>
                  <a:pt x="917335" y="1229986"/>
                  <a:pt x="917335" y="1229309"/>
                </a:cubicBezTo>
                <a:cubicBezTo>
                  <a:pt x="917335" y="1176253"/>
                  <a:pt x="917561" y="1123198"/>
                  <a:pt x="917561" y="1070142"/>
                </a:cubicBezTo>
                <a:cubicBezTo>
                  <a:pt x="917561" y="1067207"/>
                  <a:pt x="916206" y="1065627"/>
                  <a:pt x="913948" y="1064046"/>
                </a:cubicBezTo>
                <a:cubicBezTo>
                  <a:pt x="901757" y="1056144"/>
                  <a:pt x="888436" y="1051855"/>
                  <a:pt x="873761" y="1050952"/>
                </a:cubicBezTo>
                <a:close/>
                <a:moveTo>
                  <a:pt x="825899" y="1005347"/>
                </a:moveTo>
                <a:cubicBezTo>
                  <a:pt x="779842" y="1020473"/>
                  <a:pt x="733785" y="1035374"/>
                  <a:pt x="687728" y="1050274"/>
                </a:cubicBezTo>
                <a:cubicBezTo>
                  <a:pt x="683213" y="1051629"/>
                  <a:pt x="678698" y="1053209"/>
                  <a:pt x="673279" y="1055016"/>
                </a:cubicBezTo>
                <a:cubicBezTo>
                  <a:pt x="716401" y="1087300"/>
                  <a:pt x="746202" y="1128390"/>
                  <a:pt x="763361" y="1178962"/>
                </a:cubicBezTo>
                <a:cubicBezTo>
                  <a:pt x="764490" y="1177608"/>
                  <a:pt x="765167" y="1176930"/>
                  <a:pt x="765619" y="1176253"/>
                </a:cubicBezTo>
                <a:cubicBezTo>
                  <a:pt x="796775" y="1133583"/>
                  <a:pt x="827705" y="1090913"/>
                  <a:pt x="858861" y="1048243"/>
                </a:cubicBezTo>
                <a:cubicBezTo>
                  <a:pt x="860667" y="1045759"/>
                  <a:pt x="860667" y="1043501"/>
                  <a:pt x="859538" y="1040792"/>
                </a:cubicBezTo>
                <a:cubicBezTo>
                  <a:pt x="854345" y="1027472"/>
                  <a:pt x="846218" y="1016183"/>
                  <a:pt x="835155" y="1006927"/>
                </a:cubicBezTo>
                <a:cubicBezTo>
                  <a:pt x="832220" y="1004443"/>
                  <a:pt x="829511" y="1004218"/>
                  <a:pt x="825899" y="1005347"/>
                </a:cubicBezTo>
                <a:close/>
                <a:moveTo>
                  <a:pt x="1017576" y="1005121"/>
                </a:moveTo>
                <a:cubicBezTo>
                  <a:pt x="1014415" y="1004218"/>
                  <a:pt x="1012383" y="1004895"/>
                  <a:pt x="1010126" y="1006701"/>
                </a:cubicBezTo>
                <a:cubicBezTo>
                  <a:pt x="999063" y="1015732"/>
                  <a:pt x="990935" y="1026795"/>
                  <a:pt x="985517" y="1039889"/>
                </a:cubicBezTo>
                <a:cubicBezTo>
                  <a:pt x="983936" y="1043727"/>
                  <a:pt x="984162" y="1046662"/>
                  <a:pt x="986872" y="1050049"/>
                </a:cubicBezTo>
                <a:cubicBezTo>
                  <a:pt x="1017124" y="1091364"/>
                  <a:pt x="1047151" y="1133131"/>
                  <a:pt x="1077404" y="1174673"/>
                </a:cubicBezTo>
                <a:cubicBezTo>
                  <a:pt x="1078533" y="1176027"/>
                  <a:pt x="1079211" y="1177834"/>
                  <a:pt x="1081468" y="1178737"/>
                </a:cubicBezTo>
                <a:cubicBezTo>
                  <a:pt x="1098401" y="1128616"/>
                  <a:pt x="1128428" y="1087752"/>
                  <a:pt x="1171324" y="1055467"/>
                </a:cubicBezTo>
                <a:cubicBezTo>
                  <a:pt x="1169744" y="1054790"/>
                  <a:pt x="1169066" y="1054338"/>
                  <a:pt x="1168163" y="1054113"/>
                </a:cubicBezTo>
                <a:cubicBezTo>
                  <a:pt x="1118043" y="1037857"/>
                  <a:pt x="1067696" y="1021602"/>
                  <a:pt x="1017576" y="1005121"/>
                </a:cubicBezTo>
                <a:close/>
                <a:moveTo>
                  <a:pt x="915980" y="985705"/>
                </a:moveTo>
                <a:cubicBezTo>
                  <a:pt x="902660" y="1003992"/>
                  <a:pt x="889340" y="1022505"/>
                  <a:pt x="875568" y="1041470"/>
                </a:cubicBezTo>
                <a:cubicBezTo>
                  <a:pt x="891146" y="1042824"/>
                  <a:pt x="904240" y="1047114"/>
                  <a:pt x="917109" y="1054790"/>
                </a:cubicBezTo>
                <a:cubicBezTo>
                  <a:pt x="917109" y="1031310"/>
                  <a:pt x="917109" y="1008733"/>
                  <a:pt x="916883" y="986156"/>
                </a:cubicBezTo>
                <a:cubicBezTo>
                  <a:pt x="916658" y="986156"/>
                  <a:pt x="916206" y="985931"/>
                  <a:pt x="915980" y="985705"/>
                </a:cubicBezTo>
                <a:close/>
                <a:moveTo>
                  <a:pt x="927946" y="985027"/>
                </a:moveTo>
                <a:cubicBezTo>
                  <a:pt x="926365" y="990446"/>
                  <a:pt x="927043" y="994961"/>
                  <a:pt x="927043" y="999251"/>
                </a:cubicBezTo>
                <a:cubicBezTo>
                  <a:pt x="926817" y="1016183"/>
                  <a:pt x="926817" y="1033116"/>
                  <a:pt x="927043" y="1050049"/>
                </a:cubicBezTo>
                <a:cubicBezTo>
                  <a:pt x="927043" y="1051855"/>
                  <a:pt x="925688" y="1055918"/>
                  <a:pt x="930204" y="1053435"/>
                </a:cubicBezTo>
                <a:cubicBezTo>
                  <a:pt x="941944" y="1046662"/>
                  <a:pt x="954361" y="1043050"/>
                  <a:pt x="968810" y="1041470"/>
                </a:cubicBezTo>
                <a:cubicBezTo>
                  <a:pt x="955038" y="1022279"/>
                  <a:pt x="941718" y="1003992"/>
                  <a:pt x="927946" y="985027"/>
                </a:cubicBezTo>
                <a:close/>
                <a:moveTo>
                  <a:pt x="908530" y="979835"/>
                </a:moveTo>
                <a:cubicBezTo>
                  <a:pt x="887082" y="985479"/>
                  <a:pt x="866537" y="992252"/>
                  <a:pt x="845992" y="999025"/>
                </a:cubicBezTo>
                <a:cubicBezTo>
                  <a:pt x="843734" y="999928"/>
                  <a:pt x="842380" y="1000605"/>
                  <a:pt x="844863" y="1002863"/>
                </a:cubicBezTo>
                <a:cubicBezTo>
                  <a:pt x="854797" y="1011894"/>
                  <a:pt x="862247" y="1022505"/>
                  <a:pt x="867891" y="1035825"/>
                </a:cubicBezTo>
                <a:cubicBezTo>
                  <a:pt x="881663" y="1016635"/>
                  <a:pt x="895209" y="998348"/>
                  <a:pt x="908530" y="979835"/>
                </a:cubicBezTo>
                <a:close/>
                <a:moveTo>
                  <a:pt x="936751" y="978932"/>
                </a:moveTo>
                <a:cubicBezTo>
                  <a:pt x="936525" y="979383"/>
                  <a:pt x="936299" y="979609"/>
                  <a:pt x="936073" y="980060"/>
                </a:cubicBezTo>
                <a:cubicBezTo>
                  <a:pt x="949394" y="998574"/>
                  <a:pt x="962940" y="1017087"/>
                  <a:pt x="976712" y="1036051"/>
                </a:cubicBezTo>
                <a:cubicBezTo>
                  <a:pt x="982808" y="1021828"/>
                  <a:pt x="991161" y="1010539"/>
                  <a:pt x="1002675" y="1000379"/>
                </a:cubicBezTo>
                <a:cubicBezTo>
                  <a:pt x="979873" y="992929"/>
                  <a:pt x="958199" y="985931"/>
                  <a:pt x="936751" y="978932"/>
                </a:cubicBezTo>
                <a:close/>
                <a:moveTo>
                  <a:pt x="842154" y="948227"/>
                </a:moveTo>
                <a:cubicBezTo>
                  <a:pt x="838993" y="947324"/>
                  <a:pt x="839896" y="949582"/>
                  <a:pt x="840122" y="950936"/>
                </a:cubicBezTo>
                <a:cubicBezTo>
                  <a:pt x="842605" y="963128"/>
                  <a:pt x="842605" y="975319"/>
                  <a:pt x="840122" y="987511"/>
                </a:cubicBezTo>
                <a:cubicBezTo>
                  <a:pt x="839670" y="989543"/>
                  <a:pt x="839670" y="990897"/>
                  <a:pt x="842605" y="989994"/>
                </a:cubicBezTo>
                <a:cubicBezTo>
                  <a:pt x="863150" y="983221"/>
                  <a:pt x="883921" y="976448"/>
                  <a:pt x="904692" y="969675"/>
                </a:cubicBezTo>
                <a:cubicBezTo>
                  <a:pt x="904692" y="969223"/>
                  <a:pt x="904692" y="968772"/>
                  <a:pt x="904692" y="968321"/>
                </a:cubicBezTo>
                <a:cubicBezTo>
                  <a:pt x="883695" y="961773"/>
                  <a:pt x="862925" y="955000"/>
                  <a:pt x="842154" y="948227"/>
                </a:cubicBezTo>
                <a:close/>
                <a:moveTo>
                  <a:pt x="1005384" y="947098"/>
                </a:moveTo>
                <a:cubicBezTo>
                  <a:pt x="983033" y="954549"/>
                  <a:pt x="961134" y="961548"/>
                  <a:pt x="938106" y="968998"/>
                </a:cubicBezTo>
                <a:cubicBezTo>
                  <a:pt x="941266" y="970127"/>
                  <a:pt x="942847" y="970804"/>
                  <a:pt x="944427" y="971256"/>
                </a:cubicBezTo>
                <a:cubicBezTo>
                  <a:pt x="963166" y="977351"/>
                  <a:pt x="982130" y="983447"/>
                  <a:pt x="1000869" y="989543"/>
                </a:cubicBezTo>
                <a:cubicBezTo>
                  <a:pt x="1002224" y="989994"/>
                  <a:pt x="1005836" y="993155"/>
                  <a:pt x="1004933" y="988188"/>
                </a:cubicBezTo>
                <a:cubicBezTo>
                  <a:pt x="1002449" y="974642"/>
                  <a:pt x="1002675" y="961322"/>
                  <a:pt x="1005384" y="947098"/>
                </a:cubicBezTo>
                <a:close/>
                <a:moveTo>
                  <a:pt x="867891" y="902622"/>
                </a:moveTo>
                <a:cubicBezTo>
                  <a:pt x="864505" y="910298"/>
                  <a:pt x="861118" y="916394"/>
                  <a:pt x="857055" y="922038"/>
                </a:cubicBezTo>
                <a:cubicBezTo>
                  <a:pt x="852765" y="927908"/>
                  <a:pt x="847798" y="932875"/>
                  <a:pt x="842154" y="938293"/>
                </a:cubicBezTo>
                <a:cubicBezTo>
                  <a:pt x="864731" y="945518"/>
                  <a:pt x="886179" y="952517"/>
                  <a:pt x="907852" y="959516"/>
                </a:cubicBezTo>
                <a:cubicBezTo>
                  <a:pt x="908078" y="959064"/>
                  <a:pt x="908304" y="958838"/>
                  <a:pt x="908530" y="958612"/>
                </a:cubicBezTo>
                <a:cubicBezTo>
                  <a:pt x="895209" y="940100"/>
                  <a:pt x="881663" y="921812"/>
                  <a:pt x="867891" y="902622"/>
                </a:cubicBezTo>
                <a:close/>
                <a:moveTo>
                  <a:pt x="976712" y="902396"/>
                </a:moveTo>
                <a:cubicBezTo>
                  <a:pt x="962489" y="921812"/>
                  <a:pt x="949168" y="940100"/>
                  <a:pt x="935848" y="958612"/>
                </a:cubicBezTo>
                <a:cubicBezTo>
                  <a:pt x="936073" y="958838"/>
                  <a:pt x="936299" y="959290"/>
                  <a:pt x="936525" y="959516"/>
                </a:cubicBezTo>
                <a:cubicBezTo>
                  <a:pt x="958199" y="952517"/>
                  <a:pt x="979873" y="945518"/>
                  <a:pt x="1002675" y="938067"/>
                </a:cubicBezTo>
                <a:cubicBezTo>
                  <a:pt x="990935" y="927682"/>
                  <a:pt x="982808" y="916168"/>
                  <a:pt x="976712" y="902396"/>
                </a:cubicBezTo>
                <a:close/>
                <a:moveTo>
                  <a:pt x="670570" y="893817"/>
                </a:moveTo>
                <a:cubicBezTo>
                  <a:pt x="686148" y="943938"/>
                  <a:pt x="685922" y="994284"/>
                  <a:pt x="670344" y="1044856"/>
                </a:cubicBezTo>
                <a:cubicBezTo>
                  <a:pt x="672376" y="1045759"/>
                  <a:pt x="673731" y="1044856"/>
                  <a:pt x="675085" y="1044405"/>
                </a:cubicBezTo>
                <a:cubicBezTo>
                  <a:pt x="724529" y="1028375"/>
                  <a:pt x="774198" y="1012345"/>
                  <a:pt x="823641" y="996316"/>
                </a:cubicBezTo>
                <a:cubicBezTo>
                  <a:pt x="826802" y="995413"/>
                  <a:pt x="828382" y="993832"/>
                  <a:pt x="829285" y="990672"/>
                </a:cubicBezTo>
                <a:cubicBezTo>
                  <a:pt x="832897" y="976674"/>
                  <a:pt x="832897" y="962902"/>
                  <a:pt x="829511" y="948904"/>
                </a:cubicBezTo>
                <a:cubicBezTo>
                  <a:pt x="828608" y="945292"/>
                  <a:pt x="827027" y="943486"/>
                  <a:pt x="823415" y="942357"/>
                </a:cubicBezTo>
                <a:cubicBezTo>
                  <a:pt x="773972" y="926328"/>
                  <a:pt x="724754" y="910298"/>
                  <a:pt x="675311" y="894268"/>
                </a:cubicBezTo>
                <a:cubicBezTo>
                  <a:pt x="673956" y="893591"/>
                  <a:pt x="672376" y="892463"/>
                  <a:pt x="670570" y="893817"/>
                </a:cubicBezTo>
                <a:close/>
                <a:moveTo>
                  <a:pt x="1174485" y="893365"/>
                </a:moveTo>
                <a:cubicBezTo>
                  <a:pt x="1172679" y="892463"/>
                  <a:pt x="1171550" y="893140"/>
                  <a:pt x="1170421" y="893591"/>
                </a:cubicBezTo>
                <a:cubicBezTo>
                  <a:pt x="1120526" y="909847"/>
                  <a:pt x="1070631" y="926102"/>
                  <a:pt x="1020737" y="942131"/>
                </a:cubicBezTo>
                <a:cubicBezTo>
                  <a:pt x="1017802" y="943034"/>
                  <a:pt x="1016221" y="944615"/>
                  <a:pt x="1015544" y="947550"/>
                </a:cubicBezTo>
                <a:cubicBezTo>
                  <a:pt x="1011932" y="961999"/>
                  <a:pt x="1011932" y="976222"/>
                  <a:pt x="1015544" y="990446"/>
                </a:cubicBezTo>
                <a:cubicBezTo>
                  <a:pt x="1016447" y="993832"/>
                  <a:pt x="1018028" y="995413"/>
                  <a:pt x="1021414" y="996542"/>
                </a:cubicBezTo>
                <a:cubicBezTo>
                  <a:pt x="1070406" y="1012345"/>
                  <a:pt x="1119397" y="1028375"/>
                  <a:pt x="1168389" y="1044179"/>
                </a:cubicBezTo>
                <a:cubicBezTo>
                  <a:pt x="1170195" y="1044630"/>
                  <a:pt x="1171776" y="1045985"/>
                  <a:pt x="1174259" y="1045082"/>
                </a:cubicBezTo>
                <a:cubicBezTo>
                  <a:pt x="1166809" y="1020247"/>
                  <a:pt x="1162745" y="995187"/>
                  <a:pt x="1162971" y="969223"/>
                </a:cubicBezTo>
                <a:cubicBezTo>
                  <a:pt x="1162745" y="943260"/>
                  <a:pt x="1166809" y="917974"/>
                  <a:pt x="1174485" y="893365"/>
                </a:cubicBezTo>
                <a:close/>
                <a:moveTo>
                  <a:pt x="931784" y="885689"/>
                </a:moveTo>
                <a:cubicBezTo>
                  <a:pt x="927269" y="882980"/>
                  <a:pt x="927043" y="884786"/>
                  <a:pt x="927043" y="888850"/>
                </a:cubicBezTo>
                <a:cubicBezTo>
                  <a:pt x="927043" y="907589"/>
                  <a:pt x="927043" y="926553"/>
                  <a:pt x="927043" y="945518"/>
                </a:cubicBezTo>
                <a:cubicBezTo>
                  <a:pt x="927043" y="947776"/>
                  <a:pt x="926591" y="950033"/>
                  <a:pt x="927946" y="953420"/>
                </a:cubicBezTo>
                <a:cubicBezTo>
                  <a:pt x="941718" y="934455"/>
                  <a:pt x="955038" y="915942"/>
                  <a:pt x="968810" y="896978"/>
                </a:cubicBezTo>
                <a:cubicBezTo>
                  <a:pt x="955038" y="895397"/>
                  <a:pt x="942847" y="892237"/>
                  <a:pt x="931784" y="885689"/>
                </a:cubicBezTo>
                <a:close/>
                <a:moveTo>
                  <a:pt x="913723" y="885238"/>
                </a:moveTo>
                <a:cubicBezTo>
                  <a:pt x="903337" y="891108"/>
                  <a:pt x="892275" y="894494"/>
                  <a:pt x="880534" y="896075"/>
                </a:cubicBezTo>
                <a:cubicBezTo>
                  <a:pt x="879180" y="896300"/>
                  <a:pt x="877600" y="895623"/>
                  <a:pt x="876471" y="897655"/>
                </a:cubicBezTo>
                <a:cubicBezTo>
                  <a:pt x="889565" y="915942"/>
                  <a:pt x="902886" y="934230"/>
                  <a:pt x="916432" y="952968"/>
                </a:cubicBezTo>
                <a:cubicBezTo>
                  <a:pt x="916883" y="952065"/>
                  <a:pt x="917335" y="951614"/>
                  <a:pt x="917335" y="951162"/>
                </a:cubicBezTo>
                <a:cubicBezTo>
                  <a:pt x="917561" y="929940"/>
                  <a:pt x="917561" y="908492"/>
                  <a:pt x="917561" y="887270"/>
                </a:cubicBezTo>
                <a:cubicBezTo>
                  <a:pt x="917561" y="883883"/>
                  <a:pt x="916432" y="883657"/>
                  <a:pt x="913723" y="885238"/>
                </a:cubicBezTo>
                <a:close/>
                <a:moveTo>
                  <a:pt x="501470" y="838730"/>
                </a:moveTo>
                <a:cubicBezTo>
                  <a:pt x="529691" y="925650"/>
                  <a:pt x="529691" y="1012571"/>
                  <a:pt x="501244" y="1100395"/>
                </a:cubicBezTo>
                <a:cubicBezTo>
                  <a:pt x="503050" y="1099943"/>
                  <a:pt x="504179" y="1099718"/>
                  <a:pt x="505082" y="1099492"/>
                </a:cubicBezTo>
                <a:cubicBezTo>
                  <a:pt x="554977" y="1083236"/>
                  <a:pt x="604871" y="1066981"/>
                  <a:pt x="654766" y="1050952"/>
                </a:cubicBezTo>
                <a:cubicBezTo>
                  <a:pt x="658153" y="1049823"/>
                  <a:pt x="659507" y="1047791"/>
                  <a:pt x="660410" y="1044630"/>
                </a:cubicBezTo>
                <a:cubicBezTo>
                  <a:pt x="676666" y="994284"/>
                  <a:pt x="676666" y="943938"/>
                  <a:pt x="660636" y="894043"/>
                </a:cubicBezTo>
                <a:cubicBezTo>
                  <a:pt x="659282" y="890430"/>
                  <a:pt x="657476" y="888399"/>
                  <a:pt x="653863" y="887270"/>
                </a:cubicBezTo>
                <a:cubicBezTo>
                  <a:pt x="605097" y="871466"/>
                  <a:pt x="556105" y="855436"/>
                  <a:pt x="507340" y="839633"/>
                </a:cubicBezTo>
                <a:cubicBezTo>
                  <a:pt x="505533" y="838955"/>
                  <a:pt x="503727" y="837601"/>
                  <a:pt x="501470" y="838730"/>
                </a:cubicBezTo>
                <a:close/>
                <a:moveTo>
                  <a:pt x="332595" y="782739"/>
                </a:moveTo>
                <a:cubicBezTo>
                  <a:pt x="332369" y="783416"/>
                  <a:pt x="332143" y="783868"/>
                  <a:pt x="332143" y="784094"/>
                </a:cubicBezTo>
                <a:cubicBezTo>
                  <a:pt x="332595" y="785900"/>
                  <a:pt x="333046" y="787480"/>
                  <a:pt x="333724" y="789286"/>
                </a:cubicBezTo>
                <a:cubicBezTo>
                  <a:pt x="351108" y="841664"/>
                  <a:pt x="360590" y="895623"/>
                  <a:pt x="362396" y="950711"/>
                </a:cubicBezTo>
                <a:cubicBezTo>
                  <a:pt x="364654" y="1018667"/>
                  <a:pt x="355172" y="1085269"/>
                  <a:pt x="333498" y="1150064"/>
                </a:cubicBezTo>
                <a:cubicBezTo>
                  <a:pt x="333046" y="1151419"/>
                  <a:pt x="331466" y="1153451"/>
                  <a:pt x="332595" y="1154579"/>
                </a:cubicBezTo>
                <a:cubicBezTo>
                  <a:pt x="333950" y="1156160"/>
                  <a:pt x="335981" y="1154354"/>
                  <a:pt x="337562" y="1153902"/>
                </a:cubicBezTo>
                <a:cubicBezTo>
                  <a:pt x="386553" y="1138098"/>
                  <a:pt x="435771" y="1122069"/>
                  <a:pt x="484763" y="1106265"/>
                </a:cubicBezTo>
                <a:cubicBezTo>
                  <a:pt x="488149" y="1105136"/>
                  <a:pt x="489955" y="1103330"/>
                  <a:pt x="491084" y="1099943"/>
                </a:cubicBezTo>
                <a:cubicBezTo>
                  <a:pt x="520208" y="1012797"/>
                  <a:pt x="520208" y="925650"/>
                  <a:pt x="491084" y="838504"/>
                </a:cubicBezTo>
                <a:cubicBezTo>
                  <a:pt x="489955" y="834666"/>
                  <a:pt x="487923" y="832860"/>
                  <a:pt x="484311" y="831731"/>
                </a:cubicBezTo>
                <a:cubicBezTo>
                  <a:pt x="438254" y="816830"/>
                  <a:pt x="392424" y="801929"/>
                  <a:pt x="346367" y="787029"/>
                </a:cubicBezTo>
                <a:cubicBezTo>
                  <a:pt x="341851" y="785674"/>
                  <a:pt x="337110" y="784319"/>
                  <a:pt x="332595" y="782739"/>
                </a:cubicBezTo>
                <a:close/>
                <a:moveTo>
                  <a:pt x="763135" y="759711"/>
                </a:moveTo>
                <a:cubicBezTo>
                  <a:pt x="746202" y="809831"/>
                  <a:pt x="716175" y="850695"/>
                  <a:pt x="673279" y="882980"/>
                </a:cubicBezTo>
                <a:cubicBezTo>
                  <a:pt x="675085" y="883657"/>
                  <a:pt x="675763" y="884109"/>
                  <a:pt x="676666" y="884335"/>
                </a:cubicBezTo>
                <a:cubicBezTo>
                  <a:pt x="726786" y="900590"/>
                  <a:pt x="777133" y="916845"/>
                  <a:pt x="827253" y="933327"/>
                </a:cubicBezTo>
                <a:cubicBezTo>
                  <a:pt x="829962" y="934230"/>
                  <a:pt x="831769" y="933778"/>
                  <a:pt x="834026" y="931972"/>
                </a:cubicBezTo>
                <a:cubicBezTo>
                  <a:pt x="845541" y="922941"/>
                  <a:pt x="853668" y="911653"/>
                  <a:pt x="859312" y="898107"/>
                </a:cubicBezTo>
                <a:cubicBezTo>
                  <a:pt x="860893" y="894494"/>
                  <a:pt x="860441" y="891785"/>
                  <a:pt x="857958" y="888624"/>
                </a:cubicBezTo>
                <a:cubicBezTo>
                  <a:pt x="827479" y="847083"/>
                  <a:pt x="797226" y="805316"/>
                  <a:pt x="766973" y="763549"/>
                </a:cubicBezTo>
                <a:cubicBezTo>
                  <a:pt x="766070" y="762194"/>
                  <a:pt x="765393" y="760388"/>
                  <a:pt x="763135" y="759711"/>
                </a:cubicBezTo>
                <a:close/>
                <a:moveTo>
                  <a:pt x="1081242" y="758582"/>
                </a:moveTo>
                <a:cubicBezTo>
                  <a:pt x="1080339" y="759936"/>
                  <a:pt x="1079888" y="760388"/>
                  <a:pt x="1079662" y="760840"/>
                </a:cubicBezTo>
                <a:cubicBezTo>
                  <a:pt x="1048280" y="803735"/>
                  <a:pt x="1017124" y="846857"/>
                  <a:pt x="985743" y="889753"/>
                </a:cubicBezTo>
                <a:cubicBezTo>
                  <a:pt x="983936" y="892237"/>
                  <a:pt x="984162" y="894268"/>
                  <a:pt x="985065" y="896752"/>
                </a:cubicBezTo>
                <a:cubicBezTo>
                  <a:pt x="990484" y="910524"/>
                  <a:pt x="998837" y="922038"/>
                  <a:pt x="1010126" y="931520"/>
                </a:cubicBezTo>
                <a:cubicBezTo>
                  <a:pt x="1012835" y="933778"/>
                  <a:pt x="1015092" y="934230"/>
                  <a:pt x="1018479" y="933101"/>
                </a:cubicBezTo>
                <a:cubicBezTo>
                  <a:pt x="1064536" y="918200"/>
                  <a:pt x="1110593" y="903074"/>
                  <a:pt x="1156649" y="888173"/>
                </a:cubicBezTo>
                <a:cubicBezTo>
                  <a:pt x="1161390" y="886592"/>
                  <a:pt x="1166132" y="885012"/>
                  <a:pt x="1171776" y="883206"/>
                </a:cubicBezTo>
                <a:cubicBezTo>
                  <a:pt x="1128428" y="850695"/>
                  <a:pt x="1098627" y="809606"/>
                  <a:pt x="1081242" y="758582"/>
                </a:cubicBezTo>
                <a:close/>
                <a:moveTo>
                  <a:pt x="162817" y="728329"/>
                </a:moveTo>
                <a:cubicBezTo>
                  <a:pt x="216776" y="888850"/>
                  <a:pt x="216776" y="1049145"/>
                  <a:pt x="162817" y="1210570"/>
                </a:cubicBezTo>
                <a:cubicBezTo>
                  <a:pt x="164623" y="1209893"/>
                  <a:pt x="165752" y="1209667"/>
                  <a:pt x="166655" y="1209441"/>
                </a:cubicBezTo>
                <a:cubicBezTo>
                  <a:pt x="216550" y="1193186"/>
                  <a:pt x="266445" y="1176930"/>
                  <a:pt x="316340" y="1160901"/>
                </a:cubicBezTo>
                <a:cubicBezTo>
                  <a:pt x="319952" y="1159772"/>
                  <a:pt x="320855" y="1157289"/>
                  <a:pt x="321984" y="1154354"/>
                </a:cubicBezTo>
                <a:cubicBezTo>
                  <a:pt x="363977" y="1030858"/>
                  <a:pt x="363977" y="907363"/>
                  <a:pt x="321984" y="783868"/>
                </a:cubicBezTo>
                <a:cubicBezTo>
                  <a:pt x="320629" y="780030"/>
                  <a:pt x="318823" y="777998"/>
                  <a:pt x="314985" y="776643"/>
                </a:cubicBezTo>
                <a:cubicBezTo>
                  <a:pt x="265767" y="760840"/>
                  <a:pt x="216776" y="744810"/>
                  <a:pt x="167784" y="729006"/>
                </a:cubicBezTo>
                <a:cubicBezTo>
                  <a:pt x="166204" y="728555"/>
                  <a:pt x="164623" y="726974"/>
                  <a:pt x="162817" y="728329"/>
                </a:cubicBezTo>
                <a:close/>
                <a:moveTo>
                  <a:pt x="927946" y="706655"/>
                </a:moveTo>
                <a:cubicBezTo>
                  <a:pt x="926591" y="707558"/>
                  <a:pt x="927043" y="709364"/>
                  <a:pt x="927269" y="710719"/>
                </a:cubicBezTo>
                <a:cubicBezTo>
                  <a:pt x="927043" y="762646"/>
                  <a:pt x="927269" y="814798"/>
                  <a:pt x="927043" y="866951"/>
                </a:cubicBezTo>
                <a:cubicBezTo>
                  <a:pt x="927043" y="870337"/>
                  <a:pt x="928397" y="872143"/>
                  <a:pt x="931107" y="873949"/>
                </a:cubicBezTo>
                <a:cubicBezTo>
                  <a:pt x="943072" y="881626"/>
                  <a:pt x="956167" y="886141"/>
                  <a:pt x="970616" y="887044"/>
                </a:cubicBezTo>
                <a:cubicBezTo>
                  <a:pt x="974680" y="887495"/>
                  <a:pt x="976938" y="886141"/>
                  <a:pt x="979195" y="882980"/>
                </a:cubicBezTo>
                <a:cubicBezTo>
                  <a:pt x="1009222" y="841439"/>
                  <a:pt x="1039475" y="799897"/>
                  <a:pt x="1069728" y="758356"/>
                </a:cubicBezTo>
                <a:cubicBezTo>
                  <a:pt x="1070857" y="757001"/>
                  <a:pt x="1071760" y="755421"/>
                  <a:pt x="1072889" y="753615"/>
                </a:cubicBezTo>
                <a:cubicBezTo>
                  <a:pt x="1071760" y="753163"/>
                  <a:pt x="1071309" y="752938"/>
                  <a:pt x="1071083" y="752938"/>
                </a:cubicBezTo>
                <a:cubicBezTo>
                  <a:pt x="1070180" y="752712"/>
                  <a:pt x="1069503" y="752712"/>
                  <a:pt x="1068825" y="752712"/>
                </a:cubicBezTo>
                <a:cubicBezTo>
                  <a:pt x="1018705" y="751583"/>
                  <a:pt x="972874" y="736682"/>
                  <a:pt x="931558" y="708235"/>
                </a:cubicBezTo>
                <a:cubicBezTo>
                  <a:pt x="930429" y="707558"/>
                  <a:pt x="929526" y="705752"/>
                  <a:pt x="927946" y="706655"/>
                </a:cubicBezTo>
                <a:close/>
                <a:moveTo>
                  <a:pt x="916658" y="705978"/>
                </a:moveTo>
                <a:cubicBezTo>
                  <a:pt x="873536" y="736457"/>
                  <a:pt x="825447" y="752034"/>
                  <a:pt x="771940" y="752712"/>
                </a:cubicBezTo>
                <a:cubicBezTo>
                  <a:pt x="773069" y="754518"/>
                  <a:pt x="773520" y="755647"/>
                  <a:pt x="774198" y="756550"/>
                </a:cubicBezTo>
                <a:cubicBezTo>
                  <a:pt x="804902" y="798994"/>
                  <a:pt x="835832" y="841439"/>
                  <a:pt x="866537" y="883883"/>
                </a:cubicBezTo>
                <a:cubicBezTo>
                  <a:pt x="868343" y="886592"/>
                  <a:pt x="870375" y="887270"/>
                  <a:pt x="873310" y="887044"/>
                </a:cubicBezTo>
                <a:cubicBezTo>
                  <a:pt x="887533" y="886366"/>
                  <a:pt x="900402" y="882077"/>
                  <a:pt x="912594" y="874853"/>
                </a:cubicBezTo>
                <a:cubicBezTo>
                  <a:pt x="916206" y="872820"/>
                  <a:pt x="917561" y="870111"/>
                  <a:pt x="917561" y="865822"/>
                </a:cubicBezTo>
                <a:cubicBezTo>
                  <a:pt x="917561" y="814346"/>
                  <a:pt x="917561" y="763097"/>
                  <a:pt x="917786" y="711396"/>
                </a:cubicBezTo>
                <a:cubicBezTo>
                  <a:pt x="917786" y="709816"/>
                  <a:pt x="918238" y="707784"/>
                  <a:pt x="916658" y="705978"/>
                </a:cubicBezTo>
                <a:close/>
                <a:moveTo>
                  <a:pt x="659056" y="615671"/>
                </a:moveTo>
                <a:cubicBezTo>
                  <a:pt x="630835" y="703268"/>
                  <a:pt x="579360" y="773708"/>
                  <a:pt x="504404" y="828118"/>
                </a:cubicBezTo>
                <a:cubicBezTo>
                  <a:pt x="506211" y="829021"/>
                  <a:pt x="507340" y="829473"/>
                  <a:pt x="508243" y="829699"/>
                </a:cubicBezTo>
                <a:cubicBezTo>
                  <a:pt x="557912" y="845728"/>
                  <a:pt x="607581" y="861984"/>
                  <a:pt x="657250" y="878239"/>
                </a:cubicBezTo>
                <a:cubicBezTo>
                  <a:pt x="660862" y="879368"/>
                  <a:pt x="663345" y="878465"/>
                  <a:pt x="666055" y="876433"/>
                </a:cubicBezTo>
                <a:cubicBezTo>
                  <a:pt x="708725" y="845277"/>
                  <a:pt x="738526" y="804639"/>
                  <a:pt x="755007" y="754292"/>
                </a:cubicBezTo>
                <a:cubicBezTo>
                  <a:pt x="756136" y="750454"/>
                  <a:pt x="755910" y="747745"/>
                  <a:pt x="753879" y="744584"/>
                </a:cubicBezTo>
                <a:cubicBezTo>
                  <a:pt x="723400" y="703043"/>
                  <a:pt x="693373" y="661276"/>
                  <a:pt x="663120" y="619734"/>
                </a:cubicBezTo>
                <a:cubicBezTo>
                  <a:pt x="661991" y="618380"/>
                  <a:pt x="661314" y="616573"/>
                  <a:pt x="659056" y="615671"/>
                </a:cubicBezTo>
                <a:close/>
                <a:moveTo>
                  <a:pt x="916883" y="528750"/>
                </a:moveTo>
                <a:cubicBezTo>
                  <a:pt x="915077" y="527847"/>
                  <a:pt x="913723" y="530104"/>
                  <a:pt x="912368" y="531007"/>
                </a:cubicBezTo>
                <a:cubicBezTo>
                  <a:pt x="841025" y="582031"/>
                  <a:pt x="761555" y="607994"/>
                  <a:pt x="673731" y="608672"/>
                </a:cubicBezTo>
                <a:cubicBezTo>
                  <a:pt x="671925" y="608672"/>
                  <a:pt x="669893" y="607994"/>
                  <a:pt x="668087" y="609123"/>
                </a:cubicBezTo>
                <a:cubicBezTo>
                  <a:pt x="667861" y="610929"/>
                  <a:pt x="668990" y="611832"/>
                  <a:pt x="669893" y="612961"/>
                </a:cubicBezTo>
                <a:cubicBezTo>
                  <a:pt x="700372" y="654954"/>
                  <a:pt x="730850" y="697173"/>
                  <a:pt x="761329" y="739166"/>
                </a:cubicBezTo>
                <a:cubicBezTo>
                  <a:pt x="763587" y="742326"/>
                  <a:pt x="765844" y="743230"/>
                  <a:pt x="769457" y="743230"/>
                </a:cubicBezTo>
                <a:cubicBezTo>
                  <a:pt x="822512" y="743230"/>
                  <a:pt x="870601" y="727651"/>
                  <a:pt x="913497" y="696495"/>
                </a:cubicBezTo>
                <a:cubicBezTo>
                  <a:pt x="916658" y="694238"/>
                  <a:pt x="917786" y="691754"/>
                  <a:pt x="917786" y="687916"/>
                </a:cubicBezTo>
                <a:cubicBezTo>
                  <a:pt x="917561" y="636441"/>
                  <a:pt x="917786" y="585192"/>
                  <a:pt x="917561" y="533716"/>
                </a:cubicBezTo>
                <a:cubicBezTo>
                  <a:pt x="917561" y="532136"/>
                  <a:pt x="918463" y="529653"/>
                  <a:pt x="916883" y="528750"/>
                </a:cubicBezTo>
                <a:close/>
                <a:moveTo>
                  <a:pt x="927494" y="528524"/>
                </a:moveTo>
                <a:cubicBezTo>
                  <a:pt x="927494" y="530104"/>
                  <a:pt x="927269" y="531685"/>
                  <a:pt x="927269" y="533265"/>
                </a:cubicBezTo>
                <a:cubicBezTo>
                  <a:pt x="927269" y="584966"/>
                  <a:pt x="927269" y="636667"/>
                  <a:pt x="926591" y="688819"/>
                </a:cubicBezTo>
                <a:cubicBezTo>
                  <a:pt x="926591" y="692657"/>
                  <a:pt x="928397" y="694689"/>
                  <a:pt x="931107" y="696721"/>
                </a:cubicBezTo>
                <a:cubicBezTo>
                  <a:pt x="973777" y="727651"/>
                  <a:pt x="1021188" y="743230"/>
                  <a:pt x="1074018" y="743455"/>
                </a:cubicBezTo>
                <a:cubicBezTo>
                  <a:pt x="1078308" y="743455"/>
                  <a:pt x="1081017" y="742326"/>
                  <a:pt x="1083500" y="738714"/>
                </a:cubicBezTo>
                <a:cubicBezTo>
                  <a:pt x="1113527" y="696947"/>
                  <a:pt x="1143780" y="655406"/>
                  <a:pt x="1174033" y="613864"/>
                </a:cubicBezTo>
                <a:cubicBezTo>
                  <a:pt x="1174485" y="613187"/>
                  <a:pt x="1175162" y="612284"/>
                  <a:pt x="1175614" y="611607"/>
                </a:cubicBezTo>
                <a:cubicBezTo>
                  <a:pt x="1177194" y="609575"/>
                  <a:pt x="1176743" y="608672"/>
                  <a:pt x="1174259" y="608672"/>
                </a:cubicBezTo>
                <a:cubicBezTo>
                  <a:pt x="1173356" y="608672"/>
                  <a:pt x="1172227" y="608672"/>
                  <a:pt x="1171098" y="608672"/>
                </a:cubicBezTo>
                <a:cubicBezTo>
                  <a:pt x="1083500" y="608220"/>
                  <a:pt x="1003804" y="582031"/>
                  <a:pt x="932461" y="531007"/>
                </a:cubicBezTo>
                <a:cubicBezTo>
                  <a:pt x="931107" y="529878"/>
                  <a:pt x="929978" y="528298"/>
                  <a:pt x="927494" y="528524"/>
                </a:cubicBezTo>
                <a:close/>
                <a:moveTo>
                  <a:pt x="554525" y="470502"/>
                </a:moveTo>
                <a:cubicBezTo>
                  <a:pt x="515016" y="596029"/>
                  <a:pt x="441867" y="696270"/>
                  <a:pt x="334852" y="772805"/>
                </a:cubicBezTo>
                <a:cubicBezTo>
                  <a:pt x="336433" y="773482"/>
                  <a:pt x="337110" y="773934"/>
                  <a:pt x="338013" y="774160"/>
                </a:cubicBezTo>
                <a:cubicBezTo>
                  <a:pt x="388134" y="790415"/>
                  <a:pt x="438480" y="806670"/>
                  <a:pt x="488601" y="823152"/>
                </a:cubicBezTo>
                <a:cubicBezTo>
                  <a:pt x="491762" y="824280"/>
                  <a:pt x="493793" y="823152"/>
                  <a:pt x="496051" y="821571"/>
                </a:cubicBezTo>
                <a:cubicBezTo>
                  <a:pt x="571232" y="768290"/>
                  <a:pt x="622933" y="697624"/>
                  <a:pt x="650477" y="609575"/>
                </a:cubicBezTo>
                <a:cubicBezTo>
                  <a:pt x="651606" y="605962"/>
                  <a:pt x="651154" y="603479"/>
                  <a:pt x="648896" y="600318"/>
                </a:cubicBezTo>
                <a:cubicBezTo>
                  <a:pt x="618643" y="558777"/>
                  <a:pt x="588616" y="517461"/>
                  <a:pt x="558589" y="475920"/>
                </a:cubicBezTo>
                <a:cubicBezTo>
                  <a:pt x="557460" y="474340"/>
                  <a:pt x="556331" y="472759"/>
                  <a:pt x="554525" y="470502"/>
                </a:cubicBezTo>
                <a:close/>
                <a:moveTo>
                  <a:pt x="916432" y="349941"/>
                </a:moveTo>
                <a:cubicBezTo>
                  <a:pt x="811675" y="427831"/>
                  <a:pt x="693824" y="465986"/>
                  <a:pt x="562653" y="464857"/>
                </a:cubicBezTo>
                <a:cubicBezTo>
                  <a:pt x="563330" y="466212"/>
                  <a:pt x="563556" y="466663"/>
                  <a:pt x="563782" y="467115"/>
                </a:cubicBezTo>
                <a:cubicBezTo>
                  <a:pt x="595163" y="510011"/>
                  <a:pt x="626319" y="553133"/>
                  <a:pt x="657476" y="596254"/>
                </a:cubicBezTo>
                <a:cubicBezTo>
                  <a:pt x="659056" y="598512"/>
                  <a:pt x="660862" y="598964"/>
                  <a:pt x="663345" y="598964"/>
                </a:cubicBezTo>
                <a:cubicBezTo>
                  <a:pt x="676666" y="598964"/>
                  <a:pt x="689760" y="598964"/>
                  <a:pt x="702855" y="597835"/>
                </a:cubicBezTo>
                <a:cubicBezTo>
                  <a:pt x="780745" y="591739"/>
                  <a:pt x="850507" y="565098"/>
                  <a:pt x="913045" y="518590"/>
                </a:cubicBezTo>
                <a:cubicBezTo>
                  <a:pt x="916658" y="516107"/>
                  <a:pt x="917786" y="513397"/>
                  <a:pt x="917786" y="509108"/>
                </a:cubicBezTo>
                <a:cubicBezTo>
                  <a:pt x="917786" y="458084"/>
                  <a:pt x="917786" y="407061"/>
                  <a:pt x="917335" y="356037"/>
                </a:cubicBezTo>
                <a:cubicBezTo>
                  <a:pt x="917335" y="354231"/>
                  <a:pt x="917786" y="352199"/>
                  <a:pt x="916432" y="349941"/>
                </a:cubicBezTo>
                <a:close/>
                <a:moveTo>
                  <a:pt x="449769" y="327139"/>
                </a:moveTo>
                <a:cubicBezTo>
                  <a:pt x="399422" y="489466"/>
                  <a:pt x="304600" y="619283"/>
                  <a:pt x="165526" y="717943"/>
                </a:cubicBezTo>
                <a:cubicBezTo>
                  <a:pt x="167558" y="718621"/>
                  <a:pt x="168687" y="719298"/>
                  <a:pt x="170042" y="719750"/>
                </a:cubicBezTo>
                <a:cubicBezTo>
                  <a:pt x="219485" y="735779"/>
                  <a:pt x="268703" y="751583"/>
                  <a:pt x="318146" y="767838"/>
                </a:cubicBezTo>
                <a:cubicBezTo>
                  <a:pt x="321758" y="768967"/>
                  <a:pt x="324241" y="768515"/>
                  <a:pt x="327177" y="766484"/>
                </a:cubicBezTo>
                <a:cubicBezTo>
                  <a:pt x="433739" y="691529"/>
                  <a:pt x="506662" y="591739"/>
                  <a:pt x="545494" y="467115"/>
                </a:cubicBezTo>
                <a:cubicBezTo>
                  <a:pt x="546849" y="462148"/>
                  <a:pt x="546172" y="458761"/>
                  <a:pt x="543237" y="454698"/>
                </a:cubicBezTo>
                <a:cubicBezTo>
                  <a:pt x="513210" y="413834"/>
                  <a:pt x="483634" y="372744"/>
                  <a:pt x="453832" y="331654"/>
                </a:cubicBezTo>
                <a:cubicBezTo>
                  <a:pt x="452704" y="330073"/>
                  <a:pt x="452026" y="328267"/>
                  <a:pt x="449769" y="327139"/>
                </a:cubicBezTo>
                <a:close/>
                <a:moveTo>
                  <a:pt x="916883" y="171810"/>
                </a:moveTo>
                <a:cubicBezTo>
                  <a:pt x="781196" y="273406"/>
                  <a:pt x="628351" y="322849"/>
                  <a:pt x="458122" y="320817"/>
                </a:cubicBezTo>
                <a:cubicBezTo>
                  <a:pt x="459025" y="322397"/>
                  <a:pt x="459477" y="323300"/>
                  <a:pt x="460154" y="324204"/>
                </a:cubicBezTo>
                <a:cubicBezTo>
                  <a:pt x="490858" y="366874"/>
                  <a:pt x="521789" y="409318"/>
                  <a:pt x="552493" y="451763"/>
                </a:cubicBezTo>
                <a:cubicBezTo>
                  <a:pt x="554299" y="454472"/>
                  <a:pt x="556557" y="455149"/>
                  <a:pt x="559718" y="455149"/>
                </a:cubicBezTo>
                <a:cubicBezTo>
                  <a:pt x="590648" y="455827"/>
                  <a:pt x="621352" y="454020"/>
                  <a:pt x="652057" y="449731"/>
                </a:cubicBezTo>
                <a:cubicBezTo>
                  <a:pt x="748686" y="435959"/>
                  <a:pt x="835832" y="399159"/>
                  <a:pt x="913497" y="340233"/>
                </a:cubicBezTo>
                <a:cubicBezTo>
                  <a:pt x="916658" y="337975"/>
                  <a:pt x="917786" y="335492"/>
                  <a:pt x="917786" y="331654"/>
                </a:cubicBezTo>
                <a:cubicBezTo>
                  <a:pt x="917786" y="280179"/>
                  <a:pt x="917786" y="228929"/>
                  <a:pt x="917786" y="177454"/>
                </a:cubicBezTo>
                <a:cubicBezTo>
                  <a:pt x="917786" y="175648"/>
                  <a:pt x="918238" y="173842"/>
                  <a:pt x="916883" y="171810"/>
                </a:cubicBezTo>
                <a:close/>
                <a:moveTo>
                  <a:pt x="921850" y="0"/>
                </a:moveTo>
                <a:cubicBezTo>
                  <a:pt x="926140" y="0"/>
                  <a:pt x="927494" y="1129"/>
                  <a:pt x="927494" y="5419"/>
                </a:cubicBezTo>
                <a:cubicBezTo>
                  <a:pt x="927494" y="30253"/>
                  <a:pt x="927494" y="55314"/>
                  <a:pt x="927494" y="80148"/>
                </a:cubicBezTo>
                <a:cubicBezTo>
                  <a:pt x="927494" y="104757"/>
                  <a:pt x="927720" y="129591"/>
                  <a:pt x="927494" y="154200"/>
                </a:cubicBezTo>
                <a:cubicBezTo>
                  <a:pt x="927494" y="157586"/>
                  <a:pt x="928397" y="159844"/>
                  <a:pt x="931107" y="161876"/>
                </a:cubicBezTo>
                <a:cubicBezTo>
                  <a:pt x="999515" y="214367"/>
                  <a:pt x="1074145" y="253397"/>
                  <a:pt x="1154903" y="278584"/>
                </a:cubicBezTo>
                <a:lnTo>
                  <a:pt x="1210857" y="292478"/>
                </a:lnTo>
                <a:lnTo>
                  <a:pt x="1210857" y="300590"/>
                </a:lnTo>
                <a:lnTo>
                  <a:pt x="1144514" y="285089"/>
                </a:lnTo>
                <a:cubicBezTo>
                  <a:pt x="1068148" y="260255"/>
                  <a:pt x="995902" y="222382"/>
                  <a:pt x="927720" y="171358"/>
                </a:cubicBezTo>
                <a:cubicBezTo>
                  <a:pt x="927720" y="174067"/>
                  <a:pt x="927494" y="175648"/>
                  <a:pt x="927494" y="177454"/>
                </a:cubicBezTo>
                <a:cubicBezTo>
                  <a:pt x="927269" y="228929"/>
                  <a:pt x="927494" y="280179"/>
                  <a:pt x="927043" y="331428"/>
                </a:cubicBezTo>
                <a:cubicBezTo>
                  <a:pt x="927043" y="335266"/>
                  <a:pt x="928397" y="337750"/>
                  <a:pt x="931333" y="340007"/>
                </a:cubicBezTo>
                <a:cubicBezTo>
                  <a:pt x="1009900" y="398933"/>
                  <a:pt x="1095706" y="435253"/>
                  <a:pt x="1188941" y="448778"/>
                </a:cubicBezTo>
                <a:lnTo>
                  <a:pt x="1210857" y="450134"/>
                </a:lnTo>
                <a:lnTo>
                  <a:pt x="1210857" y="460043"/>
                </a:lnTo>
                <a:lnTo>
                  <a:pt x="1185526" y="458299"/>
                </a:lnTo>
                <a:cubicBezTo>
                  <a:pt x="1092630" y="444341"/>
                  <a:pt x="1006909" y="408189"/>
                  <a:pt x="928172" y="349941"/>
                </a:cubicBezTo>
                <a:cubicBezTo>
                  <a:pt x="926817" y="351973"/>
                  <a:pt x="927269" y="353779"/>
                  <a:pt x="927269" y="355585"/>
                </a:cubicBezTo>
                <a:cubicBezTo>
                  <a:pt x="927269" y="407286"/>
                  <a:pt x="927269" y="458761"/>
                  <a:pt x="926817" y="510688"/>
                </a:cubicBezTo>
                <a:cubicBezTo>
                  <a:pt x="926817" y="513849"/>
                  <a:pt x="927494" y="515881"/>
                  <a:pt x="930204" y="517913"/>
                </a:cubicBezTo>
                <a:cubicBezTo>
                  <a:pt x="1004481" y="573452"/>
                  <a:pt x="1087790" y="600544"/>
                  <a:pt x="1180581" y="599189"/>
                </a:cubicBezTo>
                <a:cubicBezTo>
                  <a:pt x="1183516" y="599189"/>
                  <a:pt x="1185547" y="598286"/>
                  <a:pt x="1187354" y="595803"/>
                </a:cubicBezTo>
                <a:lnTo>
                  <a:pt x="1210857" y="563406"/>
                </a:lnTo>
                <a:lnTo>
                  <a:pt x="1210857" y="579656"/>
                </a:lnTo>
                <a:lnTo>
                  <a:pt x="1196159" y="599867"/>
                </a:lnTo>
                <a:cubicBezTo>
                  <a:pt x="1193675" y="603479"/>
                  <a:pt x="1193224" y="606188"/>
                  <a:pt x="1194578" y="610252"/>
                </a:cubicBezTo>
                <a:lnTo>
                  <a:pt x="1210857" y="650715"/>
                </a:lnTo>
                <a:lnTo>
                  <a:pt x="1210857" y="676387"/>
                </a:lnTo>
                <a:lnTo>
                  <a:pt x="1185547" y="614767"/>
                </a:lnTo>
                <a:cubicBezTo>
                  <a:pt x="1184193" y="616348"/>
                  <a:pt x="1183516" y="617025"/>
                  <a:pt x="1182838" y="617928"/>
                </a:cubicBezTo>
                <a:cubicBezTo>
                  <a:pt x="1151908" y="660373"/>
                  <a:pt x="1121204" y="702817"/>
                  <a:pt x="1090273" y="745261"/>
                </a:cubicBezTo>
                <a:cubicBezTo>
                  <a:pt x="1088241" y="747971"/>
                  <a:pt x="1088467" y="750228"/>
                  <a:pt x="1089370" y="753163"/>
                </a:cubicBezTo>
                <a:cubicBezTo>
                  <a:pt x="1105851" y="804187"/>
                  <a:pt x="1135878" y="845051"/>
                  <a:pt x="1179000" y="876659"/>
                </a:cubicBezTo>
                <a:cubicBezTo>
                  <a:pt x="1182161" y="878916"/>
                  <a:pt x="1184644" y="878916"/>
                  <a:pt x="1188031" y="877787"/>
                </a:cubicBezTo>
                <a:lnTo>
                  <a:pt x="1210857" y="870365"/>
                </a:lnTo>
                <a:lnTo>
                  <a:pt x="1210857" y="880450"/>
                </a:lnTo>
                <a:lnTo>
                  <a:pt x="1190514" y="887044"/>
                </a:lnTo>
                <a:cubicBezTo>
                  <a:pt x="1187354" y="888173"/>
                  <a:pt x="1185773" y="889979"/>
                  <a:pt x="1184644" y="893140"/>
                </a:cubicBezTo>
                <a:cubicBezTo>
                  <a:pt x="1168163" y="943938"/>
                  <a:pt x="1168163" y="994510"/>
                  <a:pt x="1184193" y="1045307"/>
                </a:cubicBezTo>
                <a:cubicBezTo>
                  <a:pt x="1185322" y="1048920"/>
                  <a:pt x="1187354" y="1050500"/>
                  <a:pt x="1190740" y="1051629"/>
                </a:cubicBezTo>
                <a:lnTo>
                  <a:pt x="1210857" y="1058146"/>
                </a:lnTo>
                <a:lnTo>
                  <a:pt x="1210857" y="1067784"/>
                </a:lnTo>
                <a:lnTo>
                  <a:pt x="1186225" y="1059757"/>
                </a:lnTo>
                <a:cubicBezTo>
                  <a:pt x="1183290" y="1058628"/>
                  <a:pt x="1181258" y="1059982"/>
                  <a:pt x="1179000" y="1061563"/>
                </a:cubicBezTo>
                <a:cubicBezTo>
                  <a:pt x="1135878" y="1092945"/>
                  <a:pt x="1106077" y="1133583"/>
                  <a:pt x="1089596" y="1184155"/>
                </a:cubicBezTo>
                <a:cubicBezTo>
                  <a:pt x="1088467" y="1187993"/>
                  <a:pt x="1088693" y="1190702"/>
                  <a:pt x="1091176" y="1194089"/>
                </a:cubicBezTo>
                <a:lnTo>
                  <a:pt x="1146977" y="1270879"/>
                </a:lnTo>
                <a:lnTo>
                  <a:pt x="1134976" y="1270879"/>
                </a:lnTo>
                <a:lnTo>
                  <a:pt x="1083726" y="1200185"/>
                </a:lnTo>
                <a:cubicBezTo>
                  <a:pt x="1081242" y="1196347"/>
                  <a:pt x="1078533" y="1195218"/>
                  <a:pt x="1074018" y="1195218"/>
                </a:cubicBezTo>
                <a:cubicBezTo>
                  <a:pt x="1021640" y="1195444"/>
                  <a:pt x="974228" y="1211021"/>
                  <a:pt x="931558" y="1241726"/>
                </a:cubicBezTo>
                <a:cubicBezTo>
                  <a:pt x="928172" y="1243984"/>
                  <a:pt x="926817" y="1246693"/>
                  <a:pt x="926817" y="1250982"/>
                </a:cubicBezTo>
                <a:lnTo>
                  <a:pt x="926817" y="1270879"/>
                </a:lnTo>
                <a:lnTo>
                  <a:pt x="917305" y="1270879"/>
                </a:lnTo>
                <a:lnTo>
                  <a:pt x="917335" y="1250757"/>
                </a:lnTo>
                <a:cubicBezTo>
                  <a:pt x="917335" y="1246693"/>
                  <a:pt x="916206" y="1244209"/>
                  <a:pt x="912819" y="1241726"/>
                </a:cubicBezTo>
                <a:cubicBezTo>
                  <a:pt x="869923" y="1210796"/>
                  <a:pt x="822512" y="1195218"/>
                  <a:pt x="769682" y="1195218"/>
                </a:cubicBezTo>
                <a:cubicBezTo>
                  <a:pt x="765393" y="1195218"/>
                  <a:pt x="762909" y="1196572"/>
                  <a:pt x="760426" y="1199959"/>
                </a:cubicBezTo>
                <a:lnTo>
                  <a:pt x="709012" y="1270879"/>
                </a:lnTo>
                <a:lnTo>
                  <a:pt x="697020" y="1270879"/>
                </a:lnTo>
                <a:lnTo>
                  <a:pt x="753879" y="1192734"/>
                </a:lnTo>
                <a:cubicBezTo>
                  <a:pt x="755910" y="1190025"/>
                  <a:pt x="756136" y="1187542"/>
                  <a:pt x="755007" y="1184381"/>
                </a:cubicBezTo>
                <a:cubicBezTo>
                  <a:pt x="738526" y="1133583"/>
                  <a:pt x="708499" y="1092719"/>
                  <a:pt x="665603" y="1061337"/>
                </a:cubicBezTo>
                <a:cubicBezTo>
                  <a:pt x="662894" y="1059531"/>
                  <a:pt x="660636" y="1058853"/>
                  <a:pt x="657250" y="1059982"/>
                </a:cubicBezTo>
                <a:cubicBezTo>
                  <a:pt x="608258" y="1076238"/>
                  <a:pt x="559040" y="1092042"/>
                  <a:pt x="509823" y="1108071"/>
                </a:cubicBezTo>
                <a:cubicBezTo>
                  <a:pt x="508243" y="1108523"/>
                  <a:pt x="506211" y="1108748"/>
                  <a:pt x="504856" y="1110554"/>
                </a:cubicBezTo>
                <a:cubicBezTo>
                  <a:pt x="560395" y="1151024"/>
                  <a:pt x="603235" y="1200890"/>
                  <a:pt x="633089" y="1259964"/>
                </a:cubicBezTo>
                <a:lnTo>
                  <a:pt x="637571" y="1270879"/>
                </a:lnTo>
                <a:lnTo>
                  <a:pt x="627348" y="1270879"/>
                </a:lnTo>
                <a:lnTo>
                  <a:pt x="625283" y="1265710"/>
                </a:lnTo>
                <a:cubicBezTo>
                  <a:pt x="595841" y="1206436"/>
                  <a:pt x="553001" y="1156781"/>
                  <a:pt x="496954" y="1116650"/>
                </a:cubicBezTo>
                <a:cubicBezTo>
                  <a:pt x="493793" y="1114618"/>
                  <a:pt x="491310" y="1113941"/>
                  <a:pt x="487472" y="1115070"/>
                </a:cubicBezTo>
                <a:cubicBezTo>
                  <a:pt x="438254" y="1131099"/>
                  <a:pt x="389263" y="1146903"/>
                  <a:pt x="340271" y="1162933"/>
                </a:cubicBezTo>
                <a:cubicBezTo>
                  <a:pt x="338691" y="1163610"/>
                  <a:pt x="336659" y="1163384"/>
                  <a:pt x="335530" y="1165191"/>
                </a:cubicBezTo>
                <a:cubicBezTo>
                  <a:pt x="362058" y="1184212"/>
                  <a:pt x="386525" y="1204743"/>
                  <a:pt x="408915" y="1226787"/>
                </a:cubicBezTo>
                <a:lnTo>
                  <a:pt x="446920" y="1270879"/>
                </a:lnTo>
                <a:lnTo>
                  <a:pt x="434174" y="1270879"/>
                </a:lnTo>
                <a:lnTo>
                  <a:pt x="401073" y="1232632"/>
                </a:lnTo>
                <a:cubicBezTo>
                  <a:pt x="378567" y="1210641"/>
                  <a:pt x="353930" y="1190194"/>
                  <a:pt x="327177" y="1171286"/>
                </a:cubicBezTo>
                <a:cubicBezTo>
                  <a:pt x="324241" y="1169254"/>
                  <a:pt x="321532" y="1168803"/>
                  <a:pt x="318146" y="1169932"/>
                </a:cubicBezTo>
                <a:cubicBezTo>
                  <a:pt x="295117" y="1177608"/>
                  <a:pt x="272089" y="1185058"/>
                  <a:pt x="248835" y="1192509"/>
                </a:cubicBezTo>
                <a:cubicBezTo>
                  <a:pt x="221291" y="1201313"/>
                  <a:pt x="193973" y="1210344"/>
                  <a:pt x="165075" y="1219601"/>
                </a:cubicBezTo>
                <a:lnTo>
                  <a:pt x="227123" y="1270879"/>
                </a:lnTo>
                <a:lnTo>
                  <a:pt x="211718" y="1270879"/>
                </a:lnTo>
                <a:lnTo>
                  <a:pt x="157850" y="1226374"/>
                </a:lnTo>
                <a:cubicBezTo>
                  <a:pt x="154690" y="1224116"/>
                  <a:pt x="151980" y="1224116"/>
                  <a:pt x="148368" y="1225245"/>
                </a:cubicBezTo>
                <a:cubicBezTo>
                  <a:pt x="101634" y="1240597"/>
                  <a:pt x="54674" y="1255724"/>
                  <a:pt x="7940" y="1270850"/>
                </a:cubicBezTo>
                <a:cubicBezTo>
                  <a:pt x="5231" y="1271753"/>
                  <a:pt x="2522" y="1273559"/>
                  <a:pt x="941" y="1268592"/>
                </a:cubicBezTo>
                <a:cubicBezTo>
                  <a:pt x="-414" y="1264529"/>
                  <a:pt x="490" y="1263174"/>
                  <a:pt x="4554" y="1261819"/>
                </a:cubicBezTo>
                <a:cubicBezTo>
                  <a:pt x="50836" y="1246919"/>
                  <a:pt x="97118" y="1231792"/>
                  <a:pt x="143401" y="1216892"/>
                </a:cubicBezTo>
                <a:cubicBezTo>
                  <a:pt x="148594" y="1215311"/>
                  <a:pt x="151303" y="1212828"/>
                  <a:pt x="153109" y="1207635"/>
                </a:cubicBezTo>
                <a:cubicBezTo>
                  <a:pt x="184717" y="1116876"/>
                  <a:pt x="197811" y="1023634"/>
                  <a:pt x="192393" y="927682"/>
                </a:cubicBezTo>
                <a:cubicBezTo>
                  <a:pt x="188555" y="859952"/>
                  <a:pt x="175234" y="794027"/>
                  <a:pt x="152883" y="729909"/>
                </a:cubicBezTo>
                <a:cubicBezTo>
                  <a:pt x="151077" y="724717"/>
                  <a:pt x="148368" y="722459"/>
                  <a:pt x="143401" y="720878"/>
                </a:cubicBezTo>
                <a:cubicBezTo>
                  <a:pt x="97118" y="706203"/>
                  <a:pt x="50836" y="690851"/>
                  <a:pt x="4554" y="675951"/>
                </a:cubicBezTo>
                <a:cubicBezTo>
                  <a:pt x="1393" y="675047"/>
                  <a:pt x="-1091" y="674370"/>
                  <a:pt x="490" y="669855"/>
                </a:cubicBezTo>
                <a:cubicBezTo>
                  <a:pt x="1844" y="666017"/>
                  <a:pt x="3199" y="665565"/>
                  <a:pt x="7037" y="666694"/>
                </a:cubicBezTo>
                <a:cubicBezTo>
                  <a:pt x="53771" y="682046"/>
                  <a:pt x="100731" y="697173"/>
                  <a:pt x="147465" y="712525"/>
                </a:cubicBezTo>
                <a:cubicBezTo>
                  <a:pt x="151529" y="713880"/>
                  <a:pt x="154690" y="713428"/>
                  <a:pt x="158302" y="710945"/>
                </a:cubicBezTo>
                <a:cubicBezTo>
                  <a:pt x="297149" y="613638"/>
                  <a:pt x="391746" y="484273"/>
                  <a:pt x="440738" y="322397"/>
                </a:cubicBezTo>
                <a:cubicBezTo>
                  <a:pt x="442092" y="318108"/>
                  <a:pt x="441415" y="315173"/>
                  <a:pt x="438932" y="311561"/>
                </a:cubicBezTo>
                <a:cubicBezTo>
                  <a:pt x="410034" y="272051"/>
                  <a:pt x="381361" y="232316"/>
                  <a:pt x="352462" y="192581"/>
                </a:cubicBezTo>
                <a:cubicBezTo>
                  <a:pt x="349302" y="188291"/>
                  <a:pt x="350431" y="185130"/>
                  <a:pt x="355623" y="183324"/>
                </a:cubicBezTo>
                <a:cubicBezTo>
                  <a:pt x="358107" y="182421"/>
                  <a:pt x="358333" y="184453"/>
                  <a:pt x="359235" y="185582"/>
                </a:cubicBezTo>
                <a:cubicBezTo>
                  <a:pt x="366234" y="195064"/>
                  <a:pt x="373233" y="204546"/>
                  <a:pt x="380006" y="214029"/>
                </a:cubicBezTo>
                <a:cubicBezTo>
                  <a:pt x="402357" y="244959"/>
                  <a:pt x="424934" y="275889"/>
                  <a:pt x="447285" y="306819"/>
                </a:cubicBezTo>
                <a:cubicBezTo>
                  <a:pt x="449317" y="309529"/>
                  <a:pt x="451349" y="311109"/>
                  <a:pt x="455187" y="311109"/>
                </a:cubicBezTo>
                <a:cubicBezTo>
                  <a:pt x="624288" y="314496"/>
                  <a:pt x="776455" y="265278"/>
                  <a:pt x="911690" y="163682"/>
                </a:cubicBezTo>
                <a:cubicBezTo>
                  <a:pt x="916206" y="160296"/>
                  <a:pt x="917786" y="156909"/>
                  <a:pt x="917786" y="151265"/>
                </a:cubicBezTo>
                <a:cubicBezTo>
                  <a:pt x="917561" y="102725"/>
                  <a:pt x="917786" y="54185"/>
                  <a:pt x="917786" y="5644"/>
                </a:cubicBezTo>
                <a:cubicBezTo>
                  <a:pt x="917786" y="2935"/>
                  <a:pt x="917109" y="0"/>
                  <a:pt x="921850" y="0"/>
                </a:cubicBezTo>
                <a:close/>
              </a:path>
            </a:pathLst>
          </a:custGeom>
          <a:solidFill>
            <a:schemeClr val="tx1"/>
          </a:solidFill>
          <a:ln w="797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599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A5049F-63B6-4922-AF7B-E743A4776DA9}"/>
              </a:ext>
            </a:extLst>
          </p:cNvPr>
          <p:cNvGrpSpPr/>
          <p:nvPr/>
        </p:nvGrpSpPr>
        <p:grpSpPr>
          <a:xfrm>
            <a:off x="6298757" y="1778187"/>
            <a:ext cx="2410537" cy="1925602"/>
            <a:chOff x="4571999" y="1748658"/>
            <a:chExt cx="1662229" cy="192560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9DBAF47-3500-4E30-84C2-904356C88AF6}"/>
                </a:ext>
              </a:extLst>
            </p:cNvPr>
            <p:cNvSpPr txBox="1"/>
            <p:nvPr/>
          </p:nvSpPr>
          <p:spPr>
            <a:xfrm>
              <a:off x="4571999" y="1748658"/>
              <a:ext cx="166222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4A86DE5-64D5-407F-A3CE-57549CF35CB0}"/>
                </a:ext>
              </a:extLst>
            </p:cNvPr>
            <p:cNvSpPr txBox="1"/>
            <p:nvPr/>
          </p:nvSpPr>
          <p:spPr>
            <a:xfrm>
              <a:off x="4572000" y="2473931"/>
              <a:ext cx="165618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and appeal to your Reports and Presentations with our Templates. Easy to change colors, photos and Text.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20F8D11-9C60-4F48-A51C-2E99F5C45860}"/>
                </a:ext>
              </a:extLst>
            </p:cNvPr>
            <p:cNvSpPr txBox="1"/>
            <p:nvPr/>
          </p:nvSpPr>
          <p:spPr>
            <a:xfrm>
              <a:off x="4572000" y="2013204"/>
              <a:ext cx="165618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accent1"/>
                  </a:solidFill>
                  <a:cs typeface="Arial" pitchFamily="34" charset="0"/>
                </a:rPr>
                <a:t>80%</a:t>
              </a:r>
              <a:endParaRPr lang="ko-KR" altLang="en-US" sz="28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14CB7AE-64E4-4B52-A3E4-1D7FAD054637}"/>
              </a:ext>
            </a:extLst>
          </p:cNvPr>
          <p:cNvGrpSpPr/>
          <p:nvPr/>
        </p:nvGrpSpPr>
        <p:grpSpPr>
          <a:xfrm>
            <a:off x="9002866" y="1778187"/>
            <a:ext cx="2410537" cy="1925602"/>
            <a:chOff x="6726597" y="1811150"/>
            <a:chExt cx="1662229" cy="192560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BE75C7B-9CDC-4346-B5C9-E01AE6232A26}"/>
                </a:ext>
              </a:extLst>
            </p:cNvPr>
            <p:cNvSpPr txBox="1"/>
            <p:nvPr/>
          </p:nvSpPr>
          <p:spPr>
            <a:xfrm>
              <a:off x="6726597" y="1811150"/>
              <a:ext cx="166222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EAB66A8-3793-4180-95C7-427644CD70FF}"/>
                </a:ext>
              </a:extLst>
            </p:cNvPr>
            <p:cNvSpPr txBox="1"/>
            <p:nvPr/>
          </p:nvSpPr>
          <p:spPr>
            <a:xfrm>
              <a:off x="6726598" y="2536423"/>
              <a:ext cx="165618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and appeal to your Reports and Presentations with our Templates. Easy to change colors, photos and Text.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899526B-22F5-48D5-99DC-669BBC155194}"/>
                </a:ext>
              </a:extLst>
            </p:cNvPr>
            <p:cNvSpPr txBox="1"/>
            <p:nvPr/>
          </p:nvSpPr>
          <p:spPr>
            <a:xfrm>
              <a:off x="6726598" y="2075696"/>
              <a:ext cx="165618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accent2"/>
                  </a:solidFill>
                  <a:cs typeface="Arial" pitchFamily="34" charset="0"/>
                </a:rPr>
                <a:t>40%</a:t>
              </a:r>
              <a:endParaRPr lang="ko-KR" altLang="en-US" sz="28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DBB5120-6629-45A8-952D-F3966495108D}"/>
              </a:ext>
            </a:extLst>
          </p:cNvPr>
          <p:cNvGrpSpPr/>
          <p:nvPr/>
        </p:nvGrpSpPr>
        <p:grpSpPr>
          <a:xfrm>
            <a:off x="6298757" y="4146231"/>
            <a:ext cx="2410537" cy="1925602"/>
            <a:chOff x="4595936" y="3789040"/>
            <a:chExt cx="1662229" cy="192560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2950E3B-892C-4E83-9B81-3609C9D95125}"/>
                </a:ext>
              </a:extLst>
            </p:cNvPr>
            <p:cNvSpPr txBox="1"/>
            <p:nvPr/>
          </p:nvSpPr>
          <p:spPr>
            <a:xfrm>
              <a:off x="4595936" y="3789040"/>
              <a:ext cx="166222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63018EF-9B4D-42FC-9EC7-2E08B3B0004B}"/>
                </a:ext>
              </a:extLst>
            </p:cNvPr>
            <p:cNvSpPr txBox="1"/>
            <p:nvPr/>
          </p:nvSpPr>
          <p:spPr>
            <a:xfrm>
              <a:off x="4595937" y="4514313"/>
              <a:ext cx="165618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and appeal to your Reports and Presentations with our Templates. Easy to change colors, photos and Text. 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A63E9D2-0807-40C6-AB51-F8E1A0A2E5F4}"/>
                </a:ext>
              </a:extLst>
            </p:cNvPr>
            <p:cNvSpPr txBox="1"/>
            <p:nvPr/>
          </p:nvSpPr>
          <p:spPr>
            <a:xfrm>
              <a:off x="4595937" y="4053586"/>
              <a:ext cx="165618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accent4"/>
                  </a:solidFill>
                  <a:cs typeface="Arial" pitchFamily="34" charset="0"/>
                </a:rPr>
                <a:t>55%</a:t>
              </a:r>
              <a:endParaRPr lang="ko-KR" altLang="en-US" sz="28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E348717-D740-44F3-A65D-387929AB0C5B}"/>
              </a:ext>
            </a:extLst>
          </p:cNvPr>
          <p:cNvGrpSpPr/>
          <p:nvPr/>
        </p:nvGrpSpPr>
        <p:grpSpPr>
          <a:xfrm>
            <a:off x="9002866" y="4146231"/>
            <a:ext cx="2410537" cy="1925602"/>
            <a:chOff x="6719040" y="3789363"/>
            <a:chExt cx="1662229" cy="192560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A66741B-F7BB-46C4-8833-3C788C27B8CB}"/>
                </a:ext>
              </a:extLst>
            </p:cNvPr>
            <p:cNvSpPr txBox="1"/>
            <p:nvPr/>
          </p:nvSpPr>
          <p:spPr>
            <a:xfrm>
              <a:off x="6719040" y="3789363"/>
              <a:ext cx="166222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B0AC419-04D3-4EB3-A021-307E443DB74D}"/>
                </a:ext>
              </a:extLst>
            </p:cNvPr>
            <p:cNvSpPr txBox="1"/>
            <p:nvPr/>
          </p:nvSpPr>
          <p:spPr>
            <a:xfrm>
              <a:off x="6719041" y="4514636"/>
              <a:ext cx="165618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and appeal to your Reports and Presentations with our Templates. Easy to change colors, photos and Text.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C0F718C-0382-45AB-88D9-705313724AA6}"/>
                </a:ext>
              </a:extLst>
            </p:cNvPr>
            <p:cNvSpPr txBox="1"/>
            <p:nvPr/>
          </p:nvSpPr>
          <p:spPr>
            <a:xfrm>
              <a:off x="6719041" y="4053909"/>
              <a:ext cx="1656184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accent3"/>
                  </a:solidFill>
                  <a:cs typeface="Arial" pitchFamily="34" charset="0"/>
                </a:rPr>
                <a:t>65%</a:t>
              </a:r>
              <a:endParaRPr lang="ko-KR" altLang="en-US" sz="28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5AB52C7C-0507-47DA-A4E9-E1D5420C190A}"/>
              </a:ext>
            </a:extLst>
          </p:cNvPr>
          <p:cNvSpPr/>
          <p:nvPr/>
        </p:nvSpPr>
        <p:spPr>
          <a:xfrm>
            <a:off x="914401" y="2084268"/>
            <a:ext cx="5090543" cy="4924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A2CD98-A22D-4454-BEE4-7E1475750F7C}"/>
              </a:ext>
            </a:extLst>
          </p:cNvPr>
          <p:cNvSpPr/>
          <p:nvPr/>
        </p:nvSpPr>
        <p:spPr>
          <a:xfrm>
            <a:off x="914401" y="3051588"/>
            <a:ext cx="5090543" cy="49241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C84B009-9FD6-41BD-BABA-44E3F5BBF8E3}"/>
              </a:ext>
            </a:extLst>
          </p:cNvPr>
          <p:cNvSpPr/>
          <p:nvPr/>
        </p:nvSpPr>
        <p:spPr>
          <a:xfrm>
            <a:off x="914401" y="4018908"/>
            <a:ext cx="5090543" cy="49241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660DB8-B588-4F62-A33C-4D6E49A71E45}"/>
              </a:ext>
            </a:extLst>
          </p:cNvPr>
          <p:cNvSpPr/>
          <p:nvPr/>
        </p:nvSpPr>
        <p:spPr>
          <a:xfrm>
            <a:off x="914401" y="4986228"/>
            <a:ext cx="5090543" cy="4924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61A8C3C8-3DBC-47CF-91C8-E2863FBA7F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7942495"/>
              </p:ext>
            </p:extLst>
          </p:nvPr>
        </p:nvGraphicFramePr>
        <p:xfrm>
          <a:off x="778599" y="1702698"/>
          <a:ext cx="5120527" cy="4143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28E60D62-A6F2-4FBD-8C01-C0A7083ADA54}"/>
              </a:ext>
            </a:extLst>
          </p:cNvPr>
          <p:cNvSpPr txBox="1"/>
          <p:nvPr/>
        </p:nvSpPr>
        <p:spPr>
          <a:xfrm>
            <a:off x="955943" y="2622916"/>
            <a:ext cx="2010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  Here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A1D62B-CAC7-4E4B-8577-56DAB50A6E60}"/>
              </a:ext>
            </a:extLst>
          </p:cNvPr>
          <p:cNvSpPr txBox="1"/>
          <p:nvPr/>
        </p:nvSpPr>
        <p:spPr>
          <a:xfrm>
            <a:off x="955943" y="3599840"/>
            <a:ext cx="2010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  Here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C0A32C2-0BC8-4378-8FD1-93B8698A90A2}"/>
              </a:ext>
            </a:extLst>
          </p:cNvPr>
          <p:cNvSpPr txBox="1"/>
          <p:nvPr/>
        </p:nvSpPr>
        <p:spPr>
          <a:xfrm>
            <a:off x="955943" y="4562312"/>
            <a:ext cx="2010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  Here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D84BC3-5918-48B1-9937-DE97EBD967A5}"/>
              </a:ext>
            </a:extLst>
          </p:cNvPr>
          <p:cNvSpPr txBox="1"/>
          <p:nvPr/>
        </p:nvSpPr>
        <p:spPr>
          <a:xfrm>
            <a:off x="955943" y="5524784"/>
            <a:ext cx="2010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Content  Here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F0D561-578A-4E17-A1F3-36855C1CA41F}"/>
              </a:ext>
            </a:extLst>
          </p:cNvPr>
          <p:cNvSpPr txBox="1"/>
          <p:nvPr/>
        </p:nvSpPr>
        <p:spPr>
          <a:xfrm>
            <a:off x="4646316" y="2575707"/>
            <a:ext cx="13403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$180,000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FF2E48C-5A7B-4A4C-A742-98850D7F9EF4}"/>
              </a:ext>
            </a:extLst>
          </p:cNvPr>
          <p:cNvSpPr txBox="1"/>
          <p:nvPr/>
        </p:nvSpPr>
        <p:spPr>
          <a:xfrm>
            <a:off x="4646316" y="3536646"/>
            <a:ext cx="13403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$180,000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F965A74-9EC5-4135-BE45-92069C3E2015}"/>
              </a:ext>
            </a:extLst>
          </p:cNvPr>
          <p:cNvSpPr txBox="1"/>
          <p:nvPr/>
        </p:nvSpPr>
        <p:spPr>
          <a:xfrm>
            <a:off x="4646316" y="4497585"/>
            <a:ext cx="13403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$180,000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57BD59-5044-45D7-8B7D-84CDAA4BF657}"/>
              </a:ext>
            </a:extLst>
          </p:cNvPr>
          <p:cNvSpPr txBox="1"/>
          <p:nvPr/>
        </p:nvSpPr>
        <p:spPr>
          <a:xfrm>
            <a:off x="4646316" y="5458525"/>
            <a:ext cx="1340378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$180,000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600AD36-57F5-4CCB-9841-29A3C8B1D193}"/>
              </a:ext>
            </a:extLst>
          </p:cNvPr>
          <p:cNvSpPr txBox="1"/>
          <p:nvPr/>
        </p:nvSpPr>
        <p:spPr>
          <a:xfrm>
            <a:off x="4814482" y="2177058"/>
            <a:ext cx="67207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80%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21A708E-4CFA-4337-AC1A-D7D587A57F95}"/>
              </a:ext>
            </a:extLst>
          </p:cNvPr>
          <p:cNvSpPr txBox="1"/>
          <p:nvPr/>
        </p:nvSpPr>
        <p:spPr>
          <a:xfrm>
            <a:off x="2864221" y="3133862"/>
            <a:ext cx="67207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40%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3E24D94-A8B4-4407-A180-DEA4A2714E94}"/>
              </a:ext>
            </a:extLst>
          </p:cNvPr>
          <p:cNvSpPr txBox="1"/>
          <p:nvPr/>
        </p:nvSpPr>
        <p:spPr>
          <a:xfrm>
            <a:off x="3609049" y="4094832"/>
            <a:ext cx="67207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55%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8D7E345-913A-457A-8396-12D2680A8EE7}"/>
              </a:ext>
            </a:extLst>
          </p:cNvPr>
          <p:cNvSpPr txBox="1"/>
          <p:nvPr/>
        </p:nvSpPr>
        <p:spPr>
          <a:xfrm>
            <a:off x="4083595" y="5069493"/>
            <a:ext cx="67207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65%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21937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:a16="http://schemas.microsoft.com/office/drawing/2014/main" id="{05711EF0-BE91-4CA8-9BAB-82AC2547E63A}"/>
              </a:ext>
            </a:extLst>
          </p:cNvPr>
          <p:cNvGrpSpPr/>
          <p:nvPr/>
        </p:nvGrpSpPr>
        <p:grpSpPr>
          <a:xfrm>
            <a:off x="811173" y="860004"/>
            <a:ext cx="3046452" cy="1662658"/>
            <a:chOff x="8070434" y="1545803"/>
            <a:chExt cx="2925465" cy="166265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98BBE91-1B0B-490B-BE2A-CD3D2D2882E8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20032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CC6EBD0-DF5B-4EE2-A230-D05A6519618A}"/>
                </a:ext>
              </a:extLst>
            </p:cNvPr>
            <p:cNvSpPr txBox="1"/>
            <p:nvPr/>
          </p:nvSpPr>
          <p:spPr>
            <a:xfrm>
              <a:off x="8070434" y="1545803"/>
              <a:ext cx="2925465" cy="507831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27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06460CB-E570-43FD-893F-C1FD2E7830B3}"/>
              </a:ext>
            </a:extLst>
          </p:cNvPr>
          <p:cNvSpPr txBox="1"/>
          <p:nvPr/>
        </p:nvSpPr>
        <p:spPr>
          <a:xfrm>
            <a:off x="811173" y="2769111"/>
            <a:ext cx="304645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7DD274-6419-4E37-BFF2-9D9446896092}"/>
              </a:ext>
            </a:extLst>
          </p:cNvPr>
          <p:cNvSpPr txBox="1"/>
          <p:nvPr/>
        </p:nvSpPr>
        <p:spPr>
          <a:xfrm>
            <a:off x="811173" y="3661891"/>
            <a:ext cx="304645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1CE8CB-F23D-49AE-931B-E064ED37F5E9}"/>
              </a:ext>
            </a:extLst>
          </p:cNvPr>
          <p:cNvSpPr txBox="1"/>
          <p:nvPr/>
        </p:nvSpPr>
        <p:spPr>
          <a:xfrm>
            <a:off x="811173" y="4554671"/>
            <a:ext cx="304645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02D300-D7EA-4F7D-B7AA-40CD1851A935}"/>
              </a:ext>
            </a:extLst>
          </p:cNvPr>
          <p:cNvSpPr txBox="1"/>
          <p:nvPr/>
        </p:nvSpPr>
        <p:spPr>
          <a:xfrm>
            <a:off x="811173" y="5447451"/>
            <a:ext cx="3046452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A689030-7A30-454E-88BE-A0D6E5C12432}"/>
              </a:ext>
            </a:extLst>
          </p:cNvPr>
          <p:cNvSpPr txBox="1">
            <a:spLocks/>
          </p:cNvSpPr>
          <p:nvPr/>
        </p:nvSpPr>
        <p:spPr>
          <a:xfrm>
            <a:off x="4302277" y="453834"/>
            <a:ext cx="3907480" cy="192246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b="1" dirty="0"/>
              <a:t>Simple </a:t>
            </a:r>
            <a:r>
              <a:rPr lang="en-US" altLang="ko-KR" b="1" dirty="0">
                <a:solidFill>
                  <a:schemeClr val="accent1"/>
                </a:solidFill>
              </a:rPr>
              <a:t>Portfolio</a:t>
            </a:r>
            <a:r>
              <a:rPr lang="en-US" altLang="ko-KR" b="1" dirty="0">
                <a:solidFill>
                  <a:srgbClr val="F5679D"/>
                </a:solidFill>
              </a:rPr>
              <a:t> </a:t>
            </a:r>
            <a:r>
              <a:rPr lang="en-US" altLang="ko-KR" b="1" dirty="0"/>
              <a:t>Presentation Designed</a:t>
            </a:r>
            <a:endParaRPr lang="ko-KR" alt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035E8F9-1791-48F4-BF45-73DCF49CD7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487105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8836FAD-7894-432D-804F-50CBC391E6AB}"/>
              </a:ext>
            </a:extLst>
          </p:cNvPr>
          <p:cNvGrpSpPr/>
          <p:nvPr/>
        </p:nvGrpSpPr>
        <p:grpSpPr>
          <a:xfrm>
            <a:off x="6720867" y="740928"/>
            <a:ext cx="4946526" cy="969496"/>
            <a:chOff x="6509852" y="714552"/>
            <a:chExt cx="4946526" cy="96949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93B75C5-9BDB-4B5F-AB3F-CB12A702F1F8}"/>
                </a:ext>
              </a:extLst>
            </p:cNvPr>
            <p:cNvSpPr txBox="1"/>
            <p:nvPr/>
          </p:nvSpPr>
          <p:spPr>
            <a:xfrm>
              <a:off x="6509852" y="1222383"/>
              <a:ext cx="49465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591A18A-7559-4485-BC2C-6ACBBA9F87DF}"/>
                </a:ext>
              </a:extLst>
            </p:cNvPr>
            <p:cNvSpPr txBox="1"/>
            <p:nvPr/>
          </p:nvSpPr>
          <p:spPr>
            <a:xfrm>
              <a:off x="6509852" y="714552"/>
              <a:ext cx="4946526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95E3BD7D-EEC6-41FC-867D-95F2B71346B3}"/>
              </a:ext>
            </a:extLst>
          </p:cNvPr>
          <p:cNvSpPr txBox="1"/>
          <p:nvPr/>
        </p:nvSpPr>
        <p:spPr>
          <a:xfrm>
            <a:off x="5189318" y="651740"/>
            <a:ext cx="153154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dirty="0">
                <a:effectLst/>
              </a:rPr>
              <a:t>01</a:t>
            </a:r>
            <a:endParaRPr lang="ko-KR" altLang="en-US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CB92DD1-63CE-412A-9879-E39F52414976}"/>
              </a:ext>
            </a:extLst>
          </p:cNvPr>
          <p:cNvGrpSpPr/>
          <p:nvPr/>
        </p:nvGrpSpPr>
        <p:grpSpPr>
          <a:xfrm>
            <a:off x="6720867" y="2244395"/>
            <a:ext cx="4946526" cy="962960"/>
            <a:chOff x="6509852" y="2211483"/>
            <a:chExt cx="4946526" cy="96296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8A41E9E-1812-4ACE-A417-73C9AF47F355}"/>
                </a:ext>
              </a:extLst>
            </p:cNvPr>
            <p:cNvSpPr txBox="1"/>
            <p:nvPr/>
          </p:nvSpPr>
          <p:spPr>
            <a:xfrm>
              <a:off x="6509852" y="2712778"/>
              <a:ext cx="49465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79CA3D-1245-4812-BE2C-A17717D31459}"/>
                </a:ext>
              </a:extLst>
            </p:cNvPr>
            <p:cNvSpPr txBox="1"/>
            <p:nvPr/>
          </p:nvSpPr>
          <p:spPr>
            <a:xfrm>
              <a:off x="6509852" y="2211483"/>
              <a:ext cx="4946526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627DDE9-FE7C-4B7E-A047-E092B6A88859}"/>
              </a:ext>
            </a:extLst>
          </p:cNvPr>
          <p:cNvSpPr txBox="1"/>
          <p:nvPr/>
        </p:nvSpPr>
        <p:spPr>
          <a:xfrm>
            <a:off x="5189318" y="2148671"/>
            <a:ext cx="1531549" cy="120032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7200" dirty="0">
                <a:solidFill>
                  <a:schemeClr val="bg1"/>
                </a:solidFill>
              </a:rPr>
              <a:t>02</a:t>
            </a:r>
            <a:endParaRPr lang="ko-KR" altLang="en-US" sz="7200" dirty="0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60A8FFD-7C61-4B4C-9C24-072FD598989F}"/>
              </a:ext>
            </a:extLst>
          </p:cNvPr>
          <p:cNvGrpSpPr/>
          <p:nvPr/>
        </p:nvGrpSpPr>
        <p:grpSpPr>
          <a:xfrm>
            <a:off x="6720867" y="3741326"/>
            <a:ext cx="4946526" cy="956424"/>
            <a:chOff x="6509852" y="3708414"/>
            <a:chExt cx="4946526" cy="95642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5E1B5E5-22C6-4CAE-BC59-0EB34CC7C043}"/>
                </a:ext>
              </a:extLst>
            </p:cNvPr>
            <p:cNvSpPr txBox="1"/>
            <p:nvPr/>
          </p:nvSpPr>
          <p:spPr>
            <a:xfrm>
              <a:off x="6509852" y="4203173"/>
              <a:ext cx="49465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A5757E4-1723-4073-9FC5-1D351F20A151}"/>
                </a:ext>
              </a:extLst>
            </p:cNvPr>
            <p:cNvSpPr txBox="1"/>
            <p:nvPr/>
          </p:nvSpPr>
          <p:spPr>
            <a:xfrm>
              <a:off x="6509852" y="3708414"/>
              <a:ext cx="4946526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7B9AF74-CA02-49F9-88D7-98D77F70D10F}"/>
              </a:ext>
            </a:extLst>
          </p:cNvPr>
          <p:cNvSpPr txBox="1"/>
          <p:nvPr/>
        </p:nvSpPr>
        <p:spPr>
          <a:xfrm>
            <a:off x="5189318" y="3645602"/>
            <a:ext cx="153154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dirty="0">
                <a:effectLst/>
              </a:rPr>
              <a:t>03</a:t>
            </a:r>
            <a:endParaRPr lang="ko-KR" altLang="en-US" dirty="0">
              <a:effectLst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4517CEC-7AC8-4EC4-A2F9-D33EC557D344}"/>
              </a:ext>
            </a:extLst>
          </p:cNvPr>
          <p:cNvGrpSpPr/>
          <p:nvPr/>
        </p:nvGrpSpPr>
        <p:grpSpPr>
          <a:xfrm>
            <a:off x="6720867" y="5231720"/>
            <a:ext cx="4946526" cy="949889"/>
            <a:chOff x="6509852" y="5205344"/>
            <a:chExt cx="4946526" cy="94988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37A4661-D2A4-40E5-9248-83B3298A506A}"/>
                </a:ext>
              </a:extLst>
            </p:cNvPr>
            <p:cNvSpPr txBox="1"/>
            <p:nvPr/>
          </p:nvSpPr>
          <p:spPr>
            <a:xfrm>
              <a:off x="6509852" y="5693568"/>
              <a:ext cx="49465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93DF382-44DD-45C3-9704-34E8893BC3AC}"/>
                </a:ext>
              </a:extLst>
            </p:cNvPr>
            <p:cNvSpPr txBox="1"/>
            <p:nvPr/>
          </p:nvSpPr>
          <p:spPr>
            <a:xfrm>
              <a:off x="6509852" y="5205344"/>
              <a:ext cx="4946526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611BD74-B8C0-4D62-99FC-2DBC909A434D}"/>
              </a:ext>
            </a:extLst>
          </p:cNvPr>
          <p:cNvSpPr txBox="1"/>
          <p:nvPr/>
        </p:nvSpPr>
        <p:spPr>
          <a:xfrm>
            <a:off x="5189318" y="5142532"/>
            <a:ext cx="153154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pPr algn="ctr"/>
            <a:r>
              <a:rPr lang="en-US" altLang="ko-KR" dirty="0">
                <a:effectLst/>
              </a:rPr>
              <a:t>04</a:t>
            </a:r>
            <a:endParaRPr lang="ko-KR" altLang="en-US" dirty="0">
              <a:effectLst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2C12F7-AE9B-40D2-A6C4-2F1B6BC860EE}"/>
              </a:ext>
            </a:extLst>
          </p:cNvPr>
          <p:cNvSpPr txBox="1"/>
          <p:nvPr/>
        </p:nvSpPr>
        <p:spPr>
          <a:xfrm>
            <a:off x="2136532" y="541515"/>
            <a:ext cx="3024554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>
              <a:defRPr lang="en-US"/>
            </a:defPPr>
            <a:lvl1pPr>
              <a:defRPr sz="7200">
                <a:solidFill>
                  <a:schemeClr val="bg1"/>
                </a:solidFill>
                <a:effectLst>
                  <a:outerShdw blurRad="12700" dist="88900" dir="3000000" algn="tl" rotWithShape="0">
                    <a:schemeClr val="accent2"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altLang="ko-KR" sz="5400" dirty="0">
                <a:effectLst/>
                <a:latin typeface="+mj-lt"/>
              </a:rPr>
              <a:t>Agenda Style</a:t>
            </a:r>
            <a:endParaRPr lang="ko-KR" altLang="en-US" sz="5400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lock Arc 32">
            <a:extLst>
              <a:ext uri="{FF2B5EF4-FFF2-40B4-BE49-F238E27FC236}">
                <a16:creationId xmlns:a16="http://schemas.microsoft.com/office/drawing/2014/main" id="{58C151AE-A634-4AEC-9F09-A97D0E6F6401}"/>
              </a:ext>
            </a:extLst>
          </p:cNvPr>
          <p:cNvSpPr/>
          <p:nvPr/>
        </p:nvSpPr>
        <p:spPr>
          <a:xfrm>
            <a:off x="5116330" y="3419957"/>
            <a:ext cx="1959339" cy="1959339"/>
          </a:xfrm>
          <a:prstGeom prst="blockArc">
            <a:avLst>
              <a:gd name="adj1" fmla="val 10800000"/>
              <a:gd name="adj2" fmla="val 116447"/>
              <a:gd name="adj3" fmla="val 1363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C5990C7-C74A-4B52-8EA9-428BEE9A9D0F}"/>
              </a:ext>
            </a:extLst>
          </p:cNvPr>
          <p:cNvGrpSpPr/>
          <p:nvPr/>
        </p:nvGrpSpPr>
        <p:grpSpPr>
          <a:xfrm>
            <a:off x="8014786" y="2870352"/>
            <a:ext cx="3006000" cy="850432"/>
            <a:chOff x="6440400" y="2781881"/>
            <a:chExt cx="2092039" cy="85043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B5E776F-167E-4D4B-931A-05913BABC6E9}"/>
                </a:ext>
              </a:extLst>
            </p:cNvPr>
            <p:cNvSpPr txBox="1"/>
            <p:nvPr/>
          </p:nvSpPr>
          <p:spPr>
            <a:xfrm>
              <a:off x="6440400" y="2985982"/>
              <a:ext cx="20842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15933B-6C10-4629-BF0F-A3E99AD8EBC0}"/>
                </a:ext>
              </a:extLst>
            </p:cNvPr>
            <p:cNvSpPr txBox="1"/>
            <p:nvPr/>
          </p:nvSpPr>
          <p:spPr>
            <a:xfrm>
              <a:off x="6442000" y="2781881"/>
              <a:ext cx="20904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E84013C-29D5-43A4-B111-7821481E4FAE}"/>
              </a:ext>
            </a:extLst>
          </p:cNvPr>
          <p:cNvGrpSpPr/>
          <p:nvPr/>
        </p:nvGrpSpPr>
        <p:grpSpPr>
          <a:xfrm>
            <a:off x="8337038" y="3961460"/>
            <a:ext cx="3006000" cy="850432"/>
            <a:chOff x="6914356" y="4008592"/>
            <a:chExt cx="2122139" cy="8504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86E24B-3D75-4719-BEED-F862A4476054}"/>
                </a:ext>
              </a:extLst>
            </p:cNvPr>
            <p:cNvSpPr txBox="1"/>
            <p:nvPr/>
          </p:nvSpPr>
          <p:spPr>
            <a:xfrm>
              <a:off x="6914356" y="4212693"/>
              <a:ext cx="21142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F93DE16-3D39-4551-9B48-038070E5E34A}"/>
                </a:ext>
              </a:extLst>
            </p:cNvPr>
            <p:cNvSpPr txBox="1"/>
            <p:nvPr/>
          </p:nvSpPr>
          <p:spPr>
            <a:xfrm>
              <a:off x="6915956" y="4008592"/>
              <a:ext cx="21205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9CD1DA1-8465-4A9F-961B-A797C893B303}"/>
              </a:ext>
            </a:extLst>
          </p:cNvPr>
          <p:cNvGrpSpPr/>
          <p:nvPr/>
        </p:nvGrpSpPr>
        <p:grpSpPr>
          <a:xfrm>
            <a:off x="2936632" y="1748790"/>
            <a:ext cx="6320806" cy="709584"/>
            <a:chOff x="1927195" y="2102122"/>
            <a:chExt cx="5291678" cy="70958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DA41A52-A807-4B64-95E4-E6AC0EDA618D}"/>
                </a:ext>
              </a:extLst>
            </p:cNvPr>
            <p:cNvSpPr txBox="1"/>
            <p:nvPr/>
          </p:nvSpPr>
          <p:spPr>
            <a:xfrm>
              <a:off x="1927195" y="2350041"/>
              <a:ext cx="5291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FCE0015-AA28-415A-9CE2-2CBE4A39E77E}"/>
                </a:ext>
              </a:extLst>
            </p:cNvPr>
            <p:cNvSpPr txBox="1"/>
            <p:nvPr/>
          </p:nvSpPr>
          <p:spPr>
            <a:xfrm>
              <a:off x="1927195" y="2102122"/>
              <a:ext cx="52916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A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13CFAA2-3CC2-4C83-942F-1EFCD7F073EB}"/>
              </a:ext>
            </a:extLst>
          </p:cNvPr>
          <p:cNvGrpSpPr/>
          <p:nvPr/>
        </p:nvGrpSpPr>
        <p:grpSpPr>
          <a:xfrm>
            <a:off x="1184388" y="2870352"/>
            <a:ext cx="3006000" cy="850432"/>
            <a:chOff x="6440400" y="2781881"/>
            <a:chExt cx="2092039" cy="8504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EAAD676-5D9E-48D9-A4D5-B1A4A5DBB0E7}"/>
                </a:ext>
              </a:extLst>
            </p:cNvPr>
            <p:cNvSpPr txBox="1"/>
            <p:nvPr/>
          </p:nvSpPr>
          <p:spPr>
            <a:xfrm>
              <a:off x="6440400" y="2985982"/>
              <a:ext cx="20842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42A170B-B4F7-4ECB-B247-D81902DDCA5A}"/>
                </a:ext>
              </a:extLst>
            </p:cNvPr>
            <p:cNvSpPr txBox="1"/>
            <p:nvPr/>
          </p:nvSpPr>
          <p:spPr>
            <a:xfrm>
              <a:off x="6442000" y="2781881"/>
              <a:ext cx="20904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9307A8A-2A95-4D8A-B629-E004039CAD6F}"/>
              </a:ext>
            </a:extLst>
          </p:cNvPr>
          <p:cNvGrpSpPr/>
          <p:nvPr/>
        </p:nvGrpSpPr>
        <p:grpSpPr>
          <a:xfrm>
            <a:off x="782516" y="3961460"/>
            <a:ext cx="3006000" cy="850432"/>
            <a:chOff x="6914356" y="4008592"/>
            <a:chExt cx="2122139" cy="8504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E63C727-F189-4B2B-9F68-18C59F587255}"/>
                </a:ext>
              </a:extLst>
            </p:cNvPr>
            <p:cNvSpPr txBox="1"/>
            <p:nvPr/>
          </p:nvSpPr>
          <p:spPr>
            <a:xfrm>
              <a:off x="6914356" y="4212693"/>
              <a:ext cx="21142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D72465E-4FD7-4F0B-9CA4-D729D03F6894}"/>
                </a:ext>
              </a:extLst>
            </p:cNvPr>
            <p:cNvSpPr txBox="1"/>
            <p:nvPr/>
          </p:nvSpPr>
          <p:spPr>
            <a:xfrm>
              <a:off x="6915956" y="4008592"/>
              <a:ext cx="21205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CA533650-A7B5-46D4-867A-5EB03CF0211A}"/>
              </a:ext>
            </a:extLst>
          </p:cNvPr>
          <p:cNvSpPr/>
          <p:nvPr/>
        </p:nvSpPr>
        <p:spPr>
          <a:xfrm>
            <a:off x="6026680" y="3341817"/>
            <a:ext cx="141891" cy="141891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F7EC92C-D127-4EDF-B355-04AF187BF456}"/>
              </a:ext>
            </a:extLst>
          </p:cNvPr>
          <p:cNvSpPr/>
          <p:nvPr/>
        </p:nvSpPr>
        <p:spPr>
          <a:xfrm>
            <a:off x="6996542" y="4309418"/>
            <a:ext cx="141891" cy="141891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FDCCE45-97C8-424A-98E2-F574CA529106}"/>
              </a:ext>
            </a:extLst>
          </p:cNvPr>
          <p:cNvSpPr/>
          <p:nvPr/>
        </p:nvSpPr>
        <p:spPr>
          <a:xfrm>
            <a:off x="5053297" y="4309418"/>
            <a:ext cx="141891" cy="141891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B231733-014D-4871-BC4A-56026D3CB4AD}"/>
              </a:ext>
            </a:extLst>
          </p:cNvPr>
          <p:cNvSpPr/>
          <p:nvPr/>
        </p:nvSpPr>
        <p:spPr>
          <a:xfrm>
            <a:off x="6770105" y="3663040"/>
            <a:ext cx="141891" cy="141891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90AB02D-0A00-4C7A-8236-E4549F37FB28}"/>
              </a:ext>
            </a:extLst>
          </p:cNvPr>
          <p:cNvSpPr/>
          <p:nvPr/>
        </p:nvSpPr>
        <p:spPr>
          <a:xfrm>
            <a:off x="5299560" y="3663040"/>
            <a:ext cx="141891" cy="141891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1BAA72C-4A7F-46D4-9D0A-0C12EF75DC50}"/>
              </a:ext>
            </a:extLst>
          </p:cNvPr>
          <p:cNvSpPr/>
          <p:nvPr/>
        </p:nvSpPr>
        <p:spPr>
          <a:xfrm>
            <a:off x="5794822" y="2523392"/>
            <a:ext cx="602086" cy="602086"/>
          </a:xfrm>
          <a:prstGeom prst="ellipse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90C06D9-2500-43A8-AF71-60BDA6EB1C9F}"/>
              </a:ext>
            </a:extLst>
          </p:cNvPr>
          <p:cNvSpPr/>
          <p:nvPr/>
        </p:nvSpPr>
        <p:spPr>
          <a:xfrm>
            <a:off x="4429684" y="3010926"/>
            <a:ext cx="602086" cy="602086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37E46C9-5B06-49B2-8F4E-5771157D43BF}"/>
              </a:ext>
            </a:extLst>
          </p:cNvPr>
          <p:cNvSpPr/>
          <p:nvPr/>
        </p:nvSpPr>
        <p:spPr>
          <a:xfrm>
            <a:off x="7160230" y="3010926"/>
            <a:ext cx="602086" cy="602086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E318DC6-4855-4124-8220-6A13BF48D898}"/>
              </a:ext>
            </a:extLst>
          </p:cNvPr>
          <p:cNvSpPr/>
          <p:nvPr/>
        </p:nvSpPr>
        <p:spPr>
          <a:xfrm>
            <a:off x="4083478" y="4073462"/>
            <a:ext cx="602086" cy="602086"/>
          </a:xfrm>
          <a:prstGeom prst="ellipse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62A0D72-2ACC-4473-B316-039CF86C56BF}"/>
              </a:ext>
            </a:extLst>
          </p:cNvPr>
          <p:cNvSpPr/>
          <p:nvPr/>
        </p:nvSpPr>
        <p:spPr>
          <a:xfrm>
            <a:off x="7506438" y="4073462"/>
            <a:ext cx="602086" cy="602086"/>
          </a:xfrm>
          <a:prstGeom prst="ellipse">
            <a:avLst/>
          </a:prstGeom>
          <a:noFill/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Parallelogram 15">
            <a:extLst>
              <a:ext uri="{FF2B5EF4-FFF2-40B4-BE49-F238E27FC236}">
                <a16:creationId xmlns:a16="http://schemas.microsoft.com/office/drawing/2014/main" id="{D0A69166-A7D8-4CA5-A1A8-47E78A68EE93}"/>
              </a:ext>
            </a:extLst>
          </p:cNvPr>
          <p:cNvSpPr/>
          <p:nvPr/>
        </p:nvSpPr>
        <p:spPr>
          <a:xfrm flipH="1">
            <a:off x="4577719" y="3167264"/>
            <a:ext cx="313420" cy="313420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ounded Rectangle 32">
            <a:extLst>
              <a:ext uri="{FF2B5EF4-FFF2-40B4-BE49-F238E27FC236}">
                <a16:creationId xmlns:a16="http://schemas.microsoft.com/office/drawing/2014/main" id="{9237E110-6B9F-4CD4-979F-69A254505D3E}"/>
              </a:ext>
            </a:extLst>
          </p:cNvPr>
          <p:cNvSpPr/>
          <p:nvPr/>
        </p:nvSpPr>
        <p:spPr>
          <a:xfrm>
            <a:off x="4236258" y="4229667"/>
            <a:ext cx="282720" cy="28272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ectangle 9">
            <a:extLst>
              <a:ext uri="{FF2B5EF4-FFF2-40B4-BE49-F238E27FC236}">
                <a16:creationId xmlns:a16="http://schemas.microsoft.com/office/drawing/2014/main" id="{B76D0F37-BE9F-44D8-B5D7-81F250A430C8}"/>
              </a:ext>
            </a:extLst>
          </p:cNvPr>
          <p:cNvSpPr/>
          <p:nvPr/>
        </p:nvSpPr>
        <p:spPr>
          <a:xfrm>
            <a:off x="7645793" y="4208399"/>
            <a:ext cx="325785" cy="325256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Chord 15">
            <a:extLst>
              <a:ext uri="{FF2B5EF4-FFF2-40B4-BE49-F238E27FC236}">
                <a16:creationId xmlns:a16="http://schemas.microsoft.com/office/drawing/2014/main" id="{C19041A9-EFE0-49A8-B1DD-ACF8076AEACA}"/>
              </a:ext>
            </a:extLst>
          </p:cNvPr>
          <p:cNvSpPr/>
          <p:nvPr/>
        </p:nvSpPr>
        <p:spPr>
          <a:xfrm>
            <a:off x="6008756" y="2622246"/>
            <a:ext cx="174489" cy="380433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16">
            <a:extLst>
              <a:ext uri="{FF2B5EF4-FFF2-40B4-BE49-F238E27FC236}">
                <a16:creationId xmlns:a16="http://schemas.microsoft.com/office/drawing/2014/main" id="{9FCC92B7-B62D-40BB-A9DD-470B2C122F52}"/>
              </a:ext>
            </a:extLst>
          </p:cNvPr>
          <p:cNvSpPr/>
          <p:nvPr/>
        </p:nvSpPr>
        <p:spPr>
          <a:xfrm>
            <a:off x="7279173" y="3183372"/>
            <a:ext cx="345357" cy="226974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34" name="Graphic 172">
            <a:extLst>
              <a:ext uri="{FF2B5EF4-FFF2-40B4-BE49-F238E27FC236}">
                <a16:creationId xmlns:a16="http://schemas.microsoft.com/office/drawing/2014/main" id="{E6ECE216-AD36-478C-83BF-68B69DE9B90A}"/>
              </a:ext>
            </a:extLst>
          </p:cNvPr>
          <p:cNvGrpSpPr/>
          <p:nvPr/>
        </p:nvGrpSpPr>
        <p:grpSpPr>
          <a:xfrm>
            <a:off x="4766797" y="4402944"/>
            <a:ext cx="2694476" cy="2122224"/>
            <a:chOff x="1742378" y="0"/>
            <a:chExt cx="8707244" cy="6858000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BB8EE13-9233-4692-BB07-E21971BD09CD}"/>
                </a:ext>
              </a:extLst>
            </p:cNvPr>
            <p:cNvSpPr/>
            <p:nvPr/>
          </p:nvSpPr>
          <p:spPr>
            <a:xfrm>
              <a:off x="1742378" y="-965"/>
              <a:ext cx="8707244" cy="6848707"/>
            </a:xfrm>
            <a:custGeom>
              <a:avLst/>
              <a:gdLst>
                <a:gd name="connsiteX0" fmla="*/ 8691446 w 8707244"/>
                <a:gd name="connsiteY0" fmla="*/ 4192895 h 6848707"/>
                <a:gd name="connsiteX1" fmla="*/ 7485256 w 8707244"/>
                <a:gd name="connsiteY1" fmla="*/ 736016 h 6848707"/>
                <a:gd name="connsiteX2" fmla="*/ 7278959 w 8707244"/>
                <a:gd name="connsiteY2" fmla="*/ 430287 h 6848707"/>
                <a:gd name="connsiteX3" fmla="*/ 6933271 w 8707244"/>
                <a:gd name="connsiteY3" fmla="*/ 288109 h 6848707"/>
                <a:gd name="connsiteX4" fmla="*/ 6519746 w 8707244"/>
                <a:gd name="connsiteY4" fmla="*/ 559455 h 6848707"/>
                <a:gd name="connsiteX5" fmla="*/ 6196361 w 8707244"/>
                <a:gd name="connsiteY5" fmla="*/ 1090068 h 6848707"/>
                <a:gd name="connsiteX6" fmla="*/ 5960327 w 8707244"/>
                <a:gd name="connsiteY6" fmla="*/ 1624397 h 6848707"/>
                <a:gd name="connsiteX7" fmla="*/ 5833018 w 8707244"/>
                <a:gd name="connsiteY7" fmla="*/ 1711748 h 6848707"/>
                <a:gd name="connsiteX8" fmla="*/ 5676901 w 8707244"/>
                <a:gd name="connsiteY8" fmla="*/ 1644841 h 6848707"/>
                <a:gd name="connsiteX9" fmla="*/ 5504986 w 8707244"/>
                <a:gd name="connsiteY9" fmla="*/ 1264770 h 6848707"/>
                <a:gd name="connsiteX10" fmla="*/ 5338647 w 8707244"/>
                <a:gd name="connsiteY10" fmla="*/ 872619 h 6848707"/>
                <a:gd name="connsiteX11" fmla="*/ 4837771 w 8707244"/>
                <a:gd name="connsiteY11" fmla="*/ 216555 h 6848707"/>
                <a:gd name="connsiteX12" fmla="*/ 3021051 w 8707244"/>
                <a:gd name="connsiteY12" fmla="*/ 1090068 h 6848707"/>
                <a:gd name="connsiteX13" fmla="*/ 2843561 w 8707244"/>
                <a:gd name="connsiteY13" fmla="*/ 1500804 h 6848707"/>
                <a:gd name="connsiteX14" fmla="*/ 2812895 w 8707244"/>
                <a:gd name="connsiteY14" fmla="*/ 1566782 h 6848707"/>
                <a:gd name="connsiteX15" fmla="*/ 2661424 w 8707244"/>
                <a:gd name="connsiteY15" fmla="*/ 1603024 h 6848707"/>
                <a:gd name="connsiteX16" fmla="*/ 2467207 w 8707244"/>
                <a:gd name="connsiteY16" fmla="*/ 1448765 h 6848707"/>
                <a:gd name="connsiteX17" fmla="*/ 2367776 w 8707244"/>
                <a:gd name="connsiteY17" fmla="*/ 1259194 h 6848707"/>
                <a:gd name="connsiteX18" fmla="*/ 2132671 w 8707244"/>
                <a:gd name="connsiteY18" fmla="*/ 871690 h 6848707"/>
                <a:gd name="connsiteX19" fmla="*/ 1923585 w 8707244"/>
                <a:gd name="connsiteY19" fmla="*/ 604990 h 6848707"/>
                <a:gd name="connsiteX20" fmla="*/ 1749812 w 8707244"/>
                <a:gd name="connsiteY20" fmla="*/ 444226 h 6848707"/>
                <a:gd name="connsiteX21" fmla="*/ 1425498 w 8707244"/>
                <a:gd name="connsiteY21" fmla="*/ 305765 h 6848707"/>
                <a:gd name="connsiteX22" fmla="*/ 1289824 w 8707244"/>
                <a:gd name="connsiteY22" fmla="*/ 324351 h 6848707"/>
                <a:gd name="connsiteX23" fmla="*/ 1062154 w 8707244"/>
                <a:gd name="connsiteY23" fmla="*/ 534365 h 6848707"/>
                <a:gd name="connsiteX24" fmla="*/ 87351 w 8707244"/>
                <a:gd name="connsiteY24" fmla="*/ 4933521 h 6848707"/>
                <a:gd name="connsiteX25" fmla="*/ 0 w 8707244"/>
                <a:gd name="connsiteY25" fmla="*/ 5203939 h 6848707"/>
                <a:gd name="connsiteX26" fmla="*/ 493441 w 8707244"/>
                <a:gd name="connsiteY26" fmla="*/ 5113800 h 6848707"/>
                <a:gd name="connsiteX27" fmla="*/ 900461 w 8707244"/>
                <a:gd name="connsiteY27" fmla="*/ 5128668 h 6848707"/>
                <a:gd name="connsiteX28" fmla="*/ 1144859 w 8707244"/>
                <a:gd name="connsiteY28" fmla="*/ 5236463 h 6848707"/>
                <a:gd name="connsiteX29" fmla="*/ 1205261 w 8707244"/>
                <a:gd name="connsiteY29" fmla="*/ 5439973 h 6848707"/>
                <a:gd name="connsiteX30" fmla="*/ 1251724 w 8707244"/>
                <a:gd name="connsiteY30" fmla="*/ 5682512 h 6848707"/>
                <a:gd name="connsiteX31" fmla="*/ 1629007 w 8707244"/>
                <a:gd name="connsiteY31" fmla="*/ 5649058 h 6848707"/>
                <a:gd name="connsiteX32" fmla="*/ 2218164 w 8707244"/>
                <a:gd name="connsiteY32" fmla="*/ 5745702 h 6848707"/>
                <a:gd name="connsiteX33" fmla="*/ 2511812 w 8707244"/>
                <a:gd name="connsiteY33" fmla="*/ 6190821 h 6848707"/>
                <a:gd name="connsiteX34" fmla="*/ 2570356 w 8707244"/>
                <a:gd name="connsiteY34" fmla="*/ 6531863 h 6848707"/>
                <a:gd name="connsiteX35" fmla="*/ 2623324 w 8707244"/>
                <a:gd name="connsiteY35" fmla="*/ 6820866 h 6848707"/>
                <a:gd name="connsiteX36" fmla="*/ 3369527 w 8707244"/>
                <a:gd name="connsiteY36" fmla="*/ 6727009 h 6848707"/>
                <a:gd name="connsiteX37" fmla="*/ 4877730 w 8707244"/>
                <a:gd name="connsiteY37" fmla="*/ 6645234 h 6848707"/>
                <a:gd name="connsiteX38" fmla="*/ 5286608 w 8707244"/>
                <a:gd name="connsiteY38" fmla="*/ 6770685 h 6848707"/>
                <a:gd name="connsiteX39" fmla="*/ 5821866 w 8707244"/>
                <a:gd name="connsiteY39" fmla="*/ 6733514 h 6848707"/>
                <a:gd name="connsiteX40" fmla="*/ 5984488 w 8707244"/>
                <a:gd name="connsiteY40" fmla="*/ 6343222 h 6848707"/>
                <a:gd name="connsiteX41" fmla="*/ 6419386 w 8707244"/>
                <a:gd name="connsiteY41" fmla="*/ 6098824 h 6848707"/>
                <a:gd name="connsiteX42" fmla="*/ 7260373 w 8707244"/>
                <a:gd name="connsiteY42" fmla="*/ 5952929 h 6848707"/>
                <a:gd name="connsiteX43" fmla="*/ 7531720 w 8707244"/>
                <a:gd name="connsiteY43" fmla="*/ 5926909 h 6848707"/>
                <a:gd name="connsiteX44" fmla="*/ 7611637 w 8707244"/>
                <a:gd name="connsiteY44" fmla="*/ 5579363 h 6848707"/>
                <a:gd name="connsiteX45" fmla="*/ 7943386 w 8707244"/>
                <a:gd name="connsiteY45" fmla="*/ 4874049 h 6848707"/>
                <a:gd name="connsiteX46" fmla="*/ 8677507 w 8707244"/>
                <a:gd name="connsiteY46" fmla="*/ 4273741 h 6848707"/>
                <a:gd name="connsiteX47" fmla="*/ 8691446 w 8707244"/>
                <a:gd name="connsiteY47" fmla="*/ 4192895 h 6848707"/>
                <a:gd name="connsiteX48" fmla="*/ 7132134 w 8707244"/>
                <a:gd name="connsiteY48" fmla="*/ 1092855 h 6848707"/>
                <a:gd name="connsiteX49" fmla="*/ 7132134 w 8707244"/>
                <a:gd name="connsiteY49" fmla="*/ 1090068 h 6848707"/>
                <a:gd name="connsiteX50" fmla="*/ 7132134 w 8707244"/>
                <a:gd name="connsiteY50" fmla="*/ 1092855 h 6848707"/>
                <a:gd name="connsiteX51" fmla="*/ 7132134 w 8707244"/>
                <a:gd name="connsiteY51" fmla="*/ 1092855 h 684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707244" h="6848707">
                  <a:moveTo>
                    <a:pt x="8691446" y="4192895"/>
                  </a:moveTo>
                  <a:cubicBezTo>
                    <a:pt x="8400585" y="3601880"/>
                    <a:pt x="7607920" y="1011080"/>
                    <a:pt x="7485256" y="736016"/>
                  </a:cubicBezTo>
                  <a:cubicBezTo>
                    <a:pt x="7428571" y="608707"/>
                    <a:pt x="7383037" y="521355"/>
                    <a:pt x="7278959" y="430287"/>
                  </a:cubicBezTo>
                  <a:cubicBezTo>
                    <a:pt x="7187891" y="350370"/>
                    <a:pt x="7093105" y="258372"/>
                    <a:pt x="6933271" y="288109"/>
                  </a:cubicBezTo>
                  <a:cubicBezTo>
                    <a:pt x="6768791" y="318775"/>
                    <a:pt x="6627542" y="434933"/>
                    <a:pt x="6519746" y="559455"/>
                  </a:cubicBezTo>
                  <a:cubicBezTo>
                    <a:pt x="6383144" y="716502"/>
                    <a:pt x="6293005" y="908860"/>
                    <a:pt x="6196361" y="1090068"/>
                  </a:cubicBezTo>
                  <a:cubicBezTo>
                    <a:pt x="6104364" y="1261982"/>
                    <a:pt x="6069981" y="1460846"/>
                    <a:pt x="5960327" y="1624397"/>
                  </a:cubicBezTo>
                  <a:cubicBezTo>
                    <a:pt x="5930591" y="1668072"/>
                    <a:pt x="5885986" y="1705243"/>
                    <a:pt x="5833018" y="1711748"/>
                  </a:cubicBezTo>
                  <a:cubicBezTo>
                    <a:pt x="5774474" y="1719182"/>
                    <a:pt x="5716859" y="1687587"/>
                    <a:pt x="5676901" y="1644841"/>
                  </a:cubicBezTo>
                  <a:cubicBezTo>
                    <a:pt x="5583044" y="1541692"/>
                    <a:pt x="5551449" y="1393009"/>
                    <a:pt x="5504986" y="1264770"/>
                  </a:cubicBezTo>
                  <a:cubicBezTo>
                    <a:pt x="5456664" y="1130955"/>
                    <a:pt x="5401837" y="999929"/>
                    <a:pt x="5338647" y="872619"/>
                  </a:cubicBezTo>
                  <a:cubicBezTo>
                    <a:pt x="5215054" y="625433"/>
                    <a:pt x="5055220" y="389399"/>
                    <a:pt x="4837771" y="216555"/>
                  </a:cubicBezTo>
                  <a:cubicBezTo>
                    <a:pt x="4112942" y="-358662"/>
                    <a:pt x="3368598" y="308553"/>
                    <a:pt x="3021051" y="1090068"/>
                  </a:cubicBezTo>
                  <a:cubicBezTo>
                    <a:pt x="2960649" y="1226670"/>
                    <a:pt x="2894671" y="1361414"/>
                    <a:pt x="2843561" y="1500804"/>
                  </a:cubicBezTo>
                  <a:cubicBezTo>
                    <a:pt x="2835198" y="1523107"/>
                    <a:pt x="2833339" y="1550055"/>
                    <a:pt x="2812895" y="1566782"/>
                  </a:cubicBezTo>
                  <a:cubicBezTo>
                    <a:pt x="2768290" y="1603024"/>
                    <a:pt x="2712534" y="1613246"/>
                    <a:pt x="2661424" y="1603024"/>
                  </a:cubicBezTo>
                  <a:cubicBezTo>
                    <a:pt x="2573144" y="1585368"/>
                    <a:pt x="2509025" y="1529612"/>
                    <a:pt x="2467207" y="1448765"/>
                  </a:cubicBezTo>
                  <a:cubicBezTo>
                    <a:pt x="2433754" y="1385575"/>
                    <a:pt x="2401229" y="1321456"/>
                    <a:pt x="2367776" y="1259194"/>
                  </a:cubicBezTo>
                  <a:cubicBezTo>
                    <a:pt x="2295293" y="1126309"/>
                    <a:pt x="2217234" y="997141"/>
                    <a:pt x="2132671" y="871690"/>
                  </a:cubicBezTo>
                  <a:cubicBezTo>
                    <a:pt x="2069481" y="776904"/>
                    <a:pt x="1998856" y="689553"/>
                    <a:pt x="1923585" y="604990"/>
                  </a:cubicBezTo>
                  <a:cubicBezTo>
                    <a:pt x="1871546" y="546446"/>
                    <a:pt x="1813932" y="492548"/>
                    <a:pt x="1749812" y="444226"/>
                  </a:cubicBezTo>
                  <a:cubicBezTo>
                    <a:pt x="1652239" y="369885"/>
                    <a:pt x="1551878" y="309482"/>
                    <a:pt x="1425498" y="305765"/>
                  </a:cubicBezTo>
                  <a:cubicBezTo>
                    <a:pt x="1379034" y="303907"/>
                    <a:pt x="1333500" y="307624"/>
                    <a:pt x="1289824" y="324351"/>
                  </a:cubicBezTo>
                  <a:cubicBezTo>
                    <a:pt x="1186676" y="365238"/>
                    <a:pt x="1117910" y="443297"/>
                    <a:pt x="1062154" y="534365"/>
                  </a:cubicBezTo>
                  <a:cubicBezTo>
                    <a:pt x="864220" y="857751"/>
                    <a:pt x="111512" y="4858251"/>
                    <a:pt x="87351" y="4933521"/>
                  </a:cubicBezTo>
                  <a:cubicBezTo>
                    <a:pt x="58544" y="5022731"/>
                    <a:pt x="41817" y="5115658"/>
                    <a:pt x="0" y="5203939"/>
                  </a:cubicBezTo>
                  <a:cubicBezTo>
                    <a:pt x="55756" y="5192787"/>
                    <a:pt x="381929" y="5122163"/>
                    <a:pt x="493441" y="5113800"/>
                  </a:cubicBezTo>
                  <a:cubicBezTo>
                    <a:pt x="629115" y="5102648"/>
                    <a:pt x="765717" y="5108224"/>
                    <a:pt x="900461" y="5128668"/>
                  </a:cubicBezTo>
                  <a:cubicBezTo>
                    <a:pt x="990600" y="5142607"/>
                    <a:pt x="1085385" y="5166768"/>
                    <a:pt x="1144859" y="5236463"/>
                  </a:cubicBezTo>
                  <a:cubicBezTo>
                    <a:pt x="1192251" y="5291290"/>
                    <a:pt x="1208978" y="5367490"/>
                    <a:pt x="1205261" y="5439973"/>
                  </a:cubicBezTo>
                  <a:cubicBezTo>
                    <a:pt x="1200615" y="5532899"/>
                    <a:pt x="1124415" y="5653704"/>
                    <a:pt x="1251724" y="5682512"/>
                  </a:cubicBezTo>
                  <a:cubicBezTo>
                    <a:pt x="1373459" y="5709460"/>
                    <a:pt x="1507273" y="5654634"/>
                    <a:pt x="1629007" y="5649058"/>
                  </a:cubicBezTo>
                  <a:cubicBezTo>
                    <a:pt x="1819507" y="5641624"/>
                    <a:pt x="2060188" y="5627685"/>
                    <a:pt x="2218164" y="5745702"/>
                  </a:cubicBezTo>
                  <a:cubicBezTo>
                    <a:pt x="2364059" y="5854427"/>
                    <a:pt x="2456985" y="6019836"/>
                    <a:pt x="2511812" y="6190821"/>
                  </a:cubicBezTo>
                  <a:cubicBezTo>
                    <a:pt x="2547125" y="6300475"/>
                    <a:pt x="2566639" y="6416634"/>
                    <a:pt x="2570356" y="6531863"/>
                  </a:cubicBezTo>
                  <a:cubicBezTo>
                    <a:pt x="2573144" y="6624790"/>
                    <a:pt x="2524822" y="6763251"/>
                    <a:pt x="2623324" y="6820866"/>
                  </a:cubicBezTo>
                  <a:cubicBezTo>
                    <a:pt x="2742271" y="6889631"/>
                    <a:pt x="2877015" y="6863612"/>
                    <a:pt x="3369527" y="6727009"/>
                  </a:cubicBezTo>
                  <a:cubicBezTo>
                    <a:pt x="3850888" y="6593195"/>
                    <a:pt x="4322027" y="6531863"/>
                    <a:pt x="4877730" y="6645234"/>
                  </a:cubicBezTo>
                  <a:cubicBezTo>
                    <a:pt x="5013403" y="6689838"/>
                    <a:pt x="5150005" y="6728868"/>
                    <a:pt x="5286608" y="6770685"/>
                  </a:cubicBezTo>
                  <a:cubicBezTo>
                    <a:pt x="5458522" y="6822724"/>
                    <a:pt x="5664820" y="6893348"/>
                    <a:pt x="5821866" y="6733514"/>
                  </a:cubicBezTo>
                  <a:cubicBezTo>
                    <a:pt x="5915722" y="6638729"/>
                    <a:pt x="5855320" y="6426856"/>
                    <a:pt x="5984488" y="6343222"/>
                  </a:cubicBezTo>
                  <a:cubicBezTo>
                    <a:pt x="6122949" y="6253082"/>
                    <a:pt x="6266986" y="6155509"/>
                    <a:pt x="6419386" y="6098824"/>
                  </a:cubicBezTo>
                  <a:cubicBezTo>
                    <a:pt x="6683298" y="6002180"/>
                    <a:pt x="6973230" y="5922263"/>
                    <a:pt x="7260373" y="5952929"/>
                  </a:cubicBezTo>
                  <a:cubicBezTo>
                    <a:pt x="7358876" y="5963151"/>
                    <a:pt x="7457378" y="5961292"/>
                    <a:pt x="7531720" y="5926909"/>
                  </a:cubicBezTo>
                  <a:cubicBezTo>
                    <a:pt x="7662746" y="5865577"/>
                    <a:pt x="7642303" y="5706673"/>
                    <a:pt x="7611637" y="5579363"/>
                  </a:cubicBezTo>
                  <a:cubicBezTo>
                    <a:pt x="7550305" y="5322885"/>
                    <a:pt x="7642303" y="5157475"/>
                    <a:pt x="7943386" y="4874049"/>
                  </a:cubicBezTo>
                  <a:cubicBezTo>
                    <a:pt x="8174774" y="4656600"/>
                    <a:pt x="8428464" y="4467958"/>
                    <a:pt x="8677507" y="4273741"/>
                  </a:cubicBezTo>
                  <a:cubicBezTo>
                    <a:pt x="8721183" y="4239358"/>
                    <a:pt x="8716537" y="4244004"/>
                    <a:pt x="8691446" y="4192895"/>
                  </a:cubicBezTo>
                  <a:close/>
                  <a:moveTo>
                    <a:pt x="7132134" y="1092855"/>
                  </a:moveTo>
                  <a:cubicBezTo>
                    <a:pt x="7132134" y="1091926"/>
                    <a:pt x="7132134" y="1090997"/>
                    <a:pt x="7132134" y="1090068"/>
                  </a:cubicBezTo>
                  <a:cubicBezTo>
                    <a:pt x="7132134" y="1090997"/>
                    <a:pt x="7132134" y="1090997"/>
                    <a:pt x="7132134" y="1092855"/>
                  </a:cubicBezTo>
                  <a:cubicBezTo>
                    <a:pt x="7132134" y="1091926"/>
                    <a:pt x="7132134" y="1091926"/>
                    <a:pt x="7132134" y="1092855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A222CB73-5028-4995-8063-8A144C47731F}"/>
                </a:ext>
              </a:extLst>
            </p:cNvPr>
            <p:cNvSpPr/>
            <p:nvPr/>
          </p:nvSpPr>
          <p:spPr>
            <a:xfrm>
              <a:off x="6162919" y="1071880"/>
              <a:ext cx="529683" cy="455341"/>
            </a:xfrm>
            <a:custGeom>
              <a:avLst/>
              <a:gdLst>
                <a:gd name="connsiteX0" fmla="*/ 232305 w 529682"/>
                <a:gd name="connsiteY0" fmla="*/ 50676 h 455341"/>
                <a:gd name="connsiteX1" fmla="*/ 432098 w 529682"/>
                <a:gd name="connsiteY1" fmla="*/ 496 h 455341"/>
                <a:gd name="connsiteX2" fmla="*/ 538034 w 529682"/>
                <a:gd name="connsiteY2" fmla="*/ 95281 h 455341"/>
                <a:gd name="connsiteX3" fmla="*/ 461835 w 529682"/>
                <a:gd name="connsiteY3" fmla="*/ 319235 h 455341"/>
                <a:gd name="connsiteX4" fmla="*/ 190488 w 529682"/>
                <a:gd name="connsiteY4" fmla="*/ 460484 h 455341"/>
                <a:gd name="connsiteX5" fmla="*/ 10210 w 529682"/>
                <a:gd name="connsiteY5" fmla="*/ 374062 h 455341"/>
                <a:gd name="connsiteX6" fmla="*/ 59461 w 529682"/>
                <a:gd name="connsiteY6" fmla="*/ 184491 h 455341"/>
                <a:gd name="connsiteX7" fmla="*/ 232305 w 529682"/>
                <a:gd name="connsiteY7" fmla="*/ 50676 h 45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682" h="455341">
                  <a:moveTo>
                    <a:pt x="232305" y="50676"/>
                  </a:moveTo>
                  <a:cubicBezTo>
                    <a:pt x="294566" y="20940"/>
                    <a:pt x="363332" y="3284"/>
                    <a:pt x="432098" y="496"/>
                  </a:cubicBezTo>
                  <a:cubicBezTo>
                    <a:pt x="513874" y="-3221"/>
                    <a:pt x="538034" y="12576"/>
                    <a:pt x="538034" y="95281"/>
                  </a:cubicBezTo>
                  <a:cubicBezTo>
                    <a:pt x="538034" y="175198"/>
                    <a:pt x="511086" y="256045"/>
                    <a:pt x="461835" y="319235"/>
                  </a:cubicBezTo>
                  <a:cubicBezTo>
                    <a:pt x="397715" y="402869"/>
                    <a:pt x="295495" y="455837"/>
                    <a:pt x="190488" y="460484"/>
                  </a:cubicBezTo>
                  <a:cubicBezTo>
                    <a:pt x="119864" y="464201"/>
                    <a:pt x="39017" y="439111"/>
                    <a:pt x="10210" y="374062"/>
                  </a:cubicBezTo>
                  <a:cubicBezTo>
                    <a:pt x="-17668" y="310872"/>
                    <a:pt x="15786" y="237459"/>
                    <a:pt x="59461" y="184491"/>
                  </a:cubicBezTo>
                  <a:cubicBezTo>
                    <a:pt x="105925" y="127806"/>
                    <a:pt x="166327" y="82271"/>
                    <a:pt x="232305" y="50676"/>
                  </a:cubicBezTo>
                  <a:close/>
                </a:path>
              </a:pathLst>
            </a:custGeom>
            <a:solidFill>
              <a:srgbClr val="333333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9E9E244-9B46-4E66-895F-F3F496927C0A}"/>
                </a:ext>
              </a:extLst>
            </p:cNvPr>
            <p:cNvSpPr/>
            <p:nvPr/>
          </p:nvSpPr>
          <p:spPr>
            <a:xfrm>
              <a:off x="3468959" y="1672683"/>
              <a:ext cx="1644805" cy="5166732"/>
            </a:xfrm>
            <a:custGeom>
              <a:avLst/>
              <a:gdLst>
                <a:gd name="connsiteX0" fmla="*/ 900461 w 1644804"/>
                <a:gd name="connsiteY0" fmla="*/ 5139783 h 5166731"/>
                <a:gd name="connsiteX1" fmla="*/ 837271 w 1644804"/>
                <a:gd name="connsiteY1" fmla="*/ 5026413 h 5166731"/>
                <a:gd name="connsiteX2" fmla="*/ 805676 w 1644804"/>
                <a:gd name="connsiteY2" fmla="*/ 4565495 h 5166731"/>
                <a:gd name="connsiteX3" fmla="*/ 0 w 1644804"/>
                <a:gd name="connsiteY3" fmla="*/ 0 h 5166731"/>
                <a:gd name="connsiteX4" fmla="*/ 568712 w 1644804"/>
                <a:gd name="connsiteY4" fmla="*/ 1492405 h 5166731"/>
                <a:gd name="connsiteX5" fmla="*/ 1149505 w 1644804"/>
                <a:gd name="connsiteY5" fmla="*/ 3178098 h 5166731"/>
                <a:gd name="connsiteX6" fmla="*/ 1419922 w 1644804"/>
                <a:gd name="connsiteY6" fmla="*/ 4100861 h 5166731"/>
                <a:gd name="connsiteX7" fmla="*/ 1647593 w 1644804"/>
                <a:gd name="connsiteY7" fmla="*/ 5044998 h 5166731"/>
                <a:gd name="connsiteX8" fmla="*/ 900461 w 1644804"/>
                <a:gd name="connsiteY8" fmla="*/ 5139783 h 516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4804" h="5166731">
                  <a:moveTo>
                    <a:pt x="900461" y="5139783"/>
                  </a:moveTo>
                  <a:cubicBezTo>
                    <a:pt x="853998" y="5112835"/>
                    <a:pt x="841917" y="5069159"/>
                    <a:pt x="837271" y="5026413"/>
                  </a:cubicBezTo>
                  <a:cubicBezTo>
                    <a:pt x="849351" y="4875871"/>
                    <a:pt x="813110" y="4611030"/>
                    <a:pt x="805676" y="4565495"/>
                  </a:cubicBezTo>
                  <a:cubicBezTo>
                    <a:pt x="770364" y="4278352"/>
                    <a:pt x="455341" y="1829729"/>
                    <a:pt x="0" y="0"/>
                  </a:cubicBezTo>
                  <a:cubicBezTo>
                    <a:pt x="116159" y="210944"/>
                    <a:pt x="479502" y="1244290"/>
                    <a:pt x="568712" y="1492405"/>
                  </a:cubicBezTo>
                  <a:cubicBezTo>
                    <a:pt x="659780" y="1747024"/>
                    <a:pt x="1051002" y="2869580"/>
                    <a:pt x="1149505" y="3178098"/>
                  </a:cubicBezTo>
                  <a:cubicBezTo>
                    <a:pt x="1247078" y="3483827"/>
                    <a:pt x="1339076" y="3790486"/>
                    <a:pt x="1419922" y="4100861"/>
                  </a:cubicBezTo>
                  <a:cubicBezTo>
                    <a:pt x="1475678" y="4309946"/>
                    <a:pt x="1552807" y="4635190"/>
                    <a:pt x="1647593" y="5044998"/>
                  </a:cubicBezTo>
                  <a:cubicBezTo>
                    <a:pt x="1489617" y="5093320"/>
                    <a:pt x="1098395" y="5238286"/>
                    <a:pt x="900461" y="5139783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C0BC2A2-552D-4FA8-B7A3-7E4BDA28143F}"/>
                </a:ext>
              </a:extLst>
            </p:cNvPr>
            <p:cNvSpPr/>
            <p:nvPr/>
          </p:nvSpPr>
          <p:spPr>
            <a:xfrm>
              <a:off x="6705600" y="1607634"/>
              <a:ext cx="1663390" cy="5222488"/>
            </a:xfrm>
            <a:custGeom>
              <a:avLst/>
              <a:gdLst>
                <a:gd name="connsiteX0" fmla="*/ 1663390 w 1663390"/>
                <a:gd name="connsiteY0" fmla="*/ 0 h 5222487"/>
                <a:gd name="connsiteX1" fmla="*/ 1151364 w 1663390"/>
                <a:gd name="connsiteY1" fmla="*/ 3031273 h 5222487"/>
                <a:gd name="connsiteX2" fmla="*/ 973874 w 1663390"/>
                <a:gd name="connsiteY2" fmla="*/ 4820115 h 5222487"/>
                <a:gd name="connsiteX3" fmla="*/ 880017 w 1663390"/>
                <a:gd name="connsiteY3" fmla="*/ 5126774 h 5222487"/>
                <a:gd name="connsiteX4" fmla="*/ 625398 w 1663390"/>
                <a:gd name="connsiteY4" fmla="*/ 5228063 h 5222487"/>
                <a:gd name="connsiteX5" fmla="*/ 0 w 1663390"/>
                <a:gd name="connsiteY5" fmla="*/ 5059866 h 5222487"/>
                <a:gd name="connsiteX6" fmla="*/ 175632 w 1663390"/>
                <a:gd name="connsiteY6" fmla="*/ 4444690 h 5222487"/>
                <a:gd name="connsiteX7" fmla="*/ 517603 w 1663390"/>
                <a:gd name="connsiteY7" fmla="*/ 3451303 h 5222487"/>
                <a:gd name="connsiteX8" fmla="*/ 878159 w 1663390"/>
                <a:gd name="connsiteY8" fmla="*/ 2440259 h 5222487"/>
                <a:gd name="connsiteX9" fmla="*/ 1663390 w 1663390"/>
                <a:gd name="connsiteY9" fmla="*/ 0 h 5222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3390" h="5222487">
                  <a:moveTo>
                    <a:pt x="1663390" y="0"/>
                  </a:moveTo>
                  <a:cubicBezTo>
                    <a:pt x="1456164" y="1118839"/>
                    <a:pt x="1202473" y="2699525"/>
                    <a:pt x="1151364" y="3031273"/>
                  </a:cubicBezTo>
                  <a:cubicBezTo>
                    <a:pt x="1109547" y="3299832"/>
                    <a:pt x="961793" y="4815469"/>
                    <a:pt x="973874" y="4820115"/>
                  </a:cubicBezTo>
                  <a:cubicBezTo>
                    <a:pt x="968298" y="4845205"/>
                    <a:pt x="956217" y="5038493"/>
                    <a:pt x="880017" y="5126774"/>
                  </a:cubicBezTo>
                  <a:cubicBezTo>
                    <a:pt x="839130" y="5180671"/>
                    <a:pt x="769435" y="5241073"/>
                    <a:pt x="625398" y="5228063"/>
                  </a:cubicBezTo>
                  <a:cubicBezTo>
                    <a:pt x="473927" y="5205761"/>
                    <a:pt x="60402" y="5074734"/>
                    <a:pt x="0" y="5059866"/>
                  </a:cubicBezTo>
                  <a:cubicBezTo>
                    <a:pt x="52968" y="4915830"/>
                    <a:pt x="142179" y="4547840"/>
                    <a:pt x="175632" y="4444690"/>
                  </a:cubicBezTo>
                  <a:cubicBezTo>
                    <a:pt x="223024" y="4296937"/>
                    <a:pt x="482290" y="3550734"/>
                    <a:pt x="517603" y="3451303"/>
                  </a:cubicBezTo>
                  <a:cubicBezTo>
                    <a:pt x="554773" y="3346295"/>
                    <a:pt x="826120" y="2586154"/>
                    <a:pt x="878159" y="2440259"/>
                  </a:cubicBezTo>
                  <a:cubicBezTo>
                    <a:pt x="924622" y="2313878"/>
                    <a:pt x="1643876" y="53898"/>
                    <a:pt x="1663390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5647261-A8C1-4933-B5AC-3A67A2F1C65E}"/>
                </a:ext>
              </a:extLst>
            </p:cNvPr>
            <p:cNvSpPr/>
            <p:nvPr/>
          </p:nvSpPr>
          <p:spPr>
            <a:xfrm>
              <a:off x="8759012" y="1910576"/>
              <a:ext cx="613317" cy="4042317"/>
            </a:xfrm>
            <a:custGeom>
              <a:avLst/>
              <a:gdLst>
                <a:gd name="connsiteX0" fmla="*/ 4917 w 613317"/>
                <a:gd name="connsiteY0" fmla="*/ 4039529 h 4042317"/>
                <a:gd name="connsiteX1" fmla="*/ 271 w 613317"/>
                <a:gd name="connsiteY1" fmla="*/ 3074949 h 4042317"/>
                <a:gd name="connsiteX2" fmla="*/ 123864 w 613317"/>
                <a:gd name="connsiteY2" fmla="*/ 0 h 4042317"/>
                <a:gd name="connsiteX3" fmla="*/ 300425 w 613317"/>
                <a:gd name="connsiteY3" fmla="*/ 1442224 h 4042317"/>
                <a:gd name="connsiteX4" fmla="*/ 420300 w 613317"/>
                <a:gd name="connsiteY4" fmla="*/ 2180064 h 4042317"/>
                <a:gd name="connsiteX5" fmla="*/ 553185 w 613317"/>
                <a:gd name="connsiteY5" fmla="*/ 2985739 h 4042317"/>
                <a:gd name="connsiteX6" fmla="*/ 597791 w 613317"/>
                <a:gd name="connsiteY6" fmla="*/ 3398334 h 4042317"/>
                <a:gd name="connsiteX7" fmla="*/ 590356 w 613317"/>
                <a:gd name="connsiteY7" fmla="*/ 3652024 h 4042317"/>
                <a:gd name="connsiteX8" fmla="*/ 596861 w 613317"/>
                <a:gd name="connsiteY8" fmla="*/ 3931734 h 4042317"/>
                <a:gd name="connsiteX9" fmla="*/ 496500 w 613317"/>
                <a:gd name="connsiteY9" fmla="*/ 4022803 h 4042317"/>
                <a:gd name="connsiteX10" fmla="*/ 4917 w 613317"/>
                <a:gd name="connsiteY10" fmla="*/ 4039529 h 4042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3317" h="4042317">
                  <a:moveTo>
                    <a:pt x="4917" y="4039529"/>
                  </a:moveTo>
                  <a:cubicBezTo>
                    <a:pt x="23502" y="3850888"/>
                    <a:pt x="7705" y="3195754"/>
                    <a:pt x="271" y="3074949"/>
                  </a:cubicBezTo>
                  <a:cubicBezTo>
                    <a:pt x="-4376" y="2994102"/>
                    <a:pt x="51380" y="486937"/>
                    <a:pt x="123864" y="0"/>
                  </a:cubicBezTo>
                  <a:cubicBezTo>
                    <a:pt x="206568" y="742485"/>
                    <a:pt x="269758" y="1230351"/>
                    <a:pt x="300425" y="1442224"/>
                  </a:cubicBezTo>
                  <a:cubicBezTo>
                    <a:pt x="340383" y="1709854"/>
                    <a:pt x="374766" y="1913363"/>
                    <a:pt x="420300" y="2180064"/>
                  </a:cubicBezTo>
                  <a:cubicBezTo>
                    <a:pt x="464905" y="2442117"/>
                    <a:pt x="514156" y="2722756"/>
                    <a:pt x="553185" y="2985739"/>
                  </a:cubicBezTo>
                  <a:cubicBezTo>
                    <a:pt x="576417" y="3147432"/>
                    <a:pt x="593144" y="3234783"/>
                    <a:pt x="597791" y="3398334"/>
                  </a:cubicBezTo>
                  <a:cubicBezTo>
                    <a:pt x="566195" y="3458737"/>
                    <a:pt x="571771" y="3593480"/>
                    <a:pt x="590356" y="3652024"/>
                  </a:cubicBezTo>
                  <a:cubicBezTo>
                    <a:pt x="607083" y="3703134"/>
                    <a:pt x="639608" y="3849029"/>
                    <a:pt x="596861" y="3931734"/>
                  </a:cubicBezTo>
                  <a:cubicBezTo>
                    <a:pt x="566195" y="3980056"/>
                    <a:pt x="556903" y="4001429"/>
                    <a:pt x="496500" y="4022803"/>
                  </a:cubicBezTo>
                  <a:cubicBezTo>
                    <a:pt x="339454" y="4078559"/>
                    <a:pt x="216791" y="4014439"/>
                    <a:pt x="4917" y="4039529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A00D748-B23C-4749-AEBB-D8C86ED94454}"/>
                </a:ext>
              </a:extLst>
            </p:cNvPr>
            <p:cNvSpPr/>
            <p:nvPr/>
          </p:nvSpPr>
          <p:spPr>
            <a:xfrm>
              <a:off x="7678544" y="1429215"/>
              <a:ext cx="715537" cy="4980878"/>
            </a:xfrm>
            <a:custGeom>
              <a:avLst/>
              <a:gdLst>
                <a:gd name="connsiteX0" fmla="*/ 0 w 715536"/>
                <a:gd name="connsiteY0" fmla="*/ 4981808 h 4980878"/>
                <a:gd name="connsiteX1" fmla="*/ 240681 w 715536"/>
                <a:gd name="connsiteY1" fmla="*/ 2718110 h 4980878"/>
                <a:gd name="connsiteX2" fmla="*/ 722971 w 715536"/>
                <a:gd name="connsiteY2" fmla="*/ 0 h 4980878"/>
                <a:gd name="connsiteX3" fmla="*/ 573359 w 715536"/>
                <a:gd name="connsiteY3" fmla="*/ 2227456 h 4980878"/>
                <a:gd name="connsiteX4" fmla="*/ 538047 w 715536"/>
                <a:gd name="connsiteY4" fmla="*/ 4644483 h 4980878"/>
                <a:gd name="connsiteX5" fmla="*/ 0 w 715536"/>
                <a:gd name="connsiteY5" fmla="*/ 4981808 h 498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5536" h="4980878">
                  <a:moveTo>
                    <a:pt x="0" y="4981808"/>
                  </a:moveTo>
                  <a:cubicBezTo>
                    <a:pt x="0" y="4799671"/>
                    <a:pt x="184925" y="3095393"/>
                    <a:pt x="240681" y="2718110"/>
                  </a:cubicBezTo>
                  <a:cubicBezTo>
                    <a:pt x="353122" y="1964473"/>
                    <a:pt x="670003" y="210015"/>
                    <a:pt x="722971" y="0"/>
                  </a:cubicBezTo>
                  <a:cubicBezTo>
                    <a:pt x="709032" y="689517"/>
                    <a:pt x="613317" y="1491476"/>
                    <a:pt x="573359" y="2227456"/>
                  </a:cubicBezTo>
                  <a:cubicBezTo>
                    <a:pt x="546410" y="2726473"/>
                    <a:pt x="533400" y="4359198"/>
                    <a:pt x="538047" y="4644483"/>
                  </a:cubicBezTo>
                  <a:cubicBezTo>
                    <a:pt x="394939" y="4687230"/>
                    <a:pt x="57615" y="4888881"/>
                    <a:pt x="0" y="4981808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A8A5DC9A-BA32-4496-81DB-FABAD7E3FC60}"/>
                </a:ext>
              </a:extLst>
            </p:cNvPr>
            <p:cNvSpPr/>
            <p:nvPr/>
          </p:nvSpPr>
          <p:spPr>
            <a:xfrm>
              <a:off x="2916692" y="2093464"/>
              <a:ext cx="641195" cy="3596268"/>
            </a:xfrm>
            <a:custGeom>
              <a:avLst/>
              <a:gdLst>
                <a:gd name="connsiteX0" fmla="*/ 302293 w 641195"/>
                <a:gd name="connsiteY0" fmla="*/ 596768 h 3596268"/>
                <a:gd name="connsiteX1" fmla="*/ 414734 w 641195"/>
                <a:gd name="connsiteY1" fmla="*/ 1064190 h 3596268"/>
                <a:gd name="connsiteX2" fmla="*/ 493722 w 641195"/>
                <a:gd name="connsiteY2" fmla="*/ 1503734 h 3596268"/>
                <a:gd name="connsiteX3" fmla="*/ 617315 w 641195"/>
                <a:gd name="connsiteY3" fmla="*/ 2947817 h 3596268"/>
                <a:gd name="connsiteX4" fmla="*/ 647052 w 641195"/>
                <a:gd name="connsiteY4" fmla="*/ 3556488 h 3596268"/>
                <a:gd name="connsiteX5" fmla="*/ 17937 w 641195"/>
                <a:gd name="connsiteY5" fmla="*/ 3583437 h 3596268"/>
                <a:gd name="connsiteX6" fmla="*/ 1210 w 641195"/>
                <a:gd name="connsiteY6" fmla="*/ 3548124 h 3596268"/>
                <a:gd name="connsiteX7" fmla="*/ 109005 w 641195"/>
                <a:gd name="connsiteY7" fmla="*/ 178 h 3596268"/>
                <a:gd name="connsiteX8" fmla="*/ 302293 w 641195"/>
                <a:gd name="connsiteY8" fmla="*/ 596768 h 359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1195" h="3596268">
                  <a:moveTo>
                    <a:pt x="302293" y="596768"/>
                  </a:moveTo>
                  <a:cubicBezTo>
                    <a:pt x="346898" y="751027"/>
                    <a:pt x="383139" y="907144"/>
                    <a:pt x="414734" y="1064190"/>
                  </a:cubicBezTo>
                  <a:cubicBezTo>
                    <a:pt x="444471" y="1210085"/>
                    <a:pt x="467703" y="1356910"/>
                    <a:pt x="493722" y="1503734"/>
                  </a:cubicBezTo>
                  <a:cubicBezTo>
                    <a:pt x="519742" y="1650558"/>
                    <a:pt x="614527" y="2862324"/>
                    <a:pt x="617315" y="2947817"/>
                  </a:cubicBezTo>
                  <a:cubicBezTo>
                    <a:pt x="621961" y="3095571"/>
                    <a:pt x="647052" y="3511883"/>
                    <a:pt x="647052" y="3556488"/>
                  </a:cubicBezTo>
                  <a:cubicBezTo>
                    <a:pt x="344110" y="3551841"/>
                    <a:pt x="203791" y="3645697"/>
                    <a:pt x="17937" y="3583437"/>
                  </a:cubicBezTo>
                  <a:cubicBezTo>
                    <a:pt x="2139" y="3577861"/>
                    <a:pt x="-2507" y="3570427"/>
                    <a:pt x="1210" y="3548124"/>
                  </a:cubicBezTo>
                  <a:cubicBezTo>
                    <a:pt x="5856" y="3511883"/>
                    <a:pt x="239103" y="1458200"/>
                    <a:pt x="109005" y="178"/>
                  </a:cubicBezTo>
                  <a:cubicBezTo>
                    <a:pt x="107147" y="-10044"/>
                    <a:pt x="252112" y="422995"/>
                    <a:pt x="302293" y="596768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4E6B648-02C4-4898-AFF8-CF94590B1A47}"/>
                </a:ext>
              </a:extLst>
            </p:cNvPr>
            <p:cNvSpPr/>
            <p:nvPr/>
          </p:nvSpPr>
          <p:spPr>
            <a:xfrm>
              <a:off x="8866703" y="959005"/>
              <a:ext cx="919976" cy="4348976"/>
            </a:xfrm>
            <a:custGeom>
              <a:avLst/>
              <a:gdLst>
                <a:gd name="connsiteX0" fmla="*/ 490099 w 919975"/>
                <a:gd name="connsiteY0" fmla="*/ 4348976 h 4348975"/>
                <a:gd name="connsiteX1" fmla="*/ 76575 w 919975"/>
                <a:gd name="connsiteY1" fmla="*/ 1595554 h 4348975"/>
                <a:gd name="connsiteX2" fmla="*/ 21748 w 919975"/>
                <a:gd name="connsiteY2" fmla="*/ 0 h 4348975"/>
                <a:gd name="connsiteX3" fmla="*/ 241055 w 919975"/>
                <a:gd name="connsiteY3" fmla="*/ 1491476 h 4348975"/>
                <a:gd name="connsiteX4" fmla="*/ 522624 w 919975"/>
                <a:gd name="connsiteY4" fmla="*/ 2436542 h 4348975"/>
                <a:gd name="connsiteX5" fmla="*/ 927784 w 919975"/>
                <a:gd name="connsiteY5" fmla="*/ 3815576 h 4348975"/>
                <a:gd name="connsiteX6" fmla="*/ 490099 w 919975"/>
                <a:gd name="connsiteY6" fmla="*/ 4348976 h 434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9975" h="4348975">
                  <a:moveTo>
                    <a:pt x="490099" y="4348976"/>
                  </a:moveTo>
                  <a:cubicBezTo>
                    <a:pt x="469655" y="4234676"/>
                    <a:pt x="88655" y="1691268"/>
                    <a:pt x="76575" y="1595554"/>
                  </a:cubicBezTo>
                  <a:cubicBezTo>
                    <a:pt x="65424" y="1510990"/>
                    <a:pt x="-46089" y="574288"/>
                    <a:pt x="21748" y="0"/>
                  </a:cubicBezTo>
                  <a:cubicBezTo>
                    <a:pt x="58919" y="637478"/>
                    <a:pt x="198309" y="1330712"/>
                    <a:pt x="241055" y="1491476"/>
                  </a:cubicBezTo>
                  <a:cubicBezTo>
                    <a:pt x="287518" y="1668037"/>
                    <a:pt x="480807" y="2296222"/>
                    <a:pt x="522624" y="2436542"/>
                  </a:cubicBezTo>
                  <a:cubicBezTo>
                    <a:pt x="557936" y="2555488"/>
                    <a:pt x="902694" y="3692912"/>
                    <a:pt x="927784" y="3815576"/>
                  </a:cubicBezTo>
                  <a:cubicBezTo>
                    <a:pt x="681528" y="4026520"/>
                    <a:pt x="570016" y="4156617"/>
                    <a:pt x="490099" y="4348976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CCD47A5-E1CB-4153-B94C-C99B44C6E45C}"/>
                </a:ext>
              </a:extLst>
            </p:cNvPr>
            <p:cNvSpPr/>
            <p:nvPr/>
          </p:nvSpPr>
          <p:spPr>
            <a:xfrm>
              <a:off x="3468959" y="1673612"/>
              <a:ext cx="799171" cy="4562707"/>
            </a:xfrm>
            <a:custGeom>
              <a:avLst/>
              <a:gdLst>
                <a:gd name="connsiteX0" fmla="*/ 388434 w 799170"/>
                <a:gd name="connsiteY0" fmla="*/ 4006076 h 4562707"/>
                <a:gd name="connsiteX1" fmla="*/ 314093 w 799170"/>
                <a:gd name="connsiteY1" fmla="*/ 2838915 h 4562707"/>
                <a:gd name="connsiteX2" fmla="*/ 157976 w 799170"/>
                <a:gd name="connsiteY2" fmla="*/ 1404125 h 4562707"/>
                <a:gd name="connsiteX3" fmla="*/ 0 w 799170"/>
                <a:gd name="connsiteY3" fmla="*/ 0 h 4562707"/>
                <a:gd name="connsiteX4" fmla="*/ 341971 w 799170"/>
                <a:gd name="connsiteY4" fmla="*/ 1571393 h 4562707"/>
                <a:gd name="connsiteX5" fmla="*/ 607741 w 799170"/>
                <a:gd name="connsiteY5" fmla="*/ 3074949 h 4562707"/>
                <a:gd name="connsiteX6" fmla="*/ 805676 w 799170"/>
                <a:gd name="connsiteY6" fmla="*/ 4565496 h 4562707"/>
                <a:gd name="connsiteX7" fmla="*/ 388434 w 799170"/>
                <a:gd name="connsiteY7" fmla="*/ 4006076 h 456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9170" h="4562707">
                  <a:moveTo>
                    <a:pt x="388434" y="4006076"/>
                  </a:moveTo>
                  <a:cubicBezTo>
                    <a:pt x="354980" y="3904785"/>
                    <a:pt x="335466" y="3092605"/>
                    <a:pt x="314093" y="2838915"/>
                  </a:cubicBezTo>
                  <a:cubicBezTo>
                    <a:pt x="274134" y="2359412"/>
                    <a:pt x="218378" y="1880839"/>
                    <a:pt x="157976" y="1404125"/>
                  </a:cubicBezTo>
                  <a:cubicBezTo>
                    <a:pt x="127310" y="1160656"/>
                    <a:pt x="37171" y="401444"/>
                    <a:pt x="0" y="0"/>
                  </a:cubicBezTo>
                  <a:cubicBezTo>
                    <a:pt x="37171" y="171915"/>
                    <a:pt x="293649" y="1321419"/>
                    <a:pt x="341971" y="1571393"/>
                  </a:cubicBezTo>
                  <a:cubicBezTo>
                    <a:pt x="437685" y="2071339"/>
                    <a:pt x="526895" y="2573144"/>
                    <a:pt x="607741" y="3074949"/>
                  </a:cubicBezTo>
                  <a:cubicBezTo>
                    <a:pt x="644912" y="3306337"/>
                    <a:pt x="801959" y="4486508"/>
                    <a:pt x="805676" y="4565496"/>
                  </a:cubicBezTo>
                  <a:cubicBezTo>
                    <a:pt x="762000" y="4402874"/>
                    <a:pt x="617963" y="4082276"/>
                    <a:pt x="388434" y="4006076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9245D81-975B-4FAF-BBBB-616BCDBD643F}"/>
                </a:ext>
              </a:extLst>
            </p:cNvPr>
            <p:cNvSpPr/>
            <p:nvPr/>
          </p:nvSpPr>
          <p:spPr>
            <a:xfrm>
              <a:off x="2680010" y="2102005"/>
              <a:ext cx="427463" cy="3233854"/>
            </a:xfrm>
            <a:custGeom>
              <a:avLst/>
              <a:gdLst>
                <a:gd name="connsiteX0" fmla="*/ 343829 w 427463"/>
                <a:gd name="connsiteY0" fmla="*/ 0 h 3233853"/>
                <a:gd name="connsiteX1" fmla="*/ 266700 w 427463"/>
                <a:gd name="connsiteY1" fmla="*/ 3240359 h 3233853"/>
                <a:gd name="connsiteX2" fmla="*/ 0 w 427463"/>
                <a:gd name="connsiteY2" fmla="*/ 3034061 h 3233853"/>
                <a:gd name="connsiteX3" fmla="*/ 343829 w 427463"/>
                <a:gd name="connsiteY3" fmla="*/ 0 h 323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3233853">
                  <a:moveTo>
                    <a:pt x="343829" y="0"/>
                  </a:moveTo>
                  <a:cubicBezTo>
                    <a:pt x="476715" y="1319561"/>
                    <a:pt x="478573" y="1319561"/>
                    <a:pt x="266700" y="3240359"/>
                  </a:cubicBezTo>
                  <a:cubicBezTo>
                    <a:pt x="218378" y="3106544"/>
                    <a:pt x="143107" y="3057293"/>
                    <a:pt x="0" y="3034061"/>
                  </a:cubicBezTo>
                  <a:cubicBezTo>
                    <a:pt x="50181" y="2824046"/>
                    <a:pt x="314093" y="913471"/>
                    <a:pt x="343829" y="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91F13C8-FF2A-4880-8924-75B60110F6CE}"/>
                </a:ext>
              </a:extLst>
            </p:cNvPr>
            <p:cNvSpPr/>
            <p:nvPr/>
          </p:nvSpPr>
          <p:spPr>
            <a:xfrm>
              <a:off x="6242824" y="14868"/>
              <a:ext cx="18585" cy="9293"/>
            </a:xfrm>
            <a:custGeom>
              <a:avLst/>
              <a:gdLst>
                <a:gd name="connsiteX0" fmla="*/ 20444 w 18585"/>
                <a:gd name="connsiteY0" fmla="*/ 6505 h 9292"/>
                <a:gd name="connsiteX1" fmla="*/ 0 w 18585"/>
                <a:gd name="connsiteY1" fmla="*/ 0 h 9292"/>
                <a:gd name="connsiteX2" fmla="*/ 20444 w 18585"/>
                <a:gd name="connsiteY2" fmla="*/ 6505 h 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5" h="9292">
                  <a:moveTo>
                    <a:pt x="20444" y="6505"/>
                  </a:moveTo>
                  <a:cubicBezTo>
                    <a:pt x="9293" y="16727"/>
                    <a:pt x="2788" y="13939"/>
                    <a:pt x="0" y="0"/>
                  </a:cubicBezTo>
                  <a:cubicBezTo>
                    <a:pt x="6505" y="1859"/>
                    <a:pt x="13010" y="3717"/>
                    <a:pt x="20444" y="6505"/>
                  </a:cubicBezTo>
                  <a:close/>
                </a:path>
              </a:pathLst>
            </a:custGeom>
            <a:solidFill>
              <a:srgbClr val="E8E8E8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BFE5430-5205-46F7-BAA1-9CB5A0CD5283}"/>
                </a:ext>
              </a:extLst>
            </p:cNvPr>
            <p:cNvSpPr/>
            <p:nvPr/>
          </p:nvSpPr>
          <p:spPr>
            <a:xfrm>
              <a:off x="5887844" y="20444"/>
              <a:ext cx="18585" cy="9293"/>
            </a:xfrm>
            <a:custGeom>
              <a:avLst/>
              <a:gdLst>
                <a:gd name="connsiteX0" fmla="*/ 20444 w 18585"/>
                <a:gd name="connsiteY0" fmla="*/ 0 h 9292"/>
                <a:gd name="connsiteX1" fmla="*/ 0 w 18585"/>
                <a:gd name="connsiteY1" fmla="*/ 6505 h 9292"/>
                <a:gd name="connsiteX2" fmla="*/ 20444 w 18585"/>
                <a:gd name="connsiteY2" fmla="*/ 0 h 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5" h="9292">
                  <a:moveTo>
                    <a:pt x="20444" y="0"/>
                  </a:moveTo>
                  <a:cubicBezTo>
                    <a:pt x="17656" y="13939"/>
                    <a:pt x="11151" y="17656"/>
                    <a:pt x="0" y="6505"/>
                  </a:cubicBezTo>
                  <a:cubicBezTo>
                    <a:pt x="6505" y="4646"/>
                    <a:pt x="13939" y="2788"/>
                    <a:pt x="20444" y="0"/>
                  </a:cubicBezTo>
                  <a:close/>
                </a:path>
              </a:pathLst>
            </a:custGeom>
            <a:solidFill>
              <a:srgbClr val="E7E7E7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9C1BD54-F4E6-48BE-98ED-B80890A69DCA}"/>
                </a:ext>
              </a:extLst>
            </p:cNvPr>
            <p:cNvSpPr/>
            <p:nvPr/>
          </p:nvSpPr>
          <p:spPr>
            <a:xfrm>
              <a:off x="1930090" y="5131382"/>
              <a:ext cx="18585" cy="9293"/>
            </a:xfrm>
            <a:custGeom>
              <a:avLst/>
              <a:gdLst>
                <a:gd name="connsiteX0" fmla="*/ 0 w 18585"/>
                <a:gd name="connsiteY0" fmla="*/ 13047 h 9292"/>
                <a:gd name="connsiteX1" fmla="*/ 20444 w 18585"/>
                <a:gd name="connsiteY1" fmla="*/ 6542 h 9292"/>
                <a:gd name="connsiteX2" fmla="*/ 0 w 18585"/>
                <a:gd name="connsiteY2" fmla="*/ 13047 h 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5" h="9292">
                  <a:moveTo>
                    <a:pt x="0" y="13047"/>
                  </a:moveTo>
                  <a:cubicBezTo>
                    <a:pt x="2788" y="-892"/>
                    <a:pt x="9293" y="-4609"/>
                    <a:pt x="20444" y="6542"/>
                  </a:cubicBezTo>
                  <a:cubicBezTo>
                    <a:pt x="13939" y="8400"/>
                    <a:pt x="6505" y="11189"/>
                    <a:pt x="0" y="13047"/>
                  </a:cubicBezTo>
                  <a:close/>
                </a:path>
              </a:pathLst>
            </a:custGeom>
            <a:solidFill>
              <a:srgbClr val="E9E9E9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0705EE4-1EAD-454F-A868-679C17E2CD92}"/>
                </a:ext>
              </a:extLst>
            </p:cNvPr>
            <p:cNvSpPr/>
            <p:nvPr/>
          </p:nvSpPr>
          <p:spPr>
            <a:xfrm>
              <a:off x="6269773" y="21373"/>
              <a:ext cx="18585" cy="9293"/>
            </a:xfrm>
            <a:custGeom>
              <a:avLst/>
              <a:gdLst>
                <a:gd name="connsiteX0" fmla="*/ 20444 w 18585"/>
                <a:gd name="connsiteY0" fmla="*/ 6505 h 9292"/>
                <a:gd name="connsiteX1" fmla="*/ 0 w 18585"/>
                <a:gd name="connsiteY1" fmla="*/ 0 h 9292"/>
                <a:gd name="connsiteX2" fmla="*/ 20444 w 18585"/>
                <a:gd name="connsiteY2" fmla="*/ 6505 h 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5" h="9292">
                  <a:moveTo>
                    <a:pt x="20444" y="6505"/>
                  </a:moveTo>
                  <a:cubicBezTo>
                    <a:pt x="9293" y="17656"/>
                    <a:pt x="2788" y="13939"/>
                    <a:pt x="0" y="0"/>
                  </a:cubicBezTo>
                  <a:cubicBezTo>
                    <a:pt x="6505" y="1859"/>
                    <a:pt x="13939" y="3717"/>
                    <a:pt x="20444" y="6505"/>
                  </a:cubicBezTo>
                  <a:close/>
                </a:path>
              </a:pathLst>
            </a:custGeom>
            <a:solidFill>
              <a:srgbClr val="E7E7E7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14B8AB5-0B5F-4BE7-9C6D-08A1FFBA5DD7}"/>
                </a:ext>
              </a:extLst>
            </p:cNvPr>
            <p:cNvSpPr/>
            <p:nvPr/>
          </p:nvSpPr>
          <p:spPr>
            <a:xfrm>
              <a:off x="5289395" y="1071880"/>
              <a:ext cx="529683" cy="455341"/>
            </a:xfrm>
            <a:custGeom>
              <a:avLst/>
              <a:gdLst>
                <a:gd name="connsiteX0" fmla="*/ 305729 w 529682"/>
                <a:gd name="connsiteY0" fmla="*/ 50676 h 455341"/>
                <a:gd name="connsiteX1" fmla="*/ 105937 w 529682"/>
                <a:gd name="connsiteY1" fmla="*/ 496 h 455341"/>
                <a:gd name="connsiteX2" fmla="*/ 0 w 529682"/>
                <a:gd name="connsiteY2" fmla="*/ 95281 h 455341"/>
                <a:gd name="connsiteX3" fmla="*/ 76200 w 529682"/>
                <a:gd name="connsiteY3" fmla="*/ 319235 h 455341"/>
                <a:gd name="connsiteX4" fmla="*/ 347546 w 529682"/>
                <a:gd name="connsiteY4" fmla="*/ 460484 h 455341"/>
                <a:gd name="connsiteX5" fmla="*/ 527824 w 529682"/>
                <a:gd name="connsiteY5" fmla="*/ 374062 h 455341"/>
                <a:gd name="connsiteX6" fmla="*/ 478573 w 529682"/>
                <a:gd name="connsiteY6" fmla="*/ 184491 h 455341"/>
                <a:gd name="connsiteX7" fmla="*/ 305729 w 529682"/>
                <a:gd name="connsiteY7" fmla="*/ 50676 h 45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682" h="455341">
                  <a:moveTo>
                    <a:pt x="305729" y="50676"/>
                  </a:moveTo>
                  <a:cubicBezTo>
                    <a:pt x="243468" y="20940"/>
                    <a:pt x="174702" y="3284"/>
                    <a:pt x="105937" y="496"/>
                  </a:cubicBezTo>
                  <a:cubicBezTo>
                    <a:pt x="24161" y="-3221"/>
                    <a:pt x="0" y="12576"/>
                    <a:pt x="0" y="95281"/>
                  </a:cubicBezTo>
                  <a:cubicBezTo>
                    <a:pt x="0" y="175198"/>
                    <a:pt x="26949" y="256045"/>
                    <a:pt x="76200" y="319235"/>
                  </a:cubicBezTo>
                  <a:cubicBezTo>
                    <a:pt x="140319" y="402869"/>
                    <a:pt x="242539" y="455837"/>
                    <a:pt x="347546" y="460484"/>
                  </a:cubicBezTo>
                  <a:cubicBezTo>
                    <a:pt x="418171" y="464201"/>
                    <a:pt x="499017" y="439111"/>
                    <a:pt x="527824" y="374062"/>
                  </a:cubicBezTo>
                  <a:cubicBezTo>
                    <a:pt x="555702" y="310872"/>
                    <a:pt x="522249" y="237459"/>
                    <a:pt x="478573" y="184491"/>
                  </a:cubicBezTo>
                  <a:cubicBezTo>
                    <a:pt x="431180" y="127806"/>
                    <a:pt x="371707" y="82271"/>
                    <a:pt x="305729" y="50676"/>
                  </a:cubicBezTo>
                  <a:close/>
                </a:path>
              </a:pathLst>
            </a:custGeom>
            <a:solidFill>
              <a:srgbClr val="333333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3CCD366-5224-4EFA-AEBC-FAFF853B3CC7}"/>
                </a:ext>
              </a:extLst>
            </p:cNvPr>
            <p:cNvSpPr/>
            <p:nvPr/>
          </p:nvSpPr>
          <p:spPr>
            <a:xfrm>
              <a:off x="8882232" y="1917081"/>
              <a:ext cx="9293" cy="46463"/>
            </a:xfrm>
            <a:custGeom>
              <a:avLst/>
              <a:gdLst>
                <a:gd name="connsiteX0" fmla="*/ 644 w 0"/>
                <a:gd name="connsiteY0" fmla="*/ 0 h 46463"/>
                <a:gd name="connsiteX1" fmla="*/ 7148 w 0"/>
                <a:gd name="connsiteY1" fmla="*/ 54827 h 46463"/>
                <a:gd name="connsiteX2" fmla="*/ 644 w 0"/>
                <a:gd name="connsiteY2" fmla="*/ 0 h 4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6463">
                  <a:moveTo>
                    <a:pt x="644" y="0"/>
                  </a:moveTo>
                  <a:cubicBezTo>
                    <a:pt x="14583" y="16727"/>
                    <a:pt x="4361" y="36241"/>
                    <a:pt x="7148" y="54827"/>
                  </a:cubicBezTo>
                  <a:cubicBezTo>
                    <a:pt x="-5861" y="38100"/>
                    <a:pt x="3432" y="18585"/>
                    <a:pt x="644" y="0"/>
                  </a:cubicBezTo>
                  <a:close/>
                </a:path>
              </a:pathLst>
            </a:custGeom>
            <a:solidFill>
              <a:srgbClr val="D7D7D7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288107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39DE894-D2EF-48F1-960A-DA2EC50A7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862392"/>
              </p:ext>
            </p:extLst>
          </p:nvPr>
        </p:nvGraphicFramePr>
        <p:xfrm>
          <a:off x="831647" y="1836465"/>
          <a:ext cx="2232000" cy="325114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2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4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spc="0" dirty="0">
                          <a:solidFill>
                            <a:schemeClr val="bg1"/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A Content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j-ea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j-ea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j-ea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j-ea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A TITLE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ea typeface="+mj-ea"/>
                          <a:cs typeface="Arial" pitchFamily="34" charset="0"/>
                        </a:rPr>
                        <a:t>Contents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0A4AC15D-8764-4576-A3AA-FD695740637A}"/>
              </a:ext>
            </a:extLst>
          </p:cNvPr>
          <p:cNvGrpSpPr/>
          <p:nvPr/>
        </p:nvGrpSpPr>
        <p:grpSpPr>
          <a:xfrm>
            <a:off x="957647" y="5196802"/>
            <a:ext cx="1980000" cy="924231"/>
            <a:chOff x="701814" y="1480774"/>
            <a:chExt cx="1899428" cy="9242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80D8865-890C-4557-87A9-340BA623D87F}"/>
                </a:ext>
              </a:extLst>
            </p:cNvPr>
            <p:cNvSpPr txBox="1"/>
            <p:nvPr/>
          </p:nvSpPr>
          <p:spPr>
            <a:xfrm>
              <a:off x="706055" y="1480774"/>
              <a:ext cx="18951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4290CC1-7B2E-43EF-A5AB-27CBB22FC68A}"/>
                </a:ext>
              </a:extLst>
            </p:cNvPr>
            <p:cNvSpPr txBox="1"/>
            <p:nvPr/>
          </p:nvSpPr>
          <p:spPr>
            <a:xfrm>
              <a:off x="701814" y="1758674"/>
              <a:ext cx="18947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A069751-5A34-4DFE-A300-7669821181E5}"/>
              </a:ext>
            </a:extLst>
          </p:cNvPr>
          <p:cNvGrpSpPr/>
          <p:nvPr/>
        </p:nvGrpSpPr>
        <p:grpSpPr>
          <a:xfrm>
            <a:off x="3667174" y="5196802"/>
            <a:ext cx="1980000" cy="924231"/>
            <a:chOff x="701814" y="1480774"/>
            <a:chExt cx="1899428" cy="92423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270EB18-9466-4BEE-8522-02DEB55195EE}"/>
                </a:ext>
              </a:extLst>
            </p:cNvPr>
            <p:cNvSpPr txBox="1"/>
            <p:nvPr/>
          </p:nvSpPr>
          <p:spPr>
            <a:xfrm>
              <a:off x="706055" y="1480774"/>
              <a:ext cx="18951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1AF31B2-5490-4D27-86A2-D47AD4F63A3A}"/>
                </a:ext>
              </a:extLst>
            </p:cNvPr>
            <p:cNvSpPr txBox="1"/>
            <p:nvPr/>
          </p:nvSpPr>
          <p:spPr>
            <a:xfrm>
              <a:off x="701814" y="1758674"/>
              <a:ext cx="18947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</a:p>
          </p:txBody>
        </p:sp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9D4C888-366D-4C66-A93A-549332876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1780453"/>
              </p:ext>
            </p:extLst>
          </p:nvPr>
        </p:nvGraphicFramePr>
        <p:xfrm>
          <a:off x="6250077" y="1824907"/>
          <a:ext cx="2232000" cy="325114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2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4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 Content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7E74CB27-7F85-4BF0-997C-A2DE8D02FF21}"/>
              </a:ext>
            </a:extLst>
          </p:cNvPr>
          <p:cNvGrpSpPr/>
          <p:nvPr/>
        </p:nvGrpSpPr>
        <p:grpSpPr>
          <a:xfrm>
            <a:off x="6376701" y="5196802"/>
            <a:ext cx="1980000" cy="924231"/>
            <a:chOff x="701814" y="1480774"/>
            <a:chExt cx="1899428" cy="92423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786E2E3-2105-47EC-B354-AD5C22074D47}"/>
                </a:ext>
              </a:extLst>
            </p:cNvPr>
            <p:cNvSpPr txBox="1"/>
            <p:nvPr/>
          </p:nvSpPr>
          <p:spPr>
            <a:xfrm>
              <a:off x="706055" y="1480774"/>
              <a:ext cx="18951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10A4B3B-7169-49A3-A9BD-B2D418FC1B1C}"/>
                </a:ext>
              </a:extLst>
            </p:cNvPr>
            <p:cNvSpPr txBox="1"/>
            <p:nvPr/>
          </p:nvSpPr>
          <p:spPr>
            <a:xfrm>
              <a:off x="701814" y="1758674"/>
              <a:ext cx="18947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</a:p>
          </p:txBody>
        </p:sp>
      </p:grp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69C4EA20-1D9C-4F8F-BD16-B28E1DA8D9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042858"/>
              </p:ext>
            </p:extLst>
          </p:nvPr>
        </p:nvGraphicFramePr>
        <p:xfrm>
          <a:off x="8959293" y="1819128"/>
          <a:ext cx="2232000" cy="325114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2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4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 Content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A62CCE29-F103-4D4F-A3A7-82C00D83F732}"/>
              </a:ext>
            </a:extLst>
          </p:cNvPr>
          <p:cNvGrpSpPr/>
          <p:nvPr/>
        </p:nvGrpSpPr>
        <p:grpSpPr>
          <a:xfrm>
            <a:off x="9086229" y="5196802"/>
            <a:ext cx="1978128" cy="924231"/>
            <a:chOff x="701814" y="1480774"/>
            <a:chExt cx="1899428" cy="92423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23E46DA-D80A-482F-B2C7-DA1918FF2A94}"/>
                </a:ext>
              </a:extLst>
            </p:cNvPr>
            <p:cNvSpPr txBox="1"/>
            <p:nvPr/>
          </p:nvSpPr>
          <p:spPr>
            <a:xfrm>
              <a:off x="706055" y="1480774"/>
              <a:ext cx="189518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44C3E2D-C475-4D04-A6AD-2A1F9F56990F}"/>
                </a:ext>
              </a:extLst>
            </p:cNvPr>
            <p:cNvSpPr txBox="1"/>
            <p:nvPr/>
          </p:nvSpPr>
          <p:spPr>
            <a:xfrm>
              <a:off x="701814" y="1758674"/>
              <a:ext cx="189479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</p:grp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6A61BFEC-A8DF-4C46-B612-8B8A0759AD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5434149"/>
              </p:ext>
            </p:extLst>
          </p:nvPr>
        </p:nvGraphicFramePr>
        <p:xfrm>
          <a:off x="3540862" y="1830783"/>
          <a:ext cx="2232000" cy="3251149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2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8642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6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 Content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318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2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Contents here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96257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C97454-CAA2-4C44-A8A2-5B773F25E3AE}"/>
              </a:ext>
            </a:extLst>
          </p:cNvPr>
          <p:cNvGrpSpPr/>
          <p:nvPr/>
        </p:nvGrpSpPr>
        <p:grpSpPr>
          <a:xfrm>
            <a:off x="9286465" y="3857452"/>
            <a:ext cx="1501630" cy="646331"/>
            <a:chOff x="9286465" y="3857452"/>
            <a:chExt cx="1501630" cy="646331"/>
          </a:xfrm>
        </p:grpSpPr>
        <p:sp>
          <p:nvSpPr>
            <p:cNvPr id="9" name="Round Same Side Corner Rectangle 20">
              <a:extLst>
                <a:ext uri="{FF2B5EF4-FFF2-40B4-BE49-F238E27FC236}">
                  <a16:creationId xmlns:a16="http://schemas.microsoft.com/office/drawing/2014/main" id="{E4A7A45B-9515-400D-989B-3CD2BEB4972B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9286465" y="3992749"/>
              <a:ext cx="214326" cy="457200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A3A682B-E755-4A8D-8AC0-A1585D84241D}"/>
                </a:ext>
              </a:extLst>
            </p:cNvPr>
            <p:cNvSpPr txBox="1"/>
            <p:nvPr/>
          </p:nvSpPr>
          <p:spPr>
            <a:xfrm>
              <a:off x="9680099" y="3857452"/>
              <a:ext cx="11079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40%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" name="Rounded Rectangle 14">
            <a:extLst>
              <a:ext uri="{FF2B5EF4-FFF2-40B4-BE49-F238E27FC236}">
                <a16:creationId xmlns:a16="http://schemas.microsoft.com/office/drawing/2014/main" id="{F1780EA3-0528-4D9B-9BD4-F48817241E80}"/>
              </a:ext>
            </a:extLst>
          </p:cNvPr>
          <p:cNvSpPr/>
          <p:nvPr/>
        </p:nvSpPr>
        <p:spPr>
          <a:xfrm>
            <a:off x="5111819" y="3872332"/>
            <a:ext cx="3056235" cy="1385467"/>
          </a:xfrm>
          <a:prstGeom prst="roundRect">
            <a:avLst>
              <a:gd name="adj" fmla="val 12448"/>
            </a:avLst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E83C5B-4118-4149-8119-6535B979E5A8}"/>
              </a:ext>
            </a:extLst>
          </p:cNvPr>
          <p:cNvSpPr txBox="1"/>
          <p:nvPr/>
        </p:nvSpPr>
        <p:spPr>
          <a:xfrm>
            <a:off x="5255275" y="4532054"/>
            <a:ext cx="2679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D83B04A-0FA8-4B56-8840-DCE5EB3BDB67}"/>
              </a:ext>
            </a:extLst>
          </p:cNvPr>
          <p:cNvGrpSpPr/>
          <p:nvPr/>
        </p:nvGrpSpPr>
        <p:grpSpPr>
          <a:xfrm>
            <a:off x="5906630" y="3857452"/>
            <a:ext cx="1466613" cy="646331"/>
            <a:chOff x="6467893" y="3857452"/>
            <a:chExt cx="1466613" cy="646331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3D3E6BF-6A08-446F-9DFA-E48264B4658D}"/>
                </a:ext>
              </a:extLst>
            </p:cNvPr>
            <p:cNvSpPr txBox="1"/>
            <p:nvPr/>
          </p:nvSpPr>
          <p:spPr>
            <a:xfrm>
              <a:off x="6826510" y="3857452"/>
              <a:ext cx="11079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30%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Round Same Side Corner Rectangle 8">
              <a:extLst>
                <a:ext uri="{FF2B5EF4-FFF2-40B4-BE49-F238E27FC236}">
                  <a16:creationId xmlns:a16="http://schemas.microsoft.com/office/drawing/2014/main" id="{69C562CA-2873-4B00-AB4A-E1747EC947C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67893" y="3992749"/>
              <a:ext cx="173594" cy="45720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11" name="Rounded Rectangle 14">
            <a:extLst>
              <a:ext uri="{FF2B5EF4-FFF2-40B4-BE49-F238E27FC236}">
                <a16:creationId xmlns:a16="http://schemas.microsoft.com/office/drawing/2014/main" id="{8EB4BFE1-005E-487F-AF7C-71FD274E3492}"/>
              </a:ext>
            </a:extLst>
          </p:cNvPr>
          <p:cNvSpPr/>
          <p:nvPr/>
        </p:nvSpPr>
        <p:spPr>
          <a:xfrm>
            <a:off x="8526671" y="3872332"/>
            <a:ext cx="3056235" cy="1385467"/>
          </a:xfrm>
          <a:prstGeom prst="roundRect">
            <a:avLst>
              <a:gd name="adj" fmla="val 12448"/>
            </a:avLst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6EC4DD-5149-464E-A394-3F57FA3C79D1}"/>
              </a:ext>
            </a:extLst>
          </p:cNvPr>
          <p:cNvSpPr txBox="1"/>
          <p:nvPr/>
        </p:nvSpPr>
        <p:spPr>
          <a:xfrm>
            <a:off x="8670127" y="4532054"/>
            <a:ext cx="26792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60CC08A-7CA3-4DF6-B3FC-144528AC0E4D}"/>
              </a:ext>
            </a:extLst>
          </p:cNvPr>
          <p:cNvGrpSpPr/>
          <p:nvPr/>
        </p:nvGrpSpPr>
        <p:grpSpPr>
          <a:xfrm>
            <a:off x="5478415" y="2570973"/>
            <a:ext cx="5772107" cy="971498"/>
            <a:chOff x="5733391" y="380478"/>
            <a:chExt cx="5772107" cy="971498"/>
          </a:xfrm>
          <a:solidFill>
            <a:schemeClr val="bg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4383C9E-D216-4C83-9D03-FAC0D5C997C5}"/>
                </a:ext>
              </a:extLst>
            </p:cNvPr>
            <p:cNvSpPr/>
            <p:nvPr/>
          </p:nvSpPr>
          <p:spPr>
            <a:xfrm>
              <a:off x="8824278" y="386974"/>
              <a:ext cx="853720" cy="889856"/>
            </a:xfrm>
            <a:custGeom>
              <a:avLst/>
              <a:gdLst>
                <a:gd name="connsiteX0" fmla="*/ 150537 w 1800225"/>
                <a:gd name="connsiteY0" fmla="*/ 769040 h 1876425"/>
                <a:gd name="connsiteX1" fmla="*/ 141965 w 1800225"/>
                <a:gd name="connsiteY1" fmla="*/ 860480 h 1876425"/>
                <a:gd name="connsiteX2" fmla="*/ 167683 w 1800225"/>
                <a:gd name="connsiteY2" fmla="*/ 1113845 h 1876425"/>
                <a:gd name="connsiteX3" fmla="*/ 162920 w 1800225"/>
                <a:gd name="connsiteY3" fmla="*/ 1163375 h 1876425"/>
                <a:gd name="connsiteX4" fmla="*/ 121962 w 1800225"/>
                <a:gd name="connsiteY4" fmla="*/ 1187188 h 1876425"/>
                <a:gd name="connsiteX5" fmla="*/ 104817 w 1800225"/>
                <a:gd name="connsiteY5" fmla="*/ 1145278 h 1876425"/>
                <a:gd name="connsiteX6" fmla="*/ 109580 w 1800225"/>
                <a:gd name="connsiteY6" fmla="*/ 842383 h 1876425"/>
                <a:gd name="connsiteX7" fmla="*/ 98150 w 1800225"/>
                <a:gd name="connsiteY7" fmla="*/ 707128 h 1876425"/>
                <a:gd name="connsiteX8" fmla="*/ 46715 w 1800225"/>
                <a:gd name="connsiteY8" fmla="*/ 454715 h 1876425"/>
                <a:gd name="connsiteX9" fmla="*/ 28617 w 1800225"/>
                <a:gd name="connsiteY9" fmla="*/ 306125 h 1876425"/>
                <a:gd name="connsiteX10" fmla="*/ 6710 w 1800225"/>
                <a:gd name="connsiteY10" fmla="*/ 162298 h 1876425"/>
                <a:gd name="connsiteX11" fmla="*/ 83862 w 1800225"/>
                <a:gd name="connsiteY11" fmla="*/ 69905 h 1876425"/>
                <a:gd name="connsiteX12" fmla="*/ 190542 w 1800225"/>
                <a:gd name="connsiteY12" fmla="*/ 26090 h 1876425"/>
                <a:gd name="connsiteX13" fmla="*/ 315320 w 1800225"/>
                <a:gd name="connsiteY13" fmla="*/ 45140 h 1876425"/>
                <a:gd name="connsiteX14" fmla="*/ 373422 w 1800225"/>
                <a:gd name="connsiteY14" fmla="*/ 179443 h 1876425"/>
                <a:gd name="connsiteX15" fmla="*/ 407712 w 1800225"/>
                <a:gd name="connsiteY15" fmla="*/ 292790 h 1876425"/>
                <a:gd name="connsiteX16" fmla="*/ 413428 w 1800225"/>
                <a:gd name="connsiteY16" fmla="*/ 342320 h 1876425"/>
                <a:gd name="connsiteX17" fmla="*/ 435335 w 1800225"/>
                <a:gd name="connsiteY17" fmla="*/ 549013 h 1876425"/>
                <a:gd name="connsiteX18" fmla="*/ 578210 w 1800225"/>
                <a:gd name="connsiteY18" fmla="*/ 592828 h 1876425"/>
                <a:gd name="connsiteX19" fmla="*/ 667745 w 1800225"/>
                <a:gd name="connsiteY19" fmla="*/ 392803 h 1876425"/>
                <a:gd name="connsiteX20" fmla="*/ 662030 w 1800225"/>
                <a:gd name="connsiteY20" fmla="*/ 342320 h 1876425"/>
                <a:gd name="connsiteX21" fmla="*/ 791570 w 1800225"/>
                <a:gd name="connsiteY21" fmla="*/ 74668 h 1876425"/>
                <a:gd name="connsiteX22" fmla="*/ 1063033 w 1800225"/>
                <a:gd name="connsiteY22" fmla="*/ 102290 h 1876425"/>
                <a:gd name="connsiteX23" fmla="*/ 1112562 w 1800225"/>
                <a:gd name="connsiteY23" fmla="*/ 298505 h 1876425"/>
                <a:gd name="connsiteX24" fmla="*/ 1110658 w 1800225"/>
                <a:gd name="connsiteY24" fmla="*/ 375658 h 1876425"/>
                <a:gd name="connsiteX25" fmla="*/ 1264010 w 1800225"/>
                <a:gd name="connsiteY25" fmla="*/ 614735 h 1876425"/>
                <a:gd name="connsiteX26" fmla="*/ 1292585 w 1800225"/>
                <a:gd name="connsiteY26" fmla="*/ 616640 h 1876425"/>
                <a:gd name="connsiteX27" fmla="*/ 1296395 w 1800225"/>
                <a:gd name="connsiteY27" fmla="*/ 612830 h 1876425"/>
                <a:gd name="connsiteX28" fmla="*/ 1409742 w 1800225"/>
                <a:gd name="connsiteY28" fmla="*/ 259453 h 1876425"/>
                <a:gd name="connsiteX29" fmla="*/ 1372595 w 1800225"/>
                <a:gd name="connsiteY29" fmla="*/ 350893 h 1876425"/>
                <a:gd name="connsiteX30" fmla="*/ 1401170 w 1800225"/>
                <a:gd name="connsiteY30" fmla="*/ 168965 h 1876425"/>
                <a:gd name="connsiteX31" fmla="*/ 1511660 w 1800225"/>
                <a:gd name="connsiteY31" fmla="*/ 48950 h 1876425"/>
                <a:gd name="connsiteX32" fmla="*/ 1696445 w 1800225"/>
                <a:gd name="connsiteY32" fmla="*/ 62285 h 1876425"/>
                <a:gd name="connsiteX33" fmla="*/ 1800267 w 1800225"/>
                <a:gd name="connsiteY33" fmla="*/ 461383 h 1876425"/>
                <a:gd name="connsiteX34" fmla="*/ 1780265 w 1800225"/>
                <a:gd name="connsiteY34" fmla="*/ 497578 h 1876425"/>
                <a:gd name="connsiteX35" fmla="*/ 1751690 w 1800225"/>
                <a:gd name="connsiteY35" fmla="*/ 470908 h 1876425"/>
                <a:gd name="connsiteX36" fmla="*/ 1710733 w 1800225"/>
                <a:gd name="connsiteY36" fmla="*/ 470908 h 1876425"/>
                <a:gd name="connsiteX37" fmla="*/ 1695492 w 1800225"/>
                <a:gd name="connsiteY37" fmla="*/ 607115 h 1876425"/>
                <a:gd name="connsiteX38" fmla="*/ 1709780 w 1800225"/>
                <a:gd name="connsiteY38" fmla="*/ 694745 h 1876425"/>
                <a:gd name="connsiteX39" fmla="*/ 1719305 w 1800225"/>
                <a:gd name="connsiteY39" fmla="*/ 1108130 h 1876425"/>
                <a:gd name="connsiteX40" fmla="*/ 1719305 w 1800225"/>
                <a:gd name="connsiteY40" fmla="*/ 1164328 h 1876425"/>
                <a:gd name="connsiteX41" fmla="*/ 1688825 w 1800225"/>
                <a:gd name="connsiteY41" fmla="*/ 1209095 h 1876425"/>
                <a:gd name="connsiteX42" fmla="*/ 1665965 w 1800225"/>
                <a:gd name="connsiteY42" fmla="*/ 1164328 h 1876425"/>
                <a:gd name="connsiteX43" fmla="*/ 1665012 w 1800225"/>
                <a:gd name="connsiteY43" fmla="*/ 841430 h 1876425"/>
                <a:gd name="connsiteX44" fmla="*/ 1664060 w 1800225"/>
                <a:gd name="connsiteY44" fmla="*/ 773803 h 1876425"/>
                <a:gd name="connsiteX45" fmla="*/ 1650725 w 1800225"/>
                <a:gd name="connsiteY45" fmla="*/ 740465 h 1876425"/>
                <a:gd name="connsiteX46" fmla="*/ 1627865 w 1800225"/>
                <a:gd name="connsiteY46" fmla="*/ 766183 h 1876425"/>
                <a:gd name="connsiteX47" fmla="*/ 1605958 w 1800225"/>
                <a:gd name="connsiteY47" fmla="*/ 835715 h 1876425"/>
                <a:gd name="connsiteX48" fmla="*/ 1551665 w 1800225"/>
                <a:gd name="connsiteY48" fmla="*/ 1190998 h 1876425"/>
                <a:gd name="connsiteX49" fmla="*/ 1534520 w 1800225"/>
                <a:gd name="connsiteY49" fmla="*/ 1248148 h 1876425"/>
                <a:gd name="connsiteX50" fmla="*/ 1344020 w 1800225"/>
                <a:gd name="connsiteY50" fmla="*/ 1396738 h 1876425"/>
                <a:gd name="connsiteX51" fmla="*/ 1290680 w 1800225"/>
                <a:gd name="connsiteY51" fmla="*/ 1488178 h 1876425"/>
                <a:gd name="connsiteX52" fmla="*/ 1301158 w 1800225"/>
                <a:gd name="connsiteY52" fmla="*/ 1776785 h 1876425"/>
                <a:gd name="connsiteX53" fmla="*/ 1294490 w 1800225"/>
                <a:gd name="connsiteY53" fmla="*/ 1826315 h 1876425"/>
                <a:gd name="connsiteX54" fmla="*/ 1251628 w 1800225"/>
                <a:gd name="connsiteY54" fmla="*/ 1844413 h 1876425"/>
                <a:gd name="connsiteX55" fmla="*/ 1235435 w 1800225"/>
                <a:gd name="connsiteY55" fmla="*/ 1808218 h 1876425"/>
                <a:gd name="connsiteX56" fmla="*/ 1224958 w 1800225"/>
                <a:gd name="connsiteY56" fmla="*/ 1448173 h 1876425"/>
                <a:gd name="connsiteX57" fmla="*/ 1182095 w 1800225"/>
                <a:gd name="connsiteY57" fmla="*/ 1386260 h 1876425"/>
                <a:gd name="connsiteX58" fmla="*/ 1068748 w 1800225"/>
                <a:gd name="connsiteY58" fmla="*/ 1193855 h 1876425"/>
                <a:gd name="connsiteX59" fmla="*/ 1049698 w 1800225"/>
                <a:gd name="connsiteY59" fmla="*/ 1082413 h 1876425"/>
                <a:gd name="connsiteX60" fmla="*/ 1032553 w 1800225"/>
                <a:gd name="connsiteY60" fmla="*/ 1056695 h 1876425"/>
                <a:gd name="connsiteX61" fmla="*/ 1017312 w 1800225"/>
                <a:gd name="connsiteY61" fmla="*/ 1087175 h 1876425"/>
                <a:gd name="connsiteX62" fmla="*/ 1029695 w 1800225"/>
                <a:gd name="connsiteY62" fmla="*/ 1415788 h 1876425"/>
                <a:gd name="connsiteX63" fmla="*/ 1027790 w 1800225"/>
                <a:gd name="connsiteY63" fmla="*/ 1489130 h 1876425"/>
                <a:gd name="connsiteX64" fmla="*/ 1000167 w 1800225"/>
                <a:gd name="connsiteY64" fmla="*/ 1511990 h 1876425"/>
                <a:gd name="connsiteX65" fmla="*/ 983975 w 1800225"/>
                <a:gd name="connsiteY65" fmla="*/ 1486273 h 1876425"/>
                <a:gd name="connsiteX66" fmla="*/ 983023 w 1800225"/>
                <a:gd name="connsiteY66" fmla="*/ 1446268 h 1876425"/>
                <a:gd name="connsiteX67" fmla="*/ 986833 w 1800225"/>
                <a:gd name="connsiteY67" fmla="*/ 887150 h 1876425"/>
                <a:gd name="connsiteX68" fmla="*/ 986833 w 1800225"/>
                <a:gd name="connsiteY68" fmla="*/ 847145 h 1876425"/>
                <a:gd name="connsiteX69" fmla="*/ 950637 w 1800225"/>
                <a:gd name="connsiteY69" fmla="*/ 804283 h 1876425"/>
                <a:gd name="connsiteX70" fmla="*/ 900155 w 1800225"/>
                <a:gd name="connsiteY70" fmla="*/ 832858 h 1876425"/>
                <a:gd name="connsiteX71" fmla="*/ 887773 w 1800225"/>
                <a:gd name="connsiteY71" fmla="*/ 904295 h 1876425"/>
                <a:gd name="connsiteX72" fmla="*/ 891583 w 1800225"/>
                <a:gd name="connsiteY72" fmla="*/ 960493 h 1876425"/>
                <a:gd name="connsiteX73" fmla="*/ 858245 w 1800225"/>
                <a:gd name="connsiteY73" fmla="*/ 1032883 h 1876425"/>
                <a:gd name="connsiteX74" fmla="*/ 841100 w 1800225"/>
                <a:gd name="connsiteY74" fmla="*/ 965255 h 1876425"/>
                <a:gd name="connsiteX75" fmla="*/ 840148 w 1800225"/>
                <a:gd name="connsiteY75" fmla="*/ 920488 h 1876425"/>
                <a:gd name="connsiteX76" fmla="*/ 822050 w 1800225"/>
                <a:gd name="connsiteY76" fmla="*/ 870005 h 1876425"/>
                <a:gd name="connsiteX77" fmla="*/ 790617 w 1800225"/>
                <a:gd name="connsiteY77" fmla="*/ 917630 h 1876425"/>
                <a:gd name="connsiteX78" fmla="*/ 789665 w 1800225"/>
                <a:gd name="connsiteY78" fmla="*/ 989068 h 1876425"/>
                <a:gd name="connsiteX79" fmla="*/ 776330 w 1800225"/>
                <a:gd name="connsiteY79" fmla="*/ 1132895 h 1876425"/>
                <a:gd name="connsiteX80" fmla="*/ 723942 w 1800225"/>
                <a:gd name="connsiteY80" fmla="*/ 1280533 h 1876425"/>
                <a:gd name="connsiteX81" fmla="*/ 717275 w 1800225"/>
                <a:gd name="connsiteY81" fmla="*/ 1789168 h 1876425"/>
                <a:gd name="connsiteX82" fmla="*/ 709655 w 1800225"/>
                <a:gd name="connsiteY82" fmla="*/ 1861558 h 1876425"/>
                <a:gd name="connsiteX83" fmla="*/ 662983 w 1800225"/>
                <a:gd name="connsiteY83" fmla="*/ 1882513 h 1876425"/>
                <a:gd name="connsiteX84" fmla="*/ 648695 w 1800225"/>
                <a:gd name="connsiteY84" fmla="*/ 1844413 h 1876425"/>
                <a:gd name="connsiteX85" fmla="*/ 656315 w 1800225"/>
                <a:gd name="connsiteY85" fmla="*/ 1502465 h 1876425"/>
                <a:gd name="connsiteX86" fmla="*/ 644885 w 1800225"/>
                <a:gd name="connsiteY86" fmla="*/ 1407215 h 1876425"/>
                <a:gd name="connsiteX87" fmla="*/ 566780 w 1800225"/>
                <a:gd name="connsiteY87" fmla="*/ 1351018 h 1876425"/>
                <a:gd name="connsiteX88" fmla="*/ 445812 w 1800225"/>
                <a:gd name="connsiteY88" fmla="*/ 1506275 h 1876425"/>
                <a:gd name="connsiteX89" fmla="*/ 444860 w 1800225"/>
                <a:gd name="connsiteY89" fmla="*/ 1625338 h 1876425"/>
                <a:gd name="connsiteX90" fmla="*/ 422953 w 1800225"/>
                <a:gd name="connsiteY90" fmla="*/ 1661533 h 1876425"/>
                <a:gd name="connsiteX91" fmla="*/ 398187 w 1800225"/>
                <a:gd name="connsiteY91" fmla="*/ 1623433 h 1876425"/>
                <a:gd name="connsiteX92" fmla="*/ 392472 w 1800225"/>
                <a:gd name="connsiteY92" fmla="*/ 1482463 h 1876425"/>
                <a:gd name="connsiteX93" fmla="*/ 294365 w 1800225"/>
                <a:gd name="connsiteY93" fmla="*/ 1268150 h 1876425"/>
                <a:gd name="connsiteX94" fmla="*/ 229595 w 1800225"/>
                <a:gd name="connsiteY94" fmla="*/ 1114798 h 1876425"/>
                <a:gd name="connsiteX95" fmla="*/ 221975 w 1800225"/>
                <a:gd name="connsiteY95" fmla="*/ 1053838 h 1876425"/>
                <a:gd name="connsiteX96" fmla="*/ 169587 w 1800225"/>
                <a:gd name="connsiteY96" fmla="*/ 798568 h 1876425"/>
                <a:gd name="connsiteX97" fmla="*/ 150537 w 1800225"/>
                <a:gd name="connsiteY97" fmla="*/ 769040 h 1876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1800225" h="1876425">
                  <a:moveTo>
                    <a:pt x="150537" y="769040"/>
                  </a:moveTo>
                  <a:cubicBezTo>
                    <a:pt x="132440" y="800473"/>
                    <a:pt x="138155" y="830000"/>
                    <a:pt x="141965" y="860480"/>
                  </a:cubicBezTo>
                  <a:cubicBezTo>
                    <a:pt x="151490" y="945253"/>
                    <a:pt x="159110" y="1029073"/>
                    <a:pt x="167683" y="1113845"/>
                  </a:cubicBezTo>
                  <a:cubicBezTo>
                    <a:pt x="169587" y="1130990"/>
                    <a:pt x="171492" y="1148135"/>
                    <a:pt x="162920" y="1163375"/>
                  </a:cubicBezTo>
                  <a:cubicBezTo>
                    <a:pt x="154347" y="1178615"/>
                    <a:pt x="141012" y="1191950"/>
                    <a:pt x="121962" y="1187188"/>
                  </a:cubicBezTo>
                  <a:cubicBezTo>
                    <a:pt x="101008" y="1181473"/>
                    <a:pt x="99103" y="1161470"/>
                    <a:pt x="104817" y="1145278"/>
                  </a:cubicBezTo>
                  <a:cubicBezTo>
                    <a:pt x="141965" y="1045265"/>
                    <a:pt x="109580" y="943348"/>
                    <a:pt x="109580" y="842383"/>
                  </a:cubicBezTo>
                  <a:cubicBezTo>
                    <a:pt x="109580" y="797615"/>
                    <a:pt x="101960" y="751895"/>
                    <a:pt x="98150" y="707128"/>
                  </a:cubicBezTo>
                  <a:cubicBezTo>
                    <a:pt x="92435" y="620450"/>
                    <a:pt x="90530" y="534725"/>
                    <a:pt x="46715" y="454715"/>
                  </a:cubicBezTo>
                  <a:cubicBezTo>
                    <a:pt x="22903" y="409948"/>
                    <a:pt x="16235" y="358513"/>
                    <a:pt x="28617" y="306125"/>
                  </a:cubicBezTo>
                  <a:cubicBezTo>
                    <a:pt x="40047" y="255643"/>
                    <a:pt x="17187" y="209923"/>
                    <a:pt x="6710" y="162298"/>
                  </a:cubicBezTo>
                  <a:cubicBezTo>
                    <a:pt x="-11388" y="84193"/>
                    <a:pt x="4805" y="65143"/>
                    <a:pt x="83862" y="69905"/>
                  </a:cubicBezTo>
                  <a:cubicBezTo>
                    <a:pt x="128630" y="72763"/>
                    <a:pt x="158158" y="48950"/>
                    <a:pt x="190542" y="26090"/>
                  </a:cubicBezTo>
                  <a:cubicBezTo>
                    <a:pt x="242930" y="-11057"/>
                    <a:pt x="276267" y="-6295"/>
                    <a:pt x="315320" y="45140"/>
                  </a:cubicBezTo>
                  <a:cubicBezTo>
                    <a:pt x="345800" y="85145"/>
                    <a:pt x="360087" y="131818"/>
                    <a:pt x="373422" y="179443"/>
                  </a:cubicBezTo>
                  <a:cubicBezTo>
                    <a:pt x="384853" y="217543"/>
                    <a:pt x="395330" y="255643"/>
                    <a:pt x="407712" y="292790"/>
                  </a:cubicBezTo>
                  <a:cubicBezTo>
                    <a:pt x="412475" y="308983"/>
                    <a:pt x="421047" y="327080"/>
                    <a:pt x="413428" y="342320"/>
                  </a:cubicBezTo>
                  <a:cubicBezTo>
                    <a:pt x="378185" y="415663"/>
                    <a:pt x="418190" y="482338"/>
                    <a:pt x="435335" y="549013"/>
                  </a:cubicBezTo>
                  <a:cubicBezTo>
                    <a:pt x="453433" y="620450"/>
                    <a:pt x="515345" y="630928"/>
                    <a:pt x="578210" y="592828"/>
                  </a:cubicBezTo>
                  <a:cubicBezTo>
                    <a:pt x="656315" y="545203"/>
                    <a:pt x="683937" y="479480"/>
                    <a:pt x="667745" y="392803"/>
                  </a:cubicBezTo>
                  <a:cubicBezTo>
                    <a:pt x="664887" y="376610"/>
                    <a:pt x="664887" y="358513"/>
                    <a:pt x="662030" y="342320"/>
                  </a:cubicBezTo>
                  <a:cubicBezTo>
                    <a:pt x="648695" y="242308"/>
                    <a:pt x="702987" y="122293"/>
                    <a:pt x="791570" y="74668"/>
                  </a:cubicBezTo>
                  <a:cubicBezTo>
                    <a:pt x="885867" y="24185"/>
                    <a:pt x="978260" y="42283"/>
                    <a:pt x="1063033" y="102290"/>
                  </a:cubicBezTo>
                  <a:cubicBezTo>
                    <a:pt x="1143042" y="158488"/>
                    <a:pt x="1155425" y="211828"/>
                    <a:pt x="1112562" y="298505"/>
                  </a:cubicBezTo>
                  <a:cubicBezTo>
                    <a:pt x="1099228" y="325175"/>
                    <a:pt x="1105895" y="349940"/>
                    <a:pt x="1110658" y="375658"/>
                  </a:cubicBezTo>
                  <a:cubicBezTo>
                    <a:pt x="1127803" y="477575"/>
                    <a:pt x="1202098" y="542345"/>
                    <a:pt x="1264010" y="614735"/>
                  </a:cubicBezTo>
                  <a:cubicBezTo>
                    <a:pt x="1272583" y="625213"/>
                    <a:pt x="1282108" y="627118"/>
                    <a:pt x="1292585" y="616640"/>
                  </a:cubicBezTo>
                  <a:cubicBezTo>
                    <a:pt x="1293537" y="615688"/>
                    <a:pt x="1295442" y="613783"/>
                    <a:pt x="1296395" y="612830"/>
                  </a:cubicBezTo>
                  <a:cubicBezTo>
                    <a:pt x="1339258" y="502340"/>
                    <a:pt x="1405933" y="398518"/>
                    <a:pt x="1409742" y="259453"/>
                  </a:cubicBezTo>
                  <a:cubicBezTo>
                    <a:pt x="1371642" y="291838"/>
                    <a:pt x="1398312" y="329938"/>
                    <a:pt x="1372595" y="350893"/>
                  </a:cubicBezTo>
                  <a:cubicBezTo>
                    <a:pt x="1321160" y="292790"/>
                    <a:pt x="1334495" y="205160"/>
                    <a:pt x="1401170" y="168965"/>
                  </a:cubicBezTo>
                  <a:cubicBezTo>
                    <a:pt x="1451653" y="141343"/>
                    <a:pt x="1471655" y="87050"/>
                    <a:pt x="1511660" y="48950"/>
                  </a:cubicBezTo>
                  <a:cubicBezTo>
                    <a:pt x="1585003" y="-21535"/>
                    <a:pt x="1630723" y="-14867"/>
                    <a:pt x="1696445" y="62285"/>
                  </a:cubicBezTo>
                  <a:cubicBezTo>
                    <a:pt x="1797410" y="180395"/>
                    <a:pt x="1781217" y="324223"/>
                    <a:pt x="1800267" y="461383"/>
                  </a:cubicBezTo>
                  <a:cubicBezTo>
                    <a:pt x="1802173" y="475670"/>
                    <a:pt x="1799315" y="492815"/>
                    <a:pt x="1780265" y="497578"/>
                  </a:cubicBezTo>
                  <a:cubicBezTo>
                    <a:pt x="1759310" y="502340"/>
                    <a:pt x="1756453" y="486148"/>
                    <a:pt x="1751690" y="470908"/>
                  </a:cubicBezTo>
                  <a:cubicBezTo>
                    <a:pt x="1738355" y="432808"/>
                    <a:pt x="1722162" y="452810"/>
                    <a:pt x="1710733" y="470908"/>
                  </a:cubicBezTo>
                  <a:cubicBezTo>
                    <a:pt x="1685015" y="513770"/>
                    <a:pt x="1678348" y="560443"/>
                    <a:pt x="1695492" y="607115"/>
                  </a:cubicBezTo>
                  <a:cubicBezTo>
                    <a:pt x="1705970" y="636643"/>
                    <a:pt x="1709780" y="665218"/>
                    <a:pt x="1709780" y="694745"/>
                  </a:cubicBezTo>
                  <a:cubicBezTo>
                    <a:pt x="1712637" y="832858"/>
                    <a:pt x="1716448" y="970018"/>
                    <a:pt x="1719305" y="1108130"/>
                  </a:cubicBezTo>
                  <a:cubicBezTo>
                    <a:pt x="1719305" y="1127180"/>
                    <a:pt x="1720258" y="1146230"/>
                    <a:pt x="1719305" y="1164328"/>
                  </a:cubicBezTo>
                  <a:cubicBezTo>
                    <a:pt x="1718353" y="1185283"/>
                    <a:pt x="1717400" y="1211000"/>
                    <a:pt x="1688825" y="1209095"/>
                  </a:cubicBezTo>
                  <a:cubicBezTo>
                    <a:pt x="1662155" y="1208143"/>
                    <a:pt x="1666917" y="1182425"/>
                    <a:pt x="1665965" y="1164328"/>
                  </a:cubicBezTo>
                  <a:cubicBezTo>
                    <a:pt x="1665012" y="1056695"/>
                    <a:pt x="1665965" y="949063"/>
                    <a:pt x="1665012" y="841430"/>
                  </a:cubicBezTo>
                  <a:cubicBezTo>
                    <a:pt x="1665012" y="818570"/>
                    <a:pt x="1665012" y="795710"/>
                    <a:pt x="1664060" y="773803"/>
                  </a:cubicBezTo>
                  <a:cubicBezTo>
                    <a:pt x="1663108" y="761420"/>
                    <a:pt x="1667870" y="743323"/>
                    <a:pt x="1650725" y="740465"/>
                  </a:cubicBezTo>
                  <a:cubicBezTo>
                    <a:pt x="1633580" y="736655"/>
                    <a:pt x="1631675" y="754753"/>
                    <a:pt x="1627865" y="766183"/>
                  </a:cubicBezTo>
                  <a:cubicBezTo>
                    <a:pt x="1620245" y="789043"/>
                    <a:pt x="1605958" y="812855"/>
                    <a:pt x="1605958" y="835715"/>
                  </a:cubicBezTo>
                  <a:cubicBezTo>
                    <a:pt x="1605005" y="956683"/>
                    <a:pt x="1565000" y="1071935"/>
                    <a:pt x="1551665" y="1190998"/>
                  </a:cubicBezTo>
                  <a:cubicBezTo>
                    <a:pt x="1549760" y="1211000"/>
                    <a:pt x="1553570" y="1233860"/>
                    <a:pt x="1534520" y="1248148"/>
                  </a:cubicBezTo>
                  <a:cubicBezTo>
                    <a:pt x="1471655" y="1298630"/>
                    <a:pt x="1410695" y="1351018"/>
                    <a:pt x="1344020" y="1396738"/>
                  </a:cubicBezTo>
                  <a:cubicBezTo>
                    <a:pt x="1308778" y="1420550"/>
                    <a:pt x="1288775" y="1446268"/>
                    <a:pt x="1290680" y="1488178"/>
                  </a:cubicBezTo>
                  <a:cubicBezTo>
                    <a:pt x="1294490" y="1584380"/>
                    <a:pt x="1298300" y="1680583"/>
                    <a:pt x="1301158" y="1776785"/>
                  </a:cubicBezTo>
                  <a:cubicBezTo>
                    <a:pt x="1301158" y="1792978"/>
                    <a:pt x="1300205" y="1811075"/>
                    <a:pt x="1294490" y="1826315"/>
                  </a:cubicBezTo>
                  <a:cubicBezTo>
                    <a:pt x="1287823" y="1845365"/>
                    <a:pt x="1269725" y="1848223"/>
                    <a:pt x="1251628" y="1844413"/>
                  </a:cubicBezTo>
                  <a:cubicBezTo>
                    <a:pt x="1231625" y="1839650"/>
                    <a:pt x="1231625" y="1822505"/>
                    <a:pt x="1235435" y="1808218"/>
                  </a:cubicBezTo>
                  <a:cubicBezTo>
                    <a:pt x="1267820" y="1687250"/>
                    <a:pt x="1229720" y="1568188"/>
                    <a:pt x="1224958" y="1448173"/>
                  </a:cubicBezTo>
                  <a:cubicBezTo>
                    <a:pt x="1224005" y="1417693"/>
                    <a:pt x="1206860" y="1398643"/>
                    <a:pt x="1182095" y="1386260"/>
                  </a:cubicBezTo>
                  <a:cubicBezTo>
                    <a:pt x="1103990" y="1345303"/>
                    <a:pt x="1067795" y="1282438"/>
                    <a:pt x="1068748" y="1193855"/>
                  </a:cubicBezTo>
                  <a:cubicBezTo>
                    <a:pt x="1069700" y="1156708"/>
                    <a:pt x="1056365" y="1119560"/>
                    <a:pt x="1049698" y="1082413"/>
                  </a:cubicBezTo>
                  <a:cubicBezTo>
                    <a:pt x="1047792" y="1070983"/>
                    <a:pt x="1045887" y="1056695"/>
                    <a:pt x="1032553" y="1056695"/>
                  </a:cubicBezTo>
                  <a:cubicBezTo>
                    <a:pt x="1013503" y="1057648"/>
                    <a:pt x="1016360" y="1075745"/>
                    <a:pt x="1017312" y="1087175"/>
                  </a:cubicBezTo>
                  <a:cubicBezTo>
                    <a:pt x="1021123" y="1196713"/>
                    <a:pt x="1025885" y="1306250"/>
                    <a:pt x="1029695" y="1415788"/>
                  </a:cubicBezTo>
                  <a:cubicBezTo>
                    <a:pt x="1030648" y="1440553"/>
                    <a:pt x="1029695" y="1465318"/>
                    <a:pt x="1027790" y="1489130"/>
                  </a:cubicBezTo>
                  <a:cubicBezTo>
                    <a:pt x="1025885" y="1503418"/>
                    <a:pt x="1015408" y="1512943"/>
                    <a:pt x="1000167" y="1511990"/>
                  </a:cubicBezTo>
                  <a:cubicBezTo>
                    <a:pt x="985880" y="1510085"/>
                    <a:pt x="984928" y="1497703"/>
                    <a:pt x="983975" y="1486273"/>
                  </a:cubicBezTo>
                  <a:cubicBezTo>
                    <a:pt x="983023" y="1472938"/>
                    <a:pt x="982070" y="1459603"/>
                    <a:pt x="983023" y="1446268"/>
                  </a:cubicBezTo>
                  <a:cubicBezTo>
                    <a:pt x="989690" y="1259578"/>
                    <a:pt x="963973" y="1072888"/>
                    <a:pt x="986833" y="887150"/>
                  </a:cubicBezTo>
                  <a:cubicBezTo>
                    <a:pt x="988737" y="873815"/>
                    <a:pt x="987785" y="860480"/>
                    <a:pt x="986833" y="847145"/>
                  </a:cubicBezTo>
                  <a:cubicBezTo>
                    <a:pt x="984928" y="825238"/>
                    <a:pt x="976355" y="806188"/>
                    <a:pt x="950637" y="804283"/>
                  </a:cubicBezTo>
                  <a:cubicBezTo>
                    <a:pt x="927778" y="802378"/>
                    <a:pt x="909680" y="811903"/>
                    <a:pt x="900155" y="832858"/>
                  </a:cubicBezTo>
                  <a:cubicBezTo>
                    <a:pt x="889678" y="855718"/>
                    <a:pt x="885867" y="879530"/>
                    <a:pt x="887773" y="904295"/>
                  </a:cubicBezTo>
                  <a:cubicBezTo>
                    <a:pt x="888725" y="923345"/>
                    <a:pt x="892535" y="942395"/>
                    <a:pt x="891583" y="960493"/>
                  </a:cubicBezTo>
                  <a:cubicBezTo>
                    <a:pt x="890630" y="990020"/>
                    <a:pt x="894440" y="1033835"/>
                    <a:pt x="858245" y="1032883"/>
                  </a:cubicBezTo>
                  <a:cubicBezTo>
                    <a:pt x="826812" y="1031930"/>
                    <a:pt x="844910" y="989068"/>
                    <a:pt x="841100" y="965255"/>
                  </a:cubicBezTo>
                  <a:cubicBezTo>
                    <a:pt x="838242" y="950968"/>
                    <a:pt x="842053" y="934775"/>
                    <a:pt x="840148" y="920488"/>
                  </a:cubicBezTo>
                  <a:cubicBezTo>
                    <a:pt x="837290" y="902390"/>
                    <a:pt x="851578" y="871910"/>
                    <a:pt x="822050" y="870005"/>
                  </a:cubicBezTo>
                  <a:cubicBezTo>
                    <a:pt x="798237" y="869053"/>
                    <a:pt x="796333" y="898580"/>
                    <a:pt x="790617" y="917630"/>
                  </a:cubicBezTo>
                  <a:cubicBezTo>
                    <a:pt x="782045" y="941443"/>
                    <a:pt x="777283" y="967160"/>
                    <a:pt x="789665" y="989068"/>
                  </a:cubicBezTo>
                  <a:cubicBezTo>
                    <a:pt x="818240" y="1041455"/>
                    <a:pt x="803953" y="1087175"/>
                    <a:pt x="776330" y="1132895"/>
                  </a:cubicBezTo>
                  <a:cubicBezTo>
                    <a:pt x="748708" y="1178615"/>
                    <a:pt x="742992" y="1232908"/>
                    <a:pt x="723942" y="1280533"/>
                  </a:cubicBezTo>
                  <a:cubicBezTo>
                    <a:pt x="657267" y="1451030"/>
                    <a:pt x="722990" y="1619623"/>
                    <a:pt x="717275" y="1789168"/>
                  </a:cubicBezTo>
                  <a:cubicBezTo>
                    <a:pt x="716323" y="1813933"/>
                    <a:pt x="721085" y="1838698"/>
                    <a:pt x="709655" y="1861558"/>
                  </a:cubicBezTo>
                  <a:cubicBezTo>
                    <a:pt x="700130" y="1880608"/>
                    <a:pt x="684890" y="1890133"/>
                    <a:pt x="662983" y="1882513"/>
                  </a:cubicBezTo>
                  <a:cubicBezTo>
                    <a:pt x="644885" y="1875845"/>
                    <a:pt x="642980" y="1859653"/>
                    <a:pt x="648695" y="1844413"/>
                  </a:cubicBezTo>
                  <a:cubicBezTo>
                    <a:pt x="690605" y="1731065"/>
                    <a:pt x="653458" y="1616765"/>
                    <a:pt x="656315" y="1502465"/>
                  </a:cubicBezTo>
                  <a:cubicBezTo>
                    <a:pt x="657267" y="1471033"/>
                    <a:pt x="648695" y="1438648"/>
                    <a:pt x="644885" y="1407215"/>
                  </a:cubicBezTo>
                  <a:cubicBezTo>
                    <a:pt x="638217" y="1350065"/>
                    <a:pt x="621073" y="1337683"/>
                    <a:pt x="566780" y="1351018"/>
                  </a:cubicBezTo>
                  <a:cubicBezTo>
                    <a:pt x="449622" y="1378640"/>
                    <a:pt x="445812" y="1384355"/>
                    <a:pt x="445812" y="1506275"/>
                  </a:cubicBezTo>
                  <a:cubicBezTo>
                    <a:pt x="445812" y="1546280"/>
                    <a:pt x="446765" y="1585333"/>
                    <a:pt x="444860" y="1625338"/>
                  </a:cubicBezTo>
                  <a:cubicBezTo>
                    <a:pt x="444860" y="1640578"/>
                    <a:pt x="450575" y="1663438"/>
                    <a:pt x="422953" y="1661533"/>
                  </a:cubicBezTo>
                  <a:cubicBezTo>
                    <a:pt x="400092" y="1660580"/>
                    <a:pt x="399140" y="1640578"/>
                    <a:pt x="398187" y="1623433"/>
                  </a:cubicBezTo>
                  <a:cubicBezTo>
                    <a:pt x="396283" y="1576760"/>
                    <a:pt x="393425" y="1529135"/>
                    <a:pt x="392472" y="1482463"/>
                  </a:cubicBezTo>
                  <a:cubicBezTo>
                    <a:pt x="389615" y="1397690"/>
                    <a:pt x="355325" y="1328158"/>
                    <a:pt x="294365" y="1268150"/>
                  </a:cubicBezTo>
                  <a:cubicBezTo>
                    <a:pt x="253408" y="1227193"/>
                    <a:pt x="235310" y="1172900"/>
                    <a:pt x="229595" y="1114798"/>
                  </a:cubicBezTo>
                  <a:cubicBezTo>
                    <a:pt x="227690" y="1093843"/>
                    <a:pt x="232453" y="1069078"/>
                    <a:pt x="221975" y="1053838"/>
                  </a:cubicBezTo>
                  <a:cubicBezTo>
                    <a:pt x="172445" y="974780"/>
                    <a:pt x="164825" y="888103"/>
                    <a:pt x="169587" y="798568"/>
                  </a:cubicBezTo>
                  <a:cubicBezTo>
                    <a:pt x="167683" y="789995"/>
                    <a:pt x="165778" y="778565"/>
                    <a:pt x="150537" y="7690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7A1B200-E31E-4685-B1FB-1E619B52FE0D}"/>
                </a:ext>
              </a:extLst>
            </p:cNvPr>
            <p:cNvSpPr/>
            <p:nvPr/>
          </p:nvSpPr>
          <p:spPr>
            <a:xfrm>
              <a:off x="10859561" y="385950"/>
              <a:ext cx="645937" cy="894373"/>
            </a:xfrm>
            <a:custGeom>
              <a:avLst/>
              <a:gdLst>
                <a:gd name="connsiteX0" fmla="*/ 958457 w 1362075"/>
                <a:gd name="connsiteY0" fmla="*/ 494023 h 1885950"/>
                <a:gd name="connsiteX1" fmla="*/ 907974 w 1362075"/>
                <a:gd name="connsiteY1" fmla="*/ 523551 h 1885950"/>
                <a:gd name="connsiteX2" fmla="*/ 944170 w 1362075"/>
                <a:gd name="connsiteY2" fmla="*/ 328288 h 1885950"/>
                <a:gd name="connsiteX3" fmla="*/ 960362 w 1362075"/>
                <a:gd name="connsiteY3" fmla="*/ 221608 h 1885950"/>
                <a:gd name="connsiteX4" fmla="*/ 1161340 w 1362075"/>
                <a:gd name="connsiteY4" fmla="*/ 3486 h 1885950"/>
                <a:gd name="connsiteX5" fmla="*/ 1171817 w 1362075"/>
                <a:gd name="connsiteY5" fmla="*/ 5391 h 1885950"/>
                <a:gd name="connsiteX6" fmla="*/ 1316597 w 1362075"/>
                <a:gd name="connsiteY6" fmla="*/ 150171 h 1885950"/>
                <a:gd name="connsiteX7" fmla="*/ 1368984 w 1362075"/>
                <a:gd name="connsiteY7" fmla="*/ 289236 h 1885950"/>
                <a:gd name="connsiteX8" fmla="*/ 1355649 w 1362075"/>
                <a:gd name="connsiteY8" fmla="*/ 331146 h 1885950"/>
                <a:gd name="connsiteX9" fmla="*/ 1331837 w 1362075"/>
                <a:gd name="connsiteY9" fmla="*/ 481641 h 1885950"/>
                <a:gd name="connsiteX10" fmla="*/ 1361365 w 1362075"/>
                <a:gd name="connsiteY10" fmla="*/ 777868 h 1885950"/>
                <a:gd name="connsiteX11" fmla="*/ 1347078 w 1362075"/>
                <a:gd name="connsiteY11" fmla="*/ 798823 h 1885950"/>
                <a:gd name="connsiteX12" fmla="*/ 1311834 w 1362075"/>
                <a:gd name="connsiteY12" fmla="*/ 773106 h 1885950"/>
                <a:gd name="connsiteX13" fmla="*/ 1328980 w 1362075"/>
                <a:gd name="connsiteY13" fmla="*/ 890263 h 1885950"/>
                <a:gd name="connsiteX14" fmla="*/ 1340409 w 1362075"/>
                <a:gd name="connsiteY14" fmla="*/ 1020756 h 1885950"/>
                <a:gd name="connsiteX15" fmla="*/ 1348982 w 1362075"/>
                <a:gd name="connsiteY15" fmla="*/ 1150296 h 1885950"/>
                <a:gd name="connsiteX16" fmla="*/ 1343267 w 1362075"/>
                <a:gd name="connsiteY16" fmla="*/ 1217923 h 1885950"/>
                <a:gd name="connsiteX17" fmla="*/ 1233730 w 1362075"/>
                <a:gd name="connsiteY17" fmla="*/ 1347463 h 1885950"/>
                <a:gd name="connsiteX18" fmla="*/ 1149909 w 1362075"/>
                <a:gd name="connsiteY18" fmla="*/ 1598923 h 1885950"/>
                <a:gd name="connsiteX19" fmla="*/ 1167055 w 1362075"/>
                <a:gd name="connsiteY19" fmla="*/ 1727511 h 1885950"/>
                <a:gd name="connsiteX20" fmla="*/ 1131812 w 1362075"/>
                <a:gd name="connsiteY20" fmla="*/ 1777993 h 1885950"/>
                <a:gd name="connsiteX21" fmla="*/ 1103237 w 1362075"/>
                <a:gd name="connsiteY21" fmla="*/ 1722748 h 1885950"/>
                <a:gd name="connsiteX22" fmla="*/ 1088949 w 1362075"/>
                <a:gd name="connsiteY22" fmla="*/ 1453191 h 1885950"/>
                <a:gd name="connsiteX23" fmla="*/ 1019417 w 1362075"/>
                <a:gd name="connsiteY23" fmla="*/ 1377943 h 1885950"/>
                <a:gd name="connsiteX24" fmla="*/ 774624 w 1362075"/>
                <a:gd name="connsiteY24" fmla="*/ 1163631 h 1885950"/>
                <a:gd name="connsiteX25" fmla="*/ 747003 w 1362075"/>
                <a:gd name="connsiteY25" fmla="*/ 1137913 h 1885950"/>
                <a:gd name="connsiteX26" fmla="*/ 738430 w 1362075"/>
                <a:gd name="connsiteY26" fmla="*/ 1202683 h 1885950"/>
                <a:gd name="connsiteX27" fmla="*/ 738430 w 1362075"/>
                <a:gd name="connsiteY27" fmla="*/ 1729416 h 1885950"/>
                <a:gd name="connsiteX28" fmla="*/ 736524 w 1362075"/>
                <a:gd name="connsiteY28" fmla="*/ 1785613 h 1885950"/>
                <a:gd name="connsiteX29" fmla="*/ 706997 w 1362075"/>
                <a:gd name="connsiteY29" fmla="*/ 1819903 h 1885950"/>
                <a:gd name="connsiteX30" fmla="*/ 675565 w 1362075"/>
                <a:gd name="connsiteY30" fmla="*/ 1785613 h 1885950"/>
                <a:gd name="connsiteX31" fmla="*/ 678422 w 1362075"/>
                <a:gd name="connsiteY31" fmla="*/ 1700841 h 1885950"/>
                <a:gd name="connsiteX32" fmla="*/ 678422 w 1362075"/>
                <a:gd name="connsiteY32" fmla="*/ 1106481 h 1885950"/>
                <a:gd name="connsiteX33" fmla="*/ 702234 w 1362075"/>
                <a:gd name="connsiteY33" fmla="*/ 1015993 h 1885950"/>
                <a:gd name="connsiteX34" fmla="*/ 692709 w 1362075"/>
                <a:gd name="connsiteY34" fmla="*/ 930268 h 1885950"/>
                <a:gd name="connsiteX35" fmla="*/ 623178 w 1362075"/>
                <a:gd name="connsiteY35" fmla="*/ 855973 h 1885950"/>
                <a:gd name="connsiteX36" fmla="*/ 532690 w 1362075"/>
                <a:gd name="connsiteY36" fmla="*/ 800728 h 1885950"/>
                <a:gd name="connsiteX37" fmla="*/ 446965 w 1362075"/>
                <a:gd name="connsiteY37" fmla="*/ 891216 h 1885950"/>
                <a:gd name="connsiteX38" fmla="*/ 463157 w 1362075"/>
                <a:gd name="connsiteY38" fmla="*/ 1124578 h 1885950"/>
                <a:gd name="connsiteX39" fmla="*/ 437440 w 1362075"/>
                <a:gd name="connsiteY39" fmla="*/ 1240783 h 1885950"/>
                <a:gd name="connsiteX40" fmla="*/ 327903 w 1362075"/>
                <a:gd name="connsiteY40" fmla="*/ 1450333 h 1885950"/>
                <a:gd name="connsiteX41" fmla="*/ 341237 w 1362075"/>
                <a:gd name="connsiteY41" fmla="*/ 1806568 h 1885950"/>
                <a:gd name="connsiteX42" fmla="*/ 332665 w 1362075"/>
                <a:gd name="connsiteY42" fmla="*/ 1873243 h 1885950"/>
                <a:gd name="connsiteX43" fmla="*/ 295517 w 1362075"/>
                <a:gd name="connsiteY43" fmla="*/ 1890388 h 1885950"/>
                <a:gd name="connsiteX44" fmla="*/ 278372 w 1362075"/>
                <a:gd name="connsiteY44" fmla="*/ 1853241 h 1885950"/>
                <a:gd name="connsiteX45" fmla="*/ 269799 w 1362075"/>
                <a:gd name="connsiteY45" fmla="*/ 1425568 h 1885950"/>
                <a:gd name="connsiteX46" fmla="*/ 215507 w 1362075"/>
                <a:gd name="connsiteY46" fmla="*/ 1376991 h 1885950"/>
                <a:gd name="connsiteX47" fmla="*/ 112637 w 1362075"/>
                <a:gd name="connsiteY47" fmla="*/ 1378896 h 1885950"/>
                <a:gd name="connsiteX48" fmla="*/ 109780 w 1362075"/>
                <a:gd name="connsiteY48" fmla="*/ 1443666 h 1885950"/>
                <a:gd name="connsiteX49" fmla="*/ 91682 w 1362075"/>
                <a:gd name="connsiteY49" fmla="*/ 1500816 h 1885950"/>
                <a:gd name="connsiteX50" fmla="*/ 56440 w 1362075"/>
                <a:gd name="connsiteY50" fmla="*/ 1454143 h 1885950"/>
                <a:gd name="connsiteX51" fmla="*/ 63107 w 1362075"/>
                <a:gd name="connsiteY51" fmla="*/ 1287456 h 1885950"/>
                <a:gd name="connsiteX52" fmla="*/ 30722 w 1362075"/>
                <a:gd name="connsiteY52" fmla="*/ 1142676 h 1885950"/>
                <a:gd name="connsiteX53" fmla="*/ 31674 w 1362075"/>
                <a:gd name="connsiteY53" fmla="*/ 935983 h 1885950"/>
                <a:gd name="connsiteX54" fmla="*/ 19292 w 1362075"/>
                <a:gd name="connsiteY54" fmla="*/ 746436 h 1885950"/>
                <a:gd name="connsiteX55" fmla="*/ 25959 w 1362075"/>
                <a:gd name="connsiteY55" fmla="*/ 654996 h 1885950"/>
                <a:gd name="connsiteX56" fmla="*/ 25007 w 1362075"/>
                <a:gd name="connsiteY56" fmla="*/ 538791 h 1885950"/>
                <a:gd name="connsiteX57" fmla="*/ 25959 w 1362075"/>
                <a:gd name="connsiteY57" fmla="*/ 403536 h 1885950"/>
                <a:gd name="connsiteX58" fmla="*/ 28817 w 1362075"/>
                <a:gd name="connsiteY58" fmla="*/ 239706 h 1885950"/>
                <a:gd name="connsiteX59" fmla="*/ 16434 w 1362075"/>
                <a:gd name="connsiteY59" fmla="*/ 161601 h 1885950"/>
                <a:gd name="connsiteX60" fmla="*/ 163120 w 1362075"/>
                <a:gd name="connsiteY60" fmla="*/ 45396 h 1885950"/>
                <a:gd name="connsiteX61" fmla="*/ 385053 w 1362075"/>
                <a:gd name="connsiteY61" fmla="*/ 83496 h 1885950"/>
                <a:gd name="connsiteX62" fmla="*/ 455537 w 1362075"/>
                <a:gd name="connsiteY62" fmla="*/ 102546 h 1885950"/>
                <a:gd name="connsiteX63" fmla="*/ 531737 w 1362075"/>
                <a:gd name="connsiteY63" fmla="*/ 180651 h 1885950"/>
                <a:gd name="connsiteX64" fmla="*/ 662230 w 1362075"/>
                <a:gd name="connsiteY64" fmla="*/ 394011 h 1885950"/>
                <a:gd name="connsiteX65" fmla="*/ 744145 w 1362075"/>
                <a:gd name="connsiteY65" fmla="*/ 562603 h 1885950"/>
                <a:gd name="connsiteX66" fmla="*/ 760337 w 1362075"/>
                <a:gd name="connsiteY66" fmla="*/ 607371 h 1885950"/>
                <a:gd name="connsiteX67" fmla="*/ 893687 w 1362075"/>
                <a:gd name="connsiteY67" fmla="*/ 604513 h 1885950"/>
                <a:gd name="connsiteX68" fmla="*/ 958457 w 1362075"/>
                <a:gd name="connsiteY68" fmla="*/ 494023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362075" h="1885950">
                  <a:moveTo>
                    <a:pt x="958457" y="494023"/>
                  </a:moveTo>
                  <a:cubicBezTo>
                    <a:pt x="930834" y="494023"/>
                    <a:pt x="936549" y="525456"/>
                    <a:pt x="907974" y="523551"/>
                  </a:cubicBezTo>
                  <a:cubicBezTo>
                    <a:pt x="909880" y="455923"/>
                    <a:pt x="885115" y="387343"/>
                    <a:pt x="944170" y="328288"/>
                  </a:cubicBezTo>
                  <a:cubicBezTo>
                    <a:pt x="974649" y="297808"/>
                    <a:pt x="969887" y="259708"/>
                    <a:pt x="960362" y="221608"/>
                  </a:cubicBezTo>
                  <a:cubicBezTo>
                    <a:pt x="925120" y="80638"/>
                    <a:pt x="1018465" y="-20327"/>
                    <a:pt x="1161340" y="3486"/>
                  </a:cubicBezTo>
                  <a:cubicBezTo>
                    <a:pt x="1165149" y="4438"/>
                    <a:pt x="1171817" y="3486"/>
                    <a:pt x="1171817" y="5391"/>
                  </a:cubicBezTo>
                  <a:cubicBezTo>
                    <a:pt x="1194678" y="77781"/>
                    <a:pt x="1304215" y="60636"/>
                    <a:pt x="1316597" y="150171"/>
                  </a:cubicBezTo>
                  <a:cubicBezTo>
                    <a:pt x="1323265" y="197796"/>
                    <a:pt x="1379462" y="231133"/>
                    <a:pt x="1368984" y="289236"/>
                  </a:cubicBezTo>
                  <a:cubicBezTo>
                    <a:pt x="1366128" y="303523"/>
                    <a:pt x="1369937" y="321621"/>
                    <a:pt x="1355649" y="331146"/>
                  </a:cubicBezTo>
                  <a:cubicBezTo>
                    <a:pt x="1292784" y="373056"/>
                    <a:pt x="1311834" y="429253"/>
                    <a:pt x="1331837" y="481641"/>
                  </a:cubicBezTo>
                  <a:cubicBezTo>
                    <a:pt x="1368984" y="577843"/>
                    <a:pt x="1364222" y="677856"/>
                    <a:pt x="1361365" y="777868"/>
                  </a:cubicBezTo>
                  <a:cubicBezTo>
                    <a:pt x="1361365" y="787393"/>
                    <a:pt x="1359459" y="797871"/>
                    <a:pt x="1347078" y="798823"/>
                  </a:cubicBezTo>
                  <a:cubicBezTo>
                    <a:pt x="1328980" y="800728"/>
                    <a:pt x="1332790" y="773106"/>
                    <a:pt x="1311834" y="773106"/>
                  </a:cubicBezTo>
                  <a:cubicBezTo>
                    <a:pt x="1299453" y="815016"/>
                    <a:pt x="1299453" y="857878"/>
                    <a:pt x="1328980" y="890263"/>
                  </a:cubicBezTo>
                  <a:cubicBezTo>
                    <a:pt x="1367080" y="933126"/>
                    <a:pt x="1360412" y="975036"/>
                    <a:pt x="1340409" y="1020756"/>
                  </a:cubicBezTo>
                  <a:cubicBezTo>
                    <a:pt x="1322312" y="1064571"/>
                    <a:pt x="1290880" y="1108386"/>
                    <a:pt x="1348982" y="1150296"/>
                  </a:cubicBezTo>
                  <a:cubicBezTo>
                    <a:pt x="1365174" y="1162678"/>
                    <a:pt x="1362317" y="1198873"/>
                    <a:pt x="1343267" y="1217923"/>
                  </a:cubicBezTo>
                  <a:cubicBezTo>
                    <a:pt x="1304215" y="1258881"/>
                    <a:pt x="1279449" y="1312221"/>
                    <a:pt x="1233730" y="1347463"/>
                  </a:cubicBezTo>
                  <a:cubicBezTo>
                    <a:pt x="1148957" y="1412233"/>
                    <a:pt x="1148005" y="1506531"/>
                    <a:pt x="1149909" y="1598923"/>
                  </a:cubicBezTo>
                  <a:cubicBezTo>
                    <a:pt x="1150862" y="1641786"/>
                    <a:pt x="1162292" y="1684648"/>
                    <a:pt x="1167055" y="1727511"/>
                  </a:cubicBezTo>
                  <a:cubicBezTo>
                    <a:pt x="1168959" y="1752276"/>
                    <a:pt x="1168007" y="1781803"/>
                    <a:pt x="1131812" y="1777993"/>
                  </a:cubicBezTo>
                  <a:cubicBezTo>
                    <a:pt x="1099428" y="1775136"/>
                    <a:pt x="1098474" y="1751323"/>
                    <a:pt x="1103237" y="1722748"/>
                  </a:cubicBezTo>
                  <a:cubicBezTo>
                    <a:pt x="1117524" y="1632261"/>
                    <a:pt x="1100380" y="1542726"/>
                    <a:pt x="1088949" y="1453191"/>
                  </a:cubicBezTo>
                  <a:cubicBezTo>
                    <a:pt x="1083234" y="1413186"/>
                    <a:pt x="1055612" y="1388421"/>
                    <a:pt x="1019417" y="1377943"/>
                  </a:cubicBezTo>
                  <a:cubicBezTo>
                    <a:pt x="903212" y="1344606"/>
                    <a:pt x="834632" y="1259833"/>
                    <a:pt x="774624" y="1163631"/>
                  </a:cubicBezTo>
                  <a:cubicBezTo>
                    <a:pt x="767957" y="1153153"/>
                    <a:pt x="765099" y="1137913"/>
                    <a:pt x="747003" y="1137913"/>
                  </a:cubicBezTo>
                  <a:cubicBezTo>
                    <a:pt x="732715" y="1157916"/>
                    <a:pt x="738430" y="1180776"/>
                    <a:pt x="738430" y="1202683"/>
                  </a:cubicBezTo>
                  <a:cubicBezTo>
                    <a:pt x="737478" y="1377943"/>
                    <a:pt x="738430" y="1554156"/>
                    <a:pt x="738430" y="1729416"/>
                  </a:cubicBezTo>
                  <a:cubicBezTo>
                    <a:pt x="738430" y="1748466"/>
                    <a:pt x="738430" y="1767516"/>
                    <a:pt x="736524" y="1785613"/>
                  </a:cubicBezTo>
                  <a:cubicBezTo>
                    <a:pt x="735572" y="1803711"/>
                    <a:pt x="729857" y="1820856"/>
                    <a:pt x="706997" y="1819903"/>
                  </a:cubicBezTo>
                  <a:cubicBezTo>
                    <a:pt x="686995" y="1818951"/>
                    <a:pt x="676517" y="1804663"/>
                    <a:pt x="675565" y="1785613"/>
                  </a:cubicBezTo>
                  <a:cubicBezTo>
                    <a:pt x="674612" y="1757038"/>
                    <a:pt x="678422" y="1729416"/>
                    <a:pt x="678422" y="1700841"/>
                  </a:cubicBezTo>
                  <a:cubicBezTo>
                    <a:pt x="678422" y="1502721"/>
                    <a:pt x="678422" y="1304601"/>
                    <a:pt x="678422" y="1106481"/>
                  </a:cubicBezTo>
                  <a:cubicBezTo>
                    <a:pt x="678422" y="1074096"/>
                    <a:pt x="680328" y="1042663"/>
                    <a:pt x="702234" y="1015993"/>
                  </a:cubicBezTo>
                  <a:cubicBezTo>
                    <a:pt x="727953" y="984561"/>
                    <a:pt x="717474" y="955986"/>
                    <a:pt x="692709" y="930268"/>
                  </a:cubicBezTo>
                  <a:cubicBezTo>
                    <a:pt x="669849" y="905503"/>
                    <a:pt x="645084" y="881691"/>
                    <a:pt x="623178" y="855973"/>
                  </a:cubicBezTo>
                  <a:cubicBezTo>
                    <a:pt x="599365" y="825493"/>
                    <a:pt x="575553" y="790251"/>
                    <a:pt x="532690" y="800728"/>
                  </a:cubicBezTo>
                  <a:cubicBezTo>
                    <a:pt x="487922" y="811206"/>
                    <a:pt x="455537" y="847401"/>
                    <a:pt x="446965" y="891216"/>
                  </a:cubicBezTo>
                  <a:cubicBezTo>
                    <a:pt x="431724" y="969321"/>
                    <a:pt x="433630" y="1049331"/>
                    <a:pt x="463157" y="1124578"/>
                  </a:cubicBezTo>
                  <a:cubicBezTo>
                    <a:pt x="480303" y="1169346"/>
                    <a:pt x="488874" y="1197921"/>
                    <a:pt x="437440" y="1240783"/>
                  </a:cubicBezTo>
                  <a:cubicBezTo>
                    <a:pt x="379337" y="1289361"/>
                    <a:pt x="335522" y="1364608"/>
                    <a:pt x="327903" y="1450333"/>
                  </a:cubicBezTo>
                  <a:cubicBezTo>
                    <a:pt x="316472" y="1569396"/>
                    <a:pt x="342190" y="1687506"/>
                    <a:pt x="341237" y="1806568"/>
                  </a:cubicBezTo>
                  <a:cubicBezTo>
                    <a:pt x="341237" y="1829428"/>
                    <a:pt x="344095" y="1852288"/>
                    <a:pt x="332665" y="1873243"/>
                  </a:cubicBezTo>
                  <a:cubicBezTo>
                    <a:pt x="324092" y="1887531"/>
                    <a:pt x="312662" y="1897056"/>
                    <a:pt x="295517" y="1890388"/>
                  </a:cubicBezTo>
                  <a:cubicBezTo>
                    <a:pt x="279324" y="1884673"/>
                    <a:pt x="273609" y="1870386"/>
                    <a:pt x="278372" y="1853241"/>
                  </a:cubicBezTo>
                  <a:cubicBezTo>
                    <a:pt x="314567" y="1710366"/>
                    <a:pt x="271705" y="1568443"/>
                    <a:pt x="269799" y="1425568"/>
                  </a:cubicBezTo>
                  <a:cubicBezTo>
                    <a:pt x="268847" y="1392231"/>
                    <a:pt x="241224" y="1380801"/>
                    <a:pt x="215507" y="1376991"/>
                  </a:cubicBezTo>
                  <a:cubicBezTo>
                    <a:pt x="181217" y="1371276"/>
                    <a:pt x="143117" y="1353178"/>
                    <a:pt x="112637" y="1378896"/>
                  </a:cubicBezTo>
                  <a:cubicBezTo>
                    <a:pt x="93587" y="1394136"/>
                    <a:pt x="105970" y="1421758"/>
                    <a:pt x="109780" y="1443666"/>
                  </a:cubicBezTo>
                  <a:cubicBezTo>
                    <a:pt x="113590" y="1465573"/>
                    <a:pt x="121209" y="1495101"/>
                    <a:pt x="91682" y="1500816"/>
                  </a:cubicBezTo>
                  <a:cubicBezTo>
                    <a:pt x="60249" y="1507483"/>
                    <a:pt x="59297" y="1476051"/>
                    <a:pt x="56440" y="1454143"/>
                  </a:cubicBezTo>
                  <a:cubicBezTo>
                    <a:pt x="46915" y="1397946"/>
                    <a:pt x="42153" y="1344606"/>
                    <a:pt x="63107" y="1287456"/>
                  </a:cubicBezTo>
                  <a:cubicBezTo>
                    <a:pt x="80253" y="1237926"/>
                    <a:pt x="59297" y="1185538"/>
                    <a:pt x="30722" y="1142676"/>
                  </a:cubicBezTo>
                  <a:cubicBezTo>
                    <a:pt x="-14997" y="1072191"/>
                    <a:pt x="-5472" y="1003611"/>
                    <a:pt x="31674" y="935983"/>
                  </a:cubicBezTo>
                  <a:cubicBezTo>
                    <a:pt x="66917" y="873118"/>
                    <a:pt x="65012" y="798823"/>
                    <a:pt x="19292" y="746436"/>
                  </a:cubicBezTo>
                  <a:cubicBezTo>
                    <a:pt x="-9283" y="713098"/>
                    <a:pt x="242" y="681666"/>
                    <a:pt x="25959" y="654996"/>
                  </a:cubicBezTo>
                  <a:cubicBezTo>
                    <a:pt x="64059" y="614038"/>
                    <a:pt x="65965" y="580701"/>
                    <a:pt x="25007" y="538791"/>
                  </a:cubicBezTo>
                  <a:cubicBezTo>
                    <a:pt x="-9283" y="504501"/>
                    <a:pt x="-4520" y="442588"/>
                    <a:pt x="25959" y="403536"/>
                  </a:cubicBezTo>
                  <a:cubicBezTo>
                    <a:pt x="65965" y="353053"/>
                    <a:pt x="68822" y="286378"/>
                    <a:pt x="28817" y="239706"/>
                  </a:cubicBezTo>
                  <a:cubicBezTo>
                    <a:pt x="6909" y="213988"/>
                    <a:pt x="3099" y="189223"/>
                    <a:pt x="16434" y="161601"/>
                  </a:cubicBezTo>
                  <a:cubicBezTo>
                    <a:pt x="46915" y="100641"/>
                    <a:pt x="86920" y="56826"/>
                    <a:pt x="163120" y="45396"/>
                  </a:cubicBezTo>
                  <a:cubicBezTo>
                    <a:pt x="244082" y="33966"/>
                    <a:pt x="315520" y="40633"/>
                    <a:pt x="385053" y="83496"/>
                  </a:cubicBezTo>
                  <a:cubicBezTo>
                    <a:pt x="405055" y="95878"/>
                    <a:pt x="431724" y="101593"/>
                    <a:pt x="455537" y="102546"/>
                  </a:cubicBezTo>
                  <a:cubicBezTo>
                    <a:pt x="507924" y="104451"/>
                    <a:pt x="527928" y="131121"/>
                    <a:pt x="531737" y="180651"/>
                  </a:cubicBezTo>
                  <a:cubicBezTo>
                    <a:pt x="538405" y="273043"/>
                    <a:pt x="582220" y="342576"/>
                    <a:pt x="662230" y="394011"/>
                  </a:cubicBezTo>
                  <a:cubicBezTo>
                    <a:pt x="720332" y="431158"/>
                    <a:pt x="747003" y="493071"/>
                    <a:pt x="744145" y="562603"/>
                  </a:cubicBezTo>
                  <a:cubicBezTo>
                    <a:pt x="743192" y="581653"/>
                    <a:pt x="745097" y="596893"/>
                    <a:pt x="760337" y="607371"/>
                  </a:cubicBezTo>
                  <a:cubicBezTo>
                    <a:pt x="805105" y="636898"/>
                    <a:pt x="850824" y="630231"/>
                    <a:pt x="893687" y="604513"/>
                  </a:cubicBezTo>
                  <a:cubicBezTo>
                    <a:pt x="933692" y="581653"/>
                    <a:pt x="973697" y="554031"/>
                    <a:pt x="958457" y="4940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2FB743D2-62E4-43A8-AE4A-2B02D4E6C60A}"/>
                </a:ext>
              </a:extLst>
            </p:cNvPr>
            <p:cNvSpPr/>
            <p:nvPr/>
          </p:nvSpPr>
          <p:spPr>
            <a:xfrm>
              <a:off x="5733391" y="387247"/>
              <a:ext cx="673039" cy="889856"/>
            </a:xfrm>
            <a:custGeom>
              <a:avLst/>
              <a:gdLst>
                <a:gd name="connsiteX0" fmla="*/ 1414245 w 1419225"/>
                <a:gd name="connsiteY0" fmla="*/ 507480 h 1876425"/>
                <a:gd name="connsiteX1" fmla="*/ 1378050 w 1419225"/>
                <a:gd name="connsiteY1" fmla="*/ 402705 h 1876425"/>
                <a:gd name="connsiteX2" fmla="*/ 1350427 w 1419225"/>
                <a:gd name="connsiteY2" fmla="*/ 454140 h 1876425"/>
                <a:gd name="connsiteX3" fmla="*/ 1385670 w 1419225"/>
                <a:gd name="connsiteY3" fmla="*/ 659880 h 1876425"/>
                <a:gd name="connsiteX4" fmla="*/ 1384717 w 1419225"/>
                <a:gd name="connsiteY4" fmla="*/ 849427 h 1876425"/>
                <a:gd name="connsiteX5" fmla="*/ 1345665 w 1419225"/>
                <a:gd name="connsiteY5" fmla="*/ 816090 h 1876425"/>
                <a:gd name="connsiteX6" fmla="*/ 1353285 w 1419225"/>
                <a:gd name="connsiteY6" fmla="*/ 880860 h 1876425"/>
                <a:gd name="connsiteX7" fmla="*/ 1388527 w 1419225"/>
                <a:gd name="connsiteY7" fmla="*/ 988492 h 1876425"/>
                <a:gd name="connsiteX8" fmla="*/ 1353285 w 1419225"/>
                <a:gd name="connsiteY8" fmla="*/ 1172325 h 1876425"/>
                <a:gd name="connsiteX9" fmla="*/ 1312327 w 1419225"/>
                <a:gd name="connsiteY9" fmla="*/ 1308532 h 1876425"/>
                <a:gd name="connsiteX10" fmla="*/ 1270417 w 1419225"/>
                <a:gd name="connsiteY10" fmla="*/ 1374255 h 1876425"/>
                <a:gd name="connsiteX11" fmla="*/ 1214220 w 1419225"/>
                <a:gd name="connsiteY11" fmla="*/ 1491412 h 1876425"/>
                <a:gd name="connsiteX12" fmla="*/ 1205647 w 1419225"/>
                <a:gd name="connsiteY12" fmla="*/ 1620952 h 1876425"/>
                <a:gd name="connsiteX13" fmla="*/ 1199932 w 1419225"/>
                <a:gd name="connsiteY13" fmla="*/ 1820977 h 1876425"/>
                <a:gd name="connsiteX14" fmla="*/ 1174215 w 1419225"/>
                <a:gd name="connsiteY14" fmla="*/ 1879080 h 1876425"/>
                <a:gd name="connsiteX15" fmla="*/ 1134210 w 1419225"/>
                <a:gd name="connsiteY15" fmla="*/ 1828597 h 1876425"/>
                <a:gd name="connsiteX16" fmla="*/ 1140877 w 1419225"/>
                <a:gd name="connsiteY16" fmla="*/ 1624762 h 1876425"/>
                <a:gd name="connsiteX17" fmla="*/ 1123732 w 1419225"/>
                <a:gd name="connsiteY17" fmla="*/ 1415212 h 1876425"/>
                <a:gd name="connsiteX18" fmla="*/ 1004670 w 1419225"/>
                <a:gd name="connsiteY18" fmla="*/ 1349490 h 1876425"/>
                <a:gd name="connsiteX19" fmla="*/ 974190 w 1419225"/>
                <a:gd name="connsiteY19" fmla="*/ 1383780 h 1876425"/>
                <a:gd name="connsiteX20" fmla="*/ 972285 w 1419225"/>
                <a:gd name="connsiteY20" fmla="*/ 1428547 h 1876425"/>
                <a:gd name="connsiteX21" fmla="*/ 949425 w 1419225"/>
                <a:gd name="connsiteY21" fmla="*/ 1461885 h 1876425"/>
                <a:gd name="connsiteX22" fmla="*/ 929422 w 1419225"/>
                <a:gd name="connsiteY22" fmla="*/ 1428547 h 1876425"/>
                <a:gd name="connsiteX23" fmla="*/ 931327 w 1419225"/>
                <a:gd name="connsiteY23" fmla="*/ 1333297 h 1876425"/>
                <a:gd name="connsiteX24" fmla="*/ 937042 w 1419225"/>
                <a:gd name="connsiteY24" fmla="*/ 1116127 h 1876425"/>
                <a:gd name="connsiteX25" fmla="*/ 841792 w 1419225"/>
                <a:gd name="connsiteY25" fmla="*/ 873240 h 1876425"/>
                <a:gd name="connsiteX26" fmla="*/ 658912 w 1419225"/>
                <a:gd name="connsiteY26" fmla="*/ 802755 h 1876425"/>
                <a:gd name="connsiteX27" fmla="*/ 604620 w 1419225"/>
                <a:gd name="connsiteY27" fmla="*/ 868477 h 1876425"/>
                <a:gd name="connsiteX28" fmla="*/ 619860 w 1419225"/>
                <a:gd name="connsiteY28" fmla="*/ 945630 h 1876425"/>
                <a:gd name="connsiteX29" fmla="*/ 614145 w 1419225"/>
                <a:gd name="connsiteY29" fmla="*/ 1029450 h 1876425"/>
                <a:gd name="connsiteX30" fmla="*/ 582712 w 1419225"/>
                <a:gd name="connsiteY30" fmla="*/ 1054215 h 1876425"/>
                <a:gd name="connsiteX31" fmla="*/ 570330 w 1419225"/>
                <a:gd name="connsiteY31" fmla="*/ 1020877 h 1876425"/>
                <a:gd name="connsiteX32" fmla="*/ 563662 w 1419225"/>
                <a:gd name="connsiteY32" fmla="*/ 908482 h 1876425"/>
                <a:gd name="connsiteX33" fmla="*/ 510322 w 1419225"/>
                <a:gd name="connsiteY33" fmla="*/ 893242 h 1876425"/>
                <a:gd name="connsiteX34" fmla="*/ 465555 w 1419225"/>
                <a:gd name="connsiteY34" fmla="*/ 1139940 h 1876425"/>
                <a:gd name="connsiteX35" fmla="*/ 483652 w 1419225"/>
                <a:gd name="connsiteY35" fmla="*/ 1198042 h 1876425"/>
                <a:gd name="connsiteX36" fmla="*/ 477937 w 1419225"/>
                <a:gd name="connsiteY36" fmla="*/ 1475220 h 1876425"/>
                <a:gd name="connsiteX37" fmla="*/ 456030 w 1419225"/>
                <a:gd name="connsiteY37" fmla="*/ 1514272 h 1876425"/>
                <a:gd name="connsiteX38" fmla="*/ 429360 w 1419225"/>
                <a:gd name="connsiteY38" fmla="*/ 1477125 h 1876425"/>
                <a:gd name="connsiteX39" fmla="*/ 427455 w 1419225"/>
                <a:gd name="connsiteY39" fmla="*/ 1392352 h 1876425"/>
                <a:gd name="connsiteX40" fmla="*/ 365542 w 1419225"/>
                <a:gd name="connsiteY40" fmla="*/ 1330440 h 1876425"/>
                <a:gd name="connsiteX41" fmla="*/ 234097 w 1419225"/>
                <a:gd name="connsiteY41" fmla="*/ 1443787 h 1876425"/>
                <a:gd name="connsiteX42" fmla="*/ 246480 w 1419225"/>
                <a:gd name="connsiteY42" fmla="*/ 1723822 h 1876425"/>
                <a:gd name="connsiteX43" fmla="*/ 222667 w 1419225"/>
                <a:gd name="connsiteY43" fmla="*/ 1775257 h 1876425"/>
                <a:gd name="connsiteX44" fmla="*/ 175042 w 1419225"/>
                <a:gd name="connsiteY44" fmla="*/ 1776210 h 1876425"/>
                <a:gd name="connsiteX45" fmla="*/ 167422 w 1419225"/>
                <a:gd name="connsiteY45" fmla="*/ 1724775 h 1876425"/>
                <a:gd name="connsiteX46" fmla="*/ 155040 w 1419225"/>
                <a:gd name="connsiteY46" fmla="*/ 1394257 h 1876425"/>
                <a:gd name="connsiteX47" fmla="*/ 26452 w 1419225"/>
                <a:gd name="connsiteY47" fmla="*/ 1184707 h 1876425"/>
                <a:gd name="connsiteX48" fmla="*/ 23595 w 1419225"/>
                <a:gd name="connsiteY48" fmla="*/ 1056120 h 1876425"/>
                <a:gd name="connsiteX49" fmla="*/ 39787 w 1419225"/>
                <a:gd name="connsiteY49" fmla="*/ 907530 h 1876425"/>
                <a:gd name="connsiteX50" fmla="*/ 35977 w 1419225"/>
                <a:gd name="connsiteY50" fmla="*/ 628447 h 1876425"/>
                <a:gd name="connsiteX51" fmla="*/ 25500 w 1419225"/>
                <a:gd name="connsiteY51" fmla="*/ 580822 h 1876425"/>
                <a:gd name="connsiteX52" fmla="*/ 21690 w 1419225"/>
                <a:gd name="connsiteY52" fmla="*/ 440805 h 1876425"/>
                <a:gd name="connsiteX53" fmla="*/ 35977 w 1419225"/>
                <a:gd name="connsiteY53" fmla="*/ 330315 h 1876425"/>
                <a:gd name="connsiteX54" fmla="*/ 72172 w 1419225"/>
                <a:gd name="connsiteY54" fmla="*/ 81712 h 1876425"/>
                <a:gd name="connsiteX55" fmla="*/ 195997 w 1419225"/>
                <a:gd name="connsiteY55" fmla="*/ 24562 h 1876425"/>
                <a:gd name="connsiteX56" fmla="*/ 381735 w 1419225"/>
                <a:gd name="connsiteY56" fmla="*/ 43612 h 1876425"/>
                <a:gd name="connsiteX57" fmla="*/ 436027 w 1419225"/>
                <a:gd name="connsiteY57" fmla="*/ 90285 h 1876425"/>
                <a:gd name="connsiteX58" fmla="*/ 464602 w 1419225"/>
                <a:gd name="connsiteY58" fmla="*/ 340792 h 1876425"/>
                <a:gd name="connsiteX59" fmla="*/ 576997 w 1419225"/>
                <a:gd name="connsiteY59" fmla="*/ 473190 h 1876425"/>
                <a:gd name="connsiteX60" fmla="*/ 700822 w 1419225"/>
                <a:gd name="connsiteY60" fmla="*/ 469380 h 1876425"/>
                <a:gd name="connsiteX61" fmla="*/ 790357 w 1419225"/>
                <a:gd name="connsiteY61" fmla="*/ 499860 h 1876425"/>
                <a:gd name="connsiteX62" fmla="*/ 860842 w 1419225"/>
                <a:gd name="connsiteY62" fmla="*/ 499860 h 1876425"/>
                <a:gd name="connsiteX63" fmla="*/ 909420 w 1419225"/>
                <a:gd name="connsiteY63" fmla="*/ 416040 h 1876425"/>
                <a:gd name="connsiteX64" fmla="*/ 928470 w 1419225"/>
                <a:gd name="connsiteY64" fmla="*/ 210300 h 1876425"/>
                <a:gd name="connsiteX65" fmla="*/ 962760 w 1419225"/>
                <a:gd name="connsiteY65" fmla="*/ 96952 h 1876425"/>
                <a:gd name="connsiteX66" fmla="*/ 1021815 w 1419225"/>
                <a:gd name="connsiteY66" fmla="*/ 25515 h 1876425"/>
                <a:gd name="connsiteX67" fmla="*/ 1138020 w 1419225"/>
                <a:gd name="connsiteY67" fmla="*/ 750 h 1876425"/>
                <a:gd name="connsiteX68" fmla="*/ 1319947 w 1419225"/>
                <a:gd name="connsiteY68" fmla="*/ 156007 h 1876425"/>
                <a:gd name="connsiteX69" fmla="*/ 1397100 w 1419225"/>
                <a:gd name="connsiteY69" fmla="*/ 293167 h 1876425"/>
                <a:gd name="connsiteX70" fmla="*/ 1427580 w 1419225"/>
                <a:gd name="connsiteY70" fmla="*/ 343650 h 1876425"/>
                <a:gd name="connsiteX71" fmla="*/ 1414245 w 1419225"/>
                <a:gd name="connsiteY71" fmla="*/ 507480 h 1876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419225" h="1876425">
                  <a:moveTo>
                    <a:pt x="1414245" y="507480"/>
                  </a:moveTo>
                  <a:cubicBezTo>
                    <a:pt x="1377097" y="467475"/>
                    <a:pt x="1398052" y="429375"/>
                    <a:pt x="1378050" y="402705"/>
                  </a:cubicBezTo>
                  <a:cubicBezTo>
                    <a:pt x="1350427" y="412230"/>
                    <a:pt x="1350427" y="435090"/>
                    <a:pt x="1350427" y="454140"/>
                  </a:cubicBezTo>
                  <a:cubicBezTo>
                    <a:pt x="1350427" y="524625"/>
                    <a:pt x="1340902" y="591300"/>
                    <a:pt x="1385670" y="659880"/>
                  </a:cubicBezTo>
                  <a:cubicBezTo>
                    <a:pt x="1421865" y="714172"/>
                    <a:pt x="1383765" y="785610"/>
                    <a:pt x="1384717" y="849427"/>
                  </a:cubicBezTo>
                  <a:cubicBezTo>
                    <a:pt x="1352332" y="851332"/>
                    <a:pt x="1366620" y="817995"/>
                    <a:pt x="1345665" y="816090"/>
                  </a:cubicBezTo>
                  <a:cubicBezTo>
                    <a:pt x="1335187" y="838950"/>
                    <a:pt x="1346617" y="859905"/>
                    <a:pt x="1353285" y="880860"/>
                  </a:cubicBezTo>
                  <a:cubicBezTo>
                    <a:pt x="1364715" y="917055"/>
                    <a:pt x="1379955" y="951345"/>
                    <a:pt x="1388527" y="988492"/>
                  </a:cubicBezTo>
                  <a:cubicBezTo>
                    <a:pt x="1403767" y="1054215"/>
                    <a:pt x="1408530" y="1117080"/>
                    <a:pt x="1353285" y="1172325"/>
                  </a:cubicBezTo>
                  <a:cubicBezTo>
                    <a:pt x="1318042" y="1207567"/>
                    <a:pt x="1300897" y="1256145"/>
                    <a:pt x="1312327" y="1308532"/>
                  </a:cubicBezTo>
                  <a:cubicBezTo>
                    <a:pt x="1320900" y="1345680"/>
                    <a:pt x="1295182" y="1360920"/>
                    <a:pt x="1270417" y="1374255"/>
                  </a:cubicBezTo>
                  <a:cubicBezTo>
                    <a:pt x="1222792" y="1400925"/>
                    <a:pt x="1204695" y="1437120"/>
                    <a:pt x="1214220" y="1491412"/>
                  </a:cubicBezTo>
                  <a:cubicBezTo>
                    <a:pt x="1221840" y="1534275"/>
                    <a:pt x="1216125" y="1578090"/>
                    <a:pt x="1205647" y="1620952"/>
                  </a:cubicBezTo>
                  <a:cubicBezTo>
                    <a:pt x="1188502" y="1687627"/>
                    <a:pt x="1174215" y="1752397"/>
                    <a:pt x="1199932" y="1820977"/>
                  </a:cubicBezTo>
                  <a:cubicBezTo>
                    <a:pt x="1208505" y="1843837"/>
                    <a:pt x="1207552" y="1875270"/>
                    <a:pt x="1174215" y="1879080"/>
                  </a:cubicBezTo>
                  <a:cubicBezTo>
                    <a:pt x="1142782" y="1881937"/>
                    <a:pt x="1134210" y="1854315"/>
                    <a:pt x="1134210" y="1828597"/>
                  </a:cubicBezTo>
                  <a:cubicBezTo>
                    <a:pt x="1132305" y="1760970"/>
                    <a:pt x="1134210" y="1693342"/>
                    <a:pt x="1140877" y="1624762"/>
                  </a:cubicBezTo>
                  <a:cubicBezTo>
                    <a:pt x="1148497" y="1554277"/>
                    <a:pt x="1160880" y="1483792"/>
                    <a:pt x="1123732" y="1415212"/>
                  </a:cubicBezTo>
                  <a:cubicBezTo>
                    <a:pt x="1101825" y="1375207"/>
                    <a:pt x="1049437" y="1341870"/>
                    <a:pt x="1004670" y="1349490"/>
                  </a:cubicBezTo>
                  <a:cubicBezTo>
                    <a:pt x="983715" y="1353300"/>
                    <a:pt x="976095" y="1364730"/>
                    <a:pt x="974190" y="1383780"/>
                  </a:cubicBezTo>
                  <a:cubicBezTo>
                    <a:pt x="973237" y="1399020"/>
                    <a:pt x="973237" y="1414260"/>
                    <a:pt x="972285" y="1428547"/>
                  </a:cubicBezTo>
                  <a:cubicBezTo>
                    <a:pt x="971332" y="1443787"/>
                    <a:pt x="969427" y="1461885"/>
                    <a:pt x="949425" y="1461885"/>
                  </a:cubicBezTo>
                  <a:cubicBezTo>
                    <a:pt x="926565" y="1462837"/>
                    <a:pt x="930375" y="1442835"/>
                    <a:pt x="929422" y="1428547"/>
                  </a:cubicBezTo>
                  <a:cubicBezTo>
                    <a:pt x="928470" y="1396162"/>
                    <a:pt x="919897" y="1360920"/>
                    <a:pt x="931327" y="1333297"/>
                  </a:cubicBezTo>
                  <a:cubicBezTo>
                    <a:pt x="958950" y="1260907"/>
                    <a:pt x="947520" y="1187565"/>
                    <a:pt x="937042" y="1116127"/>
                  </a:cubicBezTo>
                  <a:cubicBezTo>
                    <a:pt x="924660" y="1029450"/>
                    <a:pt x="903705" y="943725"/>
                    <a:pt x="841792" y="873240"/>
                  </a:cubicBezTo>
                  <a:cubicBezTo>
                    <a:pt x="793215" y="816090"/>
                    <a:pt x="733207" y="796087"/>
                    <a:pt x="658912" y="802755"/>
                  </a:cubicBezTo>
                  <a:cubicBezTo>
                    <a:pt x="614145" y="806565"/>
                    <a:pt x="597952" y="827520"/>
                    <a:pt x="604620" y="868477"/>
                  </a:cubicBezTo>
                  <a:cubicBezTo>
                    <a:pt x="608430" y="894195"/>
                    <a:pt x="614145" y="920865"/>
                    <a:pt x="619860" y="945630"/>
                  </a:cubicBezTo>
                  <a:cubicBezTo>
                    <a:pt x="626527" y="974205"/>
                    <a:pt x="622717" y="1001827"/>
                    <a:pt x="614145" y="1029450"/>
                  </a:cubicBezTo>
                  <a:cubicBezTo>
                    <a:pt x="609382" y="1043737"/>
                    <a:pt x="601762" y="1059930"/>
                    <a:pt x="582712" y="1054215"/>
                  </a:cubicBezTo>
                  <a:cubicBezTo>
                    <a:pt x="566520" y="1049452"/>
                    <a:pt x="568425" y="1033260"/>
                    <a:pt x="570330" y="1020877"/>
                  </a:cubicBezTo>
                  <a:cubicBezTo>
                    <a:pt x="574140" y="982777"/>
                    <a:pt x="572235" y="945630"/>
                    <a:pt x="563662" y="908482"/>
                  </a:cubicBezTo>
                  <a:cubicBezTo>
                    <a:pt x="555090" y="872287"/>
                    <a:pt x="535087" y="873240"/>
                    <a:pt x="510322" y="893242"/>
                  </a:cubicBezTo>
                  <a:cubicBezTo>
                    <a:pt x="456030" y="938010"/>
                    <a:pt x="429360" y="1079932"/>
                    <a:pt x="465555" y="1139940"/>
                  </a:cubicBezTo>
                  <a:cubicBezTo>
                    <a:pt x="476985" y="1158990"/>
                    <a:pt x="484605" y="1176135"/>
                    <a:pt x="483652" y="1198042"/>
                  </a:cubicBezTo>
                  <a:cubicBezTo>
                    <a:pt x="481747" y="1290435"/>
                    <a:pt x="479842" y="1382827"/>
                    <a:pt x="477937" y="1475220"/>
                  </a:cubicBezTo>
                  <a:cubicBezTo>
                    <a:pt x="477937" y="1491412"/>
                    <a:pt x="479842" y="1514272"/>
                    <a:pt x="456030" y="1514272"/>
                  </a:cubicBezTo>
                  <a:cubicBezTo>
                    <a:pt x="434122" y="1515225"/>
                    <a:pt x="430312" y="1494270"/>
                    <a:pt x="429360" y="1477125"/>
                  </a:cubicBezTo>
                  <a:cubicBezTo>
                    <a:pt x="427455" y="1448550"/>
                    <a:pt x="426502" y="1420927"/>
                    <a:pt x="427455" y="1392352"/>
                  </a:cubicBezTo>
                  <a:cubicBezTo>
                    <a:pt x="429360" y="1347585"/>
                    <a:pt x="403642" y="1332345"/>
                    <a:pt x="365542" y="1330440"/>
                  </a:cubicBezTo>
                  <a:cubicBezTo>
                    <a:pt x="316012" y="1328535"/>
                    <a:pt x="234097" y="1395210"/>
                    <a:pt x="234097" y="1443787"/>
                  </a:cubicBezTo>
                  <a:cubicBezTo>
                    <a:pt x="234097" y="1537132"/>
                    <a:pt x="207427" y="1631430"/>
                    <a:pt x="246480" y="1723822"/>
                  </a:cubicBezTo>
                  <a:cubicBezTo>
                    <a:pt x="256005" y="1746682"/>
                    <a:pt x="241717" y="1763827"/>
                    <a:pt x="222667" y="1775257"/>
                  </a:cubicBezTo>
                  <a:cubicBezTo>
                    <a:pt x="207427" y="1784782"/>
                    <a:pt x="190282" y="1787640"/>
                    <a:pt x="175042" y="1776210"/>
                  </a:cubicBezTo>
                  <a:cubicBezTo>
                    <a:pt x="155992" y="1761922"/>
                    <a:pt x="161707" y="1743825"/>
                    <a:pt x="167422" y="1724775"/>
                  </a:cubicBezTo>
                  <a:cubicBezTo>
                    <a:pt x="198855" y="1613332"/>
                    <a:pt x="206475" y="1495222"/>
                    <a:pt x="155040" y="1394257"/>
                  </a:cubicBezTo>
                  <a:cubicBezTo>
                    <a:pt x="117892" y="1322820"/>
                    <a:pt x="77887" y="1249477"/>
                    <a:pt x="26452" y="1184707"/>
                  </a:cubicBezTo>
                  <a:cubicBezTo>
                    <a:pt x="-7838" y="1141845"/>
                    <a:pt x="-8790" y="1096125"/>
                    <a:pt x="23595" y="1056120"/>
                  </a:cubicBezTo>
                  <a:cubicBezTo>
                    <a:pt x="62647" y="1007542"/>
                    <a:pt x="58837" y="959917"/>
                    <a:pt x="39787" y="907530"/>
                  </a:cubicBezTo>
                  <a:cubicBezTo>
                    <a:pt x="7402" y="815137"/>
                    <a:pt x="-3075" y="721792"/>
                    <a:pt x="35977" y="628447"/>
                  </a:cubicBezTo>
                  <a:cubicBezTo>
                    <a:pt x="43597" y="610350"/>
                    <a:pt x="34072" y="595110"/>
                    <a:pt x="25500" y="580822"/>
                  </a:cubicBezTo>
                  <a:cubicBezTo>
                    <a:pt x="-2123" y="534150"/>
                    <a:pt x="-2123" y="488430"/>
                    <a:pt x="21690" y="440805"/>
                  </a:cubicBezTo>
                  <a:cubicBezTo>
                    <a:pt x="38835" y="406515"/>
                    <a:pt x="33120" y="367462"/>
                    <a:pt x="35977" y="330315"/>
                  </a:cubicBezTo>
                  <a:cubicBezTo>
                    <a:pt x="42645" y="247447"/>
                    <a:pt x="40740" y="160770"/>
                    <a:pt x="72172" y="81712"/>
                  </a:cubicBezTo>
                  <a:cubicBezTo>
                    <a:pt x="93127" y="28372"/>
                    <a:pt x="144562" y="15990"/>
                    <a:pt x="195997" y="24562"/>
                  </a:cubicBezTo>
                  <a:cubicBezTo>
                    <a:pt x="257910" y="35040"/>
                    <a:pt x="319822" y="39802"/>
                    <a:pt x="381735" y="43612"/>
                  </a:cubicBezTo>
                  <a:cubicBezTo>
                    <a:pt x="413167" y="45517"/>
                    <a:pt x="428407" y="60757"/>
                    <a:pt x="436027" y="90285"/>
                  </a:cubicBezTo>
                  <a:cubicBezTo>
                    <a:pt x="457935" y="172200"/>
                    <a:pt x="476985" y="254115"/>
                    <a:pt x="464602" y="340792"/>
                  </a:cubicBezTo>
                  <a:cubicBezTo>
                    <a:pt x="453172" y="427470"/>
                    <a:pt x="488415" y="467475"/>
                    <a:pt x="576997" y="473190"/>
                  </a:cubicBezTo>
                  <a:cubicBezTo>
                    <a:pt x="617955" y="476047"/>
                    <a:pt x="659865" y="471285"/>
                    <a:pt x="700822" y="469380"/>
                  </a:cubicBezTo>
                  <a:cubicBezTo>
                    <a:pt x="735112" y="467475"/>
                    <a:pt x="766545" y="463665"/>
                    <a:pt x="790357" y="499860"/>
                  </a:cubicBezTo>
                  <a:cubicBezTo>
                    <a:pt x="809407" y="527482"/>
                    <a:pt x="837982" y="515100"/>
                    <a:pt x="860842" y="499860"/>
                  </a:cubicBezTo>
                  <a:cubicBezTo>
                    <a:pt x="890370" y="479857"/>
                    <a:pt x="929422" y="458902"/>
                    <a:pt x="909420" y="416040"/>
                  </a:cubicBezTo>
                  <a:cubicBezTo>
                    <a:pt x="873225" y="341745"/>
                    <a:pt x="899895" y="276975"/>
                    <a:pt x="928470" y="210300"/>
                  </a:cubicBezTo>
                  <a:cubicBezTo>
                    <a:pt x="943710" y="174105"/>
                    <a:pt x="962760" y="136957"/>
                    <a:pt x="962760" y="96952"/>
                  </a:cubicBezTo>
                  <a:cubicBezTo>
                    <a:pt x="962760" y="54090"/>
                    <a:pt x="987525" y="35040"/>
                    <a:pt x="1021815" y="25515"/>
                  </a:cubicBezTo>
                  <a:cubicBezTo>
                    <a:pt x="1059915" y="15037"/>
                    <a:pt x="1098967" y="4560"/>
                    <a:pt x="1138020" y="750"/>
                  </a:cubicBezTo>
                  <a:cubicBezTo>
                    <a:pt x="1220887" y="-8775"/>
                    <a:pt x="1310422" y="74092"/>
                    <a:pt x="1319947" y="156007"/>
                  </a:cubicBezTo>
                  <a:cubicBezTo>
                    <a:pt x="1325662" y="210300"/>
                    <a:pt x="1327567" y="271260"/>
                    <a:pt x="1397100" y="293167"/>
                  </a:cubicBezTo>
                  <a:cubicBezTo>
                    <a:pt x="1418055" y="299835"/>
                    <a:pt x="1428532" y="323647"/>
                    <a:pt x="1427580" y="343650"/>
                  </a:cubicBezTo>
                  <a:cubicBezTo>
                    <a:pt x="1427580" y="394132"/>
                    <a:pt x="1420912" y="443662"/>
                    <a:pt x="1414245" y="5074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4BC8B6C-FF6E-4B3D-904D-B4868E0B7740}"/>
                </a:ext>
              </a:extLst>
            </p:cNvPr>
            <p:cNvSpPr/>
            <p:nvPr/>
          </p:nvSpPr>
          <p:spPr>
            <a:xfrm>
              <a:off x="6638955" y="1103101"/>
              <a:ext cx="31619" cy="54204"/>
            </a:xfrm>
            <a:custGeom>
              <a:avLst/>
              <a:gdLst>
                <a:gd name="connsiteX0" fmla="*/ 0 w 66675"/>
                <a:gd name="connsiteY0" fmla="*/ 63818 h 114300"/>
                <a:gd name="connsiteX1" fmla="*/ 27622 w 66675"/>
                <a:gd name="connsiteY1" fmla="*/ 0 h 114300"/>
                <a:gd name="connsiteX2" fmla="*/ 73342 w 66675"/>
                <a:gd name="connsiteY2" fmla="*/ 78105 h 114300"/>
                <a:gd name="connsiteX3" fmla="*/ 37147 w 66675"/>
                <a:gd name="connsiteY3" fmla="*/ 121920 h 114300"/>
                <a:gd name="connsiteX4" fmla="*/ 0 w 66675"/>
                <a:gd name="connsiteY4" fmla="*/ 63818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14300">
                  <a:moveTo>
                    <a:pt x="0" y="63818"/>
                  </a:moveTo>
                  <a:cubicBezTo>
                    <a:pt x="4763" y="40958"/>
                    <a:pt x="-3810" y="0"/>
                    <a:pt x="27622" y="0"/>
                  </a:cubicBezTo>
                  <a:cubicBezTo>
                    <a:pt x="69533" y="953"/>
                    <a:pt x="67628" y="46673"/>
                    <a:pt x="73342" y="78105"/>
                  </a:cubicBezTo>
                  <a:cubicBezTo>
                    <a:pt x="78105" y="103823"/>
                    <a:pt x="66675" y="122873"/>
                    <a:pt x="37147" y="121920"/>
                  </a:cubicBezTo>
                  <a:cubicBezTo>
                    <a:pt x="-1905" y="120968"/>
                    <a:pt x="2858" y="90488"/>
                    <a:pt x="0" y="63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8C4D402-AB84-4983-971E-2FB2C70C2122}"/>
                </a:ext>
              </a:extLst>
            </p:cNvPr>
            <p:cNvSpPr/>
            <p:nvPr/>
          </p:nvSpPr>
          <p:spPr>
            <a:xfrm>
              <a:off x="10091779" y="1310885"/>
              <a:ext cx="18068" cy="40653"/>
            </a:xfrm>
            <a:custGeom>
              <a:avLst/>
              <a:gdLst>
                <a:gd name="connsiteX0" fmla="*/ 0 w 38100"/>
                <a:gd name="connsiteY0" fmla="*/ 49530 h 85725"/>
                <a:gd name="connsiteX1" fmla="*/ 25717 w 38100"/>
                <a:gd name="connsiteY1" fmla="*/ 0 h 85725"/>
                <a:gd name="connsiteX2" fmla="*/ 46672 w 38100"/>
                <a:gd name="connsiteY2" fmla="*/ 43815 h 85725"/>
                <a:gd name="connsiteX3" fmla="*/ 18097 w 38100"/>
                <a:gd name="connsiteY3" fmla="*/ 93345 h 85725"/>
                <a:gd name="connsiteX4" fmla="*/ 0 w 38100"/>
                <a:gd name="connsiteY4" fmla="*/ 4953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85725">
                  <a:moveTo>
                    <a:pt x="0" y="49530"/>
                  </a:moveTo>
                  <a:cubicBezTo>
                    <a:pt x="3810" y="28575"/>
                    <a:pt x="-2858" y="0"/>
                    <a:pt x="25717" y="0"/>
                  </a:cubicBezTo>
                  <a:cubicBezTo>
                    <a:pt x="50482" y="0"/>
                    <a:pt x="47625" y="26670"/>
                    <a:pt x="46672" y="43815"/>
                  </a:cubicBezTo>
                  <a:cubicBezTo>
                    <a:pt x="45720" y="64770"/>
                    <a:pt x="49530" y="95250"/>
                    <a:pt x="18097" y="93345"/>
                  </a:cubicBezTo>
                  <a:cubicBezTo>
                    <a:pt x="-6668" y="92393"/>
                    <a:pt x="4763" y="63818"/>
                    <a:pt x="0" y="49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22F2660-0ECD-43D4-A2E2-B069C70EA62D}"/>
                </a:ext>
              </a:extLst>
            </p:cNvPr>
            <p:cNvSpPr/>
            <p:nvPr/>
          </p:nvSpPr>
          <p:spPr>
            <a:xfrm>
              <a:off x="8003769" y="1293973"/>
              <a:ext cx="22585" cy="36136"/>
            </a:xfrm>
            <a:custGeom>
              <a:avLst/>
              <a:gdLst>
                <a:gd name="connsiteX0" fmla="*/ 22402 w 47625"/>
                <a:gd name="connsiteY0" fmla="*/ 76620 h 76200"/>
                <a:gd name="connsiteX1" fmla="*/ 494 w 47625"/>
                <a:gd name="connsiteY1" fmla="*/ 37568 h 76200"/>
                <a:gd name="connsiteX2" fmla="*/ 31927 w 47625"/>
                <a:gd name="connsiteY2" fmla="*/ 420 h 76200"/>
                <a:gd name="connsiteX3" fmla="*/ 50977 w 47625"/>
                <a:gd name="connsiteY3" fmla="*/ 41378 h 76200"/>
                <a:gd name="connsiteX4" fmla="*/ 22402 w 47625"/>
                <a:gd name="connsiteY4" fmla="*/ 7662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76200">
                  <a:moveTo>
                    <a:pt x="22402" y="76620"/>
                  </a:moveTo>
                  <a:cubicBezTo>
                    <a:pt x="1447" y="71858"/>
                    <a:pt x="-1411" y="55665"/>
                    <a:pt x="494" y="37568"/>
                  </a:cubicBezTo>
                  <a:cubicBezTo>
                    <a:pt x="2399" y="19470"/>
                    <a:pt x="6209" y="-3389"/>
                    <a:pt x="31927" y="420"/>
                  </a:cubicBezTo>
                  <a:cubicBezTo>
                    <a:pt x="52882" y="3278"/>
                    <a:pt x="50977" y="25186"/>
                    <a:pt x="50977" y="41378"/>
                  </a:cubicBezTo>
                  <a:cubicBezTo>
                    <a:pt x="50977" y="59475"/>
                    <a:pt x="45262" y="75668"/>
                    <a:pt x="22402" y="76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6ED649F-D6F3-442F-B945-46C42EB2F0FC}"/>
                </a:ext>
              </a:extLst>
            </p:cNvPr>
            <p:cNvSpPr/>
            <p:nvPr/>
          </p:nvSpPr>
          <p:spPr>
            <a:xfrm>
              <a:off x="10675890" y="1311323"/>
              <a:ext cx="18068" cy="40653"/>
            </a:xfrm>
            <a:custGeom>
              <a:avLst/>
              <a:gdLst>
                <a:gd name="connsiteX0" fmla="*/ 47504 w 38100"/>
                <a:gd name="connsiteY0" fmla="*/ 40986 h 85725"/>
                <a:gd name="connsiteX1" fmla="*/ 18929 w 38100"/>
                <a:gd name="connsiteY1" fmla="*/ 92421 h 85725"/>
                <a:gd name="connsiteX2" fmla="*/ 832 w 38100"/>
                <a:gd name="connsiteY2" fmla="*/ 52416 h 85725"/>
                <a:gd name="connsiteX3" fmla="*/ 24644 w 38100"/>
                <a:gd name="connsiteY3" fmla="*/ 29 h 85725"/>
                <a:gd name="connsiteX4" fmla="*/ 47504 w 38100"/>
                <a:gd name="connsiteY4" fmla="*/ 4098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85725">
                  <a:moveTo>
                    <a:pt x="47504" y="40986"/>
                  </a:moveTo>
                  <a:cubicBezTo>
                    <a:pt x="44647" y="60989"/>
                    <a:pt x="47504" y="90516"/>
                    <a:pt x="18929" y="92421"/>
                  </a:cubicBezTo>
                  <a:cubicBezTo>
                    <a:pt x="-3931" y="94326"/>
                    <a:pt x="-121" y="67656"/>
                    <a:pt x="832" y="52416"/>
                  </a:cubicBezTo>
                  <a:cubicBezTo>
                    <a:pt x="2737" y="32414"/>
                    <a:pt x="-8693" y="981"/>
                    <a:pt x="24644" y="29"/>
                  </a:cubicBezTo>
                  <a:cubicBezTo>
                    <a:pt x="44647" y="-924"/>
                    <a:pt x="45599" y="21936"/>
                    <a:pt x="47504" y="409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A302DF5-B622-4E9A-A273-CBBF4DFFF2E4}"/>
                </a:ext>
              </a:extLst>
            </p:cNvPr>
            <p:cNvSpPr/>
            <p:nvPr/>
          </p:nvSpPr>
          <p:spPr>
            <a:xfrm>
              <a:off x="7465121" y="1294499"/>
              <a:ext cx="22585" cy="31619"/>
            </a:xfrm>
            <a:custGeom>
              <a:avLst/>
              <a:gdLst>
                <a:gd name="connsiteX0" fmla="*/ 47625 w 47625"/>
                <a:gd name="connsiteY0" fmla="*/ 34554 h 66675"/>
                <a:gd name="connsiteX1" fmla="*/ 24765 w 47625"/>
                <a:gd name="connsiteY1" fmla="*/ 73606 h 66675"/>
                <a:gd name="connsiteX2" fmla="*/ 0 w 47625"/>
                <a:gd name="connsiteY2" fmla="*/ 39316 h 66675"/>
                <a:gd name="connsiteX3" fmla="*/ 22860 w 47625"/>
                <a:gd name="connsiteY3" fmla="*/ 264 h 66675"/>
                <a:gd name="connsiteX4" fmla="*/ 47625 w 47625"/>
                <a:gd name="connsiteY4" fmla="*/ 3455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47625" y="34554"/>
                  </a:moveTo>
                  <a:cubicBezTo>
                    <a:pt x="46672" y="51699"/>
                    <a:pt x="47625" y="71701"/>
                    <a:pt x="24765" y="73606"/>
                  </a:cubicBezTo>
                  <a:cubicBezTo>
                    <a:pt x="0" y="75511"/>
                    <a:pt x="0" y="56461"/>
                    <a:pt x="0" y="39316"/>
                  </a:cubicBezTo>
                  <a:cubicBezTo>
                    <a:pt x="0" y="22171"/>
                    <a:pt x="1905" y="3121"/>
                    <a:pt x="22860" y="264"/>
                  </a:cubicBezTo>
                  <a:cubicBezTo>
                    <a:pt x="47625" y="-2594"/>
                    <a:pt x="45720" y="18361"/>
                    <a:pt x="47625" y="34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4E41D85-1DB0-4E74-BC8F-24071421E5DC}"/>
                </a:ext>
              </a:extLst>
            </p:cNvPr>
            <p:cNvSpPr/>
            <p:nvPr/>
          </p:nvSpPr>
          <p:spPr>
            <a:xfrm>
              <a:off x="8170197" y="1297767"/>
              <a:ext cx="22585" cy="27102"/>
            </a:xfrm>
            <a:custGeom>
              <a:avLst/>
              <a:gdLst>
                <a:gd name="connsiteX0" fmla="*/ 55317 w 47625"/>
                <a:gd name="connsiteY0" fmla="*/ 37185 h 57150"/>
                <a:gd name="connsiteX1" fmla="*/ 36267 w 47625"/>
                <a:gd name="connsiteY1" fmla="*/ 63855 h 57150"/>
                <a:gd name="connsiteX2" fmla="*/ 72 w 47625"/>
                <a:gd name="connsiteY2" fmla="*/ 27660 h 57150"/>
                <a:gd name="connsiteX3" fmla="*/ 22932 w 47625"/>
                <a:gd name="connsiteY3" fmla="*/ 38 h 57150"/>
                <a:gd name="connsiteX4" fmla="*/ 55317 w 47625"/>
                <a:gd name="connsiteY4" fmla="*/ 371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57150">
                  <a:moveTo>
                    <a:pt x="55317" y="37185"/>
                  </a:moveTo>
                  <a:cubicBezTo>
                    <a:pt x="54364" y="50520"/>
                    <a:pt x="56270" y="66713"/>
                    <a:pt x="36267" y="63855"/>
                  </a:cubicBezTo>
                  <a:cubicBezTo>
                    <a:pt x="15312" y="61950"/>
                    <a:pt x="1024" y="49568"/>
                    <a:pt x="72" y="27660"/>
                  </a:cubicBezTo>
                  <a:cubicBezTo>
                    <a:pt x="-880" y="12420"/>
                    <a:pt x="7692" y="990"/>
                    <a:pt x="22932" y="38"/>
                  </a:cubicBezTo>
                  <a:cubicBezTo>
                    <a:pt x="46745" y="-915"/>
                    <a:pt x="53412" y="16230"/>
                    <a:pt x="55317" y="371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950B2B3-9BF4-4661-9590-A60F654739CD}"/>
                </a:ext>
              </a:extLst>
            </p:cNvPr>
            <p:cNvSpPr/>
            <p:nvPr/>
          </p:nvSpPr>
          <p:spPr>
            <a:xfrm>
              <a:off x="9606562" y="1108522"/>
              <a:ext cx="27102" cy="27102"/>
            </a:xfrm>
            <a:custGeom>
              <a:avLst/>
              <a:gdLst>
                <a:gd name="connsiteX0" fmla="*/ 35426 w 57150"/>
                <a:gd name="connsiteY0" fmla="*/ 0 h 57150"/>
                <a:gd name="connsiteX1" fmla="*/ 58285 w 57150"/>
                <a:gd name="connsiteY1" fmla="*/ 26670 h 57150"/>
                <a:gd name="connsiteX2" fmla="*/ 19233 w 57150"/>
                <a:gd name="connsiteY2" fmla="*/ 60007 h 57150"/>
                <a:gd name="connsiteX3" fmla="*/ 1135 w 57150"/>
                <a:gd name="connsiteY3" fmla="*/ 31432 h 57150"/>
                <a:gd name="connsiteX4" fmla="*/ 35426 w 57150"/>
                <a:gd name="connsiteY4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35426" y="0"/>
                  </a:moveTo>
                  <a:cubicBezTo>
                    <a:pt x="49713" y="2857"/>
                    <a:pt x="61143" y="11430"/>
                    <a:pt x="58285" y="26670"/>
                  </a:cubicBezTo>
                  <a:cubicBezTo>
                    <a:pt x="54476" y="46672"/>
                    <a:pt x="41140" y="60960"/>
                    <a:pt x="19233" y="60007"/>
                  </a:cubicBezTo>
                  <a:cubicBezTo>
                    <a:pt x="3040" y="59055"/>
                    <a:pt x="-2674" y="46672"/>
                    <a:pt x="1135" y="31432"/>
                  </a:cubicBezTo>
                  <a:cubicBezTo>
                    <a:pt x="5898" y="14288"/>
                    <a:pt x="13518" y="0"/>
                    <a:pt x="3542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420E942-37ED-4956-BEA6-8C757CBDDCED}"/>
                </a:ext>
              </a:extLst>
            </p:cNvPr>
            <p:cNvSpPr/>
            <p:nvPr/>
          </p:nvSpPr>
          <p:spPr>
            <a:xfrm>
              <a:off x="8116461" y="1126138"/>
              <a:ext cx="18068" cy="31619"/>
            </a:xfrm>
            <a:custGeom>
              <a:avLst/>
              <a:gdLst>
                <a:gd name="connsiteX0" fmla="*/ 46709 w 38100"/>
                <a:gd name="connsiteY0" fmla="*/ 37147 h 66675"/>
                <a:gd name="connsiteX1" fmla="*/ 21944 w 38100"/>
                <a:gd name="connsiteY1" fmla="*/ 70485 h 66675"/>
                <a:gd name="connsiteX2" fmla="*/ 36 w 38100"/>
                <a:gd name="connsiteY2" fmla="*/ 33338 h 66675"/>
                <a:gd name="connsiteX3" fmla="*/ 20991 w 38100"/>
                <a:gd name="connsiteY3" fmla="*/ 0 h 66675"/>
                <a:gd name="connsiteX4" fmla="*/ 46709 w 38100"/>
                <a:gd name="connsiteY4" fmla="*/ 3714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66675">
                  <a:moveTo>
                    <a:pt x="46709" y="37147"/>
                  </a:moveTo>
                  <a:cubicBezTo>
                    <a:pt x="44804" y="53340"/>
                    <a:pt x="39089" y="70485"/>
                    <a:pt x="21944" y="70485"/>
                  </a:cubicBezTo>
                  <a:cubicBezTo>
                    <a:pt x="-1868" y="71438"/>
                    <a:pt x="36" y="49530"/>
                    <a:pt x="36" y="33338"/>
                  </a:cubicBezTo>
                  <a:cubicBezTo>
                    <a:pt x="36" y="18097"/>
                    <a:pt x="1941" y="0"/>
                    <a:pt x="20991" y="0"/>
                  </a:cubicBezTo>
                  <a:cubicBezTo>
                    <a:pt x="42899" y="953"/>
                    <a:pt x="42899" y="20955"/>
                    <a:pt x="46709" y="371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595F27D-61DE-426A-B4F3-477B72ACD136}"/>
                </a:ext>
              </a:extLst>
            </p:cNvPr>
            <p:cNvSpPr/>
            <p:nvPr/>
          </p:nvSpPr>
          <p:spPr>
            <a:xfrm>
              <a:off x="7577547" y="1126535"/>
              <a:ext cx="18068" cy="31619"/>
            </a:xfrm>
            <a:custGeom>
              <a:avLst/>
              <a:gdLst>
                <a:gd name="connsiteX0" fmla="*/ 43916 w 38100"/>
                <a:gd name="connsiteY0" fmla="*/ 34406 h 66675"/>
                <a:gd name="connsiteX1" fmla="*/ 21056 w 38100"/>
                <a:gd name="connsiteY1" fmla="*/ 67744 h 66675"/>
                <a:gd name="connsiteX2" fmla="*/ 100 w 38100"/>
                <a:gd name="connsiteY2" fmla="*/ 36311 h 66675"/>
                <a:gd name="connsiteX3" fmla="*/ 22008 w 38100"/>
                <a:gd name="connsiteY3" fmla="*/ 116 h 66675"/>
                <a:gd name="connsiteX4" fmla="*/ 43916 w 38100"/>
                <a:gd name="connsiteY4" fmla="*/ 3440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66675">
                  <a:moveTo>
                    <a:pt x="43916" y="34406"/>
                  </a:moveTo>
                  <a:cubicBezTo>
                    <a:pt x="42011" y="49646"/>
                    <a:pt x="39153" y="66791"/>
                    <a:pt x="21056" y="67744"/>
                  </a:cubicBezTo>
                  <a:cubicBezTo>
                    <a:pt x="-852" y="69649"/>
                    <a:pt x="100" y="50599"/>
                    <a:pt x="100" y="36311"/>
                  </a:cubicBezTo>
                  <a:cubicBezTo>
                    <a:pt x="100" y="20119"/>
                    <a:pt x="-2757" y="-1789"/>
                    <a:pt x="22008" y="116"/>
                  </a:cubicBezTo>
                  <a:cubicBezTo>
                    <a:pt x="40106" y="2021"/>
                    <a:pt x="42011" y="20119"/>
                    <a:pt x="43916" y="344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FC0FF30-3D87-4A34-8F63-F0191BA5320E}"/>
                </a:ext>
              </a:extLst>
            </p:cNvPr>
            <p:cNvSpPr/>
            <p:nvPr/>
          </p:nvSpPr>
          <p:spPr>
            <a:xfrm>
              <a:off x="11180790" y="1328463"/>
              <a:ext cx="22585" cy="22585"/>
            </a:xfrm>
            <a:custGeom>
              <a:avLst/>
              <a:gdLst>
                <a:gd name="connsiteX0" fmla="*/ 23912 w 47625"/>
                <a:gd name="connsiteY0" fmla="*/ 80 h 47625"/>
                <a:gd name="connsiteX1" fmla="*/ 50583 w 47625"/>
                <a:gd name="connsiteY1" fmla="*/ 21987 h 47625"/>
                <a:gd name="connsiteX2" fmla="*/ 26770 w 47625"/>
                <a:gd name="connsiteY2" fmla="*/ 53419 h 47625"/>
                <a:gd name="connsiteX3" fmla="*/ 100 w 47625"/>
                <a:gd name="connsiteY3" fmla="*/ 32464 h 47625"/>
                <a:gd name="connsiteX4" fmla="*/ 23912 w 47625"/>
                <a:gd name="connsiteY4" fmla="*/ 8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23912" y="80"/>
                  </a:moveTo>
                  <a:cubicBezTo>
                    <a:pt x="39152" y="-873"/>
                    <a:pt x="48677" y="6747"/>
                    <a:pt x="50583" y="21987"/>
                  </a:cubicBezTo>
                  <a:cubicBezTo>
                    <a:pt x="52487" y="39132"/>
                    <a:pt x="45820" y="51514"/>
                    <a:pt x="26770" y="53419"/>
                  </a:cubicBezTo>
                  <a:cubicBezTo>
                    <a:pt x="11529" y="55325"/>
                    <a:pt x="1052" y="47705"/>
                    <a:pt x="100" y="32464"/>
                  </a:cubicBezTo>
                  <a:cubicBezTo>
                    <a:pt x="-853" y="15319"/>
                    <a:pt x="4862" y="2937"/>
                    <a:pt x="23912" y="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CE1A79A-4E2C-45D0-80C4-9E7738042273}"/>
                </a:ext>
              </a:extLst>
            </p:cNvPr>
            <p:cNvSpPr/>
            <p:nvPr/>
          </p:nvSpPr>
          <p:spPr>
            <a:xfrm>
              <a:off x="7089755" y="1313595"/>
              <a:ext cx="18068" cy="22585"/>
            </a:xfrm>
            <a:custGeom>
              <a:avLst/>
              <a:gdLst>
                <a:gd name="connsiteX0" fmla="*/ 41910 w 38100"/>
                <a:gd name="connsiteY0" fmla="*/ 27622 h 47625"/>
                <a:gd name="connsiteX1" fmla="*/ 20955 w 38100"/>
                <a:gd name="connsiteY1" fmla="*/ 54292 h 47625"/>
                <a:gd name="connsiteX2" fmla="*/ 0 w 38100"/>
                <a:gd name="connsiteY2" fmla="*/ 27622 h 47625"/>
                <a:gd name="connsiteX3" fmla="*/ 20003 w 38100"/>
                <a:gd name="connsiteY3" fmla="*/ 0 h 47625"/>
                <a:gd name="connsiteX4" fmla="*/ 41910 w 38100"/>
                <a:gd name="connsiteY4" fmla="*/ 2762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47625">
                  <a:moveTo>
                    <a:pt x="41910" y="27622"/>
                  </a:moveTo>
                  <a:cubicBezTo>
                    <a:pt x="40958" y="41910"/>
                    <a:pt x="37148" y="55245"/>
                    <a:pt x="20955" y="54292"/>
                  </a:cubicBezTo>
                  <a:cubicBezTo>
                    <a:pt x="4763" y="54292"/>
                    <a:pt x="0" y="40958"/>
                    <a:pt x="0" y="27622"/>
                  </a:cubicBezTo>
                  <a:cubicBezTo>
                    <a:pt x="0" y="14288"/>
                    <a:pt x="3810" y="0"/>
                    <a:pt x="20003" y="0"/>
                  </a:cubicBezTo>
                  <a:cubicBezTo>
                    <a:pt x="37148" y="953"/>
                    <a:pt x="40005" y="15240"/>
                    <a:pt x="41910" y="276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9081FB9-0311-4FD4-BA28-23A409FAA1B4}"/>
                </a:ext>
              </a:extLst>
            </p:cNvPr>
            <p:cNvSpPr/>
            <p:nvPr/>
          </p:nvSpPr>
          <p:spPr>
            <a:xfrm>
              <a:off x="10331256" y="1128848"/>
              <a:ext cx="18068" cy="18068"/>
            </a:xfrm>
            <a:custGeom>
              <a:avLst/>
              <a:gdLst>
                <a:gd name="connsiteX0" fmla="*/ 43660 w 38100"/>
                <a:gd name="connsiteY0" fmla="*/ 18097 h 38100"/>
                <a:gd name="connsiteX1" fmla="*/ 16037 w 38100"/>
                <a:gd name="connsiteY1" fmla="*/ 42863 h 38100"/>
                <a:gd name="connsiteX2" fmla="*/ 797 w 38100"/>
                <a:gd name="connsiteY2" fmla="*/ 19050 h 38100"/>
                <a:gd name="connsiteX3" fmla="*/ 24610 w 38100"/>
                <a:gd name="connsiteY3" fmla="*/ 0 h 38100"/>
                <a:gd name="connsiteX4" fmla="*/ 43660 w 38100"/>
                <a:gd name="connsiteY4" fmla="*/ 1809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43660" y="18097"/>
                  </a:moveTo>
                  <a:cubicBezTo>
                    <a:pt x="39850" y="36195"/>
                    <a:pt x="31278" y="44767"/>
                    <a:pt x="16037" y="42863"/>
                  </a:cubicBezTo>
                  <a:cubicBezTo>
                    <a:pt x="2703" y="40957"/>
                    <a:pt x="-2060" y="30480"/>
                    <a:pt x="797" y="19050"/>
                  </a:cubicBezTo>
                  <a:cubicBezTo>
                    <a:pt x="2703" y="7620"/>
                    <a:pt x="11275" y="0"/>
                    <a:pt x="24610" y="0"/>
                  </a:cubicBezTo>
                  <a:cubicBezTo>
                    <a:pt x="37945" y="952"/>
                    <a:pt x="42708" y="9525"/>
                    <a:pt x="43660" y="1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2FDFECE-58E5-4E54-8A3A-AEA85C2C302F}"/>
                </a:ext>
              </a:extLst>
            </p:cNvPr>
            <p:cNvSpPr/>
            <p:nvPr/>
          </p:nvSpPr>
          <p:spPr>
            <a:xfrm>
              <a:off x="6001839" y="1001468"/>
              <a:ext cx="13551" cy="22585"/>
            </a:xfrm>
            <a:custGeom>
              <a:avLst/>
              <a:gdLst>
                <a:gd name="connsiteX0" fmla="*/ 16642 w 28575"/>
                <a:gd name="connsiteY0" fmla="*/ 0 h 47625"/>
                <a:gd name="connsiteX1" fmla="*/ 35692 w 28575"/>
                <a:gd name="connsiteY1" fmla="*/ 30480 h 47625"/>
                <a:gd name="connsiteX2" fmla="*/ 18547 w 28575"/>
                <a:gd name="connsiteY2" fmla="*/ 47625 h 47625"/>
                <a:gd name="connsiteX3" fmla="*/ 449 w 28575"/>
                <a:gd name="connsiteY3" fmla="*/ 18098 h 47625"/>
                <a:gd name="connsiteX4" fmla="*/ 16642 w 28575"/>
                <a:gd name="connsiteY4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47625">
                  <a:moveTo>
                    <a:pt x="16642" y="0"/>
                  </a:moveTo>
                  <a:cubicBezTo>
                    <a:pt x="33787" y="3810"/>
                    <a:pt x="36644" y="17145"/>
                    <a:pt x="35692" y="30480"/>
                  </a:cubicBezTo>
                  <a:cubicBezTo>
                    <a:pt x="34739" y="40958"/>
                    <a:pt x="29024" y="49530"/>
                    <a:pt x="18547" y="47625"/>
                  </a:cubicBezTo>
                  <a:cubicBezTo>
                    <a:pt x="2354" y="44768"/>
                    <a:pt x="-1456" y="31433"/>
                    <a:pt x="449" y="18098"/>
                  </a:cubicBezTo>
                  <a:cubicBezTo>
                    <a:pt x="449" y="7620"/>
                    <a:pt x="5212" y="0"/>
                    <a:pt x="1664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C5D397B-1854-4858-8686-5A51C050E056}"/>
                </a:ext>
              </a:extLst>
            </p:cNvPr>
            <p:cNvSpPr/>
            <p:nvPr/>
          </p:nvSpPr>
          <p:spPr>
            <a:xfrm>
              <a:off x="6178185" y="1113490"/>
              <a:ext cx="18068" cy="18068"/>
            </a:xfrm>
            <a:custGeom>
              <a:avLst/>
              <a:gdLst>
                <a:gd name="connsiteX0" fmla="*/ 24831 w 38100"/>
                <a:gd name="connsiteY0" fmla="*/ 0 h 38100"/>
                <a:gd name="connsiteX1" fmla="*/ 44833 w 38100"/>
                <a:gd name="connsiteY1" fmla="*/ 21908 h 38100"/>
                <a:gd name="connsiteX2" fmla="*/ 21021 w 38100"/>
                <a:gd name="connsiteY2" fmla="*/ 40958 h 38100"/>
                <a:gd name="connsiteX3" fmla="*/ 66 w 38100"/>
                <a:gd name="connsiteY3" fmla="*/ 19050 h 38100"/>
                <a:gd name="connsiteX4" fmla="*/ 24831 w 38100"/>
                <a:gd name="connsiteY4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4831" y="0"/>
                  </a:moveTo>
                  <a:cubicBezTo>
                    <a:pt x="38166" y="1905"/>
                    <a:pt x="46738" y="7620"/>
                    <a:pt x="44833" y="21908"/>
                  </a:cubicBezTo>
                  <a:cubicBezTo>
                    <a:pt x="42928" y="35242"/>
                    <a:pt x="33403" y="41910"/>
                    <a:pt x="21021" y="40958"/>
                  </a:cubicBezTo>
                  <a:cubicBezTo>
                    <a:pt x="8638" y="40005"/>
                    <a:pt x="-887" y="32385"/>
                    <a:pt x="66" y="19050"/>
                  </a:cubicBezTo>
                  <a:cubicBezTo>
                    <a:pt x="1971" y="5715"/>
                    <a:pt x="11496" y="0"/>
                    <a:pt x="248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979F616-6F52-4E79-9C24-F3D22D29A418}"/>
                </a:ext>
              </a:extLst>
            </p:cNvPr>
            <p:cNvSpPr/>
            <p:nvPr/>
          </p:nvSpPr>
          <p:spPr>
            <a:xfrm>
              <a:off x="7631251" y="1313954"/>
              <a:ext cx="13551" cy="22585"/>
            </a:xfrm>
            <a:custGeom>
              <a:avLst/>
              <a:gdLst>
                <a:gd name="connsiteX0" fmla="*/ 16396 w 28575"/>
                <a:gd name="connsiteY0" fmla="*/ 52583 h 47625"/>
                <a:gd name="connsiteX1" fmla="*/ 204 w 28575"/>
                <a:gd name="connsiteY1" fmla="*/ 22103 h 47625"/>
                <a:gd name="connsiteX2" fmla="*/ 18301 w 28575"/>
                <a:gd name="connsiteY2" fmla="*/ 195 h 47625"/>
                <a:gd name="connsiteX3" fmla="*/ 34494 w 28575"/>
                <a:gd name="connsiteY3" fmla="*/ 30675 h 47625"/>
                <a:gd name="connsiteX4" fmla="*/ 16396 w 28575"/>
                <a:gd name="connsiteY4" fmla="*/ 5258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47625">
                  <a:moveTo>
                    <a:pt x="16396" y="52583"/>
                  </a:moveTo>
                  <a:cubicBezTo>
                    <a:pt x="1156" y="47820"/>
                    <a:pt x="-749" y="35438"/>
                    <a:pt x="204" y="22103"/>
                  </a:cubicBezTo>
                  <a:cubicBezTo>
                    <a:pt x="1156" y="10673"/>
                    <a:pt x="4966" y="-1710"/>
                    <a:pt x="18301" y="195"/>
                  </a:cubicBezTo>
                  <a:cubicBezTo>
                    <a:pt x="33541" y="2100"/>
                    <a:pt x="35446" y="17340"/>
                    <a:pt x="34494" y="30675"/>
                  </a:cubicBezTo>
                  <a:cubicBezTo>
                    <a:pt x="35446" y="42105"/>
                    <a:pt x="30684" y="51630"/>
                    <a:pt x="16396" y="52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D40D37E-41E1-4267-BB77-D02EC53CFBF0}"/>
                </a:ext>
              </a:extLst>
            </p:cNvPr>
            <p:cNvSpPr/>
            <p:nvPr/>
          </p:nvSpPr>
          <p:spPr>
            <a:xfrm>
              <a:off x="9749199" y="1129714"/>
              <a:ext cx="18068" cy="18068"/>
            </a:xfrm>
            <a:custGeom>
              <a:avLst/>
              <a:gdLst>
                <a:gd name="connsiteX0" fmla="*/ 39450 w 38100"/>
                <a:gd name="connsiteY0" fmla="*/ 21988 h 38100"/>
                <a:gd name="connsiteX1" fmla="*/ 18495 w 38100"/>
                <a:gd name="connsiteY1" fmla="*/ 41038 h 38100"/>
                <a:gd name="connsiteX2" fmla="*/ 398 w 38100"/>
                <a:gd name="connsiteY2" fmla="*/ 19130 h 38100"/>
                <a:gd name="connsiteX3" fmla="*/ 23258 w 38100"/>
                <a:gd name="connsiteY3" fmla="*/ 80 h 38100"/>
                <a:gd name="connsiteX4" fmla="*/ 39450 w 38100"/>
                <a:gd name="connsiteY4" fmla="*/ 2198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450" y="21988"/>
                  </a:moveTo>
                  <a:cubicBezTo>
                    <a:pt x="38498" y="31513"/>
                    <a:pt x="30878" y="40085"/>
                    <a:pt x="18495" y="41038"/>
                  </a:cubicBezTo>
                  <a:cubicBezTo>
                    <a:pt x="3256" y="41990"/>
                    <a:pt x="-1507" y="32465"/>
                    <a:pt x="398" y="19130"/>
                  </a:cubicBezTo>
                  <a:cubicBezTo>
                    <a:pt x="2303" y="6748"/>
                    <a:pt x="10875" y="-873"/>
                    <a:pt x="23258" y="80"/>
                  </a:cubicBezTo>
                  <a:cubicBezTo>
                    <a:pt x="33735" y="1032"/>
                    <a:pt x="40403" y="7700"/>
                    <a:pt x="39450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FD17E872-AB8D-4ED0-9AB6-69EAC8635313}"/>
                </a:ext>
              </a:extLst>
            </p:cNvPr>
            <p:cNvSpPr/>
            <p:nvPr/>
          </p:nvSpPr>
          <p:spPr>
            <a:xfrm>
              <a:off x="7619589" y="380478"/>
              <a:ext cx="1215084" cy="957612"/>
            </a:xfrm>
            <a:custGeom>
              <a:avLst/>
              <a:gdLst>
                <a:gd name="connsiteX0" fmla="*/ 2567017 w 2562225"/>
                <a:gd name="connsiteY0" fmla="*/ 801788 h 2019300"/>
                <a:gd name="connsiteX1" fmla="*/ 2539395 w 2562225"/>
                <a:gd name="connsiteY1" fmla="*/ 715111 h 2019300"/>
                <a:gd name="connsiteX2" fmla="*/ 2494627 w 2562225"/>
                <a:gd name="connsiteY2" fmla="*/ 597001 h 2019300"/>
                <a:gd name="connsiteX3" fmla="*/ 2483197 w 2562225"/>
                <a:gd name="connsiteY3" fmla="*/ 422693 h 2019300"/>
                <a:gd name="connsiteX4" fmla="*/ 2448908 w 2562225"/>
                <a:gd name="connsiteY4" fmla="*/ 376021 h 2019300"/>
                <a:gd name="connsiteX5" fmla="*/ 2346990 w 2562225"/>
                <a:gd name="connsiteY5" fmla="*/ 282676 h 2019300"/>
                <a:gd name="connsiteX6" fmla="*/ 2231738 w 2562225"/>
                <a:gd name="connsiteY6" fmla="*/ 121703 h 2019300"/>
                <a:gd name="connsiteX7" fmla="*/ 2076480 w 2562225"/>
                <a:gd name="connsiteY7" fmla="*/ 60743 h 2019300"/>
                <a:gd name="connsiteX8" fmla="*/ 1863120 w 2562225"/>
                <a:gd name="connsiteY8" fmla="*/ 13118 h 2019300"/>
                <a:gd name="connsiteX9" fmla="*/ 1800255 w 2562225"/>
                <a:gd name="connsiteY9" fmla="*/ 9308 h 2019300"/>
                <a:gd name="connsiteX10" fmla="*/ 1696433 w 2562225"/>
                <a:gd name="connsiteY10" fmla="*/ 25501 h 2019300"/>
                <a:gd name="connsiteX11" fmla="*/ 1536413 w 2562225"/>
                <a:gd name="connsiteY11" fmla="*/ 83603 h 2019300"/>
                <a:gd name="connsiteX12" fmla="*/ 1437352 w 2562225"/>
                <a:gd name="connsiteY12" fmla="*/ 128371 h 2019300"/>
                <a:gd name="connsiteX13" fmla="*/ 1254472 w 2562225"/>
                <a:gd name="connsiteY13" fmla="*/ 208381 h 2019300"/>
                <a:gd name="connsiteX14" fmla="*/ 1226850 w 2562225"/>
                <a:gd name="connsiteY14" fmla="*/ 255053 h 2019300"/>
                <a:gd name="connsiteX15" fmla="*/ 1201133 w 2562225"/>
                <a:gd name="connsiteY15" fmla="*/ 344588 h 2019300"/>
                <a:gd name="connsiteX16" fmla="*/ 1122075 w 2562225"/>
                <a:gd name="connsiteY16" fmla="*/ 525563 h 2019300"/>
                <a:gd name="connsiteX17" fmla="*/ 1083975 w 2562225"/>
                <a:gd name="connsiteY17" fmla="*/ 572236 h 2019300"/>
                <a:gd name="connsiteX18" fmla="*/ 995392 w 2562225"/>
                <a:gd name="connsiteY18" fmla="*/ 774166 h 2019300"/>
                <a:gd name="connsiteX19" fmla="*/ 979200 w 2562225"/>
                <a:gd name="connsiteY19" fmla="*/ 1029436 h 2019300"/>
                <a:gd name="connsiteX20" fmla="*/ 944910 w 2562225"/>
                <a:gd name="connsiteY20" fmla="*/ 1048486 h 2019300"/>
                <a:gd name="connsiteX21" fmla="*/ 795367 w 2562225"/>
                <a:gd name="connsiteY21" fmla="*/ 1039913 h 2019300"/>
                <a:gd name="connsiteX22" fmla="*/ 549622 w 2562225"/>
                <a:gd name="connsiteY22" fmla="*/ 1014196 h 2019300"/>
                <a:gd name="connsiteX23" fmla="*/ 501045 w 2562225"/>
                <a:gd name="connsiteY23" fmla="*/ 1001813 h 2019300"/>
                <a:gd name="connsiteX24" fmla="*/ 444847 w 2562225"/>
                <a:gd name="connsiteY24" fmla="*/ 933233 h 2019300"/>
                <a:gd name="connsiteX25" fmla="*/ 467707 w 2562225"/>
                <a:gd name="connsiteY25" fmla="*/ 737971 h 2019300"/>
                <a:gd name="connsiteX26" fmla="*/ 515332 w 2562225"/>
                <a:gd name="connsiteY26" fmla="*/ 581761 h 2019300"/>
                <a:gd name="connsiteX27" fmla="*/ 522000 w 2562225"/>
                <a:gd name="connsiteY27" fmla="*/ 566521 h 2019300"/>
                <a:gd name="connsiteX28" fmla="*/ 447705 w 2562225"/>
                <a:gd name="connsiteY28" fmla="*/ 191236 h 2019300"/>
                <a:gd name="connsiteX29" fmla="*/ 406747 w 2562225"/>
                <a:gd name="connsiteY29" fmla="*/ 108368 h 2019300"/>
                <a:gd name="connsiteX30" fmla="*/ 333405 w 2562225"/>
                <a:gd name="connsiteY30" fmla="*/ 26453 h 2019300"/>
                <a:gd name="connsiteX31" fmla="*/ 60037 w 2562225"/>
                <a:gd name="connsiteY31" fmla="*/ 158851 h 2019300"/>
                <a:gd name="connsiteX32" fmla="*/ 31462 w 2562225"/>
                <a:gd name="connsiteY32" fmla="*/ 331253 h 2019300"/>
                <a:gd name="connsiteX33" fmla="*/ 49560 w 2562225"/>
                <a:gd name="connsiteY33" fmla="*/ 519848 h 2019300"/>
                <a:gd name="connsiteX34" fmla="*/ 42892 w 2562225"/>
                <a:gd name="connsiteY34" fmla="*/ 623671 h 2019300"/>
                <a:gd name="connsiteX35" fmla="*/ 40987 w 2562225"/>
                <a:gd name="connsiteY35" fmla="*/ 667486 h 2019300"/>
                <a:gd name="connsiteX36" fmla="*/ 51465 w 2562225"/>
                <a:gd name="connsiteY36" fmla="*/ 1074203 h 2019300"/>
                <a:gd name="connsiteX37" fmla="*/ 43845 w 2562225"/>
                <a:gd name="connsiteY37" fmla="*/ 1106588 h 2019300"/>
                <a:gd name="connsiteX38" fmla="*/ 8602 w 2562225"/>
                <a:gd name="connsiteY38" fmla="*/ 1338046 h 2019300"/>
                <a:gd name="connsiteX39" fmla="*/ 6697 w 2562225"/>
                <a:gd name="connsiteY39" fmla="*/ 1598078 h 2019300"/>
                <a:gd name="connsiteX40" fmla="*/ 30 w 2562225"/>
                <a:gd name="connsiteY40" fmla="*/ 1739048 h 2019300"/>
                <a:gd name="connsiteX41" fmla="*/ 52417 w 2562225"/>
                <a:gd name="connsiteY41" fmla="*/ 1782863 h 2019300"/>
                <a:gd name="connsiteX42" fmla="*/ 80040 w 2562225"/>
                <a:gd name="connsiteY42" fmla="*/ 1728571 h 2019300"/>
                <a:gd name="connsiteX43" fmla="*/ 62895 w 2562225"/>
                <a:gd name="connsiteY43" fmla="*/ 1599983 h 2019300"/>
                <a:gd name="connsiteX44" fmla="*/ 77182 w 2562225"/>
                <a:gd name="connsiteY44" fmla="*/ 1308518 h 2019300"/>
                <a:gd name="connsiteX45" fmla="*/ 117187 w 2562225"/>
                <a:gd name="connsiteY45" fmla="*/ 1297088 h 2019300"/>
                <a:gd name="connsiteX46" fmla="*/ 303877 w 2562225"/>
                <a:gd name="connsiteY46" fmla="*/ 1390433 h 2019300"/>
                <a:gd name="connsiteX47" fmla="*/ 369600 w 2562225"/>
                <a:gd name="connsiteY47" fmla="*/ 1481873 h 2019300"/>
                <a:gd name="connsiteX48" fmla="*/ 364837 w 2562225"/>
                <a:gd name="connsiteY48" fmla="*/ 1945741 h 2019300"/>
                <a:gd name="connsiteX49" fmla="*/ 392460 w 2562225"/>
                <a:gd name="connsiteY49" fmla="*/ 2024798 h 2019300"/>
                <a:gd name="connsiteX50" fmla="*/ 421987 w 2562225"/>
                <a:gd name="connsiteY50" fmla="*/ 1946693 h 2019300"/>
                <a:gd name="connsiteX51" fmla="*/ 428655 w 2562225"/>
                <a:gd name="connsiteY51" fmla="*/ 1431391 h 2019300"/>
                <a:gd name="connsiteX52" fmla="*/ 496282 w 2562225"/>
                <a:gd name="connsiteY52" fmla="*/ 1373288 h 2019300"/>
                <a:gd name="connsiteX53" fmla="*/ 625822 w 2562225"/>
                <a:gd name="connsiteY53" fmla="*/ 1527593 h 2019300"/>
                <a:gd name="connsiteX54" fmla="*/ 644872 w 2562225"/>
                <a:gd name="connsiteY54" fmla="*/ 1567598 h 2019300"/>
                <a:gd name="connsiteX55" fmla="*/ 671542 w 2562225"/>
                <a:gd name="connsiteY55" fmla="*/ 1528546 h 2019300"/>
                <a:gd name="connsiteX56" fmla="*/ 672495 w 2562225"/>
                <a:gd name="connsiteY56" fmla="*/ 1432343 h 2019300"/>
                <a:gd name="connsiteX57" fmla="*/ 706785 w 2562225"/>
                <a:gd name="connsiteY57" fmla="*/ 1388528 h 2019300"/>
                <a:gd name="connsiteX58" fmla="*/ 815370 w 2562225"/>
                <a:gd name="connsiteY58" fmla="*/ 1467586 h 2019300"/>
                <a:gd name="connsiteX59" fmla="*/ 811560 w 2562225"/>
                <a:gd name="connsiteY59" fmla="*/ 1619986 h 2019300"/>
                <a:gd name="connsiteX60" fmla="*/ 803940 w 2562225"/>
                <a:gd name="connsiteY60" fmla="*/ 1743811 h 2019300"/>
                <a:gd name="connsiteX61" fmla="*/ 828705 w 2562225"/>
                <a:gd name="connsiteY61" fmla="*/ 1780958 h 2019300"/>
                <a:gd name="connsiteX62" fmla="*/ 858232 w 2562225"/>
                <a:gd name="connsiteY62" fmla="*/ 1745716 h 2019300"/>
                <a:gd name="connsiteX63" fmla="*/ 862042 w 2562225"/>
                <a:gd name="connsiteY63" fmla="*/ 1712378 h 2019300"/>
                <a:gd name="connsiteX64" fmla="*/ 859185 w 2562225"/>
                <a:gd name="connsiteY64" fmla="*/ 1503781 h 2019300"/>
                <a:gd name="connsiteX65" fmla="*/ 969675 w 2562225"/>
                <a:gd name="connsiteY65" fmla="*/ 1322806 h 2019300"/>
                <a:gd name="connsiteX66" fmla="*/ 1030635 w 2562225"/>
                <a:gd name="connsiteY66" fmla="*/ 1356143 h 2019300"/>
                <a:gd name="connsiteX67" fmla="*/ 1049685 w 2562225"/>
                <a:gd name="connsiteY67" fmla="*/ 1402816 h 2019300"/>
                <a:gd name="connsiteX68" fmla="*/ 1081117 w 2562225"/>
                <a:gd name="connsiteY68" fmla="*/ 1358048 h 2019300"/>
                <a:gd name="connsiteX69" fmla="*/ 1086833 w 2562225"/>
                <a:gd name="connsiteY69" fmla="*/ 1307566 h 2019300"/>
                <a:gd name="connsiteX70" fmla="*/ 998250 w 2562225"/>
                <a:gd name="connsiteY70" fmla="*/ 1095158 h 2019300"/>
                <a:gd name="connsiteX71" fmla="*/ 1064925 w 2562225"/>
                <a:gd name="connsiteY71" fmla="*/ 1040866 h 2019300"/>
                <a:gd name="connsiteX72" fmla="*/ 1064925 w 2562225"/>
                <a:gd name="connsiteY72" fmla="*/ 865606 h 2019300"/>
                <a:gd name="connsiteX73" fmla="*/ 1077308 w 2562225"/>
                <a:gd name="connsiteY73" fmla="*/ 805598 h 2019300"/>
                <a:gd name="connsiteX74" fmla="*/ 1122075 w 2562225"/>
                <a:gd name="connsiteY74" fmla="*/ 860843 h 2019300"/>
                <a:gd name="connsiteX75" fmla="*/ 1126838 w 2562225"/>
                <a:gd name="connsiteY75" fmla="*/ 882751 h 2019300"/>
                <a:gd name="connsiteX76" fmla="*/ 1155413 w 2562225"/>
                <a:gd name="connsiteY76" fmla="*/ 1180883 h 2019300"/>
                <a:gd name="connsiteX77" fmla="*/ 1156365 w 2562225"/>
                <a:gd name="connsiteY77" fmla="*/ 1209458 h 2019300"/>
                <a:gd name="connsiteX78" fmla="*/ 1156365 w 2562225"/>
                <a:gd name="connsiteY78" fmla="*/ 1650466 h 2019300"/>
                <a:gd name="connsiteX79" fmla="*/ 1195417 w 2562225"/>
                <a:gd name="connsiteY79" fmla="*/ 1711426 h 2019300"/>
                <a:gd name="connsiteX80" fmla="*/ 1225897 w 2562225"/>
                <a:gd name="connsiteY80" fmla="*/ 1644751 h 2019300"/>
                <a:gd name="connsiteX81" fmla="*/ 1199227 w 2562225"/>
                <a:gd name="connsiteY81" fmla="*/ 1187551 h 2019300"/>
                <a:gd name="connsiteX82" fmla="*/ 1224945 w 2562225"/>
                <a:gd name="connsiteY82" fmla="*/ 1136116 h 2019300"/>
                <a:gd name="connsiteX83" fmla="*/ 1265902 w 2562225"/>
                <a:gd name="connsiteY83" fmla="*/ 1168501 h 2019300"/>
                <a:gd name="connsiteX84" fmla="*/ 1371630 w 2562225"/>
                <a:gd name="connsiteY84" fmla="*/ 1366621 h 2019300"/>
                <a:gd name="connsiteX85" fmla="*/ 1396395 w 2562225"/>
                <a:gd name="connsiteY85" fmla="*/ 1394243 h 2019300"/>
                <a:gd name="connsiteX86" fmla="*/ 1418302 w 2562225"/>
                <a:gd name="connsiteY86" fmla="*/ 1368526 h 2019300"/>
                <a:gd name="connsiteX87" fmla="*/ 1461165 w 2562225"/>
                <a:gd name="connsiteY87" fmla="*/ 1343761 h 2019300"/>
                <a:gd name="connsiteX88" fmla="*/ 1581180 w 2562225"/>
                <a:gd name="connsiteY88" fmla="*/ 1373288 h 2019300"/>
                <a:gd name="connsiteX89" fmla="*/ 1669763 w 2562225"/>
                <a:gd name="connsiteY89" fmla="*/ 1521878 h 2019300"/>
                <a:gd name="connsiteX90" fmla="*/ 1644045 w 2562225"/>
                <a:gd name="connsiteY90" fmla="*/ 1752383 h 2019300"/>
                <a:gd name="connsiteX91" fmla="*/ 1666905 w 2562225"/>
                <a:gd name="connsiteY91" fmla="*/ 1802866 h 2019300"/>
                <a:gd name="connsiteX92" fmla="*/ 1703100 w 2562225"/>
                <a:gd name="connsiteY92" fmla="*/ 1783816 h 2019300"/>
                <a:gd name="connsiteX93" fmla="*/ 1708815 w 2562225"/>
                <a:gd name="connsiteY93" fmla="*/ 1739048 h 2019300"/>
                <a:gd name="connsiteX94" fmla="*/ 1716435 w 2562225"/>
                <a:gd name="connsiteY94" fmla="*/ 1450441 h 2019300"/>
                <a:gd name="connsiteX95" fmla="*/ 1755488 w 2562225"/>
                <a:gd name="connsiteY95" fmla="*/ 1396148 h 2019300"/>
                <a:gd name="connsiteX96" fmla="*/ 2017425 w 2562225"/>
                <a:gd name="connsiteY96" fmla="*/ 1359953 h 2019300"/>
                <a:gd name="connsiteX97" fmla="*/ 2072670 w 2562225"/>
                <a:gd name="connsiteY97" fmla="*/ 1395196 h 2019300"/>
                <a:gd name="connsiteX98" fmla="*/ 2088863 w 2562225"/>
                <a:gd name="connsiteY98" fmla="*/ 1535213 h 2019300"/>
                <a:gd name="connsiteX99" fmla="*/ 2053620 w 2562225"/>
                <a:gd name="connsiteY99" fmla="*/ 1875256 h 2019300"/>
                <a:gd name="connsiteX100" fmla="*/ 2077433 w 2562225"/>
                <a:gd name="connsiteY100" fmla="*/ 1922881 h 2019300"/>
                <a:gd name="connsiteX101" fmla="*/ 2126963 w 2562225"/>
                <a:gd name="connsiteY101" fmla="*/ 1890496 h 2019300"/>
                <a:gd name="connsiteX102" fmla="*/ 2129820 w 2562225"/>
                <a:gd name="connsiteY102" fmla="*/ 1834298 h 2019300"/>
                <a:gd name="connsiteX103" fmla="*/ 2140297 w 2562225"/>
                <a:gd name="connsiteY103" fmla="*/ 1403768 h 2019300"/>
                <a:gd name="connsiteX104" fmla="*/ 2164110 w 2562225"/>
                <a:gd name="connsiteY104" fmla="*/ 1344713 h 2019300"/>
                <a:gd name="connsiteX105" fmla="*/ 2282220 w 2562225"/>
                <a:gd name="connsiteY105" fmla="*/ 1232318 h 2019300"/>
                <a:gd name="connsiteX106" fmla="*/ 2324130 w 2562225"/>
                <a:gd name="connsiteY106" fmla="*/ 1196123 h 2019300"/>
                <a:gd name="connsiteX107" fmla="*/ 2472720 w 2562225"/>
                <a:gd name="connsiteY107" fmla="*/ 1001813 h 2019300"/>
                <a:gd name="connsiteX108" fmla="*/ 2484150 w 2562225"/>
                <a:gd name="connsiteY108" fmla="*/ 993241 h 2019300"/>
                <a:gd name="connsiteX109" fmla="*/ 2487960 w 2562225"/>
                <a:gd name="connsiteY109" fmla="*/ 1108493 h 2019300"/>
                <a:gd name="connsiteX110" fmla="*/ 2470815 w 2562225"/>
                <a:gd name="connsiteY110" fmla="*/ 1288516 h 2019300"/>
                <a:gd name="connsiteX111" fmla="*/ 2497485 w 2562225"/>
                <a:gd name="connsiteY111" fmla="*/ 1335188 h 2019300"/>
                <a:gd name="connsiteX112" fmla="*/ 2526060 w 2562225"/>
                <a:gd name="connsiteY112" fmla="*/ 1284706 h 2019300"/>
                <a:gd name="connsiteX113" fmla="*/ 2526060 w 2562225"/>
                <a:gd name="connsiteY113" fmla="*/ 1149451 h 2019300"/>
                <a:gd name="connsiteX114" fmla="*/ 2567017 w 2562225"/>
                <a:gd name="connsiteY114" fmla="*/ 801788 h 2019300"/>
                <a:gd name="connsiteX115" fmla="*/ 446752 w 2562225"/>
                <a:gd name="connsiteY115" fmla="*/ 396023 h 2019300"/>
                <a:gd name="connsiteX116" fmla="*/ 460087 w 2562225"/>
                <a:gd name="connsiteY116" fmla="*/ 382688 h 2019300"/>
                <a:gd name="connsiteX117" fmla="*/ 475327 w 2562225"/>
                <a:gd name="connsiteY117" fmla="*/ 403643 h 2019300"/>
                <a:gd name="connsiteX118" fmla="*/ 475327 w 2562225"/>
                <a:gd name="connsiteY118" fmla="*/ 532231 h 2019300"/>
                <a:gd name="connsiteX119" fmla="*/ 446752 w 2562225"/>
                <a:gd name="connsiteY119" fmla="*/ 396023 h 2019300"/>
                <a:gd name="connsiteX120" fmla="*/ 2097435 w 2562225"/>
                <a:gd name="connsiteY120" fmla="*/ 667486 h 2019300"/>
                <a:gd name="connsiteX121" fmla="*/ 2100292 w 2562225"/>
                <a:gd name="connsiteY121" fmla="*/ 910373 h 2019300"/>
                <a:gd name="connsiteX122" fmla="*/ 2074575 w 2562225"/>
                <a:gd name="connsiteY122" fmla="*/ 981811 h 2019300"/>
                <a:gd name="connsiteX123" fmla="*/ 2008852 w 2562225"/>
                <a:gd name="connsiteY123" fmla="*/ 1038008 h 2019300"/>
                <a:gd name="connsiteX124" fmla="*/ 1830735 w 2562225"/>
                <a:gd name="connsiteY124" fmla="*/ 1075156 h 2019300"/>
                <a:gd name="connsiteX125" fmla="*/ 1738342 w 2562225"/>
                <a:gd name="connsiteY125" fmla="*/ 1063726 h 2019300"/>
                <a:gd name="connsiteX126" fmla="*/ 1654522 w 2562225"/>
                <a:gd name="connsiteY126" fmla="*/ 1076108 h 2019300"/>
                <a:gd name="connsiteX127" fmla="*/ 1563083 w 2562225"/>
                <a:gd name="connsiteY127" fmla="*/ 984668 h 2019300"/>
                <a:gd name="connsiteX128" fmla="*/ 1508790 w 2562225"/>
                <a:gd name="connsiteY128" fmla="*/ 657961 h 2019300"/>
                <a:gd name="connsiteX129" fmla="*/ 1612613 w 2562225"/>
                <a:gd name="connsiteY129" fmla="*/ 422693 h 2019300"/>
                <a:gd name="connsiteX130" fmla="*/ 1675477 w 2562225"/>
                <a:gd name="connsiteY130" fmla="*/ 460793 h 2019300"/>
                <a:gd name="connsiteX131" fmla="*/ 1694527 w 2562225"/>
                <a:gd name="connsiteY131" fmla="*/ 500798 h 2019300"/>
                <a:gd name="connsiteX132" fmla="*/ 1718340 w 2562225"/>
                <a:gd name="connsiteY132" fmla="*/ 461746 h 2019300"/>
                <a:gd name="connsiteX133" fmla="*/ 1852642 w 2562225"/>
                <a:gd name="connsiteY133" fmla="*/ 380783 h 2019300"/>
                <a:gd name="connsiteX134" fmla="*/ 1878360 w 2562225"/>
                <a:gd name="connsiteY134" fmla="*/ 398881 h 2019300"/>
                <a:gd name="connsiteX135" fmla="*/ 1907888 w 2562225"/>
                <a:gd name="connsiteY135" fmla="*/ 519848 h 2019300"/>
                <a:gd name="connsiteX136" fmla="*/ 1883122 w 2562225"/>
                <a:gd name="connsiteY136" fmla="*/ 726541 h 2019300"/>
                <a:gd name="connsiteX137" fmla="*/ 1885980 w 2562225"/>
                <a:gd name="connsiteY137" fmla="*/ 782738 h 2019300"/>
                <a:gd name="connsiteX138" fmla="*/ 1925985 w 2562225"/>
                <a:gd name="connsiteY138" fmla="*/ 813218 h 2019300"/>
                <a:gd name="connsiteX139" fmla="*/ 1948845 w 2562225"/>
                <a:gd name="connsiteY139" fmla="*/ 774166 h 2019300"/>
                <a:gd name="connsiteX140" fmla="*/ 1965038 w 2562225"/>
                <a:gd name="connsiteY140" fmla="*/ 430313 h 2019300"/>
                <a:gd name="connsiteX141" fmla="*/ 1989802 w 2562225"/>
                <a:gd name="connsiteY141" fmla="*/ 373163 h 2019300"/>
                <a:gd name="connsiteX142" fmla="*/ 2040285 w 2562225"/>
                <a:gd name="connsiteY142" fmla="*/ 403643 h 2019300"/>
                <a:gd name="connsiteX143" fmla="*/ 2121247 w 2562225"/>
                <a:gd name="connsiteY143" fmla="*/ 606526 h 2019300"/>
                <a:gd name="connsiteX144" fmla="*/ 2097435 w 2562225"/>
                <a:gd name="connsiteY144" fmla="*/ 667486 h 201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2562225" h="2019300">
                  <a:moveTo>
                    <a:pt x="2567017" y="801788"/>
                  </a:moveTo>
                  <a:cubicBezTo>
                    <a:pt x="2570827" y="767498"/>
                    <a:pt x="2566065" y="739876"/>
                    <a:pt x="2539395" y="715111"/>
                  </a:cubicBezTo>
                  <a:cubicBezTo>
                    <a:pt x="2505105" y="683678"/>
                    <a:pt x="2492722" y="643673"/>
                    <a:pt x="2494627" y="597001"/>
                  </a:cubicBezTo>
                  <a:cubicBezTo>
                    <a:pt x="2496533" y="538898"/>
                    <a:pt x="2494627" y="479843"/>
                    <a:pt x="2483197" y="422693"/>
                  </a:cubicBezTo>
                  <a:cubicBezTo>
                    <a:pt x="2479388" y="400786"/>
                    <a:pt x="2472720" y="382688"/>
                    <a:pt x="2448908" y="376021"/>
                  </a:cubicBezTo>
                  <a:cubicBezTo>
                    <a:pt x="2399377" y="361733"/>
                    <a:pt x="2372708" y="322681"/>
                    <a:pt x="2346990" y="282676"/>
                  </a:cubicBezTo>
                  <a:cubicBezTo>
                    <a:pt x="2310795" y="227431"/>
                    <a:pt x="2279363" y="169328"/>
                    <a:pt x="2231738" y="121703"/>
                  </a:cubicBezTo>
                  <a:cubicBezTo>
                    <a:pt x="2188875" y="78841"/>
                    <a:pt x="2133630" y="38836"/>
                    <a:pt x="2076480" y="60743"/>
                  </a:cubicBezTo>
                  <a:cubicBezTo>
                    <a:pt x="1988850" y="95033"/>
                    <a:pt x="1926938" y="58838"/>
                    <a:pt x="1863120" y="13118"/>
                  </a:cubicBezTo>
                  <a:cubicBezTo>
                    <a:pt x="1842165" y="-2122"/>
                    <a:pt x="1821210" y="-4979"/>
                    <a:pt x="1800255" y="9308"/>
                  </a:cubicBezTo>
                  <a:cubicBezTo>
                    <a:pt x="1767870" y="30263"/>
                    <a:pt x="1732627" y="30263"/>
                    <a:pt x="1696433" y="25501"/>
                  </a:cubicBezTo>
                  <a:cubicBezTo>
                    <a:pt x="1633567" y="15976"/>
                    <a:pt x="1577370" y="26453"/>
                    <a:pt x="1536413" y="83603"/>
                  </a:cubicBezTo>
                  <a:cubicBezTo>
                    <a:pt x="1512600" y="115988"/>
                    <a:pt x="1477358" y="128371"/>
                    <a:pt x="1437352" y="128371"/>
                  </a:cubicBezTo>
                  <a:cubicBezTo>
                    <a:pt x="1364963" y="128371"/>
                    <a:pt x="1307813" y="163613"/>
                    <a:pt x="1254472" y="208381"/>
                  </a:cubicBezTo>
                  <a:cubicBezTo>
                    <a:pt x="1240185" y="220763"/>
                    <a:pt x="1223040" y="235051"/>
                    <a:pt x="1226850" y="255053"/>
                  </a:cubicBezTo>
                  <a:cubicBezTo>
                    <a:pt x="1234470" y="291248"/>
                    <a:pt x="1215420" y="316966"/>
                    <a:pt x="1201133" y="344588"/>
                  </a:cubicBezTo>
                  <a:cubicBezTo>
                    <a:pt x="1170652" y="402691"/>
                    <a:pt x="1137315" y="460793"/>
                    <a:pt x="1122075" y="525563"/>
                  </a:cubicBezTo>
                  <a:cubicBezTo>
                    <a:pt x="1116360" y="547471"/>
                    <a:pt x="1103977" y="560806"/>
                    <a:pt x="1083975" y="572236"/>
                  </a:cubicBezTo>
                  <a:cubicBezTo>
                    <a:pt x="1009680" y="615098"/>
                    <a:pt x="979200" y="688441"/>
                    <a:pt x="995392" y="774166"/>
                  </a:cubicBezTo>
                  <a:cubicBezTo>
                    <a:pt x="1011585" y="860843"/>
                    <a:pt x="1014442" y="945616"/>
                    <a:pt x="979200" y="1029436"/>
                  </a:cubicBezTo>
                  <a:cubicBezTo>
                    <a:pt x="971580" y="1048486"/>
                    <a:pt x="967770" y="1059916"/>
                    <a:pt x="944910" y="1048486"/>
                  </a:cubicBezTo>
                  <a:cubicBezTo>
                    <a:pt x="896332" y="1023721"/>
                    <a:pt x="845850" y="1029436"/>
                    <a:pt x="795367" y="1039913"/>
                  </a:cubicBezTo>
                  <a:cubicBezTo>
                    <a:pt x="710595" y="1058011"/>
                    <a:pt x="627727" y="1064678"/>
                    <a:pt x="549622" y="1014196"/>
                  </a:cubicBezTo>
                  <a:cubicBezTo>
                    <a:pt x="536287" y="1005623"/>
                    <a:pt x="517237" y="1000861"/>
                    <a:pt x="501045" y="1001813"/>
                  </a:cubicBezTo>
                  <a:cubicBezTo>
                    <a:pt x="449610" y="1003718"/>
                    <a:pt x="440085" y="974191"/>
                    <a:pt x="444847" y="933233"/>
                  </a:cubicBezTo>
                  <a:cubicBezTo>
                    <a:pt x="451515" y="868463"/>
                    <a:pt x="471517" y="805598"/>
                    <a:pt x="467707" y="737971"/>
                  </a:cubicBezTo>
                  <a:cubicBezTo>
                    <a:pt x="464850" y="681773"/>
                    <a:pt x="450562" y="618908"/>
                    <a:pt x="515332" y="581761"/>
                  </a:cubicBezTo>
                  <a:cubicBezTo>
                    <a:pt x="519142" y="579856"/>
                    <a:pt x="522000" y="572236"/>
                    <a:pt x="522000" y="566521"/>
                  </a:cubicBezTo>
                  <a:cubicBezTo>
                    <a:pt x="535335" y="434123"/>
                    <a:pt x="568672" y="297916"/>
                    <a:pt x="447705" y="191236"/>
                  </a:cubicBezTo>
                  <a:cubicBezTo>
                    <a:pt x="424845" y="170281"/>
                    <a:pt x="399127" y="144563"/>
                    <a:pt x="406747" y="108368"/>
                  </a:cubicBezTo>
                  <a:cubicBezTo>
                    <a:pt x="419130" y="46456"/>
                    <a:pt x="380077" y="33121"/>
                    <a:pt x="333405" y="26453"/>
                  </a:cubicBezTo>
                  <a:cubicBezTo>
                    <a:pt x="212437" y="9308"/>
                    <a:pt x="128617" y="64553"/>
                    <a:pt x="60037" y="158851"/>
                  </a:cubicBezTo>
                  <a:cubicBezTo>
                    <a:pt x="19080" y="215048"/>
                    <a:pt x="41940" y="274103"/>
                    <a:pt x="31462" y="331253"/>
                  </a:cubicBezTo>
                  <a:cubicBezTo>
                    <a:pt x="20032" y="397928"/>
                    <a:pt x="26700" y="457936"/>
                    <a:pt x="49560" y="519848"/>
                  </a:cubicBezTo>
                  <a:cubicBezTo>
                    <a:pt x="61942" y="554138"/>
                    <a:pt x="79087" y="589381"/>
                    <a:pt x="42892" y="623671"/>
                  </a:cubicBezTo>
                  <a:cubicBezTo>
                    <a:pt x="35272" y="630338"/>
                    <a:pt x="38130" y="652246"/>
                    <a:pt x="40987" y="667486"/>
                  </a:cubicBezTo>
                  <a:cubicBezTo>
                    <a:pt x="64800" y="802741"/>
                    <a:pt x="48607" y="938948"/>
                    <a:pt x="51465" y="1074203"/>
                  </a:cubicBezTo>
                  <a:cubicBezTo>
                    <a:pt x="51465" y="1084681"/>
                    <a:pt x="49560" y="1097063"/>
                    <a:pt x="43845" y="1106588"/>
                  </a:cubicBezTo>
                  <a:cubicBezTo>
                    <a:pt x="1935" y="1178978"/>
                    <a:pt x="2887" y="1258036"/>
                    <a:pt x="8602" y="1338046"/>
                  </a:cubicBezTo>
                  <a:cubicBezTo>
                    <a:pt x="14317" y="1424723"/>
                    <a:pt x="15270" y="1511401"/>
                    <a:pt x="6697" y="1598078"/>
                  </a:cubicBezTo>
                  <a:cubicBezTo>
                    <a:pt x="1935" y="1644751"/>
                    <a:pt x="30" y="1692376"/>
                    <a:pt x="30" y="1739048"/>
                  </a:cubicBezTo>
                  <a:cubicBezTo>
                    <a:pt x="-923" y="1772386"/>
                    <a:pt x="20985" y="1786673"/>
                    <a:pt x="52417" y="1782863"/>
                  </a:cubicBezTo>
                  <a:cubicBezTo>
                    <a:pt x="85755" y="1779053"/>
                    <a:pt x="89565" y="1755241"/>
                    <a:pt x="80040" y="1728571"/>
                  </a:cubicBezTo>
                  <a:cubicBezTo>
                    <a:pt x="64800" y="1686661"/>
                    <a:pt x="68610" y="1642846"/>
                    <a:pt x="62895" y="1599983"/>
                  </a:cubicBezTo>
                  <a:cubicBezTo>
                    <a:pt x="50512" y="1501876"/>
                    <a:pt x="100042" y="1408531"/>
                    <a:pt x="77182" y="1308518"/>
                  </a:cubicBezTo>
                  <a:cubicBezTo>
                    <a:pt x="68610" y="1272323"/>
                    <a:pt x="99090" y="1285658"/>
                    <a:pt x="117187" y="1297088"/>
                  </a:cubicBezTo>
                  <a:cubicBezTo>
                    <a:pt x="176242" y="1335188"/>
                    <a:pt x="239107" y="1364716"/>
                    <a:pt x="303877" y="1390433"/>
                  </a:cubicBezTo>
                  <a:cubicBezTo>
                    <a:pt x="348645" y="1407578"/>
                    <a:pt x="366742" y="1433296"/>
                    <a:pt x="369600" y="1481873"/>
                  </a:cubicBezTo>
                  <a:cubicBezTo>
                    <a:pt x="380077" y="1637131"/>
                    <a:pt x="363885" y="1791436"/>
                    <a:pt x="364837" y="1945741"/>
                  </a:cubicBezTo>
                  <a:cubicBezTo>
                    <a:pt x="364837" y="1974316"/>
                    <a:pt x="347692" y="2023846"/>
                    <a:pt x="392460" y="2024798"/>
                  </a:cubicBezTo>
                  <a:cubicBezTo>
                    <a:pt x="436275" y="2024798"/>
                    <a:pt x="421987" y="1976221"/>
                    <a:pt x="421987" y="1946693"/>
                  </a:cubicBezTo>
                  <a:cubicBezTo>
                    <a:pt x="423892" y="1775243"/>
                    <a:pt x="419130" y="1602841"/>
                    <a:pt x="428655" y="1431391"/>
                  </a:cubicBezTo>
                  <a:cubicBezTo>
                    <a:pt x="431512" y="1383766"/>
                    <a:pt x="451515" y="1369478"/>
                    <a:pt x="496282" y="1373288"/>
                  </a:cubicBezTo>
                  <a:cubicBezTo>
                    <a:pt x="578197" y="1380908"/>
                    <a:pt x="621060" y="1429486"/>
                    <a:pt x="625822" y="1527593"/>
                  </a:cubicBezTo>
                  <a:cubicBezTo>
                    <a:pt x="626775" y="1543786"/>
                    <a:pt x="620107" y="1565693"/>
                    <a:pt x="644872" y="1567598"/>
                  </a:cubicBezTo>
                  <a:cubicBezTo>
                    <a:pt x="673447" y="1570456"/>
                    <a:pt x="671542" y="1546643"/>
                    <a:pt x="671542" y="1528546"/>
                  </a:cubicBezTo>
                  <a:cubicBezTo>
                    <a:pt x="672495" y="1496161"/>
                    <a:pt x="672495" y="1464728"/>
                    <a:pt x="672495" y="1432343"/>
                  </a:cubicBezTo>
                  <a:cubicBezTo>
                    <a:pt x="672495" y="1409483"/>
                    <a:pt x="681067" y="1393291"/>
                    <a:pt x="706785" y="1388528"/>
                  </a:cubicBezTo>
                  <a:cubicBezTo>
                    <a:pt x="762982" y="1378051"/>
                    <a:pt x="809655" y="1410436"/>
                    <a:pt x="815370" y="1467586"/>
                  </a:cubicBezTo>
                  <a:cubicBezTo>
                    <a:pt x="820132" y="1518068"/>
                    <a:pt x="818227" y="1569503"/>
                    <a:pt x="811560" y="1619986"/>
                  </a:cubicBezTo>
                  <a:cubicBezTo>
                    <a:pt x="806797" y="1660943"/>
                    <a:pt x="804892" y="1702853"/>
                    <a:pt x="803940" y="1743811"/>
                  </a:cubicBezTo>
                  <a:cubicBezTo>
                    <a:pt x="802987" y="1760956"/>
                    <a:pt x="804892" y="1780006"/>
                    <a:pt x="828705" y="1780958"/>
                  </a:cubicBezTo>
                  <a:cubicBezTo>
                    <a:pt x="851565" y="1781911"/>
                    <a:pt x="854422" y="1762861"/>
                    <a:pt x="858232" y="1745716"/>
                  </a:cubicBezTo>
                  <a:cubicBezTo>
                    <a:pt x="860137" y="1734286"/>
                    <a:pt x="860137" y="1722856"/>
                    <a:pt x="862042" y="1712378"/>
                  </a:cubicBezTo>
                  <a:cubicBezTo>
                    <a:pt x="873472" y="1642846"/>
                    <a:pt x="861090" y="1573313"/>
                    <a:pt x="859185" y="1503781"/>
                  </a:cubicBezTo>
                  <a:cubicBezTo>
                    <a:pt x="857280" y="1415198"/>
                    <a:pt x="893475" y="1356143"/>
                    <a:pt x="969675" y="1322806"/>
                  </a:cubicBezTo>
                  <a:cubicBezTo>
                    <a:pt x="1003965" y="1307566"/>
                    <a:pt x="1028730" y="1309471"/>
                    <a:pt x="1030635" y="1356143"/>
                  </a:cubicBezTo>
                  <a:cubicBezTo>
                    <a:pt x="1030635" y="1374241"/>
                    <a:pt x="1024920" y="1400911"/>
                    <a:pt x="1049685" y="1402816"/>
                  </a:cubicBezTo>
                  <a:cubicBezTo>
                    <a:pt x="1077308" y="1405673"/>
                    <a:pt x="1077308" y="1377098"/>
                    <a:pt x="1081117" y="1358048"/>
                  </a:cubicBezTo>
                  <a:cubicBezTo>
                    <a:pt x="1083975" y="1341856"/>
                    <a:pt x="1084927" y="1324711"/>
                    <a:pt x="1086833" y="1307566"/>
                  </a:cubicBezTo>
                  <a:cubicBezTo>
                    <a:pt x="1098263" y="1226603"/>
                    <a:pt x="1057305" y="1163738"/>
                    <a:pt x="998250" y="1095158"/>
                  </a:cubicBezTo>
                  <a:cubicBezTo>
                    <a:pt x="1057305" y="1103731"/>
                    <a:pt x="1066830" y="1078966"/>
                    <a:pt x="1064925" y="1040866"/>
                  </a:cubicBezTo>
                  <a:cubicBezTo>
                    <a:pt x="1063020" y="982763"/>
                    <a:pt x="1063020" y="923708"/>
                    <a:pt x="1064925" y="865606"/>
                  </a:cubicBezTo>
                  <a:cubicBezTo>
                    <a:pt x="1065877" y="844651"/>
                    <a:pt x="1053495" y="809408"/>
                    <a:pt x="1077308" y="805598"/>
                  </a:cubicBezTo>
                  <a:cubicBezTo>
                    <a:pt x="1107788" y="800836"/>
                    <a:pt x="1115408" y="835126"/>
                    <a:pt x="1122075" y="860843"/>
                  </a:cubicBezTo>
                  <a:cubicBezTo>
                    <a:pt x="1123980" y="868463"/>
                    <a:pt x="1127790" y="876083"/>
                    <a:pt x="1126838" y="882751"/>
                  </a:cubicBezTo>
                  <a:cubicBezTo>
                    <a:pt x="1104930" y="985621"/>
                    <a:pt x="1128742" y="1082776"/>
                    <a:pt x="1155413" y="1180883"/>
                  </a:cubicBezTo>
                  <a:cubicBezTo>
                    <a:pt x="1157317" y="1189456"/>
                    <a:pt x="1156365" y="1199933"/>
                    <a:pt x="1156365" y="1209458"/>
                  </a:cubicBezTo>
                  <a:cubicBezTo>
                    <a:pt x="1159222" y="1356143"/>
                    <a:pt x="1168747" y="1503781"/>
                    <a:pt x="1156365" y="1650466"/>
                  </a:cubicBezTo>
                  <a:cubicBezTo>
                    <a:pt x="1154460" y="1678088"/>
                    <a:pt x="1154460" y="1715236"/>
                    <a:pt x="1195417" y="1711426"/>
                  </a:cubicBezTo>
                  <a:cubicBezTo>
                    <a:pt x="1229708" y="1707616"/>
                    <a:pt x="1230660" y="1678088"/>
                    <a:pt x="1225897" y="1644751"/>
                  </a:cubicBezTo>
                  <a:cubicBezTo>
                    <a:pt x="1205895" y="1493303"/>
                    <a:pt x="1196370" y="1340903"/>
                    <a:pt x="1199227" y="1187551"/>
                  </a:cubicBezTo>
                  <a:cubicBezTo>
                    <a:pt x="1199227" y="1166596"/>
                    <a:pt x="1200180" y="1141831"/>
                    <a:pt x="1224945" y="1136116"/>
                  </a:cubicBezTo>
                  <a:cubicBezTo>
                    <a:pt x="1247805" y="1130401"/>
                    <a:pt x="1259235" y="1152308"/>
                    <a:pt x="1265902" y="1168501"/>
                  </a:cubicBezTo>
                  <a:cubicBezTo>
                    <a:pt x="1293525" y="1238986"/>
                    <a:pt x="1350675" y="1293278"/>
                    <a:pt x="1371630" y="1366621"/>
                  </a:cubicBezTo>
                  <a:cubicBezTo>
                    <a:pt x="1375440" y="1379956"/>
                    <a:pt x="1382108" y="1392338"/>
                    <a:pt x="1396395" y="1394243"/>
                  </a:cubicBezTo>
                  <a:cubicBezTo>
                    <a:pt x="1416397" y="1397101"/>
                    <a:pt x="1416397" y="1380908"/>
                    <a:pt x="1418302" y="1368526"/>
                  </a:cubicBezTo>
                  <a:cubicBezTo>
                    <a:pt x="1422113" y="1341856"/>
                    <a:pt x="1441163" y="1341856"/>
                    <a:pt x="1461165" y="1343761"/>
                  </a:cubicBezTo>
                  <a:cubicBezTo>
                    <a:pt x="1502122" y="1349476"/>
                    <a:pt x="1543080" y="1358048"/>
                    <a:pt x="1581180" y="1373288"/>
                  </a:cubicBezTo>
                  <a:cubicBezTo>
                    <a:pt x="1659285" y="1405673"/>
                    <a:pt x="1679288" y="1438058"/>
                    <a:pt x="1669763" y="1521878"/>
                  </a:cubicBezTo>
                  <a:cubicBezTo>
                    <a:pt x="1661190" y="1599031"/>
                    <a:pt x="1665000" y="1676183"/>
                    <a:pt x="1644045" y="1752383"/>
                  </a:cubicBezTo>
                  <a:cubicBezTo>
                    <a:pt x="1638330" y="1772386"/>
                    <a:pt x="1640235" y="1795246"/>
                    <a:pt x="1666905" y="1802866"/>
                  </a:cubicBezTo>
                  <a:cubicBezTo>
                    <a:pt x="1684050" y="1807628"/>
                    <a:pt x="1697385" y="1800008"/>
                    <a:pt x="1703100" y="1783816"/>
                  </a:cubicBezTo>
                  <a:cubicBezTo>
                    <a:pt x="1707863" y="1769528"/>
                    <a:pt x="1708815" y="1754288"/>
                    <a:pt x="1708815" y="1739048"/>
                  </a:cubicBezTo>
                  <a:cubicBezTo>
                    <a:pt x="1711672" y="1642846"/>
                    <a:pt x="1713577" y="1546643"/>
                    <a:pt x="1716435" y="1450441"/>
                  </a:cubicBezTo>
                  <a:cubicBezTo>
                    <a:pt x="1717388" y="1422818"/>
                    <a:pt x="1716435" y="1394243"/>
                    <a:pt x="1755488" y="1396148"/>
                  </a:cubicBezTo>
                  <a:cubicBezTo>
                    <a:pt x="1845022" y="1399958"/>
                    <a:pt x="1932652" y="1387576"/>
                    <a:pt x="2017425" y="1359953"/>
                  </a:cubicBezTo>
                  <a:cubicBezTo>
                    <a:pt x="2046952" y="1350428"/>
                    <a:pt x="2068860" y="1359001"/>
                    <a:pt x="2072670" y="1395196"/>
                  </a:cubicBezTo>
                  <a:cubicBezTo>
                    <a:pt x="2077433" y="1441868"/>
                    <a:pt x="2090767" y="1487588"/>
                    <a:pt x="2088863" y="1535213"/>
                  </a:cubicBezTo>
                  <a:cubicBezTo>
                    <a:pt x="2084100" y="1649513"/>
                    <a:pt x="2103150" y="1765718"/>
                    <a:pt x="2053620" y="1875256"/>
                  </a:cubicBezTo>
                  <a:cubicBezTo>
                    <a:pt x="2044095" y="1896211"/>
                    <a:pt x="2049810" y="1917166"/>
                    <a:pt x="2077433" y="1922881"/>
                  </a:cubicBezTo>
                  <a:cubicBezTo>
                    <a:pt x="2104102" y="1928596"/>
                    <a:pt x="2123152" y="1919071"/>
                    <a:pt x="2126963" y="1890496"/>
                  </a:cubicBezTo>
                  <a:cubicBezTo>
                    <a:pt x="2129820" y="1871446"/>
                    <a:pt x="2128867" y="1852396"/>
                    <a:pt x="2129820" y="1834298"/>
                  </a:cubicBezTo>
                  <a:cubicBezTo>
                    <a:pt x="2133630" y="1690471"/>
                    <a:pt x="2136488" y="1547596"/>
                    <a:pt x="2140297" y="1403768"/>
                  </a:cubicBezTo>
                  <a:cubicBezTo>
                    <a:pt x="2141250" y="1381861"/>
                    <a:pt x="2137440" y="1354238"/>
                    <a:pt x="2164110" y="1344713"/>
                  </a:cubicBezTo>
                  <a:cubicBezTo>
                    <a:pt x="2221260" y="1324711"/>
                    <a:pt x="2259360" y="1287563"/>
                    <a:pt x="2282220" y="1232318"/>
                  </a:cubicBezTo>
                  <a:cubicBezTo>
                    <a:pt x="2288888" y="1217078"/>
                    <a:pt x="2307938" y="1201838"/>
                    <a:pt x="2324130" y="1196123"/>
                  </a:cubicBezTo>
                  <a:cubicBezTo>
                    <a:pt x="2420333" y="1165643"/>
                    <a:pt x="2471767" y="1104683"/>
                    <a:pt x="2472720" y="1001813"/>
                  </a:cubicBezTo>
                  <a:cubicBezTo>
                    <a:pt x="2472720" y="999908"/>
                    <a:pt x="2477483" y="998003"/>
                    <a:pt x="2484150" y="993241"/>
                  </a:cubicBezTo>
                  <a:cubicBezTo>
                    <a:pt x="2503200" y="1032293"/>
                    <a:pt x="2494627" y="1070393"/>
                    <a:pt x="2487960" y="1108493"/>
                  </a:cubicBezTo>
                  <a:cubicBezTo>
                    <a:pt x="2478435" y="1168501"/>
                    <a:pt x="2467958" y="1227556"/>
                    <a:pt x="2470815" y="1288516"/>
                  </a:cubicBezTo>
                  <a:cubicBezTo>
                    <a:pt x="2471767" y="1308518"/>
                    <a:pt x="2466052" y="1336141"/>
                    <a:pt x="2497485" y="1335188"/>
                  </a:cubicBezTo>
                  <a:cubicBezTo>
                    <a:pt x="2527965" y="1334236"/>
                    <a:pt x="2531775" y="1308518"/>
                    <a:pt x="2526060" y="1284706"/>
                  </a:cubicBezTo>
                  <a:cubicBezTo>
                    <a:pt x="2515583" y="1238986"/>
                    <a:pt x="2520345" y="1195171"/>
                    <a:pt x="2526060" y="1149451"/>
                  </a:cubicBezTo>
                  <a:cubicBezTo>
                    <a:pt x="2540347" y="1034198"/>
                    <a:pt x="2552730" y="917993"/>
                    <a:pt x="2567017" y="801788"/>
                  </a:cubicBezTo>
                  <a:close/>
                  <a:moveTo>
                    <a:pt x="446752" y="396023"/>
                  </a:moveTo>
                  <a:cubicBezTo>
                    <a:pt x="446752" y="388403"/>
                    <a:pt x="451515" y="380783"/>
                    <a:pt x="460087" y="382688"/>
                  </a:cubicBezTo>
                  <a:cubicBezTo>
                    <a:pt x="470565" y="384593"/>
                    <a:pt x="475327" y="394118"/>
                    <a:pt x="475327" y="403643"/>
                  </a:cubicBezTo>
                  <a:cubicBezTo>
                    <a:pt x="476280" y="440791"/>
                    <a:pt x="475327" y="477938"/>
                    <a:pt x="475327" y="532231"/>
                  </a:cubicBezTo>
                  <a:cubicBezTo>
                    <a:pt x="432465" y="481748"/>
                    <a:pt x="448657" y="436981"/>
                    <a:pt x="446752" y="396023"/>
                  </a:cubicBezTo>
                  <a:close/>
                  <a:moveTo>
                    <a:pt x="2097435" y="667486"/>
                  </a:moveTo>
                  <a:cubicBezTo>
                    <a:pt x="2080290" y="748448"/>
                    <a:pt x="2061240" y="829411"/>
                    <a:pt x="2100292" y="910373"/>
                  </a:cubicBezTo>
                  <a:cubicBezTo>
                    <a:pt x="2113627" y="938948"/>
                    <a:pt x="2105055" y="974191"/>
                    <a:pt x="2074575" y="981811"/>
                  </a:cubicBezTo>
                  <a:cubicBezTo>
                    <a:pt x="2040285" y="990383"/>
                    <a:pt x="2026950" y="1015148"/>
                    <a:pt x="2008852" y="1038008"/>
                  </a:cubicBezTo>
                  <a:cubicBezTo>
                    <a:pt x="1958370" y="1100873"/>
                    <a:pt x="1901220" y="1113256"/>
                    <a:pt x="1830735" y="1075156"/>
                  </a:cubicBezTo>
                  <a:cubicBezTo>
                    <a:pt x="1800255" y="1058963"/>
                    <a:pt x="1771680" y="1055153"/>
                    <a:pt x="1738342" y="1063726"/>
                  </a:cubicBezTo>
                  <a:cubicBezTo>
                    <a:pt x="1710720" y="1070393"/>
                    <a:pt x="1683097" y="1077061"/>
                    <a:pt x="1654522" y="1076108"/>
                  </a:cubicBezTo>
                  <a:cubicBezTo>
                    <a:pt x="1595467" y="1075156"/>
                    <a:pt x="1568797" y="1043723"/>
                    <a:pt x="1563083" y="984668"/>
                  </a:cubicBezTo>
                  <a:cubicBezTo>
                    <a:pt x="1553558" y="874178"/>
                    <a:pt x="1559272" y="762736"/>
                    <a:pt x="1508790" y="657961"/>
                  </a:cubicBezTo>
                  <a:cubicBezTo>
                    <a:pt x="1474500" y="587476"/>
                    <a:pt x="1540222" y="456031"/>
                    <a:pt x="1612613" y="422693"/>
                  </a:cubicBezTo>
                  <a:cubicBezTo>
                    <a:pt x="1652617" y="404596"/>
                    <a:pt x="1673572" y="415073"/>
                    <a:pt x="1675477" y="460793"/>
                  </a:cubicBezTo>
                  <a:cubicBezTo>
                    <a:pt x="1676430" y="476033"/>
                    <a:pt x="1670715" y="499846"/>
                    <a:pt x="1694527" y="500798"/>
                  </a:cubicBezTo>
                  <a:cubicBezTo>
                    <a:pt x="1717388" y="501751"/>
                    <a:pt x="1714530" y="476986"/>
                    <a:pt x="1718340" y="461746"/>
                  </a:cubicBezTo>
                  <a:cubicBezTo>
                    <a:pt x="1737390" y="382688"/>
                    <a:pt x="1772633" y="360781"/>
                    <a:pt x="1852642" y="380783"/>
                  </a:cubicBezTo>
                  <a:cubicBezTo>
                    <a:pt x="1864072" y="383641"/>
                    <a:pt x="1878360" y="387451"/>
                    <a:pt x="1878360" y="398881"/>
                  </a:cubicBezTo>
                  <a:cubicBezTo>
                    <a:pt x="1878360" y="444601"/>
                    <a:pt x="1916460" y="482701"/>
                    <a:pt x="1907888" y="519848"/>
                  </a:cubicBezTo>
                  <a:cubicBezTo>
                    <a:pt x="1898363" y="595096"/>
                    <a:pt x="1889790" y="660818"/>
                    <a:pt x="1883122" y="726541"/>
                  </a:cubicBezTo>
                  <a:cubicBezTo>
                    <a:pt x="1881217" y="744638"/>
                    <a:pt x="1882170" y="764641"/>
                    <a:pt x="1885980" y="782738"/>
                  </a:cubicBezTo>
                  <a:cubicBezTo>
                    <a:pt x="1889790" y="802741"/>
                    <a:pt x="1902172" y="817981"/>
                    <a:pt x="1925985" y="813218"/>
                  </a:cubicBezTo>
                  <a:cubicBezTo>
                    <a:pt x="1946940" y="809408"/>
                    <a:pt x="1951702" y="792263"/>
                    <a:pt x="1948845" y="774166"/>
                  </a:cubicBezTo>
                  <a:cubicBezTo>
                    <a:pt x="1929795" y="658913"/>
                    <a:pt x="1958370" y="544613"/>
                    <a:pt x="1965038" y="430313"/>
                  </a:cubicBezTo>
                  <a:cubicBezTo>
                    <a:pt x="1965990" y="409358"/>
                    <a:pt x="1961227" y="379831"/>
                    <a:pt x="1989802" y="373163"/>
                  </a:cubicBezTo>
                  <a:cubicBezTo>
                    <a:pt x="2012663" y="367448"/>
                    <a:pt x="2026950" y="388403"/>
                    <a:pt x="2040285" y="403643"/>
                  </a:cubicBezTo>
                  <a:cubicBezTo>
                    <a:pt x="2089815" y="461746"/>
                    <a:pt x="2093625" y="538898"/>
                    <a:pt x="2121247" y="606526"/>
                  </a:cubicBezTo>
                  <a:cubicBezTo>
                    <a:pt x="2127915" y="621766"/>
                    <a:pt x="2102197" y="646531"/>
                    <a:pt x="2097435" y="667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4B4C3E1-1CD1-4EF9-A0F6-57C7F5219E50}"/>
                </a:ext>
              </a:extLst>
            </p:cNvPr>
            <p:cNvSpPr/>
            <p:nvPr/>
          </p:nvSpPr>
          <p:spPr>
            <a:xfrm>
              <a:off x="10278803" y="392569"/>
              <a:ext cx="560113" cy="894373"/>
            </a:xfrm>
            <a:custGeom>
              <a:avLst/>
              <a:gdLst>
                <a:gd name="connsiteX0" fmla="*/ 1163917 w 1181100"/>
                <a:gd name="connsiteY0" fmla="*/ 1218253 h 1885950"/>
                <a:gd name="connsiteX1" fmla="*/ 1035329 w 1181100"/>
                <a:gd name="connsiteY1" fmla="*/ 1087760 h 1885950"/>
                <a:gd name="connsiteX2" fmla="*/ 897217 w 1181100"/>
                <a:gd name="connsiteY2" fmla="*/ 1037277 h 1885950"/>
                <a:gd name="connsiteX3" fmla="*/ 627659 w 1181100"/>
                <a:gd name="connsiteY3" fmla="*/ 1045850 h 1885950"/>
                <a:gd name="connsiteX4" fmla="*/ 571462 w 1181100"/>
                <a:gd name="connsiteY4" fmla="*/ 1049660 h 1885950"/>
                <a:gd name="connsiteX5" fmla="*/ 437159 w 1181100"/>
                <a:gd name="connsiteY5" fmla="*/ 960125 h 1885950"/>
                <a:gd name="connsiteX6" fmla="*/ 523837 w 1181100"/>
                <a:gd name="connsiteY6" fmla="*/ 852492 h 1885950"/>
                <a:gd name="connsiteX7" fmla="*/ 692429 w 1181100"/>
                <a:gd name="connsiteY7" fmla="*/ 832490 h 1885950"/>
                <a:gd name="connsiteX8" fmla="*/ 742912 w 1181100"/>
                <a:gd name="connsiteY8" fmla="*/ 876305 h 1885950"/>
                <a:gd name="connsiteX9" fmla="*/ 767677 w 1181100"/>
                <a:gd name="connsiteY9" fmla="*/ 950600 h 1885950"/>
                <a:gd name="connsiteX10" fmla="*/ 806729 w 1181100"/>
                <a:gd name="connsiteY10" fmla="*/ 872495 h 1885950"/>
                <a:gd name="connsiteX11" fmla="*/ 807682 w 1181100"/>
                <a:gd name="connsiteY11" fmla="*/ 861065 h 1885950"/>
                <a:gd name="connsiteX12" fmla="*/ 888644 w 1181100"/>
                <a:gd name="connsiteY12" fmla="*/ 785817 h 1885950"/>
                <a:gd name="connsiteX13" fmla="*/ 957225 w 1181100"/>
                <a:gd name="connsiteY13" fmla="*/ 857255 h 1885950"/>
                <a:gd name="connsiteX14" fmla="*/ 964844 w 1181100"/>
                <a:gd name="connsiteY14" fmla="*/ 924882 h 1885950"/>
                <a:gd name="connsiteX15" fmla="*/ 981990 w 1181100"/>
                <a:gd name="connsiteY15" fmla="*/ 955362 h 1885950"/>
                <a:gd name="connsiteX16" fmla="*/ 1000087 w 1181100"/>
                <a:gd name="connsiteY16" fmla="*/ 923930 h 1885950"/>
                <a:gd name="connsiteX17" fmla="*/ 1012469 w 1181100"/>
                <a:gd name="connsiteY17" fmla="*/ 717237 h 1885950"/>
                <a:gd name="connsiteX18" fmla="*/ 1032471 w 1181100"/>
                <a:gd name="connsiteY18" fmla="*/ 682948 h 1885950"/>
                <a:gd name="connsiteX19" fmla="*/ 1058190 w 1181100"/>
                <a:gd name="connsiteY19" fmla="*/ 713427 h 1885950"/>
                <a:gd name="connsiteX20" fmla="*/ 1050569 w 1181100"/>
                <a:gd name="connsiteY20" fmla="*/ 780102 h 1885950"/>
                <a:gd name="connsiteX21" fmla="*/ 1061046 w 1181100"/>
                <a:gd name="connsiteY21" fmla="*/ 813440 h 1885950"/>
                <a:gd name="connsiteX22" fmla="*/ 1094384 w 1181100"/>
                <a:gd name="connsiteY22" fmla="*/ 792485 h 1885950"/>
                <a:gd name="connsiteX23" fmla="*/ 1104862 w 1181100"/>
                <a:gd name="connsiteY23" fmla="*/ 674375 h 1885950"/>
                <a:gd name="connsiteX24" fmla="*/ 1149629 w 1181100"/>
                <a:gd name="connsiteY24" fmla="*/ 181932 h 1885950"/>
                <a:gd name="connsiteX25" fmla="*/ 1108671 w 1181100"/>
                <a:gd name="connsiteY25" fmla="*/ 66680 h 1885950"/>
                <a:gd name="connsiteX26" fmla="*/ 990562 w 1181100"/>
                <a:gd name="connsiteY26" fmla="*/ 52392 h 1885950"/>
                <a:gd name="connsiteX27" fmla="*/ 935317 w 1181100"/>
                <a:gd name="connsiteY27" fmla="*/ 59060 h 1885950"/>
                <a:gd name="connsiteX28" fmla="*/ 735292 w 1181100"/>
                <a:gd name="connsiteY28" fmla="*/ 24770 h 1885950"/>
                <a:gd name="connsiteX29" fmla="*/ 592417 w 1181100"/>
                <a:gd name="connsiteY29" fmla="*/ 34295 h 1885950"/>
                <a:gd name="connsiteX30" fmla="*/ 419062 w 1181100"/>
                <a:gd name="connsiteY30" fmla="*/ 28580 h 1885950"/>
                <a:gd name="connsiteX31" fmla="*/ 237134 w 1181100"/>
                <a:gd name="connsiteY31" fmla="*/ 22865 h 1885950"/>
                <a:gd name="connsiteX32" fmla="*/ 134265 w 1181100"/>
                <a:gd name="connsiteY32" fmla="*/ 68585 h 1885950"/>
                <a:gd name="connsiteX33" fmla="*/ 13297 w 1181100"/>
                <a:gd name="connsiteY33" fmla="*/ 189552 h 1885950"/>
                <a:gd name="connsiteX34" fmla="*/ 915 w 1181100"/>
                <a:gd name="connsiteY34" fmla="*/ 319092 h 1885950"/>
                <a:gd name="connsiteX35" fmla="*/ 12344 w 1181100"/>
                <a:gd name="connsiteY35" fmla="*/ 365765 h 1885950"/>
                <a:gd name="connsiteX36" fmla="*/ 58065 w 1181100"/>
                <a:gd name="connsiteY36" fmla="*/ 338142 h 1885950"/>
                <a:gd name="connsiteX37" fmla="*/ 38062 w 1181100"/>
                <a:gd name="connsiteY37" fmla="*/ 504830 h 1885950"/>
                <a:gd name="connsiteX38" fmla="*/ 46634 w 1181100"/>
                <a:gd name="connsiteY38" fmla="*/ 916310 h 1885950"/>
                <a:gd name="connsiteX39" fmla="*/ 53302 w 1181100"/>
                <a:gd name="connsiteY39" fmla="*/ 931550 h 1885950"/>
                <a:gd name="connsiteX40" fmla="*/ 47587 w 1181100"/>
                <a:gd name="connsiteY40" fmla="*/ 1022990 h 1885950"/>
                <a:gd name="connsiteX41" fmla="*/ 48540 w 1181100"/>
                <a:gd name="connsiteY41" fmla="*/ 1216348 h 1885950"/>
                <a:gd name="connsiteX42" fmla="*/ 108547 w 1181100"/>
                <a:gd name="connsiteY42" fmla="*/ 1412562 h 1885950"/>
                <a:gd name="connsiteX43" fmla="*/ 143790 w 1181100"/>
                <a:gd name="connsiteY43" fmla="*/ 1478285 h 1885950"/>
                <a:gd name="connsiteX44" fmla="*/ 160934 w 1181100"/>
                <a:gd name="connsiteY44" fmla="*/ 1414468 h 1885950"/>
                <a:gd name="connsiteX45" fmla="*/ 162840 w 1181100"/>
                <a:gd name="connsiteY45" fmla="*/ 1380178 h 1885950"/>
                <a:gd name="connsiteX46" fmla="*/ 239992 w 1181100"/>
                <a:gd name="connsiteY46" fmla="*/ 1316360 h 1885950"/>
                <a:gd name="connsiteX47" fmla="*/ 379057 w 1181100"/>
                <a:gd name="connsiteY47" fmla="*/ 1338268 h 1885950"/>
                <a:gd name="connsiteX48" fmla="*/ 509550 w 1181100"/>
                <a:gd name="connsiteY48" fmla="*/ 1462093 h 1885950"/>
                <a:gd name="connsiteX49" fmla="*/ 501929 w 1181100"/>
                <a:gd name="connsiteY49" fmla="*/ 1834520 h 1885950"/>
                <a:gd name="connsiteX50" fmla="*/ 526694 w 1181100"/>
                <a:gd name="connsiteY50" fmla="*/ 1887860 h 1885950"/>
                <a:gd name="connsiteX51" fmla="*/ 559079 w 1181100"/>
                <a:gd name="connsiteY51" fmla="*/ 1841187 h 1885950"/>
                <a:gd name="connsiteX52" fmla="*/ 560984 w 1181100"/>
                <a:gd name="connsiteY52" fmla="*/ 1546865 h 1885950"/>
                <a:gd name="connsiteX53" fmla="*/ 776250 w 1181100"/>
                <a:gd name="connsiteY53" fmla="*/ 1367795 h 1885950"/>
                <a:gd name="connsiteX54" fmla="*/ 842925 w 1181100"/>
                <a:gd name="connsiteY54" fmla="*/ 1444948 h 1885950"/>
                <a:gd name="connsiteX55" fmla="*/ 841971 w 1181100"/>
                <a:gd name="connsiteY55" fmla="*/ 1801182 h 1885950"/>
                <a:gd name="connsiteX56" fmla="*/ 867690 w 1181100"/>
                <a:gd name="connsiteY56" fmla="*/ 1854523 h 1885950"/>
                <a:gd name="connsiteX57" fmla="*/ 893407 w 1181100"/>
                <a:gd name="connsiteY57" fmla="*/ 1801182 h 1885950"/>
                <a:gd name="connsiteX58" fmla="*/ 895312 w 1181100"/>
                <a:gd name="connsiteY58" fmla="*/ 1489715 h 1885950"/>
                <a:gd name="connsiteX59" fmla="*/ 998182 w 1181100"/>
                <a:gd name="connsiteY59" fmla="*/ 1346840 h 1885950"/>
                <a:gd name="connsiteX60" fmla="*/ 1066762 w 1181100"/>
                <a:gd name="connsiteY60" fmla="*/ 1321123 h 1885950"/>
                <a:gd name="connsiteX61" fmla="*/ 1125817 w 1181100"/>
                <a:gd name="connsiteY61" fmla="*/ 1360175 h 1885950"/>
                <a:gd name="connsiteX62" fmla="*/ 1122007 w 1181100"/>
                <a:gd name="connsiteY62" fmla="*/ 1518290 h 1885950"/>
                <a:gd name="connsiteX63" fmla="*/ 1140104 w 1181100"/>
                <a:gd name="connsiteY63" fmla="*/ 1566868 h 1885950"/>
                <a:gd name="connsiteX64" fmla="*/ 1163917 w 1181100"/>
                <a:gd name="connsiteY64" fmla="*/ 1524005 h 1885950"/>
                <a:gd name="connsiteX65" fmla="*/ 1182967 w 1181100"/>
                <a:gd name="connsiteY65" fmla="*/ 1263973 h 1885950"/>
                <a:gd name="connsiteX66" fmla="*/ 1163917 w 1181100"/>
                <a:gd name="connsiteY66" fmla="*/ 1218253 h 1885950"/>
                <a:gd name="connsiteX67" fmla="*/ 514312 w 1181100"/>
                <a:gd name="connsiteY67" fmla="*/ 378147 h 1885950"/>
                <a:gd name="connsiteX68" fmla="*/ 592417 w 1181100"/>
                <a:gd name="connsiteY68" fmla="*/ 314330 h 1885950"/>
                <a:gd name="connsiteX69" fmla="*/ 739102 w 1181100"/>
                <a:gd name="connsiteY69" fmla="*/ 371480 h 1885950"/>
                <a:gd name="connsiteX70" fmla="*/ 741959 w 1181100"/>
                <a:gd name="connsiteY70" fmla="*/ 393387 h 1885950"/>
                <a:gd name="connsiteX71" fmla="*/ 762915 w 1181100"/>
                <a:gd name="connsiteY71" fmla="*/ 444822 h 1885950"/>
                <a:gd name="connsiteX72" fmla="*/ 782917 w 1181100"/>
                <a:gd name="connsiteY72" fmla="*/ 393387 h 1885950"/>
                <a:gd name="connsiteX73" fmla="*/ 835304 w 1181100"/>
                <a:gd name="connsiteY73" fmla="*/ 324807 h 1885950"/>
                <a:gd name="connsiteX74" fmla="*/ 1013421 w 1181100"/>
                <a:gd name="connsiteY74" fmla="*/ 295280 h 1885950"/>
                <a:gd name="connsiteX75" fmla="*/ 1069619 w 1181100"/>
                <a:gd name="connsiteY75" fmla="*/ 355287 h 1885950"/>
                <a:gd name="connsiteX76" fmla="*/ 1065809 w 1181100"/>
                <a:gd name="connsiteY76" fmla="*/ 428630 h 1885950"/>
                <a:gd name="connsiteX77" fmla="*/ 1068667 w 1181100"/>
                <a:gd name="connsiteY77" fmla="*/ 428630 h 1885950"/>
                <a:gd name="connsiteX78" fmla="*/ 1057237 w 1181100"/>
                <a:gd name="connsiteY78" fmla="*/ 563885 h 1885950"/>
                <a:gd name="connsiteX79" fmla="*/ 1007707 w 1181100"/>
                <a:gd name="connsiteY79" fmla="*/ 590555 h 1885950"/>
                <a:gd name="connsiteX80" fmla="*/ 798157 w 1181100"/>
                <a:gd name="connsiteY80" fmla="*/ 544835 h 1885950"/>
                <a:gd name="connsiteX81" fmla="*/ 571462 w 1181100"/>
                <a:gd name="connsiteY81" fmla="*/ 510545 h 1885950"/>
                <a:gd name="connsiteX82" fmla="*/ 511454 w 1181100"/>
                <a:gd name="connsiteY82" fmla="*/ 468635 h 1885950"/>
                <a:gd name="connsiteX83" fmla="*/ 514312 w 1181100"/>
                <a:gd name="connsiteY83" fmla="*/ 378147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181100" h="1885950">
                  <a:moveTo>
                    <a:pt x="1163917" y="1218253"/>
                  </a:moveTo>
                  <a:cubicBezTo>
                    <a:pt x="1132484" y="1162055"/>
                    <a:pt x="1072477" y="1133480"/>
                    <a:pt x="1035329" y="1087760"/>
                  </a:cubicBezTo>
                  <a:cubicBezTo>
                    <a:pt x="993419" y="1037277"/>
                    <a:pt x="950557" y="1034420"/>
                    <a:pt x="897217" y="1037277"/>
                  </a:cubicBezTo>
                  <a:cubicBezTo>
                    <a:pt x="807682" y="1042040"/>
                    <a:pt x="718146" y="1062995"/>
                    <a:pt x="627659" y="1045850"/>
                  </a:cubicBezTo>
                  <a:cubicBezTo>
                    <a:pt x="609562" y="1042040"/>
                    <a:pt x="589559" y="1045850"/>
                    <a:pt x="571462" y="1049660"/>
                  </a:cubicBezTo>
                  <a:cubicBezTo>
                    <a:pt x="520027" y="1061090"/>
                    <a:pt x="448590" y="1014417"/>
                    <a:pt x="437159" y="960125"/>
                  </a:cubicBezTo>
                  <a:cubicBezTo>
                    <a:pt x="427634" y="918215"/>
                    <a:pt x="472402" y="860112"/>
                    <a:pt x="523837" y="852492"/>
                  </a:cubicBezTo>
                  <a:cubicBezTo>
                    <a:pt x="580034" y="843920"/>
                    <a:pt x="636232" y="839157"/>
                    <a:pt x="692429" y="832490"/>
                  </a:cubicBezTo>
                  <a:cubicBezTo>
                    <a:pt x="725767" y="828680"/>
                    <a:pt x="739102" y="842967"/>
                    <a:pt x="742912" y="876305"/>
                  </a:cubicBezTo>
                  <a:cubicBezTo>
                    <a:pt x="745769" y="902975"/>
                    <a:pt x="725767" y="949648"/>
                    <a:pt x="767677" y="950600"/>
                  </a:cubicBezTo>
                  <a:cubicBezTo>
                    <a:pt x="806729" y="950600"/>
                    <a:pt x="799109" y="902023"/>
                    <a:pt x="806729" y="872495"/>
                  </a:cubicBezTo>
                  <a:cubicBezTo>
                    <a:pt x="807682" y="868685"/>
                    <a:pt x="807682" y="864875"/>
                    <a:pt x="807682" y="861065"/>
                  </a:cubicBezTo>
                  <a:cubicBezTo>
                    <a:pt x="806729" y="805820"/>
                    <a:pt x="834352" y="786770"/>
                    <a:pt x="888644" y="785817"/>
                  </a:cubicBezTo>
                  <a:cubicBezTo>
                    <a:pt x="942937" y="784865"/>
                    <a:pt x="958177" y="808677"/>
                    <a:pt x="957225" y="857255"/>
                  </a:cubicBezTo>
                  <a:cubicBezTo>
                    <a:pt x="956271" y="880115"/>
                    <a:pt x="961034" y="902023"/>
                    <a:pt x="964844" y="924882"/>
                  </a:cubicBezTo>
                  <a:cubicBezTo>
                    <a:pt x="966750" y="937265"/>
                    <a:pt x="964844" y="956315"/>
                    <a:pt x="981990" y="955362"/>
                  </a:cubicBezTo>
                  <a:cubicBezTo>
                    <a:pt x="997229" y="954410"/>
                    <a:pt x="999134" y="937265"/>
                    <a:pt x="1000087" y="923930"/>
                  </a:cubicBezTo>
                  <a:cubicBezTo>
                    <a:pt x="1003896" y="855350"/>
                    <a:pt x="1039140" y="788675"/>
                    <a:pt x="1012469" y="717237"/>
                  </a:cubicBezTo>
                  <a:cubicBezTo>
                    <a:pt x="1006754" y="701998"/>
                    <a:pt x="1014375" y="684852"/>
                    <a:pt x="1032471" y="682948"/>
                  </a:cubicBezTo>
                  <a:cubicBezTo>
                    <a:pt x="1053427" y="680090"/>
                    <a:pt x="1054379" y="700092"/>
                    <a:pt x="1058190" y="713427"/>
                  </a:cubicBezTo>
                  <a:cubicBezTo>
                    <a:pt x="1064857" y="736287"/>
                    <a:pt x="1056284" y="758195"/>
                    <a:pt x="1050569" y="780102"/>
                  </a:cubicBezTo>
                  <a:cubicBezTo>
                    <a:pt x="1046759" y="793437"/>
                    <a:pt x="1043902" y="807725"/>
                    <a:pt x="1061046" y="813440"/>
                  </a:cubicBezTo>
                  <a:cubicBezTo>
                    <a:pt x="1080096" y="820107"/>
                    <a:pt x="1089621" y="807725"/>
                    <a:pt x="1094384" y="792485"/>
                  </a:cubicBezTo>
                  <a:cubicBezTo>
                    <a:pt x="1107719" y="754385"/>
                    <a:pt x="1105815" y="714380"/>
                    <a:pt x="1104862" y="674375"/>
                  </a:cubicBezTo>
                  <a:cubicBezTo>
                    <a:pt x="1101052" y="508640"/>
                    <a:pt x="1110577" y="343857"/>
                    <a:pt x="1149629" y="181932"/>
                  </a:cubicBezTo>
                  <a:cubicBezTo>
                    <a:pt x="1161059" y="133355"/>
                    <a:pt x="1144867" y="96207"/>
                    <a:pt x="1108671" y="66680"/>
                  </a:cubicBezTo>
                  <a:cubicBezTo>
                    <a:pt x="1073429" y="39057"/>
                    <a:pt x="1035329" y="18102"/>
                    <a:pt x="990562" y="52392"/>
                  </a:cubicBezTo>
                  <a:cubicBezTo>
                    <a:pt x="974369" y="64775"/>
                    <a:pt x="954367" y="60012"/>
                    <a:pt x="935317" y="59060"/>
                  </a:cubicBezTo>
                  <a:cubicBezTo>
                    <a:pt x="866737" y="56202"/>
                    <a:pt x="800062" y="44772"/>
                    <a:pt x="735292" y="24770"/>
                  </a:cubicBezTo>
                  <a:cubicBezTo>
                    <a:pt x="685762" y="10482"/>
                    <a:pt x="640994" y="15245"/>
                    <a:pt x="592417" y="34295"/>
                  </a:cubicBezTo>
                  <a:cubicBezTo>
                    <a:pt x="535267" y="56202"/>
                    <a:pt x="472402" y="63822"/>
                    <a:pt x="419062" y="28580"/>
                  </a:cubicBezTo>
                  <a:cubicBezTo>
                    <a:pt x="357150" y="-12378"/>
                    <a:pt x="298094" y="-4758"/>
                    <a:pt x="237134" y="22865"/>
                  </a:cubicBezTo>
                  <a:cubicBezTo>
                    <a:pt x="202844" y="38105"/>
                    <a:pt x="172365" y="65727"/>
                    <a:pt x="134265" y="68585"/>
                  </a:cubicBezTo>
                  <a:cubicBezTo>
                    <a:pt x="57112" y="74300"/>
                    <a:pt x="29490" y="124782"/>
                    <a:pt x="13297" y="189552"/>
                  </a:cubicBezTo>
                  <a:cubicBezTo>
                    <a:pt x="2819" y="232415"/>
                    <a:pt x="-38" y="275277"/>
                    <a:pt x="915" y="319092"/>
                  </a:cubicBezTo>
                  <a:cubicBezTo>
                    <a:pt x="915" y="335285"/>
                    <a:pt x="-4801" y="357192"/>
                    <a:pt x="12344" y="365765"/>
                  </a:cubicBezTo>
                  <a:cubicBezTo>
                    <a:pt x="39015" y="380052"/>
                    <a:pt x="31394" y="338142"/>
                    <a:pt x="58065" y="338142"/>
                  </a:cubicBezTo>
                  <a:cubicBezTo>
                    <a:pt x="71399" y="397197"/>
                    <a:pt x="60922" y="451490"/>
                    <a:pt x="38062" y="504830"/>
                  </a:cubicBezTo>
                  <a:cubicBezTo>
                    <a:pt x="-21946" y="642942"/>
                    <a:pt x="67590" y="779150"/>
                    <a:pt x="46634" y="916310"/>
                  </a:cubicBezTo>
                  <a:cubicBezTo>
                    <a:pt x="45682" y="921073"/>
                    <a:pt x="50444" y="926787"/>
                    <a:pt x="53302" y="931550"/>
                  </a:cubicBezTo>
                  <a:cubicBezTo>
                    <a:pt x="71399" y="962982"/>
                    <a:pt x="64732" y="993462"/>
                    <a:pt x="47587" y="1022990"/>
                  </a:cubicBezTo>
                  <a:cubicBezTo>
                    <a:pt x="9487" y="1087760"/>
                    <a:pt x="12344" y="1154435"/>
                    <a:pt x="48540" y="1216348"/>
                  </a:cubicBezTo>
                  <a:cubicBezTo>
                    <a:pt x="84734" y="1278260"/>
                    <a:pt x="110452" y="1340173"/>
                    <a:pt x="108547" y="1412562"/>
                  </a:cubicBezTo>
                  <a:cubicBezTo>
                    <a:pt x="107594" y="1437328"/>
                    <a:pt x="107594" y="1481143"/>
                    <a:pt x="143790" y="1478285"/>
                  </a:cubicBezTo>
                  <a:cubicBezTo>
                    <a:pt x="171412" y="1476380"/>
                    <a:pt x="157124" y="1437328"/>
                    <a:pt x="160934" y="1414468"/>
                  </a:cubicBezTo>
                  <a:cubicBezTo>
                    <a:pt x="162840" y="1403037"/>
                    <a:pt x="161887" y="1391607"/>
                    <a:pt x="162840" y="1380178"/>
                  </a:cubicBezTo>
                  <a:cubicBezTo>
                    <a:pt x="164744" y="1330648"/>
                    <a:pt x="189509" y="1307787"/>
                    <a:pt x="239992" y="1316360"/>
                  </a:cubicBezTo>
                  <a:cubicBezTo>
                    <a:pt x="286665" y="1323980"/>
                    <a:pt x="332384" y="1333505"/>
                    <a:pt x="379057" y="1338268"/>
                  </a:cubicBezTo>
                  <a:cubicBezTo>
                    <a:pt x="454304" y="1345887"/>
                    <a:pt x="507644" y="1388750"/>
                    <a:pt x="509550" y="1462093"/>
                  </a:cubicBezTo>
                  <a:cubicBezTo>
                    <a:pt x="511454" y="1585918"/>
                    <a:pt x="522884" y="1710695"/>
                    <a:pt x="501929" y="1834520"/>
                  </a:cubicBezTo>
                  <a:cubicBezTo>
                    <a:pt x="498119" y="1858332"/>
                    <a:pt x="496215" y="1884050"/>
                    <a:pt x="526694" y="1887860"/>
                  </a:cubicBezTo>
                  <a:cubicBezTo>
                    <a:pt x="561937" y="1892623"/>
                    <a:pt x="558127" y="1863095"/>
                    <a:pt x="559079" y="1841187"/>
                  </a:cubicBezTo>
                  <a:cubicBezTo>
                    <a:pt x="560032" y="1743080"/>
                    <a:pt x="558127" y="1644973"/>
                    <a:pt x="560984" y="1546865"/>
                  </a:cubicBezTo>
                  <a:cubicBezTo>
                    <a:pt x="565746" y="1384940"/>
                    <a:pt x="617182" y="1344935"/>
                    <a:pt x="776250" y="1367795"/>
                  </a:cubicBezTo>
                  <a:cubicBezTo>
                    <a:pt x="823875" y="1374462"/>
                    <a:pt x="843877" y="1393512"/>
                    <a:pt x="842925" y="1444948"/>
                  </a:cubicBezTo>
                  <a:cubicBezTo>
                    <a:pt x="840067" y="1564010"/>
                    <a:pt x="841971" y="1682120"/>
                    <a:pt x="841971" y="1801182"/>
                  </a:cubicBezTo>
                  <a:cubicBezTo>
                    <a:pt x="841971" y="1822137"/>
                    <a:pt x="835304" y="1854523"/>
                    <a:pt x="867690" y="1854523"/>
                  </a:cubicBezTo>
                  <a:cubicBezTo>
                    <a:pt x="900075" y="1854523"/>
                    <a:pt x="893407" y="1822137"/>
                    <a:pt x="893407" y="1801182"/>
                  </a:cubicBezTo>
                  <a:cubicBezTo>
                    <a:pt x="894359" y="1697360"/>
                    <a:pt x="893407" y="1593537"/>
                    <a:pt x="895312" y="1489715"/>
                  </a:cubicBezTo>
                  <a:cubicBezTo>
                    <a:pt x="897217" y="1395418"/>
                    <a:pt x="911504" y="1377320"/>
                    <a:pt x="998182" y="1346840"/>
                  </a:cubicBezTo>
                  <a:cubicBezTo>
                    <a:pt x="1021042" y="1338268"/>
                    <a:pt x="1044854" y="1331600"/>
                    <a:pt x="1066762" y="1321123"/>
                  </a:cubicBezTo>
                  <a:cubicBezTo>
                    <a:pt x="1109625" y="1301120"/>
                    <a:pt x="1126769" y="1316360"/>
                    <a:pt x="1125817" y="1360175"/>
                  </a:cubicBezTo>
                  <a:cubicBezTo>
                    <a:pt x="1124865" y="1412562"/>
                    <a:pt x="1122007" y="1465903"/>
                    <a:pt x="1122007" y="1518290"/>
                  </a:cubicBezTo>
                  <a:cubicBezTo>
                    <a:pt x="1122007" y="1536387"/>
                    <a:pt x="1117244" y="1564010"/>
                    <a:pt x="1140104" y="1566868"/>
                  </a:cubicBezTo>
                  <a:cubicBezTo>
                    <a:pt x="1165821" y="1569725"/>
                    <a:pt x="1162012" y="1541150"/>
                    <a:pt x="1163917" y="1524005"/>
                  </a:cubicBezTo>
                  <a:cubicBezTo>
                    <a:pt x="1170584" y="1437328"/>
                    <a:pt x="1175346" y="1350650"/>
                    <a:pt x="1182967" y="1263973"/>
                  </a:cubicBezTo>
                  <a:cubicBezTo>
                    <a:pt x="1183919" y="1243970"/>
                    <a:pt x="1172490" y="1232540"/>
                    <a:pt x="1163917" y="1218253"/>
                  </a:cubicBezTo>
                  <a:close/>
                  <a:moveTo>
                    <a:pt x="514312" y="378147"/>
                  </a:moveTo>
                  <a:cubicBezTo>
                    <a:pt x="540029" y="357192"/>
                    <a:pt x="568604" y="340047"/>
                    <a:pt x="592417" y="314330"/>
                  </a:cubicBezTo>
                  <a:cubicBezTo>
                    <a:pt x="619087" y="285755"/>
                    <a:pt x="727671" y="330522"/>
                    <a:pt x="739102" y="371480"/>
                  </a:cubicBezTo>
                  <a:cubicBezTo>
                    <a:pt x="741007" y="379100"/>
                    <a:pt x="740054" y="386720"/>
                    <a:pt x="741959" y="393387"/>
                  </a:cubicBezTo>
                  <a:cubicBezTo>
                    <a:pt x="746721" y="412437"/>
                    <a:pt x="738150" y="444822"/>
                    <a:pt x="762915" y="444822"/>
                  </a:cubicBezTo>
                  <a:cubicBezTo>
                    <a:pt x="787679" y="444822"/>
                    <a:pt x="783869" y="412437"/>
                    <a:pt x="782917" y="393387"/>
                  </a:cubicBezTo>
                  <a:cubicBezTo>
                    <a:pt x="781012" y="354335"/>
                    <a:pt x="798157" y="335285"/>
                    <a:pt x="835304" y="324807"/>
                  </a:cubicBezTo>
                  <a:cubicBezTo>
                    <a:pt x="893407" y="307662"/>
                    <a:pt x="952462" y="297185"/>
                    <a:pt x="1013421" y="295280"/>
                  </a:cubicBezTo>
                  <a:cubicBezTo>
                    <a:pt x="1059142" y="294327"/>
                    <a:pt x="1074382" y="313377"/>
                    <a:pt x="1069619" y="355287"/>
                  </a:cubicBezTo>
                  <a:cubicBezTo>
                    <a:pt x="1066762" y="380052"/>
                    <a:pt x="1066762" y="403865"/>
                    <a:pt x="1065809" y="428630"/>
                  </a:cubicBezTo>
                  <a:cubicBezTo>
                    <a:pt x="1066762" y="428630"/>
                    <a:pt x="1067715" y="428630"/>
                    <a:pt x="1068667" y="428630"/>
                  </a:cubicBezTo>
                  <a:cubicBezTo>
                    <a:pt x="1064857" y="473397"/>
                    <a:pt x="1062000" y="519117"/>
                    <a:pt x="1057237" y="563885"/>
                  </a:cubicBezTo>
                  <a:cubicBezTo>
                    <a:pt x="1054379" y="595317"/>
                    <a:pt x="1034377" y="612462"/>
                    <a:pt x="1007707" y="590555"/>
                  </a:cubicBezTo>
                  <a:cubicBezTo>
                    <a:pt x="944842" y="537215"/>
                    <a:pt x="870546" y="544835"/>
                    <a:pt x="798157" y="544835"/>
                  </a:cubicBezTo>
                  <a:cubicBezTo>
                    <a:pt x="721004" y="544835"/>
                    <a:pt x="642900" y="550550"/>
                    <a:pt x="571462" y="510545"/>
                  </a:cubicBezTo>
                  <a:cubicBezTo>
                    <a:pt x="550507" y="498162"/>
                    <a:pt x="528600" y="485780"/>
                    <a:pt x="511454" y="468635"/>
                  </a:cubicBezTo>
                  <a:cubicBezTo>
                    <a:pt x="479069" y="439107"/>
                    <a:pt x="479069" y="406722"/>
                    <a:pt x="514312" y="3781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9ACF726-CF6A-4B49-ADAA-09406CC21B08}"/>
                </a:ext>
              </a:extLst>
            </p:cNvPr>
            <p:cNvSpPr/>
            <p:nvPr/>
          </p:nvSpPr>
          <p:spPr>
            <a:xfrm>
              <a:off x="9694157" y="391945"/>
              <a:ext cx="560113" cy="894373"/>
            </a:xfrm>
            <a:custGeom>
              <a:avLst/>
              <a:gdLst>
                <a:gd name="connsiteX0" fmla="*/ 1169930 w 1181100"/>
                <a:gd name="connsiteY0" fmla="*/ 1222425 h 1885950"/>
                <a:gd name="connsiteX1" fmla="*/ 1041342 w 1181100"/>
                <a:gd name="connsiteY1" fmla="*/ 1090980 h 1885950"/>
                <a:gd name="connsiteX2" fmla="*/ 887037 w 1181100"/>
                <a:gd name="connsiteY2" fmla="*/ 1038593 h 1885950"/>
                <a:gd name="connsiteX3" fmla="*/ 639387 w 1181100"/>
                <a:gd name="connsiteY3" fmla="*/ 1046213 h 1885950"/>
                <a:gd name="connsiteX4" fmla="*/ 571760 w 1181100"/>
                <a:gd name="connsiteY4" fmla="*/ 1050023 h 1885950"/>
                <a:gd name="connsiteX5" fmla="*/ 438410 w 1181100"/>
                <a:gd name="connsiteY5" fmla="*/ 957630 h 1885950"/>
                <a:gd name="connsiteX6" fmla="*/ 527944 w 1181100"/>
                <a:gd name="connsiteY6" fmla="*/ 850950 h 1885950"/>
                <a:gd name="connsiteX7" fmla="*/ 640339 w 1181100"/>
                <a:gd name="connsiteY7" fmla="*/ 838568 h 1885950"/>
                <a:gd name="connsiteX8" fmla="*/ 747019 w 1181100"/>
                <a:gd name="connsiteY8" fmla="*/ 919530 h 1885950"/>
                <a:gd name="connsiteX9" fmla="*/ 766069 w 1181100"/>
                <a:gd name="connsiteY9" fmla="*/ 949058 h 1885950"/>
                <a:gd name="connsiteX10" fmla="*/ 794644 w 1181100"/>
                <a:gd name="connsiteY10" fmla="*/ 926198 h 1885950"/>
                <a:gd name="connsiteX11" fmla="*/ 813694 w 1181100"/>
                <a:gd name="connsiteY11" fmla="*/ 831900 h 1885950"/>
                <a:gd name="connsiteX12" fmla="*/ 907039 w 1181100"/>
                <a:gd name="connsiteY12" fmla="*/ 785228 h 1885950"/>
                <a:gd name="connsiteX13" fmla="*/ 959427 w 1181100"/>
                <a:gd name="connsiteY13" fmla="*/ 841425 h 1885950"/>
                <a:gd name="connsiteX14" fmla="*/ 975619 w 1181100"/>
                <a:gd name="connsiteY14" fmla="*/ 954773 h 1885950"/>
                <a:gd name="connsiteX15" fmla="*/ 997527 w 1181100"/>
                <a:gd name="connsiteY15" fmla="*/ 935723 h 1885950"/>
                <a:gd name="connsiteX16" fmla="*/ 1014672 w 1181100"/>
                <a:gd name="connsiteY16" fmla="*/ 723315 h 1885950"/>
                <a:gd name="connsiteX17" fmla="*/ 1032769 w 1181100"/>
                <a:gd name="connsiteY17" fmla="*/ 678548 h 1885950"/>
                <a:gd name="connsiteX18" fmla="*/ 1059439 w 1181100"/>
                <a:gd name="connsiteY18" fmla="*/ 714743 h 1885950"/>
                <a:gd name="connsiteX19" fmla="*/ 1059439 w 1181100"/>
                <a:gd name="connsiteY19" fmla="*/ 742365 h 1885950"/>
                <a:gd name="connsiteX20" fmla="*/ 1068012 w 1181100"/>
                <a:gd name="connsiteY20" fmla="*/ 808088 h 1885950"/>
                <a:gd name="connsiteX21" fmla="*/ 1104207 w 1181100"/>
                <a:gd name="connsiteY21" fmla="*/ 743318 h 1885950"/>
                <a:gd name="connsiteX22" fmla="*/ 1106112 w 1181100"/>
                <a:gd name="connsiteY22" fmla="*/ 720458 h 1885950"/>
                <a:gd name="connsiteX23" fmla="*/ 1118495 w 1181100"/>
                <a:gd name="connsiteY23" fmla="*/ 376605 h 1885950"/>
                <a:gd name="connsiteX24" fmla="*/ 1147070 w 1181100"/>
                <a:gd name="connsiteY24" fmla="*/ 188010 h 1885950"/>
                <a:gd name="connsiteX25" fmla="*/ 1111827 w 1181100"/>
                <a:gd name="connsiteY25" fmla="*/ 66090 h 1885950"/>
                <a:gd name="connsiteX26" fmla="*/ 991812 w 1181100"/>
                <a:gd name="connsiteY26" fmla="*/ 52755 h 1885950"/>
                <a:gd name="connsiteX27" fmla="*/ 942282 w 1181100"/>
                <a:gd name="connsiteY27" fmla="*/ 58470 h 1885950"/>
                <a:gd name="connsiteX28" fmla="*/ 742257 w 1181100"/>
                <a:gd name="connsiteY28" fmla="*/ 25133 h 1885950"/>
                <a:gd name="connsiteX29" fmla="*/ 593667 w 1181100"/>
                <a:gd name="connsiteY29" fmla="*/ 34658 h 1885950"/>
                <a:gd name="connsiteX30" fmla="*/ 425075 w 1181100"/>
                <a:gd name="connsiteY30" fmla="*/ 29895 h 1885950"/>
                <a:gd name="connsiteX31" fmla="*/ 232669 w 1181100"/>
                <a:gd name="connsiteY31" fmla="*/ 25133 h 1885950"/>
                <a:gd name="connsiteX32" fmla="*/ 134562 w 1181100"/>
                <a:gd name="connsiteY32" fmla="*/ 67995 h 1885950"/>
                <a:gd name="connsiteX33" fmla="*/ 17405 w 1181100"/>
                <a:gd name="connsiteY33" fmla="*/ 185153 h 1885950"/>
                <a:gd name="connsiteX34" fmla="*/ 2164 w 1181100"/>
                <a:gd name="connsiteY34" fmla="*/ 308025 h 1885950"/>
                <a:gd name="connsiteX35" fmla="*/ 15500 w 1181100"/>
                <a:gd name="connsiteY35" fmla="*/ 365175 h 1885950"/>
                <a:gd name="connsiteX36" fmla="*/ 59314 w 1181100"/>
                <a:gd name="connsiteY36" fmla="*/ 334695 h 1885950"/>
                <a:gd name="connsiteX37" fmla="*/ 67887 w 1181100"/>
                <a:gd name="connsiteY37" fmla="*/ 388988 h 1885950"/>
                <a:gd name="connsiteX38" fmla="*/ 31692 w 1181100"/>
                <a:gd name="connsiteY38" fmla="*/ 540435 h 1885950"/>
                <a:gd name="connsiteX39" fmla="*/ 48837 w 1181100"/>
                <a:gd name="connsiteY39" fmla="*/ 910005 h 1885950"/>
                <a:gd name="connsiteX40" fmla="*/ 54552 w 1181100"/>
                <a:gd name="connsiteY40" fmla="*/ 926198 h 1885950"/>
                <a:gd name="connsiteX41" fmla="*/ 45027 w 1181100"/>
                <a:gd name="connsiteY41" fmla="*/ 1032878 h 1885950"/>
                <a:gd name="connsiteX42" fmla="*/ 41217 w 1181100"/>
                <a:gd name="connsiteY42" fmla="*/ 1190040 h 1885950"/>
                <a:gd name="connsiteX43" fmla="*/ 117417 w 1181100"/>
                <a:gd name="connsiteY43" fmla="*/ 1434833 h 1885950"/>
                <a:gd name="connsiteX44" fmla="*/ 144087 w 1181100"/>
                <a:gd name="connsiteY44" fmla="*/ 1478648 h 1885950"/>
                <a:gd name="connsiteX45" fmla="*/ 164089 w 1181100"/>
                <a:gd name="connsiteY45" fmla="*/ 1429118 h 1885950"/>
                <a:gd name="connsiteX46" fmla="*/ 166947 w 1181100"/>
                <a:gd name="connsiteY46" fmla="*/ 1384350 h 1885950"/>
                <a:gd name="connsiteX47" fmla="*/ 250767 w 1181100"/>
                <a:gd name="connsiteY47" fmla="*/ 1315770 h 1885950"/>
                <a:gd name="connsiteX48" fmla="*/ 385069 w 1181100"/>
                <a:gd name="connsiteY48" fmla="*/ 1337678 h 1885950"/>
                <a:gd name="connsiteX49" fmla="*/ 510800 w 1181100"/>
                <a:gd name="connsiteY49" fmla="*/ 1451978 h 1885950"/>
                <a:gd name="connsiteX50" fmla="*/ 508894 w 1181100"/>
                <a:gd name="connsiteY50" fmla="*/ 1825358 h 1885950"/>
                <a:gd name="connsiteX51" fmla="*/ 533660 w 1181100"/>
                <a:gd name="connsiteY51" fmla="*/ 1887270 h 1885950"/>
                <a:gd name="connsiteX52" fmla="*/ 566044 w 1181100"/>
                <a:gd name="connsiteY52" fmla="*/ 1828215 h 1885950"/>
                <a:gd name="connsiteX53" fmla="*/ 566997 w 1181100"/>
                <a:gd name="connsiteY53" fmla="*/ 1533893 h 1885950"/>
                <a:gd name="connsiteX54" fmla="*/ 587952 w 1181100"/>
                <a:gd name="connsiteY54" fmla="*/ 1423403 h 1885950"/>
                <a:gd name="connsiteX55" fmla="*/ 673677 w 1181100"/>
                <a:gd name="connsiteY55" fmla="*/ 1364348 h 1885950"/>
                <a:gd name="connsiteX56" fmla="*/ 787025 w 1181100"/>
                <a:gd name="connsiteY56" fmla="*/ 1369110 h 1885950"/>
                <a:gd name="connsiteX57" fmla="*/ 848937 w 1181100"/>
                <a:gd name="connsiteY57" fmla="*/ 1443405 h 1885950"/>
                <a:gd name="connsiteX58" fmla="*/ 848937 w 1181100"/>
                <a:gd name="connsiteY58" fmla="*/ 1798688 h 1885950"/>
                <a:gd name="connsiteX59" fmla="*/ 850842 w 1181100"/>
                <a:gd name="connsiteY59" fmla="*/ 1832978 h 1885950"/>
                <a:gd name="connsiteX60" fmla="*/ 871797 w 1181100"/>
                <a:gd name="connsiteY60" fmla="*/ 1854885 h 1885950"/>
                <a:gd name="connsiteX61" fmla="*/ 894657 w 1181100"/>
                <a:gd name="connsiteY61" fmla="*/ 1833930 h 1885950"/>
                <a:gd name="connsiteX62" fmla="*/ 897514 w 1181100"/>
                <a:gd name="connsiteY62" fmla="*/ 1789163 h 1885950"/>
                <a:gd name="connsiteX63" fmla="*/ 898467 w 1181100"/>
                <a:gd name="connsiteY63" fmla="*/ 1494840 h 1885950"/>
                <a:gd name="connsiteX64" fmla="*/ 1004194 w 1181100"/>
                <a:gd name="connsiteY64" fmla="*/ 1347203 h 1885950"/>
                <a:gd name="connsiteX65" fmla="*/ 1062297 w 1181100"/>
                <a:gd name="connsiteY65" fmla="*/ 1326248 h 1885950"/>
                <a:gd name="connsiteX66" fmla="*/ 1133735 w 1181100"/>
                <a:gd name="connsiteY66" fmla="*/ 1375778 h 1885950"/>
                <a:gd name="connsiteX67" fmla="*/ 1124210 w 1181100"/>
                <a:gd name="connsiteY67" fmla="*/ 1528178 h 1885950"/>
                <a:gd name="connsiteX68" fmla="*/ 1149927 w 1181100"/>
                <a:gd name="connsiteY68" fmla="*/ 1570088 h 1885950"/>
                <a:gd name="connsiteX69" fmla="*/ 1169930 w 1181100"/>
                <a:gd name="connsiteY69" fmla="*/ 1529130 h 1885950"/>
                <a:gd name="connsiteX70" fmla="*/ 1188027 w 1181100"/>
                <a:gd name="connsiteY70" fmla="*/ 1264335 h 1885950"/>
                <a:gd name="connsiteX71" fmla="*/ 1169930 w 1181100"/>
                <a:gd name="connsiteY71" fmla="*/ 1222425 h 1885950"/>
                <a:gd name="connsiteX72" fmla="*/ 490797 w 1181100"/>
                <a:gd name="connsiteY72" fmla="*/ 418515 h 1885950"/>
                <a:gd name="connsiteX73" fmla="*/ 621289 w 1181100"/>
                <a:gd name="connsiteY73" fmla="*/ 307073 h 1885950"/>
                <a:gd name="connsiteX74" fmla="*/ 748925 w 1181100"/>
                <a:gd name="connsiteY74" fmla="*/ 410895 h 1885950"/>
                <a:gd name="connsiteX75" fmla="*/ 768927 w 1181100"/>
                <a:gd name="connsiteY75" fmla="*/ 445185 h 1885950"/>
                <a:gd name="connsiteX76" fmla="*/ 788930 w 1181100"/>
                <a:gd name="connsiteY76" fmla="*/ 409943 h 1885950"/>
                <a:gd name="connsiteX77" fmla="*/ 880369 w 1181100"/>
                <a:gd name="connsiteY77" fmla="*/ 313740 h 1885950"/>
                <a:gd name="connsiteX78" fmla="*/ 1020387 w 1181100"/>
                <a:gd name="connsiteY78" fmla="*/ 296595 h 1885950"/>
                <a:gd name="connsiteX79" fmla="*/ 1076585 w 1181100"/>
                <a:gd name="connsiteY79" fmla="*/ 353745 h 1885950"/>
                <a:gd name="connsiteX80" fmla="*/ 1076585 w 1181100"/>
                <a:gd name="connsiteY80" fmla="*/ 438518 h 1885950"/>
                <a:gd name="connsiteX81" fmla="*/ 1072775 w 1181100"/>
                <a:gd name="connsiteY81" fmla="*/ 438518 h 1885950"/>
                <a:gd name="connsiteX82" fmla="*/ 1062297 w 1181100"/>
                <a:gd name="connsiteY82" fmla="*/ 562343 h 1885950"/>
                <a:gd name="connsiteX83" fmla="*/ 1008957 w 1181100"/>
                <a:gd name="connsiteY83" fmla="*/ 590918 h 1885950"/>
                <a:gd name="connsiteX84" fmla="*/ 827030 w 1181100"/>
                <a:gd name="connsiteY84" fmla="*/ 546150 h 1885950"/>
                <a:gd name="connsiteX85" fmla="*/ 651769 w 1181100"/>
                <a:gd name="connsiteY85" fmla="*/ 539483 h 1885950"/>
                <a:gd name="connsiteX86" fmla="*/ 516514 w 1181100"/>
                <a:gd name="connsiteY86" fmla="*/ 472808 h 1885950"/>
                <a:gd name="connsiteX87" fmla="*/ 490797 w 1181100"/>
                <a:gd name="connsiteY87" fmla="*/ 418515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181100" h="1885950">
                  <a:moveTo>
                    <a:pt x="1169930" y="1222425"/>
                  </a:moveTo>
                  <a:cubicBezTo>
                    <a:pt x="1137545" y="1167180"/>
                    <a:pt x="1080395" y="1136700"/>
                    <a:pt x="1041342" y="1090980"/>
                  </a:cubicBezTo>
                  <a:cubicBezTo>
                    <a:pt x="994669" y="1035735"/>
                    <a:pt x="946092" y="1035735"/>
                    <a:pt x="887037" y="1038593"/>
                  </a:cubicBezTo>
                  <a:cubicBezTo>
                    <a:pt x="805122" y="1042403"/>
                    <a:pt x="723207" y="1064310"/>
                    <a:pt x="639387" y="1046213"/>
                  </a:cubicBezTo>
                  <a:cubicBezTo>
                    <a:pt x="618432" y="1041450"/>
                    <a:pt x="593667" y="1045260"/>
                    <a:pt x="571760" y="1050023"/>
                  </a:cubicBezTo>
                  <a:cubicBezTo>
                    <a:pt x="521277" y="1060500"/>
                    <a:pt x="447935" y="1011923"/>
                    <a:pt x="438410" y="957630"/>
                  </a:cubicBezTo>
                  <a:cubicBezTo>
                    <a:pt x="430789" y="914768"/>
                    <a:pt x="476510" y="859523"/>
                    <a:pt x="527944" y="850950"/>
                  </a:cubicBezTo>
                  <a:cubicBezTo>
                    <a:pt x="565092" y="845235"/>
                    <a:pt x="603192" y="842378"/>
                    <a:pt x="640339" y="838568"/>
                  </a:cubicBezTo>
                  <a:cubicBezTo>
                    <a:pt x="732732" y="827138"/>
                    <a:pt x="732732" y="827138"/>
                    <a:pt x="747019" y="919530"/>
                  </a:cubicBezTo>
                  <a:cubicBezTo>
                    <a:pt x="748925" y="932865"/>
                    <a:pt x="748925" y="947153"/>
                    <a:pt x="766069" y="949058"/>
                  </a:cubicBezTo>
                  <a:cubicBezTo>
                    <a:pt x="782262" y="950963"/>
                    <a:pt x="788930" y="938580"/>
                    <a:pt x="794644" y="926198"/>
                  </a:cubicBezTo>
                  <a:cubicBezTo>
                    <a:pt x="807980" y="896670"/>
                    <a:pt x="807980" y="863333"/>
                    <a:pt x="813694" y="831900"/>
                  </a:cubicBezTo>
                  <a:cubicBezTo>
                    <a:pt x="824172" y="773798"/>
                    <a:pt x="869892" y="787133"/>
                    <a:pt x="907039" y="785228"/>
                  </a:cubicBezTo>
                  <a:cubicBezTo>
                    <a:pt x="947044" y="783323"/>
                    <a:pt x="958475" y="805230"/>
                    <a:pt x="959427" y="841425"/>
                  </a:cubicBezTo>
                  <a:cubicBezTo>
                    <a:pt x="961332" y="879525"/>
                    <a:pt x="952760" y="920483"/>
                    <a:pt x="975619" y="954773"/>
                  </a:cubicBezTo>
                  <a:cubicBezTo>
                    <a:pt x="988955" y="952868"/>
                    <a:pt x="995622" y="945248"/>
                    <a:pt x="997527" y="935723"/>
                  </a:cubicBezTo>
                  <a:cubicBezTo>
                    <a:pt x="1007052" y="865238"/>
                    <a:pt x="1032769" y="795705"/>
                    <a:pt x="1014672" y="723315"/>
                  </a:cubicBezTo>
                  <a:cubicBezTo>
                    <a:pt x="1009910" y="702360"/>
                    <a:pt x="1008957" y="682358"/>
                    <a:pt x="1032769" y="678548"/>
                  </a:cubicBezTo>
                  <a:cubicBezTo>
                    <a:pt x="1055630" y="674738"/>
                    <a:pt x="1054677" y="699503"/>
                    <a:pt x="1059439" y="714743"/>
                  </a:cubicBezTo>
                  <a:cubicBezTo>
                    <a:pt x="1062297" y="723315"/>
                    <a:pt x="1060392" y="733793"/>
                    <a:pt x="1059439" y="742365"/>
                  </a:cubicBezTo>
                  <a:cubicBezTo>
                    <a:pt x="1057535" y="766178"/>
                    <a:pt x="1030864" y="803325"/>
                    <a:pt x="1068012" y="808088"/>
                  </a:cubicBezTo>
                  <a:cubicBezTo>
                    <a:pt x="1104207" y="813803"/>
                    <a:pt x="1097539" y="768083"/>
                    <a:pt x="1104207" y="743318"/>
                  </a:cubicBezTo>
                  <a:cubicBezTo>
                    <a:pt x="1106112" y="736650"/>
                    <a:pt x="1106112" y="728078"/>
                    <a:pt x="1106112" y="720458"/>
                  </a:cubicBezTo>
                  <a:cubicBezTo>
                    <a:pt x="1104207" y="606158"/>
                    <a:pt x="1102302" y="491858"/>
                    <a:pt x="1118495" y="376605"/>
                  </a:cubicBezTo>
                  <a:cubicBezTo>
                    <a:pt x="1127067" y="313740"/>
                    <a:pt x="1125162" y="248970"/>
                    <a:pt x="1147070" y="188010"/>
                  </a:cubicBezTo>
                  <a:cubicBezTo>
                    <a:pt x="1163262" y="141338"/>
                    <a:pt x="1150880" y="97523"/>
                    <a:pt x="1111827" y="66090"/>
                  </a:cubicBezTo>
                  <a:cubicBezTo>
                    <a:pt x="1076585" y="38468"/>
                    <a:pt x="1039437" y="16560"/>
                    <a:pt x="991812" y="52755"/>
                  </a:cubicBezTo>
                  <a:cubicBezTo>
                    <a:pt x="980382" y="61328"/>
                    <a:pt x="959427" y="59423"/>
                    <a:pt x="942282" y="58470"/>
                  </a:cubicBezTo>
                  <a:cubicBezTo>
                    <a:pt x="873702" y="55613"/>
                    <a:pt x="807027" y="44183"/>
                    <a:pt x="742257" y="25133"/>
                  </a:cubicBezTo>
                  <a:cubicBezTo>
                    <a:pt x="690822" y="9893"/>
                    <a:pt x="644150" y="13703"/>
                    <a:pt x="593667" y="34658"/>
                  </a:cubicBezTo>
                  <a:cubicBezTo>
                    <a:pt x="539375" y="57518"/>
                    <a:pt x="476510" y="63233"/>
                    <a:pt x="425075" y="29895"/>
                  </a:cubicBezTo>
                  <a:cubicBezTo>
                    <a:pt x="358400" y="-12967"/>
                    <a:pt x="297439" y="-5347"/>
                    <a:pt x="232669" y="25133"/>
                  </a:cubicBezTo>
                  <a:cubicBezTo>
                    <a:pt x="200285" y="40373"/>
                    <a:pt x="170757" y="65138"/>
                    <a:pt x="134562" y="67995"/>
                  </a:cubicBezTo>
                  <a:cubicBezTo>
                    <a:pt x="59314" y="72758"/>
                    <a:pt x="30739" y="121335"/>
                    <a:pt x="17405" y="185153"/>
                  </a:cubicBezTo>
                  <a:cubicBezTo>
                    <a:pt x="8832" y="225158"/>
                    <a:pt x="5022" y="267068"/>
                    <a:pt x="2164" y="308025"/>
                  </a:cubicBezTo>
                  <a:cubicBezTo>
                    <a:pt x="260" y="328028"/>
                    <a:pt x="-5456" y="353745"/>
                    <a:pt x="15500" y="365175"/>
                  </a:cubicBezTo>
                  <a:cubicBezTo>
                    <a:pt x="43122" y="379463"/>
                    <a:pt x="33597" y="330885"/>
                    <a:pt x="59314" y="334695"/>
                  </a:cubicBezTo>
                  <a:cubicBezTo>
                    <a:pt x="72650" y="350888"/>
                    <a:pt x="64077" y="370890"/>
                    <a:pt x="67887" y="388988"/>
                  </a:cubicBezTo>
                  <a:cubicBezTo>
                    <a:pt x="79317" y="445185"/>
                    <a:pt x="46932" y="492810"/>
                    <a:pt x="31692" y="540435"/>
                  </a:cubicBezTo>
                  <a:cubicBezTo>
                    <a:pt x="-10218" y="668070"/>
                    <a:pt x="78364" y="785228"/>
                    <a:pt x="48837" y="910005"/>
                  </a:cubicBezTo>
                  <a:cubicBezTo>
                    <a:pt x="47885" y="914768"/>
                    <a:pt x="51694" y="921435"/>
                    <a:pt x="54552" y="926198"/>
                  </a:cubicBezTo>
                  <a:cubicBezTo>
                    <a:pt x="77412" y="964298"/>
                    <a:pt x="64077" y="999540"/>
                    <a:pt x="45027" y="1032878"/>
                  </a:cubicBezTo>
                  <a:cubicBezTo>
                    <a:pt x="15500" y="1085265"/>
                    <a:pt x="15500" y="1140510"/>
                    <a:pt x="41217" y="1190040"/>
                  </a:cubicBezTo>
                  <a:cubicBezTo>
                    <a:pt x="82175" y="1268145"/>
                    <a:pt x="119322" y="1344345"/>
                    <a:pt x="117417" y="1434833"/>
                  </a:cubicBezTo>
                  <a:cubicBezTo>
                    <a:pt x="117417" y="1451978"/>
                    <a:pt x="122180" y="1479600"/>
                    <a:pt x="144087" y="1478648"/>
                  </a:cubicBezTo>
                  <a:cubicBezTo>
                    <a:pt x="174567" y="1476743"/>
                    <a:pt x="162185" y="1448168"/>
                    <a:pt x="164089" y="1429118"/>
                  </a:cubicBezTo>
                  <a:cubicBezTo>
                    <a:pt x="165042" y="1413878"/>
                    <a:pt x="165994" y="1398638"/>
                    <a:pt x="166947" y="1384350"/>
                  </a:cubicBezTo>
                  <a:cubicBezTo>
                    <a:pt x="169805" y="1330058"/>
                    <a:pt x="195522" y="1305293"/>
                    <a:pt x="250767" y="1315770"/>
                  </a:cubicBezTo>
                  <a:cubicBezTo>
                    <a:pt x="295535" y="1324343"/>
                    <a:pt x="339350" y="1332915"/>
                    <a:pt x="385069" y="1337678"/>
                  </a:cubicBezTo>
                  <a:cubicBezTo>
                    <a:pt x="460317" y="1345298"/>
                    <a:pt x="506989" y="1379588"/>
                    <a:pt x="510800" y="1451978"/>
                  </a:cubicBezTo>
                  <a:cubicBezTo>
                    <a:pt x="516514" y="1575803"/>
                    <a:pt x="519372" y="1700580"/>
                    <a:pt x="508894" y="1825358"/>
                  </a:cubicBezTo>
                  <a:cubicBezTo>
                    <a:pt x="506037" y="1852980"/>
                    <a:pt x="496512" y="1884413"/>
                    <a:pt x="533660" y="1887270"/>
                  </a:cubicBezTo>
                  <a:cubicBezTo>
                    <a:pt x="572712" y="1890128"/>
                    <a:pt x="566044" y="1852980"/>
                    <a:pt x="566044" y="1828215"/>
                  </a:cubicBezTo>
                  <a:cubicBezTo>
                    <a:pt x="566997" y="1730108"/>
                    <a:pt x="566997" y="1632000"/>
                    <a:pt x="566997" y="1533893"/>
                  </a:cubicBezTo>
                  <a:cubicBezTo>
                    <a:pt x="566997" y="1495793"/>
                    <a:pt x="573664" y="1458645"/>
                    <a:pt x="587952" y="1423403"/>
                  </a:cubicBezTo>
                  <a:cubicBezTo>
                    <a:pt x="604144" y="1384350"/>
                    <a:pt x="629862" y="1361490"/>
                    <a:pt x="673677" y="1364348"/>
                  </a:cubicBezTo>
                  <a:cubicBezTo>
                    <a:pt x="710825" y="1366253"/>
                    <a:pt x="748925" y="1367205"/>
                    <a:pt x="787025" y="1369110"/>
                  </a:cubicBezTo>
                  <a:cubicBezTo>
                    <a:pt x="832744" y="1371968"/>
                    <a:pt x="856557" y="1394828"/>
                    <a:pt x="848937" y="1443405"/>
                  </a:cubicBezTo>
                  <a:cubicBezTo>
                    <a:pt x="830839" y="1561515"/>
                    <a:pt x="857510" y="1680578"/>
                    <a:pt x="848937" y="1798688"/>
                  </a:cubicBezTo>
                  <a:cubicBezTo>
                    <a:pt x="847985" y="1810118"/>
                    <a:pt x="848937" y="1821548"/>
                    <a:pt x="850842" y="1832978"/>
                  </a:cubicBezTo>
                  <a:cubicBezTo>
                    <a:pt x="851794" y="1845360"/>
                    <a:pt x="858462" y="1854885"/>
                    <a:pt x="871797" y="1854885"/>
                  </a:cubicBezTo>
                  <a:cubicBezTo>
                    <a:pt x="885132" y="1854885"/>
                    <a:pt x="892752" y="1846313"/>
                    <a:pt x="894657" y="1833930"/>
                  </a:cubicBezTo>
                  <a:cubicBezTo>
                    <a:pt x="896562" y="1818690"/>
                    <a:pt x="897514" y="1803450"/>
                    <a:pt x="897514" y="1789163"/>
                  </a:cubicBezTo>
                  <a:cubicBezTo>
                    <a:pt x="897514" y="1691055"/>
                    <a:pt x="896562" y="1592948"/>
                    <a:pt x="898467" y="1494840"/>
                  </a:cubicBezTo>
                  <a:cubicBezTo>
                    <a:pt x="899419" y="1399590"/>
                    <a:pt x="916564" y="1377683"/>
                    <a:pt x="1004194" y="1347203"/>
                  </a:cubicBezTo>
                  <a:cubicBezTo>
                    <a:pt x="1024197" y="1340535"/>
                    <a:pt x="1043247" y="1332915"/>
                    <a:pt x="1062297" y="1326248"/>
                  </a:cubicBezTo>
                  <a:cubicBezTo>
                    <a:pt x="1119447" y="1305293"/>
                    <a:pt x="1132782" y="1312913"/>
                    <a:pt x="1133735" y="1375778"/>
                  </a:cubicBezTo>
                  <a:cubicBezTo>
                    <a:pt x="1133735" y="1426260"/>
                    <a:pt x="1126114" y="1476743"/>
                    <a:pt x="1124210" y="1528178"/>
                  </a:cubicBezTo>
                  <a:cubicBezTo>
                    <a:pt x="1123257" y="1546275"/>
                    <a:pt x="1123257" y="1571040"/>
                    <a:pt x="1149927" y="1570088"/>
                  </a:cubicBezTo>
                  <a:cubicBezTo>
                    <a:pt x="1171835" y="1569135"/>
                    <a:pt x="1168977" y="1545323"/>
                    <a:pt x="1169930" y="1529130"/>
                  </a:cubicBezTo>
                  <a:cubicBezTo>
                    <a:pt x="1175645" y="1440548"/>
                    <a:pt x="1180407" y="1351965"/>
                    <a:pt x="1188027" y="1264335"/>
                  </a:cubicBezTo>
                  <a:cubicBezTo>
                    <a:pt x="1187075" y="1244333"/>
                    <a:pt x="1177550" y="1235760"/>
                    <a:pt x="1169930" y="1222425"/>
                  </a:cubicBezTo>
                  <a:close/>
                  <a:moveTo>
                    <a:pt x="490797" y="418515"/>
                  </a:moveTo>
                  <a:cubicBezTo>
                    <a:pt x="493655" y="397560"/>
                    <a:pt x="599382" y="306120"/>
                    <a:pt x="621289" y="307073"/>
                  </a:cubicBezTo>
                  <a:cubicBezTo>
                    <a:pt x="696537" y="308978"/>
                    <a:pt x="737494" y="342315"/>
                    <a:pt x="748925" y="410895"/>
                  </a:cubicBezTo>
                  <a:cubicBezTo>
                    <a:pt x="750830" y="425183"/>
                    <a:pt x="748925" y="446138"/>
                    <a:pt x="768927" y="445185"/>
                  </a:cubicBezTo>
                  <a:cubicBezTo>
                    <a:pt x="787977" y="445185"/>
                    <a:pt x="790835" y="423278"/>
                    <a:pt x="788930" y="409943"/>
                  </a:cubicBezTo>
                  <a:cubicBezTo>
                    <a:pt x="781310" y="340410"/>
                    <a:pt x="828935" y="326123"/>
                    <a:pt x="880369" y="313740"/>
                  </a:cubicBezTo>
                  <a:cubicBezTo>
                    <a:pt x="926089" y="302310"/>
                    <a:pt x="972762" y="296595"/>
                    <a:pt x="1020387" y="296595"/>
                  </a:cubicBezTo>
                  <a:cubicBezTo>
                    <a:pt x="1061345" y="296595"/>
                    <a:pt x="1079442" y="311835"/>
                    <a:pt x="1076585" y="353745"/>
                  </a:cubicBezTo>
                  <a:cubicBezTo>
                    <a:pt x="1074680" y="381368"/>
                    <a:pt x="1076585" y="409943"/>
                    <a:pt x="1076585" y="438518"/>
                  </a:cubicBezTo>
                  <a:cubicBezTo>
                    <a:pt x="1075632" y="438518"/>
                    <a:pt x="1074680" y="438518"/>
                    <a:pt x="1072775" y="438518"/>
                  </a:cubicBezTo>
                  <a:cubicBezTo>
                    <a:pt x="1069917" y="479475"/>
                    <a:pt x="1068012" y="521385"/>
                    <a:pt x="1062297" y="562343"/>
                  </a:cubicBezTo>
                  <a:cubicBezTo>
                    <a:pt x="1058487" y="593775"/>
                    <a:pt x="1039437" y="616635"/>
                    <a:pt x="1008957" y="590918"/>
                  </a:cubicBezTo>
                  <a:cubicBezTo>
                    <a:pt x="954664" y="544245"/>
                    <a:pt x="890847" y="547103"/>
                    <a:pt x="827030" y="546150"/>
                  </a:cubicBezTo>
                  <a:cubicBezTo>
                    <a:pt x="768927" y="545198"/>
                    <a:pt x="709872" y="550913"/>
                    <a:pt x="651769" y="539483"/>
                  </a:cubicBezTo>
                  <a:cubicBezTo>
                    <a:pt x="600335" y="529005"/>
                    <a:pt x="555567" y="507098"/>
                    <a:pt x="516514" y="472808"/>
                  </a:cubicBezTo>
                  <a:cubicBezTo>
                    <a:pt x="500322" y="458520"/>
                    <a:pt x="487939" y="442328"/>
                    <a:pt x="490797" y="4185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AFA5E92F-D952-4F39-B5F5-3F5A7516FD2B}"/>
                </a:ext>
              </a:extLst>
            </p:cNvPr>
            <p:cNvSpPr/>
            <p:nvPr/>
          </p:nvSpPr>
          <p:spPr>
            <a:xfrm>
              <a:off x="6435958" y="381766"/>
              <a:ext cx="623351" cy="898890"/>
            </a:xfrm>
            <a:custGeom>
              <a:avLst/>
              <a:gdLst>
                <a:gd name="connsiteX0" fmla="*/ 1312927 w 1314450"/>
                <a:gd name="connsiteY0" fmla="*/ 1153404 h 1895475"/>
                <a:gd name="connsiteX1" fmla="*/ 1251014 w 1314450"/>
                <a:gd name="connsiteY1" fmla="*/ 1030531 h 1895475"/>
                <a:gd name="connsiteX2" fmla="*/ 1178624 w 1314450"/>
                <a:gd name="connsiteY2" fmla="*/ 850509 h 1895475"/>
                <a:gd name="connsiteX3" fmla="*/ 1147192 w 1314450"/>
                <a:gd name="connsiteY3" fmla="*/ 738113 h 1895475"/>
                <a:gd name="connsiteX4" fmla="*/ 1116712 w 1314450"/>
                <a:gd name="connsiteY4" fmla="*/ 685726 h 1895475"/>
                <a:gd name="connsiteX5" fmla="*/ 1026224 w 1314450"/>
                <a:gd name="connsiteY5" fmla="*/ 499989 h 1895475"/>
                <a:gd name="connsiteX6" fmla="*/ 994792 w 1314450"/>
                <a:gd name="connsiteY6" fmla="*/ 437123 h 1895475"/>
                <a:gd name="connsiteX7" fmla="*/ 867157 w 1314450"/>
                <a:gd name="connsiteY7" fmla="*/ 57076 h 1895475"/>
                <a:gd name="connsiteX8" fmla="*/ 781432 w 1314450"/>
                <a:gd name="connsiteY8" fmla="*/ 34216 h 1895475"/>
                <a:gd name="connsiteX9" fmla="*/ 562357 w 1314450"/>
                <a:gd name="connsiteY9" fmla="*/ 7546 h 1895475"/>
                <a:gd name="connsiteX10" fmla="*/ 521399 w 1314450"/>
                <a:gd name="connsiteY10" fmla="*/ 7546 h 1895475"/>
                <a:gd name="connsiteX11" fmla="*/ 404242 w 1314450"/>
                <a:gd name="connsiteY11" fmla="*/ 169471 h 1895475"/>
                <a:gd name="connsiteX12" fmla="*/ 373762 w 1314450"/>
                <a:gd name="connsiteY12" fmla="*/ 279961 h 1895475"/>
                <a:gd name="connsiteX13" fmla="*/ 272797 w 1314450"/>
                <a:gd name="connsiteY13" fmla="*/ 449506 h 1895475"/>
                <a:gd name="connsiteX14" fmla="*/ 234697 w 1314450"/>
                <a:gd name="connsiteY14" fmla="*/ 578094 h 1895475"/>
                <a:gd name="connsiteX15" fmla="*/ 135637 w 1314450"/>
                <a:gd name="connsiteY15" fmla="*/ 839079 h 1895475"/>
                <a:gd name="connsiteX16" fmla="*/ 100394 w 1314450"/>
                <a:gd name="connsiteY16" fmla="*/ 993384 h 1895475"/>
                <a:gd name="connsiteX17" fmla="*/ 105157 w 1314450"/>
                <a:gd name="connsiteY17" fmla="*/ 1042913 h 1895475"/>
                <a:gd name="connsiteX18" fmla="*/ 9907 w 1314450"/>
                <a:gd name="connsiteY18" fmla="*/ 1283896 h 1895475"/>
                <a:gd name="connsiteX19" fmla="*/ 13717 w 1314450"/>
                <a:gd name="connsiteY19" fmla="*/ 1348666 h 1895475"/>
                <a:gd name="connsiteX20" fmla="*/ 79439 w 1314450"/>
                <a:gd name="connsiteY20" fmla="*/ 1402006 h 1895475"/>
                <a:gd name="connsiteX21" fmla="*/ 127064 w 1314450"/>
                <a:gd name="connsiteY21" fmla="*/ 1479159 h 1895475"/>
                <a:gd name="connsiteX22" fmla="*/ 131827 w 1314450"/>
                <a:gd name="connsiteY22" fmla="*/ 1755384 h 1895475"/>
                <a:gd name="connsiteX23" fmla="*/ 160402 w 1314450"/>
                <a:gd name="connsiteY23" fmla="*/ 1794436 h 1895475"/>
                <a:gd name="connsiteX24" fmla="*/ 192787 w 1314450"/>
                <a:gd name="connsiteY24" fmla="*/ 1752526 h 1895475"/>
                <a:gd name="connsiteX25" fmla="*/ 191834 w 1314450"/>
                <a:gd name="connsiteY25" fmla="*/ 1611556 h 1895475"/>
                <a:gd name="connsiteX26" fmla="*/ 188024 w 1314450"/>
                <a:gd name="connsiteY26" fmla="*/ 1611556 h 1895475"/>
                <a:gd name="connsiteX27" fmla="*/ 188024 w 1314450"/>
                <a:gd name="connsiteY27" fmla="*/ 1538214 h 1895475"/>
                <a:gd name="connsiteX28" fmla="*/ 188024 w 1314450"/>
                <a:gd name="connsiteY28" fmla="*/ 1464871 h 1895475"/>
                <a:gd name="connsiteX29" fmla="*/ 220409 w 1314450"/>
                <a:gd name="connsiteY29" fmla="*/ 1412484 h 1895475"/>
                <a:gd name="connsiteX30" fmla="*/ 320422 w 1314450"/>
                <a:gd name="connsiteY30" fmla="*/ 1332474 h 1895475"/>
                <a:gd name="connsiteX31" fmla="*/ 405194 w 1314450"/>
                <a:gd name="connsiteY31" fmla="*/ 1278181 h 1895475"/>
                <a:gd name="connsiteX32" fmla="*/ 447104 w 1314450"/>
                <a:gd name="connsiteY32" fmla="*/ 1355334 h 1895475"/>
                <a:gd name="connsiteX33" fmla="*/ 469964 w 1314450"/>
                <a:gd name="connsiteY33" fmla="*/ 1382004 h 1895475"/>
                <a:gd name="connsiteX34" fmla="*/ 492824 w 1314450"/>
                <a:gd name="connsiteY34" fmla="*/ 1350571 h 1895475"/>
                <a:gd name="connsiteX35" fmla="*/ 493777 w 1314450"/>
                <a:gd name="connsiteY35" fmla="*/ 1304851 h 1895475"/>
                <a:gd name="connsiteX36" fmla="*/ 597599 w 1314450"/>
                <a:gd name="connsiteY36" fmla="*/ 1193409 h 1895475"/>
                <a:gd name="connsiteX37" fmla="*/ 816674 w 1314450"/>
                <a:gd name="connsiteY37" fmla="*/ 1252464 h 1895475"/>
                <a:gd name="connsiteX38" fmla="*/ 831914 w 1314450"/>
                <a:gd name="connsiteY38" fmla="*/ 1374384 h 1895475"/>
                <a:gd name="connsiteX39" fmla="*/ 845249 w 1314450"/>
                <a:gd name="connsiteY39" fmla="*/ 1451536 h 1895475"/>
                <a:gd name="connsiteX40" fmla="*/ 863347 w 1314450"/>
                <a:gd name="connsiteY40" fmla="*/ 1485826 h 1895475"/>
                <a:gd name="connsiteX41" fmla="*/ 890969 w 1314450"/>
                <a:gd name="connsiteY41" fmla="*/ 1449631 h 1895475"/>
                <a:gd name="connsiteX42" fmla="*/ 885254 w 1314450"/>
                <a:gd name="connsiteY42" fmla="*/ 1393434 h 1895475"/>
                <a:gd name="connsiteX43" fmla="*/ 877634 w 1314450"/>
                <a:gd name="connsiteY43" fmla="*/ 1298184 h 1895475"/>
                <a:gd name="connsiteX44" fmla="*/ 892874 w 1314450"/>
                <a:gd name="connsiteY44" fmla="*/ 1258179 h 1895475"/>
                <a:gd name="connsiteX45" fmla="*/ 922402 w 1314450"/>
                <a:gd name="connsiteY45" fmla="*/ 1285801 h 1895475"/>
                <a:gd name="connsiteX46" fmla="*/ 974789 w 1314450"/>
                <a:gd name="connsiteY46" fmla="*/ 1351524 h 1895475"/>
                <a:gd name="connsiteX47" fmla="*/ 1065277 w 1314450"/>
                <a:gd name="connsiteY47" fmla="*/ 1602031 h 1895475"/>
                <a:gd name="connsiteX48" fmla="*/ 1063372 w 1314450"/>
                <a:gd name="connsiteY48" fmla="*/ 1866826 h 1895475"/>
                <a:gd name="connsiteX49" fmla="*/ 1094804 w 1314450"/>
                <a:gd name="connsiteY49" fmla="*/ 1898259 h 1895475"/>
                <a:gd name="connsiteX50" fmla="*/ 1124332 w 1314450"/>
                <a:gd name="connsiteY50" fmla="*/ 1870636 h 1895475"/>
                <a:gd name="connsiteX51" fmla="*/ 1120522 w 1314450"/>
                <a:gd name="connsiteY51" fmla="*/ 1785864 h 1895475"/>
                <a:gd name="connsiteX52" fmla="*/ 1123379 w 1314450"/>
                <a:gd name="connsiteY52" fmla="*/ 1431534 h 1895475"/>
                <a:gd name="connsiteX53" fmla="*/ 1147192 w 1314450"/>
                <a:gd name="connsiteY53" fmla="*/ 1395339 h 1895475"/>
                <a:gd name="connsiteX54" fmla="*/ 1237679 w 1314450"/>
                <a:gd name="connsiteY54" fmla="*/ 1319139 h 1895475"/>
                <a:gd name="connsiteX55" fmla="*/ 1275779 w 1314450"/>
                <a:gd name="connsiteY55" fmla="*/ 1326759 h 1895475"/>
                <a:gd name="connsiteX56" fmla="*/ 1297687 w 1314450"/>
                <a:gd name="connsiteY56" fmla="*/ 1347714 h 1895475"/>
                <a:gd name="connsiteX57" fmla="*/ 1314832 w 1314450"/>
                <a:gd name="connsiteY57" fmla="*/ 1321996 h 1895475"/>
                <a:gd name="connsiteX58" fmla="*/ 1312927 w 1314450"/>
                <a:gd name="connsiteY58" fmla="*/ 1153404 h 1895475"/>
                <a:gd name="connsiteX59" fmla="*/ 558547 w 1314450"/>
                <a:gd name="connsiteY59" fmla="*/ 879084 h 1895475"/>
                <a:gd name="connsiteX60" fmla="*/ 532829 w 1314450"/>
                <a:gd name="connsiteY60" fmla="*/ 911469 h 1895475"/>
                <a:gd name="connsiteX61" fmla="*/ 492824 w 1314450"/>
                <a:gd name="connsiteY61" fmla="*/ 886704 h 1895475"/>
                <a:gd name="connsiteX62" fmla="*/ 500444 w 1314450"/>
                <a:gd name="connsiteY62" fmla="*/ 751449 h 1895475"/>
                <a:gd name="connsiteX63" fmla="*/ 548069 w 1314450"/>
                <a:gd name="connsiteY63" fmla="*/ 757163 h 1895475"/>
                <a:gd name="connsiteX64" fmla="*/ 562357 w 1314450"/>
                <a:gd name="connsiteY64" fmla="*/ 840031 h 1895475"/>
                <a:gd name="connsiteX65" fmla="*/ 558547 w 1314450"/>
                <a:gd name="connsiteY65" fmla="*/ 840031 h 1895475"/>
                <a:gd name="connsiteX66" fmla="*/ 558547 w 1314450"/>
                <a:gd name="connsiteY66" fmla="*/ 879084 h 1895475"/>
                <a:gd name="connsiteX67" fmla="*/ 818579 w 1314450"/>
                <a:gd name="connsiteY67" fmla="*/ 827649 h 1895475"/>
                <a:gd name="connsiteX68" fmla="*/ 621412 w 1314450"/>
                <a:gd name="connsiteY68" fmla="*/ 915279 h 1895475"/>
                <a:gd name="connsiteX69" fmla="*/ 589027 w 1314450"/>
                <a:gd name="connsiteY69" fmla="*/ 877179 h 1895475"/>
                <a:gd name="connsiteX70" fmla="*/ 593789 w 1314450"/>
                <a:gd name="connsiteY70" fmla="*/ 803836 h 1895475"/>
                <a:gd name="connsiteX71" fmla="*/ 599504 w 1314450"/>
                <a:gd name="connsiteY71" fmla="*/ 724779 h 1895475"/>
                <a:gd name="connsiteX72" fmla="*/ 699517 w 1314450"/>
                <a:gd name="connsiteY72" fmla="*/ 663819 h 1895475"/>
                <a:gd name="connsiteX73" fmla="*/ 818579 w 1314450"/>
                <a:gd name="connsiteY73" fmla="*/ 779071 h 1895475"/>
                <a:gd name="connsiteX74" fmla="*/ 818579 w 1314450"/>
                <a:gd name="connsiteY74" fmla="*/ 827649 h 1895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314450" h="1895475">
                  <a:moveTo>
                    <a:pt x="1312927" y="1153404"/>
                  </a:moveTo>
                  <a:cubicBezTo>
                    <a:pt x="1301497" y="1108636"/>
                    <a:pt x="1294829" y="1049581"/>
                    <a:pt x="1251014" y="1030531"/>
                  </a:cubicBezTo>
                  <a:cubicBezTo>
                    <a:pt x="1162432" y="991479"/>
                    <a:pt x="1166242" y="922899"/>
                    <a:pt x="1178624" y="850509"/>
                  </a:cubicBezTo>
                  <a:cubicBezTo>
                    <a:pt x="1186244" y="805741"/>
                    <a:pt x="1182434" y="769546"/>
                    <a:pt x="1147192" y="738113"/>
                  </a:cubicBezTo>
                  <a:cubicBezTo>
                    <a:pt x="1131952" y="724779"/>
                    <a:pt x="1114807" y="707634"/>
                    <a:pt x="1116712" y="685726"/>
                  </a:cubicBezTo>
                  <a:cubicBezTo>
                    <a:pt x="1125284" y="603811"/>
                    <a:pt x="1078612" y="551424"/>
                    <a:pt x="1026224" y="499989"/>
                  </a:cubicBezTo>
                  <a:cubicBezTo>
                    <a:pt x="1009079" y="482844"/>
                    <a:pt x="990029" y="464746"/>
                    <a:pt x="994792" y="437123"/>
                  </a:cubicBezTo>
                  <a:cubicBezTo>
                    <a:pt x="1024319" y="285676"/>
                    <a:pt x="940499" y="173281"/>
                    <a:pt x="867157" y="57076"/>
                  </a:cubicBezTo>
                  <a:cubicBezTo>
                    <a:pt x="846202" y="24691"/>
                    <a:pt x="823342" y="20881"/>
                    <a:pt x="781432" y="34216"/>
                  </a:cubicBezTo>
                  <a:cubicBezTo>
                    <a:pt x="708089" y="58981"/>
                    <a:pt x="628079" y="68506"/>
                    <a:pt x="562357" y="7546"/>
                  </a:cubicBezTo>
                  <a:cubicBezTo>
                    <a:pt x="547117" y="-6742"/>
                    <a:pt x="534734" y="2783"/>
                    <a:pt x="521399" y="7546"/>
                  </a:cubicBezTo>
                  <a:cubicBezTo>
                    <a:pt x="447104" y="36121"/>
                    <a:pt x="404242" y="86603"/>
                    <a:pt x="404242" y="169471"/>
                  </a:cubicBezTo>
                  <a:cubicBezTo>
                    <a:pt x="404242" y="209476"/>
                    <a:pt x="407099" y="259006"/>
                    <a:pt x="373762" y="279961"/>
                  </a:cubicBezTo>
                  <a:cubicBezTo>
                    <a:pt x="308992" y="320919"/>
                    <a:pt x="295657" y="387594"/>
                    <a:pt x="272797" y="449506"/>
                  </a:cubicBezTo>
                  <a:cubicBezTo>
                    <a:pt x="256604" y="491416"/>
                    <a:pt x="227077" y="534279"/>
                    <a:pt x="234697" y="578094"/>
                  </a:cubicBezTo>
                  <a:cubicBezTo>
                    <a:pt x="252794" y="686679"/>
                    <a:pt x="207074" y="766688"/>
                    <a:pt x="135637" y="839079"/>
                  </a:cubicBezTo>
                  <a:cubicBezTo>
                    <a:pt x="91822" y="882894"/>
                    <a:pt x="74677" y="933376"/>
                    <a:pt x="100394" y="993384"/>
                  </a:cubicBezTo>
                  <a:cubicBezTo>
                    <a:pt x="107062" y="1009576"/>
                    <a:pt x="110872" y="1027674"/>
                    <a:pt x="105157" y="1042913"/>
                  </a:cubicBezTo>
                  <a:cubicBezTo>
                    <a:pt x="74677" y="1123876"/>
                    <a:pt x="47054" y="1205791"/>
                    <a:pt x="9907" y="1283896"/>
                  </a:cubicBezTo>
                  <a:cubicBezTo>
                    <a:pt x="-3428" y="1311518"/>
                    <a:pt x="-4381" y="1329616"/>
                    <a:pt x="13717" y="1348666"/>
                  </a:cubicBezTo>
                  <a:cubicBezTo>
                    <a:pt x="33719" y="1368668"/>
                    <a:pt x="55627" y="1387718"/>
                    <a:pt x="79439" y="1402006"/>
                  </a:cubicBezTo>
                  <a:cubicBezTo>
                    <a:pt x="109919" y="1420104"/>
                    <a:pt x="121349" y="1444868"/>
                    <a:pt x="127064" y="1479159"/>
                  </a:cubicBezTo>
                  <a:cubicBezTo>
                    <a:pt x="141352" y="1571551"/>
                    <a:pt x="141352" y="1662991"/>
                    <a:pt x="131827" y="1755384"/>
                  </a:cubicBezTo>
                  <a:cubicBezTo>
                    <a:pt x="129922" y="1775386"/>
                    <a:pt x="133732" y="1795389"/>
                    <a:pt x="160402" y="1794436"/>
                  </a:cubicBezTo>
                  <a:cubicBezTo>
                    <a:pt x="187072" y="1793484"/>
                    <a:pt x="193739" y="1778243"/>
                    <a:pt x="192787" y="1752526"/>
                  </a:cubicBezTo>
                  <a:cubicBezTo>
                    <a:pt x="190882" y="1705854"/>
                    <a:pt x="191834" y="1658229"/>
                    <a:pt x="191834" y="1611556"/>
                  </a:cubicBezTo>
                  <a:cubicBezTo>
                    <a:pt x="190882" y="1611556"/>
                    <a:pt x="188977" y="1611556"/>
                    <a:pt x="188024" y="1611556"/>
                  </a:cubicBezTo>
                  <a:cubicBezTo>
                    <a:pt x="188024" y="1586791"/>
                    <a:pt x="188024" y="1562026"/>
                    <a:pt x="188024" y="1538214"/>
                  </a:cubicBezTo>
                  <a:cubicBezTo>
                    <a:pt x="188024" y="1513449"/>
                    <a:pt x="188977" y="1488684"/>
                    <a:pt x="188024" y="1464871"/>
                  </a:cubicBezTo>
                  <a:cubicBezTo>
                    <a:pt x="188024" y="1440106"/>
                    <a:pt x="194692" y="1414389"/>
                    <a:pt x="220409" y="1412484"/>
                  </a:cubicBezTo>
                  <a:cubicBezTo>
                    <a:pt x="275654" y="1409626"/>
                    <a:pt x="295657" y="1370574"/>
                    <a:pt x="320422" y="1332474"/>
                  </a:cubicBezTo>
                  <a:cubicBezTo>
                    <a:pt x="340424" y="1302946"/>
                    <a:pt x="362332" y="1270561"/>
                    <a:pt x="405194" y="1278181"/>
                  </a:cubicBezTo>
                  <a:cubicBezTo>
                    <a:pt x="447104" y="1285801"/>
                    <a:pt x="442342" y="1324854"/>
                    <a:pt x="447104" y="1355334"/>
                  </a:cubicBezTo>
                  <a:cubicBezTo>
                    <a:pt x="449009" y="1369621"/>
                    <a:pt x="452819" y="1382004"/>
                    <a:pt x="469964" y="1382004"/>
                  </a:cubicBezTo>
                  <a:cubicBezTo>
                    <a:pt x="491872" y="1382004"/>
                    <a:pt x="491872" y="1365811"/>
                    <a:pt x="492824" y="1350571"/>
                  </a:cubicBezTo>
                  <a:cubicBezTo>
                    <a:pt x="493777" y="1335331"/>
                    <a:pt x="492824" y="1320091"/>
                    <a:pt x="493777" y="1304851"/>
                  </a:cubicBezTo>
                  <a:cubicBezTo>
                    <a:pt x="498539" y="1233414"/>
                    <a:pt x="528067" y="1204839"/>
                    <a:pt x="597599" y="1193409"/>
                  </a:cubicBezTo>
                  <a:cubicBezTo>
                    <a:pt x="680467" y="1180074"/>
                    <a:pt x="750952" y="1218174"/>
                    <a:pt x="816674" y="1252464"/>
                  </a:cubicBezTo>
                  <a:cubicBezTo>
                    <a:pt x="855727" y="1273418"/>
                    <a:pt x="825247" y="1333426"/>
                    <a:pt x="831914" y="1374384"/>
                  </a:cubicBezTo>
                  <a:cubicBezTo>
                    <a:pt x="836677" y="1400101"/>
                    <a:pt x="845249" y="1424866"/>
                    <a:pt x="845249" y="1451536"/>
                  </a:cubicBezTo>
                  <a:cubicBezTo>
                    <a:pt x="845249" y="1464871"/>
                    <a:pt x="840487" y="1485826"/>
                    <a:pt x="863347" y="1485826"/>
                  </a:cubicBezTo>
                  <a:cubicBezTo>
                    <a:pt x="885254" y="1485826"/>
                    <a:pt x="890017" y="1465824"/>
                    <a:pt x="890969" y="1449631"/>
                  </a:cubicBezTo>
                  <a:cubicBezTo>
                    <a:pt x="891922" y="1431534"/>
                    <a:pt x="890017" y="1411531"/>
                    <a:pt x="885254" y="1393434"/>
                  </a:cubicBezTo>
                  <a:cubicBezTo>
                    <a:pt x="877634" y="1362001"/>
                    <a:pt x="875729" y="1329616"/>
                    <a:pt x="877634" y="1298184"/>
                  </a:cubicBezTo>
                  <a:cubicBezTo>
                    <a:pt x="878587" y="1283896"/>
                    <a:pt x="876682" y="1263893"/>
                    <a:pt x="892874" y="1258179"/>
                  </a:cubicBezTo>
                  <a:cubicBezTo>
                    <a:pt x="910972" y="1252464"/>
                    <a:pt x="916687" y="1272466"/>
                    <a:pt x="922402" y="1285801"/>
                  </a:cubicBezTo>
                  <a:cubicBezTo>
                    <a:pt x="934784" y="1311518"/>
                    <a:pt x="951929" y="1335331"/>
                    <a:pt x="974789" y="1351524"/>
                  </a:cubicBezTo>
                  <a:cubicBezTo>
                    <a:pt x="1064324" y="1414389"/>
                    <a:pt x="1081469" y="1502018"/>
                    <a:pt x="1065277" y="1602031"/>
                  </a:cubicBezTo>
                  <a:cubicBezTo>
                    <a:pt x="1050989" y="1690614"/>
                    <a:pt x="1081469" y="1778243"/>
                    <a:pt x="1063372" y="1866826"/>
                  </a:cubicBezTo>
                  <a:cubicBezTo>
                    <a:pt x="1059562" y="1884924"/>
                    <a:pt x="1074802" y="1898259"/>
                    <a:pt x="1094804" y="1898259"/>
                  </a:cubicBezTo>
                  <a:cubicBezTo>
                    <a:pt x="1111949" y="1898259"/>
                    <a:pt x="1124332" y="1888734"/>
                    <a:pt x="1124332" y="1870636"/>
                  </a:cubicBezTo>
                  <a:cubicBezTo>
                    <a:pt x="1124332" y="1842061"/>
                    <a:pt x="1128142" y="1812534"/>
                    <a:pt x="1120522" y="1785864"/>
                  </a:cubicBezTo>
                  <a:cubicBezTo>
                    <a:pt x="1088137" y="1666801"/>
                    <a:pt x="1111949" y="1549643"/>
                    <a:pt x="1123379" y="1431534"/>
                  </a:cubicBezTo>
                  <a:cubicBezTo>
                    <a:pt x="1125284" y="1414389"/>
                    <a:pt x="1134809" y="1404864"/>
                    <a:pt x="1147192" y="1395339"/>
                  </a:cubicBezTo>
                  <a:cubicBezTo>
                    <a:pt x="1177672" y="1370574"/>
                    <a:pt x="1209104" y="1345809"/>
                    <a:pt x="1237679" y="1319139"/>
                  </a:cubicBezTo>
                  <a:cubicBezTo>
                    <a:pt x="1255777" y="1302946"/>
                    <a:pt x="1268159" y="1295326"/>
                    <a:pt x="1275779" y="1326759"/>
                  </a:cubicBezTo>
                  <a:cubicBezTo>
                    <a:pt x="1278637" y="1338189"/>
                    <a:pt x="1282447" y="1349618"/>
                    <a:pt x="1297687" y="1347714"/>
                  </a:cubicBezTo>
                  <a:cubicBezTo>
                    <a:pt x="1311974" y="1345809"/>
                    <a:pt x="1313879" y="1333426"/>
                    <a:pt x="1314832" y="1321996"/>
                  </a:cubicBezTo>
                  <a:cubicBezTo>
                    <a:pt x="1317689" y="1265799"/>
                    <a:pt x="1326262" y="1208649"/>
                    <a:pt x="1312927" y="1153404"/>
                  </a:cubicBezTo>
                  <a:close/>
                  <a:moveTo>
                    <a:pt x="558547" y="879084"/>
                  </a:moveTo>
                  <a:cubicBezTo>
                    <a:pt x="557594" y="895276"/>
                    <a:pt x="549974" y="908611"/>
                    <a:pt x="532829" y="911469"/>
                  </a:cubicBezTo>
                  <a:cubicBezTo>
                    <a:pt x="513779" y="914326"/>
                    <a:pt x="499492" y="902896"/>
                    <a:pt x="492824" y="886704"/>
                  </a:cubicBezTo>
                  <a:cubicBezTo>
                    <a:pt x="473774" y="840984"/>
                    <a:pt x="475679" y="794311"/>
                    <a:pt x="500444" y="751449"/>
                  </a:cubicBezTo>
                  <a:cubicBezTo>
                    <a:pt x="515684" y="724779"/>
                    <a:pt x="538544" y="725731"/>
                    <a:pt x="548069" y="757163"/>
                  </a:cubicBezTo>
                  <a:cubicBezTo>
                    <a:pt x="556642" y="783834"/>
                    <a:pt x="557594" y="812409"/>
                    <a:pt x="562357" y="840031"/>
                  </a:cubicBezTo>
                  <a:cubicBezTo>
                    <a:pt x="561404" y="840031"/>
                    <a:pt x="559499" y="840031"/>
                    <a:pt x="558547" y="840031"/>
                  </a:cubicBezTo>
                  <a:cubicBezTo>
                    <a:pt x="558547" y="852413"/>
                    <a:pt x="559499" y="865749"/>
                    <a:pt x="558547" y="879084"/>
                  </a:cubicBezTo>
                  <a:close/>
                  <a:moveTo>
                    <a:pt x="818579" y="827649"/>
                  </a:moveTo>
                  <a:cubicBezTo>
                    <a:pt x="787147" y="880036"/>
                    <a:pt x="681419" y="926709"/>
                    <a:pt x="621412" y="915279"/>
                  </a:cubicBezTo>
                  <a:cubicBezTo>
                    <a:pt x="598552" y="911469"/>
                    <a:pt x="588074" y="900038"/>
                    <a:pt x="589027" y="877179"/>
                  </a:cubicBezTo>
                  <a:cubicBezTo>
                    <a:pt x="589979" y="852413"/>
                    <a:pt x="592837" y="828601"/>
                    <a:pt x="593789" y="803836"/>
                  </a:cubicBezTo>
                  <a:cubicBezTo>
                    <a:pt x="595694" y="777166"/>
                    <a:pt x="596647" y="751449"/>
                    <a:pt x="599504" y="724779"/>
                  </a:cubicBezTo>
                  <a:cubicBezTo>
                    <a:pt x="607124" y="665724"/>
                    <a:pt x="644272" y="641911"/>
                    <a:pt x="699517" y="663819"/>
                  </a:cubicBezTo>
                  <a:cubicBezTo>
                    <a:pt x="754762" y="684774"/>
                    <a:pt x="792862" y="726684"/>
                    <a:pt x="818579" y="779071"/>
                  </a:cubicBezTo>
                  <a:cubicBezTo>
                    <a:pt x="826199" y="794311"/>
                    <a:pt x="828104" y="810504"/>
                    <a:pt x="818579" y="8276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F19DAEE-DF65-4312-8897-19406ECB5C29}"/>
                </a:ext>
              </a:extLst>
            </p:cNvPr>
            <p:cNvSpPr/>
            <p:nvPr/>
          </p:nvSpPr>
          <p:spPr>
            <a:xfrm>
              <a:off x="7078626" y="391162"/>
              <a:ext cx="514942" cy="948578"/>
            </a:xfrm>
            <a:custGeom>
              <a:avLst/>
              <a:gdLst>
                <a:gd name="connsiteX0" fmla="*/ 798803 w 1085850"/>
                <a:gd name="connsiteY0" fmla="*/ 1016432 h 2000250"/>
                <a:gd name="connsiteX1" fmla="*/ 554010 w 1085850"/>
                <a:gd name="connsiteY1" fmla="*/ 991667 h 2000250"/>
                <a:gd name="connsiteX2" fmla="*/ 511148 w 1085850"/>
                <a:gd name="connsiteY2" fmla="*/ 979285 h 2000250"/>
                <a:gd name="connsiteX3" fmla="*/ 452093 w 1085850"/>
                <a:gd name="connsiteY3" fmla="*/ 902132 h 2000250"/>
                <a:gd name="connsiteX4" fmla="*/ 469238 w 1085850"/>
                <a:gd name="connsiteY4" fmla="*/ 705917 h 2000250"/>
                <a:gd name="connsiteX5" fmla="*/ 517816 w 1085850"/>
                <a:gd name="connsiteY5" fmla="*/ 560185 h 2000250"/>
                <a:gd name="connsiteX6" fmla="*/ 527341 w 1085850"/>
                <a:gd name="connsiteY6" fmla="*/ 540182 h 2000250"/>
                <a:gd name="connsiteX7" fmla="*/ 451141 w 1085850"/>
                <a:gd name="connsiteY7" fmla="*/ 165850 h 2000250"/>
                <a:gd name="connsiteX8" fmla="*/ 412088 w 1085850"/>
                <a:gd name="connsiteY8" fmla="*/ 82030 h 2000250"/>
                <a:gd name="connsiteX9" fmla="*/ 352080 w 1085850"/>
                <a:gd name="connsiteY9" fmla="*/ 5830 h 2000250"/>
                <a:gd name="connsiteX10" fmla="*/ 130148 w 1085850"/>
                <a:gd name="connsiteY10" fmla="*/ 62027 h 2000250"/>
                <a:gd name="connsiteX11" fmla="*/ 37755 w 1085850"/>
                <a:gd name="connsiteY11" fmla="*/ 275387 h 2000250"/>
                <a:gd name="connsiteX12" fmla="*/ 33945 w 1085850"/>
                <a:gd name="connsiteY12" fmla="*/ 320155 h 2000250"/>
                <a:gd name="connsiteX13" fmla="*/ 40613 w 1085850"/>
                <a:gd name="connsiteY13" fmla="*/ 459220 h 2000250"/>
                <a:gd name="connsiteX14" fmla="*/ 45375 w 1085850"/>
                <a:gd name="connsiteY14" fmla="*/ 608762 h 2000250"/>
                <a:gd name="connsiteX15" fmla="*/ 47280 w 1085850"/>
                <a:gd name="connsiteY15" fmla="*/ 658292 h 2000250"/>
                <a:gd name="connsiteX16" fmla="*/ 55853 w 1085850"/>
                <a:gd name="connsiteY16" fmla="*/ 1053580 h 2000250"/>
                <a:gd name="connsiteX17" fmla="*/ 49185 w 1085850"/>
                <a:gd name="connsiteY17" fmla="*/ 1080250 h 2000250"/>
                <a:gd name="connsiteX18" fmla="*/ 11085 w 1085850"/>
                <a:gd name="connsiteY18" fmla="*/ 1294562 h 2000250"/>
                <a:gd name="connsiteX19" fmla="*/ 2513 w 1085850"/>
                <a:gd name="connsiteY19" fmla="*/ 1650797 h 2000250"/>
                <a:gd name="connsiteX20" fmla="*/ 2513 w 1085850"/>
                <a:gd name="connsiteY20" fmla="*/ 1724140 h 2000250"/>
                <a:gd name="connsiteX21" fmla="*/ 62520 w 1085850"/>
                <a:gd name="connsiteY21" fmla="*/ 1758430 h 2000250"/>
                <a:gd name="connsiteX22" fmla="*/ 82523 w 1085850"/>
                <a:gd name="connsiteY22" fmla="*/ 1705090 h 2000250"/>
                <a:gd name="connsiteX23" fmla="*/ 68235 w 1085850"/>
                <a:gd name="connsiteY23" fmla="*/ 1616507 h 2000250"/>
                <a:gd name="connsiteX24" fmla="*/ 79666 w 1085850"/>
                <a:gd name="connsiteY24" fmla="*/ 1301230 h 2000250"/>
                <a:gd name="connsiteX25" fmla="*/ 124433 w 1085850"/>
                <a:gd name="connsiteY25" fmla="*/ 1277417 h 2000250"/>
                <a:gd name="connsiteX26" fmla="*/ 280643 w 1085850"/>
                <a:gd name="connsiteY26" fmla="*/ 1355522 h 2000250"/>
                <a:gd name="connsiteX27" fmla="*/ 374941 w 1085850"/>
                <a:gd name="connsiteY27" fmla="*/ 1499350 h 2000250"/>
                <a:gd name="connsiteX28" fmla="*/ 364463 w 1085850"/>
                <a:gd name="connsiteY28" fmla="*/ 1946072 h 2000250"/>
                <a:gd name="connsiteX29" fmla="*/ 394943 w 1085850"/>
                <a:gd name="connsiteY29" fmla="*/ 2003222 h 2000250"/>
                <a:gd name="connsiteX30" fmla="*/ 425423 w 1085850"/>
                <a:gd name="connsiteY30" fmla="*/ 1947025 h 2000250"/>
                <a:gd name="connsiteX31" fmla="*/ 425423 w 1085850"/>
                <a:gd name="connsiteY31" fmla="*/ 1681277 h 2000250"/>
                <a:gd name="connsiteX32" fmla="*/ 432091 w 1085850"/>
                <a:gd name="connsiteY32" fmla="*/ 1681277 h 2000250"/>
                <a:gd name="connsiteX33" fmla="*/ 431138 w 1085850"/>
                <a:gd name="connsiteY33" fmla="*/ 1409815 h 2000250"/>
                <a:gd name="connsiteX34" fmla="*/ 496860 w 1085850"/>
                <a:gd name="connsiteY34" fmla="*/ 1350760 h 2000250"/>
                <a:gd name="connsiteX35" fmla="*/ 631163 w 1085850"/>
                <a:gd name="connsiteY35" fmla="*/ 1507922 h 2000250"/>
                <a:gd name="connsiteX36" fmla="*/ 650213 w 1085850"/>
                <a:gd name="connsiteY36" fmla="*/ 1546022 h 2000250"/>
                <a:gd name="connsiteX37" fmla="*/ 676883 w 1085850"/>
                <a:gd name="connsiteY37" fmla="*/ 1509827 h 2000250"/>
                <a:gd name="connsiteX38" fmla="*/ 677835 w 1085850"/>
                <a:gd name="connsiteY38" fmla="*/ 1419340 h 2000250"/>
                <a:gd name="connsiteX39" fmla="*/ 742605 w 1085850"/>
                <a:gd name="connsiteY39" fmla="*/ 1366952 h 2000250"/>
                <a:gd name="connsiteX40" fmla="*/ 817853 w 1085850"/>
                <a:gd name="connsiteY40" fmla="*/ 1443152 h 2000250"/>
                <a:gd name="connsiteX41" fmla="*/ 806423 w 1085850"/>
                <a:gd name="connsiteY41" fmla="*/ 1691755 h 2000250"/>
                <a:gd name="connsiteX42" fmla="*/ 830235 w 1085850"/>
                <a:gd name="connsiteY42" fmla="*/ 1757477 h 2000250"/>
                <a:gd name="connsiteX43" fmla="*/ 864526 w 1085850"/>
                <a:gd name="connsiteY43" fmla="*/ 1699375 h 2000250"/>
                <a:gd name="connsiteX44" fmla="*/ 862620 w 1085850"/>
                <a:gd name="connsiteY44" fmla="*/ 1496492 h 2000250"/>
                <a:gd name="connsiteX45" fmla="*/ 959776 w 1085850"/>
                <a:gd name="connsiteY45" fmla="*/ 1307897 h 2000250"/>
                <a:gd name="connsiteX46" fmla="*/ 1032166 w 1085850"/>
                <a:gd name="connsiteY46" fmla="*/ 1343140 h 2000250"/>
                <a:gd name="connsiteX47" fmla="*/ 1055978 w 1085850"/>
                <a:gd name="connsiteY47" fmla="*/ 1382192 h 2000250"/>
                <a:gd name="connsiteX48" fmla="*/ 1083601 w 1085850"/>
                <a:gd name="connsiteY48" fmla="*/ 1350760 h 2000250"/>
                <a:gd name="connsiteX49" fmla="*/ 798803 w 1085850"/>
                <a:gd name="connsiteY49" fmla="*/ 1016432 h 2000250"/>
                <a:gd name="connsiteX50" fmla="*/ 459713 w 1085850"/>
                <a:gd name="connsiteY50" fmla="*/ 363970 h 2000250"/>
                <a:gd name="connsiteX51" fmla="*/ 472095 w 1085850"/>
                <a:gd name="connsiteY51" fmla="*/ 503987 h 2000250"/>
                <a:gd name="connsiteX52" fmla="*/ 459713 w 1085850"/>
                <a:gd name="connsiteY52" fmla="*/ 363970 h 200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085850" h="2000250">
                  <a:moveTo>
                    <a:pt x="798803" y="1016432"/>
                  </a:moveTo>
                  <a:cubicBezTo>
                    <a:pt x="715935" y="1041197"/>
                    <a:pt x="631163" y="1042150"/>
                    <a:pt x="554010" y="991667"/>
                  </a:cubicBezTo>
                  <a:cubicBezTo>
                    <a:pt x="541628" y="984047"/>
                    <a:pt x="525435" y="979285"/>
                    <a:pt x="511148" y="979285"/>
                  </a:cubicBezTo>
                  <a:cubicBezTo>
                    <a:pt x="452093" y="982142"/>
                    <a:pt x="445425" y="945947"/>
                    <a:pt x="452093" y="902132"/>
                  </a:cubicBezTo>
                  <a:cubicBezTo>
                    <a:pt x="461618" y="837362"/>
                    <a:pt x="472095" y="772592"/>
                    <a:pt x="469238" y="705917"/>
                  </a:cubicBezTo>
                  <a:cubicBezTo>
                    <a:pt x="467333" y="652577"/>
                    <a:pt x="457808" y="594475"/>
                    <a:pt x="517816" y="560185"/>
                  </a:cubicBezTo>
                  <a:cubicBezTo>
                    <a:pt x="523530" y="557327"/>
                    <a:pt x="526388" y="546850"/>
                    <a:pt x="527341" y="540182"/>
                  </a:cubicBezTo>
                  <a:cubicBezTo>
                    <a:pt x="536866" y="408737"/>
                    <a:pt x="574013" y="271577"/>
                    <a:pt x="451141" y="165850"/>
                  </a:cubicBezTo>
                  <a:cubicBezTo>
                    <a:pt x="427328" y="145847"/>
                    <a:pt x="403516" y="119177"/>
                    <a:pt x="412088" y="82030"/>
                  </a:cubicBezTo>
                  <a:cubicBezTo>
                    <a:pt x="424470" y="29642"/>
                    <a:pt x="392085" y="12497"/>
                    <a:pt x="352080" y="5830"/>
                  </a:cubicBezTo>
                  <a:cubicBezTo>
                    <a:pt x="270166" y="-8458"/>
                    <a:pt x="192060" y="1067"/>
                    <a:pt x="130148" y="62027"/>
                  </a:cubicBezTo>
                  <a:cubicBezTo>
                    <a:pt x="72045" y="120130"/>
                    <a:pt x="7275" y="177280"/>
                    <a:pt x="37755" y="275387"/>
                  </a:cubicBezTo>
                  <a:cubicBezTo>
                    <a:pt x="41566" y="288722"/>
                    <a:pt x="38708" y="305867"/>
                    <a:pt x="33945" y="320155"/>
                  </a:cubicBezTo>
                  <a:cubicBezTo>
                    <a:pt x="17753" y="367780"/>
                    <a:pt x="26325" y="412547"/>
                    <a:pt x="40613" y="459220"/>
                  </a:cubicBezTo>
                  <a:cubicBezTo>
                    <a:pt x="55853" y="507797"/>
                    <a:pt x="86333" y="556375"/>
                    <a:pt x="45375" y="608762"/>
                  </a:cubicBezTo>
                  <a:cubicBezTo>
                    <a:pt x="37755" y="619240"/>
                    <a:pt x="44423" y="642100"/>
                    <a:pt x="47280" y="658292"/>
                  </a:cubicBezTo>
                  <a:cubicBezTo>
                    <a:pt x="68235" y="789737"/>
                    <a:pt x="52995" y="922135"/>
                    <a:pt x="55853" y="1053580"/>
                  </a:cubicBezTo>
                  <a:cubicBezTo>
                    <a:pt x="55853" y="1062152"/>
                    <a:pt x="53948" y="1072630"/>
                    <a:pt x="49185" y="1080250"/>
                  </a:cubicBezTo>
                  <a:cubicBezTo>
                    <a:pt x="7275" y="1146925"/>
                    <a:pt x="8228" y="1220267"/>
                    <a:pt x="11085" y="1294562"/>
                  </a:cubicBezTo>
                  <a:cubicBezTo>
                    <a:pt x="15848" y="1413625"/>
                    <a:pt x="16800" y="1531735"/>
                    <a:pt x="2513" y="1650797"/>
                  </a:cubicBezTo>
                  <a:cubicBezTo>
                    <a:pt x="-345" y="1674610"/>
                    <a:pt x="-1297" y="1700327"/>
                    <a:pt x="2513" y="1724140"/>
                  </a:cubicBezTo>
                  <a:cubicBezTo>
                    <a:pt x="7275" y="1757477"/>
                    <a:pt x="33945" y="1766050"/>
                    <a:pt x="62520" y="1758430"/>
                  </a:cubicBezTo>
                  <a:cubicBezTo>
                    <a:pt x="90143" y="1750810"/>
                    <a:pt x="94905" y="1729855"/>
                    <a:pt x="82523" y="1705090"/>
                  </a:cubicBezTo>
                  <a:cubicBezTo>
                    <a:pt x="68235" y="1677467"/>
                    <a:pt x="72045" y="1646035"/>
                    <a:pt x="68235" y="1616507"/>
                  </a:cubicBezTo>
                  <a:cubicBezTo>
                    <a:pt x="56805" y="1510780"/>
                    <a:pt x="89191" y="1406957"/>
                    <a:pt x="79666" y="1301230"/>
                  </a:cubicBezTo>
                  <a:cubicBezTo>
                    <a:pt x="76808" y="1264082"/>
                    <a:pt x="93953" y="1260272"/>
                    <a:pt x="124433" y="1277417"/>
                  </a:cubicBezTo>
                  <a:cubicBezTo>
                    <a:pt x="175868" y="1305992"/>
                    <a:pt x="226350" y="1338377"/>
                    <a:pt x="280643" y="1355522"/>
                  </a:cubicBezTo>
                  <a:cubicBezTo>
                    <a:pt x="355891" y="1379335"/>
                    <a:pt x="374941" y="1426960"/>
                    <a:pt x="374941" y="1499350"/>
                  </a:cubicBezTo>
                  <a:cubicBezTo>
                    <a:pt x="374941" y="1648892"/>
                    <a:pt x="372083" y="1797482"/>
                    <a:pt x="364463" y="1946072"/>
                  </a:cubicBezTo>
                  <a:cubicBezTo>
                    <a:pt x="363510" y="1969885"/>
                    <a:pt x="361605" y="2003222"/>
                    <a:pt x="394943" y="2003222"/>
                  </a:cubicBezTo>
                  <a:cubicBezTo>
                    <a:pt x="428280" y="2003222"/>
                    <a:pt x="425423" y="1970837"/>
                    <a:pt x="425423" y="1947025"/>
                  </a:cubicBezTo>
                  <a:cubicBezTo>
                    <a:pt x="426375" y="1858442"/>
                    <a:pt x="425423" y="1769860"/>
                    <a:pt x="425423" y="1681277"/>
                  </a:cubicBezTo>
                  <a:cubicBezTo>
                    <a:pt x="427328" y="1681277"/>
                    <a:pt x="430185" y="1681277"/>
                    <a:pt x="432091" y="1681277"/>
                  </a:cubicBezTo>
                  <a:cubicBezTo>
                    <a:pt x="432091" y="1590790"/>
                    <a:pt x="433043" y="1500302"/>
                    <a:pt x="431138" y="1409815"/>
                  </a:cubicBezTo>
                  <a:cubicBezTo>
                    <a:pt x="430185" y="1361237"/>
                    <a:pt x="453045" y="1346950"/>
                    <a:pt x="496860" y="1350760"/>
                  </a:cubicBezTo>
                  <a:cubicBezTo>
                    <a:pt x="580680" y="1357427"/>
                    <a:pt x="628305" y="1410767"/>
                    <a:pt x="631163" y="1507922"/>
                  </a:cubicBezTo>
                  <a:cubicBezTo>
                    <a:pt x="632116" y="1524115"/>
                    <a:pt x="623543" y="1546022"/>
                    <a:pt x="650213" y="1546022"/>
                  </a:cubicBezTo>
                  <a:cubicBezTo>
                    <a:pt x="672120" y="1546022"/>
                    <a:pt x="675930" y="1526972"/>
                    <a:pt x="676883" y="1509827"/>
                  </a:cubicBezTo>
                  <a:cubicBezTo>
                    <a:pt x="677835" y="1479347"/>
                    <a:pt x="678788" y="1449820"/>
                    <a:pt x="677835" y="1419340"/>
                  </a:cubicBezTo>
                  <a:cubicBezTo>
                    <a:pt x="675930" y="1372667"/>
                    <a:pt x="701648" y="1360285"/>
                    <a:pt x="742605" y="1366952"/>
                  </a:cubicBezTo>
                  <a:cubicBezTo>
                    <a:pt x="786420" y="1373620"/>
                    <a:pt x="814043" y="1394575"/>
                    <a:pt x="817853" y="1443152"/>
                  </a:cubicBezTo>
                  <a:cubicBezTo>
                    <a:pt x="825473" y="1526972"/>
                    <a:pt x="810233" y="1608887"/>
                    <a:pt x="806423" y="1691755"/>
                  </a:cubicBezTo>
                  <a:cubicBezTo>
                    <a:pt x="805470" y="1716520"/>
                    <a:pt x="794993" y="1753667"/>
                    <a:pt x="830235" y="1757477"/>
                  </a:cubicBezTo>
                  <a:cubicBezTo>
                    <a:pt x="870241" y="1762240"/>
                    <a:pt x="860716" y="1722235"/>
                    <a:pt x="864526" y="1699375"/>
                  </a:cubicBezTo>
                  <a:cubicBezTo>
                    <a:pt x="875955" y="1631747"/>
                    <a:pt x="870241" y="1564120"/>
                    <a:pt x="862620" y="1496492"/>
                  </a:cubicBezTo>
                  <a:cubicBezTo>
                    <a:pt x="854048" y="1412672"/>
                    <a:pt x="885480" y="1349807"/>
                    <a:pt x="959776" y="1307897"/>
                  </a:cubicBezTo>
                  <a:cubicBezTo>
                    <a:pt x="1010258" y="1280275"/>
                    <a:pt x="1023593" y="1286942"/>
                    <a:pt x="1032166" y="1343140"/>
                  </a:cubicBezTo>
                  <a:cubicBezTo>
                    <a:pt x="1035023" y="1359332"/>
                    <a:pt x="1032166" y="1381240"/>
                    <a:pt x="1055978" y="1382192"/>
                  </a:cubicBezTo>
                  <a:cubicBezTo>
                    <a:pt x="1074076" y="1383145"/>
                    <a:pt x="1078838" y="1365047"/>
                    <a:pt x="1083601" y="1350760"/>
                  </a:cubicBezTo>
                  <a:cubicBezTo>
                    <a:pt x="1133130" y="1180262"/>
                    <a:pt x="981683" y="962140"/>
                    <a:pt x="798803" y="1016432"/>
                  </a:cubicBezTo>
                  <a:close/>
                  <a:moveTo>
                    <a:pt x="459713" y="363970"/>
                  </a:moveTo>
                  <a:cubicBezTo>
                    <a:pt x="482573" y="392545"/>
                    <a:pt x="485430" y="420167"/>
                    <a:pt x="472095" y="503987"/>
                  </a:cubicBezTo>
                  <a:cubicBezTo>
                    <a:pt x="447330" y="454457"/>
                    <a:pt x="445425" y="423025"/>
                    <a:pt x="459713" y="3639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4AC58BBA-202F-4146-9D52-E11733367BF6}"/>
              </a:ext>
            </a:extLst>
          </p:cNvPr>
          <p:cNvSpPr txBox="1"/>
          <p:nvPr/>
        </p:nvSpPr>
        <p:spPr>
          <a:xfrm>
            <a:off x="623562" y="1821377"/>
            <a:ext cx="368360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05D22F-3131-4597-BFC0-DA4AE20106DE}"/>
              </a:ext>
            </a:extLst>
          </p:cNvPr>
          <p:cNvSpPr txBox="1"/>
          <p:nvPr/>
        </p:nvSpPr>
        <p:spPr>
          <a:xfrm>
            <a:off x="674423" y="411158"/>
            <a:ext cx="5319004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+mj-lt"/>
                <a:cs typeface="Arial" pitchFamily="34" charset="0"/>
              </a:rPr>
              <a:t>Professional Presentation</a:t>
            </a:r>
            <a:endParaRPr lang="ko-KR" altLang="en-US" sz="36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7491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7D2CA77-F42D-47EC-95DB-1EC2625442B3}"/>
              </a:ext>
            </a:extLst>
          </p:cNvPr>
          <p:cNvGrpSpPr/>
          <p:nvPr/>
        </p:nvGrpSpPr>
        <p:grpSpPr>
          <a:xfrm>
            <a:off x="898554" y="2049815"/>
            <a:ext cx="10426696" cy="2457952"/>
            <a:chOff x="685523" y="2420888"/>
            <a:chExt cx="7881146" cy="2232248"/>
          </a:xfrm>
        </p:grpSpPr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1B1D8CD4-DB3F-40E0-93AA-A44EBBC8A67C}"/>
                </a:ext>
              </a:extLst>
            </p:cNvPr>
            <p:cNvSpPr/>
            <p:nvPr/>
          </p:nvSpPr>
          <p:spPr>
            <a:xfrm>
              <a:off x="685523" y="3717032"/>
              <a:ext cx="2122461" cy="936104"/>
            </a:xfrm>
            <a:prstGeom prst="triangle">
              <a:avLst>
                <a:gd name="adj" fmla="val 49582"/>
              </a:avLst>
            </a:prstGeom>
            <a:solidFill>
              <a:schemeClr val="accent6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2A730306-A570-4C56-868E-2FE0B86ED736}"/>
                </a:ext>
              </a:extLst>
            </p:cNvPr>
            <p:cNvSpPr/>
            <p:nvPr/>
          </p:nvSpPr>
          <p:spPr>
            <a:xfrm>
              <a:off x="2125195" y="3212976"/>
              <a:ext cx="2122461" cy="1440160"/>
            </a:xfrm>
            <a:prstGeom prst="triangl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9D8BF17C-D17F-4030-89E4-8B7FE57215B9}"/>
                </a:ext>
              </a:extLst>
            </p:cNvPr>
            <p:cNvSpPr/>
            <p:nvPr/>
          </p:nvSpPr>
          <p:spPr>
            <a:xfrm>
              <a:off x="3564865" y="2780928"/>
              <a:ext cx="2122461" cy="1872208"/>
            </a:xfrm>
            <a:prstGeom prst="triangl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1B6A566A-170B-49E9-99D2-AD1EAF7CD901}"/>
                </a:ext>
              </a:extLst>
            </p:cNvPr>
            <p:cNvSpPr/>
            <p:nvPr/>
          </p:nvSpPr>
          <p:spPr>
            <a:xfrm>
              <a:off x="5004537" y="2420888"/>
              <a:ext cx="2122461" cy="2232248"/>
            </a:xfrm>
            <a:prstGeom prst="triangl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A8462C55-9E76-44D1-894A-E9A007BF9454}"/>
                </a:ext>
              </a:extLst>
            </p:cNvPr>
            <p:cNvSpPr/>
            <p:nvPr/>
          </p:nvSpPr>
          <p:spPr>
            <a:xfrm>
              <a:off x="6444208" y="4088662"/>
              <a:ext cx="2122461" cy="564474"/>
            </a:xfrm>
            <a:prstGeom prst="triangle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A9C812F5-7866-4CB9-BB5E-1B456E850C4E}"/>
              </a:ext>
            </a:extLst>
          </p:cNvPr>
          <p:cNvSpPr/>
          <p:nvPr/>
        </p:nvSpPr>
        <p:spPr>
          <a:xfrm rot="10800000">
            <a:off x="2182854" y="4685960"/>
            <a:ext cx="204680" cy="176448"/>
          </a:xfrm>
          <a:prstGeom prst="triangle">
            <a:avLst/>
          </a:prstGeom>
          <a:solidFill>
            <a:schemeClr val="accent6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2FA95F97-3C0C-42D5-9979-F109BE5C813A}"/>
              </a:ext>
            </a:extLst>
          </p:cNvPr>
          <p:cNvSpPr/>
          <p:nvPr/>
        </p:nvSpPr>
        <p:spPr>
          <a:xfrm rot="10800000">
            <a:off x="4090962" y="4685959"/>
            <a:ext cx="204680" cy="176448"/>
          </a:xfrm>
          <a:prstGeom prst="triangle">
            <a:avLst/>
          </a:prstGeom>
          <a:solidFill>
            <a:schemeClr val="accent1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1A5C927E-CD78-41B7-950B-7DA8F32FAE16}"/>
              </a:ext>
            </a:extLst>
          </p:cNvPr>
          <p:cNvSpPr/>
          <p:nvPr/>
        </p:nvSpPr>
        <p:spPr>
          <a:xfrm rot="10800000">
            <a:off x="5999070" y="4685959"/>
            <a:ext cx="204680" cy="176448"/>
          </a:xfrm>
          <a:prstGeom prst="triangle">
            <a:avLst/>
          </a:prstGeom>
          <a:solidFill>
            <a:schemeClr val="accent2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2FBF2F98-B67B-4C25-B43F-A3C6F8C5D7BE}"/>
              </a:ext>
            </a:extLst>
          </p:cNvPr>
          <p:cNvSpPr/>
          <p:nvPr/>
        </p:nvSpPr>
        <p:spPr>
          <a:xfrm rot="10800000">
            <a:off x="7907178" y="4685959"/>
            <a:ext cx="204680" cy="176448"/>
          </a:xfrm>
          <a:prstGeom prst="triangle">
            <a:avLst/>
          </a:prstGeom>
          <a:solidFill>
            <a:schemeClr val="accent3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9761011F-D5AE-41E8-AE59-E4B863062C57}"/>
              </a:ext>
            </a:extLst>
          </p:cNvPr>
          <p:cNvSpPr/>
          <p:nvPr/>
        </p:nvSpPr>
        <p:spPr>
          <a:xfrm rot="10800000">
            <a:off x="9815285" y="4685959"/>
            <a:ext cx="204680" cy="176448"/>
          </a:xfrm>
          <a:prstGeom prst="triangle">
            <a:avLst/>
          </a:prstGeom>
          <a:solidFill>
            <a:schemeClr val="accent4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70C6AE1-1534-457D-A6FC-56D989B287D3}"/>
              </a:ext>
            </a:extLst>
          </p:cNvPr>
          <p:cNvGrpSpPr/>
          <p:nvPr/>
        </p:nvGrpSpPr>
        <p:grpSpPr>
          <a:xfrm>
            <a:off x="1478944" y="5040599"/>
            <a:ext cx="1612500" cy="1096064"/>
            <a:chOff x="1418442" y="3789040"/>
            <a:chExt cx="1512168" cy="109606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85E6B32-08EE-4079-AEF8-DF3081220B51}"/>
                </a:ext>
              </a:extLst>
            </p:cNvPr>
            <p:cNvSpPr txBox="1"/>
            <p:nvPr/>
          </p:nvSpPr>
          <p:spPr>
            <a:xfrm>
              <a:off x="1418442" y="3789040"/>
              <a:ext cx="1506974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F1B69E-F998-4F98-9E4E-1180AD0EE006}"/>
                </a:ext>
              </a:extLst>
            </p:cNvPr>
            <p:cNvSpPr txBox="1"/>
            <p:nvPr/>
          </p:nvSpPr>
          <p:spPr>
            <a:xfrm>
              <a:off x="1419255" y="4054107"/>
              <a:ext cx="1511355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3CA36A1-3DB5-4E51-AC41-5839F6456E28}"/>
              </a:ext>
            </a:extLst>
          </p:cNvPr>
          <p:cNvGrpSpPr/>
          <p:nvPr/>
        </p:nvGrpSpPr>
        <p:grpSpPr>
          <a:xfrm>
            <a:off x="3387052" y="5040599"/>
            <a:ext cx="1612500" cy="1096064"/>
            <a:chOff x="1418442" y="3789040"/>
            <a:chExt cx="1512168" cy="109606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D9CBE8A-7D88-4EC1-BB69-D7255EADDE87}"/>
                </a:ext>
              </a:extLst>
            </p:cNvPr>
            <p:cNvSpPr txBox="1"/>
            <p:nvPr/>
          </p:nvSpPr>
          <p:spPr>
            <a:xfrm>
              <a:off x="1418442" y="3789040"/>
              <a:ext cx="1506974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10E62C7-3240-493F-8A1B-2F013494F0EA}"/>
                </a:ext>
              </a:extLst>
            </p:cNvPr>
            <p:cNvSpPr txBox="1"/>
            <p:nvPr/>
          </p:nvSpPr>
          <p:spPr>
            <a:xfrm>
              <a:off x="1419255" y="4054107"/>
              <a:ext cx="1511355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E621BAF-A391-4721-A454-E1F7A2291A20}"/>
              </a:ext>
            </a:extLst>
          </p:cNvPr>
          <p:cNvGrpSpPr/>
          <p:nvPr/>
        </p:nvGrpSpPr>
        <p:grpSpPr>
          <a:xfrm>
            <a:off x="5296027" y="5040599"/>
            <a:ext cx="1612500" cy="1096064"/>
            <a:chOff x="1418442" y="3789040"/>
            <a:chExt cx="1512168" cy="109606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20C74F9-BFCA-49B0-9EE9-0F8333B33E3A}"/>
                </a:ext>
              </a:extLst>
            </p:cNvPr>
            <p:cNvSpPr txBox="1"/>
            <p:nvPr/>
          </p:nvSpPr>
          <p:spPr>
            <a:xfrm>
              <a:off x="1418442" y="3789040"/>
              <a:ext cx="1506974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C9187FB-16A9-4421-9E43-ECF9D2863610}"/>
                </a:ext>
              </a:extLst>
            </p:cNvPr>
            <p:cNvSpPr txBox="1"/>
            <p:nvPr/>
          </p:nvSpPr>
          <p:spPr>
            <a:xfrm>
              <a:off x="1419255" y="4054107"/>
              <a:ext cx="1511355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8F192B5-ADDD-494C-B600-FA90E43A26F4}"/>
              </a:ext>
            </a:extLst>
          </p:cNvPr>
          <p:cNvGrpSpPr/>
          <p:nvPr/>
        </p:nvGrpSpPr>
        <p:grpSpPr>
          <a:xfrm>
            <a:off x="7203268" y="5040599"/>
            <a:ext cx="1612500" cy="1096064"/>
            <a:chOff x="1418442" y="3789040"/>
            <a:chExt cx="1512168" cy="109606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85D041E-044B-4223-A9EA-C92963864499}"/>
                </a:ext>
              </a:extLst>
            </p:cNvPr>
            <p:cNvSpPr txBox="1"/>
            <p:nvPr/>
          </p:nvSpPr>
          <p:spPr>
            <a:xfrm>
              <a:off x="1418442" y="3789040"/>
              <a:ext cx="1506974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E6765CC-A28B-45F6-A964-5594ECD4DF3E}"/>
                </a:ext>
              </a:extLst>
            </p:cNvPr>
            <p:cNvSpPr txBox="1"/>
            <p:nvPr/>
          </p:nvSpPr>
          <p:spPr>
            <a:xfrm>
              <a:off x="1419255" y="4054107"/>
              <a:ext cx="1511355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B20981E-D4DC-4FAE-B936-2274CB114605}"/>
              </a:ext>
            </a:extLst>
          </p:cNvPr>
          <p:cNvGrpSpPr/>
          <p:nvPr/>
        </p:nvGrpSpPr>
        <p:grpSpPr>
          <a:xfrm>
            <a:off x="9111376" y="5040599"/>
            <a:ext cx="1612500" cy="1096064"/>
            <a:chOff x="1418442" y="3789040"/>
            <a:chExt cx="1512168" cy="109606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6160C7B-BA7B-47AB-BA1A-C5D91B88CA9C}"/>
                </a:ext>
              </a:extLst>
            </p:cNvPr>
            <p:cNvSpPr txBox="1"/>
            <p:nvPr/>
          </p:nvSpPr>
          <p:spPr>
            <a:xfrm>
              <a:off x="1418442" y="3789040"/>
              <a:ext cx="1506974" cy="30777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F8B824C-C16B-4D1E-B7ED-C5ECC43F3976}"/>
                </a:ext>
              </a:extLst>
            </p:cNvPr>
            <p:cNvSpPr txBox="1"/>
            <p:nvPr/>
          </p:nvSpPr>
          <p:spPr>
            <a:xfrm>
              <a:off x="1419255" y="4054107"/>
              <a:ext cx="1511355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409E61C4-8511-42B1-8BD0-FC978BA41DEE}"/>
              </a:ext>
            </a:extLst>
          </p:cNvPr>
          <p:cNvSpPr txBox="1"/>
          <p:nvPr/>
        </p:nvSpPr>
        <p:spPr>
          <a:xfrm>
            <a:off x="1883469" y="2992429"/>
            <a:ext cx="8034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50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%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94298D-A5B2-40E8-A512-D099D1427EDA}"/>
              </a:ext>
            </a:extLst>
          </p:cNvPr>
          <p:cNvSpPr txBox="1"/>
          <p:nvPr/>
        </p:nvSpPr>
        <p:spPr>
          <a:xfrm>
            <a:off x="3791577" y="2409857"/>
            <a:ext cx="8034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65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%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BF4F66-365B-46B5-B3CF-080C64598A8E}"/>
              </a:ext>
            </a:extLst>
          </p:cNvPr>
          <p:cNvSpPr txBox="1"/>
          <p:nvPr/>
        </p:nvSpPr>
        <p:spPr>
          <a:xfrm>
            <a:off x="5699685" y="1959136"/>
            <a:ext cx="8034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80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%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CB1BB99-3A5D-4C54-B9D5-B315F87D2F98}"/>
              </a:ext>
            </a:extLst>
          </p:cNvPr>
          <p:cNvSpPr txBox="1"/>
          <p:nvPr/>
        </p:nvSpPr>
        <p:spPr>
          <a:xfrm>
            <a:off x="7607793" y="1628802"/>
            <a:ext cx="8034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90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%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B393A2-E5AE-448A-8972-D3A5071503A8}"/>
              </a:ext>
            </a:extLst>
          </p:cNvPr>
          <p:cNvSpPr txBox="1"/>
          <p:nvPr/>
        </p:nvSpPr>
        <p:spPr>
          <a:xfrm>
            <a:off x="9515901" y="3434259"/>
            <a:ext cx="80344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35</a:t>
            </a: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%</a:t>
            </a:r>
            <a:endParaRPr lang="ko-KR" altLang="en-US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2853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8CFEDE2-8C1C-4363-8604-BD8543326F40}"/>
              </a:ext>
            </a:extLst>
          </p:cNvPr>
          <p:cNvGrpSpPr/>
          <p:nvPr/>
        </p:nvGrpSpPr>
        <p:grpSpPr>
          <a:xfrm>
            <a:off x="4951317" y="2707429"/>
            <a:ext cx="2272389" cy="2272388"/>
            <a:chOff x="3427315" y="2569217"/>
            <a:chExt cx="2272389" cy="227238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51526264-3356-4A89-9D27-AFB3934721DE}"/>
                </a:ext>
              </a:extLst>
            </p:cNvPr>
            <p:cNvSpPr/>
            <p:nvPr/>
          </p:nvSpPr>
          <p:spPr>
            <a:xfrm flipH="1">
              <a:off x="3849091" y="2990991"/>
              <a:ext cx="1428837" cy="1428839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C8B833E8-923D-4638-946E-31C88AD5CD89}"/>
                </a:ext>
              </a:extLst>
            </p:cNvPr>
            <p:cNvSpPr/>
            <p:nvPr/>
          </p:nvSpPr>
          <p:spPr>
            <a:xfrm>
              <a:off x="3735417" y="2877318"/>
              <a:ext cx="1656184" cy="1656184"/>
            </a:xfrm>
            <a:prstGeom prst="ellipse">
              <a:avLst/>
            </a:prstGeom>
            <a:noFill/>
            <a:ln w="127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474171F8-A830-4EE9-8E40-CE2E7C7C806F}"/>
                </a:ext>
              </a:extLst>
            </p:cNvPr>
            <p:cNvSpPr/>
            <p:nvPr/>
          </p:nvSpPr>
          <p:spPr>
            <a:xfrm rot="18900000">
              <a:off x="3584167" y="2726068"/>
              <a:ext cx="1958684" cy="1958684"/>
            </a:xfrm>
            <a:prstGeom prst="arc">
              <a:avLst>
                <a:gd name="adj1" fmla="val 16929681"/>
                <a:gd name="adj2" fmla="val 20832908"/>
              </a:avLst>
            </a:prstGeom>
            <a:ln w="12700">
              <a:solidFill>
                <a:schemeClr val="accent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Arc 6">
              <a:extLst>
                <a:ext uri="{FF2B5EF4-FFF2-40B4-BE49-F238E27FC236}">
                  <a16:creationId xmlns:a16="http://schemas.microsoft.com/office/drawing/2014/main" id="{82E184B5-E92C-4ED5-9AB4-D6A9715570BB}"/>
                </a:ext>
              </a:extLst>
            </p:cNvPr>
            <p:cNvSpPr/>
            <p:nvPr/>
          </p:nvSpPr>
          <p:spPr>
            <a:xfrm rot="11700000">
              <a:off x="3584167" y="2726068"/>
              <a:ext cx="1958684" cy="1958684"/>
            </a:xfrm>
            <a:prstGeom prst="arc">
              <a:avLst>
                <a:gd name="adj1" fmla="val 16929681"/>
                <a:gd name="adj2" fmla="val 20832908"/>
              </a:avLst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Arc 7">
              <a:extLst>
                <a:ext uri="{FF2B5EF4-FFF2-40B4-BE49-F238E27FC236}">
                  <a16:creationId xmlns:a16="http://schemas.microsoft.com/office/drawing/2014/main" id="{DB4B302B-3AB7-43C3-A77E-054237E9B0FB}"/>
                </a:ext>
              </a:extLst>
            </p:cNvPr>
            <p:cNvSpPr/>
            <p:nvPr/>
          </p:nvSpPr>
          <p:spPr>
            <a:xfrm rot="4500000">
              <a:off x="3584167" y="2726068"/>
              <a:ext cx="1958684" cy="1958684"/>
            </a:xfrm>
            <a:prstGeom prst="arc">
              <a:avLst>
                <a:gd name="adj1" fmla="val 16929681"/>
                <a:gd name="adj2" fmla="val 20832908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2AE975B6-703A-441D-A42B-FA9440F72FF0}"/>
                </a:ext>
              </a:extLst>
            </p:cNvPr>
            <p:cNvSpPr/>
            <p:nvPr/>
          </p:nvSpPr>
          <p:spPr>
            <a:xfrm rot="8100000">
              <a:off x="3427315" y="2569217"/>
              <a:ext cx="2272388" cy="2272388"/>
            </a:xfrm>
            <a:prstGeom prst="arc">
              <a:avLst>
                <a:gd name="adj1" fmla="val 16929681"/>
                <a:gd name="adj2" fmla="val 20832908"/>
              </a:avLst>
            </a:prstGeom>
            <a:ln w="12700">
              <a:solidFill>
                <a:schemeClr val="accent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143EB9F0-23C9-486F-8C1F-814F96150C36}"/>
                </a:ext>
              </a:extLst>
            </p:cNvPr>
            <p:cNvSpPr/>
            <p:nvPr/>
          </p:nvSpPr>
          <p:spPr>
            <a:xfrm rot="900000">
              <a:off x="3427316" y="2569217"/>
              <a:ext cx="2272388" cy="2272388"/>
            </a:xfrm>
            <a:prstGeom prst="arc">
              <a:avLst>
                <a:gd name="adj1" fmla="val 16929681"/>
                <a:gd name="adj2" fmla="val 20832908"/>
              </a:avLst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Arc 10">
              <a:extLst>
                <a:ext uri="{FF2B5EF4-FFF2-40B4-BE49-F238E27FC236}">
                  <a16:creationId xmlns:a16="http://schemas.microsoft.com/office/drawing/2014/main" id="{04F3A40E-6282-4F88-8918-7D7E72E1B1E9}"/>
                </a:ext>
              </a:extLst>
            </p:cNvPr>
            <p:cNvSpPr/>
            <p:nvPr/>
          </p:nvSpPr>
          <p:spPr>
            <a:xfrm rot="15300000">
              <a:off x="3427317" y="2569216"/>
              <a:ext cx="2272386" cy="2272388"/>
            </a:xfrm>
            <a:prstGeom prst="arc">
              <a:avLst>
                <a:gd name="adj1" fmla="val 16929681"/>
                <a:gd name="adj2" fmla="val 20832908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79AD319-6BF5-46DE-920C-07EC87A1EEC1}"/>
              </a:ext>
            </a:extLst>
          </p:cNvPr>
          <p:cNvGrpSpPr/>
          <p:nvPr/>
        </p:nvGrpSpPr>
        <p:grpSpPr>
          <a:xfrm>
            <a:off x="5619071" y="1619466"/>
            <a:ext cx="936877" cy="1239930"/>
            <a:chOff x="4095069" y="1481254"/>
            <a:chExt cx="936877" cy="123993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929ACFB-0443-4EFA-952D-E8312C8FB1A2}"/>
                </a:ext>
              </a:extLst>
            </p:cNvPr>
            <p:cNvCxnSpPr/>
            <p:nvPr/>
          </p:nvCxnSpPr>
          <p:spPr>
            <a:xfrm flipV="1">
              <a:off x="4563508" y="2421377"/>
              <a:ext cx="1" cy="299807"/>
            </a:xfrm>
            <a:prstGeom prst="line">
              <a:avLst/>
            </a:prstGeom>
            <a:ln w="12700">
              <a:solidFill>
                <a:schemeClr val="accent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4CC26A9-C7F4-4356-806B-A9DBF83AE68D}"/>
                </a:ext>
              </a:extLst>
            </p:cNvPr>
            <p:cNvSpPr/>
            <p:nvPr/>
          </p:nvSpPr>
          <p:spPr>
            <a:xfrm flipH="1">
              <a:off x="4219037" y="1596729"/>
              <a:ext cx="705926" cy="70592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5" name="Arc 14">
              <a:extLst>
                <a:ext uri="{FF2B5EF4-FFF2-40B4-BE49-F238E27FC236}">
                  <a16:creationId xmlns:a16="http://schemas.microsoft.com/office/drawing/2014/main" id="{ED1F0850-DF91-437F-8DCD-C55315C68A87}"/>
                </a:ext>
              </a:extLst>
            </p:cNvPr>
            <p:cNvSpPr/>
            <p:nvPr/>
          </p:nvSpPr>
          <p:spPr>
            <a:xfrm rot="8222881">
              <a:off x="4095069" y="1481254"/>
              <a:ext cx="936877" cy="936877"/>
            </a:xfrm>
            <a:prstGeom prst="arc">
              <a:avLst>
                <a:gd name="adj1" fmla="val 15767060"/>
                <a:gd name="adj2" fmla="val 231555"/>
              </a:avLst>
            </a:prstGeom>
            <a:ln w="12700">
              <a:solidFill>
                <a:schemeClr val="accent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460D5E4-EDB0-4884-86FB-DB7F20B1CA54}"/>
              </a:ext>
            </a:extLst>
          </p:cNvPr>
          <p:cNvGrpSpPr/>
          <p:nvPr/>
        </p:nvGrpSpPr>
        <p:grpSpPr>
          <a:xfrm>
            <a:off x="7086536" y="2514435"/>
            <a:ext cx="1244543" cy="936877"/>
            <a:chOff x="5562534" y="2376221"/>
            <a:chExt cx="1244543" cy="936877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1072012-0661-4183-ABDB-563E36864BE2}"/>
                </a:ext>
              </a:extLst>
            </p:cNvPr>
            <p:cNvCxnSpPr/>
            <p:nvPr/>
          </p:nvCxnSpPr>
          <p:spPr>
            <a:xfrm flipV="1">
              <a:off x="5562534" y="3026229"/>
              <a:ext cx="337523" cy="125626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CDAC0B9-1926-45E5-9CD8-04A2E15F0AAB}"/>
                </a:ext>
              </a:extLst>
            </p:cNvPr>
            <p:cNvSpPr/>
            <p:nvPr/>
          </p:nvSpPr>
          <p:spPr>
            <a:xfrm rot="3872604" flipH="1">
              <a:off x="5985675" y="2491696"/>
              <a:ext cx="705926" cy="705927"/>
            </a:xfrm>
            <a:prstGeom prst="ellipse">
              <a:avLst/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9" name="Arc 18">
              <a:extLst>
                <a:ext uri="{FF2B5EF4-FFF2-40B4-BE49-F238E27FC236}">
                  <a16:creationId xmlns:a16="http://schemas.microsoft.com/office/drawing/2014/main" id="{BD1094D4-4783-40BB-BF1E-5844E5C87729}"/>
                </a:ext>
              </a:extLst>
            </p:cNvPr>
            <p:cNvSpPr/>
            <p:nvPr/>
          </p:nvSpPr>
          <p:spPr>
            <a:xfrm rot="12095485">
              <a:off x="5870200" y="2376221"/>
              <a:ext cx="936877" cy="936877"/>
            </a:xfrm>
            <a:prstGeom prst="arc">
              <a:avLst>
                <a:gd name="adj1" fmla="val 15767060"/>
                <a:gd name="adj2" fmla="val 231555"/>
              </a:avLst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E868EDD-0D74-4C11-9198-26D9F0764A93}"/>
              </a:ext>
            </a:extLst>
          </p:cNvPr>
          <p:cNvGrpSpPr/>
          <p:nvPr/>
        </p:nvGrpSpPr>
        <p:grpSpPr>
          <a:xfrm>
            <a:off x="6904717" y="4382501"/>
            <a:ext cx="1448321" cy="980568"/>
            <a:chOff x="5380715" y="4244289"/>
            <a:chExt cx="1448321" cy="980568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59DC36D-AF51-474A-B232-71F010DEA749}"/>
                </a:ext>
              </a:extLst>
            </p:cNvPr>
            <p:cNvCxnSpPr/>
            <p:nvPr/>
          </p:nvCxnSpPr>
          <p:spPr>
            <a:xfrm>
              <a:off x="5380715" y="4244289"/>
              <a:ext cx="567793" cy="289213"/>
            </a:xfrm>
            <a:prstGeom prst="line">
              <a:avLst/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0BD1ED0-E2CD-4CFA-BB33-69253C41BFE7}"/>
                </a:ext>
              </a:extLst>
            </p:cNvPr>
            <p:cNvSpPr/>
            <p:nvPr/>
          </p:nvSpPr>
          <p:spPr>
            <a:xfrm rot="7112332" flipH="1">
              <a:off x="6007635" y="4403455"/>
              <a:ext cx="705926" cy="705927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DDC2C1C8-6709-4629-BA57-E3C2CD82FF5F}"/>
                </a:ext>
              </a:extLst>
            </p:cNvPr>
            <p:cNvSpPr/>
            <p:nvPr/>
          </p:nvSpPr>
          <p:spPr>
            <a:xfrm rot="15335213">
              <a:off x="5892159" y="4287980"/>
              <a:ext cx="936877" cy="936877"/>
            </a:xfrm>
            <a:prstGeom prst="arc">
              <a:avLst>
                <a:gd name="adj1" fmla="val 15767060"/>
                <a:gd name="adj2" fmla="val 231555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D0C322F-4A4C-480F-AE7F-5434E8698C4D}"/>
              </a:ext>
            </a:extLst>
          </p:cNvPr>
          <p:cNvGrpSpPr/>
          <p:nvPr/>
        </p:nvGrpSpPr>
        <p:grpSpPr>
          <a:xfrm>
            <a:off x="5619071" y="4968024"/>
            <a:ext cx="936877" cy="1237833"/>
            <a:chOff x="4095069" y="4829810"/>
            <a:chExt cx="936877" cy="1237833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1A1CD19-4FFA-498E-A16D-B618C1E26668}"/>
                </a:ext>
              </a:extLst>
            </p:cNvPr>
            <p:cNvCxnSpPr/>
            <p:nvPr/>
          </p:nvCxnSpPr>
          <p:spPr>
            <a:xfrm flipV="1">
              <a:off x="4563509" y="4829810"/>
              <a:ext cx="1" cy="299807"/>
            </a:xfrm>
            <a:prstGeom prst="line">
              <a:avLst/>
            </a:prstGeom>
            <a:ln w="12700">
              <a:solidFill>
                <a:schemeClr val="accent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3939AE46-7C53-44EC-924E-F6C8B85FB319}"/>
                </a:ext>
              </a:extLst>
            </p:cNvPr>
            <p:cNvSpPr/>
            <p:nvPr/>
          </p:nvSpPr>
          <p:spPr>
            <a:xfrm rot="10800000" flipH="1">
              <a:off x="4210545" y="5246241"/>
              <a:ext cx="705926" cy="705927"/>
            </a:xfrm>
            <a:prstGeom prst="ellipse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7" name="Arc 26">
              <a:extLst>
                <a:ext uri="{FF2B5EF4-FFF2-40B4-BE49-F238E27FC236}">
                  <a16:creationId xmlns:a16="http://schemas.microsoft.com/office/drawing/2014/main" id="{89CB8187-8EDA-4066-A462-5FC31B2235E2}"/>
                </a:ext>
              </a:extLst>
            </p:cNvPr>
            <p:cNvSpPr/>
            <p:nvPr/>
          </p:nvSpPr>
          <p:spPr>
            <a:xfrm rot="19022881">
              <a:off x="4095069" y="5130766"/>
              <a:ext cx="936877" cy="936877"/>
            </a:xfrm>
            <a:prstGeom prst="arc">
              <a:avLst>
                <a:gd name="adj1" fmla="val 15767060"/>
                <a:gd name="adj2" fmla="val 231555"/>
              </a:avLst>
            </a:prstGeom>
            <a:ln w="12700">
              <a:solidFill>
                <a:schemeClr val="accent1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E04F1EC-AE66-4E0C-B048-77A09B78AD11}"/>
              </a:ext>
            </a:extLst>
          </p:cNvPr>
          <p:cNvGrpSpPr/>
          <p:nvPr/>
        </p:nvGrpSpPr>
        <p:grpSpPr>
          <a:xfrm>
            <a:off x="3919148" y="2459596"/>
            <a:ext cx="1168740" cy="936877"/>
            <a:chOff x="2395148" y="2321382"/>
            <a:chExt cx="1168740" cy="936877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70C5D213-1AA2-4707-B60F-E60D31C69395}"/>
                </a:ext>
              </a:extLst>
            </p:cNvPr>
            <p:cNvSpPr/>
            <p:nvPr/>
          </p:nvSpPr>
          <p:spPr>
            <a:xfrm rot="17727396">
              <a:off x="2510624" y="2436857"/>
              <a:ext cx="705926" cy="705927"/>
            </a:xfrm>
            <a:prstGeom prst="ellipse">
              <a:avLst/>
            </a:prstGeom>
            <a:noFill/>
            <a:ln w="254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0B5617A-F1C2-48A1-BBE5-E154EBCB19C6}"/>
                </a:ext>
              </a:extLst>
            </p:cNvPr>
            <p:cNvCxnSpPr/>
            <p:nvPr/>
          </p:nvCxnSpPr>
          <p:spPr>
            <a:xfrm>
              <a:off x="3275856" y="2990991"/>
              <a:ext cx="288032" cy="149977"/>
            </a:xfrm>
            <a:prstGeom prst="line">
              <a:avLst/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Arc 30">
              <a:extLst>
                <a:ext uri="{FF2B5EF4-FFF2-40B4-BE49-F238E27FC236}">
                  <a16:creationId xmlns:a16="http://schemas.microsoft.com/office/drawing/2014/main" id="{30EB8BEE-35CF-4B4F-BB78-944C0445469F}"/>
                </a:ext>
              </a:extLst>
            </p:cNvPr>
            <p:cNvSpPr/>
            <p:nvPr/>
          </p:nvSpPr>
          <p:spPr>
            <a:xfrm rot="9504515" flipH="1">
              <a:off x="2395148" y="2321382"/>
              <a:ext cx="936877" cy="936877"/>
            </a:xfrm>
            <a:prstGeom prst="arc">
              <a:avLst>
                <a:gd name="adj1" fmla="val 15767060"/>
                <a:gd name="adj2" fmla="val 231555"/>
              </a:avLst>
            </a:prstGeom>
            <a:ln w="12700">
              <a:solidFill>
                <a:schemeClr val="accent4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0A7A4C9-774B-4F16-B0D7-3B817237B4D1}"/>
              </a:ext>
            </a:extLst>
          </p:cNvPr>
          <p:cNvGrpSpPr/>
          <p:nvPr/>
        </p:nvGrpSpPr>
        <p:grpSpPr>
          <a:xfrm>
            <a:off x="3800766" y="4369116"/>
            <a:ext cx="1446595" cy="1021138"/>
            <a:chOff x="2276764" y="4230904"/>
            <a:chExt cx="1446595" cy="1021138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F5643C-DD4C-4EED-AA2C-BBE05445A867}"/>
                </a:ext>
              </a:extLst>
            </p:cNvPr>
            <p:cNvCxnSpPr/>
            <p:nvPr/>
          </p:nvCxnSpPr>
          <p:spPr>
            <a:xfrm flipV="1">
              <a:off x="3156857" y="4230904"/>
              <a:ext cx="566502" cy="330210"/>
            </a:xfrm>
            <a:prstGeom prst="line">
              <a:avLst/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B331DFE-C5E7-4AF3-AA1B-1BFECF490B38}"/>
                </a:ext>
              </a:extLst>
            </p:cNvPr>
            <p:cNvSpPr/>
            <p:nvPr/>
          </p:nvSpPr>
          <p:spPr>
            <a:xfrm rot="14487668">
              <a:off x="2392239" y="4430640"/>
              <a:ext cx="705926" cy="705927"/>
            </a:xfrm>
            <a:prstGeom prst="ellipse">
              <a:avLst/>
            </a:prstGeom>
            <a:noFill/>
            <a:ln w="254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C55032D7-681B-43D2-BAFA-6D23386F6034}"/>
                </a:ext>
              </a:extLst>
            </p:cNvPr>
            <p:cNvSpPr/>
            <p:nvPr/>
          </p:nvSpPr>
          <p:spPr>
            <a:xfrm rot="6264787" flipH="1">
              <a:off x="2276764" y="4315165"/>
              <a:ext cx="936877" cy="936877"/>
            </a:xfrm>
            <a:prstGeom prst="arc">
              <a:avLst>
                <a:gd name="adj1" fmla="val 15767060"/>
                <a:gd name="adj2" fmla="val 231555"/>
              </a:avLst>
            </a:prstGeom>
            <a:ln w="12700">
              <a:solidFill>
                <a:schemeClr val="accent2"/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7FBCB0C-8180-4B44-94A6-84CABFD69583}"/>
              </a:ext>
            </a:extLst>
          </p:cNvPr>
          <p:cNvGrpSpPr/>
          <p:nvPr/>
        </p:nvGrpSpPr>
        <p:grpSpPr>
          <a:xfrm>
            <a:off x="6672064" y="1766762"/>
            <a:ext cx="3059832" cy="718772"/>
            <a:chOff x="575693" y="4138194"/>
            <a:chExt cx="3059832" cy="718772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CB7385D-C1BC-4E71-B703-29C964C5ADDF}"/>
                </a:ext>
              </a:extLst>
            </p:cNvPr>
            <p:cNvSpPr txBox="1"/>
            <p:nvPr/>
          </p:nvSpPr>
          <p:spPr>
            <a:xfrm>
              <a:off x="578398" y="4395301"/>
              <a:ext cx="3043651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Example Text : Get a modern PowerPoint  Presentation that is beautifully designed.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B8584AF-E5D3-4642-AEAB-F189083BBE18}"/>
                </a:ext>
              </a:extLst>
            </p:cNvPr>
            <p:cNvSpPr txBox="1"/>
            <p:nvPr/>
          </p:nvSpPr>
          <p:spPr>
            <a:xfrm>
              <a:off x="575693" y="4138194"/>
              <a:ext cx="3059832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DF15F50E-2792-40A5-9C68-AE2A5C241362}"/>
              </a:ext>
            </a:extLst>
          </p:cNvPr>
          <p:cNvGrpSpPr/>
          <p:nvPr/>
        </p:nvGrpSpPr>
        <p:grpSpPr>
          <a:xfrm>
            <a:off x="8421022" y="2559101"/>
            <a:ext cx="3043650" cy="718772"/>
            <a:chOff x="575693" y="4138194"/>
            <a:chExt cx="2155442" cy="718772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A26128C-DF74-4FED-93CE-F6EDCE584BE1}"/>
                </a:ext>
              </a:extLst>
            </p:cNvPr>
            <p:cNvSpPr txBox="1"/>
            <p:nvPr/>
          </p:nvSpPr>
          <p:spPr>
            <a:xfrm>
              <a:off x="578399" y="4395301"/>
              <a:ext cx="2144043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Example Text : Get a modern PowerPoint  Presentation that is beautifully designed. 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E810905-11D6-48B5-9DF6-8ACFE0398A7C}"/>
                </a:ext>
              </a:extLst>
            </p:cNvPr>
            <p:cNvSpPr txBox="1"/>
            <p:nvPr/>
          </p:nvSpPr>
          <p:spPr>
            <a:xfrm>
              <a:off x="575693" y="4138194"/>
              <a:ext cx="2155442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4276436-0E52-41B7-BA43-B2A1DAE515A9}"/>
              </a:ext>
            </a:extLst>
          </p:cNvPr>
          <p:cNvGrpSpPr/>
          <p:nvPr/>
        </p:nvGrpSpPr>
        <p:grpSpPr>
          <a:xfrm>
            <a:off x="8442794" y="4477484"/>
            <a:ext cx="3043650" cy="718772"/>
            <a:chOff x="575693" y="4138194"/>
            <a:chExt cx="2155442" cy="71877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952614B-7D62-4029-BD64-B18F71420101}"/>
                </a:ext>
              </a:extLst>
            </p:cNvPr>
            <p:cNvSpPr txBox="1"/>
            <p:nvPr/>
          </p:nvSpPr>
          <p:spPr>
            <a:xfrm>
              <a:off x="578399" y="4395301"/>
              <a:ext cx="2144043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Example Text : Get a modern PowerPoint  Presentation that is beautifully designed. 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8EAFAD5-BCD8-4FAF-BA1A-005355D0F73C}"/>
                </a:ext>
              </a:extLst>
            </p:cNvPr>
            <p:cNvSpPr txBox="1"/>
            <p:nvPr/>
          </p:nvSpPr>
          <p:spPr>
            <a:xfrm>
              <a:off x="575693" y="4138194"/>
              <a:ext cx="2155442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B36EE7A-FA2E-4AD6-81C1-643B0D37379D}"/>
              </a:ext>
            </a:extLst>
          </p:cNvPr>
          <p:cNvGrpSpPr/>
          <p:nvPr/>
        </p:nvGrpSpPr>
        <p:grpSpPr>
          <a:xfrm>
            <a:off x="2460104" y="5399498"/>
            <a:ext cx="3059832" cy="718772"/>
            <a:chOff x="575693" y="4138194"/>
            <a:chExt cx="3059832" cy="71877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9EFC4A0-761C-4410-A17A-9BCE977B57FA}"/>
                </a:ext>
              </a:extLst>
            </p:cNvPr>
            <p:cNvSpPr txBox="1"/>
            <p:nvPr/>
          </p:nvSpPr>
          <p:spPr>
            <a:xfrm>
              <a:off x="578398" y="4395301"/>
              <a:ext cx="3043651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Example Text : Get a modern PowerPoint  Presentation that is beautifully designed. 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35C08F3-8051-403E-9BC9-78A9E6B543C1}"/>
                </a:ext>
              </a:extLst>
            </p:cNvPr>
            <p:cNvSpPr txBox="1"/>
            <p:nvPr/>
          </p:nvSpPr>
          <p:spPr>
            <a:xfrm>
              <a:off x="575693" y="4138194"/>
              <a:ext cx="3059832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CB94516-0687-4452-8215-AE4EF6E8B7E1}"/>
              </a:ext>
            </a:extLst>
          </p:cNvPr>
          <p:cNvGrpSpPr/>
          <p:nvPr/>
        </p:nvGrpSpPr>
        <p:grpSpPr>
          <a:xfrm>
            <a:off x="770424" y="2504804"/>
            <a:ext cx="3059832" cy="718772"/>
            <a:chOff x="575693" y="4138194"/>
            <a:chExt cx="2155442" cy="71877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7BA6CCB-E48C-49A5-8D1D-642A47379AFB}"/>
                </a:ext>
              </a:extLst>
            </p:cNvPr>
            <p:cNvSpPr txBox="1"/>
            <p:nvPr/>
          </p:nvSpPr>
          <p:spPr>
            <a:xfrm>
              <a:off x="578399" y="4395301"/>
              <a:ext cx="2144043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Example Text : Get a modern PowerPoint  Presentation that is beautifully designed. 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102DBD2-8E13-447D-B0A7-311357EC2B38}"/>
                </a:ext>
              </a:extLst>
            </p:cNvPr>
            <p:cNvSpPr txBox="1"/>
            <p:nvPr/>
          </p:nvSpPr>
          <p:spPr>
            <a:xfrm>
              <a:off x="575693" y="4138194"/>
              <a:ext cx="2155442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1D3F1BA-94CC-4BA6-8466-36B9865E7680}"/>
              </a:ext>
            </a:extLst>
          </p:cNvPr>
          <p:cNvGrpSpPr/>
          <p:nvPr/>
        </p:nvGrpSpPr>
        <p:grpSpPr>
          <a:xfrm>
            <a:off x="654268" y="4470661"/>
            <a:ext cx="3059832" cy="718772"/>
            <a:chOff x="575693" y="4138194"/>
            <a:chExt cx="2155442" cy="71877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C04760C-62D8-4CAA-BDF5-2439BDE9DA0D}"/>
                </a:ext>
              </a:extLst>
            </p:cNvPr>
            <p:cNvSpPr txBox="1"/>
            <p:nvPr/>
          </p:nvSpPr>
          <p:spPr>
            <a:xfrm>
              <a:off x="578399" y="4395301"/>
              <a:ext cx="2144043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Example Text : Get a modern PowerPoint  Presentation that is beautifully designed.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0022328-BE44-48E3-AB78-37A1C010181D}"/>
                </a:ext>
              </a:extLst>
            </p:cNvPr>
            <p:cNvSpPr txBox="1"/>
            <p:nvPr/>
          </p:nvSpPr>
          <p:spPr>
            <a:xfrm>
              <a:off x="575693" y="4138194"/>
              <a:ext cx="2155442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4" name="Block Arc 14">
            <a:extLst>
              <a:ext uri="{FF2B5EF4-FFF2-40B4-BE49-F238E27FC236}">
                <a16:creationId xmlns:a16="http://schemas.microsoft.com/office/drawing/2014/main" id="{6FB698C2-9432-4627-9D1A-093044E1DF5D}"/>
              </a:ext>
            </a:extLst>
          </p:cNvPr>
          <p:cNvSpPr/>
          <p:nvPr/>
        </p:nvSpPr>
        <p:spPr>
          <a:xfrm rot="16200000">
            <a:off x="5790594" y="3514502"/>
            <a:ext cx="610812" cy="61121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5" name="Parallelogram 15">
            <a:extLst>
              <a:ext uri="{FF2B5EF4-FFF2-40B4-BE49-F238E27FC236}">
                <a16:creationId xmlns:a16="http://schemas.microsoft.com/office/drawing/2014/main" id="{C254FE55-2CD4-4231-B3CE-0BF717E93AF5}"/>
              </a:ext>
            </a:extLst>
          </p:cNvPr>
          <p:cNvSpPr/>
          <p:nvPr/>
        </p:nvSpPr>
        <p:spPr>
          <a:xfrm flipH="1">
            <a:off x="5923714" y="1924343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6" name="Rectangle 30">
            <a:extLst>
              <a:ext uri="{FF2B5EF4-FFF2-40B4-BE49-F238E27FC236}">
                <a16:creationId xmlns:a16="http://schemas.microsoft.com/office/drawing/2014/main" id="{EB3EA751-A0C5-4235-9D56-417F2A4346D4}"/>
              </a:ext>
            </a:extLst>
          </p:cNvPr>
          <p:cNvSpPr/>
          <p:nvPr/>
        </p:nvSpPr>
        <p:spPr>
          <a:xfrm>
            <a:off x="4117678" y="475411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7" name="Frame 17">
            <a:extLst>
              <a:ext uri="{FF2B5EF4-FFF2-40B4-BE49-F238E27FC236}">
                <a16:creationId xmlns:a16="http://schemas.microsoft.com/office/drawing/2014/main" id="{CFA9C946-0DC1-43BF-A480-CEF9649A1E62}"/>
              </a:ext>
            </a:extLst>
          </p:cNvPr>
          <p:cNvSpPr/>
          <p:nvPr/>
        </p:nvSpPr>
        <p:spPr>
          <a:xfrm>
            <a:off x="4238458" y="2767868"/>
            <a:ext cx="318434" cy="3184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8" name="Rectangle 130">
            <a:extLst>
              <a:ext uri="{FF2B5EF4-FFF2-40B4-BE49-F238E27FC236}">
                <a16:creationId xmlns:a16="http://schemas.microsoft.com/office/drawing/2014/main" id="{AFFF6155-1569-423C-A9BC-DB3EA56AE748}"/>
              </a:ext>
            </a:extLst>
          </p:cNvPr>
          <p:cNvSpPr/>
          <p:nvPr/>
        </p:nvSpPr>
        <p:spPr>
          <a:xfrm>
            <a:off x="7674418" y="2810854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9" name="Isosceles Triangle 8">
            <a:extLst>
              <a:ext uri="{FF2B5EF4-FFF2-40B4-BE49-F238E27FC236}">
                <a16:creationId xmlns:a16="http://schemas.microsoft.com/office/drawing/2014/main" id="{B45293CC-4745-4017-A1B0-529781293F86}"/>
              </a:ext>
            </a:extLst>
          </p:cNvPr>
          <p:cNvSpPr/>
          <p:nvPr/>
        </p:nvSpPr>
        <p:spPr>
          <a:xfrm rot="16200000">
            <a:off x="7717825" y="4687363"/>
            <a:ext cx="340647" cy="406141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Donut 39">
            <a:extLst>
              <a:ext uri="{FF2B5EF4-FFF2-40B4-BE49-F238E27FC236}">
                <a16:creationId xmlns:a16="http://schemas.microsoft.com/office/drawing/2014/main" id="{F28A26B8-56B9-40CF-BAE7-038553AC5361}"/>
              </a:ext>
            </a:extLst>
          </p:cNvPr>
          <p:cNvSpPr/>
          <p:nvPr/>
        </p:nvSpPr>
        <p:spPr>
          <a:xfrm>
            <a:off x="5902088" y="5548770"/>
            <a:ext cx="407618" cy="40761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2962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E2BE626-23C5-4857-A4A6-F1EF29448431}"/>
              </a:ext>
            </a:extLst>
          </p:cNvPr>
          <p:cNvSpPr txBox="1"/>
          <p:nvPr/>
        </p:nvSpPr>
        <p:spPr>
          <a:xfrm>
            <a:off x="595901" y="2672387"/>
            <a:ext cx="37856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F51EDB-358E-49E4-810F-4DFC1138D649}"/>
              </a:ext>
            </a:extLst>
          </p:cNvPr>
          <p:cNvSpPr txBox="1"/>
          <p:nvPr/>
        </p:nvSpPr>
        <p:spPr>
          <a:xfrm>
            <a:off x="595901" y="4122399"/>
            <a:ext cx="28236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73E2779-7435-414B-BDC9-14FB92D3421E}"/>
              </a:ext>
            </a:extLst>
          </p:cNvPr>
          <p:cNvSpPr txBox="1">
            <a:spLocks/>
          </p:cNvSpPr>
          <p:nvPr/>
        </p:nvSpPr>
        <p:spPr>
          <a:xfrm>
            <a:off x="1596239" y="476452"/>
            <a:ext cx="4092399" cy="1981794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Portfolio Presentation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Designed</a:t>
            </a:r>
            <a:endParaRPr lang="en-US" altLang="ko-KR" sz="3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6765B8-D9C4-4DAF-8F00-26E0F6C466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3347518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00A3DA-7A4F-492A-A09D-6B2EF9C9659F}"/>
              </a:ext>
            </a:extLst>
          </p:cNvPr>
          <p:cNvSpPr txBox="1"/>
          <p:nvPr/>
        </p:nvSpPr>
        <p:spPr>
          <a:xfrm>
            <a:off x="6378246" y="2048081"/>
            <a:ext cx="441301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cs typeface="Arial" pitchFamily="34" charset="0"/>
              </a:rPr>
              <a:t>ALLPPT Layout</a:t>
            </a:r>
          </a:p>
          <a:p>
            <a:r>
              <a:rPr lang="en-GB" altLang="ko-KR" sz="3200" dirty="0">
                <a:cs typeface="Arial" pitchFamily="34" charset="0"/>
              </a:rPr>
              <a:t>Clean Text Slide </a:t>
            </a:r>
          </a:p>
          <a:p>
            <a:r>
              <a:rPr lang="en-GB" altLang="ko-KR" sz="3200" dirty="0">
                <a:cs typeface="Arial" pitchFamily="34" charset="0"/>
              </a:rPr>
              <a:t>for your Presentation</a:t>
            </a:r>
            <a:endParaRPr lang="ko-KR" altLang="en-US" sz="3200" dirty="0"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AD65D2-8242-4A49-A290-CA710E8EB482}"/>
              </a:ext>
            </a:extLst>
          </p:cNvPr>
          <p:cNvSpPr txBox="1"/>
          <p:nvPr/>
        </p:nvSpPr>
        <p:spPr>
          <a:xfrm>
            <a:off x="6378245" y="3783557"/>
            <a:ext cx="44130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You can simply impress your audience and add a unique zing and appeal to your Presentations. </a:t>
            </a:r>
          </a:p>
          <a:p>
            <a:endParaRPr lang="en-US" altLang="ko-KR" sz="1400" dirty="0">
              <a:cs typeface="Arial" pitchFamily="34" charset="0"/>
            </a:endParaRPr>
          </a:p>
          <a:p>
            <a:r>
              <a:rPr lang="en-US" altLang="ko-KR" sz="1400" dirty="0">
                <a:cs typeface="Arial" pitchFamily="34" charset="0"/>
              </a:rPr>
              <a:t>Get a modern PowerPoint  Presentation that is beautifully designed.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1A4CECF-6A3E-41A5-949E-F340A60966E0}"/>
              </a:ext>
            </a:extLst>
          </p:cNvPr>
          <p:cNvGrpSpPr/>
          <p:nvPr/>
        </p:nvGrpSpPr>
        <p:grpSpPr>
          <a:xfrm>
            <a:off x="1682990" y="2375706"/>
            <a:ext cx="589085" cy="589085"/>
            <a:chOff x="1582614" y="2839915"/>
            <a:chExt cx="589085" cy="589085"/>
          </a:xfrm>
          <a:solidFill>
            <a:schemeClr val="accent3"/>
          </a:soli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C21AC9-16D5-487D-BF83-65FDD690EB9E}"/>
                </a:ext>
              </a:extLst>
            </p:cNvPr>
            <p:cNvSpPr/>
            <p:nvPr/>
          </p:nvSpPr>
          <p:spPr>
            <a:xfrm>
              <a:off x="1582614" y="2839915"/>
              <a:ext cx="137160" cy="5890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ECD8289-5366-4373-92C3-5F0EB01B0A4E}"/>
                </a:ext>
              </a:extLst>
            </p:cNvPr>
            <p:cNvSpPr/>
            <p:nvPr/>
          </p:nvSpPr>
          <p:spPr>
            <a:xfrm rot="5400000">
              <a:off x="1808577" y="2613952"/>
              <a:ext cx="137160" cy="5890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216E240-A1FD-4D1B-9689-0B1EFCEFC9BE}"/>
              </a:ext>
            </a:extLst>
          </p:cNvPr>
          <p:cNvGrpSpPr/>
          <p:nvPr/>
        </p:nvGrpSpPr>
        <p:grpSpPr>
          <a:xfrm rot="5400000">
            <a:off x="4536113" y="2375706"/>
            <a:ext cx="589085" cy="589085"/>
            <a:chOff x="1582614" y="2839915"/>
            <a:chExt cx="589085" cy="589085"/>
          </a:xfrm>
          <a:solidFill>
            <a:schemeClr val="accent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B82E707-462B-4136-AC6F-4C26FB10268B}"/>
                </a:ext>
              </a:extLst>
            </p:cNvPr>
            <p:cNvSpPr/>
            <p:nvPr/>
          </p:nvSpPr>
          <p:spPr>
            <a:xfrm>
              <a:off x="1582614" y="2839915"/>
              <a:ext cx="137160" cy="5890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BF37D26-A662-4425-ADB5-F965FC07E10F}"/>
                </a:ext>
              </a:extLst>
            </p:cNvPr>
            <p:cNvSpPr/>
            <p:nvPr/>
          </p:nvSpPr>
          <p:spPr>
            <a:xfrm rot="5400000">
              <a:off x="1808577" y="2613952"/>
              <a:ext cx="137160" cy="5890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8ECFC10-8A53-46C9-B67C-01197BA28C50}"/>
              </a:ext>
            </a:extLst>
          </p:cNvPr>
          <p:cNvGrpSpPr/>
          <p:nvPr/>
        </p:nvGrpSpPr>
        <p:grpSpPr>
          <a:xfrm flipV="1">
            <a:off x="1682990" y="5224373"/>
            <a:ext cx="589085" cy="589085"/>
            <a:chOff x="1582614" y="2839915"/>
            <a:chExt cx="589085" cy="589085"/>
          </a:xfrm>
          <a:solidFill>
            <a:schemeClr val="accent3"/>
          </a:solidFill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A75CE85-52A7-4429-8B62-0F0DCE5C2DDA}"/>
                </a:ext>
              </a:extLst>
            </p:cNvPr>
            <p:cNvSpPr/>
            <p:nvPr/>
          </p:nvSpPr>
          <p:spPr>
            <a:xfrm>
              <a:off x="1582614" y="2839915"/>
              <a:ext cx="137160" cy="5890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D048F87-B3AB-468B-86AD-522566A3988D}"/>
                </a:ext>
              </a:extLst>
            </p:cNvPr>
            <p:cNvSpPr/>
            <p:nvPr/>
          </p:nvSpPr>
          <p:spPr>
            <a:xfrm rot="5400000">
              <a:off x="1808577" y="2613952"/>
              <a:ext cx="137160" cy="5890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E5D492D-E67A-40AF-BF05-F3740CB69F20}"/>
              </a:ext>
            </a:extLst>
          </p:cNvPr>
          <p:cNvGrpSpPr/>
          <p:nvPr/>
        </p:nvGrpSpPr>
        <p:grpSpPr>
          <a:xfrm rot="16200000" flipV="1">
            <a:off x="4536113" y="5224373"/>
            <a:ext cx="589085" cy="589085"/>
            <a:chOff x="1582614" y="2839915"/>
            <a:chExt cx="589085" cy="589085"/>
          </a:xfrm>
          <a:solidFill>
            <a:schemeClr val="accent3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B554AF6-E01B-49EF-8511-7C9D0D3A7217}"/>
                </a:ext>
              </a:extLst>
            </p:cNvPr>
            <p:cNvSpPr/>
            <p:nvPr/>
          </p:nvSpPr>
          <p:spPr>
            <a:xfrm>
              <a:off x="1582614" y="2839915"/>
              <a:ext cx="137160" cy="5890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1E9EC75-E0CA-4EB6-8EDC-B7EE23C28DA0}"/>
                </a:ext>
              </a:extLst>
            </p:cNvPr>
            <p:cNvSpPr/>
            <p:nvPr/>
          </p:nvSpPr>
          <p:spPr>
            <a:xfrm rot="5400000">
              <a:off x="1808577" y="2613952"/>
              <a:ext cx="137160" cy="58908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038A63A-B8CE-41CB-83E1-D535A640FD27}"/>
              </a:ext>
            </a:extLst>
          </p:cNvPr>
          <p:cNvGrpSpPr/>
          <p:nvPr/>
        </p:nvGrpSpPr>
        <p:grpSpPr>
          <a:xfrm>
            <a:off x="2620234" y="4285179"/>
            <a:ext cx="1418142" cy="1529696"/>
            <a:chOff x="7699225" y="3614646"/>
            <a:chExt cx="2525880" cy="2724573"/>
          </a:xfrm>
        </p:grpSpPr>
        <p:grpSp>
          <p:nvGrpSpPr>
            <p:cNvPr id="46" name="Graphic 56">
              <a:extLst>
                <a:ext uri="{FF2B5EF4-FFF2-40B4-BE49-F238E27FC236}">
                  <a16:creationId xmlns:a16="http://schemas.microsoft.com/office/drawing/2014/main" id="{BF2CF45F-E6E7-416A-8AC6-454C6EF63528}"/>
                </a:ext>
              </a:extLst>
            </p:cNvPr>
            <p:cNvGrpSpPr/>
            <p:nvPr/>
          </p:nvGrpSpPr>
          <p:grpSpPr>
            <a:xfrm>
              <a:off x="7699225" y="3614646"/>
              <a:ext cx="1041198" cy="2724573"/>
              <a:chOff x="7281267" y="102961"/>
              <a:chExt cx="1041198" cy="2724573"/>
            </a:xfrm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EB17FC8-534B-459D-AF33-CA019377AA7A}"/>
                  </a:ext>
                </a:extLst>
              </p:cNvPr>
              <p:cNvSpPr/>
              <p:nvPr/>
            </p:nvSpPr>
            <p:spPr>
              <a:xfrm>
                <a:off x="7280760" y="103402"/>
                <a:ext cx="1038081" cy="2724573"/>
              </a:xfrm>
              <a:custGeom>
                <a:avLst/>
                <a:gdLst>
                  <a:gd name="connsiteX0" fmla="*/ 749609 w 1038080"/>
                  <a:gd name="connsiteY0" fmla="*/ 2580733 h 2724573"/>
                  <a:gd name="connsiteX1" fmla="*/ 745244 w 1038080"/>
                  <a:gd name="connsiteY1" fmla="*/ 2583539 h 2724573"/>
                  <a:gd name="connsiteX2" fmla="*/ 546357 w 1038080"/>
                  <a:gd name="connsiteY2" fmla="*/ 2693270 h 2724573"/>
                  <a:gd name="connsiteX3" fmla="*/ 448783 w 1038080"/>
                  <a:gd name="connsiteY3" fmla="*/ 2717274 h 2724573"/>
                  <a:gd name="connsiteX4" fmla="*/ 185990 w 1038080"/>
                  <a:gd name="connsiteY4" fmla="*/ 2696699 h 2724573"/>
                  <a:gd name="connsiteX5" fmla="*/ 76259 w 1038080"/>
                  <a:gd name="connsiteY5" fmla="*/ 2635287 h 2724573"/>
                  <a:gd name="connsiteX6" fmla="*/ 819 w 1038080"/>
                  <a:gd name="connsiteY6" fmla="*/ 2495006 h 2724573"/>
                  <a:gd name="connsiteX7" fmla="*/ 15782 w 1038080"/>
                  <a:gd name="connsiteY7" fmla="*/ 2394939 h 2724573"/>
                  <a:gd name="connsiteX8" fmla="*/ 66595 w 1038080"/>
                  <a:gd name="connsiteY8" fmla="*/ 2295495 h 2724573"/>
                  <a:gd name="connsiteX9" fmla="*/ 79376 w 1038080"/>
                  <a:gd name="connsiteY9" fmla="*/ 2283025 h 2724573"/>
                  <a:gd name="connsiteX10" fmla="*/ 109926 w 1038080"/>
                  <a:gd name="connsiteY10" fmla="*/ 2293001 h 2724573"/>
                  <a:gd name="connsiteX11" fmla="*/ 117408 w 1038080"/>
                  <a:gd name="connsiteY11" fmla="*/ 2319810 h 2724573"/>
                  <a:gd name="connsiteX12" fmla="*/ 189107 w 1038080"/>
                  <a:gd name="connsiteY12" fmla="*/ 2424242 h 2724573"/>
                  <a:gd name="connsiteX13" fmla="*/ 278575 w 1038080"/>
                  <a:gd name="connsiteY13" fmla="*/ 2450116 h 2724573"/>
                  <a:gd name="connsiteX14" fmla="*/ 421662 w 1038080"/>
                  <a:gd name="connsiteY14" fmla="*/ 2412084 h 2724573"/>
                  <a:gd name="connsiteX15" fmla="*/ 513624 w 1038080"/>
                  <a:gd name="connsiteY15" fmla="*/ 2307029 h 2724573"/>
                  <a:gd name="connsiteX16" fmla="*/ 542616 w 1038080"/>
                  <a:gd name="connsiteY16" fmla="*/ 2186075 h 2724573"/>
                  <a:gd name="connsiteX17" fmla="*/ 533887 w 1038080"/>
                  <a:gd name="connsiteY17" fmla="*/ 1963807 h 2724573"/>
                  <a:gd name="connsiteX18" fmla="*/ 505207 w 1038080"/>
                  <a:gd name="connsiteY18" fmla="*/ 1810122 h 2724573"/>
                  <a:gd name="connsiteX19" fmla="*/ 466241 w 1038080"/>
                  <a:gd name="connsiteY19" fmla="*/ 1667658 h 2724573"/>
                  <a:gd name="connsiteX20" fmla="*/ 462811 w 1038080"/>
                  <a:gd name="connsiteY20" fmla="*/ 1653630 h 2724573"/>
                  <a:gd name="connsiteX21" fmla="*/ 472164 w 1038080"/>
                  <a:gd name="connsiteY21" fmla="*/ 1632744 h 2724573"/>
                  <a:gd name="connsiteX22" fmla="*/ 494920 w 1038080"/>
                  <a:gd name="connsiteY22" fmla="*/ 1634303 h 2724573"/>
                  <a:gd name="connsiteX23" fmla="*/ 503337 w 1038080"/>
                  <a:gd name="connsiteY23" fmla="*/ 1643966 h 2724573"/>
                  <a:gd name="connsiteX24" fmla="*/ 567866 w 1038080"/>
                  <a:gd name="connsiteY24" fmla="*/ 1717848 h 2724573"/>
                  <a:gd name="connsiteX25" fmla="*/ 572542 w 1038080"/>
                  <a:gd name="connsiteY25" fmla="*/ 1720342 h 2724573"/>
                  <a:gd name="connsiteX26" fmla="*/ 567866 w 1038080"/>
                  <a:gd name="connsiteY26" fmla="*/ 1684492 h 2724573"/>
                  <a:gd name="connsiteX27" fmla="*/ 531082 w 1038080"/>
                  <a:gd name="connsiteY27" fmla="*/ 1416399 h 2724573"/>
                  <a:gd name="connsiteX28" fmla="*/ 513624 w 1038080"/>
                  <a:gd name="connsiteY28" fmla="*/ 1272377 h 2724573"/>
                  <a:gd name="connsiteX29" fmla="*/ 487439 w 1038080"/>
                  <a:gd name="connsiteY29" fmla="*/ 1031093 h 2724573"/>
                  <a:gd name="connsiteX30" fmla="*/ 475904 w 1038080"/>
                  <a:gd name="connsiteY30" fmla="*/ 918868 h 2724573"/>
                  <a:gd name="connsiteX31" fmla="*/ 464370 w 1038080"/>
                  <a:gd name="connsiteY31" fmla="*/ 807579 h 2724573"/>
                  <a:gd name="connsiteX32" fmla="*/ 457824 w 1038080"/>
                  <a:gd name="connsiteY32" fmla="*/ 709693 h 2724573"/>
                  <a:gd name="connsiteX33" fmla="*/ 447848 w 1038080"/>
                  <a:gd name="connsiteY33" fmla="*/ 571594 h 2724573"/>
                  <a:gd name="connsiteX34" fmla="*/ 441302 w 1038080"/>
                  <a:gd name="connsiteY34" fmla="*/ 409492 h 2724573"/>
                  <a:gd name="connsiteX35" fmla="*/ 441302 w 1038080"/>
                  <a:gd name="connsiteY35" fmla="*/ 215592 h 2724573"/>
                  <a:gd name="connsiteX36" fmla="*/ 457824 w 1038080"/>
                  <a:gd name="connsiteY36" fmla="*/ 46631 h 2724573"/>
                  <a:gd name="connsiteX37" fmla="*/ 464058 w 1038080"/>
                  <a:gd name="connsiteY37" fmla="*/ 18575 h 2724573"/>
                  <a:gd name="connsiteX38" fmla="*/ 492115 w 1038080"/>
                  <a:gd name="connsiteY38" fmla="*/ 1117 h 2724573"/>
                  <a:gd name="connsiteX39" fmla="*/ 573166 w 1038080"/>
                  <a:gd name="connsiteY39" fmla="*/ 20445 h 2724573"/>
                  <a:gd name="connsiteX40" fmla="*/ 733710 w 1038080"/>
                  <a:gd name="connsiteY40" fmla="*/ 42578 h 2724573"/>
                  <a:gd name="connsiteX41" fmla="*/ 836271 w 1038080"/>
                  <a:gd name="connsiteY41" fmla="*/ 35097 h 2724573"/>
                  <a:gd name="connsiteX42" fmla="*/ 895501 w 1038080"/>
                  <a:gd name="connsiteY42" fmla="*/ 7352 h 2724573"/>
                  <a:gd name="connsiteX43" fmla="*/ 909529 w 1038080"/>
                  <a:gd name="connsiteY43" fmla="*/ 806 h 2724573"/>
                  <a:gd name="connsiteX44" fmla="*/ 934468 w 1038080"/>
                  <a:gd name="connsiteY44" fmla="*/ 23874 h 2724573"/>
                  <a:gd name="connsiteX45" fmla="*/ 934780 w 1038080"/>
                  <a:gd name="connsiteY45" fmla="*/ 187535 h 2724573"/>
                  <a:gd name="connsiteX46" fmla="*/ 934156 w 1038080"/>
                  <a:gd name="connsiteY46" fmla="*/ 299449 h 2724573"/>
                  <a:gd name="connsiteX47" fmla="*/ 935091 w 1038080"/>
                  <a:gd name="connsiteY47" fmla="*/ 463110 h 2724573"/>
                  <a:gd name="connsiteX48" fmla="*/ 934156 w 1038080"/>
                  <a:gd name="connsiteY48" fmla="*/ 727462 h 2724573"/>
                  <a:gd name="connsiteX49" fmla="*/ 935403 w 1038080"/>
                  <a:gd name="connsiteY49" fmla="*/ 886136 h 2724573"/>
                  <a:gd name="connsiteX50" fmla="*/ 933533 w 1038080"/>
                  <a:gd name="connsiteY50" fmla="*/ 1186961 h 2724573"/>
                  <a:gd name="connsiteX51" fmla="*/ 928233 w 1038080"/>
                  <a:gd name="connsiteY51" fmla="*/ 1538911 h 2724573"/>
                  <a:gd name="connsiteX52" fmla="*/ 922934 w 1038080"/>
                  <a:gd name="connsiteY52" fmla="*/ 1667347 h 2724573"/>
                  <a:gd name="connsiteX53" fmla="*/ 918569 w 1038080"/>
                  <a:gd name="connsiteY53" fmla="*/ 1777701 h 2724573"/>
                  <a:gd name="connsiteX54" fmla="*/ 929168 w 1038080"/>
                  <a:gd name="connsiteY54" fmla="*/ 1784559 h 2724573"/>
                  <a:gd name="connsiteX55" fmla="*/ 967200 w 1038080"/>
                  <a:gd name="connsiteY55" fmla="*/ 1767414 h 2724573"/>
                  <a:gd name="connsiteX56" fmla="*/ 990580 w 1038080"/>
                  <a:gd name="connsiteY56" fmla="*/ 1773025 h 2724573"/>
                  <a:gd name="connsiteX57" fmla="*/ 991516 w 1038080"/>
                  <a:gd name="connsiteY57" fmla="*/ 1797652 h 2724573"/>
                  <a:gd name="connsiteX58" fmla="*/ 985904 w 1038080"/>
                  <a:gd name="connsiteY58" fmla="*/ 1805134 h 2724573"/>
                  <a:gd name="connsiteX59" fmla="*/ 932286 w 1038080"/>
                  <a:gd name="connsiteY59" fmla="*/ 1929828 h 2724573"/>
                  <a:gd name="connsiteX60" fmla="*/ 935091 w 1038080"/>
                  <a:gd name="connsiteY60" fmla="*/ 2148044 h 2724573"/>
                  <a:gd name="connsiteX61" fmla="*/ 959095 w 1038080"/>
                  <a:gd name="connsiteY61" fmla="*/ 2227536 h 2724573"/>
                  <a:gd name="connsiteX62" fmla="*/ 980917 w 1038080"/>
                  <a:gd name="connsiteY62" fmla="*/ 2265256 h 2724573"/>
                  <a:gd name="connsiteX63" fmla="*/ 1026742 w 1038080"/>
                  <a:gd name="connsiteY63" fmla="*/ 2360648 h 2724573"/>
                  <a:gd name="connsiteX64" fmla="*/ 1041082 w 1038080"/>
                  <a:gd name="connsiteY64" fmla="*/ 2493759 h 2724573"/>
                  <a:gd name="connsiteX65" fmla="*/ 1039211 w 1038080"/>
                  <a:gd name="connsiteY65" fmla="*/ 2607231 h 2724573"/>
                  <a:gd name="connsiteX66" fmla="*/ 1037964 w 1038080"/>
                  <a:gd name="connsiteY66" fmla="*/ 2620635 h 2724573"/>
                  <a:gd name="connsiteX67" fmla="*/ 1010220 w 1038080"/>
                  <a:gd name="connsiteY67" fmla="*/ 2642457 h 2724573"/>
                  <a:gd name="connsiteX68" fmla="*/ 923557 w 1038080"/>
                  <a:gd name="connsiteY68" fmla="*/ 2639340 h 2724573"/>
                  <a:gd name="connsiteX69" fmla="*/ 770183 w 1038080"/>
                  <a:gd name="connsiteY69" fmla="*/ 2633417 h 2724573"/>
                  <a:gd name="connsiteX70" fmla="*/ 745868 w 1038080"/>
                  <a:gd name="connsiteY70" fmla="*/ 2605049 h 2724573"/>
                  <a:gd name="connsiteX71" fmla="*/ 749609 w 1038080"/>
                  <a:gd name="connsiteY71" fmla="*/ 2580733 h 2724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038080" h="2724573">
                    <a:moveTo>
                      <a:pt x="749609" y="2580733"/>
                    </a:moveTo>
                    <a:cubicBezTo>
                      <a:pt x="747115" y="2582292"/>
                      <a:pt x="746179" y="2582915"/>
                      <a:pt x="745244" y="2583539"/>
                    </a:cubicBezTo>
                    <a:cubicBezTo>
                      <a:pt x="688197" y="2636534"/>
                      <a:pt x="619926" y="2669890"/>
                      <a:pt x="546357" y="2693270"/>
                    </a:cubicBezTo>
                    <a:cubicBezTo>
                      <a:pt x="514560" y="2703245"/>
                      <a:pt x="481827" y="2711974"/>
                      <a:pt x="448783" y="2717274"/>
                    </a:cubicBezTo>
                    <a:cubicBezTo>
                      <a:pt x="359627" y="2731613"/>
                      <a:pt x="271717" y="2726937"/>
                      <a:pt x="185990" y="2696699"/>
                    </a:cubicBezTo>
                    <a:cubicBezTo>
                      <a:pt x="145776" y="2682359"/>
                      <a:pt x="109303" y="2661785"/>
                      <a:pt x="76259" y="2635287"/>
                    </a:cubicBezTo>
                    <a:cubicBezTo>
                      <a:pt x="31681" y="2599126"/>
                      <a:pt x="6742" y="2552053"/>
                      <a:pt x="819" y="2495006"/>
                    </a:cubicBezTo>
                    <a:cubicBezTo>
                      <a:pt x="-2610" y="2460403"/>
                      <a:pt x="5183" y="2427359"/>
                      <a:pt x="15782" y="2394939"/>
                    </a:cubicBezTo>
                    <a:cubicBezTo>
                      <a:pt x="27316" y="2359089"/>
                      <a:pt x="46020" y="2326980"/>
                      <a:pt x="66595" y="2295495"/>
                    </a:cubicBezTo>
                    <a:cubicBezTo>
                      <a:pt x="70024" y="2290507"/>
                      <a:pt x="74388" y="2286454"/>
                      <a:pt x="79376" y="2283025"/>
                    </a:cubicBezTo>
                    <a:cubicBezTo>
                      <a:pt x="91534" y="2274608"/>
                      <a:pt x="105250" y="2278661"/>
                      <a:pt x="109926" y="2293001"/>
                    </a:cubicBezTo>
                    <a:cubicBezTo>
                      <a:pt x="112732" y="2301729"/>
                      <a:pt x="114602" y="2311082"/>
                      <a:pt x="117408" y="2319810"/>
                    </a:cubicBezTo>
                    <a:cubicBezTo>
                      <a:pt x="130501" y="2362206"/>
                      <a:pt x="151699" y="2398991"/>
                      <a:pt x="189107" y="2424242"/>
                    </a:cubicBezTo>
                    <a:cubicBezTo>
                      <a:pt x="215917" y="2442322"/>
                      <a:pt x="245843" y="2450739"/>
                      <a:pt x="278575" y="2450116"/>
                    </a:cubicBezTo>
                    <a:cubicBezTo>
                      <a:pt x="329388" y="2449181"/>
                      <a:pt x="376772" y="2434529"/>
                      <a:pt x="421662" y="2412084"/>
                    </a:cubicBezTo>
                    <a:cubicBezTo>
                      <a:pt x="466241" y="2389639"/>
                      <a:pt x="494920" y="2352542"/>
                      <a:pt x="513624" y="2307029"/>
                    </a:cubicBezTo>
                    <a:cubicBezTo>
                      <a:pt x="529523" y="2268062"/>
                      <a:pt x="537316" y="2227536"/>
                      <a:pt x="542616" y="2186075"/>
                    </a:cubicBezTo>
                    <a:cubicBezTo>
                      <a:pt x="551968" y="2111570"/>
                      <a:pt x="545110" y="2037689"/>
                      <a:pt x="533887" y="1963807"/>
                    </a:cubicBezTo>
                    <a:cubicBezTo>
                      <a:pt x="525782" y="1912371"/>
                      <a:pt x="517365" y="1860935"/>
                      <a:pt x="505207" y="1810122"/>
                    </a:cubicBezTo>
                    <a:cubicBezTo>
                      <a:pt x="493673" y="1762114"/>
                      <a:pt x="480892" y="1714730"/>
                      <a:pt x="466241" y="1667658"/>
                    </a:cubicBezTo>
                    <a:cubicBezTo>
                      <a:pt x="464682" y="1662982"/>
                      <a:pt x="463747" y="1658306"/>
                      <a:pt x="462811" y="1653630"/>
                    </a:cubicBezTo>
                    <a:cubicBezTo>
                      <a:pt x="461253" y="1644901"/>
                      <a:pt x="464682" y="1637108"/>
                      <a:pt x="472164" y="1632744"/>
                    </a:cubicBezTo>
                    <a:cubicBezTo>
                      <a:pt x="479645" y="1628380"/>
                      <a:pt x="488062" y="1629003"/>
                      <a:pt x="494920" y="1634303"/>
                    </a:cubicBezTo>
                    <a:cubicBezTo>
                      <a:pt x="498349" y="1637108"/>
                      <a:pt x="501155" y="1640225"/>
                      <a:pt x="503337" y="1643966"/>
                    </a:cubicBezTo>
                    <a:cubicBezTo>
                      <a:pt x="521418" y="1671399"/>
                      <a:pt x="543863" y="1695403"/>
                      <a:pt x="567866" y="1717848"/>
                    </a:cubicBezTo>
                    <a:cubicBezTo>
                      <a:pt x="569113" y="1719095"/>
                      <a:pt x="570049" y="1720653"/>
                      <a:pt x="572542" y="1720342"/>
                    </a:cubicBezTo>
                    <a:cubicBezTo>
                      <a:pt x="570984" y="1708184"/>
                      <a:pt x="569425" y="1696338"/>
                      <a:pt x="567866" y="1684492"/>
                    </a:cubicBezTo>
                    <a:cubicBezTo>
                      <a:pt x="555709" y="1595024"/>
                      <a:pt x="541681" y="1505867"/>
                      <a:pt x="531082" y="1416399"/>
                    </a:cubicBezTo>
                    <a:cubicBezTo>
                      <a:pt x="525470" y="1368392"/>
                      <a:pt x="520483" y="1320384"/>
                      <a:pt x="513624" y="1272377"/>
                    </a:cubicBezTo>
                    <a:cubicBezTo>
                      <a:pt x="502090" y="1192261"/>
                      <a:pt x="495232" y="1111833"/>
                      <a:pt x="487439" y="1031093"/>
                    </a:cubicBezTo>
                    <a:cubicBezTo>
                      <a:pt x="484009" y="993685"/>
                      <a:pt x="479022" y="956277"/>
                      <a:pt x="475904" y="918868"/>
                    </a:cubicBezTo>
                    <a:cubicBezTo>
                      <a:pt x="472475" y="881772"/>
                      <a:pt x="466552" y="844987"/>
                      <a:pt x="464370" y="807579"/>
                    </a:cubicBezTo>
                    <a:cubicBezTo>
                      <a:pt x="462500" y="774846"/>
                      <a:pt x="459382" y="742426"/>
                      <a:pt x="457824" y="709693"/>
                    </a:cubicBezTo>
                    <a:cubicBezTo>
                      <a:pt x="455642" y="663556"/>
                      <a:pt x="450030" y="617731"/>
                      <a:pt x="447848" y="571594"/>
                    </a:cubicBezTo>
                    <a:cubicBezTo>
                      <a:pt x="445043" y="517664"/>
                      <a:pt x="440678" y="463734"/>
                      <a:pt x="441302" y="409492"/>
                    </a:cubicBezTo>
                    <a:cubicBezTo>
                      <a:pt x="441925" y="344962"/>
                      <a:pt x="440366" y="280121"/>
                      <a:pt x="441302" y="215592"/>
                    </a:cubicBezTo>
                    <a:cubicBezTo>
                      <a:pt x="442237" y="158856"/>
                      <a:pt x="446289" y="102120"/>
                      <a:pt x="457824" y="46631"/>
                    </a:cubicBezTo>
                    <a:cubicBezTo>
                      <a:pt x="459694" y="37279"/>
                      <a:pt x="461876" y="27927"/>
                      <a:pt x="464058" y="18575"/>
                    </a:cubicBezTo>
                    <a:cubicBezTo>
                      <a:pt x="467799" y="2988"/>
                      <a:pt x="476528" y="-2624"/>
                      <a:pt x="492115" y="1117"/>
                    </a:cubicBezTo>
                    <a:cubicBezTo>
                      <a:pt x="519236" y="7352"/>
                      <a:pt x="546045" y="14522"/>
                      <a:pt x="573166" y="20445"/>
                    </a:cubicBezTo>
                    <a:cubicBezTo>
                      <a:pt x="626161" y="31979"/>
                      <a:pt x="679468" y="39149"/>
                      <a:pt x="733710" y="42578"/>
                    </a:cubicBezTo>
                    <a:cubicBezTo>
                      <a:pt x="768624" y="44760"/>
                      <a:pt x="802604" y="41643"/>
                      <a:pt x="836271" y="35097"/>
                    </a:cubicBezTo>
                    <a:cubicBezTo>
                      <a:pt x="858093" y="30732"/>
                      <a:pt x="878355" y="22004"/>
                      <a:pt x="895501" y="7352"/>
                    </a:cubicBezTo>
                    <a:cubicBezTo>
                      <a:pt x="899553" y="3923"/>
                      <a:pt x="904230" y="1741"/>
                      <a:pt x="909529" y="806"/>
                    </a:cubicBezTo>
                    <a:cubicBezTo>
                      <a:pt x="923245" y="-1065"/>
                      <a:pt x="933844" y="8911"/>
                      <a:pt x="934468" y="23874"/>
                    </a:cubicBezTo>
                    <a:cubicBezTo>
                      <a:pt x="936027" y="78428"/>
                      <a:pt x="935403" y="132982"/>
                      <a:pt x="934780" y="187535"/>
                    </a:cubicBezTo>
                    <a:cubicBezTo>
                      <a:pt x="934468" y="224944"/>
                      <a:pt x="934468" y="262352"/>
                      <a:pt x="934156" y="299449"/>
                    </a:cubicBezTo>
                    <a:cubicBezTo>
                      <a:pt x="933844" y="354003"/>
                      <a:pt x="935403" y="408556"/>
                      <a:pt x="935091" y="463110"/>
                    </a:cubicBezTo>
                    <a:cubicBezTo>
                      <a:pt x="935091" y="551331"/>
                      <a:pt x="934468" y="639241"/>
                      <a:pt x="934156" y="727462"/>
                    </a:cubicBezTo>
                    <a:cubicBezTo>
                      <a:pt x="934156" y="780457"/>
                      <a:pt x="936027" y="833141"/>
                      <a:pt x="935403" y="886136"/>
                    </a:cubicBezTo>
                    <a:cubicBezTo>
                      <a:pt x="933844" y="986515"/>
                      <a:pt x="936962" y="1086894"/>
                      <a:pt x="933533" y="1186961"/>
                    </a:cubicBezTo>
                    <a:cubicBezTo>
                      <a:pt x="929792" y="1304174"/>
                      <a:pt x="930104" y="1421387"/>
                      <a:pt x="928233" y="1538911"/>
                    </a:cubicBezTo>
                    <a:cubicBezTo>
                      <a:pt x="927610" y="1581619"/>
                      <a:pt x="921998" y="1624327"/>
                      <a:pt x="922934" y="1667347"/>
                    </a:cubicBezTo>
                    <a:cubicBezTo>
                      <a:pt x="923869" y="1704443"/>
                      <a:pt x="918569" y="1740916"/>
                      <a:pt x="918569" y="1777701"/>
                    </a:cubicBezTo>
                    <a:cubicBezTo>
                      <a:pt x="918569" y="1789547"/>
                      <a:pt x="918258" y="1789547"/>
                      <a:pt x="929168" y="1784559"/>
                    </a:cubicBezTo>
                    <a:cubicBezTo>
                      <a:pt x="941638" y="1778636"/>
                      <a:pt x="954107" y="1772713"/>
                      <a:pt x="967200" y="1767414"/>
                    </a:cubicBezTo>
                    <a:cubicBezTo>
                      <a:pt x="976552" y="1763673"/>
                      <a:pt x="984969" y="1766167"/>
                      <a:pt x="990580" y="1773025"/>
                    </a:cubicBezTo>
                    <a:cubicBezTo>
                      <a:pt x="996503" y="1780507"/>
                      <a:pt x="996815" y="1789235"/>
                      <a:pt x="991516" y="1797652"/>
                    </a:cubicBezTo>
                    <a:cubicBezTo>
                      <a:pt x="989957" y="1800146"/>
                      <a:pt x="988086" y="1802952"/>
                      <a:pt x="985904" y="1805134"/>
                    </a:cubicBezTo>
                    <a:cubicBezTo>
                      <a:pt x="955354" y="1841295"/>
                      <a:pt x="941638" y="1884627"/>
                      <a:pt x="932286" y="1929828"/>
                    </a:cubicBezTo>
                    <a:cubicBezTo>
                      <a:pt x="917322" y="2002774"/>
                      <a:pt x="922310" y="2075409"/>
                      <a:pt x="935091" y="2148044"/>
                    </a:cubicBezTo>
                    <a:cubicBezTo>
                      <a:pt x="940079" y="2175476"/>
                      <a:pt x="948808" y="2201662"/>
                      <a:pt x="959095" y="2227536"/>
                    </a:cubicBezTo>
                    <a:cubicBezTo>
                      <a:pt x="964706" y="2241253"/>
                      <a:pt x="971253" y="2254346"/>
                      <a:pt x="980917" y="2265256"/>
                    </a:cubicBezTo>
                    <a:cubicBezTo>
                      <a:pt x="1005544" y="2292689"/>
                      <a:pt x="1018013" y="2325733"/>
                      <a:pt x="1026742" y="2360648"/>
                    </a:cubicBezTo>
                    <a:cubicBezTo>
                      <a:pt x="1037653" y="2404291"/>
                      <a:pt x="1041082" y="2448869"/>
                      <a:pt x="1041082" y="2493759"/>
                    </a:cubicBezTo>
                    <a:cubicBezTo>
                      <a:pt x="1041082" y="2531479"/>
                      <a:pt x="1041393" y="2569511"/>
                      <a:pt x="1039211" y="2607231"/>
                    </a:cubicBezTo>
                    <a:cubicBezTo>
                      <a:pt x="1038899" y="2611907"/>
                      <a:pt x="1038588" y="2616271"/>
                      <a:pt x="1037964" y="2620635"/>
                    </a:cubicBezTo>
                    <a:cubicBezTo>
                      <a:pt x="1035470" y="2634040"/>
                      <a:pt x="1023624" y="2644016"/>
                      <a:pt x="1010220" y="2642457"/>
                    </a:cubicBezTo>
                    <a:cubicBezTo>
                      <a:pt x="981228" y="2639028"/>
                      <a:pt x="952237" y="2640898"/>
                      <a:pt x="923557" y="2639340"/>
                    </a:cubicBezTo>
                    <a:cubicBezTo>
                      <a:pt x="872432" y="2636534"/>
                      <a:pt x="821308" y="2633417"/>
                      <a:pt x="770183" y="2633417"/>
                    </a:cubicBezTo>
                    <a:cubicBezTo>
                      <a:pt x="753349" y="2633417"/>
                      <a:pt x="743997" y="2621571"/>
                      <a:pt x="745868" y="2605049"/>
                    </a:cubicBezTo>
                    <a:cubicBezTo>
                      <a:pt x="746803" y="2597255"/>
                      <a:pt x="748050" y="2589774"/>
                      <a:pt x="749609" y="2580733"/>
                    </a:cubicBezTo>
                    <a:close/>
                  </a:path>
                </a:pathLst>
              </a:custGeom>
              <a:solidFill>
                <a:schemeClr val="tx1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23CB770-7463-44BD-B76B-5E133A74C1A6}"/>
                  </a:ext>
                </a:extLst>
              </p:cNvPr>
              <p:cNvSpPr/>
              <p:nvPr/>
            </p:nvSpPr>
            <p:spPr>
              <a:xfrm>
                <a:off x="7845193" y="2095294"/>
                <a:ext cx="102873" cy="187042"/>
              </a:xfrm>
              <a:custGeom>
                <a:avLst/>
                <a:gdLst>
                  <a:gd name="connsiteX0" fmla="*/ 5928 w 102872"/>
                  <a:gd name="connsiteY0" fmla="*/ 120925 h 187041"/>
                  <a:gd name="connsiteX1" fmla="*/ 628 w 102872"/>
                  <a:gd name="connsiteY1" fmla="*/ 11506 h 187041"/>
                  <a:gd name="connsiteX2" fmla="*/ 11227 w 102872"/>
                  <a:gd name="connsiteY2" fmla="*/ 1219 h 187041"/>
                  <a:gd name="connsiteX3" fmla="*/ 82615 w 102872"/>
                  <a:gd name="connsiteY3" fmla="*/ 12441 h 187041"/>
                  <a:gd name="connsiteX4" fmla="*/ 89473 w 102872"/>
                  <a:gd name="connsiteY4" fmla="*/ 17741 h 187041"/>
                  <a:gd name="connsiteX5" fmla="*/ 93526 w 102872"/>
                  <a:gd name="connsiteY5" fmla="*/ 167997 h 187041"/>
                  <a:gd name="connsiteX6" fmla="*/ 74510 w 102872"/>
                  <a:gd name="connsiteY6" fmla="*/ 185143 h 187041"/>
                  <a:gd name="connsiteX7" fmla="*/ 10604 w 102872"/>
                  <a:gd name="connsiteY7" fmla="*/ 182649 h 187041"/>
                  <a:gd name="connsiteX8" fmla="*/ 5928 w 102872"/>
                  <a:gd name="connsiteY8" fmla="*/ 176414 h 187041"/>
                  <a:gd name="connsiteX9" fmla="*/ 5928 w 102872"/>
                  <a:gd name="connsiteY9" fmla="*/ 120925 h 187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2872" h="187041">
                    <a:moveTo>
                      <a:pt x="5928" y="120925"/>
                    </a:moveTo>
                    <a:cubicBezTo>
                      <a:pt x="7486" y="84140"/>
                      <a:pt x="3746" y="47667"/>
                      <a:pt x="628" y="11506"/>
                    </a:cubicBezTo>
                    <a:cubicBezTo>
                      <a:pt x="-619" y="-2834"/>
                      <a:pt x="-1242" y="-340"/>
                      <a:pt x="11227" y="1219"/>
                    </a:cubicBezTo>
                    <a:cubicBezTo>
                      <a:pt x="35231" y="4336"/>
                      <a:pt x="58923" y="8700"/>
                      <a:pt x="82615" y="12441"/>
                    </a:cubicBezTo>
                    <a:cubicBezTo>
                      <a:pt x="86044" y="13065"/>
                      <a:pt x="88538" y="14312"/>
                      <a:pt x="89473" y="17741"/>
                    </a:cubicBezTo>
                    <a:cubicBezTo>
                      <a:pt x="103189" y="67618"/>
                      <a:pt x="110359" y="117496"/>
                      <a:pt x="93526" y="167997"/>
                    </a:cubicBezTo>
                    <a:cubicBezTo>
                      <a:pt x="90408" y="177661"/>
                      <a:pt x="84485" y="182961"/>
                      <a:pt x="74510" y="185143"/>
                    </a:cubicBezTo>
                    <a:cubicBezTo>
                      <a:pt x="53000" y="189507"/>
                      <a:pt x="31802" y="187949"/>
                      <a:pt x="10604" y="182649"/>
                    </a:cubicBezTo>
                    <a:cubicBezTo>
                      <a:pt x="6863" y="181714"/>
                      <a:pt x="5928" y="180155"/>
                      <a:pt x="5928" y="176414"/>
                    </a:cubicBezTo>
                    <a:cubicBezTo>
                      <a:pt x="5928" y="157710"/>
                      <a:pt x="5928" y="139318"/>
                      <a:pt x="5928" y="120925"/>
                    </a:cubicBezTo>
                    <a:close/>
                  </a:path>
                </a:pathLst>
              </a:custGeom>
              <a:solidFill>
                <a:srgbClr val="FEFEFE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FF68537-CB1E-49AF-AC94-BC3D9D5BDAC4}"/>
                  </a:ext>
                </a:extLst>
              </p:cNvPr>
              <p:cNvSpPr/>
              <p:nvPr/>
            </p:nvSpPr>
            <p:spPr>
              <a:xfrm>
                <a:off x="7853926" y="2134856"/>
                <a:ext cx="59230" cy="96638"/>
              </a:xfrm>
              <a:custGeom>
                <a:avLst/>
                <a:gdLst>
                  <a:gd name="connsiteX0" fmla="*/ 0 w 59229"/>
                  <a:gd name="connsiteY0" fmla="*/ 45825 h 96638"/>
                  <a:gd name="connsiteX1" fmla="*/ 0 w 59229"/>
                  <a:gd name="connsiteY1" fmla="*/ 13716 h 96638"/>
                  <a:gd name="connsiteX2" fmla="*/ 13716 w 59229"/>
                  <a:gd name="connsiteY2" fmla="*/ 0 h 96638"/>
                  <a:gd name="connsiteX3" fmla="*/ 46760 w 59229"/>
                  <a:gd name="connsiteY3" fmla="*/ 6235 h 96638"/>
                  <a:gd name="connsiteX4" fmla="*/ 57048 w 59229"/>
                  <a:gd name="connsiteY4" fmla="*/ 19016 h 96638"/>
                  <a:gd name="connsiteX5" fmla="*/ 57359 w 59229"/>
                  <a:gd name="connsiteY5" fmla="*/ 78246 h 96638"/>
                  <a:gd name="connsiteX6" fmla="*/ 27121 w 59229"/>
                  <a:gd name="connsiteY6" fmla="*/ 97262 h 96638"/>
                  <a:gd name="connsiteX7" fmla="*/ 25874 w 59229"/>
                  <a:gd name="connsiteY7" fmla="*/ 96950 h 96638"/>
                  <a:gd name="connsiteX8" fmla="*/ 1559 w 59229"/>
                  <a:gd name="connsiteY8" fmla="*/ 67335 h 96638"/>
                  <a:gd name="connsiteX9" fmla="*/ 1559 w 59229"/>
                  <a:gd name="connsiteY9" fmla="*/ 45825 h 96638"/>
                  <a:gd name="connsiteX10" fmla="*/ 0 w 59229"/>
                  <a:gd name="connsiteY10" fmla="*/ 45825 h 96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9229" h="96638">
                    <a:moveTo>
                      <a:pt x="0" y="45825"/>
                    </a:moveTo>
                    <a:cubicBezTo>
                      <a:pt x="0" y="35226"/>
                      <a:pt x="0" y="24315"/>
                      <a:pt x="0" y="13716"/>
                    </a:cubicBezTo>
                    <a:cubicBezTo>
                      <a:pt x="0" y="3117"/>
                      <a:pt x="3117" y="0"/>
                      <a:pt x="13716" y="0"/>
                    </a:cubicBezTo>
                    <a:cubicBezTo>
                      <a:pt x="24939" y="0"/>
                      <a:pt x="35850" y="3117"/>
                      <a:pt x="46760" y="6235"/>
                    </a:cubicBezTo>
                    <a:cubicBezTo>
                      <a:pt x="52683" y="8105"/>
                      <a:pt x="55489" y="13093"/>
                      <a:pt x="57048" y="19016"/>
                    </a:cubicBezTo>
                    <a:cubicBezTo>
                      <a:pt x="62035" y="38655"/>
                      <a:pt x="62659" y="58295"/>
                      <a:pt x="57359" y="78246"/>
                    </a:cubicBezTo>
                    <a:cubicBezTo>
                      <a:pt x="53930" y="90092"/>
                      <a:pt x="40526" y="99444"/>
                      <a:pt x="27121" y="97262"/>
                    </a:cubicBezTo>
                    <a:cubicBezTo>
                      <a:pt x="26498" y="97262"/>
                      <a:pt x="26186" y="96950"/>
                      <a:pt x="25874" y="96950"/>
                    </a:cubicBezTo>
                    <a:cubicBezTo>
                      <a:pt x="1870" y="92274"/>
                      <a:pt x="1247" y="91650"/>
                      <a:pt x="1559" y="67335"/>
                    </a:cubicBezTo>
                    <a:cubicBezTo>
                      <a:pt x="1559" y="60165"/>
                      <a:pt x="1559" y="52995"/>
                      <a:pt x="1559" y="45825"/>
                    </a:cubicBezTo>
                    <a:cubicBezTo>
                      <a:pt x="935" y="45825"/>
                      <a:pt x="623" y="45825"/>
                      <a:pt x="0" y="45825"/>
                    </a:cubicBezTo>
                    <a:close/>
                  </a:path>
                </a:pathLst>
              </a:custGeom>
              <a:solidFill>
                <a:srgbClr val="000000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F9A98769-7CA7-4F20-AEF3-0FC1F3F0500C}"/>
                  </a:ext>
                </a:extLst>
              </p:cNvPr>
              <p:cNvSpPr/>
              <p:nvPr/>
            </p:nvSpPr>
            <p:spPr>
              <a:xfrm>
                <a:off x="7750430" y="310889"/>
                <a:ext cx="439548" cy="218215"/>
              </a:xfrm>
              <a:custGeom>
                <a:avLst/>
                <a:gdLst>
                  <a:gd name="connsiteX0" fmla="*/ 0 w 439547"/>
                  <a:gd name="connsiteY0" fmla="*/ 41149 h 218215"/>
                  <a:gd name="connsiteX1" fmla="*/ 436119 w 439547"/>
                  <a:gd name="connsiteY1" fmla="*/ 0 h 218215"/>
                  <a:gd name="connsiteX2" fmla="*/ 440795 w 439547"/>
                  <a:gd name="connsiteY2" fmla="*/ 219462 h 218215"/>
                  <a:gd name="connsiteX3" fmla="*/ 623 w 439547"/>
                  <a:gd name="connsiteY3" fmla="*/ 194523 h 218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9547" h="218215">
                    <a:moveTo>
                      <a:pt x="0" y="41149"/>
                    </a:moveTo>
                    <a:lnTo>
                      <a:pt x="436119" y="0"/>
                    </a:lnTo>
                    <a:lnTo>
                      <a:pt x="440795" y="219462"/>
                    </a:lnTo>
                    <a:lnTo>
                      <a:pt x="623" y="194523"/>
                    </a:lnTo>
                    <a:close/>
                  </a:path>
                </a:pathLst>
              </a:custGeom>
              <a:solidFill>
                <a:schemeClr val="accent1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CD09391-46A0-4393-9ADC-C5072A39A9F1}"/>
                  </a:ext>
                </a:extLst>
              </p:cNvPr>
              <p:cNvSpPr/>
              <p:nvPr/>
            </p:nvSpPr>
            <p:spPr>
              <a:xfrm>
                <a:off x="7755729" y="644446"/>
                <a:ext cx="433313" cy="196394"/>
              </a:xfrm>
              <a:custGeom>
                <a:avLst/>
                <a:gdLst>
                  <a:gd name="connsiteX0" fmla="*/ 0 w 433312"/>
                  <a:gd name="connsiteY0" fmla="*/ 34914 h 196393"/>
                  <a:gd name="connsiteX1" fmla="*/ 435183 w 433312"/>
                  <a:gd name="connsiteY1" fmla="*/ 0 h 196393"/>
                  <a:gd name="connsiteX2" fmla="*/ 435495 w 433312"/>
                  <a:gd name="connsiteY2" fmla="*/ 197329 h 196393"/>
                  <a:gd name="connsiteX3" fmla="*/ 11846 w 433312"/>
                  <a:gd name="connsiteY3" fmla="*/ 184548 h 19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312" h="196393">
                    <a:moveTo>
                      <a:pt x="0" y="34914"/>
                    </a:moveTo>
                    <a:lnTo>
                      <a:pt x="435183" y="0"/>
                    </a:lnTo>
                    <a:lnTo>
                      <a:pt x="435495" y="197329"/>
                    </a:lnTo>
                    <a:lnTo>
                      <a:pt x="11846" y="184548"/>
                    </a:lnTo>
                    <a:close/>
                  </a:path>
                </a:pathLst>
              </a:custGeom>
              <a:solidFill>
                <a:srgbClr val="FFFF00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4771905-094D-4C03-BD07-0830883E2038}"/>
                  </a:ext>
                </a:extLst>
              </p:cNvPr>
              <p:cNvSpPr/>
              <p:nvPr/>
            </p:nvSpPr>
            <p:spPr>
              <a:xfrm>
                <a:off x="7783474" y="979563"/>
                <a:ext cx="405257" cy="218215"/>
              </a:xfrm>
              <a:custGeom>
                <a:avLst/>
                <a:gdLst>
                  <a:gd name="connsiteX0" fmla="*/ 0 w 405256"/>
                  <a:gd name="connsiteY0" fmla="*/ 312 h 218215"/>
                  <a:gd name="connsiteX1" fmla="*/ 407751 w 405256"/>
                  <a:gd name="connsiteY1" fmla="*/ 0 h 218215"/>
                  <a:gd name="connsiteX2" fmla="*/ 407751 w 405256"/>
                  <a:gd name="connsiteY2" fmla="*/ 158050 h 218215"/>
                  <a:gd name="connsiteX3" fmla="*/ 16834 w 405256"/>
                  <a:gd name="connsiteY3" fmla="*/ 219462 h 218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5256" h="218215">
                    <a:moveTo>
                      <a:pt x="0" y="312"/>
                    </a:moveTo>
                    <a:lnTo>
                      <a:pt x="407751" y="0"/>
                    </a:lnTo>
                    <a:lnTo>
                      <a:pt x="407751" y="158050"/>
                    </a:lnTo>
                    <a:lnTo>
                      <a:pt x="16834" y="219462"/>
                    </a:lnTo>
                    <a:close/>
                  </a:path>
                </a:pathLst>
              </a:custGeom>
              <a:solidFill>
                <a:schemeClr val="accent3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10C65E58-C666-4085-8DB2-905A5C0EF55E}"/>
                  </a:ext>
                </a:extLst>
              </p:cNvPr>
              <p:cNvSpPr/>
              <p:nvPr/>
            </p:nvSpPr>
            <p:spPr>
              <a:xfrm>
                <a:off x="7816829" y="1315926"/>
                <a:ext cx="370966" cy="240037"/>
              </a:xfrm>
              <a:custGeom>
                <a:avLst/>
                <a:gdLst>
                  <a:gd name="connsiteX0" fmla="*/ 0 w 370965"/>
                  <a:gd name="connsiteY0" fmla="*/ 50501 h 240036"/>
                  <a:gd name="connsiteX1" fmla="*/ 372836 w 370965"/>
                  <a:gd name="connsiteY1" fmla="*/ 0 h 240036"/>
                  <a:gd name="connsiteX2" fmla="*/ 369095 w 370965"/>
                  <a:gd name="connsiteY2" fmla="*/ 183613 h 240036"/>
                  <a:gd name="connsiteX3" fmla="*/ 28680 w 370965"/>
                  <a:gd name="connsiteY3" fmla="*/ 240660 h 240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0965" h="240036">
                    <a:moveTo>
                      <a:pt x="0" y="50501"/>
                    </a:moveTo>
                    <a:lnTo>
                      <a:pt x="372836" y="0"/>
                    </a:lnTo>
                    <a:lnTo>
                      <a:pt x="369095" y="183613"/>
                    </a:lnTo>
                    <a:lnTo>
                      <a:pt x="28680" y="240660"/>
                    </a:lnTo>
                    <a:close/>
                  </a:path>
                </a:pathLst>
              </a:custGeom>
              <a:solidFill>
                <a:schemeClr val="accent4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F0BDBAE5-4027-4323-B0CB-F1A2BEA36FFD}"/>
                  </a:ext>
                </a:extLst>
              </p:cNvPr>
              <p:cNvSpPr/>
              <p:nvPr/>
            </p:nvSpPr>
            <p:spPr>
              <a:xfrm>
                <a:off x="7858914" y="1670682"/>
                <a:ext cx="317971" cy="115342"/>
              </a:xfrm>
              <a:custGeom>
                <a:avLst/>
                <a:gdLst>
                  <a:gd name="connsiteX0" fmla="*/ 0 w 317970"/>
                  <a:gd name="connsiteY0" fmla="*/ 0 h 115342"/>
                  <a:gd name="connsiteX1" fmla="*/ 316412 w 317970"/>
                  <a:gd name="connsiteY1" fmla="*/ 24627 h 115342"/>
                  <a:gd name="connsiteX2" fmla="*/ 319529 w 317970"/>
                  <a:gd name="connsiteY2" fmla="*/ 117836 h 115342"/>
                  <a:gd name="connsiteX3" fmla="*/ 10911 w 317970"/>
                  <a:gd name="connsiteY3" fmla="*/ 104743 h 115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7970" h="115342">
                    <a:moveTo>
                      <a:pt x="0" y="0"/>
                    </a:moveTo>
                    <a:lnTo>
                      <a:pt x="316412" y="24627"/>
                    </a:lnTo>
                    <a:lnTo>
                      <a:pt x="319529" y="117836"/>
                    </a:lnTo>
                    <a:lnTo>
                      <a:pt x="10911" y="104743"/>
                    </a:lnTo>
                    <a:close/>
                  </a:path>
                </a:pathLst>
              </a:custGeom>
              <a:solidFill>
                <a:schemeClr val="accent5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7" name="Graphic 56">
              <a:extLst>
                <a:ext uri="{FF2B5EF4-FFF2-40B4-BE49-F238E27FC236}">
                  <a16:creationId xmlns:a16="http://schemas.microsoft.com/office/drawing/2014/main" id="{2033240F-8256-47FF-B572-057A6EF05783}"/>
                </a:ext>
              </a:extLst>
            </p:cNvPr>
            <p:cNvGrpSpPr/>
            <p:nvPr/>
          </p:nvGrpSpPr>
          <p:grpSpPr>
            <a:xfrm flipH="1">
              <a:off x="9183907" y="3614646"/>
              <a:ext cx="1041198" cy="2724573"/>
              <a:chOff x="7281267" y="102961"/>
              <a:chExt cx="1041198" cy="2724573"/>
            </a:xfrm>
          </p:grpSpPr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9DC64476-8E58-408A-8758-B2B297BCAB1D}"/>
                  </a:ext>
                </a:extLst>
              </p:cNvPr>
              <p:cNvSpPr/>
              <p:nvPr/>
            </p:nvSpPr>
            <p:spPr>
              <a:xfrm>
                <a:off x="7280760" y="103402"/>
                <a:ext cx="1038081" cy="2724573"/>
              </a:xfrm>
              <a:custGeom>
                <a:avLst/>
                <a:gdLst>
                  <a:gd name="connsiteX0" fmla="*/ 749609 w 1038080"/>
                  <a:gd name="connsiteY0" fmla="*/ 2580733 h 2724573"/>
                  <a:gd name="connsiteX1" fmla="*/ 745244 w 1038080"/>
                  <a:gd name="connsiteY1" fmla="*/ 2583539 h 2724573"/>
                  <a:gd name="connsiteX2" fmla="*/ 546357 w 1038080"/>
                  <a:gd name="connsiteY2" fmla="*/ 2693270 h 2724573"/>
                  <a:gd name="connsiteX3" fmla="*/ 448783 w 1038080"/>
                  <a:gd name="connsiteY3" fmla="*/ 2717274 h 2724573"/>
                  <a:gd name="connsiteX4" fmla="*/ 185990 w 1038080"/>
                  <a:gd name="connsiteY4" fmla="*/ 2696699 h 2724573"/>
                  <a:gd name="connsiteX5" fmla="*/ 76259 w 1038080"/>
                  <a:gd name="connsiteY5" fmla="*/ 2635287 h 2724573"/>
                  <a:gd name="connsiteX6" fmla="*/ 819 w 1038080"/>
                  <a:gd name="connsiteY6" fmla="*/ 2495006 h 2724573"/>
                  <a:gd name="connsiteX7" fmla="*/ 15782 w 1038080"/>
                  <a:gd name="connsiteY7" fmla="*/ 2394939 h 2724573"/>
                  <a:gd name="connsiteX8" fmla="*/ 66595 w 1038080"/>
                  <a:gd name="connsiteY8" fmla="*/ 2295495 h 2724573"/>
                  <a:gd name="connsiteX9" fmla="*/ 79376 w 1038080"/>
                  <a:gd name="connsiteY9" fmla="*/ 2283025 h 2724573"/>
                  <a:gd name="connsiteX10" fmla="*/ 109926 w 1038080"/>
                  <a:gd name="connsiteY10" fmla="*/ 2293001 h 2724573"/>
                  <a:gd name="connsiteX11" fmla="*/ 117408 w 1038080"/>
                  <a:gd name="connsiteY11" fmla="*/ 2319810 h 2724573"/>
                  <a:gd name="connsiteX12" fmla="*/ 189107 w 1038080"/>
                  <a:gd name="connsiteY12" fmla="*/ 2424242 h 2724573"/>
                  <a:gd name="connsiteX13" fmla="*/ 278575 w 1038080"/>
                  <a:gd name="connsiteY13" fmla="*/ 2450116 h 2724573"/>
                  <a:gd name="connsiteX14" fmla="*/ 421662 w 1038080"/>
                  <a:gd name="connsiteY14" fmla="*/ 2412084 h 2724573"/>
                  <a:gd name="connsiteX15" fmla="*/ 513624 w 1038080"/>
                  <a:gd name="connsiteY15" fmla="*/ 2307029 h 2724573"/>
                  <a:gd name="connsiteX16" fmla="*/ 542616 w 1038080"/>
                  <a:gd name="connsiteY16" fmla="*/ 2186075 h 2724573"/>
                  <a:gd name="connsiteX17" fmla="*/ 533887 w 1038080"/>
                  <a:gd name="connsiteY17" fmla="*/ 1963807 h 2724573"/>
                  <a:gd name="connsiteX18" fmla="*/ 505207 w 1038080"/>
                  <a:gd name="connsiteY18" fmla="*/ 1810122 h 2724573"/>
                  <a:gd name="connsiteX19" fmla="*/ 466241 w 1038080"/>
                  <a:gd name="connsiteY19" fmla="*/ 1667658 h 2724573"/>
                  <a:gd name="connsiteX20" fmla="*/ 462811 w 1038080"/>
                  <a:gd name="connsiteY20" fmla="*/ 1653630 h 2724573"/>
                  <a:gd name="connsiteX21" fmla="*/ 472164 w 1038080"/>
                  <a:gd name="connsiteY21" fmla="*/ 1632744 h 2724573"/>
                  <a:gd name="connsiteX22" fmla="*/ 494920 w 1038080"/>
                  <a:gd name="connsiteY22" fmla="*/ 1634303 h 2724573"/>
                  <a:gd name="connsiteX23" fmla="*/ 503337 w 1038080"/>
                  <a:gd name="connsiteY23" fmla="*/ 1643966 h 2724573"/>
                  <a:gd name="connsiteX24" fmla="*/ 567866 w 1038080"/>
                  <a:gd name="connsiteY24" fmla="*/ 1717848 h 2724573"/>
                  <a:gd name="connsiteX25" fmla="*/ 572542 w 1038080"/>
                  <a:gd name="connsiteY25" fmla="*/ 1720342 h 2724573"/>
                  <a:gd name="connsiteX26" fmla="*/ 567866 w 1038080"/>
                  <a:gd name="connsiteY26" fmla="*/ 1684492 h 2724573"/>
                  <a:gd name="connsiteX27" fmla="*/ 531082 w 1038080"/>
                  <a:gd name="connsiteY27" fmla="*/ 1416399 h 2724573"/>
                  <a:gd name="connsiteX28" fmla="*/ 513624 w 1038080"/>
                  <a:gd name="connsiteY28" fmla="*/ 1272377 h 2724573"/>
                  <a:gd name="connsiteX29" fmla="*/ 487439 w 1038080"/>
                  <a:gd name="connsiteY29" fmla="*/ 1031093 h 2724573"/>
                  <a:gd name="connsiteX30" fmla="*/ 475904 w 1038080"/>
                  <a:gd name="connsiteY30" fmla="*/ 918868 h 2724573"/>
                  <a:gd name="connsiteX31" fmla="*/ 464370 w 1038080"/>
                  <a:gd name="connsiteY31" fmla="*/ 807579 h 2724573"/>
                  <a:gd name="connsiteX32" fmla="*/ 457824 w 1038080"/>
                  <a:gd name="connsiteY32" fmla="*/ 709693 h 2724573"/>
                  <a:gd name="connsiteX33" fmla="*/ 447848 w 1038080"/>
                  <a:gd name="connsiteY33" fmla="*/ 571594 h 2724573"/>
                  <a:gd name="connsiteX34" fmla="*/ 441302 w 1038080"/>
                  <a:gd name="connsiteY34" fmla="*/ 409492 h 2724573"/>
                  <a:gd name="connsiteX35" fmla="*/ 441302 w 1038080"/>
                  <a:gd name="connsiteY35" fmla="*/ 215592 h 2724573"/>
                  <a:gd name="connsiteX36" fmla="*/ 457824 w 1038080"/>
                  <a:gd name="connsiteY36" fmla="*/ 46631 h 2724573"/>
                  <a:gd name="connsiteX37" fmla="*/ 464058 w 1038080"/>
                  <a:gd name="connsiteY37" fmla="*/ 18575 h 2724573"/>
                  <a:gd name="connsiteX38" fmla="*/ 492115 w 1038080"/>
                  <a:gd name="connsiteY38" fmla="*/ 1117 h 2724573"/>
                  <a:gd name="connsiteX39" fmla="*/ 573166 w 1038080"/>
                  <a:gd name="connsiteY39" fmla="*/ 20445 h 2724573"/>
                  <a:gd name="connsiteX40" fmla="*/ 733710 w 1038080"/>
                  <a:gd name="connsiteY40" fmla="*/ 42578 h 2724573"/>
                  <a:gd name="connsiteX41" fmla="*/ 836271 w 1038080"/>
                  <a:gd name="connsiteY41" fmla="*/ 35097 h 2724573"/>
                  <a:gd name="connsiteX42" fmla="*/ 895501 w 1038080"/>
                  <a:gd name="connsiteY42" fmla="*/ 7352 h 2724573"/>
                  <a:gd name="connsiteX43" fmla="*/ 909529 w 1038080"/>
                  <a:gd name="connsiteY43" fmla="*/ 806 h 2724573"/>
                  <a:gd name="connsiteX44" fmla="*/ 934468 w 1038080"/>
                  <a:gd name="connsiteY44" fmla="*/ 23874 h 2724573"/>
                  <a:gd name="connsiteX45" fmla="*/ 934780 w 1038080"/>
                  <a:gd name="connsiteY45" fmla="*/ 187535 h 2724573"/>
                  <a:gd name="connsiteX46" fmla="*/ 934156 w 1038080"/>
                  <a:gd name="connsiteY46" fmla="*/ 299449 h 2724573"/>
                  <a:gd name="connsiteX47" fmla="*/ 935091 w 1038080"/>
                  <a:gd name="connsiteY47" fmla="*/ 463110 h 2724573"/>
                  <a:gd name="connsiteX48" fmla="*/ 934156 w 1038080"/>
                  <a:gd name="connsiteY48" fmla="*/ 727462 h 2724573"/>
                  <a:gd name="connsiteX49" fmla="*/ 935403 w 1038080"/>
                  <a:gd name="connsiteY49" fmla="*/ 886136 h 2724573"/>
                  <a:gd name="connsiteX50" fmla="*/ 933533 w 1038080"/>
                  <a:gd name="connsiteY50" fmla="*/ 1186961 h 2724573"/>
                  <a:gd name="connsiteX51" fmla="*/ 928233 w 1038080"/>
                  <a:gd name="connsiteY51" fmla="*/ 1538911 h 2724573"/>
                  <a:gd name="connsiteX52" fmla="*/ 922934 w 1038080"/>
                  <a:gd name="connsiteY52" fmla="*/ 1667347 h 2724573"/>
                  <a:gd name="connsiteX53" fmla="*/ 918569 w 1038080"/>
                  <a:gd name="connsiteY53" fmla="*/ 1777701 h 2724573"/>
                  <a:gd name="connsiteX54" fmla="*/ 929168 w 1038080"/>
                  <a:gd name="connsiteY54" fmla="*/ 1784559 h 2724573"/>
                  <a:gd name="connsiteX55" fmla="*/ 967200 w 1038080"/>
                  <a:gd name="connsiteY55" fmla="*/ 1767414 h 2724573"/>
                  <a:gd name="connsiteX56" fmla="*/ 990580 w 1038080"/>
                  <a:gd name="connsiteY56" fmla="*/ 1773025 h 2724573"/>
                  <a:gd name="connsiteX57" fmla="*/ 991516 w 1038080"/>
                  <a:gd name="connsiteY57" fmla="*/ 1797652 h 2724573"/>
                  <a:gd name="connsiteX58" fmla="*/ 985904 w 1038080"/>
                  <a:gd name="connsiteY58" fmla="*/ 1805134 h 2724573"/>
                  <a:gd name="connsiteX59" fmla="*/ 932286 w 1038080"/>
                  <a:gd name="connsiteY59" fmla="*/ 1929828 h 2724573"/>
                  <a:gd name="connsiteX60" fmla="*/ 935091 w 1038080"/>
                  <a:gd name="connsiteY60" fmla="*/ 2148044 h 2724573"/>
                  <a:gd name="connsiteX61" fmla="*/ 959095 w 1038080"/>
                  <a:gd name="connsiteY61" fmla="*/ 2227536 h 2724573"/>
                  <a:gd name="connsiteX62" fmla="*/ 980917 w 1038080"/>
                  <a:gd name="connsiteY62" fmla="*/ 2265256 h 2724573"/>
                  <a:gd name="connsiteX63" fmla="*/ 1026742 w 1038080"/>
                  <a:gd name="connsiteY63" fmla="*/ 2360648 h 2724573"/>
                  <a:gd name="connsiteX64" fmla="*/ 1041082 w 1038080"/>
                  <a:gd name="connsiteY64" fmla="*/ 2493759 h 2724573"/>
                  <a:gd name="connsiteX65" fmla="*/ 1039211 w 1038080"/>
                  <a:gd name="connsiteY65" fmla="*/ 2607231 h 2724573"/>
                  <a:gd name="connsiteX66" fmla="*/ 1037964 w 1038080"/>
                  <a:gd name="connsiteY66" fmla="*/ 2620635 h 2724573"/>
                  <a:gd name="connsiteX67" fmla="*/ 1010220 w 1038080"/>
                  <a:gd name="connsiteY67" fmla="*/ 2642457 h 2724573"/>
                  <a:gd name="connsiteX68" fmla="*/ 923557 w 1038080"/>
                  <a:gd name="connsiteY68" fmla="*/ 2639340 h 2724573"/>
                  <a:gd name="connsiteX69" fmla="*/ 770183 w 1038080"/>
                  <a:gd name="connsiteY69" fmla="*/ 2633417 h 2724573"/>
                  <a:gd name="connsiteX70" fmla="*/ 745868 w 1038080"/>
                  <a:gd name="connsiteY70" fmla="*/ 2605049 h 2724573"/>
                  <a:gd name="connsiteX71" fmla="*/ 749609 w 1038080"/>
                  <a:gd name="connsiteY71" fmla="*/ 2580733 h 2724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038080" h="2724573">
                    <a:moveTo>
                      <a:pt x="749609" y="2580733"/>
                    </a:moveTo>
                    <a:cubicBezTo>
                      <a:pt x="747115" y="2582292"/>
                      <a:pt x="746179" y="2582915"/>
                      <a:pt x="745244" y="2583539"/>
                    </a:cubicBezTo>
                    <a:cubicBezTo>
                      <a:pt x="688197" y="2636534"/>
                      <a:pt x="619926" y="2669890"/>
                      <a:pt x="546357" y="2693270"/>
                    </a:cubicBezTo>
                    <a:cubicBezTo>
                      <a:pt x="514560" y="2703245"/>
                      <a:pt x="481827" y="2711974"/>
                      <a:pt x="448783" y="2717274"/>
                    </a:cubicBezTo>
                    <a:cubicBezTo>
                      <a:pt x="359627" y="2731613"/>
                      <a:pt x="271717" y="2726937"/>
                      <a:pt x="185990" y="2696699"/>
                    </a:cubicBezTo>
                    <a:cubicBezTo>
                      <a:pt x="145776" y="2682359"/>
                      <a:pt x="109303" y="2661785"/>
                      <a:pt x="76259" y="2635287"/>
                    </a:cubicBezTo>
                    <a:cubicBezTo>
                      <a:pt x="31681" y="2599126"/>
                      <a:pt x="6742" y="2552053"/>
                      <a:pt x="819" y="2495006"/>
                    </a:cubicBezTo>
                    <a:cubicBezTo>
                      <a:pt x="-2610" y="2460403"/>
                      <a:pt x="5183" y="2427359"/>
                      <a:pt x="15782" y="2394939"/>
                    </a:cubicBezTo>
                    <a:cubicBezTo>
                      <a:pt x="27316" y="2359089"/>
                      <a:pt x="46020" y="2326980"/>
                      <a:pt x="66595" y="2295495"/>
                    </a:cubicBezTo>
                    <a:cubicBezTo>
                      <a:pt x="70024" y="2290507"/>
                      <a:pt x="74388" y="2286454"/>
                      <a:pt x="79376" y="2283025"/>
                    </a:cubicBezTo>
                    <a:cubicBezTo>
                      <a:pt x="91534" y="2274608"/>
                      <a:pt x="105250" y="2278661"/>
                      <a:pt x="109926" y="2293001"/>
                    </a:cubicBezTo>
                    <a:cubicBezTo>
                      <a:pt x="112732" y="2301729"/>
                      <a:pt x="114602" y="2311082"/>
                      <a:pt x="117408" y="2319810"/>
                    </a:cubicBezTo>
                    <a:cubicBezTo>
                      <a:pt x="130501" y="2362206"/>
                      <a:pt x="151699" y="2398991"/>
                      <a:pt x="189107" y="2424242"/>
                    </a:cubicBezTo>
                    <a:cubicBezTo>
                      <a:pt x="215917" y="2442322"/>
                      <a:pt x="245843" y="2450739"/>
                      <a:pt x="278575" y="2450116"/>
                    </a:cubicBezTo>
                    <a:cubicBezTo>
                      <a:pt x="329388" y="2449181"/>
                      <a:pt x="376772" y="2434529"/>
                      <a:pt x="421662" y="2412084"/>
                    </a:cubicBezTo>
                    <a:cubicBezTo>
                      <a:pt x="466241" y="2389639"/>
                      <a:pt x="494920" y="2352542"/>
                      <a:pt x="513624" y="2307029"/>
                    </a:cubicBezTo>
                    <a:cubicBezTo>
                      <a:pt x="529523" y="2268062"/>
                      <a:pt x="537316" y="2227536"/>
                      <a:pt x="542616" y="2186075"/>
                    </a:cubicBezTo>
                    <a:cubicBezTo>
                      <a:pt x="551968" y="2111570"/>
                      <a:pt x="545110" y="2037689"/>
                      <a:pt x="533887" y="1963807"/>
                    </a:cubicBezTo>
                    <a:cubicBezTo>
                      <a:pt x="525782" y="1912371"/>
                      <a:pt x="517365" y="1860935"/>
                      <a:pt x="505207" y="1810122"/>
                    </a:cubicBezTo>
                    <a:cubicBezTo>
                      <a:pt x="493673" y="1762114"/>
                      <a:pt x="480892" y="1714730"/>
                      <a:pt x="466241" y="1667658"/>
                    </a:cubicBezTo>
                    <a:cubicBezTo>
                      <a:pt x="464682" y="1662982"/>
                      <a:pt x="463747" y="1658306"/>
                      <a:pt x="462811" y="1653630"/>
                    </a:cubicBezTo>
                    <a:cubicBezTo>
                      <a:pt x="461253" y="1644901"/>
                      <a:pt x="464682" y="1637108"/>
                      <a:pt x="472164" y="1632744"/>
                    </a:cubicBezTo>
                    <a:cubicBezTo>
                      <a:pt x="479645" y="1628380"/>
                      <a:pt x="488062" y="1629003"/>
                      <a:pt x="494920" y="1634303"/>
                    </a:cubicBezTo>
                    <a:cubicBezTo>
                      <a:pt x="498349" y="1637108"/>
                      <a:pt x="501155" y="1640225"/>
                      <a:pt x="503337" y="1643966"/>
                    </a:cubicBezTo>
                    <a:cubicBezTo>
                      <a:pt x="521418" y="1671399"/>
                      <a:pt x="543863" y="1695403"/>
                      <a:pt x="567866" y="1717848"/>
                    </a:cubicBezTo>
                    <a:cubicBezTo>
                      <a:pt x="569113" y="1719095"/>
                      <a:pt x="570049" y="1720653"/>
                      <a:pt x="572542" y="1720342"/>
                    </a:cubicBezTo>
                    <a:cubicBezTo>
                      <a:pt x="570984" y="1708184"/>
                      <a:pt x="569425" y="1696338"/>
                      <a:pt x="567866" y="1684492"/>
                    </a:cubicBezTo>
                    <a:cubicBezTo>
                      <a:pt x="555709" y="1595024"/>
                      <a:pt x="541681" y="1505867"/>
                      <a:pt x="531082" y="1416399"/>
                    </a:cubicBezTo>
                    <a:cubicBezTo>
                      <a:pt x="525470" y="1368392"/>
                      <a:pt x="520483" y="1320384"/>
                      <a:pt x="513624" y="1272377"/>
                    </a:cubicBezTo>
                    <a:cubicBezTo>
                      <a:pt x="502090" y="1192261"/>
                      <a:pt x="495232" y="1111833"/>
                      <a:pt x="487439" y="1031093"/>
                    </a:cubicBezTo>
                    <a:cubicBezTo>
                      <a:pt x="484009" y="993685"/>
                      <a:pt x="479022" y="956277"/>
                      <a:pt x="475904" y="918868"/>
                    </a:cubicBezTo>
                    <a:cubicBezTo>
                      <a:pt x="472475" y="881772"/>
                      <a:pt x="466552" y="844987"/>
                      <a:pt x="464370" y="807579"/>
                    </a:cubicBezTo>
                    <a:cubicBezTo>
                      <a:pt x="462500" y="774846"/>
                      <a:pt x="459382" y="742426"/>
                      <a:pt x="457824" y="709693"/>
                    </a:cubicBezTo>
                    <a:cubicBezTo>
                      <a:pt x="455642" y="663556"/>
                      <a:pt x="450030" y="617731"/>
                      <a:pt x="447848" y="571594"/>
                    </a:cubicBezTo>
                    <a:cubicBezTo>
                      <a:pt x="445043" y="517664"/>
                      <a:pt x="440678" y="463734"/>
                      <a:pt x="441302" y="409492"/>
                    </a:cubicBezTo>
                    <a:cubicBezTo>
                      <a:pt x="441925" y="344962"/>
                      <a:pt x="440366" y="280121"/>
                      <a:pt x="441302" y="215592"/>
                    </a:cubicBezTo>
                    <a:cubicBezTo>
                      <a:pt x="442237" y="158856"/>
                      <a:pt x="446289" y="102120"/>
                      <a:pt x="457824" y="46631"/>
                    </a:cubicBezTo>
                    <a:cubicBezTo>
                      <a:pt x="459694" y="37279"/>
                      <a:pt x="461876" y="27927"/>
                      <a:pt x="464058" y="18575"/>
                    </a:cubicBezTo>
                    <a:cubicBezTo>
                      <a:pt x="467799" y="2988"/>
                      <a:pt x="476528" y="-2624"/>
                      <a:pt x="492115" y="1117"/>
                    </a:cubicBezTo>
                    <a:cubicBezTo>
                      <a:pt x="519236" y="7352"/>
                      <a:pt x="546045" y="14522"/>
                      <a:pt x="573166" y="20445"/>
                    </a:cubicBezTo>
                    <a:cubicBezTo>
                      <a:pt x="626161" y="31979"/>
                      <a:pt x="679468" y="39149"/>
                      <a:pt x="733710" y="42578"/>
                    </a:cubicBezTo>
                    <a:cubicBezTo>
                      <a:pt x="768624" y="44760"/>
                      <a:pt x="802604" y="41643"/>
                      <a:pt x="836271" y="35097"/>
                    </a:cubicBezTo>
                    <a:cubicBezTo>
                      <a:pt x="858093" y="30732"/>
                      <a:pt x="878355" y="22004"/>
                      <a:pt x="895501" y="7352"/>
                    </a:cubicBezTo>
                    <a:cubicBezTo>
                      <a:pt x="899553" y="3923"/>
                      <a:pt x="904230" y="1741"/>
                      <a:pt x="909529" y="806"/>
                    </a:cubicBezTo>
                    <a:cubicBezTo>
                      <a:pt x="923245" y="-1065"/>
                      <a:pt x="933844" y="8911"/>
                      <a:pt x="934468" y="23874"/>
                    </a:cubicBezTo>
                    <a:cubicBezTo>
                      <a:pt x="936027" y="78428"/>
                      <a:pt x="935403" y="132982"/>
                      <a:pt x="934780" y="187535"/>
                    </a:cubicBezTo>
                    <a:cubicBezTo>
                      <a:pt x="934468" y="224944"/>
                      <a:pt x="934468" y="262352"/>
                      <a:pt x="934156" y="299449"/>
                    </a:cubicBezTo>
                    <a:cubicBezTo>
                      <a:pt x="933844" y="354003"/>
                      <a:pt x="935403" y="408556"/>
                      <a:pt x="935091" y="463110"/>
                    </a:cubicBezTo>
                    <a:cubicBezTo>
                      <a:pt x="935091" y="551331"/>
                      <a:pt x="934468" y="639241"/>
                      <a:pt x="934156" y="727462"/>
                    </a:cubicBezTo>
                    <a:cubicBezTo>
                      <a:pt x="934156" y="780457"/>
                      <a:pt x="936027" y="833141"/>
                      <a:pt x="935403" y="886136"/>
                    </a:cubicBezTo>
                    <a:cubicBezTo>
                      <a:pt x="933844" y="986515"/>
                      <a:pt x="936962" y="1086894"/>
                      <a:pt x="933533" y="1186961"/>
                    </a:cubicBezTo>
                    <a:cubicBezTo>
                      <a:pt x="929792" y="1304174"/>
                      <a:pt x="930104" y="1421387"/>
                      <a:pt x="928233" y="1538911"/>
                    </a:cubicBezTo>
                    <a:cubicBezTo>
                      <a:pt x="927610" y="1581619"/>
                      <a:pt x="921998" y="1624327"/>
                      <a:pt x="922934" y="1667347"/>
                    </a:cubicBezTo>
                    <a:cubicBezTo>
                      <a:pt x="923869" y="1704443"/>
                      <a:pt x="918569" y="1740916"/>
                      <a:pt x="918569" y="1777701"/>
                    </a:cubicBezTo>
                    <a:cubicBezTo>
                      <a:pt x="918569" y="1789547"/>
                      <a:pt x="918258" y="1789547"/>
                      <a:pt x="929168" y="1784559"/>
                    </a:cubicBezTo>
                    <a:cubicBezTo>
                      <a:pt x="941638" y="1778636"/>
                      <a:pt x="954107" y="1772713"/>
                      <a:pt x="967200" y="1767414"/>
                    </a:cubicBezTo>
                    <a:cubicBezTo>
                      <a:pt x="976552" y="1763673"/>
                      <a:pt x="984969" y="1766167"/>
                      <a:pt x="990580" y="1773025"/>
                    </a:cubicBezTo>
                    <a:cubicBezTo>
                      <a:pt x="996503" y="1780507"/>
                      <a:pt x="996815" y="1789235"/>
                      <a:pt x="991516" y="1797652"/>
                    </a:cubicBezTo>
                    <a:cubicBezTo>
                      <a:pt x="989957" y="1800146"/>
                      <a:pt x="988086" y="1802952"/>
                      <a:pt x="985904" y="1805134"/>
                    </a:cubicBezTo>
                    <a:cubicBezTo>
                      <a:pt x="955354" y="1841295"/>
                      <a:pt x="941638" y="1884627"/>
                      <a:pt x="932286" y="1929828"/>
                    </a:cubicBezTo>
                    <a:cubicBezTo>
                      <a:pt x="917322" y="2002774"/>
                      <a:pt x="922310" y="2075409"/>
                      <a:pt x="935091" y="2148044"/>
                    </a:cubicBezTo>
                    <a:cubicBezTo>
                      <a:pt x="940079" y="2175476"/>
                      <a:pt x="948808" y="2201662"/>
                      <a:pt x="959095" y="2227536"/>
                    </a:cubicBezTo>
                    <a:cubicBezTo>
                      <a:pt x="964706" y="2241253"/>
                      <a:pt x="971253" y="2254346"/>
                      <a:pt x="980917" y="2265256"/>
                    </a:cubicBezTo>
                    <a:cubicBezTo>
                      <a:pt x="1005544" y="2292689"/>
                      <a:pt x="1018013" y="2325733"/>
                      <a:pt x="1026742" y="2360648"/>
                    </a:cubicBezTo>
                    <a:cubicBezTo>
                      <a:pt x="1037653" y="2404291"/>
                      <a:pt x="1041082" y="2448869"/>
                      <a:pt x="1041082" y="2493759"/>
                    </a:cubicBezTo>
                    <a:cubicBezTo>
                      <a:pt x="1041082" y="2531479"/>
                      <a:pt x="1041393" y="2569511"/>
                      <a:pt x="1039211" y="2607231"/>
                    </a:cubicBezTo>
                    <a:cubicBezTo>
                      <a:pt x="1038899" y="2611907"/>
                      <a:pt x="1038588" y="2616271"/>
                      <a:pt x="1037964" y="2620635"/>
                    </a:cubicBezTo>
                    <a:cubicBezTo>
                      <a:pt x="1035470" y="2634040"/>
                      <a:pt x="1023624" y="2644016"/>
                      <a:pt x="1010220" y="2642457"/>
                    </a:cubicBezTo>
                    <a:cubicBezTo>
                      <a:pt x="981228" y="2639028"/>
                      <a:pt x="952237" y="2640898"/>
                      <a:pt x="923557" y="2639340"/>
                    </a:cubicBezTo>
                    <a:cubicBezTo>
                      <a:pt x="872432" y="2636534"/>
                      <a:pt x="821308" y="2633417"/>
                      <a:pt x="770183" y="2633417"/>
                    </a:cubicBezTo>
                    <a:cubicBezTo>
                      <a:pt x="753349" y="2633417"/>
                      <a:pt x="743997" y="2621571"/>
                      <a:pt x="745868" y="2605049"/>
                    </a:cubicBezTo>
                    <a:cubicBezTo>
                      <a:pt x="746803" y="2597255"/>
                      <a:pt x="748050" y="2589774"/>
                      <a:pt x="749609" y="2580733"/>
                    </a:cubicBezTo>
                    <a:close/>
                  </a:path>
                </a:pathLst>
              </a:custGeom>
              <a:solidFill>
                <a:schemeClr val="tx1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889EEFA-EBB6-4864-A310-33134B55C50F}"/>
                  </a:ext>
                </a:extLst>
              </p:cNvPr>
              <p:cNvSpPr/>
              <p:nvPr/>
            </p:nvSpPr>
            <p:spPr>
              <a:xfrm>
                <a:off x="7845193" y="2095294"/>
                <a:ext cx="102873" cy="187042"/>
              </a:xfrm>
              <a:custGeom>
                <a:avLst/>
                <a:gdLst>
                  <a:gd name="connsiteX0" fmla="*/ 5928 w 102872"/>
                  <a:gd name="connsiteY0" fmla="*/ 120925 h 187041"/>
                  <a:gd name="connsiteX1" fmla="*/ 628 w 102872"/>
                  <a:gd name="connsiteY1" fmla="*/ 11506 h 187041"/>
                  <a:gd name="connsiteX2" fmla="*/ 11227 w 102872"/>
                  <a:gd name="connsiteY2" fmla="*/ 1219 h 187041"/>
                  <a:gd name="connsiteX3" fmla="*/ 82615 w 102872"/>
                  <a:gd name="connsiteY3" fmla="*/ 12441 h 187041"/>
                  <a:gd name="connsiteX4" fmla="*/ 89473 w 102872"/>
                  <a:gd name="connsiteY4" fmla="*/ 17741 h 187041"/>
                  <a:gd name="connsiteX5" fmla="*/ 93526 w 102872"/>
                  <a:gd name="connsiteY5" fmla="*/ 167997 h 187041"/>
                  <a:gd name="connsiteX6" fmla="*/ 74510 w 102872"/>
                  <a:gd name="connsiteY6" fmla="*/ 185143 h 187041"/>
                  <a:gd name="connsiteX7" fmla="*/ 10604 w 102872"/>
                  <a:gd name="connsiteY7" fmla="*/ 182649 h 187041"/>
                  <a:gd name="connsiteX8" fmla="*/ 5928 w 102872"/>
                  <a:gd name="connsiteY8" fmla="*/ 176414 h 187041"/>
                  <a:gd name="connsiteX9" fmla="*/ 5928 w 102872"/>
                  <a:gd name="connsiteY9" fmla="*/ 120925 h 187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2872" h="187041">
                    <a:moveTo>
                      <a:pt x="5928" y="120925"/>
                    </a:moveTo>
                    <a:cubicBezTo>
                      <a:pt x="7486" y="84140"/>
                      <a:pt x="3746" y="47667"/>
                      <a:pt x="628" y="11506"/>
                    </a:cubicBezTo>
                    <a:cubicBezTo>
                      <a:pt x="-619" y="-2834"/>
                      <a:pt x="-1242" y="-340"/>
                      <a:pt x="11227" y="1219"/>
                    </a:cubicBezTo>
                    <a:cubicBezTo>
                      <a:pt x="35231" y="4336"/>
                      <a:pt x="58923" y="8700"/>
                      <a:pt x="82615" y="12441"/>
                    </a:cubicBezTo>
                    <a:cubicBezTo>
                      <a:pt x="86044" y="13065"/>
                      <a:pt x="88538" y="14312"/>
                      <a:pt x="89473" y="17741"/>
                    </a:cubicBezTo>
                    <a:cubicBezTo>
                      <a:pt x="103189" y="67618"/>
                      <a:pt x="110359" y="117496"/>
                      <a:pt x="93526" y="167997"/>
                    </a:cubicBezTo>
                    <a:cubicBezTo>
                      <a:pt x="90408" y="177661"/>
                      <a:pt x="84485" y="182961"/>
                      <a:pt x="74510" y="185143"/>
                    </a:cubicBezTo>
                    <a:cubicBezTo>
                      <a:pt x="53000" y="189507"/>
                      <a:pt x="31802" y="187949"/>
                      <a:pt x="10604" y="182649"/>
                    </a:cubicBezTo>
                    <a:cubicBezTo>
                      <a:pt x="6863" y="181714"/>
                      <a:pt x="5928" y="180155"/>
                      <a:pt x="5928" y="176414"/>
                    </a:cubicBezTo>
                    <a:cubicBezTo>
                      <a:pt x="5928" y="157710"/>
                      <a:pt x="5928" y="139318"/>
                      <a:pt x="5928" y="120925"/>
                    </a:cubicBezTo>
                    <a:close/>
                  </a:path>
                </a:pathLst>
              </a:custGeom>
              <a:solidFill>
                <a:srgbClr val="FEFEFE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1C619292-2F84-4501-9581-C6DA70F9BC97}"/>
                  </a:ext>
                </a:extLst>
              </p:cNvPr>
              <p:cNvSpPr/>
              <p:nvPr/>
            </p:nvSpPr>
            <p:spPr>
              <a:xfrm>
                <a:off x="7853926" y="2134856"/>
                <a:ext cx="59230" cy="96638"/>
              </a:xfrm>
              <a:custGeom>
                <a:avLst/>
                <a:gdLst>
                  <a:gd name="connsiteX0" fmla="*/ 0 w 59229"/>
                  <a:gd name="connsiteY0" fmla="*/ 45825 h 96638"/>
                  <a:gd name="connsiteX1" fmla="*/ 0 w 59229"/>
                  <a:gd name="connsiteY1" fmla="*/ 13716 h 96638"/>
                  <a:gd name="connsiteX2" fmla="*/ 13716 w 59229"/>
                  <a:gd name="connsiteY2" fmla="*/ 0 h 96638"/>
                  <a:gd name="connsiteX3" fmla="*/ 46760 w 59229"/>
                  <a:gd name="connsiteY3" fmla="*/ 6235 h 96638"/>
                  <a:gd name="connsiteX4" fmla="*/ 57048 w 59229"/>
                  <a:gd name="connsiteY4" fmla="*/ 19016 h 96638"/>
                  <a:gd name="connsiteX5" fmla="*/ 57359 w 59229"/>
                  <a:gd name="connsiteY5" fmla="*/ 78246 h 96638"/>
                  <a:gd name="connsiteX6" fmla="*/ 27121 w 59229"/>
                  <a:gd name="connsiteY6" fmla="*/ 97262 h 96638"/>
                  <a:gd name="connsiteX7" fmla="*/ 25874 w 59229"/>
                  <a:gd name="connsiteY7" fmla="*/ 96950 h 96638"/>
                  <a:gd name="connsiteX8" fmla="*/ 1559 w 59229"/>
                  <a:gd name="connsiteY8" fmla="*/ 67335 h 96638"/>
                  <a:gd name="connsiteX9" fmla="*/ 1559 w 59229"/>
                  <a:gd name="connsiteY9" fmla="*/ 45825 h 96638"/>
                  <a:gd name="connsiteX10" fmla="*/ 0 w 59229"/>
                  <a:gd name="connsiteY10" fmla="*/ 45825 h 96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9229" h="96638">
                    <a:moveTo>
                      <a:pt x="0" y="45825"/>
                    </a:moveTo>
                    <a:cubicBezTo>
                      <a:pt x="0" y="35226"/>
                      <a:pt x="0" y="24315"/>
                      <a:pt x="0" y="13716"/>
                    </a:cubicBezTo>
                    <a:cubicBezTo>
                      <a:pt x="0" y="3117"/>
                      <a:pt x="3117" y="0"/>
                      <a:pt x="13716" y="0"/>
                    </a:cubicBezTo>
                    <a:cubicBezTo>
                      <a:pt x="24939" y="0"/>
                      <a:pt x="35850" y="3117"/>
                      <a:pt x="46760" y="6235"/>
                    </a:cubicBezTo>
                    <a:cubicBezTo>
                      <a:pt x="52683" y="8105"/>
                      <a:pt x="55489" y="13093"/>
                      <a:pt x="57048" y="19016"/>
                    </a:cubicBezTo>
                    <a:cubicBezTo>
                      <a:pt x="62035" y="38655"/>
                      <a:pt x="62659" y="58295"/>
                      <a:pt x="57359" y="78246"/>
                    </a:cubicBezTo>
                    <a:cubicBezTo>
                      <a:pt x="53930" y="90092"/>
                      <a:pt x="40526" y="99444"/>
                      <a:pt x="27121" y="97262"/>
                    </a:cubicBezTo>
                    <a:cubicBezTo>
                      <a:pt x="26498" y="97262"/>
                      <a:pt x="26186" y="96950"/>
                      <a:pt x="25874" y="96950"/>
                    </a:cubicBezTo>
                    <a:cubicBezTo>
                      <a:pt x="1870" y="92274"/>
                      <a:pt x="1247" y="91650"/>
                      <a:pt x="1559" y="67335"/>
                    </a:cubicBezTo>
                    <a:cubicBezTo>
                      <a:pt x="1559" y="60165"/>
                      <a:pt x="1559" y="52995"/>
                      <a:pt x="1559" y="45825"/>
                    </a:cubicBezTo>
                    <a:cubicBezTo>
                      <a:pt x="935" y="45825"/>
                      <a:pt x="623" y="45825"/>
                      <a:pt x="0" y="45825"/>
                    </a:cubicBezTo>
                    <a:close/>
                  </a:path>
                </a:pathLst>
              </a:custGeom>
              <a:solidFill>
                <a:srgbClr val="000000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591DDF8-E6B0-4911-A809-67384AA8EF75}"/>
                  </a:ext>
                </a:extLst>
              </p:cNvPr>
              <p:cNvSpPr/>
              <p:nvPr/>
            </p:nvSpPr>
            <p:spPr>
              <a:xfrm>
                <a:off x="7750430" y="310889"/>
                <a:ext cx="439548" cy="218215"/>
              </a:xfrm>
              <a:custGeom>
                <a:avLst/>
                <a:gdLst>
                  <a:gd name="connsiteX0" fmla="*/ 0 w 439547"/>
                  <a:gd name="connsiteY0" fmla="*/ 41149 h 218215"/>
                  <a:gd name="connsiteX1" fmla="*/ 436119 w 439547"/>
                  <a:gd name="connsiteY1" fmla="*/ 0 h 218215"/>
                  <a:gd name="connsiteX2" fmla="*/ 440795 w 439547"/>
                  <a:gd name="connsiteY2" fmla="*/ 219462 h 218215"/>
                  <a:gd name="connsiteX3" fmla="*/ 623 w 439547"/>
                  <a:gd name="connsiteY3" fmla="*/ 194523 h 218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9547" h="218215">
                    <a:moveTo>
                      <a:pt x="0" y="41149"/>
                    </a:moveTo>
                    <a:lnTo>
                      <a:pt x="436119" y="0"/>
                    </a:lnTo>
                    <a:lnTo>
                      <a:pt x="440795" y="219462"/>
                    </a:lnTo>
                    <a:lnTo>
                      <a:pt x="623" y="194523"/>
                    </a:lnTo>
                    <a:close/>
                  </a:path>
                </a:pathLst>
              </a:custGeom>
              <a:solidFill>
                <a:schemeClr val="accent1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BEE18391-3B65-4FBD-984C-9796DE3CCFEB}"/>
                  </a:ext>
                </a:extLst>
              </p:cNvPr>
              <p:cNvSpPr/>
              <p:nvPr/>
            </p:nvSpPr>
            <p:spPr>
              <a:xfrm>
                <a:off x="7755729" y="644446"/>
                <a:ext cx="433313" cy="196394"/>
              </a:xfrm>
              <a:custGeom>
                <a:avLst/>
                <a:gdLst>
                  <a:gd name="connsiteX0" fmla="*/ 0 w 433312"/>
                  <a:gd name="connsiteY0" fmla="*/ 34914 h 196393"/>
                  <a:gd name="connsiteX1" fmla="*/ 435183 w 433312"/>
                  <a:gd name="connsiteY1" fmla="*/ 0 h 196393"/>
                  <a:gd name="connsiteX2" fmla="*/ 435495 w 433312"/>
                  <a:gd name="connsiteY2" fmla="*/ 197329 h 196393"/>
                  <a:gd name="connsiteX3" fmla="*/ 11846 w 433312"/>
                  <a:gd name="connsiteY3" fmla="*/ 184548 h 19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312" h="196393">
                    <a:moveTo>
                      <a:pt x="0" y="34914"/>
                    </a:moveTo>
                    <a:lnTo>
                      <a:pt x="435183" y="0"/>
                    </a:lnTo>
                    <a:lnTo>
                      <a:pt x="435495" y="197329"/>
                    </a:lnTo>
                    <a:lnTo>
                      <a:pt x="11846" y="184548"/>
                    </a:lnTo>
                    <a:close/>
                  </a:path>
                </a:pathLst>
              </a:custGeom>
              <a:solidFill>
                <a:srgbClr val="FFFF00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D6AE049C-4B59-4229-AC0D-C581BCE22E08}"/>
                  </a:ext>
                </a:extLst>
              </p:cNvPr>
              <p:cNvSpPr/>
              <p:nvPr/>
            </p:nvSpPr>
            <p:spPr>
              <a:xfrm>
                <a:off x="7783474" y="979563"/>
                <a:ext cx="405257" cy="218215"/>
              </a:xfrm>
              <a:custGeom>
                <a:avLst/>
                <a:gdLst>
                  <a:gd name="connsiteX0" fmla="*/ 0 w 405256"/>
                  <a:gd name="connsiteY0" fmla="*/ 312 h 218215"/>
                  <a:gd name="connsiteX1" fmla="*/ 407751 w 405256"/>
                  <a:gd name="connsiteY1" fmla="*/ 0 h 218215"/>
                  <a:gd name="connsiteX2" fmla="*/ 407751 w 405256"/>
                  <a:gd name="connsiteY2" fmla="*/ 158050 h 218215"/>
                  <a:gd name="connsiteX3" fmla="*/ 16834 w 405256"/>
                  <a:gd name="connsiteY3" fmla="*/ 219462 h 218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5256" h="218215">
                    <a:moveTo>
                      <a:pt x="0" y="312"/>
                    </a:moveTo>
                    <a:lnTo>
                      <a:pt x="407751" y="0"/>
                    </a:lnTo>
                    <a:lnTo>
                      <a:pt x="407751" y="158050"/>
                    </a:lnTo>
                    <a:lnTo>
                      <a:pt x="16834" y="219462"/>
                    </a:lnTo>
                    <a:close/>
                  </a:path>
                </a:pathLst>
              </a:custGeom>
              <a:solidFill>
                <a:schemeClr val="accent3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174CE0C0-1EEF-4134-BCB2-0373646E0CAA}"/>
                  </a:ext>
                </a:extLst>
              </p:cNvPr>
              <p:cNvSpPr/>
              <p:nvPr/>
            </p:nvSpPr>
            <p:spPr>
              <a:xfrm>
                <a:off x="7816829" y="1315926"/>
                <a:ext cx="370966" cy="240037"/>
              </a:xfrm>
              <a:custGeom>
                <a:avLst/>
                <a:gdLst>
                  <a:gd name="connsiteX0" fmla="*/ 0 w 370965"/>
                  <a:gd name="connsiteY0" fmla="*/ 50501 h 240036"/>
                  <a:gd name="connsiteX1" fmla="*/ 372836 w 370965"/>
                  <a:gd name="connsiteY1" fmla="*/ 0 h 240036"/>
                  <a:gd name="connsiteX2" fmla="*/ 369095 w 370965"/>
                  <a:gd name="connsiteY2" fmla="*/ 183613 h 240036"/>
                  <a:gd name="connsiteX3" fmla="*/ 28680 w 370965"/>
                  <a:gd name="connsiteY3" fmla="*/ 240660 h 240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0965" h="240036">
                    <a:moveTo>
                      <a:pt x="0" y="50501"/>
                    </a:moveTo>
                    <a:lnTo>
                      <a:pt x="372836" y="0"/>
                    </a:lnTo>
                    <a:lnTo>
                      <a:pt x="369095" y="183613"/>
                    </a:lnTo>
                    <a:lnTo>
                      <a:pt x="28680" y="240660"/>
                    </a:lnTo>
                    <a:close/>
                  </a:path>
                </a:pathLst>
              </a:custGeom>
              <a:solidFill>
                <a:schemeClr val="accent4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6F6EA95-A892-46AF-AE57-9FF2E3D5434D}"/>
                  </a:ext>
                </a:extLst>
              </p:cNvPr>
              <p:cNvSpPr/>
              <p:nvPr/>
            </p:nvSpPr>
            <p:spPr>
              <a:xfrm>
                <a:off x="7858914" y="1670682"/>
                <a:ext cx="317971" cy="115342"/>
              </a:xfrm>
              <a:custGeom>
                <a:avLst/>
                <a:gdLst>
                  <a:gd name="connsiteX0" fmla="*/ 0 w 317970"/>
                  <a:gd name="connsiteY0" fmla="*/ 0 h 115342"/>
                  <a:gd name="connsiteX1" fmla="*/ 316412 w 317970"/>
                  <a:gd name="connsiteY1" fmla="*/ 24627 h 115342"/>
                  <a:gd name="connsiteX2" fmla="*/ 319529 w 317970"/>
                  <a:gd name="connsiteY2" fmla="*/ 117836 h 115342"/>
                  <a:gd name="connsiteX3" fmla="*/ 10911 w 317970"/>
                  <a:gd name="connsiteY3" fmla="*/ 104743 h 115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7970" h="115342">
                    <a:moveTo>
                      <a:pt x="0" y="0"/>
                    </a:moveTo>
                    <a:lnTo>
                      <a:pt x="316412" y="24627"/>
                    </a:lnTo>
                    <a:lnTo>
                      <a:pt x="319529" y="117836"/>
                    </a:lnTo>
                    <a:lnTo>
                      <a:pt x="10911" y="104743"/>
                    </a:lnTo>
                    <a:close/>
                  </a:path>
                </a:pathLst>
              </a:custGeom>
              <a:solidFill>
                <a:schemeClr val="accent5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94" name="Graphic 204">
            <a:extLst>
              <a:ext uri="{FF2B5EF4-FFF2-40B4-BE49-F238E27FC236}">
                <a16:creationId xmlns:a16="http://schemas.microsoft.com/office/drawing/2014/main" id="{5EF528A8-A00C-4784-B352-24441A4BF694}"/>
              </a:ext>
            </a:extLst>
          </p:cNvPr>
          <p:cNvGrpSpPr/>
          <p:nvPr/>
        </p:nvGrpSpPr>
        <p:grpSpPr>
          <a:xfrm>
            <a:off x="2135740" y="2228301"/>
            <a:ext cx="2506002" cy="2209490"/>
            <a:chOff x="2207488" y="570"/>
            <a:chExt cx="7770529" cy="6851113"/>
          </a:xfrm>
        </p:grpSpPr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39E48F5-1FB9-40D2-A955-3B850B6093EB}"/>
                </a:ext>
              </a:extLst>
            </p:cNvPr>
            <p:cNvSpPr/>
            <p:nvPr/>
          </p:nvSpPr>
          <p:spPr>
            <a:xfrm>
              <a:off x="4963643" y="5901"/>
              <a:ext cx="4071280" cy="2435748"/>
            </a:xfrm>
            <a:custGeom>
              <a:avLst/>
              <a:gdLst>
                <a:gd name="connsiteX0" fmla="*/ 3332252 w 4071279"/>
                <a:gd name="connsiteY0" fmla="*/ 340860 h 2435748"/>
                <a:gd name="connsiteX1" fmla="*/ 3143428 w 4071279"/>
                <a:gd name="connsiteY1" fmla="*/ 87458 h 2435748"/>
                <a:gd name="connsiteX2" fmla="*/ 2921614 w 4071279"/>
                <a:gd name="connsiteY2" fmla="*/ 29197 h 2435748"/>
                <a:gd name="connsiteX3" fmla="*/ 2242833 w 4071279"/>
                <a:gd name="connsiteY3" fmla="*/ 165374 h 2435748"/>
                <a:gd name="connsiteX4" fmla="*/ 1910814 w 4071279"/>
                <a:gd name="connsiteY4" fmla="*/ 248905 h 2435748"/>
                <a:gd name="connsiteX5" fmla="*/ 1181493 w 4071279"/>
                <a:gd name="connsiteY5" fmla="*/ 472124 h 2435748"/>
                <a:gd name="connsiteX6" fmla="*/ 789106 w 4071279"/>
                <a:gd name="connsiteY6" fmla="*/ 513538 h 2435748"/>
                <a:gd name="connsiteX7" fmla="*/ 679602 w 4071279"/>
                <a:gd name="connsiteY7" fmla="*/ 518452 h 2435748"/>
                <a:gd name="connsiteX8" fmla="*/ 588349 w 4071279"/>
                <a:gd name="connsiteY8" fmla="*/ 612513 h 2435748"/>
                <a:gd name="connsiteX9" fmla="*/ 550444 w 4071279"/>
                <a:gd name="connsiteY9" fmla="*/ 815375 h 2435748"/>
                <a:gd name="connsiteX10" fmla="*/ 240185 w 4071279"/>
                <a:gd name="connsiteY10" fmla="*/ 1702633 h 2435748"/>
                <a:gd name="connsiteX11" fmla="*/ 120 w 4071279"/>
                <a:gd name="connsiteY11" fmla="*/ 2121694 h 2435748"/>
                <a:gd name="connsiteX12" fmla="*/ 2555901 w 4071279"/>
                <a:gd name="connsiteY12" fmla="*/ 2416511 h 2435748"/>
                <a:gd name="connsiteX13" fmla="*/ 2556603 w 4071279"/>
                <a:gd name="connsiteY13" fmla="*/ 2415809 h 2435748"/>
                <a:gd name="connsiteX14" fmla="*/ 2596613 w 4071279"/>
                <a:gd name="connsiteY14" fmla="*/ 1851445 h 2435748"/>
                <a:gd name="connsiteX15" fmla="*/ 2680847 w 4071279"/>
                <a:gd name="connsiteY15" fmla="*/ 1838810 h 2435748"/>
                <a:gd name="connsiteX16" fmla="*/ 2681549 w 4071279"/>
                <a:gd name="connsiteY16" fmla="*/ 1838810 h 2435748"/>
                <a:gd name="connsiteX17" fmla="*/ 2719454 w 4071279"/>
                <a:gd name="connsiteY17" fmla="*/ 1758788 h 2435748"/>
                <a:gd name="connsiteX18" fmla="*/ 2719454 w 4071279"/>
                <a:gd name="connsiteY18" fmla="*/ 1758788 h 2435748"/>
                <a:gd name="connsiteX19" fmla="*/ 2720156 w 4071279"/>
                <a:gd name="connsiteY19" fmla="*/ 1758788 h 2435748"/>
                <a:gd name="connsiteX20" fmla="*/ 2542564 w 4071279"/>
                <a:gd name="connsiteY20" fmla="*/ 1372017 h 2435748"/>
                <a:gd name="connsiteX21" fmla="*/ 2587488 w 4071279"/>
                <a:gd name="connsiteY21" fmla="*/ 1303928 h 2435748"/>
                <a:gd name="connsiteX22" fmla="*/ 2627499 w 4071279"/>
                <a:gd name="connsiteY22" fmla="*/ 1261110 h 2435748"/>
                <a:gd name="connsiteX23" fmla="*/ 2635922 w 4071279"/>
                <a:gd name="connsiteY23" fmla="*/ 1234436 h 2435748"/>
                <a:gd name="connsiteX24" fmla="*/ 2660491 w 4071279"/>
                <a:gd name="connsiteY24" fmla="*/ 1243561 h 2435748"/>
                <a:gd name="connsiteX25" fmla="*/ 2766484 w 4071279"/>
                <a:gd name="connsiteY25" fmla="*/ 1486434 h 2435748"/>
                <a:gd name="connsiteX26" fmla="*/ 2890728 w 4071279"/>
                <a:gd name="connsiteY26" fmla="*/ 1529955 h 2435748"/>
                <a:gd name="connsiteX27" fmla="*/ 3060599 w 4071279"/>
                <a:gd name="connsiteY27" fmla="*/ 1426067 h 2435748"/>
                <a:gd name="connsiteX28" fmla="*/ 3181334 w 4071279"/>
                <a:gd name="connsiteY28" fmla="*/ 1403604 h 2435748"/>
                <a:gd name="connsiteX29" fmla="*/ 3212219 w 4071279"/>
                <a:gd name="connsiteY29" fmla="*/ 1465376 h 2435748"/>
                <a:gd name="connsiteX30" fmla="*/ 3179227 w 4071279"/>
                <a:gd name="connsiteY30" fmla="*/ 1519425 h 2435748"/>
                <a:gd name="connsiteX31" fmla="*/ 3172910 w 4071279"/>
                <a:gd name="connsiteY31" fmla="*/ 1652093 h 2435748"/>
                <a:gd name="connsiteX32" fmla="*/ 3172910 w 4071279"/>
                <a:gd name="connsiteY32" fmla="*/ 1652093 h 2435748"/>
                <a:gd name="connsiteX33" fmla="*/ 3236085 w 4071279"/>
                <a:gd name="connsiteY33" fmla="*/ 1689998 h 2435748"/>
                <a:gd name="connsiteX34" fmla="*/ 3350502 w 4071279"/>
                <a:gd name="connsiteY34" fmla="*/ 1858465 h 2435748"/>
                <a:gd name="connsiteX35" fmla="*/ 3243806 w 4071279"/>
                <a:gd name="connsiteY35" fmla="*/ 2016402 h 2435748"/>
                <a:gd name="connsiteX36" fmla="*/ 2866862 w 4071279"/>
                <a:gd name="connsiteY36" fmla="*/ 2239621 h 2435748"/>
                <a:gd name="connsiteX37" fmla="*/ 2788245 w 4071279"/>
                <a:gd name="connsiteY37" fmla="*/ 2322450 h 2435748"/>
                <a:gd name="connsiteX38" fmla="*/ 2791754 w 4071279"/>
                <a:gd name="connsiteY38" fmla="*/ 2411597 h 2435748"/>
                <a:gd name="connsiteX39" fmla="*/ 2868266 w 4071279"/>
                <a:gd name="connsiteY39" fmla="*/ 2436165 h 2435748"/>
                <a:gd name="connsiteX40" fmla="*/ 3778688 w 4071279"/>
                <a:gd name="connsiteY40" fmla="*/ 2307007 h 2435748"/>
                <a:gd name="connsiteX41" fmla="*/ 3914866 w 4071279"/>
                <a:gd name="connsiteY41" fmla="*/ 2137137 h 2435748"/>
                <a:gd name="connsiteX42" fmla="*/ 3958386 w 4071279"/>
                <a:gd name="connsiteY42" fmla="*/ 1768616 h 2435748"/>
                <a:gd name="connsiteX43" fmla="*/ 4049639 w 4071279"/>
                <a:gd name="connsiteY43" fmla="*/ 1242157 h 2435748"/>
                <a:gd name="connsiteX44" fmla="*/ 4067890 w 4071279"/>
                <a:gd name="connsiteY44" fmla="*/ 1113701 h 2435748"/>
                <a:gd name="connsiteX45" fmla="*/ 3825017 w 4071279"/>
                <a:gd name="connsiteY45" fmla="*/ 869424 h 2435748"/>
                <a:gd name="connsiteX46" fmla="*/ 3186949 w 4071279"/>
                <a:gd name="connsiteY46" fmla="*/ 178009 h 2435748"/>
                <a:gd name="connsiteX47" fmla="*/ 3186949 w 4071279"/>
                <a:gd name="connsiteY47" fmla="*/ 178009 h 2435748"/>
                <a:gd name="connsiteX48" fmla="*/ 3186949 w 4071279"/>
                <a:gd name="connsiteY48" fmla="*/ 178009 h 2435748"/>
                <a:gd name="connsiteX49" fmla="*/ 3186949 w 4071279"/>
                <a:gd name="connsiteY49" fmla="*/ 178009 h 243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071279" h="2435748">
                  <a:moveTo>
                    <a:pt x="3332252" y="340860"/>
                  </a:moveTo>
                  <a:cubicBezTo>
                    <a:pt x="3307684" y="302253"/>
                    <a:pt x="3167295" y="126065"/>
                    <a:pt x="3143428" y="87458"/>
                  </a:cubicBezTo>
                  <a:cubicBezTo>
                    <a:pt x="3112543" y="8840"/>
                    <a:pt x="3051474" y="-31171"/>
                    <a:pt x="2921614" y="29197"/>
                  </a:cubicBezTo>
                  <a:cubicBezTo>
                    <a:pt x="2828957" y="72717"/>
                    <a:pt x="2268805" y="160460"/>
                    <a:pt x="2242833" y="165374"/>
                  </a:cubicBezTo>
                  <a:cubicBezTo>
                    <a:pt x="2124907" y="189240"/>
                    <a:pt x="2027336" y="217318"/>
                    <a:pt x="1910814" y="248905"/>
                  </a:cubicBezTo>
                  <a:cubicBezTo>
                    <a:pt x="1745857" y="293128"/>
                    <a:pt x="1289592" y="453171"/>
                    <a:pt x="1181493" y="472124"/>
                  </a:cubicBezTo>
                  <a:cubicBezTo>
                    <a:pt x="1148501" y="477739"/>
                    <a:pt x="910542" y="514942"/>
                    <a:pt x="789106" y="513538"/>
                  </a:cubicBezTo>
                  <a:cubicBezTo>
                    <a:pt x="752604" y="512837"/>
                    <a:pt x="716103" y="513538"/>
                    <a:pt x="679602" y="518452"/>
                  </a:cubicBezTo>
                  <a:cubicBezTo>
                    <a:pt x="619235" y="526875"/>
                    <a:pt x="592561" y="551444"/>
                    <a:pt x="588349" y="612513"/>
                  </a:cubicBezTo>
                  <a:cubicBezTo>
                    <a:pt x="583436" y="682005"/>
                    <a:pt x="569397" y="748690"/>
                    <a:pt x="550444" y="815375"/>
                  </a:cubicBezTo>
                  <a:cubicBezTo>
                    <a:pt x="511135" y="950850"/>
                    <a:pt x="268263" y="1628227"/>
                    <a:pt x="240185" y="1702633"/>
                  </a:cubicBezTo>
                  <a:cubicBezTo>
                    <a:pt x="233867" y="1718778"/>
                    <a:pt x="22582" y="2090808"/>
                    <a:pt x="120" y="2121694"/>
                  </a:cubicBezTo>
                  <a:cubicBezTo>
                    <a:pt x="-20237" y="2149772"/>
                    <a:pt x="2561516" y="2420723"/>
                    <a:pt x="2555901" y="2416511"/>
                  </a:cubicBezTo>
                  <a:cubicBezTo>
                    <a:pt x="2555901" y="2416511"/>
                    <a:pt x="2556603" y="2415809"/>
                    <a:pt x="2556603" y="2415809"/>
                  </a:cubicBezTo>
                  <a:cubicBezTo>
                    <a:pt x="2480091" y="2339297"/>
                    <a:pt x="2555901" y="1872504"/>
                    <a:pt x="2596613" y="1851445"/>
                  </a:cubicBezTo>
                  <a:cubicBezTo>
                    <a:pt x="2612758" y="1842320"/>
                    <a:pt x="2667510" y="1851445"/>
                    <a:pt x="2680847" y="1838810"/>
                  </a:cubicBezTo>
                  <a:lnTo>
                    <a:pt x="2681549" y="1838810"/>
                  </a:lnTo>
                  <a:cubicBezTo>
                    <a:pt x="2715242" y="1817752"/>
                    <a:pt x="2727175" y="1791780"/>
                    <a:pt x="2719454" y="1758788"/>
                  </a:cubicBezTo>
                  <a:cubicBezTo>
                    <a:pt x="2719454" y="1758788"/>
                    <a:pt x="2719454" y="1758788"/>
                    <a:pt x="2719454" y="1758788"/>
                  </a:cubicBezTo>
                  <a:cubicBezTo>
                    <a:pt x="2719454" y="1758788"/>
                    <a:pt x="2719454" y="1758788"/>
                    <a:pt x="2720156" y="1758788"/>
                  </a:cubicBezTo>
                  <a:cubicBezTo>
                    <a:pt x="2715242" y="1726499"/>
                    <a:pt x="2546775" y="1386056"/>
                    <a:pt x="2542564" y="1372017"/>
                  </a:cubicBezTo>
                  <a:cubicBezTo>
                    <a:pt x="2529227" y="1324987"/>
                    <a:pt x="2538352" y="1310246"/>
                    <a:pt x="2587488" y="1303928"/>
                  </a:cubicBezTo>
                  <a:cubicBezTo>
                    <a:pt x="2613460" y="1300419"/>
                    <a:pt x="2627499" y="1288485"/>
                    <a:pt x="2627499" y="1261110"/>
                  </a:cubicBezTo>
                  <a:cubicBezTo>
                    <a:pt x="2627499" y="1251282"/>
                    <a:pt x="2625393" y="1237244"/>
                    <a:pt x="2635922" y="1234436"/>
                  </a:cubicBezTo>
                  <a:cubicBezTo>
                    <a:pt x="2647153" y="1231628"/>
                    <a:pt x="2655577" y="1235138"/>
                    <a:pt x="2660491" y="1243561"/>
                  </a:cubicBezTo>
                  <a:cubicBezTo>
                    <a:pt x="2668914" y="1256898"/>
                    <a:pt x="2746830" y="1451337"/>
                    <a:pt x="2766484" y="1486434"/>
                  </a:cubicBezTo>
                  <a:cubicBezTo>
                    <a:pt x="2798774" y="1553821"/>
                    <a:pt x="2824745" y="1562946"/>
                    <a:pt x="2890728" y="1529955"/>
                  </a:cubicBezTo>
                  <a:cubicBezTo>
                    <a:pt x="2901258" y="1524339"/>
                    <a:pt x="3046560" y="1432384"/>
                    <a:pt x="3060599" y="1426067"/>
                  </a:cubicBezTo>
                  <a:cubicBezTo>
                    <a:pt x="3093591" y="1411326"/>
                    <a:pt x="3144832" y="1396585"/>
                    <a:pt x="3181334" y="1403604"/>
                  </a:cubicBezTo>
                  <a:cubicBezTo>
                    <a:pt x="3214325" y="1409922"/>
                    <a:pt x="3228364" y="1435894"/>
                    <a:pt x="3212219" y="1465376"/>
                  </a:cubicBezTo>
                  <a:cubicBezTo>
                    <a:pt x="3202392" y="1483626"/>
                    <a:pt x="3188353" y="1500473"/>
                    <a:pt x="3179227" y="1519425"/>
                  </a:cubicBezTo>
                  <a:cubicBezTo>
                    <a:pt x="3158169" y="1562244"/>
                    <a:pt x="3148342" y="1606466"/>
                    <a:pt x="3172910" y="1652093"/>
                  </a:cubicBezTo>
                  <a:cubicBezTo>
                    <a:pt x="3172910" y="1652093"/>
                    <a:pt x="3172910" y="1652093"/>
                    <a:pt x="3172910" y="1652093"/>
                  </a:cubicBezTo>
                  <a:cubicBezTo>
                    <a:pt x="3173612" y="1659814"/>
                    <a:pt x="3217133" y="1687892"/>
                    <a:pt x="3236085" y="1689998"/>
                  </a:cubicBezTo>
                  <a:cubicBezTo>
                    <a:pt x="3329444" y="1702633"/>
                    <a:pt x="3373666" y="1766510"/>
                    <a:pt x="3350502" y="1858465"/>
                  </a:cubicBezTo>
                  <a:cubicBezTo>
                    <a:pt x="3333655" y="1923745"/>
                    <a:pt x="3298558" y="1976391"/>
                    <a:pt x="3243806" y="2016402"/>
                  </a:cubicBezTo>
                  <a:cubicBezTo>
                    <a:pt x="3199584" y="2048692"/>
                    <a:pt x="2941970" y="2186273"/>
                    <a:pt x="2866862" y="2239621"/>
                  </a:cubicBezTo>
                  <a:cubicBezTo>
                    <a:pt x="2835275" y="2262083"/>
                    <a:pt x="2805793" y="2287353"/>
                    <a:pt x="2788245" y="2322450"/>
                  </a:cubicBezTo>
                  <a:cubicBezTo>
                    <a:pt x="2772802" y="2352634"/>
                    <a:pt x="2772099" y="2383519"/>
                    <a:pt x="2791754" y="2411597"/>
                  </a:cubicBezTo>
                  <a:cubicBezTo>
                    <a:pt x="2810706" y="2437569"/>
                    <a:pt x="2838784" y="2441079"/>
                    <a:pt x="2868266" y="2436165"/>
                  </a:cubicBezTo>
                  <a:cubicBezTo>
                    <a:pt x="3084465" y="2401770"/>
                    <a:pt x="3694455" y="2336489"/>
                    <a:pt x="3778688" y="2307007"/>
                  </a:cubicBezTo>
                  <a:cubicBezTo>
                    <a:pt x="3860114" y="2278228"/>
                    <a:pt x="3904337" y="2221370"/>
                    <a:pt x="3914866" y="2137137"/>
                  </a:cubicBezTo>
                  <a:cubicBezTo>
                    <a:pt x="3930308" y="2014296"/>
                    <a:pt x="3942944" y="1891456"/>
                    <a:pt x="3958386" y="1768616"/>
                  </a:cubicBezTo>
                  <a:cubicBezTo>
                    <a:pt x="3980147" y="1591726"/>
                    <a:pt x="3996291" y="1413432"/>
                    <a:pt x="4049639" y="1242157"/>
                  </a:cubicBezTo>
                  <a:cubicBezTo>
                    <a:pt x="4069996" y="1201444"/>
                    <a:pt x="4084034" y="1159328"/>
                    <a:pt x="4067890" y="1113701"/>
                  </a:cubicBezTo>
                  <a:cubicBezTo>
                    <a:pt x="4065784" y="1083518"/>
                    <a:pt x="3843267" y="889079"/>
                    <a:pt x="3825017" y="869424"/>
                  </a:cubicBezTo>
                  <a:moveTo>
                    <a:pt x="3186949" y="178009"/>
                  </a:moveTo>
                  <a:cubicBezTo>
                    <a:pt x="3186247" y="178009"/>
                    <a:pt x="3186247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lose/>
                </a:path>
              </a:pathLst>
            </a:custGeom>
            <a:solidFill>
              <a:schemeClr val="accent5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E6F17BF-D281-450A-9F5C-13821A4C80B4}"/>
                </a:ext>
              </a:extLst>
            </p:cNvPr>
            <p:cNvSpPr/>
            <p:nvPr/>
          </p:nvSpPr>
          <p:spPr>
            <a:xfrm>
              <a:off x="4677036" y="1953512"/>
              <a:ext cx="2948168" cy="1368792"/>
            </a:xfrm>
            <a:custGeom>
              <a:avLst/>
              <a:gdLst>
                <a:gd name="connsiteX0" fmla="*/ 2845316 w 2948168"/>
                <a:gd name="connsiteY0" fmla="*/ 468899 h 1368792"/>
                <a:gd name="connsiteX1" fmla="*/ 2862865 w 2948168"/>
                <a:gd name="connsiteY1" fmla="*/ 480130 h 1368792"/>
                <a:gd name="connsiteX2" fmla="*/ 2926741 w 2948168"/>
                <a:gd name="connsiteY2" fmla="*/ 576297 h 1368792"/>
                <a:gd name="connsiteX3" fmla="*/ 2934463 w 2948168"/>
                <a:gd name="connsiteY3" fmla="*/ 1111881 h 1368792"/>
                <a:gd name="connsiteX4" fmla="*/ 2951309 w 2948168"/>
                <a:gd name="connsiteY4" fmla="*/ 1333695 h 1368792"/>
                <a:gd name="connsiteX5" fmla="*/ 2892346 w 2948168"/>
                <a:gd name="connsiteY5" fmla="*/ 1361773 h 1368792"/>
                <a:gd name="connsiteX6" fmla="*/ 1424579 w 2948168"/>
                <a:gd name="connsiteY6" fmla="*/ 946222 h 1368792"/>
                <a:gd name="connsiteX7" fmla="*/ 24200 w 2948168"/>
                <a:gd name="connsiteY7" fmla="*/ 872517 h 1368792"/>
                <a:gd name="connsiteX8" fmla="*/ 334 w 2948168"/>
                <a:gd name="connsiteY8" fmla="*/ 853565 h 1368792"/>
                <a:gd name="connsiteX9" fmla="*/ 180031 w 2948168"/>
                <a:gd name="connsiteY9" fmla="*/ 383964 h 1368792"/>
                <a:gd name="connsiteX10" fmla="*/ 288833 w 2948168"/>
                <a:gd name="connsiteY10" fmla="*/ 173380 h 1368792"/>
                <a:gd name="connsiteX11" fmla="*/ 716317 w 2948168"/>
                <a:gd name="connsiteY11" fmla="*/ 702 h 1368792"/>
                <a:gd name="connsiteX12" fmla="*/ 891803 w 2948168"/>
                <a:gd name="connsiteY12" fmla="*/ 0 h 1368792"/>
                <a:gd name="connsiteX13" fmla="*/ 1355087 w 2948168"/>
                <a:gd name="connsiteY13" fmla="*/ 18953 h 1368792"/>
                <a:gd name="connsiteX14" fmla="*/ 1791696 w 2948168"/>
                <a:gd name="connsiteY14" fmla="*/ 97570 h 1368792"/>
                <a:gd name="connsiteX15" fmla="*/ 1802226 w 2948168"/>
                <a:gd name="connsiteY15" fmla="*/ 97570 h 1368792"/>
                <a:gd name="connsiteX16" fmla="*/ 2462756 w 2948168"/>
                <a:gd name="connsiteY16" fmla="*/ 292711 h 1368792"/>
                <a:gd name="connsiteX17" fmla="*/ 2757573 w 2948168"/>
                <a:gd name="connsiteY17" fmla="*/ 430292 h 1368792"/>
                <a:gd name="connsiteX18" fmla="*/ 2845316 w 2948168"/>
                <a:gd name="connsiteY18" fmla="*/ 468899 h 1368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48168" h="1368792">
                  <a:moveTo>
                    <a:pt x="2845316" y="468899"/>
                  </a:moveTo>
                  <a:cubicBezTo>
                    <a:pt x="2850931" y="472409"/>
                    <a:pt x="2856547" y="478024"/>
                    <a:pt x="2862865" y="480130"/>
                  </a:cubicBezTo>
                  <a:cubicBezTo>
                    <a:pt x="2909895" y="494871"/>
                    <a:pt x="2921828" y="534882"/>
                    <a:pt x="2926741" y="576297"/>
                  </a:cubicBezTo>
                  <a:cubicBezTo>
                    <a:pt x="2949204" y="754591"/>
                    <a:pt x="2954117" y="932885"/>
                    <a:pt x="2934463" y="1111881"/>
                  </a:cubicBezTo>
                  <a:cubicBezTo>
                    <a:pt x="2934463" y="1112582"/>
                    <a:pt x="2952012" y="1332993"/>
                    <a:pt x="2951309" y="1333695"/>
                  </a:cubicBezTo>
                  <a:cubicBezTo>
                    <a:pt x="2936569" y="1373004"/>
                    <a:pt x="2928145" y="1376514"/>
                    <a:pt x="2892346" y="1361773"/>
                  </a:cubicBezTo>
                  <a:cubicBezTo>
                    <a:pt x="2749851" y="1301406"/>
                    <a:pt x="1438618" y="948327"/>
                    <a:pt x="1424579" y="946222"/>
                  </a:cubicBezTo>
                  <a:cubicBezTo>
                    <a:pt x="1342452" y="934990"/>
                    <a:pt x="29113" y="863392"/>
                    <a:pt x="24200" y="872517"/>
                  </a:cubicBezTo>
                  <a:cubicBezTo>
                    <a:pt x="20690" y="878835"/>
                    <a:pt x="1737" y="857075"/>
                    <a:pt x="334" y="853565"/>
                  </a:cubicBezTo>
                  <a:cubicBezTo>
                    <a:pt x="-8792" y="838122"/>
                    <a:pt x="172310" y="449245"/>
                    <a:pt x="180031" y="383964"/>
                  </a:cubicBezTo>
                  <a:cubicBezTo>
                    <a:pt x="183541" y="355184"/>
                    <a:pt x="258649" y="190929"/>
                    <a:pt x="288833" y="173380"/>
                  </a:cubicBezTo>
                  <a:cubicBezTo>
                    <a:pt x="308487" y="162149"/>
                    <a:pt x="693153" y="-702"/>
                    <a:pt x="716317" y="702"/>
                  </a:cubicBezTo>
                  <a:cubicBezTo>
                    <a:pt x="774579" y="2106"/>
                    <a:pt x="833542" y="0"/>
                    <a:pt x="891803" y="0"/>
                  </a:cubicBezTo>
                  <a:cubicBezTo>
                    <a:pt x="954276" y="2106"/>
                    <a:pt x="1263132" y="10529"/>
                    <a:pt x="1355087" y="18953"/>
                  </a:cubicBezTo>
                  <a:cubicBezTo>
                    <a:pt x="1367020" y="20357"/>
                    <a:pt x="1773446" y="122840"/>
                    <a:pt x="1791696" y="97570"/>
                  </a:cubicBezTo>
                  <a:cubicBezTo>
                    <a:pt x="1795206" y="97570"/>
                    <a:pt x="1798716" y="97570"/>
                    <a:pt x="1802226" y="97570"/>
                  </a:cubicBezTo>
                  <a:cubicBezTo>
                    <a:pt x="2027550" y="143899"/>
                    <a:pt x="2248663" y="207776"/>
                    <a:pt x="2462756" y="292711"/>
                  </a:cubicBezTo>
                  <a:cubicBezTo>
                    <a:pt x="2563836" y="332722"/>
                    <a:pt x="2662108" y="378348"/>
                    <a:pt x="2757573" y="430292"/>
                  </a:cubicBezTo>
                  <a:cubicBezTo>
                    <a:pt x="2786352" y="446437"/>
                    <a:pt x="2820748" y="447139"/>
                    <a:pt x="2845316" y="468899"/>
                  </a:cubicBezTo>
                  <a:close/>
                </a:path>
              </a:pathLst>
            </a:custGeom>
            <a:solidFill>
              <a:schemeClr val="accent2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3131082-C017-4CE7-891E-70E8653A4DAC}"/>
                </a:ext>
              </a:extLst>
            </p:cNvPr>
            <p:cNvSpPr/>
            <p:nvPr/>
          </p:nvSpPr>
          <p:spPr>
            <a:xfrm>
              <a:off x="7409690" y="2155672"/>
              <a:ext cx="7019" cy="133369"/>
            </a:xfrm>
            <a:custGeom>
              <a:avLst/>
              <a:gdLst>
                <a:gd name="connsiteX0" fmla="*/ 7371 w 7019"/>
                <a:gd name="connsiteY0" fmla="*/ 0 h 133369"/>
                <a:gd name="connsiteX1" fmla="*/ 7371 w 7019"/>
                <a:gd name="connsiteY1" fmla="*/ 139687 h 133369"/>
                <a:gd name="connsiteX2" fmla="*/ 7371 w 7019"/>
                <a:gd name="connsiteY2" fmla="*/ 0 h 13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19" h="133369">
                  <a:moveTo>
                    <a:pt x="7371" y="0"/>
                  </a:moveTo>
                  <a:cubicBezTo>
                    <a:pt x="7371" y="46328"/>
                    <a:pt x="7371" y="93359"/>
                    <a:pt x="7371" y="139687"/>
                  </a:cubicBezTo>
                  <a:cubicBezTo>
                    <a:pt x="-2457" y="93359"/>
                    <a:pt x="-2457" y="46328"/>
                    <a:pt x="7371" y="0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4161AF41-7608-4806-AF4E-00B662723FB7}"/>
                </a:ext>
              </a:extLst>
            </p:cNvPr>
            <p:cNvSpPr/>
            <p:nvPr/>
          </p:nvSpPr>
          <p:spPr>
            <a:xfrm>
              <a:off x="3281903" y="4231295"/>
              <a:ext cx="14039" cy="7019"/>
            </a:xfrm>
            <a:custGeom>
              <a:avLst/>
              <a:gdLst>
                <a:gd name="connsiteX0" fmla="*/ 0 w 14038"/>
                <a:gd name="connsiteY0" fmla="*/ 9855 h 7019"/>
                <a:gd name="connsiteX1" fmla="*/ 15443 w 14038"/>
                <a:gd name="connsiteY1" fmla="*/ 4942 h 7019"/>
                <a:gd name="connsiteX2" fmla="*/ 0 w 14038"/>
                <a:gd name="connsiteY2" fmla="*/ 9855 h 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38" h="7019">
                  <a:moveTo>
                    <a:pt x="0" y="9855"/>
                  </a:moveTo>
                  <a:cubicBezTo>
                    <a:pt x="2106" y="-674"/>
                    <a:pt x="7019" y="-3482"/>
                    <a:pt x="15443" y="4942"/>
                  </a:cubicBezTo>
                  <a:cubicBezTo>
                    <a:pt x="10529" y="7047"/>
                    <a:pt x="5615" y="8451"/>
                    <a:pt x="0" y="9855"/>
                  </a:cubicBezTo>
                  <a:close/>
                </a:path>
              </a:pathLst>
            </a:custGeom>
            <a:solidFill>
              <a:srgbClr val="E9E9E9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B35ECA5-B079-46E7-A307-A29F2B5708EE}"/>
                </a:ext>
              </a:extLst>
            </p:cNvPr>
            <p:cNvSpPr/>
            <p:nvPr/>
          </p:nvSpPr>
          <p:spPr>
            <a:xfrm>
              <a:off x="7599566" y="1840856"/>
              <a:ext cx="42117" cy="14039"/>
            </a:xfrm>
            <a:custGeom>
              <a:avLst/>
              <a:gdLst>
                <a:gd name="connsiteX0" fmla="*/ 0 w 42116"/>
                <a:gd name="connsiteY0" fmla="*/ 15787 h 14038"/>
                <a:gd name="connsiteX1" fmla="*/ 47732 w 42116"/>
                <a:gd name="connsiteY1" fmla="*/ 3854 h 14038"/>
                <a:gd name="connsiteX2" fmla="*/ 0 w 42116"/>
                <a:gd name="connsiteY2" fmla="*/ 15787 h 1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16" h="14038">
                  <a:moveTo>
                    <a:pt x="0" y="15787"/>
                  </a:moveTo>
                  <a:cubicBezTo>
                    <a:pt x="10529" y="-11588"/>
                    <a:pt x="31588" y="5258"/>
                    <a:pt x="47732" y="3854"/>
                  </a:cubicBezTo>
                  <a:cubicBezTo>
                    <a:pt x="34395" y="16489"/>
                    <a:pt x="16846" y="15085"/>
                    <a:pt x="0" y="15787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0" name="Graphic 204">
              <a:extLst>
                <a:ext uri="{FF2B5EF4-FFF2-40B4-BE49-F238E27FC236}">
                  <a16:creationId xmlns:a16="http://schemas.microsoft.com/office/drawing/2014/main" id="{8738DF43-D2E6-4F0F-BCD3-49A9A049B05C}"/>
                </a:ext>
              </a:extLst>
            </p:cNvPr>
            <p:cNvGrpSpPr/>
            <p:nvPr/>
          </p:nvGrpSpPr>
          <p:grpSpPr>
            <a:xfrm>
              <a:off x="4965869" y="570"/>
              <a:ext cx="4071280" cy="2442768"/>
              <a:chOff x="4965869" y="570"/>
              <a:chExt cx="4071280" cy="2442768"/>
            </a:xfrm>
            <a:solidFill>
              <a:srgbClr val="0E0E0E"/>
            </a:solidFill>
          </p:grpSpPr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CC1E4C4F-9CE3-4009-8114-44F868632797}"/>
                  </a:ext>
                </a:extLst>
              </p:cNvPr>
              <p:cNvSpPr/>
              <p:nvPr/>
            </p:nvSpPr>
            <p:spPr>
              <a:xfrm>
                <a:off x="4965869" y="570"/>
                <a:ext cx="3264043" cy="2126893"/>
              </a:xfrm>
              <a:custGeom>
                <a:avLst/>
                <a:gdLst>
                  <a:gd name="connsiteX0" fmla="*/ 603673 w 3264043"/>
                  <a:gd name="connsiteY0" fmla="*/ 1954346 h 2126892"/>
                  <a:gd name="connsiteX1" fmla="*/ 1066956 w 3264043"/>
                  <a:gd name="connsiteY1" fmla="*/ 1973299 h 2126892"/>
                  <a:gd name="connsiteX2" fmla="*/ 1503566 w 3264043"/>
                  <a:gd name="connsiteY2" fmla="*/ 2051917 h 2126892"/>
                  <a:gd name="connsiteX3" fmla="*/ 1514095 w 3264043"/>
                  <a:gd name="connsiteY3" fmla="*/ 2051917 h 2126892"/>
                  <a:gd name="connsiteX4" fmla="*/ 1676244 w 3264043"/>
                  <a:gd name="connsiteY4" fmla="*/ 2088418 h 2126892"/>
                  <a:gd name="connsiteX5" fmla="*/ 1684667 w 3264043"/>
                  <a:gd name="connsiteY5" fmla="*/ 2063850 h 2126892"/>
                  <a:gd name="connsiteX6" fmla="*/ 1698005 w 3264043"/>
                  <a:gd name="connsiteY6" fmla="*/ 1895383 h 2126892"/>
                  <a:gd name="connsiteX7" fmla="*/ 1496546 w 3264043"/>
                  <a:gd name="connsiteY7" fmla="*/ 1559853 h 2126892"/>
                  <a:gd name="connsiteX8" fmla="*/ 1066956 w 3264043"/>
                  <a:gd name="connsiteY8" fmla="*/ 1413147 h 2126892"/>
                  <a:gd name="connsiteX9" fmla="*/ 845843 w 3264043"/>
                  <a:gd name="connsiteY9" fmla="*/ 1401214 h 2126892"/>
                  <a:gd name="connsiteX10" fmla="*/ 720897 w 3264043"/>
                  <a:gd name="connsiteY10" fmla="*/ 1377348 h 2126892"/>
                  <a:gd name="connsiteX11" fmla="*/ 624029 w 3264043"/>
                  <a:gd name="connsiteY11" fmla="*/ 1368222 h 2126892"/>
                  <a:gd name="connsiteX12" fmla="*/ 600163 w 3264043"/>
                  <a:gd name="connsiteY12" fmla="*/ 1215198 h 2126892"/>
                  <a:gd name="connsiteX13" fmla="*/ 685098 w 3264043"/>
                  <a:gd name="connsiteY13" fmla="*/ 958989 h 2126892"/>
                  <a:gd name="connsiteX14" fmla="*/ 805833 w 3264043"/>
                  <a:gd name="connsiteY14" fmla="*/ 772271 h 2126892"/>
                  <a:gd name="connsiteX15" fmla="*/ 1066956 w 3264043"/>
                  <a:gd name="connsiteY15" fmla="*/ 667682 h 2126892"/>
                  <a:gd name="connsiteX16" fmla="*/ 1365283 w 3264043"/>
                  <a:gd name="connsiteY16" fmla="*/ 598189 h 2126892"/>
                  <a:gd name="connsiteX17" fmla="*/ 1662205 w 3264043"/>
                  <a:gd name="connsiteY17" fmla="*/ 490791 h 2126892"/>
                  <a:gd name="connsiteX18" fmla="*/ 2091795 w 3264043"/>
                  <a:gd name="connsiteY18" fmla="*/ 386904 h 2126892"/>
                  <a:gd name="connsiteX19" fmla="*/ 2654053 w 3264043"/>
                  <a:gd name="connsiteY19" fmla="*/ 278804 h 2126892"/>
                  <a:gd name="connsiteX20" fmla="*/ 2908157 w 3264043"/>
                  <a:gd name="connsiteY20" fmla="*/ 281612 h 2126892"/>
                  <a:gd name="connsiteX21" fmla="*/ 2943254 w 3264043"/>
                  <a:gd name="connsiteY21" fmla="*/ 264765 h 2126892"/>
                  <a:gd name="connsiteX22" fmla="*/ 2954486 w 3264043"/>
                  <a:gd name="connsiteY22" fmla="*/ 236687 h 2126892"/>
                  <a:gd name="connsiteX23" fmla="*/ 3068903 w 3264043"/>
                  <a:gd name="connsiteY23" fmla="*/ 215629 h 2126892"/>
                  <a:gd name="connsiteX24" fmla="*/ 3269659 w 3264043"/>
                  <a:gd name="connsiteY24" fmla="*/ 280910 h 2126892"/>
                  <a:gd name="connsiteX25" fmla="*/ 3118039 w 3264043"/>
                  <a:gd name="connsiteY25" fmla="*/ 45759 h 2126892"/>
                  <a:gd name="connsiteX26" fmla="*/ 2965717 w 3264043"/>
                  <a:gd name="connsiteY26" fmla="*/ 11363 h 2126892"/>
                  <a:gd name="connsiteX27" fmla="*/ 2905350 w 3264043"/>
                  <a:gd name="connsiteY27" fmla="*/ 40143 h 2126892"/>
                  <a:gd name="connsiteX28" fmla="*/ 2501029 w 3264043"/>
                  <a:gd name="connsiteY28" fmla="*/ 116655 h 2126892"/>
                  <a:gd name="connsiteX29" fmla="*/ 2260964 w 3264043"/>
                  <a:gd name="connsiteY29" fmla="*/ 170705 h 2126892"/>
                  <a:gd name="connsiteX30" fmla="*/ 1744333 w 3264043"/>
                  <a:gd name="connsiteY30" fmla="*/ 294949 h 2126892"/>
                  <a:gd name="connsiteX31" fmla="*/ 1146978 w 3264043"/>
                  <a:gd name="connsiteY31" fmla="*/ 476753 h 2126892"/>
                  <a:gd name="connsiteX32" fmla="*/ 788986 w 3264043"/>
                  <a:gd name="connsiteY32" fmla="*/ 519571 h 2126892"/>
                  <a:gd name="connsiteX33" fmla="*/ 679482 w 3264043"/>
                  <a:gd name="connsiteY33" fmla="*/ 524485 h 2126892"/>
                  <a:gd name="connsiteX34" fmla="*/ 588230 w 3264043"/>
                  <a:gd name="connsiteY34" fmla="*/ 618545 h 2126892"/>
                  <a:gd name="connsiteX35" fmla="*/ 550325 w 3264043"/>
                  <a:gd name="connsiteY35" fmla="*/ 821407 h 2126892"/>
                  <a:gd name="connsiteX36" fmla="*/ 240065 w 3264043"/>
                  <a:gd name="connsiteY36" fmla="*/ 1708666 h 2126892"/>
                  <a:gd name="connsiteX37" fmla="*/ 0 w 3264043"/>
                  <a:gd name="connsiteY37" fmla="*/ 2127727 h 2126892"/>
                  <a:gd name="connsiteX38" fmla="*/ 427484 w 3264043"/>
                  <a:gd name="connsiteY38" fmla="*/ 1955048 h 2126892"/>
                  <a:gd name="connsiteX39" fmla="*/ 603673 w 3264043"/>
                  <a:gd name="connsiteY39" fmla="*/ 1954346 h 21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3264043" h="2126892">
                    <a:moveTo>
                      <a:pt x="603673" y="1954346"/>
                    </a:moveTo>
                    <a:cubicBezTo>
                      <a:pt x="666146" y="1956452"/>
                      <a:pt x="975001" y="1964875"/>
                      <a:pt x="1066956" y="1973299"/>
                    </a:cubicBezTo>
                    <a:cubicBezTo>
                      <a:pt x="1078889" y="1974703"/>
                      <a:pt x="1485315" y="2077187"/>
                      <a:pt x="1503566" y="2051917"/>
                    </a:cubicBezTo>
                    <a:cubicBezTo>
                      <a:pt x="1507076" y="2051917"/>
                      <a:pt x="1510585" y="2051917"/>
                      <a:pt x="1514095" y="2051917"/>
                    </a:cubicBezTo>
                    <a:cubicBezTo>
                      <a:pt x="1568145" y="2063148"/>
                      <a:pt x="1622194" y="2075081"/>
                      <a:pt x="1676244" y="2088418"/>
                    </a:cubicBezTo>
                    <a:cubicBezTo>
                      <a:pt x="1679052" y="2075081"/>
                      <a:pt x="1681860" y="2065955"/>
                      <a:pt x="1684667" y="2063850"/>
                    </a:cubicBezTo>
                    <a:cubicBezTo>
                      <a:pt x="1693091" y="2008396"/>
                      <a:pt x="1704322" y="1953644"/>
                      <a:pt x="1698005" y="1895383"/>
                    </a:cubicBezTo>
                    <a:cubicBezTo>
                      <a:pt x="1681860" y="1751484"/>
                      <a:pt x="1610262" y="1641981"/>
                      <a:pt x="1496546" y="1559853"/>
                    </a:cubicBezTo>
                    <a:cubicBezTo>
                      <a:pt x="1368792" y="1467899"/>
                      <a:pt x="1219980" y="1434205"/>
                      <a:pt x="1066956" y="1413147"/>
                    </a:cubicBezTo>
                    <a:cubicBezTo>
                      <a:pt x="993252" y="1403320"/>
                      <a:pt x="918846" y="1411041"/>
                      <a:pt x="845843" y="1401214"/>
                    </a:cubicBezTo>
                    <a:cubicBezTo>
                      <a:pt x="803727" y="1395598"/>
                      <a:pt x="763014" y="1382261"/>
                      <a:pt x="720897" y="1377348"/>
                    </a:cubicBezTo>
                    <a:cubicBezTo>
                      <a:pt x="661934" y="1369626"/>
                      <a:pt x="650001" y="1414551"/>
                      <a:pt x="624029" y="1368222"/>
                    </a:cubicBezTo>
                    <a:cubicBezTo>
                      <a:pt x="597355" y="1320490"/>
                      <a:pt x="580508" y="1276970"/>
                      <a:pt x="600163" y="1215198"/>
                    </a:cubicBezTo>
                    <a:cubicBezTo>
                      <a:pt x="627539" y="1129561"/>
                      <a:pt x="655616" y="1043924"/>
                      <a:pt x="685098" y="958989"/>
                    </a:cubicBezTo>
                    <a:cubicBezTo>
                      <a:pt x="710368" y="886688"/>
                      <a:pt x="748975" y="823513"/>
                      <a:pt x="805833" y="772271"/>
                    </a:cubicBezTo>
                    <a:cubicBezTo>
                      <a:pt x="879537" y="704885"/>
                      <a:pt x="973598" y="681720"/>
                      <a:pt x="1066956" y="667682"/>
                    </a:cubicBezTo>
                    <a:cubicBezTo>
                      <a:pt x="1168738" y="652239"/>
                      <a:pt x="1266309" y="622055"/>
                      <a:pt x="1365283" y="598189"/>
                    </a:cubicBezTo>
                    <a:cubicBezTo>
                      <a:pt x="1467065" y="573621"/>
                      <a:pt x="1563933" y="527995"/>
                      <a:pt x="1662205" y="490791"/>
                    </a:cubicBezTo>
                    <a:cubicBezTo>
                      <a:pt x="1801892" y="438146"/>
                      <a:pt x="1946493" y="410770"/>
                      <a:pt x="2091795" y="386904"/>
                    </a:cubicBezTo>
                    <a:cubicBezTo>
                      <a:pt x="2280619" y="356018"/>
                      <a:pt x="2468038" y="322325"/>
                      <a:pt x="2654053" y="278804"/>
                    </a:cubicBezTo>
                    <a:cubicBezTo>
                      <a:pt x="2739690" y="258448"/>
                      <a:pt x="2823924" y="254236"/>
                      <a:pt x="2908157" y="281612"/>
                    </a:cubicBezTo>
                    <a:cubicBezTo>
                      <a:pt x="2927110" y="287929"/>
                      <a:pt x="2936937" y="283016"/>
                      <a:pt x="2943254" y="264765"/>
                    </a:cubicBezTo>
                    <a:cubicBezTo>
                      <a:pt x="2946764" y="254938"/>
                      <a:pt x="2950274" y="245813"/>
                      <a:pt x="2954486" y="236687"/>
                    </a:cubicBezTo>
                    <a:cubicBezTo>
                      <a:pt x="2978352" y="191061"/>
                      <a:pt x="3030296" y="182638"/>
                      <a:pt x="3068903" y="215629"/>
                    </a:cubicBezTo>
                    <a:cubicBezTo>
                      <a:pt x="3129270" y="267573"/>
                      <a:pt x="3249303" y="284420"/>
                      <a:pt x="3269659" y="280910"/>
                    </a:cubicBezTo>
                    <a:cubicBezTo>
                      <a:pt x="3282996" y="278102"/>
                      <a:pt x="3139799" y="85067"/>
                      <a:pt x="3118039" y="45759"/>
                    </a:cubicBezTo>
                    <a:cubicBezTo>
                      <a:pt x="3078730" y="834"/>
                      <a:pt x="3021171" y="-11801"/>
                      <a:pt x="2965717" y="11363"/>
                    </a:cubicBezTo>
                    <a:cubicBezTo>
                      <a:pt x="2948168" y="18383"/>
                      <a:pt x="2924302" y="35229"/>
                      <a:pt x="2905350" y="40143"/>
                    </a:cubicBezTo>
                    <a:cubicBezTo>
                      <a:pt x="2835155" y="58394"/>
                      <a:pt x="2515770" y="113145"/>
                      <a:pt x="2501029" y="116655"/>
                    </a:cubicBezTo>
                    <a:cubicBezTo>
                      <a:pt x="2421710" y="136309"/>
                      <a:pt x="2340986" y="150348"/>
                      <a:pt x="2260964" y="170705"/>
                    </a:cubicBezTo>
                    <a:cubicBezTo>
                      <a:pt x="2088988" y="214225"/>
                      <a:pt x="1915607" y="251428"/>
                      <a:pt x="1744333" y="294949"/>
                    </a:cubicBezTo>
                    <a:cubicBezTo>
                      <a:pt x="1637637" y="321623"/>
                      <a:pt x="1167334" y="472541"/>
                      <a:pt x="1146978" y="476753"/>
                    </a:cubicBezTo>
                    <a:cubicBezTo>
                      <a:pt x="1029051" y="504128"/>
                      <a:pt x="910422" y="521677"/>
                      <a:pt x="788986" y="519571"/>
                    </a:cubicBezTo>
                    <a:cubicBezTo>
                      <a:pt x="752485" y="518869"/>
                      <a:pt x="715984" y="519571"/>
                      <a:pt x="679482" y="524485"/>
                    </a:cubicBezTo>
                    <a:cubicBezTo>
                      <a:pt x="619115" y="532908"/>
                      <a:pt x="592441" y="557476"/>
                      <a:pt x="588230" y="618545"/>
                    </a:cubicBezTo>
                    <a:cubicBezTo>
                      <a:pt x="583316" y="688038"/>
                      <a:pt x="569277" y="754723"/>
                      <a:pt x="550325" y="821407"/>
                    </a:cubicBezTo>
                    <a:cubicBezTo>
                      <a:pt x="511016" y="956883"/>
                      <a:pt x="268143" y="1634259"/>
                      <a:pt x="240065" y="1708666"/>
                    </a:cubicBezTo>
                    <a:cubicBezTo>
                      <a:pt x="233748" y="1724810"/>
                      <a:pt x="12635" y="2115092"/>
                      <a:pt x="0" y="2127727"/>
                    </a:cubicBezTo>
                    <a:cubicBezTo>
                      <a:pt x="19654" y="2116496"/>
                      <a:pt x="404320" y="1953644"/>
                      <a:pt x="427484" y="1955048"/>
                    </a:cubicBezTo>
                    <a:cubicBezTo>
                      <a:pt x="487150" y="1955750"/>
                      <a:pt x="545411" y="1953644"/>
                      <a:pt x="603673" y="195434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C3F3AEAF-1227-48B8-A07D-248B05C63687}"/>
                  </a:ext>
                </a:extLst>
              </p:cNvPr>
              <p:cNvSpPr/>
              <p:nvPr/>
            </p:nvSpPr>
            <p:spPr>
              <a:xfrm>
                <a:off x="6564218" y="534489"/>
                <a:ext cx="2470846" cy="1909290"/>
              </a:xfrm>
              <a:custGeom>
                <a:avLst/>
                <a:gdLst>
                  <a:gd name="connsiteX0" fmla="*/ 2471527 w 2470845"/>
                  <a:gd name="connsiteY0" fmla="*/ 586517 h 1909289"/>
                  <a:gd name="connsiteX1" fmla="*/ 1921203 w 2470845"/>
                  <a:gd name="connsiteY1" fmla="*/ 14432 h 1909289"/>
                  <a:gd name="connsiteX2" fmla="*/ 1893827 w 2470845"/>
                  <a:gd name="connsiteY2" fmla="*/ 2499 h 1909289"/>
                  <a:gd name="connsiteX3" fmla="*/ 1846094 w 2470845"/>
                  <a:gd name="connsiteY3" fmla="*/ 26365 h 1909289"/>
                  <a:gd name="connsiteX4" fmla="*/ 1838373 w 2470845"/>
                  <a:gd name="connsiteY4" fmla="*/ 36193 h 1909289"/>
                  <a:gd name="connsiteX5" fmla="*/ 1845392 w 2470845"/>
                  <a:gd name="connsiteY5" fmla="*/ 106387 h 1909289"/>
                  <a:gd name="connsiteX6" fmla="*/ 1877682 w 2470845"/>
                  <a:gd name="connsiteY6" fmla="*/ 171668 h 1909289"/>
                  <a:gd name="connsiteX7" fmla="*/ 1924712 w 2470845"/>
                  <a:gd name="connsiteY7" fmla="*/ 273450 h 1909289"/>
                  <a:gd name="connsiteX8" fmla="*/ 2206192 w 2470845"/>
                  <a:gd name="connsiteY8" fmla="*/ 590729 h 1909289"/>
                  <a:gd name="connsiteX9" fmla="*/ 2250415 w 2470845"/>
                  <a:gd name="connsiteY9" fmla="*/ 759196 h 1909289"/>
                  <a:gd name="connsiteX10" fmla="*/ 2239184 w 2470845"/>
                  <a:gd name="connsiteY10" fmla="*/ 1339002 h 1909289"/>
                  <a:gd name="connsiteX11" fmla="*/ 2201981 w 2470845"/>
                  <a:gd name="connsiteY11" fmla="*/ 1423235 h 1909289"/>
                  <a:gd name="connsiteX12" fmla="*/ 2025090 w 2470845"/>
                  <a:gd name="connsiteY12" fmla="*/ 1247047 h 1909289"/>
                  <a:gd name="connsiteX13" fmla="*/ 1949280 w 2470845"/>
                  <a:gd name="connsiteY13" fmla="*/ 1039272 h 1909289"/>
                  <a:gd name="connsiteX14" fmla="*/ 1910673 w 2470845"/>
                  <a:gd name="connsiteY14" fmla="*/ 754282 h 1909289"/>
                  <a:gd name="connsiteX15" fmla="*/ 1928222 w 2470845"/>
                  <a:gd name="connsiteY15" fmla="*/ 601258 h 1909289"/>
                  <a:gd name="connsiteX16" fmla="*/ 1779410 w 2470845"/>
                  <a:gd name="connsiteY16" fmla="*/ 519131 h 1909289"/>
                  <a:gd name="connsiteX17" fmla="*/ 1632703 w 2470845"/>
                  <a:gd name="connsiteY17" fmla="*/ 632144 h 1909289"/>
                  <a:gd name="connsiteX18" fmla="*/ 1474765 w 2470845"/>
                  <a:gd name="connsiteY18" fmla="*/ 630038 h 1909289"/>
                  <a:gd name="connsiteX19" fmla="*/ 1376493 w 2470845"/>
                  <a:gd name="connsiteY19" fmla="*/ 359087 h 1909289"/>
                  <a:gd name="connsiteX20" fmla="*/ 1317530 w 2470845"/>
                  <a:gd name="connsiteY20" fmla="*/ 254497 h 1909289"/>
                  <a:gd name="connsiteX21" fmla="*/ 1248739 w 2470845"/>
                  <a:gd name="connsiteY21" fmla="*/ 247478 h 1909289"/>
                  <a:gd name="connsiteX22" fmla="*/ 1192584 w 2470845"/>
                  <a:gd name="connsiteY22" fmla="*/ 324692 h 1909289"/>
                  <a:gd name="connsiteX23" fmla="*/ 1014992 w 2470845"/>
                  <a:gd name="connsiteY23" fmla="*/ 490351 h 1909289"/>
                  <a:gd name="connsiteX24" fmla="*/ 799495 w 2470845"/>
                  <a:gd name="connsiteY24" fmla="*/ 508601 h 1909289"/>
                  <a:gd name="connsiteX25" fmla="*/ 600142 w 2470845"/>
                  <a:gd name="connsiteY25" fmla="*/ 407521 h 1909289"/>
                  <a:gd name="connsiteX26" fmla="*/ 229516 w 2470845"/>
                  <a:gd name="connsiteY26" fmla="*/ 57953 h 1909289"/>
                  <a:gd name="connsiteX27" fmla="*/ 166341 w 2470845"/>
                  <a:gd name="connsiteY27" fmla="*/ 111301 h 1909289"/>
                  <a:gd name="connsiteX28" fmla="*/ 482216 w 2470845"/>
                  <a:gd name="connsiteY28" fmla="*/ 620913 h 1909289"/>
                  <a:gd name="connsiteX29" fmla="*/ 787562 w 2470845"/>
                  <a:gd name="connsiteY29" fmla="*/ 1095427 h 1909289"/>
                  <a:gd name="connsiteX30" fmla="*/ 803004 w 2470845"/>
                  <a:gd name="connsiteY30" fmla="*/ 1172641 h 1909289"/>
                  <a:gd name="connsiteX31" fmla="*/ 725790 w 2470845"/>
                  <a:gd name="connsiteY31" fmla="*/ 1188786 h 1909289"/>
                  <a:gd name="connsiteX32" fmla="*/ 631730 w 2470845"/>
                  <a:gd name="connsiteY32" fmla="*/ 1182468 h 1909289"/>
                  <a:gd name="connsiteX33" fmla="*/ 49116 w 2470845"/>
                  <a:gd name="connsiteY33" fmla="*/ 863785 h 1909289"/>
                  <a:gd name="connsiteX34" fmla="*/ 6999 w 2470845"/>
                  <a:gd name="connsiteY34" fmla="*/ 863785 h 1909289"/>
                  <a:gd name="connsiteX35" fmla="*/ 6999 w 2470845"/>
                  <a:gd name="connsiteY35" fmla="*/ 906604 h 1909289"/>
                  <a:gd name="connsiteX36" fmla="*/ 256189 w 2470845"/>
                  <a:gd name="connsiteY36" fmla="*/ 1244941 h 1909289"/>
                  <a:gd name="connsiteX37" fmla="*/ 225304 w 2470845"/>
                  <a:gd name="connsiteY37" fmla="*/ 1272317 h 1909289"/>
                  <a:gd name="connsiteX38" fmla="*/ 134051 w 2470845"/>
                  <a:gd name="connsiteY38" fmla="*/ 1569942 h 1909289"/>
                  <a:gd name="connsiteX39" fmla="*/ 576276 w 2470845"/>
                  <a:gd name="connsiteY39" fmla="*/ 1713840 h 1909289"/>
                  <a:gd name="connsiteX40" fmla="*/ 871093 w 2470845"/>
                  <a:gd name="connsiteY40" fmla="*/ 1851422 h 1909289"/>
                  <a:gd name="connsiteX41" fmla="*/ 890747 w 2470845"/>
                  <a:gd name="connsiteY41" fmla="*/ 1859845 h 1909289"/>
                  <a:gd name="connsiteX42" fmla="*/ 867583 w 2470845"/>
                  <a:gd name="connsiteY42" fmla="*/ 1762977 h 1909289"/>
                  <a:gd name="connsiteX43" fmla="*/ 875305 w 2470845"/>
                  <a:gd name="connsiteY43" fmla="*/ 1510978 h 1909289"/>
                  <a:gd name="connsiteX44" fmla="*/ 927249 w 2470845"/>
                  <a:gd name="connsiteY44" fmla="*/ 1364272 h 1909289"/>
                  <a:gd name="connsiteX45" fmla="*/ 998847 w 2470845"/>
                  <a:gd name="connsiteY45" fmla="*/ 1324261 h 1909289"/>
                  <a:gd name="connsiteX46" fmla="*/ 1083080 w 2470845"/>
                  <a:gd name="connsiteY46" fmla="*/ 1311626 h 1909289"/>
                  <a:gd name="connsiteX47" fmla="*/ 1083782 w 2470845"/>
                  <a:gd name="connsiteY47" fmla="*/ 1311626 h 1909289"/>
                  <a:gd name="connsiteX48" fmla="*/ 1121687 w 2470845"/>
                  <a:gd name="connsiteY48" fmla="*/ 1231604 h 1909289"/>
                  <a:gd name="connsiteX49" fmla="*/ 1122389 w 2470845"/>
                  <a:gd name="connsiteY49" fmla="*/ 1232306 h 1909289"/>
                  <a:gd name="connsiteX50" fmla="*/ 916018 w 2470845"/>
                  <a:gd name="connsiteY50" fmla="*/ 820967 h 1909289"/>
                  <a:gd name="connsiteX51" fmla="*/ 953221 w 2470845"/>
                  <a:gd name="connsiteY51" fmla="*/ 753580 h 1909289"/>
                  <a:gd name="connsiteX52" fmla="*/ 997443 w 2470845"/>
                  <a:gd name="connsiteY52" fmla="*/ 705848 h 1909289"/>
                  <a:gd name="connsiteX53" fmla="*/ 1065532 w 2470845"/>
                  <a:gd name="connsiteY53" fmla="*/ 684088 h 1909289"/>
                  <a:gd name="connsiteX54" fmla="*/ 1095014 w 2470845"/>
                  <a:gd name="connsiteY54" fmla="*/ 729012 h 1909289"/>
                  <a:gd name="connsiteX55" fmla="*/ 1184161 w 2470845"/>
                  <a:gd name="connsiteY55" fmla="*/ 980308 h 1909289"/>
                  <a:gd name="connsiteX56" fmla="*/ 1266990 w 2470845"/>
                  <a:gd name="connsiteY56" fmla="*/ 1010492 h 1909289"/>
                  <a:gd name="connsiteX57" fmla="*/ 1457919 w 2470845"/>
                  <a:gd name="connsiteY57" fmla="*/ 871507 h 1909289"/>
                  <a:gd name="connsiteX58" fmla="*/ 1556191 w 2470845"/>
                  <a:gd name="connsiteY58" fmla="*/ 842727 h 1909289"/>
                  <a:gd name="connsiteX59" fmla="*/ 1653060 w 2470845"/>
                  <a:gd name="connsiteY59" fmla="*/ 904498 h 1909289"/>
                  <a:gd name="connsiteX60" fmla="*/ 1574442 w 2470845"/>
                  <a:gd name="connsiteY60" fmla="*/ 1016107 h 1909289"/>
                  <a:gd name="connsiteX61" fmla="*/ 1639021 w 2470845"/>
                  <a:gd name="connsiteY61" fmla="*/ 1163516 h 1909289"/>
                  <a:gd name="connsiteX62" fmla="*/ 1753438 w 2470845"/>
                  <a:gd name="connsiteY62" fmla="*/ 1331982 h 1909289"/>
                  <a:gd name="connsiteX63" fmla="*/ 1646742 w 2470845"/>
                  <a:gd name="connsiteY63" fmla="*/ 1489920 h 1909289"/>
                  <a:gd name="connsiteX64" fmla="*/ 1506353 w 2470845"/>
                  <a:gd name="connsiteY64" fmla="*/ 1574153 h 1909289"/>
                  <a:gd name="connsiteX65" fmla="*/ 1270500 w 2470845"/>
                  <a:gd name="connsiteY65" fmla="*/ 1712437 h 1909289"/>
                  <a:gd name="connsiteX66" fmla="*/ 1191882 w 2470845"/>
                  <a:gd name="connsiteY66" fmla="*/ 1795266 h 1909289"/>
                  <a:gd name="connsiteX67" fmla="*/ 1195392 w 2470845"/>
                  <a:gd name="connsiteY67" fmla="*/ 1884413 h 1909289"/>
                  <a:gd name="connsiteX68" fmla="*/ 1271904 w 2470845"/>
                  <a:gd name="connsiteY68" fmla="*/ 1908981 h 1909289"/>
                  <a:gd name="connsiteX69" fmla="*/ 1923308 w 2470845"/>
                  <a:gd name="connsiteY69" fmla="*/ 1826854 h 1909289"/>
                  <a:gd name="connsiteX70" fmla="*/ 2183028 w 2470845"/>
                  <a:gd name="connsiteY70" fmla="*/ 1779823 h 1909289"/>
                  <a:gd name="connsiteX71" fmla="*/ 2319205 w 2470845"/>
                  <a:gd name="connsiteY71" fmla="*/ 1609953 h 1909289"/>
                  <a:gd name="connsiteX72" fmla="*/ 2362726 w 2470845"/>
                  <a:gd name="connsiteY72" fmla="*/ 1241432 h 1909289"/>
                  <a:gd name="connsiteX73" fmla="*/ 2453978 w 2470845"/>
                  <a:gd name="connsiteY73" fmla="*/ 714973 h 1909289"/>
                  <a:gd name="connsiteX74" fmla="*/ 2471527 w 2470845"/>
                  <a:gd name="connsiteY74" fmla="*/ 586517 h 1909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2470845" h="1909289">
                    <a:moveTo>
                      <a:pt x="2471527" y="586517"/>
                    </a:moveTo>
                    <a:cubicBezTo>
                      <a:pt x="2466613" y="575286"/>
                      <a:pt x="1985079" y="76203"/>
                      <a:pt x="1921203" y="14432"/>
                    </a:cubicBezTo>
                    <a:cubicBezTo>
                      <a:pt x="1913481" y="6711"/>
                      <a:pt x="1907865" y="-5222"/>
                      <a:pt x="1893827" y="2499"/>
                    </a:cubicBezTo>
                    <a:cubicBezTo>
                      <a:pt x="1871364" y="-3818"/>
                      <a:pt x="1853816" y="1797"/>
                      <a:pt x="1846094" y="26365"/>
                    </a:cubicBezTo>
                    <a:cubicBezTo>
                      <a:pt x="1844690" y="29875"/>
                      <a:pt x="1841181" y="32683"/>
                      <a:pt x="1838373" y="36193"/>
                    </a:cubicBezTo>
                    <a:cubicBezTo>
                      <a:pt x="1806785" y="72694"/>
                      <a:pt x="1806785" y="72694"/>
                      <a:pt x="1845392" y="106387"/>
                    </a:cubicBezTo>
                    <a:cubicBezTo>
                      <a:pt x="1865047" y="123234"/>
                      <a:pt x="1883999" y="145696"/>
                      <a:pt x="1877682" y="171668"/>
                    </a:cubicBezTo>
                    <a:cubicBezTo>
                      <a:pt x="1865749" y="220804"/>
                      <a:pt x="1892423" y="246074"/>
                      <a:pt x="1924712" y="273450"/>
                    </a:cubicBezTo>
                    <a:cubicBezTo>
                      <a:pt x="2034216" y="364703"/>
                      <a:pt x="2140209" y="460167"/>
                      <a:pt x="2206192" y="590729"/>
                    </a:cubicBezTo>
                    <a:cubicBezTo>
                      <a:pt x="2233568" y="644779"/>
                      <a:pt x="2248309" y="700232"/>
                      <a:pt x="2250415" y="759196"/>
                    </a:cubicBezTo>
                    <a:cubicBezTo>
                      <a:pt x="2255328" y="883440"/>
                      <a:pt x="2241991" y="1270211"/>
                      <a:pt x="2239184" y="1339002"/>
                    </a:cubicBezTo>
                    <a:cubicBezTo>
                      <a:pt x="2235674" y="1423235"/>
                      <a:pt x="2201981" y="1423235"/>
                      <a:pt x="2201981" y="1423235"/>
                    </a:cubicBezTo>
                    <a:cubicBezTo>
                      <a:pt x="2093881" y="1441486"/>
                      <a:pt x="2064399" y="1374801"/>
                      <a:pt x="2025090" y="1247047"/>
                    </a:cubicBezTo>
                    <a:cubicBezTo>
                      <a:pt x="2003330" y="1176853"/>
                      <a:pt x="1991397" y="1102447"/>
                      <a:pt x="1949280" y="1039272"/>
                    </a:cubicBezTo>
                    <a:cubicBezTo>
                      <a:pt x="1890317" y="950125"/>
                      <a:pt x="1883297" y="854660"/>
                      <a:pt x="1910673" y="754282"/>
                    </a:cubicBezTo>
                    <a:cubicBezTo>
                      <a:pt x="1924712" y="703742"/>
                      <a:pt x="1931030" y="653202"/>
                      <a:pt x="1928222" y="601258"/>
                    </a:cubicBezTo>
                    <a:cubicBezTo>
                      <a:pt x="1924010" y="511409"/>
                      <a:pt x="1856624" y="474206"/>
                      <a:pt x="1779410" y="519131"/>
                    </a:cubicBezTo>
                    <a:cubicBezTo>
                      <a:pt x="1725360" y="550718"/>
                      <a:pt x="1681839" y="594239"/>
                      <a:pt x="1632703" y="632144"/>
                    </a:cubicBezTo>
                    <a:cubicBezTo>
                      <a:pt x="1582163" y="671453"/>
                      <a:pt x="1521094" y="672154"/>
                      <a:pt x="1474765" y="630038"/>
                    </a:cubicBezTo>
                    <a:cubicBezTo>
                      <a:pt x="1453707" y="610383"/>
                      <a:pt x="1394744" y="425070"/>
                      <a:pt x="1376493" y="359087"/>
                    </a:cubicBezTo>
                    <a:cubicBezTo>
                      <a:pt x="1365262" y="319076"/>
                      <a:pt x="1347714" y="283979"/>
                      <a:pt x="1317530" y="254497"/>
                    </a:cubicBezTo>
                    <a:cubicBezTo>
                      <a:pt x="1295770" y="234141"/>
                      <a:pt x="1273307" y="232035"/>
                      <a:pt x="1248739" y="247478"/>
                    </a:cubicBezTo>
                    <a:cubicBezTo>
                      <a:pt x="1219258" y="265728"/>
                      <a:pt x="1203815" y="293104"/>
                      <a:pt x="1192584" y="324692"/>
                    </a:cubicBezTo>
                    <a:cubicBezTo>
                      <a:pt x="1161698" y="410329"/>
                      <a:pt x="1099927" y="463677"/>
                      <a:pt x="1014992" y="490351"/>
                    </a:cubicBezTo>
                    <a:cubicBezTo>
                      <a:pt x="944797" y="512813"/>
                      <a:pt x="873199" y="521938"/>
                      <a:pt x="799495" y="508601"/>
                    </a:cubicBezTo>
                    <a:cubicBezTo>
                      <a:pt x="722281" y="494562"/>
                      <a:pt x="654894" y="466485"/>
                      <a:pt x="600142" y="407521"/>
                    </a:cubicBezTo>
                    <a:cubicBezTo>
                      <a:pt x="518015" y="319076"/>
                      <a:pt x="279354" y="73396"/>
                      <a:pt x="229516" y="57953"/>
                    </a:cubicBezTo>
                    <a:cubicBezTo>
                      <a:pt x="188101" y="45318"/>
                      <a:pt x="160725" y="68482"/>
                      <a:pt x="166341" y="111301"/>
                    </a:cubicBezTo>
                    <a:cubicBezTo>
                      <a:pt x="167744" y="121830"/>
                      <a:pt x="431676" y="525448"/>
                      <a:pt x="482216" y="620913"/>
                    </a:cubicBezTo>
                    <a:cubicBezTo>
                      <a:pt x="534159" y="718483"/>
                      <a:pt x="749657" y="1027338"/>
                      <a:pt x="787562" y="1095427"/>
                    </a:cubicBezTo>
                    <a:cubicBezTo>
                      <a:pt x="800898" y="1119293"/>
                      <a:pt x="815640" y="1143159"/>
                      <a:pt x="803004" y="1172641"/>
                    </a:cubicBezTo>
                    <a:cubicBezTo>
                      <a:pt x="767907" y="1216162"/>
                      <a:pt x="751061" y="1182468"/>
                      <a:pt x="725790" y="1188786"/>
                    </a:cubicBezTo>
                    <a:cubicBezTo>
                      <a:pt x="693501" y="1197209"/>
                      <a:pt x="663317" y="1196507"/>
                      <a:pt x="631730" y="1182468"/>
                    </a:cubicBezTo>
                    <a:cubicBezTo>
                      <a:pt x="532755" y="1138246"/>
                      <a:pt x="112291" y="893267"/>
                      <a:pt x="49116" y="863785"/>
                    </a:cubicBezTo>
                    <a:cubicBezTo>
                      <a:pt x="35779" y="857468"/>
                      <a:pt x="19634" y="849746"/>
                      <a:pt x="6999" y="863785"/>
                    </a:cubicBezTo>
                    <a:cubicBezTo>
                      <a:pt x="-4934" y="877122"/>
                      <a:pt x="681" y="893267"/>
                      <a:pt x="6999" y="906604"/>
                    </a:cubicBezTo>
                    <a:cubicBezTo>
                      <a:pt x="18230" y="930470"/>
                      <a:pt x="181783" y="1157900"/>
                      <a:pt x="256189" y="1244941"/>
                    </a:cubicBezTo>
                    <a:cubicBezTo>
                      <a:pt x="236535" y="1243538"/>
                      <a:pt x="227409" y="1250557"/>
                      <a:pt x="225304" y="1272317"/>
                    </a:cubicBezTo>
                    <a:cubicBezTo>
                      <a:pt x="222496" y="1296885"/>
                      <a:pt x="178976" y="1436572"/>
                      <a:pt x="134051" y="1569942"/>
                    </a:cubicBezTo>
                    <a:cubicBezTo>
                      <a:pt x="284267" y="1609251"/>
                      <a:pt x="431676" y="1656983"/>
                      <a:pt x="576276" y="1713840"/>
                    </a:cubicBezTo>
                    <a:cubicBezTo>
                      <a:pt x="677356" y="1753851"/>
                      <a:pt x="775629" y="1799478"/>
                      <a:pt x="871093" y="1851422"/>
                    </a:cubicBezTo>
                    <a:cubicBezTo>
                      <a:pt x="877411" y="1854931"/>
                      <a:pt x="884430" y="1857739"/>
                      <a:pt x="890747" y="1859845"/>
                    </a:cubicBezTo>
                    <a:cubicBezTo>
                      <a:pt x="887940" y="1828959"/>
                      <a:pt x="866881" y="1777015"/>
                      <a:pt x="867583" y="1762977"/>
                    </a:cubicBezTo>
                    <a:cubicBezTo>
                      <a:pt x="865477" y="1718052"/>
                      <a:pt x="868987" y="1550287"/>
                      <a:pt x="875305" y="1510978"/>
                    </a:cubicBezTo>
                    <a:cubicBezTo>
                      <a:pt x="883026" y="1459035"/>
                      <a:pt x="896363" y="1407793"/>
                      <a:pt x="927249" y="1364272"/>
                    </a:cubicBezTo>
                    <a:cubicBezTo>
                      <a:pt x="944797" y="1339704"/>
                      <a:pt x="965855" y="1320050"/>
                      <a:pt x="998847" y="1324261"/>
                    </a:cubicBezTo>
                    <a:cubicBezTo>
                      <a:pt x="1011482" y="1332684"/>
                      <a:pt x="1068340" y="1320751"/>
                      <a:pt x="1083080" y="1311626"/>
                    </a:cubicBezTo>
                    <a:lnTo>
                      <a:pt x="1083782" y="1311626"/>
                    </a:lnTo>
                    <a:cubicBezTo>
                      <a:pt x="1088696" y="1305309"/>
                      <a:pt x="1126601" y="1256874"/>
                      <a:pt x="1121687" y="1231604"/>
                    </a:cubicBezTo>
                    <a:lnTo>
                      <a:pt x="1122389" y="1232306"/>
                    </a:lnTo>
                    <a:cubicBezTo>
                      <a:pt x="1106947" y="1204931"/>
                      <a:pt x="924441" y="846939"/>
                      <a:pt x="916018" y="820967"/>
                    </a:cubicBezTo>
                    <a:cubicBezTo>
                      <a:pt x="903383" y="783764"/>
                      <a:pt x="914614" y="762705"/>
                      <a:pt x="953221" y="753580"/>
                    </a:cubicBezTo>
                    <a:cubicBezTo>
                      <a:pt x="980597" y="747263"/>
                      <a:pt x="993933" y="736031"/>
                      <a:pt x="997443" y="705848"/>
                    </a:cubicBezTo>
                    <a:cubicBezTo>
                      <a:pt x="1000953" y="670751"/>
                      <a:pt x="1039560" y="659519"/>
                      <a:pt x="1065532" y="684088"/>
                    </a:cubicBezTo>
                    <a:cubicBezTo>
                      <a:pt x="1078869" y="696722"/>
                      <a:pt x="1087292" y="712867"/>
                      <a:pt x="1095014" y="729012"/>
                    </a:cubicBezTo>
                    <a:cubicBezTo>
                      <a:pt x="1114668" y="768321"/>
                      <a:pt x="1179949" y="972587"/>
                      <a:pt x="1184161" y="980308"/>
                    </a:cubicBezTo>
                    <a:cubicBezTo>
                      <a:pt x="1204517" y="1016107"/>
                      <a:pt x="1227681" y="1024531"/>
                      <a:pt x="1266990" y="1010492"/>
                    </a:cubicBezTo>
                    <a:cubicBezTo>
                      <a:pt x="1286644" y="1003472"/>
                      <a:pt x="1439668" y="879228"/>
                      <a:pt x="1457919" y="871507"/>
                    </a:cubicBezTo>
                    <a:cubicBezTo>
                      <a:pt x="1489507" y="856766"/>
                      <a:pt x="1521796" y="845535"/>
                      <a:pt x="1556191" y="842727"/>
                    </a:cubicBezTo>
                    <a:cubicBezTo>
                      <a:pt x="1600414" y="839217"/>
                      <a:pt x="1644636" y="867295"/>
                      <a:pt x="1653060" y="904498"/>
                    </a:cubicBezTo>
                    <a:cubicBezTo>
                      <a:pt x="1660781" y="938192"/>
                      <a:pt x="1578653" y="1008386"/>
                      <a:pt x="1574442" y="1016107"/>
                    </a:cubicBezTo>
                    <a:cubicBezTo>
                      <a:pt x="1512671" y="1122101"/>
                      <a:pt x="1620068" y="1161410"/>
                      <a:pt x="1639021" y="1163516"/>
                    </a:cubicBezTo>
                    <a:cubicBezTo>
                      <a:pt x="1732379" y="1176151"/>
                      <a:pt x="1776602" y="1240028"/>
                      <a:pt x="1753438" y="1331982"/>
                    </a:cubicBezTo>
                    <a:cubicBezTo>
                      <a:pt x="1736591" y="1397263"/>
                      <a:pt x="1701494" y="1449909"/>
                      <a:pt x="1646742" y="1489920"/>
                    </a:cubicBezTo>
                    <a:cubicBezTo>
                      <a:pt x="1602520" y="1522210"/>
                      <a:pt x="1554085" y="1548182"/>
                      <a:pt x="1506353" y="1574153"/>
                    </a:cubicBezTo>
                    <a:cubicBezTo>
                      <a:pt x="1426332" y="1617674"/>
                      <a:pt x="1344906" y="1659791"/>
                      <a:pt x="1270500" y="1712437"/>
                    </a:cubicBezTo>
                    <a:cubicBezTo>
                      <a:pt x="1238912" y="1734899"/>
                      <a:pt x="1209430" y="1760169"/>
                      <a:pt x="1191882" y="1795266"/>
                    </a:cubicBezTo>
                    <a:cubicBezTo>
                      <a:pt x="1176439" y="1825450"/>
                      <a:pt x="1175737" y="1856335"/>
                      <a:pt x="1195392" y="1884413"/>
                    </a:cubicBezTo>
                    <a:cubicBezTo>
                      <a:pt x="1214344" y="1910385"/>
                      <a:pt x="1242422" y="1913895"/>
                      <a:pt x="1271904" y="1908981"/>
                    </a:cubicBezTo>
                    <a:cubicBezTo>
                      <a:pt x="1488103" y="1874586"/>
                      <a:pt x="1705705" y="1852826"/>
                      <a:pt x="1923308" y="1826854"/>
                    </a:cubicBezTo>
                    <a:cubicBezTo>
                      <a:pt x="2011051" y="1816324"/>
                      <a:pt x="2098795" y="1809305"/>
                      <a:pt x="2183028" y="1779823"/>
                    </a:cubicBezTo>
                    <a:cubicBezTo>
                      <a:pt x="2264453" y="1751044"/>
                      <a:pt x="2308676" y="1694186"/>
                      <a:pt x="2319205" y="1609953"/>
                    </a:cubicBezTo>
                    <a:cubicBezTo>
                      <a:pt x="2334648" y="1487112"/>
                      <a:pt x="2347283" y="1364272"/>
                      <a:pt x="2362726" y="1241432"/>
                    </a:cubicBezTo>
                    <a:cubicBezTo>
                      <a:pt x="2384486" y="1064542"/>
                      <a:pt x="2400631" y="886248"/>
                      <a:pt x="2453978" y="714973"/>
                    </a:cubicBezTo>
                    <a:cubicBezTo>
                      <a:pt x="2469421" y="673558"/>
                      <a:pt x="2481355" y="631442"/>
                      <a:pt x="2471527" y="586517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EBEFCC0-C2E4-4C64-869E-D98E999B6A50}"/>
                </a:ext>
              </a:extLst>
            </p:cNvPr>
            <p:cNvSpPr/>
            <p:nvPr/>
          </p:nvSpPr>
          <p:spPr>
            <a:xfrm>
              <a:off x="4963049" y="1681726"/>
              <a:ext cx="1495142" cy="996762"/>
            </a:xfrm>
            <a:custGeom>
              <a:avLst/>
              <a:gdLst>
                <a:gd name="connsiteX0" fmla="*/ 1486029 w 1495142"/>
                <a:gd name="connsiteY0" fmla="*/ 181937 h 996761"/>
                <a:gd name="connsiteX1" fmla="*/ 1304928 w 1495142"/>
                <a:gd name="connsiteY1" fmla="*/ 62606 h 996761"/>
                <a:gd name="connsiteX2" fmla="*/ 464700 w 1495142"/>
                <a:gd name="connsiteY2" fmla="*/ 835 h 996761"/>
                <a:gd name="connsiteX3" fmla="*/ 160758 w 1495142"/>
                <a:gd name="connsiteY3" fmla="*/ 66116 h 996761"/>
                <a:gd name="connsiteX4" fmla="*/ 42129 w 1495142"/>
                <a:gd name="connsiteY4" fmla="*/ 422002 h 996761"/>
                <a:gd name="connsiteX5" fmla="*/ 12 w 1495142"/>
                <a:gd name="connsiteY5" fmla="*/ 883180 h 996761"/>
                <a:gd name="connsiteX6" fmla="*/ 322205 w 1495142"/>
                <a:gd name="connsiteY6" fmla="*/ 885987 h 996761"/>
                <a:gd name="connsiteX7" fmla="*/ 345369 w 1495142"/>
                <a:gd name="connsiteY7" fmla="*/ 471840 h 996761"/>
                <a:gd name="connsiteX8" fmla="*/ 428901 w 1495142"/>
                <a:gd name="connsiteY8" fmla="*/ 207909 h 996761"/>
                <a:gd name="connsiteX9" fmla="*/ 744074 w 1495142"/>
                <a:gd name="connsiteY9" fmla="*/ 165792 h 996761"/>
                <a:gd name="connsiteX10" fmla="*/ 1090835 w 1495142"/>
                <a:gd name="connsiteY10" fmla="*/ 217034 h 996761"/>
                <a:gd name="connsiteX11" fmla="*/ 1199636 w 1495142"/>
                <a:gd name="connsiteY11" fmla="*/ 393222 h 996761"/>
                <a:gd name="connsiteX12" fmla="*/ 1105575 w 1495142"/>
                <a:gd name="connsiteY12" fmla="*/ 951970 h 996761"/>
                <a:gd name="connsiteX13" fmla="*/ 1365295 w 1495142"/>
                <a:gd name="connsiteY13" fmla="*/ 996895 h 996761"/>
                <a:gd name="connsiteX14" fmla="*/ 1468481 w 1495142"/>
                <a:gd name="connsiteY14" fmla="*/ 535015 h 996761"/>
                <a:gd name="connsiteX15" fmla="*/ 1486029 w 1495142"/>
                <a:gd name="connsiteY15" fmla="*/ 181937 h 99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95142" h="996761">
                  <a:moveTo>
                    <a:pt x="1486029" y="181937"/>
                  </a:moveTo>
                  <a:cubicBezTo>
                    <a:pt x="1460057" y="109637"/>
                    <a:pt x="1379334" y="80857"/>
                    <a:pt x="1304928" y="62606"/>
                  </a:cubicBezTo>
                  <a:cubicBezTo>
                    <a:pt x="1041698" y="-1271"/>
                    <a:pt x="735650" y="-1973"/>
                    <a:pt x="464700" y="835"/>
                  </a:cubicBezTo>
                  <a:cubicBezTo>
                    <a:pt x="305358" y="2239"/>
                    <a:pt x="251308" y="-4780"/>
                    <a:pt x="160758" y="66116"/>
                  </a:cubicBezTo>
                  <a:cubicBezTo>
                    <a:pt x="61783" y="143330"/>
                    <a:pt x="55466" y="306181"/>
                    <a:pt x="42129" y="422002"/>
                  </a:cubicBezTo>
                  <a:cubicBezTo>
                    <a:pt x="28792" y="535015"/>
                    <a:pt x="-690" y="829832"/>
                    <a:pt x="12" y="883180"/>
                  </a:cubicBezTo>
                  <a:cubicBezTo>
                    <a:pt x="64591" y="888795"/>
                    <a:pt x="270261" y="885987"/>
                    <a:pt x="322205" y="885987"/>
                  </a:cubicBezTo>
                  <a:cubicBezTo>
                    <a:pt x="322205" y="838957"/>
                    <a:pt x="330628" y="580642"/>
                    <a:pt x="345369" y="471840"/>
                  </a:cubicBezTo>
                  <a:cubicBezTo>
                    <a:pt x="355196" y="397434"/>
                    <a:pt x="358706" y="255641"/>
                    <a:pt x="428901" y="207909"/>
                  </a:cubicBezTo>
                  <a:cubicBezTo>
                    <a:pt x="508922" y="152455"/>
                    <a:pt x="652119" y="163686"/>
                    <a:pt x="744074" y="165792"/>
                  </a:cubicBezTo>
                  <a:cubicBezTo>
                    <a:pt x="859894" y="168600"/>
                    <a:pt x="979927" y="184043"/>
                    <a:pt x="1090835" y="217034"/>
                  </a:cubicBezTo>
                  <a:cubicBezTo>
                    <a:pt x="1185597" y="245814"/>
                    <a:pt x="1208761" y="297758"/>
                    <a:pt x="1199636" y="393222"/>
                  </a:cubicBezTo>
                  <a:cubicBezTo>
                    <a:pt x="1182087" y="582747"/>
                    <a:pt x="1169452" y="741387"/>
                    <a:pt x="1105575" y="951970"/>
                  </a:cubicBezTo>
                  <a:cubicBezTo>
                    <a:pt x="1215781" y="972327"/>
                    <a:pt x="1293697" y="996895"/>
                    <a:pt x="1365295" y="996895"/>
                  </a:cubicBezTo>
                  <a:cubicBezTo>
                    <a:pt x="1377228" y="957586"/>
                    <a:pt x="1448125" y="655048"/>
                    <a:pt x="1468481" y="535015"/>
                  </a:cubicBezTo>
                  <a:cubicBezTo>
                    <a:pt x="1486029" y="427618"/>
                    <a:pt x="1517617" y="268978"/>
                    <a:pt x="1486029" y="18193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426035F1-974B-4CD2-A279-852EB58F3A89}"/>
                </a:ext>
              </a:extLst>
            </p:cNvPr>
            <p:cNvSpPr/>
            <p:nvPr/>
          </p:nvSpPr>
          <p:spPr>
            <a:xfrm>
              <a:off x="4976386" y="1697163"/>
              <a:ext cx="1467065" cy="975703"/>
            </a:xfrm>
            <a:custGeom>
              <a:avLst/>
              <a:gdLst>
                <a:gd name="connsiteX0" fmla="*/ 1455144 w 1467064"/>
                <a:gd name="connsiteY0" fmla="*/ 184751 h 975703"/>
                <a:gd name="connsiteX1" fmla="*/ 1277552 w 1467064"/>
                <a:gd name="connsiteY1" fmla="*/ 61209 h 975703"/>
                <a:gd name="connsiteX2" fmla="*/ 455574 w 1467064"/>
                <a:gd name="connsiteY2" fmla="*/ 842 h 975703"/>
                <a:gd name="connsiteX3" fmla="*/ 157950 w 1467064"/>
                <a:gd name="connsiteY3" fmla="*/ 64719 h 975703"/>
                <a:gd name="connsiteX4" fmla="*/ 41427 w 1467064"/>
                <a:gd name="connsiteY4" fmla="*/ 419201 h 975703"/>
                <a:gd name="connsiteX5" fmla="*/ 12 w 1467064"/>
                <a:gd name="connsiteY5" fmla="*/ 869849 h 975703"/>
                <a:gd name="connsiteX6" fmla="*/ 301147 w 1467064"/>
                <a:gd name="connsiteY6" fmla="*/ 872657 h 975703"/>
                <a:gd name="connsiteX7" fmla="*/ 323609 w 1467064"/>
                <a:gd name="connsiteY7" fmla="*/ 467635 h 975703"/>
                <a:gd name="connsiteX8" fmla="*/ 405035 w 1467064"/>
                <a:gd name="connsiteY8" fmla="*/ 188261 h 975703"/>
                <a:gd name="connsiteX9" fmla="*/ 727929 w 1467064"/>
                <a:gd name="connsiteY9" fmla="*/ 140529 h 975703"/>
                <a:gd name="connsiteX10" fmla="*/ 1067670 w 1467064"/>
                <a:gd name="connsiteY10" fmla="*/ 190367 h 975703"/>
                <a:gd name="connsiteX11" fmla="*/ 1195424 w 1467064"/>
                <a:gd name="connsiteY11" fmla="*/ 355324 h 975703"/>
                <a:gd name="connsiteX12" fmla="*/ 1096450 w 1467064"/>
                <a:gd name="connsiteY12" fmla="*/ 936534 h 975703"/>
                <a:gd name="connsiteX13" fmla="*/ 1336515 w 1467064"/>
                <a:gd name="connsiteY13" fmla="*/ 980757 h 975703"/>
                <a:gd name="connsiteX14" fmla="*/ 1437595 w 1467064"/>
                <a:gd name="connsiteY14" fmla="*/ 529406 h 975703"/>
                <a:gd name="connsiteX15" fmla="*/ 1455144 w 1467064"/>
                <a:gd name="connsiteY15" fmla="*/ 184751 h 97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7064" h="975703">
                  <a:moveTo>
                    <a:pt x="1455144" y="184751"/>
                  </a:moveTo>
                  <a:cubicBezTo>
                    <a:pt x="1429172" y="113855"/>
                    <a:pt x="1350554" y="78758"/>
                    <a:pt x="1277552" y="61209"/>
                  </a:cubicBezTo>
                  <a:cubicBezTo>
                    <a:pt x="1019938" y="-1264"/>
                    <a:pt x="720910" y="-1966"/>
                    <a:pt x="455574" y="842"/>
                  </a:cubicBezTo>
                  <a:cubicBezTo>
                    <a:pt x="299743" y="2246"/>
                    <a:pt x="247097" y="-4072"/>
                    <a:pt x="157950" y="64719"/>
                  </a:cubicBezTo>
                  <a:cubicBezTo>
                    <a:pt x="61082" y="139827"/>
                    <a:pt x="54764" y="306188"/>
                    <a:pt x="41427" y="419201"/>
                  </a:cubicBezTo>
                  <a:cubicBezTo>
                    <a:pt x="28792" y="529406"/>
                    <a:pt x="-690" y="817905"/>
                    <a:pt x="12" y="869849"/>
                  </a:cubicBezTo>
                  <a:cubicBezTo>
                    <a:pt x="63187" y="875465"/>
                    <a:pt x="250607" y="872657"/>
                    <a:pt x="301147" y="872657"/>
                  </a:cubicBezTo>
                  <a:cubicBezTo>
                    <a:pt x="301147" y="827031"/>
                    <a:pt x="309570" y="574331"/>
                    <a:pt x="323609" y="467635"/>
                  </a:cubicBezTo>
                  <a:cubicBezTo>
                    <a:pt x="333436" y="395335"/>
                    <a:pt x="336946" y="235291"/>
                    <a:pt x="405035" y="188261"/>
                  </a:cubicBezTo>
                  <a:cubicBezTo>
                    <a:pt x="483652" y="134211"/>
                    <a:pt x="637378" y="137721"/>
                    <a:pt x="727929" y="140529"/>
                  </a:cubicBezTo>
                  <a:cubicBezTo>
                    <a:pt x="841644" y="143337"/>
                    <a:pt x="958167" y="158077"/>
                    <a:pt x="1067670" y="190367"/>
                  </a:cubicBezTo>
                  <a:cubicBezTo>
                    <a:pt x="1161029" y="218445"/>
                    <a:pt x="1203848" y="261965"/>
                    <a:pt x="1195424" y="355324"/>
                  </a:cubicBezTo>
                  <a:cubicBezTo>
                    <a:pt x="1177876" y="539935"/>
                    <a:pt x="1158923" y="730864"/>
                    <a:pt x="1096450" y="936534"/>
                  </a:cubicBezTo>
                  <a:cubicBezTo>
                    <a:pt x="1203848" y="956891"/>
                    <a:pt x="1266321" y="980757"/>
                    <a:pt x="1336515" y="980757"/>
                  </a:cubicBezTo>
                  <a:cubicBezTo>
                    <a:pt x="1347746" y="942150"/>
                    <a:pt x="1417239" y="646631"/>
                    <a:pt x="1437595" y="529406"/>
                  </a:cubicBezTo>
                  <a:cubicBezTo>
                    <a:pt x="1455846" y="424816"/>
                    <a:pt x="1486731" y="270388"/>
                    <a:pt x="1455144" y="184751"/>
                  </a:cubicBez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FF092FC2-FE22-4734-8BE2-D1E8FC3E0CF5}"/>
                </a:ext>
              </a:extLst>
            </p:cNvPr>
            <p:cNvSpPr/>
            <p:nvPr/>
          </p:nvSpPr>
          <p:spPr>
            <a:xfrm>
              <a:off x="2207488" y="2562334"/>
              <a:ext cx="7770529" cy="2969226"/>
            </a:xfrm>
            <a:custGeom>
              <a:avLst/>
              <a:gdLst>
                <a:gd name="connsiteX0" fmla="*/ 1394502 w 7770528"/>
                <a:gd name="connsiteY0" fmla="*/ 2003115 h 2969226"/>
                <a:gd name="connsiteX1" fmla="*/ 484079 w 7770528"/>
                <a:gd name="connsiteY1" fmla="*/ 1548254 h 2969226"/>
                <a:gd name="connsiteX2" fmla="*/ 22200 w 7770528"/>
                <a:gd name="connsiteY2" fmla="*/ 1073038 h 2969226"/>
                <a:gd name="connsiteX3" fmla="*/ 23604 w 7770528"/>
                <a:gd name="connsiteY3" fmla="*/ 981785 h 2969226"/>
                <a:gd name="connsiteX4" fmla="*/ 882784 w 7770528"/>
                <a:gd name="connsiteY4" fmla="*/ 467962 h 2969226"/>
                <a:gd name="connsiteX5" fmla="*/ 976845 w 7770528"/>
                <a:gd name="connsiteY5" fmla="*/ 458134 h 2969226"/>
                <a:gd name="connsiteX6" fmla="*/ 1044933 w 7770528"/>
                <a:gd name="connsiteY6" fmla="*/ 486212 h 2969226"/>
                <a:gd name="connsiteX7" fmla="*/ 1594556 w 7770528"/>
                <a:gd name="connsiteY7" fmla="*/ 966342 h 2969226"/>
                <a:gd name="connsiteX8" fmla="*/ 1649308 w 7770528"/>
                <a:gd name="connsiteY8" fmla="*/ 967746 h 2969226"/>
                <a:gd name="connsiteX9" fmla="*/ 1647904 w 7770528"/>
                <a:gd name="connsiteY9" fmla="*/ 923524 h 2969226"/>
                <a:gd name="connsiteX10" fmla="*/ 1364318 w 7770528"/>
                <a:gd name="connsiteY10" fmla="*/ 310726 h 2969226"/>
                <a:gd name="connsiteX11" fmla="*/ 1351683 w 7770528"/>
                <a:gd name="connsiteY11" fmla="*/ 277033 h 2969226"/>
                <a:gd name="connsiteX12" fmla="*/ 1371338 w 7770528"/>
                <a:gd name="connsiteY12" fmla="*/ 239128 h 2969226"/>
                <a:gd name="connsiteX13" fmla="*/ 1697040 w 7770528"/>
                <a:gd name="connsiteY13" fmla="*/ 138749 h 2969226"/>
                <a:gd name="connsiteX14" fmla="*/ 1755301 w 7770528"/>
                <a:gd name="connsiteY14" fmla="*/ 176655 h 2969226"/>
                <a:gd name="connsiteX15" fmla="*/ 1900604 w 7770528"/>
                <a:gd name="connsiteY15" fmla="*/ 511482 h 2969226"/>
                <a:gd name="connsiteX16" fmla="*/ 1969395 w 7770528"/>
                <a:gd name="connsiteY16" fmla="*/ 660294 h 2969226"/>
                <a:gd name="connsiteX17" fmla="*/ 2040993 w 7770528"/>
                <a:gd name="connsiteY17" fmla="*/ 682055 h 2969226"/>
                <a:gd name="connsiteX18" fmla="*/ 2041695 w 7770528"/>
                <a:gd name="connsiteY18" fmla="*/ 635726 h 2969226"/>
                <a:gd name="connsiteX19" fmla="*/ 1890777 w 7770528"/>
                <a:gd name="connsiteY19" fmla="*/ 122605 h 2969226"/>
                <a:gd name="connsiteX20" fmla="*/ 1932191 w 7770528"/>
                <a:gd name="connsiteY20" fmla="*/ 60834 h 2969226"/>
                <a:gd name="connsiteX21" fmla="*/ 3539645 w 7770528"/>
                <a:gd name="connsiteY21" fmla="*/ 17313 h 2969226"/>
                <a:gd name="connsiteX22" fmla="*/ 4330035 w 7770528"/>
                <a:gd name="connsiteY22" fmla="*/ 159808 h 2969226"/>
                <a:gd name="connsiteX23" fmla="*/ 5996452 w 7770528"/>
                <a:gd name="connsiteY23" fmla="*/ 948092 h 2969226"/>
                <a:gd name="connsiteX24" fmla="*/ 5997154 w 7770528"/>
                <a:gd name="connsiteY24" fmla="*/ 1003545 h 2969226"/>
                <a:gd name="connsiteX25" fmla="*/ 5627931 w 7770528"/>
                <a:gd name="connsiteY25" fmla="*/ 1286429 h 2969226"/>
                <a:gd name="connsiteX26" fmla="*/ 5611084 w 7770528"/>
                <a:gd name="connsiteY26" fmla="*/ 1310295 h 2969226"/>
                <a:gd name="connsiteX27" fmla="*/ 5641970 w 7770528"/>
                <a:gd name="connsiteY27" fmla="*/ 1312401 h 2969226"/>
                <a:gd name="connsiteX28" fmla="*/ 6260383 w 7770528"/>
                <a:gd name="connsiteY28" fmla="*/ 1132001 h 2969226"/>
                <a:gd name="connsiteX29" fmla="*/ 6357252 w 7770528"/>
                <a:gd name="connsiteY29" fmla="*/ 1134809 h 2969226"/>
                <a:gd name="connsiteX30" fmla="*/ 6716647 w 7770528"/>
                <a:gd name="connsiteY30" fmla="*/ 1332055 h 2969226"/>
                <a:gd name="connsiteX31" fmla="*/ 7765353 w 7770528"/>
                <a:gd name="connsiteY31" fmla="*/ 2117532 h 2969226"/>
                <a:gd name="connsiteX32" fmla="*/ 7757631 w 7770528"/>
                <a:gd name="connsiteY32" fmla="*/ 2147014 h 2969226"/>
                <a:gd name="connsiteX33" fmla="*/ 7266972 w 7770528"/>
                <a:gd name="connsiteY33" fmla="*/ 2250901 h 2969226"/>
                <a:gd name="connsiteX34" fmla="*/ 7238894 w 7770528"/>
                <a:gd name="connsiteY34" fmla="*/ 2261431 h 2969226"/>
                <a:gd name="connsiteX35" fmla="*/ 7266972 w 7770528"/>
                <a:gd name="connsiteY35" fmla="*/ 2280383 h 2969226"/>
                <a:gd name="connsiteX36" fmla="*/ 7580741 w 7770528"/>
                <a:gd name="connsiteY36" fmla="*/ 2373039 h 2969226"/>
                <a:gd name="connsiteX37" fmla="*/ 6940568 w 7770528"/>
                <a:gd name="connsiteY37" fmla="*/ 2710675 h 2969226"/>
                <a:gd name="connsiteX38" fmla="*/ 6213353 w 7770528"/>
                <a:gd name="connsiteY38" fmla="*/ 2905816 h 2969226"/>
                <a:gd name="connsiteX39" fmla="*/ 1394502 w 7770528"/>
                <a:gd name="connsiteY39" fmla="*/ 2003115 h 296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7770528" h="2969226">
                  <a:moveTo>
                    <a:pt x="1394502" y="2003115"/>
                  </a:moveTo>
                  <a:cubicBezTo>
                    <a:pt x="1073713" y="1886592"/>
                    <a:pt x="760646" y="1753222"/>
                    <a:pt x="484079" y="1548254"/>
                  </a:cubicBezTo>
                  <a:cubicBezTo>
                    <a:pt x="303680" y="1414885"/>
                    <a:pt x="149954" y="1256947"/>
                    <a:pt x="22200" y="1073038"/>
                  </a:cubicBezTo>
                  <a:cubicBezTo>
                    <a:pt x="-7282" y="1030921"/>
                    <a:pt x="-7984" y="1022498"/>
                    <a:pt x="23604" y="981785"/>
                  </a:cubicBezTo>
                  <a:cubicBezTo>
                    <a:pt x="241908" y="696795"/>
                    <a:pt x="526196" y="522011"/>
                    <a:pt x="882784" y="467962"/>
                  </a:cubicBezTo>
                  <a:cubicBezTo>
                    <a:pt x="913670" y="463048"/>
                    <a:pt x="945257" y="460942"/>
                    <a:pt x="976845" y="458134"/>
                  </a:cubicBezTo>
                  <a:cubicBezTo>
                    <a:pt x="1004221" y="456028"/>
                    <a:pt x="1025279" y="469365"/>
                    <a:pt x="1044933" y="486212"/>
                  </a:cubicBezTo>
                  <a:cubicBezTo>
                    <a:pt x="1195851" y="618880"/>
                    <a:pt x="1590344" y="963534"/>
                    <a:pt x="1594556" y="966342"/>
                  </a:cubicBezTo>
                  <a:cubicBezTo>
                    <a:pt x="1612807" y="978275"/>
                    <a:pt x="1633163" y="978977"/>
                    <a:pt x="1649308" y="967746"/>
                  </a:cubicBezTo>
                  <a:cubicBezTo>
                    <a:pt x="1666154" y="955813"/>
                    <a:pt x="1654221" y="937563"/>
                    <a:pt x="1647904" y="923524"/>
                  </a:cubicBezTo>
                  <a:cubicBezTo>
                    <a:pt x="1597364" y="811915"/>
                    <a:pt x="1407137" y="404085"/>
                    <a:pt x="1364318" y="310726"/>
                  </a:cubicBezTo>
                  <a:cubicBezTo>
                    <a:pt x="1359405" y="299495"/>
                    <a:pt x="1355193" y="288264"/>
                    <a:pt x="1351683" y="277033"/>
                  </a:cubicBezTo>
                  <a:cubicBezTo>
                    <a:pt x="1346068" y="258080"/>
                    <a:pt x="1352385" y="245445"/>
                    <a:pt x="1371338" y="239128"/>
                  </a:cubicBezTo>
                  <a:cubicBezTo>
                    <a:pt x="1480139" y="205434"/>
                    <a:pt x="1588239" y="172443"/>
                    <a:pt x="1697040" y="138749"/>
                  </a:cubicBezTo>
                  <a:cubicBezTo>
                    <a:pt x="1731435" y="128220"/>
                    <a:pt x="1744070" y="150683"/>
                    <a:pt x="1755301" y="176655"/>
                  </a:cubicBezTo>
                  <a:cubicBezTo>
                    <a:pt x="1803736" y="288264"/>
                    <a:pt x="1851468" y="399873"/>
                    <a:pt x="1900604" y="511482"/>
                  </a:cubicBezTo>
                  <a:cubicBezTo>
                    <a:pt x="1922364" y="561320"/>
                    <a:pt x="1946230" y="611158"/>
                    <a:pt x="1969395" y="660294"/>
                  </a:cubicBezTo>
                  <a:cubicBezTo>
                    <a:pt x="1982732" y="688372"/>
                    <a:pt x="2014319" y="696795"/>
                    <a:pt x="2040993" y="682055"/>
                  </a:cubicBezTo>
                  <a:cubicBezTo>
                    <a:pt x="2050118" y="677141"/>
                    <a:pt x="2045205" y="644150"/>
                    <a:pt x="2041695" y="635726"/>
                  </a:cubicBezTo>
                  <a:cubicBezTo>
                    <a:pt x="1977818" y="471471"/>
                    <a:pt x="1891479" y="125412"/>
                    <a:pt x="1890777" y="122605"/>
                  </a:cubicBezTo>
                  <a:cubicBezTo>
                    <a:pt x="1880248" y="74873"/>
                    <a:pt x="1883055" y="68555"/>
                    <a:pt x="1932191" y="60834"/>
                  </a:cubicBezTo>
                  <a:cubicBezTo>
                    <a:pt x="2029060" y="45391"/>
                    <a:pt x="3306599" y="-34631"/>
                    <a:pt x="3539645" y="17313"/>
                  </a:cubicBezTo>
                  <a:cubicBezTo>
                    <a:pt x="3793749" y="60132"/>
                    <a:pt x="4226849" y="128922"/>
                    <a:pt x="4330035" y="159808"/>
                  </a:cubicBezTo>
                  <a:cubicBezTo>
                    <a:pt x="4697152" y="267205"/>
                    <a:pt x="5424367" y="489722"/>
                    <a:pt x="5996452" y="948092"/>
                  </a:cubicBezTo>
                  <a:cubicBezTo>
                    <a:pt x="6032251" y="976170"/>
                    <a:pt x="6031549" y="976872"/>
                    <a:pt x="5997154" y="1003545"/>
                  </a:cubicBezTo>
                  <a:cubicBezTo>
                    <a:pt x="5874314" y="1097606"/>
                    <a:pt x="5750771" y="1191667"/>
                    <a:pt x="5627931" y="1286429"/>
                  </a:cubicBezTo>
                  <a:cubicBezTo>
                    <a:pt x="5620210" y="1292747"/>
                    <a:pt x="5603363" y="1296958"/>
                    <a:pt x="5611084" y="1310295"/>
                  </a:cubicBezTo>
                  <a:cubicBezTo>
                    <a:pt x="5617402" y="1320825"/>
                    <a:pt x="5631441" y="1315209"/>
                    <a:pt x="5641970" y="1312401"/>
                  </a:cubicBezTo>
                  <a:cubicBezTo>
                    <a:pt x="5847639" y="1250630"/>
                    <a:pt x="6057521" y="1204301"/>
                    <a:pt x="6260383" y="1132001"/>
                  </a:cubicBezTo>
                  <a:cubicBezTo>
                    <a:pt x="6294778" y="1120068"/>
                    <a:pt x="6324962" y="1121472"/>
                    <a:pt x="6357252" y="1134809"/>
                  </a:cubicBezTo>
                  <a:cubicBezTo>
                    <a:pt x="6484303" y="1186753"/>
                    <a:pt x="6601528" y="1257650"/>
                    <a:pt x="6716647" y="1332055"/>
                  </a:cubicBezTo>
                  <a:cubicBezTo>
                    <a:pt x="7061302" y="1554572"/>
                    <a:pt x="7744295" y="2099983"/>
                    <a:pt x="7765353" y="2117532"/>
                  </a:cubicBezTo>
                  <a:cubicBezTo>
                    <a:pt x="7783603" y="2132975"/>
                    <a:pt x="7777988" y="2142100"/>
                    <a:pt x="7757631" y="2147014"/>
                  </a:cubicBezTo>
                  <a:cubicBezTo>
                    <a:pt x="7711303" y="2157543"/>
                    <a:pt x="7384197" y="2227035"/>
                    <a:pt x="7266972" y="2250901"/>
                  </a:cubicBezTo>
                  <a:cubicBezTo>
                    <a:pt x="7257145" y="2253007"/>
                    <a:pt x="7247317" y="2254411"/>
                    <a:pt x="7238894" y="2261431"/>
                  </a:cubicBezTo>
                  <a:cubicBezTo>
                    <a:pt x="7242404" y="2277575"/>
                    <a:pt x="7256443" y="2277575"/>
                    <a:pt x="7266972" y="2280383"/>
                  </a:cubicBezTo>
                  <a:cubicBezTo>
                    <a:pt x="7358927" y="2304951"/>
                    <a:pt x="7577933" y="2354087"/>
                    <a:pt x="7580741" y="2373039"/>
                  </a:cubicBezTo>
                  <a:cubicBezTo>
                    <a:pt x="7582847" y="2389185"/>
                    <a:pt x="7156065" y="2629249"/>
                    <a:pt x="6940568" y="2710675"/>
                  </a:cubicBezTo>
                  <a:cubicBezTo>
                    <a:pt x="6704714" y="2799822"/>
                    <a:pt x="6461841" y="2862997"/>
                    <a:pt x="6213353" y="2905816"/>
                  </a:cubicBezTo>
                  <a:cubicBezTo>
                    <a:pt x="4559571" y="3113591"/>
                    <a:pt x="3261675" y="2833515"/>
                    <a:pt x="1394502" y="2003115"/>
                  </a:cubicBezTo>
                  <a:close/>
                </a:path>
              </a:pathLst>
            </a:custGeom>
            <a:solidFill>
              <a:schemeClr val="accent6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24E3C64C-CB27-4F16-A185-7C6F137332C1}"/>
                </a:ext>
              </a:extLst>
            </p:cNvPr>
            <p:cNvSpPr/>
            <p:nvPr/>
          </p:nvSpPr>
          <p:spPr>
            <a:xfrm>
              <a:off x="3491753" y="3447251"/>
              <a:ext cx="4653894" cy="3404432"/>
            </a:xfrm>
            <a:custGeom>
              <a:avLst/>
              <a:gdLst>
                <a:gd name="connsiteX0" fmla="*/ 4650417 w 4653893"/>
                <a:gd name="connsiteY0" fmla="*/ 2113556 h 3404431"/>
                <a:gd name="connsiteX1" fmla="*/ 4618829 w 4653893"/>
                <a:gd name="connsiteY1" fmla="*/ 1460045 h 3404431"/>
                <a:gd name="connsiteX2" fmla="*/ 4133785 w 4653893"/>
                <a:gd name="connsiteY2" fmla="*/ 492063 h 3404431"/>
                <a:gd name="connsiteX3" fmla="*/ 4133785 w 4653893"/>
                <a:gd name="connsiteY3" fmla="*/ 492063 h 3404431"/>
                <a:gd name="connsiteX4" fmla="*/ 3610836 w 4653893"/>
                <a:gd name="connsiteY4" fmla="*/ 273056 h 3404431"/>
                <a:gd name="connsiteX5" fmla="*/ 3275307 w 4653893"/>
                <a:gd name="connsiteY5" fmla="*/ 248488 h 3404431"/>
                <a:gd name="connsiteX6" fmla="*/ 3031030 w 4653893"/>
                <a:gd name="connsiteY6" fmla="*/ 163553 h 3404431"/>
                <a:gd name="connsiteX7" fmla="*/ 2801494 w 4653893"/>
                <a:gd name="connsiteY7" fmla="*/ 54050 h 3404431"/>
                <a:gd name="connsiteX8" fmla="*/ 2437185 w 4653893"/>
                <a:gd name="connsiteY8" fmla="*/ 0 h 3404431"/>
                <a:gd name="connsiteX9" fmla="*/ 1644689 w 4653893"/>
                <a:gd name="connsiteY9" fmla="*/ 32991 h 3404431"/>
                <a:gd name="connsiteX10" fmla="*/ 998198 w 4653893"/>
                <a:gd name="connsiteY10" fmla="*/ 91253 h 3404431"/>
                <a:gd name="connsiteX11" fmla="*/ 848684 w 4653893"/>
                <a:gd name="connsiteY11" fmla="*/ 169871 h 3404431"/>
                <a:gd name="connsiteX12" fmla="*/ 532808 w 4653893"/>
                <a:gd name="connsiteY12" fmla="*/ 419061 h 3404431"/>
                <a:gd name="connsiteX13" fmla="*/ 355216 w 4653893"/>
                <a:gd name="connsiteY13" fmla="*/ 601567 h 3404431"/>
                <a:gd name="connsiteX14" fmla="*/ 355216 w 4653893"/>
                <a:gd name="connsiteY14" fmla="*/ 601567 h 3404431"/>
                <a:gd name="connsiteX15" fmla="*/ 118661 w 4653893"/>
                <a:gd name="connsiteY15" fmla="*/ 973597 h 3404431"/>
                <a:gd name="connsiteX16" fmla="*/ 5648 w 4653893"/>
                <a:gd name="connsiteY16" fmla="*/ 1548490 h 3404431"/>
                <a:gd name="connsiteX17" fmla="*/ 30918 w 4653893"/>
                <a:gd name="connsiteY17" fmla="*/ 2013879 h 3404431"/>
                <a:gd name="connsiteX18" fmla="*/ 214827 w 4653893"/>
                <a:gd name="connsiteY18" fmla="*/ 2499625 h 3404431"/>
                <a:gd name="connsiteX19" fmla="*/ 214827 w 4653893"/>
                <a:gd name="connsiteY19" fmla="*/ 2499625 h 3404431"/>
                <a:gd name="connsiteX20" fmla="*/ 620551 w 4653893"/>
                <a:gd name="connsiteY20" fmla="*/ 3054162 h 3404431"/>
                <a:gd name="connsiteX21" fmla="*/ 960293 w 4653893"/>
                <a:gd name="connsiteY21" fmla="*/ 3264745 h 3404431"/>
                <a:gd name="connsiteX22" fmla="*/ 1267043 w 4653893"/>
                <a:gd name="connsiteY22" fmla="*/ 3301948 h 3404431"/>
                <a:gd name="connsiteX23" fmla="*/ 1447443 w 4653893"/>
                <a:gd name="connsiteY23" fmla="*/ 3334940 h 3404431"/>
                <a:gd name="connsiteX24" fmla="*/ 1741557 w 4653893"/>
                <a:gd name="connsiteY24" fmla="*/ 3381268 h 3404431"/>
                <a:gd name="connsiteX25" fmla="*/ 1986536 w 4653893"/>
                <a:gd name="connsiteY25" fmla="*/ 3334940 h 3404431"/>
                <a:gd name="connsiteX26" fmla="*/ 2086212 w 4653893"/>
                <a:gd name="connsiteY26" fmla="*/ 3332834 h 3404431"/>
                <a:gd name="connsiteX27" fmla="*/ 2350846 w 4653893"/>
                <a:gd name="connsiteY27" fmla="*/ 3405836 h 3404431"/>
                <a:gd name="connsiteX28" fmla="*/ 2793773 w 4653893"/>
                <a:gd name="connsiteY28" fmla="*/ 3355296 h 3404431"/>
                <a:gd name="connsiteX29" fmla="*/ 3012779 w 4653893"/>
                <a:gd name="connsiteY29" fmla="*/ 3245091 h 3404431"/>
                <a:gd name="connsiteX30" fmla="*/ 3120177 w 4653893"/>
                <a:gd name="connsiteY30" fmla="*/ 3235263 h 3404431"/>
                <a:gd name="connsiteX31" fmla="*/ 3306894 w 4653893"/>
                <a:gd name="connsiteY31" fmla="*/ 3247898 h 3404431"/>
                <a:gd name="connsiteX32" fmla="*/ 3752629 w 4653893"/>
                <a:gd name="connsiteY32" fmla="*/ 3101192 h 3404431"/>
                <a:gd name="connsiteX33" fmla="*/ 3845286 w 4653893"/>
                <a:gd name="connsiteY33" fmla="*/ 3066797 h 3404431"/>
                <a:gd name="connsiteX34" fmla="*/ 4173094 w 4653893"/>
                <a:gd name="connsiteY34" fmla="*/ 2955889 h 3404431"/>
                <a:gd name="connsiteX35" fmla="*/ 4415967 w 4653893"/>
                <a:gd name="connsiteY35" fmla="*/ 2655457 h 3404431"/>
                <a:gd name="connsiteX36" fmla="*/ 4650417 w 4653893"/>
                <a:gd name="connsiteY36" fmla="*/ 2113556 h 3404431"/>
                <a:gd name="connsiteX37" fmla="*/ 3445879 w 4653893"/>
                <a:gd name="connsiteY37" fmla="*/ 3004323 h 3404431"/>
                <a:gd name="connsiteX38" fmla="*/ 3445879 w 4653893"/>
                <a:gd name="connsiteY38" fmla="*/ 3004323 h 3404431"/>
                <a:gd name="connsiteX39" fmla="*/ 3445879 w 4653893"/>
                <a:gd name="connsiteY39" fmla="*/ 3004323 h 3404431"/>
                <a:gd name="connsiteX40" fmla="*/ 3445879 w 4653893"/>
                <a:gd name="connsiteY40" fmla="*/ 3004323 h 340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53893" h="3404431">
                  <a:moveTo>
                    <a:pt x="4650417" y="2113556"/>
                  </a:moveTo>
                  <a:cubicBezTo>
                    <a:pt x="4679898" y="1874894"/>
                    <a:pt x="4627954" y="1535153"/>
                    <a:pt x="4618829" y="1460045"/>
                  </a:cubicBezTo>
                  <a:cubicBezTo>
                    <a:pt x="4581626" y="1162421"/>
                    <a:pt x="4413159" y="791794"/>
                    <a:pt x="4133785" y="492063"/>
                  </a:cubicBezTo>
                  <a:cubicBezTo>
                    <a:pt x="4133785" y="492063"/>
                    <a:pt x="4133785" y="492063"/>
                    <a:pt x="4133785" y="492063"/>
                  </a:cubicBezTo>
                  <a:cubicBezTo>
                    <a:pt x="3999714" y="309558"/>
                    <a:pt x="3753331" y="275864"/>
                    <a:pt x="3610836" y="273056"/>
                  </a:cubicBezTo>
                  <a:cubicBezTo>
                    <a:pt x="3498525" y="270249"/>
                    <a:pt x="3386214" y="266739"/>
                    <a:pt x="3275307" y="248488"/>
                  </a:cubicBezTo>
                  <a:cubicBezTo>
                    <a:pt x="3188967" y="233748"/>
                    <a:pt x="3104032" y="214795"/>
                    <a:pt x="3031030" y="163553"/>
                  </a:cubicBezTo>
                  <a:cubicBezTo>
                    <a:pt x="2960835" y="113715"/>
                    <a:pt x="2883621" y="78618"/>
                    <a:pt x="2801494" y="54050"/>
                  </a:cubicBezTo>
                  <a:cubicBezTo>
                    <a:pt x="2801494" y="54050"/>
                    <a:pt x="2467368" y="7721"/>
                    <a:pt x="2437185" y="0"/>
                  </a:cubicBezTo>
                  <a:cubicBezTo>
                    <a:pt x="2437185" y="0"/>
                    <a:pt x="1834214" y="0"/>
                    <a:pt x="1644689" y="32991"/>
                  </a:cubicBezTo>
                  <a:cubicBezTo>
                    <a:pt x="1644689" y="32991"/>
                    <a:pt x="1276168" y="-30886"/>
                    <a:pt x="998198" y="91253"/>
                  </a:cubicBezTo>
                  <a:cubicBezTo>
                    <a:pt x="946254" y="113715"/>
                    <a:pt x="890800" y="129158"/>
                    <a:pt x="848684" y="169871"/>
                  </a:cubicBezTo>
                  <a:cubicBezTo>
                    <a:pt x="773576" y="217603"/>
                    <a:pt x="567906" y="389579"/>
                    <a:pt x="532808" y="419061"/>
                  </a:cubicBezTo>
                  <a:cubicBezTo>
                    <a:pt x="468229" y="474515"/>
                    <a:pt x="409968" y="536286"/>
                    <a:pt x="355216" y="601567"/>
                  </a:cubicBezTo>
                  <a:cubicBezTo>
                    <a:pt x="354514" y="604374"/>
                    <a:pt x="353812" y="603672"/>
                    <a:pt x="355216" y="601567"/>
                  </a:cubicBezTo>
                  <a:cubicBezTo>
                    <a:pt x="346793" y="609990"/>
                    <a:pt x="174115" y="849353"/>
                    <a:pt x="118661" y="973597"/>
                  </a:cubicBezTo>
                  <a:cubicBezTo>
                    <a:pt x="99708" y="1017118"/>
                    <a:pt x="15475" y="1427054"/>
                    <a:pt x="5648" y="1548490"/>
                  </a:cubicBezTo>
                  <a:cubicBezTo>
                    <a:pt x="-6285" y="1705024"/>
                    <a:pt x="32" y="1859452"/>
                    <a:pt x="30918" y="2013879"/>
                  </a:cubicBezTo>
                  <a:cubicBezTo>
                    <a:pt x="65313" y="2185856"/>
                    <a:pt x="126382" y="2348005"/>
                    <a:pt x="214827" y="2499625"/>
                  </a:cubicBezTo>
                  <a:cubicBezTo>
                    <a:pt x="214827" y="2499625"/>
                    <a:pt x="214827" y="2499625"/>
                    <a:pt x="214827" y="2499625"/>
                  </a:cubicBezTo>
                  <a:cubicBezTo>
                    <a:pt x="245011" y="2569820"/>
                    <a:pt x="509644" y="2959399"/>
                    <a:pt x="620551" y="3054162"/>
                  </a:cubicBezTo>
                  <a:cubicBezTo>
                    <a:pt x="723035" y="3120846"/>
                    <a:pt x="888694" y="3250706"/>
                    <a:pt x="960293" y="3264745"/>
                  </a:cubicBezTo>
                  <a:cubicBezTo>
                    <a:pt x="1062075" y="3285101"/>
                    <a:pt x="1163857" y="3301246"/>
                    <a:pt x="1267043" y="3301948"/>
                  </a:cubicBezTo>
                  <a:cubicBezTo>
                    <a:pt x="1330218" y="3302650"/>
                    <a:pt x="1388479" y="3311073"/>
                    <a:pt x="1447443" y="3334940"/>
                  </a:cubicBezTo>
                  <a:cubicBezTo>
                    <a:pt x="1500790" y="3356700"/>
                    <a:pt x="1699441" y="3380566"/>
                    <a:pt x="1741557" y="3381268"/>
                  </a:cubicBezTo>
                  <a:cubicBezTo>
                    <a:pt x="1826493" y="3382672"/>
                    <a:pt x="1908620" y="3369335"/>
                    <a:pt x="1986536" y="3334940"/>
                  </a:cubicBezTo>
                  <a:cubicBezTo>
                    <a:pt x="2019528" y="3320198"/>
                    <a:pt x="2051115" y="3320198"/>
                    <a:pt x="2086212" y="3332834"/>
                  </a:cubicBezTo>
                  <a:cubicBezTo>
                    <a:pt x="2134647" y="3350382"/>
                    <a:pt x="2312239" y="3393903"/>
                    <a:pt x="2350846" y="3405836"/>
                  </a:cubicBezTo>
                  <a:cubicBezTo>
                    <a:pt x="2443502" y="3426192"/>
                    <a:pt x="2727088" y="3374248"/>
                    <a:pt x="2793773" y="3355296"/>
                  </a:cubicBezTo>
                  <a:cubicBezTo>
                    <a:pt x="2873794" y="3332132"/>
                    <a:pt x="2939777" y="3281592"/>
                    <a:pt x="3012779" y="3245091"/>
                  </a:cubicBezTo>
                  <a:cubicBezTo>
                    <a:pt x="3049281" y="3226840"/>
                    <a:pt x="3080868" y="3211397"/>
                    <a:pt x="3120177" y="3235263"/>
                  </a:cubicBezTo>
                  <a:cubicBezTo>
                    <a:pt x="3127898" y="3240177"/>
                    <a:pt x="3254248" y="3245091"/>
                    <a:pt x="3306894" y="3247898"/>
                  </a:cubicBezTo>
                  <a:cubicBezTo>
                    <a:pt x="3423417" y="3250706"/>
                    <a:pt x="3626279" y="3177704"/>
                    <a:pt x="3752629" y="3101192"/>
                  </a:cubicBezTo>
                  <a:cubicBezTo>
                    <a:pt x="3782111" y="3083643"/>
                    <a:pt x="3810891" y="3070306"/>
                    <a:pt x="3845286" y="3066797"/>
                  </a:cubicBezTo>
                  <a:cubicBezTo>
                    <a:pt x="3962511" y="3053459"/>
                    <a:pt x="4072014" y="3019064"/>
                    <a:pt x="4173094" y="2955889"/>
                  </a:cubicBezTo>
                  <a:cubicBezTo>
                    <a:pt x="4279088" y="2889205"/>
                    <a:pt x="4409650" y="2664582"/>
                    <a:pt x="4415967" y="2655457"/>
                  </a:cubicBezTo>
                  <a:cubicBezTo>
                    <a:pt x="4512133" y="2498221"/>
                    <a:pt x="4602684" y="2352217"/>
                    <a:pt x="4650417" y="2113556"/>
                  </a:cubicBezTo>
                  <a:close/>
                  <a:moveTo>
                    <a:pt x="3445879" y="3004323"/>
                  </a:move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15135CAF-3E94-4919-9B28-261503668499}"/>
                </a:ext>
              </a:extLst>
            </p:cNvPr>
            <p:cNvSpPr/>
            <p:nvPr/>
          </p:nvSpPr>
          <p:spPr>
            <a:xfrm>
              <a:off x="6837956" y="3761495"/>
              <a:ext cx="1221384" cy="2667390"/>
            </a:xfrm>
            <a:custGeom>
              <a:avLst/>
              <a:gdLst>
                <a:gd name="connsiteX0" fmla="*/ 1095736 w 1221383"/>
                <a:gd name="connsiteY0" fmla="*/ 783597 h 2667389"/>
                <a:gd name="connsiteX1" fmla="*/ 748273 w 1221383"/>
                <a:gd name="connsiteY1" fmla="*/ 248013 h 2667389"/>
                <a:gd name="connsiteX2" fmla="*/ 0 w 1221383"/>
                <a:gd name="connsiteY2" fmla="*/ 15669 h 2667389"/>
                <a:gd name="connsiteX3" fmla="*/ 518737 w 1221383"/>
                <a:gd name="connsiteY3" fmla="*/ 392614 h 2667389"/>
                <a:gd name="connsiteX4" fmla="*/ 742658 w 1221383"/>
                <a:gd name="connsiteY4" fmla="*/ 2334193 h 2667389"/>
                <a:gd name="connsiteX5" fmla="*/ 625433 w 1221383"/>
                <a:gd name="connsiteY5" fmla="*/ 2666915 h 2667389"/>
                <a:gd name="connsiteX6" fmla="*/ 1025541 w 1221383"/>
                <a:gd name="connsiteY6" fmla="*/ 2311731 h 2667389"/>
                <a:gd name="connsiteX7" fmla="*/ 1095736 w 1221383"/>
                <a:gd name="connsiteY7" fmla="*/ 783597 h 2667389"/>
                <a:gd name="connsiteX8" fmla="*/ 1095736 w 1221383"/>
                <a:gd name="connsiteY8" fmla="*/ 783597 h 26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1383" h="2667389">
                  <a:moveTo>
                    <a:pt x="1095736" y="783597"/>
                  </a:moveTo>
                  <a:cubicBezTo>
                    <a:pt x="1002377" y="547744"/>
                    <a:pt x="915336" y="411566"/>
                    <a:pt x="748273" y="248013"/>
                  </a:cubicBezTo>
                  <a:cubicBezTo>
                    <a:pt x="520843" y="24795"/>
                    <a:pt x="384666" y="-32063"/>
                    <a:pt x="0" y="15669"/>
                  </a:cubicBezTo>
                  <a:cubicBezTo>
                    <a:pt x="244277" y="88672"/>
                    <a:pt x="381156" y="207301"/>
                    <a:pt x="518737" y="392614"/>
                  </a:cubicBezTo>
                  <a:cubicBezTo>
                    <a:pt x="1027647" y="1075606"/>
                    <a:pt x="906913" y="1875823"/>
                    <a:pt x="742658" y="2334193"/>
                  </a:cubicBezTo>
                  <a:cubicBezTo>
                    <a:pt x="664040" y="2553200"/>
                    <a:pt x="541199" y="2694291"/>
                    <a:pt x="625433" y="2666915"/>
                  </a:cubicBezTo>
                  <a:cubicBezTo>
                    <a:pt x="831102" y="2600230"/>
                    <a:pt x="1000973" y="2360165"/>
                    <a:pt x="1025541" y="2311731"/>
                  </a:cubicBezTo>
                  <a:cubicBezTo>
                    <a:pt x="1262097" y="1833005"/>
                    <a:pt x="1295088" y="1285488"/>
                    <a:pt x="1095736" y="783597"/>
                  </a:cubicBezTo>
                  <a:lnTo>
                    <a:pt x="1095736" y="783597"/>
                  </a:ln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6B2A94B-3AE2-40CC-BF0F-675A1B61FFB6}"/>
                </a:ext>
              </a:extLst>
            </p:cNvPr>
            <p:cNvSpPr/>
            <p:nvPr/>
          </p:nvSpPr>
          <p:spPr>
            <a:xfrm>
              <a:off x="4095035" y="3544119"/>
              <a:ext cx="1361773" cy="3186829"/>
            </a:xfrm>
            <a:custGeom>
              <a:avLst/>
              <a:gdLst>
                <a:gd name="connsiteX0" fmla="*/ 1017540 w 1361772"/>
                <a:gd name="connsiteY0" fmla="*/ 2161990 h 3186829"/>
                <a:gd name="connsiteX1" fmla="*/ 1138275 w 1361772"/>
                <a:gd name="connsiteY1" fmla="*/ 859180 h 3186829"/>
                <a:gd name="connsiteX2" fmla="*/ 1248480 w 1361772"/>
                <a:gd name="connsiteY2" fmla="*/ 414148 h 3186829"/>
                <a:gd name="connsiteX3" fmla="*/ 1326396 w 1361772"/>
                <a:gd name="connsiteY3" fmla="*/ 13337 h 3186829"/>
                <a:gd name="connsiteX4" fmla="*/ 794322 w 1361772"/>
                <a:gd name="connsiteY4" fmla="*/ 155130 h 3186829"/>
                <a:gd name="connsiteX5" fmla="*/ 280498 w 1361772"/>
                <a:gd name="connsiteY5" fmla="*/ 740552 h 3186829"/>
                <a:gd name="connsiteX6" fmla="*/ 10250 w 1361772"/>
                <a:gd name="connsiteY6" fmla="*/ 1560423 h 3186829"/>
                <a:gd name="connsiteX7" fmla="*/ 10250 w 1361772"/>
                <a:gd name="connsiteY7" fmla="*/ 1560423 h 3186829"/>
                <a:gd name="connsiteX8" fmla="*/ 341568 w 1361772"/>
                <a:gd name="connsiteY8" fmla="*/ 2777595 h 3186829"/>
                <a:gd name="connsiteX9" fmla="*/ 1199344 w 1361772"/>
                <a:gd name="connsiteY9" fmla="*/ 3146819 h 3186829"/>
                <a:gd name="connsiteX10" fmla="*/ 1300424 w 1361772"/>
                <a:gd name="connsiteY10" fmla="*/ 3040825 h 3186829"/>
                <a:gd name="connsiteX11" fmla="*/ 1017540 w 1361772"/>
                <a:gd name="connsiteY11" fmla="*/ 2161990 h 318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1772" h="3186829">
                  <a:moveTo>
                    <a:pt x="1017540" y="2161990"/>
                  </a:moveTo>
                  <a:cubicBezTo>
                    <a:pt x="999290" y="1928242"/>
                    <a:pt x="938221" y="1605348"/>
                    <a:pt x="1138275" y="859180"/>
                  </a:cubicBezTo>
                  <a:cubicBezTo>
                    <a:pt x="1156526" y="791092"/>
                    <a:pt x="1214787" y="490659"/>
                    <a:pt x="1248480" y="414148"/>
                  </a:cubicBezTo>
                  <a:cubicBezTo>
                    <a:pt x="1300424" y="296923"/>
                    <a:pt x="1424668" y="48434"/>
                    <a:pt x="1326396" y="13337"/>
                  </a:cubicBezTo>
                  <a:cubicBezTo>
                    <a:pt x="1173372" y="-41415"/>
                    <a:pt x="882767" y="85637"/>
                    <a:pt x="794322" y="155130"/>
                  </a:cubicBezTo>
                  <a:cubicBezTo>
                    <a:pt x="600585" y="308154"/>
                    <a:pt x="493889" y="429590"/>
                    <a:pt x="280498" y="740552"/>
                  </a:cubicBezTo>
                  <a:cubicBezTo>
                    <a:pt x="105714" y="995358"/>
                    <a:pt x="54472" y="1236827"/>
                    <a:pt x="10250" y="1560423"/>
                  </a:cubicBezTo>
                  <a:lnTo>
                    <a:pt x="10250" y="1560423"/>
                  </a:lnTo>
                  <a:cubicBezTo>
                    <a:pt x="-32569" y="2006158"/>
                    <a:pt x="55174" y="2407671"/>
                    <a:pt x="341568" y="2777595"/>
                  </a:cubicBezTo>
                  <a:cubicBezTo>
                    <a:pt x="563382" y="3064691"/>
                    <a:pt x="864516" y="3288612"/>
                    <a:pt x="1199344" y="3146819"/>
                  </a:cubicBezTo>
                  <a:cubicBezTo>
                    <a:pt x="1241461" y="3128568"/>
                    <a:pt x="1296915" y="3098384"/>
                    <a:pt x="1300424" y="3040825"/>
                  </a:cubicBezTo>
                  <a:cubicBezTo>
                    <a:pt x="1304636" y="2974140"/>
                    <a:pt x="1050532" y="2592984"/>
                    <a:pt x="1017540" y="2161990"/>
                  </a:cubicBez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5801B11-75D8-4E4C-B140-DC4EC2534F80}"/>
                </a:ext>
              </a:extLst>
            </p:cNvPr>
            <p:cNvSpPr/>
            <p:nvPr/>
          </p:nvSpPr>
          <p:spPr>
            <a:xfrm>
              <a:off x="3627845" y="3534244"/>
              <a:ext cx="1361773" cy="3130673"/>
            </a:xfrm>
            <a:custGeom>
              <a:avLst/>
              <a:gdLst>
                <a:gd name="connsiteX0" fmla="*/ 523768 w 1361772"/>
                <a:gd name="connsiteY0" fmla="*/ 1021377 h 3130673"/>
                <a:gd name="connsiteX1" fmla="*/ 1364698 w 1361772"/>
                <a:gd name="connsiteY1" fmla="*/ 23212 h 3130673"/>
                <a:gd name="connsiteX2" fmla="*/ 207893 w 1361772"/>
                <a:gd name="connsiteY2" fmla="*/ 704801 h 3130673"/>
                <a:gd name="connsiteX3" fmla="*/ 197364 w 1361772"/>
                <a:gd name="connsiteY3" fmla="*/ 2430181 h 3130673"/>
                <a:gd name="connsiteX4" fmla="*/ 984946 w 1361772"/>
                <a:gd name="connsiteY4" fmla="*/ 3133529 h 3130673"/>
                <a:gd name="connsiteX5" fmla="*/ 425496 w 1361772"/>
                <a:gd name="connsiteY5" fmla="*/ 2185904 h 3130673"/>
                <a:gd name="connsiteX6" fmla="*/ 523768 w 1361772"/>
                <a:gd name="connsiteY6" fmla="*/ 1021377 h 3130673"/>
                <a:gd name="connsiteX7" fmla="*/ 523768 w 1361772"/>
                <a:gd name="connsiteY7" fmla="*/ 1021377 h 313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1772" h="3130673">
                  <a:moveTo>
                    <a:pt x="523768" y="1021377"/>
                  </a:moveTo>
                  <a:cubicBezTo>
                    <a:pt x="707678" y="653558"/>
                    <a:pt x="1097959" y="115167"/>
                    <a:pt x="1364698" y="23212"/>
                  </a:cubicBezTo>
                  <a:cubicBezTo>
                    <a:pt x="1111998" y="-87695"/>
                    <a:pt x="545529" y="208526"/>
                    <a:pt x="207893" y="704801"/>
                  </a:cubicBezTo>
                  <a:cubicBezTo>
                    <a:pt x="-55336" y="1041032"/>
                    <a:pt x="-79202" y="1912847"/>
                    <a:pt x="197364" y="2430181"/>
                  </a:cubicBezTo>
                  <a:cubicBezTo>
                    <a:pt x="287213" y="2598647"/>
                    <a:pt x="681706" y="3107557"/>
                    <a:pt x="984946" y="3133529"/>
                  </a:cubicBezTo>
                  <a:cubicBezTo>
                    <a:pt x="619935" y="2773431"/>
                    <a:pt x="464805" y="2374727"/>
                    <a:pt x="425496" y="2185904"/>
                  </a:cubicBezTo>
                  <a:cubicBezTo>
                    <a:pt x="343368" y="1787199"/>
                    <a:pt x="386187" y="1399726"/>
                    <a:pt x="523768" y="1021377"/>
                  </a:cubicBezTo>
                  <a:lnTo>
                    <a:pt x="523768" y="1021377"/>
                  </a:ln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8" name="Graphic 204">
              <a:extLst>
                <a:ext uri="{FF2B5EF4-FFF2-40B4-BE49-F238E27FC236}">
                  <a16:creationId xmlns:a16="http://schemas.microsoft.com/office/drawing/2014/main" id="{F6D653CF-8B09-4DA7-AE47-AE3E7F99C78F}"/>
                </a:ext>
              </a:extLst>
            </p:cNvPr>
            <p:cNvGrpSpPr/>
            <p:nvPr/>
          </p:nvGrpSpPr>
          <p:grpSpPr>
            <a:xfrm>
              <a:off x="5218828" y="3502986"/>
              <a:ext cx="2450156" cy="3253937"/>
              <a:chOff x="5218828" y="3502986"/>
              <a:chExt cx="2450156" cy="3253937"/>
            </a:xfrm>
            <a:solidFill>
              <a:srgbClr val="F7931E"/>
            </a:solidFill>
          </p:grpSpPr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15571A4E-A59B-4417-983D-B0C5D4C14944}"/>
                  </a:ext>
                </a:extLst>
              </p:cNvPr>
              <p:cNvSpPr/>
              <p:nvPr/>
            </p:nvSpPr>
            <p:spPr>
              <a:xfrm>
                <a:off x="6096628" y="3542663"/>
                <a:ext cx="1572356" cy="3039421"/>
              </a:xfrm>
              <a:custGeom>
                <a:avLst/>
                <a:gdLst>
                  <a:gd name="connsiteX0" fmla="*/ 1483985 w 1572356"/>
                  <a:gd name="connsiteY0" fmla="*/ 1173703 h 3039420"/>
                  <a:gd name="connsiteX1" fmla="*/ 1076857 w 1572356"/>
                  <a:gd name="connsiteY1" fmla="*/ 537039 h 3039420"/>
                  <a:gd name="connsiteX2" fmla="*/ 173454 w 1572356"/>
                  <a:gd name="connsiteY2" fmla="*/ 36553 h 3039420"/>
                  <a:gd name="connsiteX3" fmla="*/ 87115 w 1572356"/>
                  <a:gd name="connsiteY3" fmla="*/ 115873 h 3039420"/>
                  <a:gd name="connsiteX4" fmla="*/ 650075 w 1572356"/>
                  <a:gd name="connsiteY4" fmla="*/ 1264956 h 3039420"/>
                  <a:gd name="connsiteX5" fmla="*/ 690788 w 1572356"/>
                  <a:gd name="connsiteY5" fmla="*/ 2083424 h 3039420"/>
                  <a:gd name="connsiteX6" fmla="*/ 445809 w 1572356"/>
                  <a:gd name="connsiteY6" fmla="*/ 3040174 h 3039420"/>
                  <a:gd name="connsiteX7" fmla="*/ 1260065 w 1572356"/>
                  <a:gd name="connsiteY7" fmla="*/ 2819764 h 3039420"/>
                  <a:gd name="connsiteX8" fmla="*/ 1483985 w 1572356"/>
                  <a:gd name="connsiteY8" fmla="*/ 1173703 h 3039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2356" h="3039420">
                    <a:moveTo>
                      <a:pt x="1483985" y="1173703"/>
                    </a:moveTo>
                    <a:cubicBezTo>
                      <a:pt x="1406771" y="924513"/>
                      <a:pt x="1240410" y="728670"/>
                      <a:pt x="1076857" y="537039"/>
                    </a:cubicBezTo>
                    <a:cubicBezTo>
                      <a:pt x="917516" y="351024"/>
                      <a:pt x="496349" y="186067"/>
                      <a:pt x="173454" y="36553"/>
                    </a:cubicBezTo>
                    <a:cubicBezTo>
                      <a:pt x="87817" y="-3458"/>
                      <a:pt x="-115747" y="-45575"/>
                      <a:pt x="87115" y="115873"/>
                    </a:cubicBezTo>
                    <a:cubicBezTo>
                      <a:pt x="275236" y="266089"/>
                      <a:pt x="616382" y="1146327"/>
                      <a:pt x="650075" y="1264956"/>
                    </a:cubicBezTo>
                    <a:cubicBezTo>
                      <a:pt x="706231" y="1460799"/>
                      <a:pt x="712548" y="1721922"/>
                      <a:pt x="690788" y="2083424"/>
                    </a:cubicBezTo>
                    <a:cubicBezTo>
                      <a:pt x="681662" y="2231534"/>
                      <a:pt x="590410" y="2961556"/>
                      <a:pt x="445809" y="3040174"/>
                    </a:cubicBezTo>
                    <a:cubicBezTo>
                      <a:pt x="696403" y="3052107"/>
                      <a:pt x="1114060" y="3019116"/>
                      <a:pt x="1260065" y="2819764"/>
                    </a:cubicBezTo>
                    <a:cubicBezTo>
                      <a:pt x="1624374" y="2322085"/>
                      <a:pt x="1627884" y="1834935"/>
                      <a:pt x="1483985" y="117370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EB3D4F29-47FD-48C8-86C6-F689925BBCA5}"/>
                  </a:ext>
                </a:extLst>
              </p:cNvPr>
              <p:cNvSpPr/>
              <p:nvPr/>
            </p:nvSpPr>
            <p:spPr>
              <a:xfrm>
                <a:off x="5218828" y="3502986"/>
                <a:ext cx="1507420" cy="3253937"/>
              </a:xfrm>
              <a:custGeom>
                <a:avLst/>
                <a:gdLst>
                  <a:gd name="connsiteX0" fmla="*/ 1279357 w 1424947"/>
                  <a:gd name="connsiteY0" fmla="*/ 1000694 h 3250004"/>
                  <a:gd name="connsiteX1" fmla="*/ 1277953 w 1424947"/>
                  <a:gd name="connsiteY1" fmla="*/ 1000694 h 3250004"/>
                  <a:gd name="connsiteX2" fmla="*/ 741667 w 1424947"/>
                  <a:gd name="connsiteY2" fmla="*/ 54473 h 3250004"/>
                  <a:gd name="connsiteX3" fmla="*/ 386483 w 1424947"/>
                  <a:gd name="connsiteY3" fmla="*/ 45348 h 3250004"/>
                  <a:gd name="connsiteX4" fmla="*/ 27088 w 1424947"/>
                  <a:gd name="connsiteY4" fmla="*/ 1129852 h 3250004"/>
                  <a:gd name="connsiteX5" fmla="*/ 50954 w 1424947"/>
                  <a:gd name="connsiteY5" fmla="*/ 2428450 h 3250004"/>
                  <a:gd name="connsiteX6" fmla="*/ 255921 w 1424947"/>
                  <a:gd name="connsiteY6" fmla="*/ 3052479 h 3250004"/>
                  <a:gd name="connsiteX7" fmla="*/ 493881 w 1424947"/>
                  <a:gd name="connsiteY7" fmla="*/ 3230773 h 3250004"/>
                  <a:gd name="connsiteX8" fmla="*/ 715695 w 1424947"/>
                  <a:gd name="connsiteY8" fmla="*/ 3253937 h 3250004"/>
                  <a:gd name="connsiteX9" fmla="*/ 716398 w 1424947"/>
                  <a:gd name="connsiteY9" fmla="*/ 3253937 h 3250004"/>
                  <a:gd name="connsiteX10" fmla="*/ 717099 w 1424947"/>
                  <a:gd name="connsiteY10" fmla="*/ 3253937 h 3250004"/>
                  <a:gd name="connsiteX11" fmla="*/ 1276549 w 1424947"/>
                  <a:gd name="connsiteY11" fmla="*/ 2878396 h 3250004"/>
                  <a:gd name="connsiteX12" fmla="*/ 1426765 w 1424947"/>
                  <a:gd name="connsiteY12" fmla="*/ 1581203 h 3250004"/>
                  <a:gd name="connsiteX13" fmla="*/ 1279357 w 1424947"/>
                  <a:gd name="connsiteY13" fmla="*/ 1000694 h 3250004"/>
                  <a:gd name="connsiteX0" fmla="*/ 1334292 w 1486515"/>
                  <a:gd name="connsiteY0" fmla="*/ 1000694 h 3253937"/>
                  <a:gd name="connsiteX1" fmla="*/ 1332888 w 1486515"/>
                  <a:gd name="connsiteY1" fmla="*/ 1000694 h 3253937"/>
                  <a:gd name="connsiteX2" fmla="*/ 796602 w 1486515"/>
                  <a:gd name="connsiteY2" fmla="*/ 54473 h 3253937"/>
                  <a:gd name="connsiteX3" fmla="*/ 441418 w 1486515"/>
                  <a:gd name="connsiteY3" fmla="*/ 45348 h 3253937"/>
                  <a:gd name="connsiteX4" fmla="*/ 82023 w 1486515"/>
                  <a:gd name="connsiteY4" fmla="*/ 1129852 h 3253937"/>
                  <a:gd name="connsiteX5" fmla="*/ 32555 w 1486515"/>
                  <a:gd name="connsiteY5" fmla="*/ 2379560 h 3253937"/>
                  <a:gd name="connsiteX6" fmla="*/ 310856 w 1486515"/>
                  <a:gd name="connsiteY6" fmla="*/ 3052479 h 3253937"/>
                  <a:gd name="connsiteX7" fmla="*/ 548816 w 1486515"/>
                  <a:gd name="connsiteY7" fmla="*/ 3230773 h 3253937"/>
                  <a:gd name="connsiteX8" fmla="*/ 770630 w 1486515"/>
                  <a:gd name="connsiteY8" fmla="*/ 3253937 h 3253937"/>
                  <a:gd name="connsiteX9" fmla="*/ 771333 w 1486515"/>
                  <a:gd name="connsiteY9" fmla="*/ 3253937 h 3253937"/>
                  <a:gd name="connsiteX10" fmla="*/ 772034 w 1486515"/>
                  <a:gd name="connsiteY10" fmla="*/ 3253937 h 3253937"/>
                  <a:gd name="connsiteX11" fmla="*/ 1331484 w 1486515"/>
                  <a:gd name="connsiteY11" fmla="*/ 2878396 h 3253937"/>
                  <a:gd name="connsiteX12" fmla="*/ 1481700 w 1486515"/>
                  <a:gd name="connsiteY12" fmla="*/ 1581203 h 3253937"/>
                  <a:gd name="connsiteX13" fmla="*/ 1334292 w 1486515"/>
                  <a:gd name="connsiteY13" fmla="*/ 1000694 h 3253937"/>
                  <a:gd name="connsiteX0" fmla="*/ 1355196 w 1507419"/>
                  <a:gd name="connsiteY0" fmla="*/ 1000694 h 3253937"/>
                  <a:gd name="connsiteX1" fmla="*/ 1353792 w 1507419"/>
                  <a:gd name="connsiteY1" fmla="*/ 1000694 h 3253937"/>
                  <a:gd name="connsiteX2" fmla="*/ 817506 w 1507419"/>
                  <a:gd name="connsiteY2" fmla="*/ 54473 h 3253937"/>
                  <a:gd name="connsiteX3" fmla="*/ 462322 w 1507419"/>
                  <a:gd name="connsiteY3" fmla="*/ 45348 h 3253937"/>
                  <a:gd name="connsiteX4" fmla="*/ 102927 w 1507419"/>
                  <a:gd name="connsiteY4" fmla="*/ 1129852 h 3253937"/>
                  <a:gd name="connsiteX5" fmla="*/ 29013 w 1507419"/>
                  <a:gd name="connsiteY5" fmla="*/ 2379560 h 3253937"/>
                  <a:gd name="connsiteX6" fmla="*/ 331760 w 1507419"/>
                  <a:gd name="connsiteY6" fmla="*/ 3052479 h 3253937"/>
                  <a:gd name="connsiteX7" fmla="*/ 569720 w 1507419"/>
                  <a:gd name="connsiteY7" fmla="*/ 3230773 h 3253937"/>
                  <a:gd name="connsiteX8" fmla="*/ 791534 w 1507419"/>
                  <a:gd name="connsiteY8" fmla="*/ 3253937 h 3253937"/>
                  <a:gd name="connsiteX9" fmla="*/ 792237 w 1507419"/>
                  <a:gd name="connsiteY9" fmla="*/ 3253937 h 3253937"/>
                  <a:gd name="connsiteX10" fmla="*/ 792938 w 1507419"/>
                  <a:gd name="connsiteY10" fmla="*/ 3253937 h 3253937"/>
                  <a:gd name="connsiteX11" fmla="*/ 1352388 w 1507419"/>
                  <a:gd name="connsiteY11" fmla="*/ 2878396 h 3253937"/>
                  <a:gd name="connsiteX12" fmla="*/ 1502604 w 1507419"/>
                  <a:gd name="connsiteY12" fmla="*/ 1581203 h 3253937"/>
                  <a:gd name="connsiteX13" fmla="*/ 1355196 w 1507419"/>
                  <a:gd name="connsiteY13" fmla="*/ 1000694 h 3253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07419" h="3253937">
                    <a:moveTo>
                      <a:pt x="1355196" y="1000694"/>
                    </a:moveTo>
                    <a:cubicBezTo>
                      <a:pt x="1354494" y="1000694"/>
                      <a:pt x="1353792" y="1001396"/>
                      <a:pt x="1353792" y="1000694"/>
                    </a:cubicBezTo>
                    <a:cubicBezTo>
                      <a:pt x="1294127" y="825208"/>
                      <a:pt x="964915" y="155553"/>
                      <a:pt x="817506" y="54473"/>
                    </a:cubicBezTo>
                    <a:cubicBezTo>
                      <a:pt x="639914" y="-36078"/>
                      <a:pt x="538132" y="4635"/>
                      <a:pt x="462322" y="45348"/>
                    </a:cubicBezTo>
                    <a:cubicBezTo>
                      <a:pt x="232786" y="168890"/>
                      <a:pt x="112754" y="969107"/>
                      <a:pt x="102927" y="1129852"/>
                    </a:cubicBezTo>
                    <a:cubicBezTo>
                      <a:pt x="94503" y="1263924"/>
                      <a:pt x="-63644" y="1752021"/>
                      <a:pt x="29013" y="2379560"/>
                    </a:cubicBezTo>
                    <a:cubicBezTo>
                      <a:pt x="68322" y="2550835"/>
                      <a:pt x="298769" y="2999131"/>
                      <a:pt x="331760" y="3052479"/>
                    </a:cubicBezTo>
                    <a:cubicBezTo>
                      <a:pt x="386512" y="3143030"/>
                      <a:pt x="465832" y="3211820"/>
                      <a:pt x="569720" y="3230773"/>
                    </a:cubicBezTo>
                    <a:cubicBezTo>
                      <a:pt x="646934" y="3245514"/>
                      <a:pt x="720638" y="3253937"/>
                      <a:pt x="791534" y="3253937"/>
                    </a:cubicBezTo>
                    <a:lnTo>
                      <a:pt x="792237" y="3253937"/>
                    </a:lnTo>
                    <a:lnTo>
                      <a:pt x="792938" y="3253937"/>
                    </a:lnTo>
                    <a:cubicBezTo>
                      <a:pt x="1025282" y="3253235"/>
                      <a:pt x="1219019" y="3157771"/>
                      <a:pt x="1352388" y="2878396"/>
                    </a:cubicBezTo>
                    <a:cubicBezTo>
                      <a:pt x="1407842" y="2734498"/>
                      <a:pt x="1533490" y="1885847"/>
                      <a:pt x="1502604" y="1581203"/>
                    </a:cubicBezTo>
                    <a:cubicBezTo>
                      <a:pt x="1479440" y="1363600"/>
                      <a:pt x="1426093" y="1166353"/>
                      <a:pt x="1355196" y="100069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86DCDEB-B29B-40B9-BDB7-798AA6797D12}"/>
                </a:ext>
              </a:extLst>
            </p:cNvPr>
            <p:cNvSpPr/>
            <p:nvPr/>
          </p:nvSpPr>
          <p:spPr>
            <a:xfrm>
              <a:off x="4375690" y="4248793"/>
              <a:ext cx="1102053" cy="807236"/>
            </a:xfrm>
            <a:custGeom>
              <a:avLst/>
              <a:gdLst>
                <a:gd name="connsiteX0" fmla="*/ 1059078 w 1102053"/>
                <a:gd name="connsiteY0" fmla="*/ 551807 h 807236"/>
                <a:gd name="connsiteX1" fmla="*/ 959402 w 1102053"/>
                <a:gd name="connsiteY1" fmla="*/ 558124 h 807236"/>
                <a:gd name="connsiteX2" fmla="*/ 671604 w 1102053"/>
                <a:gd name="connsiteY2" fmla="*/ 466871 h 807236"/>
                <a:gd name="connsiteX3" fmla="*/ 519984 w 1102053"/>
                <a:gd name="connsiteY3" fmla="*/ 506180 h 807236"/>
                <a:gd name="connsiteX4" fmla="*/ 68634 w 1102053"/>
                <a:gd name="connsiteY4" fmla="*/ 812228 h 807236"/>
                <a:gd name="connsiteX5" fmla="*/ 6863 w 1102053"/>
                <a:gd name="connsiteY5" fmla="*/ 727995 h 807236"/>
                <a:gd name="connsiteX6" fmla="*/ 481377 w 1102053"/>
                <a:gd name="connsiteY6" fmla="*/ 39387 h 807236"/>
                <a:gd name="connsiteX7" fmla="*/ 717933 w 1102053"/>
                <a:gd name="connsiteY7" fmla="*/ 47108 h 807236"/>
                <a:gd name="connsiteX8" fmla="*/ 1070309 w 1102053"/>
                <a:gd name="connsiteY8" fmla="*/ 384042 h 807236"/>
                <a:gd name="connsiteX9" fmla="*/ 1100493 w 1102053"/>
                <a:gd name="connsiteY9" fmla="*/ 492141 h 807236"/>
                <a:gd name="connsiteX10" fmla="*/ 1059078 w 1102053"/>
                <a:gd name="connsiteY10" fmla="*/ 551807 h 807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2053" h="807236">
                  <a:moveTo>
                    <a:pt x="1059078" y="551807"/>
                  </a:moveTo>
                  <a:cubicBezTo>
                    <a:pt x="1026789" y="567249"/>
                    <a:pt x="993095" y="565144"/>
                    <a:pt x="959402" y="558124"/>
                  </a:cubicBezTo>
                  <a:cubicBezTo>
                    <a:pt x="920093" y="549701"/>
                    <a:pt x="731270" y="478804"/>
                    <a:pt x="671604" y="466871"/>
                  </a:cubicBezTo>
                  <a:cubicBezTo>
                    <a:pt x="614747" y="455640"/>
                    <a:pt x="562803" y="461256"/>
                    <a:pt x="519984" y="506180"/>
                  </a:cubicBezTo>
                  <a:cubicBezTo>
                    <a:pt x="500330" y="526537"/>
                    <a:pt x="194984" y="812228"/>
                    <a:pt x="68634" y="812228"/>
                  </a:cubicBezTo>
                  <a:cubicBezTo>
                    <a:pt x="10372" y="810122"/>
                    <a:pt x="-12792" y="782746"/>
                    <a:pt x="6863" y="727995"/>
                  </a:cubicBezTo>
                  <a:cubicBezTo>
                    <a:pt x="48979" y="606558"/>
                    <a:pt x="261669" y="181882"/>
                    <a:pt x="481377" y="39387"/>
                  </a:cubicBezTo>
                  <a:cubicBezTo>
                    <a:pt x="550870" y="-5538"/>
                    <a:pt x="605622" y="-23086"/>
                    <a:pt x="717933" y="47108"/>
                  </a:cubicBezTo>
                  <a:cubicBezTo>
                    <a:pt x="793743" y="109582"/>
                    <a:pt x="956594" y="198728"/>
                    <a:pt x="1070309" y="384042"/>
                  </a:cubicBezTo>
                  <a:cubicBezTo>
                    <a:pt x="1093473" y="421245"/>
                    <a:pt x="1106810" y="449323"/>
                    <a:pt x="1100493" y="492141"/>
                  </a:cubicBezTo>
                  <a:cubicBezTo>
                    <a:pt x="1095579" y="516710"/>
                    <a:pt x="1080838" y="537768"/>
                    <a:pt x="1059078" y="551807"/>
                  </a:cubicBezTo>
                  <a:close/>
                </a:path>
              </a:pathLst>
            </a:custGeom>
            <a:solidFill>
              <a:srgbClr val="00000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879CADE-12E4-40F3-AD76-CFAF25430BA4}"/>
                </a:ext>
              </a:extLst>
            </p:cNvPr>
            <p:cNvSpPr/>
            <p:nvPr/>
          </p:nvSpPr>
          <p:spPr>
            <a:xfrm>
              <a:off x="4401537" y="4284414"/>
              <a:ext cx="1052917" cy="751081"/>
            </a:xfrm>
            <a:custGeom>
              <a:avLst/>
              <a:gdLst>
                <a:gd name="connsiteX0" fmla="*/ 1005153 w 1052917"/>
                <a:gd name="connsiteY0" fmla="*/ 503551 h 751080"/>
                <a:gd name="connsiteX1" fmla="*/ 912497 w 1052917"/>
                <a:gd name="connsiteY1" fmla="*/ 486704 h 751080"/>
                <a:gd name="connsiteX2" fmla="*/ 651373 w 1052917"/>
                <a:gd name="connsiteY2" fmla="*/ 402471 h 751080"/>
                <a:gd name="connsiteX3" fmla="*/ 474483 w 1052917"/>
                <a:gd name="connsiteY3" fmla="*/ 450203 h 751080"/>
                <a:gd name="connsiteX4" fmla="*/ 64547 w 1052917"/>
                <a:gd name="connsiteY4" fmla="*/ 752741 h 751080"/>
                <a:gd name="connsiteX5" fmla="*/ 4882 w 1052917"/>
                <a:gd name="connsiteY5" fmla="*/ 696586 h 751080"/>
                <a:gd name="connsiteX6" fmla="*/ 458338 w 1052917"/>
                <a:gd name="connsiteY6" fmla="*/ 38161 h 751080"/>
                <a:gd name="connsiteX7" fmla="*/ 684365 w 1052917"/>
                <a:gd name="connsiteY7" fmla="*/ 45181 h 751080"/>
                <a:gd name="connsiteX8" fmla="*/ 1021298 w 1052917"/>
                <a:gd name="connsiteY8" fmla="*/ 367374 h 751080"/>
                <a:gd name="connsiteX9" fmla="*/ 1051482 w 1052917"/>
                <a:gd name="connsiteY9" fmla="*/ 455819 h 751080"/>
                <a:gd name="connsiteX10" fmla="*/ 1005153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1005153" y="503551"/>
                  </a:moveTo>
                  <a:cubicBezTo>
                    <a:pt x="985499" y="506359"/>
                    <a:pt x="946190" y="502849"/>
                    <a:pt x="912497" y="486704"/>
                  </a:cubicBezTo>
                  <a:cubicBezTo>
                    <a:pt x="878101" y="469858"/>
                    <a:pt x="708231" y="414404"/>
                    <a:pt x="651373" y="402471"/>
                  </a:cubicBezTo>
                  <a:cubicBezTo>
                    <a:pt x="597323" y="391240"/>
                    <a:pt x="515196" y="407385"/>
                    <a:pt x="474483" y="450203"/>
                  </a:cubicBezTo>
                  <a:cubicBezTo>
                    <a:pt x="455531" y="469858"/>
                    <a:pt x="221783" y="693076"/>
                    <a:pt x="64547" y="752741"/>
                  </a:cubicBezTo>
                  <a:cubicBezTo>
                    <a:pt x="22431" y="759761"/>
                    <a:pt x="-13369" y="749231"/>
                    <a:pt x="4882" y="696586"/>
                  </a:cubicBezTo>
                  <a:cubicBezTo>
                    <a:pt x="45595" y="580063"/>
                    <a:pt x="248457" y="174339"/>
                    <a:pt x="458338" y="38161"/>
                  </a:cubicBezTo>
                  <a:cubicBezTo>
                    <a:pt x="525023" y="-5359"/>
                    <a:pt x="576967" y="-22206"/>
                    <a:pt x="684365" y="45181"/>
                  </a:cubicBezTo>
                  <a:cubicBezTo>
                    <a:pt x="756665" y="104846"/>
                    <a:pt x="912497" y="190484"/>
                    <a:pt x="1021298" y="367374"/>
                  </a:cubicBezTo>
                  <a:cubicBezTo>
                    <a:pt x="1043058" y="403173"/>
                    <a:pt x="1057799" y="415106"/>
                    <a:pt x="1051482" y="455819"/>
                  </a:cubicBezTo>
                  <a:cubicBezTo>
                    <a:pt x="1047270" y="478983"/>
                    <a:pt x="1027616" y="497234"/>
                    <a:pt x="1005153" y="50355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DA98F9A1-2C95-4896-935D-0A6D364B5BC5}"/>
                </a:ext>
              </a:extLst>
            </p:cNvPr>
            <p:cNvSpPr/>
            <p:nvPr/>
          </p:nvSpPr>
          <p:spPr>
            <a:xfrm>
              <a:off x="4527137" y="4472937"/>
              <a:ext cx="863392" cy="533478"/>
            </a:xfrm>
            <a:custGeom>
              <a:avLst/>
              <a:gdLst>
                <a:gd name="connsiteX0" fmla="*/ 17 w 863392"/>
                <a:gd name="connsiteY0" fmla="*/ 534737 h 533477"/>
                <a:gd name="connsiteX1" fmla="*/ 348181 w 863392"/>
                <a:gd name="connsiteY1" fmla="*/ 261680 h 533477"/>
                <a:gd name="connsiteX2" fmla="*/ 589650 w 863392"/>
                <a:gd name="connsiteY2" fmla="*/ 229391 h 533477"/>
                <a:gd name="connsiteX3" fmla="*/ 867621 w 863392"/>
                <a:gd name="connsiteY3" fmla="*/ 316432 h 533477"/>
                <a:gd name="connsiteX4" fmla="*/ 522264 w 863392"/>
                <a:gd name="connsiteY4" fmla="*/ 14596 h 533477"/>
                <a:gd name="connsiteX5" fmla="*/ 385384 w 863392"/>
                <a:gd name="connsiteY5" fmla="*/ 28635 h 533477"/>
                <a:gd name="connsiteX6" fmla="*/ 287112 w 863392"/>
                <a:gd name="connsiteY6" fmla="*/ 128311 h 533477"/>
                <a:gd name="connsiteX7" fmla="*/ 17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17" y="534737"/>
                  </a:moveTo>
                  <a:cubicBezTo>
                    <a:pt x="132684" y="462436"/>
                    <a:pt x="236572" y="361357"/>
                    <a:pt x="348181" y="261680"/>
                  </a:cubicBezTo>
                  <a:cubicBezTo>
                    <a:pt x="391702" y="225179"/>
                    <a:pt x="452771" y="182361"/>
                    <a:pt x="589650" y="229391"/>
                  </a:cubicBezTo>
                  <a:cubicBezTo>
                    <a:pt x="620536" y="237112"/>
                    <a:pt x="781281" y="313624"/>
                    <a:pt x="867621" y="316432"/>
                  </a:cubicBezTo>
                  <a:cubicBezTo>
                    <a:pt x="796724" y="248343"/>
                    <a:pt x="570698" y="37760"/>
                    <a:pt x="522264" y="14596"/>
                  </a:cubicBezTo>
                  <a:cubicBezTo>
                    <a:pt x="473128" y="-8568"/>
                    <a:pt x="428203" y="-4357"/>
                    <a:pt x="385384" y="28635"/>
                  </a:cubicBezTo>
                  <a:cubicBezTo>
                    <a:pt x="348181" y="57415"/>
                    <a:pt x="316594" y="91108"/>
                    <a:pt x="287112" y="128311"/>
                  </a:cubicBezTo>
                  <a:cubicBezTo>
                    <a:pt x="194456" y="245536"/>
                    <a:pt x="-2089" y="515784"/>
                    <a:pt x="17" y="53473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2" name="Graphic 204">
              <a:extLst>
                <a:ext uri="{FF2B5EF4-FFF2-40B4-BE49-F238E27FC236}">
                  <a16:creationId xmlns:a16="http://schemas.microsoft.com/office/drawing/2014/main" id="{93237A51-2369-4F93-89A5-2A0637F9335B}"/>
                </a:ext>
              </a:extLst>
            </p:cNvPr>
            <p:cNvGrpSpPr/>
            <p:nvPr/>
          </p:nvGrpSpPr>
          <p:grpSpPr>
            <a:xfrm>
              <a:off x="3951034" y="4263534"/>
              <a:ext cx="3572899" cy="2112854"/>
              <a:chOff x="3951034" y="4263534"/>
              <a:chExt cx="3572899" cy="2112854"/>
            </a:xfrm>
            <a:solidFill>
              <a:srgbClr val="000000"/>
            </a:solidFill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93DDCD39-B549-48FB-A45F-DCA4948FB7F8}"/>
                  </a:ext>
                </a:extLst>
              </p:cNvPr>
              <p:cNvSpPr/>
              <p:nvPr/>
            </p:nvSpPr>
            <p:spPr>
              <a:xfrm>
                <a:off x="3951034" y="4882360"/>
                <a:ext cx="3572899" cy="1495142"/>
              </a:xfrm>
              <a:custGeom>
                <a:avLst/>
                <a:gdLst>
                  <a:gd name="connsiteX0" fmla="*/ 3571318 w 3572898"/>
                  <a:gd name="connsiteY0" fmla="*/ 122505 h 1495142"/>
                  <a:gd name="connsiteX1" fmla="*/ 3550259 w 3572898"/>
                  <a:gd name="connsiteY1" fmla="*/ 27743 h 1495142"/>
                  <a:gd name="connsiteX2" fmla="*/ 3501825 w 3572898"/>
                  <a:gd name="connsiteY2" fmla="*/ 20022 h 1495142"/>
                  <a:gd name="connsiteX3" fmla="*/ 3398639 w 3572898"/>
                  <a:gd name="connsiteY3" fmla="*/ 202527 h 1495142"/>
                  <a:gd name="connsiteX4" fmla="*/ 2780927 w 3572898"/>
                  <a:gd name="connsiteY4" fmla="*/ 620184 h 1495142"/>
                  <a:gd name="connsiteX5" fmla="*/ 2072665 w 3572898"/>
                  <a:gd name="connsiteY5" fmla="*/ 729688 h 1495142"/>
                  <a:gd name="connsiteX6" fmla="*/ 2034058 w 3572898"/>
                  <a:gd name="connsiteY6" fmla="*/ 762679 h 1495142"/>
                  <a:gd name="connsiteX7" fmla="*/ 2062838 w 3572898"/>
                  <a:gd name="connsiteY7" fmla="*/ 1097507 h 1495142"/>
                  <a:gd name="connsiteX8" fmla="*/ 2048097 w 3572898"/>
                  <a:gd name="connsiteY8" fmla="*/ 1151556 h 1495142"/>
                  <a:gd name="connsiteX9" fmla="*/ 1616401 w 3572898"/>
                  <a:gd name="connsiteY9" fmla="*/ 1164192 h 1495142"/>
                  <a:gd name="connsiteX10" fmla="*/ 1546207 w 3572898"/>
                  <a:gd name="connsiteY10" fmla="*/ 1070833 h 1495142"/>
                  <a:gd name="connsiteX11" fmla="*/ 1554630 w 3572898"/>
                  <a:gd name="connsiteY11" fmla="*/ 750746 h 1495142"/>
                  <a:gd name="connsiteX12" fmla="*/ 1516023 w 3572898"/>
                  <a:gd name="connsiteY12" fmla="*/ 707225 h 1495142"/>
                  <a:gd name="connsiteX13" fmla="*/ 840752 w 3572898"/>
                  <a:gd name="connsiteY13" fmla="*/ 569644 h 1495142"/>
                  <a:gd name="connsiteX14" fmla="*/ 782491 w 3572898"/>
                  <a:gd name="connsiteY14" fmla="*/ 609655 h 1495142"/>
                  <a:gd name="connsiteX15" fmla="*/ 694046 w 3572898"/>
                  <a:gd name="connsiteY15" fmla="*/ 896049 h 1495142"/>
                  <a:gd name="connsiteX16" fmla="*/ 425903 w 3572898"/>
                  <a:gd name="connsiteY16" fmla="*/ 785843 h 1495142"/>
                  <a:gd name="connsiteX17" fmla="*/ 478549 w 3572898"/>
                  <a:gd name="connsiteY17" fmla="*/ 488921 h 1495142"/>
                  <a:gd name="connsiteX18" fmla="*/ 442048 w 3572898"/>
                  <a:gd name="connsiteY18" fmla="*/ 412409 h 1495142"/>
                  <a:gd name="connsiteX19" fmla="*/ 83354 w 3572898"/>
                  <a:gd name="connsiteY19" fmla="*/ 53013 h 1495142"/>
                  <a:gd name="connsiteX20" fmla="*/ 39833 w 3572898"/>
                  <a:gd name="connsiteY20" fmla="*/ 5281 h 1495142"/>
                  <a:gd name="connsiteX21" fmla="*/ 5438 w 3572898"/>
                  <a:gd name="connsiteY21" fmla="*/ 40378 h 1495142"/>
                  <a:gd name="connsiteX22" fmla="*/ 8948 w 3572898"/>
                  <a:gd name="connsiteY22" fmla="*/ 199719 h 1495142"/>
                  <a:gd name="connsiteX23" fmla="*/ 366940 w 3572898"/>
                  <a:gd name="connsiteY23" fmla="*/ 1015379 h 1495142"/>
                  <a:gd name="connsiteX24" fmla="*/ 755115 w 3572898"/>
                  <a:gd name="connsiteY24" fmla="*/ 1296157 h 1495142"/>
                  <a:gd name="connsiteX25" fmla="*/ 858301 w 3572898"/>
                  <a:gd name="connsiteY25" fmla="*/ 1289840 h 1495142"/>
                  <a:gd name="connsiteX26" fmla="*/ 971314 w 3572898"/>
                  <a:gd name="connsiteY26" fmla="*/ 961329 h 1495142"/>
                  <a:gd name="connsiteX27" fmla="*/ 1016940 w 3572898"/>
                  <a:gd name="connsiteY27" fmla="*/ 946589 h 1495142"/>
                  <a:gd name="connsiteX28" fmla="*/ 1299122 w 3572898"/>
                  <a:gd name="connsiteY28" fmla="*/ 1013975 h 1495142"/>
                  <a:gd name="connsiteX29" fmla="*/ 1344047 w 3572898"/>
                  <a:gd name="connsiteY29" fmla="*/ 1062410 h 1495142"/>
                  <a:gd name="connsiteX30" fmla="*/ 1326498 w 3572898"/>
                  <a:gd name="connsiteY30" fmla="*/ 1371265 h 1495142"/>
                  <a:gd name="connsiteX31" fmla="*/ 1384058 w 3572898"/>
                  <a:gd name="connsiteY31" fmla="*/ 1444970 h 1495142"/>
                  <a:gd name="connsiteX32" fmla="*/ 2248853 w 3572898"/>
                  <a:gd name="connsiteY32" fmla="*/ 1429527 h 1495142"/>
                  <a:gd name="connsiteX33" fmla="*/ 2290268 w 3572898"/>
                  <a:gd name="connsiteY33" fmla="*/ 1390218 h 1495142"/>
                  <a:gd name="connsiteX34" fmla="*/ 2283951 w 3572898"/>
                  <a:gd name="connsiteY34" fmla="*/ 1004850 h 1495142"/>
                  <a:gd name="connsiteX35" fmla="*/ 2316942 w 3572898"/>
                  <a:gd name="connsiteY35" fmla="*/ 964839 h 1495142"/>
                  <a:gd name="connsiteX36" fmla="*/ 2654577 w 3572898"/>
                  <a:gd name="connsiteY36" fmla="*/ 931146 h 1495142"/>
                  <a:gd name="connsiteX37" fmla="*/ 2691079 w 3572898"/>
                  <a:gd name="connsiteY37" fmla="*/ 962733 h 1495142"/>
                  <a:gd name="connsiteX38" fmla="*/ 2710031 w 3572898"/>
                  <a:gd name="connsiteY38" fmla="*/ 1025908 h 1495142"/>
                  <a:gd name="connsiteX39" fmla="*/ 2764783 w 3572898"/>
                  <a:gd name="connsiteY39" fmla="*/ 1290542 h 1495142"/>
                  <a:gd name="connsiteX40" fmla="*/ 2812515 w 3572898"/>
                  <a:gd name="connsiteY40" fmla="*/ 1320023 h 1495142"/>
                  <a:gd name="connsiteX41" fmla="*/ 3312300 w 3572898"/>
                  <a:gd name="connsiteY41" fmla="*/ 936060 h 1495142"/>
                  <a:gd name="connsiteX42" fmla="*/ 3519373 w 3572898"/>
                  <a:gd name="connsiteY42" fmla="*/ 564731 h 1495142"/>
                  <a:gd name="connsiteX43" fmla="*/ 3571318 w 3572898"/>
                  <a:gd name="connsiteY43" fmla="*/ 122505 h 1495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572898" h="1495142">
                    <a:moveTo>
                      <a:pt x="3571318" y="122505"/>
                    </a:moveTo>
                    <a:cubicBezTo>
                      <a:pt x="3568510" y="90216"/>
                      <a:pt x="3563596" y="57926"/>
                      <a:pt x="3550259" y="27743"/>
                    </a:cubicBezTo>
                    <a:cubicBezTo>
                      <a:pt x="3537624" y="-2441"/>
                      <a:pt x="3510248" y="-12268"/>
                      <a:pt x="3501825" y="20022"/>
                    </a:cubicBezTo>
                    <a:cubicBezTo>
                      <a:pt x="3492700" y="57926"/>
                      <a:pt x="3421803" y="176555"/>
                      <a:pt x="3398639" y="202527"/>
                    </a:cubicBezTo>
                    <a:cubicBezTo>
                      <a:pt x="3235086" y="393456"/>
                      <a:pt x="2980982" y="548586"/>
                      <a:pt x="2780927" y="620184"/>
                    </a:cubicBezTo>
                    <a:cubicBezTo>
                      <a:pt x="2521910" y="692485"/>
                      <a:pt x="2370290" y="718457"/>
                      <a:pt x="2072665" y="729688"/>
                    </a:cubicBezTo>
                    <a:cubicBezTo>
                      <a:pt x="2044588" y="730389"/>
                      <a:pt x="2035462" y="735303"/>
                      <a:pt x="2034058" y="762679"/>
                    </a:cubicBezTo>
                    <a:cubicBezTo>
                      <a:pt x="2033356" y="771804"/>
                      <a:pt x="2062838" y="994321"/>
                      <a:pt x="2062838" y="1097507"/>
                    </a:cubicBezTo>
                    <a:cubicBezTo>
                      <a:pt x="2062838" y="1116459"/>
                      <a:pt x="2063540" y="1136114"/>
                      <a:pt x="2048097" y="1151556"/>
                    </a:cubicBezTo>
                    <a:cubicBezTo>
                      <a:pt x="1998961" y="1165595"/>
                      <a:pt x="1664835" y="1180336"/>
                      <a:pt x="1616401" y="1164192"/>
                    </a:cubicBezTo>
                    <a:cubicBezTo>
                      <a:pt x="1566563" y="1148047"/>
                      <a:pt x="1547611" y="1124181"/>
                      <a:pt x="1546207" y="1070833"/>
                    </a:cubicBezTo>
                    <a:cubicBezTo>
                      <a:pt x="1545505" y="1039245"/>
                      <a:pt x="1547611" y="825854"/>
                      <a:pt x="1554630" y="750746"/>
                    </a:cubicBezTo>
                    <a:cubicBezTo>
                      <a:pt x="1557438" y="719159"/>
                      <a:pt x="1547611" y="710033"/>
                      <a:pt x="1516023" y="707225"/>
                    </a:cubicBezTo>
                    <a:cubicBezTo>
                      <a:pt x="1367211" y="692485"/>
                      <a:pt x="944640" y="610357"/>
                      <a:pt x="840752" y="569644"/>
                    </a:cubicBezTo>
                    <a:cubicBezTo>
                      <a:pt x="812675" y="558413"/>
                      <a:pt x="790914" y="575260"/>
                      <a:pt x="782491" y="609655"/>
                    </a:cubicBezTo>
                    <a:cubicBezTo>
                      <a:pt x="781087" y="611761"/>
                      <a:pt x="707383" y="853230"/>
                      <a:pt x="694046" y="896049"/>
                    </a:cubicBezTo>
                    <a:cubicBezTo>
                      <a:pt x="650525" y="889029"/>
                      <a:pt x="456086" y="806902"/>
                      <a:pt x="425903" y="785843"/>
                    </a:cubicBezTo>
                    <a:cubicBezTo>
                      <a:pt x="427307" y="747236"/>
                      <a:pt x="475741" y="552798"/>
                      <a:pt x="478549" y="488921"/>
                    </a:cubicBezTo>
                    <a:cubicBezTo>
                      <a:pt x="479953" y="455929"/>
                      <a:pt x="470827" y="432063"/>
                      <a:pt x="442048" y="412409"/>
                    </a:cubicBezTo>
                    <a:cubicBezTo>
                      <a:pt x="251820" y="286059"/>
                      <a:pt x="197771" y="247452"/>
                      <a:pt x="83354" y="53013"/>
                    </a:cubicBezTo>
                    <a:cubicBezTo>
                      <a:pt x="75632" y="40378"/>
                      <a:pt x="58084" y="3877"/>
                      <a:pt x="39833" y="5281"/>
                    </a:cubicBezTo>
                    <a:cubicBezTo>
                      <a:pt x="20179" y="5983"/>
                      <a:pt x="8246" y="23531"/>
                      <a:pt x="5438" y="40378"/>
                    </a:cubicBezTo>
                    <a:cubicBezTo>
                      <a:pt x="-4389" y="101447"/>
                      <a:pt x="524" y="146372"/>
                      <a:pt x="8948" y="199719"/>
                    </a:cubicBezTo>
                    <a:cubicBezTo>
                      <a:pt x="37727" y="329579"/>
                      <a:pt x="88267" y="695994"/>
                      <a:pt x="366940" y="1015379"/>
                    </a:cubicBezTo>
                    <a:cubicBezTo>
                      <a:pt x="423095" y="1079256"/>
                      <a:pt x="694748" y="1275801"/>
                      <a:pt x="755115" y="1296157"/>
                    </a:cubicBezTo>
                    <a:cubicBezTo>
                      <a:pt x="806357" y="1313706"/>
                      <a:pt x="847772" y="1333360"/>
                      <a:pt x="858301" y="1289840"/>
                    </a:cubicBezTo>
                    <a:cubicBezTo>
                      <a:pt x="884975" y="1182442"/>
                      <a:pt x="955169" y="981686"/>
                      <a:pt x="971314" y="961329"/>
                    </a:cubicBezTo>
                    <a:cubicBezTo>
                      <a:pt x="979737" y="950099"/>
                      <a:pt x="1003603" y="943781"/>
                      <a:pt x="1016940" y="946589"/>
                    </a:cubicBezTo>
                    <a:cubicBezTo>
                      <a:pt x="1080817" y="959925"/>
                      <a:pt x="1259813" y="1000638"/>
                      <a:pt x="1299122" y="1013975"/>
                    </a:cubicBezTo>
                    <a:cubicBezTo>
                      <a:pt x="1338431" y="1023803"/>
                      <a:pt x="1347556" y="1027312"/>
                      <a:pt x="1344047" y="1062410"/>
                    </a:cubicBezTo>
                    <a:cubicBezTo>
                      <a:pt x="1338431" y="1126286"/>
                      <a:pt x="1326498" y="1371265"/>
                      <a:pt x="1326498" y="1371265"/>
                    </a:cubicBezTo>
                    <a:cubicBezTo>
                      <a:pt x="1325094" y="1403555"/>
                      <a:pt x="1358086" y="1437950"/>
                      <a:pt x="1384058" y="1444970"/>
                    </a:cubicBezTo>
                    <a:cubicBezTo>
                      <a:pt x="1697827" y="1529203"/>
                      <a:pt x="1925959" y="1511654"/>
                      <a:pt x="2248853" y="1429527"/>
                    </a:cubicBezTo>
                    <a:cubicBezTo>
                      <a:pt x="2277633" y="1422507"/>
                      <a:pt x="2287460" y="1418998"/>
                      <a:pt x="2290268" y="1390218"/>
                    </a:cubicBezTo>
                    <a:cubicBezTo>
                      <a:pt x="2292374" y="1369159"/>
                      <a:pt x="2283951" y="1112248"/>
                      <a:pt x="2283951" y="1004850"/>
                    </a:cubicBezTo>
                    <a:cubicBezTo>
                      <a:pt x="2283951" y="980282"/>
                      <a:pt x="2291672" y="967647"/>
                      <a:pt x="2316942" y="964839"/>
                    </a:cubicBezTo>
                    <a:cubicBezTo>
                      <a:pt x="2366780" y="958522"/>
                      <a:pt x="2600528" y="912895"/>
                      <a:pt x="2654577" y="931146"/>
                    </a:cubicBezTo>
                    <a:cubicBezTo>
                      <a:pt x="2676338" y="938867"/>
                      <a:pt x="2682655" y="940271"/>
                      <a:pt x="2691079" y="962733"/>
                    </a:cubicBezTo>
                    <a:cubicBezTo>
                      <a:pt x="2691079" y="962733"/>
                      <a:pt x="2710031" y="1025908"/>
                      <a:pt x="2710031" y="1025908"/>
                    </a:cubicBezTo>
                    <a:cubicBezTo>
                      <a:pt x="2731090" y="1114353"/>
                      <a:pt x="2745128" y="1201395"/>
                      <a:pt x="2764783" y="1290542"/>
                    </a:cubicBezTo>
                    <a:cubicBezTo>
                      <a:pt x="2771101" y="1317917"/>
                      <a:pt x="2785841" y="1327043"/>
                      <a:pt x="2812515" y="1320023"/>
                    </a:cubicBezTo>
                    <a:cubicBezTo>
                      <a:pt x="2864459" y="1306686"/>
                      <a:pt x="3122775" y="1181038"/>
                      <a:pt x="3312300" y="936060"/>
                    </a:cubicBezTo>
                    <a:cubicBezTo>
                      <a:pt x="3400745" y="822344"/>
                      <a:pt x="3477257" y="703716"/>
                      <a:pt x="3519373" y="564731"/>
                    </a:cubicBezTo>
                    <a:cubicBezTo>
                      <a:pt x="3576231" y="392754"/>
                      <a:pt x="3584654" y="273424"/>
                      <a:pt x="3571318" y="122505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B4467071-DD4F-4848-B663-4B65243E8A61}"/>
                  </a:ext>
                </a:extLst>
              </p:cNvPr>
              <p:cNvSpPr/>
              <p:nvPr/>
            </p:nvSpPr>
            <p:spPr>
              <a:xfrm>
                <a:off x="5926669" y="4263534"/>
                <a:ext cx="1102053" cy="807236"/>
              </a:xfrm>
              <a:custGeom>
                <a:avLst/>
                <a:gdLst>
                  <a:gd name="connsiteX0" fmla="*/ 42981 w 1102053"/>
                  <a:gd name="connsiteY0" fmla="*/ 551807 h 807236"/>
                  <a:gd name="connsiteX1" fmla="*/ 142658 w 1102053"/>
                  <a:gd name="connsiteY1" fmla="*/ 558124 h 807236"/>
                  <a:gd name="connsiteX2" fmla="*/ 430455 w 1102053"/>
                  <a:gd name="connsiteY2" fmla="*/ 466872 h 807236"/>
                  <a:gd name="connsiteX3" fmla="*/ 582075 w 1102053"/>
                  <a:gd name="connsiteY3" fmla="*/ 506180 h 807236"/>
                  <a:gd name="connsiteX4" fmla="*/ 1033425 w 1102053"/>
                  <a:gd name="connsiteY4" fmla="*/ 812228 h 807236"/>
                  <a:gd name="connsiteX5" fmla="*/ 1095197 w 1102053"/>
                  <a:gd name="connsiteY5" fmla="*/ 727995 h 807236"/>
                  <a:gd name="connsiteX6" fmla="*/ 620682 w 1102053"/>
                  <a:gd name="connsiteY6" fmla="*/ 39387 h 807236"/>
                  <a:gd name="connsiteX7" fmla="*/ 384126 w 1102053"/>
                  <a:gd name="connsiteY7" fmla="*/ 47108 h 807236"/>
                  <a:gd name="connsiteX8" fmla="*/ 31750 w 1102053"/>
                  <a:gd name="connsiteY8" fmla="*/ 384042 h 807236"/>
                  <a:gd name="connsiteX9" fmla="*/ 1566 w 1102053"/>
                  <a:gd name="connsiteY9" fmla="*/ 492141 h 807236"/>
                  <a:gd name="connsiteX10" fmla="*/ 42981 w 1102053"/>
                  <a:gd name="connsiteY10" fmla="*/ 551807 h 80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02053" h="807236">
                    <a:moveTo>
                      <a:pt x="42981" y="551807"/>
                    </a:moveTo>
                    <a:cubicBezTo>
                      <a:pt x="75271" y="567250"/>
                      <a:pt x="108964" y="565144"/>
                      <a:pt x="142658" y="558124"/>
                    </a:cubicBezTo>
                    <a:cubicBezTo>
                      <a:pt x="181966" y="549701"/>
                      <a:pt x="370790" y="478804"/>
                      <a:pt x="430455" y="466872"/>
                    </a:cubicBezTo>
                    <a:cubicBezTo>
                      <a:pt x="487312" y="455640"/>
                      <a:pt x="539256" y="461256"/>
                      <a:pt x="582075" y="506180"/>
                    </a:cubicBezTo>
                    <a:cubicBezTo>
                      <a:pt x="601729" y="526537"/>
                      <a:pt x="907075" y="812228"/>
                      <a:pt x="1033425" y="812228"/>
                    </a:cubicBezTo>
                    <a:cubicBezTo>
                      <a:pt x="1091687" y="810122"/>
                      <a:pt x="1114851" y="782747"/>
                      <a:pt x="1095197" y="727995"/>
                    </a:cubicBezTo>
                    <a:cubicBezTo>
                      <a:pt x="1053080" y="606558"/>
                      <a:pt x="840390" y="181882"/>
                      <a:pt x="620682" y="39387"/>
                    </a:cubicBezTo>
                    <a:cubicBezTo>
                      <a:pt x="551189" y="-5538"/>
                      <a:pt x="496437" y="-23086"/>
                      <a:pt x="384126" y="47108"/>
                    </a:cubicBezTo>
                    <a:cubicBezTo>
                      <a:pt x="308316" y="109582"/>
                      <a:pt x="145465" y="198729"/>
                      <a:pt x="31750" y="384042"/>
                    </a:cubicBezTo>
                    <a:cubicBezTo>
                      <a:pt x="8586" y="421245"/>
                      <a:pt x="-4751" y="449323"/>
                      <a:pt x="1566" y="492141"/>
                    </a:cubicBezTo>
                    <a:cubicBezTo>
                      <a:pt x="6480" y="516008"/>
                      <a:pt x="21221" y="537066"/>
                      <a:pt x="42981" y="551807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FFB37B7-2D5A-473A-BE28-E80E2DB1406C}"/>
                </a:ext>
              </a:extLst>
            </p:cNvPr>
            <p:cNvSpPr/>
            <p:nvPr/>
          </p:nvSpPr>
          <p:spPr>
            <a:xfrm>
              <a:off x="5950628" y="4298453"/>
              <a:ext cx="1052917" cy="751081"/>
            </a:xfrm>
            <a:custGeom>
              <a:avLst/>
              <a:gdLst>
                <a:gd name="connsiteX0" fmla="*/ 47801 w 1052917"/>
                <a:gd name="connsiteY0" fmla="*/ 503551 h 751080"/>
                <a:gd name="connsiteX1" fmla="*/ 140458 w 1052917"/>
                <a:gd name="connsiteY1" fmla="*/ 486704 h 751080"/>
                <a:gd name="connsiteX2" fmla="*/ 401581 w 1052917"/>
                <a:gd name="connsiteY2" fmla="*/ 402471 h 751080"/>
                <a:gd name="connsiteX3" fmla="*/ 578472 w 1052917"/>
                <a:gd name="connsiteY3" fmla="*/ 450203 h 751080"/>
                <a:gd name="connsiteX4" fmla="*/ 988407 w 1052917"/>
                <a:gd name="connsiteY4" fmla="*/ 752741 h 751080"/>
                <a:gd name="connsiteX5" fmla="*/ 1048072 w 1052917"/>
                <a:gd name="connsiteY5" fmla="*/ 696586 h 751080"/>
                <a:gd name="connsiteX6" fmla="*/ 594616 w 1052917"/>
                <a:gd name="connsiteY6" fmla="*/ 38161 h 751080"/>
                <a:gd name="connsiteX7" fmla="*/ 368590 w 1052917"/>
                <a:gd name="connsiteY7" fmla="*/ 45181 h 751080"/>
                <a:gd name="connsiteX8" fmla="*/ 31656 w 1052917"/>
                <a:gd name="connsiteY8" fmla="*/ 367374 h 751080"/>
                <a:gd name="connsiteX9" fmla="*/ 1473 w 1052917"/>
                <a:gd name="connsiteY9" fmla="*/ 455819 h 751080"/>
                <a:gd name="connsiteX10" fmla="*/ 47801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47801" y="503551"/>
                  </a:moveTo>
                  <a:cubicBezTo>
                    <a:pt x="67456" y="506359"/>
                    <a:pt x="106765" y="502849"/>
                    <a:pt x="140458" y="486704"/>
                  </a:cubicBezTo>
                  <a:cubicBezTo>
                    <a:pt x="174853" y="469858"/>
                    <a:pt x="344724" y="414404"/>
                    <a:pt x="401581" y="402471"/>
                  </a:cubicBezTo>
                  <a:cubicBezTo>
                    <a:pt x="455631" y="391240"/>
                    <a:pt x="537759" y="407385"/>
                    <a:pt x="578472" y="450203"/>
                  </a:cubicBezTo>
                  <a:cubicBezTo>
                    <a:pt x="597424" y="469858"/>
                    <a:pt x="831172" y="693076"/>
                    <a:pt x="988407" y="752741"/>
                  </a:cubicBezTo>
                  <a:cubicBezTo>
                    <a:pt x="1030524" y="759761"/>
                    <a:pt x="1066323" y="749231"/>
                    <a:pt x="1048072" y="696586"/>
                  </a:cubicBezTo>
                  <a:cubicBezTo>
                    <a:pt x="1007360" y="580063"/>
                    <a:pt x="804498" y="174339"/>
                    <a:pt x="594616" y="38161"/>
                  </a:cubicBezTo>
                  <a:cubicBezTo>
                    <a:pt x="527931" y="-5359"/>
                    <a:pt x="475987" y="-22206"/>
                    <a:pt x="368590" y="45181"/>
                  </a:cubicBezTo>
                  <a:cubicBezTo>
                    <a:pt x="296290" y="104846"/>
                    <a:pt x="140458" y="190484"/>
                    <a:pt x="31656" y="367374"/>
                  </a:cubicBezTo>
                  <a:cubicBezTo>
                    <a:pt x="9896" y="403173"/>
                    <a:pt x="-4845" y="415106"/>
                    <a:pt x="1473" y="455819"/>
                  </a:cubicBezTo>
                  <a:cubicBezTo>
                    <a:pt x="4983" y="479685"/>
                    <a:pt x="24637" y="497935"/>
                    <a:pt x="47801" y="50355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5BD99323-628A-4058-9A8A-68A469C9E5C0}"/>
                </a:ext>
              </a:extLst>
            </p:cNvPr>
            <p:cNvSpPr/>
            <p:nvPr/>
          </p:nvSpPr>
          <p:spPr>
            <a:xfrm>
              <a:off x="3975058" y="4942486"/>
              <a:ext cx="3530782" cy="1417928"/>
            </a:xfrm>
            <a:custGeom>
              <a:avLst/>
              <a:gdLst>
                <a:gd name="connsiteX0" fmla="*/ 3533255 w 3530782"/>
                <a:gd name="connsiteY0" fmla="*/ 117834 h 1417928"/>
                <a:gd name="connsiteX1" fmla="*/ 3519217 w 3530782"/>
                <a:gd name="connsiteY1" fmla="*/ 26581 h 1417928"/>
                <a:gd name="connsiteX2" fmla="*/ 3477802 w 3530782"/>
                <a:gd name="connsiteY2" fmla="*/ 19561 h 1417928"/>
                <a:gd name="connsiteX3" fmla="*/ 3375318 w 3530782"/>
                <a:gd name="connsiteY3" fmla="*/ 195749 h 1417928"/>
                <a:gd name="connsiteX4" fmla="*/ 2757606 w 3530782"/>
                <a:gd name="connsiteY4" fmla="*/ 598666 h 1417928"/>
                <a:gd name="connsiteX5" fmla="*/ 2077422 w 3530782"/>
                <a:gd name="connsiteY5" fmla="*/ 703958 h 1417928"/>
                <a:gd name="connsiteX6" fmla="*/ 2038815 w 3530782"/>
                <a:gd name="connsiteY6" fmla="*/ 735545 h 1417928"/>
                <a:gd name="connsiteX7" fmla="*/ 2067595 w 3530782"/>
                <a:gd name="connsiteY7" fmla="*/ 1059142 h 1417928"/>
                <a:gd name="connsiteX8" fmla="*/ 2045834 w 3530782"/>
                <a:gd name="connsiteY8" fmla="*/ 1111086 h 1417928"/>
                <a:gd name="connsiteX9" fmla="*/ 1586060 w 3530782"/>
                <a:gd name="connsiteY9" fmla="*/ 1130740 h 1417928"/>
                <a:gd name="connsiteX10" fmla="*/ 1494808 w 3530782"/>
                <a:gd name="connsiteY10" fmla="*/ 1033872 h 1417928"/>
                <a:gd name="connsiteX11" fmla="*/ 1503231 w 3530782"/>
                <a:gd name="connsiteY11" fmla="*/ 717997 h 1417928"/>
                <a:gd name="connsiteX12" fmla="*/ 1464624 w 3530782"/>
                <a:gd name="connsiteY12" fmla="*/ 675880 h 1417928"/>
                <a:gd name="connsiteX13" fmla="*/ 831470 w 3530782"/>
                <a:gd name="connsiteY13" fmla="*/ 543212 h 1417928"/>
                <a:gd name="connsiteX14" fmla="*/ 773208 w 3530782"/>
                <a:gd name="connsiteY14" fmla="*/ 581819 h 1417928"/>
                <a:gd name="connsiteX15" fmla="*/ 684763 w 3530782"/>
                <a:gd name="connsiteY15" fmla="*/ 865405 h 1417928"/>
                <a:gd name="connsiteX16" fmla="*/ 374504 w 3530782"/>
                <a:gd name="connsiteY16" fmla="*/ 745372 h 1417928"/>
                <a:gd name="connsiteX17" fmla="*/ 427150 w 3530782"/>
                <a:gd name="connsiteY17" fmla="*/ 458979 h 1417928"/>
                <a:gd name="connsiteX18" fmla="*/ 411707 w 3530782"/>
                <a:gd name="connsiteY18" fmla="*/ 378255 h 1417928"/>
                <a:gd name="connsiteX19" fmla="*/ 67052 w 3530782"/>
                <a:gd name="connsiteY19" fmla="*/ 52553 h 1417928"/>
                <a:gd name="connsiteX20" fmla="*/ 16512 w 3530782"/>
                <a:gd name="connsiteY20" fmla="*/ 6224 h 1417928"/>
                <a:gd name="connsiteX21" fmla="*/ 27743 w 3530782"/>
                <a:gd name="connsiteY21" fmla="*/ 193644 h 1417928"/>
                <a:gd name="connsiteX22" fmla="*/ 378715 w 3530782"/>
                <a:gd name="connsiteY22" fmla="*/ 959465 h 1417928"/>
                <a:gd name="connsiteX23" fmla="*/ 731794 w 3530782"/>
                <a:gd name="connsiteY23" fmla="*/ 1209358 h 1417928"/>
                <a:gd name="connsiteX24" fmla="*/ 813921 w 3530782"/>
                <a:gd name="connsiteY24" fmla="*/ 1203742 h 1417928"/>
                <a:gd name="connsiteX25" fmla="*/ 933954 w 3530782"/>
                <a:gd name="connsiteY25" fmla="*/ 879444 h 1417928"/>
                <a:gd name="connsiteX26" fmla="*/ 979580 w 3530782"/>
                <a:gd name="connsiteY26" fmla="*/ 865405 h 1417928"/>
                <a:gd name="connsiteX27" fmla="*/ 1296859 w 3530782"/>
                <a:gd name="connsiteY27" fmla="*/ 937003 h 1417928"/>
                <a:gd name="connsiteX28" fmla="*/ 1341784 w 3530782"/>
                <a:gd name="connsiteY28" fmla="*/ 983332 h 1417928"/>
                <a:gd name="connsiteX29" fmla="*/ 1331255 w 3530782"/>
                <a:gd name="connsiteY29" fmla="*/ 1295697 h 1417928"/>
                <a:gd name="connsiteX30" fmla="*/ 1388814 w 3530782"/>
                <a:gd name="connsiteY30" fmla="*/ 1366593 h 1417928"/>
                <a:gd name="connsiteX31" fmla="*/ 2204474 w 3530782"/>
                <a:gd name="connsiteY31" fmla="*/ 1351853 h 1417928"/>
                <a:gd name="connsiteX32" fmla="*/ 2245889 w 3530782"/>
                <a:gd name="connsiteY32" fmla="*/ 1313947 h 1417928"/>
                <a:gd name="connsiteX33" fmla="*/ 2239571 w 3530782"/>
                <a:gd name="connsiteY33" fmla="*/ 927878 h 1417928"/>
                <a:gd name="connsiteX34" fmla="*/ 2272562 w 3530782"/>
                <a:gd name="connsiteY34" fmla="*/ 889271 h 1417928"/>
                <a:gd name="connsiteX35" fmla="*/ 2638276 w 3530782"/>
                <a:gd name="connsiteY35" fmla="*/ 849962 h 1417928"/>
                <a:gd name="connsiteX36" fmla="*/ 2688816 w 3530782"/>
                <a:gd name="connsiteY36" fmla="*/ 880146 h 1417928"/>
                <a:gd name="connsiteX37" fmla="*/ 2762520 w 3530782"/>
                <a:gd name="connsiteY37" fmla="*/ 1203040 h 1417928"/>
                <a:gd name="connsiteX38" fmla="*/ 2803233 w 3530782"/>
                <a:gd name="connsiteY38" fmla="*/ 1224099 h 1417928"/>
                <a:gd name="connsiteX39" fmla="*/ 3254583 w 3530782"/>
                <a:gd name="connsiteY39" fmla="*/ 858385 h 1417928"/>
                <a:gd name="connsiteX40" fmla="*/ 3453936 w 3530782"/>
                <a:gd name="connsiteY40" fmla="*/ 543914 h 1417928"/>
                <a:gd name="connsiteX41" fmla="*/ 3533255 w 3530782"/>
                <a:gd name="connsiteY41" fmla="*/ 117834 h 141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30782" h="1417928">
                  <a:moveTo>
                    <a:pt x="3533255" y="117834"/>
                  </a:moveTo>
                  <a:cubicBezTo>
                    <a:pt x="3530448" y="86948"/>
                    <a:pt x="3532553" y="56062"/>
                    <a:pt x="3519217" y="26581"/>
                  </a:cubicBezTo>
                  <a:cubicBezTo>
                    <a:pt x="3506582" y="-2199"/>
                    <a:pt x="3486225" y="-12026"/>
                    <a:pt x="3477802" y="19561"/>
                  </a:cubicBezTo>
                  <a:cubicBezTo>
                    <a:pt x="3468676" y="55360"/>
                    <a:pt x="3398482" y="169777"/>
                    <a:pt x="3375318" y="195749"/>
                  </a:cubicBezTo>
                  <a:cubicBezTo>
                    <a:pt x="3211765" y="379659"/>
                    <a:pt x="2957661" y="529173"/>
                    <a:pt x="2757606" y="598666"/>
                  </a:cubicBezTo>
                  <a:cubicBezTo>
                    <a:pt x="2498589" y="668158"/>
                    <a:pt x="2375047" y="693428"/>
                    <a:pt x="2077422" y="703958"/>
                  </a:cubicBezTo>
                  <a:cubicBezTo>
                    <a:pt x="2049344" y="704659"/>
                    <a:pt x="2040219" y="709573"/>
                    <a:pt x="2038815" y="735545"/>
                  </a:cubicBezTo>
                  <a:cubicBezTo>
                    <a:pt x="2038113" y="744670"/>
                    <a:pt x="2067595" y="958763"/>
                    <a:pt x="2067595" y="1059142"/>
                  </a:cubicBezTo>
                  <a:cubicBezTo>
                    <a:pt x="2067595" y="1077392"/>
                    <a:pt x="2061277" y="1096345"/>
                    <a:pt x="2045834" y="1111086"/>
                  </a:cubicBezTo>
                  <a:cubicBezTo>
                    <a:pt x="1996698" y="1125124"/>
                    <a:pt x="1634495" y="1145481"/>
                    <a:pt x="1586060" y="1130740"/>
                  </a:cubicBezTo>
                  <a:cubicBezTo>
                    <a:pt x="1536223" y="1115297"/>
                    <a:pt x="1496212" y="1085114"/>
                    <a:pt x="1494808" y="1033872"/>
                  </a:cubicBezTo>
                  <a:cubicBezTo>
                    <a:pt x="1494106" y="1003688"/>
                    <a:pt x="1496212" y="790297"/>
                    <a:pt x="1503231" y="717997"/>
                  </a:cubicBezTo>
                  <a:cubicBezTo>
                    <a:pt x="1506039" y="687813"/>
                    <a:pt x="1496212" y="678687"/>
                    <a:pt x="1464624" y="675880"/>
                  </a:cubicBezTo>
                  <a:cubicBezTo>
                    <a:pt x="1315812" y="661841"/>
                    <a:pt x="935358" y="582521"/>
                    <a:pt x="831470" y="543212"/>
                  </a:cubicBezTo>
                  <a:cubicBezTo>
                    <a:pt x="803392" y="532683"/>
                    <a:pt x="781632" y="548828"/>
                    <a:pt x="773208" y="581819"/>
                  </a:cubicBezTo>
                  <a:cubicBezTo>
                    <a:pt x="771804" y="583925"/>
                    <a:pt x="698100" y="823990"/>
                    <a:pt x="684763" y="865405"/>
                  </a:cubicBezTo>
                  <a:cubicBezTo>
                    <a:pt x="641243" y="858385"/>
                    <a:pt x="404687" y="765729"/>
                    <a:pt x="374504" y="745372"/>
                  </a:cubicBezTo>
                  <a:cubicBezTo>
                    <a:pt x="375908" y="708169"/>
                    <a:pt x="424342" y="520750"/>
                    <a:pt x="427150" y="458979"/>
                  </a:cubicBezTo>
                  <a:cubicBezTo>
                    <a:pt x="428554" y="427391"/>
                    <a:pt x="440487" y="396505"/>
                    <a:pt x="411707" y="378255"/>
                  </a:cubicBezTo>
                  <a:cubicBezTo>
                    <a:pt x="221480" y="256117"/>
                    <a:pt x="181469" y="239972"/>
                    <a:pt x="67052" y="52553"/>
                  </a:cubicBezTo>
                  <a:cubicBezTo>
                    <a:pt x="59331" y="40620"/>
                    <a:pt x="34762" y="4820"/>
                    <a:pt x="16512" y="6224"/>
                  </a:cubicBezTo>
                  <a:cubicBezTo>
                    <a:pt x="-22797" y="9734"/>
                    <a:pt x="19320" y="142402"/>
                    <a:pt x="27743" y="193644"/>
                  </a:cubicBezTo>
                  <a:cubicBezTo>
                    <a:pt x="56523" y="318590"/>
                    <a:pt x="100043" y="651312"/>
                    <a:pt x="378715" y="959465"/>
                  </a:cubicBezTo>
                  <a:cubicBezTo>
                    <a:pt x="434871" y="1021236"/>
                    <a:pt x="671426" y="1189703"/>
                    <a:pt x="731794" y="1209358"/>
                  </a:cubicBezTo>
                  <a:cubicBezTo>
                    <a:pt x="783036" y="1226204"/>
                    <a:pt x="803392" y="1245157"/>
                    <a:pt x="813921" y="1203742"/>
                  </a:cubicBezTo>
                  <a:cubicBezTo>
                    <a:pt x="840595" y="1099854"/>
                    <a:pt x="917809" y="899800"/>
                    <a:pt x="933954" y="879444"/>
                  </a:cubicBezTo>
                  <a:cubicBezTo>
                    <a:pt x="942377" y="868915"/>
                    <a:pt x="966243" y="862597"/>
                    <a:pt x="979580" y="865405"/>
                  </a:cubicBezTo>
                  <a:cubicBezTo>
                    <a:pt x="1043457" y="878040"/>
                    <a:pt x="1257550" y="925070"/>
                    <a:pt x="1296859" y="937003"/>
                  </a:cubicBezTo>
                  <a:cubicBezTo>
                    <a:pt x="1336168" y="946129"/>
                    <a:pt x="1345293" y="949638"/>
                    <a:pt x="1341784" y="983332"/>
                  </a:cubicBezTo>
                  <a:cubicBezTo>
                    <a:pt x="1336168" y="1045103"/>
                    <a:pt x="1331255" y="1295697"/>
                    <a:pt x="1331255" y="1295697"/>
                  </a:cubicBezTo>
                  <a:cubicBezTo>
                    <a:pt x="1329851" y="1327284"/>
                    <a:pt x="1362842" y="1360276"/>
                    <a:pt x="1388814" y="1366593"/>
                  </a:cubicBezTo>
                  <a:cubicBezTo>
                    <a:pt x="1702583" y="1448019"/>
                    <a:pt x="1881579" y="1431172"/>
                    <a:pt x="2204474" y="1351853"/>
                  </a:cubicBezTo>
                  <a:cubicBezTo>
                    <a:pt x="2233254" y="1344833"/>
                    <a:pt x="2243081" y="1341323"/>
                    <a:pt x="2245889" y="1313947"/>
                  </a:cubicBezTo>
                  <a:cubicBezTo>
                    <a:pt x="2247994" y="1293591"/>
                    <a:pt x="2239571" y="1031765"/>
                    <a:pt x="2239571" y="927878"/>
                  </a:cubicBezTo>
                  <a:cubicBezTo>
                    <a:pt x="2239571" y="904012"/>
                    <a:pt x="2247293" y="892079"/>
                    <a:pt x="2272562" y="889271"/>
                  </a:cubicBezTo>
                  <a:cubicBezTo>
                    <a:pt x="2322401" y="882954"/>
                    <a:pt x="2584226" y="831711"/>
                    <a:pt x="2638276" y="849962"/>
                  </a:cubicBezTo>
                  <a:cubicBezTo>
                    <a:pt x="2660036" y="856981"/>
                    <a:pt x="2680393" y="859087"/>
                    <a:pt x="2688816" y="880146"/>
                  </a:cubicBezTo>
                  <a:cubicBezTo>
                    <a:pt x="2681797" y="851366"/>
                    <a:pt x="2742164" y="1113893"/>
                    <a:pt x="2762520" y="1203040"/>
                  </a:cubicBezTo>
                  <a:cubicBezTo>
                    <a:pt x="2768837" y="1229714"/>
                    <a:pt x="2776559" y="1231118"/>
                    <a:pt x="2803233" y="1224099"/>
                  </a:cubicBezTo>
                  <a:cubicBezTo>
                    <a:pt x="2855177" y="1211464"/>
                    <a:pt x="3052423" y="1092835"/>
                    <a:pt x="3254583" y="858385"/>
                  </a:cubicBezTo>
                  <a:cubicBezTo>
                    <a:pt x="3346538" y="751690"/>
                    <a:pt x="3411819" y="677986"/>
                    <a:pt x="3453936" y="543914"/>
                  </a:cubicBezTo>
                  <a:cubicBezTo>
                    <a:pt x="3510091" y="378255"/>
                    <a:pt x="3546592" y="263136"/>
                    <a:pt x="3533255" y="11783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4A0E041-9D67-4CAB-94B6-06FE8FFB50E6}"/>
                </a:ext>
              </a:extLst>
            </p:cNvPr>
            <p:cNvSpPr/>
            <p:nvPr/>
          </p:nvSpPr>
          <p:spPr>
            <a:xfrm>
              <a:off x="4004907" y="5005568"/>
              <a:ext cx="7019" cy="77214"/>
            </a:xfrm>
            <a:custGeom>
              <a:avLst/>
              <a:gdLst>
                <a:gd name="connsiteX0" fmla="*/ 702 w 7019"/>
                <a:gd name="connsiteY0" fmla="*/ 30886 h 77213"/>
                <a:gd name="connsiteX1" fmla="*/ 5616 w 7019"/>
                <a:gd name="connsiteY1" fmla="*/ 80724 h 77213"/>
                <a:gd name="connsiteX2" fmla="*/ 11933 w 7019"/>
                <a:gd name="connsiteY2" fmla="*/ 0 h 77213"/>
                <a:gd name="connsiteX3" fmla="*/ 702 w 7019"/>
                <a:gd name="connsiteY3" fmla="*/ 30886 h 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9" h="77213">
                  <a:moveTo>
                    <a:pt x="702" y="30886"/>
                  </a:moveTo>
                  <a:cubicBezTo>
                    <a:pt x="1404" y="47733"/>
                    <a:pt x="-3510" y="64579"/>
                    <a:pt x="5616" y="80724"/>
                  </a:cubicBezTo>
                  <a:cubicBezTo>
                    <a:pt x="16847" y="54752"/>
                    <a:pt x="11933" y="27376"/>
                    <a:pt x="11933" y="0"/>
                  </a:cubicBezTo>
                  <a:cubicBezTo>
                    <a:pt x="3510" y="8423"/>
                    <a:pt x="702" y="18953"/>
                    <a:pt x="702" y="30886"/>
                  </a:cubicBezTo>
                  <a:close/>
                </a:path>
              </a:pathLst>
            </a:custGeom>
            <a:solidFill>
              <a:srgbClr val="80808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9242D06-CCCB-4386-8C72-48C482C74A68}"/>
                </a:ext>
              </a:extLst>
            </p:cNvPr>
            <p:cNvSpPr/>
            <p:nvPr/>
          </p:nvSpPr>
          <p:spPr>
            <a:xfrm>
              <a:off x="4005547" y="5013261"/>
              <a:ext cx="3348277" cy="1256481"/>
            </a:xfrm>
            <a:custGeom>
              <a:avLst/>
              <a:gdLst>
                <a:gd name="connsiteX0" fmla="*/ 18312 w 3348276"/>
                <a:gd name="connsiteY0" fmla="*/ 28 h 1256481"/>
                <a:gd name="connsiteX1" fmla="*/ 61131 w 3348276"/>
                <a:gd name="connsiteY1" fmla="*/ 84261 h 1256481"/>
                <a:gd name="connsiteX2" fmla="*/ 318745 w 3348276"/>
                <a:gd name="connsiteY2" fmla="*/ 299758 h 1256481"/>
                <a:gd name="connsiteX3" fmla="*/ 374198 w 3348276"/>
                <a:gd name="connsiteY3" fmla="*/ 402944 h 1256481"/>
                <a:gd name="connsiteX4" fmla="*/ 328572 w 3348276"/>
                <a:gd name="connsiteY4" fmla="*/ 668279 h 1256481"/>
                <a:gd name="connsiteX5" fmla="*/ 348226 w 3348276"/>
                <a:gd name="connsiteY5" fmla="*/ 694953 h 1256481"/>
                <a:gd name="connsiteX6" fmla="*/ 417017 w 3348276"/>
                <a:gd name="connsiteY6" fmla="*/ 725839 h 1256481"/>
                <a:gd name="connsiteX7" fmla="*/ 593205 w 3348276"/>
                <a:gd name="connsiteY7" fmla="*/ 803755 h 1256481"/>
                <a:gd name="connsiteX8" fmla="*/ 658486 w 3348276"/>
                <a:gd name="connsiteY8" fmla="*/ 812178 h 1256481"/>
                <a:gd name="connsiteX9" fmla="*/ 775711 w 3348276"/>
                <a:gd name="connsiteY9" fmla="*/ 798139 h 1256481"/>
                <a:gd name="connsiteX10" fmla="*/ 832568 w 3348276"/>
                <a:gd name="connsiteY10" fmla="*/ 746897 h 1256481"/>
                <a:gd name="connsiteX11" fmla="*/ 864156 w 3348276"/>
                <a:gd name="connsiteY11" fmla="*/ 544035 h 1256481"/>
                <a:gd name="connsiteX12" fmla="*/ 871175 w 3348276"/>
                <a:gd name="connsiteY12" fmla="*/ 515957 h 1256481"/>
                <a:gd name="connsiteX13" fmla="*/ 916100 w 3348276"/>
                <a:gd name="connsiteY13" fmla="*/ 522275 h 1256481"/>
                <a:gd name="connsiteX14" fmla="*/ 1424308 w 3348276"/>
                <a:gd name="connsiteY14" fmla="*/ 617037 h 1256481"/>
                <a:gd name="connsiteX15" fmla="*/ 1455895 w 3348276"/>
                <a:gd name="connsiteY15" fmla="*/ 665471 h 1256481"/>
                <a:gd name="connsiteX16" fmla="*/ 1452386 w 3348276"/>
                <a:gd name="connsiteY16" fmla="*/ 902027 h 1256481"/>
                <a:gd name="connsiteX17" fmla="*/ 1461511 w 3348276"/>
                <a:gd name="connsiteY17" fmla="*/ 1016444 h 1256481"/>
                <a:gd name="connsiteX18" fmla="*/ 1513455 w 3348276"/>
                <a:gd name="connsiteY18" fmla="*/ 1068388 h 1256481"/>
                <a:gd name="connsiteX19" fmla="*/ 1783703 w 3348276"/>
                <a:gd name="connsiteY19" fmla="*/ 1081023 h 1256481"/>
                <a:gd name="connsiteX20" fmla="*/ 2018855 w 3348276"/>
                <a:gd name="connsiteY20" fmla="*/ 1057859 h 1256481"/>
                <a:gd name="connsiteX21" fmla="*/ 2119233 w 3348276"/>
                <a:gd name="connsiteY21" fmla="*/ 977837 h 1256481"/>
                <a:gd name="connsiteX22" fmla="*/ 2164158 w 3348276"/>
                <a:gd name="connsiteY22" fmla="*/ 876757 h 1256481"/>
                <a:gd name="connsiteX23" fmla="*/ 2157840 w 3348276"/>
                <a:gd name="connsiteY23" fmla="*/ 666173 h 1256481"/>
                <a:gd name="connsiteX24" fmla="*/ 2298229 w 3348276"/>
                <a:gd name="connsiteY24" fmla="*/ 640903 h 1256481"/>
                <a:gd name="connsiteX25" fmla="*/ 3091427 w 3348276"/>
                <a:gd name="connsiteY25" fmla="*/ 380482 h 1256481"/>
                <a:gd name="connsiteX26" fmla="*/ 3327982 w 3348276"/>
                <a:gd name="connsiteY26" fmla="*/ 152350 h 1256481"/>
                <a:gd name="connsiteX27" fmla="*/ 3350444 w 3348276"/>
                <a:gd name="connsiteY27" fmla="*/ 179024 h 1256481"/>
                <a:gd name="connsiteX28" fmla="*/ 3168640 w 3348276"/>
                <a:gd name="connsiteY28" fmla="*/ 575623 h 1256481"/>
                <a:gd name="connsiteX29" fmla="*/ 2818370 w 3348276"/>
                <a:gd name="connsiteY29" fmla="*/ 931509 h 1256481"/>
                <a:gd name="connsiteX30" fmla="*/ 2753089 w 3348276"/>
                <a:gd name="connsiteY30" fmla="*/ 907642 h 1256481"/>
                <a:gd name="connsiteX31" fmla="*/ 2710973 w 3348276"/>
                <a:gd name="connsiteY31" fmla="*/ 727243 h 1256481"/>
                <a:gd name="connsiteX32" fmla="*/ 2657625 w 3348276"/>
                <a:gd name="connsiteY32" fmla="*/ 692145 h 1256481"/>
                <a:gd name="connsiteX33" fmla="*/ 2540400 w 3348276"/>
                <a:gd name="connsiteY33" fmla="*/ 708290 h 1256481"/>
                <a:gd name="connsiteX34" fmla="*/ 2421069 w 3348276"/>
                <a:gd name="connsiteY34" fmla="*/ 726541 h 1256481"/>
                <a:gd name="connsiteX35" fmla="*/ 2268748 w 3348276"/>
                <a:gd name="connsiteY35" fmla="*/ 769359 h 1256481"/>
                <a:gd name="connsiteX36" fmla="*/ 2197149 w 3348276"/>
                <a:gd name="connsiteY36" fmla="*/ 831130 h 1256481"/>
                <a:gd name="connsiteX37" fmla="*/ 2185216 w 3348276"/>
                <a:gd name="connsiteY37" fmla="*/ 869035 h 1256481"/>
                <a:gd name="connsiteX38" fmla="*/ 2190130 w 3348276"/>
                <a:gd name="connsiteY38" fmla="*/ 1170872 h 1256481"/>
                <a:gd name="connsiteX39" fmla="*/ 2156436 w 3348276"/>
                <a:gd name="connsiteY39" fmla="*/ 1198248 h 1256481"/>
                <a:gd name="connsiteX40" fmla="*/ 1762645 w 3348276"/>
                <a:gd name="connsiteY40" fmla="*/ 1257913 h 1256481"/>
                <a:gd name="connsiteX41" fmla="*/ 1458703 w 3348276"/>
                <a:gd name="connsiteY41" fmla="*/ 1228431 h 1256481"/>
                <a:gd name="connsiteX42" fmla="*/ 1390614 w 3348276"/>
                <a:gd name="connsiteY42" fmla="*/ 1137178 h 1256481"/>
                <a:gd name="connsiteX43" fmla="*/ 1396932 w 3348276"/>
                <a:gd name="connsiteY43" fmla="*/ 903431 h 1256481"/>
                <a:gd name="connsiteX44" fmla="*/ 1335863 w 3348276"/>
                <a:gd name="connsiteY44" fmla="*/ 824813 h 1256481"/>
                <a:gd name="connsiteX45" fmla="*/ 1043854 w 3348276"/>
                <a:gd name="connsiteY45" fmla="*/ 767955 h 1256481"/>
                <a:gd name="connsiteX46" fmla="*/ 918908 w 3348276"/>
                <a:gd name="connsiteY46" fmla="*/ 781292 h 1256481"/>
                <a:gd name="connsiteX47" fmla="*/ 862752 w 3348276"/>
                <a:gd name="connsiteY47" fmla="*/ 841659 h 1256481"/>
                <a:gd name="connsiteX48" fmla="*/ 784836 w 3348276"/>
                <a:gd name="connsiteY48" fmla="*/ 1042416 h 1256481"/>
                <a:gd name="connsiteX49" fmla="*/ 751845 w 3348276"/>
                <a:gd name="connsiteY49" fmla="*/ 1048031 h 1256481"/>
                <a:gd name="connsiteX50" fmla="*/ 461239 w 3348276"/>
                <a:gd name="connsiteY50" fmla="*/ 923787 h 1256481"/>
                <a:gd name="connsiteX51" fmla="*/ 268205 w 3348276"/>
                <a:gd name="connsiteY51" fmla="*/ 753916 h 1256481"/>
                <a:gd name="connsiteX52" fmla="*/ 34457 w 3348276"/>
                <a:gd name="connsiteY52" fmla="*/ 195870 h 1256481"/>
                <a:gd name="connsiteX53" fmla="*/ 62 w 3348276"/>
                <a:gd name="connsiteY53" fmla="*/ 27404 h 1256481"/>
                <a:gd name="connsiteX54" fmla="*/ 18312 w 3348276"/>
                <a:gd name="connsiteY54" fmla="*/ 28 h 125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48276" h="1256481">
                  <a:moveTo>
                    <a:pt x="18312" y="28"/>
                  </a:moveTo>
                  <a:cubicBezTo>
                    <a:pt x="23928" y="11961"/>
                    <a:pt x="55515" y="75838"/>
                    <a:pt x="61131" y="84261"/>
                  </a:cubicBezTo>
                  <a:cubicBezTo>
                    <a:pt x="125008" y="182534"/>
                    <a:pt x="219771" y="244305"/>
                    <a:pt x="318745" y="299758"/>
                  </a:cubicBezTo>
                  <a:cubicBezTo>
                    <a:pt x="379814" y="334153"/>
                    <a:pt x="381218" y="332749"/>
                    <a:pt x="374198" y="402944"/>
                  </a:cubicBezTo>
                  <a:cubicBezTo>
                    <a:pt x="367179" y="472437"/>
                    <a:pt x="329976" y="647923"/>
                    <a:pt x="328572" y="668279"/>
                  </a:cubicBezTo>
                  <a:cubicBezTo>
                    <a:pt x="327870" y="682318"/>
                    <a:pt x="336293" y="688636"/>
                    <a:pt x="348226" y="694953"/>
                  </a:cubicBezTo>
                  <a:cubicBezTo>
                    <a:pt x="370689" y="706184"/>
                    <a:pt x="393853" y="717416"/>
                    <a:pt x="417017" y="725839"/>
                  </a:cubicBezTo>
                  <a:cubicBezTo>
                    <a:pt x="478086" y="747599"/>
                    <a:pt x="534944" y="777081"/>
                    <a:pt x="593205" y="803755"/>
                  </a:cubicBezTo>
                  <a:cubicBezTo>
                    <a:pt x="614965" y="813582"/>
                    <a:pt x="635322" y="817091"/>
                    <a:pt x="658486" y="812178"/>
                  </a:cubicBezTo>
                  <a:cubicBezTo>
                    <a:pt x="697795" y="807966"/>
                    <a:pt x="736402" y="803052"/>
                    <a:pt x="775711" y="798139"/>
                  </a:cubicBezTo>
                  <a:cubicBezTo>
                    <a:pt x="814318" y="793225"/>
                    <a:pt x="824145" y="785504"/>
                    <a:pt x="832568" y="746897"/>
                  </a:cubicBezTo>
                  <a:cubicBezTo>
                    <a:pt x="846607" y="679510"/>
                    <a:pt x="857838" y="612124"/>
                    <a:pt x="864156" y="544035"/>
                  </a:cubicBezTo>
                  <a:cubicBezTo>
                    <a:pt x="864858" y="534208"/>
                    <a:pt x="861348" y="523679"/>
                    <a:pt x="871175" y="515957"/>
                  </a:cubicBezTo>
                  <a:cubicBezTo>
                    <a:pt x="887320" y="506832"/>
                    <a:pt x="901359" y="518765"/>
                    <a:pt x="916100" y="522275"/>
                  </a:cubicBezTo>
                  <a:cubicBezTo>
                    <a:pt x="1083865" y="562286"/>
                    <a:pt x="1251629" y="600892"/>
                    <a:pt x="1424308" y="617037"/>
                  </a:cubicBezTo>
                  <a:cubicBezTo>
                    <a:pt x="1449578" y="619143"/>
                    <a:pt x="1458703" y="632480"/>
                    <a:pt x="1455895" y="665471"/>
                  </a:cubicBezTo>
                  <a:cubicBezTo>
                    <a:pt x="1449578" y="744089"/>
                    <a:pt x="1451684" y="823409"/>
                    <a:pt x="1452386" y="902027"/>
                  </a:cubicBezTo>
                  <a:cubicBezTo>
                    <a:pt x="1452386" y="939932"/>
                    <a:pt x="1453088" y="978539"/>
                    <a:pt x="1461511" y="1016444"/>
                  </a:cubicBezTo>
                  <a:cubicBezTo>
                    <a:pt x="1468530" y="1047330"/>
                    <a:pt x="1481867" y="1061369"/>
                    <a:pt x="1513455" y="1068388"/>
                  </a:cubicBezTo>
                  <a:cubicBezTo>
                    <a:pt x="1602602" y="1087340"/>
                    <a:pt x="1693153" y="1081023"/>
                    <a:pt x="1783703" y="1081023"/>
                  </a:cubicBezTo>
                  <a:cubicBezTo>
                    <a:pt x="1849686" y="1081023"/>
                    <a:pt x="2007624" y="1065580"/>
                    <a:pt x="2018855" y="1057859"/>
                  </a:cubicBezTo>
                  <a:cubicBezTo>
                    <a:pt x="2031490" y="1056455"/>
                    <a:pt x="2094665" y="996789"/>
                    <a:pt x="2119233" y="977837"/>
                  </a:cubicBezTo>
                  <a:cubicBezTo>
                    <a:pt x="2152225" y="951865"/>
                    <a:pt x="2163456" y="916768"/>
                    <a:pt x="2164158" y="876757"/>
                  </a:cubicBezTo>
                  <a:cubicBezTo>
                    <a:pt x="2166263" y="814284"/>
                    <a:pt x="2151523" y="678809"/>
                    <a:pt x="2157840" y="666173"/>
                  </a:cubicBezTo>
                  <a:cubicBezTo>
                    <a:pt x="2174687" y="647923"/>
                    <a:pt x="2265940" y="643711"/>
                    <a:pt x="2298229" y="640903"/>
                  </a:cubicBezTo>
                  <a:cubicBezTo>
                    <a:pt x="2754493" y="605104"/>
                    <a:pt x="3064753" y="408560"/>
                    <a:pt x="3091427" y="380482"/>
                  </a:cubicBezTo>
                  <a:cubicBezTo>
                    <a:pt x="3161621" y="325730"/>
                    <a:pt x="3265509" y="216227"/>
                    <a:pt x="3327982" y="152350"/>
                  </a:cubicBezTo>
                  <a:cubicBezTo>
                    <a:pt x="3349743" y="151648"/>
                    <a:pt x="3354656" y="155860"/>
                    <a:pt x="3350444" y="179024"/>
                  </a:cubicBezTo>
                  <a:cubicBezTo>
                    <a:pt x="3305520" y="361529"/>
                    <a:pt x="3210757" y="500514"/>
                    <a:pt x="3168640" y="575623"/>
                  </a:cubicBezTo>
                  <a:cubicBezTo>
                    <a:pt x="3050714" y="784802"/>
                    <a:pt x="2826091" y="927297"/>
                    <a:pt x="2818370" y="931509"/>
                  </a:cubicBezTo>
                  <a:cubicBezTo>
                    <a:pt x="2781167" y="953269"/>
                    <a:pt x="2767128" y="948355"/>
                    <a:pt x="2753089" y="907642"/>
                  </a:cubicBezTo>
                  <a:cubicBezTo>
                    <a:pt x="2739051" y="865526"/>
                    <a:pt x="2715886" y="743387"/>
                    <a:pt x="2710973" y="727243"/>
                  </a:cubicBezTo>
                  <a:cubicBezTo>
                    <a:pt x="2701145" y="695655"/>
                    <a:pt x="2689914" y="688636"/>
                    <a:pt x="2657625" y="692145"/>
                  </a:cubicBezTo>
                  <a:cubicBezTo>
                    <a:pt x="2618316" y="696357"/>
                    <a:pt x="2579709" y="704780"/>
                    <a:pt x="2540400" y="708290"/>
                  </a:cubicBezTo>
                  <a:cubicBezTo>
                    <a:pt x="2498985" y="711800"/>
                    <a:pt x="2474417" y="718819"/>
                    <a:pt x="2421069" y="726541"/>
                  </a:cubicBezTo>
                  <a:cubicBezTo>
                    <a:pt x="2348067" y="742685"/>
                    <a:pt x="2312268" y="733560"/>
                    <a:pt x="2268748" y="769359"/>
                  </a:cubicBezTo>
                  <a:cubicBezTo>
                    <a:pt x="2244180" y="789014"/>
                    <a:pt x="2221015" y="801649"/>
                    <a:pt x="2197149" y="831130"/>
                  </a:cubicBezTo>
                  <a:cubicBezTo>
                    <a:pt x="2191534" y="836044"/>
                    <a:pt x="2185216" y="855698"/>
                    <a:pt x="2185216" y="869035"/>
                  </a:cubicBezTo>
                  <a:cubicBezTo>
                    <a:pt x="2186620" y="969413"/>
                    <a:pt x="2188024" y="1069791"/>
                    <a:pt x="2190130" y="1170872"/>
                  </a:cubicBezTo>
                  <a:cubicBezTo>
                    <a:pt x="2185216" y="1187719"/>
                    <a:pt x="2171177" y="1193334"/>
                    <a:pt x="2156436" y="1198248"/>
                  </a:cubicBezTo>
                  <a:cubicBezTo>
                    <a:pt x="2054654" y="1234047"/>
                    <a:pt x="1836349" y="1255807"/>
                    <a:pt x="1762645" y="1257913"/>
                  </a:cubicBezTo>
                  <a:cubicBezTo>
                    <a:pt x="1660863" y="1260721"/>
                    <a:pt x="1558379" y="1259317"/>
                    <a:pt x="1458703" y="1228431"/>
                  </a:cubicBezTo>
                  <a:cubicBezTo>
                    <a:pt x="1401144" y="1210883"/>
                    <a:pt x="1392018" y="1196142"/>
                    <a:pt x="1390614" y="1137178"/>
                  </a:cubicBezTo>
                  <a:cubicBezTo>
                    <a:pt x="1388509" y="1059262"/>
                    <a:pt x="1400442" y="982048"/>
                    <a:pt x="1396932" y="903431"/>
                  </a:cubicBezTo>
                  <a:cubicBezTo>
                    <a:pt x="1394826" y="850083"/>
                    <a:pt x="1387105" y="836746"/>
                    <a:pt x="1335863" y="824813"/>
                  </a:cubicBezTo>
                  <a:cubicBezTo>
                    <a:pt x="1238994" y="803052"/>
                    <a:pt x="1140722" y="788312"/>
                    <a:pt x="1043854" y="767955"/>
                  </a:cubicBezTo>
                  <a:cubicBezTo>
                    <a:pt x="1020690" y="763042"/>
                    <a:pt x="939264" y="767253"/>
                    <a:pt x="918908" y="781292"/>
                  </a:cubicBezTo>
                  <a:cubicBezTo>
                    <a:pt x="890128" y="791822"/>
                    <a:pt x="875387" y="816390"/>
                    <a:pt x="862752" y="841659"/>
                  </a:cubicBezTo>
                  <a:cubicBezTo>
                    <a:pt x="829761" y="905537"/>
                    <a:pt x="806596" y="973625"/>
                    <a:pt x="784836" y="1042416"/>
                  </a:cubicBezTo>
                  <a:cubicBezTo>
                    <a:pt x="775711" y="1054349"/>
                    <a:pt x="763076" y="1052945"/>
                    <a:pt x="751845" y="1048031"/>
                  </a:cubicBezTo>
                  <a:cubicBezTo>
                    <a:pt x="651467" y="1005915"/>
                    <a:pt x="555300" y="972923"/>
                    <a:pt x="461239" y="923787"/>
                  </a:cubicBezTo>
                  <a:cubicBezTo>
                    <a:pt x="385430" y="883776"/>
                    <a:pt x="316639" y="822005"/>
                    <a:pt x="268205" y="753916"/>
                  </a:cubicBezTo>
                  <a:cubicBezTo>
                    <a:pt x="146768" y="584748"/>
                    <a:pt x="90613" y="393117"/>
                    <a:pt x="34457" y="195870"/>
                  </a:cubicBezTo>
                  <a:cubicBezTo>
                    <a:pt x="28140" y="174812"/>
                    <a:pt x="-1342" y="55481"/>
                    <a:pt x="62" y="27404"/>
                  </a:cubicBezTo>
                  <a:cubicBezTo>
                    <a:pt x="62" y="11961"/>
                    <a:pt x="-2044" y="-674"/>
                    <a:pt x="18312" y="2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D6C573D4-6553-40F5-8E3A-28E56377F6E9}"/>
                </a:ext>
              </a:extLst>
            </p:cNvPr>
            <p:cNvSpPr/>
            <p:nvPr/>
          </p:nvSpPr>
          <p:spPr>
            <a:xfrm>
              <a:off x="6009661" y="4486976"/>
              <a:ext cx="863392" cy="533478"/>
            </a:xfrm>
            <a:custGeom>
              <a:avLst/>
              <a:gdLst>
                <a:gd name="connsiteX0" fmla="*/ 867604 w 863392"/>
                <a:gd name="connsiteY0" fmla="*/ 534737 h 533477"/>
                <a:gd name="connsiteX1" fmla="*/ 519439 w 863392"/>
                <a:gd name="connsiteY1" fmla="*/ 261680 h 533477"/>
                <a:gd name="connsiteX2" fmla="*/ 277970 w 863392"/>
                <a:gd name="connsiteY2" fmla="*/ 229391 h 533477"/>
                <a:gd name="connsiteX3" fmla="*/ 0 w 863392"/>
                <a:gd name="connsiteY3" fmla="*/ 316432 h 533477"/>
                <a:gd name="connsiteX4" fmla="*/ 345357 w 863392"/>
                <a:gd name="connsiteY4" fmla="*/ 14596 h 533477"/>
                <a:gd name="connsiteX5" fmla="*/ 482236 w 863392"/>
                <a:gd name="connsiteY5" fmla="*/ 28635 h 533477"/>
                <a:gd name="connsiteX6" fmla="*/ 580508 w 863392"/>
                <a:gd name="connsiteY6" fmla="*/ 128311 h 533477"/>
                <a:gd name="connsiteX7" fmla="*/ 867604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867604" y="534737"/>
                  </a:moveTo>
                  <a:cubicBezTo>
                    <a:pt x="734936" y="462436"/>
                    <a:pt x="631048" y="361357"/>
                    <a:pt x="519439" y="261680"/>
                  </a:cubicBezTo>
                  <a:cubicBezTo>
                    <a:pt x="475918" y="225179"/>
                    <a:pt x="414849" y="182361"/>
                    <a:pt x="277970" y="229391"/>
                  </a:cubicBezTo>
                  <a:cubicBezTo>
                    <a:pt x="247085" y="237112"/>
                    <a:pt x="86339" y="313624"/>
                    <a:pt x="0" y="316432"/>
                  </a:cubicBezTo>
                  <a:cubicBezTo>
                    <a:pt x="70896" y="248343"/>
                    <a:pt x="296923" y="37760"/>
                    <a:pt x="345357" y="14596"/>
                  </a:cubicBezTo>
                  <a:cubicBezTo>
                    <a:pt x="394493" y="-8568"/>
                    <a:pt x="439417" y="-4357"/>
                    <a:pt x="482236" y="28635"/>
                  </a:cubicBezTo>
                  <a:cubicBezTo>
                    <a:pt x="519439" y="57415"/>
                    <a:pt x="551027" y="91108"/>
                    <a:pt x="580508" y="128311"/>
                  </a:cubicBezTo>
                  <a:cubicBezTo>
                    <a:pt x="673867" y="245536"/>
                    <a:pt x="870412" y="516486"/>
                    <a:pt x="867604" y="53473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742388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28">
            <a:extLst>
              <a:ext uri="{FF2B5EF4-FFF2-40B4-BE49-F238E27FC236}">
                <a16:creationId xmlns:a16="http://schemas.microsoft.com/office/drawing/2014/main" id="{1CD7032E-D9DB-4455-8DB3-42B084FC2ECA}"/>
              </a:ext>
            </a:extLst>
          </p:cNvPr>
          <p:cNvGrpSpPr/>
          <p:nvPr/>
        </p:nvGrpSpPr>
        <p:grpSpPr>
          <a:xfrm>
            <a:off x="1167602" y="3457590"/>
            <a:ext cx="1923380" cy="1010203"/>
            <a:chOff x="721754" y="3414556"/>
            <a:chExt cx="1923380" cy="1010203"/>
          </a:xfrm>
        </p:grpSpPr>
        <p:sp>
          <p:nvSpPr>
            <p:cNvPr id="4" name="Oval 26">
              <a:extLst>
                <a:ext uri="{FF2B5EF4-FFF2-40B4-BE49-F238E27FC236}">
                  <a16:creationId xmlns:a16="http://schemas.microsoft.com/office/drawing/2014/main" id="{5493A598-6F73-495E-A55D-802824DEE951}"/>
                </a:ext>
              </a:extLst>
            </p:cNvPr>
            <p:cNvSpPr/>
            <p:nvPr/>
          </p:nvSpPr>
          <p:spPr>
            <a:xfrm>
              <a:off x="721754" y="3414556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33E4420-57FF-488A-BF6C-66A32F46B339}"/>
                </a:ext>
              </a:extLst>
            </p:cNvPr>
            <p:cNvSpPr/>
            <p:nvPr/>
          </p:nvSpPr>
          <p:spPr>
            <a:xfrm>
              <a:off x="804223" y="3577657"/>
              <a:ext cx="684000" cy="684000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" name="그룹 29">
            <a:extLst>
              <a:ext uri="{FF2B5EF4-FFF2-40B4-BE49-F238E27FC236}">
                <a16:creationId xmlns:a16="http://schemas.microsoft.com/office/drawing/2014/main" id="{19CF72B5-9CF5-46B4-8D49-6CFA91BFEFB0}"/>
              </a:ext>
            </a:extLst>
          </p:cNvPr>
          <p:cNvGrpSpPr/>
          <p:nvPr/>
        </p:nvGrpSpPr>
        <p:grpSpPr>
          <a:xfrm>
            <a:off x="3151802" y="3457590"/>
            <a:ext cx="1923380" cy="1010203"/>
            <a:chOff x="2654071" y="3402360"/>
            <a:chExt cx="1923380" cy="1010203"/>
          </a:xfrm>
        </p:grpSpPr>
        <p:sp>
          <p:nvSpPr>
            <p:cNvPr id="7" name="Oval 26">
              <a:extLst>
                <a:ext uri="{FF2B5EF4-FFF2-40B4-BE49-F238E27FC236}">
                  <a16:creationId xmlns:a16="http://schemas.microsoft.com/office/drawing/2014/main" id="{0BBDA125-EE91-4BB5-AE85-8DA133232B97}"/>
                </a:ext>
              </a:extLst>
            </p:cNvPr>
            <p:cNvSpPr/>
            <p:nvPr/>
          </p:nvSpPr>
          <p:spPr>
            <a:xfrm>
              <a:off x="2654071" y="3402360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D8C1D65-B00B-4DE8-AB26-68DB39625972}"/>
                </a:ext>
              </a:extLst>
            </p:cNvPr>
            <p:cNvSpPr/>
            <p:nvPr/>
          </p:nvSpPr>
          <p:spPr>
            <a:xfrm>
              <a:off x="2723267" y="3565461"/>
              <a:ext cx="684000" cy="684000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9" name="그룹 31">
            <a:extLst>
              <a:ext uri="{FF2B5EF4-FFF2-40B4-BE49-F238E27FC236}">
                <a16:creationId xmlns:a16="http://schemas.microsoft.com/office/drawing/2014/main" id="{C521CE83-625C-4DD9-B8FA-8F8F7AC0983F}"/>
              </a:ext>
            </a:extLst>
          </p:cNvPr>
          <p:cNvGrpSpPr/>
          <p:nvPr/>
        </p:nvGrpSpPr>
        <p:grpSpPr>
          <a:xfrm>
            <a:off x="5136002" y="3457590"/>
            <a:ext cx="1923380" cy="1010203"/>
            <a:chOff x="4586388" y="3390164"/>
            <a:chExt cx="1923380" cy="1010203"/>
          </a:xfrm>
        </p:grpSpPr>
        <p:sp>
          <p:nvSpPr>
            <p:cNvPr id="10" name="Oval 26">
              <a:extLst>
                <a:ext uri="{FF2B5EF4-FFF2-40B4-BE49-F238E27FC236}">
                  <a16:creationId xmlns:a16="http://schemas.microsoft.com/office/drawing/2014/main" id="{E230E09B-F57F-43A6-BF83-9C72A796D378}"/>
                </a:ext>
              </a:extLst>
            </p:cNvPr>
            <p:cNvSpPr/>
            <p:nvPr/>
          </p:nvSpPr>
          <p:spPr>
            <a:xfrm>
              <a:off x="4586388" y="3390164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12FA0C5-08FA-49D1-AC63-6FCA18658592}"/>
                </a:ext>
              </a:extLst>
            </p:cNvPr>
            <p:cNvSpPr/>
            <p:nvPr/>
          </p:nvSpPr>
          <p:spPr>
            <a:xfrm>
              <a:off x="4655584" y="3553265"/>
              <a:ext cx="684000" cy="684000"/>
            </a:xfrm>
            <a:prstGeom prst="ellipse">
              <a:avLst/>
            </a:prstGeom>
            <a:solidFill>
              <a:schemeClr val="accent3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2" name="그룹 32">
            <a:extLst>
              <a:ext uri="{FF2B5EF4-FFF2-40B4-BE49-F238E27FC236}">
                <a16:creationId xmlns:a16="http://schemas.microsoft.com/office/drawing/2014/main" id="{FFFBAAFD-2787-4502-A6C1-E450CD21D931}"/>
              </a:ext>
            </a:extLst>
          </p:cNvPr>
          <p:cNvGrpSpPr/>
          <p:nvPr/>
        </p:nvGrpSpPr>
        <p:grpSpPr>
          <a:xfrm>
            <a:off x="7120201" y="3457590"/>
            <a:ext cx="1923380" cy="1010203"/>
            <a:chOff x="6518705" y="3377968"/>
            <a:chExt cx="1923380" cy="1010203"/>
          </a:xfrm>
        </p:grpSpPr>
        <p:sp>
          <p:nvSpPr>
            <p:cNvPr id="13" name="Oval 26">
              <a:extLst>
                <a:ext uri="{FF2B5EF4-FFF2-40B4-BE49-F238E27FC236}">
                  <a16:creationId xmlns:a16="http://schemas.microsoft.com/office/drawing/2014/main" id="{6086CA46-8F42-4F2B-A89D-2AA20CAFFE64}"/>
                </a:ext>
              </a:extLst>
            </p:cNvPr>
            <p:cNvSpPr/>
            <p:nvPr/>
          </p:nvSpPr>
          <p:spPr>
            <a:xfrm>
              <a:off x="6518705" y="3377968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4583067-C864-4CD7-A03D-933E227D0E9C}"/>
                </a:ext>
              </a:extLst>
            </p:cNvPr>
            <p:cNvSpPr/>
            <p:nvPr/>
          </p:nvSpPr>
          <p:spPr>
            <a:xfrm>
              <a:off x="6587901" y="3541069"/>
              <a:ext cx="684000" cy="684000"/>
            </a:xfrm>
            <a:prstGeom prst="ellipse">
              <a:avLst/>
            </a:prstGeom>
            <a:solidFill>
              <a:schemeClr val="accent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E3FB4AB-C906-484B-A777-1BF648B7F483}"/>
              </a:ext>
            </a:extLst>
          </p:cNvPr>
          <p:cNvSpPr txBox="1"/>
          <p:nvPr/>
        </p:nvSpPr>
        <p:spPr>
          <a:xfrm>
            <a:off x="1923474" y="3731739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FE2506-0FBF-4955-837E-805272CA1D16}"/>
              </a:ext>
            </a:extLst>
          </p:cNvPr>
          <p:cNvSpPr txBox="1"/>
          <p:nvPr/>
        </p:nvSpPr>
        <p:spPr>
          <a:xfrm>
            <a:off x="3907674" y="3731739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AEF710-9D67-4A74-AFF7-8E97B1560408}"/>
              </a:ext>
            </a:extLst>
          </p:cNvPr>
          <p:cNvSpPr txBox="1"/>
          <p:nvPr/>
        </p:nvSpPr>
        <p:spPr>
          <a:xfrm>
            <a:off x="5891874" y="3731739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6C5A67-72FA-4B3B-A962-B5F9464F81E3}"/>
              </a:ext>
            </a:extLst>
          </p:cNvPr>
          <p:cNvSpPr txBox="1"/>
          <p:nvPr/>
        </p:nvSpPr>
        <p:spPr>
          <a:xfrm>
            <a:off x="7876072" y="3731739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AF1D8C-959D-4C72-8660-500A4EF33E77}"/>
              </a:ext>
            </a:extLst>
          </p:cNvPr>
          <p:cNvGrpSpPr/>
          <p:nvPr/>
        </p:nvGrpSpPr>
        <p:grpSpPr>
          <a:xfrm>
            <a:off x="7172102" y="1970025"/>
            <a:ext cx="1819574" cy="1292663"/>
            <a:chOff x="877949" y="3646109"/>
            <a:chExt cx="1353701" cy="1292663"/>
          </a:xfrm>
          <a:noFill/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E8C15CD-EAB5-427B-A5D4-17AD39CEEC53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049482-64AD-43AE-8A2A-1C64607B6168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42C5AD4-F97B-4F61-9F12-A28BB0ACA11B}"/>
              </a:ext>
            </a:extLst>
          </p:cNvPr>
          <p:cNvGrpSpPr/>
          <p:nvPr/>
        </p:nvGrpSpPr>
        <p:grpSpPr>
          <a:xfrm>
            <a:off x="5187904" y="4644407"/>
            <a:ext cx="1819574" cy="1292663"/>
            <a:chOff x="877949" y="3646109"/>
            <a:chExt cx="1353701" cy="1292663"/>
          </a:xfrm>
          <a:noFill/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C95B82D-317C-4683-81AD-0C623DD6F521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C5129D8-D2BA-4E31-B124-64519AF34E26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7ACF524-4263-4FD5-80D0-9762F703FEC1}"/>
              </a:ext>
            </a:extLst>
          </p:cNvPr>
          <p:cNvGrpSpPr/>
          <p:nvPr/>
        </p:nvGrpSpPr>
        <p:grpSpPr>
          <a:xfrm>
            <a:off x="3203704" y="1970025"/>
            <a:ext cx="1819574" cy="1292663"/>
            <a:chOff x="877949" y="3646109"/>
            <a:chExt cx="1353701" cy="1292663"/>
          </a:xfrm>
          <a:noFill/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140DFBF-346B-4664-BC7D-DCA0EB863634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295C6E8-72E4-428B-8C07-BAF3380B1DC3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40814C1-0482-4115-A75D-B2048AB22CC5}"/>
              </a:ext>
            </a:extLst>
          </p:cNvPr>
          <p:cNvGrpSpPr/>
          <p:nvPr/>
        </p:nvGrpSpPr>
        <p:grpSpPr>
          <a:xfrm>
            <a:off x="1219506" y="4644407"/>
            <a:ext cx="1819574" cy="1292663"/>
            <a:chOff x="877949" y="3646109"/>
            <a:chExt cx="1353701" cy="1292663"/>
          </a:xfrm>
          <a:noFill/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A2A339C-7C05-4532-A012-4D9E4CA19071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52BE7F3-F207-45E9-9E90-0E968AE918BF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그룹 37">
            <a:extLst>
              <a:ext uri="{FF2B5EF4-FFF2-40B4-BE49-F238E27FC236}">
                <a16:creationId xmlns:a16="http://schemas.microsoft.com/office/drawing/2014/main" id="{42E09246-BAA0-42D9-9351-8E24F3A77C18}"/>
              </a:ext>
            </a:extLst>
          </p:cNvPr>
          <p:cNvGrpSpPr/>
          <p:nvPr/>
        </p:nvGrpSpPr>
        <p:grpSpPr>
          <a:xfrm>
            <a:off x="9104400" y="3457590"/>
            <a:ext cx="1923380" cy="1010203"/>
            <a:chOff x="4586388" y="3390164"/>
            <a:chExt cx="1923380" cy="1010203"/>
          </a:xfrm>
        </p:grpSpPr>
        <p:sp>
          <p:nvSpPr>
            <p:cNvPr id="32" name="Oval 26">
              <a:extLst>
                <a:ext uri="{FF2B5EF4-FFF2-40B4-BE49-F238E27FC236}">
                  <a16:creationId xmlns:a16="http://schemas.microsoft.com/office/drawing/2014/main" id="{EE1AB458-DD7E-4A7C-A112-7E0F4691ED62}"/>
                </a:ext>
              </a:extLst>
            </p:cNvPr>
            <p:cNvSpPr/>
            <p:nvPr/>
          </p:nvSpPr>
          <p:spPr>
            <a:xfrm>
              <a:off x="4586388" y="3390164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Oval 9">
              <a:extLst>
                <a:ext uri="{FF2B5EF4-FFF2-40B4-BE49-F238E27FC236}">
                  <a16:creationId xmlns:a16="http://schemas.microsoft.com/office/drawing/2014/main" id="{305BB054-18C0-47E2-A1BB-C51333B8DF68}"/>
                </a:ext>
              </a:extLst>
            </p:cNvPr>
            <p:cNvSpPr/>
            <p:nvPr/>
          </p:nvSpPr>
          <p:spPr>
            <a:xfrm>
              <a:off x="4655584" y="3553265"/>
              <a:ext cx="684000" cy="684000"/>
            </a:xfrm>
            <a:prstGeom prst="ellipse">
              <a:avLst/>
            </a:prstGeom>
            <a:solidFill>
              <a:schemeClr val="accent5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3EEBA00-1C2E-41CD-88EC-EF829751D9F4}"/>
              </a:ext>
            </a:extLst>
          </p:cNvPr>
          <p:cNvSpPr txBox="1"/>
          <p:nvPr/>
        </p:nvSpPr>
        <p:spPr>
          <a:xfrm>
            <a:off x="9860272" y="3731739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5" name="Group 19">
            <a:extLst>
              <a:ext uri="{FF2B5EF4-FFF2-40B4-BE49-F238E27FC236}">
                <a16:creationId xmlns:a16="http://schemas.microsoft.com/office/drawing/2014/main" id="{D062B05E-8D7B-435A-8872-8BBA64562C66}"/>
              </a:ext>
            </a:extLst>
          </p:cNvPr>
          <p:cNvGrpSpPr/>
          <p:nvPr/>
        </p:nvGrpSpPr>
        <p:grpSpPr>
          <a:xfrm>
            <a:off x="9156304" y="4644407"/>
            <a:ext cx="1819574" cy="1292663"/>
            <a:chOff x="877949" y="3646109"/>
            <a:chExt cx="1353701" cy="1292663"/>
          </a:xfrm>
          <a:noFill/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25DD330-3ECC-40E3-9FBD-DBA53F2F2BC6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D133A04-218E-43B9-82E9-D21BFAA19F06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8" name="Rectangle 30">
            <a:extLst>
              <a:ext uri="{FF2B5EF4-FFF2-40B4-BE49-F238E27FC236}">
                <a16:creationId xmlns:a16="http://schemas.microsoft.com/office/drawing/2014/main" id="{40A29AEA-EE8E-4530-9AE8-BE323EC1DF60}"/>
              </a:ext>
            </a:extLst>
          </p:cNvPr>
          <p:cNvSpPr/>
          <p:nvPr/>
        </p:nvSpPr>
        <p:spPr>
          <a:xfrm>
            <a:off x="3424079" y="3809792"/>
            <a:ext cx="282045" cy="281221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9" name="Frame 17">
            <a:extLst>
              <a:ext uri="{FF2B5EF4-FFF2-40B4-BE49-F238E27FC236}">
                <a16:creationId xmlns:a16="http://schemas.microsoft.com/office/drawing/2014/main" id="{84A5F2C6-C0D7-408F-9947-FEBDB6D9EAA1}"/>
              </a:ext>
            </a:extLst>
          </p:cNvPr>
          <p:cNvSpPr/>
          <p:nvPr/>
        </p:nvSpPr>
        <p:spPr>
          <a:xfrm>
            <a:off x="1433923" y="3811974"/>
            <a:ext cx="308556" cy="30855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0" name="Rectangle 130">
            <a:extLst>
              <a:ext uri="{FF2B5EF4-FFF2-40B4-BE49-F238E27FC236}">
                <a16:creationId xmlns:a16="http://schemas.microsoft.com/office/drawing/2014/main" id="{F3B3C973-380F-43E0-9B7E-039973A77B69}"/>
              </a:ext>
            </a:extLst>
          </p:cNvPr>
          <p:cNvSpPr/>
          <p:nvPr/>
        </p:nvSpPr>
        <p:spPr>
          <a:xfrm>
            <a:off x="9369392" y="3814964"/>
            <a:ext cx="300884" cy="302250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1" name="Isosceles Triangle 8">
            <a:extLst>
              <a:ext uri="{FF2B5EF4-FFF2-40B4-BE49-F238E27FC236}">
                <a16:creationId xmlns:a16="http://schemas.microsoft.com/office/drawing/2014/main" id="{23642765-4E01-46BF-B758-FFC89B9A67F4}"/>
              </a:ext>
            </a:extLst>
          </p:cNvPr>
          <p:cNvSpPr/>
          <p:nvPr/>
        </p:nvSpPr>
        <p:spPr>
          <a:xfrm rot="16200000">
            <a:off x="7391118" y="3797451"/>
            <a:ext cx="277302" cy="330617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42" name="Donut 39">
            <a:extLst>
              <a:ext uri="{FF2B5EF4-FFF2-40B4-BE49-F238E27FC236}">
                <a16:creationId xmlns:a16="http://schemas.microsoft.com/office/drawing/2014/main" id="{60B1D9AB-F810-4FE8-B41A-66AB3F12DDC7}"/>
              </a:ext>
            </a:extLst>
          </p:cNvPr>
          <p:cNvSpPr/>
          <p:nvPr/>
        </p:nvSpPr>
        <p:spPr>
          <a:xfrm>
            <a:off x="5372715" y="3789857"/>
            <a:ext cx="359332" cy="3593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1687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39">
            <a:extLst>
              <a:ext uri="{FF2B5EF4-FFF2-40B4-BE49-F238E27FC236}">
                <a16:creationId xmlns:a16="http://schemas.microsoft.com/office/drawing/2014/main" id="{F82EB7B2-3990-4F74-83E6-CF6117E378D5}"/>
              </a:ext>
            </a:extLst>
          </p:cNvPr>
          <p:cNvGrpSpPr/>
          <p:nvPr/>
        </p:nvGrpSpPr>
        <p:grpSpPr>
          <a:xfrm>
            <a:off x="8863840" y="2669633"/>
            <a:ext cx="2166572" cy="1144386"/>
            <a:chOff x="3787570" y="2396278"/>
            <a:chExt cx="2165170" cy="127141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4FF99BB-07C8-4325-95BF-39769E4BBC4A}"/>
                </a:ext>
              </a:extLst>
            </p:cNvPr>
            <p:cNvSpPr txBox="1"/>
            <p:nvPr/>
          </p:nvSpPr>
          <p:spPr>
            <a:xfrm>
              <a:off x="3793638" y="2744453"/>
              <a:ext cx="2159102" cy="923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712BD1F-0FE6-4D2F-9957-DD83EC495B73}"/>
                </a:ext>
              </a:extLst>
            </p:cNvPr>
            <p:cNvSpPr txBox="1"/>
            <p:nvPr/>
          </p:nvSpPr>
          <p:spPr>
            <a:xfrm>
              <a:off x="3787570" y="2396278"/>
              <a:ext cx="2161826" cy="341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3">
            <a:extLst>
              <a:ext uri="{FF2B5EF4-FFF2-40B4-BE49-F238E27FC236}">
                <a16:creationId xmlns:a16="http://schemas.microsoft.com/office/drawing/2014/main" id="{58ADDC31-6351-4FE1-ADF4-62AAB61BF43D}"/>
              </a:ext>
            </a:extLst>
          </p:cNvPr>
          <p:cNvGrpSpPr/>
          <p:nvPr/>
        </p:nvGrpSpPr>
        <p:grpSpPr>
          <a:xfrm>
            <a:off x="5008346" y="2669633"/>
            <a:ext cx="2166572" cy="1144386"/>
            <a:chOff x="3787570" y="2396278"/>
            <a:chExt cx="2165170" cy="127141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14DCC7-C006-4921-BA33-A5C5FEE516DB}"/>
                </a:ext>
              </a:extLst>
            </p:cNvPr>
            <p:cNvSpPr txBox="1"/>
            <p:nvPr/>
          </p:nvSpPr>
          <p:spPr>
            <a:xfrm>
              <a:off x="3793638" y="2744453"/>
              <a:ext cx="2159102" cy="9232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B891C5D-0E99-4932-87C2-1AE465EBD19D}"/>
                </a:ext>
              </a:extLst>
            </p:cNvPr>
            <p:cNvSpPr txBox="1"/>
            <p:nvPr/>
          </p:nvSpPr>
          <p:spPr>
            <a:xfrm>
              <a:off x="3787570" y="2396278"/>
              <a:ext cx="2161826" cy="341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B60F47E2-E309-4822-B0A4-8A49861E6E6F}"/>
              </a:ext>
            </a:extLst>
          </p:cNvPr>
          <p:cNvSpPr txBox="1">
            <a:spLocks/>
          </p:cNvSpPr>
          <p:nvPr/>
        </p:nvSpPr>
        <p:spPr>
          <a:xfrm>
            <a:off x="6281467" y="925575"/>
            <a:ext cx="3510658" cy="1132115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31E19F-230B-487F-ACA6-F948E5F90CF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A1F3D26-2367-49CD-81BC-6D2A08F289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8B7B50A-23C5-45F2-8339-CE3B98A7800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357680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841A74F-2CD8-4F26-BDAE-13F3293033F8}"/>
              </a:ext>
            </a:extLst>
          </p:cNvPr>
          <p:cNvGrpSpPr/>
          <p:nvPr/>
        </p:nvGrpSpPr>
        <p:grpSpPr>
          <a:xfrm>
            <a:off x="1011885" y="3029220"/>
            <a:ext cx="10161887" cy="2286000"/>
            <a:chOff x="676760" y="2727176"/>
            <a:chExt cx="7884144" cy="2286000"/>
          </a:xfrm>
        </p:grpSpPr>
        <p:sp>
          <p:nvSpPr>
            <p:cNvPr id="4" name="Freeform 2">
              <a:extLst>
                <a:ext uri="{FF2B5EF4-FFF2-40B4-BE49-F238E27FC236}">
                  <a16:creationId xmlns:a16="http://schemas.microsoft.com/office/drawing/2014/main" id="{B8AF84F3-1DDF-45DA-BC5B-D76841D98033}"/>
                </a:ext>
              </a:extLst>
            </p:cNvPr>
            <p:cNvSpPr/>
            <p:nvPr/>
          </p:nvSpPr>
          <p:spPr>
            <a:xfrm>
              <a:off x="676760" y="4436233"/>
              <a:ext cx="1787568" cy="576943"/>
            </a:xfrm>
            <a:custGeom>
              <a:avLst/>
              <a:gdLst>
                <a:gd name="connsiteX0" fmla="*/ 0 w 1469571"/>
                <a:gd name="connsiteY0" fmla="*/ 576943 h 576943"/>
                <a:gd name="connsiteX1" fmla="*/ 1469571 w 1469571"/>
                <a:gd name="connsiteY1" fmla="*/ 576943 h 576943"/>
                <a:gd name="connsiteX2" fmla="*/ 1469571 w 1469571"/>
                <a:gd name="connsiteY2" fmla="*/ 0 h 576943"/>
                <a:gd name="connsiteX0" fmla="*/ 0 w 1992085"/>
                <a:gd name="connsiteY0" fmla="*/ 576943 h 576943"/>
                <a:gd name="connsiteX1" fmla="*/ 1992085 w 1992085"/>
                <a:gd name="connsiteY1" fmla="*/ 576943 h 576943"/>
                <a:gd name="connsiteX2" fmla="*/ 1992085 w 1992085"/>
                <a:gd name="connsiteY2" fmla="*/ 0 h 57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2085" h="576943">
                  <a:moveTo>
                    <a:pt x="0" y="576943"/>
                  </a:moveTo>
                  <a:lnTo>
                    <a:pt x="1992085" y="576943"/>
                  </a:lnTo>
                  <a:lnTo>
                    <a:pt x="1992085" y="0"/>
                  </a:lnTo>
                </a:path>
              </a:pathLst>
            </a:custGeom>
            <a:ln w="635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066918EC-631D-446F-B187-EC988EA3B5DC}"/>
                </a:ext>
              </a:extLst>
            </p:cNvPr>
            <p:cNvSpPr/>
            <p:nvPr/>
          </p:nvSpPr>
          <p:spPr>
            <a:xfrm>
              <a:off x="2459969" y="3881062"/>
              <a:ext cx="1469571" cy="576943"/>
            </a:xfrm>
            <a:custGeom>
              <a:avLst/>
              <a:gdLst>
                <a:gd name="connsiteX0" fmla="*/ 0 w 1469571"/>
                <a:gd name="connsiteY0" fmla="*/ 576943 h 576943"/>
                <a:gd name="connsiteX1" fmla="*/ 1469571 w 1469571"/>
                <a:gd name="connsiteY1" fmla="*/ 576943 h 576943"/>
                <a:gd name="connsiteX2" fmla="*/ 1469571 w 1469571"/>
                <a:gd name="connsiteY2" fmla="*/ 0 h 57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9571" h="576943">
                  <a:moveTo>
                    <a:pt x="0" y="576943"/>
                  </a:moveTo>
                  <a:lnTo>
                    <a:pt x="1469571" y="576943"/>
                  </a:lnTo>
                  <a:lnTo>
                    <a:pt x="1469571" y="0"/>
                  </a:lnTo>
                </a:path>
              </a:pathLst>
            </a:custGeom>
            <a:ln w="635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34DDB742-9C42-408E-836E-0C1D8DD5D308}"/>
                </a:ext>
              </a:extLst>
            </p:cNvPr>
            <p:cNvSpPr/>
            <p:nvPr/>
          </p:nvSpPr>
          <p:spPr>
            <a:xfrm>
              <a:off x="3897764" y="3304119"/>
              <a:ext cx="1469571" cy="576943"/>
            </a:xfrm>
            <a:custGeom>
              <a:avLst/>
              <a:gdLst>
                <a:gd name="connsiteX0" fmla="*/ 0 w 1469571"/>
                <a:gd name="connsiteY0" fmla="*/ 576943 h 576943"/>
                <a:gd name="connsiteX1" fmla="*/ 1469571 w 1469571"/>
                <a:gd name="connsiteY1" fmla="*/ 576943 h 576943"/>
                <a:gd name="connsiteX2" fmla="*/ 1469571 w 1469571"/>
                <a:gd name="connsiteY2" fmla="*/ 0 h 57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9571" h="576943">
                  <a:moveTo>
                    <a:pt x="0" y="576943"/>
                  </a:moveTo>
                  <a:lnTo>
                    <a:pt x="1469571" y="576943"/>
                  </a:lnTo>
                  <a:lnTo>
                    <a:pt x="1469571" y="0"/>
                  </a:lnTo>
                </a:path>
              </a:pathLst>
            </a:custGeom>
            <a:ln w="635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769CF548-5646-4F63-8FFC-C53FA62477E8}"/>
                </a:ext>
              </a:extLst>
            </p:cNvPr>
            <p:cNvSpPr/>
            <p:nvPr/>
          </p:nvSpPr>
          <p:spPr>
            <a:xfrm>
              <a:off x="5334677" y="2727176"/>
              <a:ext cx="1469571" cy="576943"/>
            </a:xfrm>
            <a:custGeom>
              <a:avLst/>
              <a:gdLst>
                <a:gd name="connsiteX0" fmla="*/ 0 w 1469571"/>
                <a:gd name="connsiteY0" fmla="*/ 576943 h 576943"/>
                <a:gd name="connsiteX1" fmla="*/ 1469571 w 1469571"/>
                <a:gd name="connsiteY1" fmla="*/ 576943 h 576943"/>
                <a:gd name="connsiteX2" fmla="*/ 1469571 w 1469571"/>
                <a:gd name="connsiteY2" fmla="*/ 0 h 57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9571" h="576943">
                  <a:moveTo>
                    <a:pt x="0" y="576943"/>
                  </a:moveTo>
                  <a:lnTo>
                    <a:pt x="1469571" y="576943"/>
                  </a:lnTo>
                  <a:lnTo>
                    <a:pt x="1469571" y="0"/>
                  </a:lnTo>
                </a:path>
              </a:pathLst>
            </a:custGeom>
            <a:ln w="635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50AAC16-5105-43D6-8675-9771F5C33A45}"/>
                </a:ext>
              </a:extLst>
            </p:cNvPr>
            <p:cNvCxnSpPr/>
            <p:nvPr/>
          </p:nvCxnSpPr>
          <p:spPr>
            <a:xfrm>
              <a:off x="6773145" y="2727176"/>
              <a:ext cx="1787759" cy="0"/>
            </a:xfrm>
            <a:prstGeom prst="line">
              <a:avLst/>
            </a:prstGeom>
            <a:ln w="635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0162760F-EEB4-4422-805F-42EE82768A08}"/>
              </a:ext>
            </a:extLst>
          </p:cNvPr>
          <p:cNvSpPr/>
          <p:nvPr/>
        </p:nvSpPr>
        <p:spPr>
          <a:xfrm>
            <a:off x="1919879" y="4990964"/>
            <a:ext cx="626740" cy="62674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F22EB43-24ED-476D-834F-64AB25BC35CB}"/>
              </a:ext>
            </a:extLst>
          </p:cNvPr>
          <p:cNvSpPr/>
          <p:nvPr/>
        </p:nvSpPr>
        <p:spPr>
          <a:xfrm>
            <a:off x="3854746" y="4420726"/>
            <a:ext cx="626740" cy="62674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2A8AD97-A539-4C9B-965A-51B0C66624EE}"/>
              </a:ext>
            </a:extLst>
          </p:cNvPr>
          <p:cNvSpPr/>
          <p:nvPr/>
        </p:nvSpPr>
        <p:spPr>
          <a:xfrm>
            <a:off x="5782630" y="3850489"/>
            <a:ext cx="626740" cy="62674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0D51A2B-1DB6-4641-9B5B-3542A3FF7BF8}"/>
              </a:ext>
            </a:extLst>
          </p:cNvPr>
          <p:cNvSpPr/>
          <p:nvPr/>
        </p:nvSpPr>
        <p:spPr>
          <a:xfrm>
            <a:off x="7735119" y="3280252"/>
            <a:ext cx="626740" cy="62674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E3C3D41-1443-4FAA-89AF-2153E2E06E72}"/>
              </a:ext>
            </a:extLst>
          </p:cNvPr>
          <p:cNvSpPr/>
          <p:nvPr/>
        </p:nvSpPr>
        <p:spPr>
          <a:xfrm>
            <a:off x="9661685" y="2710015"/>
            <a:ext cx="626740" cy="626740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BBE5443-CEBD-4956-90A5-D2CEF7D4EFCF}"/>
              </a:ext>
            </a:extLst>
          </p:cNvPr>
          <p:cNvGrpSpPr/>
          <p:nvPr/>
        </p:nvGrpSpPr>
        <p:grpSpPr>
          <a:xfrm>
            <a:off x="2151608" y="4234662"/>
            <a:ext cx="155342" cy="630290"/>
            <a:chOff x="1408027" y="3273555"/>
            <a:chExt cx="155342" cy="630290"/>
          </a:xfrm>
          <a:solidFill>
            <a:schemeClr val="accent6"/>
          </a:solidFill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5098292-9129-489A-90ED-ED625F886E35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AEF8616-D4C8-4E4E-ABC2-324A0616E828}"/>
                </a:ext>
              </a:extLst>
            </p:cNvPr>
            <p:cNvSpPr/>
            <p:nvPr/>
          </p:nvSpPr>
          <p:spPr>
            <a:xfrm>
              <a:off x="1408027" y="3511029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5F3AB9A-8734-4E7C-9942-F7555A0D5E6A}"/>
                </a:ext>
              </a:extLst>
            </p:cNvPr>
            <p:cNvSpPr/>
            <p:nvPr/>
          </p:nvSpPr>
          <p:spPr>
            <a:xfrm>
              <a:off x="1408027" y="327355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74F575F-F6BE-4FFC-835B-963ED5B742F6}"/>
              </a:ext>
            </a:extLst>
          </p:cNvPr>
          <p:cNvGrpSpPr/>
          <p:nvPr/>
        </p:nvGrpSpPr>
        <p:grpSpPr>
          <a:xfrm>
            <a:off x="4090446" y="3703814"/>
            <a:ext cx="155342" cy="630290"/>
            <a:chOff x="1408027" y="3273555"/>
            <a:chExt cx="155342" cy="630290"/>
          </a:xfrm>
          <a:solidFill>
            <a:schemeClr val="accent1"/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B847342-1630-44BA-985B-209654C9EC55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EC137723-7961-46E9-BE40-AF9E010A26F4}"/>
                </a:ext>
              </a:extLst>
            </p:cNvPr>
            <p:cNvSpPr/>
            <p:nvPr/>
          </p:nvSpPr>
          <p:spPr>
            <a:xfrm>
              <a:off x="1408027" y="3511029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5CACBEC-368C-4525-B250-B4945632DAE1}"/>
                </a:ext>
              </a:extLst>
            </p:cNvPr>
            <p:cNvSpPr/>
            <p:nvPr/>
          </p:nvSpPr>
          <p:spPr>
            <a:xfrm>
              <a:off x="1408027" y="327355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8925421-C668-4343-9E8F-2B311B0F67CF}"/>
              </a:ext>
            </a:extLst>
          </p:cNvPr>
          <p:cNvGrpSpPr/>
          <p:nvPr/>
        </p:nvGrpSpPr>
        <p:grpSpPr>
          <a:xfrm>
            <a:off x="6018330" y="3132974"/>
            <a:ext cx="155342" cy="630290"/>
            <a:chOff x="1408027" y="3273555"/>
            <a:chExt cx="155342" cy="630290"/>
          </a:xfrm>
          <a:solidFill>
            <a:schemeClr val="accent2"/>
          </a:solidFill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05BCE5C-7308-49AA-B924-BE65FB5C04DD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4279D40-67CA-4043-A554-F72A011C217A}"/>
                </a:ext>
              </a:extLst>
            </p:cNvPr>
            <p:cNvSpPr/>
            <p:nvPr/>
          </p:nvSpPr>
          <p:spPr>
            <a:xfrm>
              <a:off x="1408027" y="3511029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961E49D5-47AE-4E22-905F-08AB738A9919}"/>
                </a:ext>
              </a:extLst>
            </p:cNvPr>
            <p:cNvSpPr/>
            <p:nvPr/>
          </p:nvSpPr>
          <p:spPr>
            <a:xfrm>
              <a:off x="1408027" y="327355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7E38FA4-E134-41B2-AC6E-7B3DE9B84699}"/>
              </a:ext>
            </a:extLst>
          </p:cNvPr>
          <p:cNvGrpSpPr/>
          <p:nvPr/>
        </p:nvGrpSpPr>
        <p:grpSpPr>
          <a:xfrm>
            <a:off x="7970818" y="4033732"/>
            <a:ext cx="155342" cy="630290"/>
            <a:chOff x="1408027" y="3273555"/>
            <a:chExt cx="155342" cy="630290"/>
          </a:xfrm>
          <a:solidFill>
            <a:schemeClr val="accent3"/>
          </a:solidFill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315C36E-175D-4DEF-8A3F-BD0DA290645D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C167A698-6047-4211-BF24-5FA85F5D210B}"/>
                </a:ext>
              </a:extLst>
            </p:cNvPr>
            <p:cNvSpPr/>
            <p:nvPr/>
          </p:nvSpPr>
          <p:spPr>
            <a:xfrm>
              <a:off x="1408027" y="3511029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75B9861-E30A-4A03-942D-6709C59488EC}"/>
                </a:ext>
              </a:extLst>
            </p:cNvPr>
            <p:cNvSpPr/>
            <p:nvPr/>
          </p:nvSpPr>
          <p:spPr>
            <a:xfrm>
              <a:off x="1408027" y="327355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9E91802-4B44-4360-A6C5-3D4642032602}"/>
              </a:ext>
            </a:extLst>
          </p:cNvPr>
          <p:cNvGrpSpPr/>
          <p:nvPr/>
        </p:nvGrpSpPr>
        <p:grpSpPr>
          <a:xfrm>
            <a:off x="9897384" y="3460576"/>
            <a:ext cx="155342" cy="630290"/>
            <a:chOff x="1408027" y="3273555"/>
            <a:chExt cx="155342" cy="630290"/>
          </a:xfrm>
          <a:solidFill>
            <a:schemeClr val="accent4"/>
          </a:solidFill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B7FE9EA-12A8-4A4A-BB64-711BAFDDB2A9}"/>
                </a:ext>
              </a:extLst>
            </p:cNvPr>
            <p:cNvSpPr/>
            <p:nvPr/>
          </p:nvSpPr>
          <p:spPr>
            <a:xfrm>
              <a:off x="1408027" y="3748503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15D6CD9-6D1E-478F-B2E2-3C8BD4E4D42A}"/>
                </a:ext>
              </a:extLst>
            </p:cNvPr>
            <p:cNvSpPr/>
            <p:nvPr/>
          </p:nvSpPr>
          <p:spPr>
            <a:xfrm>
              <a:off x="1408027" y="3511029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FA73859-19D1-4F37-81CD-4136B2EA1F19}"/>
                </a:ext>
              </a:extLst>
            </p:cNvPr>
            <p:cNvSpPr/>
            <p:nvPr/>
          </p:nvSpPr>
          <p:spPr>
            <a:xfrm>
              <a:off x="1408027" y="3273555"/>
              <a:ext cx="155342" cy="15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12433C6-B448-4E44-9C00-08BF198A8927}"/>
              </a:ext>
            </a:extLst>
          </p:cNvPr>
          <p:cNvGrpSpPr/>
          <p:nvPr/>
        </p:nvGrpSpPr>
        <p:grpSpPr>
          <a:xfrm>
            <a:off x="1225457" y="2806688"/>
            <a:ext cx="2015584" cy="1261884"/>
            <a:chOff x="1715370" y="1766707"/>
            <a:chExt cx="1472234" cy="1261884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9BB9EB1-BB81-4BFF-8D21-84A7E3099C43}"/>
                </a:ext>
              </a:extLst>
            </p:cNvPr>
            <p:cNvSpPr txBox="1"/>
            <p:nvPr/>
          </p:nvSpPr>
          <p:spPr>
            <a:xfrm>
              <a:off x="1724504" y="2012928"/>
              <a:ext cx="14631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4DFE39C-AF53-4DEE-BFA7-47CB875C8A9A}"/>
                </a:ext>
              </a:extLst>
            </p:cNvPr>
            <p:cNvSpPr txBox="1"/>
            <p:nvPr/>
          </p:nvSpPr>
          <p:spPr>
            <a:xfrm>
              <a:off x="1715370" y="1766707"/>
              <a:ext cx="1470878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B1837A7-DB4B-444E-8C6A-D1C9BC61BFDC}"/>
              </a:ext>
            </a:extLst>
          </p:cNvPr>
          <p:cNvGrpSpPr/>
          <p:nvPr/>
        </p:nvGrpSpPr>
        <p:grpSpPr>
          <a:xfrm>
            <a:off x="3160324" y="2287318"/>
            <a:ext cx="2015584" cy="1261884"/>
            <a:chOff x="1715370" y="1766707"/>
            <a:chExt cx="1472234" cy="1261884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6C5123D-33CF-4064-AC26-04E75F0E9A16}"/>
                </a:ext>
              </a:extLst>
            </p:cNvPr>
            <p:cNvSpPr txBox="1"/>
            <p:nvPr/>
          </p:nvSpPr>
          <p:spPr>
            <a:xfrm>
              <a:off x="1724504" y="2012928"/>
              <a:ext cx="14631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091411B-8050-40EA-8AD6-C74246B8D81A}"/>
                </a:ext>
              </a:extLst>
            </p:cNvPr>
            <p:cNvSpPr txBox="1"/>
            <p:nvPr/>
          </p:nvSpPr>
          <p:spPr>
            <a:xfrm>
              <a:off x="1715370" y="1766707"/>
              <a:ext cx="1470878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1E9ECBA-28F0-4C52-BD5F-EC7400315CEE}"/>
              </a:ext>
            </a:extLst>
          </p:cNvPr>
          <p:cNvGrpSpPr/>
          <p:nvPr/>
        </p:nvGrpSpPr>
        <p:grpSpPr>
          <a:xfrm>
            <a:off x="5088208" y="1726656"/>
            <a:ext cx="2015584" cy="1261884"/>
            <a:chOff x="1715370" y="1766707"/>
            <a:chExt cx="1472234" cy="1261884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7082318-A695-4951-8520-1C7DFE59A2C5}"/>
                </a:ext>
              </a:extLst>
            </p:cNvPr>
            <p:cNvSpPr txBox="1"/>
            <p:nvPr/>
          </p:nvSpPr>
          <p:spPr>
            <a:xfrm>
              <a:off x="1724504" y="2012928"/>
              <a:ext cx="14631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E66A692-5E80-4190-A514-A18866DE034F}"/>
                </a:ext>
              </a:extLst>
            </p:cNvPr>
            <p:cNvSpPr txBox="1"/>
            <p:nvPr/>
          </p:nvSpPr>
          <p:spPr>
            <a:xfrm>
              <a:off x="1715370" y="1766707"/>
              <a:ext cx="1470878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2396A50-9413-4532-AFBA-6612A1322061}"/>
              </a:ext>
            </a:extLst>
          </p:cNvPr>
          <p:cNvGrpSpPr/>
          <p:nvPr/>
        </p:nvGrpSpPr>
        <p:grpSpPr>
          <a:xfrm>
            <a:off x="7040697" y="4831412"/>
            <a:ext cx="2015584" cy="1261884"/>
            <a:chOff x="1715370" y="1766707"/>
            <a:chExt cx="1472234" cy="126188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873E0A3-C108-41C3-9AFB-531ABB50828D}"/>
                </a:ext>
              </a:extLst>
            </p:cNvPr>
            <p:cNvSpPr txBox="1"/>
            <p:nvPr/>
          </p:nvSpPr>
          <p:spPr>
            <a:xfrm>
              <a:off x="1724504" y="2012928"/>
              <a:ext cx="14631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9BF8DA7-8096-49CE-A9A7-86ABD0F608B6}"/>
                </a:ext>
              </a:extLst>
            </p:cNvPr>
            <p:cNvSpPr txBox="1"/>
            <p:nvPr/>
          </p:nvSpPr>
          <p:spPr>
            <a:xfrm>
              <a:off x="1715370" y="1766707"/>
              <a:ext cx="1470878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1E95065-1DE0-40D1-9451-A3495D504058}"/>
              </a:ext>
            </a:extLst>
          </p:cNvPr>
          <p:cNvGrpSpPr/>
          <p:nvPr/>
        </p:nvGrpSpPr>
        <p:grpSpPr>
          <a:xfrm>
            <a:off x="8967263" y="4273675"/>
            <a:ext cx="2015584" cy="1261884"/>
            <a:chOff x="1715370" y="1766707"/>
            <a:chExt cx="1472234" cy="1261884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C9A4453-35CC-4F3A-A0F8-B9E8402E50D9}"/>
                </a:ext>
              </a:extLst>
            </p:cNvPr>
            <p:cNvSpPr txBox="1"/>
            <p:nvPr/>
          </p:nvSpPr>
          <p:spPr>
            <a:xfrm>
              <a:off x="1724504" y="2012928"/>
              <a:ext cx="14631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F0ACE69-93DB-4A17-8556-DB1F776475F8}"/>
                </a:ext>
              </a:extLst>
            </p:cNvPr>
            <p:cNvSpPr txBox="1"/>
            <p:nvPr/>
          </p:nvSpPr>
          <p:spPr>
            <a:xfrm>
              <a:off x="1715370" y="1766707"/>
              <a:ext cx="1470878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9" name="Rectangle 30">
            <a:extLst>
              <a:ext uri="{FF2B5EF4-FFF2-40B4-BE49-F238E27FC236}">
                <a16:creationId xmlns:a16="http://schemas.microsoft.com/office/drawing/2014/main" id="{7A7EDE14-8390-454C-B03E-E7D0CB36BDDA}"/>
              </a:ext>
            </a:extLst>
          </p:cNvPr>
          <p:cNvSpPr/>
          <p:nvPr/>
        </p:nvSpPr>
        <p:spPr>
          <a:xfrm>
            <a:off x="5937396" y="3996050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Parallelogram 30">
            <a:extLst>
              <a:ext uri="{FF2B5EF4-FFF2-40B4-BE49-F238E27FC236}">
                <a16:creationId xmlns:a16="http://schemas.microsoft.com/office/drawing/2014/main" id="{C26126BA-E6CB-4C08-AB42-ACA88BE6FE21}"/>
              </a:ext>
            </a:extLst>
          </p:cNvPr>
          <p:cNvSpPr/>
          <p:nvPr/>
        </p:nvSpPr>
        <p:spPr>
          <a:xfrm flipH="1">
            <a:off x="2063659" y="5139190"/>
            <a:ext cx="351685" cy="352555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ound Same Side Corner Rectangle 11">
            <a:extLst>
              <a:ext uri="{FF2B5EF4-FFF2-40B4-BE49-F238E27FC236}">
                <a16:creationId xmlns:a16="http://schemas.microsoft.com/office/drawing/2014/main" id="{C78F9853-6FB7-41D8-9DB0-E19C9D857B83}"/>
              </a:ext>
            </a:extLst>
          </p:cNvPr>
          <p:cNvSpPr>
            <a:spLocks noChangeAspect="1"/>
          </p:cNvSpPr>
          <p:nvPr/>
        </p:nvSpPr>
        <p:spPr>
          <a:xfrm rot="9900000">
            <a:off x="9788202" y="2868590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Rectangle 36">
            <a:extLst>
              <a:ext uri="{FF2B5EF4-FFF2-40B4-BE49-F238E27FC236}">
                <a16:creationId xmlns:a16="http://schemas.microsoft.com/office/drawing/2014/main" id="{5362F56B-631E-4463-BE5E-38A023545AEC}"/>
              </a:ext>
            </a:extLst>
          </p:cNvPr>
          <p:cNvSpPr/>
          <p:nvPr/>
        </p:nvSpPr>
        <p:spPr>
          <a:xfrm>
            <a:off x="7869547" y="3459210"/>
            <a:ext cx="351597" cy="29390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3" name="자유형 151">
            <a:extLst>
              <a:ext uri="{FF2B5EF4-FFF2-40B4-BE49-F238E27FC236}">
                <a16:creationId xmlns:a16="http://schemas.microsoft.com/office/drawing/2014/main" id="{9BA99675-4F32-4125-846F-3CCF8DAD39BC}"/>
              </a:ext>
            </a:extLst>
          </p:cNvPr>
          <p:cNvSpPr/>
          <p:nvPr/>
        </p:nvSpPr>
        <p:spPr>
          <a:xfrm>
            <a:off x="3989822" y="4553013"/>
            <a:ext cx="369092" cy="387388"/>
          </a:xfrm>
          <a:custGeom>
            <a:avLst/>
            <a:gdLst>
              <a:gd name="connsiteX0" fmla="*/ 1460984 w 2921968"/>
              <a:gd name="connsiteY0" fmla="*/ 233294 h 3066808"/>
              <a:gd name="connsiteX1" fmla="*/ 1320049 w 2921968"/>
              <a:gd name="connsiteY1" fmla="*/ 374229 h 3066808"/>
              <a:gd name="connsiteX2" fmla="*/ 1460984 w 2921968"/>
              <a:gd name="connsiteY2" fmla="*/ 515164 h 3066808"/>
              <a:gd name="connsiteX3" fmla="*/ 1601919 w 2921968"/>
              <a:gd name="connsiteY3" fmla="*/ 374229 h 3066808"/>
              <a:gd name="connsiteX4" fmla="*/ 1460984 w 2921968"/>
              <a:gd name="connsiteY4" fmla="*/ 233294 h 3066808"/>
              <a:gd name="connsiteX5" fmla="*/ 1460984 w 2921968"/>
              <a:gd name="connsiteY5" fmla="*/ 0 h 3066808"/>
              <a:gd name="connsiteX6" fmla="*/ 1835213 w 2921968"/>
              <a:gd name="connsiteY6" fmla="*/ 374229 h 3066808"/>
              <a:gd name="connsiteX7" fmla="*/ 1670219 w 2921968"/>
              <a:gd name="connsiteY7" fmla="*/ 684545 h 3066808"/>
              <a:gd name="connsiteX8" fmla="*/ 1626866 w 2921968"/>
              <a:gd name="connsiteY8" fmla="*/ 708077 h 3066808"/>
              <a:gd name="connsiteX9" fmla="*/ 1646248 w 2921968"/>
              <a:gd name="connsiteY9" fmla="*/ 873151 h 3066808"/>
              <a:gd name="connsiteX10" fmla="*/ 2235203 w 2921968"/>
              <a:gd name="connsiteY10" fmla="*/ 873151 h 3066808"/>
              <a:gd name="connsiteX11" fmla="*/ 2241832 w 2921968"/>
              <a:gd name="connsiteY11" fmla="*/ 851796 h 3066808"/>
              <a:gd name="connsiteX12" fmla="*/ 2430803 w 2921968"/>
              <a:gd name="connsiteY12" fmla="*/ 726537 h 3066808"/>
              <a:gd name="connsiteX13" fmla="*/ 2635891 w 2921968"/>
              <a:gd name="connsiteY13" fmla="*/ 931625 h 3066808"/>
              <a:gd name="connsiteX14" fmla="*/ 2430803 w 2921968"/>
              <a:gd name="connsiteY14" fmla="*/ 1136713 h 3066808"/>
              <a:gd name="connsiteX15" fmla="*/ 2241832 w 2921968"/>
              <a:gd name="connsiteY15" fmla="*/ 1011455 h 3066808"/>
              <a:gd name="connsiteX16" fmla="*/ 2233652 w 2921968"/>
              <a:gd name="connsiteY16" fmla="*/ 985105 h 3066808"/>
              <a:gd name="connsiteX17" fmla="*/ 1659393 w 2921968"/>
              <a:gd name="connsiteY17" fmla="*/ 985105 h 3066808"/>
              <a:gd name="connsiteX18" fmla="*/ 1835639 w 2921968"/>
              <a:gd name="connsiteY18" fmla="*/ 2486125 h 3066808"/>
              <a:gd name="connsiteX19" fmla="*/ 2605322 w 2921968"/>
              <a:gd name="connsiteY19" fmla="*/ 1804902 h 3066808"/>
              <a:gd name="connsiteX20" fmla="*/ 2437231 w 2921968"/>
              <a:gd name="connsiteY20" fmla="*/ 1828663 h 3066808"/>
              <a:gd name="connsiteX21" fmla="*/ 2679599 w 2921968"/>
              <a:gd name="connsiteY21" fmla="*/ 1472350 h 3066808"/>
              <a:gd name="connsiteX22" fmla="*/ 2921968 w 2921968"/>
              <a:gd name="connsiteY22" fmla="*/ 1828663 h 3066808"/>
              <a:gd name="connsiteX23" fmla="*/ 2749252 w 2921968"/>
              <a:gd name="connsiteY23" fmla="*/ 1804848 h 3066808"/>
              <a:gd name="connsiteX24" fmla="*/ 1665272 w 2921968"/>
              <a:gd name="connsiteY24" fmla="*/ 2905483 h 3066808"/>
              <a:gd name="connsiteX25" fmla="*/ 1462434 w 2921968"/>
              <a:gd name="connsiteY25" fmla="*/ 3066808 h 3066808"/>
              <a:gd name="connsiteX26" fmla="*/ 1265857 w 2921968"/>
              <a:gd name="connsiteY26" fmla="*/ 2910631 h 3066808"/>
              <a:gd name="connsiteX27" fmla="*/ 175466 w 2921968"/>
              <a:gd name="connsiteY27" fmla="*/ 1804523 h 3066808"/>
              <a:gd name="connsiteX28" fmla="*/ 0 w 2921968"/>
              <a:gd name="connsiteY28" fmla="*/ 1828663 h 3066808"/>
              <a:gd name="connsiteX29" fmla="*/ 242369 w 2921968"/>
              <a:gd name="connsiteY29" fmla="*/ 1472350 h 3066808"/>
              <a:gd name="connsiteX30" fmla="*/ 484739 w 2921968"/>
              <a:gd name="connsiteY30" fmla="*/ 1828663 h 3066808"/>
              <a:gd name="connsiteX31" fmla="*/ 319066 w 2921968"/>
              <a:gd name="connsiteY31" fmla="*/ 1805271 h 3066808"/>
              <a:gd name="connsiteX32" fmla="*/ 1095798 w 2921968"/>
              <a:gd name="connsiteY32" fmla="*/ 2488933 h 3066808"/>
              <a:gd name="connsiteX33" fmla="*/ 1266566 w 2921968"/>
              <a:gd name="connsiteY33" fmla="*/ 985105 h 3066808"/>
              <a:gd name="connsiteX34" fmla="*/ 728631 w 2921968"/>
              <a:gd name="connsiteY34" fmla="*/ 985105 h 3066808"/>
              <a:gd name="connsiteX35" fmla="*/ 727109 w 2921968"/>
              <a:gd name="connsiteY35" fmla="*/ 987221 h 3066808"/>
              <a:gd name="connsiteX36" fmla="*/ 719586 w 2921968"/>
              <a:gd name="connsiteY36" fmla="*/ 1011455 h 3066808"/>
              <a:gd name="connsiteX37" fmla="*/ 530615 w 2921968"/>
              <a:gd name="connsiteY37" fmla="*/ 1136713 h 3066808"/>
              <a:gd name="connsiteX38" fmla="*/ 325527 w 2921968"/>
              <a:gd name="connsiteY38" fmla="*/ 931625 h 3066808"/>
              <a:gd name="connsiteX39" fmla="*/ 530615 w 2921968"/>
              <a:gd name="connsiteY39" fmla="*/ 726537 h 3066808"/>
              <a:gd name="connsiteX40" fmla="*/ 719586 w 2921968"/>
              <a:gd name="connsiteY40" fmla="*/ 851796 h 3066808"/>
              <a:gd name="connsiteX41" fmla="*/ 724380 w 2921968"/>
              <a:gd name="connsiteY41" fmla="*/ 867240 h 3066808"/>
              <a:gd name="connsiteX42" fmla="*/ 728634 w 2921968"/>
              <a:gd name="connsiteY42" fmla="*/ 873151 h 3066808"/>
              <a:gd name="connsiteX43" fmla="*/ 1279279 w 2921968"/>
              <a:gd name="connsiteY43" fmla="*/ 873151 h 3066808"/>
              <a:gd name="connsiteX44" fmla="*/ 1297855 w 2921968"/>
              <a:gd name="connsiteY44" fmla="*/ 709571 h 3066808"/>
              <a:gd name="connsiteX45" fmla="*/ 1251749 w 2921968"/>
              <a:gd name="connsiteY45" fmla="*/ 684545 h 3066808"/>
              <a:gd name="connsiteX46" fmla="*/ 1086755 w 2921968"/>
              <a:gd name="connsiteY46" fmla="*/ 374229 h 3066808"/>
              <a:gd name="connsiteX47" fmla="*/ 1460984 w 2921968"/>
              <a:gd name="connsiteY47" fmla="*/ 0 h 3066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2921968" h="3066808">
                <a:moveTo>
                  <a:pt x="1460984" y="233294"/>
                </a:moveTo>
                <a:cubicBezTo>
                  <a:pt x="1383148" y="233294"/>
                  <a:pt x="1320049" y="296393"/>
                  <a:pt x="1320049" y="374229"/>
                </a:cubicBezTo>
                <a:cubicBezTo>
                  <a:pt x="1320049" y="452065"/>
                  <a:pt x="1383148" y="515164"/>
                  <a:pt x="1460984" y="515164"/>
                </a:cubicBezTo>
                <a:cubicBezTo>
                  <a:pt x="1538820" y="515164"/>
                  <a:pt x="1601919" y="452065"/>
                  <a:pt x="1601919" y="374229"/>
                </a:cubicBezTo>
                <a:cubicBezTo>
                  <a:pt x="1601919" y="296393"/>
                  <a:pt x="1538820" y="233294"/>
                  <a:pt x="1460984" y="233294"/>
                </a:cubicBezTo>
                <a:close/>
                <a:moveTo>
                  <a:pt x="1460984" y="0"/>
                </a:moveTo>
                <a:cubicBezTo>
                  <a:pt x="1667665" y="0"/>
                  <a:pt x="1835213" y="167548"/>
                  <a:pt x="1835213" y="374229"/>
                </a:cubicBezTo>
                <a:cubicBezTo>
                  <a:pt x="1835213" y="503404"/>
                  <a:pt x="1769765" y="617294"/>
                  <a:pt x="1670219" y="684545"/>
                </a:cubicBezTo>
                <a:lnTo>
                  <a:pt x="1626866" y="708077"/>
                </a:lnTo>
                <a:lnTo>
                  <a:pt x="1646248" y="873151"/>
                </a:lnTo>
                <a:lnTo>
                  <a:pt x="2235203" y="873151"/>
                </a:lnTo>
                <a:lnTo>
                  <a:pt x="2241832" y="851796"/>
                </a:lnTo>
                <a:cubicBezTo>
                  <a:pt x="2272966" y="778187"/>
                  <a:pt x="2345853" y="726537"/>
                  <a:pt x="2430803" y="726537"/>
                </a:cubicBezTo>
                <a:cubicBezTo>
                  <a:pt x="2544070" y="726537"/>
                  <a:pt x="2635891" y="818358"/>
                  <a:pt x="2635891" y="931625"/>
                </a:cubicBezTo>
                <a:cubicBezTo>
                  <a:pt x="2635891" y="1044892"/>
                  <a:pt x="2544070" y="1136713"/>
                  <a:pt x="2430803" y="1136713"/>
                </a:cubicBezTo>
                <a:cubicBezTo>
                  <a:pt x="2345853" y="1136713"/>
                  <a:pt x="2272966" y="1085064"/>
                  <a:pt x="2241832" y="1011455"/>
                </a:cubicBezTo>
                <a:lnTo>
                  <a:pt x="2233652" y="985105"/>
                </a:lnTo>
                <a:lnTo>
                  <a:pt x="1659393" y="985105"/>
                </a:lnTo>
                <a:lnTo>
                  <a:pt x="1835639" y="2486125"/>
                </a:lnTo>
                <a:cubicBezTo>
                  <a:pt x="2257126" y="2356235"/>
                  <a:pt x="2582425" y="2203368"/>
                  <a:pt x="2605322" y="1804902"/>
                </a:cubicBezTo>
                <a:cubicBezTo>
                  <a:pt x="2547615" y="1806965"/>
                  <a:pt x="2490707" y="1815307"/>
                  <a:pt x="2437231" y="1828663"/>
                </a:cubicBezTo>
                <a:cubicBezTo>
                  <a:pt x="2542844" y="1722240"/>
                  <a:pt x="2642253" y="1622871"/>
                  <a:pt x="2679599" y="1472350"/>
                </a:cubicBezTo>
                <a:cubicBezTo>
                  <a:pt x="2719016" y="1621107"/>
                  <a:pt x="2816355" y="1715183"/>
                  <a:pt x="2921968" y="1828663"/>
                </a:cubicBezTo>
                <a:cubicBezTo>
                  <a:pt x="2868630" y="1815688"/>
                  <a:pt x="2809977" y="1807008"/>
                  <a:pt x="2749252" y="1804848"/>
                </a:cubicBezTo>
                <a:cubicBezTo>
                  <a:pt x="2719427" y="2342499"/>
                  <a:pt x="2353693" y="2860207"/>
                  <a:pt x="1665272" y="2905483"/>
                </a:cubicBezTo>
                <a:cubicBezTo>
                  <a:pt x="1561523" y="2978866"/>
                  <a:pt x="1523475" y="3013033"/>
                  <a:pt x="1462434" y="3066808"/>
                </a:cubicBezTo>
                <a:cubicBezTo>
                  <a:pt x="1404574" y="3011016"/>
                  <a:pt x="1369708" y="2980430"/>
                  <a:pt x="1265857" y="2910631"/>
                </a:cubicBezTo>
                <a:cubicBezTo>
                  <a:pt x="648092" y="2849018"/>
                  <a:pt x="205460" y="2343748"/>
                  <a:pt x="175466" y="1804523"/>
                </a:cubicBezTo>
                <a:cubicBezTo>
                  <a:pt x="115256" y="1806261"/>
                  <a:pt x="55763" y="1814736"/>
                  <a:pt x="0" y="1828663"/>
                </a:cubicBezTo>
                <a:cubicBezTo>
                  <a:pt x="105615" y="1722240"/>
                  <a:pt x="205022" y="1622871"/>
                  <a:pt x="242369" y="1472350"/>
                </a:cubicBezTo>
                <a:cubicBezTo>
                  <a:pt x="281785" y="1621107"/>
                  <a:pt x="379124" y="1715183"/>
                  <a:pt x="484739" y="1828663"/>
                </a:cubicBezTo>
                <a:cubicBezTo>
                  <a:pt x="433473" y="1816193"/>
                  <a:pt x="377298" y="1807690"/>
                  <a:pt x="319066" y="1805271"/>
                </a:cubicBezTo>
                <a:cubicBezTo>
                  <a:pt x="342774" y="2204526"/>
                  <a:pt x="675270" y="2359301"/>
                  <a:pt x="1095798" y="2488933"/>
                </a:cubicBezTo>
                <a:lnTo>
                  <a:pt x="1266566" y="985105"/>
                </a:lnTo>
                <a:lnTo>
                  <a:pt x="728631" y="985105"/>
                </a:lnTo>
                <a:lnTo>
                  <a:pt x="727109" y="987221"/>
                </a:lnTo>
                <a:lnTo>
                  <a:pt x="719586" y="1011455"/>
                </a:lnTo>
                <a:cubicBezTo>
                  <a:pt x="688452" y="1085064"/>
                  <a:pt x="615566" y="1136713"/>
                  <a:pt x="530615" y="1136713"/>
                </a:cubicBezTo>
                <a:cubicBezTo>
                  <a:pt x="417348" y="1136713"/>
                  <a:pt x="325527" y="1044892"/>
                  <a:pt x="325527" y="931625"/>
                </a:cubicBezTo>
                <a:cubicBezTo>
                  <a:pt x="325527" y="818358"/>
                  <a:pt x="417348" y="726537"/>
                  <a:pt x="530615" y="726537"/>
                </a:cubicBezTo>
                <a:cubicBezTo>
                  <a:pt x="615566" y="726537"/>
                  <a:pt x="688452" y="778187"/>
                  <a:pt x="719586" y="851796"/>
                </a:cubicBezTo>
                <a:lnTo>
                  <a:pt x="724380" y="867240"/>
                </a:lnTo>
                <a:lnTo>
                  <a:pt x="728634" y="873151"/>
                </a:lnTo>
                <a:lnTo>
                  <a:pt x="1279279" y="873151"/>
                </a:lnTo>
                <a:lnTo>
                  <a:pt x="1297855" y="709571"/>
                </a:lnTo>
                <a:lnTo>
                  <a:pt x="1251749" y="684545"/>
                </a:lnTo>
                <a:cubicBezTo>
                  <a:pt x="1152204" y="617294"/>
                  <a:pt x="1086755" y="503404"/>
                  <a:pt x="1086755" y="374229"/>
                </a:cubicBezTo>
                <a:cubicBezTo>
                  <a:pt x="1086755" y="167548"/>
                  <a:pt x="1254303" y="0"/>
                  <a:pt x="14609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4682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Timeline Style</a:t>
            </a:r>
          </a:p>
        </p:txBody>
      </p:sp>
      <p:sp>
        <p:nvSpPr>
          <p:cNvPr id="3" name="Freeform 57">
            <a:extLst>
              <a:ext uri="{FF2B5EF4-FFF2-40B4-BE49-F238E27FC236}">
                <a16:creationId xmlns:a16="http://schemas.microsoft.com/office/drawing/2014/main" id="{80CA8719-1F86-4FCD-AEFB-9AB542D58B4A}"/>
              </a:ext>
            </a:extLst>
          </p:cNvPr>
          <p:cNvSpPr/>
          <p:nvPr/>
        </p:nvSpPr>
        <p:spPr>
          <a:xfrm>
            <a:off x="-25190" y="1995752"/>
            <a:ext cx="9125228" cy="4581461"/>
          </a:xfrm>
          <a:custGeom>
            <a:avLst/>
            <a:gdLst>
              <a:gd name="connsiteX0" fmla="*/ 0 w 9154885"/>
              <a:gd name="connsiteY0" fmla="*/ 4191000 h 4191000"/>
              <a:gd name="connsiteX1" fmla="*/ 5791200 w 9154885"/>
              <a:gd name="connsiteY1" fmla="*/ 2253342 h 4191000"/>
              <a:gd name="connsiteX2" fmla="*/ 3744685 w 9154885"/>
              <a:gd name="connsiteY2" fmla="*/ 1371600 h 4191000"/>
              <a:gd name="connsiteX3" fmla="*/ 9154885 w 9154885"/>
              <a:gd name="connsiteY3" fmla="*/ 0 h 4191000"/>
              <a:gd name="connsiteX0" fmla="*/ 0 w 9154885"/>
              <a:gd name="connsiteY0" fmla="*/ 4191000 h 4191000"/>
              <a:gd name="connsiteX1" fmla="*/ 5791200 w 9154885"/>
              <a:gd name="connsiteY1" fmla="*/ 2253342 h 4191000"/>
              <a:gd name="connsiteX2" fmla="*/ 3733800 w 9154885"/>
              <a:gd name="connsiteY2" fmla="*/ 1153886 h 4191000"/>
              <a:gd name="connsiteX3" fmla="*/ 9154885 w 9154885"/>
              <a:gd name="connsiteY3" fmla="*/ 0 h 4191000"/>
              <a:gd name="connsiteX0" fmla="*/ 0 w 9154885"/>
              <a:gd name="connsiteY0" fmla="*/ 4191000 h 4191000"/>
              <a:gd name="connsiteX1" fmla="*/ 5442857 w 9154885"/>
              <a:gd name="connsiteY1" fmla="*/ 2427514 h 4191000"/>
              <a:gd name="connsiteX2" fmla="*/ 3733800 w 9154885"/>
              <a:gd name="connsiteY2" fmla="*/ 1153886 h 4191000"/>
              <a:gd name="connsiteX3" fmla="*/ 9154885 w 9154885"/>
              <a:gd name="connsiteY3" fmla="*/ 0 h 4191000"/>
              <a:gd name="connsiteX0" fmla="*/ 0 w 9154885"/>
              <a:gd name="connsiteY0" fmla="*/ 4191000 h 4191000"/>
              <a:gd name="connsiteX1" fmla="*/ 5442857 w 9154885"/>
              <a:gd name="connsiteY1" fmla="*/ 2427514 h 4191000"/>
              <a:gd name="connsiteX2" fmla="*/ 4278086 w 9154885"/>
              <a:gd name="connsiteY2" fmla="*/ 827315 h 4191000"/>
              <a:gd name="connsiteX3" fmla="*/ 9154885 w 9154885"/>
              <a:gd name="connsiteY3" fmla="*/ 0 h 4191000"/>
              <a:gd name="connsiteX0" fmla="*/ 0 w 9187542"/>
              <a:gd name="connsiteY0" fmla="*/ 4735286 h 4735286"/>
              <a:gd name="connsiteX1" fmla="*/ 5442857 w 9187542"/>
              <a:gd name="connsiteY1" fmla="*/ 2971800 h 4735286"/>
              <a:gd name="connsiteX2" fmla="*/ 4278086 w 9187542"/>
              <a:gd name="connsiteY2" fmla="*/ 1371601 h 4735286"/>
              <a:gd name="connsiteX3" fmla="*/ 9187542 w 9187542"/>
              <a:gd name="connsiteY3" fmla="*/ 0 h 4735286"/>
              <a:gd name="connsiteX0" fmla="*/ 0 w 9187542"/>
              <a:gd name="connsiteY0" fmla="*/ 4735286 h 4735286"/>
              <a:gd name="connsiteX1" fmla="*/ 5323114 w 9187542"/>
              <a:gd name="connsiteY1" fmla="*/ 2764971 h 4735286"/>
              <a:gd name="connsiteX2" fmla="*/ 4278086 w 9187542"/>
              <a:gd name="connsiteY2" fmla="*/ 1371601 h 4735286"/>
              <a:gd name="connsiteX3" fmla="*/ 9187542 w 9187542"/>
              <a:gd name="connsiteY3" fmla="*/ 0 h 4735286"/>
              <a:gd name="connsiteX0" fmla="*/ 0 w 9176656"/>
              <a:gd name="connsiteY0" fmla="*/ 5105400 h 5105400"/>
              <a:gd name="connsiteX1" fmla="*/ 5312228 w 9176656"/>
              <a:gd name="connsiteY1" fmla="*/ 2764971 h 5105400"/>
              <a:gd name="connsiteX2" fmla="*/ 4267200 w 9176656"/>
              <a:gd name="connsiteY2" fmla="*/ 1371601 h 5105400"/>
              <a:gd name="connsiteX3" fmla="*/ 9176656 w 9176656"/>
              <a:gd name="connsiteY3" fmla="*/ 0 h 5105400"/>
              <a:gd name="connsiteX0" fmla="*/ 0 w 9176656"/>
              <a:gd name="connsiteY0" fmla="*/ 5105400 h 5105400"/>
              <a:gd name="connsiteX1" fmla="*/ 5312228 w 9176656"/>
              <a:gd name="connsiteY1" fmla="*/ 2764971 h 5105400"/>
              <a:gd name="connsiteX2" fmla="*/ 4240040 w 9176656"/>
              <a:gd name="connsiteY2" fmla="*/ 1551577 h 5105400"/>
              <a:gd name="connsiteX3" fmla="*/ 9176656 w 9176656"/>
              <a:gd name="connsiteY3" fmla="*/ 0 h 5105400"/>
              <a:gd name="connsiteX0" fmla="*/ 0 w 9176656"/>
              <a:gd name="connsiteY0" fmla="*/ 5105400 h 5105400"/>
              <a:gd name="connsiteX1" fmla="*/ 5393709 w 9176656"/>
              <a:gd name="connsiteY1" fmla="*/ 2878640 h 5105400"/>
              <a:gd name="connsiteX2" fmla="*/ 4240040 w 9176656"/>
              <a:gd name="connsiteY2" fmla="*/ 1551577 h 5105400"/>
              <a:gd name="connsiteX3" fmla="*/ 9176656 w 9176656"/>
              <a:gd name="connsiteY3" fmla="*/ 0 h 5105400"/>
              <a:gd name="connsiteX0" fmla="*/ 0 w 9176656"/>
              <a:gd name="connsiteY0" fmla="*/ 5105400 h 5105400"/>
              <a:gd name="connsiteX1" fmla="*/ 5393709 w 9176656"/>
              <a:gd name="connsiteY1" fmla="*/ 2878640 h 5105400"/>
              <a:gd name="connsiteX2" fmla="*/ 4185720 w 9176656"/>
              <a:gd name="connsiteY2" fmla="*/ 1523160 h 5105400"/>
              <a:gd name="connsiteX3" fmla="*/ 9176656 w 9176656"/>
              <a:gd name="connsiteY3" fmla="*/ 0 h 5105400"/>
              <a:gd name="connsiteX0" fmla="*/ 0 w 9176656"/>
              <a:gd name="connsiteY0" fmla="*/ 5105400 h 5105400"/>
              <a:gd name="connsiteX1" fmla="*/ 5393709 w 9176656"/>
              <a:gd name="connsiteY1" fmla="*/ 2878640 h 5105400"/>
              <a:gd name="connsiteX2" fmla="*/ 4185720 w 9176656"/>
              <a:gd name="connsiteY2" fmla="*/ 1523160 h 5105400"/>
              <a:gd name="connsiteX3" fmla="*/ 9176656 w 9176656"/>
              <a:gd name="connsiteY3" fmla="*/ 0 h 5105400"/>
              <a:gd name="connsiteX0" fmla="*/ 0 w 9176656"/>
              <a:gd name="connsiteY0" fmla="*/ 5105400 h 5105400"/>
              <a:gd name="connsiteX1" fmla="*/ 5393709 w 9176656"/>
              <a:gd name="connsiteY1" fmla="*/ 2878640 h 5105400"/>
              <a:gd name="connsiteX2" fmla="*/ 4185720 w 9176656"/>
              <a:gd name="connsiteY2" fmla="*/ 1523160 h 5105400"/>
              <a:gd name="connsiteX3" fmla="*/ 9176656 w 9176656"/>
              <a:gd name="connsiteY3" fmla="*/ 0 h 5105400"/>
              <a:gd name="connsiteX0" fmla="*/ 0 w 9176656"/>
              <a:gd name="connsiteY0" fmla="*/ 5105400 h 5105400"/>
              <a:gd name="connsiteX1" fmla="*/ 5393709 w 9176656"/>
              <a:gd name="connsiteY1" fmla="*/ 2878640 h 5105400"/>
              <a:gd name="connsiteX2" fmla="*/ 4185720 w 9176656"/>
              <a:gd name="connsiteY2" fmla="*/ 1523160 h 5105400"/>
              <a:gd name="connsiteX3" fmla="*/ 9176656 w 9176656"/>
              <a:gd name="connsiteY3" fmla="*/ 0 h 5105400"/>
              <a:gd name="connsiteX0" fmla="*/ 0 w 9176656"/>
              <a:gd name="connsiteY0" fmla="*/ 5105400 h 5105400"/>
              <a:gd name="connsiteX1" fmla="*/ 5393709 w 9176656"/>
              <a:gd name="connsiteY1" fmla="*/ 2878640 h 5105400"/>
              <a:gd name="connsiteX2" fmla="*/ 4185720 w 9176656"/>
              <a:gd name="connsiteY2" fmla="*/ 1523160 h 5105400"/>
              <a:gd name="connsiteX3" fmla="*/ 9176656 w 9176656"/>
              <a:gd name="connsiteY3" fmla="*/ 0 h 5105400"/>
              <a:gd name="connsiteX0" fmla="*/ 0 w 9176656"/>
              <a:gd name="connsiteY0" fmla="*/ 5105400 h 5105400"/>
              <a:gd name="connsiteX1" fmla="*/ 5393709 w 9176656"/>
              <a:gd name="connsiteY1" fmla="*/ 2878640 h 5105400"/>
              <a:gd name="connsiteX2" fmla="*/ 4185720 w 9176656"/>
              <a:gd name="connsiteY2" fmla="*/ 1523160 h 5105400"/>
              <a:gd name="connsiteX3" fmla="*/ 9176656 w 9176656"/>
              <a:gd name="connsiteY3" fmla="*/ 0 h 5105400"/>
              <a:gd name="connsiteX0" fmla="*/ 0 w 9176656"/>
              <a:gd name="connsiteY0" fmla="*/ 5105400 h 5105400"/>
              <a:gd name="connsiteX1" fmla="*/ 5393709 w 9176656"/>
              <a:gd name="connsiteY1" fmla="*/ 2878640 h 5105400"/>
              <a:gd name="connsiteX2" fmla="*/ 4185720 w 9176656"/>
              <a:gd name="connsiteY2" fmla="*/ 1523160 h 5105400"/>
              <a:gd name="connsiteX3" fmla="*/ 9176656 w 9176656"/>
              <a:gd name="connsiteY3" fmla="*/ 0 h 5105400"/>
              <a:gd name="connsiteX0" fmla="*/ 0 w 9774185"/>
              <a:gd name="connsiteY0" fmla="*/ 5247486 h 5247486"/>
              <a:gd name="connsiteX1" fmla="*/ 5991238 w 9774185"/>
              <a:gd name="connsiteY1" fmla="*/ 2878640 h 5247486"/>
              <a:gd name="connsiteX2" fmla="*/ 4783249 w 9774185"/>
              <a:gd name="connsiteY2" fmla="*/ 1523160 h 5247486"/>
              <a:gd name="connsiteX3" fmla="*/ 9774185 w 9774185"/>
              <a:gd name="connsiteY3" fmla="*/ 0 h 5247486"/>
              <a:gd name="connsiteX0" fmla="*/ 0 w 9774185"/>
              <a:gd name="connsiteY0" fmla="*/ 5247486 h 5247486"/>
              <a:gd name="connsiteX1" fmla="*/ 5991238 w 9774185"/>
              <a:gd name="connsiteY1" fmla="*/ 2878640 h 5247486"/>
              <a:gd name="connsiteX2" fmla="*/ 4783249 w 9774185"/>
              <a:gd name="connsiteY2" fmla="*/ 1523160 h 5247486"/>
              <a:gd name="connsiteX3" fmla="*/ 9774185 w 9774185"/>
              <a:gd name="connsiteY3" fmla="*/ 0 h 5247486"/>
              <a:gd name="connsiteX0" fmla="*/ 0 w 10335499"/>
              <a:gd name="connsiteY0" fmla="*/ 5342210 h 5342210"/>
              <a:gd name="connsiteX1" fmla="*/ 5991238 w 10335499"/>
              <a:gd name="connsiteY1" fmla="*/ 2973364 h 5342210"/>
              <a:gd name="connsiteX2" fmla="*/ 4783249 w 10335499"/>
              <a:gd name="connsiteY2" fmla="*/ 1617884 h 5342210"/>
              <a:gd name="connsiteX3" fmla="*/ 10335499 w 10335499"/>
              <a:gd name="connsiteY3" fmla="*/ 0 h 5342210"/>
              <a:gd name="connsiteX0" fmla="*/ 0 w 10335499"/>
              <a:gd name="connsiteY0" fmla="*/ 5342210 h 5342210"/>
              <a:gd name="connsiteX1" fmla="*/ 5991238 w 10335499"/>
              <a:gd name="connsiteY1" fmla="*/ 2973364 h 5342210"/>
              <a:gd name="connsiteX2" fmla="*/ 4783249 w 10335499"/>
              <a:gd name="connsiteY2" fmla="*/ 1617884 h 5342210"/>
              <a:gd name="connsiteX3" fmla="*/ 10335499 w 10335499"/>
              <a:gd name="connsiteY3" fmla="*/ 0 h 5342210"/>
              <a:gd name="connsiteX0" fmla="*/ 0 w 10335499"/>
              <a:gd name="connsiteY0" fmla="*/ 5342210 h 5342210"/>
              <a:gd name="connsiteX1" fmla="*/ 5991238 w 10335499"/>
              <a:gd name="connsiteY1" fmla="*/ 2973364 h 5342210"/>
              <a:gd name="connsiteX2" fmla="*/ 4783249 w 10335499"/>
              <a:gd name="connsiteY2" fmla="*/ 1617884 h 5342210"/>
              <a:gd name="connsiteX3" fmla="*/ 10335499 w 10335499"/>
              <a:gd name="connsiteY3" fmla="*/ 0 h 5342210"/>
              <a:gd name="connsiteX0" fmla="*/ 0 w 10335499"/>
              <a:gd name="connsiteY0" fmla="*/ 5342210 h 5342210"/>
              <a:gd name="connsiteX1" fmla="*/ 5991238 w 10335499"/>
              <a:gd name="connsiteY1" fmla="*/ 2973364 h 5342210"/>
              <a:gd name="connsiteX2" fmla="*/ 4783249 w 10335499"/>
              <a:gd name="connsiteY2" fmla="*/ 1617884 h 5342210"/>
              <a:gd name="connsiteX3" fmla="*/ 10335499 w 10335499"/>
              <a:gd name="connsiteY3" fmla="*/ 0 h 5342210"/>
              <a:gd name="connsiteX0" fmla="*/ 0 w 10335499"/>
              <a:gd name="connsiteY0" fmla="*/ 5342210 h 5342210"/>
              <a:gd name="connsiteX1" fmla="*/ 5991238 w 10335499"/>
              <a:gd name="connsiteY1" fmla="*/ 2973364 h 5342210"/>
              <a:gd name="connsiteX2" fmla="*/ 4783249 w 10335499"/>
              <a:gd name="connsiteY2" fmla="*/ 1617884 h 5342210"/>
              <a:gd name="connsiteX3" fmla="*/ 10335499 w 10335499"/>
              <a:gd name="connsiteY3" fmla="*/ 0 h 5342210"/>
              <a:gd name="connsiteX0" fmla="*/ 0 w 10588328"/>
              <a:gd name="connsiteY0" fmla="*/ 5433778 h 5433778"/>
              <a:gd name="connsiteX1" fmla="*/ 6244067 w 10588328"/>
              <a:gd name="connsiteY1" fmla="*/ 2973364 h 5433778"/>
              <a:gd name="connsiteX2" fmla="*/ 5036078 w 10588328"/>
              <a:gd name="connsiteY2" fmla="*/ 1617884 h 5433778"/>
              <a:gd name="connsiteX3" fmla="*/ 10588328 w 10588328"/>
              <a:gd name="connsiteY3" fmla="*/ 0 h 5433778"/>
              <a:gd name="connsiteX0" fmla="*/ 0 w 10092395"/>
              <a:gd name="connsiteY0" fmla="*/ 5301514 h 5301514"/>
              <a:gd name="connsiteX1" fmla="*/ 6244067 w 10092395"/>
              <a:gd name="connsiteY1" fmla="*/ 2841100 h 5301514"/>
              <a:gd name="connsiteX2" fmla="*/ 5036078 w 10092395"/>
              <a:gd name="connsiteY2" fmla="*/ 1485620 h 5301514"/>
              <a:gd name="connsiteX3" fmla="*/ 10092395 w 10092395"/>
              <a:gd name="connsiteY3" fmla="*/ 0 h 5301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92395" h="5301514">
                <a:moveTo>
                  <a:pt x="0" y="5301514"/>
                </a:moveTo>
                <a:cubicBezTo>
                  <a:pt x="2710291" y="4681305"/>
                  <a:pt x="5404721" y="3477082"/>
                  <a:pt x="6244067" y="2841100"/>
                </a:cubicBezTo>
                <a:cubicBezTo>
                  <a:pt x="7083413" y="2205118"/>
                  <a:pt x="4265258" y="2012756"/>
                  <a:pt x="5036078" y="1485620"/>
                </a:cubicBezTo>
                <a:cubicBezTo>
                  <a:pt x="5680149" y="1062682"/>
                  <a:pt x="8065954" y="479076"/>
                  <a:pt x="10092395" y="0"/>
                </a:cubicBezTo>
              </a:path>
            </a:pathLst>
          </a:cu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694EC0E-D6E6-42FC-998C-61AD5CABE4A3}"/>
              </a:ext>
            </a:extLst>
          </p:cNvPr>
          <p:cNvSpPr/>
          <p:nvPr/>
        </p:nvSpPr>
        <p:spPr>
          <a:xfrm rot="21233707">
            <a:off x="1647570" y="5566542"/>
            <a:ext cx="846302" cy="846302"/>
          </a:xfrm>
          <a:prstGeom prst="ellipse">
            <a:avLst/>
          </a:prstGeom>
          <a:solidFill>
            <a:schemeClr val="accent1"/>
          </a:solidFill>
          <a:ln>
            <a:noFill/>
          </a:ln>
          <a:scene3d>
            <a:camera prst="isometricOffAxis1Top">
              <a:rot lat="18894387" lon="19842216" rev="2003196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2F39556-42A5-46B4-B4BA-02CA951FDB6C}"/>
              </a:ext>
            </a:extLst>
          </p:cNvPr>
          <p:cNvSpPr/>
          <p:nvPr/>
        </p:nvSpPr>
        <p:spPr>
          <a:xfrm>
            <a:off x="4126860" y="4684964"/>
            <a:ext cx="781202" cy="781202"/>
          </a:xfrm>
          <a:prstGeom prst="ellipse">
            <a:avLst/>
          </a:prstGeom>
          <a:solidFill>
            <a:schemeClr val="accent2"/>
          </a:solidFill>
          <a:ln>
            <a:noFill/>
          </a:ln>
          <a:scene3d>
            <a:camera prst="isometricOffAxis1Top">
              <a:rot lat="18664799" lon="19558760" rev="28106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DB37471-733E-4042-915D-B9BE840227D0}"/>
              </a:ext>
            </a:extLst>
          </p:cNvPr>
          <p:cNvSpPr/>
          <p:nvPr/>
        </p:nvSpPr>
        <p:spPr>
          <a:xfrm>
            <a:off x="5359234" y="3868488"/>
            <a:ext cx="716102" cy="716102"/>
          </a:xfrm>
          <a:prstGeom prst="ellipse">
            <a:avLst/>
          </a:prstGeom>
          <a:solidFill>
            <a:schemeClr val="accent3"/>
          </a:solidFill>
          <a:ln>
            <a:noFill/>
          </a:ln>
          <a:scene3d>
            <a:camera prst="isometricOffAxis1Top">
              <a:rot lat="18448671" lon="19229752" rev="2765576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5DA2AB0-7950-4913-ADC0-0BC16F611D63}"/>
              </a:ext>
            </a:extLst>
          </p:cNvPr>
          <p:cNvSpPr/>
          <p:nvPr/>
        </p:nvSpPr>
        <p:spPr>
          <a:xfrm>
            <a:off x="4130980" y="3117111"/>
            <a:ext cx="651001" cy="651001"/>
          </a:xfrm>
          <a:prstGeom prst="ellipse">
            <a:avLst/>
          </a:prstGeom>
          <a:solidFill>
            <a:schemeClr val="accent4"/>
          </a:solidFill>
          <a:ln>
            <a:noFill/>
          </a:ln>
          <a:scene3d>
            <a:camera prst="isometricOffAxis1Top">
              <a:rot lat="18250383" lon="18844636" rev="3378072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4557C8E-3ADD-44A1-8054-8647958140A7}"/>
              </a:ext>
            </a:extLst>
          </p:cNvPr>
          <p:cNvSpPr/>
          <p:nvPr/>
        </p:nvSpPr>
        <p:spPr>
          <a:xfrm>
            <a:off x="6075336" y="2347005"/>
            <a:ext cx="585966" cy="585966"/>
          </a:xfrm>
          <a:prstGeom prst="ellipse">
            <a:avLst/>
          </a:prstGeom>
          <a:solidFill>
            <a:schemeClr val="accent5"/>
          </a:solidFill>
          <a:ln>
            <a:noFill/>
          </a:ln>
          <a:scene3d>
            <a:camera prst="isometricOffAxis1Top">
              <a:rot lat="18075710" lon="18392740" rev="3758555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Graphic 145">
            <a:extLst>
              <a:ext uri="{FF2B5EF4-FFF2-40B4-BE49-F238E27FC236}">
                <a16:creationId xmlns:a16="http://schemas.microsoft.com/office/drawing/2014/main" id="{66940211-165F-40BD-BBD8-6C468923DC70}"/>
              </a:ext>
            </a:extLst>
          </p:cNvPr>
          <p:cNvSpPr/>
          <p:nvPr/>
        </p:nvSpPr>
        <p:spPr>
          <a:xfrm rot="619530">
            <a:off x="8427450" y="492132"/>
            <a:ext cx="3067095" cy="2018937"/>
          </a:xfrm>
          <a:custGeom>
            <a:avLst/>
            <a:gdLst>
              <a:gd name="connsiteX0" fmla="*/ 8252460 w 8305800"/>
              <a:gd name="connsiteY0" fmla="*/ 1882968 h 5467350"/>
              <a:gd name="connsiteX1" fmla="*/ 8200073 w 8305800"/>
              <a:gd name="connsiteY1" fmla="*/ 1898208 h 5467350"/>
              <a:gd name="connsiteX2" fmla="*/ 7437120 w 8305800"/>
              <a:gd name="connsiteY2" fmla="*/ 2204913 h 5467350"/>
              <a:gd name="connsiteX3" fmla="*/ 7340918 w 8305800"/>
              <a:gd name="connsiteY3" fmla="*/ 2217296 h 5467350"/>
              <a:gd name="connsiteX4" fmla="*/ 7331393 w 8305800"/>
              <a:gd name="connsiteY4" fmla="*/ 2217296 h 5467350"/>
              <a:gd name="connsiteX5" fmla="*/ 7279005 w 8305800"/>
              <a:gd name="connsiteY5" fmla="*/ 2189673 h 5467350"/>
              <a:gd name="connsiteX6" fmla="*/ 7223760 w 8305800"/>
              <a:gd name="connsiteY6" fmla="*/ 2043941 h 5467350"/>
              <a:gd name="connsiteX7" fmla="*/ 7222808 w 8305800"/>
              <a:gd name="connsiteY7" fmla="*/ 1863918 h 5467350"/>
              <a:gd name="connsiteX8" fmla="*/ 7219950 w 8305800"/>
              <a:gd name="connsiteY8" fmla="*/ 1730568 h 5467350"/>
              <a:gd name="connsiteX9" fmla="*/ 7170420 w 8305800"/>
              <a:gd name="connsiteY9" fmla="*/ 1624841 h 5467350"/>
              <a:gd name="connsiteX10" fmla="*/ 7175183 w 8305800"/>
              <a:gd name="connsiteY10" fmla="*/ 1565786 h 5467350"/>
              <a:gd name="connsiteX11" fmla="*/ 7214235 w 8305800"/>
              <a:gd name="connsiteY11" fmla="*/ 1485775 h 5467350"/>
              <a:gd name="connsiteX12" fmla="*/ 7206615 w 8305800"/>
              <a:gd name="connsiteY12" fmla="*/ 1463868 h 5467350"/>
              <a:gd name="connsiteX13" fmla="*/ 7068503 w 8305800"/>
              <a:gd name="connsiteY13" fmla="*/ 1417195 h 5467350"/>
              <a:gd name="connsiteX14" fmla="*/ 7025640 w 8305800"/>
              <a:gd name="connsiteY14" fmla="*/ 1383858 h 5467350"/>
              <a:gd name="connsiteX15" fmla="*/ 7016115 w 8305800"/>
              <a:gd name="connsiteY15" fmla="*/ 1362903 h 5467350"/>
              <a:gd name="connsiteX16" fmla="*/ 6981825 w 8305800"/>
              <a:gd name="connsiteY16" fmla="*/ 1317183 h 5467350"/>
              <a:gd name="connsiteX17" fmla="*/ 6949440 w 8305800"/>
              <a:gd name="connsiteY17" fmla="*/ 1369570 h 5467350"/>
              <a:gd name="connsiteX18" fmla="*/ 6918960 w 8305800"/>
              <a:gd name="connsiteY18" fmla="*/ 1443866 h 5467350"/>
              <a:gd name="connsiteX19" fmla="*/ 6881813 w 8305800"/>
              <a:gd name="connsiteY19" fmla="*/ 1623888 h 5467350"/>
              <a:gd name="connsiteX20" fmla="*/ 6881813 w 8305800"/>
              <a:gd name="connsiteY20" fmla="*/ 1658178 h 5467350"/>
              <a:gd name="connsiteX21" fmla="*/ 6797040 w 8305800"/>
              <a:gd name="connsiteY21" fmla="*/ 1770573 h 5467350"/>
              <a:gd name="connsiteX22" fmla="*/ 6670358 w 8305800"/>
              <a:gd name="connsiteY22" fmla="*/ 2075373 h 5467350"/>
              <a:gd name="connsiteX23" fmla="*/ 6758940 w 8305800"/>
              <a:gd name="connsiteY23" fmla="*/ 2317308 h 5467350"/>
              <a:gd name="connsiteX24" fmla="*/ 6774180 w 8305800"/>
              <a:gd name="connsiteY24" fmla="*/ 2463993 h 5467350"/>
              <a:gd name="connsiteX25" fmla="*/ 6770370 w 8305800"/>
              <a:gd name="connsiteY25" fmla="*/ 2472565 h 5467350"/>
              <a:gd name="connsiteX26" fmla="*/ 6651308 w 8305800"/>
              <a:gd name="connsiteY26" fmla="*/ 2494473 h 5467350"/>
              <a:gd name="connsiteX27" fmla="*/ 6462713 w 8305800"/>
              <a:gd name="connsiteY27" fmla="*/ 2472565 h 5467350"/>
              <a:gd name="connsiteX28" fmla="*/ 6386513 w 8305800"/>
              <a:gd name="connsiteY28" fmla="*/ 2480186 h 5467350"/>
              <a:gd name="connsiteX29" fmla="*/ 6151245 w 8305800"/>
              <a:gd name="connsiteY29" fmla="*/ 2394461 h 5467350"/>
              <a:gd name="connsiteX30" fmla="*/ 6100763 w 8305800"/>
              <a:gd name="connsiteY30" fmla="*/ 2329691 h 5467350"/>
              <a:gd name="connsiteX31" fmla="*/ 6040755 w 8305800"/>
              <a:gd name="connsiteY31" fmla="*/ 2184911 h 5467350"/>
              <a:gd name="connsiteX32" fmla="*/ 5987415 w 8305800"/>
              <a:gd name="connsiteY32" fmla="*/ 2115378 h 5467350"/>
              <a:gd name="connsiteX33" fmla="*/ 5766435 w 8305800"/>
              <a:gd name="connsiteY33" fmla="*/ 1918211 h 5467350"/>
              <a:gd name="connsiteX34" fmla="*/ 5456873 w 8305800"/>
              <a:gd name="connsiteY34" fmla="*/ 1709613 h 5467350"/>
              <a:gd name="connsiteX35" fmla="*/ 5434965 w 8305800"/>
              <a:gd name="connsiteY35" fmla="*/ 1640080 h 5467350"/>
              <a:gd name="connsiteX36" fmla="*/ 5475923 w 8305800"/>
              <a:gd name="connsiteY36" fmla="*/ 1598170 h 5467350"/>
              <a:gd name="connsiteX37" fmla="*/ 5533073 w 8305800"/>
              <a:gd name="connsiteY37" fmla="*/ 1634366 h 5467350"/>
              <a:gd name="connsiteX38" fmla="*/ 5594033 w 8305800"/>
              <a:gd name="connsiteY38" fmla="*/ 1714375 h 5467350"/>
              <a:gd name="connsiteX39" fmla="*/ 5680710 w 8305800"/>
              <a:gd name="connsiteY39" fmla="*/ 1716280 h 5467350"/>
              <a:gd name="connsiteX40" fmla="*/ 5674995 w 8305800"/>
              <a:gd name="connsiteY40" fmla="*/ 1662941 h 5467350"/>
              <a:gd name="connsiteX41" fmla="*/ 5649278 w 8305800"/>
              <a:gd name="connsiteY41" fmla="*/ 1606743 h 5467350"/>
              <a:gd name="connsiteX42" fmla="*/ 5607368 w 8305800"/>
              <a:gd name="connsiteY42" fmla="*/ 1463868 h 5467350"/>
              <a:gd name="connsiteX43" fmla="*/ 5623560 w 8305800"/>
              <a:gd name="connsiteY43" fmla="*/ 1410528 h 5467350"/>
              <a:gd name="connsiteX44" fmla="*/ 5682615 w 8305800"/>
              <a:gd name="connsiteY44" fmla="*/ 1409575 h 5467350"/>
              <a:gd name="connsiteX45" fmla="*/ 5743575 w 8305800"/>
              <a:gd name="connsiteY45" fmla="*/ 1492443 h 5467350"/>
              <a:gd name="connsiteX46" fmla="*/ 5766435 w 8305800"/>
              <a:gd name="connsiteY46" fmla="*/ 1501968 h 5467350"/>
              <a:gd name="connsiteX47" fmla="*/ 5804535 w 8305800"/>
              <a:gd name="connsiteY47" fmla="*/ 1404813 h 5467350"/>
              <a:gd name="connsiteX48" fmla="*/ 5739765 w 8305800"/>
              <a:gd name="connsiteY48" fmla="*/ 1283845 h 5467350"/>
              <a:gd name="connsiteX49" fmla="*/ 5655945 w 8305800"/>
              <a:gd name="connsiteY49" fmla="*/ 1193358 h 5467350"/>
              <a:gd name="connsiteX50" fmla="*/ 5650230 w 8305800"/>
              <a:gd name="connsiteY50" fmla="*/ 1111443 h 5467350"/>
              <a:gd name="connsiteX51" fmla="*/ 5729288 w 8305800"/>
              <a:gd name="connsiteY51" fmla="*/ 1062866 h 5467350"/>
              <a:gd name="connsiteX52" fmla="*/ 5855018 w 8305800"/>
              <a:gd name="connsiteY52" fmla="*/ 1042863 h 5467350"/>
              <a:gd name="connsiteX53" fmla="*/ 5987415 w 8305800"/>
              <a:gd name="connsiteY53" fmla="*/ 973330 h 5467350"/>
              <a:gd name="connsiteX54" fmla="*/ 6079808 w 8305800"/>
              <a:gd name="connsiteY54" fmla="*/ 913323 h 5467350"/>
              <a:gd name="connsiteX55" fmla="*/ 6115050 w 8305800"/>
              <a:gd name="connsiteY55" fmla="*/ 839980 h 5467350"/>
              <a:gd name="connsiteX56" fmla="*/ 6109335 w 8305800"/>
              <a:gd name="connsiteY56" fmla="*/ 729490 h 5467350"/>
              <a:gd name="connsiteX57" fmla="*/ 6071235 w 8305800"/>
              <a:gd name="connsiteY57" fmla="*/ 623763 h 5467350"/>
              <a:gd name="connsiteX58" fmla="*/ 6008370 w 8305800"/>
              <a:gd name="connsiteY58" fmla="*/ 589473 h 5467350"/>
              <a:gd name="connsiteX59" fmla="*/ 6032183 w 8305800"/>
              <a:gd name="connsiteY59" fmla="*/ 708535 h 5467350"/>
              <a:gd name="connsiteX60" fmla="*/ 6005513 w 8305800"/>
              <a:gd name="connsiteY60" fmla="*/ 728538 h 5467350"/>
              <a:gd name="connsiteX61" fmla="*/ 5938838 w 8305800"/>
              <a:gd name="connsiteY61" fmla="*/ 753303 h 5467350"/>
              <a:gd name="connsiteX62" fmla="*/ 5912168 w 8305800"/>
              <a:gd name="connsiteY62" fmla="*/ 786640 h 5467350"/>
              <a:gd name="connsiteX63" fmla="*/ 5790248 w 8305800"/>
              <a:gd name="connsiteY63" fmla="*/ 845695 h 5467350"/>
              <a:gd name="connsiteX64" fmla="*/ 5550218 w 8305800"/>
              <a:gd name="connsiteY64" fmla="*/ 855220 h 5467350"/>
              <a:gd name="connsiteX65" fmla="*/ 5507355 w 8305800"/>
              <a:gd name="connsiteY65" fmla="*/ 835218 h 5467350"/>
              <a:gd name="connsiteX66" fmla="*/ 5341620 w 8305800"/>
              <a:gd name="connsiteY66" fmla="*/ 653290 h 5467350"/>
              <a:gd name="connsiteX67" fmla="*/ 5305425 w 8305800"/>
              <a:gd name="connsiteY67" fmla="*/ 571375 h 5467350"/>
              <a:gd name="connsiteX68" fmla="*/ 5287328 w 8305800"/>
              <a:gd name="connsiteY68" fmla="*/ 467553 h 5467350"/>
              <a:gd name="connsiteX69" fmla="*/ 5222558 w 8305800"/>
              <a:gd name="connsiteY69" fmla="*/ 374208 h 5467350"/>
              <a:gd name="connsiteX70" fmla="*/ 5098733 w 8305800"/>
              <a:gd name="connsiteY70" fmla="*/ 291340 h 5467350"/>
              <a:gd name="connsiteX71" fmla="*/ 5002530 w 8305800"/>
              <a:gd name="connsiteY71" fmla="*/ 151323 h 5467350"/>
              <a:gd name="connsiteX72" fmla="*/ 4840605 w 8305800"/>
              <a:gd name="connsiteY72" fmla="*/ 2733 h 5467350"/>
              <a:gd name="connsiteX73" fmla="*/ 4727258 w 8305800"/>
              <a:gd name="connsiteY73" fmla="*/ 41785 h 5467350"/>
              <a:gd name="connsiteX74" fmla="*/ 4585335 w 8305800"/>
              <a:gd name="connsiteY74" fmla="*/ 69408 h 5467350"/>
              <a:gd name="connsiteX75" fmla="*/ 4504373 w 8305800"/>
              <a:gd name="connsiteY75" fmla="*/ 76075 h 5467350"/>
              <a:gd name="connsiteX76" fmla="*/ 4371975 w 8305800"/>
              <a:gd name="connsiteY76" fmla="*/ 59883 h 5467350"/>
              <a:gd name="connsiteX77" fmla="*/ 4369118 w 8305800"/>
              <a:gd name="connsiteY77" fmla="*/ 57978 h 5467350"/>
              <a:gd name="connsiteX78" fmla="*/ 4338638 w 8305800"/>
              <a:gd name="connsiteY78" fmla="*/ 57978 h 5467350"/>
              <a:gd name="connsiteX79" fmla="*/ 4338638 w 8305800"/>
              <a:gd name="connsiteY79" fmla="*/ 87505 h 5467350"/>
              <a:gd name="connsiteX80" fmla="*/ 4581525 w 8305800"/>
              <a:gd name="connsiteY80" fmla="*/ 219903 h 5467350"/>
              <a:gd name="connsiteX81" fmla="*/ 4659630 w 8305800"/>
              <a:gd name="connsiteY81" fmla="*/ 248478 h 5467350"/>
              <a:gd name="connsiteX82" fmla="*/ 4707255 w 8305800"/>
              <a:gd name="connsiteY82" fmla="*/ 318010 h 5467350"/>
              <a:gd name="connsiteX83" fmla="*/ 4740593 w 8305800"/>
              <a:gd name="connsiteY83" fmla="*/ 414213 h 5467350"/>
              <a:gd name="connsiteX84" fmla="*/ 4765358 w 8305800"/>
              <a:gd name="connsiteY84" fmla="*/ 632335 h 5467350"/>
              <a:gd name="connsiteX85" fmla="*/ 4815840 w 8305800"/>
              <a:gd name="connsiteY85" fmla="*/ 732348 h 5467350"/>
              <a:gd name="connsiteX86" fmla="*/ 4885373 w 8305800"/>
              <a:gd name="connsiteY86" fmla="*/ 814263 h 5467350"/>
              <a:gd name="connsiteX87" fmla="*/ 4912995 w 8305800"/>
              <a:gd name="connsiteY87" fmla="*/ 920943 h 5467350"/>
              <a:gd name="connsiteX88" fmla="*/ 4901565 w 8305800"/>
              <a:gd name="connsiteY88" fmla="*/ 995238 h 5467350"/>
              <a:gd name="connsiteX89" fmla="*/ 4830128 w 8305800"/>
              <a:gd name="connsiteY89" fmla="*/ 1075248 h 5467350"/>
              <a:gd name="connsiteX90" fmla="*/ 4580573 w 8305800"/>
              <a:gd name="connsiteY90" fmla="*/ 1148591 h 5467350"/>
              <a:gd name="connsiteX91" fmla="*/ 4373880 w 8305800"/>
              <a:gd name="connsiteY91" fmla="*/ 1257175 h 5467350"/>
              <a:gd name="connsiteX92" fmla="*/ 4377690 w 8305800"/>
              <a:gd name="connsiteY92" fmla="*/ 1283845 h 5467350"/>
              <a:gd name="connsiteX93" fmla="*/ 4509135 w 8305800"/>
              <a:gd name="connsiteY93" fmla="*/ 1295275 h 5467350"/>
              <a:gd name="connsiteX94" fmla="*/ 4595813 w 8305800"/>
              <a:gd name="connsiteY94" fmla="*/ 1285750 h 5467350"/>
              <a:gd name="connsiteX95" fmla="*/ 4436745 w 8305800"/>
              <a:gd name="connsiteY95" fmla="*/ 1382905 h 5467350"/>
              <a:gd name="connsiteX96" fmla="*/ 4284345 w 8305800"/>
              <a:gd name="connsiteY96" fmla="*/ 1391478 h 5467350"/>
              <a:gd name="connsiteX97" fmla="*/ 4044315 w 8305800"/>
              <a:gd name="connsiteY97" fmla="*/ 1353378 h 5467350"/>
              <a:gd name="connsiteX98" fmla="*/ 3888105 w 8305800"/>
              <a:gd name="connsiteY98" fmla="*/ 1215266 h 5467350"/>
              <a:gd name="connsiteX99" fmla="*/ 3842385 w 8305800"/>
              <a:gd name="connsiteY99" fmla="*/ 1139066 h 5467350"/>
              <a:gd name="connsiteX100" fmla="*/ 3999548 w 8305800"/>
              <a:gd name="connsiteY100" fmla="*/ 1395288 h 5467350"/>
              <a:gd name="connsiteX101" fmla="*/ 4052888 w 8305800"/>
              <a:gd name="connsiteY101" fmla="*/ 1415291 h 5467350"/>
              <a:gd name="connsiteX102" fmla="*/ 4177665 w 8305800"/>
              <a:gd name="connsiteY102" fmla="*/ 1457200 h 5467350"/>
              <a:gd name="connsiteX103" fmla="*/ 3897630 w 8305800"/>
              <a:gd name="connsiteY103" fmla="*/ 1379095 h 5467350"/>
              <a:gd name="connsiteX104" fmla="*/ 3508058 w 8305800"/>
              <a:gd name="connsiteY104" fmla="*/ 1252413 h 5467350"/>
              <a:gd name="connsiteX105" fmla="*/ 3622358 w 8305800"/>
              <a:gd name="connsiteY105" fmla="*/ 1342900 h 5467350"/>
              <a:gd name="connsiteX106" fmla="*/ 3726180 w 8305800"/>
              <a:gd name="connsiteY106" fmla="*/ 1368618 h 5467350"/>
              <a:gd name="connsiteX107" fmla="*/ 3890010 w 8305800"/>
              <a:gd name="connsiteY107" fmla="*/ 1472441 h 5467350"/>
              <a:gd name="connsiteX108" fmla="*/ 3927158 w 8305800"/>
              <a:gd name="connsiteY108" fmla="*/ 1496253 h 5467350"/>
              <a:gd name="connsiteX109" fmla="*/ 4125278 w 8305800"/>
              <a:gd name="connsiteY109" fmla="*/ 1526733 h 5467350"/>
              <a:gd name="connsiteX110" fmla="*/ 4068128 w 8305800"/>
              <a:gd name="connsiteY110" fmla="*/ 1544830 h 5467350"/>
              <a:gd name="connsiteX111" fmla="*/ 3886200 w 8305800"/>
              <a:gd name="connsiteY111" fmla="*/ 1541020 h 5467350"/>
              <a:gd name="connsiteX112" fmla="*/ 3649028 w 8305800"/>
              <a:gd name="connsiteY112" fmla="*/ 1543878 h 5467350"/>
              <a:gd name="connsiteX113" fmla="*/ 3529965 w 8305800"/>
              <a:gd name="connsiteY113" fmla="*/ 1583883 h 5467350"/>
              <a:gd name="connsiteX114" fmla="*/ 3835718 w 8305800"/>
              <a:gd name="connsiteY114" fmla="*/ 1588645 h 5467350"/>
              <a:gd name="connsiteX115" fmla="*/ 3955733 w 8305800"/>
              <a:gd name="connsiteY115" fmla="*/ 1611505 h 5467350"/>
              <a:gd name="connsiteX116" fmla="*/ 4151948 w 8305800"/>
              <a:gd name="connsiteY116" fmla="*/ 1630555 h 5467350"/>
              <a:gd name="connsiteX117" fmla="*/ 4284345 w 8305800"/>
              <a:gd name="connsiteY117" fmla="*/ 1623888 h 5467350"/>
              <a:gd name="connsiteX118" fmla="*/ 4256723 w 8305800"/>
              <a:gd name="connsiteY118" fmla="*/ 1641986 h 5467350"/>
              <a:gd name="connsiteX119" fmla="*/ 3885248 w 8305800"/>
              <a:gd name="connsiteY119" fmla="*/ 1702945 h 5467350"/>
              <a:gd name="connsiteX120" fmla="*/ 3634740 w 8305800"/>
              <a:gd name="connsiteY120" fmla="*/ 1700088 h 5467350"/>
              <a:gd name="connsiteX121" fmla="*/ 3540443 w 8305800"/>
              <a:gd name="connsiteY121" fmla="*/ 1716280 h 5467350"/>
              <a:gd name="connsiteX122" fmla="*/ 3584258 w 8305800"/>
              <a:gd name="connsiteY122" fmla="*/ 1718186 h 5467350"/>
              <a:gd name="connsiteX123" fmla="*/ 3782378 w 8305800"/>
              <a:gd name="connsiteY123" fmla="*/ 1725805 h 5467350"/>
              <a:gd name="connsiteX124" fmla="*/ 4153853 w 8305800"/>
              <a:gd name="connsiteY124" fmla="*/ 1705803 h 5467350"/>
              <a:gd name="connsiteX125" fmla="*/ 4257675 w 8305800"/>
              <a:gd name="connsiteY125" fmla="*/ 1705803 h 5467350"/>
              <a:gd name="connsiteX126" fmla="*/ 4208145 w 8305800"/>
              <a:gd name="connsiteY126" fmla="*/ 1755333 h 5467350"/>
              <a:gd name="connsiteX127" fmla="*/ 3918585 w 8305800"/>
              <a:gd name="connsiteY127" fmla="*/ 1848678 h 5467350"/>
              <a:gd name="connsiteX128" fmla="*/ 3514725 w 8305800"/>
              <a:gd name="connsiteY128" fmla="*/ 1776288 h 5467350"/>
              <a:gd name="connsiteX129" fmla="*/ 3271838 w 8305800"/>
              <a:gd name="connsiteY129" fmla="*/ 1759143 h 5467350"/>
              <a:gd name="connsiteX130" fmla="*/ 3103245 w 8305800"/>
              <a:gd name="connsiteY130" fmla="*/ 1828675 h 5467350"/>
              <a:gd name="connsiteX131" fmla="*/ 3241358 w 8305800"/>
              <a:gd name="connsiteY131" fmla="*/ 1806768 h 5467350"/>
              <a:gd name="connsiteX132" fmla="*/ 3432810 w 8305800"/>
              <a:gd name="connsiteY132" fmla="*/ 1842011 h 5467350"/>
              <a:gd name="connsiteX133" fmla="*/ 3518535 w 8305800"/>
              <a:gd name="connsiteY133" fmla="*/ 1888683 h 5467350"/>
              <a:gd name="connsiteX134" fmla="*/ 3956685 w 8305800"/>
              <a:gd name="connsiteY134" fmla="*/ 1986791 h 5467350"/>
              <a:gd name="connsiteX135" fmla="*/ 3981450 w 8305800"/>
              <a:gd name="connsiteY135" fmla="*/ 1994411 h 5467350"/>
              <a:gd name="connsiteX136" fmla="*/ 3867150 w 8305800"/>
              <a:gd name="connsiteY136" fmla="*/ 2062038 h 5467350"/>
              <a:gd name="connsiteX137" fmla="*/ 3618548 w 8305800"/>
              <a:gd name="connsiteY137" fmla="*/ 2096328 h 5467350"/>
              <a:gd name="connsiteX138" fmla="*/ 3330893 w 8305800"/>
              <a:gd name="connsiteY138" fmla="*/ 2072516 h 5467350"/>
              <a:gd name="connsiteX139" fmla="*/ 2943225 w 8305800"/>
              <a:gd name="connsiteY139" fmla="*/ 2110616 h 5467350"/>
              <a:gd name="connsiteX140" fmla="*/ 2846070 w 8305800"/>
              <a:gd name="connsiteY140" fmla="*/ 2153478 h 5467350"/>
              <a:gd name="connsiteX141" fmla="*/ 3124200 w 8305800"/>
              <a:gd name="connsiteY141" fmla="*/ 2209676 h 5467350"/>
              <a:gd name="connsiteX142" fmla="*/ 3490913 w 8305800"/>
              <a:gd name="connsiteY142" fmla="*/ 2321118 h 5467350"/>
              <a:gd name="connsiteX143" fmla="*/ 3721418 w 8305800"/>
              <a:gd name="connsiteY143" fmla="*/ 2335405 h 5467350"/>
              <a:gd name="connsiteX144" fmla="*/ 3781425 w 8305800"/>
              <a:gd name="connsiteY144" fmla="*/ 2389698 h 5467350"/>
              <a:gd name="connsiteX145" fmla="*/ 3806190 w 8305800"/>
              <a:gd name="connsiteY145" fmla="*/ 2448753 h 5467350"/>
              <a:gd name="connsiteX146" fmla="*/ 3809048 w 8305800"/>
              <a:gd name="connsiteY146" fmla="*/ 2492568 h 5467350"/>
              <a:gd name="connsiteX147" fmla="*/ 3624263 w 8305800"/>
              <a:gd name="connsiteY147" fmla="*/ 2665923 h 5467350"/>
              <a:gd name="connsiteX148" fmla="*/ 3369945 w 8305800"/>
              <a:gd name="connsiteY148" fmla="*/ 2773555 h 5467350"/>
              <a:gd name="connsiteX149" fmla="*/ 3104198 w 8305800"/>
              <a:gd name="connsiteY149" fmla="*/ 2938338 h 5467350"/>
              <a:gd name="connsiteX150" fmla="*/ 2940368 w 8305800"/>
              <a:gd name="connsiteY150" fmla="*/ 3002155 h 5467350"/>
              <a:gd name="connsiteX151" fmla="*/ 2557463 w 8305800"/>
              <a:gd name="connsiteY151" fmla="*/ 2945005 h 5467350"/>
              <a:gd name="connsiteX152" fmla="*/ 2907030 w 8305800"/>
              <a:gd name="connsiteY152" fmla="*/ 3071688 h 5467350"/>
              <a:gd name="connsiteX153" fmla="*/ 3032760 w 8305800"/>
              <a:gd name="connsiteY153" fmla="*/ 3056448 h 5467350"/>
              <a:gd name="connsiteX154" fmla="*/ 3248025 w 8305800"/>
              <a:gd name="connsiteY154" fmla="*/ 2986915 h 5467350"/>
              <a:gd name="connsiteX155" fmla="*/ 3514725 w 8305800"/>
              <a:gd name="connsiteY155" fmla="*/ 2924051 h 5467350"/>
              <a:gd name="connsiteX156" fmla="*/ 3673793 w 8305800"/>
              <a:gd name="connsiteY156" fmla="*/ 2908811 h 5467350"/>
              <a:gd name="connsiteX157" fmla="*/ 3569018 w 8305800"/>
              <a:gd name="connsiteY157" fmla="*/ 2986915 h 5467350"/>
              <a:gd name="connsiteX158" fmla="*/ 3589973 w 8305800"/>
              <a:gd name="connsiteY158" fmla="*/ 3306955 h 5467350"/>
              <a:gd name="connsiteX159" fmla="*/ 3832860 w 8305800"/>
              <a:gd name="connsiteY159" fmla="*/ 3464118 h 5467350"/>
              <a:gd name="connsiteX160" fmla="*/ 3863340 w 8305800"/>
              <a:gd name="connsiteY160" fmla="*/ 3504123 h 5467350"/>
              <a:gd name="connsiteX161" fmla="*/ 3801428 w 8305800"/>
              <a:gd name="connsiteY161" fmla="*/ 3502218 h 5467350"/>
              <a:gd name="connsiteX162" fmla="*/ 3499485 w 8305800"/>
              <a:gd name="connsiteY162" fmla="*/ 3437448 h 5467350"/>
              <a:gd name="connsiteX163" fmla="*/ 3227070 w 8305800"/>
              <a:gd name="connsiteY163" fmla="*/ 3397443 h 5467350"/>
              <a:gd name="connsiteX164" fmla="*/ 2983230 w 8305800"/>
              <a:gd name="connsiteY164" fmla="*/ 3406968 h 5467350"/>
              <a:gd name="connsiteX165" fmla="*/ 2602230 w 8305800"/>
              <a:gd name="connsiteY165" fmla="*/ 3528888 h 5467350"/>
              <a:gd name="connsiteX166" fmla="*/ 2245995 w 8305800"/>
              <a:gd name="connsiteY166" fmla="*/ 3619376 h 5467350"/>
              <a:gd name="connsiteX167" fmla="*/ 1793558 w 8305800"/>
              <a:gd name="connsiteY167" fmla="*/ 3546986 h 5467350"/>
              <a:gd name="connsiteX168" fmla="*/ 2167890 w 8305800"/>
              <a:gd name="connsiteY168" fmla="*/ 3690813 h 5467350"/>
              <a:gd name="connsiteX169" fmla="*/ 2358390 w 8305800"/>
              <a:gd name="connsiteY169" fmla="*/ 3706053 h 5467350"/>
              <a:gd name="connsiteX170" fmla="*/ 2527935 w 8305800"/>
              <a:gd name="connsiteY170" fmla="*/ 3698433 h 5467350"/>
              <a:gd name="connsiteX171" fmla="*/ 2702243 w 8305800"/>
              <a:gd name="connsiteY171" fmla="*/ 3683193 h 5467350"/>
              <a:gd name="connsiteX172" fmla="*/ 2797493 w 8305800"/>
              <a:gd name="connsiteY172" fmla="*/ 3670811 h 5467350"/>
              <a:gd name="connsiteX173" fmla="*/ 3054668 w 8305800"/>
              <a:gd name="connsiteY173" fmla="*/ 3603183 h 5467350"/>
              <a:gd name="connsiteX174" fmla="*/ 2714625 w 8305800"/>
              <a:gd name="connsiteY174" fmla="*/ 3778443 h 5467350"/>
              <a:gd name="connsiteX175" fmla="*/ 2646045 w 8305800"/>
              <a:gd name="connsiteY175" fmla="*/ 3791778 h 5467350"/>
              <a:gd name="connsiteX176" fmla="*/ 2358390 w 8305800"/>
              <a:gd name="connsiteY176" fmla="*/ 3778443 h 5467350"/>
              <a:gd name="connsiteX177" fmla="*/ 2810828 w 8305800"/>
              <a:gd name="connsiteY177" fmla="*/ 4069908 h 5467350"/>
              <a:gd name="connsiteX178" fmla="*/ 2174558 w 8305800"/>
              <a:gd name="connsiteY178" fmla="*/ 4330893 h 5467350"/>
              <a:gd name="connsiteX179" fmla="*/ 2087880 w 8305800"/>
              <a:gd name="connsiteY179" fmla="*/ 4332798 h 5467350"/>
              <a:gd name="connsiteX180" fmla="*/ 1940243 w 8305800"/>
              <a:gd name="connsiteY180" fmla="*/ 4299461 h 5467350"/>
              <a:gd name="connsiteX181" fmla="*/ 1828800 w 8305800"/>
              <a:gd name="connsiteY181" fmla="*/ 4400426 h 5467350"/>
              <a:gd name="connsiteX182" fmla="*/ 1753553 w 8305800"/>
              <a:gd name="connsiteY182" fmla="*/ 4452813 h 5467350"/>
              <a:gd name="connsiteX183" fmla="*/ 1742123 w 8305800"/>
              <a:gd name="connsiteY183" fmla="*/ 4445193 h 5467350"/>
              <a:gd name="connsiteX184" fmla="*/ 1685925 w 8305800"/>
              <a:gd name="connsiteY184" fmla="*/ 4387091 h 5467350"/>
              <a:gd name="connsiteX185" fmla="*/ 1290638 w 8305800"/>
              <a:gd name="connsiteY185" fmla="*/ 4351848 h 5467350"/>
              <a:gd name="connsiteX186" fmla="*/ 967740 w 8305800"/>
              <a:gd name="connsiteY186" fmla="*/ 4434716 h 5467350"/>
              <a:gd name="connsiteX187" fmla="*/ 452438 w 8305800"/>
              <a:gd name="connsiteY187" fmla="*/ 4620453 h 5467350"/>
              <a:gd name="connsiteX188" fmla="*/ 209550 w 8305800"/>
              <a:gd name="connsiteY188" fmla="*/ 4743326 h 5467350"/>
              <a:gd name="connsiteX189" fmla="*/ 0 w 8305800"/>
              <a:gd name="connsiteY189" fmla="*/ 4937635 h 5467350"/>
              <a:gd name="connsiteX190" fmla="*/ 195263 w 8305800"/>
              <a:gd name="connsiteY190" fmla="*/ 4855721 h 5467350"/>
              <a:gd name="connsiteX191" fmla="*/ 140970 w 8305800"/>
              <a:gd name="connsiteY191" fmla="*/ 4928110 h 5467350"/>
              <a:gd name="connsiteX192" fmla="*/ 220028 w 8305800"/>
              <a:gd name="connsiteY192" fmla="*/ 4903346 h 5467350"/>
              <a:gd name="connsiteX193" fmla="*/ 70485 w 8305800"/>
              <a:gd name="connsiteY193" fmla="*/ 5009073 h 5467350"/>
              <a:gd name="connsiteX194" fmla="*/ 250508 w 8305800"/>
              <a:gd name="connsiteY194" fmla="*/ 5015741 h 5467350"/>
              <a:gd name="connsiteX195" fmla="*/ 58103 w 8305800"/>
              <a:gd name="connsiteY195" fmla="*/ 5182428 h 5467350"/>
              <a:gd name="connsiteX196" fmla="*/ 292418 w 8305800"/>
              <a:gd name="connsiteY196" fmla="*/ 5093846 h 5467350"/>
              <a:gd name="connsiteX197" fmla="*/ 190500 w 8305800"/>
              <a:gd name="connsiteY197" fmla="*/ 5181476 h 5467350"/>
              <a:gd name="connsiteX198" fmla="*/ 280988 w 8305800"/>
              <a:gd name="connsiteY198" fmla="*/ 5154806 h 5467350"/>
              <a:gd name="connsiteX199" fmla="*/ 138113 w 8305800"/>
              <a:gd name="connsiteY199" fmla="*/ 5254818 h 5467350"/>
              <a:gd name="connsiteX200" fmla="*/ 294323 w 8305800"/>
              <a:gd name="connsiteY200" fmla="*/ 5263391 h 5467350"/>
              <a:gd name="connsiteX201" fmla="*/ 274320 w 8305800"/>
              <a:gd name="connsiteY201" fmla="*/ 5297681 h 5467350"/>
              <a:gd name="connsiteX202" fmla="*/ 326708 w 8305800"/>
              <a:gd name="connsiteY202" fmla="*/ 5298633 h 5467350"/>
              <a:gd name="connsiteX203" fmla="*/ 79058 w 8305800"/>
              <a:gd name="connsiteY203" fmla="*/ 5425316 h 5467350"/>
              <a:gd name="connsiteX204" fmla="*/ 232410 w 8305800"/>
              <a:gd name="connsiteY204" fmla="*/ 5434841 h 5467350"/>
              <a:gd name="connsiteX205" fmla="*/ 209550 w 8305800"/>
              <a:gd name="connsiteY205" fmla="*/ 5469131 h 5467350"/>
              <a:gd name="connsiteX206" fmla="*/ 781050 w 8305800"/>
              <a:gd name="connsiteY206" fmla="*/ 5351021 h 5467350"/>
              <a:gd name="connsiteX207" fmla="*/ 1028700 w 8305800"/>
              <a:gd name="connsiteY207" fmla="*/ 5282441 h 5467350"/>
              <a:gd name="connsiteX208" fmla="*/ 1429703 w 8305800"/>
              <a:gd name="connsiteY208" fmla="*/ 5131946 h 5467350"/>
              <a:gd name="connsiteX209" fmla="*/ 1658303 w 8305800"/>
              <a:gd name="connsiteY209" fmla="*/ 4989071 h 5467350"/>
              <a:gd name="connsiteX210" fmla="*/ 1838325 w 8305800"/>
              <a:gd name="connsiteY210" fmla="*/ 4842386 h 5467350"/>
              <a:gd name="connsiteX211" fmla="*/ 1834515 w 8305800"/>
              <a:gd name="connsiteY211" fmla="*/ 4670936 h 5467350"/>
              <a:gd name="connsiteX212" fmla="*/ 1850708 w 8305800"/>
              <a:gd name="connsiteY212" fmla="*/ 4620453 h 5467350"/>
              <a:gd name="connsiteX213" fmla="*/ 1927860 w 8305800"/>
              <a:gd name="connsiteY213" fmla="*/ 4624263 h 5467350"/>
              <a:gd name="connsiteX214" fmla="*/ 2044065 w 8305800"/>
              <a:gd name="connsiteY214" fmla="*/ 4640456 h 5467350"/>
              <a:gd name="connsiteX215" fmla="*/ 2145983 w 8305800"/>
              <a:gd name="connsiteY215" fmla="*/ 4464243 h 5467350"/>
              <a:gd name="connsiteX216" fmla="*/ 2170748 w 8305800"/>
              <a:gd name="connsiteY216" fmla="*/ 4436621 h 5467350"/>
              <a:gd name="connsiteX217" fmla="*/ 2861310 w 8305800"/>
              <a:gd name="connsiteY217" fmla="*/ 4160396 h 5467350"/>
              <a:gd name="connsiteX218" fmla="*/ 2888933 w 8305800"/>
              <a:gd name="connsiteY218" fmla="*/ 4168968 h 5467350"/>
              <a:gd name="connsiteX219" fmla="*/ 2963228 w 8305800"/>
              <a:gd name="connsiteY219" fmla="*/ 4248978 h 5467350"/>
              <a:gd name="connsiteX220" fmla="*/ 3039428 w 8305800"/>
              <a:gd name="connsiteY220" fmla="*/ 4299461 h 5467350"/>
              <a:gd name="connsiteX221" fmla="*/ 3053715 w 8305800"/>
              <a:gd name="connsiteY221" fmla="*/ 4337561 h 5467350"/>
              <a:gd name="connsiteX222" fmla="*/ 2966085 w 8305800"/>
              <a:gd name="connsiteY222" fmla="*/ 4459481 h 5467350"/>
              <a:gd name="connsiteX223" fmla="*/ 2837498 w 8305800"/>
              <a:gd name="connsiteY223" fmla="*/ 4522346 h 5467350"/>
              <a:gd name="connsiteX224" fmla="*/ 2826068 w 8305800"/>
              <a:gd name="connsiteY224" fmla="*/ 4529966 h 5467350"/>
              <a:gd name="connsiteX225" fmla="*/ 3007995 w 8305800"/>
              <a:gd name="connsiteY225" fmla="*/ 4562351 h 5467350"/>
              <a:gd name="connsiteX226" fmla="*/ 3307080 w 8305800"/>
              <a:gd name="connsiteY226" fmla="*/ 4513773 h 5467350"/>
              <a:gd name="connsiteX227" fmla="*/ 3481388 w 8305800"/>
              <a:gd name="connsiteY227" fmla="*/ 4445193 h 5467350"/>
              <a:gd name="connsiteX228" fmla="*/ 3770948 w 8305800"/>
              <a:gd name="connsiteY228" fmla="*/ 4270886 h 5467350"/>
              <a:gd name="connsiteX229" fmla="*/ 3947160 w 8305800"/>
              <a:gd name="connsiteY229" fmla="*/ 4195638 h 5467350"/>
              <a:gd name="connsiteX230" fmla="*/ 3962400 w 8305800"/>
              <a:gd name="connsiteY230" fmla="*/ 4213736 h 5467350"/>
              <a:gd name="connsiteX231" fmla="*/ 3919538 w 8305800"/>
              <a:gd name="connsiteY231" fmla="*/ 4276601 h 5467350"/>
              <a:gd name="connsiteX232" fmla="*/ 3824288 w 8305800"/>
              <a:gd name="connsiteY232" fmla="*/ 4349943 h 5467350"/>
              <a:gd name="connsiteX233" fmla="*/ 3745230 w 8305800"/>
              <a:gd name="connsiteY233" fmla="*/ 4526156 h 5467350"/>
              <a:gd name="connsiteX234" fmla="*/ 3726180 w 8305800"/>
              <a:gd name="connsiteY234" fmla="*/ 4617596 h 5467350"/>
              <a:gd name="connsiteX235" fmla="*/ 3696653 w 8305800"/>
              <a:gd name="connsiteY235" fmla="*/ 4675698 h 5467350"/>
              <a:gd name="connsiteX236" fmla="*/ 3699510 w 8305800"/>
              <a:gd name="connsiteY236" fmla="*/ 4707131 h 5467350"/>
              <a:gd name="connsiteX237" fmla="*/ 3692843 w 8305800"/>
              <a:gd name="connsiteY237" fmla="*/ 4809048 h 5467350"/>
              <a:gd name="connsiteX238" fmla="*/ 3626168 w 8305800"/>
              <a:gd name="connsiteY238" fmla="*/ 4864293 h 5467350"/>
              <a:gd name="connsiteX239" fmla="*/ 3779520 w 8305800"/>
              <a:gd name="connsiteY239" fmla="*/ 4789046 h 5467350"/>
              <a:gd name="connsiteX240" fmla="*/ 3848100 w 8305800"/>
              <a:gd name="connsiteY240" fmla="*/ 4686176 h 5467350"/>
              <a:gd name="connsiteX241" fmla="*/ 3896678 w 8305800"/>
              <a:gd name="connsiteY241" fmla="*/ 4561398 h 5467350"/>
              <a:gd name="connsiteX242" fmla="*/ 3946208 w 8305800"/>
              <a:gd name="connsiteY242" fmla="*/ 4482341 h 5467350"/>
              <a:gd name="connsiteX243" fmla="*/ 4239578 w 8305800"/>
              <a:gd name="connsiteY243" fmla="*/ 4420428 h 5467350"/>
              <a:gd name="connsiteX244" fmla="*/ 4257675 w 8305800"/>
              <a:gd name="connsiteY244" fmla="*/ 4460433 h 5467350"/>
              <a:gd name="connsiteX245" fmla="*/ 4203383 w 8305800"/>
              <a:gd name="connsiteY245" fmla="*/ 4506153 h 5467350"/>
              <a:gd name="connsiteX246" fmla="*/ 4157663 w 8305800"/>
              <a:gd name="connsiteY246" fmla="*/ 4608071 h 5467350"/>
              <a:gd name="connsiteX247" fmla="*/ 4146233 w 8305800"/>
              <a:gd name="connsiteY247" fmla="*/ 4676651 h 5467350"/>
              <a:gd name="connsiteX248" fmla="*/ 4153853 w 8305800"/>
              <a:gd name="connsiteY248" fmla="*/ 4708083 h 5467350"/>
              <a:gd name="connsiteX249" fmla="*/ 4179570 w 8305800"/>
              <a:gd name="connsiteY249" fmla="*/ 4727133 h 5467350"/>
              <a:gd name="connsiteX250" fmla="*/ 4241483 w 8305800"/>
              <a:gd name="connsiteY250" fmla="*/ 4726181 h 5467350"/>
              <a:gd name="connsiteX251" fmla="*/ 4328160 w 8305800"/>
              <a:gd name="connsiteY251" fmla="*/ 4734753 h 5467350"/>
              <a:gd name="connsiteX252" fmla="*/ 4394835 w 8305800"/>
              <a:gd name="connsiteY252" fmla="*/ 4834766 h 5467350"/>
              <a:gd name="connsiteX253" fmla="*/ 4512945 w 8305800"/>
              <a:gd name="connsiteY253" fmla="*/ 4957638 h 5467350"/>
              <a:gd name="connsiteX254" fmla="*/ 4725353 w 8305800"/>
              <a:gd name="connsiteY254" fmla="*/ 4969068 h 5467350"/>
              <a:gd name="connsiteX255" fmla="*/ 4758690 w 8305800"/>
              <a:gd name="connsiteY255" fmla="*/ 4816668 h 5467350"/>
              <a:gd name="connsiteX256" fmla="*/ 4705350 w 8305800"/>
              <a:gd name="connsiteY256" fmla="*/ 4877628 h 5467350"/>
              <a:gd name="connsiteX257" fmla="*/ 4631055 w 8305800"/>
              <a:gd name="connsiteY257" fmla="*/ 4845243 h 5467350"/>
              <a:gd name="connsiteX258" fmla="*/ 4565333 w 8305800"/>
              <a:gd name="connsiteY258" fmla="*/ 4729991 h 5467350"/>
              <a:gd name="connsiteX259" fmla="*/ 4486275 w 8305800"/>
              <a:gd name="connsiteY259" fmla="*/ 4570923 h 5467350"/>
              <a:gd name="connsiteX260" fmla="*/ 4464368 w 8305800"/>
              <a:gd name="connsiteY260" fmla="*/ 4497581 h 5467350"/>
              <a:gd name="connsiteX261" fmla="*/ 4625340 w 8305800"/>
              <a:gd name="connsiteY261" fmla="*/ 4286126 h 5467350"/>
              <a:gd name="connsiteX262" fmla="*/ 4640580 w 8305800"/>
              <a:gd name="connsiteY262" fmla="*/ 4279458 h 5467350"/>
              <a:gd name="connsiteX263" fmla="*/ 4777740 w 8305800"/>
              <a:gd name="connsiteY263" fmla="*/ 4141346 h 5467350"/>
              <a:gd name="connsiteX264" fmla="*/ 4805363 w 8305800"/>
              <a:gd name="connsiteY264" fmla="*/ 4097530 h 5467350"/>
              <a:gd name="connsiteX265" fmla="*/ 4827270 w 8305800"/>
              <a:gd name="connsiteY265" fmla="*/ 4084196 h 5467350"/>
              <a:gd name="connsiteX266" fmla="*/ 4903470 w 8305800"/>
              <a:gd name="connsiteY266" fmla="*/ 4116580 h 5467350"/>
              <a:gd name="connsiteX267" fmla="*/ 4897755 w 8305800"/>
              <a:gd name="connsiteY267" fmla="*/ 4203258 h 5467350"/>
              <a:gd name="connsiteX268" fmla="*/ 4863465 w 8305800"/>
              <a:gd name="connsiteY268" fmla="*/ 4238501 h 5467350"/>
              <a:gd name="connsiteX269" fmla="*/ 4835843 w 8305800"/>
              <a:gd name="connsiteY269" fmla="*/ 4327083 h 5467350"/>
              <a:gd name="connsiteX270" fmla="*/ 4870133 w 8305800"/>
              <a:gd name="connsiteY270" fmla="*/ 4461386 h 5467350"/>
              <a:gd name="connsiteX271" fmla="*/ 4939665 w 8305800"/>
              <a:gd name="connsiteY271" fmla="*/ 4545206 h 5467350"/>
              <a:gd name="connsiteX272" fmla="*/ 4957763 w 8305800"/>
              <a:gd name="connsiteY272" fmla="*/ 4552826 h 5467350"/>
              <a:gd name="connsiteX273" fmla="*/ 5006340 w 8305800"/>
              <a:gd name="connsiteY273" fmla="*/ 4534728 h 5467350"/>
              <a:gd name="connsiteX274" fmla="*/ 5152073 w 8305800"/>
              <a:gd name="connsiteY274" fmla="*/ 4501391 h 5467350"/>
              <a:gd name="connsiteX275" fmla="*/ 5164455 w 8305800"/>
              <a:gd name="connsiteY275" fmla="*/ 4511868 h 5467350"/>
              <a:gd name="connsiteX276" fmla="*/ 5283518 w 8305800"/>
              <a:gd name="connsiteY276" fmla="*/ 4569971 h 5467350"/>
              <a:gd name="connsiteX277" fmla="*/ 5454015 w 8305800"/>
              <a:gd name="connsiteY277" fmla="*/ 4586163 h 5467350"/>
              <a:gd name="connsiteX278" fmla="*/ 5533073 w 8305800"/>
              <a:gd name="connsiteY278" fmla="*/ 4528061 h 5467350"/>
              <a:gd name="connsiteX279" fmla="*/ 5517833 w 8305800"/>
              <a:gd name="connsiteY279" fmla="*/ 4410903 h 5467350"/>
              <a:gd name="connsiteX280" fmla="*/ 5511165 w 8305800"/>
              <a:gd name="connsiteY280" fmla="*/ 4437573 h 5467350"/>
              <a:gd name="connsiteX281" fmla="*/ 5454015 w 8305800"/>
              <a:gd name="connsiteY281" fmla="*/ 4483293 h 5467350"/>
              <a:gd name="connsiteX282" fmla="*/ 5353050 w 8305800"/>
              <a:gd name="connsiteY282" fmla="*/ 4437573 h 5467350"/>
              <a:gd name="connsiteX283" fmla="*/ 5282565 w 8305800"/>
              <a:gd name="connsiteY283" fmla="*/ 4356611 h 5467350"/>
              <a:gd name="connsiteX284" fmla="*/ 5115878 w 8305800"/>
              <a:gd name="connsiteY284" fmla="*/ 4266123 h 5467350"/>
              <a:gd name="connsiteX285" fmla="*/ 5093970 w 8305800"/>
              <a:gd name="connsiteY285" fmla="*/ 4244216 h 5467350"/>
              <a:gd name="connsiteX286" fmla="*/ 5083493 w 8305800"/>
              <a:gd name="connsiteY286" fmla="*/ 3990851 h 5467350"/>
              <a:gd name="connsiteX287" fmla="*/ 5159693 w 8305800"/>
              <a:gd name="connsiteY287" fmla="*/ 3818448 h 5467350"/>
              <a:gd name="connsiteX288" fmla="*/ 5293043 w 8305800"/>
              <a:gd name="connsiteY288" fmla="*/ 3623186 h 5467350"/>
              <a:gd name="connsiteX289" fmla="*/ 5463540 w 8305800"/>
              <a:gd name="connsiteY289" fmla="*/ 3415540 h 5467350"/>
              <a:gd name="connsiteX290" fmla="*/ 5606415 w 8305800"/>
              <a:gd name="connsiteY290" fmla="*/ 3293621 h 5467350"/>
              <a:gd name="connsiteX291" fmla="*/ 5673090 w 8305800"/>
              <a:gd name="connsiteY291" fmla="*/ 3059305 h 5467350"/>
              <a:gd name="connsiteX292" fmla="*/ 5694045 w 8305800"/>
              <a:gd name="connsiteY292" fmla="*/ 3021205 h 5467350"/>
              <a:gd name="connsiteX293" fmla="*/ 6082665 w 8305800"/>
              <a:gd name="connsiteY293" fmla="*/ 2864996 h 5467350"/>
              <a:gd name="connsiteX294" fmla="*/ 6204585 w 8305800"/>
              <a:gd name="connsiteY294" fmla="*/ 2869758 h 5467350"/>
              <a:gd name="connsiteX295" fmla="*/ 6260783 w 8305800"/>
              <a:gd name="connsiteY295" fmla="*/ 2880236 h 5467350"/>
              <a:gd name="connsiteX296" fmla="*/ 6395085 w 8305800"/>
              <a:gd name="connsiteY296" fmla="*/ 2793558 h 5467350"/>
              <a:gd name="connsiteX297" fmla="*/ 6424613 w 8305800"/>
              <a:gd name="connsiteY297" fmla="*/ 2776413 h 5467350"/>
              <a:gd name="connsiteX298" fmla="*/ 6466523 w 8305800"/>
              <a:gd name="connsiteY298" fmla="*/ 2717358 h 5467350"/>
              <a:gd name="connsiteX299" fmla="*/ 6471285 w 8305800"/>
              <a:gd name="connsiteY299" fmla="*/ 2711643 h 5467350"/>
              <a:gd name="connsiteX300" fmla="*/ 6510338 w 8305800"/>
              <a:gd name="connsiteY300" fmla="*/ 2740218 h 5467350"/>
              <a:gd name="connsiteX301" fmla="*/ 6559868 w 8305800"/>
              <a:gd name="connsiteY301" fmla="*/ 2762126 h 5467350"/>
              <a:gd name="connsiteX302" fmla="*/ 6742748 w 8305800"/>
              <a:gd name="connsiteY302" fmla="*/ 2696403 h 5467350"/>
              <a:gd name="connsiteX303" fmla="*/ 6765608 w 8305800"/>
              <a:gd name="connsiteY303" fmla="*/ 2673543 h 5467350"/>
              <a:gd name="connsiteX304" fmla="*/ 6775133 w 8305800"/>
              <a:gd name="connsiteY304" fmla="*/ 2628776 h 5467350"/>
              <a:gd name="connsiteX305" fmla="*/ 6766560 w 8305800"/>
              <a:gd name="connsiteY305" fmla="*/ 2592580 h 5467350"/>
              <a:gd name="connsiteX306" fmla="*/ 6854190 w 8305800"/>
              <a:gd name="connsiteY306" fmla="*/ 2568768 h 5467350"/>
              <a:gd name="connsiteX307" fmla="*/ 7067550 w 8305800"/>
              <a:gd name="connsiteY307" fmla="*/ 2580198 h 5467350"/>
              <a:gd name="connsiteX308" fmla="*/ 7276148 w 8305800"/>
              <a:gd name="connsiteY308" fmla="*/ 2462088 h 5467350"/>
              <a:gd name="connsiteX309" fmla="*/ 6925628 w 8305800"/>
              <a:gd name="connsiteY309" fmla="*/ 2526858 h 5467350"/>
              <a:gd name="connsiteX310" fmla="*/ 6962775 w 8305800"/>
              <a:gd name="connsiteY310" fmla="*/ 2510665 h 5467350"/>
              <a:gd name="connsiteX311" fmla="*/ 8211503 w 8305800"/>
              <a:gd name="connsiteY311" fmla="*/ 2002983 h 5467350"/>
              <a:gd name="connsiteX312" fmla="*/ 8311515 w 8305800"/>
              <a:gd name="connsiteY312" fmla="*/ 1950595 h 5467350"/>
              <a:gd name="connsiteX313" fmla="*/ 8311515 w 8305800"/>
              <a:gd name="connsiteY313" fmla="*/ 1918211 h 5467350"/>
              <a:gd name="connsiteX314" fmla="*/ 8252460 w 8305800"/>
              <a:gd name="connsiteY314" fmla="*/ 1882968 h 5467350"/>
              <a:gd name="connsiteX315" fmla="*/ 3441383 w 8305800"/>
              <a:gd name="connsiteY315" fmla="*/ 2204913 h 5467350"/>
              <a:gd name="connsiteX316" fmla="*/ 3234690 w 8305800"/>
              <a:gd name="connsiteY316" fmla="*/ 2153478 h 5467350"/>
              <a:gd name="connsiteX317" fmla="*/ 3162300 w 8305800"/>
              <a:gd name="connsiteY317" fmla="*/ 2140143 h 5467350"/>
              <a:gd name="connsiteX318" fmla="*/ 3482340 w 8305800"/>
              <a:gd name="connsiteY318" fmla="*/ 2153478 h 5467350"/>
              <a:gd name="connsiteX319" fmla="*/ 3651885 w 8305800"/>
              <a:gd name="connsiteY319" fmla="*/ 2198246 h 5467350"/>
              <a:gd name="connsiteX320" fmla="*/ 3441383 w 8305800"/>
              <a:gd name="connsiteY320" fmla="*/ 2204913 h 5467350"/>
              <a:gd name="connsiteX321" fmla="*/ 3643313 w 8305800"/>
              <a:gd name="connsiteY321" fmla="*/ 4098483 h 5467350"/>
              <a:gd name="connsiteX322" fmla="*/ 3355658 w 8305800"/>
              <a:gd name="connsiteY322" fmla="*/ 4301366 h 5467350"/>
              <a:gd name="connsiteX323" fmla="*/ 3188018 w 8305800"/>
              <a:gd name="connsiteY323" fmla="*/ 4353753 h 5467350"/>
              <a:gd name="connsiteX324" fmla="*/ 3435668 w 8305800"/>
              <a:gd name="connsiteY324" fmla="*/ 4121343 h 5467350"/>
              <a:gd name="connsiteX325" fmla="*/ 3680460 w 8305800"/>
              <a:gd name="connsiteY325" fmla="*/ 4033713 h 5467350"/>
              <a:gd name="connsiteX326" fmla="*/ 3643313 w 8305800"/>
              <a:gd name="connsiteY326" fmla="*/ 4098483 h 5467350"/>
              <a:gd name="connsiteX327" fmla="*/ 6054090 w 8305800"/>
              <a:gd name="connsiteY327" fmla="*/ 2764983 h 5467350"/>
              <a:gd name="connsiteX328" fmla="*/ 5650230 w 8305800"/>
              <a:gd name="connsiteY328" fmla="*/ 2926908 h 5467350"/>
              <a:gd name="connsiteX329" fmla="*/ 5603558 w 8305800"/>
              <a:gd name="connsiteY329" fmla="*/ 2915478 h 5467350"/>
              <a:gd name="connsiteX330" fmla="*/ 5561648 w 8305800"/>
              <a:gd name="connsiteY330" fmla="*/ 2865948 h 5467350"/>
              <a:gd name="connsiteX331" fmla="*/ 5402580 w 8305800"/>
              <a:gd name="connsiteY331" fmla="*/ 2787843 h 5467350"/>
              <a:gd name="connsiteX332" fmla="*/ 5174933 w 8305800"/>
              <a:gd name="connsiteY332" fmla="*/ 2780223 h 5467350"/>
              <a:gd name="connsiteX333" fmla="*/ 5105400 w 8305800"/>
              <a:gd name="connsiteY333" fmla="*/ 2747838 h 5467350"/>
              <a:gd name="connsiteX334" fmla="*/ 5122545 w 8305800"/>
              <a:gd name="connsiteY334" fmla="*/ 2665923 h 5467350"/>
              <a:gd name="connsiteX335" fmla="*/ 5193030 w 8305800"/>
              <a:gd name="connsiteY335" fmla="*/ 2622108 h 5467350"/>
              <a:gd name="connsiteX336" fmla="*/ 5334000 w 8305800"/>
              <a:gd name="connsiteY336" fmla="*/ 2600201 h 5467350"/>
              <a:gd name="connsiteX337" fmla="*/ 5366385 w 8305800"/>
              <a:gd name="connsiteY337" fmla="*/ 2647826 h 5467350"/>
              <a:gd name="connsiteX338" fmla="*/ 5414963 w 8305800"/>
              <a:gd name="connsiteY338" fmla="*/ 2713548 h 5467350"/>
              <a:gd name="connsiteX339" fmla="*/ 5567363 w 8305800"/>
              <a:gd name="connsiteY339" fmla="*/ 2672590 h 5467350"/>
              <a:gd name="connsiteX340" fmla="*/ 5808345 w 8305800"/>
              <a:gd name="connsiteY340" fmla="*/ 2551623 h 5467350"/>
              <a:gd name="connsiteX341" fmla="*/ 5849303 w 8305800"/>
              <a:gd name="connsiteY341" fmla="*/ 2555433 h 5467350"/>
              <a:gd name="connsiteX342" fmla="*/ 6014085 w 8305800"/>
              <a:gd name="connsiteY342" fmla="*/ 2686878 h 5467350"/>
              <a:gd name="connsiteX343" fmla="*/ 6083618 w 8305800"/>
              <a:gd name="connsiteY343" fmla="*/ 2706880 h 5467350"/>
              <a:gd name="connsiteX344" fmla="*/ 6132195 w 8305800"/>
              <a:gd name="connsiteY344" fmla="*/ 2702118 h 5467350"/>
              <a:gd name="connsiteX345" fmla="*/ 6054090 w 8305800"/>
              <a:gd name="connsiteY345" fmla="*/ 2764983 h 5467350"/>
              <a:gd name="connsiteX346" fmla="*/ 7141845 w 8305800"/>
              <a:gd name="connsiteY346" fmla="*/ 2294448 h 5467350"/>
              <a:gd name="connsiteX347" fmla="*/ 7158990 w 8305800"/>
              <a:gd name="connsiteY347" fmla="*/ 2228726 h 5467350"/>
              <a:gd name="connsiteX348" fmla="*/ 7218045 w 8305800"/>
              <a:gd name="connsiteY348" fmla="*/ 2289686 h 5467350"/>
              <a:gd name="connsiteX349" fmla="*/ 7141845 w 8305800"/>
              <a:gd name="connsiteY349" fmla="*/ 2294448 h 546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</a:cxnLst>
            <a:rect l="l" t="t" r="r" b="b"/>
            <a:pathLst>
              <a:path w="8305800" h="5467350">
                <a:moveTo>
                  <a:pt x="8252460" y="1882968"/>
                </a:moveTo>
                <a:cubicBezTo>
                  <a:pt x="8234363" y="1884873"/>
                  <a:pt x="8216265" y="1891541"/>
                  <a:pt x="8200073" y="1898208"/>
                </a:cubicBezTo>
                <a:cubicBezTo>
                  <a:pt x="7945755" y="2000125"/>
                  <a:pt x="7691438" y="2102996"/>
                  <a:pt x="7437120" y="2204913"/>
                </a:cubicBezTo>
                <a:cubicBezTo>
                  <a:pt x="7406640" y="2217296"/>
                  <a:pt x="7377113" y="2242061"/>
                  <a:pt x="7340918" y="2217296"/>
                </a:cubicBezTo>
                <a:cubicBezTo>
                  <a:pt x="7339013" y="2215391"/>
                  <a:pt x="7334250" y="2216343"/>
                  <a:pt x="7331393" y="2217296"/>
                </a:cubicBezTo>
                <a:cubicBezTo>
                  <a:pt x="7301865" y="2229678"/>
                  <a:pt x="7289483" y="2210628"/>
                  <a:pt x="7279005" y="2189673"/>
                </a:cubicBezTo>
                <a:cubicBezTo>
                  <a:pt x="7256145" y="2143001"/>
                  <a:pt x="7242810" y="2092518"/>
                  <a:pt x="7223760" y="2043941"/>
                </a:cubicBezTo>
                <a:cubicBezTo>
                  <a:pt x="7199948" y="1982980"/>
                  <a:pt x="7198995" y="1924878"/>
                  <a:pt x="7222808" y="1863918"/>
                </a:cubicBezTo>
                <a:cubicBezTo>
                  <a:pt x="7239953" y="1820103"/>
                  <a:pt x="7237095" y="1775336"/>
                  <a:pt x="7219950" y="1730568"/>
                </a:cubicBezTo>
                <a:cubicBezTo>
                  <a:pt x="7206615" y="1693420"/>
                  <a:pt x="7189470" y="1658178"/>
                  <a:pt x="7170420" y="1624841"/>
                </a:cubicBezTo>
                <a:cubicBezTo>
                  <a:pt x="7157085" y="1601980"/>
                  <a:pt x="7155180" y="1585788"/>
                  <a:pt x="7175183" y="1565786"/>
                </a:cubicBezTo>
                <a:cubicBezTo>
                  <a:pt x="7197090" y="1543878"/>
                  <a:pt x="7211378" y="1517208"/>
                  <a:pt x="7214235" y="1485775"/>
                </a:cubicBezTo>
                <a:cubicBezTo>
                  <a:pt x="7215188" y="1477203"/>
                  <a:pt x="7217093" y="1465773"/>
                  <a:pt x="7206615" y="1463868"/>
                </a:cubicBezTo>
                <a:cubicBezTo>
                  <a:pt x="7158990" y="1451486"/>
                  <a:pt x="7118033" y="1420053"/>
                  <a:pt x="7068503" y="1417195"/>
                </a:cubicBezTo>
                <a:cubicBezTo>
                  <a:pt x="7043738" y="1416243"/>
                  <a:pt x="7031355" y="1406718"/>
                  <a:pt x="7025640" y="1383858"/>
                </a:cubicBezTo>
                <a:cubicBezTo>
                  <a:pt x="7023735" y="1376238"/>
                  <a:pt x="7019925" y="1369570"/>
                  <a:pt x="7016115" y="1362903"/>
                </a:cubicBezTo>
                <a:cubicBezTo>
                  <a:pt x="7004685" y="1346711"/>
                  <a:pt x="7001828" y="1314325"/>
                  <a:pt x="6981825" y="1317183"/>
                </a:cubicBezTo>
                <a:cubicBezTo>
                  <a:pt x="6962775" y="1320041"/>
                  <a:pt x="6955155" y="1348616"/>
                  <a:pt x="6949440" y="1369570"/>
                </a:cubicBezTo>
                <a:cubicBezTo>
                  <a:pt x="6941820" y="1395288"/>
                  <a:pt x="6939915" y="1422911"/>
                  <a:pt x="6918960" y="1443866"/>
                </a:cubicBezTo>
                <a:cubicBezTo>
                  <a:pt x="6865620" y="1495300"/>
                  <a:pt x="6859905" y="1557213"/>
                  <a:pt x="6881813" y="1623888"/>
                </a:cubicBezTo>
                <a:cubicBezTo>
                  <a:pt x="6885623" y="1635318"/>
                  <a:pt x="6886575" y="1646748"/>
                  <a:pt x="6881813" y="1658178"/>
                </a:cubicBezTo>
                <a:cubicBezTo>
                  <a:pt x="6863715" y="1702945"/>
                  <a:pt x="6838950" y="1744855"/>
                  <a:pt x="6797040" y="1770573"/>
                </a:cubicBezTo>
                <a:cubicBezTo>
                  <a:pt x="6680835" y="1841058"/>
                  <a:pt x="6669405" y="1958216"/>
                  <a:pt x="6670358" y="2075373"/>
                </a:cubicBezTo>
                <a:cubicBezTo>
                  <a:pt x="6671310" y="2163003"/>
                  <a:pt x="6718935" y="2241108"/>
                  <a:pt x="6758940" y="2317308"/>
                </a:cubicBezTo>
                <a:cubicBezTo>
                  <a:pt x="6783705" y="2364933"/>
                  <a:pt x="6773228" y="2414463"/>
                  <a:pt x="6774180" y="2463993"/>
                </a:cubicBezTo>
                <a:cubicBezTo>
                  <a:pt x="6774180" y="2466851"/>
                  <a:pt x="6772275" y="2470661"/>
                  <a:pt x="6770370" y="2472565"/>
                </a:cubicBezTo>
                <a:cubicBezTo>
                  <a:pt x="6752273" y="2493521"/>
                  <a:pt x="6674168" y="2509713"/>
                  <a:pt x="6651308" y="2494473"/>
                </a:cubicBezTo>
                <a:cubicBezTo>
                  <a:pt x="6591300" y="2455421"/>
                  <a:pt x="6529388" y="2447801"/>
                  <a:pt x="6462713" y="2472565"/>
                </a:cubicBezTo>
                <a:cubicBezTo>
                  <a:pt x="6438900" y="2481138"/>
                  <a:pt x="6411278" y="2490663"/>
                  <a:pt x="6386513" y="2480186"/>
                </a:cubicBezTo>
                <a:cubicBezTo>
                  <a:pt x="6309360" y="2447801"/>
                  <a:pt x="6230303" y="2422083"/>
                  <a:pt x="6151245" y="2394461"/>
                </a:cubicBezTo>
                <a:cubicBezTo>
                  <a:pt x="6121718" y="2383983"/>
                  <a:pt x="6098858" y="2362076"/>
                  <a:pt x="6100763" y="2329691"/>
                </a:cubicBezTo>
                <a:cubicBezTo>
                  <a:pt x="6104573" y="2269683"/>
                  <a:pt x="6076950" y="2226821"/>
                  <a:pt x="6040755" y="2184911"/>
                </a:cubicBezTo>
                <a:cubicBezTo>
                  <a:pt x="6021705" y="2163003"/>
                  <a:pt x="6004560" y="2139191"/>
                  <a:pt x="5987415" y="2115378"/>
                </a:cubicBezTo>
                <a:cubicBezTo>
                  <a:pt x="5928360" y="2033463"/>
                  <a:pt x="5855970" y="1967741"/>
                  <a:pt x="5766435" y="1918211"/>
                </a:cubicBezTo>
                <a:cubicBezTo>
                  <a:pt x="5656898" y="1858203"/>
                  <a:pt x="5551170" y="1793433"/>
                  <a:pt x="5456873" y="1709613"/>
                </a:cubicBezTo>
                <a:cubicBezTo>
                  <a:pt x="5434965" y="1689611"/>
                  <a:pt x="5427345" y="1667703"/>
                  <a:pt x="5434965" y="1640080"/>
                </a:cubicBezTo>
                <a:cubicBezTo>
                  <a:pt x="5440680" y="1619125"/>
                  <a:pt x="5452110" y="1601980"/>
                  <a:pt x="5475923" y="1598170"/>
                </a:cubicBezTo>
                <a:cubicBezTo>
                  <a:pt x="5504498" y="1593408"/>
                  <a:pt x="5518785" y="1615316"/>
                  <a:pt x="5533073" y="1634366"/>
                </a:cubicBezTo>
                <a:cubicBezTo>
                  <a:pt x="5553075" y="1661036"/>
                  <a:pt x="5568315" y="1691516"/>
                  <a:pt x="5594033" y="1714375"/>
                </a:cubicBezTo>
                <a:cubicBezTo>
                  <a:pt x="5615940" y="1733425"/>
                  <a:pt x="5658803" y="1736283"/>
                  <a:pt x="5680710" y="1716280"/>
                </a:cubicBezTo>
                <a:cubicBezTo>
                  <a:pt x="5696903" y="1700088"/>
                  <a:pt x="5680710" y="1680086"/>
                  <a:pt x="5674995" y="1662941"/>
                </a:cubicBezTo>
                <a:cubicBezTo>
                  <a:pt x="5668328" y="1643891"/>
                  <a:pt x="5658803" y="1624841"/>
                  <a:pt x="5649278" y="1606743"/>
                </a:cubicBezTo>
                <a:cubicBezTo>
                  <a:pt x="5626418" y="1561975"/>
                  <a:pt x="5613083" y="1514350"/>
                  <a:pt x="5607368" y="1463868"/>
                </a:cubicBezTo>
                <a:cubicBezTo>
                  <a:pt x="5605463" y="1443866"/>
                  <a:pt x="5605463" y="1423863"/>
                  <a:pt x="5623560" y="1410528"/>
                </a:cubicBezTo>
                <a:cubicBezTo>
                  <a:pt x="5642610" y="1397193"/>
                  <a:pt x="5662613" y="1400050"/>
                  <a:pt x="5682615" y="1409575"/>
                </a:cubicBezTo>
                <a:cubicBezTo>
                  <a:pt x="5717858" y="1425768"/>
                  <a:pt x="5736908" y="1454343"/>
                  <a:pt x="5743575" y="1492443"/>
                </a:cubicBezTo>
                <a:cubicBezTo>
                  <a:pt x="5746433" y="1509588"/>
                  <a:pt x="5752148" y="1511493"/>
                  <a:pt x="5766435" y="1501968"/>
                </a:cubicBezTo>
                <a:cubicBezTo>
                  <a:pt x="5802630" y="1478155"/>
                  <a:pt x="5809298" y="1443866"/>
                  <a:pt x="5804535" y="1404813"/>
                </a:cubicBezTo>
                <a:cubicBezTo>
                  <a:pt x="5798820" y="1356236"/>
                  <a:pt x="5772150" y="1318136"/>
                  <a:pt x="5739765" y="1283845"/>
                </a:cubicBezTo>
                <a:cubicBezTo>
                  <a:pt x="5712143" y="1253366"/>
                  <a:pt x="5679758" y="1227648"/>
                  <a:pt x="5655945" y="1193358"/>
                </a:cubicBezTo>
                <a:cubicBezTo>
                  <a:pt x="5637848" y="1167641"/>
                  <a:pt x="5632133" y="1139066"/>
                  <a:pt x="5650230" y="1111443"/>
                </a:cubicBezTo>
                <a:cubicBezTo>
                  <a:pt x="5668328" y="1082868"/>
                  <a:pt x="5687378" y="1057150"/>
                  <a:pt x="5729288" y="1062866"/>
                </a:cubicBezTo>
                <a:cubicBezTo>
                  <a:pt x="5772150" y="1068581"/>
                  <a:pt x="5816918" y="1067628"/>
                  <a:pt x="5855018" y="1042863"/>
                </a:cubicBezTo>
                <a:cubicBezTo>
                  <a:pt x="5896928" y="1016193"/>
                  <a:pt x="5942648" y="995238"/>
                  <a:pt x="5987415" y="973330"/>
                </a:cubicBezTo>
                <a:cubicBezTo>
                  <a:pt x="6020753" y="957138"/>
                  <a:pt x="6052185" y="939040"/>
                  <a:pt x="6079808" y="913323"/>
                </a:cubicBezTo>
                <a:cubicBezTo>
                  <a:pt x="6101715" y="893320"/>
                  <a:pt x="6115050" y="871413"/>
                  <a:pt x="6115050" y="839980"/>
                </a:cubicBezTo>
                <a:cubicBezTo>
                  <a:pt x="6115050" y="802833"/>
                  <a:pt x="6114098" y="766638"/>
                  <a:pt x="6109335" y="729490"/>
                </a:cubicBezTo>
                <a:cubicBezTo>
                  <a:pt x="6103620" y="691390"/>
                  <a:pt x="6094095" y="655195"/>
                  <a:pt x="6071235" y="623763"/>
                </a:cubicBezTo>
                <a:cubicBezTo>
                  <a:pt x="6052185" y="597093"/>
                  <a:pt x="6034088" y="587568"/>
                  <a:pt x="6008370" y="589473"/>
                </a:cubicBezTo>
                <a:cubicBezTo>
                  <a:pt x="6034088" y="625668"/>
                  <a:pt x="6035993" y="666625"/>
                  <a:pt x="6032183" y="708535"/>
                </a:cubicBezTo>
                <a:cubicBezTo>
                  <a:pt x="6030278" y="726633"/>
                  <a:pt x="6023610" y="736158"/>
                  <a:pt x="6005513" y="728538"/>
                </a:cubicBezTo>
                <a:cubicBezTo>
                  <a:pt x="5974080" y="714250"/>
                  <a:pt x="5955030" y="726633"/>
                  <a:pt x="5938838" y="753303"/>
                </a:cubicBezTo>
                <a:cubicBezTo>
                  <a:pt x="5931218" y="765685"/>
                  <a:pt x="5919788" y="774258"/>
                  <a:pt x="5912168" y="786640"/>
                </a:cubicBezTo>
                <a:cubicBezTo>
                  <a:pt x="5883593" y="831408"/>
                  <a:pt x="5841683" y="846648"/>
                  <a:pt x="5790248" y="845695"/>
                </a:cubicBezTo>
                <a:cubicBezTo>
                  <a:pt x="5710238" y="843790"/>
                  <a:pt x="5630228" y="848553"/>
                  <a:pt x="5550218" y="855220"/>
                </a:cubicBezTo>
                <a:cubicBezTo>
                  <a:pt x="5530215" y="857125"/>
                  <a:pt x="5518785" y="851410"/>
                  <a:pt x="5507355" y="835218"/>
                </a:cubicBezTo>
                <a:cubicBezTo>
                  <a:pt x="5460683" y="766638"/>
                  <a:pt x="5409248" y="701868"/>
                  <a:pt x="5341620" y="653290"/>
                </a:cubicBezTo>
                <a:cubicBezTo>
                  <a:pt x="5310188" y="630430"/>
                  <a:pt x="5302568" y="606618"/>
                  <a:pt x="5305425" y="571375"/>
                </a:cubicBezTo>
                <a:cubicBezTo>
                  <a:pt x="5309235" y="536133"/>
                  <a:pt x="5309235" y="499938"/>
                  <a:pt x="5287328" y="467553"/>
                </a:cubicBezTo>
                <a:cubicBezTo>
                  <a:pt x="5266373" y="436120"/>
                  <a:pt x="5244465" y="404688"/>
                  <a:pt x="5222558" y="374208"/>
                </a:cubicBezTo>
                <a:cubicBezTo>
                  <a:pt x="5192078" y="331345"/>
                  <a:pt x="5152073" y="303723"/>
                  <a:pt x="5098733" y="291340"/>
                </a:cubicBezTo>
                <a:cubicBezTo>
                  <a:pt x="5013960" y="272290"/>
                  <a:pt x="4992053" y="238953"/>
                  <a:pt x="5002530" y="151323"/>
                </a:cubicBezTo>
                <a:cubicBezTo>
                  <a:pt x="5013008" y="58930"/>
                  <a:pt x="4931093" y="-15365"/>
                  <a:pt x="4840605" y="2733"/>
                </a:cubicBezTo>
                <a:cubicBezTo>
                  <a:pt x="4800600" y="10353"/>
                  <a:pt x="4764405" y="26545"/>
                  <a:pt x="4727258" y="41785"/>
                </a:cubicBezTo>
                <a:cubicBezTo>
                  <a:pt x="4681538" y="61788"/>
                  <a:pt x="4635818" y="74170"/>
                  <a:pt x="4585335" y="69408"/>
                </a:cubicBezTo>
                <a:cubicBezTo>
                  <a:pt x="4558665" y="66550"/>
                  <a:pt x="4531043" y="70360"/>
                  <a:pt x="4504373" y="76075"/>
                </a:cubicBezTo>
                <a:cubicBezTo>
                  <a:pt x="4458653" y="86553"/>
                  <a:pt x="4411980" y="101793"/>
                  <a:pt x="4371975" y="59883"/>
                </a:cubicBezTo>
                <a:cubicBezTo>
                  <a:pt x="4371023" y="58930"/>
                  <a:pt x="4370070" y="58930"/>
                  <a:pt x="4369118" y="57978"/>
                </a:cubicBezTo>
                <a:cubicBezTo>
                  <a:pt x="4358640" y="54168"/>
                  <a:pt x="4347210" y="50358"/>
                  <a:pt x="4338638" y="57978"/>
                </a:cubicBezTo>
                <a:cubicBezTo>
                  <a:pt x="4328160" y="67503"/>
                  <a:pt x="4334828" y="77980"/>
                  <a:pt x="4338638" y="87505"/>
                </a:cubicBezTo>
                <a:cubicBezTo>
                  <a:pt x="4368165" y="167515"/>
                  <a:pt x="4496753" y="238953"/>
                  <a:pt x="4581525" y="219903"/>
                </a:cubicBezTo>
                <a:cubicBezTo>
                  <a:pt x="4613910" y="212283"/>
                  <a:pt x="4640580" y="217998"/>
                  <a:pt x="4659630" y="248478"/>
                </a:cubicBezTo>
                <a:cubicBezTo>
                  <a:pt x="4673918" y="272290"/>
                  <a:pt x="4692015" y="294198"/>
                  <a:pt x="4707255" y="318010"/>
                </a:cubicBezTo>
                <a:cubicBezTo>
                  <a:pt x="4726305" y="347538"/>
                  <a:pt x="4746308" y="379923"/>
                  <a:pt x="4740593" y="414213"/>
                </a:cubicBezTo>
                <a:cubicBezTo>
                  <a:pt x="4727258" y="490413"/>
                  <a:pt x="4752023" y="559945"/>
                  <a:pt x="4765358" y="632335"/>
                </a:cubicBezTo>
                <a:cubicBezTo>
                  <a:pt x="4772025" y="670435"/>
                  <a:pt x="4789170" y="703773"/>
                  <a:pt x="4815840" y="732348"/>
                </a:cubicBezTo>
                <a:cubicBezTo>
                  <a:pt x="4840605" y="758065"/>
                  <a:pt x="4863465" y="785688"/>
                  <a:pt x="4885373" y="814263"/>
                </a:cubicBezTo>
                <a:cubicBezTo>
                  <a:pt x="4910138" y="845695"/>
                  <a:pt x="4919663" y="880938"/>
                  <a:pt x="4912995" y="920943"/>
                </a:cubicBezTo>
                <a:cubicBezTo>
                  <a:pt x="4909185" y="945708"/>
                  <a:pt x="4904423" y="970473"/>
                  <a:pt x="4901565" y="995238"/>
                </a:cubicBezTo>
                <a:cubicBezTo>
                  <a:pt x="4896803" y="1040005"/>
                  <a:pt x="4873943" y="1064770"/>
                  <a:pt x="4830128" y="1075248"/>
                </a:cubicBezTo>
                <a:cubicBezTo>
                  <a:pt x="4746308" y="1095250"/>
                  <a:pt x="4662488" y="1119063"/>
                  <a:pt x="4580573" y="1148591"/>
                </a:cubicBezTo>
                <a:cubicBezTo>
                  <a:pt x="4507230" y="1175260"/>
                  <a:pt x="4436745" y="1209550"/>
                  <a:pt x="4373880" y="1257175"/>
                </a:cubicBezTo>
                <a:cubicBezTo>
                  <a:pt x="4355783" y="1271463"/>
                  <a:pt x="4359593" y="1277178"/>
                  <a:pt x="4377690" y="1283845"/>
                </a:cubicBezTo>
                <a:cubicBezTo>
                  <a:pt x="4420553" y="1300038"/>
                  <a:pt x="4464368" y="1300038"/>
                  <a:pt x="4509135" y="1295275"/>
                </a:cubicBezTo>
                <a:cubicBezTo>
                  <a:pt x="4536758" y="1292418"/>
                  <a:pt x="4563428" y="1289561"/>
                  <a:pt x="4595813" y="1285750"/>
                </a:cubicBezTo>
                <a:cubicBezTo>
                  <a:pt x="4556760" y="1349568"/>
                  <a:pt x="4502468" y="1377191"/>
                  <a:pt x="4436745" y="1382905"/>
                </a:cubicBezTo>
                <a:cubicBezTo>
                  <a:pt x="4386263" y="1387668"/>
                  <a:pt x="4332923" y="1379095"/>
                  <a:pt x="4284345" y="1391478"/>
                </a:cubicBezTo>
                <a:cubicBezTo>
                  <a:pt x="4196715" y="1413386"/>
                  <a:pt x="4122420" y="1384811"/>
                  <a:pt x="4044315" y="1353378"/>
                </a:cubicBezTo>
                <a:cubicBezTo>
                  <a:pt x="3973830" y="1324803"/>
                  <a:pt x="3922395" y="1281941"/>
                  <a:pt x="3888105" y="1215266"/>
                </a:cubicBezTo>
                <a:cubicBezTo>
                  <a:pt x="3874770" y="1189548"/>
                  <a:pt x="3863340" y="1162878"/>
                  <a:pt x="3842385" y="1139066"/>
                </a:cubicBezTo>
                <a:cubicBezTo>
                  <a:pt x="3857625" y="1230505"/>
                  <a:pt x="3923348" y="1336233"/>
                  <a:pt x="3999548" y="1395288"/>
                </a:cubicBezTo>
                <a:cubicBezTo>
                  <a:pt x="4015740" y="1407670"/>
                  <a:pt x="4031933" y="1414338"/>
                  <a:pt x="4052888" y="1415291"/>
                </a:cubicBezTo>
                <a:cubicBezTo>
                  <a:pt x="4097655" y="1417195"/>
                  <a:pt x="4139565" y="1427673"/>
                  <a:pt x="4177665" y="1457200"/>
                </a:cubicBezTo>
                <a:cubicBezTo>
                  <a:pt x="4072890" y="1469583"/>
                  <a:pt x="3960495" y="1441008"/>
                  <a:pt x="3897630" y="1379095"/>
                </a:cubicBezTo>
                <a:cubicBezTo>
                  <a:pt x="3790950" y="1275273"/>
                  <a:pt x="3651885" y="1268605"/>
                  <a:pt x="3508058" y="1252413"/>
                </a:cubicBezTo>
                <a:cubicBezTo>
                  <a:pt x="3539490" y="1300038"/>
                  <a:pt x="3575685" y="1328613"/>
                  <a:pt x="3622358" y="1342900"/>
                </a:cubicBezTo>
                <a:cubicBezTo>
                  <a:pt x="3656648" y="1353378"/>
                  <a:pt x="3691890" y="1360998"/>
                  <a:pt x="3726180" y="1368618"/>
                </a:cubicBezTo>
                <a:cubicBezTo>
                  <a:pt x="3792855" y="1383858"/>
                  <a:pt x="3849053" y="1416243"/>
                  <a:pt x="3890010" y="1472441"/>
                </a:cubicBezTo>
                <a:cubicBezTo>
                  <a:pt x="3899535" y="1485775"/>
                  <a:pt x="3911918" y="1492443"/>
                  <a:pt x="3927158" y="1496253"/>
                </a:cubicBezTo>
                <a:cubicBezTo>
                  <a:pt x="3991928" y="1513398"/>
                  <a:pt x="4057650" y="1525780"/>
                  <a:pt x="4125278" y="1526733"/>
                </a:cubicBezTo>
                <a:cubicBezTo>
                  <a:pt x="4108133" y="1540068"/>
                  <a:pt x="4088130" y="1542925"/>
                  <a:pt x="4068128" y="1544830"/>
                </a:cubicBezTo>
                <a:cubicBezTo>
                  <a:pt x="4007168" y="1550545"/>
                  <a:pt x="3947160" y="1544830"/>
                  <a:pt x="3886200" y="1541020"/>
                </a:cubicBezTo>
                <a:cubicBezTo>
                  <a:pt x="3807143" y="1536258"/>
                  <a:pt x="3728085" y="1532448"/>
                  <a:pt x="3649028" y="1543878"/>
                </a:cubicBezTo>
                <a:cubicBezTo>
                  <a:pt x="3607118" y="1550545"/>
                  <a:pt x="3566160" y="1560070"/>
                  <a:pt x="3529965" y="1583883"/>
                </a:cubicBezTo>
                <a:cubicBezTo>
                  <a:pt x="3632835" y="1577216"/>
                  <a:pt x="3733800" y="1589598"/>
                  <a:pt x="3835718" y="1588645"/>
                </a:cubicBezTo>
                <a:cubicBezTo>
                  <a:pt x="3877628" y="1588645"/>
                  <a:pt x="3919538" y="1592455"/>
                  <a:pt x="3955733" y="1611505"/>
                </a:cubicBezTo>
                <a:cubicBezTo>
                  <a:pt x="4019550" y="1644843"/>
                  <a:pt x="4083368" y="1643891"/>
                  <a:pt x="4151948" y="1630555"/>
                </a:cubicBezTo>
                <a:cubicBezTo>
                  <a:pt x="4194810" y="1621983"/>
                  <a:pt x="4238625" y="1615316"/>
                  <a:pt x="4284345" y="1623888"/>
                </a:cubicBezTo>
                <a:cubicBezTo>
                  <a:pt x="4276725" y="1636270"/>
                  <a:pt x="4265295" y="1638175"/>
                  <a:pt x="4256723" y="1641986"/>
                </a:cubicBezTo>
                <a:cubicBezTo>
                  <a:pt x="4138613" y="1695325"/>
                  <a:pt x="4012883" y="1707708"/>
                  <a:pt x="3885248" y="1702945"/>
                </a:cubicBezTo>
                <a:cubicBezTo>
                  <a:pt x="3801428" y="1699136"/>
                  <a:pt x="3718560" y="1695325"/>
                  <a:pt x="3634740" y="1700088"/>
                </a:cubicBezTo>
                <a:cubicBezTo>
                  <a:pt x="3603308" y="1701993"/>
                  <a:pt x="3570923" y="1702945"/>
                  <a:pt x="3540443" y="1716280"/>
                </a:cubicBezTo>
                <a:cubicBezTo>
                  <a:pt x="3555683" y="1718186"/>
                  <a:pt x="3569970" y="1719138"/>
                  <a:pt x="3584258" y="1718186"/>
                </a:cubicBezTo>
                <a:cubicBezTo>
                  <a:pt x="3650933" y="1713423"/>
                  <a:pt x="3716655" y="1716280"/>
                  <a:pt x="3782378" y="1725805"/>
                </a:cubicBezTo>
                <a:cubicBezTo>
                  <a:pt x="3907155" y="1742950"/>
                  <a:pt x="4031933" y="1756286"/>
                  <a:pt x="4153853" y="1705803"/>
                </a:cubicBezTo>
                <a:cubicBezTo>
                  <a:pt x="4186238" y="1692468"/>
                  <a:pt x="4221480" y="1694373"/>
                  <a:pt x="4257675" y="1705803"/>
                </a:cubicBezTo>
                <a:cubicBezTo>
                  <a:pt x="4243388" y="1727711"/>
                  <a:pt x="4225290" y="1741998"/>
                  <a:pt x="4208145" y="1755333"/>
                </a:cubicBezTo>
                <a:cubicBezTo>
                  <a:pt x="4122420" y="1820103"/>
                  <a:pt x="4023360" y="1843916"/>
                  <a:pt x="3918585" y="1848678"/>
                </a:cubicBezTo>
                <a:cubicBezTo>
                  <a:pt x="3778568" y="1854393"/>
                  <a:pt x="3645218" y="1823913"/>
                  <a:pt x="3514725" y="1776288"/>
                </a:cubicBezTo>
                <a:cubicBezTo>
                  <a:pt x="3434715" y="1746761"/>
                  <a:pt x="3354705" y="1740093"/>
                  <a:pt x="3271838" y="1759143"/>
                </a:cubicBezTo>
                <a:cubicBezTo>
                  <a:pt x="3211830" y="1772478"/>
                  <a:pt x="3154680" y="1794386"/>
                  <a:pt x="3103245" y="1828675"/>
                </a:cubicBezTo>
                <a:cubicBezTo>
                  <a:pt x="3149918" y="1823913"/>
                  <a:pt x="3195638" y="1815341"/>
                  <a:pt x="3241358" y="1806768"/>
                </a:cubicBezTo>
                <a:cubicBezTo>
                  <a:pt x="3309938" y="1794386"/>
                  <a:pt x="3374708" y="1798195"/>
                  <a:pt x="3432810" y="1842011"/>
                </a:cubicBezTo>
                <a:cubicBezTo>
                  <a:pt x="3458528" y="1861061"/>
                  <a:pt x="3487103" y="1878205"/>
                  <a:pt x="3518535" y="1888683"/>
                </a:cubicBezTo>
                <a:cubicBezTo>
                  <a:pt x="3661410" y="1935355"/>
                  <a:pt x="3803333" y="1987743"/>
                  <a:pt x="3956685" y="1986791"/>
                </a:cubicBezTo>
                <a:cubicBezTo>
                  <a:pt x="3964305" y="1986791"/>
                  <a:pt x="3973830" y="1982980"/>
                  <a:pt x="3981450" y="1994411"/>
                </a:cubicBezTo>
                <a:cubicBezTo>
                  <a:pt x="3945255" y="2021080"/>
                  <a:pt x="3907155" y="2042036"/>
                  <a:pt x="3867150" y="2062038"/>
                </a:cubicBezTo>
                <a:cubicBezTo>
                  <a:pt x="3788093" y="2102996"/>
                  <a:pt x="3705225" y="2117283"/>
                  <a:pt x="3618548" y="2096328"/>
                </a:cubicBezTo>
                <a:cubicBezTo>
                  <a:pt x="3524250" y="2073468"/>
                  <a:pt x="3428048" y="2067753"/>
                  <a:pt x="3330893" y="2072516"/>
                </a:cubicBezTo>
                <a:cubicBezTo>
                  <a:pt x="3201353" y="2078230"/>
                  <a:pt x="3070860" y="2082041"/>
                  <a:pt x="2943225" y="2110616"/>
                </a:cubicBezTo>
                <a:cubicBezTo>
                  <a:pt x="2908935" y="2118236"/>
                  <a:pt x="2874645" y="2127761"/>
                  <a:pt x="2846070" y="2153478"/>
                </a:cubicBezTo>
                <a:cubicBezTo>
                  <a:pt x="2949893" y="2122998"/>
                  <a:pt x="3035618" y="2160146"/>
                  <a:pt x="3124200" y="2209676"/>
                </a:cubicBezTo>
                <a:cubicBezTo>
                  <a:pt x="3237548" y="2273493"/>
                  <a:pt x="3358515" y="2314451"/>
                  <a:pt x="3490913" y="2321118"/>
                </a:cubicBezTo>
                <a:cubicBezTo>
                  <a:pt x="3568065" y="2324928"/>
                  <a:pt x="3644265" y="2323976"/>
                  <a:pt x="3721418" y="2335405"/>
                </a:cubicBezTo>
                <a:cubicBezTo>
                  <a:pt x="3756660" y="2340168"/>
                  <a:pt x="3772853" y="2358266"/>
                  <a:pt x="3781425" y="2389698"/>
                </a:cubicBezTo>
                <a:cubicBezTo>
                  <a:pt x="3787140" y="2410653"/>
                  <a:pt x="3789998" y="2434466"/>
                  <a:pt x="3806190" y="2448753"/>
                </a:cubicBezTo>
                <a:cubicBezTo>
                  <a:pt x="3824288" y="2464946"/>
                  <a:pt x="3818573" y="2476376"/>
                  <a:pt x="3809048" y="2492568"/>
                </a:cubicBezTo>
                <a:cubicBezTo>
                  <a:pt x="3765233" y="2569721"/>
                  <a:pt x="3701415" y="2624013"/>
                  <a:pt x="3624263" y="2665923"/>
                </a:cubicBezTo>
                <a:cubicBezTo>
                  <a:pt x="3543300" y="2710690"/>
                  <a:pt x="3455670" y="2739265"/>
                  <a:pt x="3369945" y="2773555"/>
                </a:cubicBezTo>
                <a:cubicBezTo>
                  <a:pt x="3271838" y="2813561"/>
                  <a:pt x="3174683" y="2857376"/>
                  <a:pt x="3104198" y="2938338"/>
                </a:cubicBezTo>
                <a:cubicBezTo>
                  <a:pt x="3057525" y="2990726"/>
                  <a:pt x="3005138" y="3005013"/>
                  <a:pt x="2940368" y="3002155"/>
                </a:cubicBezTo>
                <a:cubicBezTo>
                  <a:pt x="2833688" y="2997393"/>
                  <a:pt x="2639378" y="2929765"/>
                  <a:pt x="2557463" y="2945005"/>
                </a:cubicBezTo>
                <a:cubicBezTo>
                  <a:pt x="2676525" y="2991678"/>
                  <a:pt x="2788920" y="3040255"/>
                  <a:pt x="2907030" y="3071688"/>
                </a:cubicBezTo>
                <a:cubicBezTo>
                  <a:pt x="2950845" y="3083118"/>
                  <a:pt x="2992755" y="3078355"/>
                  <a:pt x="3032760" y="3056448"/>
                </a:cubicBezTo>
                <a:cubicBezTo>
                  <a:pt x="3100388" y="3020253"/>
                  <a:pt x="3172778" y="2999298"/>
                  <a:pt x="3248025" y="2986915"/>
                </a:cubicBezTo>
                <a:cubicBezTo>
                  <a:pt x="3338513" y="2971676"/>
                  <a:pt x="3429953" y="2966913"/>
                  <a:pt x="3514725" y="2924051"/>
                </a:cubicBezTo>
                <a:cubicBezTo>
                  <a:pt x="3560445" y="2901190"/>
                  <a:pt x="3614738" y="2904048"/>
                  <a:pt x="3673793" y="2908811"/>
                </a:cubicBezTo>
                <a:cubicBezTo>
                  <a:pt x="3632835" y="2936433"/>
                  <a:pt x="3597593" y="2957388"/>
                  <a:pt x="3569018" y="2986915"/>
                </a:cubicBezTo>
                <a:cubicBezTo>
                  <a:pt x="3472815" y="3085976"/>
                  <a:pt x="3481388" y="3224088"/>
                  <a:pt x="3589973" y="3306955"/>
                </a:cubicBezTo>
                <a:cubicBezTo>
                  <a:pt x="3610928" y="3323148"/>
                  <a:pt x="3776663" y="3423161"/>
                  <a:pt x="3832860" y="3464118"/>
                </a:cubicBezTo>
                <a:cubicBezTo>
                  <a:pt x="3847148" y="3474596"/>
                  <a:pt x="3859530" y="3485073"/>
                  <a:pt x="3863340" y="3504123"/>
                </a:cubicBezTo>
                <a:cubicBezTo>
                  <a:pt x="3841433" y="3507933"/>
                  <a:pt x="3821430" y="3505076"/>
                  <a:pt x="3801428" y="3502218"/>
                </a:cubicBezTo>
                <a:cubicBezTo>
                  <a:pt x="3698558" y="3489836"/>
                  <a:pt x="3600450" y="3460308"/>
                  <a:pt x="3499485" y="3437448"/>
                </a:cubicBezTo>
                <a:cubicBezTo>
                  <a:pt x="3409950" y="3417446"/>
                  <a:pt x="3320415" y="3389823"/>
                  <a:pt x="3227070" y="3397443"/>
                </a:cubicBezTo>
                <a:cubicBezTo>
                  <a:pt x="3146108" y="3404111"/>
                  <a:pt x="3065145" y="3406015"/>
                  <a:pt x="2983230" y="3406968"/>
                </a:cubicBezTo>
                <a:cubicBezTo>
                  <a:pt x="2844165" y="3408873"/>
                  <a:pt x="2714625" y="3446021"/>
                  <a:pt x="2602230" y="3528888"/>
                </a:cubicBezTo>
                <a:cubicBezTo>
                  <a:pt x="2494598" y="3607946"/>
                  <a:pt x="2375535" y="3629853"/>
                  <a:pt x="2245995" y="3619376"/>
                </a:cubicBezTo>
                <a:cubicBezTo>
                  <a:pt x="2123123" y="3608898"/>
                  <a:pt x="1874520" y="3530793"/>
                  <a:pt x="1793558" y="3546986"/>
                </a:cubicBezTo>
                <a:cubicBezTo>
                  <a:pt x="1927860" y="3588896"/>
                  <a:pt x="2050733" y="3632711"/>
                  <a:pt x="2167890" y="3690813"/>
                </a:cubicBezTo>
                <a:cubicBezTo>
                  <a:pt x="2231708" y="3722246"/>
                  <a:pt x="2292668" y="3728913"/>
                  <a:pt x="2358390" y="3706053"/>
                </a:cubicBezTo>
                <a:cubicBezTo>
                  <a:pt x="2413635" y="3687003"/>
                  <a:pt x="2470785" y="3684146"/>
                  <a:pt x="2527935" y="3698433"/>
                </a:cubicBezTo>
                <a:cubicBezTo>
                  <a:pt x="2587943" y="3712721"/>
                  <a:pt x="2646045" y="3710815"/>
                  <a:pt x="2702243" y="3683193"/>
                </a:cubicBezTo>
                <a:cubicBezTo>
                  <a:pt x="2721293" y="3673668"/>
                  <a:pt x="2776538" y="3672715"/>
                  <a:pt x="2797493" y="3670811"/>
                </a:cubicBezTo>
                <a:cubicBezTo>
                  <a:pt x="2868930" y="3663190"/>
                  <a:pt x="3021330" y="3602230"/>
                  <a:pt x="3054668" y="3603183"/>
                </a:cubicBezTo>
                <a:cubicBezTo>
                  <a:pt x="3044190" y="3608898"/>
                  <a:pt x="2839403" y="3678430"/>
                  <a:pt x="2714625" y="3778443"/>
                </a:cubicBezTo>
                <a:cubicBezTo>
                  <a:pt x="2693670" y="3792730"/>
                  <a:pt x="2669858" y="3793683"/>
                  <a:pt x="2646045" y="3791778"/>
                </a:cubicBezTo>
                <a:cubicBezTo>
                  <a:pt x="2581275" y="3786063"/>
                  <a:pt x="2446020" y="3776538"/>
                  <a:pt x="2358390" y="3778443"/>
                </a:cubicBezTo>
                <a:cubicBezTo>
                  <a:pt x="2527935" y="3846071"/>
                  <a:pt x="2692718" y="3920365"/>
                  <a:pt x="2810828" y="4069908"/>
                </a:cubicBezTo>
                <a:cubicBezTo>
                  <a:pt x="2800350" y="4074671"/>
                  <a:pt x="2375535" y="4248026"/>
                  <a:pt x="2174558" y="4330893"/>
                </a:cubicBezTo>
                <a:cubicBezTo>
                  <a:pt x="2144078" y="4343276"/>
                  <a:pt x="2119313" y="4346133"/>
                  <a:pt x="2087880" y="4332798"/>
                </a:cubicBezTo>
                <a:cubicBezTo>
                  <a:pt x="2041208" y="4312796"/>
                  <a:pt x="1991678" y="4297556"/>
                  <a:pt x="1940243" y="4299461"/>
                </a:cubicBezTo>
                <a:cubicBezTo>
                  <a:pt x="1876425" y="4288031"/>
                  <a:pt x="1841183" y="4335656"/>
                  <a:pt x="1828800" y="4400426"/>
                </a:cubicBezTo>
                <a:cubicBezTo>
                  <a:pt x="1823085" y="4430906"/>
                  <a:pt x="1783080" y="4451861"/>
                  <a:pt x="1753553" y="4452813"/>
                </a:cubicBezTo>
                <a:cubicBezTo>
                  <a:pt x="1746885" y="4452813"/>
                  <a:pt x="1742123" y="4450908"/>
                  <a:pt x="1742123" y="4445193"/>
                </a:cubicBezTo>
                <a:cubicBezTo>
                  <a:pt x="1743075" y="4406141"/>
                  <a:pt x="1708785" y="4403283"/>
                  <a:pt x="1685925" y="4387091"/>
                </a:cubicBezTo>
                <a:cubicBezTo>
                  <a:pt x="1561148" y="4301366"/>
                  <a:pt x="1424940" y="4303271"/>
                  <a:pt x="1290638" y="4351848"/>
                </a:cubicBezTo>
                <a:cubicBezTo>
                  <a:pt x="1184910" y="4389948"/>
                  <a:pt x="1077278" y="4418523"/>
                  <a:pt x="967740" y="4434716"/>
                </a:cubicBezTo>
                <a:cubicBezTo>
                  <a:pt x="782955" y="4462338"/>
                  <a:pt x="610553" y="4521393"/>
                  <a:pt x="452438" y="4620453"/>
                </a:cubicBezTo>
                <a:cubicBezTo>
                  <a:pt x="375285" y="4669031"/>
                  <a:pt x="295275" y="4713798"/>
                  <a:pt x="209550" y="4743326"/>
                </a:cubicBezTo>
                <a:cubicBezTo>
                  <a:pt x="110490" y="4777616"/>
                  <a:pt x="58103" y="4860483"/>
                  <a:pt x="0" y="4937635"/>
                </a:cubicBezTo>
                <a:cubicBezTo>
                  <a:pt x="62865" y="4910966"/>
                  <a:pt x="122873" y="4881438"/>
                  <a:pt x="195263" y="4855721"/>
                </a:cubicBezTo>
                <a:cubicBezTo>
                  <a:pt x="174308" y="4883343"/>
                  <a:pt x="159068" y="4904298"/>
                  <a:pt x="140970" y="4928110"/>
                </a:cubicBezTo>
                <a:cubicBezTo>
                  <a:pt x="170498" y="4928110"/>
                  <a:pt x="189548" y="4906203"/>
                  <a:pt x="220028" y="4903346"/>
                </a:cubicBezTo>
                <a:cubicBezTo>
                  <a:pt x="176213" y="4950018"/>
                  <a:pt x="120968" y="4971926"/>
                  <a:pt x="70485" y="5009073"/>
                </a:cubicBezTo>
                <a:cubicBezTo>
                  <a:pt x="133350" y="5022408"/>
                  <a:pt x="190500" y="4996691"/>
                  <a:pt x="250508" y="5015741"/>
                </a:cubicBezTo>
                <a:cubicBezTo>
                  <a:pt x="193358" y="5082416"/>
                  <a:pt x="120968" y="5126231"/>
                  <a:pt x="58103" y="5182428"/>
                </a:cubicBezTo>
                <a:cubicBezTo>
                  <a:pt x="138113" y="5158616"/>
                  <a:pt x="209550" y="5111943"/>
                  <a:pt x="292418" y="5093846"/>
                </a:cubicBezTo>
                <a:cubicBezTo>
                  <a:pt x="264795" y="5129088"/>
                  <a:pt x="224790" y="5150043"/>
                  <a:pt x="190500" y="5181476"/>
                </a:cubicBezTo>
                <a:cubicBezTo>
                  <a:pt x="225743" y="5184333"/>
                  <a:pt x="247650" y="5155758"/>
                  <a:pt x="280988" y="5154806"/>
                </a:cubicBezTo>
                <a:cubicBezTo>
                  <a:pt x="248603" y="5207193"/>
                  <a:pt x="194310" y="5225291"/>
                  <a:pt x="138113" y="5254818"/>
                </a:cubicBezTo>
                <a:cubicBezTo>
                  <a:pt x="195263" y="5259581"/>
                  <a:pt x="246698" y="5242435"/>
                  <a:pt x="294323" y="5263391"/>
                </a:cubicBezTo>
                <a:cubicBezTo>
                  <a:pt x="288608" y="5277678"/>
                  <a:pt x="271463" y="5281488"/>
                  <a:pt x="274320" y="5297681"/>
                </a:cubicBezTo>
                <a:cubicBezTo>
                  <a:pt x="292418" y="5301491"/>
                  <a:pt x="308610" y="5286251"/>
                  <a:pt x="326708" y="5298633"/>
                </a:cubicBezTo>
                <a:cubicBezTo>
                  <a:pt x="252413" y="5358641"/>
                  <a:pt x="172403" y="5403408"/>
                  <a:pt x="79058" y="5425316"/>
                </a:cubicBezTo>
                <a:cubicBezTo>
                  <a:pt x="130493" y="5431983"/>
                  <a:pt x="181928" y="5420553"/>
                  <a:pt x="232410" y="5434841"/>
                </a:cubicBezTo>
                <a:cubicBezTo>
                  <a:pt x="227648" y="5451033"/>
                  <a:pt x="209550" y="5453891"/>
                  <a:pt x="209550" y="5469131"/>
                </a:cubicBezTo>
                <a:cubicBezTo>
                  <a:pt x="526733" y="5440556"/>
                  <a:pt x="664845" y="5419601"/>
                  <a:pt x="781050" y="5351021"/>
                </a:cubicBezTo>
                <a:cubicBezTo>
                  <a:pt x="858203" y="5305301"/>
                  <a:pt x="940118" y="5283393"/>
                  <a:pt x="1028700" y="5282441"/>
                </a:cubicBezTo>
                <a:cubicBezTo>
                  <a:pt x="1185863" y="5278631"/>
                  <a:pt x="1341120" y="5238626"/>
                  <a:pt x="1429703" y="5131946"/>
                </a:cubicBezTo>
                <a:cubicBezTo>
                  <a:pt x="1488758" y="5060508"/>
                  <a:pt x="1569720" y="5016693"/>
                  <a:pt x="1658303" y="4989071"/>
                </a:cubicBezTo>
                <a:cubicBezTo>
                  <a:pt x="1789748" y="4962401"/>
                  <a:pt x="1830705" y="4889058"/>
                  <a:pt x="1838325" y="4842386"/>
                </a:cubicBezTo>
                <a:cubicBezTo>
                  <a:pt x="1845945" y="4789998"/>
                  <a:pt x="1850708" y="4729991"/>
                  <a:pt x="1834515" y="4670936"/>
                </a:cubicBezTo>
                <a:cubicBezTo>
                  <a:pt x="1829753" y="4651886"/>
                  <a:pt x="1821180" y="4629978"/>
                  <a:pt x="1850708" y="4620453"/>
                </a:cubicBezTo>
                <a:cubicBezTo>
                  <a:pt x="1876425" y="4612833"/>
                  <a:pt x="1899285" y="4585211"/>
                  <a:pt x="1927860" y="4624263"/>
                </a:cubicBezTo>
                <a:cubicBezTo>
                  <a:pt x="1962150" y="4669983"/>
                  <a:pt x="1994535" y="4671888"/>
                  <a:pt x="2044065" y="4640456"/>
                </a:cubicBezTo>
                <a:cubicBezTo>
                  <a:pt x="2121218" y="4583306"/>
                  <a:pt x="2134553" y="4496628"/>
                  <a:pt x="2145983" y="4464243"/>
                </a:cubicBezTo>
                <a:cubicBezTo>
                  <a:pt x="2150745" y="4450908"/>
                  <a:pt x="2157413" y="4442336"/>
                  <a:pt x="2170748" y="4436621"/>
                </a:cubicBezTo>
                <a:cubicBezTo>
                  <a:pt x="2401253" y="4345181"/>
                  <a:pt x="2631758" y="4252788"/>
                  <a:pt x="2861310" y="4160396"/>
                </a:cubicBezTo>
                <a:cubicBezTo>
                  <a:pt x="2873693" y="4155633"/>
                  <a:pt x="2882265" y="4152776"/>
                  <a:pt x="2888933" y="4168968"/>
                </a:cubicBezTo>
                <a:cubicBezTo>
                  <a:pt x="2904173" y="4204211"/>
                  <a:pt x="2931795" y="4228023"/>
                  <a:pt x="2963228" y="4248978"/>
                </a:cubicBezTo>
                <a:cubicBezTo>
                  <a:pt x="2988945" y="4266123"/>
                  <a:pt x="3013710" y="4283268"/>
                  <a:pt x="3039428" y="4299461"/>
                </a:cubicBezTo>
                <a:cubicBezTo>
                  <a:pt x="3053715" y="4308986"/>
                  <a:pt x="3059430" y="4318511"/>
                  <a:pt x="3053715" y="4337561"/>
                </a:cubicBezTo>
                <a:cubicBezTo>
                  <a:pt x="3038475" y="4388996"/>
                  <a:pt x="3005138" y="4427096"/>
                  <a:pt x="2966085" y="4459481"/>
                </a:cubicBezTo>
                <a:cubicBezTo>
                  <a:pt x="2928938" y="4490913"/>
                  <a:pt x="2895600" y="4531871"/>
                  <a:pt x="2837498" y="4522346"/>
                </a:cubicBezTo>
                <a:cubicBezTo>
                  <a:pt x="2832735" y="4521393"/>
                  <a:pt x="2826068" y="4521393"/>
                  <a:pt x="2826068" y="4529966"/>
                </a:cubicBezTo>
                <a:cubicBezTo>
                  <a:pt x="2887028" y="4540443"/>
                  <a:pt x="2947988" y="4550921"/>
                  <a:pt x="3007995" y="4562351"/>
                </a:cubicBezTo>
                <a:cubicBezTo>
                  <a:pt x="3113723" y="4582353"/>
                  <a:pt x="3213735" y="4575686"/>
                  <a:pt x="3307080" y="4513773"/>
                </a:cubicBezTo>
                <a:cubicBezTo>
                  <a:pt x="3359468" y="4478531"/>
                  <a:pt x="3420428" y="4458528"/>
                  <a:pt x="3481388" y="4445193"/>
                </a:cubicBezTo>
                <a:cubicBezTo>
                  <a:pt x="3597593" y="4419476"/>
                  <a:pt x="3696653" y="4361373"/>
                  <a:pt x="3770948" y="4270886"/>
                </a:cubicBezTo>
                <a:cubicBezTo>
                  <a:pt x="3819525" y="4212783"/>
                  <a:pt x="3881438" y="4204211"/>
                  <a:pt x="3947160" y="4195638"/>
                </a:cubicBezTo>
                <a:cubicBezTo>
                  <a:pt x="3962400" y="4193733"/>
                  <a:pt x="3966210" y="4199448"/>
                  <a:pt x="3962400" y="4213736"/>
                </a:cubicBezTo>
                <a:cubicBezTo>
                  <a:pt x="3956685" y="4240406"/>
                  <a:pt x="3940493" y="4260408"/>
                  <a:pt x="3919538" y="4276601"/>
                </a:cubicBezTo>
                <a:cubicBezTo>
                  <a:pt x="3888105" y="4301366"/>
                  <a:pt x="3855720" y="4325178"/>
                  <a:pt x="3824288" y="4349943"/>
                </a:cubicBezTo>
                <a:cubicBezTo>
                  <a:pt x="3768090" y="4394711"/>
                  <a:pt x="3739515" y="4452813"/>
                  <a:pt x="3745230" y="4526156"/>
                </a:cubicBezTo>
                <a:cubicBezTo>
                  <a:pt x="3748088" y="4558541"/>
                  <a:pt x="3740468" y="4588068"/>
                  <a:pt x="3726180" y="4617596"/>
                </a:cubicBezTo>
                <a:cubicBezTo>
                  <a:pt x="3716655" y="4636646"/>
                  <a:pt x="3707130" y="4656648"/>
                  <a:pt x="3696653" y="4675698"/>
                </a:cubicBezTo>
                <a:cubicBezTo>
                  <a:pt x="3689985" y="4687128"/>
                  <a:pt x="3690938" y="4696653"/>
                  <a:pt x="3699510" y="4707131"/>
                </a:cubicBezTo>
                <a:cubicBezTo>
                  <a:pt x="3730943" y="4748088"/>
                  <a:pt x="3728085" y="4771901"/>
                  <a:pt x="3692843" y="4809048"/>
                </a:cubicBezTo>
                <a:cubicBezTo>
                  <a:pt x="3672840" y="4830003"/>
                  <a:pt x="3648075" y="4845243"/>
                  <a:pt x="3626168" y="4864293"/>
                </a:cubicBezTo>
                <a:cubicBezTo>
                  <a:pt x="3688080" y="4861436"/>
                  <a:pt x="3743325" y="4844291"/>
                  <a:pt x="3779520" y="4789046"/>
                </a:cubicBezTo>
                <a:cubicBezTo>
                  <a:pt x="3802380" y="4754756"/>
                  <a:pt x="3822383" y="4717608"/>
                  <a:pt x="3848100" y="4686176"/>
                </a:cubicBezTo>
                <a:cubicBezTo>
                  <a:pt x="3877628" y="4649028"/>
                  <a:pt x="3893820" y="4608071"/>
                  <a:pt x="3896678" y="4561398"/>
                </a:cubicBezTo>
                <a:cubicBezTo>
                  <a:pt x="3898583" y="4526156"/>
                  <a:pt x="3915728" y="4500438"/>
                  <a:pt x="3946208" y="4482341"/>
                </a:cubicBezTo>
                <a:cubicBezTo>
                  <a:pt x="4036695" y="4426143"/>
                  <a:pt x="4134803" y="4408046"/>
                  <a:pt x="4239578" y="4420428"/>
                </a:cubicBezTo>
                <a:cubicBezTo>
                  <a:pt x="4270058" y="4424238"/>
                  <a:pt x="4273868" y="4434716"/>
                  <a:pt x="4257675" y="4460433"/>
                </a:cubicBezTo>
                <a:cubicBezTo>
                  <a:pt x="4244340" y="4481388"/>
                  <a:pt x="4222433" y="4492818"/>
                  <a:pt x="4203383" y="4506153"/>
                </a:cubicBezTo>
                <a:cubicBezTo>
                  <a:pt x="4168140" y="4531871"/>
                  <a:pt x="4147185" y="4563303"/>
                  <a:pt x="4157663" y="4608071"/>
                </a:cubicBezTo>
                <a:cubicBezTo>
                  <a:pt x="4163378" y="4632836"/>
                  <a:pt x="4159568" y="4654743"/>
                  <a:pt x="4146233" y="4676651"/>
                </a:cubicBezTo>
                <a:cubicBezTo>
                  <a:pt x="4137660" y="4689986"/>
                  <a:pt x="4139565" y="4700463"/>
                  <a:pt x="4153853" y="4708083"/>
                </a:cubicBezTo>
                <a:cubicBezTo>
                  <a:pt x="4163378" y="4713798"/>
                  <a:pt x="4172903" y="4719513"/>
                  <a:pt x="4179570" y="4727133"/>
                </a:cubicBezTo>
                <a:cubicBezTo>
                  <a:pt x="4201478" y="4749993"/>
                  <a:pt x="4218623" y="4747136"/>
                  <a:pt x="4241483" y="4726181"/>
                </a:cubicBezTo>
                <a:cubicBezTo>
                  <a:pt x="4276725" y="4693796"/>
                  <a:pt x="4296728" y="4697606"/>
                  <a:pt x="4328160" y="4734753"/>
                </a:cubicBezTo>
                <a:cubicBezTo>
                  <a:pt x="4354830" y="4765233"/>
                  <a:pt x="4372928" y="4801428"/>
                  <a:pt x="4394835" y="4834766"/>
                </a:cubicBezTo>
                <a:cubicBezTo>
                  <a:pt x="4426268" y="4883343"/>
                  <a:pt x="4462463" y="4927158"/>
                  <a:pt x="4512945" y="4957638"/>
                </a:cubicBezTo>
                <a:cubicBezTo>
                  <a:pt x="4581525" y="4999548"/>
                  <a:pt x="4653915" y="4996691"/>
                  <a:pt x="4725353" y="4969068"/>
                </a:cubicBezTo>
                <a:cubicBezTo>
                  <a:pt x="4784408" y="4947160"/>
                  <a:pt x="4803458" y="4850006"/>
                  <a:pt x="4758690" y="4816668"/>
                </a:cubicBezTo>
                <a:cubicBezTo>
                  <a:pt x="4755833" y="4850958"/>
                  <a:pt x="4737735" y="4870961"/>
                  <a:pt x="4705350" y="4877628"/>
                </a:cubicBezTo>
                <a:cubicBezTo>
                  <a:pt x="4672965" y="4884296"/>
                  <a:pt x="4650105" y="4871913"/>
                  <a:pt x="4631055" y="4845243"/>
                </a:cubicBezTo>
                <a:cubicBezTo>
                  <a:pt x="4605338" y="4809048"/>
                  <a:pt x="4578668" y="4772853"/>
                  <a:pt x="4565333" y="4729991"/>
                </a:cubicBezTo>
                <a:cubicBezTo>
                  <a:pt x="4548188" y="4671888"/>
                  <a:pt x="4521518" y="4619501"/>
                  <a:pt x="4486275" y="4570923"/>
                </a:cubicBezTo>
                <a:cubicBezTo>
                  <a:pt x="4471035" y="4549968"/>
                  <a:pt x="4458653" y="4525203"/>
                  <a:pt x="4464368" y="4497581"/>
                </a:cubicBezTo>
                <a:cubicBezTo>
                  <a:pt x="4483418" y="4401378"/>
                  <a:pt x="4518660" y="4315653"/>
                  <a:pt x="4625340" y="4286126"/>
                </a:cubicBezTo>
                <a:cubicBezTo>
                  <a:pt x="4630103" y="4284221"/>
                  <a:pt x="4634865" y="4281363"/>
                  <a:pt x="4640580" y="4279458"/>
                </a:cubicBezTo>
                <a:cubicBezTo>
                  <a:pt x="4703445" y="4250883"/>
                  <a:pt x="4757738" y="4213736"/>
                  <a:pt x="4777740" y="4141346"/>
                </a:cubicBezTo>
                <a:cubicBezTo>
                  <a:pt x="4782503" y="4125153"/>
                  <a:pt x="4792028" y="4109913"/>
                  <a:pt x="4805363" y="4097530"/>
                </a:cubicBezTo>
                <a:cubicBezTo>
                  <a:pt x="4811078" y="4091815"/>
                  <a:pt x="4817745" y="4084196"/>
                  <a:pt x="4827270" y="4084196"/>
                </a:cubicBezTo>
                <a:cubicBezTo>
                  <a:pt x="4856798" y="4085148"/>
                  <a:pt x="4886325" y="4084196"/>
                  <a:pt x="4903470" y="4116580"/>
                </a:cubicBezTo>
                <a:cubicBezTo>
                  <a:pt x="4922520" y="4150871"/>
                  <a:pt x="4922520" y="4174683"/>
                  <a:pt x="4897755" y="4203258"/>
                </a:cubicBezTo>
                <a:cubicBezTo>
                  <a:pt x="4887278" y="4215641"/>
                  <a:pt x="4875848" y="4227071"/>
                  <a:pt x="4863465" y="4238501"/>
                </a:cubicBezTo>
                <a:cubicBezTo>
                  <a:pt x="4837748" y="4263266"/>
                  <a:pt x="4830128" y="4290888"/>
                  <a:pt x="4835843" y="4327083"/>
                </a:cubicBezTo>
                <a:cubicBezTo>
                  <a:pt x="4843463" y="4373756"/>
                  <a:pt x="4870133" y="4416618"/>
                  <a:pt x="4870133" y="4461386"/>
                </a:cubicBezTo>
                <a:cubicBezTo>
                  <a:pt x="4871085" y="4513773"/>
                  <a:pt x="4898708" y="4532823"/>
                  <a:pt x="4939665" y="4545206"/>
                </a:cubicBezTo>
                <a:cubicBezTo>
                  <a:pt x="4945380" y="4547111"/>
                  <a:pt x="4952048" y="4549016"/>
                  <a:pt x="4957763" y="4552826"/>
                </a:cubicBezTo>
                <a:cubicBezTo>
                  <a:pt x="4981575" y="4566161"/>
                  <a:pt x="4993958" y="4565208"/>
                  <a:pt x="5006340" y="4534728"/>
                </a:cubicBezTo>
                <a:cubicBezTo>
                  <a:pt x="5034915" y="4464243"/>
                  <a:pt x="5093970" y="4452813"/>
                  <a:pt x="5152073" y="4501391"/>
                </a:cubicBezTo>
                <a:cubicBezTo>
                  <a:pt x="5155883" y="4505201"/>
                  <a:pt x="5160645" y="4508058"/>
                  <a:pt x="5164455" y="4511868"/>
                </a:cubicBezTo>
                <a:cubicBezTo>
                  <a:pt x="5196840" y="4546158"/>
                  <a:pt x="5235893" y="4566161"/>
                  <a:pt x="5283518" y="4569971"/>
                </a:cubicBezTo>
                <a:cubicBezTo>
                  <a:pt x="5340668" y="4574733"/>
                  <a:pt x="5395913" y="4591878"/>
                  <a:pt x="5454015" y="4586163"/>
                </a:cubicBezTo>
                <a:cubicBezTo>
                  <a:pt x="5492115" y="4582353"/>
                  <a:pt x="5519738" y="4564256"/>
                  <a:pt x="5533073" y="4528061"/>
                </a:cubicBezTo>
                <a:cubicBezTo>
                  <a:pt x="5548313" y="4489008"/>
                  <a:pt x="5544503" y="4450908"/>
                  <a:pt x="5517833" y="4410903"/>
                </a:cubicBezTo>
                <a:cubicBezTo>
                  <a:pt x="5514975" y="4423286"/>
                  <a:pt x="5512118" y="4430906"/>
                  <a:pt x="5511165" y="4437573"/>
                </a:cubicBezTo>
                <a:cubicBezTo>
                  <a:pt x="5503545" y="4476626"/>
                  <a:pt x="5494973" y="4484246"/>
                  <a:pt x="5454015" y="4483293"/>
                </a:cubicBezTo>
                <a:cubicBezTo>
                  <a:pt x="5414010" y="4482341"/>
                  <a:pt x="5380673" y="4466148"/>
                  <a:pt x="5353050" y="4437573"/>
                </a:cubicBezTo>
                <a:cubicBezTo>
                  <a:pt x="5328285" y="4411856"/>
                  <a:pt x="5305425" y="4384233"/>
                  <a:pt x="5282565" y="4356611"/>
                </a:cubicBezTo>
                <a:cubicBezTo>
                  <a:pt x="5238750" y="4305176"/>
                  <a:pt x="5185410" y="4270886"/>
                  <a:pt x="5115878" y="4266123"/>
                </a:cubicBezTo>
                <a:cubicBezTo>
                  <a:pt x="5100638" y="4265171"/>
                  <a:pt x="5093970" y="4258503"/>
                  <a:pt x="5093970" y="4244216"/>
                </a:cubicBezTo>
                <a:cubicBezTo>
                  <a:pt x="5090160" y="4159443"/>
                  <a:pt x="5083493" y="4075623"/>
                  <a:pt x="5083493" y="3990851"/>
                </a:cubicBezTo>
                <a:cubicBezTo>
                  <a:pt x="5083493" y="3924176"/>
                  <a:pt x="5120640" y="3869883"/>
                  <a:pt x="5159693" y="3818448"/>
                </a:cubicBezTo>
                <a:cubicBezTo>
                  <a:pt x="5207318" y="3755583"/>
                  <a:pt x="5263515" y="3696528"/>
                  <a:pt x="5293043" y="3623186"/>
                </a:cubicBezTo>
                <a:cubicBezTo>
                  <a:pt x="5329238" y="3535555"/>
                  <a:pt x="5388293" y="3469833"/>
                  <a:pt x="5463540" y="3415540"/>
                </a:cubicBezTo>
                <a:cubicBezTo>
                  <a:pt x="5514023" y="3378393"/>
                  <a:pt x="5564505" y="3340293"/>
                  <a:pt x="5606415" y="3293621"/>
                </a:cubicBezTo>
                <a:cubicBezTo>
                  <a:pt x="5666423" y="3225993"/>
                  <a:pt x="5690235" y="3147888"/>
                  <a:pt x="5673090" y="3059305"/>
                </a:cubicBezTo>
                <a:cubicBezTo>
                  <a:pt x="5669280" y="3037398"/>
                  <a:pt x="5674043" y="3028826"/>
                  <a:pt x="5694045" y="3021205"/>
                </a:cubicBezTo>
                <a:cubicBezTo>
                  <a:pt x="5823585" y="2969771"/>
                  <a:pt x="5954078" y="2919288"/>
                  <a:pt x="6082665" y="2864996"/>
                </a:cubicBezTo>
                <a:cubicBezTo>
                  <a:pt x="6126480" y="2845946"/>
                  <a:pt x="6164580" y="2843088"/>
                  <a:pt x="6204585" y="2869758"/>
                </a:cubicBezTo>
                <a:cubicBezTo>
                  <a:pt x="6221730" y="2880236"/>
                  <a:pt x="6241733" y="2887855"/>
                  <a:pt x="6260783" y="2880236"/>
                </a:cubicBezTo>
                <a:cubicBezTo>
                  <a:pt x="6311265" y="2861186"/>
                  <a:pt x="6362700" y="2841183"/>
                  <a:pt x="6395085" y="2793558"/>
                </a:cubicBezTo>
                <a:cubicBezTo>
                  <a:pt x="6402705" y="2782128"/>
                  <a:pt x="6411278" y="2778318"/>
                  <a:pt x="6424613" y="2776413"/>
                </a:cubicBezTo>
                <a:cubicBezTo>
                  <a:pt x="6477953" y="2768793"/>
                  <a:pt x="6477000" y="2768793"/>
                  <a:pt x="6466523" y="2717358"/>
                </a:cubicBezTo>
                <a:cubicBezTo>
                  <a:pt x="6466523" y="2716405"/>
                  <a:pt x="6468428" y="2714501"/>
                  <a:pt x="6471285" y="2711643"/>
                </a:cubicBezTo>
                <a:cubicBezTo>
                  <a:pt x="6484620" y="2721168"/>
                  <a:pt x="6497003" y="2730693"/>
                  <a:pt x="6510338" y="2740218"/>
                </a:cubicBezTo>
                <a:cubicBezTo>
                  <a:pt x="6525578" y="2751648"/>
                  <a:pt x="6541770" y="2760221"/>
                  <a:pt x="6559868" y="2762126"/>
                </a:cubicBezTo>
                <a:cubicBezTo>
                  <a:pt x="6630353" y="2766888"/>
                  <a:pt x="6697028" y="2762126"/>
                  <a:pt x="6742748" y="2696403"/>
                </a:cubicBezTo>
                <a:cubicBezTo>
                  <a:pt x="6748463" y="2687830"/>
                  <a:pt x="6757035" y="2680211"/>
                  <a:pt x="6765608" y="2673543"/>
                </a:cubicBezTo>
                <a:cubicBezTo>
                  <a:pt x="6782753" y="2661161"/>
                  <a:pt x="6783705" y="2646873"/>
                  <a:pt x="6775133" y="2628776"/>
                </a:cubicBezTo>
                <a:cubicBezTo>
                  <a:pt x="6770370" y="2618298"/>
                  <a:pt x="6759893" y="2605915"/>
                  <a:pt x="6766560" y="2592580"/>
                </a:cubicBezTo>
                <a:cubicBezTo>
                  <a:pt x="6772275" y="2582103"/>
                  <a:pt x="6840855" y="2564005"/>
                  <a:pt x="6854190" y="2568768"/>
                </a:cubicBezTo>
                <a:cubicBezTo>
                  <a:pt x="6923723" y="2598296"/>
                  <a:pt x="6996113" y="2598296"/>
                  <a:pt x="7067550" y="2580198"/>
                </a:cubicBezTo>
                <a:cubicBezTo>
                  <a:pt x="7146608" y="2559243"/>
                  <a:pt x="7217093" y="2521143"/>
                  <a:pt x="7276148" y="2462088"/>
                </a:cubicBezTo>
                <a:cubicBezTo>
                  <a:pt x="7159943" y="2474471"/>
                  <a:pt x="7056120" y="2555433"/>
                  <a:pt x="6925628" y="2526858"/>
                </a:cubicBezTo>
                <a:cubicBezTo>
                  <a:pt x="6941820" y="2520190"/>
                  <a:pt x="6952298" y="2514476"/>
                  <a:pt x="6962775" y="2510665"/>
                </a:cubicBezTo>
                <a:cubicBezTo>
                  <a:pt x="7379970" y="2344930"/>
                  <a:pt x="7799070" y="2181101"/>
                  <a:pt x="8211503" y="2002983"/>
                </a:cubicBezTo>
                <a:cubicBezTo>
                  <a:pt x="8245793" y="1987743"/>
                  <a:pt x="8281988" y="1975361"/>
                  <a:pt x="8311515" y="1950595"/>
                </a:cubicBezTo>
                <a:cubicBezTo>
                  <a:pt x="8311515" y="1940118"/>
                  <a:pt x="8311515" y="1928688"/>
                  <a:pt x="8311515" y="1918211"/>
                </a:cubicBezTo>
                <a:cubicBezTo>
                  <a:pt x="8301990" y="1900113"/>
                  <a:pt x="8282940" y="1879158"/>
                  <a:pt x="8252460" y="1882968"/>
                </a:cubicBezTo>
                <a:close/>
                <a:moveTo>
                  <a:pt x="3441383" y="2204913"/>
                </a:moveTo>
                <a:cubicBezTo>
                  <a:pt x="3373755" y="2183958"/>
                  <a:pt x="3306128" y="2159193"/>
                  <a:pt x="3234690" y="2153478"/>
                </a:cubicBezTo>
                <a:cubicBezTo>
                  <a:pt x="3211830" y="2151573"/>
                  <a:pt x="3188018" y="2151573"/>
                  <a:pt x="3162300" y="2140143"/>
                </a:cubicBezTo>
                <a:cubicBezTo>
                  <a:pt x="3272790" y="2112521"/>
                  <a:pt x="3377565" y="2120141"/>
                  <a:pt x="3482340" y="2153478"/>
                </a:cubicBezTo>
                <a:cubicBezTo>
                  <a:pt x="3537585" y="2171576"/>
                  <a:pt x="3592830" y="2190626"/>
                  <a:pt x="3651885" y="2198246"/>
                </a:cubicBezTo>
                <a:cubicBezTo>
                  <a:pt x="3581400" y="2223011"/>
                  <a:pt x="3510915" y="2226821"/>
                  <a:pt x="3441383" y="2204913"/>
                </a:cubicBezTo>
                <a:close/>
                <a:moveTo>
                  <a:pt x="3643313" y="4098483"/>
                </a:moveTo>
                <a:cubicBezTo>
                  <a:pt x="3576638" y="4208021"/>
                  <a:pt x="3483293" y="4278506"/>
                  <a:pt x="3355658" y="4301366"/>
                </a:cubicBezTo>
                <a:cubicBezTo>
                  <a:pt x="3298508" y="4311843"/>
                  <a:pt x="3241358" y="4325178"/>
                  <a:pt x="3188018" y="4353753"/>
                </a:cubicBezTo>
                <a:cubicBezTo>
                  <a:pt x="3247073" y="4250883"/>
                  <a:pt x="3322320" y="4165158"/>
                  <a:pt x="3435668" y="4121343"/>
                </a:cubicBezTo>
                <a:cubicBezTo>
                  <a:pt x="3515678" y="4090863"/>
                  <a:pt x="3594735" y="4059430"/>
                  <a:pt x="3680460" y="4033713"/>
                </a:cubicBezTo>
                <a:cubicBezTo>
                  <a:pt x="3668078" y="4055621"/>
                  <a:pt x="3655695" y="4077528"/>
                  <a:pt x="3643313" y="4098483"/>
                </a:cubicBezTo>
                <a:close/>
                <a:moveTo>
                  <a:pt x="6054090" y="2764983"/>
                </a:moveTo>
                <a:cubicBezTo>
                  <a:pt x="5919788" y="2819276"/>
                  <a:pt x="5784533" y="2872615"/>
                  <a:pt x="5650230" y="2926908"/>
                </a:cubicBezTo>
                <a:cubicBezTo>
                  <a:pt x="5630228" y="2935480"/>
                  <a:pt x="5616893" y="2934528"/>
                  <a:pt x="5603558" y="2915478"/>
                </a:cubicBezTo>
                <a:cubicBezTo>
                  <a:pt x="5591175" y="2897380"/>
                  <a:pt x="5575935" y="2882140"/>
                  <a:pt x="5561648" y="2865948"/>
                </a:cubicBezTo>
                <a:cubicBezTo>
                  <a:pt x="5519738" y="2817371"/>
                  <a:pt x="5466398" y="2793558"/>
                  <a:pt x="5402580" y="2787843"/>
                </a:cubicBezTo>
                <a:cubicBezTo>
                  <a:pt x="5327333" y="2780223"/>
                  <a:pt x="5251133" y="2781176"/>
                  <a:pt x="5174933" y="2780223"/>
                </a:cubicBezTo>
                <a:cubicBezTo>
                  <a:pt x="5145405" y="2780223"/>
                  <a:pt x="5115878" y="2772603"/>
                  <a:pt x="5105400" y="2747838"/>
                </a:cubicBezTo>
                <a:cubicBezTo>
                  <a:pt x="5093970" y="2721168"/>
                  <a:pt x="5104448" y="2690688"/>
                  <a:pt x="5122545" y="2665923"/>
                </a:cubicBezTo>
                <a:cubicBezTo>
                  <a:pt x="5140643" y="2642111"/>
                  <a:pt x="5166360" y="2630680"/>
                  <a:pt x="5193030" y="2622108"/>
                </a:cubicBezTo>
                <a:cubicBezTo>
                  <a:pt x="5238750" y="2607821"/>
                  <a:pt x="5286375" y="2603058"/>
                  <a:pt x="5334000" y="2600201"/>
                </a:cubicBezTo>
                <a:cubicBezTo>
                  <a:pt x="5371148" y="2598296"/>
                  <a:pt x="5378768" y="2612583"/>
                  <a:pt x="5366385" y="2647826"/>
                </a:cubicBezTo>
                <a:cubicBezTo>
                  <a:pt x="5341620" y="2719263"/>
                  <a:pt x="5323523" y="2716405"/>
                  <a:pt x="5414963" y="2713548"/>
                </a:cubicBezTo>
                <a:cubicBezTo>
                  <a:pt x="5468303" y="2712596"/>
                  <a:pt x="5518785" y="2697355"/>
                  <a:pt x="5567363" y="2672590"/>
                </a:cubicBezTo>
                <a:cubicBezTo>
                  <a:pt x="5647373" y="2631633"/>
                  <a:pt x="5728335" y="2592580"/>
                  <a:pt x="5808345" y="2551623"/>
                </a:cubicBezTo>
                <a:cubicBezTo>
                  <a:pt x="5824538" y="2544003"/>
                  <a:pt x="5835015" y="2544003"/>
                  <a:pt x="5849303" y="2555433"/>
                </a:cubicBezTo>
                <a:cubicBezTo>
                  <a:pt x="5905500" y="2598296"/>
                  <a:pt x="5965508" y="2634490"/>
                  <a:pt x="6014085" y="2686878"/>
                </a:cubicBezTo>
                <a:cubicBezTo>
                  <a:pt x="6032183" y="2706880"/>
                  <a:pt x="6058853" y="2707833"/>
                  <a:pt x="6083618" y="2706880"/>
                </a:cubicBezTo>
                <a:cubicBezTo>
                  <a:pt x="6096953" y="2705928"/>
                  <a:pt x="6109335" y="2704976"/>
                  <a:pt x="6132195" y="2702118"/>
                </a:cubicBezTo>
                <a:cubicBezTo>
                  <a:pt x="6106478" y="2732598"/>
                  <a:pt x="6083618" y="2752601"/>
                  <a:pt x="6054090" y="2764983"/>
                </a:cubicBezTo>
                <a:close/>
                <a:moveTo>
                  <a:pt x="7141845" y="2294448"/>
                </a:moveTo>
                <a:cubicBezTo>
                  <a:pt x="7148513" y="2270636"/>
                  <a:pt x="7153275" y="2249680"/>
                  <a:pt x="7158990" y="2228726"/>
                </a:cubicBezTo>
                <a:cubicBezTo>
                  <a:pt x="7178993" y="2248728"/>
                  <a:pt x="7197090" y="2267778"/>
                  <a:pt x="7218045" y="2289686"/>
                </a:cubicBezTo>
                <a:cubicBezTo>
                  <a:pt x="7193280" y="2290638"/>
                  <a:pt x="7169468" y="2292543"/>
                  <a:pt x="7141845" y="2294448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accent5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6081BF-CA16-4372-8EA0-5ED20F17BCB2}"/>
              </a:ext>
            </a:extLst>
          </p:cNvPr>
          <p:cNvSpPr txBox="1"/>
          <p:nvPr/>
        </p:nvSpPr>
        <p:spPr>
          <a:xfrm>
            <a:off x="3654966" y="2769595"/>
            <a:ext cx="931506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cs typeface="Arial" pitchFamily="34" charset="0"/>
              </a:rPr>
              <a:t>2019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7E81EB-E486-4EC4-B3E9-FDAC7AD80B1D}"/>
              </a:ext>
            </a:extLst>
          </p:cNvPr>
          <p:cNvSpPr txBox="1"/>
          <p:nvPr/>
        </p:nvSpPr>
        <p:spPr>
          <a:xfrm>
            <a:off x="6236467" y="4005834"/>
            <a:ext cx="931506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cs typeface="Arial" pitchFamily="34" charset="0"/>
              </a:rPr>
              <a:t>2018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2ED776-B6EE-406E-BC0F-9123B06D0EC9}"/>
              </a:ext>
            </a:extLst>
          </p:cNvPr>
          <p:cNvSpPr txBox="1"/>
          <p:nvPr/>
        </p:nvSpPr>
        <p:spPr>
          <a:xfrm>
            <a:off x="3654966" y="4326934"/>
            <a:ext cx="931506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cs typeface="Arial" pitchFamily="34" charset="0"/>
              </a:rPr>
              <a:t>2017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B62DE9-F387-44F5-86F1-13367DEE2764}"/>
              </a:ext>
            </a:extLst>
          </p:cNvPr>
          <p:cNvSpPr txBox="1"/>
          <p:nvPr/>
        </p:nvSpPr>
        <p:spPr>
          <a:xfrm>
            <a:off x="2675754" y="5811335"/>
            <a:ext cx="931506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cs typeface="Arial" pitchFamily="34" charset="0"/>
              </a:rPr>
              <a:t>2016</a:t>
            </a:r>
            <a:endParaRPr lang="ko-KR" altLang="en-US" sz="2400" b="1" dirty="0"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C2617A-6C9C-4D36-8247-59C05C06E6EB}"/>
              </a:ext>
            </a:extLst>
          </p:cNvPr>
          <p:cNvSpPr txBox="1"/>
          <p:nvPr/>
        </p:nvSpPr>
        <p:spPr>
          <a:xfrm>
            <a:off x="6900519" y="2632351"/>
            <a:ext cx="931506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cs typeface="Arial" pitchFamily="34" charset="0"/>
              </a:rPr>
              <a:t>2020</a:t>
            </a:r>
            <a:endParaRPr lang="ko-KR" altLang="en-US" sz="2400" b="1" dirty="0">
              <a:cs typeface="Arial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AC5EC62-FDFF-44B7-A08E-D6036B2F1C45}"/>
              </a:ext>
            </a:extLst>
          </p:cNvPr>
          <p:cNvGrpSpPr/>
          <p:nvPr/>
        </p:nvGrpSpPr>
        <p:grpSpPr>
          <a:xfrm>
            <a:off x="3693356" y="5682781"/>
            <a:ext cx="3881655" cy="718772"/>
            <a:chOff x="4361420" y="4980869"/>
            <a:chExt cx="2756826" cy="71877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570DBF-F2E2-42FB-B443-BB75FE04332F}"/>
                </a:ext>
              </a:extLst>
            </p:cNvPr>
            <p:cNvSpPr txBox="1"/>
            <p:nvPr/>
          </p:nvSpPr>
          <p:spPr>
            <a:xfrm>
              <a:off x="4364729" y="5237976"/>
              <a:ext cx="2742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B3A3F40-2F7D-4EC9-9119-1DA844555230}"/>
                </a:ext>
              </a:extLst>
            </p:cNvPr>
            <p:cNvSpPr txBox="1"/>
            <p:nvPr/>
          </p:nvSpPr>
          <p:spPr>
            <a:xfrm>
              <a:off x="4361420" y="4980869"/>
              <a:ext cx="2756826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Contents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72C24FC-4AB9-4CDE-B021-4B1FC09883D4}"/>
              </a:ext>
            </a:extLst>
          </p:cNvPr>
          <p:cNvGrpSpPr/>
          <p:nvPr/>
        </p:nvGrpSpPr>
        <p:grpSpPr>
          <a:xfrm>
            <a:off x="7232513" y="3877280"/>
            <a:ext cx="3881655" cy="718772"/>
            <a:chOff x="4361420" y="4980869"/>
            <a:chExt cx="2756826" cy="71877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8DDEEF1-D627-495C-889A-3F0105F4CC51}"/>
                </a:ext>
              </a:extLst>
            </p:cNvPr>
            <p:cNvSpPr txBox="1"/>
            <p:nvPr/>
          </p:nvSpPr>
          <p:spPr>
            <a:xfrm>
              <a:off x="4364729" y="5237976"/>
              <a:ext cx="2742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714AC91-AE61-414E-A382-4052C4064A15}"/>
                </a:ext>
              </a:extLst>
            </p:cNvPr>
            <p:cNvSpPr txBox="1"/>
            <p:nvPr/>
          </p:nvSpPr>
          <p:spPr>
            <a:xfrm>
              <a:off x="4361420" y="4980869"/>
              <a:ext cx="2756826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Contents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2B1B18F-0DD9-492B-92F0-B828EAD48BD4}"/>
              </a:ext>
            </a:extLst>
          </p:cNvPr>
          <p:cNvGrpSpPr/>
          <p:nvPr/>
        </p:nvGrpSpPr>
        <p:grpSpPr>
          <a:xfrm>
            <a:off x="413238" y="4134387"/>
            <a:ext cx="3241728" cy="903438"/>
            <a:chOff x="4361420" y="4980869"/>
            <a:chExt cx="2756826" cy="90343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D65C5B0-C7EE-4F10-BCA0-1298ADAD928F}"/>
                </a:ext>
              </a:extLst>
            </p:cNvPr>
            <p:cNvSpPr txBox="1"/>
            <p:nvPr/>
          </p:nvSpPr>
          <p:spPr>
            <a:xfrm>
              <a:off x="4364729" y="5237976"/>
              <a:ext cx="2742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 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0B6E2EF-69F7-4A9B-904E-7403B057AB0D}"/>
                </a:ext>
              </a:extLst>
            </p:cNvPr>
            <p:cNvSpPr txBox="1"/>
            <p:nvPr/>
          </p:nvSpPr>
          <p:spPr>
            <a:xfrm>
              <a:off x="4361420" y="4980869"/>
              <a:ext cx="2756826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200" b="1" dirty="0">
                  <a:cs typeface="Arial" pitchFamily="34" charset="0"/>
                </a:rPr>
                <a:t>Contents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F9FFAB2-0707-412F-8E5C-C99A046EF942}"/>
              </a:ext>
            </a:extLst>
          </p:cNvPr>
          <p:cNvGrpSpPr/>
          <p:nvPr/>
        </p:nvGrpSpPr>
        <p:grpSpPr>
          <a:xfrm>
            <a:off x="780370" y="1958646"/>
            <a:ext cx="3806102" cy="718772"/>
            <a:chOff x="4361420" y="4980869"/>
            <a:chExt cx="2756826" cy="71877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03BD908-2F86-45CA-BF0D-A69132DD6921}"/>
                </a:ext>
              </a:extLst>
            </p:cNvPr>
            <p:cNvSpPr txBox="1"/>
            <p:nvPr/>
          </p:nvSpPr>
          <p:spPr>
            <a:xfrm>
              <a:off x="4364729" y="5237976"/>
              <a:ext cx="2742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F96AB5A-90A4-4EE9-A32E-459CD3D09429}"/>
                </a:ext>
              </a:extLst>
            </p:cNvPr>
            <p:cNvSpPr txBox="1"/>
            <p:nvPr/>
          </p:nvSpPr>
          <p:spPr>
            <a:xfrm>
              <a:off x="4361420" y="4980869"/>
              <a:ext cx="2756826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200" b="1" dirty="0">
                  <a:cs typeface="Arial" pitchFamily="34" charset="0"/>
                </a:rPr>
                <a:t>Contents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2317C1F-3548-4A5C-9529-EBEA231A0FA3}"/>
              </a:ext>
            </a:extLst>
          </p:cNvPr>
          <p:cNvGrpSpPr/>
          <p:nvPr/>
        </p:nvGrpSpPr>
        <p:grpSpPr>
          <a:xfrm>
            <a:off x="7913604" y="2503797"/>
            <a:ext cx="3881655" cy="718772"/>
            <a:chOff x="4361420" y="4980869"/>
            <a:chExt cx="2756826" cy="718772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8BB4BBD-5941-4A6D-9D89-5FBFCC9C3FE7}"/>
                </a:ext>
              </a:extLst>
            </p:cNvPr>
            <p:cNvSpPr txBox="1"/>
            <p:nvPr/>
          </p:nvSpPr>
          <p:spPr>
            <a:xfrm>
              <a:off x="4364729" y="5237976"/>
              <a:ext cx="27422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F695F69-7D76-4AAE-8ED4-6F23FA46C7DD}"/>
                </a:ext>
              </a:extLst>
            </p:cNvPr>
            <p:cNvSpPr txBox="1"/>
            <p:nvPr/>
          </p:nvSpPr>
          <p:spPr>
            <a:xfrm>
              <a:off x="4361420" y="4980869"/>
              <a:ext cx="2756826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Contents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EACB8A6-A3F3-4D63-B29E-494AA5632849}"/>
              </a:ext>
            </a:extLst>
          </p:cNvPr>
          <p:cNvSpPr/>
          <p:nvPr/>
        </p:nvSpPr>
        <p:spPr>
          <a:xfrm>
            <a:off x="4215306" y="4840631"/>
            <a:ext cx="866944" cy="549065"/>
          </a:xfrm>
          <a:custGeom>
            <a:avLst/>
            <a:gdLst>
              <a:gd name="connsiteX0" fmla="*/ 1007957 w 1004941"/>
              <a:gd name="connsiteY0" fmla="*/ 385227 h 636462"/>
              <a:gd name="connsiteX1" fmla="*/ 868522 w 1004941"/>
              <a:gd name="connsiteY1" fmla="*/ 400301 h 636462"/>
              <a:gd name="connsiteX2" fmla="*/ 827068 w 1004941"/>
              <a:gd name="connsiteY2" fmla="*/ 353404 h 636462"/>
              <a:gd name="connsiteX3" fmla="*/ 757978 w 1004941"/>
              <a:gd name="connsiteY3" fmla="*/ 354242 h 636462"/>
              <a:gd name="connsiteX4" fmla="*/ 706894 w 1004941"/>
              <a:gd name="connsiteY4" fmla="*/ 407001 h 636462"/>
              <a:gd name="connsiteX5" fmla="*/ 684283 w 1004941"/>
              <a:gd name="connsiteY5" fmla="*/ 368897 h 636462"/>
              <a:gd name="connsiteX6" fmla="*/ 581695 w 1004941"/>
              <a:gd name="connsiteY6" fmla="*/ 355079 h 636462"/>
              <a:gd name="connsiteX7" fmla="*/ 536891 w 1004941"/>
              <a:gd name="connsiteY7" fmla="*/ 406164 h 636462"/>
              <a:gd name="connsiteX8" fmla="*/ 520980 w 1004941"/>
              <a:gd name="connsiteY8" fmla="*/ 378947 h 636462"/>
              <a:gd name="connsiteX9" fmla="*/ 388244 w 1004941"/>
              <a:gd name="connsiteY9" fmla="*/ 272172 h 636462"/>
              <a:gd name="connsiteX10" fmla="*/ 378194 w 1004941"/>
              <a:gd name="connsiteY10" fmla="*/ 269240 h 636462"/>
              <a:gd name="connsiteX11" fmla="*/ 255508 w 1004941"/>
              <a:gd name="connsiteY11" fmla="*/ 269240 h 636462"/>
              <a:gd name="connsiteX12" fmla="*/ 438072 w 1004941"/>
              <a:gd name="connsiteY12" fmla="*/ 532200 h 636462"/>
              <a:gd name="connsiteX13" fmla="*/ 387406 w 1004941"/>
              <a:gd name="connsiteY13" fmla="*/ 511682 h 636462"/>
              <a:gd name="connsiteX14" fmla="*/ 340928 w 1004941"/>
              <a:gd name="connsiteY14" fmla="*/ 499958 h 636462"/>
              <a:gd name="connsiteX15" fmla="*/ 260951 w 1004941"/>
              <a:gd name="connsiteY15" fmla="*/ 541831 h 636462"/>
              <a:gd name="connsiteX16" fmla="*/ 233734 w 1004941"/>
              <a:gd name="connsiteY16" fmla="*/ 598359 h 636462"/>
              <a:gd name="connsiteX17" fmla="*/ 148314 w 1004941"/>
              <a:gd name="connsiteY17" fmla="*/ 553974 h 636462"/>
              <a:gd name="connsiteX18" fmla="*/ 122353 w 1004941"/>
              <a:gd name="connsiteY18" fmla="*/ 547274 h 636462"/>
              <a:gd name="connsiteX19" fmla="*/ 75037 w 1004941"/>
              <a:gd name="connsiteY19" fmla="*/ 560673 h 636462"/>
              <a:gd name="connsiteX20" fmla="*/ 71687 w 1004941"/>
              <a:gd name="connsiteY20" fmla="*/ 620132 h 636462"/>
              <a:gd name="connsiteX21" fmla="*/ 78806 w 1004941"/>
              <a:gd name="connsiteY21" fmla="*/ 638975 h 636462"/>
              <a:gd name="connsiteX22" fmla="*/ 23115 w 1004941"/>
              <a:gd name="connsiteY22" fmla="*/ 522988 h 636462"/>
              <a:gd name="connsiteX23" fmla="*/ 2598 w 1004941"/>
              <a:gd name="connsiteY23" fmla="*/ 330793 h 636462"/>
              <a:gd name="connsiteX24" fmla="*/ 38608 w 1004941"/>
              <a:gd name="connsiteY24" fmla="*/ 200988 h 636462"/>
              <a:gd name="connsiteX25" fmla="*/ 125284 w 1004941"/>
              <a:gd name="connsiteY25" fmla="*/ 79139 h 636462"/>
              <a:gd name="connsiteX26" fmla="*/ 173019 w 1004941"/>
              <a:gd name="connsiteY26" fmla="*/ 84583 h 636462"/>
              <a:gd name="connsiteX27" fmla="*/ 190187 w 1004941"/>
              <a:gd name="connsiteY27" fmla="*/ 113475 h 636462"/>
              <a:gd name="connsiteX28" fmla="*/ 206517 w 1004941"/>
              <a:gd name="connsiteY28" fmla="*/ 145716 h 636462"/>
              <a:gd name="connsiteX29" fmla="*/ 300730 w 1004941"/>
              <a:gd name="connsiteY29" fmla="*/ 0 h 636462"/>
              <a:gd name="connsiteX30" fmla="*/ 307430 w 1004941"/>
              <a:gd name="connsiteY30" fmla="*/ 1675 h 636462"/>
              <a:gd name="connsiteX31" fmla="*/ 299474 w 1004941"/>
              <a:gd name="connsiteY31" fmla="*/ 41454 h 636462"/>
              <a:gd name="connsiteX32" fmla="*/ 340509 w 1004941"/>
              <a:gd name="connsiteY32" fmla="*/ 121430 h 636462"/>
              <a:gd name="connsiteX33" fmla="*/ 371495 w 1004941"/>
              <a:gd name="connsiteY33" fmla="*/ 130224 h 636462"/>
              <a:gd name="connsiteX34" fmla="*/ 430535 w 1004941"/>
              <a:gd name="connsiteY34" fmla="*/ 69090 h 636462"/>
              <a:gd name="connsiteX35" fmla="*/ 382381 w 1004941"/>
              <a:gd name="connsiteY35" fmla="*/ 186751 h 636462"/>
              <a:gd name="connsiteX36" fmla="*/ 406249 w 1004941"/>
              <a:gd name="connsiteY36" fmla="*/ 174608 h 636462"/>
              <a:gd name="connsiteX37" fmla="*/ 618124 w 1004941"/>
              <a:gd name="connsiteY37" fmla="*/ 71183 h 636462"/>
              <a:gd name="connsiteX38" fmla="*/ 843817 w 1004941"/>
              <a:gd name="connsiteY38" fmla="*/ 123105 h 636462"/>
              <a:gd name="connsiteX39" fmla="*/ 1000420 w 1004941"/>
              <a:gd name="connsiteY39" fmla="*/ 361360 h 636462"/>
              <a:gd name="connsiteX40" fmla="*/ 1007957 w 1004941"/>
              <a:gd name="connsiteY40" fmla="*/ 385227 h 636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4941" h="636462">
                <a:moveTo>
                  <a:pt x="1007957" y="385227"/>
                </a:moveTo>
                <a:cubicBezTo>
                  <a:pt x="927562" y="332468"/>
                  <a:pt x="889458" y="337911"/>
                  <a:pt x="868522" y="400301"/>
                </a:cubicBezTo>
                <a:cubicBezTo>
                  <a:pt x="855123" y="384809"/>
                  <a:pt x="842979" y="366803"/>
                  <a:pt x="827068" y="353404"/>
                </a:cubicBezTo>
                <a:cubicBezTo>
                  <a:pt x="802363" y="332049"/>
                  <a:pt x="781846" y="332887"/>
                  <a:pt x="757978" y="354242"/>
                </a:cubicBezTo>
                <a:cubicBezTo>
                  <a:pt x="740810" y="369316"/>
                  <a:pt x="726155" y="386902"/>
                  <a:pt x="706894" y="407001"/>
                </a:cubicBezTo>
                <a:cubicBezTo>
                  <a:pt x="699775" y="394858"/>
                  <a:pt x="690563" y="382715"/>
                  <a:pt x="684283" y="368897"/>
                </a:cubicBezTo>
                <a:cubicBezTo>
                  <a:pt x="660415" y="315719"/>
                  <a:pt x="620218" y="310276"/>
                  <a:pt x="581695" y="355079"/>
                </a:cubicBezTo>
                <a:cubicBezTo>
                  <a:pt x="567877" y="371409"/>
                  <a:pt x="553640" y="387321"/>
                  <a:pt x="536891" y="406164"/>
                </a:cubicBezTo>
                <a:cubicBezTo>
                  <a:pt x="529773" y="394021"/>
                  <a:pt x="524329" y="386902"/>
                  <a:pt x="520980" y="378947"/>
                </a:cubicBezTo>
                <a:cubicBezTo>
                  <a:pt x="495856" y="319488"/>
                  <a:pt x="449796" y="286408"/>
                  <a:pt x="388244" y="272172"/>
                </a:cubicBezTo>
                <a:cubicBezTo>
                  <a:pt x="384894" y="271334"/>
                  <a:pt x="381125" y="271334"/>
                  <a:pt x="378194" y="269240"/>
                </a:cubicBezTo>
                <a:cubicBezTo>
                  <a:pt x="338415" y="244117"/>
                  <a:pt x="298218" y="249979"/>
                  <a:pt x="255508" y="269240"/>
                </a:cubicBezTo>
                <a:cubicBezTo>
                  <a:pt x="290262" y="373503"/>
                  <a:pt x="356421" y="457667"/>
                  <a:pt x="438072" y="532200"/>
                </a:cubicBezTo>
                <a:cubicBezTo>
                  <a:pt x="421323" y="525500"/>
                  <a:pt x="404574" y="517545"/>
                  <a:pt x="387406" y="511682"/>
                </a:cubicBezTo>
                <a:cubicBezTo>
                  <a:pt x="372332" y="506658"/>
                  <a:pt x="356839" y="501633"/>
                  <a:pt x="340928" y="499958"/>
                </a:cubicBezTo>
                <a:cubicBezTo>
                  <a:pt x="304917" y="495352"/>
                  <a:pt x="278538" y="511682"/>
                  <a:pt x="260951" y="541831"/>
                </a:cubicBezTo>
                <a:cubicBezTo>
                  <a:pt x="250064" y="560255"/>
                  <a:pt x="242108" y="580772"/>
                  <a:pt x="233734" y="598359"/>
                </a:cubicBezTo>
                <a:cubicBezTo>
                  <a:pt x="206098" y="583703"/>
                  <a:pt x="177206" y="568210"/>
                  <a:pt x="148314" y="553974"/>
                </a:cubicBezTo>
                <a:cubicBezTo>
                  <a:pt x="140358" y="550205"/>
                  <a:pt x="131146" y="548530"/>
                  <a:pt x="122353" y="547274"/>
                </a:cubicBezTo>
                <a:cubicBezTo>
                  <a:pt x="104767" y="544343"/>
                  <a:pt x="85924" y="543506"/>
                  <a:pt x="75037" y="560673"/>
                </a:cubicBezTo>
                <a:cubicBezTo>
                  <a:pt x="63313" y="579097"/>
                  <a:pt x="60382" y="599615"/>
                  <a:pt x="71687" y="620132"/>
                </a:cubicBezTo>
                <a:cubicBezTo>
                  <a:pt x="75037" y="625995"/>
                  <a:pt x="77549" y="632275"/>
                  <a:pt x="78806" y="638975"/>
                </a:cubicBezTo>
                <a:cubicBezTo>
                  <a:pt x="49076" y="605896"/>
                  <a:pt x="34421" y="564861"/>
                  <a:pt x="23115" y="522988"/>
                </a:cubicBezTo>
                <a:cubicBezTo>
                  <a:pt x="5947" y="460179"/>
                  <a:pt x="-5358" y="395696"/>
                  <a:pt x="2598" y="330793"/>
                </a:cubicBezTo>
                <a:cubicBezTo>
                  <a:pt x="8041" y="286408"/>
                  <a:pt x="18928" y="240767"/>
                  <a:pt x="38608" y="200988"/>
                </a:cubicBezTo>
                <a:cubicBezTo>
                  <a:pt x="60800" y="157022"/>
                  <a:pt x="93461" y="117662"/>
                  <a:pt x="125284" y="79139"/>
                </a:cubicBezTo>
                <a:cubicBezTo>
                  <a:pt x="143708" y="56947"/>
                  <a:pt x="156688" y="60296"/>
                  <a:pt x="173019" y="84583"/>
                </a:cubicBezTo>
                <a:cubicBezTo>
                  <a:pt x="179300" y="93794"/>
                  <a:pt x="184743" y="103425"/>
                  <a:pt x="190187" y="113475"/>
                </a:cubicBezTo>
                <a:cubicBezTo>
                  <a:pt x="195211" y="123105"/>
                  <a:pt x="199817" y="132736"/>
                  <a:pt x="206517" y="145716"/>
                </a:cubicBezTo>
                <a:cubicBezTo>
                  <a:pt x="236665" y="93794"/>
                  <a:pt x="253414" y="36429"/>
                  <a:pt x="300730" y="0"/>
                </a:cubicBezTo>
                <a:cubicBezTo>
                  <a:pt x="302824" y="419"/>
                  <a:pt x="304917" y="1256"/>
                  <a:pt x="307430" y="1675"/>
                </a:cubicBezTo>
                <a:cubicBezTo>
                  <a:pt x="304917" y="15074"/>
                  <a:pt x="303661" y="28892"/>
                  <a:pt x="299474" y="41454"/>
                </a:cubicBezTo>
                <a:cubicBezTo>
                  <a:pt x="279375" y="99238"/>
                  <a:pt x="281050" y="103425"/>
                  <a:pt x="340509" y="121430"/>
                </a:cubicBezTo>
                <a:cubicBezTo>
                  <a:pt x="350558" y="124361"/>
                  <a:pt x="360608" y="127293"/>
                  <a:pt x="371495" y="130224"/>
                </a:cubicBezTo>
                <a:cubicBezTo>
                  <a:pt x="383219" y="103425"/>
                  <a:pt x="399968" y="82908"/>
                  <a:pt x="430535" y="69090"/>
                </a:cubicBezTo>
                <a:cubicBezTo>
                  <a:pt x="415461" y="110543"/>
                  <a:pt x="376938" y="137761"/>
                  <a:pt x="382381" y="186751"/>
                </a:cubicBezTo>
                <a:cubicBezTo>
                  <a:pt x="391175" y="182146"/>
                  <a:pt x="398712" y="178377"/>
                  <a:pt x="406249" y="174608"/>
                </a:cubicBezTo>
                <a:cubicBezTo>
                  <a:pt x="476595" y="139854"/>
                  <a:pt x="545684" y="101332"/>
                  <a:pt x="618124" y="71183"/>
                </a:cubicBezTo>
                <a:cubicBezTo>
                  <a:pt x="703544" y="35173"/>
                  <a:pt x="779752" y="54853"/>
                  <a:pt x="843817" y="123105"/>
                </a:cubicBezTo>
                <a:cubicBezTo>
                  <a:pt x="909976" y="193870"/>
                  <a:pt x="961479" y="273009"/>
                  <a:pt x="1000420" y="361360"/>
                </a:cubicBezTo>
                <a:cubicBezTo>
                  <a:pt x="1003351" y="368478"/>
                  <a:pt x="1004607" y="375178"/>
                  <a:pt x="1007957" y="385227"/>
                </a:cubicBezTo>
                <a:close/>
              </a:path>
            </a:pathLst>
          </a:custGeom>
          <a:solidFill>
            <a:schemeClr val="tx1"/>
          </a:solidFill>
          <a:ln w="418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4BECC40F-D41E-402D-875B-557E1B10B75B}"/>
              </a:ext>
            </a:extLst>
          </p:cNvPr>
          <p:cNvSpPr/>
          <p:nvPr/>
        </p:nvSpPr>
        <p:spPr>
          <a:xfrm>
            <a:off x="5288229" y="4036643"/>
            <a:ext cx="1055571" cy="345791"/>
          </a:xfrm>
          <a:custGeom>
            <a:avLst/>
            <a:gdLst>
              <a:gd name="connsiteX0" fmla="*/ 1678305 w 3867150"/>
              <a:gd name="connsiteY0" fmla="*/ 1167765 h 1266825"/>
              <a:gd name="connsiteX1" fmla="*/ 1735455 w 3867150"/>
              <a:gd name="connsiteY1" fmla="*/ 1156335 h 1266825"/>
              <a:gd name="connsiteX2" fmla="*/ 1760220 w 3867150"/>
              <a:gd name="connsiteY2" fmla="*/ 1104900 h 1266825"/>
              <a:gd name="connsiteX3" fmla="*/ 1719263 w 3867150"/>
              <a:gd name="connsiteY3" fmla="*/ 1077278 h 1266825"/>
              <a:gd name="connsiteX4" fmla="*/ 1568768 w 3867150"/>
              <a:gd name="connsiteY4" fmla="*/ 1128713 h 1266825"/>
              <a:gd name="connsiteX5" fmla="*/ 1454468 w 3867150"/>
              <a:gd name="connsiteY5" fmla="*/ 1191578 h 1266825"/>
              <a:gd name="connsiteX6" fmla="*/ 1440180 w 3867150"/>
              <a:gd name="connsiteY6" fmla="*/ 1147763 h 1266825"/>
              <a:gd name="connsiteX7" fmla="*/ 1621155 w 3867150"/>
              <a:gd name="connsiteY7" fmla="*/ 890588 h 1266825"/>
              <a:gd name="connsiteX8" fmla="*/ 1654493 w 3867150"/>
              <a:gd name="connsiteY8" fmla="*/ 863918 h 1266825"/>
              <a:gd name="connsiteX9" fmla="*/ 1397318 w 3867150"/>
              <a:gd name="connsiteY9" fmla="*/ 908685 h 1266825"/>
              <a:gd name="connsiteX10" fmla="*/ 1389698 w 3867150"/>
              <a:gd name="connsiteY10" fmla="*/ 897255 h 1266825"/>
              <a:gd name="connsiteX11" fmla="*/ 1117283 w 3867150"/>
              <a:gd name="connsiteY11" fmla="*/ 717233 h 1266825"/>
              <a:gd name="connsiteX12" fmla="*/ 962025 w 3867150"/>
              <a:gd name="connsiteY12" fmla="*/ 738188 h 1266825"/>
              <a:gd name="connsiteX13" fmla="*/ 477203 w 3867150"/>
              <a:gd name="connsiteY13" fmla="*/ 415290 h 1266825"/>
              <a:gd name="connsiteX14" fmla="*/ 481965 w 3867150"/>
              <a:gd name="connsiteY14" fmla="*/ 334328 h 1266825"/>
              <a:gd name="connsiteX15" fmla="*/ 34290 w 3867150"/>
              <a:gd name="connsiteY15" fmla="*/ 165735 h 1266825"/>
              <a:gd name="connsiteX16" fmla="*/ 0 w 3867150"/>
              <a:gd name="connsiteY16" fmla="*/ 165735 h 1266825"/>
              <a:gd name="connsiteX17" fmla="*/ 45720 w 3867150"/>
              <a:gd name="connsiteY17" fmla="*/ 122873 h 1266825"/>
              <a:gd name="connsiteX18" fmla="*/ 498158 w 3867150"/>
              <a:gd name="connsiteY18" fmla="*/ 0 h 1266825"/>
              <a:gd name="connsiteX19" fmla="*/ 892493 w 3867150"/>
              <a:gd name="connsiteY19" fmla="*/ 22860 h 1266825"/>
              <a:gd name="connsiteX20" fmla="*/ 1066800 w 3867150"/>
              <a:gd name="connsiteY20" fmla="*/ 80963 h 1266825"/>
              <a:gd name="connsiteX21" fmla="*/ 1229678 w 3867150"/>
              <a:gd name="connsiteY21" fmla="*/ 147638 h 1266825"/>
              <a:gd name="connsiteX22" fmla="*/ 1285875 w 3867150"/>
              <a:gd name="connsiteY22" fmla="*/ 140970 h 1266825"/>
              <a:gd name="connsiteX23" fmla="*/ 1283018 w 3867150"/>
              <a:gd name="connsiteY23" fmla="*/ 90488 h 1266825"/>
              <a:gd name="connsiteX24" fmla="*/ 1276350 w 3867150"/>
              <a:gd name="connsiteY24" fmla="*/ 48578 h 1266825"/>
              <a:gd name="connsiteX25" fmla="*/ 1410653 w 3867150"/>
              <a:gd name="connsiteY25" fmla="*/ 166688 h 1266825"/>
              <a:gd name="connsiteX26" fmla="*/ 1456373 w 3867150"/>
              <a:gd name="connsiteY26" fmla="*/ 345758 h 1266825"/>
              <a:gd name="connsiteX27" fmla="*/ 1714500 w 3867150"/>
              <a:gd name="connsiteY27" fmla="*/ 673418 h 1266825"/>
              <a:gd name="connsiteX28" fmla="*/ 1804988 w 3867150"/>
              <a:gd name="connsiteY28" fmla="*/ 696278 h 1266825"/>
              <a:gd name="connsiteX29" fmla="*/ 1722120 w 3867150"/>
              <a:gd name="connsiteY29" fmla="*/ 443865 h 1266825"/>
              <a:gd name="connsiteX30" fmla="*/ 1772603 w 3867150"/>
              <a:gd name="connsiteY30" fmla="*/ 456248 h 1266825"/>
              <a:gd name="connsiteX31" fmla="*/ 1905953 w 3867150"/>
              <a:gd name="connsiteY31" fmla="*/ 577215 h 1266825"/>
              <a:gd name="connsiteX32" fmla="*/ 2026920 w 3867150"/>
              <a:gd name="connsiteY32" fmla="*/ 559118 h 1266825"/>
              <a:gd name="connsiteX33" fmla="*/ 2064068 w 3867150"/>
              <a:gd name="connsiteY33" fmla="*/ 481965 h 1266825"/>
              <a:gd name="connsiteX34" fmla="*/ 2114550 w 3867150"/>
              <a:gd name="connsiteY34" fmla="*/ 434340 h 1266825"/>
              <a:gd name="connsiteX35" fmla="*/ 2175510 w 3867150"/>
              <a:gd name="connsiteY35" fmla="*/ 470535 h 1266825"/>
              <a:gd name="connsiteX36" fmla="*/ 2157413 w 3867150"/>
              <a:gd name="connsiteY36" fmla="*/ 566738 h 1266825"/>
              <a:gd name="connsiteX37" fmla="*/ 2103120 w 3867150"/>
              <a:gd name="connsiteY37" fmla="*/ 678180 h 1266825"/>
              <a:gd name="connsiteX38" fmla="*/ 2113598 w 3867150"/>
              <a:gd name="connsiteY38" fmla="*/ 793433 h 1266825"/>
              <a:gd name="connsiteX39" fmla="*/ 2305050 w 3867150"/>
              <a:gd name="connsiteY39" fmla="*/ 619125 h 1266825"/>
              <a:gd name="connsiteX40" fmla="*/ 2364105 w 3867150"/>
              <a:gd name="connsiteY40" fmla="*/ 403860 h 1266825"/>
              <a:gd name="connsiteX41" fmla="*/ 2634615 w 3867150"/>
              <a:gd name="connsiteY41" fmla="*/ 119063 h 1266825"/>
              <a:gd name="connsiteX42" fmla="*/ 2635568 w 3867150"/>
              <a:gd name="connsiteY42" fmla="*/ 137160 h 1266825"/>
              <a:gd name="connsiteX43" fmla="*/ 2694623 w 3867150"/>
              <a:gd name="connsiteY43" fmla="*/ 221933 h 1266825"/>
              <a:gd name="connsiteX44" fmla="*/ 3074670 w 3867150"/>
              <a:gd name="connsiteY44" fmla="*/ 169545 h 1266825"/>
              <a:gd name="connsiteX45" fmla="*/ 3472815 w 3867150"/>
              <a:gd name="connsiteY45" fmla="*/ 77153 h 1266825"/>
              <a:gd name="connsiteX46" fmla="*/ 3813810 w 3867150"/>
              <a:gd name="connsiteY46" fmla="*/ 135255 h 1266825"/>
              <a:gd name="connsiteX47" fmla="*/ 3875723 w 3867150"/>
              <a:gd name="connsiteY47" fmla="*/ 186690 h 1266825"/>
              <a:gd name="connsiteX48" fmla="*/ 3715703 w 3867150"/>
              <a:gd name="connsiteY48" fmla="*/ 200978 h 1266825"/>
              <a:gd name="connsiteX49" fmla="*/ 3332798 w 3867150"/>
              <a:gd name="connsiteY49" fmla="*/ 429578 h 1266825"/>
              <a:gd name="connsiteX50" fmla="*/ 3322320 w 3867150"/>
              <a:gd name="connsiteY50" fmla="*/ 516255 h 1266825"/>
              <a:gd name="connsiteX51" fmla="*/ 3330893 w 3867150"/>
              <a:gd name="connsiteY51" fmla="*/ 560070 h 1266825"/>
              <a:gd name="connsiteX52" fmla="*/ 3031808 w 3867150"/>
              <a:gd name="connsiteY52" fmla="*/ 592455 h 1266825"/>
              <a:gd name="connsiteX53" fmla="*/ 2877503 w 3867150"/>
              <a:gd name="connsiteY53" fmla="*/ 802958 h 1266825"/>
              <a:gd name="connsiteX54" fmla="*/ 2881313 w 3867150"/>
              <a:gd name="connsiteY54" fmla="*/ 829628 h 1266825"/>
              <a:gd name="connsiteX55" fmla="*/ 2858453 w 3867150"/>
              <a:gd name="connsiteY55" fmla="*/ 829628 h 1266825"/>
              <a:gd name="connsiteX56" fmla="*/ 2456498 w 3867150"/>
              <a:gd name="connsiteY56" fmla="*/ 913448 h 1266825"/>
              <a:gd name="connsiteX57" fmla="*/ 2400300 w 3867150"/>
              <a:gd name="connsiteY57" fmla="*/ 987743 h 1266825"/>
              <a:gd name="connsiteX58" fmla="*/ 2313623 w 3867150"/>
              <a:gd name="connsiteY58" fmla="*/ 1010603 h 1266825"/>
              <a:gd name="connsiteX59" fmla="*/ 2070735 w 3867150"/>
              <a:gd name="connsiteY59" fmla="*/ 974408 h 1266825"/>
              <a:gd name="connsiteX60" fmla="*/ 2001203 w 3867150"/>
              <a:gd name="connsiteY60" fmla="*/ 1046798 h 1266825"/>
              <a:gd name="connsiteX61" fmla="*/ 1935480 w 3867150"/>
              <a:gd name="connsiteY61" fmla="*/ 1170623 h 1266825"/>
              <a:gd name="connsiteX62" fmla="*/ 1918335 w 3867150"/>
              <a:gd name="connsiteY62" fmla="*/ 1178243 h 1266825"/>
              <a:gd name="connsiteX63" fmla="*/ 1759268 w 3867150"/>
              <a:gd name="connsiteY63" fmla="*/ 1262063 h 1266825"/>
              <a:gd name="connsiteX64" fmla="*/ 1711643 w 3867150"/>
              <a:gd name="connsiteY64" fmla="*/ 1275398 h 1266825"/>
              <a:gd name="connsiteX65" fmla="*/ 1704975 w 3867150"/>
              <a:gd name="connsiteY65" fmla="*/ 1232535 h 1266825"/>
              <a:gd name="connsiteX66" fmla="*/ 1678305 w 3867150"/>
              <a:gd name="connsiteY66" fmla="*/ 1167765 h 1266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3867150" h="1266825">
                <a:moveTo>
                  <a:pt x="1678305" y="1167765"/>
                </a:moveTo>
                <a:cubicBezTo>
                  <a:pt x="1694498" y="1163955"/>
                  <a:pt x="1714500" y="1158240"/>
                  <a:pt x="1735455" y="1156335"/>
                </a:cubicBezTo>
                <a:cubicBezTo>
                  <a:pt x="1772603" y="1152525"/>
                  <a:pt x="1783080" y="1134428"/>
                  <a:pt x="1760220" y="1104900"/>
                </a:cubicBezTo>
                <a:cubicBezTo>
                  <a:pt x="1750695" y="1092518"/>
                  <a:pt x="1731645" y="1075373"/>
                  <a:pt x="1719263" y="1077278"/>
                </a:cubicBezTo>
                <a:cubicBezTo>
                  <a:pt x="1665923" y="1082993"/>
                  <a:pt x="1612583" y="1084898"/>
                  <a:pt x="1568768" y="1128713"/>
                </a:cubicBezTo>
                <a:cubicBezTo>
                  <a:pt x="1539240" y="1158240"/>
                  <a:pt x="1493520" y="1171575"/>
                  <a:pt x="1454468" y="1191578"/>
                </a:cubicBezTo>
                <a:cubicBezTo>
                  <a:pt x="1449705" y="1176338"/>
                  <a:pt x="1437323" y="1160145"/>
                  <a:pt x="1440180" y="1147763"/>
                </a:cubicBezTo>
                <a:cubicBezTo>
                  <a:pt x="1485900" y="989648"/>
                  <a:pt x="1485900" y="989648"/>
                  <a:pt x="1621155" y="890588"/>
                </a:cubicBezTo>
                <a:cubicBezTo>
                  <a:pt x="1632585" y="882015"/>
                  <a:pt x="1643063" y="872490"/>
                  <a:pt x="1654493" y="863918"/>
                </a:cubicBezTo>
                <a:cubicBezTo>
                  <a:pt x="1598295" y="821055"/>
                  <a:pt x="1587818" y="822960"/>
                  <a:pt x="1397318" y="908685"/>
                </a:cubicBezTo>
                <a:cubicBezTo>
                  <a:pt x="1394460" y="904875"/>
                  <a:pt x="1390650" y="901065"/>
                  <a:pt x="1389698" y="897255"/>
                </a:cubicBezTo>
                <a:cubicBezTo>
                  <a:pt x="1357313" y="748665"/>
                  <a:pt x="1235393" y="730568"/>
                  <a:pt x="1117283" y="717233"/>
                </a:cubicBezTo>
                <a:cubicBezTo>
                  <a:pt x="1067753" y="711518"/>
                  <a:pt x="1016318" y="730568"/>
                  <a:pt x="962025" y="738188"/>
                </a:cubicBezTo>
                <a:cubicBezTo>
                  <a:pt x="903923" y="495300"/>
                  <a:pt x="708660" y="436245"/>
                  <a:pt x="477203" y="415290"/>
                </a:cubicBezTo>
                <a:cubicBezTo>
                  <a:pt x="524828" y="383858"/>
                  <a:pt x="506730" y="360045"/>
                  <a:pt x="481965" y="334328"/>
                </a:cubicBezTo>
                <a:cubicBezTo>
                  <a:pt x="359093" y="201930"/>
                  <a:pt x="214313" y="138113"/>
                  <a:pt x="34290" y="165735"/>
                </a:cubicBezTo>
                <a:cubicBezTo>
                  <a:pt x="28575" y="166688"/>
                  <a:pt x="21908" y="165735"/>
                  <a:pt x="0" y="165735"/>
                </a:cubicBezTo>
                <a:cubicBezTo>
                  <a:pt x="20955" y="145733"/>
                  <a:pt x="31433" y="132398"/>
                  <a:pt x="45720" y="122873"/>
                </a:cubicBezTo>
                <a:cubicBezTo>
                  <a:pt x="182880" y="32385"/>
                  <a:pt x="337185" y="0"/>
                  <a:pt x="498158" y="0"/>
                </a:cubicBezTo>
                <a:cubicBezTo>
                  <a:pt x="629603" y="0"/>
                  <a:pt x="761048" y="8573"/>
                  <a:pt x="892493" y="22860"/>
                </a:cubicBezTo>
                <a:cubicBezTo>
                  <a:pt x="952500" y="29528"/>
                  <a:pt x="1009650" y="59055"/>
                  <a:pt x="1066800" y="80963"/>
                </a:cubicBezTo>
                <a:cubicBezTo>
                  <a:pt x="1121093" y="101918"/>
                  <a:pt x="1174433" y="127635"/>
                  <a:pt x="1229678" y="147638"/>
                </a:cubicBezTo>
                <a:cubicBezTo>
                  <a:pt x="1245870" y="153353"/>
                  <a:pt x="1271588" y="150495"/>
                  <a:pt x="1285875" y="140970"/>
                </a:cubicBezTo>
                <a:cubicBezTo>
                  <a:pt x="1293495" y="136208"/>
                  <a:pt x="1284923" y="107633"/>
                  <a:pt x="1283018" y="90488"/>
                </a:cubicBezTo>
                <a:cubicBezTo>
                  <a:pt x="1282065" y="78105"/>
                  <a:pt x="1279208" y="66675"/>
                  <a:pt x="1276350" y="48578"/>
                </a:cubicBezTo>
                <a:cubicBezTo>
                  <a:pt x="1344930" y="68580"/>
                  <a:pt x="1389698" y="106680"/>
                  <a:pt x="1410653" y="166688"/>
                </a:cubicBezTo>
                <a:cubicBezTo>
                  <a:pt x="1430655" y="224790"/>
                  <a:pt x="1443038" y="285750"/>
                  <a:pt x="1456373" y="345758"/>
                </a:cubicBezTo>
                <a:cubicBezTo>
                  <a:pt x="1489710" y="496253"/>
                  <a:pt x="1600200" y="586740"/>
                  <a:pt x="1714500" y="673418"/>
                </a:cubicBezTo>
                <a:cubicBezTo>
                  <a:pt x="1734503" y="688658"/>
                  <a:pt x="1766888" y="687705"/>
                  <a:pt x="1804988" y="696278"/>
                </a:cubicBezTo>
                <a:cubicBezTo>
                  <a:pt x="1776413" y="608648"/>
                  <a:pt x="1751648" y="532448"/>
                  <a:pt x="1722120" y="443865"/>
                </a:cubicBezTo>
                <a:cubicBezTo>
                  <a:pt x="1744980" y="449580"/>
                  <a:pt x="1763078" y="448628"/>
                  <a:pt x="1772603" y="456248"/>
                </a:cubicBezTo>
                <a:cubicBezTo>
                  <a:pt x="1818323" y="495300"/>
                  <a:pt x="1862138" y="535305"/>
                  <a:pt x="1905953" y="577215"/>
                </a:cubicBezTo>
                <a:cubicBezTo>
                  <a:pt x="1947863" y="617220"/>
                  <a:pt x="2000250" y="610553"/>
                  <a:pt x="2026920" y="559118"/>
                </a:cubicBezTo>
                <a:cubicBezTo>
                  <a:pt x="2040255" y="533400"/>
                  <a:pt x="2048828" y="505778"/>
                  <a:pt x="2064068" y="481965"/>
                </a:cubicBezTo>
                <a:cubicBezTo>
                  <a:pt x="2076450" y="462915"/>
                  <a:pt x="2094548" y="443865"/>
                  <a:pt x="2114550" y="434340"/>
                </a:cubicBezTo>
                <a:cubicBezTo>
                  <a:pt x="2150745" y="416243"/>
                  <a:pt x="2175510" y="430530"/>
                  <a:pt x="2175510" y="470535"/>
                </a:cubicBezTo>
                <a:cubicBezTo>
                  <a:pt x="2175510" y="502920"/>
                  <a:pt x="2168843" y="536258"/>
                  <a:pt x="2157413" y="566738"/>
                </a:cubicBezTo>
                <a:cubicBezTo>
                  <a:pt x="2143125" y="604838"/>
                  <a:pt x="2120265" y="640080"/>
                  <a:pt x="2103120" y="678180"/>
                </a:cubicBezTo>
                <a:cubicBezTo>
                  <a:pt x="2085975" y="716280"/>
                  <a:pt x="2086928" y="755333"/>
                  <a:pt x="2113598" y="793433"/>
                </a:cubicBezTo>
                <a:cubicBezTo>
                  <a:pt x="2209800" y="769620"/>
                  <a:pt x="2273618" y="710565"/>
                  <a:pt x="2305050" y="619125"/>
                </a:cubicBezTo>
                <a:cubicBezTo>
                  <a:pt x="2328863" y="548640"/>
                  <a:pt x="2347913" y="476250"/>
                  <a:pt x="2364105" y="403860"/>
                </a:cubicBezTo>
                <a:cubicBezTo>
                  <a:pt x="2397443" y="255270"/>
                  <a:pt x="2498408" y="173355"/>
                  <a:pt x="2634615" y="119063"/>
                </a:cubicBezTo>
                <a:cubicBezTo>
                  <a:pt x="2634615" y="125730"/>
                  <a:pt x="2637473" y="132398"/>
                  <a:pt x="2635568" y="137160"/>
                </a:cubicBezTo>
                <a:cubicBezTo>
                  <a:pt x="2604135" y="197168"/>
                  <a:pt x="2610803" y="214313"/>
                  <a:pt x="2694623" y="221933"/>
                </a:cubicBezTo>
                <a:cubicBezTo>
                  <a:pt x="2825115" y="234315"/>
                  <a:pt x="2949893" y="200978"/>
                  <a:pt x="3074670" y="169545"/>
                </a:cubicBezTo>
                <a:cubicBezTo>
                  <a:pt x="3206115" y="135255"/>
                  <a:pt x="3338513" y="100965"/>
                  <a:pt x="3472815" y="77153"/>
                </a:cubicBezTo>
                <a:cubicBezTo>
                  <a:pt x="3590925" y="55245"/>
                  <a:pt x="3706178" y="80963"/>
                  <a:pt x="3813810" y="135255"/>
                </a:cubicBezTo>
                <a:cubicBezTo>
                  <a:pt x="3832860" y="144780"/>
                  <a:pt x="3848100" y="162878"/>
                  <a:pt x="3875723" y="186690"/>
                </a:cubicBezTo>
                <a:cubicBezTo>
                  <a:pt x="3810953" y="192405"/>
                  <a:pt x="3762375" y="193358"/>
                  <a:pt x="3715703" y="200978"/>
                </a:cubicBezTo>
                <a:cubicBezTo>
                  <a:pt x="3559493" y="227648"/>
                  <a:pt x="3430905" y="303848"/>
                  <a:pt x="3332798" y="429578"/>
                </a:cubicBezTo>
                <a:cubicBezTo>
                  <a:pt x="3309938" y="458153"/>
                  <a:pt x="3305175" y="483870"/>
                  <a:pt x="3322320" y="516255"/>
                </a:cubicBezTo>
                <a:cubicBezTo>
                  <a:pt x="3329940" y="531495"/>
                  <a:pt x="3328988" y="550545"/>
                  <a:pt x="3330893" y="560070"/>
                </a:cubicBezTo>
                <a:cubicBezTo>
                  <a:pt x="3226118" y="571500"/>
                  <a:pt x="3128010" y="578168"/>
                  <a:pt x="3031808" y="592455"/>
                </a:cubicBezTo>
                <a:cubicBezTo>
                  <a:pt x="2937510" y="605790"/>
                  <a:pt x="2866073" y="707708"/>
                  <a:pt x="2877503" y="802958"/>
                </a:cubicBezTo>
                <a:cubicBezTo>
                  <a:pt x="2878455" y="810578"/>
                  <a:pt x="2879408" y="818198"/>
                  <a:pt x="2881313" y="829628"/>
                </a:cubicBezTo>
                <a:cubicBezTo>
                  <a:pt x="2872740" y="829628"/>
                  <a:pt x="2865120" y="831533"/>
                  <a:pt x="2858453" y="829628"/>
                </a:cubicBezTo>
                <a:cubicBezTo>
                  <a:pt x="2710815" y="792480"/>
                  <a:pt x="2578418" y="833438"/>
                  <a:pt x="2456498" y="913448"/>
                </a:cubicBezTo>
                <a:cubicBezTo>
                  <a:pt x="2431733" y="929640"/>
                  <a:pt x="2416493" y="961073"/>
                  <a:pt x="2400300" y="987743"/>
                </a:cubicBezTo>
                <a:cubicBezTo>
                  <a:pt x="2372678" y="1033463"/>
                  <a:pt x="2359343" y="1038225"/>
                  <a:pt x="2313623" y="1010603"/>
                </a:cubicBezTo>
                <a:cubicBezTo>
                  <a:pt x="2237423" y="965835"/>
                  <a:pt x="2157413" y="952500"/>
                  <a:pt x="2070735" y="974408"/>
                </a:cubicBezTo>
                <a:cubicBezTo>
                  <a:pt x="2031683" y="983933"/>
                  <a:pt x="2008823" y="1003935"/>
                  <a:pt x="2001203" y="1046798"/>
                </a:cubicBezTo>
                <a:cubicBezTo>
                  <a:pt x="1992630" y="1093470"/>
                  <a:pt x="1991678" y="1147763"/>
                  <a:pt x="1935480" y="1170623"/>
                </a:cubicBezTo>
                <a:cubicBezTo>
                  <a:pt x="1929765" y="1172528"/>
                  <a:pt x="1924050" y="1177290"/>
                  <a:pt x="1918335" y="1178243"/>
                </a:cubicBezTo>
                <a:cubicBezTo>
                  <a:pt x="1854518" y="1185863"/>
                  <a:pt x="1801178" y="1211580"/>
                  <a:pt x="1759268" y="1262063"/>
                </a:cubicBezTo>
                <a:cubicBezTo>
                  <a:pt x="1750695" y="1272540"/>
                  <a:pt x="1727835" y="1270635"/>
                  <a:pt x="1711643" y="1275398"/>
                </a:cubicBezTo>
                <a:cubicBezTo>
                  <a:pt x="1709738" y="1261110"/>
                  <a:pt x="1709738" y="1245870"/>
                  <a:pt x="1704975" y="1232535"/>
                </a:cubicBezTo>
                <a:cubicBezTo>
                  <a:pt x="1699260" y="1213485"/>
                  <a:pt x="1690688" y="1197293"/>
                  <a:pt x="1678305" y="116776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411D234C-4E2C-4327-A7E2-42F12083502C}"/>
              </a:ext>
            </a:extLst>
          </p:cNvPr>
          <p:cNvSpPr/>
          <p:nvPr/>
        </p:nvSpPr>
        <p:spPr>
          <a:xfrm>
            <a:off x="4287393" y="3256810"/>
            <a:ext cx="648848" cy="410937"/>
          </a:xfrm>
          <a:custGeom>
            <a:avLst/>
            <a:gdLst>
              <a:gd name="connsiteX0" fmla="*/ 1007957 w 1004941"/>
              <a:gd name="connsiteY0" fmla="*/ 385227 h 636462"/>
              <a:gd name="connsiteX1" fmla="*/ 868522 w 1004941"/>
              <a:gd name="connsiteY1" fmla="*/ 400301 h 636462"/>
              <a:gd name="connsiteX2" fmla="*/ 827068 w 1004941"/>
              <a:gd name="connsiteY2" fmla="*/ 353404 h 636462"/>
              <a:gd name="connsiteX3" fmla="*/ 757978 w 1004941"/>
              <a:gd name="connsiteY3" fmla="*/ 354242 h 636462"/>
              <a:gd name="connsiteX4" fmla="*/ 706894 w 1004941"/>
              <a:gd name="connsiteY4" fmla="*/ 407001 h 636462"/>
              <a:gd name="connsiteX5" fmla="*/ 684283 w 1004941"/>
              <a:gd name="connsiteY5" fmla="*/ 368897 h 636462"/>
              <a:gd name="connsiteX6" fmla="*/ 581695 w 1004941"/>
              <a:gd name="connsiteY6" fmla="*/ 355079 h 636462"/>
              <a:gd name="connsiteX7" fmla="*/ 536891 w 1004941"/>
              <a:gd name="connsiteY7" fmla="*/ 406164 h 636462"/>
              <a:gd name="connsiteX8" fmla="*/ 520980 w 1004941"/>
              <a:gd name="connsiteY8" fmla="*/ 378947 h 636462"/>
              <a:gd name="connsiteX9" fmla="*/ 388244 w 1004941"/>
              <a:gd name="connsiteY9" fmla="*/ 272172 h 636462"/>
              <a:gd name="connsiteX10" fmla="*/ 378194 w 1004941"/>
              <a:gd name="connsiteY10" fmla="*/ 269240 h 636462"/>
              <a:gd name="connsiteX11" fmla="*/ 255508 w 1004941"/>
              <a:gd name="connsiteY11" fmla="*/ 269240 h 636462"/>
              <a:gd name="connsiteX12" fmla="*/ 438072 w 1004941"/>
              <a:gd name="connsiteY12" fmla="*/ 532200 h 636462"/>
              <a:gd name="connsiteX13" fmla="*/ 387406 w 1004941"/>
              <a:gd name="connsiteY13" fmla="*/ 511682 h 636462"/>
              <a:gd name="connsiteX14" fmla="*/ 340928 w 1004941"/>
              <a:gd name="connsiteY14" fmla="*/ 499958 h 636462"/>
              <a:gd name="connsiteX15" fmla="*/ 260951 w 1004941"/>
              <a:gd name="connsiteY15" fmla="*/ 541831 h 636462"/>
              <a:gd name="connsiteX16" fmla="*/ 233734 w 1004941"/>
              <a:gd name="connsiteY16" fmla="*/ 598359 h 636462"/>
              <a:gd name="connsiteX17" fmla="*/ 148314 w 1004941"/>
              <a:gd name="connsiteY17" fmla="*/ 553974 h 636462"/>
              <a:gd name="connsiteX18" fmla="*/ 122353 w 1004941"/>
              <a:gd name="connsiteY18" fmla="*/ 547274 h 636462"/>
              <a:gd name="connsiteX19" fmla="*/ 75037 w 1004941"/>
              <a:gd name="connsiteY19" fmla="*/ 560673 h 636462"/>
              <a:gd name="connsiteX20" fmla="*/ 71687 w 1004941"/>
              <a:gd name="connsiteY20" fmla="*/ 620132 h 636462"/>
              <a:gd name="connsiteX21" fmla="*/ 78806 w 1004941"/>
              <a:gd name="connsiteY21" fmla="*/ 638975 h 636462"/>
              <a:gd name="connsiteX22" fmla="*/ 23115 w 1004941"/>
              <a:gd name="connsiteY22" fmla="*/ 522988 h 636462"/>
              <a:gd name="connsiteX23" fmla="*/ 2598 w 1004941"/>
              <a:gd name="connsiteY23" fmla="*/ 330793 h 636462"/>
              <a:gd name="connsiteX24" fmla="*/ 38608 w 1004941"/>
              <a:gd name="connsiteY24" fmla="*/ 200988 h 636462"/>
              <a:gd name="connsiteX25" fmla="*/ 125284 w 1004941"/>
              <a:gd name="connsiteY25" fmla="*/ 79139 h 636462"/>
              <a:gd name="connsiteX26" fmla="*/ 173019 w 1004941"/>
              <a:gd name="connsiteY26" fmla="*/ 84583 h 636462"/>
              <a:gd name="connsiteX27" fmla="*/ 190187 w 1004941"/>
              <a:gd name="connsiteY27" fmla="*/ 113475 h 636462"/>
              <a:gd name="connsiteX28" fmla="*/ 206517 w 1004941"/>
              <a:gd name="connsiteY28" fmla="*/ 145716 h 636462"/>
              <a:gd name="connsiteX29" fmla="*/ 300730 w 1004941"/>
              <a:gd name="connsiteY29" fmla="*/ 0 h 636462"/>
              <a:gd name="connsiteX30" fmla="*/ 307430 w 1004941"/>
              <a:gd name="connsiteY30" fmla="*/ 1675 h 636462"/>
              <a:gd name="connsiteX31" fmla="*/ 299474 w 1004941"/>
              <a:gd name="connsiteY31" fmla="*/ 41454 h 636462"/>
              <a:gd name="connsiteX32" fmla="*/ 340509 w 1004941"/>
              <a:gd name="connsiteY32" fmla="*/ 121430 h 636462"/>
              <a:gd name="connsiteX33" fmla="*/ 371495 w 1004941"/>
              <a:gd name="connsiteY33" fmla="*/ 130224 h 636462"/>
              <a:gd name="connsiteX34" fmla="*/ 430535 w 1004941"/>
              <a:gd name="connsiteY34" fmla="*/ 69090 h 636462"/>
              <a:gd name="connsiteX35" fmla="*/ 382381 w 1004941"/>
              <a:gd name="connsiteY35" fmla="*/ 186751 h 636462"/>
              <a:gd name="connsiteX36" fmla="*/ 406249 w 1004941"/>
              <a:gd name="connsiteY36" fmla="*/ 174608 h 636462"/>
              <a:gd name="connsiteX37" fmla="*/ 618124 w 1004941"/>
              <a:gd name="connsiteY37" fmla="*/ 71183 h 636462"/>
              <a:gd name="connsiteX38" fmla="*/ 843817 w 1004941"/>
              <a:gd name="connsiteY38" fmla="*/ 123105 h 636462"/>
              <a:gd name="connsiteX39" fmla="*/ 1000420 w 1004941"/>
              <a:gd name="connsiteY39" fmla="*/ 361360 h 636462"/>
              <a:gd name="connsiteX40" fmla="*/ 1007957 w 1004941"/>
              <a:gd name="connsiteY40" fmla="*/ 385227 h 636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04941" h="636462">
                <a:moveTo>
                  <a:pt x="1007957" y="385227"/>
                </a:moveTo>
                <a:cubicBezTo>
                  <a:pt x="927562" y="332468"/>
                  <a:pt x="889458" y="337911"/>
                  <a:pt x="868522" y="400301"/>
                </a:cubicBezTo>
                <a:cubicBezTo>
                  <a:pt x="855123" y="384809"/>
                  <a:pt x="842979" y="366803"/>
                  <a:pt x="827068" y="353404"/>
                </a:cubicBezTo>
                <a:cubicBezTo>
                  <a:pt x="802363" y="332049"/>
                  <a:pt x="781846" y="332887"/>
                  <a:pt x="757978" y="354242"/>
                </a:cubicBezTo>
                <a:cubicBezTo>
                  <a:pt x="740810" y="369316"/>
                  <a:pt x="726155" y="386902"/>
                  <a:pt x="706894" y="407001"/>
                </a:cubicBezTo>
                <a:cubicBezTo>
                  <a:pt x="699775" y="394858"/>
                  <a:pt x="690563" y="382715"/>
                  <a:pt x="684283" y="368897"/>
                </a:cubicBezTo>
                <a:cubicBezTo>
                  <a:pt x="660415" y="315719"/>
                  <a:pt x="620218" y="310276"/>
                  <a:pt x="581695" y="355079"/>
                </a:cubicBezTo>
                <a:cubicBezTo>
                  <a:pt x="567877" y="371409"/>
                  <a:pt x="553640" y="387321"/>
                  <a:pt x="536891" y="406164"/>
                </a:cubicBezTo>
                <a:cubicBezTo>
                  <a:pt x="529773" y="394021"/>
                  <a:pt x="524329" y="386902"/>
                  <a:pt x="520980" y="378947"/>
                </a:cubicBezTo>
                <a:cubicBezTo>
                  <a:pt x="495856" y="319488"/>
                  <a:pt x="449796" y="286408"/>
                  <a:pt x="388244" y="272172"/>
                </a:cubicBezTo>
                <a:cubicBezTo>
                  <a:pt x="384894" y="271334"/>
                  <a:pt x="381125" y="271334"/>
                  <a:pt x="378194" y="269240"/>
                </a:cubicBezTo>
                <a:cubicBezTo>
                  <a:pt x="338415" y="244117"/>
                  <a:pt x="298218" y="249979"/>
                  <a:pt x="255508" y="269240"/>
                </a:cubicBezTo>
                <a:cubicBezTo>
                  <a:pt x="290262" y="373503"/>
                  <a:pt x="356421" y="457667"/>
                  <a:pt x="438072" y="532200"/>
                </a:cubicBezTo>
                <a:cubicBezTo>
                  <a:pt x="421323" y="525500"/>
                  <a:pt x="404574" y="517545"/>
                  <a:pt x="387406" y="511682"/>
                </a:cubicBezTo>
                <a:cubicBezTo>
                  <a:pt x="372332" y="506658"/>
                  <a:pt x="356839" y="501633"/>
                  <a:pt x="340928" y="499958"/>
                </a:cubicBezTo>
                <a:cubicBezTo>
                  <a:pt x="304917" y="495352"/>
                  <a:pt x="278538" y="511682"/>
                  <a:pt x="260951" y="541831"/>
                </a:cubicBezTo>
                <a:cubicBezTo>
                  <a:pt x="250064" y="560255"/>
                  <a:pt x="242108" y="580772"/>
                  <a:pt x="233734" y="598359"/>
                </a:cubicBezTo>
                <a:cubicBezTo>
                  <a:pt x="206098" y="583703"/>
                  <a:pt x="177206" y="568210"/>
                  <a:pt x="148314" y="553974"/>
                </a:cubicBezTo>
                <a:cubicBezTo>
                  <a:pt x="140358" y="550205"/>
                  <a:pt x="131146" y="548530"/>
                  <a:pt x="122353" y="547274"/>
                </a:cubicBezTo>
                <a:cubicBezTo>
                  <a:pt x="104767" y="544343"/>
                  <a:pt x="85924" y="543506"/>
                  <a:pt x="75037" y="560673"/>
                </a:cubicBezTo>
                <a:cubicBezTo>
                  <a:pt x="63313" y="579097"/>
                  <a:pt x="60382" y="599615"/>
                  <a:pt x="71687" y="620132"/>
                </a:cubicBezTo>
                <a:cubicBezTo>
                  <a:pt x="75037" y="625995"/>
                  <a:pt x="77549" y="632275"/>
                  <a:pt x="78806" y="638975"/>
                </a:cubicBezTo>
                <a:cubicBezTo>
                  <a:pt x="49076" y="605896"/>
                  <a:pt x="34421" y="564861"/>
                  <a:pt x="23115" y="522988"/>
                </a:cubicBezTo>
                <a:cubicBezTo>
                  <a:pt x="5947" y="460179"/>
                  <a:pt x="-5358" y="395696"/>
                  <a:pt x="2598" y="330793"/>
                </a:cubicBezTo>
                <a:cubicBezTo>
                  <a:pt x="8041" y="286408"/>
                  <a:pt x="18928" y="240767"/>
                  <a:pt x="38608" y="200988"/>
                </a:cubicBezTo>
                <a:cubicBezTo>
                  <a:pt x="60800" y="157022"/>
                  <a:pt x="93461" y="117662"/>
                  <a:pt x="125284" y="79139"/>
                </a:cubicBezTo>
                <a:cubicBezTo>
                  <a:pt x="143708" y="56947"/>
                  <a:pt x="156688" y="60296"/>
                  <a:pt x="173019" y="84583"/>
                </a:cubicBezTo>
                <a:cubicBezTo>
                  <a:pt x="179300" y="93794"/>
                  <a:pt x="184743" y="103425"/>
                  <a:pt x="190187" y="113475"/>
                </a:cubicBezTo>
                <a:cubicBezTo>
                  <a:pt x="195211" y="123105"/>
                  <a:pt x="199817" y="132736"/>
                  <a:pt x="206517" y="145716"/>
                </a:cubicBezTo>
                <a:cubicBezTo>
                  <a:pt x="236665" y="93794"/>
                  <a:pt x="253414" y="36429"/>
                  <a:pt x="300730" y="0"/>
                </a:cubicBezTo>
                <a:cubicBezTo>
                  <a:pt x="302824" y="419"/>
                  <a:pt x="304917" y="1256"/>
                  <a:pt x="307430" y="1675"/>
                </a:cubicBezTo>
                <a:cubicBezTo>
                  <a:pt x="304917" y="15074"/>
                  <a:pt x="303661" y="28892"/>
                  <a:pt x="299474" y="41454"/>
                </a:cubicBezTo>
                <a:cubicBezTo>
                  <a:pt x="279375" y="99238"/>
                  <a:pt x="281050" y="103425"/>
                  <a:pt x="340509" y="121430"/>
                </a:cubicBezTo>
                <a:cubicBezTo>
                  <a:pt x="350558" y="124361"/>
                  <a:pt x="360608" y="127293"/>
                  <a:pt x="371495" y="130224"/>
                </a:cubicBezTo>
                <a:cubicBezTo>
                  <a:pt x="383219" y="103425"/>
                  <a:pt x="399968" y="82908"/>
                  <a:pt x="430535" y="69090"/>
                </a:cubicBezTo>
                <a:cubicBezTo>
                  <a:pt x="415461" y="110543"/>
                  <a:pt x="376938" y="137761"/>
                  <a:pt x="382381" y="186751"/>
                </a:cubicBezTo>
                <a:cubicBezTo>
                  <a:pt x="391175" y="182146"/>
                  <a:pt x="398712" y="178377"/>
                  <a:pt x="406249" y="174608"/>
                </a:cubicBezTo>
                <a:cubicBezTo>
                  <a:pt x="476595" y="139854"/>
                  <a:pt x="545684" y="101332"/>
                  <a:pt x="618124" y="71183"/>
                </a:cubicBezTo>
                <a:cubicBezTo>
                  <a:pt x="703544" y="35173"/>
                  <a:pt x="779752" y="54853"/>
                  <a:pt x="843817" y="123105"/>
                </a:cubicBezTo>
                <a:cubicBezTo>
                  <a:pt x="909976" y="193870"/>
                  <a:pt x="961479" y="273009"/>
                  <a:pt x="1000420" y="361360"/>
                </a:cubicBezTo>
                <a:cubicBezTo>
                  <a:pt x="1003351" y="368478"/>
                  <a:pt x="1004607" y="375178"/>
                  <a:pt x="1007957" y="385227"/>
                </a:cubicBezTo>
                <a:close/>
              </a:path>
            </a:pathLst>
          </a:custGeom>
          <a:solidFill>
            <a:schemeClr val="tx1"/>
          </a:solidFill>
          <a:ln w="418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1800F43-3D8E-49D2-AAAB-1AD52ED0C373}"/>
              </a:ext>
            </a:extLst>
          </p:cNvPr>
          <p:cNvSpPr/>
          <p:nvPr/>
        </p:nvSpPr>
        <p:spPr>
          <a:xfrm>
            <a:off x="5915344" y="2390407"/>
            <a:ext cx="1055571" cy="345791"/>
          </a:xfrm>
          <a:custGeom>
            <a:avLst/>
            <a:gdLst>
              <a:gd name="connsiteX0" fmla="*/ 1678305 w 3867150"/>
              <a:gd name="connsiteY0" fmla="*/ 1167765 h 1266825"/>
              <a:gd name="connsiteX1" fmla="*/ 1735455 w 3867150"/>
              <a:gd name="connsiteY1" fmla="*/ 1156335 h 1266825"/>
              <a:gd name="connsiteX2" fmla="*/ 1760220 w 3867150"/>
              <a:gd name="connsiteY2" fmla="*/ 1104900 h 1266825"/>
              <a:gd name="connsiteX3" fmla="*/ 1719263 w 3867150"/>
              <a:gd name="connsiteY3" fmla="*/ 1077278 h 1266825"/>
              <a:gd name="connsiteX4" fmla="*/ 1568768 w 3867150"/>
              <a:gd name="connsiteY4" fmla="*/ 1128713 h 1266825"/>
              <a:gd name="connsiteX5" fmla="*/ 1454468 w 3867150"/>
              <a:gd name="connsiteY5" fmla="*/ 1191578 h 1266825"/>
              <a:gd name="connsiteX6" fmla="*/ 1440180 w 3867150"/>
              <a:gd name="connsiteY6" fmla="*/ 1147763 h 1266825"/>
              <a:gd name="connsiteX7" fmla="*/ 1621155 w 3867150"/>
              <a:gd name="connsiteY7" fmla="*/ 890588 h 1266825"/>
              <a:gd name="connsiteX8" fmla="*/ 1654493 w 3867150"/>
              <a:gd name="connsiteY8" fmla="*/ 863918 h 1266825"/>
              <a:gd name="connsiteX9" fmla="*/ 1397318 w 3867150"/>
              <a:gd name="connsiteY9" fmla="*/ 908685 h 1266825"/>
              <a:gd name="connsiteX10" fmla="*/ 1389698 w 3867150"/>
              <a:gd name="connsiteY10" fmla="*/ 897255 h 1266825"/>
              <a:gd name="connsiteX11" fmla="*/ 1117283 w 3867150"/>
              <a:gd name="connsiteY11" fmla="*/ 717233 h 1266825"/>
              <a:gd name="connsiteX12" fmla="*/ 962025 w 3867150"/>
              <a:gd name="connsiteY12" fmla="*/ 738188 h 1266825"/>
              <a:gd name="connsiteX13" fmla="*/ 477203 w 3867150"/>
              <a:gd name="connsiteY13" fmla="*/ 415290 h 1266825"/>
              <a:gd name="connsiteX14" fmla="*/ 481965 w 3867150"/>
              <a:gd name="connsiteY14" fmla="*/ 334328 h 1266825"/>
              <a:gd name="connsiteX15" fmla="*/ 34290 w 3867150"/>
              <a:gd name="connsiteY15" fmla="*/ 165735 h 1266825"/>
              <a:gd name="connsiteX16" fmla="*/ 0 w 3867150"/>
              <a:gd name="connsiteY16" fmla="*/ 165735 h 1266825"/>
              <a:gd name="connsiteX17" fmla="*/ 45720 w 3867150"/>
              <a:gd name="connsiteY17" fmla="*/ 122873 h 1266825"/>
              <a:gd name="connsiteX18" fmla="*/ 498158 w 3867150"/>
              <a:gd name="connsiteY18" fmla="*/ 0 h 1266825"/>
              <a:gd name="connsiteX19" fmla="*/ 892493 w 3867150"/>
              <a:gd name="connsiteY19" fmla="*/ 22860 h 1266825"/>
              <a:gd name="connsiteX20" fmla="*/ 1066800 w 3867150"/>
              <a:gd name="connsiteY20" fmla="*/ 80963 h 1266825"/>
              <a:gd name="connsiteX21" fmla="*/ 1229678 w 3867150"/>
              <a:gd name="connsiteY21" fmla="*/ 147638 h 1266825"/>
              <a:gd name="connsiteX22" fmla="*/ 1285875 w 3867150"/>
              <a:gd name="connsiteY22" fmla="*/ 140970 h 1266825"/>
              <a:gd name="connsiteX23" fmla="*/ 1283018 w 3867150"/>
              <a:gd name="connsiteY23" fmla="*/ 90488 h 1266825"/>
              <a:gd name="connsiteX24" fmla="*/ 1276350 w 3867150"/>
              <a:gd name="connsiteY24" fmla="*/ 48578 h 1266825"/>
              <a:gd name="connsiteX25" fmla="*/ 1410653 w 3867150"/>
              <a:gd name="connsiteY25" fmla="*/ 166688 h 1266825"/>
              <a:gd name="connsiteX26" fmla="*/ 1456373 w 3867150"/>
              <a:gd name="connsiteY26" fmla="*/ 345758 h 1266825"/>
              <a:gd name="connsiteX27" fmla="*/ 1714500 w 3867150"/>
              <a:gd name="connsiteY27" fmla="*/ 673418 h 1266825"/>
              <a:gd name="connsiteX28" fmla="*/ 1804988 w 3867150"/>
              <a:gd name="connsiteY28" fmla="*/ 696278 h 1266825"/>
              <a:gd name="connsiteX29" fmla="*/ 1722120 w 3867150"/>
              <a:gd name="connsiteY29" fmla="*/ 443865 h 1266825"/>
              <a:gd name="connsiteX30" fmla="*/ 1772603 w 3867150"/>
              <a:gd name="connsiteY30" fmla="*/ 456248 h 1266825"/>
              <a:gd name="connsiteX31" fmla="*/ 1905953 w 3867150"/>
              <a:gd name="connsiteY31" fmla="*/ 577215 h 1266825"/>
              <a:gd name="connsiteX32" fmla="*/ 2026920 w 3867150"/>
              <a:gd name="connsiteY32" fmla="*/ 559118 h 1266825"/>
              <a:gd name="connsiteX33" fmla="*/ 2064068 w 3867150"/>
              <a:gd name="connsiteY33" fmla="*/ 481965 h 1266825"/>
              <a:gd name="connsiteX34" fmla="*/ 2114550 w 3867150"/>
              <a:gd name="connsiteY34" fmla="*/ 434340 h 1266825"/>
              <a:gd name="connsiteX35" fmla="*/ 2175510 w 3867150"/>
              <a:gd name="connsiteY35" fmla="*/ 470535 h 1266825"/>
              <a:gd name="connsiteX36" fmla="*/ 2157413 w 3867150"/>
              <a:gd name="connsiteY36" fmla="*/ 566738 h 1266825"/>
              <a:gd name="connsiteX37" fmla="*/ 2103120 w 3867150"/>
              <a:gd name="connsiteY37" fmla="*/ 678180 h 1266825"/>
              <a:gd name="connsiteX38" fmla="*/ 2113598 w 3867150"/>
              <a:gd name="connsiteY38" fmla="*/ 793433 h 1266825"/>
              <a:gd name="connsiteX39" fmla="*/ 2305050 w 3867150"/>
              <a:gd name="connsiteY39" fmla="*/ 619125 h 1266825"/>
              <a:gd name="connsiteX40" fmla="*/ 2364105 w 3867150"/>
              <a:gd name="connsiteY40" fmla="*/ 403860 h 1266825"/>
              <a:gd name="connsiteX41" fmla="*/ 2634615 w 3867150"/>
              <a:gd name="connsiteY41" fmla="*/ 119063 h 1266825"/>
              <a:gd name="connsiteX42" fmla="*/ 2635568 w 3867150"/>
              <a:gd name="connsiteY42" fmla="*/ 137160 h 1266825"/>
              <a:gd name="connsiteX43" fmla="*/ 2694623 w 3867150"/>
              <a:gd name="connsiteY43" fmla="*/ 221933 h 1266825"/>
              <a:gd name="connsiteX44" fmla="*/ 3074670 w 3867150"/>
              <a:gd name="connsiteY44" fmla="*/ 169545 h 1266825"/>
              <a:gd name="connsiteX45" fmla="*/ 3472815 w 3867150"/>
              <a:gd name="connsiteY45" fmla="*/ 77153 h 1266825"/>
              <a:gd name="connsiteX46" fmla="*/ 3813810 w 3867150"/>
              <a:gd name="connsiteY46" fmla="*/ 135255 h 1266825"/>
              <a:gd name="connsiteX47" fmla="*/ 3875723 w 3867150"/>
              <a:gd name="connsiteY47" fmla="*/ 186690 h 1266825"/>
              <a:gd name="connsiteX48" fmla="*/ 3715703 w 3867150"/>
              <a:gd name="connsiteY48" fmla="*/ 200978 h 1266825"/>
              <a:gd name="connsiteX49" fmla="*/ 3332798 w 3867150"/>
              <a:gd name="connsiteY49" fmla="*/ 429578 h 1266825"/>
              <a:gd name="connsiteX50" fmla="*/ 3322320 w 3867150"/>
              <a:gd name="connsiteY50" fmla="*/ 516255 h 1266825"/>
              <a:gd name="connsiteX51" fmla="*/ 3330893 w 3867150"/>
              <a:gd name="connsiteY51" fmla="*/ 560070 h 1266825"/>
              <a:gd name="connsiteX52" fmla="*/ 3031808 w 3867150"/>
              <a:gd name="connsiteY52" fmla="*/ 592455 h 1266825"/>
              <a:gd name="connsiteX53" fmla="*/ 2877503 w 3867150"/>
              <a:gd name="connsiteY53" fmla="*/ 802958 h 1266825"/>
              <a:gd name="connsiteX54" fmla="*/ 2881313 w 3867150"/>
              <a:gd name="connsiteY54" fmla="*/ 829628 h 1266825"/>
              <a:gd name="connsiteX55" fmla="*/ 2858453 w 3867150"/>
              <a:gd name="connsiteY55" fmla="*/ 829628 h 1266825"/>
              <a:gd name="connsiteX56" fmla="*/ 2456498 w 3867150"/>
              <a:gd name="connsiteY56" fmla="*/ 913448 h 1266825"/>
              <a:gd name="connsiteX57" fmla="*/ 2400300 w 3867150"/>
              <a:gd name="connsiteY57" fmla="*/ 987743 h 1266825"/>
              <a:gd name="connsiteX58" fmla="*/ 2313623 w 3867150"/>
              <a:gd name="connsiteY58" fmla="*/ 1010603 h 1266825"/>
              <a:gd name="connsiteX59" fmla="*/ 2070735 w 3867150"/>
              <a:gd name="connsiteY59" fmla="*/ 974408 h 1266825"/>
              <a:gd name="connsiteX60" fmla="*/ 2001203 w 3867150"/>
              <a:gd name="connsiteY60" fmla="*/ 1046798 h 1266825"/>
              <a:gd name="connsiteX61" fmla="*/ 1935480 w 3867150"/>
              <a:gd name="connsiteY61" fmla="*/ 1170623 h 1266825"/>
              <a:gd name="connsiteX62" fmla="*/ 1918335 w 3867150"/>
              <a:gd name="connsiteY62" fmla="*/ 1178243 h 1266825"/>
              <a:gd name="connsiteX63" fmla="*/ 1759268 w 3867150"/>
              <a:gd name="connsiteY63" fmla="*/ 1262063 h 1266825"/>
              <a:gd name="connsiteX64" fmla="*/ 1711643 w 3867150"/>
              <a:gd name="connsiteY64" fmla="*/ 1275398 h 1266825"/>
              <a:gd name="connsiteX65" fmla="*/ 1704975 w 3867150"/>
              <a:gd name="connsiteY65" fmla="*/ 1232535 h 1266825"/>
              <a:gd name="connsiteX66" fmla="*/ 1678305 w 3867150"/>
              <a:gd name="connsiteY66" fmla="*/ 1167765 h 1266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3867150" h="1266825">
                <a:moveTo>
                  <a:pt x="1678305" y="1167765"/>
                </a:moveTo>
                <a:cubicBezTo>
                  <a:pt x="1694498" y="1163955"/>
                  <a:pt x="1714500" y="1158240"/>
                  <a:pt x="1735455" y="1156335"/>
                </a:cubicBezTo>
                <a:cubicBezTo>
                  <a:pt x="1772603" y="1152525"/>
                  <a:pt x="1783080" y="1134428"/>
                  <a:pt x="1760220" y="1104900"/>
                </a:cubicBezTo>
                <a:cubicBezTo>
                  <a:pt x="1750695" y="1092518"/>
                  <a:pt x="1731645" y="1075373"/>
                  <a:pt x="1719263" y="1077278"/>
                </a:cubicBezTo>
                <a:cubicBezTo>
                  <a:pt x="1665923" y="1082993"/>
                  <a:pt x="1612583" y="1084898"/>
                  <a:pt x="1568768" y="1128713"/>
                </a:cubicBezTo>
                <a:cubicBezTo>
                  <a:pt x="1539240" y="1158240"/>
                  <a:pt x="1493520" y="1171575"/>
                  <a:pt x="1454468" y="1191578"/>
                </a:cubicBezTo>
                <a:cubicBezTo>
                  <a:pt x="1449705" y="1176338"/>
                  <a:pt x="1437323" y="1160145"/>
                  <a:pt x="1440180" y="1147763"/>
                </a:cubicBezTo>
                <a:cubicBezTo>
                  <a:pt x="1485900" y="989648"/>
                  <a:pt x="1485900" y="989648"/>
                  <a:pt x="1621155" y="890588"/>
                </a:cubicBezTo>
                <a:cubicBezTo>
                  <a:pt x="1632585" y="882015"/>
                  <a:pt x="1643063" y="872490"/>
                  <a:pt x="1654493" y="863918"/>
                </a:cubicBezTo>
                <a:cubicBezTo>
                  <a:pt x="1598295" y="821055"/>
                  <a:pt x="1587818" y="822960"/>
                  <a:pt x="1397318" y="908685"/>
                </a:cubicBezTo>
                <a:cubicBezTo>
                  <a:pt x="1394460" y="904875"/>
                  <a:pt x="1390650" y="901065"/>
                  <a:pt x="1389698" y="897255"/>
                </a:cubicBezTo>
                <a:cubicBezTo>
                  <a:pt x="1357313" y="748665"/>
                  <a:pt x="1235393" y="730568"/>
                  <a:pt x="1117283" y="717233"/>
                </a:cubicBezTo>
                <a:cubicBezTo>
                  <a:pt x="1067753" y="711518"/>
                  <a:pt x="1016318" y="730568"/>
                  <a:pt x="962025" y="738188"/>
                </a:cubicBezTo>
                <a:cubicBezTo>
                  <a:pt x="903923" y="495300"/>
                  <a:pt x="708660" y="436245"/>
                  <a:pt x="477203" y="415290"/>
                </a:cubicBezTo>
                <a:cubicBezTo>
                  <a:pt x="524828" y="383858"/>
                  <a:pt x="506730" y="360045"/>
                  <a:pt x="481965" y="334328"/>
                </a:cubicBezTo>
                <a:cubicBezTo>
                  <a:pt x="359093" y="201930"/>
                  <a:pt x="214313" y="138113"/>
                  <a:pt x="34290" y="165735"/>
                </a:cubicBezTo>
                <a:cubicBezTo>
                  <a:pt x="28575" y="166688"/>
                  <a:pt x="21908" y="165735"/>
                  <a:pt x="0" y="165735"/>
                </a:cubicBezTo>
                <a:cubicBezTo>
                  <a:pt x="20955" y="145733"/>
                  <a:pt x="31433" y="132398"/>
                  <a:pt x="45720" y="122873"/>
                </a:cubicBezTo>
                <a:cubicBezTo>
                  <a:pt x="182880" y="32385"/>
                  <a:pt x="337185" y="0"/>
                  <a:pt x="498158" y="0"/>
                </a:cubicBezTo>
                <a:cubicBezTo>
                  <a:pt x="629603" y="0"/>
                  <a:pt x="761048" y="8573"/>
                  <a:pt x="892493" y="22860"/>
                </a:cubicBezTo>
                <a:cubicBezTo>
                  <a:pt x="952500" y="29528"/>
                  <a:pt x="1009650" y="59055"/>
                  <a:pt x="1066800" y="80963"/>
                </a:cubicBezTo>
                <a:cubicBezTo>
                  <a:pt x="1121093" y="101918"/>
                  <a:pt x="1174433" y="127635"/>
                  <a:pt x="1229678" y="147638"/>
                </a:cubicBezTo>
                <a:cubicBezTo>
                  <a:pt x="1245870" y="153353"/>
                  <a:pt x="1271588" y="150495"/>
                  <a:pt x="1285875" y="140970"/>
                </a:cubicBezTo>
                <a:cubicBezTo>
                  <a:pt x="1293495" y="136208"/>
                  <a:pt x="1284923" y="107633"/>
                  <a:pt x="1283018" y="90488"/>
                </a:cubicBezTo>
                <a:cubicBezTo>
                  <a:pt x="1282065" y="78105"/>
                  <a:pt x="1279208" y="66675"/>
                  <a:pt x="1276350" y="48578"/>
                </a:cubicBezTo>
                <a:cubicBezTo>
                  <a:pt x="1344930" y="68580"/>
                  <a:pt x="1389698" y="106680"/>
                  <a:pt x="1410653" y="166688"/>
                </a:cubicBezTo>
                <a:cubicBezTo>
                  <a:pt x="1430655" y="224790"/>
                  <a:pt x="1443038" y="285750"/>
                  <a:pt x="1456373" y="345758"/>
                </a:cubicBezTo>
                <a:cubicBezTo>
                  <a:pt x="1489710" y="496253"/>
                  <a:pt x="1600200" y="586740"/>
                  <a:pt x="1714500" y="673418"/>
                </a:cubicBezTo>
                <a:cubicBezTo>
                  <a:pt x="1734503" y="688658"/>
                  <a:pt x="1766888" y="687705"/>
                  <a:pt x="1804988" y="696278"/>
                </a:cubicBezTo>
                <a:cubicBezTo>
                  <a:pt x="1776413" y="608648"/>
                  <a:pt x="1751648" y="532448"/>
                  <a:pt x="1722120" y="443865"/>
                </a:cubicBezTo>
                <a:cubicBezTo>
                  <a:pt x="1744980" y="449580"/>
                  <a:pt x="1763078" y="448628"/>
                  <a:pt x="1772603" y="456248"/>
                </a:cubicBezTo>
                <a:cubicBezTo>
                  <a:pt x="1818323" y="495300"/>
                  <a:pt x="1862138" y="535305"/>
                  <a:pt x="1905953" y="577215"/>
                </a:cubicBezTo>
                <a:cubicBezTo>
                  <a:pt x="1947863" y="617220"/>
                  <a:pt x="2000250" y="610553"/>
                  <a:pt x="2026920" y="559118"/>
                </a:cubicBezTo>
                <a:cubicBezTo>
                  <a:pt x="2040255" y="533400"/>
                  <a:pt x="2048828" y="505778"/>
                  <a:pt x="2064068" y="481965"/>
                </a:cubicBezTo>
                <a:cubicBezTo>
                  <a:pt x="2076450" y="462915"/>
                  <a:pt x="2094548" y="443865"/>
                  <a:pt x="2114550" y="434340"/>
                </a:cubicBezTo>
                <a:cubicBezTo>
                  <a:pt x="2150745" y="416243"/>
                  <a:pt x="2175510" y="430530"/>
                  <a:pt x="2175510" y="470535"/>
                </a:cubicBezTo>
                <a:cubicBezTo>
                  <a:pt x="2175510" y="502920"/>
                  <a:pt x="2168843" y="536258"/>
                  <a:pt x="2157413" y="566738"/>
                </a:cubicBezTo>
                <a:cubicBezTo>
                  <a:pt x="2143125" y="604838"/>
                  <a:pt x="2120265" y="640080"/>
                  <a:pt x="2103120" y="678180"/>
                </a:cubicBezTo>
                <a:cubicBezTo>
                  <a:pt x="2085975" y="716280"/>
                  <a:pt x="2086928" y="755333"/>
                  <a:pt x="2113598" y="793433"/>
                </a:cubicBezTo>
                <a:cubicBezTo>
                  <a:pt x="2209800" y="769620"/>
                  <a:pt x="2273618" y="710565"/>
                  <a:pt x="2305050" y="619125"/>
                </a:cubicBezTo>
                <a:cubicBezTo>
                  <a:pt x="2328863" y="548640"/>
                  <a:pt x="2347913" y="476250"/>
                  <a:pt x="2364105" y="403860"/>
                </a:cubicBezTo>
                <a:cubicBezTo>
                  <a:pt x="2397443" y="255270"/>
                  <a:pt x="2498408" y="173355"/>
                  <a:pt x="2634615" y="119063"/>
                </a:cubicBezTo>
                <a:cubicBezTo>
                  <a:pt x="2634615" y="125730"/>
                  <a:pt x="2637473" y="132398"/>
                  <a:pt x="2635568" y="137160"/>
                </a:cubicBezTo>
                <a:cubicBezTo>
                  <a:pt x="2604135" y="197168"/>
                  <a:pt x="2610803" y="214313"/>
                  <a:pt x="2694623" y="221933"/>
                </a:cubicBezTo>
                <a:cubicBezTo>
                  <a:pt x="2825115" y="234315"/>
                  <a:pt x="2949893" y="200978"/>
                  <a:pt x="3074670" y="169545"/>
                </a:cubicBezTo>
                <a:cubicBezTo>
                  <a:pt x="3206115" y="135255"/>
                  <a:pt x="3338513" y="100965"/>
                  <a:pt x="3472815" y="77153"/>
                </a:cubicBezTo>
                <a:cubicBezTo>
                  <a:pt x="3590925" y="55245"/>
                  <a:pt x="3706178" y="80963"/>
                  <a:pt x="3813810" y="135255"/>
                </a:cubicBezTo>
                <a:cubicBezTo>
                  <a:pt x="3832860" y="144780"/>
                  <a:pt x="3848100" y="162878"/>
                  <a:pt x="3875723" y="186690"/>
                </a:cubicBezTo>
                <a:cubicBezTo>
                  <a:pt x="3810953" y="192405"/>
                  <a:pt x="3762375" y="193358"/>
                  <a:pt x="3715703" y="200978"/>
                </a:cubicBezTo>
                <a:cubicBezTo>
                  <a:pt x="3559493" y="227648"/>
                  <a:pt x="3430905" y="303848"/>
                  <a:pt x="3332798" y="429578"/>
                </a:cubicBezTo>
                <a:cubicBezTo>
                  <a:pt x="3309938" y="458153"/>
                  <a:pt x="3305175" y="483870"/>
                  <a:pt x="3322320" y="516255"/>
                </a:cubicBezTo>
                <a:cubicBezTo>
                  <a:pt x="3329940" y="531495"/>
                  <a:pt x="3328988" y="550545"/>
                  <a:pt x="3330893" y="560070"/>
                </a:cubicBezTo>
                <a:cubicBezTo>
                  <a:pt x="3226118" y="571500"/>
                  <a:pt x="3128010" y="578168"/>
                  <a:pt x="3031808" y="592455"/>
                </a:cubicBezTo>
                <a:cubicBezTo>
                  <a:pt x="2937510" y="605790"/>
                  <a:pt x="2866073" y="707708"/>
                  <a:pt x="2877503" y="802958"/>
                </a:cubicBezTo>
                <a:cubicBezTo>
                  <a:pt x="2878455" y="810578"/>
                  <a:pt x="2879408" y="818198"/>
                  <a:pt x="2881313" y="829628"/>
                </a:cubicBezTo>
                <a:cubicBezTo>
                  <a:pt x="2872740" y="829628"/>
                  <a:pt x="2865120" y="831533"/>
                  <a:pt x="2858453" y="829628"/>
                </a:cubicBezTo>
                <a:cubicBezTo>
                  <a:pt x="2710815" y="792480"/>
                  <a:pt x="2578418" y="833438"/>
                  <a:pt x="2456498" y="913448"/>
                </a:cubicBezTo>
                <a:cubicBezTo>
                  <a:pt x="2431733" y="929640"/>
                  <a:pt x="2416493" y="961073"/>
                  <a:pt x="2400300" y="987743"/>
                </a:cubicBezTo>
                <a:cubicBezTo>
                  <a:pt x="2372678" y="1033463"/>
                  <a:pt x="2359343" y="1038225"/>
                  <a:pt x="2313623" y="1010603"/>
                </a:cubicBezTo>
                <a:cubicBezTo>
                  <a:pt x="2237423" y="965835"/>
                  <a:pt x="2157413" y="952500"/>
                  <a:pt x="2070735" y="974408"/>
                </a:cubicBezTo>
                <a:cubicBezTo>
                  <a:pt x="2031683" y="983933"/>
                  <a:pt x="2008823" y="1003935"/>
                  <a:pt x="2001203" y="1046798"/>
                </a:cubicBezTo>
                <a:cubicBezTo>
                  <a:pt x="1992630" y="1093470"/>
                  <a:pt x="1991678" y="1147763"/>
                  <a:pt x="1935480" y="1170623"/>
                </a:cubicBezTo>
                <a:cubicBezTo>
                  <a:pt x="1929765" y="1172528"/>
                  <a:pt x="1924050" y="1177290"/>
                  <a:pt x="1918335" y="1178243"/>
                </a:cubicBezTo>
                <a:cubicBezTo>
                  <a:pt x="1854518" y="1185863"/>
                  <a:pt x="1801178" y="1211580"/>
                  <a:pt x="1759268" y="1262063"/>
                </a:cubicBezTo>
                <a:cubicBezTo>
                  <a:pt x="1750695" y="1272540"/>
                  <a:pt x="1727835" y="1270635"/>
                  <a:pt x="1711643" y="1275398"/>
                </a:cubicBezTo>
                <a:cubicBezTo>
                  <a:pt x="1709738" y="1261110"/>
                  <a:pt x="1709738" y="1245870"/>
                  <a:pt x="1704975" y="1232535"/>
                </a:cubicBezTo>
                <a:cubicBezTo>
                  <a:pt x="1699260" y="1213485"/>
                  <a:pt x="1690688" y="1197293"/>
                  <a:pt x="1678305" y="116776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4A1789A3-104B-4B1A-A9BB-F656E8FE1EB8}"/>
              </a:ext>
            </a:extLst>
          </p:cNvPr>
          <p:cNvSpPr/>
          <p:nvPr/>
        </p:nvSpPr>
        <p:spPr>
          <a:xfrm>
            <a:off x="1555864" y="5784927"/>
            <a:ext cx="1193189" cy="390873"/>
          </a:xfrm>
          <a:custGeom>
            <a:avLst/>
            <a:gdLst>
              <a:gd name="connsiteX0" fmla="*/ 1678305 w 3867150"/>
              <a:gd name="connsiteY0" fmla="*/ 1167765 h 1266825"/>
              <a:gd name="connsiteX1" fmla="*/ 1735455 w 3867150"/>
              <a:gd name="connsiteY1" fmla="*/ 1156335 h 1266825"/>
              <a:gd name="connsiteX2" fmla="*/ 1760220 w 3867150"/>
              <a:gd name="connsiteY2" fmla="*/ 1104900 h 1266825"/>
              <a:gd name="connsiteX3" fmla="*/ 1719263 w 3867150"/>
              <a:gd name="connsiteY3" fmla="*/ 1077278 h 1266825"/>
              <a:gd name="connsiteX4" fmla="*/ 1568768 w 3867150"/>
              <a:gd name="connsiteY4" fmla="*/ 1128713 h 1266825"/>
              <a:gd name="connsiteX5" fmla="*/ 1454468 w 3867150"/>
              <a:gd name="connsiteY5" fmla="*/ 1191578 h 1266825"/>
              <a:gd name="connsiteX6" fmla="*/ 1440180 w 3867150"/>
              <a:gd name="connsiteY6" fmla="*/ 1147763 h 1266825"/>
              <a:gd name="connsiteX7" fmla="*/ 1621155 w 3867150"/>
              <a:gd name="connsiteY7" fmla="*/ 890588 h 1266825"/>
              <a:gd name="connsiteX8" fmla="*/ 1654493 w 3867150"/>
              <a:gd name="connsiteY8" fmla="*/ 863918 h 1266825"/>
              <a:gd name="connsiteX9" fmla="*/ 1397318 w 3867150"/>
              <a:gd name="connsiteY9" fmla="*/ 908685 h 1266825"/>
              <a:gd name="connsiteX10" fmla="*/ 1389698 w 3867150"/>
              <a:gd name="connsiteY10" fmla="*/ 897255 h 1266825"/>
              <a:gd name="connsiteX11" fmla="*/ 1117283 w 3867150"/>
              <a:gd name="connsiteY11" fmla="*/ 717233 h 1266825"/>
              <a:gd name="connsiteX12" fmla="*/ 962025 w 3867150"/>
              <a:gd name="connsiteY12" fmla="*/ 738188 h 1266825"/>
              <a:gd name="connsiteX13" fmla="*/ 477203 w 3867150"/>
              <a:gd name="connsiteY13" fmla="*/ 415290 h 1266825"/>
              <a:gd name="connsiteX14" fmla="*/ 481965 w 3867150"/>
              <a:gd name="connsiteY14" fmla="*/ 334328 h 1266825"/>
              <a:gd name="connsiteX15" fmla="*/ 34290 w 3867150"/>
              <a:gd name="connsiteY15" fmla="*/ 165735 h 1266825"/>
              <a:gd name="connsiteX16" fmla="*/ 0 w 3867150"/>
              <a:gd name="connsiteY16" fmla="*/ 165735 h 1266825"/>
              <a:gd name="connsiteX17" fmla="*/ 45720 w 3867150"/>
              <a:gd name="connsiteY17" fmla="*/ 122873 h 1266825"/>
              <a:gd name="connsiteX18" fmla="*/ 498158 w 3867150"/>
              <a:gd name="connsiteY18" fmla="*/ 0 h 1266825"/>
              <a:gd name="connsiteX19" fmla="*/ 892493 w 3867150"/>
              <a:gd name="connsiteY19" fmla="*/ 22860 h 1266825"/>
              <a:gd name="connsiteX20" fmla="*/ 1066800 w 3867150"/>
              <a:gd name="connsiteY20" fmla="*/ 80963 h 1266825"/>
              <a:gd name="connsiteX21" fmla="*/ 1229678 w 3867150"/>
              <a:gd name="connsiteY21" fmla="*/ 147638 h 1266825"/>
              <a:gd name="connsiteX22" fmla="*/ 1285875 w 3867150"/>
              <a:gd name="connsiteY22" fmla="*/ 140970 h 1266825"/>
              <a:gd name="connsiteX23" fmla="*/ 1283018 w 3867150"/>
              <a:gd name="connsiteY23" fmla="*/ 90488 h 1266825"/>
              <a:gd name="connsiteX24" fmla="*/ 1276350 w 3867150"/>
              <a:gd name="connsiteY24" fmla="*/ 48578 h 1266825"/>
              <a:gd name="connsiteX25" fmla="*/ 1410653 w 3867150"/>
              <a:gd name="connsiteY25" fmla="*/ 166688 h 1266825"/>
              <a:gd name="connsiteX26" fmla="*/ 1456373 w 3867150"/>
              <a:gd name="connsiteY26" fmla="*/ 345758 h 1266825"/>
              <a:gd name="connsiteX27" fmla="*/ 1714500 w 3867150"/>
              <a:gd name="connsiteY27" fmla="*/ 673418 h 1266825"/>
              <a:gd name="connsiteX28" fmla="*/ 1804988 w 3867150"/>
              <a:gd name="connsiteY28" fmla="*/ 696278 h 1266825"/>
              <a:gd name="connsiteX29" fmla="*/ 1722120 w 3867150"/>
              <a:gd name="connsiteY29" fmla="*/ 443865 h 1266825"/>
              <a:gd name="connsiteX30" fmla="*/ 1772603 w 3867150"/>
              <a:gd name="connsiteY30" fmla="*/ 456248 h 1266825"/>
              <a:gd name="connsiteX31" fmla="*/ 1905953 w 3867150"/>
              <a:gd name="connsiteY31" fmla="*/ 577215 h 1266825"/>
              <a:gd name="connsiteX32" fmla="*/ 2026920 w 3867150"/>
              <a:gd name="connsiteY32" fmla="*/ 559118 h 1266825"/>
              <a:gd name="connsiteX33" fmla="*/ 2064068 w 3867150"/>
              <a:gd name="connsiteY33" fmla="*/ 481965 h 1266825"/>
              <a:gd name="connsiteX34" fmla="*/ 2114550 w 3867150"/>
              <a:gd name="connsiteY34" fmla="*/ 434340 h 1266825"/>
              <a:gd name="connsiteX35" fmla="*/ 2175510 w 3867150"/>
              <a:gd name="connsiteY35" fmla="*/ 470535 h 1266825"/>
              <a:gd name="connsiteX36" fmla="*/ 2157413 w 3867150"/>
              <a:gd name="connsiteY36" fmla="*/ 566738 h 1266825"/>
              <a:gd name="connsiteX37" fmla="*/ 2103120 w 3867150"/>
              <a:gd name="connsiteY37" fmla="*/ 678180 h 1266825"/>
              <a:gd name="connsiteX38" fmla="*/ 2113598 w 3867150"/>
              <a:gd name="connsiteY38" fmla="*/ 793433 h 1266825"/>
              <a:gd name="connsiteX39" fmla="*/ 2305050 w 3867150"/>
              <a:gd name="connsiteY39" fmla="*/ 619125 h 1266825"/>
              <a:gd name="connsiteX40" fmla="*/ 2364105 w 3867150"/>
              <a:gd name="connsiteY40" fmla="*/ 403860 h 1266825"/>
              <a:gd name="connsiteX41" fmla="*/ 2634615 w 3867150"/>
              <a:gd name="connsiteY41" fmla="*/ 119063 h 1266825"/>
              <a:gd name="connsiteX42" fmla="*/ 2635568 w 3867150"/>
              <a:gd name="connsiteY42" fmla="*/ 137160 h 1266825"/>
              <a:gd name="connsiteX43" fmla="*/ 2694623 w 3867150"/>
              <a:gd name="connsiteY43" fmla="*/ 221933 h 1266825"/>
              <a:gd name="connsiteX44" fmla="*/ 3074670 w 3867150"/>
              <a:gd name="connsiteY44" fmla="*/ 169545 h 1266825"/>
              <a:gd name="connsiteX45" fmla="*/ 3472815 w 3867150"/>
              <a:gd name="connsiteY45" fmla="*/ 77153 h 1266825"/>
              <a:gd name="connsiteX46" fmla="*/ 3813810 w 3867150"/>
              <a:gd name="connsiteY46" fmla="*/ 135255 h 1266825"/>
              <a:gd name="connsiteX47" fmla="*/ 3875723 w 3867150"/>
              <a:gd name="connsiteY47" fmla="*/ 186690 h 1266825"/>
              <a:gd name="connsiteX48" fmla="*/ 3715703 w 3867150"/>
              <a:gd name="connsiteY48" fmla="*/ 200978 h 1266825"/>
              <a:gd name="connsiteX49" fmla="*/ 3332798 w 3867150"/>
              <a:gd name="connsiteY49" fmla="*/ 429578 h 1266825"/>
              <a:gd name="connsiteX50" fmla="*/ 3322320 w 3867150"/>
              <a:gd name="connsiteY50" fmla="*/ 516255 h 1266825"/>
              <a:gd name="connsiteX51" fmla="*/ 3330893 w 3867150"/>
              <a:gd name="connsiteY51" fmla="*/ 560070 h 1266825"/>
              <a:gd name="connsiteX52" fmla="*/ 3031808 w 3867150"/>
              <a:gd name="connsiteY52" fmla="*/ 592455 h 1266825"/>
              <a:gd name="connsiteX53" fmla="*/ 2877503 w 3867150"/>
              <a:gd name="connsiteY53" fmla="*/ 802958 h 1266825"/>
              <a:gd name="connsiteX54" fmla="*/ 2881313 w 3867150"/>
              <a:gd name="connsiteY54" fmla="*/ 829628 h 1266825"/>
              <a:gd name="connsiteX55" fmla="*/ 2858453 w 3867150"/>
              <a:gd name="connsiteY55" fmla="*/ 829628 h 1266825"/>
              <a:gd name="connsiteX56" fmla="*/ 2456498 w 3867150"/>
              <a:gd name="connsiteY56" fmla="*/ 913448 h 1266825"/>
              <a:gd name="connsiteX57" fmla="*/ 2400300 w 3867150"/>
              <a:gd name="connsiteY57" fmla="*/ 987743 h 1266825"/>
              <a:gd name="connsiteX58" fmla="*/ 2313623 w 3867150"/>
              <a:gd name="connsiteY58" fmla="*/ 1010603 h 1266825"/>
              <a:gd name="connsiteX59" fmla="*/ 2070735 w 3867150"/>
              <a:gd name="connsiteY59" fmla="*/ 974408 h 1266825"/>
              <a:gd name="connsiteX60" fmla="*/ 2001203 w 3867150"/>
              <a:gd name="connsiteY60" fmla="*/ 1046798 h 1266825"/>
              <a:gd name="connsiteX61" fmla="*/ 1935480 w 3867150"/>
              <a:gd name="connsiteY61" fmla="*/ 1170623 h 1266825"/>
              <a:gd name="connsiteX62" fmla="*/ 1918335 w 3867150"/>
              <a:gd name="connsiteY62" fmla="*/ 1178243 h 1266825"/>
              <a:gd name="connsiteX63" fmla="*/ 1759268 w 3867150"/>
              <a:gd name="connsiteY63" fmla="*/ 1262063 h 1266825"/>
              <a:gd name="connsiteX64" fmla="*/ 1711643 w 3867150"/>
              <a:gd name="connsiteY64" fmla="*/ 1275398 h 1266825"/>
              <a:gd name="connsiteX65" fmla="*/ 1704975 w 3867150"/>
              <a:gd name="connsiteY65" fmla="*/ 1232535 h 1266825"/>
              <a:gd name="connsiteX66" fmla="*/ 1678305 w 3867150"/>
              <a:gd name="connsiteY66" fmla="*/ 1167765 h 1266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3867150" h="1266825">
                <a:moveTo>
                  <a:pt x="1678305" y="1167765"/>
                </a:moveTo>
                <a:cubicBezTo>
                  <a:pt x="1694498" y="1163955"/>
                  <a:pt x="1714500" y="1158240"/>
                  <a:pt x="1735455" y="1156335"/>
                </a:cubicBezTo>
                <a:cubicBezTo>
                  <a:pt x="1772603" y="1152525"/>
                  <a:pt x="1783080" y="1134428"/>
                  <a:pt x="1760220" y="1104900"/>
                </a:cubicBezTo>
                <a:cubicBezTo>
                  <a:pt x="1750695" y="1092518"/>
                  <a:pt x="1731645" y="1075373"/>
                  <a:pt x="1719263" y="1077278"/>
                </a:cubicBezTo>
                <a:cubicBezTo>
                  <a:pt x="1665923" y="1082993"/>
                  <a:pt x="1612583" y="1084898"/>
                  <a:pt x="1568768" y="1128713"/>
                </a:cubicBezTo>
                <a:cubicBezTo>
                  <a:pt x="1539240" y="1158240"/>
                  <a:pt x="1493520" y="1171575"/>
                  <a:pt x="1454468" y="1191578"/>
                </a:cubicBezTo>
                <a:cubicBezTo>
                  <a:pt x="1449705" y="1176338"/>
                  <a:pt x="1437323" y="1160145"/>
                  <a:pt x="1440180" y="1147763"/>
                </a:cubicBezTo>
                <a:cubicBezTo>
                  <a:pt x="1485900" y="989648"/>
                  <a:pt x="1485900" y="989648"/>
                  <a:pt x="1621155" y="890588"/>
                </a:cubicBezTo>
                <a:cubicBezTo>
                  <a:pt x="1632585" y="882015"/>
                  <a:pt x="1643063" y="872490"/>
                  <a:pt x="1654493" y="863918"/>
                </a:cubicBezTo>
                <a:cubicBezTo>
                  <a:pt x="1598295" y="821055"/>
                  <a:pt x="1587818" y="822960"/>
                  <a:pt x="1397318" y="908685"/>
                </a:cubicBezTo>
                <a:cubicBezTo>
                  <a:pt x="1394460" y="904875"/>
                  <a:pt x="1390650" y="901065"/>
                  <a:pt x="1389698" y="897255"/>
                </a:cubicBezTo>
                <a:cubicBezTo>
                  <a:pt x="1357313" y="748665"/>
                  <a:pt x="1235393" y="730568"/>
                  <a:pt x="1117283" y="717233"/>
                </a:cubicBezTo>
                <a:cubicBezTo>
                  <a:pt x="1067753" y="711518"/>
                  <a:pt x="1016318" y="730568"/>
                  <a:pt x="962025" y="738188"/>
                </a:cubicBezTo>
                <a:cubicBezTo>
                  <a:pt x="903923" y="495300"/>
                  <a:pt x="708660" y="436245"/>
                  <a:pt x="477203" y="415290"/>
                </a:cubicBezTo>
                <a:cubicBezTo>
                  <a:pt x="524828" y="383858"/>
                  <a:pt x="506730" y="360045"/>
                  <a:pt x="481965" y="334328"/>
                </a:cubicBezTo>
                <a:cubicBezTo>
                  <a:pt x="359093" y="201930"/>
                  <a:pt x="214313" y="138113"/>
                  <a:pt x="34290" y="165735"/>
                </a:cubicBezTo>
                <a:cubicBezTo>
                  <a:pt x="28575" y="166688"/>
                  <a:pt x="21908" y="165735"/>
                  <a:pt x="0" y="165735"/>
                </a:cubicBezTo>
                <a:cubicBezTo>
                  <a:pt x="20955" y="145733"/>
                  <a:pt x="31433" y="132398"/>
                  <a:pt x="45720" y="122873"/>
                </a:cubicBezTo>
                <a:cubicBezTo>
                  <a:pt x="182880" y="32385"/>
                  <a:pt x="337185" y="0"/>
                  <a:pt x="498158" y="0"/>
                </a:cubicBezTo>
                <a:cubicBezTo>
                  <a:pt x="629603" y="0"/>
                  <a:pt x="761048" y="8573"/>
                  <a:pt x="892493" y="22860"/>
                </a:cubicBezTo>
                <a:cubicBezTo>
                  <a:pt x="952500" y="29528"/>
                  <a:pt x="1009650" y="59055"/>
                  <a:pt x="1066800" y="80963"/>
                </a:cubicBezTo>
                <a:cubicBezTo>
                  <a:pt x="1121093" y="101918"/>
                  <a:pt x="1174433" y="127635"/>
                  <a:pt x="1229678" y="147638"/>
                </a:cubicBezTo>
                <a:cubicBezTo>
                  <a:pt x="1245870" y="153353"/>
                  <a:pt x="1271588" y="150495"/>
                  <a:pt x="1285875" y="140970"/>
                </a:cubicBezTo>
                <a:cubicBezTo>
                  <a:pt x="1293495" y="136208"/>
                  <a:pt x="1284923" y="107633"/>
                  <a:pt x="1283018" y="90488"/>
                </a:cubicBezTo>
                <a:cubicBezTo>
                  <a:pt x="1282065" y="78105"/>
                  <a:pt x="1279208" y="66675"/>
                  <a:pt x="1276350" y="48578"/>
                </a:cubicBezTo>
                <a:cubicBezTo>
                  <a:pt x="1344930" y="68580"/>
                  <a:pt x="1389698" y="106680"/>
                  <a:pt x="1410653" y="166688"/>
                </a:cubicBezTo>
                <a:cubicBezTo>
                  <a:pt x="1430655" y="224790"/>
                  <a:pt x="1443038" y="285750"/>
                  <a:pt x="1456373" y="345758"/>
                </a:cubicBezTo>
                <a:cubicBezTo>
                  <a:pt x="1489710" y="496253"/>
                  <a:pt x="1600200" y="586740"/>
                  <a:pt x="1714500" y="673418"/>
                </a:cubicBezTo>
                <a:cubicBezTo>
                  <a:pt x="1734503" y="688658"/>
                  <a:pt x="1766888" y="687705"/>
                  <a:pt x="1804988" y="696278"/>
                </a:cubicBezTo>
                <a:cubicBezTo>
                  <a:pt x="1776413" y="608648"/>
                  <a:pt x="1751648" y="532448"/>
                  <a:pt x="1722120" y="443865"/>
                </a:cubicBezTo>
                <a:cubicBezTo>
                  <a:pt x="1744980" y="449580"/>
                  <a:pt x="1763078" y="448628"/>
                  <a:pt x="1772603" y="456248"/>
                </a:cubicBezTo>
                <a:cubicBezTo>
                  <a:pt x="1818323" y="495300"/>
                  <a:pt x="1862138" y="535305"/>
                  <a:pt x="1905953" y="577215"/>
                </a:cubicBezTo>
                <a:cubicBezTo>
                  <a:pt x="1947863" y="617220"/>
                  <a:pt x="2000250" y="610553"/>
                  <a:pt x="2026920" y="559118"/>
                </a:cubicBezTo>
                <a:cubicBezTo>
                  <a:pt x="2040255" y="533400"/>
                  <a:pt x="2048828" y="505778"/>
                  <a:pt x="2064068" y="481965"/>
                </a:cubicBezTo>
                <a:cubicBezTo>
                  <a:pt x="2076450" y="462915"/>
                  <a:pt x="2094548" y="443865"/>
                  <a:pt x="2114550" y="434340"/>
                </a:cubicBezTo>
                <a:cubicBezTo>
                  <a:pt x="2150745" y="416243"/>
                  <a:pt x="2175510" y="430530"/>
                  <a:pt x="2175510" y="470535"/>
                </a:cubicBezTo>
                <a:cubicBezTo>
                  <a:pt x="2175510" y="502920"/>
                  <a:pt x="2168843" y="536258"/>
                  <a:pt x="2157413" y="566738"/>
                </a:cubicBezTo>
                <a:cubicBezTo>
                  <a:pt x="2143125" y="604838"/>
                  <a:pt x="2120265" y="640080"/>
                  <a:pt x="2103120" y="678180"/>
                </a:cubicBezTo>
                <a:cubicBezTo>
                  <a:pt x="2085975" y="716280"/>
                  <a:pt x="2086928" y="755333"/>
                  <a:pt x="2113598" y="793433"/>
                </a:cubicBezTo>
                <a:cubicBezTo>
                  <a:pt x="2209800" y="769620"/>
                  <a:pt x="2273618" y="710565"/>
                  <a:pt x="2305050" y="619125"/>
                </a:cubicBezTo>
                <a:cubicBezTo>
                  <a:pt x="2328863" y="548640"/>
                  <a:pt x="2347913" y="476250"/>
                  <a:pt x="2364105" y="403860"/>
                </a:cubicBezTo>
                <a:cubicBezTo>
                  <a:pt x="2397443" y="255270"/>
                  <a:pt x="2498408" y="173355"/>
                  <a:pt x="2634615" y="119063"/>
                </a:cubicBezTo>
                <a:cubicBezTo>
                  <a:pt x="2634615" y="125730"/>
                  <a:pt x="2637473" y="132398"/>
                  <a:pt x="2635568" y="137160"/>
                </a:cubicBezTo>
                <a:cubicBezTo>
                  <a:pt x="2604135" y="197168"/>
                  <a:pt x="2610803" y="214313"/>
                  <a:pt x="2694623" y="221933"/>
                </a:cubicBezTo>
                <a:cubicBezTo>
                  <a:pt x="2825115" y="234315"/>
                  <a:pt x="2949893" y="200978"/>
                  <a:pt x="3074670" y="169545"/>
                </a:cubicBezTo>
                <a:cubicBezTo>
                  <a:pt x="3206115" y="135255"/>
                  <a:pt x="3338513" y="100965"/>
                  <a:pt x="3472815" y="77153"/>
                </a:cubicBezTo>
                <a:cubicBezTo>
                  <a:pt x="3590925" y="55245"/>
                  <a:pt x="3706178" y="80963"/>
                  <a:pt x="3813810" y="135255"/>
                </a:cubicBezTo>
                <a:cubicBezTo>
                  <a:pt x="3832860" y="144780"/>
                  <a:pt x="3848100" y="162878"/>
                  <a:pt x="3875723" y="186690"/>
                </a:cubicBezTo>
                <a:cubicBezTo>
                  <a:pt x="3810953" y="192405"/>
                  <a:pt x="3762375" y="193358"/>
                  <a:pt x="3715703" y="200978"/>
                </a:cubicBezTo>
                <a:cubicBezTo>
                  <a:pt x="3559493" y="227648"/>
                  <a:pt x="3430905" y="303848"/>
                  <a:pt x="3332798" y="429578"/>
                </a:cubicBezTo>
                <a:cubicBezTo>
                  <a:pt x="3309938" y="458153"/>
                  <a:pt x="3305175" y="483870"/>
                  <a:pt x="3322320" y="516255"/>
                </a:cubicBezTo>
                <a:cubicBezTo>
                  <a:pt x="3329940" y="531495"/>
                  <a:pt x="3328988" y="550545"/>
                  <a:pt x="3330893" y="560070"/>
                </a:cubicBezTo>
                <a:cubicBezTo>
                  <a:pt x="3226118" y="571500"/>
                  <a:pt x="3128010" y="578168"/>
                  <a:pt x="3031808" y="592455"/>
                </a:cubicBezTo>
                <a:cubicBezTo>
                  <a:pt x="2937510" y="605790"/>
                  <a:pt x="2866073" y="707708"/>
                  <a:pt x="2877503" y="802958"/>
                </a:cubicBezTo>
                <a:cubicBezTo>
                  <a:pt x="2878455" y="810578"/>
                  <a:pt x="2879408" y="818198"/>
                  <a:pt x="2881313" y="829628"/>
                </a:cubicBezTo>
                <a:cubicBezTo>
                  <a:pt x="2872740" y="829628"/>
                  <a:pt x="2865120" y="831533"/>
                  <a:pt x="2858453" y="829628"/>
                </a:cubicBezTo>
                <a:cubicBezTo>
                  <a:pt x="2710815" y="792480"/>
                  <a:pt x="2578418" y="833438"/>
                  <a:pt x="2456498" y="913448"/>
                </a:cubicBezTo>
                <a:cubicBezTo>
                  <a:pt x="2431733" y="929640"/>
                  <a:pt x="2416493" y="961073"/>
                  <a:pt x="2400300" y="987743"/>
                </a:cubicBezTo>
                <a:cubicBezTo>
                  <a:pt x="2372678" y="1033463"/>
                  <a:pt x="2359343" y="1038225"/>
                  <a:pt x="2313623" y="1010603"/>
                </a:cubicBezTo>
                <a:cubicBezTo>
                  <a:pt x="2237423" y="965835"/>
                  <a:pt x="2157413" y="952500"/>
                  <a:pt x="2070735" y="974408"/>
                </a:cubicBezTo>
                <a:cubicBezTo>
                  <a:pt x="2031683" y="983933"/>
                  <a:pt x="2008823" y="1003935"/>
                  <a:pt x="2001203" y="1046798"/>
                </a:cubicBezTo>
                <a:cubicBezTo>
                  <a:pt x="1992630" y="1093470"/>
                  <a:pt x="1991678" y="1147763"/>
                  <a:pt x="1935480" y="1170623"/>
                </a:cubicBezTo>
                <a:cubicBezTo>
                  <a:pt x="1929765" y="1172528"/>
                  <a:pt x="1924050" y="1177290"/>
                  <a:pt x="1918335" y="1178243"/>
                </a:cubicBezTo>
                <a:cubicBezTo>
                  <a:pt x="1854518" y="1185863"/>
                  <a:pt x="1801178" y="1211580"/>
                  <a:pt x="1759268" y="1262063"/>
                </a:cubicBezTo>
                <a:cubicBezTo>
                  <a:pt x="1750695" y="1272540"/>
                  <a:pt x="1727835" y="1270635"/>
                  <a:pt x="1711643" y="1275398"/>
                </a:cubicBezTo>
                <a:cubicBezTo>
                  <a:pt x="1709738" y="1261110"/>
                  <a:pt x="1709738" y="1245870"/>
                  <a:pt x="1704975" y="1232535"/>
                </a:cubicBezTo>
                <a:cubicBezTo>
                  <a:pt x="1699260" y="1213485"/>
                  <a:pt x="1690688" y="1197293"/>
                  <a:pt x="1678305" y="1167765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4912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07D1EC-FF02-4958-9462-CBCDF281B4DB}"/>
              </a:ext>
            </a:extLst>
          </p:cNvPr>
          <p:cNvSpPr/>
          <p:nvPr/>
        </p:nvSpPr>
        <p:spPr>
          <a:xfrm>
            <a:off x="917211" y="1829198"/>
            <a:ext cx="3234161" cy="20468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1F3B97E-B6E5-4615-9667-560450E74659}"/>
              </a:ext>
            </a:extLst>
          </p:cNvPr>
          <p:cNvGrpSpPr/>
          <p:nvPr/>
        </p:nvGrpSpPr>
        <p:grpSpPr>
          <a:xfrm>
            <a:off x="1170781" y="2713449"/>
            <a:ext cx="2727020" cy="979623"/>
            <a:chOff x="686968" y="2662255"/>
            <a:chExt cx="2203975" cy="97962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6AA3AE4-258B-4FA4-8118-CF78F5777140}"/>
                </a:ext>
              </a:extLst>
            </p:cNvPr>
            <p:cNvSpPr txBox="1"/>
            <p:nvPr/>
          </p:nvSpPr>
          <p:spPr>
            <a:xfrm>
              <a:off x="686968" y="2995547"/>
              <a:ext cx="22039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CFE64FA-631F-4146-A6EC-8DADBAF86A21}"/>
                </a:ext>
              </a:extLst>
            </p:cNvPr>
            <p:cNvSpPr txBox="1"/>
            <p:nvPr/>
          </p:nvSpPr>
          <p:spPr>
            <a:xfrm>
              <a:off x="686968" y="2662255"/>
              <a:ext cx="22039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 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9783FC0A-373B-4A60-8455-F2B016EA20C1}"/>
              </a:ext>
            </a:extLst>
          </p:cNvPr>
          <p:cNvSpPr/>
          <p:nvPr/>
        </p:nvSpPr>
        <p:spPr>
          <a:xfrm>
            <a:off x="4459809" y="1829198"/>
            <a:ext cx="3234161" cy="204689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FB6C16-B1AA-4780-B6B7-43C833858C4A}"/>
              </a:ext>
            </a:extLst>
          </p:cNvPr>
          <p:cNvSpPr/>
          <p:nvPr/>
        </p:nvSpPr>
        <p:spPr>
          <a:xfrm>
            <a:off x="8002407" y="1829198"/>
            <a:ext cx="3234161" cy="20468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B6999D-4275-46FB-9566-E8382FD8419A}"/>
              </a:ext>
            </a:extLst>
          </p:cNvPr>
          <p:cNvSpPr/>
          <p:nvPr/>
        </p:nvSpPr>
        <p:spPr>
          <a:xfrm>
            <a:off x="917211" y="4007501"/>
            <a:ext cx="3234161" cy="20468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24F5ABD-5502-4AE3-9CBE-AAE7F3C0FA72}"/>
              </a:ext>
            </a:extLst>
          </p:cNvPr>
          <p:cNvSpPr/>
          <p:nvPr/>
        </p:nvSpPr>
        <p:spPr>
          <a:xfrm>
            <a:off x="4459809" y="4007501"/>
            <a:ext cx="3234161" cy="20468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6DC3F3-E06A-4EF8-9037-ABF71B151028}"/>
              </a:ext>
            </a:extLst>
          </p:cNvPr>
          <p:cNvSpPr/>
          <p:nvPr/>
        </p:nvSpPr>
        <p:spPr>
          <a:xfrm>
            <a:off x="8002407" y="4007501"/>
            <a:ext cx="3234161" cy="204689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F16696E-05CC-4ED9-9C43-FCCBDB324814}"/>
              </a:ext>
            </a:extLst>
          </p:cNvPr>
          <p:cNvGrpSpPr/>
          <p:nvPr/>
        </p:nvGrpSpPr>
        <p:grpSpPr>
          <a:xfrm>
            <a:off x="4713379" y="2713449"/>
            <a:ext cx="2727020" cy="979623"/>
            <a:chOff x="686968" y="2662255"/>
            <a:chExt cx="2203975" cy="979623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74F2FAB-17C0-4F1E-B4D5-7E68D97652F3}"/>
                </a:ext>
              </a:extLst>
            </p:cNvPr>
            <p:cNvSpPr txBox="1"/>
            <p:nvPr/>
          </p:nvSpPr>
          <p:spPr>
            <a:xfrm>
              <a:off x="686968" y="2995547"/>
              <a:ext cx="22039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3DC2A90-86D2-4A10-8840-F085B6777B37}"/>
                </a:ext>
              </a:extLst>
            </p:cNvPr>
            <p:cNvSpPr txBox="1"/>
            <p:nvPr/>
          </p:nvSpPr>
          <p:spPr>
            <a:xfrm>
              <a:off x="686968" y="2662255"/>
              <a:ext cx="22039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Simple  Presentation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76F561-5ED3-4C8F-8771-ADAFE65F6ABE}"/>
              </a:ext>
            </a:extLst>
          </p:cNvPr>
          <p:cNvGrpSpPr/>
          <p:nvPr/>
        </p:nvGrpSpPr>
        <p:grpSpPr>
          <a:xfrm>
            <a:off x="8255977" y="2713449"/>
            <a:ext cx="2727020" cy="979623"/>
            <a:chOff x="686968" y="2662255"/>
            <a:chExt cx="2203975" cy="97962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7DE8F17-05D9-416D-84D8-73D344958661}"/>
                </a:ext>
              </a:extLst>
            </p:cNvPr>
            <p:cNvSpPr txBox="1"/>
            <p:nvPr/>
          </p:nvSpPr>
          <p:spPr>
            <a:xfrm>
              <a:off x="686968" y="2995547"/>
              <a:ext cx="22039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A8C5779-EF8F-448D-8405-A35A93E84B1E}"/>
                </a:ext>
              </a:extLst>
            </p:cNvPr>
            <p:cNvSpPr txBox="1"/>
            <p:nvPr/>
          </p:nvSpPr>
          <p:spPr>
            <a:xfrm>
              <a:off x="686968" y="2662255"/>
              <a:ext cx="22039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 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FB6E02-7523-4F71-822E-6EAF033757AF}"/>
              </a:ext>
            </a:extLst>
          </p:cNvPr>
          <p:cNvGrpSpPr/>
          <p:nvPr/>
        </p:nvGrpSpPr>
        <p:grpSpPr>
          <a:xfrm>
            <a:off x="1170781" y="4848346"/>
            <a:ext cx="2727020" cy="979623"/>
            <a:chOff x="686968" y="2662255"/>
            <a:chExt cx="2203975" cy="97962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EB4D75D-6120-4EA0-9188-C812EB43CDEE}"/>
                </a:ext>
              </a:extLst>
            </p:cNvPr>
            <p:cNvSpPr txBox="1"/>
            <p:nvPr/>
          </p:nvSpPr>
          <p:spPr>
            <a:xfrm>
              <a:off x="686968" y="2995547"/>
              <a:ext cx="22039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17BBA1B-B4A4-46F9-8CE8-ABEB34FFF78C}"/>
                </a:ext>
              </a:extLst>
            </p:cNvPr>
            <p:cNvSpPr txBox="1"/>
            <p:nvPr/>
          </p:nvSpPr>
          <p:spPr>
            <a:xfrm>
              <a:off x="686968" y="2662255"/>
              <a:ext cx="22039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 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D6D0A36-B9DF-4E31-8ABD-7AE08E50925E}"/>
              </a:ext>
            </a:extLst>
          </p:cNvPr>
          <p:cNvGrpSpPr/>
          <p:nvPr/>
        </p:nvGrpSpPr>
        <p:grpSpPr>
          <a:xfrm>
            <a:off x="4713379" y="4848346"/>
            <a:ext cx="2727020" cy="979623"/>
            <a:chOff x="686968" y="2662255"/>
            <a:chExt cx="2203975" cy="97962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3D793A3-458E-49AF-87E4-86CB0D76B20C}"/>
                </a:ext>
              </a:extLst>
            </p:cNvPr>
            <p:cNvSpPr txBox="1"/>
            <p:nvPr/>
          </p:nvSpPr>
          <p:spPr>
            <a:xfrm>
              <a:off x="686968" y="2995547"/>
              <a:ext cx="22039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54A74AF-1582-4153-ABEC-6C79DEF075FC}"/>
                </a:ext>
              </a:extLst>
            </p:cNvPr>
            <p:cNvSpPr txBox="1"/>
            <p:nvPr/>
          </p:nvSpPr>
          <p:spPr>
            <a:xfrm>
              <a:off x="686968" y="2662255"/>
              <a:ext cx="22039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 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C7785D0-87CC-4618-A284-477C31D2A0AF}"/>
              </a:ext>
            </a:extLst>
          </p:cNvPr>
          <p:cNvGrpSpPr/>
          <p:nvPr/>
        </p:nvGrpSpPr>
        <p:grpSpPr>
          <a:xfrm>
            <a:off x="8255977" y="4848346"/>
            <a:ext cx="2727020" cy="979623"/>
            <a:chOff x="686968" y="2662255"/>
            <a:chExt cx="2203975" cy="97962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64A4275-9F48-4E00-94DA-4D7C0B30A21A}"/>
                </a:ext>
              </a:extLst>
            </p:cNvPr>
            <p:cNvSpPr txBox="1"/>
            <p:nvPr/>
          </p:nvSpPr>
          <p:spPr>
            <a:xfrm>
              <a:off x="686968" y="2995547"/>
              <a:ext cx="22039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6FB52B4-8D2E-4D53-BC79-5C925D731FA0}"/>
                </a:ext>
              </a:extLst>
            </p:cNvPr>
            <p:cNvSpPr txBox="1"/>
            <p:nvPr/>
          </p:nvSpPr>
          <p:spPr>
            <a:xfrm>
              <a:off x="686968" y="2662255"/>
              <a:ext cx="22039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 Presentation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7" name="Rounded Rectangle 32">
            <a:extLst>
              <a:ext uri="{FF2B5EF4-FFF2-40B4-BE49-F238E27FC236}">
                <a16:creationId xmlns:a16="http://schemas.microsoft.com/office/drawing/2014/main" id="{169680E3-EF4B-4A12-BD17-CA71342D6665}"/>
              </a:ext>
            </a:extLst>
          </p:cNvPr>
          <p:cNvSpPr/>
          <p:nvPr/>
        </p:nvSpPr>
        <p:spPr>
          <a:xfrm>
            <a:off x="9530915" y="4304718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id="{E0FF49DD-8D0E-4D39-96EA-CCD828138F34}"/>
              </a:ext>
            </a:extLst>
          </p:cNvPr>
          <p:cNvSpPr/>
          <p:nvPr/>
        </p:nvSpPr>
        <p:spPr>
          <a:xfrm rot="2700000">
            <a:off x="2401331" y="4215993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Rounded Rectangle 5">
            <a:extLst>
              <a:ext uri="{FF2B5EF4-FFF2-40B4-BE49-F238E27FC236}">
                <a16:creationId xmlns:a16="http://schemas.microsoft.com/office/drawing/2014/main" id="{62D1B403-E516-4E2D-A27C-2A722E231478}"/>
              </a:ext>
            </a:extLst>
          </p:cNvPr>
          <p:cNvSpPr/>
          <p:nvPr/>
        </p:nvSpPr>
        <p:spPr>
          <a:xfrm flipH="1">
            <a:off x="2338450" y="213575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0" name="Rounded Rectangle 7">
            <a:extLst>
              <a:ext uri="{FF2B5EF4-FFF2-40B4-BE49-F238E27FC236}">
                <a16:creationId xmlns:a16="http://schemas.microsoft.com/office/drawing/2014/main" id="{860B906B-5003-4F6A-B2E4-EB0D31A06BC3}"/>
              </a:ext>
            </a:extLst>
          </p:cNvPr>
          <p:cNvSpPr/>
          <p:nvPr/>
        </p:nvSpPr>
        <p:spPr>
          <a:xfrm>
            <a:off x="9501375" y="2119051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Round Same Side Corner Rectangle 36">
            <a:extLst>
              <a:ext uri="{FF2B5EF4-FFF2-40B4-BE49-F238E27FC236}">
                <a16:creationId xmlns:a16="http://schemas.microsoft.com/office/drawing/2014/main" id="{DDBDE01C-D2D7-4961-881B-CEAAA86AFAB6}"/>
              </a:ext>
            </a:extLst>
          </p:cNvPr>
          <p:cNvSpPr>
            <a:spLocks noChangeAspect="1"/>
          </p:cNvSpPr>
          <p:nvPr/>
        </p:nvSpPr>
        <p:spPr>
          <a:xfrm>
            <a:off x="5878888" y="4304717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Donut 24">
            <a:extLst>
              <a:ext uri="{FF2B5EF4-FFF2-40B4-BE49-F238E27FC236}">
                <a16:creationId xmlns:a16="http://schemas.microsoft.com/office/drawing/2014/main" id="{7D01C434-412D-4F74-8934-E7950A35C141}"/>
              </a:ext>
            </a:extLst>
          </p:cNvPr>
          <p:cNvSpPr/>
          <p:nvPr/>
        </p:nvSpPr>
        <p:spPr>
          <a:xfrm>
            <a:off x="5898392" y="2071796"/>
            <a:ext cx="395217" cy="3984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5215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851F501-FE41-4571-A536-C5C6EE648317}"/>
              </a:ext>
            </a:extLst>
          </p:cNvPr>
          <p:cNvSpPr/>
          <p:nvPr/>
        </p:nvSpPr>
        <p:spPr>
          <a:xfrm>
            <a:off x="0" y="629816"/>
            <a:ext cx="12192000" cy="1656184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14D481C-6726-47C1-BEE4-A262DE7FD060}"/>
              </a:ext>
            </a:extLst>
          </p:cNvPr>
          <p:cNvSpPr txBox="1"/>
          <p:nvPr/>
        </p:nvSpPr>
        <p:spPr>
          <a:xfrm>
            <a:off x="1709936" y="722878"/>
            <a:ext cx="16561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Columns Infographic Simple  Portfolio Designed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F7EDB7-FCD9-4233-BAC5-478B66C6490A}"/>
              </a:ext>
            </a:extLst>
          </p:cNvPr>
          <p:cNvSpPr txBox="1"/>
          <p:nvPr/>
        </p:nvSpPr>
        <p:spPr>
          <a:xfrm>
            <a:off x="5159896" y="2328669"/>
            <a:ext cx="61909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Easy to change colors, photos and Text. You can simply impress your audience and add a unique zing and appeal to your Presentations.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A2C597-A2E2-4EBE-9E58-6E4E7CCD5368}"/>
              </a:ext>
            </a:extLst>
          </p:cNvPr>
          <p:cNvSpPr txBox="1"/>
          <p:nvPr/>
        </p:nvSpPr>
        <p:spPr>
          <a:xfrm>
            <a:off x="5159897" y="876769"/>
            <a:ext cx="619097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Easy to change colors, photos and Text.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EC65202-13A7-477D-96D1-467198E1F039}"/>
              </a:ext>
            </a:extLst>
          </p:cNvPr>
          <p:cNvSpPr txBox="1">
            <a:spLocks/>
          </p:cNvSpPr>
          <p:nvPr/>
        </p:nvSpPr>
        <p:spPr>
          <a:xfrm>
            <a:off x="1921412" y="2655286"/>
            <a:ext cx="2889416" cy="147122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Column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Style</a:t>
            </a:r>
          </a:p>
        </p:txBody>
      </p:sp>
      <p:sp>
        <p:nvSpPr>
          <p:cNvPr id="10" name="Right Triangle 4">
            <a:extLst>
              <a:ext uri="{FF2B5EF4-FFF2-40B4-BE49-F238E27FC236}">
                <a16:creationId xmlns:a16="http://schemas.microsoft.com/office/drawing/2014/main" id="{4C2F1434-5589-48B0-B8EC-C44BA6CCC12C}"/>
              </a:ext>
            </a:extLst>
          </p:cNvPr>
          <p:cNvSpPr/>
          <p:nvPr/>
        </p:nvSpPr>
        <p:spPr>
          <a:xfrm rot="16200000" flipH="1" flipV="1">
            <a:off x="1096530" y="595073"/>
            <a:ext cx="2451899" cy="2088232"/>
          </a:xfrm>
          <a:custGeom>
            <a:avLst/>
            <a:gdLst>
              <a:gd name="connsiteX0" fmla="*/ 2201306 w 2753206"/>
              <a:gd name="connsiteY0" fmla="*/ 2088232 h 2088232"/>
              <a:gd name="connsiteX1" fmla="*/ 102950 w 2753206"/>
              <a:gd name="connsiteY1" fmla="*/ 2088232 h 2088232"/>
              <a:gd name="connsiteX2" fmla="*/ 0 w 2753206"/>
              <a:gd name="connsiteY2" fmla="*/ 1985282 h 2088232"/>
              <a:gd name="connsiteX3" fmla="*/ 0 w 2753206"/>
              <a:gd name="connsiteY3" fmla="*/ 102950 h 2088232"/>
              <a:gd name="connsiteX4" fmla="*/ 102950 w 2753206"/>
              <a:gd name="connsiteY4" fmla="*/ 0 h 2088232"/>
              <a:gd name="connsiteX5" fmla="*/ 2201306 w 2753206"/>
              <a:gd name="connsiteY5" fmla="*/ 0 h 2088232"/>
              <a:gd name="connsiteX6" fmla="*/ 2304256 w 2753206"/>
              <a:gd name="connsiteY6" fmla="*/ 102950 h 2088232"/>
              <a:gd name="connsiteX7" fmla="*/ 2304256 w 2753206"/>
              <a:gd name="connsiteY7" fmla="*/ 1587815 h 2088232"/>
              <a:gd name="connsiteX8" fmla="*/ 2753207 w 2753206"/>
              <a:gd name="connsiteY8" fmla="*/ 1615961 h 2088232"/>
              <a:gd name="connsiteX9" fmla="*/ 2304256 w 2753206"/>
              <a:gd name="connsiteY9" fmla="*/ 1967654 h 2088232"/>
              <a:gd name="connsiteX10" fmla="*/ 2304256 w 2753206"/>
              <a:gd name="connsiteY10" fmla="*/ 1985282 h 2088232"/>
              <a:gd name="connsiteX11" fmla="*/ 2201306 w 2753206"/>
              <a:gd name="connsiteY11" fmla="*/ 2088232 h 2088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3206" h="2088232">
                <a:moveTo>
                  <a:pt x="2201306" y="2088232"/>
                </a:moveTo>
                <a:lnTo>
                  <a:pt x="102950" y="2088232"/>
                </a:lnTo>
                <a:cubicBezTo>
                  <a:pt x="46092" y="2088232"/>
                  <a:pt x="0" y="2042140"/>
                  <a:pt x="0" y="1985282"/>
                </a:cubicBezTo>
                <a:lnTo>
                  <a:pt x="0" y="102950"/>
                </a:lnTo>
                <a:cubicBezTo>
                  <a:pt x="0" y="46092"/>
                  <a:pt x="46092" y="0"/>
                  <a:pt x="102950" y="0"/>
                </a:cubicBezTo>
                <a:lnTo>
                  <a:pt x="2201306" y="0"/>
                </a:lnTo>
                <a:cubicBezTo>
                  <a:pt x="2258164" y="0"/>
                  <a:pt x="2304256" y="46092"/>
                  <a:pt x="2304256" y="102950"/>
                </a:cubicBezTo>
                <a:lnTo>
                  <a:pt x="2304256" y="1587815"/>
                </a:lnTo>
                <a:lnTo>
                  <a:pt x="2753207" y="1615961"/>
                </a:lnTo>
                <a:lnTo>
                  <a:pt x="2304256" y="1967654"/>
                </a:lnTo>
                <a:lnTo>
                  <a:pt x="2304256" y="1985282"/>
                </a:lnTo>
                <a:cubicBezTo>
                  <a:pt x="2304256" y="2042140"/>
                  <a:pt x="2258164" y="2088232"/>
                  <a:pt x="2201306" y="2088232"/>
                </a:cubicBezTo>
                <a:close/>
              </a:path>
            </a:pathLst>
          </a:custGeom>
          <a:noFill/>
          <a:ln w="508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</p:spTree>
    <p:extLst>
      <p:ext uri="{BB962C8B-B14F-4D97-AF65-F5344CB8AC3E}">
        <p14:creationId xmlns:p14="http://schemas.microsoft.com/office/powerpoint/2010/main" val="8852429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A1BB547-C6CF-44B8-BD9E-5F903E168C98}"/>
              </a:ext>
            </a:extLst>
          </p:cNvPr>
          <p:cNvSpPr/>
          <p:nvPr/>
        </p:nvSpPr>
        <p:spPr>
          <a:xfrm>
            <a:off x="0" y="629816"/>
            <a:ext cx="12192000" cy="1656184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0327CA-3707-42D3-B8CA-ED169B8554FA}"/>
              </a:ext>
            </a:extLst>
          </p:cNvPr>
          <p:cNvSpPr txBox="1"/>
          <p:nvPr/>
        </p:nvSpPr>
        <p:spPr>
          <a:xfrm>
            <a:off x="4816996" y="2328669"/>
            <a:ext cx="319279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Easy to change colors, photos and Text. You can simply impress your audience and add a unique zing and appeal to your Presentations.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3E70D9-805A-4303-8507-6EE973555062}"/>
              </a:ext>
            </a:extLst>
          </p:cNvPr>
          <p:cNvSpPr txBox="1"/>
          <p:nvPr/>
        </p:nvSpPr>
        <p:spPr>
          <a:xfrm>
            <a:off x="4816997" y="876769"/>
            <a:ext cx="319279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97754683-202B-4142-837C-3A52F0C2D463}"/>
              </a:ext>
            </a:extLst>
          </p:cNvPr>
          <p:cNvSpPr txBox="1">
            <a:spLocks/>
          </p:cNvSpPr>
          <p:nvPr/>
        </p:nvSpPr>
        <p:spPr>
          <a:xfrm>
            <a:off x="1278363" y="2502577"/>
            <a:ext cx="2889416" cy="147122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Column </a:t>
            </a:r>
          </a:p>
          <a:p>
            <a:pPr marL="0" indent="0" algn="r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Style</a:t>
            </a:r>
          </a:p>
        </p:txBody>
      </p:sp>
      <p:sp>
        <p:nvSpPr>
          <p:cNvPr id="8" name="Right Triangle 4">
            <a:extLst>
              <a:ext uri="{FF2B5EF4-FFF2-40B4-BE49-F238E27FC236}">
                <a16:creationId xmlns:a16="http://schemas.microsoft.com/office/drawing/2014/main" id="{073127D2-E006-4C86-91D6-ED5958CBD8C9}"/>
              </a:ext>
            </a:extLst>
          </p:cNvPr>
          <p:cNvSpPr/>
          <p:nvPr/>
        </p:nvSpPr>
        <p:spPr>
          <a:xfrm rot="16200000" flipH="1" flipV="1">
            <a:off x="1096530" y="595073"/>
            <a:ext cx="2451899" cy="2088232"/>
          </a:xfrm>
          <a:custGeom>
            <a:avLst/>
            <a:gdLst>
              <a:gd name="connsiteX0" fmla="*/ 2201306 w 2753206"/>
              <a:gd name="connsiteY0" fmla="*/ 2088232 h 2088232"/>
              <a:gd name="connsiteX1" fmla="*/ 102950 w 2753206"/>
              <a:gd name="connsiteY1" fmla="*/ 2088232 h 2088232"/>
              <a:gd name="connsiteX2" fmla="*/ 0 w 2753206"/>
              <a:gd name="connsiteY2" fmla="*/ 1985282 h 2088232"/>
              <a:gd name="connsiteX3" fmla="*/ 0 w 2753206"/>
              <a:gd name="connsiteY3" fmla="*/ 102950 h 2088232"/>
              <a:gd name="connsiteX4" fmla="*/ 102950 w 2753206"/>
              <a:gd name="connsiteY4" fmla="*/ 0 h 2088232"/>
              <a:gd name="connsiteX5" fmla="*/ 2201306 w 2753206"/>
              <a:gd name="connsiteY5" fmla="*/ 0 h 2088232"/>
              <a:gd name="connsiteX6" fmla="*/ 2304256 w 2753206"/>
              <a:gd name="connsiteY6" fmla="*/ 102950 h 2088232"/>
              <a:gd name="connsiteX7" fmla="*/ 2304256 w 2753206"/>
              <a:gd name="connsiteY7" fmla="*/ 1587815 h 2088232"/>
              <a:gd name="connsiteX8" fmla="*/ 2753207 w 2753206"/>
              <a:gd name="connsiteY8" fmla="*/ 1615961 h 2088232"/>
              <a:gd name="connsiteX9" fmla="*/ 2304256 w 2753206"/>
              <a:gd name="connsiteY9" fmla="*/ 1967654 h 2088232"/>
              <a:gd name="connsiteX10" fmla="*/ 2304256 w 2753206"/>
              <a:gd name="connsiteY10" fmla="*/ 1985282 h 2088232"/>
              <a:gd name="connsiteX11" fmla="*/ 2201306 w 2753206"/>
              <a:gd name="connsiteY11" fmla="*/ 2088232 h 2088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53206" h="2088232">
                <a:moveTo>
                  <a:pt x="2201306" y="2088232"/>
                </a:moveTo>
                <a:lnTo>
                  <a:pt x="102950" y="2088232"/>
                </a:lnTo>
                <a:cubicBezTo>
                  <a:pt x="46092" y="2088232"/>
                  <a:pt x="0" y="2042140"/>
                  <a:pt x="0" y="1985282"/>
                </a:cubicBezTo>
                <a:lnTo>
                  <a:pt x="0" y="102950"/>
                </a:lnTo>
                <a:cubicBezTo>
                  <a:pt x="0" y="46092"/>
                  <a:pt x="46092" y="0"/>
                  <a:pt x="102950" y="0"/>
                </a:cubicBezTo>
                <a:lnTo>
                  <a:pt x="2201306" y="0"/>
                </a:lnTo>
                <a:cubicBezTo>
                  <a:pt x="2258164" y="0"/>
                  <a:pt x="2304256" y="46092"/>
                  <a:pt x="2304256" y="102950"/>
                </a:cubicBezTo>
                <a:lnTo>
                  <a:pt x="2304256" y="1587815"/>
                </a:lnTo>
                <a:lnTo>
                  <a:pt x="2753207" y="1615961"/>
                </a:lnTo>
                <a:lnTo>
                  <a:pt x="2304256" y="1967654"/>
                </a:lnTo>
                <a:lnTo>
                  <a:pt x="2304256" y="1985282"/>
                </a:lnTo>
                <a:cubicBezTo>
                  <a:pt x="2304256" y="2042140"/>
                  <a:pt x="2258164" y="2088232"/>
                  <a:pt x="2201306" y="2088232"/>
                </a:cubicBezTo>
                <a:close/>
              </a:path>
            </a:pathLst>
          </a:custGeom>
          <a:noFill/>
          <a:ln w="508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F942E1-181B-4475-B9A8-05428FE6CF1E}"/>
              </a:ext>
            </a:extLst>
          </p:cNvPr>
          <p:cNvSpPr txBox="1"/>
          <p:nvPr/>
        </p:nvSpPr>
        <p:spPr>
          <a:xfrm>
            <a:off x="1709936" y="722878"/>
            <a:ext cx="16561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Columns Infographic Simple  Portfolio Designed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F313428-250F-4E74-A014-EA5FA0BE68C0}"/>
              </a:ext>
            </a:extLst>
          </p:cNvPr>
          <p:cNvSpPr txBox="1"/>
          <p:nvPr/>
        </p:nvSpPr>
        <p:spPr>
          <a:xfrm>
            <a:off x="8333045" y="2328669"/>
            <a:ext cx="319279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Easy to change colors, photos and Text. You can simply impress your audience and add a unique zing and appeal to your Presentations.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E3C109-6368-41C3-88CB-ED883480E0C5}"/>
              </a:ext>
            </a:extLst>
          </p:cNvPr>
          <p:cNvSpPr txBox="1"/>
          <p:nvPr/>
        </p:nvSpPr>
        <p:spPr>
          <a:xfrm>
            <a:off x="8333046" y="876769"/>
            <a:ext cx="319279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60140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20C8F30-9C91-4D39-A29C-BCE4134E41E9}"/>
              </a:ext>
            </a:extLst>
          </p:cNvPr>
          <p:cNvSpPr txBox="1"/>
          <p:nvPr/>
        </p:nvSpPr>
        <p:spPr>
          <a:xfrm>
            <a:off x="-4762" y="5006870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8CF959-4651-4C64-A08C-8F2BDE46A824}"/>
              </a:ext>
            </a:extLst>
          </p:cNvPr>
          <p:cNvSpPr txBox="1"/>
          <p:nvPr/>
        </p:nvSpPr>
        <p:spPr>
          <a:xfrm>
            <a:off x="4762" y="5832705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21034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8E70DB1-B444-4F94-A6AA-E9DBED0C09B0}"/>
              </a:ext>
            </a:extLst>
          </p:cNvPr>
          <p:cNvGrpSpPr/>
          <p:nvPr/>
        </p:nvGrpSpPr>
        <p:grpSpPr>
          <a:xfrm>
            <a:off x="7123822" y="1841858"/>
            <a:ext cx="4864984" cy="818821"/>
            <a:chOff x="5733391" y="380478"/>
            <a:chExt cx="5772107" cy="971498"/>
          </a:xfrm>
          <a:solidFill>
            <a:schemeClr val="accent4"/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7A00BBA-B3B0-4883-BB09-9E5C631190A1}"/>
                </a:ext>
              </a:extLst>
            </p:cNvPr>
            <p:cNvSpPr/>
            <p:nvPr/>
          </p:nvSpPr>
          <p:spPr>
            <a:xfrm>
              <a:off x="8824278" y="386974"/>
              <a:ext cx="853720" cy="889856"/>
            </a:xfrm>
            <a:custGeom>
              <a:avLst/>
              <a:gdLst>
                <a:gd name="connsiteX0" fmla="*/ 150537 w 1800225"/>
                <a:gd name="connsiteY0" fmla="*/ 769040 h 1876425"/>
                <a:gd name="connsiteX1" fmla="*/ 141965 w 1800225"/>
                <a:gd name="connsiteY1" fmla="*/ 860480 h 1876425"/>
                <a:gd name="connsiteX2" fmla="*/ 167683 w 1800225"/>
                <a:gd name="connsiteY2" fmla="*/ 1113845 h 1876425"/>
                <a:gd name="connsiteX3" fmla="*/ 162920 w 1800225"/>
                <a:gd name="connsiteY3" fmla="*/ 1163375 h 1876425"/>
                <a:gd name="connsiteX4" fmla="*/ 121962 w 1800225"/>
                <a:gd name="connsiteY4" fmla="*/ 1187188 h 1876425"/>
                <a:gd name="connsiteX5" fmla="*/ 104817 w 1800225"/>
                <a:gd name="connsiteY5" fmla="*/ 1145278 h 1876425"/>
                <a:gd name="connsiteX6" fmla="*/ 109580 w 1800225"/>
                <a:gd name="connsiteY6" fmla="*/ 842383 h 1876425"/>
                <a:gd name="connsiteX7" fmla="*/ 98150 w 1800225"/>
                <a:gd name="connsiteY7" fmla="*/ 707128 h 1876425"/>
                <a:gd name="connsiteX8" fmla="*/ 46715 w 1800225"/>
                <a:gd name="connsiteY8" fmla="*/ 454715 h 1876425"/>
                <a:gd name="connsiteX9" fmla="*/ 28617 w 1800225"/>
                <a:gd name="connsiteY9" fmla="*/ 306125 h 1876425"/>
                <a:gd name="connsiteX10" fmla="*/ 6710 w 1800225"/>
                <a:gd name="connsiteY10" fmla="*/ 162298 h 1876425"/>
                <a:gd name="connsiteX11" fmla="*/ 83862 w 1800225"/>
                <a:gd name="connsiteY11" fmla="*/ 69905 h 1876425"/>
                <a:gd name="connsiteX12" fmla="*/ 190542 w 1800225"/>
                <a:gd name="connsiteY12" fmla="*/ 26090 h 1876425"/>
                <a:gd name="connsiteX13" fmla="*/ 315320 w 1800225"/>
                <a:gd name="connsiteY13" fmla="*/ 45140 h 1876425"/>
                <a:gd name="connsiteX14" fmla="*/ 373422 w 1800225"/>
                <a:gd name="connsiteY14" fmla="*/ 179443 h 1876425"/>
                <a:gd name="connsiteX15" fmla="*/ 407712 w 1800225"/>
                <a:gd name="connsiteY15" fmla="*/ 292790 h 1876425"/>
                <a:gd name="connsiteX16" fmla="*/ 413428 w 1800225"/>
                <a:gd name="connsiteY16" fmla="*/ 342320 h 1876425"/>
                <a:gd name="connsiteX17" fmla="*/ 435335 w 1800225"/>
                <a:gd name="connsiteY17" fmla="*/ 549013 h 1876425"/>
                <a:gd name="connsiteX18" fmla="*/ 578210 w 1800225"/>
                <a:gd name="connsiteY18" fmla="*/ 592828 h 1876425"/>
                <a:gd name="connsiteX19" fmla="*/ 667745 w 1800225"/>
                <a:gd name="connsiteY19" fmla="*/ 392803 h 1876425"/>
                <a:gd name="connsiteX20" fmla="*/ 662030 w 1800225"/>
                <a:gd name="connsiteY20" fmla="*/ 342320 h 1876425"/>
                <a:gd name="connsiteX21" fmla="*/ 791570 w 1800225"/>
                <a:gd name="connsiteY21" fmla="*/ 74668 h 1876425"/>
                <a:gd name="connsiteX22" fmla="*/ 1063033 w 1800225"/>
                <a:gd name="connsiteY22" fmla="*/ 102290 h 1876425"/>
                <a:gd name="connsiteX23" fmla="*/ 1112562 w 1800225"/>
                <a:gd name="connsiteY23" fmla="*/ 298505 h 1876425"/>
                <a:gd name="connsiteX24" fmla="*/ 1110658 w 1800225"/>
                <a:gd name="connsiteY24" fmla="*/ 375658 h 1876425"/>
                <a:gd name="connsiteX25" fmla="*/ 1264010 w 1800225"/>
                <a:gd name="connsiteY25" fmla="*/ 614735 h 1876425"/>
                <a:gd name="connsiteX26" fmla="*/ 1292585 w 1800225"/>
                <a:gd name="connsiteY26" fmla="*/ 616640 h 1876425"/>
                <a:gd name="connsiteX27" fmla="*/ 1296395 w 1800225"/>
                <a:gd name="connsiteY27" fmla="*/ 612830 h 1876425"/>
                <a:gd name="connsiteX28" fmla="*/ 1409742 w 1800225"/>
                <a:gd name="connsiteY28" fmla="*/ 259453 h 1876425"/>
                <a:gd name="connsiteX29" fmla="*/ 1372595 w 1800225"/>
                <a:gd name="connsiteY29" fmla="*/ 350893 h 1876425"/>
                <a:gd name="connsiteX30" fmla="*/ 1401170 w 1800225"/>
                <a:gd name="connsiteY30" fmla="*/ 168965 h 1876425"/>
                <a:gd name="connsiteX31" fmla="*/ 1511660 w 1800225"/>
                <a:gd name="connsiteY31" fmla="*/ 48950 h 1876425"/>
                <a:gd name="connsiteX32" fmla="*/ 1696445 w 1800225"/>
                <a:gd name="connsiteY32" fmla="*/ 62285 h 1876425"/>
                <a:gd name="connsiteX33" fmla="*/ 1800267 w 1800225"/>
                <a:gd name="connsiteY33" fmla="*/ 461383 h 1876425"/>
                <a:gd name="connsiteX34" fmla="*/ 1780265 w 1800225"/>
                <a:gd name="connsiteY34" fmla="*/ 497578 h 1876425"/>
                <a:gd name="connsiteX35" fmla="*/ 1751690 w 1800225"/>
                <a:gd name="connsiteY35" fmla="*/ 470908 h 1876425"/>
                <a:gd name="connsiteX36" fmla="*/ 1710733 w 1800225"/>
                <a:gd name="connsiteY36" fmla="*/ 470908 h 1876425"/>
                <a:gd name="connsiteX37" fmla="*/ 1695492 w 1800225"/>
                <a:gd name="connsiteY37" fmla="*/ 607115 h 1876425"/>
                <a:gd name="connsiteX38" fmla="*/ 1709780 w 1800225"/>
                <a:gd name="connsiteY38" fmla="*/ 694745 h 1876425"/>
                <a:gd name="connsiteX39" fmla="*/ 1719305 w 1800225"/>
                <a:gd name="connsiteY39" fmla="*/ 1108130 h 1876425"/>
                <a:gd name="connsiteX40" fmla="*/ 1719305 w 1800225"/>
                <a:gd name="connsiteY40" fmla="*/ 1164328 h 1876425"/>
                <a:gd name="connsiteX41" fmla="*/ 1688825 w 1800225"/>
                <a:gd name="connsiteY41" fmla="*/ 1209095 h 1876425"/>
                <a:gd name="connsiteX42" fmla="*/ 1665965 w 1800225"/>
                <a:gd name="connsiteY42" fmla="*/ 1164328 h 1876425"/>
                <a:gd name="connsiteX43" fmla="*/ 1665012 w 1800225"/>
                <a:gd name="connsiteY43" fmla="*/ 841430 h 1876425"/>
                <a:gd name="connsiteX44" fmla="*/ 1664060 w 1800225"/>
                <a:gd name="connsiteY44" fmla="*/ 773803 h 1876425"/>
                <a:gd name="connsiteX45" fmla="*/ 1650725 w 1800225"/>
                <a:gd name="connsiteY45" fmla="*/ 740465 h 1876425"/>
                <a:gd name="connsiteX46" fmla="*/ 1627865 w 1800225"/>
                <a:gd name="connsiteY46" fmla="*/ 766183 h 1876425"/>
                <a:gd name="connsiteX47" fmla="*/ 1605958 w 1800225"/>
                <a:gd name="connsiteY47" fmla="*/ 835715 h 1876425"/>
                <a:gd name="connsiteX48" fmla="*/ 1551665 w 1800225"/>
                <a:gd name="connsiteY48" fmla="*/ 1190998 h 1876425"/>
                <a:gd name="connsiteX49" fmla="*/ 1534520 w 1800225"/>
                <a:gd name="connsiteY49" fmla="*/ 1248148 h 1876425"/>
                <a:gd name="connsiteX50" fmla="*/ 1344020 w 1800225"/>
                <a:gd name="connsiteY50" fmla="*/ 1396738 h 1876425"/>
                <a:gd name="connsiteX51" fmla="*/ 1290680 w 1800225"/>
                <a:gd name="connsiteY51" fmla="*/ 1488178 h 1876425"/>
                <a:gd name="connsiteX52" fmla="*/ 1301158 w 1800225"/>
                <a:gd name="connsiteY52" fmla="*/ 1776785 h 1876425"/>
                <a:gd name="connsiteX53" fmla="*/ 1294490 w 1800225"/>
                <a:gd name="connsiteY53" fmla="*/ 1826315 h 1876425"/>
                <a:gd name="connsiteX54" fmla="*/ 1251628 w 1800225"/>
                <a:gd name="connsiteY54" fmla="*/ 1844413 h 1876425"/>
                <a:gd name="connsiteX55" fmla="*/ 1235435 w 1800225"/>
                <a:gd name="connsiteY55" fmla="*/ 1808218 h 1876425"/>
                <a:gd name="connsiteX56" fmla="*/ 1224958 w 1800225"/>
                <a:gd name="connsiteY56" fmla="*/ 1448173 h 1876425"/>
                <a:gd name="connsiteX57" fmla="*/ 1182095 w 1800225"/>
                <a:gd name="connsiteY57" fmla="*/ 1386260 h 1876425"/>
                <a:gd name="connsiteX58" fmla="*/ 1068748 w 1800225"/>
                <a:gd name="connsiteY58" fmla="*/ 1193855 h 1876425"/>
                <a:gd name="connsiteX59" fmla="*/ 1049698 w 1800225"/>
                <a:gd name="connsiteY59" fmla="*/ 1082413 h 1876425"/>
                <a:gd name="connsiteX60" fmla="*/ 1032553 w 1800225"/>
                <a:gd name="connsiteY60" fmla="*/ 1056695 h 1876425"/>
                <a:gd name="connsiteX61" fmla="*/ 1017312 w 1800225"/>
                <a:gd name="connsiteY61" fmla="*/ 1087175 h 1876425"/>
                <a:gd name="connsiteX62" fmla="*/ 1029695 w 1800225"/>
                <a:gd name="connsiteY62" fmla="*/ 1415788 h 1876425"/>
                <a:gd name="connsiteX63" fmla="*/ 1027790 w 1800225"/>
                <a:gd name="connsiteY63" fmla="*/ 1489130 h 1876425"/>
                <a:gd name="connsiteX64" fmla="*/ 1000167 w 1800225"/>
                <a:gd name="connsiteY64" fmla="*/ 1511990 h 1876425"/>
                <a:gd name="connsiteX65" fmla="*/ 983975 w 1800225"/>
                <a:gd name="connsiteY65" fmla="*/ 1486273 h 1876425"/>
                <a:gd name="connsiteX66" fmla="*/ 983023 w 1800225"/>
                <a:gd name="connsiteY66" fmla="*/ 1446268 h 1876425"/>
                <a:gd name="connsiteX67" fmla="*/ 986833 w 1800225"/>
                <a:gd name="connsiteY67" fmla="*/ 887150 h 1876425"/>
                <a:gd name="connsiteX68" fmla="*/ 986833 w 1800225"/>
                <a:gd name="connsiteY68" fmla="*/ 847145 h 1876425"/>
                <a:gd name="connsiteX69" fmla="*/ 950637 w 1800225"/>
                <a:gd name="connsiteY69" fmla="*/ 804283 h 1876425"/>
                <a:gd name="connsiteX70" fmla="*/ 900155 w 1800225"/>
                <a:gd name="connsiteY70" fmla="*/ 832858 h 1876425"/>
                <a:gd name="connsiteX71" fmla="*/ 887773 w 1800225"/>
                <a:gd name="connsiteY71" fmla="*/ 904295 h 1876425"/>
                <a:gd name="connsiteX72" fmla="*/ 891583 w 1800225"/>
                <a:gd name="connsiteY72" fmla="*/ 960493 h 1876425"/>
                <a:gd name="connsiteX73" fmla="*/ 858245 w 1800225"/>
                <a:gd name="connsiteY73" fmla="*/ 1032883 h 1876425"/>
                <a:gd name="connsiteX74" fmla="*/ 841100 w 1800225"/>
                <a:gd name="connsiteY74" fmla="*/ 965255 h 1876425"/>
                <a:gd name="connsiteX75" fmla="*/ 840148 w 1800225"/>
                <a:gd name="connsiteY75" fmla="*/ 920488 h 1876425"/>
                <a:gd name="connsiteX76" fmla="*/ 822050 w 1800225"/>
                <a:gd name="connsiteY76" fmla="*/ 870005 h 1876425"/>
                <a:gd name="connsiteX77" fmla="*/ 790617 w 1800225"/>
                <a:gd name="connsiteY77" fmla="*/ 917630 h 1876425"/>
                <a:gd name="connsiteX78" fmla="*/ 789665 w 1800225"/>
                <a:gd name="connsiteY78" fmla="*/ 989068 h 1876425"/>
                <a:gd name="connsiteX79" fmla="*/ 776330 w 1800225"/>
                <a:gd name="connsiteY79" fmla="*/ 1132895 h 1876425"/>
                <a:gd name="connsiteX80" fmla="*/ 723942 w 1800225"/>
                <a:gd name="connsiteY80" fmla="*/ 1280533 h 1876425"/>
                <a:gd name="connsiteX81" fmla="*/ 717275 w 1800225"/>
                <a:gd name="connsiteY81" fmla="*/ 1789168 h 1876425"/>
                <a:gd name="connsiteX82" fmla="*/ 709655 w 1800225"/>
                <a:gd name="connsiteY82" fmla="*/ 1861558 h 1876425"/>
                <a:gd name="connsiteX83" fmla="*/ 662983 w 1800225"/>
                <a:gd name="connsiteY83" fmla="*/ 1882513 h 1876425"/>
                <a:gd name="connsiteX84" fmla="*/ 648695 w 1800225"/>
                <a:gd name="connsiteY84" fmla="*/ 1844413 h 1876425"/>
                <a:gd name="connsiteX85" fmla="*/ 656315 w 1800225"/>
                <a:gd name="connsiteY85" fmla="*/ 1502465 h 1876425"/>
                <a:gd name="connsiteX86" fmla="*/ 644885 w 1800225"/>
                <a:gd name="connsiteY86" fmla="*/ 1407215 h 1876425"/>
                <a:gd name="connsiteX87" fmla="*/ 566780 w 1800225"/>
                <a:gd name="connsiteY87" fmla="*/ 1351018 h 1876425"/>
                <a:gd name="connsiteX88" fmla="*/ 445812 w 1800225"/>
                <a:gd name="connsiteY88" fmla="*/ 1506275 h 1876425"/>
                <a:gd name="connsiteX89" fmla="*/ 444860 w 1800225"/>
                <a:gd name="connsiteY89" fmla="*/ 1625338 h 1876425"/>
                <a:gd name="connsiteX90" fmla="*/ 422953 w 1800225"/>
                <a:gd name="connsiteY90" fmla="*/ 1661533 h 1876425"/>
                <a:gd name="connsiteX91" fmla="*/ 398187 w 1800225"/>
                <a:gd name="connsiteY91" fmla="*/ 1623433 h 1876425"/>
                <a:gd name="connsiteX92" fmla="*/ 392472 w 1800225"/>
                <a:gd name="connsiteY92" fmla="*/ 1482463 h 1876425"/>
                <a:gd name="connsiteX93" fmla="*/ 294365 w 1800225"/>
                <a:gd name="connsiteY93" fmla="*/ 1268150 h 1876425"/>
                <a:gd name="connsiteX94" fmla="*/ 229595 w 1800225"/>
                <a:gd name="connsiteY94" fmla="*/ 1114798 h 1876425"/>
                <a:gd name="connsiteX95" fmla="*/ 221975 w 1800225"/>
                <a:gd name="connsiteY95" fmla="*/ 1053838 h 1876425"/>
                <a:gd name="connsiteX96" fmla="*/ 169587 w 1800225"/>
                <a:gd name="connsiteY96" fmla="*/ 798568 h 1876425"/>
                <a:gd name="connsiteX97" fmla="*/ 150537 w 1800225"/>
                <a:gd name="connsiteY97" fmla="*/ 769040 h 1876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1800225" h="1876425">
                  <a:moveTo>
                    <a:pt x="150537" y="769040"/>
                  </a:moveTo>
                  <a:cubicBezTo>
                    <a:pt x="132440" y="800473"/>
                    <a:pt x="138155" y="830000"/>
                    <a:pt x="141965" y="860480"/>
                  </a:cubicBezTo>
                  <a:cubicBezTo>
                    <a:pt x="151490" y="945253"/>
                    <a:pt x="159110" y="1029073"/>
                    <a:pt x="167683" y="1113845"/>
                  </a:cubicBezTo>
                  <a:cubicBezTo>
                    <a:pt x="169587" y="1130990"/>
                    <a:pt x="171492" y="1148135"/>
                    <a:pt x="162920" y="1163375"/>
                  </a:cubicBezTo>
                  <a:cubicBezTo>
                    <a:pt x="154347" y="1178615"/>
                    <a:pt x="141012" y="1191950"/>
                    <a:pt x="121962" y="1187188"/>
                  </a:cubicBezTo>
                  <a:cubicBezTo>
                    <a:pt x="101008" y="1181473"/>
                    <a:pt x="99103" y="1161470"/>
                    <a:pt x="104817" y="1145278"/>
                  </a:cubicBezTo>
                  <a:cubicBezTo>
                    <a:pt x="141965" y="1045265"/>
                    <a:pt x="109580" y="943348"/>
                    <a:pt x="109580" y="842383"/>
                  </a:cubicBezTo>
                  <a:cubicBezTo>
                    <a:pt x="109580" y="797615"/>
                    <a:pt x="101960" y="751895"/>
                    <a:pt x="98150" y="707128"/>
                  </a:cubicBezTo>
                  <a:cubicBezTo>
                    <a:pt x="92435" y="620450"/>
                    <a:pt x="90530" y="534725"/>
                    <a:pt x="46715" y="454715"/>
                  </a:cubicBezTo>
                  <a:cubicBezTo>
                    <a:pt x="22903" y="409948"/>
                    <a:pt x="16235" y="358513"/>
                    <a:pt x="28617" y="306125"/>
                  </a:cubicBezTo>
                  <a:cubicBezTo>
                    <a:pt x="40047" y="255643"/>
                    <a:pt x="17187" y="209923"/>
                    <a:pt x="6710" y="162298"/>
                  </a:cubicBezTo>
                  <a:cubicBezTo>
                    <a:pt x="-11388" y="84193"/>
                    <a:pt x="4805" y="65143"/>
                    <a:pt x="83862" y="69905"/>
                  </a:cubicBezTo>
                  <a:cubicBezTo>
                    <a:pt x="128630" y="72763"/>
                    <a:pt x="158158" y="48950"/>
                    <a:pt x="190542" y="26090"/>
                  </a:cubicBezTo>
                  <a:cubicBezTo>
                    <a:pt x="242930" y="-11057"/>
                    <a:pt x="276267" y="-6295"/>
                    <a:pt x="315320" y="45140"/>
                  </a:cubicBezTo>
                  <a:cubicBezTo>
                    <a:pt x="345800" y="85145"/>
                    <a:pt x="360087" y="131818"/>
                    <a:pt x="373422" y="179443"/>
                  </a:cubicBezTo>
                  <a:cubicBezTo>
                    <a:pt x="384853" y="217543"/>
                    <a:pt x="395330" y="255643"/>
                    <a:pt x="407712" y="292790"/>
                  </a:cubicBezTo>
                  <a:cubicBezTo>
                    <a:pt x="412475" y="308983"/>
                    <a:pt x="421047" y="327080"/>
                    <a:pt x="413428" y="342320"/>
                  </a:cubicBezTo>
                  <a:cubicBezTo>
                    <a:pt x="378185" y="415663"/>
                    <a:pt x="418190" y="482338"/>
                    <a:pt x="435335" y="549013"/>
                  </a:cubicBezTo>
                  <a:cubicBezTo>
                    <a:pt x="453433" y="620450"/>
                    <a:pt x="515345" y="630928"/>
                    <a:pt x="578210" y="592828"/>
                  </a:cubicBezTo>
                  <a:cubicBezTo>
                    <a:pt x="656315" y="545203"/>
                    <a:pt x="683937" y="479480"/>
                    <a:pt x="667745" y="392803"/>
                  </a:cubicBezTo>
                  <a:cubicBezTo>
                    <a:pt x="664887" y="376610"/>
                    <a:pt x="664887" y="358513"/>
                    <a:pt x="662030" y="342320"/>
                  </a:cubicBezTo>
                  <a:cubicBezTo>
                    <a:pt x="648695" y="242308"/>
                    <a:pt x="702987" y="122293"/>
                    <a:pt x="791570" y="74668"/>
                  </a:cubicBezTo>
                  <a:cubicBezTo>
                    <a:pt x="885867" y="24185"/>
                    <a:pt x="978260" y="42283"/>
                    <a:pt x="1063033" y="102290"/>
                  </a:cubicBezTo>
                  <a:cubicBezTo>
                    <a:pt x="1143042" y="158488"/>
                    <a:pt x="1155425" y="211828"/>
                    <a:pt x="1112562" y="298505"/>
                  </a:cubicBezTo>
                  <a:cubicBezTo>
                    <a:pt x="1099228" y="325175"/>
                    <a:pt x="1105895" y="349940"/>
                    <a:pt x="1110658" y="375658"/>
                  </a:cubicBezTo>
                  <a:cubicBezTo>
                    <a:pt x="1127803" y="477575"/>
                    <a:pt x="1202098" y="542345"/>
                    <a:pt x="1264010" y="614735"/>
                  </a:cubicBezTo>
                  <a:cubicBezTo>
                    <a:pt x="1272583" y="625213"/>
                    <a:pt x="1282108" y="627118"/>
                    <a:pt x="1292585" y="616640"/>
                  </a:cubicBezTo>
                  <a:cubicBezTo>
                    <a:pt x="1293537" y="615688"/>
                    <a:pt x="1295442" y="613783"/>
                    <a:pt x="1296395" y="612830"/>
                  </a:cubicBezTo>
                  <a:cubicBezTo>
                    <a:pt x="1339258" y="502340"/>
                    <a:pt x="1405933" y="398518"/>
                    <a:pt x="1409742" y="259453"/>
                  </a:cubicBezTo>
                  <a:cubicBezTo>
                    <a:pt x="1371642" y="291838"/>
                    <a:pt x="1398312" y="329938"/>
                    <a:pt x="1372595" y="350893"/>
                  </a:cubicBezTo>
                  <a:cubicBezTo>
                    <a:pt x="1321160" y="292790"/>
                    <a:pt x="1334495" y="205160"/>
                    <a:pt x="1401170" y="168965"/>
                  </a:cubicBezTo>
                  <a:cubicBezTo>
                    <a:pt x="1451653" y="141343"/>
                    <a:pt x="1471655" y="87050"/>
                    <a:pt x="1511660" y="48950"/>
                  </a:cubicBezTo>
                  <a:cubicBezTo>
                    <a:pt x="1585003" y="-21535"/>
                    <a:pt x="1630723" y="-14867"/>
                    <a:pt x="1696445" y="62285"/>
                  </a:cubicBezTo>
                  <a:cubicBezTo>
                    <a:pt x="1797410" y="180395"/>
                    <a:pt x="1781217" y="324223"/>
                    <a:pt x="1800267" y="461383"/>
                  </a:cubicBezTo>
                  <a:cubicBezTo>
                    <a:pt x="1802173" y="475670"/>
                    <a:pt x="1799315" y="492815"/>
                    <a:pt x="1780265" y="497578"/>
                  </a:cubicBezTo>
                  <a:cubicBezTo>
                    <a:pt x="1759310" y="502340"/>
                    <a:pt x="1756453" y="486148"/>
                    <a:pt x="1751690" y="470908"/>
                  </a:cubicBezTo>
                  <a:cubicBezTo>
                    <a:pt x="1738355" y="432808"/>
                    <a:pt x="1722162" y="452810"/>
                    <a:pt x="1710733" y="470908"/>
                  </a:cubicBezTo>
                  <a:cubicBezTo>
                    <a:pt x="1685015" y="513770"/>
                    <a:pt x="1678348" y="560443"/>
                    <a:pt x="1695492" y="607115"/>
                  </a:cubicBezTo>
                  <a:cubicBezTo>
                    <a:pt x="1705970" y="636643"/>
                    <a:pt x="1709780" y="665218"/>
                    <a:pt x="1709780" y="694745"/>
                  </a:cubicBezTo>
                  <a:cubicBezTo>
                    <a:pt x="1712637" y="832858"/>
                    <a:pt x="1716448" y="970018"/>
                    <a:pt x="1719305" y="1108130"/>
                  </a:cubicBezTo>
                  <a:cubicBezTo>
                    <a:pt x="1719305" y="1127180"/>
                    <a:pt x="1720258" y="1146230"/>
                    <a:pt x="1719305" y="1164328"/>
                  </a:cubicBezTo>
                  <a:cubicBezTo>
                    <a:pt x="1718353" y="1185283"/>
                    <a:pt x="1717400" y="1211000"/>
                    <a:pt x="1688825" y="1209095"/>
                  </a:cubicBezTo>
                  <a:cubicBezTo>
                    <a:pt x="1662155" y="1208143"/>
                    <a:pt x="1666917" y="1182425"/>
                    <a:pt x="1665965" y="1164328"/>
                  </a:cubicBezTo>
                  <a:cubicBezTo>
                    <a:pt x="1665012" y="1056695"/>
                    <a:pt x="1665965" y="949063"/>
                    <a:pt x="1665012" y="841430"/>
                  </a:cubicBezTo>
                  <a:cubicBezTo>
                    <a:pt x="1665012" y="818570"/>
                    <a:pt x="1665012" y="795710"/>
                    <a:pt x="1664060" y="773803"/>
                  </a:cubicBezTo>
                  <a:cubicBezTo>
                    <a:pt x="1663108" y="761420"/>
                    <a:pt x="1667870" y="743323"/>
                    <a:pt x="1650725" y="740465"/>
                  </a:cubicBezTo>
                  <a:cubicBezTo>
                    <a:pt x="1633580" y="736655"/>
                    <a:pt x="1631675" y="754753"/>
                    <a:pt x="1627865" y="766183"/>
                  </a:cubicBezTo>
                  <a:cubicBezTo>
                    <a:pt x="1620245" y="789043"/>
                    <a:pt x="1605958" y="812855"/>
                    <a:pt x="1605958" y="835715"/>
                  </a:cubicBezTo>
                  <a:cubicBezTo>
                    <a:pt x="1605005" y="956683"/>
                    <a:pt x="1565000" y="1071935"/>
                    <a:pt x="1551665" y="1190998"/>
                  </a:cubicBezTo>
                  <a:cubicBezTo>
                    <a:pt x="1549760" y="1211000"/>
                    <a:pt x="1553570" y="1233860"/>
                    <a:pt x="1534520" y="1248148"/>
                  </a:cubicBezTo>
                  <a:cubicBezTo>
                    <a:pt x="1471655" y="1298630"/>
                    <a:pt x="1410695" y="1351018"/>
                    <a:pt x="1344020" y="1396738"/>
                  </a:cubicBezTo>
                  <a:cubicBezTo>
                    <a:pt x="1308778" y="1420550"/>
                    <a:pt x="1288775" y="1446268"/>
                    <a:pt x="1290680" y="1488178"/>
                  </a:cubicBezTo>
                  <a:cubicBezTo>
                    <a:pt x="1294490" y="1584380"/>
                    <a:pt x="1298300" y="1680583"/>
                    <a:pt x="1301158" y="1776785"/>
                  </a:cubicBezTo>
                  <a:cubicBezTo>
                    <a:pt x="1301158" y="1792978"/>
                    <a:pt x="1300205" y="1811075"/>
                    <a:pt x="1294490" y="1826315"/>
                  </a:cubicBezTo>
                  <a:cubicBezTo>
                    <a:pt x="1287823" y="1845365"/>
                    <a:pt x="1269725" y="1848223"/>
                    <a:pt x="1251628" y="1844413"/>
                  </a:cubicBezTo>
                  <a:cubicBezTo>
                    <a:pt x="1231625" y="1839650"/>
                    <a:pt x="1231625" y="1822505"/>
                    <a:pt x="1235435" y="1808218"/>
                  </a:cubicBezTo>
                  <a:cubicBezTo>
                    <a:pt x="1267820" y="1687250"/>
                    <a:pt x="1229720" y="1568188"/>
                    <a:pt x="1224958" y="1448173"/>
                  </a:cubicBezTo>
                  <a:cubicBezTo>
                    <a:pt x="1224005" y="1417693"/>
                    <a:pt x="1206860" y="1398643"/>
                    <a:pt x="1182095" y="1386260"/>
                  </a:cubicBezTo>
                  <a:cubicBezTo>
                    <a:pt x="1103990" y="1345303"/>
                    <a:pt x="1067795" y="1282438"/>
                    <a:pt x="1068748" y="1193855"/>
                  </a:cubicBezTo>
                  <a:cubicBezTo>
                    <a:pt x="1069700" y="1156708"/>
                    <a:pt x="1056365" y="1119560"/>
                    <a:pt x="1049698" y="1082413"/>
                  </a:cubicBezTo>
                  <a:cubicBezTo>
                    <a:pt x="1047792" y="1070983"/>
                    <a:pt x="1045887" y="1056695"/>
                    <a:pt x="1032553" y="1056695"/>
                  </a:cubicBezTo>
                  <a:cubicBezTo>
                    <a:pt x="1013503" y="1057648"/>
                    <a:pt x="1016360" y="1075745"/>
                    <a:pt x="1017312" y="1087175"/>
                  </a:cubicBezTo>
                  <a:cubicBezTo>
                    <a:pt x="1021123" y="1196713"/>
                    <a:pt x="1025885" y="1306250"/>
                    <a:pt x="1029695" y="1415788"/>
                  </a:cubicBezTo>
                  <a:cubicBezTo>
                    <a:pt x="1030648" y="1440553"/>
                    <a:pt x="1029695" y="1465318"/>
                    <a:pt x="1027790" y="1489130"/>
                  </a:cubicBezTo>
                  <a:cubicBezTo>
                    <a:pt x="1025885" y="1503418"/>
                    <a:pt x="1015408" y="1512943"/>
                    <a:pt x="1000167" y="1511990"/>
                  </a:cubicBezTo>
                  <a:cubicBezTo>
                    <a:pt x="985880" y="1510085"/>
                    <a:pt x="984928" y="1497703"/>
                    <a:pt x="983975" y="1486273"/>
                  </a:cubicBezTo>
                  <a:cubicBezTo>
                    <a:pt x="983023" y="1472938"/>
                    <a:pt x="982070" y="1459603"/>
                    <a:pt x="983023" y="1446268"/>
                  </a:cubicBezTo>
                  <a:cubicBezTo>
                    <a:pt x="989690" y="1259578"/>
                    <a:pt x="963973" y="1072888"/>
                    <a:pt x="986833" y="887150"/>
                  </a:cubicBezTo>
                  <a:cubicBezTo>
                    <a:pt x="988737" y="873815"/>
                    <a:pt x="987785" y="860480"/>
                    <a:pt x="986833" y="847145"/>
                  </a:cubicBezTo>
                  <a:cubicBezTo>
                    <a:pt x="984928" y="825238"/>
                    <a:pt x="976355" y="806188"/>
                    <a:pt x="950637" y="804283"/>
                  </a:cubicBezTo>
                  <a:cubicBezTo>
                    <a:pt x="927778" y="802378"/>
                    <a:pt x="909680" y="811903"/>
                    <a:pt x="900155" y="832858"/>
                  </a:cubicBezTo>
                  <a:cubicBezTo>
                    <a:pt x="889678" y="855718"/>
                    <a:pt x="885867" y="879530"/>
                    <a:pt x="887773" y="904295"/>
                  </a:cubicBezTo>
                  <a:cubicBezTo>
                    <a:pt x="888725" y="923345"/>
                    <a:pt x="892535" y="942395"/>
                    <a:pt x="891583" y="960493"/>
                  </a:cubicBezTo>
                  <a:cubicBezTo>
                    <a:pt x="890630" y="990020"/>
                    <a:pt x="894440" y="1033835"/>
                    <a:pt x="858245" y="1032883"/>
                  </a:cubicBezTo>
                  <a:cubicBezTo>
                    <a:pt x="826812" y="1031930"/>
                    <a:pt x="844910" y="989068"/>
                    <a:pt x="841100" y="965255"/>
                  </a:cubicBezTo>
                  <a:cubicBezTo>
                    <a:pt x="838242" y="950968"/>
                    <a:pt x="842053" y="934775"/>
                    <a:pt x="840148" y="920488"/>
                  </a:cubicBezTo>
                  <a:cubicBezTo>
                    <a:pt x="837290" y="902390"/>
                    <a:pt x="851578" y="871910"/>
                    <a:pt x="822050" y="870005"/>
                  </a:cubicBezTo>
                  <a:cubicBezTo>
                    <a:pt x="798237" y="869053"/>
                    <a:pt x="796333" y="898580"/>
                    <a:pt x="790617" y="917630"/>
                  </a:cubicBezTo>
                  <a:cubicBezTo>
                    <a:pt x="782045" y="941443"/>
                    <a:pt x="777283" y="967160"/>
                    <a:pt x="789665" y="989068"/>
                  </a:cubicBezTo>
                  <a:cubicBezTo>
                    <a:pt x="818240" y="1041455"/>
                    <a:pt x="803953" y="1087175"/>
                    <a:pt x="776330" y="1132895"/>
                  </a:cubicBezTo>
                  <a:cubicBezTo>
                    <a:pt x="748708" y="1178615"/>
                    <a:pt x="742992" y="1232908"/>
                    <a:pt x="723942" y="1280533"/>
                  </a:cubicBezTo>
                  <a:cubicBezTo>
                    <a:pt x="657267" y="1451030"/>
                    <a:pt x="722990" y="1619623"/>
                    <a:pt x="717275" y="1789168"/>
                  </a:cubicBezTo>
                  <a:cubicBezTo>
                    <a:pt x="716323" y="1813933"/>
                    <a:pt x="721085" y="1838698"/>
                    <a:pt x="709655" y="1861558"/>
                  </a:cubicBezTo>
                  <a:cubicBezTo>
                    <a:pt x="700130" y="1880608"/>
                    <a:pt x="684890" y="1890133"/>
                    <a:pt x="662983" y="1882513"/>
                  </a:cubicBezTo>
                  <a:cubicBezTo>
                    <a:pt x="644885" y="1875845"/>
                    <a:pt x="642980" y="1859653"/>
                    <a:pt x="648695" y="1844413"/>
                  </a:cubicBezTo>
                  <a:cubicBezTo>
                    <a:pt x="690605" y="1731065"/>
                    <a:pt x="653458" y="1616765"/>
                    <a:pt x="656315" y="1502465"/>
                  </a:cubicBezTo>
                  <a:cubicBezTo>
                    <a:pt x="657267" y="1471033"/>
                    <a:pt x="648695" y="1438648"/>
                    <a:pt x="644885" y="1407215"/>
                  </a:cubicBezTo>
                  <a:cubicBezTo>
                    <a:pt x="638217" y="1350065"/>
                    <a:pt x="621073" y="1337683"/>
                    <a:pt x="566780" y="1351018"/>
                  </a:cubicBezTo>
                  <a:cubicBezTo>
                    <a:pt x="449622" y="1378640"/>
                    <a:pt x="445812" y="1384355"/>
                    <a:pt x="445812" y="1506275"/>
                  </a:cubicBezTo>
                  <a:cubicBezTo>
                    <a:pt x="445812" y="1546280"/>
                    <a:pt x="446765" y="1585333"/>
                    <a:pt x="444860" y="1625338"/>
                  </a:cubicBezTo>
                  <a:cubicBezTo>
                    <a:pt x="444860" y="1640578"/>
                    <a:pt x="450575" y="1663438"/>
                    <a:pt x="422953" y="1661533"/>
                  </a:cubicBezTo>
                  <a:cubicBezTo>
                    <a:pt x="400092" y="1660580"/>
                    <a:pt x="399140" y="1640578"/>
                    <a:pt x="398187" y="1623433"/>
                  </a:cubicBezTo>
                  <a:cubicBezTo>
                    <a:pt x="396283" y="1576760"/>
                    <a:pt x="393425" y="1529135"/>
                    <a:pt x="392472" y="1482463"/>
                  </a:cubicBezTo>
                  <a:cubicBezTo>
                    <a:pt x="389615" y="1397690"/>
                    <a:pt x="355325" y="1328158"/>
                    <a:pt x="294365" y="1268150"/>
                  </a:cubicBezTo>
                  <a:cubicBezTo>
                    <a:pt x="253408" y="1227193"/>
                    <a:pt x="235310" y="1172900"/>
                    <a:pt x="229595" y="1114798"/>
                  </a:cubicBezTo>
                  <a:cubicBezTo>
                    <a:pt x="227690" y="1093843"/>
                    <a:pt x="232453" y="1069078"/>
                    <a:pt x="221975" y="1053838"/>
                  </a:cubicBezTo>
                  <a:cubicBezTo>
                    <a:pt x="172445" y="974780"/>
                    <a:pt x="164825" y="888103"/>
                    <a:pt x="169587" y="798568"/>
                  </a:cubicBezTo>
                  <a:cubicBezTo>
                    <a:pt x="167683" y="789995"/>
                    <a:pt x="165778" y="778565"/>
                    <a:pt x="150537" y="7690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64B47F5-0FEF-4618-AC67-80B3A21BFD90}"/>
                </a:ext>
              </a:extLst>
            </p:cNvPr>
            <p:cNvSpPr/>
            <p:nvPr/>
          </p:nvSpPr>
          <p:spPr>
            <a:xfrm>
              <a:off x="10859561" y="385950"/>
              <a:ext cx="645937" cy="894373"/>
            </a:xfrm>
            <a:custGeom>
              <a:avLst/>
              <a:gdLst>
                <a:gd name="connsiteX0" fmla="*/ 958457 w 1362075"/>
                <a:gd name="connsiteY0" fmla="*/ 494023 h 1885950"/>
                <a:gd name="connsiteX1" fmla="*/ 907974 w 1362075"/>
                <a:gd name="connsiteY1" fmla="*/ 523551 h 1885950"/>
                <a:gd name="connsiteX2" fmla="*/ 944170 w 1362075"/>
                <a:gd name="connsiteY2" fmla="*/ 328288 h 1885950"/>
                <a:gd name="connsiteX3" fmla="*/ 960362 w 1362075"/>
                <a:gd name="connsiteY3" fmla="*/ 221608 h 1885950"/>
                <a:gd name="connsiteX4" fmla="*/ 1161340 w 1362075"/>
                <a:gd name="connsiteY4" fmla="*/ 3486 h 1885950"/>
                <a:gd name="connsiteX5" fmla="*/ 1171817 w 1362075"/>
                <a:gd name="connsiteY5" fmla="*/ 5391 h 1885950"/>
                <a:gd name="connsiteX6" fmla="*/ 1316597 w 1362075"/>
                <a:gd name="connsiteY6" fmla="*/ 150171 h 1885950"/>
                <a:gd name="connsiteX7" fmla="*/ 1368984 w 1362075"/>
                <a:gd name="connsiteY7" fmla="*/ 289236 h 1885950"/>
                <a:gd name="connsiteX8" fmla="*/ 1355649 w 1362075"/>
                <a:gd name="connsiteY8" fmla="*/ 331146 h 1885950"/>
                <a:gd name="connsiteX9" fmla="*/ 1331837 w 1362075"/>
                <a:gd name="connsiteY9" fmla="*/ 481641 h 1885950"/>
                <a:gd name="connsiteX10" fmla="*/ 1361365 w 1362075"/>
                <a:gd name="connsiteY10" fmla="*/ 777868 h 1885950"/>
                <a:gd name="connsiteX11" fmla="*/ 1347078 w 1362075"/>
                <a:gd name="connsiteY11" fmla="*/ 798823 h 1885950"/>
                <a:gd name="connsiteX12" fmla="*/ 1311834 w 1362075"/>
                <a:gd name="connsiteY12" fmla="*/ 773106 h 1885950"/>
                <a:gd name="connsiteX13" fmla="*/ 1328980 w 1362075"/>
                <a:gd name="connsiteY13" fmla="*/ 890263 h 1885950"/>
                <a:gd name="connsiteX14" fmla="*/ 1340409 w 1362075"/>
                <a:gd name="connsiteY14" fmla="*/ 1020756 h 1885950"/>
                <a:gd name="connsiteX15" fmla="*/ 1348982 w 1362075"/>
                <a:gd name="connsiteY15" fmla="*/ 1150296 h 1885950"/>
                <a:gd name="connsiteX16" fmla="*/ 1343267 w 1362075"/>
                <a:gd name="connsiteY16" fmla="*/ 1217923 h 1885950"/>
                <a:gd name="connsiteX17" fmla="*/ 1233730 w 1362075"/>
                <a:gd name="connsiteY17" fmla="*/ 1347463 h 1885950"/>
                <a:gd name="connsiteX18" fmla="*/ 1149909 w 1362075"/>
                <a:gd name="connsiteY18" fmla="*/ 1598923 h 1885950"/>
                <a:gd name="connsiteX19" fmla="*/ 1167055 w 1362075"/>
                <a:gd name="connsiteY19" fmla="*/ 1727511 h 1885950"/>
                <a:gd name="connsiteX20" fmla="*/ 1131812 w 1362075"/>
                <a:gd name="connsiteY20" fmla="*/ 1777993 h 1885950"/>
                <a:gd name="connsiteX21" fmla="*/ 1103237 w 1362075"/>
                <a:gd name="connsiteY21" fmla="*/ 1722748 h 1885950"/>
                <a:gd name="connsiteX22" fmla="*/ 1088949 w 1362075"/>
                <a:gd name="connsiteY22" fmla="*/ 1453191 h 1885950"/>
                <a:gd name="connsiteX23" fmla="*/ 1019417 w 1362075"/>
                <a:gd name="connsiteY23" fmla="*/ 1377943 h 1885950"/>
                <a:gd name="connsiteX24" fmla="*/ 774624 w 1362075"/>
                <a:gd name="connsiteY24" fmla="*/ 1163631 h 1885950"/>
                <a:gd name="connsiteX25" fmla="*/ 747003 w 1362075"/>
                <a:gd name="connsiteY25" fmla="*/ 1137913 h 1885950"/>
                <a:gd name="connsiteX26" fmla="*/ 738430 w 1362075"/>
                <a:gd name="connsiteY26" fmla="*/ 1202683 h 1885950"/>
                <a:gd name="connsiteX27" fmla="*/ 738430 w 1362075"/>
                <a:gd name="connsiteY27" fmla="*/ 1729416 h 1885950"/>
                <a:gd name="connsiteX28" fmla="*/ 736524 w 1362075"/>
                <a:gd name="connsiteY28" fmla="*/ 1785613 h 1885950"/>
                <a:gd name="connsiteX29" fmla="*/ 706997 w 1362075"/>
                <a:gd name="connsiteY29" fmla="*/ 1819903 h 1885950"/>
                <a:gd name="connsiteX30" fmla="*/ 675565 w 1362075"/>
                <a:gd name="connsiteY30" fmla="*/ 1785613 h 1885950"/>
                <a:gd name="connsiteX31" fmla="*/ 678422 w 1362075"/>
                <a:gd name="connsiteY31" fmla="*/ 1700841 h 1885950"/>
                <a:gd name="connsiteX32" fmla="*/ 678422 w 1362075"/>
                <a:gd name="connsiteY32" fmla="*/ 1106481 h 1885950"/>
                <a:gd name="connsiteX33" fmla="*/ 702234 w 1362075"/>
                <a:gd name="connsiteY33" fmla="*/ 1015993 h 1885950"/>
                <a:gd name="connsiteX34" fmla="*/ 692709 w 1362075"/>
                <a:gd name="connsiteY34" fmla="*/ 930268 h 1885950"/>
                <a:gd name="connsiteX35" fmla="*/ 623178 w 1362075"/>
                <a:gd name="connsiteY35" fmla="*/ 855973 h 1885950"/>
                <a:gd name="connsiteX36" fmla="*/ 532690 w 1362075"/>
                <a:gd name="connsiteY36" fmla="*/ 800728 h 1885950"/>
                <a:gd name="connsiteX37" fmla="*/ 446965 w 1362075"/>
                <a:gd name="connsiteY37" fmla="*/ 891216 h 1885950"/>
                <a:gd name="connsiteX38" fmla="*/ 463157 w 1362075"/>
                <a:gd name="connsiteY38" fmla="*/ 1124578 h 1885950"/>
                <a:gd name="connsiteX39" fmla="*/ 437440 w 1362075"/>
                <a:gd name="connsiteY39" fmla="*/ 1240783 h 1885950"/>
                <a:gd name="connsiteX40" fmla="*/ 327903 w 1362075"/>
                <a:gd name="connsiteY40" fmla="*/ 1450333 h 1885950"/>
                <a:gd name="connsiteX41" fmla="*/ 341237 w 1362075"/>
                <a:gd name="connsiteY41" fmla="*/ 1806568 h 1885950"/>
                <a:gd name="connsiteX42" fmla="*/ 332665 w 1362075"/>
                <a:gd name="connsiteY42" fmla="*/ 1873243 h 1885950"/>
                <a:gd name="connsiteX43" fmla="*/ 295517 w 1362075"/>
                <a:gd name="connsiteY43" fmla="*/ 1890388 h 1885950"/>
                <a:gd name="connsiteX44" fmla="*/ 278372 w 1362075"/>
                <a:gd name="connsiteY44" fmla="*/ 1853241 h 1885950"/>
                <a:gd name="connsiteX45" fmla="*/ 269799 w 1362075"/>
                <a:gd name="connsiteY45" fmla="*/ 1425568 h 1885950"/>
                <a:gd name="connsiteX46" fmla="*/ 215507 w 1362075"/>
                <a:gd name="connsiteY46" fmla="*/ 1376991 h 1885950"/>
                <a:gd name="connsiteX47" fmla="*/ 112637 w 1362075"/>
                <a:gd name="connsiteY47" fmla="*/ 1378896 h 1885950"/>
                <a:gd name="connsiteX48" fmla="*/ 109780 w 1362075"/>
                <a:gd name="connsiteY48" fmla="*/ 1443666 h 1885950"/>
                <a:gd name="connsiteX49" fmla="*/ 91682 w 1362075"/>
                <a:gd name="connsiteY49" fmla="*/ 1500816 h 1885950"/>
                <a:gd name="connsiteX50" fmla="*/ 56440 w 1362075"/>
                <a:gd name="connsiteY50" fmla="*/ 1454143 h 1885950"/>
                <a:gd name="connsiteX51" fmla="*/ 63107 w 1362075"/>
                <a:gd name="connsiteY51" fmla="*/ 1287456 h 1885950"/>
                <a:gd name="connsiteX52" fmla="*/ 30722 w 1362075"/>
                <a:gd name="connsiteY52" fmla="*/ 1142676 h 1885950"/>
                <a:gd name="connsiteX53" fmla="*/ 31674 w 1362075"/>
                <a:gd name="connsiteY53" fmla="*/ 935983 h 1885950"/>
                <a:gd name="connsiteX54" fmla="*/ 19292 w 1362075"/>
                <a:gd name="connsiteY54" fmla="*/ 746436 h 1885950"/>
                <a:gd name="connsiteX55" fmla="*/ 25959 w 1362075"/>
                <a:gd name="connsiteY55" fmla="*/ 654996 h 1885950"/>
                <a:gd name="connsiteX56" fmla="*/ 25007 w 1362075"/>
                <a:gd name="connsiteY56" fmla="*/ 538791 h 1885950"/>
                <a:gd name="connsiteX57" fmla="*/ 25959 w 1362075"/>
                <a:gd name="connsiteY57" fmla="*/ 403536 h 1885950"/>
                <a:gd name="connsiteX58" fmla="*/ 28817 w 1362075"/>
                <a:gd name="connsiteY58" fmla="*/ 239706 h 1885950"/>
                <a:gd name="connsiteX59" fmla="*/ 16434 w 1362075"/>
                <a:gd name="connsiteY59" fmla="*/ 161601 h 1885950"/>
                <a:gd name="connsiteX60" fmla="*/ 163120 w 1362075"/>
                <a:gd name="connsiteY60" fmla="*/ 45396 h 1885950"/>
                <a:gd name="connsiteX61" fmla="*/ 385053 w 1362075"/>
                <a:gd name="connsiteY61" fmla="*/ 83496 h 1885950"/>
                <a:gd name="connsiteX62" fmla="*/ 455537 w 1362075"/>
                <a:gd name="connsiteY62" fmla="*/ 102546 h 1885950"/>
                <a:gd name="connsiteX63" fmla="*/ 531737 w 1362075"/>
                <a:gd name="connsiteY63" fmla="*/ 180651 h 1885950"/>
                <a:gd name="connsiteX64" fmla="*/ 662230 w 1362075"/>
                <a:gd name="connsiteY64" fmla="*/ 394011 h 1885950"/>
                <a:gd name="connsiteX65" fmla="*/ 744145 w 1362075"/>
                <a:gd name="connsiteY65" fmla="*/ 562603 h 1885950"/>
                <a:gd name="connsiteX66" fmla="*/ 760337 w 1362075"/>
                <a:gd name="connsiteY66" fmla="*/ 607371 h 1885950"/>
                <a:gd name="connsiteX67" fmla="*/ 893687 w 1362075"/>
                <a:gd name="connsiteY67" fmla="*/ 604513 h 1885950"/>
                <a:gd name="connsiteX68" fmla="*/ 958457 w 1362075"/>
                <a:gd name="connsiteY68" fmla="*/ 494023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362075" h="1885950">
                  <a:moveTo>
                    <a:pt x="958457" y="494023"/>
                  </a:moveTo>
                  <a:cubicBezTo>
                    <a:pt x="930834" y="494023"/>
                    <a:pt x="936549" y="525456"/>
                    <a:pt x="907974" y="523551"/>
                  </a:cubicBezTo>
                  <a:cubicBezTo>
                    <a:pt x="909880" y="455923"/>
                    <a:pt x="885115" y="387343"/>
                    <a:pt x="944170" y="328288"/>
                  </a:cubicBezTo>
                  <a:cubicBezTo>
                    <a:pt x="974649" y="297808"/>
                    <a:pt x="969887" y="259708"/>
                    <a:pt x="960362" y="221608"/>
                  </a:cubicBezTo>
                  <a:cubicBezTo>
                    <a:pt x="925120" y="80638"/>
                    <a:pt x="1018465" y="-20327"/>
                    <a:pt x="1161340" y="3486"/>
                  </a:cubicBezTo>
                  <a:cubicBezTo>
                    <a:pt x="1165149" y="4438"/>
                    <a:pt x="1171817" y="3486"/>
                    <a:pt x="1171817" y="5391"/>
                  </a:cubicBezTo>
                  <a:cubicBezTo>
                    <a:pt x="1194678" y="77781"/>
                    <a:pt x="1304215" y="60636"/>
                    <a:pt x="1316597" y="150171"/>
                  </a:cubicBezTo>
                  <a:cubicBezTo>
                    <a:pt x="1323265" y="197796"/>
                    <a:pt x="1379462" y="231133"/>
                    <a:pt x="1368984" y="289236"/>
                  </a:cubicBezTo>
                  <a:cubicBezTo>
                    <a:pt x="1366128" y="303523"/>
                    <a:pt x="1369937" y="321621"/>
                    <a:pt x="1355649" y="331146"/>
                  </a:cubicBezTo>
                  <a:cubicBezTo>
                    <a:pt x="1292784" y="373056"/>
                    <a:pt x="1311834" y="429253"/>
                    <a:pt x="1331837" y="481641"/>
                  </a:cubicBezTo>
                  <a:cubicBezTo>
                    <a:pt x="1368984" y="577843"/>
                    <a:pt x="1364222" y="677856"/>
                    <a:pt x="1361365" y="777868"/>
                  </a:cubicBezTo>
                  <a:cubicBezTo>
                    <a:pt x="1361365" y="787393"/>
                    <a:pt x="1359459" y="797871"/>
                    <a:pt x="1347078" y="798823"/>
                  </a:cubicBezTo>
                  <a:cubicBezTo>
                    <a:pt x="1328980" y="800728"/>
                    <a:pt x="1332790" y="773106"/>
                    <a:pt x="1311834" y="773106"/>
                  </a:cubicBezTo>
                  <a:cubicBezTo>
                    <a:pt x="1299453" y="815016"/>
                    <a:pt x="1299453" y="857878"/>
                    <a:pt x="1328980" y="890263"/>
                  </a:cubicBezTo>
                  <a:cubicBezTo>
                    <a:pt x="1367080" y="933126"/>
                    <a:pt x="1360412" y="975036"/>
                    <a:pt x="1340409" y="1020756"/>
                  </a:cubicBezTo>
                  <a:cubicBezTo>
                    <a:pt x="1322312" y="1064571"/>
                    <a:pt x="1290880" y="1108386"/>
                    <a:pt x="1348982" y="1150296"/>
                  </a:cubicBezTo>
                  <a:cubicBezTo>
                    <a:pt x="1365174" y="1162678"/>
                    <a:pt x="1362317" y="1198873"/>
                    <a:pt x="1343267" y="1217923"/>
                  </a:cubicBezTo>
                  <a:cubicBezTo>
                    <a:pt x="1304215" y="1258881"/>
                    <a:pt x="1279449" y="1312221"/>
                    <a:pt x="1233730" y="1347463"/>
                  </a:cubicBezTo>
                  <a:cubicBezTo>
                    <a:pt x="1148957" y="1412233"/>
                    <a:pt x="1148005" y="1506531"/>
                    <a:pt x="1149909" y="1598923"/>
                  </a:cubicBezTo>
                  <a:cubicBezTo>
                    <a:pt x="1150862" y="1641786"/>
                    <a:pt x="1162292" y="1684648"/>
                    <a:pt x="1167055" y="1727511"/>
                  </a:cubicBezTo>
                  <a:cubicBezTo>
                    <a:pt x="1168959" y="1752276"/>
                    <a:pt x="1168007" y="1781803"/>
                    <a:pt x="1131812" y="1777993"/>
                  </a:cubicBezTo>
                  <a:cubicBezTo>
                    <a:pt x="1099428" y="1775136"/>
                    <a:pt x="1098474" y="1751323"/>
                    <a:pt x="1103237" y="1722748"/>
                  </a:cubicBezTo>
                  <a:cubicBezTo>
                    <a:pt x="1117524" y="1632261"/>
                    <a:pt x="1100380" y="1542726"/>
                    <a:pt x="1088949" y="1453191"/>
                  </a:cubicBezTo>
                  <a:cubicBezTo>
                    <a:pt x="1083234" y="1413186"/>
                    <a:pt x="1055612" y="1388421"/>
                    <a:pt x="1019417" y="1377943"/>
                  </a:cubicBezTo>
                  <a:cubicBezTo>
                    <a:pt x="903212" y="1344606"/>
                    <a:pt x="834632" y="1259833"/>
                    <a:pt x="774624" y="1163631"/>
                  </a:cubicBezTo>
                  <a:cubicBezTo>
                    <a:pt x="767957" y="1153153"/>
                    <a:pt x="765099" y="1137913"/>
                    <a:pt x="747003" y="1137913"/>
                  </a:cubicBezTo>
                  <a:cubicBezTo>
                    <a:pt x="732715" y="1157916"/>
                    <a:pt x="738430" y="1180776"/>
                    <a:pt x="738430" y="1202683"/>
                  </a:cubicBezTo>
                  <a:cubicBezTo>
                    <a:pt x="737478" y="1377943"/>
                    <a:pt x="738430" y="1554156"/>
                    <a:pt x="738430" y="1729416"/>
                  </a:cubicBezTo>
                  <a:cubicBezTo>
                    <a:pt x="738430" y="1748466"/>
                    <a:pt x="738430" y="1767516"/>
                    <a:pt x="736524" y="1785613"/>
                  </a:cubicBezTo>
                  <a:cubicBezTo>
                    <a:pt x="735572" y="1803711"/>
                    <a:pt x="729857" y="1820856"/>
                    <a:pt x="706997" y="1819903"/>
                  </a:cubicBezTo>
                  <a:cubicBezTo>
                    <a:pt x="686995" y="1818951"/>
                    <a:pt x="676517" y="1804663"/>
                    <a:pt x="675565" y="1785613"/>
                  </a:cubicBezTo>
                  <a:cubicBezTo>
                    <a:pt x="674612" y="1757038"/>
                    <a:pt x="678422" y="1729416"/>
                    <a:pt x="678422" y="1700841"/>
                  </a:cubicBezTo>
                  <a:cubicBezTo>
                    <a:pt x="678422" y="1502721"/>
                    <a:pt x="678422" y="1304601"/>
                    <a:pt x="678422" y="1106481"/>
                  </a:cubicBezTo>
                  <a:cubicBezTo>
                    <a:pt x="678422" y="1074096"/>
                    <a:pt x="680328" y="1042663"/>
                    <a:pt x="702234" y="1015993"/>
                  </a:cubicBezTo>
                  <a:cubicBezTo>
                    <a:pt x="727953" y="984561"/>
                    <a:pt x="717474" y="955986"/>
                    <a:pt x="692709" y="930268"/>
                  </a:cubicBezTo>
                  <a:cubicBezTo>
                    <a:pt x="669849" y="905503"/>
                    <a:pt x="645084" y="881691"/>
                    <a:pt x="623178" y="855973"/>
                  </a:cubicBezTo>
                  <a:cubicBezTo>
                    <a:pt x="599365" y="825493"/>
                    <a:pt x="575553" y="790251"/>
                    <a:pt x="532690" y="800728"/>
                  </a:cubicBezTo>
                  <a:cubicBezTo>
                    <a:pt x="487922" y="811206"/>
                    <a:pt x="455537" y="847401"/>
                    <a:pt x="446965" y="891216"/>
                  </a:cubicBezTo>
                  <a:cubicBezTo>
                    <a:pt x="431724" y="969321"/>
                    <a:pt x="433630" y="1049331"/>
                    <a:pt x="463157" y="1124578"/>
                  </a:cubicBezTo>
                  <a:cubicBezTo>
                    <a:pt x="480303" y="1169346"/>
                    <a:pt x="488874" y="1197921"/>
                    <a:pt x="437440" y="1240783"/>
                  </a:cubicBezTo>
                  <a:cubicBezTo>
                    <a:pt x="379337" y="1289361"/>
                    <a:pt x="335522" y="1364608"/>
                    <a:pt x="327903" y="1450333"/>
                  </a:cubicBezTo>
                  <a:cubicBezTo>
                    <a:pt x="316472" y="1569396"/>
                    <a:pt x="342190" y="1687506"/>
                    <a:pt x="341237" y="1806568"/>
                  </a:cubicBezTo>
                  <a:cubicBezTo>
                    <a:pt x="341237" y="1829428"/>
                    <a:pt x="344095" y="1852288"/>
                    <a:pt x="332665" y="1873243"/>
                  </a:cubicBezTo>
                  <a:cubicBezTo>
                    <a:pt x="324092" y="1887531"/>
                    <a:pt x="312662" y="1897056"/>
                    <a:pt x="295517" y="1890388"/>
                  </a:cubicBezTo>
                  <a:cubicBezTo>
                    <a:pt x="279324" y="1884673"/>
                    <a:pt x="273609" y="1870386"/>
                    <a:pt x="278372" y="1853241"/>
                  </a:cubicBezTo>
                  <a:cubicBezTo>
                    <a:pt x="314567" y="1710366"/>
                    <a:pt x="271705" y="1568443"/>
                    <a:pt x="269799" y="1425568"/>
                  </a:cubicBezTo>
                  <a:cubicBezTo>
                    <a:pt x="268847" y="1392231"/>
                    <a:pt x="241224" y="1380801"/>
                    <a:pt x="215507" y="1376991"/>
                  </a:cubicBezTo>
                  <a:cubicBezTo>
                    <a:pt x="181217" y="1371276"/>
                    <a:pt x="143117" y="1353178"/>
                    <a:pt x="112637" y="1378896"/>
                  </a:cubicBezTo>
                  <a:cubicBezTo>
                    <a:pt x="93587" y="1394136"/>
                    <a:pt x="105970" y="1421758"/>
                    <a:pt x="109780" y="1443666"/>
                  </a:cubicBezTo>
                  <a:cubicBezTo>
                    <a:pt x="113590" y="1465573"/>
                    <a:pt x="121209" y="1495101"/>
                    <a:pt x="91682" y="1500816"/>
                  </a:cubicBezTo>
                  <a:cubicBezTo>
                    <a:pt x="60249" y="1507483"/>
                    <a:pt x="59297" y="1476051"/>
                    <a:pt x="56440" y="1454143"/>
                  </a:cubicBezTo>
                  <a:cubicBezTo>
                    <a:pt x="46915" y="1397946"/>
                    <a:pt x="42153" y="1344606"/>
                    <a:pt x="63107" y="1287456"/>
                  </a:cubicBezTo>
                  <a:cubicBezTo>
                    <a:pt x="80253" y="1237926"/>
                    <a:pt x="59297" y="1185538"/>
                    <a:pt x="30722" y="1142676"/>
                  </a:cubicBezTo>
                  <a:cubicBezTo>
                    <a:pt x="-14997" y="1072191"/>
                    <a:pt x="-5472" y="1003611"/>
                    <a:pt x="31674" y="935983"/>
                  </a:cubicBezTo>
                  <a:cubicBezTo>
                    <a:pt x="66917" y="873118"/>
                    <a:pt x="65012" y="798823"/>
                    <a:pt x="19292" y="746436"/>
                  </a:cubicBezTo>
                  <a:cubicBezTo>
                    <a:pt x="-9283" y="713098"/>
                    <a:pt x="242" y="681666"/>
                    <a:pt x="25959" y="654996"/>
                  </a:cubicBezTo>
                  <a:cubicBezTo>
                    <a:pt x="64059" y="614038"/>
                    <a:pt x="65965" y="580701"/>
                    <a:pt x="25007" y="538791"/>
                  </a:cubicBezTo>
                  <a:cubicBezTo>
                    <a:pt x="-9283" y="504501"/>
                    <a:pt x="-4520" y="442588"/>
                    <a:pt x="25959" y="403536"/>
                  </a:cubicBezTo>
                  <a:cubicBezTo>
                    <a:pt x="65965" y="353053"/>
                    <a:pt x="68822" y="286378"/>
                    <a:pt x="28817" y="239706"/>
                  </a:cubicBezTo>
                  <a:cubicBezTo>
                    <a:pt x="6909" y="213988"/>
                    <a:pt x="3099" y="189223"/>
                    <a:pt x="16434" y="161601"/>
                  </a:cubicBezTo>
                  <a:cubicBezTo>
                    <a:pt x="46915" y="100641"/>
                    <a:pt x="86920" y="56826"/>
                    <a:pt x="163120" y="45396"/>
                  </a:cubicBezTo>
                  <a:cubicBezTo>
                    <a:pt x="244082" y="33966"/>
                    <a:pt x="315520" y="40633"/>
                    <a:pt x="385053" y="83496"/>
                  </a:cubicBezTo>
                  <a:cubicBezTo>
                    <a:pt x="405055" y="95878"/>
                    <a:pt x="431724" y="101593"/>
                    <a:pt x="455537" y="102546"/>
                  </a:cubicBezTo>
                  <a:cubicBezTo>
                    <a:pt x="507924" y="104451"/>
                    <a:pt x="527928" y="131121"/>
                    <a:pt x="531737" y="180651"/>
                  </a:cubicBezTo>
                  <a:cubicBezTo>
                    <a:pt x="538405" y="273043"/>
                    <a:pt x="582220" y="342576"/>
                    <a:pt x="662230" y="394011"/>
                  </a:cubicBezTo>
                  <a:cubicBezTo>
                    <a:pt x="720332" y="431158"/>
                    <a:pt x="747003" y="493071"/>
                    <a:pt x="744145" y="562603"/>
                  </a:cubicBezTo>
                  <a:cubicBezTo>
                    <a:pt x="743192" y="581653"/>
                    <a:pt x="745097" y="596893"/>
                    <a:pt x="760337" y="607371"/>
                  </a:cubicBezTo>
                  <a:cubicBezTo>
                    <a:pt x="805105" y="636898"/>
                    <a:pt x="850824" y="630231"/>
                    <a:pt x="893687" y="604513"/>
                  </a:cubicBezTo>
                  <a:cubicBezTo>
                    <a:pt x="933692" y="581653"/>
                    <a:pt x="973697" y="554031"/>
                    <a:pt x="958457" y="4940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FB267C5-CAF3-4075-8482-47117B02D56B}"/>
                </a:ext>
              </a:extLst>
            </p:cNvPr>
            <p:cNvSpPr/>
            <p:nvPr/>
          </p:nvSpPr>
          <p:spPr>
            <a:xfrm>
              <a:off x="5733391" y="387247"/>
              <a:ext cx="673039" cy="889856"/>
            </a:xfrm>
            <a:custGeom>
              <a:avLst/>
              <a:gdLst>
                <a:gd name="connsiteX0" fmla="*/ 1414245 w 1419225"/>
                <a:gd name="connsiteY0" fmla="*/ 507480 h 1876425"/>
                <a:gd name="connsiteX1" fmla="*/ 1378050 w 1419225"/>
                <a:gd name="connsiteY1" fmla="*/ 402705 h 1876425"/>
                <a:gd name="connsiteX2" fmla="*/ 1350427 w 1419225"/>
                <a:gd name="connsiteY2" fmla="*/ 454140 h 1876425"/>
                <a:gd name="connsiteX3" fmla="*/ 1385670 w 1419225"/>
                <a:gd name="connsiteY3" fmla="*/ 659880 h 1876425"/>
                <a:gd name="connsiteX4" fmla="*/ 1384717 w 1419225"/>
                <a:gd name="connsiteY4" fmla="*/ 849427 h 1876425"/>
                <a:gd name="connsiteX5" fmla="*/ 1345665 w 1419225"/>
                <a:gd name="connsiteY5" fmla="*/ 816090 h 1876425"/>
                <a:gd name="connsiteX6" fmla="*/ 1353285 w 1419225"/>
                <a:gd name="connsiteY6" fmla="*/ 880860 h 1876425"/>
                <a:gd name="connsiteX7" fmla="*/ 1388527 w 1419225"/>
                <a:gd name="connsiteY7" fmla="*/ 988492 h 1876425"/>
                <a:gd name="connsiteX8" fmla="*/ 1353285 w 1419225"/>
                <a:gd name="connsiteY8" fmla="*/ 1172325 h 1876425"/>
                <a:gd name="connsiteX9" fmla="*/ 1312327 w 1419225"/>
                <a:gd name="connsiteY9" fmla="*/ 1308532 h 1876425"/>
                <a:gd name="connsiteX10" fmla="*/ 1270417 w 1419225"/>
                <a:gd name="connsiteY10" fmla="*/ 1374255 h 1876425"/>
                <a:gd name="connsiteX11" fmla="*/ 1214220 w 1419225"/>
                <a:gd name="connsiteY11" fmla="*/ 1491412 h 1876425"/>
                <a:gd name="connsiteX12" fmla="*/ 1205647 w 1419225"/>
                <a:gd name="connsiteY12" fmla="*/ 1620952 h 1876425"/>
                <a:gd name="connsiteX13" fmla="*/ 1199932 w 1419225"/>
                <a:gd name="connsiteY13" fmla="*/ 1820977 h 1876425"/>
                <a:gd name="connsiteX14" fmla="*/ 1174215 w 1419225"/>
                <a:gd name="connsiteY14" fmla="*/ 1879080 h 1876425"/>
                <a:gd name="connsiteX15" fmla="*/ 1134210 w 1419225"/>
                <a:gd name="connsiteY15" fmla="*/ 1828597 h 1876425"/>
                <a:gd name="connsiteX16" fmla="*/ 1140877 w 1419225"/>
                <a:gd name="connsiteY16" fmla="*/ 1624762 h 1876425"/>
                <a:gd name="connsiteX17" fmla="*/ 1123732 w 1419225"/>
                <a:gd name="connsiteY17" fmla="*/ 1415212 h 1876425"/>
                <a:gd name="connsiteX18" fmla="*/ 1004670 w 1419225"/>
                <a:gd name="connsiteY18" fmla="*/ 1349490 h 1876425"/>
                <a:gd name="connsiteX19" fmla="*/ 974190 w 1419225"/>
                <a:gd name="connsiteY19" fmla="*/ 1383780 h 1876425"/>
                <a:gd name="connsiteX20" fmla="*/ 972285 w 1419225"/>
                <a:gd name="connsiteY20" fmla="*/ 1428547 h 1876425"/>
                <a:gd name="connsiteX21" fmla="*/ 949425 w 1419225"/>
                <a:gd name="connsiteY21" fmla="*/ 1461885 h 1876425"/>
                <a:gd name="connsiteX22" fmla="*/ 929422 w 1419225"/>
                <a:gd name="connsiteY22" fmla="*/ 1428547 h 1876425"/>
                <a:gd name="connsiteX23" fmla="*/ 931327 w 1419225"/>
                <a:gd name="connsiteY23" fmla="*/ 1333297 h 1876425"/>
                <a:gd name="connsiteX24" fmla="*/ 937042 w 1419225"/>
                <a:gd name="connsiteY24" fmla="*/ 1116127 h 1876425"/>
                <a:gd name="connsiteX25" fmla="*/ 841792 w 1419225"/>
                <a:gd name="connsiteY25" fmla="*/ 873240 h 1876425"/>
                <a:gd name="connsiteX26" fmla="*/ 658912 w 1419225"/>
                <a:gd name="connsiteY26" fmla="*/ 802755 h 1876425"/>
                <a:gd name="connsiteX27" fmla="*/ 604620 w 1419225"/>
                <a:gd name="connsiteY27" fmla="*/ 868477 h 1876425"/>
                <a:gd name="connsiteX28" fmla="*/ 619860 w 1419225"/>
                <a:gd name="connsiteY28" fmla="*/ 945630 h 1876425"/>
                <a:gd name="connsiteX29" fmla="*/ 614145 w 1419225"/>
                <a:gd name="connsiteY29" fmla="*/ 1029450 h 1876425"/>
                <a:gd name="connsiteX30" fmla="*/ 582712 w 1419225"/>
                <a:gd name="connsiteY30" fmla="*/ 1054215 h 1876425"/>
                <a:gd name="connsiteX31" fmla="*/ 570330 w 1419225"/>
                <a:gd name="connsiteY31" fmla="*/ 1020877 h 1876425"/>
                <a:gd name="connsiteX32" fmla="*/ 563662 w 1419225"/>
                <a:gd name="connsiteY32" fmla="*/ 908482 h 1876425"/>
                <a:gd name="connsiteX33" fmla="*/ 510322 w 1419225"/>
                <a:gd name="connsiteY33" fmla="*/ 893242 h 1876425"/>
                <a:gd name="connsiteX34" fmla="*/ 465555 w 1419225"/>
                <a:gd name="connsiteY34" fmla="*/ 1139940 h 1876425"/>
                <a:gd name="connsiteX35" fmla="*/ 483652 w 1419225"/>
                <a:gd name="connsiteY35" fmla="*/ 1198042 h 1876425"/>
                <a:gd name="connsiteX36" fmla="*/ 477937 w 1419225"/>
                <a:gd name="connsiteY36" fmla="*/ 1475220 h 1876425"/>
                <a:gd name="connsiteX37" fmla="*/ 456030 w 1419225"/>
                <a:gd name="connsiteY37" fmla="*/ 1514272 h 1876425"/>
                <a:gd name="connsiteX38" fmla="*/ 429360 w 1419225"/>
                <a:gd name="connsiteY38" fmla="*/ 1477125 h 1876425"/>
                <a:gd name="connsiteX39" fmla="*/ 427455 w 1419225"/>
                <a:gd name="connsiteY39" fmla="*/ 1392352 h 1876425"/>
                <a:gd name="connsiteX40" fmla="*/ 365542 w 1419225"/>
                <a:gd name="connsiteY40" fmla="*/ 1330440 h 1876425"/>
                <a:gd name="connsiteX41" fmla="*/ 234097 w 1419225"/>
                <a:gd name="connsiteY41" fmla="*/ 1443787 h 1876425"/>
                <a:gd name="connsiteX42" fmla="*/ 246480 w 1419225"/>
                <a:gd name="connsiteY42" fmla="*/ 1723822 h 1876425"/>
                <a:gd name="connsiteX43" fmla="*/ 222667 w 1419225"/>
                <a:gd name="connsiteY43" fmla="*/ 1775257 h 1876425"/>
                <a:gd name="connsiteX44" fmla="*/ 175042 w 1419225"/>
                <a:gd name="connsiteY44" fmla="*/ 1776210 h 1876425"/>
                <a:gd name="connsiteX45" fmla="*/ 167422 w 1419225"/>
                <a:gd name="connsiteY45" fmla="*/ 1724775 h 1876425"/>
                <a:gd name="connsiteX46" fmla="*/ 155040 w 1419225"/>
                <a:gd name="connsiteY46" fmla="*/ 1394257 h 1876425"/>
                <a:gd name="connsiteX47" fmla="*/ 26452 w 1419225"/>
                <a:gd name="connsiteY47" fmla="*/ 1184707 h 1876425"/>
                <a:gd name="connsiteX48" fmla="*/ 23595 w 1419225"/>
                <a:gd name="connsiteY48" fmla="*/ 1056120 h 1876425"/>
                <a:gd name="connsiteX49" fmla="*/ 39787 w 1419225"/>
                <a:gd name="connsiteY49" fmla="*/ 907530 h 1876425"/>
                <a:gd name="connsiteX50" fmla="*/ 35977 w 1419225"/>
                <a:gd name="connsiteY50" fmla="*/ 628447 h 1876425"/>
                <a:gd name="connsiteX51" fmla="*/ 25500 w 1419225"/>
                <a:gd name="connsiteY51" fmla="*/ 580822 h 1876425"/>
                <a:gd name="connsiteX52" fmla="*/ 21690 w 1419225"/>
                <a:gd name="connsiteY52" fmla="*/ 440805 h 1876425"/>
                <a:gd name="connsiteX53" fmla="*/ 35977 w 1419225"/>
                <a:gd name="connsiteY53" fmla="*/ 330315 h 1876425"/>
                <a:gd name="connsiteX54" fmla="*/ 72172 w 1419225"/>
                <a:gd name="connsiteY54" fmla="*/ 81712 h 1876425"/>
                <a:gd name="connsiteX55" fmla="*/ 195997 w 1419225"/>
                <a:gd name="connsiteY55" fmla="*/ 24562 h 1876425"/>
                <a:gd name="connsiteX56" fmla="*/ 381735 w 1419225"/>
                <a:gd name="connsiteY56" fmla="*/ 43612 h 1876425"/>
                <a:gd name="connsiteX57" fmla="*/ 436027 w 1419225"/>
                <a:gd name="connsiteY57" fmla="*/ 90285 h 1876425"/>
                <a:gd name="connsiteX58" fmla="*/ 464602 w 1419225"/>
                <a:gd name="connsiteY58" fmla="*/ 340792 h 1876425"/>
                <a:gd name="connsiteX59" fmla="*/ 576997 w 1419225"/>
                <a:gd name="connsiteY59" fmla="*/ 473190 h 1876425"/>
                <a:gd name="connsiteX60" fmla="*/ 700822 w 1419225"/>
                <a:gd name="connsiteY60" fmla="*/ 469380 h 1876425"/>
                <a:gd name="connsiteX61" fmla="*/ 790357 w 1419225"/>
                <a:gd name="connsiteY61" fmla="*/ 499860 h 1876425"/>
                <a:gd name="connsiteX62" fmla="*/ 860842 w 1419225"/>
                <a:gd name="connsiteY62" fmla="*/ 499860 h 1876425"/>
                <a:gd name="connsiteX63" fmla="*/ 909420 w 1419225"/>
                <a:gd name="connsiteY63" fmla="*/ 416040 h 1876425"/>
                <a:gd name="connsiteX64" fmla="*/ 928470 w 1419225"/>
                <a:gd name="connsiteY64" fmla="*/ 210300 h 1876425"/>
                <a:gd name="connsiteX65" fmla="*/ 962760 w 1419225"/>
                <a:gd name="connsiteY65" fmla="*/ 96952 h 1876425"/>
                <a:gd name="connsiteX66" fmla="*/ 1021815 w 1419225"/>
                <a:gd name="connsiteY66" fmla="*/ 25515 h 1876425"/>
                <a:gd name="connsiteX67" fmla="*/ 1138020 w 1419225"/>
                <a:gd name="connsiteY67" fmla="*/ 750 h 1876425"/>
                <a:gd name="connsiteX68" fmla="*/ 1319947 w 1419225"/>
                <a:gd name="connsiteY68" fmla="*/ 156007 h 1876425"/>
                <a:gd name="connsiteX69" fmla="*/ 1397100 w 1419225"/>
                <a:gd name="connsiteY69" fmla="*/ 293167 h 1876425"/>
                <a:gd name="connsiteX70" fmla="*/ 1427580 w 1419225"/>
                <a:gd name="connsiteY70" fmla="*/ 343650 h 1876425"/>
                <a:gd name="connsiteX71" fmla="*/ 1414245 w 1419225"/>
                <a:gd name="connsiteY71" fmla="*/ 507480 h 1876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419225" h="1876425">
                  <a:moveTo>
                    <a:pt x="1414245" y="507480"/>
                  </a:moveTo>
                  <a:cubicBezTo>
                    <a:pt x="1377097" y="467475"/>
                    <a:pt x="1398052" y="429375"/>
                    <a:pt x="1378050" y="402705"/>
                  </a:cubicBezTo>
                  <a:cubicBezTo>
                    <a:pt x="1350427" y="412230"/>
                    <a:pt x="1350427" y="435090"/>
                    <a:pt x="1350427" y="454140"/>
                  </a:cubicBezTo>
                  <a:cubicBezTo>
                    <a:pt x="1350427" y="524625"/>
                    <a:pt x="1340902" y="591300"/>
                    <a:pt x="1385670" y="659880"/>
                  </a:cubicBezTo>
                  <a:cubicBezTo>
                    <a:pt x="1421865" y="714172"/>
                    <a:pt x="1383765" y="785610"/>
                    <a:pt x="1384717" y="849427"/>
                  </a:cubicBezTo>
                  <a:cubicBezTo>
                    <a:pt x="1352332" y="851332"/>
                    <a:pt x="1366620" y="817995"/>
                    <a:pt x="1345665" y="816090"/>
                  </a:cubicBezTo>
                  <a:cubicBezTo>
                    <a:pt x="1335187" y="838950"/>
                    <a:pt x="1346617" y="859905"/>
                    <a:pt x="1353285" y="880860"/>
                  </a:cubicBezTo>
                  <a:cubicBezTo>
                    <a:pt x="1364715" y="917055"/>
                    <a:pt x="1379955" y="951345"/>
                    <a:pt x="1388527" y="988492"/>
                  </a:cubicBezTo>
                  <a:cubicBezTo>
                    <a:pt x="1403767" y="1054215"/>
                    <a:pt x="1408530" y="1117080"/>
                    <a:pt x="1353285" y="1172325"/>
                  </a:cubicBezTo>
                  <a:cubicBezTo>
                    <a:pt x="1318042" y="1207567"/>
                    <a:pt x="1300897" y="1256145"/>
                    <a:pt x="1312327" y="1308532"/>
                  </a:cubicBezTo>
                  <a:cubicBezTo>
                    <a:pt x="1320900" y="1345680"/>
                    <a:pt x="1295182" y="1360920"/>
                    <a:pt x="1270417" y="1374255"/>
                  </a:cubicBezTo>
                  <a:cubicBezTo>
                    <a:pt x="1222792" y="1400925"/>
                    <a:pt x="1204695" y="1437120"/>
                    <a:pt x="1214220" y="1491412"/>
                  </a:cubicBezTo>
                  <a:cubicBezTo>
                    <a:pt x="1221840" y="1534275"/>
                    <a:pt x="1216125" y="1578090"/>
                    <a:pt x="1205647" y="1620952"/>
                  </a:cubicBezTo>
                  <a:cubicBezTo>
                    <a:pt x="1188502" y="1687627"/>
                    <a:pt x="1174215" y="1752397"/>
                    <a:pt x="1199932" y="1820977"/>
                  </a:cubicBezTo>
                  <a:cubicBezTo>
                    <a:pt x="1208505" y="1843837"/>
                    <a:pt x="1207552" y="1875270"/>
                    <a:pt x="1174215" y="1879080"/>
                  </a:cubicBezTo>
                  <a:cubicBezTo>
                    <a:pt x="1142782" y="1881937"/>
                    <a:pt x="1134210" y="1854315"/>
                    <a:pt x="1134210" y="1828597"/>
                  </a:cubicBezTo>
                  <a:cubicBezTo>
                    <a:pt x="1132305" y="1760970"/>
                    <a:pt x="1134210" y="1693342"/>
                    <a:pt x="1140877" y="1624762"/>
                  </a:cubicBezTo>
                  <a:cubicBezTo>
                    <a:pt x="1148497" y="1554277"/>
                    <a:pt x="1160880" y="1483792"/>
                    <a:pt x="1123732" y="1415212"/>
                  </a:cubicBezTo>
                  <a:cubicBezTo>
                    <a:pt x="1101825" y="1375207"/>
                    <a:pt x="1049437" y="1341870"/>
                    <a:pt x="1004670" y="1349490"/>
                  </a:cubicBezTo>
                  <a:cubicBezTo>
                    <a:pt x="983715" y="1353300"/>
                    <a:pt x="976095" y="1364730"/>
                    <a:pt x="974190" y="1383780"/>
                  </a:cubicBezTo>
                  <a:cubicBezTo>
                    <a:pt x="973237" y="1399020"/>
                    <a:pt x="973237" y="1414260"/>
                    <a:pt x="972285" y="1428547"/>
                  </a:cubicBezTo>
                  <a:cubicBezTo>
                    <a:pt x="971332" y="1443787"/>
                    <a:pt x="969427" y="1461885"/>
                    <a:pt x="949425" y="1461885"/>
                  </a:cubicBezTo>
                  <a:cubicBezTo>
                    <a:pt x="926565" y="1462837"/>
                    <a:pt x="930375" y="1442835"/>
                    <a:pt x="929422" y="1428547"/>
                  </a:cubicBezTo>
                  <a:cubicBezTo>
                    <a:pt x="928470" y="1396162"/>
                    <a:pt x="919897" y="1360920"/>
                    <a:pt x="931327" y="1333297"/>
                  </a:cubicBezTo>
                  <a:cubicBezTo>
                    <a:pt x="958950" y="1260907"/>
                    <a:pt x="947520" y="1187565"/>
                    <a:pt x="937042" y="1116127"/>
                  </a:cubicBezTo>
                  <a:cubicBezTo>
                    <a:pt x="924660" y="1029450"/>
                    <a:pt x="903705" y="943725"/>
                    <a:pt x="841792" y="873240"/>
                  </a:cubicBezTo>
                  <a:cubicBezTo>
                    <a:pt x="793215" y="816090"/>
                    <a:pt x="733207" y="796087"/>
                    <a:pt x="658912" y="802755"/>
                  </a:cubicBezTo>
                  <a:cubicBezTo>
                    <a:pt x="614145" y="806565"/>
                    <a:pt x="597952" y="827520"/>
                    <a:pt x="604620" y="868477"/>
                  </a:cubicBezTo>
                  <a:cubicBezTo>
                    <a:pt x="608430" y="894195"/>
                    <a:pt x="614145" y="920865"/>
                    <a:pt x="619860" y="945630"/>
                  </a:cubicBezTo>
                  <a:cubicBezTo>
                    <a:pt x="626527" y="974205"/>
                    <a:pt x="622717" y="1001827"/>
                    <a:pt x="614145" y="1029450"/>
                  </a:cubicBezTo>
                  <a:cubicBezTo>
                    <a:pt x="609382" y="1043737"/>
                    <a:pt x="601762" y="1059930"/>
                    <a:pt x="582712" y="1054215"/>
                  </a:cubicBezTo>
                  <a:cubicBezTo>
                    <a:pt x="566520" y="1049452"/>
                    <a:pt x="568425" y="1033260"/>
                    <a:pt x="570330" y="1020877"/>
                  </a:cubicBezTo>
                  <a:cubicBezTo>
                    <a:pt x="574140" y="982777"/>
                    <a:pt x="572235" y="945630"/>
                    <a:pt x="563662" y="908482"/>
                  </a:cubicBezTo>
                  <a:cubicBezTo>
                    <a:pt x="555090" y="872287"/>
                    <a:pt x="535087" y="873240"/>
                    <a:pt x="510322" y="893242"/>
                  </a:cubicBezTo>
                  <a:cubicBezTo>
                    <a:pt x="456030" y="938010"/>
                    <a:pt x="429360" y="1079932"/>
                    <a:pt x="465555" y="1139940"/>
                  </a:cubicBezTo>
                  <a:cubicBezTo>
                    <a:pt x="476985" y="1158990"/>
                    <a:pt x="484605" y="1176135"/>
                    <a:pt x="483652" y="1198042"/>
                  </a:cubicBezTo>
                  <a:cubicBezTo>
                    <a:pt x="481747" y="1290435"/>
                    <a:pt x="479842" y="1382827"/>
                    <a:pt x="477937" y="1475220"/>
                  </a:cubicBezTo>
                  <a:cubicBezTo>
                    <a:pt x="477937" y="1491412"/>
                    <a:pt x="479842" y="1514272"/>
                    <a:pt x="456030" y="1514272"/>
                  </a:cubicBezTo>
                  <a:cubicBezTo>
                    <a:pt x="434122" y="1515225"/>
                    <a:pt x="430312" y="1494270"/>
                    <a:pt x="429360" y="1477125"/>
                  </a:cubicBezTo>
                  <a:cubicBezTo>
                    <a:pt x="427455" y="1448550"/>
                    <a:pt x="426502" y="1420927"/>
                    <a:pt x="427455" y="1392352"/>
                  </a:cubicBezTo>
                  <a:cubicBezTo>
                    <a:pt x="429360" y="1347585"/>
                    <a:pt x="403642" y="1332345"/>
                    <a:pt x="365542" y="1330440"/>
                  </a:cubicBezTo>
                  <a:cubicBezTo>
                    <a:pt x="316012" y="1328535"/>
                    <a:pt x="234097" y="1395210"/>
                    <a:pt x="234097" y="1443787"/>
                  </a:cubicBezTo>
                  <a:cubicBezTo>
                    <a:pt x="234097" y="1537132"/>
                    <a:pt x="207427" y="1631430"/>
                    <a:pt x="246480" y="1723822"/>
                  </a:cubicBezTo>
                  <a:cubicBezTo>
                    <a:pt x="256005" y="1746682"/>
                    <a:pt x="241717" y="1763827"/>
                    <a:pt x="222667" y="1775257"/>
                  </a:cubicBezTo>
                  <a:cubicBezTo>
                    <a:pt x="207427" y="1784782"/>
                    <a:pt x="190282" y="1787640"/>
                    <a:pt x="175042" y="1776210"/>
                  </a:cubicBezTo>
                  <a:cubicBezTo>
                    <a:pt x="155992" y="1761922"/>
                    <a:pt x="161707" y="1743825"/>
                    <a:pt x="167422" y="1724775"/>
                  </a:cubicBezTo>
                  <a:cubicBezTo>
                    <a:pt x="198855" y="1613332"/>
                    <a:pt x="206475" y="1495222"/>
                    <a:pt x="155040" y="1394257"/>
                  </a:cubicBezTo>
                  <a:cubicBezTo>
                    <a:pt x="117892" y="1322820"/>
                    <a:pt x="77887" y="1249477"/>
                    <a:pt x="26452" y="1184707"/>
                  </a:cubicBezTo>
                  <a:cubicBezTo>
                    <a:pt x="-7838" y="1141845"/>
                    <a:pt x="-8790" y="1096125"/>
                    <a:pt x="23595" y="1056120"/>
                  </a:cubicBezTo>
                  <a:cubicBezTo>
                    <a:pt x="62647" y="1007542"/>
                    <a:pt x="58837" y="959917"/>
                    <a:pt x="39787" y="907530"/>
                  </a:cubicBezTo>
                  <a:cubicBezTo>
                    <a:pt x="7402" y="815137"/>
                    <a:pt x="-3075" y="721792"/>
                    <a:pt x="35977" y="628447"/>
                  </a:cubicBezTo>
                  <a:cubicBezTo>
                    <a:pt x="43597" y="610350"/>
                    <a:pt x="34072" y="595110"/>
                    <a:pt x="25500" y="580822"/>
                  </a:cubicBezTo>
                  <a:cubicBezTo>
                    <a:pt x="-2123" y="534150"/>
                    <a:pt x="-2123" y="488430"/>
                    <a:pt x="21690" y="440805"/>
                  </a:cubicBezTo>
                  <a:cubicBezTo>
                    <a:pt x="38835" y="406515"/>
                    <a:pt x="33120" y="367462"/>
                    <a:pt x="35977" y="330315"/>
                  </a:cubicBezTo>
                  <a:cubicBezTo>
                    <a:pt x="42645" y="247447"/>
                    <a:pt x="40740" y="160770"/>
                    <a:pt x="72172" y="81712"/>
                  </a:cubicBezTo>
                  <a:cubicBezTo>
                    <a:pt x="93127" y="28372"/>
                    <a:pt x="144562" y="15990"/>
                    <a:pt x="195997" y="24562"/>
                  </a:cubicBezTo>
                  <a:cubicBezTo>
                    <a:pt x="257910" y="35040"/>
                    <a:pt x="319822" y="39802"/>
                    <a:pt x="381735" y="43612"/>
                  </a:cubicBezTo>
                  <a:cubicBezTo>
                    <a:pt x="413167" y="45517"/>
                    <a:pt x="428407" y="60757"/>
                    <a:pt x="436027" y="90285"/>
                  </a:cubicBezTo>
                  <a:cubicBezTo>
                    <a:pt x="457935" y="172200"/>
                    <a:pt x="476985" y="254115"/>
                    <a:pt x="464602" y="340792"/>
                  </a:cubicBezTo>
                  <a:cubicBezTo>
                    <a:pt x="453172" y="427470"/>
                    <a:pt x="488415" y="467475"/>
                    <a:pt x="576997" y="473190"/>
                  </a:cubicBezTo>
                  <a:cubicBezTo>
                    <a:pt x="617955" y="476047"/>
                    <a:pt x="659865" y="471285"/>
                    <a:pt x="700822" y="469380"/>
                  </a:cubicBezTo>
                  <a:cubicBezTo>
                    <a:pt x="735112" y="467475"/>
                    <a:pt x="766545" y="463665"/>
                    <a:pt x="790357" y="499860"/>
                  </a:cubicBezTo>
                  <a:cubicBezTo>
                    <a:pt x="809407" y="527482"/>
                    <a:pt x="837982" y="515100"/>
                    <a:pt x="860842" y="499860"/>
                  </a:cubicBezTo>
                  <a:cubicBezTo>
                    <a:pt x="890370" y="479857"/>
                    <a:pt x="929422" y="458902"/>
                    <a:pt x="909420" y="416040"/>
                  </a:cubicBezTo>
                  <a:cubicBezTo>
                    <a:pt x="873225" y="341745"/>
                    <a:pt x="899895" y="276975"/>
                    <a:pt x="928470" y="210300"/>
                  </a:cubicBezTo>
                  <a:cubicBezTo>
                    <a:pt x="943710" y="174105"/>
                    <a:pt x="962760" y="136957"/>
                    <a:pt x="962760" y="96952"/>
                  </a:cubicBezTo>
                  <a:cubicBezTo>
                    <a:pt x="962760" y="54090"/>
                    <a:pt x="987525" y="35040"/>
                    <a:pt x="1021815" y="25515"/>
                  </a:cubicBezTo>
                  <a:cubicBezTo>
                    <a:pt x="1059915" y="15037"/>
                    <a:pt x="1098967" y="4560"/>
                    <a:pt x="1138020" y="750"/>
                  </a:cubicBezTo>
                  <a:cubicBezTo>
                    <a:pt x="1220887" y="-8775"/>
                    <a:pt x="1310422" y="74092"/>
                    <a:pt x="1319947" y="156007"/>
                  </a:cubicBezTo>
                  <a:cubicBezTo>
                    <a:pt x="1325662" y="210300"/>
                    <a:pt x="1327567" y="271260"/>
                    <a:pt x="1397100" y="293167"/>
                  </a:cubicBezTo>
                  <a:cubicBezTo>
                    <a:pt x="1418055" y="299835"/>
                    <a:pt x="1428532" y="323647"/>
                    <a:pt x="1427580" y="343650"/>
                  </a:cubicBezTo>
                  <a:cubicBezTo>
                    <a:pt x="1427580" y="394132"/>
                    <a:pt x="1420912" y="443662"/>
                    <a:pt x="1414245" y="5074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BF4214D-D001-496A-99FA-EE8A52D6E1A9}"/>
                </a:ext>
              </a:extLst>
            </p:cNvPr>
            <p:cNvSpPr/>
            <p:nvPr/>
          </p:nvSpPr>
          <p:spPr>
            <a:xfrm>
              <a:off x="6638955" y="1103101"/>
              <a:ext cx="31619" cy="54204"/>
            </a:xfrm>
            <a:custGeom>
              <a:avLst/>
              <a:gdLst>
                <a:gd name="connsiteX0" fmla="*/ 0 w 66675"/>
                <a:gd name="connsiteY0" fmla="*/ 63818 h 114300"/>
                <a:gd name="connsiteX1" fmla="*/ 27622 w 66675"/>
                <a:gd name="connsiteY1" fmla="*/ 0 h 114300"/>
                <a:gd name="connsiteX2" fmla="*/ 73342 w 66675"/>
                <a:gd name="connsiteY2" fmla="*/ 78105 h 114300"/>
                <a:gd name="connsiteX3" fmla="*/ 37147 w 66675"/>
                <a:gd name="connsiteY3" fmla="*/ 121920 h 114300"/>
                <a:gd name="connsiteX4" fmla="*/ 0 w 66675"/>
                <a:gd name="connsiteY4" fmla="*/ 63818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114300">
                  <a:moveTo>
                    <a:pt x="0" y="63818"/>
                  </a:moveTo>
                  <a:cubicBezTo>
                    <a:pt x="4763" y="40958"/>
                    <a:pt x="-3810" y="0"/>
                    <a:pt x="27622" y="0"/>
                  </a:cubicBezTo>
                  <a:cubicBezTo>
                    <a:pt x="69533" y="953"/>
                    <a:pt x="67628" y="46673"/>
                    <a:pt x="73342" y="78105"/>
                  </a:cubicBezTo>
                  <a:cubicBezTo>
                    <a:pt x="78105" y="103823"/>
                    <a:pt x="66675" y="122873"/>
                    <a:pt x="37147" y="121920"/>
                  </a:cubicBezTo>
                  <a:cubicBezTo>
                    <a:pt x="-1905" y="120968"/>
                    <a:pt x="2858" y="90488"/>
                    <a:pt x="0" y="63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EDFE0E1-41CE-4755-B3BE-6965A8C8E3B4}"/>
                </a:ext>
              </a:extLst>
            </p:cNvPr>
            <p:cNvSpPr/>
            <p:nvPr/>
          </p:nvSpPr>
          <p:spPr>
            <a:xfrm>
              <a:off x="10091779" y="1310885"/>
              <a:ext cx="18068" cy="40653"/>
            </a:xfrm>
            <a:custGeom>
              <a:avLst/>
              <a:gdLst>
                <a:gd name="connsiteX0" fmla="*/ 0 w 38100"/>
                <a:gd name="connsiteY0" fmla="*/ 49530 h 85725"/>
                <a:gd name="connsiteX1" fmla="*/ 25717 w 38100"/>
                <a:gd name="connsiteY1" fmla="*/ 0 h 85725"/>
                <a:gd name="connsiteX2" fmla="*/ 46672 w 38100"/>
                <a:gd name="connsiteY2" fmla="*/ 43815 h 85725"/>
                <a:gd name="connsiteX3" fmla="*/ 18097 w 38100"/>
                <a:gd name="connsiteY3" fmla="*/ 93345 h 85725"/>
                <a:gd name="connsiteX4" fmla="*/ 0 w 38100"/>
                <a:gd name="connsiteY4" fmla="*/ 4953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85725">
                  <a:moveTo>
                    <a:pt x="0" y="49530"/>
                  </a:moveTo>
                  <a:cubicBezTo>
                    <a:pt x="3810" y="28575"/>
                    <a:pt x="-2858" y="0"/>
                    <a:pt x="25717" y="0"/>
                  </a:cubicBezTo>
                  <a:cubicBezTo>
                    <a:pt x="50482" y="0"/>
                    <a:pt x="47625" y="26670"/>
                    <a:pt x="46672" y="43815"/>
                  </a:cubicBezTo>
                  <a:cubicBezTo>
                    <a:pt x="45720" y="64770"/>
                    <a:pt x="49530" y="95250"/>
                    <a:pt x="18097" y="93345"/>
                  </a:cubicBezTo>
                  <a:cubicBezTo>
                    <a:pt x="-6668" y="92393"/>
                    <a:pt x="4763" y="63818"/>
                    <a:pt x="0" y="495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B1E4669-E55C-4303-B90A-69E206519215}"/>
                </a:ext>
              </a:extLst>
            </p:cNvPr>
            <p:cNvSpPr/>
            <p:nvPr/>
          </p:nvSpPr>
          <p:spPr>
            <a:xfrm>
              <a:off x="8003769" y="1293973"/>
              <a:ext cx="22585" cy="36136"/>
            </a:xfrm>
            <a:custGeom>
              <a:avLst/>
              <a:gdLst>
                <a:gd name="connsiteX0" fmla="*/ 22402 w 47625"/>
                <a:gd name="connsiteY0" fmla="*/ 76620 h 76200"/>
                <a:gd name="connsiteX1" fmla="*/ 494 w 47625"/>
                <a:gd name="connsiteY1" fmla="*/ 37568 h 76200"/>
                <a:gd name="connsiteX2" fmla="*/ 31927 w 47625"/>
                <a:gd name="connsiteY2" fmla="*/ 420 h 76200"/>
                <a:gd name="connsiteX3" fmla="*/ 50977 w 47625"/>
                <a:gd name="connsiteY3" fmla="*/ 41378 h 76200"/>
                <a:gd name="connsiteX4" fmla="*/ 22402 w 47625"/>
                <a:gd name="connsiteY4" fmla="*/ 7662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76200">
                  <a:moveTo>
                    <a:pt x="22402" y="76620"/>
                  </a:moveTo>
                  <a:cubicBezTo>
                    <a:pt x="1447" y="71858"/>
                    <a:pt x="-1411" y="55665"/>
                    <a:pt x="494" y="37568"/>
                  </a:cubicBezTo>
                  <a:cubicBezTo>
                    <a:pt x="2399" y="19470"/>
                    <a:pt x="6209" y="-3389"/>
                    <a:pt x="31927" y="420"/>
                  </a:cubicBezTo>
                  <a:cubicBezTo>
                    <a:pt x="52882" y="3278"/>
                    <a:pt x="50977" y="25186"/>
                    <a:pt x="50977" y="41378"/>
                  </a:cubicBezTo>
                  <a:cubicBezTo>
                    <a:pt x="50977" y="59475"/>
                    <a:pt x="45262" y="75668"/>
                    <a:pt x="22402" y="76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8FDFCDC-ABA5-42D6-8D98-6D51E69CF42A}"/>
                </a:ext>
              </a:extLst>
            </p:cNvPr>
            <p:cNvSpPr/>
            <p:nvPr/>
          </p:nvSpPr>
          <p:spPr>
            <a:xfrm>
              <a:off x="10675890" y="1311323"/>
              <a:ext cx="18068" cy="40653"/>
            </a:xfrm>
            <a:custGeom>
              <a:avLst/>
              <a:gdLst>
                <a:gd name="connsiteX0" fmla="*/ 47504 w 38100"/>
                <a:gd name="connsiteY0" fmla="*/ 40986 h 85725"/>
                <a:gd name="connsiteX1" fmla="*/ 18929 w 38100"/>
                <a:gd name="connsiteY1" fmla="*/ 92421 h 85725"/>
                <a:gd name="connsiteX2" fmla="*/ 832 w 38100"/>
                <a:gd name="connsiteY2" fmla="*/ 52416 h 85725"/>
                <a:gd name="connsiteX3" fmla="*/ 24644 w 38100"/>
                <a:gd name="connsiteY3" fmla="*/ 29 h 85725"/>
                <a:gd name="connsiteX4" fmla="*/ 47504 w 38100"/>
                <a:gd name="connsiteY4" fmla="*/ 4098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85725">
                  <a:moveTo>
                    <a:pt x="47504" y="40986"/>
                  </a:moveTo>
                  <a:cubicBezTo>
                    <a:pt x="44647" y="60989"/>
                    <a:pt x="47504" y="90516"/>
                    <a:pt x="18929" y="92421"/>
                  </a:cubicBezTo>
                  <a:cubicBezTo>
                    <a:pt x="-3931" y="94326"/>
                    <a:pt x="-121" y="67656"/>
                    <a:pt x="832" y="52416"/>
                  </a:cubicBezTo>
                  <a:cubicBezTo>
                    <a:pt x="2737" y="32414"/>
                    <a:pt x="-8693" y="981"/>
                    <a:pt x="24644" y="29"/>
                  </a:cubicBezTo>
                  <a:cubicBezTo>
                    <a:pt x="44647" y="-924"/>
                    <a:pt x="45599" y="21936"/>
                    <a:pt x="47504" y="409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7BDA6A-1CAA-4308-A015-9B9016183427}"/>
                </a:ext>
              </a:extLst>
            </p:cNvPr>
            <p:cNvSpPr/>
            <p:nvPr/>
          </p:nvSpPr>
          <p:spPr>
            <a:xfrm>
              <a:off x="7465121" y="1294499"/>
              <a:ext cx="22585" cy="31619"/>
            </a:xfrm>
            <a:custGeom>
              <a:avLst/>
              <a:gdLst>
                <a:gd name="connsiteX0" fmla="*/ 47625 w 47625"/>
                <a:gd name="connsiteY0" fmla="*/ 34554 h 66675"/>
                <a:gd name="connsiteX1" fmla="*/ 24765 w 47625"/>
                <a:gd name="connsiteY1" fmla="*/ 73606 h 66675"/>
                <a:gd name="connsiteX2" fmla="*/ 0 w 47625"/>
                <a:gd name="connsiteY2" fmla="*/ 39316 h 66675"/>
                <a:gd name="connsiteX3" fmla="*/ 22860 w 47625"/>
                <a:gd name="connsiteY3" fmla="*/ 264 h 66675"/>
                <a:gd name="connsiteX4" fmla="*/ 47625 w 47625"/>
                <a:gd name="connsiteY4" fmla="*/ 3455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66675">
                  <a:moveTo>
                    <a:pt x="47625" y="34554"/>
                  </a:moveTo>
                  <a:cubicBezTo>
                    <a:pt x="46672" y="51699"/>
                    <a:pt x="47625" y="71701"/>
                    <a:pt x="24765" y="73606"/>
                  </a:cubicBezTo>
                  <a:cubicBezTo>
                    <a:pt x="0" y="75511"/>
                    <a:pt x="0" y="56461"/>
                    <a:pt x="0" y="39316"/>
                  </a:cubicBezTo>
                  <a:cubicBezTo>
                    <a:pt x="0" y="22171"/>
                    <a:pt x="1905" y="3121"/>
                    <a:pt x="22860" y="264"/>
                  </a:cubicBezTo>
                  <a:cubicBezTo>
                    <a:pt x="47625" y="-2594"/>
                    <a:pt x="45720" y="18361"/>
                    <a:pt x="47625" y="345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8CC6177-2DCC-4EE3-A683-49719908BE64}"/>
                </a:ext>
              </a:extLst>
            </p:cNvPr>
            <p:cNvSpPr/>
            <p:nvPr/>
          </p:nvSpPr>
          <p:spPr>
            <a:xfrm>
              <a:off x="8170197" y="1297767"/>
              <a:ext cx="22585" cy="27102"/>
            </a:xfrm>
            <a:custGeom>
              <a:avLst/>
              <a:gdLst>
                <a:gd name="connsiteX0" fmla="*/ 55317 w 47625"/>
                <a:gd name="connsiteY0" fmla="*/ 37185 h 57150"/>
                <a:gd name="connsiteX1" fmla="*/ 36267 w 47625"/>
                <a:gd name="connsiteY1" fmla="*/ 63855 h 57150"/>
                <a:gd name="connsiteX2" fmla="*/ 72 w 47625"/>
                <a:gd name="connsiteY2" fmla="*/ 27660 h 57150"/>
                <a:gd name="connsiteX3" fmla="*/ 22932 w 47625"/>
                <a:gd name="connsiteY3" fmla="*/ 38 h 57150"/>
                <a:gd name="connsiteX4" fmla="*/ 55317 w 47625"/>
                <a:gd name="connsiteY4" fmla="*/ 3718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57150">
                  <a:moveTo>
                    <a:pt x="55317" y="37185"/>
                  </a:moveTo>
                  <a:cubicBezTo>
                    <a:pt x="54364" y="50520"/>
                    <a:pt x="56270" y="66713"/>
                    <a:pt x="36267" y="63855"/>
                  </a:cubicBezTo>
                  <a:cubicBezTo>
                    <a:pt x="15312" y="61950"/>
                    <a:pt x="1024" y="49568"/>
                    <a:pt x="72" y="27660"/>
                  </a:cubicBezTo>
                  <a:cubicBezTo>
                    <a:pt x="-880" y="12420"/>
                    <a:pt x="7692" y="990"/>
                    <a:pt x="22932" y="38"/>
                  </a:cubicBezTo>
                  <a:cubicBezTo>
                    <a:pt x="46745" y="-915"/>
                    <a:pt x="53412" y="16230"/>
                    <a:pt x="55317" y="3718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B4D84FB-D52C-4915-B9FB-785A9FB7A277}"/>
                </a:ext>
              </a:extLst>
            </p:cNvPr>
            <p:cNvSpPr/>
            <p:nvPr/>
          </p:nvSpPr>
          <p:spPr>
            <a:xfrm>
              <a:off x="9606562" y="1108522"/>
              <a:ext cx="27102" cy="27102"/>
            </a:xfrm>
            <a:custGeom>
              <a:avLst/>
              <a:gdLst>
                <a:gd name="connsiteX0" fmla="*/ 35426 w 57150"/>
                <a:gd name="connsiteY0" fmla="*/ 0 h 57150"/>
                <a:gd name="connsiteX1" fmla="*/ 58285 w 57150"/>
                <a:gd name="connsiteY1" fmla="*/ 26670 h 57150"/>
                <a:gd name="connsiteX2" fmla="*/ 19233 w 57150"/>
                <a:gd name="connsiteY2" fmla="*/ 60007 h 57150"/>
                <a:gd name="connsiteX3" fmla="*/ 1135 w 57150"/>
                <a:gd name="connsiteY3" fmla="*/ 31432 h 57150"/>
                <a:gd name="connsiteX4" fmla="*/ 35426 w 57150"/>
                <a:gd name="connsiteY4" fmla="*/ 0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35426" y="0"/>
                  </a:moveTo>
                  <a:cubicBezTo>
                    <a:pt x="49713" y="2857"/>
                    <a:pt x="61143" y="11430"/>
                    <a:pt x="58285" y="26670"/>
                  </a:cubicBezTo>
                  <a:cubicBezTo>
                    <a:pt x="54476" y="46672"/>
                    <a:pt x="41140" y="60960"/>
                    <a:pt x="19233" y="60007"/>
                  </a:cubicBezTo>
                  <a:cubicBezTo>
                    <a:pt x="3040" y="59055"/>
                    <a:pt x="-2674" y="46672"/>
                    <a:pt x="1135" y="31432"/>
                  </a:cubicBezTo>
                  <a:cubicBezTo>
                    <a:pt x="5898" y="14288"/>
                    <a:pt x="13518" y="0"/>
                    <a:pt x="3542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EAA59E3-ABB3-462E-941D-0587A5F5F04C}"/>
                </a:ext>
              </a:extLst>
            </p:cNvPr>
            <p:cNvSpPr/>
            <p:nvPr/>
          </p:nvSpPr>
          <p:spPr>
            <a:xfrm>
              <a:off x="8116461" y="1126138"/>
              <a:ext cx="18068" cy="31619"/>
            </a:xfrm>
            <a:custGeom>
              <a:avLst/>
              <a:gdLst>
                <a:gd name="connsiteX0" fmla="*/ 46709 w 38100"/>
                <a:gd name="connsiteY0" fmla="*/ 37147 h 66675"/>
                <a:gd name="connsiteX1" fmla="*/ 21944 w 38100"/>
                <a:gd name="connsiteY1" fmla="*/ 70485 h 66675"/>
                <a:gd name="connsiteX2" fmla="*/ 36 w 38100"/>
                <a:gd name="connsiteY2" fmla="*/ 33338 h 66675"/>
                <a:gd name="connsiteX3" fmla="*/ 20991 w 38100"/>
                <a:gd name="connsiteY3" fmla="*/ 0 h 66675"/>
                <a:gd name="connsiteX4" fmla="*/ 46709 w 38100"/>
                <a:gd name="connsiteY4" fmla="*/ 3714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66675">
                  <a:moveTo>
                    <a:pt x="46709" y="37147"/>
                  </a:moveTo>
                  <a:cubicBezTo>
                    <a:pt x="44804" y="53340"/>
                    <a:pt x="39089" y="70485"/>
                    <a:pt x="21944" y="70485"/>
                  </a:cubicBezTo>
                  <a:cubicBezTo>
                    <a:pt x="-1868" y="71438"/>
                    <a:pt x="36" y="49530"/>
                    <a:pt x="36" y="33338"/>
                  </a:cubicBezTo>
                  <a:cubicBezTo>
                    <a:pt x="36" y="18097"/>
                    <a:pt x="1941" y="0"/>
                    <a:pt x="20991" y="0"/>
                  </a:cubicBezTo>
                  <a:cubicBezTo>
                    <a:pt x="42899" y="953"/>
                    <a:pt x="42899" y="20955"/>
                    <a:pt x="46709" y="371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0525E56-092A-455A-9702-B22E7591F5E3}"/>
                </a:ext>
              </a:extLst>
            </p:cNvPr>
            <p:cNvSpPr/>
            <p:nvPr/>
          </p:nvSpPr>
          <p:spPr>
            <a:xfrm>
              <a:off x="7577547" y="1126535"/>
              <a:ext cx="18068" cy="31619"/>
            </a:xfrm>
            <a:custGeom>
              <a:avLst/>
              <a:gdLst>
                <a:gd name="connsiteX0" fmla="*/ 43916 w 38100"/>
                <a:gd name="connsiteY0" fmla="*/ 34406 h 66675"/>
                <a:gd name="connsiteX1" fmla="*/ 21056 w 38100"/>
                <a:gd name="connsiteY1" fmla="*/ 67744 h 66675"/>
                <a:gd name="connsiteX2" fmla="*/ 100 w 38100"/>
                <a:gd name="connsiteY2" fmla="*/ 36311 h 66675"/>
                <a:gd name="connsiteX3" fmla="*/ 22008 w 38100"/>
                <a:gd name="connsiteY3" fmla="*/ 116 h 66675"/>
                <a:gd name="connsiteX4" fmla="*/ 43916 w 38100"/>
                <a:gd name="connsiteY4" fmla="*/ 3440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66675">
                  <a:moveTo>
                    <a:pt x="43916" y="34406"/>
                  </a:moveTo>
                  <a:cubicBezTo>
                    <a:pt x="42011" y="49646"/>
                    <a:pt x="39153" y="66791"/>
                    <a:pt x="21056" y="67744"/>
                  </a:cubicBezTo>
                  <a:cubicBezTo>
                    <a:pt x="-852" y="69649"/>
                    <a:pt x="100" y="50599"/>
                    <a:pt x="100" y="36311"/>
                  </a:cubicBezTo>
                  <a:cubicBezTo>
                    <a:pt x="100" y="20119"/>
                    <a:pt x="-2757" y="-1789"/>
                    <a:pt x="22008" y="116"/>
                  </a:cubicBezTo>
                  <a:cubicBezTo>
                    <a:pt x="40106" y="2021"/>
                    <a:pt x="42011" y="20119"/>
                    <a:pt x="43916" y="344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34D352A-210B-423E-B9DD-D90835300ED8}"/>
                </a:ext>
              </a:extLst>
            </p:cNvPr>
            <p:cNvSpPr/>
            <p:nvPr/>
          </p:nvSpPr>
          <p:spPr>
            <a:xfrm>
              <a:off x="11180790" y="1328463"/>
              <a:ext cx="22585" cy="22585"/>
            </a:xfrm>
            <a:custGeom>
              <a:avLst/>
              <a:gdLst>
                <a:gd name="connsiteX0" fmla="*/ 23912 w 47625"/>
                <a:gd name="connsiteY0" fmla="*/ 80 h 47625"/>
                <a:gd name="connsiteX1" fmla="*/ 50583 w 47625"/>
                <a:gd name="connsiteY1" fmla="*/ 21987 h 47625"/>
                <a:gd name="connsiteX2" fmla="*/ 26770 w 47625"/>
                <a:gd name="connsiteY2" fmla="*/ 53419 h 47625"/>
                <a:gd name="connsiteX3" fmla="*/ 100 w 47625"/>
                <a:gd name="connsiteY3" fmla="*/ 32464 h 47625"/>
                <a:gd name="connsiteX4" fmla="*/ 23912 w 47625"/>
                <a:gd name="connsiteY4" fmla="*/ 8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23912" y="80"/>
                  </a:moveTo>
                  <a:cubicBezTo>
                    <a:pt x="39152" y="-873"/>
                    <a:pt x="48677" y="6747"/>
                    <a:pt x="50583" y="21987"/>
                  </a:cubicBezTo>
                  <a:cubicBezTo>
                    <a:pt x="52487" y="39132"/>
                    <a:pt x="45820" y="51514"/>
                    <a:pt x="26770" y="53419"/>
                  </a:cubicBezTo>
                  <a:cubicBezTo>
                    <a:pt x="11529" y="55325"/>
                    <a:pt x="1052" y="47705"/>
                    <a:pt x="100" y="32464"/>
                  </a:cubicBezTo>
                  <a:cubicBezTo>
                    <a:pt x="-853" y="15319"/>
                    <a:pt x="4862" y="2937"/>
                    <a:pt x="23912" y="8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8597826-3CCF-46DD-A1F9-725A6DA15BAA}"/>
                </a:ext>
              </a:extLst>
            </p:cNvPr>
            <p:cNvSpPr/>
            <p:nvPr/>
          </p:nvSpPr>
          <p:spPr>
            <a:xfrm>
              <a:off x="7089755" y="1313595"/>
              <a:ext cx="18068" cy="22585"/>
            </a:xfrm>
            <a:custGeom>
              <a:avLst/>
              <a:gdLst>
                <a:gd name="connsiteX0" fmla="*/ 41910 w 38100"/>
                <a:gd name="connsiteY0" fmla="*/ 27622 h 47625"/>
                <a:gd name="connsiteX1" fmla="*/ 20955 w 38100"/>
                <a:gd name="connsiteY1" fmla="*/ 54292 h 47625"/>
                <a:gd name="connsiteX2" fmla="*/ 0 w 38100"/>
                <a:gd name="connsiteY2" fmla="*/ 27622 h 47625"/>
                <a:gd name="connsiteX3" fmla="*/ 20003 w 38100"/>
                <a:gd name="connsiteY3" fmla="*/ 0 h 47625"/>
                <a:gd name="connsiteX4" fmla="*/ 41910 w 38100"/>
                <a:gd name="connsiteY4" fmla="*/ 2762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47625">
                  <a:moveTo>
                    <a:pt x="41910" y="27622"/>
                  </a:moveTo>
                  <a:cubicBezTo>
                    <a:pt x="40958" y="41910"/>
                    <a:pt x="37148" y="55245"/>
                    <a:pt x="20955" y="54292"/>
                  </a:cubicBezTo>
                  <a:cubicBezTo>
                    <a:pt x="4763" y="54292"/>
                    <a:pt x="0" y="40958"/>
                    <a:pt x="0" y="27622"/>
                  </a:cubicBezTo>
                  <a:cubicBezTo>
                    <a:pt x="0" y="14288"/>
                    <a:pt x="3810" y="0"/>
                    <a:pt x="20003" y="0"/>
                  </a:cubicBezTo>
                  <a:cubicBezTo>
                    <a:pt x="37148" y="953"/>
                    <a:pt x="40005" y="15240"/>
                    <a:pt x="41910" y="276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45BC01C-9DF8-48BE-933E-072B4530259A}"/>
                </a:ext>
              </a:extLst>
            </p:cNvPr>
            <p:cNvSpPr/>
            <p:nvPr/>
          </p:nvSpPr>
          <p:spPr>
            <a:xfrm>
              <a:off x="10331256" y="1128848"/>
              <a:ext cx="18068" cy="18068"/>
            </a:xfrm>
            <a:custGeom>
              <a:avLst/>
              <a:gdLst>
                <a:gd name="connsiteX0" fmla="*/ 43660 w 38100"/>
                <a:gd name="connsiteY0" fmla="*/ 18097 h 38100"/>
                <a:gd name="connsiteX1" fmla="*/ 16037 w 38100"/>
                <a:gd name="connsiteY1" fmla="*/ 42863 h 38100"/>
                <a:gd name="connsiteX2" fmla="*/ 797 w 38100"/>
                <a:gd name="connsiteY2" fmla="*/ 19050 h 38100"/>
                <a:gd name="connsiteX3" fmla="*/ 24610 w 38100"/>
                <a:gd name="connsiteY3" fmla="*/ 0 h 38100"/>
                <a:gd name="connsiteX4" fmla="*/ 43660 w 38100"/>
                <a:gd name="connsiteY4" fmla="*/ 18097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43660" y="18097"/>
                  </a:moveTo>
                  <a:cubicBezTo>
                    <a:pt x="39850" y="36195"/>
                    <a:pt x="31278" y="44767"/>
                    <a:pt x="16037" y="42863"/>
                  </a:cubicBezTo>
                  <a:cubicBezTo>
                    <a:pt x="2703" y="40957"/>
                    <a:pt x="-2060" y="30480"/>
                    <a:pt x="797" y="19050"/>
                  </a:cubicBezTo>
                  <a:cubicBezTo>
                    <a:pt x="2703" y="7620"/>
                    <a:pt x="11275" y="0"/>
                    <a:pt x="24610" y="0"/>
                  </a:cubicBezTo>
                  <a:cubicBezTo>
                    <a:pt x="37945" y="952"/>
                    <a:pt x="42708" y="9525"/>
                    <a:pt x="43660" y="18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160B406-6588-40A3-B995-30328102D57E}"/>
                </a:ext>
              </a:extLst>
            </p:cNvPr>
            <p:cNvSpPr/>
            <p:nvPr/>
          </p:nvSpPr>
          <p:spPr>
            <a:xfrm>
              <a:off x="6001839" y="1001468"/>
              <a:ext cx="13551" cy="22585"/>
            </a:xfrm>
            <a:custGeom>
              <a:avLst/>
              <a:gdLst>
                <a:gd name="connsiteX0" fmla="*/ 16642 w 28575"/>
                <a:gd name="connsiteY0" fmla="*/ 0 h 47625"/>
                <a:gd name="connsiteX1" fmla="*/ 35692 w 28575"/>
                <a:gd name="connsiteY1" fmla="*/ 30480 h 47625"/>
                <a:gd name="connsiteX2" fmla="*/ 18547 w 28575"/>
                <a:gd name="connsiteY2" fmla="*/ 47625 h 47625"/>
                <a:gd name="connsiteX3" fmla="*/ 449 w 28575"/>
                <a:gd name="connsiteY3" fmla="*/ 18098 h 47625"/>
                <a:gd name="connsiteX4" fmla="*/ 16642 w 28575"/>
                <a:gd name="connsiteY4" fmla="*/ 0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47625">
                  <a:moveTo>
                    <a:pt x="16642" y="0"/>
                  </a:moveTo>
                  <a:cubicBezTo>
                    <a:pt x="33787" y="3810"/>
                    <a:pt x="36644" y="17145"/>
                    <a:pt x="35692" y="30480"/>
                  </a:cubicBezTo>
                  <a:cubicBezTo>
                    <a:pt x="34739" y="40958"/>
                    <a:pt x="29024" y="49530"/>
                    <a:pt x="18547" y="47625"/>
                  </a:cubicBezTo>
                  <a:cubicBezTo>
                    <a:pt x="2354" y="44768"/>
                    <a:pt x="-1456" y="31433"/>
                    <a:pt x="449" y="18098"/>
                  </a:cubicBezTo>
                  <a:cubicBezTo>
                    <a:pt x="449" y="7620"/>
                    <a:pt x="5212" y="0"/>
                    <a:pt x="1664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51F539C-9496-499B-8868-B10851C11C65}"/>
                </a:ext>
              </a:extLst>
            </p:cNvPr>
            <p:cNvSpPr/>
            <p:nvPr/>
          </p:nvSpPr>
          <p:spPr>
            <a:xfrm>
              <a:off x="6178185" y="1113490"/>
              <a:ext cx="18068" cy="18068"/>
            </a:xfrm>
            <a:custGeom>
              <a:avLst/>
              <a:gdLst>
                <a:gd name="connsiteX0" fmla="*/ 24831 w 38100"/>
                <a:gd name="connsiteY0" fmla="*/ 0 h 38100"/>
                <a:gd name="connsiteX1" fmla="*/ 44833 w 38100"/>
                <a:gd name="connsiteY1" fmla="*/ 21908 h 38100"/>
                <a:gd name="connsiteX2" fmla="*/ 21021 w 38100"/>
                <a:gd name="connsiteY2" fmla="*/ 40958 h 38100"/>
                <a:gd name="connsiteX3" fmla="*/ 66 w 38100"/>
                <a:gd name="connsiteY3" fmla="*/ 19050 h 38100"/>
                <a:gd name="connsiteX4" fmla="*/ 24831 w 38100"/>
                <a:gd name="connsiteY4" fmla="*/ 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4831" y="0"/>
                  </a:moveTo>
                  <a:cubicBezTo>
                    <a:pt x="38166" y="1905"/>
                    <a:pt x="46738" y="7620"/>
                    <a:pt x="44833" y="21908"/>
                  </a:cubicBezTo>
                  <a:cubicBezTo>
                    <a:pt x="42928" y="35242"/>
                    <a:pt x="33403" y="41910"/>
                    <a:pt x="21021" y="40958"/>
                  </a:cubicBezTo>
                  <a:cubicBezTo>
                    <a:pt x="8638" y="40005"/>
                    <a:pt x="-887" y="32385"/>
                    <a:pt x="66" y="19050"/>
                  </a:cubicBezTo>
                  <a:cubicBezTo>
                    <a:pt x="1971" y="5715"/>
                    <a:pt x="11496" y="0"/>
                    <a:pt x="248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05F0A4D-46F2-43F2-B172-99E9801B5BAD}"/>
                </a:ext>
              </a:extLst>
            </p:cNvPr>
            <p:cNvSpPr/>
            <p:nvPr/>
          </p:nvSpPr>
          <p:spPr>
            <a:xfrm>
              <a:off x="7631251" y="1313954"/>
              <a:ext cx="13551" cy="22585"/>
            </a:xfrm>
            <a:custGeom>
              <a:avLst/>
              <a:gdLst>
                <a:gd name="connsiteX0" fmla="*/ 16396 w 28575"/>
                <a:gd name="connsiteY0" fmla="*/ 52583 h 47625"/>
                <a:gd name="connsiteX1" fmla="*/ 204 w 28575"/>
                <a:gd name="connsiteY1" fmla="*/ 22103 h 47625"/>
                <a:gd name="connsiteX2" fmla="*/ 18301 w 28575"/>
                <a:gd name="connsiteY2" fmla="*/ 195 h 47625"/>
                <a:gd name="connsiteX3" fmla="*/ 34494 w 28575"/>
                <a:gd name="connsiteY3" fmla="*/ 30675 h 47625"/>
                <a:gd name="connsiteX4" fmla="*/ 16396 w 28575"/>
                <a:gd name="connsiteY4" fmla="*/ 52583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47625">
                  <a:moveTo>
                    <a:pt x="16396" y="52583"/>
                  </a:moveTo>
                  <a:cubicBezTo>
                    <a:pt x="1156" y="47820"/>
                    <a:pt x="-749" y="35438"/>
                    <a:pt x="204" y="22103"/>
                  </a:cubicBezTo>
                  <a:cubicBezTo>
                    <a:pt x="1156" y="10673"/>
                    <a:pt x="4966" y="-1710"/>
                    <a:pt x="18301" y="195"/>
                  </a:cubicBezTo>
                  <a:cubicBezTo>
                    <a:pt x="33541" y="2100"/>
                    <a:pt x="35446" y="17340"/>
                    <a:pt x="34494" y="30675"/>
                  </a:cubicBezTo>
                  <a:cubicBezTo>
                    <a:pt x="35446" y="42105"/>
                    <a:pt x="30684" y="51630"/>
                    <a:pt x="16396" y="525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660805C-8836-41CC-BB2E-725A4F9E9249}"/>
                </a:ext>
              </a:extLst>
            </p:cNvPr>
            <p:cNvSpPr/>
            <p:nvPr/>
          </p:nvSpPr>
          <p:spPr>
            <a:xfrm>
              <a:off x="9749199" y="1129714"/>
              <a:ext cx="18068" cy="18068"/>
            </a:xfrm>
            <a:custGeom>
              <a:avLst/>
              <a:gdLst>
                <a:gd name="connsiteX0" fmla="*/ 39450 w 38100"/>
                <a:gd name="connsiteY0" fmla="*/ 21988 h 38100"/>
                <a:gd name="connsiteX1" fmla="*/ 18495 w 38100"/>
                <a:gd name="connsiteY1" fmla="*/ 41038 h 38100"/>
                <a:gd name="connsiteX2" fmla="*/ 398 w 38100"/>
                <a:gd name="connsiteY2" fmla="*/ 19130 h 38100"/>
                <a:gd name="connsiteX3" fmla="*/ 23258 w 38100"/>
                <a:gd name="connsiteY3" fmla="*/ 80 h 38100"/>
                <a:gd name="connsiteX4" fmla="*/ 39450 w 38100"/>
                <a:gd name="connsiteY4" fmla="*/ 21988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39450" y="21988"/>
                  </a:moveTo>
                  <a:cubicBezTo>
                    <a:pt x="38498" y="31513"/>
                    <a:pt x="30878" y="40085"/>
                    <a:pt x="18495" y="41038"/>
                  </a:cubicBezTo>
                  <a:cubicBezTo>
                    <a:pt x="3256" y="41990"/>
                    <a:pt x="-1507" y="32465"/>
                    <a:pt x="398" y="19130"/>
                  </a:cubicBezTo>
                  <a:cubicBezTo>
                    <a:pt x="2303" y="6748"/>
                    <a:pt x="10875" y="-873"/>
                    <a:pt x="23258" y="80"/>
                  </a:cubicBezTo>
                  <a:cubicBezTo>
                    <a:pt x="33735" y="1032"/>
                    <a:pt x="40403" y="7700"/>
                    <a:pt x="39450" y="21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984AF865-9431-4221-B963-AB91785D8ECB}"/>
                </a:ext>
              </a:extLst>
            </p:cNvPr>
            <p:cNvSpPr/>
            <p:nvPr/>
          </p:nvSpPr>
          <p:spPr>
            <a:xfrm>
              <a:off x="7619589" y="380478"/>
              <a:ext cx="1215084" cy="957612"/>
            </a:xfrm>
            <a:custGeom>
              <a:avLst/>
              <a:gdLst>
                <a:gd name="connsiteX0" fmla="*/ 2567017 w 2562225"/>
                <a:gd name="connsiteY0" fmla="*/ 801788 h 2019300"/>
                <a:gd name="connsiteX1" fmla="*/ 2539395 w 2562225"/>
                <a:gd name="connsiteY1" fmla="*/ 715111 h 2019300"/>
                <a:gd name="connsiteX2" fmla="*/ 2494627 w 2562225"/>
                <a:gd name="connsiteY2" fmla="*/ 597001 h 2019300"/>
                <a:gd name="connsiteX3" fmla="*/ 2483197 w 2562225"/>
                <a:gd name="connsiteY3" fmla="*/ 422693 h 2019300"/>
                <a:gd name="connsiteX4" fmla="*/ 2448908 w 2562225"/>
                <a:gd name="connsiteY4" fmla="*/ 376021 h 2019300"/>
                <a:gd name="connsiteX5" fmla="*/ 2346990 w 2562225"/>
                <a:gd name="connsiteY5" fmla="*/ 282676 h 2019300"/>
                <a:gd name="connsiteX6" fmla="*/ 2231738 w 2562225"/>
                <a:gd name="connsiteY6" fmla="*/ 121703 h 2019300"/>
                <a:gd name="connsiteX7" fmla="*/ 2076480 w 2562225"/>
                <a:gd name="connsiteY7" fmla="*/ 60743 h 2019300"/>
                <a:gd name="connsiteX8" fmla="*/ 1863120 w 2562225"/>
                <a:gd name="connsiteY8" fmla="*/ 13118 h 2019300"/>
                <a:gd name="connsiteX9" fmla="*/ 1800255 w 2562225"/>
                <a:gd name="connsiteY9" fmla="*/ 9308 h 2019300"/>
                <a:gd name="connsiteX10" fmla="*/ 1696433 w 2562225"/>
                <a:gd name="connsiteY10" fmla="*/ 25501 h 2019300"/>
                <a:gd name="connsiteX11" fmla="*/ 1536413 w 2562225"/>
                <a:gd name="connsiteY11" fmla="*/ 83603 h 2019300"/>
                <a:gd name="connsiteX12" fmla="*/ 1437352 w 2562225"/>
                <a:gd name="connsiteY12" fmla="*/ 128371 h 2019300"/>
                <a:gd name="connsiteX13" fmla="*/ 1254472 w 2562225"/>
                <a:gd name="connsiteY13" fmla="*/ 208381 h 2019300"/>
                <a:gd name="connsiteX14" fmla="*/ 1226850 w 2562225"/>
                <a:gd name="connsiteY14" fmla="*/ 255053 h 2019300"/>
                <a:gd name="connsiteX15" fmla="*/ 1201133 w 2562225"/>
                <a:gd name="connsiteY15" fmla="*/ 344588 h 2019300"/>
                <a:gd name="connsiteX16" fmla="*/ 1122075 w 2562225"/>
                <a:gd name="connsiteY16" fmla="*/ 525563 h 2019300"/>
                <a:gd name="connsiteX17" fmla="*/ 1083975 w 2562225"/>
                <a:gd name="connsiteY17" fmla="*/ 572236 h 2019300"/>
                <a:gd name="connsiteX18" fmla="*/ 995392 w 2562225"/>
                <a:gd name="connsiteY18" fmla="*/ 774166 h 2019300"/>
                <a:gd name="connsiteX19" fmla="*/ 979200 w 2562225"/>
                <a:gd name="connsiteY19" fmla="*/ 1029436 h 2019300"/>
                <a:gd name="connsiteX20" fmla="*/ 944910 w 2562225"/>
                <a:gd name="connsiteY20" fmla="*/ 1048486 h 2019300"/>
                <a:gd name="connsiteX21" fmla="*/ 795367 w 2562225"/>
                <a:gd name="connsiteY21" fmla="*/ 1039913 h 2019300"/>
                <a:gd name="connsiteX22" fmla="*/ 549622 w 2562225"/>
                <a:gd name="connsiteY22" fmla="*/ 1014196 h 2019300"/>
                <a:gd name="connsiteX23" fmla="*/ 501045 w 2562225"/>
                <a:gd name="connsiteY23" fmla="*/ 1001813 h 2019300"/>
                <a:gd name="connsiteX24" fmla="*/ 444847 w 2562225"/>
                <a:gd name="connsiteY24" fmla="*/ 933233 h 2019300"/>
                <a:gd name="connsiteX25" fmla="*/ 467707 w 2562225"/>
                <a:gd name="connsiteY25" fmla="*/ 737971 h 2019300"/>
                <a:gd name="connsiteX26" fmla="*/ 515332 w 2562225"/>
                <a:gd name="connsiteY26" fmla="*/ 581761 h 2019300"/>
                <a:gd name="connsiteX27" fmla="*/ 522000 w 2562225"/>
                <a:gd name="connsiteY27" fmla="*/ 566521 h 2019300"/>
                <a:gd name="connsiteX28" fmla="*/ 447705 w 2562225"/>
                <a:gd name="connsiteY28" fmla="*/ 191236 h 2019300"/>
                <a:gd name="connsiteX29" fmla="*/ 406747 w 2562225"/>
                <a:gd name="connsiteY29" fmla="*/ 108368 h 2019300"/>
                <a:gd name="connsiteX30" fmla="*/ 333405 w 2562225"/>
                <a:gd name="connsiteY30" fmla="*/ 26453 h 2019300"/>
                <a:gd name="connsiteX31" fmla="*/ 60037 w 2562225"/>
                <a:gd name="connsiteY31" fmla="*/ 158851 h 2019300"/>
                <a:gd name="connsiteX32" fmla="*/ 31462 w 2562225"/>
                <a:gd name="connsiteY32" fmla="*/ 331253 h 2019300"/>
                <a:gd name="connsiteX33" fmla="*/ 49560 w 2562225"/>
                <a:gd name="connsiteY33" fmla="*/ 519848 h 2019300"/>
                <a:gd name="connsiteX34" fmla="*/ 42892 w 2562225"/>
                <a:gd name="connsiteY34" fmla="*/ 623671 h 2019300"/>
                <a:gd name="connsiteX35" fmla="*/ 40987 w 2562225"/>
                <a:gd name="connsiteY35" fmla="*/ 667486 h 2019300"/>
                <a:gd name="connsiteX36" fmla="*/ 51465 w 2562225"/>
                <a:gd name="connsiteY36" fmla="*/ 1074203 h 2019300"/>
                <a:gd name="connsiteX37" fmla="*/ 43845 w 2562225"/>
                <a:gd name="connsiteY37" fmla="*/ 1106588 h 2019300"/>
                <a:gd name="connsiteX38" fmla="*/ 8602 w 2562225"/>
                <a:gd name="connsiteY38" fmla="*/ 1338046 h 2019300"/>
                <a:gd name="connsiteX39" fmla="*/ 6697 w 2562225"/>
                <a:gd name="connsiteY39" fmla="*/ 1598078 h 2019300"/>
                <a:gd name="connsiteX40" fmla="*/ 30 w 2562225"/>
                <a:gd name="connsiteY40" fmla="*/ 1739048 h 2019300"/>
                <a:gd name="connsiteX41" fmla="*/ 52417 w 2562225"/>
                <a:gd name="connsiteY41" fmla="*/ 1782863 h 2019300"/>
                <a:gd name="connsiteX42" fmla="*/ 80040 w 2562225"/>
                <a:gd name="connsiteY42" fmla="*/ 1728571 h 2019300"/>
                <a:gd name="connsiteX43" fmla="*/ 62895 w 2562225"/>
                <a:gd name="connsiteY43" fmla="*/ 1599983 h 2019300"/>
                <a:gd name="connsiteX44" fmla="*/ 77182 w 2562225"/>
                <a:gd name="connsiteY44" fmla="*/ 1308518 h 2019300"/>
                <a:gd name="connsiteX45" fmla="*/ 117187 w 2562225"/>
                <a:gd name="connsiteY45" fmla="*/ 1297088 h 2019300"/>
                <a:gd name="connsiteX46" fmla="*/ 303877 w 2562225"/>
                <a:gd name="connsiteY46" fmla="*/ 1390433 h 2019300"/>
                <a:gd name="connsiteX47" fmla="*/ 369600 w 2562225"/>
                <a:gd name="connsiteY47" fmla="*/ 1481873 h 2019300"/>
                <a:gd name="connsiteX48" fmla="*/ 364837 w 2562225"/>
                <a:gd name="connsiteY48" fmla="*/ 1945741 h 2019300"/>
                <a:gd name="connsiteX49" fmla="*/ 392460 w 2562225"/>
                <a:gd name="connsiteY49" fmla="*/ 2024798 h 2019300"/>
                <a:gd name="connsiteX50" fmla="*/ 421987 w 2562225"/>
                <a:gd name="connsiteY50" fmla="*/ 1946693 h 2019300"/>
                <a:gd name="connsiteX51" fmla="*/ 428655 w 2562225"/>
                <a:gd name="connsiteY51" fmla="*/ 1431391 h 2019300"/>
                <a:gd name="connsiteX52" fmla="*/ 496282 w 2562225"/>
                <a:gd name="connsiteY52" fmla="*/ 1373288 h 2019300"/>
                <a:gd name="connsiteX53" fmla="*/ 625822 w 2562225"/>
                <a:gd name="connsiteY53" fmla="*/ 1527593 h 2019300"/>
                <a:gd name="connsiteX54" fmla="*/ 644872 w 2562225"/>
                <a:gd name="connsiteY54" fmla="*/ 1567598 h 2019300"/>
                <a:gd name="connsiteX55" fmla="*/ 671542 w 2562225"/>
                <a:gd name="connsiteY55" fmla="*/ 1528546 h 2019300"/>
                <a:gd name="connsiteX56" fmla="*/ 672495 w 2562225"/>
                <a:gd name="connsiteY56" fmla="*/ 1432343 h 2019300"/>
                <a:gd name="connsiteX57" fmla="*/ 706785 w 2562225"/>
                <a:gd name="connsiteY57" fmla="*/ 1388528 h 2019300"/>
                <a:gd name="connsiteX58" fmla="*/ 815370 w 2562225"/>
                <a:gd name="connsiteY58" fmla="*/ 1467586 h 2019300"/>
                <a:gd name="connsiteX59" fmla="*/ 811560 w 2562225"/>
                <a:gd name="connsiteY59" fmla="*/ 1619986 h 2019300"/>
                <a:gd name="connsiteX60" fmla="*/ 803940 w 2562225"/>
                <a:gd name="connsiteY60" fmla="*/ 1743811 h 2019300"/>
                <a:gd name="connsiteX61" fmla="*/ 828705 w 2562225"/>
                <a:gd name="connsiteY61" fmla="*/ 1780958 h 2019300"/>
                <a:gd name="connsiteX62" fmla="*/ 858232 w 2562225"/>
                <a:gd name="connsiteY62" fmla="*/ 1745716 h 2019300"/>
                <a:gd name="connsiteX63" fmla="*/ 862042 w 2562225"/>
                <a:gd name="connsiteY63" fmla="*/ 1712378 h 2019300"/>
                <a:gd name="connsiteX64" fmla="*/ 859185 w 2562225"/>
                <a:gd name="connsiteY64" fmla="*/ 1503781 h 2019300"/>
                <a:gd name="connsiteX65" fmla="*/ 969675 w 2562225"/>
                <a:gd name="connsiteY65" fmla="*/ 1322806 h 2019300"/>
                <a:gd name="connsiteX66" fmla="*/ 1030635 w 2562225"/>
                <a:gd name="connsiteY66" fmla="*/ 1356143 h 2019300"/>
                <a:gd name="connsiteX67" fmla="*/ 1049685 w 2562225"/>
                <a:gd name="connsiteY67" fmla="*/ 1402816 h 2019300"/>
                <a:gd name="connsiteX68" fmla="*/ 1081117 w 2562225"/>
                <a:gd name="connsiteY68" fmla="*/ 1358048 h 2019300"/>
                <a:gd name="connsiteX69" fmla="*/ 1086833 w 2562225"/>
                <a:gd name="connsiteY69" fmla="*/ 1307566 h 2019300"/>
                <a:gd name="connsiteX70" fmla="*/ 998250 w 2562225"/>
                <a:gd name="connsiteY70" fmla="*/ 1095158 h 2019300"/>
                <a:gd name="connsiteX71" fmla="*/ 1064925 w 2562225"/>
                <a:gd name="connsiteY71" fmla="*/ 1040866 h 2019300"/>
                <a:gd name="connsiteX72" fmla="*/ 1064925 w 2562225"/>
                <a:gd name="connsiteY72" fmla="*/ 865606 h 2019300"/>
                <a:gd name="connsiteX73" fmla="*/ 1077308 w 2562225"/>
                <a:gd name="connsiteY73" fmla="*/ 805598 h 2019300"/>
                <a:gd name="connsiteX74" fmla="*/ 1122075 w 2562225"/>
                <a:gd name="connsiteY74" fmla="*/ 860843 h 2019300"/>
                <a:gd name="connsiteX75" fmla="*/ 1126838 w 2562225"/>
                <a:gd name="connsiteY75" fmla="*/ 882751 h 2019300"/>
                <a:gd name="connsiteX76" fmla="*/ 1155413 w 2562225"/>
                <a:gd name="connsiteY76" fmla="*/ 1180883 h 2019300"/>
                <a:gd name="connsiteX77" fmla="*/ 1156365 w 2562225"/>
                <a:gd name="connsiteY77" fmla="*/ 1209458 h 2019300"/>
                <a:gd name="connsiteX78" fmla="*/ 1156365 w 2562225"/>
                <a:gd name="connsiteY78" fmla="*/ 1650466 h 2019300"/>
                <a:gd name="connsiteX79" fmla="*/ 1195417 w 2562225"/>
                <a:gd name="connsiteY79" fmla="*/ 1711426 h 2019300"/>
                <a:gd name="connsiteX80" fmla="*/ 1225897 w 2562225"/>
                <a:gd name="connsiteY80" fmla="*/ 1644751 h 2019300"/>
                <a:gd name="connsiteX81" fmla="*/ 1199227 w 2562225"/>
                <a:gd name="connsiteY81" fmla="*/ 1187551 h 2019300"/>
                <a:gd name="connsiteX82" fmla="*/ 1224945 w 2562225"/>
                <a:gd name="connsiteY82" fmla="*/ 1136116 h 2019300"/>
                <a:gd name="connsiteX83" fmla="*/ 1265902 w 2562225"/>
                <a:gd name="connsiteY83" fmla="*/ 1168501 h 2019300"/>
                <a:gd name="connsiteX84" fmla="*/ 1371630 w 2562225"/>
                <a:gd name="connsiteY84" fmla="*/ 1366621 h 2019300"/>
                <a:gd name="connsiteX85" fmla="*/ 1396395 w 2562225"/>
                <a:gd name="connsiteY85" fmla="*/ 1394243 h 2019300"/>
                <a:gd name="connsiteX86" fmla="*/ 1418302 w 2562225"/>
                <a:gd name="connsiteY86" fmla="*/ 1368526 h 2019300"/>
                <a:gd name="connsiteX87" fmla="*/ 1461165 w 2562225"/>
                <a:gd name="connsiteY87" fmla="*/ 1343761 h 2019300"/>
                <a:gd name="connsiteX88" fmla="*/ 1581180 w 2562225"/>
                <a:gd name="connsiteY88" fmla="*/ 1373288 h 2019300"/>
                <a:gd name="connsiteX89" fmla="*/ 1669763 w 2562225"/>
                <a:gd name="connsiteY89" fmla="*/ 1521878 h 2019300"/>
                <a:gd name="connsiteX90" fmla="*/ 1644045 w 2562225"/>
                <a:gd name="connsiteY90" fmla="*/ 1752383 h 2019300"/>
                <a:gd name="connsiteX91" fmla="*/ 1666905 w 2562225"/>
                <a:gd name="connsiteY91" fmla="*/ 1802866 h 2019300"/>
                <a:gd name="connsiteX92" fmla="*/ 1703100 w 2562225"/>
                <a:gd name="connsiteY92" fmla="*/ 1783816 h 2019300"/>
                <a:gd name="connsiteX93" fmla="*/ 1708815 w 2562225"/>
                <a:gd name="connsiteY93" fmla="*/ 1739048 h 2019300"/>
                <a:gd name="connsiteX94" fmla="*/ 1716435 w 2562225"/>
                <a:gd name="connsiteY94" fmla="*/ 1450441 h 2019300"/>
                <a:gd name="connsiteX95" fmla="*/ 1755488 w 2562225"/>
                <a:gd name="connsiteY95" fmla="*/ 1396148 h 2019300"/>
                <a:gd name="connsiteX96" fmla="*/ 2017425 w 2562225"/>
                <a:gd name="connsiteY96" fmla="*/ 1359953 h 2019300"/>
                <a:gd name="connsiteX97" fmla="*/ 2072670 w 2562225"/>
                <a:gd name="connsiteY97" fmla="*/ 1395196 h 2019300"/>
                <a:gd name="connsiteX98" fmla="*/ 2088863 w 2562225"/>
                <a:gd name="connsiteY98" fmla="*/ 1535213 h 2019300"/>
                <a:gd name="connsiteX99" fmla="*/ 2053620 w 2562225"/>
                <a:gd name="connsiteY99" fmla="*/ 1875256 h 2019300"/>
                <a:gd name="connsiteX100" fmla="*/ 2077433 w 2562225"/>
                <a:gd name="connsiteY100" fmla="*/ 1922881 h 2019300"/>
                <a:gd name="connsiteX101" fmla="*/ 2126963 w 2562225"/>
                <a:gd name="connsiteY101" fmla="*/ 1890496 h 2019300"/>
                <a:gd name="connsiteX102" fmla="*/ 2129820 w 2562225"/>
                <a:gd name="connsiteY102" fmla="*/ 1834298 h 2019300"/>
                <a:gd name="connsiteX103" fmla="*/ 2140297 w 2562225"/>
                <a:gd name="connsiteY103" fmla="*/ 1403768 h 2019300"/>
                <a:gd name="connsiteX104" fmla="*/ 2164110 w 2562225"/>
                <a:gd name="connsiteY104" fmla="*/ 1344713 h 2019300"/>
                <a:gd name="connsiteX105" fmla="*/ 2282220 w 2562225"/>
                <a:gd name="connsiteY105" fmla="*/ 1232318 h 2019300"/>
                <a:gd name="connsiteX106" fmla="*/ 2324130 w 2562225"/>
                <a:gd name="connsiteY106" fmla="*/ 1196123 h 2019300"/>
                <a:gd name="connsiteX107" fmla="*/ 2472720 w 2562225"/>
                <a:gd name="connsiteY107" fmla="*/ 1001813 h 2019300"/>
                <a:gd name="connsiteX108" fmla="*/ 2484150 w 2562225"/>
                <a:gd name="connsiteY108" fmla="*/ 993241 h 2019300"/>
                <a:gd name="connsiteX109" fmla="*/ 2487960 w 2562225"/>
                <a:gd name="connsiteY109" fmla="*/ 1108493 h 2019300"/>
                <a:gd name="connsiteX110" fmla="*/ 2470815 w 2562225"/>
                <a:gd name="connsiteY110" fmla="*/ 1288516 h 2019300"/>
                <a:gd name="connsiteX111" fmla="*/ 2497485 w 2562225"/>
                <a:gd name="connsiteY111" fmla="*/ 1335188 h 2019300"/>
                <a:gd name="connsiteX112" fmla="*/ 2526060 w 2562225"/>
                <a:gd name="connsiteY112" fmla="*/ 1284706 h 2019300"/>
                <a:gd name="connsiteX113" fmla="*/ 2526060 w 2562225"/>
                <a:gd name="connsiteY113" fmla="*/ 1149451 h 2019300"/>
                <a:gd name="connsiteX114" fmla="*/ 2567017 w 2562225"/>
                <a:gd name="connsiteY114" fmla="*/ 801788 h 2019300"/>
                <a:gd name="connsiteX115" fmla="*/ 446752 w 2562225"/>
                <a:gd name="connsiteY115" fmla="*/ 396023 h 2019300"/>
                <a:gd name="connsiteX116" fmla="*/ 460087 w 2562225"/>
                <a:gd name="connsiteY116" fmla="*/ 382688 h 2019300"/>
                <a:gd name="connsiteX117" fmla="*/ 475327 w 2562225"/>
                <a:gd name="connsiteY117" fmla="*/ 403643 h 2019300"/>
                <a:gd name="connsiteX118" fmla="*/ 475327 w 2562225"/>
                <a:gd name="connsiteY118" fmla="*/ 532231 h 2019300"/>
                <a:gd name="connsiteX119" fmla="*/ 446752 w 2562225"/>
                <a:gd name="connsiteY119" fmla="*/ 396023 h 2019300"/>
                <a:gd name="connsiteX120" fmla="*/ 2097435 w 2562225"/>
                <a:gd name="connsiteY120" fmla="*/ 667486 h 2019300"/>
                <a:gd name="connsiteX121" fmla="*/ 2100292 w 2562225"/>
                <a:gd name="connsiteY121" fmla="*/ 910373 h 2019300"/>
                <a:gd name="connsiteX122" fmla="*/ 2074575 w 2562225"/>
                <a:gd name="connsiteY122" fmla="*/ 981811 h 2019300"/>
                <a:gd name="connsiteX123" fmla="*/ 2008852 w 2562225"/>
                <a:gd name="connsiteY123" fmla="*/ 1038008 h 2019300"/>
                <a:gd name="connsiteX124" fmla="*/ 1830735 w 2562225"/>
                <a:gd name="connsiteY124" fmla="*/ 1075156 h 2019300"/>
                <a:gd name="connsiteX125" fmla="*/ 1738342 w 2562225"/>
                <a:gd name="connsiteY125" fmla="*/ 1063726 h 2019300"/>
                <a:gd name="connsiteX126" fmla="*/ 1654522 w 2562225"/>
                <a:gd name="connsiteY126" fmla="*/ 1076108 h 2019300"/>
                <a:gd name="connsiteX127" fmla="*/ 1563083 w 2562225"/>
                <a:gd name="connsiteY127" fmla="*/ 984668 h 2019300"/>
                <a:gd name="connsiteX128" fmla="*/ 1508790 w 2562225"/>
                <a:gd name="connsiteY128" fmla="*/ 657961 h 2019300"/>
                <a:gd name="connsiteX129" fmla="*/ 1612613 w 2562225"/>
                <a:gd name="connsiteY129" fmla="*/ 422693 h 2019300"/>
                <a:gd name="connsiteX130" fmla="*/ 1675477 w 2562225"/>
                <a:gd name="connsiteY130" fmla="*/ 460793 h 2019300"/>
                <a:gd name="connsiteX131" fmla="*/ 1694527 w 2562225"/>
                <a:gd name="connsiteY131" fmla="*/ 500798 h 2019300"/>
                <a:gd name="connsiteX132" fmla="*/ 1718340 w 2562225"/>
                <a:gd name="connsiteY132" fmla="*/ 461746 h 2019300"/>
                <a:gd name="connsiteX133" fmla="*/ 1852642 w 2562225"/>
                <a:gd name="connsiteY133" fmla="*/ 380783 h 2019300"/>
                <a:gd name="connsiteX134" fmla="*/ 1878360 w 2562225"/>
                <a:gd name="connsiteY134" fmla="*/ 398881 h 2019300"/>
                <a:gd name="connsiteX135" fmla="*/ 1907888 w 2562225"/>
                <a:gd name="connsiteY135" fmla="*/ 519848 h 2019300"/>
                <a:gd name="connsiteX136" fmla="*/ 1883122 w 2562225"/>
                <a:gd name="connsiteY136" fmla="*/ 726541 h 2019300"/>
                <a:gd name="connsiteX137" fmla="*/ 1885980 w 2562225"/>
                <a:gd name="connsiteY137" fmla="*/ 782738 h 2019300"/>
                <a:gd name="connsiteX138" fmla="*/ 1925985 w 2562225"/>
                <a:gd name="connsiteY138" fmla="*/ 813218 h 2019300"/>
                <a:gd name="connsiteX139" fmla="*/ 1948845 w 2562225"/>
                <a:gd name="connsiteY139" fmla="*/ 774166 h 2019300"/>
                <a:gd name="connsiteX140" fmla="*/ 1965038 w 2562225"/>
                <a:gd name="connsiteY140" fmla="*/ 430313 h 2019300"/>
                <a:gd name="connsiteX141" fmla="*/ 1989802 w 2562225"/>
                <a:gd name="connsiteY141" fmla="*/ 373163 h 2019300"/>
                <a:gd name="connsiteX142" fmla="*/ 2040285 w 2562225"/>
                <a:gd name="connsiteY142" fmla="*/ 403643 h 2019300"/>
                <a:gd name="connsiteX143" fmla="*/ 2121247 w 2562225"/>
                <a:gd name="connsiteY143" fmla="*/ 606526 h 2019300"/>
                <a:gd name="connsiteX144" fmla="*/ 2097435 w 2562225"/>
                <a:gd name="connsiteY144" fmla="*/ 667486 h 201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</a:cxnLst>
              <a:rect l="l" t="t" r="r" b="b"/>
              <a:pathLst>
                <a:path w="2562225" h="2019300">
                  <a:moveTo>
                    <a:pt x="2567017" y="801788"/>
                  </a:moveTo>
                  <a:cubicBezTo>
                    <a:pt x="2570827" y="767498"/>
                    <a:pt x="2566065" y="739876"/>
                    <a:pt x="2539395" y="715111"/>
                  </a:cubicBezTo>
                  <a:cubicBezTo>
                    <a:pt x="2505105" y="683678"/>
                    <a:pt x="2492722" y="643673"/>
                    <a:pt x="2494627" y="597001"/>
                  </a:cubicBezTo>
                  <a:cubicBezTo>
                    <a:pt x="2496533" y="538898"/>
                    <a:pt x="2494627" y="479843"/>
                    <a:pt x="2483197" y="422693"/>
                  </a:cubicBezTo>
                  <a:cubicBezTo>
                    <a:pt x="2479388" y="400786"/>
                    <a:pt x="2472720" y="382688"/>
                    <a:pt x="2448908" y="376021"/>
                  </a:cubicBezTo>
                  <a:cubicBezTo>
                    <a:pt x="2399377" y="361733"/>
                    <a:pt x="2372708" y="322681"/>
                    <a:pt x="2346990" y="282676"/>
                  </a:cubicBezTo>
                  <a:cubicBezTo>
                    <a:pt x="2310795" y="227431"/>
                    <a:pt x="2279363" y="169328"/>
                    <a:pt x="2231738" y="121703"/>
                  </a:cubicBezTo>
                  <a:cubicBezTo>
                    <a:pt x="2188875" y="78841"/>
                    <a:pt x="2133630" y="38836"/>
                    <a:pt x="2076480" y="60743"/>
                  </a:cubicBezTo>
                  <a:cubicBezTo>
                    <a:pt x="1988850" y="95033"/>
                    <a:pt x="1926938" y="58838"/>
                    <a:pt x="1863120" y="13118"/>
                  </a:cubicBezTo>
                  <a:cubicBezTo>
                    <a:pt x="1842165" y="-2122"/>
                    <a:pt x="1821210" y="-4979"/>
                    <a:pt x="1800255" y="9308"/>
                  </a:cubicBezTo>
                  <a:cubicBezTo>
                    <a:pt x="1767870" y="30263"/>
                    <a:pt x="1732627" y="30263"/>
                    <a:pt x="1696433" y="25501"/>
                  </a:cubicBezTo>
                  <a:cubicBezTo>
                    <a:pt x="1633567" y="15976"/>
                    <a:pt x="1577370" y="26453"/>
                    <a:pt x="1536413" y="83603"/>
                  </a:cubicBezTo>
                  <a:cubicBezTo>
                    <a:pt x="1512600" y="115988"/>
                    <a:pt x="1477358" y="128371"/>
                    <a:pt x="1437352" y="128371"/>
                  </a:cubicBezTo>
                  <a:cubicBezTo>
                    <a:pt x="1364963" y="128371"/>
                    <a:pt x="1307813" y="163613"/>
                    <a:pt x="1254472" y="208381"/>
                  </a:cubicBezTo>
                  <a:cubicBezTo>
                    <a:pt x="1240185" y="220763"/>
                    <a:pt x="1223040" y="235051"/>
                    <a:pt x="1226850" y="255053"/>
                  </a:cubicBezTo>
                  <a:cubicBezTo>
                    <a:pt x="1234470" y="291248"/>
                    <a:pt x="1215420" y="316966"/>
                    <a:pt x="1201133" y="344588"/>
                  </a:cubicBezTo>
                  <a:cubicBezTo>
                    <a:pt x="1170652" y="402691"/>
                    <a:pt x="1137315" y="460793"/>
                    <a:pt x="1122075" y="525563"/>
                  </a:cubicBezTo>
                  <a:cubicBezTo>
                    <a:pt x="1116360" y="547471"/>
                    <a:pt x="1103977" y="560806"/>
                    <a:pt x="1083975" y="572236"/>
                  </a:cubicBezTo>
                  <a:cubicBezTo>
                    <a:pt x="1009680" y="615098"/>
                    <a:pt x="979200" y="688441"/>
                    <a:pt x="995392" y="774166"/>
                  </a:cubicBezTo>
                  <a:cubicBezTo>
                    <a:pt x="1011585" y="860843"/>
                    <a:pt x="1014442" y="945616"/>
                    <a:pt x="979200" y="1029436"/>
                  </a:cubicBezTo>
                  <a:cubicBezTo>
                    <a:pt x="971580" y="1048486"/>
                    <a:pt x="967770" y="1059916"/>
                    <a:pt x="944910" y="1048486"/>
                  </a:cubicBezTo>
                  <a:cubicBezTo>
                    <a:pt x="896332" y="1023721"/>
                    <a:pt x="845850" y="1029436"/>
                    <a:pt x="795367" y="1039913"/>
                  </a:cubicBezTo>
                  <a:cubicBezTo>
                    <a:pt x="710595" y="1058011"/>
                    <a:pt x="627727" y="1064678"/>
                    <a:pt x="549622" y="1014196"/>
                  </a:cubicBezTo>
                  <a:cubicBezTo>
                    <a:pt x="536287" y="1005623"/>
                    <a:pt x="517237" y="1000861"/>
                    <a:pt x="501045" y="1001813"/>
                  </a:cubicBezTo>
                  <a:cubicBezTo>
                    <a:pt x="449610" y="1003718"/>
                    <a:pt x="440085" y="974191"/>
                    <a:pt x="444847" y="933233"/>
                  </a:cubicBezTo>
                  <a:cubicBezTo>
                    <a:pt x="451515" y="868463"/>
                    <a:pt x="471517" y="805598"/>
                    <a:pt x="467707" y="737971"/>
                  </a:cubicBezTo>
                  <a:cubicBezTo>
                    <a:pt x="464850" y="681773"/>
                    <a:pt x="450562" y="618908"/>
                    <a:pt x="515332" y="581761"/>
                  </a:cubicBezTo>
                  <a:cubicBezTo>
                    <a:pt x="519142" y="579856"/>
                    <a:pt x="522000" y="572236"/>
                    <a:pt x="522000" y="566521"/>
                  </a:cubicBezTo>
                  <a:cubicBezTo>
                    <a:pt x="535335" y="434123"/>
                    <a:pt x="568672" y="297916"/>
                    <a:pt x="447705" y="191236"/>
                  </a:cubicBezTo>
                  <a:cubicBezTo>
                    <a:pt x="424845" y="170281"/>
                    <a:pt x="399127" y="144563"/>
                    <a:pt x="406747" y="108368"/>
                  </a:cubicBezTo>
                  <a:cubicBezTo>
                    <a:pt x="419130" y="46456"/>
                    <a:pt x="380077" y="33121"/>
                    <a:pt x="333405" y="26453"/>
                  </a:cubicBezTo>
                  <a:cubicBezTo>
                    <a:pt x="212437" y="9308"/>
                    <a:pt x="128617" y="64553"/>
                    <a:pt x="60037" y="158851"/>
                  </a:cubicBezTo>
                  <a:cubicBezTo>
                    <a:pt x="19080" y="215048"/>
                    <a:pt x="41940" y="274103"/>
                    <a:pt x="31462" y="331253"/>
                  </a:cubicBezTo>
                  <a:cubicBezTo>
                    <a:pt x="20032" y="397928"/>
                    <a:pt x="26700" y="457936"/>
                    <a:pt x="49560" y="519848"/>
                  </a:cubicBezTo>
                  <a:cubicBezTo>
                    <a:pt x="61942" y="554138"/>
                    <a:pt x="79087" y="589381"/>
                    <a:pt x="42892" y="623671"/>
                  </a:cubicBezTo>
                  <a:cubicBezTo>
                    <a:pt x="35272" y="630338"/>
                    <a:pt x="38130" y="652246"/>
                    <a:pt x="40987" y="667486"/>
                  </a:cubicBezTo>
                  <a:cubicBezTo>
                    <a:pt x="64800" y="802741"/>
                    <a:pt x="48607" y="938948"/>
                    <a:pt x="51465" y="1074203"/>
                  </a:cubicBezTo>
                  <a:cubicBezTo>
                    <a:pt x="51465" y="1084681"/>
                    <a:pt x="49560" y="1097063"/>
                    <a:pt x="43845" y="1106588"/>
                  </a:cubicBezTo>
                  <a:cubicBezTo>
                    <a:pt x="1935" y="1178978"/>
                    <a:pt x="2887" y="1258036"/>
                    <a:pt x="8602" y="1338046"/>
                  </a:cubicBezTo>
                  <a:cubicBezTo>
                    <a:pt x="14317" y="1424723"/>
                    <a:pt x="15270" y="1511401"/>
                    <a:pt x="6697" y="1598078"/>
                  </a:cubicBezTo>
                  <a:cubicBezTo>
                    <a:pt x="1935" y="1644751"/>
                    <a:pt x="30" y="1692376"/>
                    <a:pt x="30" y="1739048"/>
                  </a:cubicBezTo>
                  <a:cubicBezTo>
                    <a:pt x="-923" y="1772386"/>
                    <a:pt x="20985" y="1786673"/>
                    <a:pt x="52417" y="1782863"/>
                  </a:cubicBezTo>
                  <a:cubicBezTo>
                    <a:pt x="85755" y="1779053"/>
                    <a:pt x="89565" y="1755241"/>
                    <a:pt x="80040" y="1728571"/>
                  </a:cubicBezTo>
                  <a:cubicBezTo>
                    <a:pt x="64800" y="1686661"/>
                    <a:pt x="68610" y="1642846"/>
                    <a:pt x="62895" y="1599983"/>
                  </a:cubicBezTo>
                  <a:cubicBezTo>
                    <a:pt x="50512" y="1501876"/>
                    <a:pt x="100042" y="1408531"/>
                    <a:pt x="77182" y="1308518"/>
                  </a:cubicBezTo>
                  <a:cubicBezTo>
                    <a:pt x="68610" y="1272323"/>
                    <a:pt x="99090" y="1285658"/>
                    <a:pt x="117187" y="1297088"/>
                  </a:cubicBezTo>
                  <a:cubicBezTo>
                    <a:pt x="176242" y="1335188"/>
                    <a:pt x="239107" y="1364716"/>
                    <a:pt x="303877" y="1390433"/>
                  </a:cubicBezTo>
                  <a:cubicBezTo>
                    <a:pt x="348645" y="1407578"/>
                    <a:pt x="366742" y="1433296"/>
                    <a:pt x="369600" y="1481873"/>
                  </a:cubicBezTo>
                  <a:cubicBezTo>
                    <a:pt x="380077" y="1637131"/>
                    <a:pt x="363885" y="1791436"/>
                    <a:pt x="364837" y="1945741"/>
                  </a:cubicBezTo>
                  <a:cubicBezTo>
                    <a:pt x="364837" y="1974316"/>
                    <a:pt x="347692" y="2023846"/>
                    <a:pt x="392460" y="2024798"/>
                  </a:cubicBezTo>
                  <a:cubicBezTo>
                    <a:pt x="436275" y="2024798"/>
                    <a:pt x="421987" y="1976221"/>
                    <a:pt x="421987" y="1946693"/>
                  </a:cubicBezTo>
                  <a:cubicBezTo>
                    <a:pt x="423892" y="1775243"/>
                    <a:pt x="419130" y="1602841"/>
                    <a:pt x="428655" y="1431391"/>
                  </a:cubicBezTo>
                  <a:cubicBezTo>
                    <a:pt x="431512" y="1383766"/>
                    <a:pt x="451515" y="1369478"/>
                    <a:pt x="496282" y="1373288"/>
                  </a:cubicBezTo>
                  <a:cubicBezTo>
                    <a:pt x="578197" y="1380908"/>
                    <a:pt x="621060" y="1429486"/>
                    <a:pt x="625822" y="1527593"/>
                  </a:cubicBezTo>
                  <a:cubicBezTo>
                    <a:pt x="626775" y="1543786"/>
                    <a:pt x="620107" y="1565693"/>
                    <a:pt x="644872" y="1567598"/>
                  </a:cubicBezTo>
                  <a:cubicBezTo>
                    <a:pt x="673447" y="1570456"/>
                    <a:pt x="671542" y="1546643"/>
                    <a:pt x="671542" y="1528546"/>
                  </a:cubicBezTo>
                  <a:cubicBezTo>
                    <a:pt x="672495" y="1496161"/>
                    <a:pt x="672495" y="1464728"/>
                    <a:pt x="672495" y="1432343"/>
                  </a:cubicBezTo>
                  <a:cubicBezTo>
                    <a:pt x="672495" y="1409483"/>
                    <a:pt x="681067" y="1393291"/>
                    <a:pt x="706785" y="1388528"/>
                  </a:cubicBezTo>
                  <a:cubicBezTo>
                    <a:pt x="762982" y="1378051"/>
                    <a:pt x="809655" y="1410436"/>
                    <a:pt x="815370" y="1467586"/>
                  </a:cubicBezTo>
                  <a:cubicBezTo>
                    <a:pt x="820132" y="1518068"/>
                    <a:pt x="818227" y="1569503"/>
                    <a:pt x="811560" y="1619986"/>
                  </a:cubicBezTo>
                  <a:cubicBezTo>
                    <a:pt x="806797" y="1660943"/>
                    <a:pt x="804892" y="1702853"/>
                    <a:pt x="803940" y="1743811"/>
                  </a:cubicBezTo>
                  <a:cubicBezTo>
                    <a:pt x="802987" y="1760956"/>
                    <a:pt x="804892" y="1780006"/>
                    <a:pt x="828705" y="1780958"/>
                  </a:cubicBezTo>
                  <a:cubicBezTo>
                    <a:pt x="851565" y="1781911"/>
                    <a:pt x="854422" y="1762861"/>
                    <a:pt x="858232" y="1745716"/>
                  </a:cubicBezTo>
                  <a:cubicBezTo>
                    <a:pt x="860137" y="1734286"/>
                    <a:pt x="860137" y="1722856"/>
                    <a:pt x="862042" y="1712378"/>
                  </a:cubicBezTo>
                  <a:cubicBezTo>
                    <a:pt x="873472" y="1642846"/>
                    <a:pt x="861090" y="1573313"/>
                    <a:pt x="859185" y="1503781"/>
                  </a:cubicBezTo>
                  <a:cubicBezTo>
                    <a:pt x="857280" y="1415198"/>
                    <a:pt x="893475" y="1356143"/>
                    <a:pt x="969675" y="1322806"/>
                  </a:cubicBezTo>
                  <a:cubicBezTo>
                    <a:pt x="1003965" y="1307566"/>
                    <a:pt x="1028730" y="1309471"/>
                    <a:pt x="1030635" y="1356143"/>
                  </a:cubicBezTo>
                  <a:cubicBezTo>
                    <a:pt x="1030635" y="1374241"/>
                    <a:pt x="1024920" y="1400911"/>
                    <a:pt x="1049685" y="1402816"/>
                  </a:cubicBezTo>
                  <a:cubicBezTo>
                    <a:pt x="1077308" y="1405673"/>
                    <a:pt x="1077308" y="1377098"/>
                    <a:pt x="1081117" y="1358048"/>
                  </a:cubicBezTo>
                  <a:cubicBezTo>
                    <a:pt x="1083975" y="1341856"/>
                    <a:pt x="1084927" y="1324711"/>
                    <a:pt x="1086833" y="1307566"/>
                  </a:cubicBezTo>
                  <a:cubicBezTo>
                    <a:pt x="1098263" y="1226603"/>
                    <a:pt x="1057305" y="1163738"/>
                    <a:pt x="998250" y="1095158"/>
                  </a:cubicBezTo>
                  <a:cubicBezTo>
                    <a:pt x="1057305" y="1103731"/>
                    <a:pt x="1066830" y="1078966"/>
                    <a:pt x="1064925" y="1040866"/>
                  </a:cubicBezTo>
                  <a:cubicBezTo>
                    <a:pt x="1063020" y="982763"/>
                    <a:pt x="1063020" y="923708"/>
                    <a:pt x="1064925" y="865606"/>
                  </a:cubicBezTo>
                  <a:cubicBezTo>
                    <a:pt x="1065877" y="844651"/>
                    <a:pt x="1053495" y="809408"/>
                    <a:pt x="1077308" y="805598"/>
                  </a:cubicBezTo>
                  <a:cubicBezTo>
                    <a:pt x="1107788" y="800836"/>
                    <a:pt x="1115408" y="835126"/>
                    <a:pt x="1122075" y="860843"/>
                  </a:cubicBezTo>
                  <a:cubicBezTo>
                    <a:pt x="1123980" y="868463"/>
                    <a:pt x="1127790" y="876083"/>
                    <a:pt x="1126838" y="882751"/>
                  </a:cubicBezTo>
                  <a:cubicBezTo>
                    <a:pt x="1104930" y="985621"/>
                    <a:pt x="1128742" y="1082776"/>
                    <a:pt x="1155413" y="1180883"/>
                  </a:cubicBezTo>
                  <a:cubicBezTo>
                    <a:pt x="1157317" y="1189456"/>
                    <a:pt x="1156365" y="1199933"/>
                    <a:pt x="1156365" y="1209458"/>
                  </a:cubicBezTo>
                  <a:cubicBezTo>
                    <a:pt x="1159222" y="1356143"/>
                    <a:pt x="1168747" y="1503781"/>
                    <a:pt x="1156365" y="1650466"/>
                  </a:cubicBezTo>
                  <a:cubicBezTo>
                    <a:pt x="1154460" y="1678088"/>
                    <a:pt x="1154460" y="1715236"/>
                    <a:pt x="1195417" y="1711426"/>
                  </a:cubicBezTo>
                  <a:cubicBezTo>
                    <a:pt x="1229708" y="1707616"/>
                    <a:pt x="1230660" y="1678088"/>
                    <a:pt x="1225897" y="1644751"/>
                  </a:cubicBezTo>
                  <a:cubicBezTo>
                    <a:pt x="1205895" y="1493303"/>
                    <a:pt x="1196370" y="1340903"/>
                    <a:pt x="1199227" y="1187551"/>
                  </a:cubicBezTo>
                  <a:cubicBezTo>
                    <a:pt x="1199227" y="1166596"/>
                    <a:pt x="1200180" y="1141831"/>
                    <a:pt x="1224945" y="1136116"/>
                  </a:cubicBezTo>
                  <a:cubicBezTo>
                    <a:pt x="1247805" y="1130401"/>
                    <a:pt x="1259235" y="1152308"/>
                    <a:pt x="1265902" y="1168501"/>
                  </a:cubicBezTo>
                  <a:cubicBezTo>
                    <a:pt x="1293525" y="1238986"/>
                    <a:pt x="1350675" y="1293278"/>
                    <a:pt x="1371630" y="1366621"/>
                  </a:cubicBezTo>
                  <a:cubicBezTo>
                    <a:pt x="1375440" y="1379956"/>
                    <a:pt x="1382108" y="1392338"/>
                    <a:pt x="1396395" y="1394243"/>
                  </a:cubicBezTo>
                  <a:cubicBezTo>
                    <a:pt x="1416397" y="1397101"/>
                    <a:pt x="1416397" y="1380908"/>
                    <a:pt x="1418302" y="1368526"/>
                  </a:cubicBezTo>
                  <a:cubicBezTo>
                    <a:pt x="1422113" y="1341856"/>
                    <a:pt x="1441163" y="1341856"/>
                    <a:pt x="1461165" y="1343761"/>
                  </a:cubicBezTo>
                  <a:cubicBezTo>
                    <a:pt x="1502122" y="1349476"/>
                    <a:pt x="1543080" y="1358048"/>
                    <a:pt x="1581180" y="1373288"/>
                  </a:cubicBezTo>
                  <a:cubicBezTo>
                    <a:pt x="1659285" y="1405673"/>
                    <a:pt x="1679288" y="1438058"/>
                    <a:pt x="1669763" y="1521878"/>
                  </a:cubicBezTo>
                  <a:cubicBezTo>
                    <a:pt x="1661190" y="1599031"/>
                    <a:pt x="1665000" y="1676183"/>
                    <a:pt x="1644045" y="1752383"/>
                  </a:cubicBezTo>
                  <a:cubicBezTo>
                    <a:pt x="1638330" y="1772386"/>
                    <a:pt x="1640235" y="1795246"/>
                    <a:pt x="1666905" y="1802866"/>
                  </a:cubicBezTo>
                  <a:cubicBezTo>
                    <a:pt x="1684050" y="1807628"/>
                    <a:pt x="1697385" y="1800008"/>
                    <a:pt x="1703100" y="1783816"/>
                  </a:cubicBezTo>
                  <a:cubicBezTo>
                    <a:pt x="1707863" y="1769528"/>
                    <a:pt x="1708815" y="1754288"/>
                    <a:pt x="1708815" y="1739048"/>
                  </a:cubicBezTo>
                  <a:cubicBezTo>
                    <a:pt x="1711672" y="1642846"/>
                    <a:pt x="1713577" y="1546643"/>
                    <a:pt x="1716435" y="1450441"/>
                  </a:cubicBezTo>
                  <a:cubicBezTo>
                    <a:pt x="1717388" y="1422818"/>
                    <a:pt x="1716435" y="1394243"/>
                    <a:pt x="1755488" y="1396148"/>
                  </a:cubicBezTo>
                  <a:cubicBezTo>
                    <a:pt x="1845022" y="1399958"/>
                    <a:pt x="1932652" y="1387576"/>
                    <a:pt x="2017425" y="1359953"/>
                  </a:cubicBezTo>
                  <a:cubicBezTo>
                    <a:pt x="2046952" y="1350428"/>
                    <a:pt x="2068860" y="1359001"/>
                    <a:pt x="2072670" y="1395196"/>
                  </a:cubicBezTo>
                  <a:cubicBezTo>
                    <a:pt x="2077433" y="1441868"/>
                    <a:pt x="2090767" y="1487588"/>
                    <a:pt x="2088863" y="1535213"/>
                  </a:cubicBezTo>
                  <a:cubicBezTo>
                    <a:pt x="2084100" y="1649513"/>
                    <a:pt x="2103150" y="1765718"/>
                    <a:pt x="2053620" y="1875256"/>
                  </a:cubicBezTo>
                  <a:cubicBezTo>
                    <a:pt x="2044095" y="1896211"/>
                    <a:pt x="2049810" y="1917166"/>
                    <a:pt x="2077433" y="1922881"/>
                  </a:cubicBezTo>
                  <a:cubicBezTo>
                    <a:pt x="2104102" y="1928596"/>
                    <a:pt x="2123152" y="1919071"/>
                    <a:pt x="2126963" y="1890496"/>
                  </a:cubicBezTo>
                  <a:cubicBezTo>
                    <a:pt x="2129820" y="1871446"/>
                    <a:pt x="2128867" y="1852396"/>
                    <a:pt x="2129820" y="1834298"/>
                  </a:cubicBezTo>
                  <a:cubicBezTo>
                    <a:pt x="2133630" y="1690471"/>
                    <a:pt x="2136488" y="1547596"/>
                    <a:pt x="2140297" y="1403768"/>
                  </a:cubicBezTo>
                  <a:cubicBezTo>
                    <a:pt x="2141250" y="1381861"/>
                    <a:pt x="2137440" y="1354238"/>
                    <a:pt x="2164110" y="1344713"/>
                  </a:cubicBezTo>
                  <a:cubicBezTo>
                    <a:pt x="2221260" y="1324711"/>
                    <a:pt x="2259360" y="1287563"/>
                    <a:pt x="2282220" y="1232318"/>
                  </a:cubicBezTo>
                  <a:cubicBezTo>
                    <a:pt x="2288888" y="1217078"/>
                    <a:pt x="2307938" y="1201838"/>
                    <a:pt x="2324130" y="1196123"/>
                  </a:cubicBezTo>
                  <a:cubicBezTo>
                    <a:pt x="2420333" y="1165643"/>
                    <a:pt x="2471767" y="1104683"/>
                    <a:pt x="2472720" y="1001813"/>
                  </a:cubicBezTo>
                  <a:cubicBezTo>
                    <a:pt x="2472720" y="999908"/>
                    <a:pt x="2477483" y="998003"/>
                    <a:pt x="2484150" y="993241"/>
                  </a:cubicBezTo>
                  <a:cubicBezTo>
                    <a:pt x="2503200" y="1032293"/>
                    <a:pt x="2494627" y="1070393"/>
                    <a:pt x="2487960" y="1108493"/>
                  </a:cubicBezTo>
                  <a:cubicBezTo>
                    <a:pt x="2478435" y="1168501"/>
                    <a:pt x="2467958" y="1227556"/>
                    <a:pt x="2470815" y="1288516"/>
                  </a:cubicBezTo>
                  <a:cubicBezTo>
                    <a:pt x="2471767" y="1308518"/>
                    <a:pt x="2466052" y="1336141"/>
                    <a:pt x="2497485" y="1335188"/>
                  </a:cubicBezTo>
                  <a:cubicBezTo>
                    <a:pt x="2527965" y="1334236"/>
                    <a:pt x="2531775" y="1308518"/>
                    <a:pt x="2526060" y="1284706"/>
                  </a:cubicBezTo>
                  <a:cubicBezTo>
                    <a:pt x="2515583" y="1238986"/>
                    <a:pt x="2520345" y="1195171"/>
                    <a:pt x="2526060" y="1149451"/>
                  </a:cubicBezTo>
                  <a:cubicBezTo>
                    <a:pt x="2540347" y="1034198"/>
                    <a:pt x="2552730" y="917993"/>
                    <a:pt x="2567017" y="801788"/>
                  </a:cubicBezTo>
                  <a:close/>
                  <a:moveTo>
                    <a:pt x="446752" y="396023"/>
                  </a:moveTo>
                  <a:cubicBezTo>
                    <a:pt x="446752" y="388403"/>
                    <a:pt x="451515" y="380783"/>
                    <a:pt x="460087" y="382688"/>
                  </a:cubicBezTo>
                  <a:cubicBezTo>
                    <a:pt x="470565" y="384593"/>
                    <a:pt x="475327" y="394118"/>
                    <a:pt x="475327" y="403643"/>
                  </a:cubicBezTo>
                  <a:cubicBezTo>
                    <a:pt x="476280" y="440791"/>
                    <a:pt x="475327" y="477938"/>
                    <a:pt x="475327" y="532231"/>
                  </a:cubicBezTo>
                  <a:cubicBezTo>
                    <a:pt x="432465" y="481748"/>
                    <a:pt x="448657" y="436981"/>
                    <a:pt x="446752" y="396023"/>
                  </a:cubicBezTo>
                  <a:close/>
                  <a:moveTo>
                    <a:pt x="2097435" y="667486"/>
                  </a:moveTo>
                  <a:cubicBezTo>
                    <a:pt x="2080290" y="748448"/>
                    <a:pt x="2061240" y="829411"/>
                    <a:pt x="2100292" y="910373"/>
                  </a:cubicBezTo>
                  <a:cubicBezTo>
                    <a:pt x="2113627" y="938948"/>
                    <a:pt x="2105055" y="974191"/>
                    <a:pt x="2074575" y="981811"/>
                  </a:cubicBezTo>
                  <a:cubicBezTo>
                    <a:pt x="2040285" y="990383"/>
                    <a:pt x="2026950" y="1015148"/>
                    <a:pt x="2008852" y="1038008"/>
                  </a:cubicBezTo>
                  <a:cubicBezTo>
                    <a:pt x="1958370" y="1100873"/>
                    <a:pt x="1901220" y="1113256"/>
                    <a:pt x="1830735" y="1075156"/>
                  </a:cubicBezTo>
                  <a:cubicBezTo>
                    <a:pt x="1800255" y="1058963"/>
                    <a:pt x="1771680" y="1055153"/>
                    <a:pt x="1738342" y="1063726"/>
                  </a:cubicBezTo>
                  <a:cubicBezTo>
                    <a:pt x="1710720" y="1070393"/>
                    <a:pt x="1683097" y="1077061"/>
                    <a:pt x="1654522" y="1076108"/>
                  </a:cubicBezTo>
                  <a:cubicBezTo>
                    <a:pt x="1595467" y="1075156"/>
                    <a:pt x="1568797" y="1043723"/>
                    <a:pt x="1563083" y="984668"/>
                  </a:cubicBezTo>
                  <a:cubicBezTo>
                    <a:pt x="1553558" y="874178"/>
                    <a:pt x="1559272" y="762736"/>
                    <a:pt x="1508790" y="657961"/>
                  </a:cubicBezTo>
                  <a:cubicBezTo>
                    <a:pt x="1474500" y="587476"/>
                    <a:pt x="1540222" y="456031"/>
                    <a:pt x="1612613" y="422693"/>
                  </a:cubicBezTo>
                  <a:cubicBezTo>
                    <a:pt x="1652617" y="404596"/>
                    <a:pt x="1673572" y="415073"/>
                    <a:pt x="1675477" y="460793"/>
                  </a:cubicBezTo>
                  <a:cubicBezTo>
                    <a:pt x="1676430" y="476033"/>
                    <a:pt x="1670715" y="499846"/>
                    <a:pt x="1694527" y="500798"/>
                  </a:cubicBezTo>
                  <a:cubicBezTo>
                    <a:pt x="1717388" y="501751"/>
                    <a:pt x="1714530" y="476986"/>
                    <a:pt x="1718340" y="461746"/>
                  </a:cubicBezTo>
                  <a:cubicBezTo>
                    <a:pt x="1737390" y="382688"/>
                    <a:pt x="1772633" y="360781"/>
                    <a:pt x="1852642" y="380783"/>
                  </a:cubicBezTo>
                  <a:cubicBezTo>
                    <a:pt x="1864072" y="383641"/>
                    <a:pt x="1878360" y="387451"/>
                    <a:pt x="1878360" y="398881"/>
                  </a:cubicBezTo>
                  <a:cubicBezTo>
                    <a:pt x="1878360" y="444601"/>
                    <a:pt x="1916460" y="482701"/>
                    <a:pt x="1907888" y="519848"/>
                  </a:cubicBezTo>
                  <a:cubicBezTo>
                    <a:pt x="1898363" y="595096"/>
                    <a:pt x="1889790" y="660818"/>
                    <a:pt x="1883122" y="726541"/>
                  </a:cubicBezTo>
                  <a:cubicBezTo>
                    <a:pt x="1881217" y="744638"/>
                    <a:pt x="1882170" y="764641"/>
                    <a:pt x="1885980" y="782738"/>
                  </a:cubicBezTo>
                  <a:cubicBezTo>
                    <a:pt x="1889790" y="802741"/>
                    <a:pt x="1902172" y="817981"/>
                    <a:pt x="1925985" y="813218"/>
                  </a:cubicBezTo>
                  <a:cubicBezTo>
                    <a:pt x="1946940" y="809408"/>
                    <a:pt x="1951702" y="792263"/>
                    <a:pt x="1948845" y="774166"/>
                  </a:cubicBezTo>
                  <a:cubicBezTo>
                    <a:pt x="1929795" y="658913"/>
                    <a:pt x="1958370" y="544613"/>
                    <a:pt x="1965038" y="430313"/>
                  </a:cubicBezTo>
                  <a:cubicBezTo>
                    <a:pt x="1965990" y="409358"/>
                    <a:pt x="1961227" y="379831"/>
                    <a:pt x="1989802" y="373163"/>
                  </a:cubicBezTo>
                  <a:cubicBezTo>
                    <a:pt x="2012663" y="367448"/>
                    <a:pt x="2026950" y="388403"/>
                    <a:pt x="2040285" y="403643"/>
                  </a:cubicBezTo>
                  <a:cubicBezTo>
                    <a:pt x="2089815" y="461746"/>
                    <a:pt x="2093625" y="538898"/>
                    <a:pt x="2121247" y="606526"/>
                  </a:cubicBezTo>
                  <a:cubicBezTo>
                    <a:pt x="2127915" y="621766"/>
                    <a:pt x="2102197" y="646531"/>
                    <a:pt x="2097435" y="6674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C8FD87C7-F7C5-40E4-BEDE-C914F6794815}"/>
                </a:ext>
              </a:extLst>
            </p:cNvPr>
            <p:cNvSpPr/>
            <p:nvPr/>
          </p:nvSpPr>
          <p:spPr>
            <a:xfrm>
              <a:off x="10278803" y="392569"/>
              <a:ext cx="560113" cy="894373"/>
            </a:xfrm>
            <a:custGeom>
              <a:avLst/>
              <a:gdLst>
                <a:gd name="connsiteX0" fmla="*/ 1163917 w 1181100"/>
                <a:gd name="connsiteY0" fmla="*/ 1218253 h 1885950"/>
                <a:gd name="connsiteX1" fmla="*/ 1035329 w 1181100"/>
                <a:gd name="connsiteY1" fmla="*/ 1087760 h 1885950"/>
                <a:gd name="connsiteX2" fmla="*/ 897217 w 1181100"/>
                <a:gd name="connsiteY2" fmla="*/ 1037277 h 1885950"/>
                <a:gd name="connsiteX3" fmla="*/ 627659 w 1181100"/>
                <a:gd name="connsiteY3" fmla="*/ 1045850 h 1885950"/>
                <a:gd name="connsiteX4" fmla="*/ 571462 w 1181100"/>
                <a:gd name="connsiteY4" fmla="*/ 1049660 h 1885950"/>
                <a:gd name="connsiteX5" fmla="*/ 437159 w 1181100"/>
                <a:gd name="connsiteY5" fmla="*/ 960125 h 1885950"/>
                <a:gd name="connsiteX6" fmla="*/ 523837 w 1181100"/>
                <a:gd name="connsiteY6" fmla="*/ 852492 h 1885950"/>
                <a:gd name="connsiteX7" fmla="*/ 692429 w 1181100"/>
                <a:gd name="connsiteY7" fmla="*/ 832490 h 1885950"/>
                <a:gd name="connsiteX8" fmla="*/ 742912 w 1181100"/>
                <a:gd name="connsiteY8" fmla="*/ 876305 h 1885950"/>
                <a:gd name="connsiteX9" fmla="*/ 767677 w 1181100"/>
                <a:gd name="connsiteY9" fmla="*/ 950600 h 1885950"/>
                <a:gd name="connsiteX10" fmla="*/ 806729 w 1181100"/>
                <a:gd name="connsiteY10" fmla="*/ 872495 h 1885950"/>
                <a:gd name="connsiteX11" fmla="*/ 807682 w 1181100"/>
                <a:gd name="connsiteY11" fmla="*/ 861065 h 1885950"/>
                <a:gd name="connsiteX12" fmla="*/ 888644 w 1181100"/>
                <a:gd name="connsiteY12" fmla="*/ 785817 h 1885950"/>
                <a:gd name="connsiteX13" fmla="*/ 957225 w 1181100"/>
                <a:gd name="connsiteY13" fmla="*/ 857255 h 1885950"/>
                <a:gd name="connsiteX14" fmla="*/ 964844 w 1181100"/>
                <a:gd name="connsiteY14" fmla="*/ 924882 h 1885950"/>
                <a:gd name="connsiteX15" fmla="*/ 981990 w 1181100"/>
                <a:gd name="connsiteY15" fmla="*/ 955362 h 1885950"/>
                <a:gd name="connsiteX16" fmla="*/ 1000087 w 1181100"/>
                <a:gd name="connsiteY16" fmla="*/ 923930 h 1885950"/>
                <a:gd name="connsiteX17" fmla="*/ 1012469 w 1181100"/>
                <a:gd name="connsiteY17" fmla="*/ 717237 h 1885950"/>
                <a:gd name="connsiteX18" fmla="*/ 1032471 w 1181100"/>
                <a:gd name="connsiteY18" fmla="*/ 682948 h 1885950"/>
                <a:gd name="connsiteX19" fmla="*/ 1058190 w 1181100"/>
                <a:gd name="connsiteY19" fmla="*/ 713427 h 1885950"/>
                <a:gd name="connsiteX20" fmla="*/ 1050569 w 1181100"/>
                <a:gd name="connsiteY20" fmla="*/ 780102 h 1885950"/>
                <a:gd name="connsiteX21" fmla="*/ 1061046 w 1181100"/>
                <a:gd name="connsiteY21" fmla="*/ 813440 h 1885950"/>
                <a:gd name="connsiteX22" fmla="*/ 1094384 w 1181100"/>
                <a:gd name="connsiteY22" fmla="*/ 792485 h 1885950"/>
                <a:gd name="connsiteX23" fmla="*/ 1104862 w 1181100"/>
                <a:gd name="connsiteY23" fmla="*/ 674375 h 1885950"/>
                <a:gd name="connsiteX24" fmla="*/ 1149629 w 1181100"/>
                <a:gd name="connsiteY24" fmla="*/ 181932 h 1885950"/>
                <a:gd name="connsiteX25" fmla="*/ 1108671 w 1181100"/>
                <a:gd name="connsiteY25" fmla="*/ 66680 h 1885950"/>
                <a:gd name="connsiteX26" fmla="*/ 990562 w 1181100"/>
                <a:gd name="connsiteY26" fmla="*/ 52392 h 1885950"/>
                <a:gd name="connsiteX27" fmla="*/ 935317 w 1181100"/>
                <a:gd name="connsiteY27" fmla="*/ 59060 h 1885950"/>
                <a:gd name="connsiteX28" fmla="*/ 735292 w 1181100"/>
                <a:gd name="connsiteY28" fmla="*/ 24770 h 1885950"/>
                <a:gd name="connsiteX29" fmla="*/ 592417 w 1181100"/>
                <a:gd name="connsiteY29" fmla="*/ 34295 h 1885950"/>
                <a:gd name="connsiteX30" fmla="*/ 419062 w 1181100"/>
                <a:gd name="connsiteY30" fmla="*/ 28580 h 1885950"/>
                <a:gd name="connsiteX31" fmla="*/ 237134 w 1181100"/>
                <a:gd name="connsiteY31" fmla="*/ 22865 h 1885950"/>
                <a:gd name="connsiteX32" fmla="*/ 134265 w 1181100"/>
                <a:gd name="connsiteY32" fmla="*/ 68585 h 1885950"/>
                <a:gd name="connsiteX33" fmla="*/ 13297 w 1181100"/>
                <a:gd name="connsiteY33" fmla="*/ 189552 h 1885950"/>
                <a:gd name="connsiteX34" fmla="*/ 915 w 1181100"/>
                <a:gd name="connsiteY34" fmla="*/ 319092 h 1885950"/>
                <a:gd name="connsiteX35" fmla="*/ 12344 w 1181100"/>
                <a:gd name="connsiteY35" fmla="*/ 365765 h 1885950"/>
                <a:gd name="connsiteX36" fmla="*/ 58065 w 1181100"/>
                <a:gd name="connsiteY36" fmla="*/ 338142 h 1885950"/>
                <a:gd name="connsiteX37" fmla="*/ 38062 w 1181100"/>
                <a:gd name="connsiteY37" fmla="*/ 504830 h 1885950"/>
                <a:gd name="connsiteX38" fmla="*/ 46634 w 1181100"/>
                <a:gd name="connsiteY38" fmla="*/ 916310 h 1885950"/>
                <a:gd name="connsiteX39" fmla="*/ 53302 w 1181100"/>
                <a:gd name="connsiteY39" fmla="*/ 931550 h 1885950"/>
                <a:gd name="connsiteX40" fmla="*/ 47587 w 1181100"/>
                <a:gd name="connsiteY40" fmla="*/ 1022990 h 1885950"/>
                <a:gd name="connsiteX41" fmla="*/ 48540 w 1181100"/>
                <a:gd name="connsiteY41" fmla="*/ 1216348 h 1885950"/>
                <a:gd name="connsiteX42" fmla="*/ 108547 w 1181100"/>
                <a:gd name="connsiteY42" fmla="*/ 1412562 h 1885950"/>
                <a:gd name="connsiteX43" fmla="*/ 143790 w 1181100"/>
                <a:gd name="connsiteY43" fmla="*/ 1478285 h 1885950"/>
                <a:gd name="connsiteX44" fmla="*/ 160934 w 1181100"/>
                <a:gd name="connsiteY44" fmla="*/ 1414468 h 1885950"/>
                <a:gd name="connsiteX45" fmla="*/ 162840 w 1181100"/>
                <a:gd name="connsiteY45" fmla="*/ 1380178 h 1885950"/>
                <a:gd name="connsiteX46" fmla="*/ 239992 w 1181100"/>
                <a:gd name="connsiteY46" fmla="*/ 1316360 h 1885950"/>
                <a:gd name="connsiteX47" fmla="*/ 379057 w 1181100"/>
                <a:gd name="connsiteY47" fmla="*/ 1338268 h 1885950"/>
                <a:gd name="connsiteX48" fmla="*/ 509550 w 1181100"/>
                <a:gd name="connsiteY48" fmla="*/ 1462093 h 1885950"/>
                <a:gd name="connsiteX49" fmla="*/ 501929 w 1181100"/>
                <a:gd name="connsiteY49" fmla="*/ 1834520 h 1885950"/>
                <a:gd name="connsiteX50" fmla="*/ 526694 w 1181100"/>
                <a:gd name="connsiteY50" fmla="*/ 1887860 h 1885950"/>
                <a:gd name="connsiteX51" fmla="*/ 559079 w 1181100"/>
                <a:gd name="connsiteY51" fmla="*/ 1841187 h 1885950"/>
                <a:gd name="connsiteX52" fmla="*/ 560984 w 1181100"/>
                <a:gd name="connsiteY52" fmla="*/ 1546865 h 1885950"/>
                <a:gd name="connsiteX53" fmla="*/ 776250 w 1181100"/>
                <a:gd name="connsiteY53" fmla="*/ 1367795 h 1885950"/>
                <a:gd name="connsiteX54" fmla="*/ 842925 w 1181100"/>
                <a:gd name="connsiteY54" fmla="*/ 1444948 h 1885950"/>
                <a:gd name="connsiteX55" fmla="*/ 841971 w 1181100"/>
                <a:gd name="connsiteY55" fmla="*/ 1801182 h 1885950"/>
                <a:gd name="connsiteX56" fmla="*/ 867690 w 1181100"/>
                <a:gd name="connsiteY56" fmla="*/ 1854523 h 1885950"/>
                <a:gd name="connsiteX57" fmla="*/ 893407 w 1181100"/>
                <a:gd name="connsiteY57" fmla="*/ 1801182 h 1885950"/>
                <a:gd name="connsiteX58" fmla="*/ 895312 w 1181100"/>
                <a:gd name="connsiteY58" fmla="*/ 1489715 h 1885950"/>
                <a:gd name="connsiteX59" fmla="*/ 998182 w 1181100"/>
                <a:gd name="connsiteY59" fmla="*/ 1346840 h 1885950"/>
                <a:gd name="connsiteX60" fmla="*/ 1066762 w 1181100"/>
                <a:gd name="connsiteY60" fmla="*/ 1321123 h 1885950"/>
                <a:gd name="connsiteX61" fmla="*/ 1125817 w 1181100"/>
                <a:gd name="connsiteY61" fmla="*/ 1360175 h 1885950"/>
                <a:gd name="connsiteX62" fmla="*/ 1122007 w 1181100"/>
                <a:gd name="connsiteY62" fmla="*/ 1518290 h 1885950"/>
                <a:gd name="connsiteX63" fmla="*/ 1140104 w 1181100"/>
                <a:gd name="connsiteY63" fmla="*/ 1566868 h 1885950"/>
                <a:gd name="connsiteX64" fmla="*/ 1163917 w 1181100"/>
                <a:gd name="connsiteY64" fmla="*/ 1524005 h 1885950"/>
                <a:gd name="connsiteX65" fmla="*/ 1182967 w 1181100"/>
                <a:gd name="connsiteY65" fmla="*/ 1263973 h 1885950"/>
                <a:gd name="connsiteX66" fmla="*/ 1163917 w 1181100"/>
                <a:gd name="connsiteY66" fmla="*/ 1218253 h 1885950"/>
                <a:gd name="connsiteX67" fmla="*/ 514312 w 1181100"/>
                <a:gd name="connsiteY67" fmla="*/ 378147 h 1885950"/>
                <a:gd name="connsiteX68" fmla="*/ 592417 w 1181100"/>
                <a:gd name="connsiteY68" fmla="*/ 314330 h 1885950"/>
                <a:gd name="connsiteX69" fmla="*/ 739102 w 1181100"/>
                <a:gd name="connsiteY69" fmla="*/ 371480 h 1885950"/>
                <a:gd name="connsiteX70" fmla="*/ 741959 w 1181100"/>
                <a:gd name="connsiteY70" fmla="*/ 393387 h 1885950"/>
                <a:gd name="connsiteX71" fmla="*/ 762915 w 1181100"/>
                <a:gd name="connsiteY71" fmla="*/ 444822 h 1885950"/>
                <a:gd name="connsiteX72" fmla="*/ 782917 w 1181100"/>
                <a:gd name="connsiteY72" fmla="*/ 393387 h 1885950"/>
                <a:gd name="connsiteX73" fmla="*/ 835304 w 1181100"/>
                <a:gd name="connsiteY73" fmla="*/ 324807 h 1885950"/>
                <a:gd name="connsiteX74" fmla="*/ 1013421 w 1181100"/>
                <a:gd name="connsiteY74" fmla="*/ 295280 h 1885950"/>
                <a:gd name="connsiteX75" fmla="*/ 1069619 w 1181100"/>
                <a:gd name="connsiteY75" fmla="*/ 355287 h 1885950"/>
                <a:gd name="connsiteX76" fmla="*/ 1065809 w 1181100"/>
                <a:gd name="connsiteY76" fmla="*/ 428630 h 1885950"/>
                <a:gd name="connsiteX77" fmla="*/ 1068667 w 1181100"/>
                <a:gd name="connsiteY77" fmla="*/ 428630 h 1885950"/>
                <a:gd name="connsiteX78" fmla="*/ 1057237 w 1181100"/>
                <a:gd name="connsiteY78" fmla="*/ 563885 h 1885950"/>
                <a:gd name="connsiteX79" fmla="*/ 1007707 w 1181100"/>
                <a:gd name="connsiteY79" fmla="*/ 590555 h 1885950"/>
                <a:gd name="connsiteX80" fmla="*/ 798157 w 1181100"/>
                <a:gd name="connsiteY80" fmla="*/ 544835 h 1885950"/>
                <a:gd name="connsiteX81" fmla="*/ 571462 w 1181100"/>
                <a:gd name="connsiteY81" fmla="*/ 510545 h 1885950"/>
                <a:gd name="connsiteX82" fmla="*/ 511454 w 1181100"/>
                <a:gd name="connsiteY82" fmla="*/ 468635 h 1885950"/>
                <a:gd name="connsiteX83" fmla="*/ 514312 w 1181100"/>
                <a:gd name="connsiteY83" fmla="*/ 378147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181100" h="1885950">
                  <a:moveTo>
                    <a:pt x="1163917" y="1218253"/>
                  </a:moveTo>
                  <a:cubicBezTo>
                    <a:pt x="1132484" y="1162055"/>
                    <a:pt x="1072477" y="1133480"/>
                    <a:pt x="1035329" y="1087760"/>
                  </a:cubicBezTo>
                  <a:cubicBezTo>
                    <a:pt x="993419" y="1037277"/>
                    <a:pt x="950557" y="1034420"/>
                    <a:pt x="897217" y="1037277"/>
                  </a:cubicBezTo>
                  <a:cubicBezTo>
                    <a:pt x="807682" y="1042040"/>
                    <a:pt x="718146" y="1062995"/>
                    <a:pt x="627659" y="1045850"/>
                  </a:cubicBezTo>
                  <a:cubicBezTo>
                    <a:pt x="609562" y="1042040"/>
                    <a:pt x="589559" y="1045850"/>
                    <a:pt x="571462" y="1049660"/>
                  </a:cubicBezTo>
                  <a:cubicBezTo>
                    <a:pt x="520027" y="1061090"/>
                    <a:pt x="448590" y="1014417"/>
                    <a:pt x="437159" y="960125"/>
                  </a:cubicBezTo>
                  <a:cubicBezTo>
                    <a:pt x="427634" y="918215"/>
                    <a:pt x="472402" y="860112"/>
                    <a:pt x="523837" y="852492"/>
                  </a:cubicBezTo>
                  <a:cubicBezTo>
                    <a:pt x="580034" y="843920"/>
                    <a:pt x="636232" y="839157"/>
                    <a:pt x="692429" y="832490"/>
                  </a:cubicBezTo>
                  <a:cubicBezTo>
                    <a:pt x="725767" y="828680"/>
                    <a:pt x="739102" y="842967"/>
                    <a:pt x="742912" y="876305"/>
                  </a:cubicBezTo>
                  <a:cubicBezTo>
                    <a:pt x="745769" y="902975"/>
                    <a:pt x="725767" y="949648"/>
                    <a:pt x="767677" y="950600"/>
                  </a:cubicBezTo>
                  <a:cubicBezTo>
                    <a:pt x="806729" y="950600"/>
                    <a:pt x="799109" y="902023"/>
                    <a:pt x="806729" y="872495"/>
                  </a:cubicBezTo>
                  <a:cubicBezTo>
                    <a:pt x="807682" y="868685"/>
                    <a:pt x="807682" y="864875"/>
                    <a:pt x="807682" y="861065"/>
                  </a:cubicBezTo>
                  <a:cubicBezTo>
                    <a:pt x="806729" y="805820"/>
                    <a:pt x="834352" y="786770"/>
                    <a:pt x="888644" y="785817"/>
                  </a:cubicBezTo>
                  <a:cubicBezTo>
                    <a:pt x="942937" y="784865"/>
                    <a:pt x="958177" y="808677"/>
                    <a:pt x="957225" y="857255"/>
                  </a:cubicBezTo>
                  <a:cubicBezTo>
                    <a:pt x="956271" y="880115"/>
                    <a:pt x="961034" y="902023"/>
                    <a:pt x="964844" y="924882"/>
                  </a:cubicBezTo>
                  <a:cubicBezTo>
                    <a:pt x="966750" y="937265"/>
                    <a:pt x="964844" y="956315"/>
                    <a:pt x="981990" y="955362"/>
                  </a:cubicBezTo>
                  <a:cubicBezTo>
                    <a:pt x="997229" y="954410"/>
                    <a:pt x="999134" y="937265"/>
                    <a:pt x="1000087" y="923930"/>
                  </a:cubicBezTo>
                  <a:cubicBezTo>
                    <a:pt x="1003896" y="855350"/>
                    <a:pt x="1039140" y="788675"/>
                    <a:pt x="1012469" y="717237"/>
                  </a:cubicBezTo>
                  <a:cubicBezTo>
                    <a:pt x="1006754" y="701998"/>
                    <a:pt x="1014375" y="684852"/>
                    <a:pt x="1032471" y="682948"/>
                  </a:cubicBezTo>
                  <a:cubicBezTo>
                    <a:pt x="1053427" y="680090"/>
                    <a:pt x="1054379" y="700092"/>
                    <a:pt x="1058190" y="713427"/>
                  </a:cubicBezTo>
                  <a:cubicBezTo>
                    <a:pt x="1064857" y="736287"/>
                    <a:pt x="1056284" y="758195"/>
                    <a:pt x="1050569" y="780102"/>
                  </a:cubicBezTo>
                  <a:cubicBezTo>
                    <a:pt x="1046759" y="793437"/>
                    <a:pt x="1043902" y="807725"/>
                    <a:pt x="1061046" y="813440"/>
                  </a:cubicBezTo>
                  <a:cubicBezTo>
                    <a:pt x="1080096" y="820107"/>
                    <a:pt x="1089621" y="807725"/>
                    <a:pt x="1094384" y="792485"/>
                  </a:cubicBezTo>
                  <a:cubicBezTo>
                    <a:pt x="1107719" y="754385"/>
                    <a:pt x="1105815" y="714380"/>
                    <a:pt x="1104862" y="674375"/>
                  </a:cubicBezTo>
                  <a:cubicBezTo>
                    <a:pt x="1101052" y="508640"/>
                    <a:pt x="1110577" y="343857"/>
                    <a:pt x="1149629" y="181932"/>
                  </a:cubicBezTo>
                  <a:cubicBezTo>
                    <a:pt x="1161059" y="133355"/>
                    <a:pt x="1144867" y="96207"/>
                    <a:pt x="1108671" y="66680"/>
                  </a:cubicBezTo>
                  <a:cubicBezTo>
                    <a:pt x="1073429" y="39057"/>
                    <a:pt x="1035329" y="18102"/>
                    <a:pt x="990562" y="52392"/>
                  </a:cubicBezTo>
                  <a:cubicBezTo>
                    <a:pt x="974369" y="64775"/>
                    <a:pt x="954367" y="60012"/>
                    <a:pt x="935317" y="59060"/>
                  </a:cubicBezTo>
                  <a:cubicBezTo>
                    <a:pt x="866737" y="56202"/>
                    <a:pt x="800062" y="44772"/>
                    <a:pt x="735292" y="24770"/>
                  </a:cubicBezTo>
                  <a:cubicBezTo>
                    <a:pt x="685762" y="10482"/>
                    <a:pt x="640994" y="15245"/>
                    <a:pt x="592417" y="34295"/>
                  </a:cubicBezTo>
                  <a:cubicBezTo>
                    <a:pt x="535267" y="56202"/>
                    <a:pt x="472402" y="63822"/>
                    <a:pt x="419062" y="28580"/>
                  </a:cubicBezTo>
                  <a:cubicBezTo>
                    <a:pt x="357150" y="-12378"/>
                    <a:pt x="298094" y="-4758"/>
                    <a:pt x="237134" y="22865"/>
                  </a:cubicBezTo>
                  <a:cubicBezTo>
                    <a:pt x="202844" y="38105"/>
                    <a:pt x="172365" y="65727"/>
                    <a:pt x="134265" y="68585"/>
                  </a:cubicBezTo>
                  <a:cubicBezTo>
                    <a:pt x="57112" y="74300"/>
                    <a:pt x="29490" y="124782"/>
                    <a:pt x="13297" y="189552"/>
                  </a:cubicBezTo>
                  <a:cubicBezTo>
                    <a:pt x="2819" y="232415"/>
                    <a:pt x="-38" y="275277"/>
                    <a:pt x="915" y="319092"/>
                  </a:cubicBezTo>
                  <a:cubicBezTo>
                    <a:pt x="915" y="335285"/>
                    <a:pt x="-4801" y="357192"/>
                    <a:pt x="12344" y="365765"/>
                  </a:cubicBezTo>
                  <a:cubicBezTo>
                    <a:pt x="39015" y="380052"/>
                    <a:pt x="31394" y="338142"/>
                    <a:pt x="58065" y="338142"/>
                  </a:cubicBezTo>
                  <a:cubicBezTo>
                    <a:pt x="71399" y="397197"/>
                    <a:pt x="60922" y="451490"/>
                    <a:pt x="38062" y="504830"/>
                  </a:cubicBezTo>
                  <a:cubicBezTo>
                    <a:pt x="-21946" y="642942"/>
                    <a:pt x="67590" y="779150"/>
                    <a:pt x="46634" y="916310"/>
                  </a:cubicBezTo>
                  <a:cubicBezTo>
                    <a:pt x="45682" y="921073"/>
                    <a:pt x="50444" y="926787"/>
                    <a:pt x="53302" y="931550"/>
                  </a:cubicBezTo>
                  <a:cubicBezTo>
                    <a:pt x="71399" y="962982"/>
                    <a:pt x="64732" y="993462"/>
                    <a:pt x="47587" y="1022990"/>
                  </a:cubicBezTo>
                  <a:cubicBezTo>
                    <a:pt x="9487" y="1087760"/>
                    <a:pt x="12344" y="1154435"/>
                    <a:pt x="48540" y="1216348"/>
                  </a:cubicBezTo>
                  <a:cubicBezTo>
                    <a:pt x="84734" y="1278260"/>
                    <a:pt x="110452" y="1340173"/>
                    <a:pt x="108547" y="1412562"/>
                  </a:cubicBezTo>
                  <a:cubicBezTo>
                    <a:pt x="107594" y="1437328"/>
                    <a:pt x="107594" y="1481143"/>
                    <a:pt x="143790" y="1478285"/>
                  </a:cubicBezTo>
                  <a:cubicBezTo>
                    <a:pt x="171412" y="1476380"/>
                    <a:pt x="157124" y="1437328"/>
                    <a:pt x="160934" y="1414468"/>
                  </a:cubicBezTo>
                  <a:cubicBezTo>
                    <a:pt x="162840" y="1403037"/>
                    <a:pt x="161887" y="1391607"/>
                    <a:pt x="162840" y="1380178"/>
                  </a:cubicBezTo>
                  <a:cubicBezTo>
                    <a:pt x="164744" y="1330648"/>
                    <a:pt x="189509" y="1307787"/>
                    <a:pt x="239992" y="1316360"/>
                  </a:cubicBezTo>
                  <a:cubicBezTo>
                    <a:pt x="286665" y="1323980"/>
                    <a:pt x="332384" y="1333505"/>
                    <a:pt x="379057" y="1338268"/>
                  </a:cubicBezTo>
                  <a:cubicBezTo>
                    <a:pt x="454304" y="1345887"/>
                    <a:pt x="507644" y="1388750"/>
                    <a:pt x="509550" y="1462093"/>
                  </a:cubicBezTo>
                  <a:cubicBezTo>
                    <a:pt x="511454" y="1585918"/>
                    <a:pt x="522884" y="1710695"/>
                    <a:pt x="501929" y="1834520"/>
                  </a:cubicBezTo>
                  <a:cubicBezTo>
                    <a:pt x="498119" y="1858332"/>
                    <a:pt x="496215" y="1884050"/>
                    <a:pt x="526694" y="1887860"/>
                  </a:cubicBezTo>
                  <a:cubicBezTo>
                    <a:pt x="561937" y="1892623"/>
                    <a:pt x="558127" y="1863095"/>
                    <a:pt x="559079" y="1841187"/>
                  </a:cubicBezTo>
                  <a:cubicBezTo>
                    <a:pt x="560032" y="1743080"/>
                    <a:pt x="558127" y="1644973"/>
                    <a:pt x="560984" y="1546865"/>
                  </a:cubicBezTo>
                  <a:cubicBezTo>
                    <a:pt x="565746" y="1384940"/>
                    <a:pt x="617182" y="1344935"/>
                    <a:pt x="776250" y="1367795"/>
                  </a:cubicBezTo>
                  <a:cubicBezTo>
                    <a:pt x="823875" y="1374462"/>
                    <a:pt x="843877" y="1393512"/>
                    <a:pt x="842925" y="1444948"/>
                  </a:cubicBezTo>
                  <a:cubicBezTo>
                    <a:pt x="840067" y="1564010"/>
                    <a:pt x="841971" y="1682120"/>
                    <a:pt x="841971" y="1801182"/>
                  </a:cubicBezTo>
                  <a:cubicBezTo>
                    <a:pt x="841971" y="1822137"/>
                    <a:pt x="835304" y="1854523"/>
                    <a:pt x="867690" y="1854523"/>
                  </a:cubicBezTo>
                  <a:cubicBezTo>
                    <a:pt x="900075" y="1854523"/>
                    <a:pt x="893407" y="1822137"/>
                    <a:pt x="893407" y="1801182"/>
                  </a:cubicBezTo>
                  <a:cubicBezTo>
                    <a:pt x="894359" y="1697360"/>
                    <a:pt x="893407" y="1593537"/>
                    <a:pt x="895312" y="1489715"/>
                  </a:cubicBezTo>
                  <a:cubicBezTo>
                    <a:pt x="897217" y="1395418"/>
                    <a:pt x="911504" y="1377320"/>
                    <a:pt x="998182" y="1346840"/>
                  </a:cubicBezTo>
                  <a:cubicBezTo>
                    <a:pt x="1021042" y="1338268"/>
                    <a:pt x="1044854" y="1331600"/>
                    <a:pt x="1066762" y="1321123"/>
                  </a:cubicBezTo>
                  <a:cubicBezTo>
                    <a:pt x="1109625" y="1301120"/>
                    <a:pt x="1126769" y="1316360"/>
                    <a:pt x="1125817" y="1360175"/>
                  </a:cubicBezTo>
                  <a:cubicBezTo>
                    <a:pt x="1124865" y="1412562"/>
                    <a:pt x="1122007" y="1465903"/>
                    <a:pt x="1122007" y="1518290"/>
                  </a:cubicBezTo>
                  <a:cubicBezTo>
                    <a:pt x="1122007" y="1536387"/>
                    <a:pt x="1117244" y="1564010"/>
                    <a:pt x="1140104" y="1566868"/>
                  </a:cubicBezTo>
                  <a:cubicBezTo>
                    <a:pt x="1165821" y="1569725"/>
                    <a:pt x="1162012" y="1541150"/>
                    <a:pt x="1163917" y="1524005"/>
                  </a:cubicBezTo>
                  <a:cubicBezTo>
                    <a:pt x="1170584" y="1437328"/>
                    <a:pt x="1175346" y="1350650"/>
                    <a:pt x="1182967" y="1263973"/>
                  </a:cubicBezTo>
                  <a:cubicBezTo>
                    <a:pt x="1183919" y="1243970"/>
                    <a:pt x="1172490" y="1232540"/>
                    <a:pt x="1163917" y="1218253"/>
                  </a:cubicBezTo>
                  <a:close/>
                  <a:moveTo>
                    <a:pt x="514312" y="378147"/>
                  </a:moveTo>
                  <a:cubicBezTo>
                    <a:pt x="540029" y="357192"/>
                    <a:pt x="568604" y="340047"/>
                    <a:pt x="592417" y="314330"/>
                  </a:cubicBezTo>
                  <a:cubicBezTo>
                    <a:pt x="619087" y="285755"/>
                    <a:pt x="727671" y="330522"/>
                    <a:pt x="739102" y="371480"/>
                  </a:cubicBezTo>
                  <a:cubicBezTo>
                    <a:pt x="741007" y="379100"/>
                    <a:pt x="740054" y="386720"/>
                    <a:pt x="741959" y="393387"/>
                  </a:cubicBezTo>
                  <a:cubicBezTo>
                    <a:pt x="746721" y="412437"/>
                    <a:pt x="738150" y="444822"/>
                    <a:pt x="762915" y="444822"/>
                  </a:cubicBezTo>
                  <a:cubicBezTo>
                    <a:pt x="787679" y="444822"/>
                    <a:pt x="783869" y="412437"/>
                    <a:pt x="782917" y="393387"/>
                  </a:cubicBezTo>
                  <a:cubicBezTo>
                    <a:pt x="781012" y="354335"/>
                    <a:pt x="798157" y="335285"/>
                    <a:pt x="835304" y="324807"/>
                  </a:cubicBezTo>
                  <a:cubicBezTo>
                    <a:pt x="893407" y="307662"/>
                    <a:pt x="952462" y="297185"/>
                    <a:pt x="1013421" y="295280"/>
                  </a:cubicBezTo>
                  <a:cubicBezTo>
                    <a:pt x="1059142" y="294327"/>
                    <a:pt x="1074382" y="313377"/>
                    <a:pt x="1069619" y="355287"/>
                  </a:cubicBezTo>
                  <a:cubicBezTo>
                    <a:pt x="1066762" y="380052"/>
                    <a:pt x="1066762" y="403865"/>
                    <a:pt x="1065809" y="428630"/>
                  </a:cubicBezTo>
                  <a:cubicBezTo>
                    <a:pt x="1066762" y="428630"/>
                    <a:pt x="1067715" y="428630"/>
                    <a:pt x="1068667" y="428630"/>
                  </a:cubicBezTo>
                  <a:cubicBezTo>
                    <a:pt x="1064857" y="473397"/>
                    <a:pt x="1062000" y="519117"/>
                    <a:pt x="1057237" y="563885"/>
                  </a:cubicBezTo>
                  <a:cubicBezTo>
                    <a:pt x="1054379" y="595317"/>
                    <a:pt x="1034377" y="612462"/>
                    <a:pt x="1007707" y="590555"/>
                  </a:cubicBezTo>
                  <a:cubicBezTo>
                    <a:pt x="944842" y="537215"/>
                    <a:pt x="870546" y="544835"/>
                    <a:pt x="798157" y="544835"/>
                  </a:cubicBezTo>
                  <a:cubicBezTo>
                    <a:pt x="721004" y="544835"/>
                    <a:pt x="642900" y="550550"/>
                    <a:pt x="571462" y="510545"/>
                  </a:cubicBezTo>
                  <a:cubicBezTo>
                    <a:pt x="550507" y="498162"/>
                    <a:pt x="528600" y="485780"/>
                    <a:pt x="511454" y="468635"/>
                  </a:cubicBezTo>
                  <a:cubicBezTo>
                    <a:pt x="479069" y="439107"/>
                    <a:pt x="479069" y="406722"/>
                    <a:pt x="514312" y="3781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A9248FF-D4B3-45D9-8E1A-8E664A598FAB}"/>
                </a:ext>
              </a:extLst>
            </p:cNvPr>
            <p:cNvSpPr/>
            <p:nvPr/>
          </p:nvSpPr>
          <p:spPr>
            <a:xfrm>
              <a:off x="9694157" y="391945"/>
              <a:ext cx="560113" cy="894373"/>
            </a:xfrm>
            <a:custGeom>
              <a:avLst/>
              <a:gdLst>
                <a:gd name="connsiteX0" fmla="*/ 1169930 w 1181100"/>
                <a:gd name="connsiteY0" fmla="*/ 1222425 h 1885950"/>
                <a:gd name="connsiteX1" fmla="*/ 1041342 w 1181100"/>
                <a:gd name="connsiteY1" fmla="*/ 1090980 h 1885950"/>
                <a:gd name="connsiteX2" fmla="*/ 887037 w 1181100"/>
                <a:gd name="connsiteY2" fmla="*/ 1038593 h 1885950"/>
                <a:gd name="connsiteX3" fmla="*/ 639387 w 1181100"/>
                <a:gd name="connsiteY3" fmla="*/ 1046213 h 1885950"/>
                <a:gd name="connsiteX4" fmla="*/ 571760 w 1181100"/>
                <a:gd name="connsiteY4" fmla="*/ 1050023 h 1885950"/>
                <a:gd name="connsiteX5" fmla="*/ 438410 w 1181100"/>
                <a:gd name="connsiteY5" fmla="*/ 957630 h 1885950"/>
                <a:gd name="connsiteX6" fmla="*/ 527944 w 1181100"/>
                <a:gd name="connsiteY6" fmla="*/ 850950 h 1885950"/>
                <a:gd name="connsiteX7" fmla="*/ 640339 w 1181100"/>
                <a:gd name="connsiteY7" fmla="*/ 838568 h 1885950"/>
                <a:gd name="connsiteX8" fmla="*/ 747019 w 1181100"/>
                <a:gd name="connsiteY8" fmla="*/ 919530 h 1885950"/>
                <a:gd name="connsiteX9" fmla="*/ 766069 w 1181100"/>
                <a:gd name="connsiteY9" fmla="*/ 949058 h 1885950"/>
                <a:gd name="connsiteX10" fmla="*/ 794644 w 1181100"/>
                <a:gd name="connsiteY10" fmla="*/ 926198 h 1885950"/>
                <a:gd name="connsiteX11" fmla="*/ 813694 w 1181100"/>
                <a:gd name="connsiteY11" fmla="*/ 831900 h 1885950"/>
                <a:gd name="connsiteX12" fmla="*/ 907039 w 1181100"/>
                <a:gd name="connsiteY12" fmla="*/ 785228 h 1885950"/>
                <a:gd name="connsiteX13" fmla="*/ 959427 w 1181100"/>
                <a:gd name="connsiteY13" fmla="*/ 841425 h 1885950"/>
                <a:gd name="connsiteX14" fmla="*/ 975619 w 1181100"/>
                <a:gd name="connsiteY14" fmla="*/ 954773 h 1885950"/>
                <a:gd name="connsiteX15" fmla="*/ 997527 w 1181100"/>
                <a:gd name="connsiteY15" fmla="*/ 935723 h 1885950"/>
                <a:gd name="connsiteX16" fmla="*/ 1014672 w 1181100"/>
                <a:gd name="connsiteY16" fmla="*/ 723315 h 1885950"/>
                <a:gd name="connsiteX17" fmla="*/ 1032769 w 1181100"/>
                <a:gd name="connsiteY17" fmla="*/ 678548 h 1885950"/>
                <a:gd name="connsiteX18" fmla="*/ 1059439 w 1181100"/>
                <a:gd name="connsiteY18" fmla="*/ 714743 h 1885950"/>
                <a:gd name="connsiteX19" fmla="*/ 1059439 w 1181100"/>
                <a:gd name="connsiteY19" fmla="*/ 742365 h 1885950"/>
                <a:gd name="connsiteX20" fmla="*/ 1068012 w 1181100"/>
                <a:gd name="connsiteY20" fmla="*/ 808088 h 1885950"/>
                <a:gd name="connsiteX21" fmla="*/ 1104207 w 1181100"/>
                <a:gd name="connsiteY21" fmla="*/ 743318 h 1885950"/>
                <a:gd name="connsiteX22" fmla="*/ 1106112 w 1181100"/>
                <a:gd name="connsiteY22" fmla="*/ 720458 h 1885950"/>
                <a:gd name="connsiteX23" fmla="*/ 1118495 w 1181100"/>
                <a:gd name="connsiteY23" fmla="*/ 376605 h 1885950"/>
                <a:gd name="connsiteX24" fmla="*/ 1147070 w 1181100"/>
                <a:gd name="connsiteY24" fmla="*/ 188010 h 1885950"/>
                <a:gd name="connsiteX25" fmla="*/ 1111827 w 1181100"/>
                <a:gd name="connsiteY25" fmla="*/ 66090 h 1885950"/>
                <a:gd name="connsiteX26" fmla="*/ 991812 w 1181100"/>
                <a:gd name="connsiteY26" fmla="*/ 52755 h 1885950"/>
                <a:gd name="connsiteX27" fmla="*/ 942282 w 1181100"/>
                <a:gd name="connsiteY27" fmla="*/ 58470 h 1885950"/>
                <a:gd name="connsiteX28" fmla="*/ 742257 w 1181100"/>
                <a:gd name="connsiteY28" fmla="*/ 25133 h 1885950"/>
                <a:gd name="connsiteX29" fmla="*/ 593667 w 1181100"/>
                <a:gd name="connsiteY29" fmla="*/ 34658 h 1885950"/>
                <a:gd name="connsiteX30" fmla="*/ 425075 w 1181100"/>
                <a:gd name="connsiteY30" fmla="*/ 29895 h 1885950"/>
                <a:gd name="connsiteX31" fmla="*/ 232669 w 1181100"/>
                <a:gd name="connsiteY31" fmla="*/ 25133 h 1885950"/>
                <a:gd name="connsiteX32" fmla="*/ 134562 w 1181100"/>
                <a:gd name="connsiteY32" fmla="*/ 67995 h 1885950"/>
                <a:gd name="connsiteX33" fmla="*/ 17405 w 1181100"/>
                <a:gd name="connsiteY33" fmla="*/ 185153 h 1885950"/>
                <a:gd name="connsiteX34" fmla="*/ 2164 w 1181100"/>
                <a:gd name="connsiteY34" fmla="*/ 308025 h 1885950"/>
                <a:gd name="connsiteX35" fmla="*/ 15500 w 1181100"/>
                <a:gd name="connsiteY35" fmla="*/ 365175 h 1885950"/>
                <a:gd name="connsiteX36" fmla="*/ 59314 w 1181100"/>
                <a:gd name="connsiteY36" fmla="*/ 334695 h 1885950"/>
                <a:gd name="connsiteX37" fmla="*/ 67887 w 1181100"/>
                <a:gd name="connsiteY37" fmla="*/ 388988 h 1885950"/>
                <a:gd name="connsiteX38" fmla="*/ 31692 w 1181100"/>
                <a:gd name="connsiteY38" fmla="*/ 540435 h 1885950"/>
                <a:gd name="connsiteX39" fmla="*/ 48837 w 1181100"/>
                <a:gd name="connsiteY39" fmla="*/ 910005 h 1885950"/>
                <a:gd name="connsiteX40" fmla="*/ 54552 w 1181100"/>
                <a:gd name="connsiteY40" fmla="*/ 926198 h 1885950"/>
                <a:gd name="connsiteX41" fmla="*/ 45027 w 1181100"/>
                <a:gd name="connsiteY41" fmla="*/ 1032878 h 1885950"/>
                <a:gd name="connsiteX42" fmla="*/ 41217 w 1181100"/>
                <a:gd name="connsiteY42" fmla="*/ 1190040 h 1885950"/>
                <a:gd name="connsiteX43" fmla="*/ 117417 w 1181100"/>
                <a:gd name="connsiteY43" fmla="*/ 1434833 h 1885950"/>
                <a:gd name="connsiteX44" fmla="*/ 144087 w 1181100"/>
                <a:gd name="connsiteY44" fmla="*/ 1478648 h 1885950"/>
                <a:gd name="connsiteX45" fmla="*/ 164089 w 1181100"/>
                <a:gd name="connsiteY45" fmla="*/ 1429118 h 1885950"/>
                <a:gd name="connsiteX46" fmla="*/ 166947 w 1181100"/>
                <a:gd name="connsiteY46" fmla="*/ 1384350 h 1885950"/>
                <a:gd name="connsiteX47" fmla="*/ 250767 w 1181100"/>
                <a:gd name="connsiteY47" fmla="*/ 1315770 h 1885950"/>
                <a:gd name="connsiteX48" fmla="*/ 385069 w 1181100"/>
                <a:gd name="connsiteY48" fmla="*/ 1337678 h 1885950"/>
                <a:gd name="connsiteX49" fmla="*/ 510800 w 1181100"/>
                <a:gd name="connsiteY49" fmla="*/ 1451978 h 1885950"/>
                <a:gd name="connsiteX50" fmla="*/ 508894 w 1181100"/>
                <a:gd name="connsiteY50" fmla="*/ 1825358 h 1885950"/>
                <a:gd name="connsiteX51" fmla="*/ 533660 w 1181100"/>
                <a:gd name="connsiteY51" fmla="*/ 1887270 h 1885950"/>
                <a:gd name="connsiteX52" fmla="*/ 566044 w 1181100"/>
                <a:gd name="connsiteY52" fmla="*/ 1828215 h 1885950"/>
                <a:gd name="connsiteX53" fmla="*/ 566997 w 1181100"/>
                <a:gd name="connsiteY53" fmla="*/ 1533893 h 1885950"/>
                <a:gd name="connsiteX54" fmla="*/ 587952 w 1181100"/>
                <a:gd name="connsiteY54" fmla="*/ 1423403 h 1885950"/>
                <a:gd name="connsiteX55" fmla="*/ 673677 w 1181100"/>
                <a:gd name="connsiteY55" fmla="*/ 1364348 h 1885950"/>
                <a:gd name="connsiteX56" fmla="*/ 787025 w 1181100"/>
                <a:gd name="connsiteY56" fmla="*/ 1369110 h 1885950"/>
                <a:gd name="connsiteX57" fmla="*/ 848937 w 1181100"/>
                <a:gd name="connsiteY57" fmla="*/ 1443405 h 1885950"/>
                <a:gd name="connsiteX58" fmla="*/ 848937 w 1181100"/>
                <a:gd name="connsiteY58" fmla="*/ 1798688 h 1885950"/>
                <a:gd name="connsiteX59" fmla="*/ 850842 w 1181100"/>
                <a:gd name="connsiteY59" fmla="*/ 1832978 h 1885950"/>
                <a:gd name="connsiteX60" fmla="*/ 871797 w 1181100"/>
                <a:gd name="connsiteY60" fmla="*/ 1854885 h 1885950"/>
                <a:gd name="connsiteX61" fmla="*/ 894657 w 1181100"/>
                <a:gd name="connsiteY61" fmla="*/ 1833930 h 1885950"/>
                <a:gd name="connsiteX62" fmla="*/ 897514 w 1181100"/>
                <a:gd name="connsiteY62" fmla="*/ 1789163 h 1885950"/>
                <a:gd name="connsiteX63" fmla="*/ 898467 w 1181100"/>
                <a:gd name="connsiteY63" fmla="*/ 1494840 h 1885950"/>
                <a:gd name="connsiteX64" fmla="*/ 1004194 w 1181100"/>
                <a:gd name="connsiteY64" fmla="*/ 1347203 h 1885950"/>
                <a:gd name="connsiteX65" fmla="*/ 1062297 w 1181100"/>
                <a:gd name="connsiteY65" fmla="*/ 1326248 h 1885950"/>
                <a:gd name="connsiteX66" fmla="*/ 1133735 w 1181100"/>
                <a:gd name="connsiteY66" fmla="*/ 1375778 h 1885950"/>
                <a:gd name="connsiteX67" fmla="*/ 1124210 w 1181100"/>
                <a:gd name="connsiteY67" fmla="*/ 1528178 h 1885950"/>
                <a:gd name="connsiteX68" fmla="*/ 1149927 w 1181100"/>
                <a:gd name="connsiteY68" fmla="*/ 1570088 h 1885950"/>
                <a:gd name="connsiteX69" fmla="*/ 1169930 w 1181100"/>
                <a:gd name="connsiteY69" fmla="*/ 1529130 h 1885950"/>
                <a:gd name="connsiteX70" fmla="*/ 1188027 w 1181100"/>
                <a:gd name="connsiteY70" fmla="*/ 1264335 h 1885950"/>
                <a:gd name="connsiteX71" fmla="*/ 1169930 w 1181100"/>
                <a:gd name="connsiteY71" fmla="*/ 1222425 h 1885950"/>
                <a:gd name="connsiteX72" fmla="*/ 490797 w 1181100"/>
                <a:gd name="connsiteY72" fmla="*/ 418515 h 1885950"/>
                <a:gd name="connsiteX73" fmla="*/ 621289 w 1181100"/>
                <a:gd name="connsiteY73" fmla="*/ 307073 h 1885950"/>
                <a:gd name="connsiteX74" fmla="*/ 748925 w 1181100"/>
                <a:gd name="connsiteY74" fmla="*/ 410895 h 1885950"/>
                <a:gd name="connsiteX75" fmla="*/ 768927 w 1181100"/>
                <a:gd name="connsiteY75" fmla="*/ 445185 h 1885950"/>
                <a:gd name="connsiteX76" fmla="*/ 788930 w 1181100"/>
                <a:gd name="connsiteY76" fmla="*/ 409943 h 1885950"/>
                <a:gd name="connsiteX77" fmla="*/ 880369 w 1181100"/>
                <a:gd name="connsiteY77" fmla="*/ 313740 h 1885950"/>
                <a:gd name="connsiteX78" fmla="*/ 1020387 w 1181100"/>
                <a:gd name="connsiteY78" fmla="*/ 296595 h 1885950"/>
                <a:gd name="connsiteX79" fmla="*/ 1076585 w 1181100"/>
                <a:gd name="connsiteY79" fmla="*/ 353745 h 1885950"/>
                <a:gd name="connsiteX80" fmla="*/ 1076585 w 1181100"/>
                <a:gd name="connsiteY80" fmla="*/ 438518 h 1885950"/>
                <a:gd name="connsiteX81" fmla="*/ 1072775 w 1181100"/>
                <a:gd name="connsiteY81" fmla="*/ 438518 h 1885950"/>
                <a:gd name="connsiteX82" fmla="*/ 1062297 w 1181100"/>
                <a:gd name="connsiteY82" fmla="*/ 562343 h 1885950"/>
                <a:gd name="connsiteX83" fmla="*/ 1008957 w 1181100"/>
                <a:gd name="connsiteY83" fmla="*/ 590918 h 1885950"/>
                <a:gd name="connsiteX84" fmla="*/ 827030 w 1181100"/>
                <a:gd name="connsiteY84" fmla="*/ 546150 h 1885950"/>
                <a:gd name="connsiteX85" fmla="*/ 651769 w 1181100"/>
                <a:gd name="connsiteY85" fmla="*/ 539483 h 1885950"/>
                <a:gd name="connsiteX86" fmla="*/ 516514 w 1181100"/>
                <a:gd name="connsiteY86" fmla="*/ 472808 h 1885950"/>
                <a:gd name="connsiteX87" fmla="*/ 490797 w 1181100"/>
                <a:gd name="connsiteY87" fmla="*/ 418515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181100" h="1885950">
                  <a:moveTo>
                    <a:pt x="1169930" y="1222425"/>
                  </a:moveTo>
                  <a:cubicBezTo>
                    <a:pt x="1137545" y="1167180"/>
                    <a:pt x="1080395" y="1136700"/>
                    <a:pt x="1041342" y="1090980"/>
                  </a:cubicBezTo>
                  <a:cubicBezTo>
                    <a:pt x="994669" y="1035735"/>
                    <a:pt x="946092" y="1035735"/>
                    <a:pt x="887037" y="1038593"/>
                  </a:cubicBezTo>
                  <a:cubicBezTo>
                    <a:pt x="805122" y="1042403"/>
                    <a:pt x="723207" y="1064310"/>
                    <a:pt x="639387" y="1046213"/>
                  </a:cubicBezTo>
                  <a:cubicBezTo>
                    <a:pt x="618432" y="1041450"/>
                    <a:pt x="593667" y="1045260"/>
                    <a:pt x="571760" y="1050023"/>
                  </a:cubicBezTo>
                  <a:cubicBezTo>
                    <a:pt x="521277" y="1060500"/>
                    <a:pt x="447935" y="1011923"/>
                    <a:pt x="438410" y="957630"/>
                  </a:cubicBezTo>
                  <a:cubicBezTo>
                    <a:pt x="430789" y="914768"/>
                    <a:pt x="476510" y="859523"/>
                    <a:pt x="527944" y="850950"/>
                  </a:cubicBezTo>
                  <a:cubicBezTo>
                    <a:pt x="565092" y="845235"/>
                    <a:pt x="603192" y="842378"/>
                    <a:pt x="640339" y="838568"/>
                  </a:cubicBezTo>
                  <a:cubicBezTo>
                    <a:pt x="732732" y="827138"/>
                    <a:pt x="732732" y="827138"/>
                    <a:pt x="747019" y="919530"/>
                  </a:cubicBezTo>
                  <a:cubicBezTo>
                    <a:pt x="748925" y="932865"/>
                    <a:pt x="748925" y="947153"/>
                    <a:pt x="766069" y="949058"/>
                  </a:cubicBezTo>
                  <a:cubicBezTo>
                    <a:pt x="782262" y="950963"/>
                    <a:pt x="788930" y="938580"/>
                    <a:pt x="794644" y="926198"/>
                  </a:cubicBezTo>
                  <a:cubicBezTo>
                    <a:pt x="807980" y="896670"/>
                    <a:pt x="807980" y="863333"/>
                    <a:pt x="813694" y="831900"/>
                  </a:cubicBezTo>
                  <a:cubicBezTo>
                    <a:pt x="824172" y="773798"/>
                    <a:pt x="869892" y="787133"/>
                    <a:pt x="907039" y="785228"/>
                  </a:cubicBezTo>
                  <a:cubicBezTo>
                    <a:pt x="947044" y="783323"/>
                    <a:pt x="958475" y="805230"/>
                    <a:pt x="959427" y="841425"/>
                  </a:cubicBezTo>
                  <a:cubicBezTo>
                    <a:pt x="961332" y="879525"/>
                    <a:pt x="952760" y="920483"/>
                    <a:pt x="975619" y="954773"/>
                  </a:cubicBezTo>
                  <a:cubicBezTo>
                    <a:pt x="988955" y="952868"/>
                    <a:pt x="995622" y="945248"/>
                    <a:pt x="997527" y="935723"/>
                  </a:cubicBezTo>
                  <a:cubicBezTo>
                    <a:pt x="1007052" y="865238"/>
                    <a:pt x="1032769" y="795705"/>
                    <a:pt x="1014672" y="723315"/>
                  </a:cubicBezTo>
                  <a:cubicBezTo>
                    <a:pt x="1009910" y="702360"/>
                    <a:pt x="1008957" y="682358"/>
                    <a:pt x="1032769" y="678548"/>
                  </a:cubicBezTo>
                  <a:cubicBezTo>
                    <a:pt x="1055630" y="674738"/>
                    <a:pt x="1054677" y="699503"/>
                    <a:pt x="1059439" y="714743"/>
                  </a:cubicBezTo>
                  <a:cubicBezTo>
                    <a:pt x="1062297" y="723315"/>
                    <a:pt x="1060392" y="733793"/>
                    <a:pt x="1059439" y="742365"/>
                  </a:cubicBezTo>
                  <a:cubicBezTo>
                    <a:pt x="1057535" y="766178"/>
                    <a:pt x="1030864" y="803325"/>
                    <a:pt x="1068012" y="808088"/>
                  </a:cubicBezTo>
                  <a:cubicBezTo>
                    <a:pt x="1104207" y="813803"/>
                    <a:pt x="1097539" y="768083"/>
                    <a:pt x="1104207" y="743318"/>
                  </a:cubicBezTo>
                  <a:cubicBezTo>
                    <a:pt x="1106112" y="736650"/>
                    <a:pt x="1106112" y="728078"/>
                    <a:pt x="1106112" y="720458"/>
                  </a:cubicBezTo>
                  <a:cubicBezTo>
                    <a:pt x="1104207" y="606158"/>
                    <a:pt x="1102302" y="491858"/>
                    <a:pt x="1118495" y="376605"/>
                  </a:cubicBezTo>
                  <a:cubicBezTo>
                    <a:pt x="1127067" y="313740"/>
                    <a:pt x="1125162" y="248970"/>
                    <a:pt x="1147070" y="188010"/>
                  </a:cubicBezTo>
                  <a:cubicBezTo>
                    <a:pt x="1163262" y="141338"/>
                    <a:pt x="1150880" y="97523"/>
                    <a:pt x="1111827" y="66090"/>
                  </a:cubicBezTo>
                  <a:cubicBezTo>
                    <a:pt x="1076585" y="38468"/>
                    <a:pt x="1039437" y="16560"/>
                    <a:pt x="991812" y="52755"/>
                  </a:cubicBezTo>
                  <a:cubicBezTo>
                    <a:pt x="980382" y="61328"/>
                    <a:pt x="959427" y="59423"/>
                    <a:pt x="942282" y="58470"/>
                  </a:cubicBezTo>
                  <a:cubicBezTo>
                    <a:pt x="873702" y="55613"/>
                    <a:pt x="807027" y="44183"/>
                    <a:pt x="742257" y="25133"/>
                  </a:cubicBezTo>
                  <a:cubicBezTo>
                    <a:pt x="690822" y="9893"/>
                    <a:pt x="644150" y="13703"/>
                    <a:pt x="593667" y="34658"/>
                  </a:cubicBezTo>
                  <a:cubicBezTo>
                    <a:pt x="539375" y="57518"/>
                    <a:pt x="476510" y="63233"/>
                    <a:pt x="425075" y="29895"/>
                  </a:cubicBezTo>
                  <a:cubicBezTo>
                    <a:pt x="358400" y="-12967"/>
                    <a:pt x="297439" y="-5347"/>
                    <a:pt x="232669" y="25133"/>
                  </a:cubicBezTo>
                  <a:cubicBezTo>
                    <a:pt x="200285" y="40373"/>
                    <a:pt x="170757" y="65138"/>
                    <a:pt x="134562" y="67995"/>
                  </a:cubicBezTo>
                  <a:cubicBezTo>
                    <a:pt x="59314" y="72758"/>
                    <a:pt x="30739" y="121335"/>
                    <a:pt x="17405" y="185153"/>
                  </a:cubicBezTo>
                  <a:cubicBezTo>
                    <a:pt x="8832" y="225158"/>
                    <a:pt x="5022" y="267068"/>
                    <a:pt x="2164" y="308025"/>
                  </a:cubicBezTo>
                  <a:cubicBezTo>
                    <a:pt x="260" y="328028"/>
                    <a:pt x="-5456" y="353745"/>
                    <a:pt x="15500" y="365175"/>
                  </a:cubicBezTo>
                  <a:cubicBezTo>
                    <a:pt x="43122" y="379463"/>
                    <a:pt x="33597" y="330885"/>
                    <a:pt x="59314" y="334695"/>
                  </a:cubicBezTo>
                  <a:cubicBezTo>
                    <a:pt x="72650" y="350888"/>
                    <a:pt x="64077" y="370890"/>
                    <a:pt x="67887" y="388988"/>
                  </a:cubicBezTo>
                  <a:cubicBezTo>
                    <a:pt x="79317" y="445185"/>
                    <a:pt x="46932" y="492810"/>
                    <a:pt x="31692" y="540435"/>
                  </a:cubicBezTo>
                  <a:cubicBezTo>
                    <a:pt x="-10218" y="668070"/>
                    <a:pt x="78364" y="785228"/>
                    <a:pt x="48837" y="910005"/>
                  </a:cubicBezTo>
                  <a:cubicBezTo>
                    <a:pt x="47885" y="914768"/>
                    <a:pt x="51694" y="921435"/>
                    <a:pt x="54552" y="926198"/>
                  </a:cubicBezTo>
                  <a:cubicBezTo>
                    <a:pt x="77412" y="964298"/>
                    <a:pt x="64077" y="999540"/>
                    <a:pt x="45027" y="1032878"/>
                  </a:cubicBezTo>
                  <a:cubicBezTo>
                    <a:pt x="15500" y="1085265"/>
                    <a:pt x="15500" y="1140510"/>
                    <a:pt x="41217" y="1190040"/>
                  </a:cubicBezTo>
                  <a:cubicBezTo>
                    <a:pt x="82175" y="1268145"/>
                    <a:pt x="119322" y="1344345"/>
                    <a:pt x="117417" y="1434833"/>
                  </a:cubicBezTo>
                  <a:cubicBezTo>
                    <a:pt x="117417" y="1451978"/>
                    <a:pt x="122180" y="1479600"/>
                    <a:pt x="144087" y="1478648"/>
                  </a:cubicBezTo>
                  <a:cubicBezTo>
                    <a:pt x="174567" y="1476743"/>
                    <a:pt x="162185" y="1448168"/>
                    <a:pt x="164089" y="1429118"/>
                  </a:cubicBezTo>
                  <a:cubicBezTo>
                    <a:pt x="165042" y="1413878"/>
                    <a:pt x="165994" y="1398638"/>
                    <a:pt x="166947" y="1384350"/>
                  </a:cubicBezTo>
                  <a:cubicBezTo>
                    <a:pt x="169805" y="1330058"/>
                    <a:pt x="195522" y="1305293"/>
                    <a:pt x="250767" y="1315770"/>
                  </a:cubicBezTo>
                  <a:cubicBezTo>
                    <a:pt x="295535" y="1324343"/>
                    <a:pt x="339350" y="1332915"/>
                    <a:pt x="385069" y="1337678"/>
                  </a:cubicBezTo>
                  <a:cubicBezTo>
                    <a:pt x="460317" y="1345298"/>
                    <a:pt x="506989" y="1379588"/>
                    <a:pt x="510800" y="1451978"/>
                  </a:cubicBezTo>
                  <a:cubicBezTo>
                    <a:pt x="516514" y="1575803"/>
                    <a:pt x="519372" y="1700580"/>
                    <a:pt x="508894" y="1825358"/>
                  </a:cubicBezTo>
                  <a:cubicBezTo>
                    <a:pt x="506037" y="1852980"/>
                    <a:pt x="496512" y="1884413"/>
                    <a:pt x="533660" y="1887270"/>
                  </a:cubicBezTo>
                  <a:cubicBezTo>
                    <a:pt x="572712" y="1890128"/>
                    <a:pt x="566044" y="1852980"/>
                    <a:pt x="566044" y="1828215"/>
                  </a:cubicBezTo>
                  <a:cubicBezTo>
                    <a:pt x="566997" y="1730108"/>
                    <a:pt x="566997" y="1632000"/>
                    <a:pt x="566997" y="1533893"/>
                  </a:cubicBezTo>
                  <a:cubicBezTo>
                    <a:pt x="566997" y="1495793"/>
                    <a:pt x="573664" y="1458645"/>
                    <a:pt x="587952" y="1423403"/>
                  </a:cubicBezTo>
                  <a:cubicBezTo>
                    <a:pt x="604144" y="1384350"/>
                    <a:pt x="629862" y="1361490"/>
                    <a:pt x="673677" y="1364348"/>
                  </a:cubicBezTo>
                  <a:cubicBezTo>
                    <a:pt x="710825" y="1366253"/>
                    <a:pt x="748925" y="1367205"/>
                    <a:pt x="787025" y="1369110"/>
                  </a:cubicBezTo>
                  <a:cubicBezTo>
                    <a:pt x="832744" y="1371968"/>
                    <a:pt x="856557" y="1394828"/>
                    <a:pt x="848937" y="1443405"/>
                  </a:cubicBezTo>
                  <a:cubicBezTo>
                    <a:pt x="830839" y="1561515"/>
                    <a:pt x="857510" y="1680578"/>
                    <a:pt x="848937" y="1798688"/>
                  </a:cubicBezTo>
                  <a:cubicBezTo>
                    <a:pt x="847985" y="1810118"/>
                    <a:pt x="848937" y="1821548"/>
                    <a:pt x="850842" y="1832978"/>
                  </a:cubicBezTo>
                  <a:cubicBezTo>
                    <a:pt x="851794" y="1845360"/>
                    <a:pt x="858462" y="1854885"/>
                    <a:pt x="871797" y="1854885"/>
                  </a:cubicBezTo>
                  <a:cubicBezTo>
                    <a:pt x="885132" y="1854885"/>
                    <a:pt x="892752" y="1846313"/>
                    <a:pt x="894657" y="1833930"/>
                  </a:cubicBezTo>
                  <a:cubicBezTo>
                    <a:pt x="896562" y="1818690"/>
                    <a:pt x="897514" y="1803450"/>
                    <a:pt x="897514" y="1789163"/>
                  </a:cubicBezTo>
                  <a:cubicBezTo>
                    <a:pt x="897514" y="1691055"/>
                    <a:pt x="896562" y="1592948"/>
                    <a:pt x="898467" y="1494840"/>
                  </a:cubicBezTo>
                  <a:cubicBezTo>
                    <a:pt x="899419" y="1399590"/>
                    <a:pt x="916564" y="1377683"/>
                    <a:pt x="1004194" y="1347203"/>
                  </a:cubicBezTo>
                  <a:cubicBezTo>
                    <a:pt x="1024197" y="1340535"/>
                    <a:pt x="1043247" y="1332915"/>
                    <a:pt x="1062297" y="1326248"/>
                  </a:cubicBezTo>
                  <a:cubicBezTo>
                    <a:pt x="1119447" y="1305293"/>
                    <a:pt x="1132782" y="1312913"/>
                    <a:pt x="1133735" y="1375778"/>
                  </a:cubicBezTo>
                  <a:cubicBezTo>
                    <a:pt x="1133735" y="1426260"/>
                    <a:pt x="1126114" y="1476743"/>
                    <a:pt x="1124210" y="1528178"/>
                  </a:cubicBezTo>
                  <a:cubicBezTo>
                    <a:pt x="1123257" y="1546275"/>
                    <a:pt x="1123257" y="1571040"/>
                    <a:pt x="1149927" y="1570088"/>
                  </a:cubicBezTo>
                  <a:cubicBezTo>
                    <a:pt x="1171835" y="1569135"/>
                    <a:pt x="1168977" y="1545323"/>
                    <a:pt x="1169930" y="1529130"/>
                  </a:cubicBezTo>
                  <a:cubicBezTo>
                    <a:pt x="1175645" y="1440548"/>
                    <a:pt x="1180407" y="1351965"/>
                    <a:pt x="1188027" y="1264335"/>
                  </a:cubicBezTo>
                  <a:cubicBezTo>
                    <a:pt x="1187075" y="1244333"/>
                    <a:pt x="1177550" y="1235760"/>
                    <a:pt x="1169930" y="1222425"/>
                  </a:cubicBezTo>
                  <a:close/>
                  <a:moveTo>
                    <a:pt x="490797" y="418515"/>
                  </a:moveTo>
                  <a:cubicBezTo>
                    <a:pt x="493655" y="397560"/>
                    <a:pt x="599382" y="306120"/>
                    <a:pt x="621289" y="307073"/>
                  </a:cubicBezTo>
                  <a:cubicBezTo>
                    <a:pt x="696537" y="308978"/>
                    <a:pt x="737494" y="342315"/>
                    <a:pt x="748925" y="410895"/>
                  </a:cubicBezTo>
                  <a:cubicBezTo>
                    <a:pt x="750830" y="425183"/>
                    <a:pt x="748925" y="446138"/>
                    <a:pt x="768927" y="445185"/>
                  </a:cubicBezTo>
                  <a:cubicBezTo>
                    <a:pt x="787977" y="445185"/>
                    <a:pt x="790835" y="423278"/>
                    <a:pt x="788930" y="409943"/>
                  </a:cubicBezTo>
                  <a:cubicBezTo>
                    <a:pt x="781310" y="340410"/>
                    <a:pt x="828935" y="326123"/>
                    <a:pt x="880369" y="313740"/>
                  </a:cubicBezTo>
                  <a:cubicBezTo>
                    <a:pt x="926089" y="302310"/>
                    <a:pt x="972762" y="296595"/>
                    <a:pt x="1020387" y="296595"/>
                  </a:cubicBezTo>
                  <a:cubicBezTo>
                    <a:pt x="1061345" y="296595"/>
                    <a:pt x="1079442" y="311835"/>
                    <a:pt x="1076585" y="353745"/>
                  </a:cubicBezTo>
                  <a:cubicBezTo>
                    <a:pt x="1074680" y="381368"/>
                    <a:pt x="1076585" y="409943"/>
                    <a:pt x="1076585" y="438518"/>
                  </a:cubicBezTo>
                  <a:cubicBezTo>
                    <a:pt x="1075632" y="438518"/>
                    <a:pt x="1074680" y="438518"/>
                    <a:pt x="1072775" y="438518"/>
                  </a:cubicBezTo>
                  <a:cubicBezTo>
                    <a:pt x="1069917" y="479475"/>
                    <a:pt x="1068012" y="521385"/>
                    <a:pt x="1062297" y="562343"/>
                  </a:cubicBezTo>
                  <a:cubicBezTo>
                    <a:pt x="1058487" y="593775"/>
                    <a:pt x="1039437" y="616635"/>
                    <a:pt x="1008957" y="590918"/>
                  </a:cubicBezTo>
                  <a:cubicBezTo>
                    <a:pt x="954664" y="544245"/>
                    <a:pt x="890847" y="547103"/>
                    <a:pt x="827030" y="546150"/>
                  </a:cubicBezTo>
                  <a:cubicBezTo>
                    <a:pt x="768927" y="545198"/>
                    <a:pt x="709872" y="550913"/>
                    <a:pt x="651769" y="539483"/>
                  </a:cubicBezTo>
                  <a:cubicBezTo>
                    <a:pt x="600335" y="529005"/>
                    <a:pt x="555567" y="507098"/>
                    <a:pt x="516514" y="472808"/>
                  </a:cubicBezTo>
                  <a:cubicBezTo>
                    <a:pt x="500322" y="458520"/>
                    <a:pt x="487939" y="442328"/>
                    <a:pt x="490797" y="4185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AB33EF9-5754-495F-9D77-982F67B98DAE}"/>
                </a:ext>
              </a:extLst>
            </p:cNvPr>
            <p:cNvSpPr/>
            <p:nvPr/>
          </p:nvSpPr>
          <p:spPr>
            <a:xfrm>
              <a:off x="6435958" y="381766"/>
              <a:ext cx="623351" cy="898890"/>
            </a:xfrm>
            <a:custGeom>
              <a:avLst/>
              <a:gdLst>
                <a:gd name="connsiteX0" fmla="*/ 1312927 w 1314450"/>
                <a:gd name="connsiteY0" fmla="*/ 1153404 h 1895475"/>
                <a:gd name="connsiteX1" fmla="*/ 1251014 w 1314450"/>
                <a:gd name="connsiteY1" fmla="*/ 1030531 h 1895475"/>
                <a:gd name="connsiteX2" fmla="*/ 1178624 w 1314450"/>
                <a:gd name="connsiteY2" fmla="*/ 850509 h 1895475"/>
                <a:gd name="connsiteX3" fmla="*/ 1147192 w 1314450"/>
                <a:gd name="connsiteY3" fmla="*/ 738113 h 1895475"/>
                <a:gd name="connsiteX4" fmla="*/ 1116712 w 1314450"/>
                <a:gd name="connsiteY4" fmla="*/ 685726 h 1895475"/>
                <a:gd name="connsiteX5" fmla="*/ 1026224 w 1314450"/>
                <a:gd name="connsiteY5" fmla="*/ 499989 h 1895475"/>
                <a:gd name="connsiteX6" fmla="*/ 994792 w 1314450"/>
                <a:gd name="connsiteY6" fmla="*/ 437123 h 1895475"/>
                <a:gd name="connsiteX7" fmla="*/ 867157 w 1314450"/>
                <a:gd name="connsiteY7" fmla="*/ 57076 h 1895475"/>
                <a:gd name="connsiteX8" fmla="*/ 781432 w 1314450"/>
                <a:gd name="connsiteY8" fmla="*/ 34216 h 1895475"/>
                <a:gd name="connsiteX9" fmla="*/ 562357 w 1314450"/>
                <a:gd name="connsiteY9" fmla="*/ 7546 h 1895475"/>
                <a:gd name="connsiteX10" fmla="*/ 521399 w 1314450"/>
                <a:gd name="connsiteY10" fmla="*/ 7546 h 1895475"/>
                <a:gd name="connsiteX11" fmla="*/ 404242 w 1314450"/>
                <a:gd name="connsiteY11" fmla="*/ 169471 h 1895475"/>
                <a:gd name="connsiteX12" fmla="*/ 373762 w 1314450"/>
                <a:gd name="connsiteY12" fmla="*/ 279961 h 1895475"/>
                <a:gd name="connsiteX13" fmla="*/ 272797 w 1314450"/>
                <a:gd name="connsiteY13" fmla="*/ 449506 h 1895475"/>
                <a:gd name="connsiteX14" fmla="*/ 234697 w 1314450"/>
                <a:gd name="connsiteY14" fmla="*/ 578094 h 1895475"/>
                <a:gd name="connsiteX15" fmla="*/ 135637 w 1314450"/>
                <a:gd name="connsiteY15" fmla="*/ 839079 h 1895475"/>
                <a:gd name="connsiteX16" fmla="*/ 100394 w 1314450"/>
                <a:gd name="connsiteY16" fmla="*/ 993384 h 1895475"/>
                <a:gd name="connsiteX17" fmla="*/ 105157 w 1314450"/>
                <a:gd name="connsiteY17" fmla="*/ 1042913 h 1895475"/>
                <a:gd name="connsiteX18" fmla="*/ 9907 w 1314450"/>
                <a:gd name="connsiteY18" fmla="*/ 1283896 h 1895475"/>
                <a:gd name="connsiteX19" fmla="*/ 13717 w 1314450"/>
                <a:gd name="connsiteY19" fmla="*/ 1348666 h 1895475"/>
                <a:gd name="connsiteX20" fmla="*/ 79439 w 1314450"/>
                <a:gd name="connsiteY20" fmla="*/ 1402006 h 1895475"/>
                <a:gd name="connsiteX21" fmla="*/ 127064 w 1314450"/>
                <a:gd name="connsiteY21" fmla="*/ 1479159 h 1895475"/>
                <a:gd name="connsiteX22" fmla="*/ 131827 w 1314450"/>
                <a:gd name="connsiteY22" fmla="*/ 1755384 h 1895475"/>
                <a:gd name="connsiteX23" fmla="*/ 160402 w 1314450"/>
                <a:gd name="connsiteY23" fmla="*/ 1794436 h 1895475"/>
                <a:gd name="connsiteX24" fmla="*/ 192787 w 1314450"/>
                <a:gd name="connsiteY24" fmla="*/ 1752526 h 1895475"/>
                <a:gd name="connsiteX25" fmla="*/ 191834 w 1314450"/>
                <a:gd name="connsiteY25" fmla="*/ 1611556 h 1895475"/>
                <a:gd name="connsiteX26" fmla="*/ 188024 w 1314450"/>
                <a:gd name="connsiteY26" fmla="*/ 1611556 h 1895475"/>
                <a:gd name="connsiteX27" fmla="*/ 188024 w 1314450"/>
                <a:gd name="connsiteY27" fmla="*/ 1538214 h 1895475"/>
                <a:gd name="connsiteX28" fmla="*/ 188024 w 1314450"/>
                <a:gd name="connsiteY28" fmla="*/ 1464871 h 1895475"/>
                <a:gd name="connsiteX29" fmla="*/ 220409 w 1314450"/>
                <a:gd name="connsiteY29" fmla="*/ 1412484 h 1895475"/>
                <a:gd name="connsiteX30" fmla="*/ 320422 w 1314450"/>
                <a:gd name="connsiteY30" fmla="*/ 1332474 h 1895475"/>
                <a:gd name="connsiteX31" fmla="*/ 405194 w 1314450"/>
                <a:gd name="connsiteY31" fmla="*/ 1278181 h 1895475"/>
                <a:gd name="connsiteX32" fmla="*/ 447104 w 1314450"/>
                <a:gd name="connsiteY32" fmla="*/ 1355334 h 1895475"/>
                <a:gd name="connsiteX33" fmla="*/ 469964 w 1314450"/>
                <a:gd name="connsiteY33" fmla="*/ 1382004 h 1895475"/>
                <a:gd name="connsiteX34" fmla="*/ 492824 w 1314450"/>
                <a:gd name="connsiteY34" fmla="*/ 1350571 h 1895475"/>
                <a:gd name="connsiteX35" fmla="*/ 493777 w 1314450"/>
                <a:gd name="connsiteY35" fmla="*/ 1304851 h 1895475"/>
                <a:gd name="connsiteX36" fmla="*/ 597599 w 1314450"/>
                <a:gd name="connsiteY36" fmla="*/ 1193409 h 1895475"/>
                <a:gd name="connsiteX37" fmla="*/ 816674 w 1314450"/>
                <a:gd name="connsiteY37" fmla="*/ 1252464 h 1895475"/>
                <a:gd name="connsiteX38" fmla="*/ 831914 w 1314450"/>
                <a:gd name="connsiteY38" fmla="*/ 1374384 h 1895475"/>
                <a:gd name="connsiteX39" fmla="*/ 845249 w 1314450"/>
                <a:gd name="connsiteY39" fmla="*/ 1451536 h 1895475"/>
                <a:gd name="connsiteX40" fmla="*/ 863347 w 1314450"/>
                <a:gd name="connsiteY40" fmla="*/ 1485826 h 1895475"/>
                <a:gd name="connsiteX41" fmla="*/ 890969 w 1314450"/>
                <a:gd name="connsiteY41" fmla="*/ 1449631 h 1895475"/>
                <a:gd name="connsiteX42" fmla="*/ 885254 w 1314450"/>
                <a:gd name="connsiteY42" fmla="*/ 1393434 h 1895475"/>
                <a:gd name="connsiteX43" fmla="*/ 877634 w 1314450"/>
                <a:gd name="connsiteY43" fmla="*/ 1298184 h 1895475"/>
                <a:gd name="connsiteX44" fmla="*/ 892874 w 1314450"/>
                <a:gd name="connsiteY44" fmla="*/ 1258179 h 1895475"/>
                <a:gd name="connsiteX45" fmla="*/ 922402 w 1314450"/>
                <a:gd name="connsiteY45" fmla="*/ 1285801 h 1895475"/>
                <a:gd name="connsiteX46" fmla="*/ 974789 w 1314450"/>
                <a:gd name="connsiteY46" fmla="*/ 1351524 h 1895475"/>
                <a:gd name="connsiteX47" fmla="*/ 1065277 w 1314450"/>
                <a:gd name="connsiteY47" fmla="*/ 1602031 h 1895475"/>
                <a:gd name="connsiteX48" fmla="*/ 1063372 w 1314450"/>
                <a:gd name="connsiteY48" fmla="*/ 1866826 h 1895475"/>
                <a:gd name="connsiteX49" fmla="*/ 1094804 w 1314450"/>
                <a:gd name="connsiteY49" fmla="*/ 1898259 h 1895475"/>
                <a:gd name="connsiteX50" fmla="*/ 1124332 w 1314450"/>
                <a:gd name="connsiteY50" fmla="*/ 1870636 h 1895475"/>
                <a:gd name="connsiteX51" fmla="*/ 1120522 w 1314450"/>
                <a:gd name="connsiteY51" fmla="*/ 1785864 h 1895475"/>
                <a:gd name="connsiteX52" fmla="*/ 1123379 w 1314450"/>
                <a:gd name="connsiteY52" fmla="*/ 1431534 h 1895475"/>
                <a:gd name="connsiteX53" fmla="*/ 1147192 w 1314450"/>
                <a:gd name="connsiteY53" fmla="*/ 1395339 h 1895475"/>
                <a:gd name="connsiteX54" fmla="*/ 1237679 w 1314450"/>
                <a:gd name="connsiteY54" fmla="*/ 1319139 h 1895475"/>
                <a:gd name="connsiteX55" fmla="*/ 1275779 w 1314450"/>
                <a:gd name="connsiteY55" fmla="*/ 1326759 h 1895475"/>
                <a:gd name="connsiteX56" fmla="*/ 1297687 w 1314450"/>
                <a:gd name="connsiteY56" fmla="*/ 1347714 h 1895475"/>
                <a:gd name="connsiteX57" fmla="*/ 1314832 w 1314450"/>
                <a:gd name="connsiteY57" fmla="*/ 1321996 h 1895475"/>
                <a:gd name="connsiteX58" fmla="*/ 1312927 w 1314450"/>
                <a:gd name="connsiteY58" fmla="*/ 1153404 h 1895475"/>
                <a:gd name="connsiteX59" fmla="*/ 558547 w 1314450"/>
                <a:gd name="connsiteY59" fmla="*/ 879084 h 1895475"/>
                <a:gd name="connsiteX60" fmla="*/ 532829 w 1314450"/>
                <a:gd name="connsiteY60" fmla="*/ 911469 h 1895475"/>
                <a:gd name="connsiteX61" fmla="*/ 492824 w 1314450"/>
                <a:gd name="connsiteY61" fmla="*/ 886704 h 1895475"/>
                <a:gd name="connsiteX62" fmla="*/ 500444 w 1314450"/>
                <a:gd name="connsiteY62" fmla="*/ 751449 h 1895475"/>
                <a:gd name="connsiteX63" fmla="*/ 548069 w 1314450"/>
                <a:gd name="connsiteY63" fmla="*/ 757163 h 1895475"/>
                <a:gd name="connsiteX64" fmla="*/ 562357 w 1314450"/>
                <a:gd name="connsiteY64" fmla="*/ 840031 h 1895475"/>
                <a:gd name="connsiteX65" fmla="*/ 558547 w 1314450"/>
                <a:gd name="connsiteY65" fmla="*/ 840031 h 1895475"/>
                <a:gd name="connsiteX66" fmla="*/ 558547 w 1314450"/>
                <a:gd name="connsiteY66" fmla="*/ 879084 h 1895475"/>
                <a:gd name="connsiteX67" fmla="*/ 818579 w 1314450"/>
                <a:gd name="connsiteY67" fmla="*/ 827649 h 1895475"/>
                <a:gd name="connsiteX68" fmla="*/ 621412 w 1314450"/>
                <a:gd name="connsiteY68" fmla="*/ 915279 h 1895475"/>
                <a:gd name="connsiteX69" fmla="*/ 589027 w 1314450"/>
                <a:gd name="connsiteY69" fmla="*/ 877179 h 1895475"/>
                <a:gd name="connsiteX70" fmla="*/ 593789 w 1314450"/>
                <a:gd name="connsiteY70" fmla="*/ 803836 h 1895475"/>
                <a:gd name="connsiteX71" fmla="*/ 599504 w 1314450"/>
                <a:gd name="connsiteY71" fmla="*/ 724779 h 1895475"/>
                <a:gd name="connsiteX72" fmla="*/ 699517 w 1314450"/>
                <a:gd name="connsiteY72" fmla="*/ 663819 h 1895475"/>
                <a:gd name="connsiteX73" fmla="*/ 818579 w 1314450"/>
                <a:gd name="connsiteY73" fmla="*/ 779071 h 1895475"/>
                <a:gd name="connsiteX74" fmla="*/ 818579 w 1314450"/>
                <a:gd name="connsiteY74" fmla="*/ 827649 h 1895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314450" h="1895475">
                  <a:moveTo>
                    <a:pt x="1312927" y="1153404"/>
                  </a:moveTo>
                  <a:cubicBezTo>
                    <a:pt x="1301497" y="1108636"/>
                    <a:pt x="1294829" y="1049581"/>
                    <a:pt x="1251014" y="1030531"/>
                  </a:cubicBezTo>
                  <a:cubicBezTo>
                    <a:pt x="1162432" y="991479"/>
                    <a:pt x="1166242" y="922899"/>
                    <a:pt x="1178624" y="850509"/>
                  </a:cubicBezTo>
                  <a:cubicBezTo>
                    <a:pt x="1186244" y="805741"/>
                    <a:pt x="1182434" y="769546"/>
                    <a:pt x="1147192" y="738113"/>
                  </a:cubicBezTo>
                  <a:cubicBezTo>
                    <a:pt x="1131952" y="724779"/>
                    <a:pt x="1114807" y="707634"/>
                    <a:pt x="1116712" y="685726"/>
                  </a:cubicBezTo>
                  <a:cubicBezTo>
                    <a:pt x="1125284" y="603811"/>
                    <a:pt x="1078612" y="551424"/>
                    <a:pt x="1026224" y="499989"/>
                  </a:cubicBezTo>
                  <a:cubicBezTo>
                    <a:pt x="1009079" y="482844"/>
                    <a:pt x="990029" y="464746"/>
                    <a:pt x="994792" y="437123"/>
                  </a:cubicBezTo>
                  <a:cubicBezTo>
                    <a:pt x="1024319" y="285676"/>
                    <a:pt x="940499" y="173281"/>
                    <a:pt x="867157" y="57076"/>
                  </a:cubicBezTo>
                  <a:cubicBezTo>
                    <a:pt x="846202" y="24691"/>
                    <a:pt x="823342" y="20881"/>
                    <a:pt x="781432" y="34216"/>
                  </a:cubicBezTo>
                  <a:cubicBezTo>
                    <a:pt x="708089" y="58981"/>
                    <a:pt x="628079" y="68506"/>
                    <a:pt x="562357" y="7546"/>
                  </a:cubicBezTo>
                  <a:cubicBezTo>
                    <a:pt x="547117" y="-6742"/>
                    <a:pt x="534734" y="2783"/>
                    <a:pt x="521399" y="7546"/>
                  </a:cubicBezTo>
                  <a:cubicBezTo>
                    <a:pt x="447104" y="36121"/>
                    <a:pt x="404242" y="86603"/>
                    <a:pt x="404242" y="169471"/>
                  </a:cubicBezTo>
                  <a:cubicBezTo>
                    <a:pt x="404242" y="209476"/>
                    <a:pt x="407099" y="259006"/>
                    <a:pt x="373762" y="279961"/>
                  </a:cubicBezTo>
                  <a:cubicBezTo>
                    <a:pt x="308992" y="320919"/>
                    <a:pt x="295657" y="387594"/>
                    <a:pt x="272797" y="449506"/>
                  </a:cubicBezTo>
                  <a:cubicBezTo>
                    <a:pt x="256604" y="491416"/>
                    <a:pt x="227077" y="534279"/>
                    <a:pt x="234697" y="578094"/>
                  </a:cubicBezTo>
                  <a:cubicBezTo>
                    <a:pt x="252794" y="686679"/>
                    <a:pt x="207074" y="766688"/>
                    <a:pt x="135637" y="839079"/>
                  </a:cubicBezTo>
                  <a:cubicBezTo>
                    <a:pt x="91822" y="882894"/>
                    <a:pt x="74677" y="933376"/>
                    <a:pt x="100394" y="993384"/>
                  </a:cubicBezTo>
                  <a:cubicBezTo>
                    <a:pt x="107062" y="1009576"/>
                    <a:pt x="110872" y="1027674"/>
                    <a:pt x="105157" y="1042913"/>
                  </a:cubicBezTo>
                  <a:cubicBezTo>
                    <a:pt x="74677" y="1123876"/>
                    <a:pt x="47054" y="1205791"/>
                    <a:pt x="9907" y="1283896"/>
                  </a:cubicBezTo>
                  <a:cubicBezTo>
                    <a:pt x="-3428" y="1311518"/>
                    <a:pt x="-4381" y="1329616"/>
                    <a:pt x="13717" y="1348666"/>
                  </a:cubicBezTo>
                  <a:cubicBezTo>
                    <a:pt x="33719" y="1368668"/>
                    <a:pt x="55627" y="1387718"/>
                    <a:pt x="79439" y="1402006"/>
                  </a:cubicBezTo>
                  <a:cubicBezTo>
                    <a:pt x="109919" y="1420104"/>
                    <a:pt x="121349" y="1444868"/>
                    <a:pt x="127064" y="1479159"/>
                  </a:cubicBezTo>
                  <a:cubicBezTo>
                    <a:pt x="141352" y="1571551"/>
                    <a:pt x="141352" y="1662991"/>
                    <a:pt x="131827" y="1755384"/>
                  </a:cubicBezTo>
                  <a:cubicBezTo>
                    <a:pt x="129922" y="1775386"/>
                    <a:pt x="133732" y="1795389"/>
                    <a:pt x="160402" y="1794436"/>
                  </a:cubicBezTo>
                  <a:cubicBezTo>
                    <a:pt x="187072" y="1793484"/>
                    <a:pt x="193739" y="1778243"/>
                    <a:pt x="192787" y="1752526"/>
                  </a:cubicBezTo>
                  <a:cubicBezTo>
                    <a:pt x="190882" y="1705854"/>
                    <a:pt x="191834" y="1658229"/>
                    <a:pt x="191834" y="1611556"/>
                  </a:cubicBezTo>
                  <a:cubicBezTo>
                    <a:pt x="190882" y="1611556"/>
                    <a:pt x="188977" y="1611556"/>
                    <a:pt x="188024" y="1611556"/>
                  </a:cubicBezTo>
                  <a:cubicBezTo>
                    <a:pt x="188024" y="1586791"/>
                    <a:pt x="188024" y="1562026"/>
                    <a:pt x="188024" y="1538214"/>
                  </a:cubicBezTo>
                  <a:cubicBezTo>
                    <a:pt x="188024" y="1513449"/>
                    <a:pt x="188977" y="1488684"/>
                    <a:pt x="188024" y="1464871"/>
                  </a:cubicBezTo>
                  <a:cubicBezTo>
                    <a:pt x="188024" y="1440106"/>
                    <a:pt x="194692" y="1414389"/>
                    <a:pt x="220409" y="1412484"/>
                  </a:cubicBezTo>
                  <a:cubicBezTo>
                    <a:pt x="275654" y="1409626"/>
                    <a:pt x="295657" y="1370574"/>
                    <a:pt x="320422" y="1332474"/>
                  </a:cubicBezTo>
                  <a:cubicBezTo>
                    <a:pt x="340424" y="1302946"/>
                    <a:pt x="362332" y="1270561"/>
                    <a:pt x="405194" y="1278181"/>
                  </a:cubicBezTo>
                  <a:cubicBezTo>
                    <a:pt x="447104" y="1285801"/>
                    <a:pt x="442342" y="1324854"/>
                    <a:pt x="447104" y="1355334"/>
                  </a:cubicBezTo>
                  <a:cubicBezTo>
                    <a:pt x="449009" y="1369621"/>
                    <a:pt x="452819" y="1382004"/>
                    <a:pt x="469964" y="1382004"/>
                  </a:cubicBezTo>
                  <a:cubicBezTo>
                    <a:pt x="491872" y="1382004"/>
                    <a:pt x="491872" y="1365811"/>
                    <a:pt x="492824" y="1350571"/>
                  </a:cubicBezTo>
                  <a:cubicBezTo>
                    <a:pt x="493777" y="1335331"/>
                    <a:pt x="492824" y="1320091"/>
                    <a:pt x="493777" y="1304851"/>
                  </a:cubicBezTo>
                  <a:cubicBezTo>
                    <a:pt x="498539" y="1233414"/>
                    <a:pt x="528067" y="1204839"/>
                    <a:pt x="597599" y="1193409"/>
                  </a:cubicBezTo>
                  <a:cubicBezTo>
                    <a:pt x="680467" y="1180074"/>
                    <a:pt x="750952" y="1218174"/>
                    <a:pt x="816674" y="1252464"/>
                  </a:cubicBezTo>
                  <a:cubicBezTo>
                    <a:pt x="855727" y="1273418"/>
                    <a:pt x="825247" y="1333426"/>
                    <a:pt x="831914" y="1374384"/>
                  </a:cubicBezTo>
                  <a:cubicBezTo>
                    <a:pt x="836677" y="1400101"/>
                    <a:pt x="845249" y="1424866"/>
                    <a:pt x="845249" y="1451536"/>
                  </a:cubicBezTo>
                  <a:cubicBezTo>
                    <a:pt x="845249" y="1464871"/>
                    <a:pt x="840487" y="1485826"/>
                    <a:pt x="863347" y="1485826"/>
                  </a:cubicBezTo>
                  <a:cubicBezTo>
                    <a:pt x="885254" y="1485826"/>
                    <a:pt x="890017" y="1465824"/>
                    <a:pt x="890969" y="1449631"/>
                  </a:cubicBezTo>
                  <a:cubicBezTo>
                    <a:pt x="891922" y="1431534"/>
                    <a:pt x="890017" y="1411531"/>
                    <a:pt x="885254" y="1393434"/>
                  </a:cubicBezTo>
                  <a:cubicBezTo>
                    <a:pt x="877634" y="1362001"/>
                    <a:pt x="875729" y="1329616"/>
                    <a:pt x="877634" y="1298184"/>
                  </a:cubicBezTo>
                  <a:cubicBezTo>
                    <a:pt x="878587" y="1283896"/>
                    <a:pt x="876682" y="1263893"/>
                    <a:pt x="892874" y="1258179"/>
                  </a:cubicBezTo>
                  <a:cubicBezTo>
                    <a:pt x="910972" y="1252464"/>
                    <a:pt x="916687" y="1272466"/>
                    <a:pt x="922402" y="1285801"/>
                  </a:cubicBezTo>
                  <a:cubicBezTo>
                    <a:pt x="934784" y="1311518"/>
                    <a:pt x="951929" y="1335331"/>
                    <a:pt x="974789" y="1351524"/>
                  </a:cubicBezTo>
                  <a:cubicBezTo>
                    <a:pt x="1064324" y="1414389"/>
                    <a:pt x="1081469" y="1502018"/>
                    <a:pt x="1065277" y="1602031"/>
                  </a:cubicBezTo>
                  <a:cubicBezTo>
                    <a:pt x="1050989" y="1690614"/>
                    <a:pt x="1081469" y="1778243"/>
                    <a:pt x="1063372" y="1866826"/>
                  </a:cubicBezTo>
                  <a:cubicBezTo>
                    <a:pt x="1059562" y="1884924"/>
                    <a:pt x="1074802" y="1898259"/>
                    <a:pt x="1094804" y="1898259"/>
                  </a:cubicBezTo>
                  <a:cubicBezTo>
                    <a:pt x="1111949" y="1898259"/>
                    <a:pt x="1124332" y="1888734"/>
                    <a:pt x="1124332" y="1870636"/>
                  </a:cubicBezTo>
                  <a:cubicBezTo>
                    <a:pt x="1124332" y="1842061"/>
                    <a:pt x="1128142" y="1812534"/>
                    <a:pt x="1120522" y="1785864"/>
                  </a:cubicBezTo>
                  <a:cubicBezTo>
                    <a:pt x="1088137" y="1666801"/>
                    <a:pt x="1111949" y="1549643"/>
                    <a:pt x="1123379" y="1431534"/>
                  </a:cubicBezTo>
                  <a:cubicBezTo>
                    <a:pt x="1125284" y="1414389"/>
                    <a:pt x="1134809" y="1404864"/>
                    <a:pt x="1147192" y="1395339"/>
                  </a:cubicBezTo>
                  <a:cubicBezTo>
                    <a:pt x="1177672" y="1370574"/>
                    <a:pt x="1209104" y="1345809"/>
                    <a:pt x="1237679" y="1319139"/>
                  </a:cubicBezTo>
                  <a:cubicBezTo>
                    <a:pt x="1255777" y="1302946"/>
                    <a:pt x="1268159" y="1295326"/>
                    <a:pt x="1275779" y="1326759"/>
                  </a:cubicBezTo>
                  <a:cubicBezTo>
                    <a:pt x="1278637" y="1338189"/>
                    <a:pt x="1282447" y="1349618"/>
                    <a:pt x="1297687" y="1347714"/>
                  </a:cubicBezTo>
                  <a:cubicBezTo>
                    <a:pt x="1311974" y="1345809"/>
                    <a:pt x="1313879" y="1333426"/>
                    <a:pt x="1314832" y="1321996"/>
                  </a:cubicBezTo>
                  <a:cubicBezTo>
                    <a:pt x="1317689" y="1265799"/>
                    <a:pt x="1326262" y="1208649"/>
                    <a:pt x="1312927" y="1153404"/>
                  </a:cubicBezTo>
                  <a:close/>
                  <a:moveTo>
                    <a:pt x="558547" y="879084"/>
                  </a:moveTo>
                  <a:cubicBezTo>
                    <a:pt x="557594" y="895276"/>
                    <a:pt x="549974" y="908611"/>
                    <a:pt x="532829" y="911469"/>
                  </a:cubicBezTo>
                  <a:cubicBezTo>
                    <a:pt x="513779" y="914326"/>
                    <a:pt x="499492" y="902896"/>
                    <a:pt x="492824" y="886704"/>
                  </a:cubicBezTo>
                  <a:cubicBezTo>
                    <a:pt x="473774" y="840984"/>
                    <a:pt x="475679" y="794311"/>
                    <a:pt x="500444" y="751449"/>
                  </a:cubicBezTo>
                  <a:cubicBezTo>
                    <a:pt x="515684" y="724779"/>
                    <a:pt x="538544" y="725731"/>
                    <a:pt x="548069" y="757163"/>
                  </a:cubicBezTo>
                  <a:cubicBezTo>
                    <a:pt x="556642" y="783834"/>
                    <a:pt x="557594" y="812409"/>
                    <a:pt x="562357" y="840031"/>
                  </a:cubicBezTo>
                  <a:cubicBezTo>
                    <a:pt x="561404" y="840031"/>
                    <a:pt x="559499" y="840031"/>
                    <a:pt x="558547" y="840031"/>
                  </a:cubicBezTo>
                  <a:cubicBezTo>
                    <a:pt x="558547" y="852413"/>
                    <a:pt x="559499" y="865749"/>
                    <a:pt x="558547" y="879084"/>
                  </a:cubicBezTo>
                  <a:close/>
                  <a:moveTo>
                    <a:pt x="818579" y="827649"/>
                  </a:moveTo>
                  <a:cubicBezTo>
                    <a:pt x="787147" y="880036"/>
                    <a:pt x="681419" y="926709"/>
                    <a:pt x="621412" y="915279"/>
                  </a:cubicBezTo>
                  <a:cubicBezTo>
                    <a:pt x="598552" y="911469"/>
                    <a:pt x="588074" y="900038"/>
                    <a:pt x="589027" y="877179"/>
                  </a:cubicBezTo>
                  <a:cubicBezTo>
                    <a:pt x="589979" y="852413"/>
                    <a:pt x="592837" y="828601"/>
                    <a:pt x="593789" y="803836"/>
                  </a:cubicBezTo>
                  <a:cubicBezTo>
                    <a:pt x="595694" y="777166"/>
                    <a:pt x="596647" y="751449"/>
                    <a:pt x="599504" y="724779"/>
                  </a:cubicBezTo>
                  <a:cubicBezTo>
                    <a:pt x="607124" y="665724"/>
                    <a:pt x="644272" y="641911"/>
                    <a:pt x="699517" y="663819"/>
                  </a:cubicBezTo>
                  <a:cubicBezTo>
                    <a:pt x="754762" y="684774"/>
                    <a:pt x="792862" y="726684"/>
                    <a:pt x="818579" y="779071"/>
                  </a:cubicBezTo>
                  <a:cubicBezTo>
                    <a:pt x="826199" y="794311"/>
                    <a:pt x="828104" y="810504"/>
                    <a:pt x="818579" y="8276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A390E09D-9C16-43C9-91DC-1CA5405574BC}"/>
                </a:ext>
              </a:extLst>
            </p:cNvPr>
            <p:cNvSpPr/>
            <p:nvPr/>
          </p:nvSpPr>
          <p:spPr>
            <a:xfrm>
              <a:off x="7078626" y="391162"/>
              <a:ext cx="514942" cy="948578"/>
            </a:xfrm>
            <a:custGeom>
              <a:avLst/>
              <a:gdLst>
                <a:gd name="connsiteX0" fmla="*/ 798803 w 1085850"/>
                <a:gd name="connsiteY0" fmla="*/ 1016432 h 2000250"/>
                <a:gd name="connsiteX1" fmla="*/ 554010 w 1085850"/>
                <a:gd name="connsiteY1" fmla="*/ 991667 h 2000250"/>
                <a:gd name="connsiteX2" fmla="*/ 511148 w 1085850"/>
                <a:gd name="connsiteY2" fmla="*/ 979285 h 2000250"/>
                <a:gd name="connsiteX3" fmla="*/ 452093 w 1085850"/>
                <a:gd name="connsiteY3" fmla="*/ 902132 h 2000250"/>
                <a:gd name="connsiteX4" fmla="*/ 469238 w 1085850"/>
                <a:gd name="connsiteY4" fmla="*/ 705917 h 2000250"/>
                <a:gd name="connsiteX5" fmla="*/ 517816 w 1085850"/>
                <a:gd name="connsiteY5" fmla="*/ 560185 h 2000250"/>
                <a:gd name="connsiteX6" fmla="*/ 527341 w 1085850"/>
                <a:gd name="connsiteY6" fmla="*/ 540182 h 2000250"/>
                <a:gd name="connsiteX7" fmla="*/ 451141 w 1085850"/>
                <a:gd name="connsiteY7" fmla="*/ 165850 h 2000250"/>
                <a:gd name="connsiteX8" fmla="*/ 412088 w 1085850"/>
                <a:gd name="connsiteY8" fmla="*/ 82030 h 2000250"/>
                <a:gd name="connsiteX9" fmla="*/ 352080 w 1085850"/>
                <a:gd name="connsiteY9" fmla="*/ 5830 h 2000250"/>
                <a:gd name="connsiteX10" fmla="*/ 130148 w 1085850"/>
                <a:gd name="connsiteY10" fmla="*/ 62027 h 2000250"/>
                <a:gd name="connsiteX11" fmla="*/ 37755 w 1085850"/>
                <a:gd name="connsiteY11" fmla="*/ 275387 h 2000250"/>
                <a:gd name="connsiteX12" fmla="*/ 33945 w 1085850"/>
                <a:gd name="connsiteY12" fmla="*/ 320155 h 2000250"/>
                <a:gd name="connsiteX13" fmla="*/ 40613 w 1085850"/>
                <a:gd name="connsiteY13" fmla="*/ 459220 h 2000250"/>
                <a:gd name="connsiteX14" fmla="*/ 45375 w 1085850"/>
                <a:gd name="connsiteY14" fmla="*/ 608762 h 2000250"/>
                <a:gd name="connsiteX15" fmla="*/ 47280 w 1085850"/>
                <a:gd name="connsiteY15" fmla="*/ 658292 h 2000250"/>
                <a:gd name="connsiteX16" fmla="*/ 55853 w 1085850"/>
                <a:gd name="connsiteY16" fmla="*/ 1053580 h 2000250"/>
                <a:gd name="connsiteX17" fmla="*/ 49185 w 1085850"/>
                <a:gd name="connsiteY17" fmla="*/ 1080250 h 2000250"/>
                <a:gd name="connsiteX18" fmla="*/ 11085 w 1085850"/>
                <a:gd name="connsiteY18" fmla="*/ 1294562 h 2000250"/>
                <a:gd name="connsiteX19" fmla="*/ 2513 w 1085850"/>
                <a:gd name="connsiteY19" fmla="*/ 1650797 h 2000250"/>
                <a:gd name="connsiteX20" fmla="*/ 2513 w 1085850"/>
                <a:gd name="connsiteY20" fmla="*/ 1724140 h 2000250"/>
                <a:gd name="connsiteX21" fmla="*/ 62520 w 1085850"/>
                <a:gd name="connsiteY21" fmla="*/ 1758430 h 2000250"/>
                <a:gd name="connsiteX22" fmla="*/ 82523 w 1085850"/>
                <a:gd name="connsiteY22" fmla="*/ 1705090 h 2000250"/>
                <a:gd name="connsiteX23" fmla="*/ 68235 w 1085850"/>
                <a:gd name="connsiteY23" fmla="*/ 1616507 h 2000250"/>
                <a:gd name="connsiteX24" fmla="*/ 79666 w 1085850"/>
                <a:gd name="connsiteY24" fmla="*/ 1301230 h 2000250"/>
                <a:gd name="connsiteX25" fmla="*/ 124433 w 1085850"/>
                <a:gd name="connsiteY25" fmla="*/ 1277417 h 2000250"/>
                <a:gd name="connsiteX26" fmla="*/ 280643 w 1085850"/>
                <a:gd name="connsiteY26" fmla="*/ 1355522 h 2000250"/>
                <a:gd name="connsiteX27" fmla="*/ 374941 w 1085850"/>
                <a:gd name="connsiteY27" fmla="*/ 1499350 h 2000250"/>
                <a:gd name="connsiteX28" fmla="*/ 364463 w 1085850"/>
                <a:gd name="connsiteY28" fmla="*/ 1946072 h 2000250"/>
                <a:gd name="connsiteX29" fmla="*/ 394943 w 1085850"/>
                <a:gd name="connsiteY29" fmla="*/ 2003222 h 2000250"/>
                <a:gd name="connsiteX30" fmla="*/ 425423 w 1085850"/>
                <a:gd name="connsiteY30" fmla="*/ 1947025 h 2000250"/>
                <a:gd name="connsiteX31" fmla="*/ 425423 w 1085850"/>
                <a:gd name="connsiteY31" fmla="*/ 1681277 h 2000250"/>
                <a:gd name="connsiteX32" fmla="*/ 432091 w 1085850"/>
                <a:gd name="connsiteY32" fmla="*/ 1681277 h 2000250"/>
                <a:gd name="connsiteX33" fmla="*/ 431138 w 1085850"/>
                <a:gd name="connsiteY33" fmla="*/ 1409815 h 2000250"/>
                <a:gd name="connsiteX34" fmla="*/ 496860 w 1085850"/>
                <a:gd name="connsiteY34" fmla="*/ 1350760 h 2000250"/>
                <a:gd name="connsiteX35" fmla="*/ 631163 w 1085850"/>
                <a:gd name="connsiteY35" fmla="*/ 1507922 h 2000250"/>
                <a:gd name="connsiteX36" fmla="*/ 650213 w 1085850"/>
                <a:gd name="connsiteY36" fmla="*/ 1546022 h 2000250"/>
                <a:gd name="connsiteX37" fmla="*/ 676883 w 1085850"/>
                <a:gd name="connsiteY37" fmla="*/ 1509827 h 2000250"/>
                <a:gd name="connsiteX38" fmla="*/ 677835 w 1085850"/>
                <a:gd name="connsiteY38" fmla="*/ 1419340 h 2000250"/>
                <a:gd name="connsiteX39" fmla="*/ 742605 w 1085850"/>
                <a:gd name="connsiteY39" fmla="*/ 1366952 h 2000250"/>
                <a:gd name="connsiteX40" fmla="*/ 817853 w 1085850"/>
                <a:gd name="connsiteY40" fmla="*/ 1443152 h 2000250"/>
                <a:gd name="connsiteX41" fmla="*/ 806423 w 1085850"/>
                <a:gd name="connsiteY41" fmla="*/ 1691755 h 2000250"/>
                <a:gd name="connsiteX42" fmla="*/ 830235 w 1085850"/>
                <a:gd name="connsiteY42" fmla="*/ 1757477 h 2000250"/>
                <a:gd name="connsiteX43" fmla="*/ 864526 w 1085850"/>
                <a:gd name="connsiteY43" fmla="*/ 1699375 h 2000250"/>
                <a:gd name="connsiteX44" fmla="*/ 862620 w 1085850"/>
                <a:gd name="connsiteY44" fmla="*/ 1496492 h 2000250"/>
                <a:gd name="connsiteX45" fmla="*/ 959776 w 1085850"/>
                <a:gd name="connsiteY45" fmla="*/ 1307897 h 2000250"/>
                <a:gd name="connsiteX46" fmla="*/ 1032166 w 1085850"/>
                <a:gd name="connsiteY46" fmla="*/ 1343140 h 2000250"/>
                <a:gd name="connsiteX47" fmla="*/ 1055978 w 1085850"/>
                <a:gd name="connsiteY47" fmla="*/ 1382192 h 2000250"/>
                <a:gd name="connsiteX48" fmla="*/ 1083601 w 1085850"/>
                <a:gd name="connsiteY48" fmla="*/ 1350760 h 2000250"/>
                <a:gd name="connsiteX49" fmla="*/ 798803 w 1085850"/>
                <a:gd name="connsiteY49" fmla="*/ 1016432 h 2000250"/>
                <a:gd name="connsiteX50" fmla="*/ 459713 w 1085850"/>
                <a:gd name="connsiteY50" fmla="*/ 363970 h 2000250"/>
                <a:gd name="connsiteX51" fmla="*/ 472095 w 1085850"/>
                <a:gd name="connsiteY51" fmla="*/ 503987 h 2000250"/>
                <a:gd name="connsiteX52" fmla="*/ 459713 w 1085850"/>
                <a:gd name="connsiteY52" fmla="*/ 363970 h 200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085850" h="2000250">
                  <a:moveTo>
                    <a:pt x="798803" y="1016432"/>
                  </a:moveTo>
                  <a:cubicBezTo>
                    <a:pt x="715935" y="1041197"/>
                    <a:pt x="631163" y="1042150"/>
                    <a:pt x="554010" y="991667"/>
                  </a:cubicBezTo>
                  <a:cubicBezTo>
                    <a:pt x="541628" y="984047"/>
                    <a:pt x="525435" y="979285"/>
                    <a:pt x="511148" y="979285"/>
                  </a:cubicBezTo>
                  <a:cubicBezTo>
                    <a:pt x="452093" y="982142"/>
                    <a:pt x="445425" y="945947"/>
                    <a:pt x="452093" y="902132"/>
                  </a:cubicBezTo>
                  <a:cubicBezTo>
                    <a:pt x="461618" y="837362"/>
                    <a:pt x="472095" y="772592"/>
                    <a:pt x="469238" y="705917"/>
                  </a:cubicBezTo>
                  <a:cubicBezTo>
                    <a:pt x="467333" y="652577"/>
                    <a:pt x="457808" y="594475"/>
                    <a:pt x="517816" y="560185"/>
                  </a:cubicBezTo>
                  <a:cubicBezTo>
                    <a:pt x="523530" y="557327"/>
                    <a:pt x="526388" y="546850"/>
                    <a:pt x="527341" y="540182"/>
                  </a:cubicBezTo>
                  <a:cubicBezTo>
                    <a:pt x="536866" y="408737"/>
                    <a:pt x="574013" y="271577"/>
                    <a:pt x="451141" y="165850"/>
                  </a:cubicBezTo>
                  <a:cubicBezTo>
                    <a:pt x="427328" y="145847"/>
                    <a:pt x="403516" y="119177"/>
                    <a:pt x="412088" y="82030"/>
                  </a:cubicBezTo>
                  <a:cubicBezTo>
                    <a:pt x="424470" y="29642"/>
                    <a:pt x="392085" y="12497"/>
                    <a:pt x="352080" y="5830"/>
                  </a:cubicBezTo>
                  <a:cubicBezTo>
                    <a:pt x="270166" y="-8458"/>
                    <a:pt x="192060" y="1067"/>
                    <a:pt x="130148" y="62027"/>
                  </a:cubicBezTo>
                  <a:cubicBezTo>
                    <a:pt x="72045" y="120130"/>
                    <a:pt x="7275" y="177280"/>
                    <a:pt x="37755" y="275387"/>
                  </a:cubicBezTo>
                  <a:cubicBezTo>
                    <a:pt x="41566" y="288722"/>
                    <a:pt x="38708" y="305867"/>
                    <a:pt x="33945" y="320155"/>
                  </a:cubicBezTo>
                  <a:cubicBezTo>
                    <a:pt x="17753" y="367780"/>
                    <a:pt x="26325" y="412547"/>
                    <a:pt x="40613" y="459220"/>
                  </a:cubicBezTo>
                  <a:cubicBezTo>
                    <a:pt x="55853" y="507797"/>
                    <a:pt x="86333" y="556375"/>
                    <a:pt x="45375" y="608762"/>
                  </a:cubicBezTo>
                  <a:cubicBezTo>
                    <a:pt x="37755" y="619240"/>
                    <a:pt x="44423" y="642100"/>
                    <a:pt x="47280" y="658292"/>
                  </a:cubicBezTo>
                  <a:cubicBezTo>
                    <a:pt x="68235" y="789737"/>
                    <a:pt x="52995" y="922135"/>
                    <a:pt x="55853" y="1053580"/>
                  </a:cubicBezTo>
                  <a:cubicBezTo>
                    <a:pt x="55853" y="1062152"/>
                    <a:pt x="53948" y="1072630"/>
                    <a:pt x="49185" y="1080250"/>
                  </a:cubicBezTo>
                  <a:cubicBezTo>
                    <a:pt x="7275" y="1146925"/>
                    <a:pt x="8228" y="1220267"/>
                    <a:pt x="11085" y="1294562"/>
                  </a:cubicBezTo>
                  <a:cubicBezTo>
                    <a:pt x="15848" y="1413625"/>
                    <a:pt x="16800" y="1531735"/>
                    <a:pt x="2513" y="1650797"/>
                  </a:cubicBezTo>
                  <a:cubicBezTo>
                    <a:pt x="-345" y="1674610"/>
                    <a:pt x="-1297" y="1700327"/>
                    <a:pt x="2513" y="1724140"/>
                  </a:cubicBezTo>
                  <a:cubicBezTo>
                    <a:pt x="7275" y="1757477"/>
                    <a:pt x="33945" y="1766050"/>
                    <a:pt x="62520" y="1758430"/>
                  </a:cubicBezTo>
                  <a:cubicBezTo>
                    <a:pt x="90143" y="1750810"/>
                    <a:pt x="94905" y="1729855"/>
                    <a:pt x="82523" y="1705090"/>
                  </a:cubicBezTo>
                  <a:cubicBezTo>
                    <a:pt x="68235" y="1677467"/>
                    <a:pt x="72045" y="1646035"/>
                    <a:pt x="68235" y="1616507"/>
                  </a:cubicBezTo>
                  <a:cubicBezTo>
                    <a:pt x="56805" y="1510780"/>
                    <a:pt x="89191" y="1406957"/>
                    <a:pt x="79666" y="1301230"/>
                  </a:cubicBezTo>
                  <a:cubicBezTo>
                    <a:pt x="76808" y="1264082"/>
                    <a:pt x="93953" y="1260272"/>
                    <a:pt x="124433" y="1277417"/>
                  </a:cubicBezTo>
                  <a:cubicBezTo>
                    <a:pt x="175868" y="1305992"/>
                    <a:pt x="226350" y="1338377"/>
                    <a:pt x="280643" y="1355522"/>
                  </a:cubicBezTo>
                  <a:cubicBezTo>
                    <a:pt x="355891" y="1379335"/>
                    <a:pt x="374941" y="1426960"/>
                    <a:pt x="374941" y="1499350"/>
                  </a:cubicBezTo>
                  <a:cubicBezTo>
                    <a:pt x="374941" y="1648892"/>
                    <a:pt x="372083" y="1797482"/>
                    <a:pt x="364463" y="1946072"/>
                  </a:cubicBezTo>
                  <a:cubicBezTo>
                    <a:pt x="363510" y="1969885"/>
                    <a:pt x="361605" y="2003222"/>
                    <a:pt x="394943" y="2003222"/>
                  </a:cubicBezTo>
                  <a:cubicBezTo>
                    <a:pt x="428280" y="2003222"/>
                    <a:pt x="425423" y="1970837"/>
                    <a:pt x="425423" y="1947025"/>
                  </a:cubicBezTo>
                  <a:cubicBezTo>
                    <a:pt x="426375" y="1858442"/>
                    <a:pt x="425423" y="1769860"/>
                    <a:pt x="425423" y="1681277"/>
                  </a:cubicBezTo>
                  <a:cubicBezTo>
                    <a:pt x="427328" y="1681277"/>
                    <a:pt x="430185" y="1681277"/>
                    <a:pt x="432091" y="1681277"/>
                  </a:cubicBezTo>
                  <a:cubicBezTo>
                    <a:pt x="432091" y="1590790"/>
                    <a:pt x="433043" y="1500302"/>
                    <a:pt x="431138" y="1409815"/>
                  </a:cubicBezTo>
                  <a:cubicBezTo>
                    <a:pt x="430185" y="1361237"/>
                    <a:pt x="453045" y="1346950"/>
                    <a:pt x="496860" y="1350760"/>
                  </a:cubicBezTo>
                  <a:cubicBezTo>
                    <a:pt x="580680" y="1357427"/>
                    <a:pt x="628305" y="1410767"/>
                    <a:pt x="631163" y="1507922"/>
                  </a:cubicBezTo>
                  <a:cubicBezTo>
                    <a:pt x="632116" y="1524115"/>
                    <a:pt x="623543" y="1546022"/>
                    <a:pt x="650213" y="1546022"/>
                  </a:cubicBezTo>
                  <a:cubicBezTo>
                    <a:pt x="672120" y="1546022"/>
                    <a:pt x="675930" y="1526972"/>
                    <a:pt x="676883" y="1509827"/>
                  </a:cubicBezTo>
                  <a:cubicBezTo>
                    <a:pt x="677835" y="1479347"/>
                    <a:pt x="678788" y="1449820"/>
                    <a:pt x="677835" y="1419340"/>
                  </a:cubicBezTo>
                  <a:cubicBezTo>
                    <a:pt x="675930" y="1372667"/>
                    <a:pt x="701648" y="1360285"/>
                    <a:pt x="742605" y="1366952"/>
                  </a:cubicBezTo>
                  <a:cubicBezTo>
                    <a:pt x="786420" y="1373620"/>
                    <a:pt x="814043" y="1394575"/>
                    <a:pt x="817853" y="1443152"/>
                  </a:cubicBezTo>
                  <a:cubicBezTo>
                    <a:pt x="825473" y="1526972"/>
                    <a:pt x="810233" y="1608887"/>
                    <a:pt x="806423" y="1691755"/>
                  </a:cubicBezTo>
                  <a:cubicBezTo>
                    <a:pt x="805470" y="1716520"/>
                    <a:pt x="794993" y="1753667"/>
                    <a:pt x="830235" y="1757477"/>
                  </a:cubicBezTo>
                  <a:cubicBezTo>
                    <a:pt x="870241" y="1762240"/>
                    <a:pt x="860716" y="1722235"/>
                    <a:pt x="864526" y="1699375"/>
                  </a:cubicBezTo>
                  <a:cubicBezTo>
                    <a:pt x="875955" y="1631747"/>
                    <a:pt x="870241" y="1564120"/>
                    <a:pt x="862620" y="1496492"/>
                  </a:cubicBezTo>
                  <a:cubicBezTo>
                    <a:pt x="854048" y="1412672"/>
                    <a:pt x="885480" y="1349807"/>
                    <a:pt x="959776" y="1307897"/>
                  </a:cubicBezTo>
                  <a:cubicBezTo>
                    <a:pt x="1010258" y="1280275"/>
                    <a:pt x="1023593" y="1286942"/>
                    <a:pt x="1032166" y="1343140"/>
                  </a:cubicBezTo>
                  <a:cubicBezTo>
                    <a:pt x="1035023" y="1359332"/>
                    <a:pt x="1032166" y="1381240"/>
                    <a:pt x="1055978" y="1382192"/>
                  </a:cubicBezTo>
                  <a:cubicBezTo>
                    <a:pt x="1074076" y="1383145"/>
                    <a:pt x="1078838" y="1365047"/>
                    <a:pt x="1083601" y="1350760"/>
                  </a:cubicBezTo>
                  <a:cubicBezTo>
                    <a:pt x="1133130" y="1180262"/>
                    <a:pt x="981683" y="962140"/>
                    <a:pt x="798803" y="1016432"/>
                  </a:cubicBezTo>
                  <a:close/>
                  <a:moveTo>
                    <a:pt x="459713" y="363970"/>
                  </a:moveTo>
                  <a:cubicBezTo>
                    <a:pt x="482573" y="392545"/>
                    <a:pt x="485430" y="420167"/>
                    <a:pt x="472095" y="503987"/>
                  </a:cubicBezTo>
                  <a:cubicBezTo>
                    <a:pt x="447330" y="454457"/>
                    <a:pt x="445425" y="423025"/>
                    <a:pt x="459713" y="3639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4" name="Graphic 145">
            <a:extLst>
              <a:ext uri="{FF2B5EF4-FFF2-40B4-BE49-F238E27FC236}">
                <a16:creationId xmlns:a16="http://schemas.microsoft.com/office/drawing/2014/main" id="{B96AC8C9-1F1B-40D0-A29E-05AAAE0B3297}"/>
              </a:ext>
            </a:extLst>
          </p:cNvPr>
          <p:cNvSpPr/>
          <p:nvPr/>
        </p:nvSpPr>
        <p:spPr>
          <a:xfrm flipH="1">
            <a:off x="8817258" y="3951807"/>
            <a:ext cx="2181846" cy="1436214"/>
          </a:xfrm>
          <a:custGeom>
            <a:avLst/>
            <a:gdLst>
              <a:gd name="connsiteX0" fmla="*/ 8252460 w 8305800"/>
              <a:gd name="connsiteY0" fmla="*/ 1882968 h 5467350"/>
              <a:gd name="connsiteX1" fmla="*/ 8200073 w 8305800"/>
              <a:gd name="connsiteY1" fmla="*/ 1898208 h 5467350"/>
              <a:gd name="connsiteX2" fmla="*/ 7437120 w 8305800"/>
              <a:gd name="connsiteY2" fmla="*/ 2204913 h 5467350"/>
              <a:gd name="connsiteX3" fmla="*/ 7340918 w 8305800"/>
              <a:gd name="connsiteY3" fmla="*/ 2217296 h 5467350"/>
              <a:gd name="connsiteX4" fmla="*/ 7331393 w 8305800"/>
              <a:gd name="connsiteY4" fmla="*/ 2217296 h 5467350"/>
              <a:gd name="connsiteX5" fmla="*/ 7279005 w 8305800"/>
              <a:gd name="connsiteY5" fmla="*/ 2189673 h 5467350"/>
              <a:gd name="connsiteX6" fmla="*/ 7223760 w 8305800"/>
              <a:gd name="connsiteY6" fmla="*/ 2043941 h 5467350"/>
              <a:gd name="connsiteX7" fmla="*/ 7222808 w 8305800"/>
              <a:gd name="connsiteY7" fmla="*/ 1863918 h 5467350"/>
              <a:gd name="connsiteX8" fmla="*/ 7219950 w 8305800"/>
              <a:gd name="connsiteY8" fmla="*/ 1730568 h 5467350"/>
              <a:gd name="connsiteX9" fmla="*/ 7170420 w 8305800"/>
              <a:gd name="connsiteY9" fmla="*/ 1624841 h 5467350"/>
              <a:gd name="connsiteX10" fmla="*/ 7175183 w 8305800"/>
              <a:gd name="connsiteY10" fmla="*/ 1565786 h 5467350"/>
              <a:gd name="connsiteX11" fmla="*/ 7214235 w 8305800"/>
              <a:gd name="connsiteY11" fmla="*/ 1485775 h 5467350"/>
              <a:gd name="connsiteX12" fmla="*/ 7206615 w 8305800"/>
              <a:gd name="connsiteY12" fmla="*/ 1463868 h 5467350"/>
              <a:gd name="connsiteX13" fmla="*/ 7068503 w 8305800"/>
              <a:gd name="connsiteY13" fmla="*/ 1417195 h 5467350"/>
              <a:gd name="connsiteX14" fmla="*/ 7025640 w 8305800"/>
              <a:gd name="connsiteY14" fmla="*/ 1383858 h 5467350"/>
              <a:gd name="connsiteX15" fmla="*/ 7016115 w 8305800"/>
              <a:gd name="connsiteY15" fmla="*/ 1362903 h 5467350"/>
              <a:gd name="connsiteX16" fmla="*/ 6981825 w 8305800"/>
              <a:gd name="connsiteY16" fmla="*/ 1317183 h 5467350"/>
              <a:gd name="connsiteX17" fmla="*/ 6949440 w 8305800"/>
              <a:gd name="connsiteY17" fmla="*/ 1369570 h 5467350"/>
              <a:gd name="connsiteX18" fmla="*/ 6918960 w 8305800"/>
              <a:gd name="connsiteY18" fmla="*/ 1443866 h 5467350"/>
              <a:gd name="connsiteX19" fmla="*/ 6881813 w 8305800"/>
              <a:gd name="connsiteY19" fmla="*/ 1623888 h 5467350"/>
              <a:gd name="connsiteX20" fmla="*/ 6881813 w 8305800"/>
              <a:gd name="connsiteY20" fmla="*/ 1658178 h 5467350"/>
              <a:gd name="connsiteX21" fmla="*/ 6797040 w 8305800"/>
              <a:gd name="connsiteY21" fmla="*/ 1770573 h 5467350"/>
              <a:gd name="connsiteX22" fmla="*/ 6670358 w 8305800"/>
              <a:gd name="connsiteY22" fmla="*/ 2075373 h 5467350"/>
              <a:gd name="connsiteX23" fmla="*/ 6758940 w 8305800"/>
              <a:gd name="connsiteY23" fmla="*/ 2317308 h 5467350"/>
              <a:gd name="connsiteX24" fmla="*/ 6774180 w 8305800"/>
              <a:gd name="connsiteY24" fmla="*/ 2463993 h 5467350"/>
              <a:gd name="connsiteX25" fmla="*/ 6770370 w 8305800"/>
              <a:gd name="connsiteY25" fmla="*/ 2472565 h 5467350"/>
              <a:gd name="connsiteX26" fmla="*/ 6651308 w 8305800"/>
              <a:gd name="connsiteY26" fmla="*/ 2494473 h 5467350"/>
              <a:gd name="connsiteX27" fmla="*/ 6462713 w 8305800"/>
              <a:gd name="connsiteY27" fmla="*/ 2472565 h 5467350"/>
              <a:gd name="connsiteX28" fmla="*/ 6386513 w 8305800"/>
              <a:gd name="connsiteY28" fmla="*/ 2480186 h 5467350"/>
              <a:gd name="connsiteX29" fmla="*/ 6151245 w 8305800"/>
              <a:gd name="connsiteY29" fmla="*/ 2394461 h 5467350"/>
              <a:gd name="connsiteX30" fmla="*/ 6100763 w 8305800"/>
              <a:gd name="connsiteY30" fmla="*/ 2329691 h 5467350"/>
              <a:gd name="connsiteX31" fmla="*/ 6040755 w 8305800"/>
              <a:gd name="connsiteY31" fmla="*/ 2184911 h 5467350"/>
              <a:gd name="connsiteX32" fmla="*/ 5987415 w 8305800"/>
              <a:gd name="connsiteY32" fmla="*/ 2115378 h 5467350"/>
              <a:gd name="connsiteX33" fmla="*/ 5766435 w 8305800"/>
              <a:gd name="connsiteY33" fmla="*/ 1918211 h 5467350"/>
              <a:gd name="connsiteX34" fmla="*/ 5456873 w 8305800"/>
              <a:gd name="connsiteY34" fmla="*/ 1709613 h 5467350"/>
              <a:gd name="connsiteX35" fmla="*/ 5434965 w 8305800"/>
              <a:gd name="connsiteY35" fmla="*/ 1640080 h 5467350"/>
              <a:gd name="connsiteX36" fmla="*/ 5475923 w 8305800"/>
              <a:gd name="connsiteY36" fmla="*/ 1598170 h 5467350"/>
              <a:gd name="connsiteX37" fmla="*/ 5533073 w 8305800"/>
              <a:gd name="connsiteY37" fmla="*/ 1634366 h 5467350"/>
              <a:gd name="connsiteX38" fmla="*/ 5594033 w 8305800"/>
              <a:gd name="connsiteY38" fmla="*/ 1714375 h 5467350"/>
              <a:gd name="connsiteX39" fmla="*/ 5680710 w 8305800"/>
              <a:gd name="connsiteY39" fmla="*/ 1716280 h 5467350"/>
              <a:gd name="connsiteX40" fmla="*/ 5674995 w 8305800"/>
              <a:gd name="connsiteY40" fmla="*/ 1662941 h 5467350"/>
              <a:gd name="connsiteX41" fmla="*/ 5649278 w 8305800"/>
              <a:gd name="connsiteY41" fmla="*/ 1606743 h 5467350"/>
              <a:gd name="connsiteX42" fmla="*/ 5607368 w 8305800"/>
              <a:gd name="connsiteY42" fmla="*/ 1463868 h 5467350"/>
              <a:gd name="connsiteX43" fmla="*/ 5623560 w 8305800"/>
              <a:gd name="connsiteY43" fmla="*/ 1410528 h 5467350"/>
              <a:gd name="connsiteX44" fmla="*/ 5682615 w 8305800"/>
              <a:gd name="connsiteY44" fmla="*/ 1409575 h 5467350"/>
              <a:gd name="connsiteX45" fmla="*/ 5743575 w 8305800"/>
              <a:gd name="connsiteY45" fmla="*/ 1492443 h 5467350"/>
              <a:gd name="connsiteX46" fmla="*/ 5766435 w 8305800"/>
              <a:gd name="connsiteY46" fmla="*/ 1501968 h 5467350"/>
              <a:gd name="connsiteX47" fmla="*/ 5804535 w 8305800"/>
              <a:gd name="connsiteY47" fmla="*/ 1404813 h 5467350"/>
              <a:gd name="connsiteX48" fmla="*/ 5739765 w 8305800"/>
              <a:gd name="connsiteY48" fmla="*/ 1283845 h 5467350"/>
              <a:gd name="connsiteX49" fmla="*/ 5655945 w 8305800"/>
              <a:gd name="connsiteY49" fmla="*/ 1193358 h 5467350"/>
              <a:gd name="connsiteX50" fmla="*/ 5650230 w 8305800"/>
              <a:gd name="connsiteY50" fmla="*/ 1111443 h 5467350"/>
              <a:gd name="connsiteX51" fmla="*/ 5729288 w 8305800"/>
              <a:gd name="connsiteY51" fmla="*/ 1062866 h 5467350"/>
              <a:gd name="connsiteX52" fmla="*/ 5855018 w 8305800"/>
              <a:gd name="connsiteY52" fmla="*/ 1042863 h 5467350"/>
              <a:gd name="connsiteX53" fmla="*/ 5987415 w 8305800"/>
              <a:gd name="connsiteY53" fmla="*/ 973330 h 5467350"/>
              <a:gd name="connsiteX54" fmla="*/ 6079808 w 8305800"/>
              <a:gd name="connsiteY54" fmla="*/ 913323 h 5467350"/>
              <a:gd name="connsiteX55" fmla="*/ 6115050 w 8305800"/>
              <a:gd name="connsiteY55" fmla="*/ 839980 h 5467350"/>
              <a:gd name="connsiteX56" fmla="*/ 6109335 w 8305800"/>
              <a:gd name="connsiteY56" fmla="*/ 729490 h 5467350"/>
              <a:gd name="connsiteX57" fmla="*/ 6071235 w 8305800"/>
              <a:gd name="connsiteY57" fmla="*/ 623763 h 5467350"/>
              <a:gd name="connsiteX58" fmla="*/ 6008370 w 8305800"/>
              <a:gd name="connsiteY58" fmla="*/ 589473 h 5467350"/>
              <a:gd name="connsiteX59" fmla="*/ 6032183 w 8305800"/>
              <a:gd name="connsiteY59" fmla="*/ 708535 h 5467350"/>
              <a:gd name="connsiteX60" fmla="*/ 6005513 w 8305800"/>
              <a:gd name="connsiteY60" fmla="*/ 728538 h 5467350"/>
              <a:gd name="connsiteX61" fmla="*/ 5938838 w 8305800"/>
              <a:gd name="connsiteY61" fmla="*/ 753303 h 5467350"/>
              <a:gd name="connsiteX62" fmla="*/ 5912168 w 8305800"/>
              <a:gd name="connsiteY62" fmla="*/ 786640 h 5467350"/>
              <a:gd name="connsiteX63" fmla="*/ 5790248 w 8305800"/>
              <a:gd name="connsiteY63" fmla="*/ 845695 h 5467350"/>
              <a:gd name="connsiteX64" fmla="*/ 5550218 w 8305800"/>
              <a:gd name="connsiteY64" fmla="*/ 855220 h 5467350"/>
              <a:gd name="connsiteX65" fmla="*/ 5507355 w 8305800"/>
              <a:gd name="connsiteY65" fmla="*/ 835218 h 5467350"/>
              <a:gd name="connsiteX66" fmla="*/ 5341620 w 8305800"/>
              <a:gd name="connsiteY66" fmla="*/ 653290 h 5467350"/>
              <a:gd name="connsiteX67" fmla="*/ 5305425 w 8305800"/>
              <a:gd name="connsiteY67" fmla="*/ 571375 h 5467350"/>
              <a:gd name="connsiteX68" fmla="*/ 5287328 w 8305800"/>
              <a:gd name="connsiteY68" fmla="*/ 467553 h 5467350"/>
              <a:gd name="connsiteX69" fmla="*/ 5222558 w 8305800"/>
              <a:gd name="connsiteY69" fmla="*/ 374208 h 5467350"/>
              <a:gd name="connsiteX70" fmla="*/ 5098733 w 8305800"/>
              <a:gd name="connsiteY70" fmla="*/ 291340 h 5467350"/>
              <a:gd name="connsiteX71" fmla="*/ 5002530 w 8305800"/>
              <a:gd name="connsiteY71" fmla="*/ 151323 h 5467350"/>
              <a:gd name="connsiteX72" fmla="*/ 4840605 w 8305800"/>
              <a:gd name="connsiteY72" fmla="*/ 2733 h 5467350"/>
              <a:gd name="connsiteX73" fmla="*/ 4727258 w 8305800"/>
              <a:gd name="connsiteY73" fmla="*/ 41785 h 5467350"/>
              <a:gd name="connsiteX74" fmla="*/ 4585335 w 8305800"/>
              <a:gd name="connsiteY74" fmla="*/ 69408 h 5467350"/>
              <a:gd name="connsiteX75" fmla="*/ 4504373 w 8305800"/>
              <a:gd name="connsiteY75" fmla="*/ 76075 h 5467350"/>
              <a:gd name="connsiteX76" fmla="*/ 4371975 w 8305800"/>
              <a:gd name="connsiteY76" fmla="*/ 59883 h 5467350"/>
              <a:gd name="connsiteX77" fmla="*/ 4369118 w 8305800"/>
              <a:gd name="connsiteY77" fmla="*/ 57978 h 5467350"/>
              <a:gd name="connsiteX78" fmla="*/ 4338638 w 8305800"/>
              <a:gd name="connsiteY78" fmla="*/ 57978 h 5467350"/>
              <a:gd name="connsiteX79" fmla="*/ 4338638 w 8305800"/>
              <a:gd name="connsiteY79" fmla="*/ 87505 h 5467350"/>
              <a:gd name="connsiteX80" fmla="*/ 4581525 w 8305800"/>
              <a:gd name="connsiteY80" fmla="*/ 219903 h 5467350"/>
              <a:gd name="connsiteX81" fmla="*/ 4659630 w 8305800"/>
              <a:gd name="connsiteY81" fmla="*/ 248478 h 5467350"/>
              <a:gd name="connsiteX82" fmla="*/ 4707255 w 8305800"/>
              <a:gd name="connsiteY82" fmla="*/ 318010 h 5467350"/>
              <a:gd name="connsiteX83" fmla="*/ 4740593 w 8305800"/>
              <a:gd name="connsiteY83" fmla="*/ 414213 h 5467350"/>
              <a:gd name="connsiteX84" fmla="*/ 4765358 w 8305800"/>
              <a:gd name="connsiteY84" fmla="*/ 632335 h 5467350"/>
              <a:gd name="connsiteX85" fmla="*/ 4815840 w 8305800"/>
              <a:gd name="connsiteY85" fmla="*/ 732348 h 5467350"/>
              <a:gd name="connsiteX86" fmla="*/ 4885373 w 8305800"/>
              <a:gd name="connsiteY86" fmla="*/ 814263 h 5467350"/>
              <a:gd name="connsiteX87" fmla="*/ 4912995 w 8305800"/>
              <a:gd name="connsiteY87" fmla="*/ 920943 h 5467350"/>
              <a:gd name="connsiteX88" fmla="*/ 4901565 w 8305800"/>
              <a:gd name="connsiteY88" fmla="*/ 995238 h 5467350"/>
              <a:gd name="connsiteX89" fmla="*/ 4830128 w 8305800"/>
              <a:gd name="connsiteY89" fmla="*/ 1075248 h 5467350"/>
              <a:gd name="connsiteX90" fmla="*/ 4580573 w 8305800"/>
              <a:gd name="connsiteY90" fmla="*/ 1148591 h 5467350"/>
              <a:gd name="connsiteX91" fmla="*/ 4373880 w 8305800"/>
              <a:gd name="connsiteY91" fmla="*/ 1257175 h 5467350"/>
              <a:gd name="connsiteX92" fmla="*/ 4377690 w 8305800"/>
              <a:gd name="connsiteY92" fmla="*/ 1283845 h 5467350"/>
              <a:gd name="connsiteX93" fmla="*/ 4509135 w 8305800"/>
              <a:gd name="connsiteY93" fmla="*/ 1295275 h 5467350"/>
              <a:gd name="connsiteX94" fmla="*/ 4595813 w 8305800"/>
              <a:gd name="connsiteY94" fmla="*/ 1285750 h 5467350"/>
              <a:gd name="connsiteX95" fmla="*/ 4436745 w 8305800"/>
              <a:gd name="connsiteY95" fmla="*/ 1382905 h 5467350"/>
              <a:gd name="connsiteX96" fmla="*/ 4284345 w 8305800"/>
              <a:gd name="connsiteY96" fmla="*/ 1391478 h 5467350"/>
              <a:gd name="connsiteX97" fmla="*/ 4044315 w 8305800"/>
              <a:gd name="connsiteY97" fmla="*/ 1353378 h 5467350"/>
              <a:gd name="connsiteX98" fmla="*/ 3888105 w 8305800"/>
              <a:gd name="connsiteY98" fmla="*/ 1215266 h 5467350"/>
              <a:gd name="connsiteX99" fmla="*/ 3842385 w 8305800"/>
              <a:gd name="connsiteY99" fmla="*/ 1139066 h 5467350"/>
              <a:gd name="connsiteX100" fmla="*/ 3999548 w 8305800"/>
              <a:gd name="connsiteY100" fmla="*/ 1395288 h 5467350"/>
              <a:gd name="connsiteX101" fmla="*/ 4052888 w 8305800"/>
              <a:gd name="connsiteY101" fmla="*/ 1415291 h 5467350"/>
              <a:gd name="connsiteX102" fmla="*/ 4177665 w 8305800"/>
              <a:gd name="connsiteY102" fmla="*/ 1457200 h 5467350"/>
              <a:gd name="connsiteX103" fmla="*/ 3897630 w 8305800"/>
              <a:gd name="connsiteY103" fmla="*/ 1379095 h 5467350"/>
              <a:gd name="connsiteX104" fmla="*/ 3508058 w 8305800"/>
              <a:gd name="connsiteY104" fmla="*/ 1252413 h 5467350"/>
              <a:gd name="connsiteX105" fmla="*/ 3622358 w 8305800"/>
              <a:gd name="connsiteY105" fmla="*/ 1342900 h 5467350"/>
              <a:gd name="connsiteX106" fmla="*/ 3726180 w 8305800"/>
              <a:gd name="connsiteY106" fmla="*/ 1368618 h 5467350"/>
              <a:gd name="connsiteX107" fmla="*/ 3890010 w 8305800"/>
              <a:gd name="connsiteY107" fmla="*/ 1472441 h 5467350"/>
              <a:gd name="connsiteX108" fmla="*/ 3927158 w 8305800"/>
              <a:gd name="connsiteY108" fmla="*/ 1496253 h 5467350"/>
              <a:gd name="connsiteX109" fmla="*/ 4125278 w 8305800"/>
              <a:gd name="connsiteY109" fmla="*/ 1526733 h 5467350"/>
              <a:gd name="connsiteX110" fmla="*/ 4068128 w 8305800"/>
              <a:gd name="connsiteY110" fmla="*/ 1544830 h 5467350"/>
              <a:gd name="connsiteX111" fmla="*/ 3886200 w 8305800"/>
              <a:gd name="connsiteY111" fmla="*/ 1541020 h 5467350"/>
              <a:gd name="connsiteX112" fmla="*/ 3649028 w 8305800"/>
              <a:gd name="connsiteY112" fmla="*/ 1543878 h 5467350"/>
              <a:gd name="connsiteX113" fmla="*/ 3529965 w 8305800"/>
              <a:gd name="connsiteY113" fmla="*/ 1583883 h 5467350"/>
              <a:gd name="connsiteX114" fmla="*/ 3835718 w 8305800"/>
              <a:gd name="connsiteY114" fmla="*/ 1588645 h 5467350"/>
              <a:gd name="connsiteX115" fmla="*/ 3955733 w 8305800"/>
              <a:gd name="connsiteY115" fmla="*/ 1611505 h 5467350"/>
              <a:gd name="connsiteX116" fmla="*/ 4151948 w 8305800"/>
              <a:gd name="connsiteY116" fmla="*/ 1630555 h 5467350"/>
              <a:gd name="connsiteX117" fmla="*/ 4284345 w 8305800"/>
              <a:gd name="connsiteY117" fmla="*/ 1623888 h 5467350"/>
              <a:gd name="connsiteX118" fmla="*/ 4256723 w 8305800"/>
              <a:gd name="connsiteY118" fmla="*/ 1641986 h 5467350"/>
              <a:gd name="connsiteX119" fmla="*/ 3885248 w 8305800"/>
              <a:gd name="connsiteY119" fmla="*/ 1702945 h 5467350"/>
              <a:gd name="connsiteX120" fmla="*/ 3634740 w 8305800"/>
              <a:gd name="connsiteY120" fmla="*/ 1700088 h 5467350"/>
              <a:gd name="connsiteX121" fmla="*/ 3540443 w 8305800"/>
              <a:gd name="connsiteY121" fmla="*/ 1716280 h 5467350"/>
              <a:gd name="connsiteX122" fmla="*/ 3584258 w 8305800"/>
              <a:gd name="connsiteY122" fmla="*/ 1718186 h 5467350"/>
              <a:gd name="connsiteX123" fmla="*/ 3782378 w 8305800"/>
              <a:gd name="connsiteY123" fmla="*/ 1725805 h 5467350"/>
              <a:gd name="connsiteX124" fmla="*/ 4153853 w 8305800"/>
              <a:gd name="connsiteY124" fmla="*/ 1705803 h 5467350"/>
              <a:gd name="connsiteX125" fmla="*/ 4257675 w 8305800"/>
              <a:gd name="connsiteY125" fmla="*/ 1705803 h 5467350"/>
              <a:gd name="connsiteX126" fmla="*/ 4208145 w 8305800"/>
              <a:gd name="connsiteY126" fmla="*/ 1755333 h 5467350"/>
              <a:gd name="connsiteX127" fmla="*/ 3918585 w 8305800"/>
              <a:gd name="connsiteY127" fmla="*/ 1848678 h 5467350"/>
              <a:gd name="connsiteX128" fmla="*/ 3514725 w 8305800"/>
              <a:gd name="connsiteY128" fmla="*/ 1776288 h 5467350"/>
              <a:gd name="connsiteX129" fmla="*/ 3271838 w 8305800"/>
              <a:gd name="connsiteY129" fmla="*/ 1759143 h 5467350"/>
              <a:gd name="connsiteX130" fmla="*/ 3103245 w 8305800"/>
              <a:gd name="connsiteY130" fmla="*/ 1828675 h 5467350"/>
              <a:gd name="connsiteX131" fmla="*/ 3241358 w 8305800"/>
              <a:gd name="connsiteY131" fmla="*/ 1806768 h 5467350"/>
              <a:gd name="connsiteX132" fmla="*/ 3432810 w 8305800"/>
              <a:gd name="connsiteY132" fmla="*/ 1842011 h 5467350"/>
              <a:gd name="connsiteX133" fmla="*/ 3518535 w 8305800"/>
              <a:gd name="connsiteY133" fmla="*/ 1888683 h 5467350"/>
              <a:gd name="connsiteX134" fmla="*/ 3956685 w 8305800"/>
              <a:gd name="connsiteY134" fmla="*/ 1986791 h 5467350"/>
              <a:gd name="connsiteX135" fmla="*/ 3981450 w 8305800"/>
              <a:gd name="connsiteY135" fmla="*/ 1994411 h 5467350"/>
              <a:gd name="connsiteX136" fmla="*/ 3867150 w 8305800"/>
              <a:gd name="connsiteY136" fmla="*/ 2062038 h 5467350"/>
              <a:gd name="connsiteX137" fmla="*/ 3618548 w 8305800"/>
              <a:gd name="connsiteY137" fmla="*/ 2096328 h 5467350"/>
              <a:gd name="connsiteX138" fmla="*/ 3330893 w 8305800"/>
              <a:gd name="connsiteY138" fmla="*/ 2072516 h 5467350"/>
              <a:gd name="connsiteX139" fmla="*/ 2943225 w 8305800"/>
              <a:gd name="connsiteY139" fmla="*/ 2110616 h 5467350"/>
              <a:gd name="connsiteX140" fmla="*/ 2846070 w 8305800"/>
              <a:gd name="connsiteY140" fmla="*/ 2153478 h 5467350"/>
              <a:gd name="connsiteX141" fmla="*/ 3124200 w 8305800"/>
              <a:gd name="connsiteY141" fmla="*/ 2209676 h 5467350"/>
              <a:gd name="connsiteX142" fmla="*/ 3490913 w 8305800"/>
              <a:gd name="connsiteY142" fmla="*/ 2321118 h 5467350"/>
              <a:gd name="connsiteX143" fmla="*/ 3721418 w 8305800"/>
              <a:gd name="connsiteY143" fmla="*/ 2335405 h 5467350"/>
              <a:gd name="connsiteX144" fmla="*/ 3781425 w 8305800"/>
              <a:gd name="connsiteY144" fmla="*/ 2389698 h 5467350"/>
              <a:gd name="connsiteX145" fmla="*/ 3806190 w 8305800"/>
              <a:gd name="connsiteY145" fmla="*/ 2448753 h 5467350"/>
              <a:gd name="connsiteX146" fmla="*/ 3809048 w 8305800"/>
              <a:gd name="connsiteY146" fmla="*/ 2492568 h 5467350"/>
              <a:gd name="connsiteX147" fmla="*/ 3624263 w 8305800"/>
              <a:gd name="connsiteY147" fmla="*/ 2665923 h 5467350"/>
              <a:gd name="connsiteX148" fmla="*/ 3369945 w 8305800"/>
              <a:gd name="connsiteY148" fmla="*/ 2773555 h 5467350"/>
              <a:gd name="connsiteX149" fmla="*/ 3104198 w 8305800"/>
              <a:gd name="connsiteY149" fmla="*/ 2938338 h 5467350"/>
              <a:gd name="connsiteX150" fmla="*/ 2940368 w 8305800"/>
              <a:gd name="connsiteY150" fmla="*/ 3002155 h 5467350"/>
              <a:gd name="connsiteX151" fmla="*/ 2557463 w 8305800"/>
              <a:gd name="connsiteY151" fmla="*/ 2945005 h 5467350"/>
              <a:gd name="connsiteX152" fmla="*/ 2907030 w 8305800"/>
              <a:gd name="connsiteY152" fmla="*/ 3071688 h 5467350"/>
              <a:gd name="connsiteX153" fmla="*/ 3032760 w 8305800"/>
              <a:gd name="connsiteY153" fmla="*/ 3056448 h 5467350"/>
              <a:gd name="connsiteX154" fmla="*/ 3248025 w 8305800"/>
              <a:gd name="connsiteY154" fmla="*/ 2986915 h 5467350"/>
              <a:gd name="connsiteX155" fmla="*/ 3514725 w 8305800"/>
              <a:gd name="connsiteY155" fmla="*/ 2924051 h 5467350"/>
              <a:gd name="connsiteX156" fmla="*/ 3673793 w 8305800"/>
              <a:gd name="connsiteY156" fmla="*/ 2908811 h 5467350"/>
              <a:gd name="connsiteX157" fmla="*/ 3569018 w 8305800"/>
              <a:gd name="connsiteY157" fmla="*/ 2986915 h 5467350"/>
              <a:gd name="connsiteX158" fmla="*/ 3589973 w 8305800"/>
              <a:gd name="connsiteY158" fmla="*/ 3306955 h 5467350"/>
              <a:gd name="connsiteX159" fmla="*/ 3832860 w 8305800"/>
              <a:gd name="connsiteY159" fmla="*/ 3464118 h 5467350"/>
              <a:gd name="connsiteX160" fmla="*/ 3863340 w 8305800"/>
              <a:gd name="connsiteY160" fmla="*/ 3504123 h 5467350"/>
              <a:gd name="connsiteX161" fmla="*/ 3801428 w 8305800"/>
              <a:gd name="connsiteY161" fmla="*/ 3502218 h 5467350"/>
              <a:gd name="connsiteX162" fmla="*/ 3499485 w 8305800"/>
              <a:gd name="connsiteY162" fmla="*/ 3437448 h 5467350"/>
              <a:gd name="connsiteX163" fmla="*/ 3227070 w 8305800"/>
              <a:gd name="connsiteY163" fmla="*/ 3397443 h 5467350"/>
              <a:gd name="connsiteX164" fmla="*/ 2983230 w 8305800"/>
              <a:gd name="connsiteY164" fmla="*/ 3406968 h 5467350"/>
              <a:gd name="connsiteX165" fmla="*/ 2602230 w 8305800"/>
              <a:gd name="connsiteY165" fmla="*/ 3528888 h 5467350"/>
              <a:gd name="connsiteX166" fmla="*/ 2245995 w 8305800"/>
              <a:gd name="connsiteY166" fmla="*/ 3619376 h 5467350"/>
              <a:gd name="connsiteX167" fmla="*/ 1793558 w 8305800"/>
              <a:gd name="connsiteY167" fmla="*/ 3546986 h 5467350"/>
              <a:gd name="connsiteX168" fmla="*/ 2167890 w 8305800"/>
              <a:gd name="connsiteY168" fmla="*/ 3690813 h 5467350"/>
              <a:gd name="connsiteX169" fmla="*/ 2358390 w 8305800"/>
              <a:gd name="connsiteY169" fmla="*/ 3706053 h 5467350"/>
              <a:gd name="connsiteX170" fmla="*/ 2527935 w 8305800"/>
              <a:gd name="connsiteY170" fmla="*/ 3698433 h 5467350"/>
              <a:gd name="connsiteX171" fmla="*/ 2702243 w 8305800"/>
              <a:gd name="connsiteY171" fmla="*/ 3683193 h 5467350"/>
              <a:gd name="connsiteX172" fmla="*/ 2797493 w 8305800"/>
              <a:gd name="connsiteY172" fmla="*/ 3670811 h 5467350"/>
              <a:gd name="connsiteX173" fmla="*/ 3054668 w 8305800"/>
              <a:gd name="connsiteY173" fmla="*/ 3603183 h 5467350"/>
              <a:gd name="connsiteX174" fmla="*/ 2714625 w 8305800"/>
              <a:gd name="connsiteY174" fmla="*/ 3778443 h 5467350"/>
              <a:gd name="connsiteX175" fmla="*/ 2646045 w 8305800"/>
              <a:gd name="connsiteY175" fmla="*/ 3791778 h 5467350"/>
              <a:gd name="connsiteX176" fmla="*/ 2358390 w 8305800"/>
              <a:gd name="connsiteY176" fmla="*/ 3778443 h 5467350"/>
              <a:gd name="connsiteX177" fmla="*/ 2810828 w 8305800"/>
              <a:gd name="connsiteY177" fmla="*/ 4069908 h 5467350"/>
              <a:gd name="connsiteX178" fmla="*/ 2174558 w 8305800"/>
              <a:gd name="connsiteY178" fmla="*/ 4330893 h 5467350"/>
              <a:gd name="connsiteX179" fmla="*/ 2087880 w 8305800"/>
              <a:gd name="connsiteY179" fmla="*/ 4332798 h 5467350"/>
              <a:gd name="connsiteX180" fmla="*/ 1940243 w 8305800"/>
              <a:gd name="connsiteY180" fmla="*/ 4299461 h 5467350"/>
              <a:gd name="connsiteX181" fmla="*/ 1828800 w 8305800"/>
              <a:gd name="connsiteY181" fmla="*/ 4400426 h 5467350"/>
              <a:gd name="connsiteX182" fmla="*/ 1753553 w 8305800"/>
              <a:gd name="connsiteY182" fmla="*/ 4452813 h 5467350"/>
              <a:gd name="connsiteX183" fmla="*/ 1742123 w 8305800"/>
              <a:gd name="connsiteY183" fmla="*/ 4445193 h 5467350"/>
              <a:gd name="connsiteX184" fmla="*/ 1685925 w 8305800"/>
              <a:gd name="connsiteY184" fmla="*/ 4387091 h 5467350"/>
              <a:gd name="connsiteX185" fmla="*/ 1290638 w 8305800"/>
              <a:gd name="connsiteY185" fmla="*/ 4351848 h 5467350"/>
              <a:gd name="connsiteX186" fmla="*/ 967740 w 8305800"/>
              <a:gd name="connsiteY186" fmla="*/ 4434716 h 5467350"/>
              <a:gd name="connsiteX187" fmla="*/ 452438 w 8305800"/>
              <a:gd name="connsiteY187" fmla="*/ 4620453 h 5467350"/>
              <a:gd name="connsiteX188" fmla="*/ 209550 w 8305800"/>
              <a:gd name="connsiteY188" fmla="*/ 4743326 h 5467350"/>
              <a:gd name="connsiteX189" fmla="*/ 0 w 8305800"/>
              <a:gd name="connsiteY189" fmla="*/ 4937635 h 5467350"/>
              <a:gd name="connsiteX190" fmla="*/ 195263 w 8305800"/>
              <a:gd name="connsiteY190" fmla="*/ 4855721 h 5467350"/>
              <a:gd name="connsiteX191" fmla="*/ 140970 w 8305800"/>
              <a:gd name="connsiteY191" fmla="*/ 4928110 h 5467350"/>
              <a:gd name="connsiteX192" fmla="*/ 220028 w 8305800"/>
              <a:gd name="connsiteY192" fmla="*/ 4903346 h 5467350"/>
              <a:gd name="connsiteX193" fmla="*/ 70485 w 8305800"/>
              <a:gd name="connsiteY193" fmla="*/ 5009073 h 5467350"/>
              <a:gd name="connsiteX194" fmla="*/ 250508 w 8305800"/>
              <a:gd name="connsiteY194" fmla="*/ 5015741 h 5467350"/>
              <a:gd name="connsiteX195" fmla="*/ 58103 w 8305800"/>
              <a:gd name="connsiteY195" fmla="*/ 5182428 h 5467350"/>
              <a:gd name="connsiteX196" fmla="*/ 292418 w 8305800"/>
              <a:gd name="connsiteY196" fmla="*/ 5093846 h 5467350"/>
              <a:gd name="connsiteX197" fmla="*/ 190500 w 8305800"/>
              <a:gd name="connsiteY197" fmla="*/ 5181476 h 5467350"/>
              <a:gd name="connsiteX198" fmla="*/ 280988 w 8305800"/>
              <a:gd name="connsiteY198" fmla="*/ 5154806 h 5467350"/>
              <a:gd name="connsiteX199" fmla="*/ 138113 w 8305800"/>
              <a:gd name="connsiteY199" fmla="*/ 5254818 h 5467350"/>
              <a:gd name="connsiteX200" fmla="*/ 294323 w 8305800"/>
              <a:gd name="connsiteY200" fmla="*/ 5263391 h 5467350"/>
              <a:gd name="connsiteX201" fmla="*/ 274320 w 8305800"/>
              <a:gd name="connsiteY201" fmla="*/ 5297681 h 5467350"/>
              <a:gd name="connsiteX202" fmla="*/ 326708 w 8305800"/>
              <a:gd name="connsiteY202" fmla="*/ 5298633 h 5467350"/>
              <a:gd name="connsiteX203" fmla="*/ 79058 w 8305800"/>
              <a:gd name="connsiteY203" fmla="*/ 5425316 h 5467350"/>
              <a:gd name="connsiteX204" fmla="*/ 232410 w 8305800"/>
              <a:gd name="connsiteY204" fmla="*/ 5434841 h 5467350"/>
              <a:gd name="connsiteX205" fmla="*/ 209550 w 8305800"/>
              <a:gd name="connsiteY205" fmla="*/ 5469131 h 5467350"/>
              <a:gd name="connsiteX206" fmla="*/ 781050 w 8305800"/>
              <a:gd name="connsiteY206" fmla="*/ 5351021 h 5467350"/>
              <a:gd name="connsiteX207" fmla="*/ 1028700 w 8305800"/>
              <a:gd name="connsiteY207" fmla="*/ 5282441 h 5467350"/>
              <a:gd name="connsiteX208" fmla="*/ 1429703 w 8305800"/>
              <a:gd name="connsiteY208" fmla="*/ 5131946 h 5467350"/>
              <a:gd name="connsiteX209" fmla="*/ 1658303 w 8305800"/>
              <a:gd name="connsiteY209" fmla="*/ 4989071 h 5467350"/>
              <a:gd name="connsiteX210" fmla="*/ 1838325 w 8305800"/>
              <a:gd name="connsiteY210" fmla="*/ 4842386 h 5467350"/>
              <a:gd name="connsiteX211" fmla="*/ 1834515 w 8305800"/>
              <a:gd name="connsiteY211" fmla="*/ 4670936 h 5467350"/>
              <a:gd name="connsiteX212" fmla="*/ 1850708 w 8305800"/>
              <a:gd name="connsiteY212" fmla="*/ 4620453 h 5467350"/>
              <a:gd name="connsiteX213" fmla="*/ 1927860 w 8305800"/>
              <a:gd name="connsiteY213" fmla="*/ 4624263 h 5467350"/>
              <a:gd name="connsiteX214" fmla="*/ 2044065 w 8305800"/>
              <a:gd name="connsiteY214" fmla="*/ 4640456 h 5467350"/>
              <a:gd name="connsiteX215" fmla="*/ 2145983 w 8305800"/>
              <a:gd name="connsiteY215" fmla="*/ 4464243 h 5467350"/>
              <a:gd name="connsiteX216" fmla="*/ 2170748 w 8305800"/>
              <a:gd name="connsiteY216" fmla="*/ 4436621 h 5467350"/>
              <a:gd name="connsiteX217" fmla="*/ 2861310 w 8305800"/>
              <a:gd name="connsiteY217" fmla="*/ 4160396 h 5467350"/>
              <a:gd name="connsiteX218" fmla="*/ 2888933 w 8305800"/>
              <a:gd name="connsiteY218" fmla="*/ 4168968 h 5467350"/>
              <a:gd name="connsiteX219" fmla="*/ 2963228 w 8305800"/>
              <a:gd name="connsiteY219" fmla="*/ 4248978 h 5467350"/>
              <a:gd name="connsiteX220" fmla="*/ 3039428 w 8305800"/>
              <a:gd name="connsiteY220" fmla="*/ 4299461 h 5467350"/>
              <a:gd name="connsiteX221" fmla="*/ 3053715 w 8305800"/>
              <a:gd name="connsiteY221" fmla="*/ 4337561 h 5467350"/>
              <a:gd name="connsiteX222" fmla="*/ 2966085 w 8305800"/>
              <a:gd name="connsiteY222" fmla="*/ 4459481 h 5467350"/>
              <a:gd name="connsiteX223" fmla="*/ 2837498 w 8305800"/>
              <a:gd name="connsiteY223" fmla="*/ 4522346 h 5467350"/>
              <a:gd name="connsiteX224" fmla="*/ 2826068 w 8305800"/>
              <a:gd name="connsiteY224" fmla="*/ 4529966 h 5467350"/>
              <a:gd name="connsiteX225" fmla="*/ 3007995 w 8305800"/>
              <a:gd name="connsiteY225" fmla="*/ 4562351 h 5467350"/>
              <a:gd name="connsiteX226" fmla="*/ 3307080 w 8305800"/>
              <a:gd name="connsiteY226" fmla="*/ 4513773 h 5467350"/>
              <a:gd name="connsiteX227" fmla="*/ 3481388 w 8305800"/>
              <a:gd name="connsiteY227" fmla="*/ 4445193 h 5467350"/>
              <a:gd name="connsiteX228" fmla="*/ 3770948 w 8305800"/>
              <a:gd name="connsiteY228" fmla="*/ 4270886 h 5467350"/>
              <a:gd name="connsiteX229" fmla="*/ 3947160 w 8305800"/>
              <a:gd name="connsiteY229" fmla="*/ 4195638 h 5467350"/>
              <a:gd name="connsiteX230" fmla="*/ 3962400 w 8305800"/>
              <a:gd name="connsiteY230" fmla="*/ 4213736 h 5467350"/>
              <a:gd name="connsiteX231" fmla="*/ 3919538 w 8305800"/>
              <a:gd name="connsiteY231" fmla="*/ 4276601 h 5467350"/>
              <a:gd name="connsiteX232" fmla="*/ 3824288 w 8305800"/>
              <a:gd name="connsiteY232" fmla="*/ 4349943 h 5467350"/>
              <a:gd name="connsiteX233" fmla="*/ 3745230 w 8305800"/>
              <a:gd name="connsiteY233" fmla="*/ 4526156 h 5467350"/>
              <a:gd name="connsiteX234" fmla="*/ 3726180 w 8305800"/>
              <a:gd name="connsiteY234" fmla="*/ 4617596 h 5467350"/>
              <a:gd name="connsiteX235" fmla="*/ 3696653 w 8305800"/>
              <a:gd name="connsiteY235" fmla="*/ 4675698 h 5467350"/>
              <a:gd name="connsiteX236" fmla="*/ 3699510 w 8305800"/>
              <a:gd name="connsiteY236" fmla="*/ 4707131 h 5467350"/>
              <a:gd name="connsiteX237" fmla="*/ 3692843 w 8305800"/>
              <a:gd name="connsiteY237" fmla="*/ 4809048 h 5467350"/>
              <a:gd name="connsiteX238" fmla="*/ 3626168 w 8305800"/>
              <a:gd name="connsiteY238" fmla="*/ 4864293 h 5467350"/>
              <a:gd name="connsiteX239" fmla="*/ 3779520 w 8305800"/>
              <a:gd name="connsiteY239" fmla="*/ 4789046 h 5467350"/>
              <a:gd name="connsiteX240" fmla="*/ 3848100 w 8305800"/>
              <a:gd name="connsiteY240" fmla="*/ 4686176 h 5467350"/>
              <a:gd name="connsiteX241" fmla="*/ 3896678 w 8305800"/>
              <a:gd name="connsiteY241" fmla="*/ 4561398 h 5467350"/>
              <a:gd name="connsiteX242" fmla="*/ 3946208 w 8305800"/>
              <a:gd name="connsiteY242" fmla="*/ 4482341 h 5467350"/>
              <a:gd name="connsiteX243" fmla="*/ 4239578 w 8305800"/>
              <a:gd name="connsiteY243" fmla="*/ 4420428 h 5467350"/>
              <a:gd name="connsiteX244" fmla="*/ 4257675 w 8305800"/>
              <a:gd name="connsiteY244" fmla="*/ 4460433 h 5467350"/>
              <a:gd name="connsiteX245" fmla="*/ 4203383 w 8305800"/>
              <a:gd name="connsiteY245" fmla="*/ 4506153 h 5467350"/>
              <a:gd name="connsiteX246" fmla="*/ 4157663 w 8305800"/>
              <a:gd name="connsiteY246" fmla="*/ 4608071 h 5467350"/>
              <a:gd name="connsiteX247" fmla="*/ 4146233 w 8305800"/>
              <a:gd name="connsiteY247" fmla="*/ 4676651 h 5467350"/>
              <a:gd name="connsiteX248" fmla="*/ 4153853 w 8305800"/>
              <a:gd name="connsiteY248" fmla="*/ 4708083 h 5467350"/>
              <a:gd name="connsiteX249" fmla="*/ 4179570 w 8305800"/>
              <a:gd name="connsiteY249" fmla="*/ 4727133 h 5467350"/>
              <a:gd name="connsiteX250" fmla="*/ 4241483 w 8305800"/>
              <a:gd name="connsiteY250" fmla="*/ 4726181 h 5467350"/>
              <a:gd name="connsiteX251" fmla="*/ 4328160 w 8305800"/>
              <a:gd name="connsiteY251" fmla="*/ 4734753 h 5467350"/>
              <a:gd name="connsiteX252" fmla="*/ 4394835 w 8305800"/>
              <a:gd name="connsiteY252" fmla="*/ 4834766 h 5467350"/>
              <a:gd name="connsiteX253" fmla="*/ 4512945 w 8305800"/>
              <a:gd name="connsiteY253" fmla="*/ 4957638 h 5467350"/>
              <a:gd name="connsiteX254" fmla="*/ 4725353 w 8305800"/>
              <a:gd name="connsiteY254" fmla="*/ 4969068 h 5467350"/>
              <a:gd name="connsiteX255" fmla="*/ 4758690 w 8305800"/>
              <a:gd name="connsiteY255" fmla="*/ 4816668 h 5467350"/>
              <a:gd name="connsiteX256" fmla="*/ 4705350 w 8305800"/>
              <a:gd name="connsiteY256" fmla="*/ 4877628 h 5467350"/>
              <a:gd name="connsiteX257" fmla="*/ 4631055 w 8305800"/>
              <a:gd name="connsiteY257" fmla="*/ 4845243 h 5467350"/>
              <a:gd name="connsiteX258" fmla="*/ 4565333 w 8305800"/>
              <a:gd name="connsiteY258" fmla="*/ 4729991 h 5467350"/>
              <a:gd name="connsiteX259" fmla="*/ 4486275 w 8305800"/>
              <a:gd name="connsiteY259" fmla="*/ 4570923 h 5467350"/>
              <a:gd name="connsiteX260" fmla="*/ 4464368 w 8305800"/>
              <a:gd name="connsiteY260" fmla="*/ 4497581 h 5467350"/>
              <a:gd name="connsiteX261" fmla="*/ 4625340 w 8305800"/>
              <a:gd name="connsiteY261" fmla="*/ 4286126 h 5467350"/>
              <a:gd name="connsiteX262" fmla="*/ 4640580 w 8305800"/>
              <a:gd name="connsiteY262" fmla="*/ 4279458 h 5467350"/>
              <a:gd name="connsiteX263" fmla="*/ 4777740 w 8305800"/>
              <a:gd name="connsiteY263" fmla="*/ 4141346 h 5467350"/>
              <a:gd name="connsiteX264" fmla="*/ 4805363 w 8305800"/>
              <a:gd name="connsiteY264" fmla="*/ 4097530 h 5467350"/>
              <a:gd name="connsiteX265" fmla="*/ 4827270 w 8305800"/>
              <a:gd name="connsiteY265" fmla="*/ 4084196 h 5467350"/>
              <a:gd name="connsiteX266" fmla="*/ 4903470 w 8305800"/>
              <a:gd name="connsiteY266" fmla="*/ 4116580 h 5467350"/>
              <a:gd name="connsiteX267" fmla="*/ 4897755 w 8305800"/>
              <a:gd name="connsiteY267" fmla="*/ 4203258 h 5467350"/>
              <a:gd name="connsiteX268" fmla="*/ 4863465 w 8305800"/>
              <a:gd name="connsiteY268" fmla="*/ 4238501 h 5467350"/>
              <a:gd name="connsiteX269" fmla="*/ 4835843 w 8305800"/>
              <a:gd name="connsiteY269" fmla="*/ 4327083 h 5467350"/>
              <a:gd name="connsiteX270" fmla="*/ 4870133 w 8305800"/>
              <a:gd name="connsiteY270" fmla="*/ 4461386 h 5467350"/>
              <a:gd name="connsiteX271" fmla="*/ 4939665 w 8305800"/>
              <a:gd name="connsiteY271" fmla="*/ 4545206 h 5467350"/>
              <a:gd name="connsiteX272" fmla="*/ 4957763 w 8305800"/>
              <a:gd name="connsiteY272" fmla="*/ 4552826 h 5467350"/>
              <a:gd name="connsiteX273" fmla="*/ 5006340 w 8305800"/>
              <a:gd name="connsiteY273" fmla="*/ 4534728 h 5467350"/>
              <a:gd name="connsiteX274" fmla="*/ 5152073 w 8305800"/>
              <a:gd name="connsiteY274" fmla="*/ 4501391 h 5467350"/>
              <a:gd name="connsiteX275" fmla="*/ 5164455 w 8305800"/>
              <a:gd name="connsiteY275" fmla="*/ 4511868 h 5467350"/>
              <a:gd name="connsiteX276" fmla="*/ 5283518 w 8305800"/>
              <a:gd name="connsiteY276" fmla="*/ 4569971 h 5467350"/>
              <a:gd name="connsiteX277" fmla="*/ 5454015 w 8305800"/>
              <a:gd name="connsiteY277" fmla="*/ 4586163 h 5467350"/>
              <a:gd name="connsiteX278" fmla="*/ 5533073 w 8305800"/>
              <a:gd name="connsiteY278" fmla="*/ 4528061 h 5467350"/>
              <a:gd name="connsiteX279" fmla="*/ 5517833 w 8305800"/>
              <a:gd name="connsiteY279" fmla="*/ 4410903 h 5467350"/>
              <a:gd name="connsiteX280" fmla="*/ 5511165 w 8305800"/>
              <a:gd name="connsiteY280" fmla="*/ 4437573 h 5467350"/>
              <a:gd name="connsiteX281" fmla="*/ 5454015 w 8305800"/>
              <a:gd name="connsiteY281" fmla="*/ 4483293 h 5467350"/>
              <a:gd name="connsiteX282" fmla="*/ 5353050 w 8305800"/>
              <a:gd name="connsiteY282" fmla="*/ 4437573 h 5467350"/>
              <a:gd name="connsiteX283" fmla="*/ 5282565 w 8305800"/>
              <a:gd name="connsiteY283" fmla="*/ 4356611 h 5467350"/>
              <a:gd name="connsiteX284" fmla="*/ 5115878 w 8305800"/>
              <a:gd name="connsiteY284" fmla="*/ 4266123 h 5467350"/>
              <a:gd name="connsiteX285" fmla="*/ 5093970 w 8305800"/>
              <a:gd name="connsiteY285" fmla="*/ 4244216 h 5467350"/>
              <a:gd name="connsiteX286" fmla="*/ 5083493 w 8305800"/>
              <a:gd name="connsiteY286" fmla="*/ 3990851 h 5467350"/>
              <a:gd name="connsiteX287" fmla="*/ 5159693 w 8305800"/>
              <a:gd name="connsiteY287" fmla="*/ 3818448 h 5467350"/>
              <a:gd name="connsiteX288" fmla="*/ 5293043 w 8305800"/>
              <a:gd name="connsiteY288" fmla="*/ 3623186 h 5467350"/>
              <a:gd name="connsiteX289" fmla="*/ 5463540 w 8305800"/>
              <a:gd name="connsiteY289" fmla="*/ 3415540 h 5467350"/>
              <a:gd name="connsiteX290" fmla="*/ 5606415 w 8305800"/>
              <a:gd name="connsiteY290" fmla="*/ 3293621 h 5467350"/>
              <a:gd name="connsiteX291" fmla="*/ 5673090 w 8305800"/>
              <a:gd name="connsiteY291" fmla="*/ 3059305 h 5467350"/>
              <a:gd name="connsiteX292" fmla="*/ 5694045 w 8305800"/>
              <a:gd name="connsiteY292" fmla="*/ 3021205 h 5467350"/>
              <a:gd name="connsiteX293" fmla="*/ 6082665 w 8305800"/>
              <a:gd name="connsiteY293" fmla="*/ 2864996 h 5467350"/>
              <a:gd name="connsiteX294" fmla="*/ 6204585 w 8305800"/>
              <a:gd name="connsiteY294" fmla="*/ 2869758 h 5467350"/>
              <a:gd name="connsiteX295" fmla="*/ 6260783 w 8305800"/>
              <a:gd name="connsiteY295" fmla="*/ 2880236 h 5467350"/>
              <a:gd name="connsiteX296" fmla="*/ 6395085 w 8305800"/>
              <a:gd name="connsiteY296" fmla="*/ 2793558 h 5467350"/>
              <a:gd name="connsiteX297" fmla="*/ 6424613 w 8305800"/>
              <a:gd name="connsiteY297" fmla="*/ 2776413 h 5467350"/>
              <a:gd name="connsiteX298" fmla="*/ 6466523 w 8305800"/>
              <a:gd name="connsiteY298" fmla="*/ 2717358 h 5467350"/>
              <a:gd name="connsiteX299" fmla="*/ 6471285 w 8305800"/>
              <a:gd name="connsiteY299" fmla="*/ 2711643 h 5467350"/>
              <a:gd name="connsiteX300" fmla="*/ 6510338 w 8305800"/>
              <a:gd name="connsiteY300" fmla="*/ 2740218 h 5467350"/>
              <a:gd name="connsiteX301" fmla="*/ 6559868 w 8305800"/>
              <a:gd name="connsiteY301" fmla="*/ 2762126 h 5467350"/>
              <a:gd name="connsiteX302" fmla="*/ 6742748 w 8305800"/>
              <a:gd name="connsiteY302" fmla="*/ 2696403 h 5467350"/>
              <a:gd name="connsiteX303" fmla="*/ 6765608 w 8305800"/>
              <a:gd name="connsiteY303" fmla="*/ 2673543 h 5467350"/>
              <a:gd name="connsiteX304" fmla="*/ 6775133 w 8305800"/>
              <a:gd name="connsiteY304" fmla="*/ 2628776 h 5467350"/>
              <a:gd name="connsiteX305" fmla="*/ 6766560 w 8305800"/>
              <a:gd name="connsiteY305" fmla="*/ 2592580 h 5467350"/>
              <a:gd name="connsiteX306" fmla="*/ 6854190 w 8305800"/>
              <a:gd name="connsiteY306" fmla="*/ 2568768 h 5467350"/>
              <a:gd name="connsiteX307" fmla="*/ 7067550 w 8305800"/>
              <a:gd name="connsiteY307" fmla="*/ 2580198 h 5467350"/>
              <a:gd name="connsiteX308" fmla="*/ 7276148 w 8305800"/>
              <a:gd name="connsiteY308" fmla="*/ 2462088 h 5467350"/>
              <a:gd name="connsiteX309" fmla="*/ 6925628 w 8305800"/>
              <a:gd name="connsiteY309" fmla="*/ 2526858 h 5467350"/>
              <a:gd name="connsiteX310" fmla="*/ 6962775 w 8305800"/>
              <a:gd name="connsiteY310" fmla="*/ 2510665 h 5467350"/>
              <a:gd name="connsiteX311" fmla="*/ 8211503 w 8305800"/>
              <a:gd name="connsiteY311" fmla="*/ 2002983 h 5467350"/>
              <a:gd name="connsiteX312" fmla="*/ 8311515 w 8305800"/>
              <a:gd name="connsiteY312" fmla="*/ 1950595 h 5467350"/>
              <a:gd name="connsiteX313" fmla="*/ 8311515 w 8305800"/>
              <a:gd name="connsiteY313" fmla="*/ 1918211 h 5467350"/>
              <a:gd name="connsiteX314" fmla="*/ 8252460 w 8305800"/>
              <a:gd name="connsiteY314" fmla="*/ 1882968 h 5467350"/>
              <a:gd name="connsiteX315" fmla="*/ 3441383 w 8305800"/>
              <a:gd name="connsiteY315" fmla="*/ 2204913 h 5467350"/>
              <a:gd name="connsiteX316" fmla="*/ 3234690 w 8305800"/>
              <a:gd name="connsiteY316" fmla="*/ 2153478 h 5467350"/>
              <a:gd name="connsiteX317" fmla="*/ 3162300 w 8305800"/>
              <a:gd name="connsiteY317" fmla="*/ 2140143 h 5467350"/>
              <a:gd name="connsiteX318" fmla="*/ 3482340 w 8305800"/>
              <a:gd name="connsiteY318" fmla="*/ 2153478 h 5467350"/>
              <a:gd name="connsiteX319" fmla="*/ 3651885 w 8305800"/>
              <a:gd name="connsiteY319" fmla="*/ 2198246 h 5467350"/>
              <a:gd name="connsiteX320" fmla="*/ 3441383 w 8305800"/>
              <a:gd name="connsiteY320" fmla="*/ 2204913 h 5467350"/>
              <a:gd name="connsiteX321" fmla="*/ 3643313 w 8305800"/>
              <a:gd name="connsiteY321" fmla="*/ 4098483 h 5467350"/>
              <a:gd name="connsiteX322" fmla="*/ 3355658 w 8305800"/>
              <a:gd name="connsiteY322" fmla="*/ 4301366 h 5467350"/>
              <a:gd name="connsiteX323" fmla="*/ 3188018 w 8305800"/>
              <a:gd name="connsiteY323" fmla="*/ 4353753 h 5467350"/>
              <a:gd name="connsiteX324" fmla="*/ 3435668 w 8305800"/>
              <a:gd name="connsiteY324" fmla="*/ 4121343 h 5467350"/>
              <a:gd name="connsiteX325" fmla="*/ 3680460 w 8305800"/>
              <a:gd name="connsiteY325" fmla="*/ 4033713 h 5467350"/>
              <a:gd name="connsiteX326" fmla="*/ 3643313 w 8305800"/>
              <a:gd name="connsiteY326" fmla="*/ 4098483 h 5467350"/>
              <a:gd name="connsiteX327" fmla="*/ 6054090 w 8305800"/>
              <a:gd name="connsiteY327" fmla="*/ 2764983 h 5467350"/>
              <a:gd name="connsiteX328" fmla="*/ 5650230 w 8305800"/>
              <a:gd name="connsiteY328" fmla="*/ 2926908 h 5467350"/>
              <a:gd name="connsiteX329" fmla="*/ 5603558 w 8305800"/>
              <a:gd name="connsiteY329" fmla="*/ 2915478 h 5467350"/>
              <a:gd name="connsiteX330" fmla="*/ 5561648 w 8305800"/>
              <a:gd name="connsiteY330" fmla="*/ 2865948 h 5467350"/>
              <a:gd name="connsiteX331" fmla="*/ 5402580 w 8305800"/>
              <a:gd name="connsiteY331" fmla="*/ 2787843 h 5467350"/>
              <a:gd name="connsiteX332" fmla="*/ 5174933 w 8305800"/>
              <a:gd name="connsiteY332" fmla="*/ 2780223 h 5467350"/>
              <a:gd name="connsiteX333" fmla="*/ 5105400 w 8305800"/>
              <a:gd name="connsiteY333" fmla="*/ 2747838 h 5467350"/>
              <a:gd name="connsiteX334" fmla="*/ 5122545 w 8305800"/>
              <a:gd name="connsiteY334" fmla="*/ 2665923 h 5467350"/>
              <a:gd name="connsiteX335" fmla="*/ 5193030 w 8305800"/>
              <a:gd name="connsiteY335" fmla="*/ 2622108 h 5467350"/>
              <a:gd name="connsiteX336" fmla="*/ 5334000 w 8305800"/>
              <a:gd name="connsiteY336" fmla="*/ 2600201 h 5467350"/>
              <a:gd name="connsiteX337" fmla="*/ 5366385 w 8305800"/>
              <a:gd name="connsiteY337" fmla="*/ 2647826 h 5467350"/>
              <a:gd name="connsiteX338" fmla="*/ 5414963 w 8305800"/>
              <a:gd name="connsiteY338" fmla="*/ 2713548 h 5467350"/>
              <a:gd name="connsiteX339" fmla="*/ 5567363 w 8305800"/>
              <a:gd name="connsiteY339" fmla="*/ 2672590 h 5467350"/>
              <a:gd name="connsiteX340" fmla="*/ 5808345 w 8305800"/>
              <a:gd name="connsiteY340" fmla="*/ 2551623 h 5467350"/>
              <a:gd name="connsiteX341" fmla="*/ 5849303 w 8305800"/>
              <a:gd name="connsiteY341" fmla="*/ 2555433 h 5467350"/>
              <a:gd name="connsiteX342" fmla="*/ 6014085 w 8305800"/>
              <a:gd name="connsiteY342" fmla="*/ 2686878 h 5467350"/>
              <a:gd name="connsiteX343" fmla="*/ 6083618 w 8305800"/>
              <a:gd name="connsiteY343" fmla="*/ 2706880 h 5467350"/>
              <a:gd name="connsiteX344" fmla="*/ 6132195 w 8305800"/>
              <a:gd name="connsiteY344" fmla="*/ 2702118 h 5467350"/>
              <a:gd name="connsiteX345" fmla="*/ 6054090 w 8305800"/>
              <a:gd name="connsiteY345" fmla="*/ 2764983 h 5467350"/>
              <a:gd name="connsiteX346" fmla="*/ 7141845 w 8305800"/>
              <a:gd name="connsiteY346" fmla="*/ 2294448 h 5467350"/>
              <a:gd name="connsiteX347" fmla="*/ 7158990 w 8305800"/>
              <a:gd name="connsiteY347" fmla="*/ 2228726 h 5467350"/>
              <a:gd name="connsiteX348" fmla="*/ 7218045 w 8305800"/>
              <a:gd name="connsiteY348" fmla="*/ 2289686 h 5467350"/>
              <a:gd name="connsiteX349" fmla="*/ 7141845 w 8305800"/>
              <a:gd name="connsiteY349" fmla="*/ 2294448 h 546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</a:cxnLst>
            <a:rect l="l" t="t" r="r" b="b"/>
            <a:pathLst>
              <a:path w="8305800" h="5467350">
                <a:moveTo>
                  <a:pt x="8252460" y="1882968"/>
                </a:moveTo>
                <a:cubicBezTo>
                  <a:pt x="8234363" y="1884873"/>
                  <a:pt x="8216265" y="1891541"/>
                  <a:pt x="8200073" y="1898208"/>
                </a:cubicBezTo>
                <a:cubicBezTo>
                  <a:pt x="7945755" y="2000125"/>
                  <a:pt x="7691438" y="2102996"/>
                  <a:pt x="7437120" y="2204913"/>
                </a:cubicBezTo>
                <a:cubicBezTo>
                  <a:pt x="7406640" y="2217296"/>
                  <a:pt x="7377113" y="2242061"/>
                  <a:pt x="7340918" y="2217296"/>
                </a:cubicBezTo>
                <a:cubicBezTo>
                  <a:pt x="7339013" y="2215391"/>
                  <a:pt x="7334250" y="2216343"/>
                  <a:pt x="7331393" y="2217296"/>
                </a:cubicBezTo>
                <a:cubicBezTo>
                  <a:pt x="7301865" y="2229678"/>
                  <a:pt x="7289483" y="2210628"/>
                  <a:pt x="7279005" y="2189673"/>
                </a:cubicBezTo>
                <a:cubicBezTo>
                  <a:pt x="7256145" y="2143001"/>
                  <a:pt x="7242810" y="2092518"/>
                  <a:pt x="7223760" y="2043941"/>
                </a:cubicBezTo>
                <a:cubicBezTo>
                  <a:pt x="7199948" y="1982980"/>
                  <a:pt x="7198995" y="1924878"/>
                  <a:pt x="7222808" y="1863918"/>
                </a:cubicBezTo>
                <a:cubicBezTo>
                  <a:pt x="7239953" y="1820103"/>
                  <a:pt x="7237095" y="1775336"/>
                  <a:pt x="7219950" y="1730568"/>
                </a:cubicBezTo>
                <a:cubicBezTo>
                  <a:pt x="7206615" y="1693420"/>
                  <a:pt x="7189470" y="1658178"/>
                  <a:pt x="7170420" y="1624841"/>
                </a:cubicBezTo>
                <a:cubicBezTo>
                  <a:pt x="7157085" y="1601980"/>
                  <a:pt x="7155180" y="1585788"/>
                  <a:pt x="7175183" y="1565786"/>
                </a:cubicBezTo>
                <a:cubicBezTo>
                  <a:pt x="7197090" y="1543878"/>
                  <a:pt x="7211378" y="1517208"/>
                  <a:pt x="7214235" y="1485775"/>
                </a:cubicBezTo>
                <a:cubicBezTo>
                  <a:pt x="7215188" y="1477203"/>
                  <a:pt x="7217093" y="1465773"/>
                  <a:pt x="7206615" y="1463868"/>
                </a:cubicBezTo>
                <a:cubicBezTo>
                  <a:pt x="7158990" y="1451486"/>
                  <a:pt x="7118033" y="1420053"/>
                  <a:pt x="7068503" y="1417195"/>
                </a:cubicBezTo>
                <a:cubicBezTo>
                  <a:pt x="7043738" y="1416243"/>
                  <a:pt x="7031355" y="1406718"/>
                  <a:pt x="7025640" y="1383858"/>
                </a:cubicBezTo>
                <a:cubicBezTo>
                  <a:pt x="7023735" y="1376238"/>
                  <a:pt x="7019925" y="1369570"/>
                  <a:pt x="7016115" y="1362903"/>
                </a:cubicBezTo>
                <a:cubicBezTo>
                  <a:pt x="7004685" y="1346711"/>
                  <a:pt x="7001828" y="1314325"/>
                  <a:pt x="6981825" y="1317183"/>
                </a:cubicBezTo>
                <a:cubicBezTo>
                  <a:pt x="6962775" y="1320041"/>
                  <a:pt x="6955155" y="1348616"/>
                  <a:pt x="6949440" y="1369570"/>
                </a:cubicBezTo>
                <a:cubicBezTo>
                  <a:pt x="6941820" y="1395288"/>
                  <a:pt x="6939915" y="1422911"/>
                  <a:pt x="6918960" y="1443866"/>
                </a:cubicBezTo>
                <a:cubicBezTo>
                  <a:pt x="6865620" y="1495300"/>
                  <a:pt x="6859905" y="1557213"/>
                  <a:pt x="6881813" y="1623888"/>
                </a:cubicBezTo>
                <a:cubicBezTo>
                  <a:pt x="6885623" y="1635318"/>
                  <a:pt x="6886575" y="1646748"/>
                  <a:pt x="6881813" y="1658178"/>
                </a:cubicBezTo>
                <a:cubicBezTo>
                  <a:pt x="6863715" y="1702945"/>
                  <a:pt x="6838950" y="1744855"/>
                  <a:pt x="6797040" y="1770573"/>
                </a:cubicBezTo>
                <a:cubicBezTo>
                  <a:pt x="6680835" y="1841058"/>
                  <a:pt x="6669405" y="1958216"/>
                  <a:pt x="6670358" y="2075373"/>
                </a:cubicBezTo>
                <a:cubicBezTo>
                  <a:pt x="6671310" y="2163003"/>
                  <a:pt x="6718935" y="2241108"/>
                  <a:pt x="6758940" y="2317308"/>
                </a:cubicBezTo>
                <a:cubicBezTo>
                  <a:pt x="6783705" y="2364933"/>
                  <a:pt x="6773228" y="2414463"/>
                  <a:pt x="6774180" y="2463993"/>
                </a:cubicBezTo>
                <a:cubicBezTo>
                  <a:pt x="6774180" y="2466851"/>
                  <a:pt x="6772275" y="2470661"/>
                  <a:pt x="6770370" y="2472565"/>
                </a:cubicBezTo>
                <a:cubicBezTo>
                  <a:pt x="6752273" y="2493521"/>
                  <a:pt x="6674168" y="2509713"/>
                  <a:pt x="6651308" y="2494473"/>
                </a:cubicBezTo>
                <a:cubicBezTo>
                  <a:pt x="6591300" y="2455421"/>
                  <a:pt x="6529388" y="2447801"/>
                  <a:pt x="6462713" y="2472565"/>
                </a:cubicBezTo>
                <a:cubicBezTo>
                  <a:pt x="6438900" y="2481138"/>
                  <a:pt x="6411278" y="2490663"/>
                  <a:pt x="6386513" y="2480186"/>
                </a:cubicBezTo>
                <a:cubicBezTo>
                  <a:pt x="6309360" y="2447801"/>
                  <a:pt x="6230303" y="2422083"/>
                  <a:pt x="6151245" y="2394461"/>
                </a:cubicBezTo>
                <a:cubicBezTo>
                  <a:pt x="6121718" y="2383983"/>
                  <a:pt x="6098858" y="2362076"/>
                  <a:pt x="6100763" y="2329691"/>
                </a:cubicBezTo>
                <a:cubicBezTo>
                  <a:pt x="6104573" y="2269683"/>
                  <a:pt x="6076950" y="2226821"/>
                  <a:pt x="6040755" y="2184911"/>
                </a:cubicBezTo>
                <a:cubicBezTo>
                  <a:pt x="6021705" y="2163003"/>
                  <a:pt x="6004560" y="2139191"/>
                  <a:pt x="5987415" y="2115378"/>
                </a:cubicBezTo>
                <a:cubicBezTo>
                  <a:pt x="5928360" y="2033463"/>
                  <a:pt x="5855970" y="1967741"/>
                  <a:pt x="5766435" y="1918211"/>
                </a:cubicBezTo>
                <a:cubicBezTo>
                  <a:pt x="5656898" y="1858203"/>
                  <a:pt x="5551170" y="1793433"/>
                  <a:pt x="5456873" y="1709613"/>
                </a:cubicBezTo>
                <a:cubicBezTo>
                  <a:pt x="5434965" y="1689611"/>
                  <a:pt x="5427345" y="1667703"/>
                  <a:pt x="5434965" y="1640080"/>
                </a:cubicBezTo>
                <a:cubicBezTo>
                  <a:pt x="5440680" y="1619125"/>
                  <a:pt x="5452110" y="1601980"/>
                  <a:pt x="5475923" y="1598170"/>
                </a:cubicBezTo>
                <a:cubicBezTo>
                  <a:pt x="5504498" y="1593408"/>
                  <a:pt x="5518785" y="1615316"/>
                  <a:pt x="5533073" y="1634366"/>
                </a:cubicBezTo>
                <a:cubicBezTo>
                  <a:pt x="5553075" y="1661036"/>
                  <a:pt x="5568315" y="1691516"/>
                  <a:pt x="5594033" y="1714375"/>
                </a:cubicBezTo>
                <a:cubicBezTo>
                  <a:pt x="5615940" y="1733425"/>
                  <a:pt x="5658803" y="1736283"/>
                  <a:pt x="5680710" y="1716280"/>
                </a:cubicBezTo>
                <a:cubicBezTo>
                  <a:pt x="5696903" y="1700088"/>
                  <a:pt x="5680710" y="1680086"/>
                  <a:pt x="5674995" y="1662941"/>
                </a:cubicBezTo>
                <a:cubicBezTo>
                  <a:pt x="5668328" y="1643891"/>
                  <a:pt x="5658803" y="1624841"/>
                  <a:pt x="5649278" y="1606743"/>
                </a:cubicBezTo>
                <a:cubicBezTo>
                  <a:pt x="5626418" y="1561975"/>
                  <a:pt x="5613083" y="1514350"/>
                  <a:pt x="5607368" y="1463868"/>
                </a:cubicBezTo>
                <a:cubicBezTo>
                  <a:pt x="5605463" y="1443866"/>
                  <a:pt x="5605463" y="1423863"/>
                  <a:pt x="5623560" y="1410528"/>
                </a:cubicBezTo>
                <a:cubicBezTo>
                  <a:pt x="5642610" y="1397193"/>
                  <a:pt x="5662613" y="1400050"/>
                  <a:pt x="5682615" y="1409575"/>
                </a:cubicBezTo>
                <a:cubicBezTo>
                  <a:pt x="5717858" y="1425768"/>
                  <a:pt x="5736908" y="1454343"/>
                  <a:pt x="5743575" y="1492443"/>
                </a:cubicBezTo>
                <a:cubicBezTo>
                  <a:pt x="5746433" y="1509588"/>
                  <a:pt x="5752148" y="1511493"/>
                  <a:pt x="5766435" y="1501968"/>
                </a:cubicBezTo>
                <a:cubicBezTo>
                  <a:pt x="5802630" y="1478155"/>
                  <a:pt x="5809298" y="1443866"/>
                  <a:pt x="5804535" y="1404813"/>
                </a:cubicBezTo>
                <a:cubicBezTo>
                  <a:pt x="5798820" y="1356236"/>
                  <a:pt x="5772150" y="1318136"/>
                  <a:pt x="5739765" y="1283845"/>
                </a:cubicBezTo>
                <a:cubicBezTo>
                  <a:pt x="5712143" y="1253366"/>
                  <a:pt x="5679758" y="1227648"/>
                  <a:pt x="5655945" y="1193358"/>
                </a:cubicBezTo>
                <a:cubicBezTo>
                  <a:pt x="5637848" y="1167641"/>
                  <a:pt x="5632133" y="1139066"/>
                  <a:pt x="5650230" y="1111443"/>
                </a:cubicBezTo>
                <a:cubicBezTo>
                  <a:pt x="5668328" y="1082868"/>
                  <a:pt x="5687378" y="1057150"/>
                  <a:pt x="5729288" y="1062866"/>
                </a:cubicBezTo>
                <a:cubicBezTo>
                  <a:pt x="5772150" y="1068581"/>
                  <a:pt x="5816918" y="1067628"/>
                  <a:pt x="5855018" y="1042863"/>
                </a:cubicBezTo>
                <a:cubicBezTo>
                  <a:pt x="5896928" y="1016193"/>
                  <a:pt x="5942648" y="995238"/>
                  <a:pt x="5987415" y="973330"/>
                </a:cubicBezTo>
                <a:cubicBezTo>
                  <a:pt x="6020753" y="957138"/>
                  <a:pt x="6052185" y="939040"/>
                  <a:pt x="6079808" y="913323"/>
                </a:cubicBezTo>
                <a:cubicBezTo>
                  <a:pt x="6101715" y="893320"/>
                  <a:pt x="6115050" y="871413"/>
                  <a:pt x="6115050" y="839980"/>
                </a:cubicBezTo>
                <a:cubicBezTo>
                  <a:pt x="6115050" y="802833"/>
                  <a:pt x="6114098" y="766638"/>
                  <a:pt x="6109335" y="729490"/>
                </a:cubicBezTo>
                <a:cubicBezTo>
                  <a:pt x="6103620" y="691390"/>
                  <a:pt x="6094095" y="655195"/>
                  <a:pt x="6071235" y="623763"/>
                </a:cubicBezTo>
                <a:cubicBezTo>
                  <a:pt x="6052185" y="597093"/>
                  <a:pt x="6034088" y="587568"/>
                  <a:pt x="6008370" y="589473"/>
                </a:cubicBezTo>
                <a:cubicBezTo>
                  <a:pt x="6034088" y="625668"/>
                  <a:pt x="6035993" y="666625"/>
                  <a:pt x="6032183" y="708535"/>
                </a:cubicBezTo>
                <a:cubicBezTo>
                  <a:pt x="6030278" y="726633"/>
                  <a:pt x="6023610" y="736158"/>
                  <a:pt x="6005513" y="728538"/>
                </a:cubicBezTo>
                <a:cubicBezTo>
                  <a:pt x="5974080" y="714250"/>
                  <a:pt x="5955030" y="726633"/>
                  <a:pt x="5938838" y="753303"/>
                </a:cubicBezTo>
                <a:cubicBezTo>
                  <a:pt x="5931218" y="765685"/>
                  <a:pt x="5919788" y="774258"/>
                  <a:pt x="5912168" y="786640"/>
                </a:cubicBezTo>
                <a:cubicBezTo>
                  <a:pt x="5883593" y="831408"/>
                  <a:pt x="5841683" y="846648"/>
                  <a:pt x="5790248" y="845695"/>
                </a:cubicBezTo>
                <a:cubicBezTo>
                  <a:pt x="5710238" y="843790"/>
                  <a:pt x="5630228" y="848553"/>
                  <a:pt x="5550218" y="855220"/>
                </a:cubicBezTo>
                <a:cubicBezTo>
                  <a:pt x="5530215" y="857125"/>
                  <a:pt x="5518785" y="851410"/>
                  <a:pt x="5507355" y="835218"/>
                </a:cubicBezTo>
                <a:cubicBezTo>
                  <a:pt x="5460683" y="766638"/>
                  <a:pt x="5409248" y="701868"/>
                  <a:pt x="5341620" y="653290"/>
                </a:cubicBezTo>
                <a:cubicBezTo>
                  <a:pt x="5310188" y="630430"/>
                  <a:pt x="5302568" y="606618"/>
                  <a:pt x="5305425" y="571375"/>
                </a:cubicBezTo>
                <a:cubicBezTo>
                  <a:pt x="5309235" y="536133"/>
                  <a:pt x="5309235" y="499938"/>
                  <a:pt x="5287328" y="467553"/>
                </a:cubicBezTo>
                <a:cubicBezTo>
                  <a:pt x="5266373" y="436120"/>
                  <a:pt x="5244465" y="404688"/>
                  <a:pt x="5222558" y="374208"/>
                </a:cubicBezTo>
                <a:cubicBezTo>
                  <a:pt x="5192078" y="331345"/>
                  <a:pt x="5152073" y="303723"/>
                  <a:pt x="5098733" y="291340"/>
                </a:cubicBezTo>
                <a:cubicBezTo>
                  <a:pt x="5013960" y="272290"/>
                  <a:pt x="4992053" y="238953"/>
                  <a:pt x="5002530" y="151323"/>
                </a:cubicBezTo>
                <a:cubicBezTo>
                  <a:pt x="5013008" y="58930"/>
                  <a:pt x="4931093" y="-15365"/>
                  <a:pt x="4840605" y="2733"/>
                </a:cubicBezTo>
                <a:cubicBezTo>
                  <a:pt x="4800600" y="10353"/>
                  <a:pt x="4764405" y="26545"/>
                  <a:pt x="4727258" y="41785"/>
                </a:cubicBezTo>
                <a:cubicBezTo>
                  <a:pt x="4681538" y="61788"/>
                  <a:pt x="4635818" y="74170"/>
                  <a:pt x="4585335" y="69408"/>
                </a:cubicBezTo>
                <a:cubicBezTo>
                  <a:pt x="4558665" y="66550"/>
                  <a:pt x="4531043" y="70360"/>
                  <a:pt x="4504373" y="76075"/>
                </a:cubicBezTo>
                <a:cubicBezTo>
                  <a:pt x="4458653" y="86553"/>
                  <a:pt x="4411980" y="101793"/>
                  <a:pt x="4371975" y="59883"/>
                </a:cubicBezTo>
                <a:cubicBezTo>
                  <a:pt x="4371023" y="58930"/>
                  <a:pt x="4370070" y="58930"/>
                  <a:pt x="4369118" y="57978"/>
                </a:cubicBezTo>
                <a:cubicBezTo>
                  <a:pt x="4358640" y="54168"/>
                  <a:pt x="4347210" y="50358"/>
                  <a:pt x="4338638" y="57978"/>
                </a:cubicBezTo>
                <a:cubicBezTo>
                  <a:pt x="4328160" y="67503"/>
                  <a:pt x="4334828" y="77980"/>
                  <a:pt x="4338638" y="87505"/>
                </a:cubicBezTo>
                <a:cubicBezTo>
                  <a:pt x="4368165" y="167515"/>
                  <a:pt x="4496753" y="238953"/>
                  <a:pt x="4581525" y="219903"/>
                </a:cubicBezTo>
                <a:cubicBezTo>
                  <a:pt x="4613910" y="212283"/>
                  <a:pt x="4640580" y="217998"/>
                  <a:pt x="4659630" y="248478"/>
                </a:cubicBezTo>
                <a:cubicBezTo>
                  <a:pt x="4673918" y="272290"/>
                  <a:pt x="4692015" y="294198"/>
                  <a:pt x="4707255" y="318010"/>
                </a:cubicBezTo>
                <a:cubicBezTo>
                  <a:pt x="4726305" y="347538"/>
                  <a:pt x="4746308" y="379923"/>
                  <a:pt x="4740593" y="414213"/>
                </a:cubicBezTo>
                <a:cubicBezTo>
                  <a:pt x="4727258" y="490413"/>
                  <a:pt x="4752023" y="559945"/>
                  <a:pt x="4765358" y="632335"/>
                </a:cubicBezTo>
                <a:cubicBezTo>
                  <a:pt x="4772025" y="670435"/>
                  <a:pt x="4789170" y="703773"/>
                  <a:pt x="4815840" y="732348"/>
                </a:cubicBezTo>
                <a:cubicBezTo>
                  <a:pt x="4840605" y="758065"/>
                  <a:pt x="4863465" y="785688"/>
                  <a:pt x="4885373" y="814263"/>
                </a:cubicBezTo>
                <a:cubicBezTo>
                  <a:pt x="4910138" y="845695"/>
                  <a:pt x="4919663" y="880938"/>
                  <a:pt x="4912995" y="920943"/>
                </a:cubicBezTo>
                <a:cubicBezTo>
                  <a:pt x="4909185" y="945708"/>
                  <a:pt x="4904423" y="970473"/>
                  <a:pt x="4901565" y="995238"/>
                </a:cubicBezTo>
                <a:cubicBezTo>
                  <a:pt x="4896803" y="1040005"/>
                  <a:pt x="4873943" y="1064770"/>
                  <a:pt x="4830128" y="1075248"/>
                </a:cubicBezTo>
                <a:cubicBezTo>
                  <a:pt x="4746308" y="1095250"/>
                  <a:pt x="4662488" y="1119063"/>
                  <a:pt x="4580573" y="1148591"/>
                </a:cubicBezTo>
                <a:cubicBezTo>
                  <a:pt x="4507230" y="1175260"/>
                  <a:pt x="4436745" y="1209550"/>
                  <a:pt x="4373880" y="1257175"/>
                </a:cubicBezTo>
                <a:cubicBezTo>
                  <a:pt x="4355783" y="1271463"/>
                  <a:pt x="4359593" y="1277178"/>
                  <a:pt x="4377690" y="1283845"/>
                </a:cubicBezTo>
                <a:cubicBezTo>
                  <a:pt x="4420553" y="1300038"/>
                  <a:pt x="4464368" y="1300038"/>
                  <a:pt x="4509135" y="1295275"/>
                </a:cubicBezTo>
                <a:cubicBezTo>
                  <a:pt x="4536758" y="1292418"/>
                  <a:pt x="4563428" y="1289561"/>
                  <a:pt x="4595813" y="1285750"/>
                </a:cubicBezTo>
                <a:cubicBezTo>
                  <a:pt x="4556760" y="1349568"/>
                  <a:pt x="4502468" y="1377191"/>
                  <a:pt x="4436745" y="1382905"/>
                </a:cubicBezTo>
                <a:cubicBezTo>
                  <a:pt x="4386263" y="1387668"/>
                  <a:pt x="4332923" y="1379095"/>
                  <a:pt x="4284345" y="1391478"/>
                </a:cubicBezTo>
                <a:cubicBezTo>
                  <a:pt x="4196715" y="1413386"/>
                  <a:pt x="4122420" y="1384811"/>
                  <a:pt x="4044315" y="1353378"/>
                </a:cubicBezTo>
                <a:cubicBezTo>
                  <a:pt x="3973830" y="1324803"/>
                  <a:pt x="3922395" y="1281941"/>
                  <a:pt x="3888105" y="1215266"/>
                </a:cubicBezTo>
                <a:cubicBezTo>
                  <a:pt x="3874770" y="1189548"/>
                  <a:pt x="3863340" y="1162878"/>
                  <a:pt x="3842385" y="1139066"/>
                </a:cubicBezTo>
                <a:cubicBezTo>
                  <a:pt x="3857625" y="1230505"/>
                  <a:pt x="3923348" y="1336233"/>
                  <a:pt x="3999548" y="1395288"/>
                </a:cubicBezTo>
                <a:cubicBezTo>
                  <a:pt x="4015740" y="1407670"/>
                  <a:pt x="4031933" y="1414338"/>
                  <a:pt x="4052888" y="1415291"/>
                </a:cubicBezTo>
                <a:cubicBezTo>
                  <a:pt x="4097655" y="1417195"/>
                  <a:pt x="4139565" y="1427673"/>
                  <a:pt x="4177665" y="1457200"/>
                </a:cubicBezTo>
                <a:cubicBezTo>
                  <a:pt x="4072890" y="1469583"/>
                  <a:pt x="3960495" y="1441008"/>
                  <a:pt x="3897630" y="1379095"/>
                </a:cubicBezTo>
                <a:cubicBezTo>
                  <a:pt x="3790950" y="1275273"/>
                  <a:pt x="3651885" y="1268605"/>
                  <a:pt x="3508058" y="1252413"/>
                </a:cubicBezTo>
                <a:cubicBezTo>
                  <a:pt x="3539490" y="1300038"/>
                  <a:pt x="3575685" y="1328613"/>
                  <a:pt x="3622358" y="1342900"/>
                </a:cubicBezTo>
                <a:cubicBezTo>
                  <a:pt x="3656648" y="1353378"/>
                  <a:pt x="3691890" y="1360998"/>
                  <a:pt x="3726180" y="1368618"/>
                </a:cubicBezTo>
                <a:cubicBezTo>
                  <a:pt x="3792855" y="1383858"/>
                  <a:pt x="3849053" y="1416243"/>
                  <a:pt x="3890010" y="1472441"/>
                </a:cubicBezTo>
                <a:cubicBezTo>
                  <a:pt x="3899535" y="1485775"/>
                  <a:pt x="3911918" y="1492443"/>
                  <a:pt x="3927158" y="1496253"/>
                </a:cubicBezTo>
                <a:cubicBezTo>
                  <a:pt x="3991928" y="1513398"/>
                  <a:pt x="4057650" y="1525780"/>
                  <a:pt x="4125278" y="1526733"/>
                </a:cubicBezTo>
                <a:cubicBezTo>
                  <a:pt x="4108133" y="1540068"/>
                  <a:pt x="4088130" y="1542925"/>
                  <a:pt x="4068128" y="1544830"/>
                </a:cubicBezTo>
                <a:cubicBezTo>
                  <a:pt x="4007168" y="1550545"/>
                  <a:pt x="3947160" y="1544830"/>
                  <a:pt x="3886200" y="1541020"/>
                </a:cubicBezTo>
                <a:cubicBezTo>
                  <a:pt x="3807143" y="1536258"/>
                  <a:pt x="3728085" y="1532448"/>
                  <a:pt x="3649028" y="1543878"/>
                </a:cubicBezTo>
                <a:cubicBezTo>
                  <a:pt x="3607118" y="1550545"/>
                  <a:pt x="3566160" y="1560070"/>
                  <a:pt x="3529965" y="1583883"/>
                </a:cubicBezTo>
                <a:cubicBezTo>
                  <a:pt x="3632835" y="1577216"/>
                  <a:pt x="3733800" y="1589598"/>
                  <a:pt x="3835718" y="1588645"/>
                </a:cubicBezTo>
                <a:cubicBezTo>
                  <a:pt x="3877628" y="1588645"/>
                  <a:pt x="3919538" y="1592455"/>
                  <a:pt x="3955733" y="1611505"/>
                </a:cubicBezTo>
                <a:cubicBezTo>
                  <a:pt x="4019550" y="1644843"/>
                  <a:pt x="4083368" y="1643891"/>
                  <a:pt x="4151948" y="1630555"/>
                </a:cubicBezTo>
                <a:cubicBezTo>
                  <a:pt x="4194810" y="1621983"/>
                  <a:pt x="4238625" y="1615316"/>
                  <a:pt x="4284345" y="1623888"/>
                </a:cubicBezTo>
                <a:cubicBezTo>
                  <a:pt x="4276725" y="1636270"/>
                  <a:pt x="4265295" y="1638175"/>
                  <a:pt x="4256723" y="1641986"/>
                </a:cubicBezTo>
                <a:cubicBezTo>
                  <a:pt x="4138613" y="1695325"/>
                  <a:pt x="4012883" y="1707708"/>
                  <a:pt x="3885248" y="1702945"/>
                </a:cubicBezTo>
                <a:cubicBezTo>
                  <a:pt x="3801428" y="1699136"/>
                  <a:pt x="3718560" y="1695325"/>
                  <a:pt x="3634740" y="1700088"/>
                </a:cubicBezTo>
                <a:cubicBezTo>
                  <a:pt x="3603308" y="1701993"/>
                  <a:pt x="3570923" y="1702945"/>
                  <a:pt x="3540443" y="1716280"/>
                </a:cubicBezTo>
                <a:cubicBezTo>
                  <a:pt x="3555683" y="1718186"/>
                  <a:pt x="3569970" y="1719138"/>
                  <a:pt x="3584258" y="1718186"/>
                </a:cubicBezTo>
                <a:cubicBezTo>
                  <a:pt x="3650933" y="1713423"/>
                  <a:pt x="3716655" y="1716280"/>
                  <a:pt x="3782378" y="1725805"/>
                </a:cubicBezTo>
                <a:cubicBezTo>
                  <a:pt x="3907155" y="1742950"/>
                  <a:pt x="4031933" y="1756286"/>
                  <a:pt x="4153853" y="1705803"/>
                </a:cubicBezTo>
                <a:cubicBezTo>
                  <a:pt x="4186238" y="1692468"/>
                  <a:pt x="4221480" y="1694373"/>
                  <a:pt x="4257675" y="1705803"/>
                </a:cubicBezTo>
                <a:cubicBezTo>
                  <a:pt x="4243388" y="1727711"/>
                  <a:pt x="4225290" y="1741998"/>
                  <a:pt x="4208145" y="1755333"/>
                </a:cubicBezTo>
                <a:cubicBezTo>
                  <a:pt x="4122420" y="1820103"/>
                  <a:pt x="4023360" y="1843916"/>
                  <a:pt x="3918585" y="1848678"/>
                </a:cubicBezTo>
                <a:cubicBezTo>
                  <a:pt x="3778568" y="1854393"/>
                  <a:pt x="3645218" y="1823913"/>
                  <a:pt x="3514725" y="1776288"/>
                </a:cubicBezTo>
                <a:cubicBezTo>
                  <a:pt x="3434715" y="1746761"/>
                  <a:pt x="3354705" y="1740093"/>
                  <a:pt x="3271838" y="1759143"/>
                </a:cubicBezTo>
                <a:cubicBezTo>
                  <a:pt x="3211830" y="1772478"/>
                  <a:pt x="3154680" y="1794386"/>
                  <a:pt x="3103245" y="1828675"/>
                </a:cubicBezTo>
                <a:cubicBezTo>
                  <a:pt x="3149918" y="1823913"/>
                  <a:pt x="3195638" y="1815341"/>
                  <a:pt x="3241358" y="1806768"/>
                </a:cubicBezTo>
                <a:cubicBezTo>
                  <a:pt x="3309938" y="1794386"/>
                  <a:pt x="3374708" y="1798195"/>
                  <a:pt x="3432810" y="1842011"/>
                </a:cubicBezTo>
                <a:cubicBezTo>
                  <a:pt x="3458528" y="1861061"/>
                  <a:pt x="3487103" y="1878205"/>
                  <a:pt x="3518535" y="1888683"/>
                </a:cubicBezTo>
                <a:cubicBezTo>
                  <a:pt x="3661410" y="1935355"/>
                  <a:pt x="3803333" y="1987743"/>
                  <a:pt x="3956685" y="1986791"/>
                </a:cubicBezTo>
                <a:cubicBezTo>
                  <a:pt x="3964305" y="1986791"/>
                  <a:pt x="3973830" y="1982980"/>
                  <a:pt x="3981450" y="1994411"/>
                </a:cubicBezTo>
                <a:cubicBezTo>
                  <a:pt x="3945255" y="2021080"/>
                  <a:pt x="3907155" y="2042036"/>
                  <a:pt x="3867150" y="2062038"/>
                </a:cubicBezTo>
                <a:cubicBezTo>
                  <a:pt x="3788093" y="2102996"/>
                  <a:pt x="3705225" y="2117283"/>
                  <a:pt x="3618548" y="2096328"/>
                </a:cubicBezTo>
                <a:cubicBezTo>
                  <a:pt x="3524250" y="2073468"/>
                  <a:pt x="3428048" y="2067753"/>
                  <a:pt x="3330893" y="2072516"/>
                </a:cubicBezTo>
                <a:cubicBezTo>
                  <a:pt x="3201353" y="2078230"/>
                  <a:pt x="3070860" y="2082041"/>
                  <a:pt x="2943225" y="2110616"/>
                </a:cubicBezTo>
                <a:cubicBezTo>
                  <a:pt x="2908935" y="2118236"/>
                  <a:pt x="2874645" y="2127761"/>
                  <a:pt x="2846070" y="2153478"/>
                </a:cubicBezTo>
                <a:cubicBezTo>
                  <a:pt x="2949893" y="2122998"/>
                  <a:pt x="3035618" y="2160146"/>
                  <a:pt x="3124200" y="2209676"/>
                </a:cubicBezTo>
                <a:cubicBezTo>
                  <a:pt x="3237548" y="2273493"/>
                  <a:pt x="3358515" y="2314451"/>
                  <a:pt x="3490913" y="2321118"/>
                </a:cubicBezTo>
                <a:cubicBezTo>
                  <a:pt x="3568065" y="2324928"/>
                  <a:pt x="3644265" y="2323976"/>
                  <a:pt x="3721418" y="2335405"/>
                </a:cubicBezTo>
                <a:cubicBezTo>
                  <a:pt x="3756660" y="2340168"/>
                  <a:pt x="3772853" y="2358266"/>
                  <a:pt x="3781425" y="2389698"/>
                </a:cubicBezTo>
                <a:cubicBezTo>
                  <a:pt x="3787140" y="2410653"/>
                  <a:pt x="3789998" y="2434466"/>
                  <a:pt x="3806190" y="2448753"/>
                </a:cubicBezTo>
                <a:cubicBezTo>
                  <a:pt x="3824288" y="2464946"/>
                  <a:pt x="3818573" y="2476376"/>
                  <a:pt x="3809048" y="2492568"/>
                </a:cubicBezTo>
                <a:cubicBezTo>
                  <a:pt x="3765233" y="2569721"/>
                  <a:pt x="3701415" y="2624013"/>
                  <a:pt x="3624263" y="2665923"/>
                </a:cubicBezTo>
                <a:cubicBezTo>
                  <a:pt x="3543300" y="2710690"/>
                  <a:pt x="3455670" y="2739265"/>
                  <a:pt x="3369945" y="2773555"/>
                </a:cubicBezTo>
                <a:cubicBezTo>
                  <a:pt x="3271838" y="2813561"/>
                  <a:pt x="3174683" y="2857376"/>
                  <a:pt x="3104198" y="2938338"/>
                </a:cubicBezTo>
                <a:cubicBezTo>
                  <a:pt x="3057525" y="2990726"/>
                  <a:pt x="3005138" y="3005013"/>
                  <a:pt x="2940368" y="3002155"/>
                </a:cubicBezTo>
                <a:cubicBezTo>
                  <a:pt x="2833688" y="2997393"/>
                  <a:pt x="2639378" y="2929765"/>
                  <a:pt x="2557463" y="2945005"/>
                </a:cubicBezTo>
                <a:cubicBezTo>
                  <a:pt x="2676525" y="2991678"/>
                  <a:pt x="2788920" y="3040255"/>
                  <a:pt x="2907030" y="3071688"/>
                </a:cubicBezTo>
                <a:cubicBezTo>
                  <a:pt x="2950845" y="3083118"/>
                  <a:pt x="2992755" y="3078355"/>
                  <a:pt x="3032760" y="3056448"/>
                </a:cubicBezTo>
                <a:cubicBezTo>
                  <a:pt x="3100388" y="3020253"/>
                  <a:pt x="3172778" y="2999298"/>
                  <a:pt x="3248025" y="2986915"/>
                </a:cubicBezTo>
                <a:cubicBezTo>
                  <a:pt x="3338513" y="2971676"/>
                  <a:pt x="3429953" y="2966913"/>
                  <a:pt x="3514725" y="2924051"/>
                </a:cubicBezTo>
                <a:cubicBezTo>
                  <a:pt x="3560445" y="2901190"/>
                  <a:pt x="3614738" y="2904048"/>
                  <a:pt x="3673793" y="2908811"/>
                </a:cubicBezTo>
                <a:cubicBezTo>
                  <a:pt x="3632835" y="2936433"/>
                  <a:pt x="3597593" y="2957388"/>
                  <a:pt x="3569018" y="2986915"/>
                </a:cubicBezTo>
                <a:cubicBezTo>
                  <a:pt x="3472815" y="3085976"/>
                  <a:pt x="3481388" y="3224088"/>
                  <a:pt x="3589973" y="3306955"/>
                </a:cubicBezTo>
                <a:cubicBezTo>
                  <a:pt x="3610928" y="3323148"/>
                  <a:pt x="3776663" y="3423161"/>
                  <a:pt x="3832860" y="3464118"/>
                </a:cubicBezTo>
                <a:cubicBezTo>
                  <a:pt x="3847148" y="3474596"/>
                  <a:pt x="3859530" y="3485073"/>
                  <a:pt x="3863340" y="3504123"/>
                </a:cubicBezTo>
                <a:cubicBezTo>
                  <a:pt x="3841433" y="3507933"/>
                  <a:pt x="3821430" y="3505076"/>
                  <a:pt x="3801428" y="3502218"/>
                </a:cubicBezTo>
                <a:cubicBezTo>
                  <a:pt x="3698558" y="3489836"/>
                  <a:pt x="3600450" y="3460308"/>
                  <a:pt x="3499485" y="3437448"/>
                </a:cubicBezTo>
                <a:cubicBezTo>
                  <a:pt x="3409950" y="3417446"/>
                  <a:pt x="3320415" y="3389823"/>
                  <a:pt x="3227070" y="3397443"/>
                </a:cubicBezTo>
                <a:cubicBezTo>
                  <a:pt x="3146108" y="3404111"/>
                  <a:pt x="3065145" y="3406015"/>
                  <a:pt x="2983230" y="3406968"/>
                </a:cubicBezTo>
                <a:cubicBezTo>
                  <a:pt x="2844165" y="3408873"/>
                  <a:pt x="2714625" y="3446021"/>
                  <a:pt x="2602230" y="3528888"/>
                </a:cubicBezTo>
                <a:cubicBezTo>
                  <a:pt x="2494598" y="3607946"/>
                  <a:pt x="2375535" y="3629853"/>
                  <a:pt x="2245995" y="3619376"/>
                </a:cubicBezTo>
                <a:cubicBezTo>
                  <a:pt x="2123123" y="3608898"/>
                  <a:pt x="1874520" y="3530793"/>
                  <a:pt x="1793558" y="3546986"/>
                </a:cubicBezTo>
                <a:cubicBezTo>
                  <a:pt x="1927860" y="3588896"/>
                  <a:pt x="2050733" y="3632711"/>
                  <a:pt x="2167890" y="3690813"/>
                </a:cubicBezTo>
                <a:cubicBezTo>
                  <a:pt x="2231708" y="3722246"/>
                  <a:pt x="2292668" y="3728913"/>
                  <a:pt x="2358390" y="3706053"/>
                </a:cubicBezTo>
                <a:cubicBezTo>
                  <a:pt x="2413635" y="3687003"/>
                  <a:pt x="2470785" y="3684146"/>
                  <a:pt x="2527935" y="3698433"/>
                </a:cubicBezTo>
                <a:cubicBezTo>
                  <a:pt x="2587943" y="3712721"/>
                  <a:pt x="2646045" y="3710815"/>
                  <a:pt x="2702243" y="3683193"/>
                </a:cubicBezTo>
                <a:cubicBezTo>
                  <a:pt x="2721293" y="3673668"/>
                  <a:pt x="2776538" y="3672715"/>
                  <a:pt x="2797493" y="3670811"/>
                </a:cubicBezTo>
                <a:cubicBezTo>
                  <a:pt x="2868930" y="3663190"/>
                  <a:pt x="3021330" y="3602230"/>
                  <a:pt x="3054668" y="3603183"/>
                </a:cubicBezTo>
                <a:cubicBezTo>
                  <a:pt x="3044190" y="3608898"/>
                  <a:pt x="2839403" y="3678430"/>
                  <a:pt x="2714625" y="3778443"/>
                </a:cubicBezTo>
                <a:cubicBezTo>
                  <a:pt x="2693670" y="3792730"/>
                  <a:pt x="2669858" y="3793683"/>
                  <a:pt x="2646045" y="3791778"/>
                </a:cubicBezTo>
                <a:cubicBezTo>
                  <a:pt x="2581275" y="3786063"/>
                  <a:pt x="2446020" y="3776538"/>
                  <a:pt x="2358390" y="3778443"/>
                </a:cubicBezTo>
                <a:cubicBezTo>
                  <a:pt x="2527935" y="3846071"/>
                  <a:pt x="2692718" y="3920365"/>
                  <a:pt x="2810828" y="4069908"/>
                </a:cubicBezTo>
                <a:cubicBezTo>
                  <a:pt x="2800350" y="4074671"/>
                  <a:pt x="2375535" y="4248026"/>
                  <a:pt x="2174558" y="4330893"/>
                </a:cubicBezTo>
                <a:cubicBezTo>
                  <a:pt x="2144078" y="4343276"/>
                  <a:pt x="2119313" y="4346133"/>
                  <a:pt x="2087880" y="4332798"/>
                </a:cubicBezTo>
                <a:cubicBezTo>
                  <a:pt x="2041208" y="4312796"/>
                  <a:pt x="1991678" y="4297556"/>
                  <a:pt x="1940243" y="4299461"/>
                </a:cubicBezTo>
                <a:cubicBezTo>
                  <a:pt x="1876425" y="4288031"/>
                  <a:pt x="1841183" y="4335656"/>
                  <a:pt x="1828800" y="4400426"/>
                </a:cubicBezTo>
                <a:cubicBezTo>
                  <a:pt x="1823085" y="4430906"/>
                  <a:pt x="1783080" y="4451861"/>
                  <a:pt x="1753553" y="4452813"/>
                </a:cubicBezTo>
                <a:cubicBezTo>
                  <a:pt x="1746885" y="4452813"/>
                  <a:pt x="1742123" y="4450908"/>
                  <a:pt x="1742123" y="4445193"/>
                </a:cubicBezTo>
                <a:cubicBezTo>
                  <a:pt x="1743075" y="4406141"/>
                  <a:pt x="1708785" y="4403283"/>
                  <a:pt x="1685925" y="4387091"/>
                </a:cubicBezTo>
                <a:cubicBezTo>
                  <a:pt x="1561148" y="4301366"/>
                  <a:pt x="1424940" y="4303271"/>
                  <a:pt x="1290638" y="4351848"/>
                </a:cubicBezTo>
                <a:cubicBezTo>
                  <a:pt x="1184910" y="4389948"/>
                  <a:pt x="1077278" y="4418523"/>
                  <a:pt x="967740" y="4434716"/>
                </a:cubicBezTo>
                <a:cubicBezTo>
                  <a:pt x="782955" y="4462338"/>
                  <a:pt x="610553" y="4521393"/>
                  <a:pt x="452438" y="4620453"/>
                </a:cubicBezTo>
                <a:cubicBezTo>
                  <a:pt x="375285" y="4669031"/>
                  <a:pt x="295275" y="4713798"/>
                  <a:pt x="209550" y="4743326"/>
                </a:cubicBezTo>
                <a:cubicBezTo>
                  <a:pt x="110490" y="4777616"/>
                  <a:pt x="58103" y="4860483"/>
                  <a:pt x="0" y="4937635"/>
                </a:cubicBezTo>
                <a:cubicBezTo>
                  <a:pt x="62865" y="4910966"/>
                  <a:pt x="122873" y="4881438"/>
                  <a:pt x="195263" y="4855721"/>
                </a:cubicBezTo>
                <a:cubicBezTo>
                  <a:pt x="174308" y="4883343"/>
                  <a:pt x="159068" y="4904298"/>
                  <a:pt x="140970" y="4928110"/>
                </a:cubicBezTo>
                <a:cubicBezTo>
                  <a:pt x="170498" y="4928110"/>
                  <a:pt x="189548" y="4906203"/>
                  <a:pt x="220028" y="4903346"/>
                </a:cubicBezTo>
                <a:cubicBezTo>
                  <a:pt x="176213" y="4950018"/>
                  <a:pt x="120968" y="4971926"/>
                  <a:pt x="70485" y="5009073"/>
                </a:cubicBezTo>
                <a:cubicBezTo>
                  <a:pt x="133350" y="5022408"/>
                  <a:pt x="190500" y="4996691"/>
                  <a:pt x="250508" y="5015741"/>
                </a:cubicBezTo>
                <a:cubicBezTo>
                  <a:pt x="193358" y="5082416"/>
                  <a:pt x="120968" y="5126231"/>
                  <a:pt x="58103" y="5182428"/>
                </a:cubicBezTo>
                <a:cubicBezTo>
                  <a:pt x="138113" y="5158616"/>
                  <a:pt x="209550" y="5111943"/>
                  <a:pt x="292418" y="5093846"/>
                </a:cubicBezTo>
                <a:cubicBezTo>
                  <a:pt x="264795" y="5129088"/>
                  <a:pt x="224790" y="5150043"/>
                  <a:pt x="190500" y="5181476"/>
                </a:cubicBezTo>
                <a:cubicBezTo>
                  <a:pt x="225743" y="5184333"/>
                  <a:pt x="247650" y="5155758"/>
                  <a:pt x="280988" y="5154806"/>
                </a:cubicBezTo>
                <a:cubicBezTo>
                  <a:pt x="248603" y="5207193"/>
                  <a:pt x="194310" y="5225291"/>
                  <a:pt x="138113" y="5254818"/>
                </a:cubicBezTo>
                <a:cubicBezTo>
                  <a:pt x="195263" y="5259581"/>
                  <a:pt x="246698" y="5242435"/>
                  <a:pt x="294323" y="5263391"/>
                </a:cubicBezTo>
                <a:cubicBezTo>
                  <a:pt x="288608" y="5277678"/>
                  <a:pt x="271463" y="5281488"/>
                  <a:pt x="274320" y="5297681"/>
                </a:cubicBezTo>
                <a:cubicBezTo>
                  <a:pt x="292418" y="5301491"/>
                  <a:pt x="308610" y="5286251"/>
                  <a:pt x="326708" y="5298633"/>
                </a:cubicBezTo>
                <a:cubicBezTo>
                  <a:pt x="252413" y="5358641"/>
                  <a:pt x="172403" y="5403408"/>
                  <a:pt x="79058" y="5425316"/>
                </a:cubicBezTo>
                <a:cubicBezTo>
                  <a:pt x="130493" y="5431983"/>
                  <a:pt x="181928" y="5420553"/>
                  <a:pt x="232410" y="5434841"/>
                </a:cubicBezTo>
                <a:cubicBezTo>
                  <a:pt x="227648" y="5451033"/>
                  <a:pt x="209550" y="5453891"/>
                  <a:pt x="209550" y="5469131"/>
                </a:cubicBezTo>
                <a:cubicBezTo>
                  <a:pt x="526733" y="5440556"/>
                  <a:pt x="664845" y="5419601"/>
                  <a:pt x="781050" y="5351021"/>
                </a:cubicBezTo>
                <a:cubicBezTo>
                  <a:pt x="858203" y="5305301"/>
                  <a:pt x="940118" y="5283393"/>
                  <a:pt x="1028700" y="5282441"/>
                </a:cubicBezTo>
                <a:cubicBezTo>
                  <a:pt x="1185863" y="5278631"/>
                  <a:pt x="1341120" y="5238626"/>
                  <a:pt x="1429703" y="5131946"/>
                </a:cubicBezTo>
                <a:cubicBezTo>
                  <a:pt x="1488758" y="5060508"/>
                  <a:pt x="1569720" y="5016693"/>
                  <a:pt x="1658303" y="4989071"/>
                </a:cubicBezTo>
                <a:cubicBezTo>
                  <a:pt x="1789748" y="4962401"/>
                  <a:pt x="1830705" y="4889058"/>
                  <a:pt x="1838325" y="4842386"/>
                </a:cubicBezTo>
                <a:cubicBezTo>
                  <a:pt x="1845945" y="4789998"/>
                  <a:pt x="1850708" y="4729991"/>
                  <a:pt x="1834515" y="4670936"/>
                </a:cubicBezTo>
                <a:cubicBezTo>
                  <a:pt x="1829753" y="4651886"/>
                  <a:pt x="1821180" y="4629978"/>
                  <a:pt x="1850708" y="4620453"/>
                </a:cubicBezTo>
                <a:cubicBezTo>
                  <a:pt x="1876425" y="4612833"/>
                  <a:pt x="1899285" y="4585211"/>
                  <a:pt x="1927860" y="4624263"/>
                </a:cubicBezTo>
                <a:cubicBezTo>
                  <a:pt x="1962150" y="4669983"/>
                  <a:pt x="1994535" y="4671888"/>
                  <a:pt x="2044065" y="4640456"/>
                </a:cubicBezTo>
                <a:cubicBezTo>
                  <a:pt x="2121218" y="4583306"/>
                  <a:pt x="2134553" y="4496628"/>
                  <a:pt x="2145983" y="4464243"/>
                </a:cubicBezTo>
                <a:cubicBezTo>
                  <a:pt x="2150745" y="4450908"/>
                  <a:pt x="2157413" y="4442336"/>
                  <a:pt x="2170748" y="4436621"/>
                </a:cubicBezTo>
                <a:cubicBezTo>
                  <a:pt x="2401253" y="4345181"/>
                  <a:pt x="2631758" y="4252788"/>
                  <a:pt x="2861310" y="4160396"/>
                </a:cubicBezTo>
                <a:cubicBezTo>
                  <a:pt x="2873693" y="4155633"/>
                  <a:pt x="2882265" y="4152776"/>
                  <a:pt x="2888933" y="4168968"/>
                </a:cubicBezTo>
                <a:cubicBezTo>
                  <a:pt x="2904173" y="4204211"/>
                  <a:pt x="2931795" y="4228023"/>
                  <a:pt x="2963228" y="4248978"/>
                </a:cubicBezTo>
                <a:cubicBezTo>
                  <a:pt x="2988945" y="4266123"/>
                  <a:pt x="3013710" y="4283268"/>
                  <a:pt x="3039428" y="4299461"/>
                </a:cubicBezTo>
                <a:cubicBezTo>
                  <a:pt x="3053715" y="4308986"/>
                  <a:pt x="3059430" y="4318511"/>
                  <a:pt x="3053715" y="4337561"/>
                </a:cubicBezTo>
                <a:cubicBezTo>
                  <a:pt x="3038475" y="4388996"/>
                  <a:pt x="3005138" y="4427096"/>
                  <a:pt x="2966085" y="4459481"/>
                </a:cubicBezTo>
                <a:cubicBezTo>
                  <a:pt x="2928938" y="4490913"/>
                  <a:pt x="2895600" y="4531871"/>
                  <a:pt x="2837498" y="4522346"/>
                </a:cubicBezTo>
                <a:cubicBezTo>
                  <a:pt x="2832735" y="4521393"/>
                  <a:pt x="2826068" y="4521393"/>
                  <a:pt x="2826068" y="4529966"/>
                </a:cubicBezTo>
                <a:cubicBezTo>
                  <a:pt x="2887028" y="4540443"/>
                  <a:pt x="2947988" y="4550921"/>
                  <a:pt x="3007995" y="4562351"/>
                </a:cubicBezTo>
                <a:cubicBezTo>
                  <a:pt x="3113723" y="4582353"/>
                  <a:pt x="3213735" y="4575686"/>
                  <a:pt x="3307080" y="4513773"/>
                </a:cubicBezTo>
                <a:cubicBezTo>
                  <a:pt x="3359468" y="4478531"/>
                  <a:pt x="3420428" y="4458528"/>
                  <a:pt x="3481388" y="4445193"/>
                </a:cubicBezTo>
                <a:cubicBezTo>
                  <a:pt x="3597593" y="4419476"/>
                  <a:pt x="3696653" y="4361373"/>
                  <a:pt x="3770948" y="4270886"/>
                </a:cubicBezTo>
                <a:cubicBezTo>
                  <a:pt x="3819525" y="4212783"/>
                  <a:pt x="3881438" y="4204211"/>
                  <a:pt x="3947160" y="4195638"/>
                </a:cubicBezTo>
                <a:cubicBezTo>
                  <a:pt x="3962400" y="4193733"/>
                  <a:pt x="3966210" y="4199448"/>
                  <a:pt x="3962400" y="4213736"/>
                </a:cubicBezTo>
                <a:cubicBezTo>
                  <a:pt x="3956685" y="4240406"/>
                  <a:pt x="3940493" y="4260408"/>
                  <a:pt x="3919538" y="4276601"/>
                </a:cubicBezTo>
                <a:cubicBezTo>
                  <a:pt x="3888105" y="4301366"/>
                  <a:pt x="3855720" y="4325178"/>
                  <a:pt x="3824288" y="4349943"/>
                </a:cubicBezTo>
                <a:cubicBezTo>
                  <a:pt x="3768090" y="4394711"/>
                  <a:pt x="3739515" y="4452813"/>
                  <a:pt x="3745230" y="4526156"/>
                </a:cubicBezTo>
                <a:cubicBezTo>
                  <a:pt x="3748088" y="4558541"/>
                  <a:pt x="3740468" y="4588068"/>
                  <a:pt x="3726180" y="4617596"/>
                </a:cubicBezTo>
                <a:cubicBezTo>
                  <a:pt x="3716655" y="4636646"/>
                  <a:pt x="3707130" y="4656648"/>
                  <a:pt x="3696653" y="4675698"/>
                </a:cubicBezTo>
                <a:cubicBezTo>
                  <a:pt x="3689985" y="4687128"/>
                  <a:pt x="3690938" y="4696653"/>
                  <a:pt x="3699510" y="4707131"/>
                </a:cubicBezTo>
                <a:cubicBezTo>
                  <a:pt x="3730943" y="4748088"/>
                  <a:pt x="3728085" y="4771901"/>
                  <a:pt x="3692843" y="4809048"/>
                </a:cubicBezTo>
                <a:cubicBezTo>
                  <a:pt x="3672840" y="4830003"/>
                  <a:pt x="3648075" y="4845243"/>
                  <a:pt x="3626168" y="4864293"/>
                </a:cubicBezTo>
                <a:cubicBezTo>
                  <a:pt x="3688080" y="4861436"/>
                  <a:pt x="3743325" y="4844291"/>
                  <a:pt x="3779520" y="4789046"/>
                </a:cubicBezTo>
                <a:cubicBezTo>
                  <a:pt x="3802380" y="4754756"/>
                  <a:pt x="3822383" y="4717608"/>
                  <a:pt x="3848100" y="4686176"/>
                </a:cubicBezTo>
                <a:cubicBezTo>
                  <a:pt x="3877628" y="4649028"/>
                  <a:pt x="3893820" y="4608071"/>
                  <a:pt x="3896678" y="4561398"/>
                </a:cubicBezTo>
                <a:cubicBezTo>
                  <a:pt x="3898583" y="4526156"/>
                  <a:pt x="3915728" y="4500438"/>
                  <a:pt x="3946208" y="4482341"/>
                </a:cubicBezTo>
                <a:cubicBezTo>
                  <a:pt x="4036695" y="4426143"/>
                  <a:pt x="4134803" y="4408046"/>
                  <a:pt x="4239578" y="4420428"/>
                </a:cubicBezTo>
                <a:cubicBezTo>
                  <a:pt x="4270058" y="4424238"/>
                  <a:pt x="4273868" y="4434716"/>
                  <a:pt x="4257675" y="4460433"/>
                </a:cubicBezTo>
                <a:cubicBezTo>
                  <a:pt x="4244340" y="4481388"/>
                  <a:pt x="4222433" y="4492818"/>
                  <a:pt x="4203383" y="4506153"/>
                </a:cubicBezTo>
                <a:cubicBezTo>
                  <a:pt x="4168140" y="4531871"/>
                  <a:pt x="4147185" y="4563303"/>
                  <a:pt x="4157663" y="4608071"/>
                </a:cubicBezTo>
                <a:cubicBezTo>
                  <a:pt x="4163378" y="4632836"/>
                  <a:pt x="4159568" y="4654743"/>
                  <a:pt x="4146233" y="4676651"/>
                </a:cubicBezTo>
                <a:cubicBezTo>
                  <a:pt x="4137660" y="4689986"/>
                  <a:pt x="4139565" y="4700463"/>
                  <a:pt x="4153853" y="4708083"/>
                </a:cubicBezTo>
                <a:cubicBezTo>
                  <a:pt x="4163378" y="4713798"/>
                  <a:pt x="4172903" y="4719513"/>
                  <a:pt x="4179570" y="4727133"/>
                </a:cubicBezTo>
                <a:cubicBezTo>
                  <a:pt x="4201478" y="4749993"/>
                  <a:pt x="4218623" y="4747136"/>
                  <a:pt x="4241483" y="4726181"/>
                </a:cubicBezTo>
                <a:cubicBezTo>
                  <a:pt x="4276725" y="4693796"/>
                  <a:pt x="4296728" y="4697606"/>
                  <a:pt x="4328160" y="4734753"/>
                </a:cubicBezTo>
                <a:cubicBezTo>
                  <a:pt x="4354830" y="4765233"/>
                  <a:pt x="4372928" y="4801428"/>
                  <a:pt x="4394835" y="4834766"/>
                </a:cubicBezTo>
                <a:cubicBezTo>
                  <a:pt x="4426268" y="4883343"/>
                  <a:pt x="4462463" y="4927158"/>
                  <a:pt x="4512945" y="4957638"/>
                </a:cubicBezTo>
                <a:cubicBezTo>
                  <a:pt x="4581525" y="4999548"/>
                  <a:pt x="4653915" y="4996691"/>
                  <a:pt x="4725353" y="4969068"/>
                </a:cubicBezTo>
                <a:cubicBezTo>
                  <a:pt x="4784408" y="4947160"/>
                  <a:pt x="4803458" y="4850006"/>
                  <a:pt x="4758690" y="4816668"/>
                </a:cubicBezTo>
                <a:cubicBezTo>
                  <a:pt x="4755833" y="4850958"/>
                  <a:pt x="4737735" y="4870961"/>
                  <a:pt x="4705350" y="4877628"/>
                </a:cubicBezTo>
                <a:cubicBezTo>
                  <a:pt x="4672965" y="4884296"/>
                  <a:pt x="4650105" y="4871913"/>
                  <a:pt x="4631055" y="4845243"/>
                </a:cubicBezTo>
                <a:cubicBezTo>
                  <a:pt x="4605338" y="4809048"/>
                  <a:pt x="4578668" y="4772853"/>
                  <a:pt x="4565333" y="4729991"/>
                </a:cubicBezTo>
                <a:cubicBezTo>
                  <a:pt x="4548188" y="4671888"/>
                  <a:pt x="4521518" y="4619501"/>
                  <a:pt x="4486275" y="4570923"/>
                </a:cubicBezTo>
                <a:cubicBezTo>
                  <a:pt x="4471035" y="4549968"/>
                  <a:pt x="4458653" y="4525203"/>
                  <a:pt x="4464368" y="4497581"/>
                </a:cubicBezTo>
                <a:cubicBezTo>
                  <a:pt x="4483418" y="4401378"/>
                  <a:pt x="4518660" y="4315653"/>
                  <a:pt x="4625340" y="4286126"/>
                </a:cubicBezTo>
                <a:cubicBezTo>
                  <a:pt x="4630103" y="4284221"/>
                  <a:pt x="4634865" y="4281363"/>
                  <a:pt x="4640580" y="4279458"/>
                </a:cubicBezTo>
                <a:cubicBezTo>
                  <a:pt x="4703445" y="4250883"/>
                  <a:pt x="4757738" y="4213736"/>
                  <a:pt x="4777740" y="4141346"/>
                </a:cubicBezTo>
                <a:cubicBezTo>
                  <a:pt x="4782503" y="4125153"/>
                  <a:pt x="4792028" y="4109913"/>
                  <a:pt x="4805363" y="4097530"/>
                </a:cubicBezTo>
                <a:cubicBezTo>
                  <a:pt x="4811078" y="4091815"/>
                  <a:pt x="4817745" y="4084196"/>
                  <a:pt x="4827270" y="4084196"/>
                </a:cubicBezTo>
                <a:cubicBezTo>
                  <a:pt x="4856798" y="4085148"/>
                  <a:pt x="4886325" y="4084196"/>
                  <a:pt x="4903470" y="4116580"/>
                </a:cubicBezTo>
                <a:cubicBezTo>
                  <a:pt x="4922520" y="4150871"/>
                  <a:pt x="4922520" y="4174683"/>
                  <a:pt x="4897755" y="4203258"/>
                </a:cubicBezTo>
                <a:cubicBezTo>
                  <a:pt x="4887278" y="4215641"/>
                  <a:pt x="4875848" y="4227071"/>
                  <a:pt x="4863465" y="4238501"/>
                </a:cubicBezTo>
                <a:cubicBezTo>
                  <a:pt x="4837748" y="4263266"/>
                  <a:pt x="4830128" y="4290888"/>
                  <a:pt x="4835843" y="4327083"/>
                </a:cubicBezTo>
                <a:cubicBezTo>
                  <a:pt x="4843463" y="4373756"/>
                  <a:pt x="4870133" y="4416618"/>
                  <a:pt x="4870133" y="4461386"/>
                </a:cubicBezTo>
                <a:cubicBezTo>
                  <a:pt x="4871085" y="4513773"/>
                  <a:pt x="4898708" y="4532823"/>
                  <a:pt x="4939665" y="4545206"/>
                </a:cubicBezTo>
                <a:cubicBezTo>
                  <a:pt x="4945380" y="4547111"/>
                  <a:pt x="4952048" y="4549016"/>
                  <a:pt x="4957763" y="4552826"/>
                </a:cubicBezTo>
                <a:cubicBezTo>
                  <a:pt x="4981575" y="4566161"/>
                  <a:pt x="4993958" y="4565208"/>
                  <a:pt x="5006340" y="4534728"/>
                </a:cubicBezTo>
                <a:cubicBezTo>
                  <a:pt x="5034915" y="4464243"/>
                  <a:pt x="5093970" y="4452813"/>
                  <a:pt x="5152073" y="4501391"/>
                </a:cubicBezTo>
                <a:cubicBezTo>
                  <a:pt x="5155883" y="4505201"/>
                  <a:pt x="5160645" y="4508058"/>
                  <a:pt x="5164455" y="4511868"/>
                </a:cubicBezTo>
                <a:cubicBezTo>
                  <a:pt x="5196840" y="4546158"/>
                  <a:pt x="5235893" y="4566161"/>
                  <a:pt x="5283518" y="4569971"/>
                </a:cubicBezTo>
                <a:cubicBezTo>
                  <a:pt x="5340668" y="4574733"/>
                  <a:pt x="5395913" y="4591878"/>
                  <a:pt x="5454015" y="4586163"/>
                </a:cubicBezTo>
                <a:cubicBezTo>
                  <a:pt x="5492115" y="4582353"/>
                  <a:pt x="5519738" y="4564256"/>
                  <a:pt x="5533073" y="4528061"/>
                </a:cubicBezTo>
                <a:cubicBezTo>
                  <a:pt x="5548313" y="4489008"/>
                  <a:pt x="5544503" y="4450908"/>
                  <a:pt x="5517833" y="4410903"/>
                </a:cubicBezTo>
                <a:cubicBezTo>
                  <a:pt x="5514975" y="4423286"/>
                  <a:pt x="5512118" y="4430906"/>
                  <a:pt x="5511165" y="4437573"/>
                </a:cubicBezTo>
                <a:cubicBezTo>
                  <a:pt x="5503545" y="4476626"/>
                  <a:pt x="5494973" y="4484246"/>
                  <a:pt x="5454015" y="4483293"/>
                </a:cubicBezTo>
                <a:cubicBezTo>
                  <a:pt x="5414010" y="4482341"/>
                  <a:pt x="5380673" y="4466148"/>
                  <a:pt x="5353050" y="4437573"/>
                </a:cubicBezTo>
                <a:cubicBezTo>
                  <a:pt x="5328285" y="4411856"/>
                  <a:pt x="5305425" y="4384233"/>
                  <a:pt x="5282565" y="4356611"/>
                </a:cubicBezTo>
                <a:cubicBezTo>
                  <a:pt x="5238750" y="4305176"/>
                  <a:pt x="5185410" y="4270886"/>
                  <a:pt x="5115878" y="4266123"/>
                </a:cubicBezTo>
                <a:cubicBezTo>
                  <a:pt x="5100638" y="4265171"/>
                  <a:pt x="5093970" y="4258503"/>
                  <a:pt x="5093970" y="4244216"/>
                </a:cubicBezTo>
                <a:cubicBezTo>
                  <a:pt x="5090160" y="4159443"/>
                  <a:pt x="5083493" y="4075623"/>
                  <a:pt x="5083493" y="3990851"/>
                </a:cubicBezTo>
                <a:cubicBezTo>
                  <a:pt x="5083493" y="3924176"/>
                  <a:pt x="5120640" y="3869883"/>
                  <a:pt x="5159693" y="3818448"/>
                </a:cubicBezTo>
                <a:cubicBezTo>
                  <a:pt x="5207318" y="3755583"/>
                  <a:pt x="5263515" y="3696528"/>
                  <a:pt x="5293043" y="3623186"/>
                </a:cubicBezTo>
                <a:cubicBezTo>
                  <a:pt x="5329238" y="3535555"/>
                  <a:pt x="5388293" y="3469833"/>
                  <a:pt x="5463540" y="3415540"/>
                </a:cubicBezTo>
                <a:cubicBezTo>
                  <a:pt x="5514023" y="3378393"/>
                  <a:pt x="5564505" y="3340293"/>
                  <a:pt x="5606415" y="3293621"/>
                </a:cubicBezTo>
                <a:cubicBezTo>
                  <a:pt x="5666423" y="3225993"/>
                  <a:pt x="5690235" y="3147888"/>
                  <a:pt x="5673090" y="3059305"/>
                </a:cubicBezTo>
                <a:cubicBezTo>
                  <a:pt x="5669280" y="3037398"/>
                  <a:pt x="5674043" y="3028826"/>
                  <a:pt x="5694045" y="3021205"/>
                </a:cubicBezTo>
                <a:cubicBezTo>
                  <a:pt x="5823585" y="2969771"/>
                  <a:pt x="5954078" y="2919288"/>
                  <a:pt x="6082665" y="2864996"/>
                </a:cubicBezTo>
                <a:cubicBezTo>
                  <a:pt x="6126480" y="2845946"/>
                  <a:pt x="6164580" y="2843088"/>
                  <a:pt x="6204585" y="2869758"/>
                </a:cubicBezTo>
                <a:cubicBezTo>
                  <a:pt x="6221730" y="2880236"/>
                  <a:pt x="6241733" y="2887855"/>
                  <a:pt x="6260783" y="2880236"/>
                </a:cubicBezTo>
                <a:cubicBezTo>
                  <a:pt x="6311265" y="2861186"/>
                  <a:pt x="6362700" y="2841183"/>
                  <a:pt x="6395085" y="2793558"/>
                </a:cubicBezTo>
                <a:cubicBezTo>
                  <a:pt x="6402705" y="2782128"/>
                  <a:pt x="6411278" y="2778318"/>
                  <a:pt x="6424613" y="2776413"/>
                </a:cubicBezTo>
                <a:cubicBezTo>
                  <a:pt x="6477953" y="2768793"/>
                  <a:pt x="6477000" y="2768793"/>
                  <a:pt x="6466523" y="2717358"/>
                </a:cubicBezTo>
                <a:cubicBezTo>
                  <a:pt x="6466523" y="2716405"/>
                  <a:pt x="6468428" y="2714501"/>
                  <a:pt x="6471285" y="2711643"/>
                </a:cubicBezTo>
                <a:cubicBezTo>
                  <a:pt x="6484620" y="2721168"/>
                  <a:pt x="6497003" y="2730693"/>
                  <a:pt x="6510338" y="2740218"/>
                </a:cubicBezTo>
                <a:cubicBezTo>
                  <a:pt x="6525578" y="2751648"/>
                  <a:pt x="6541770" y="2760221"/>
                  <a:pt x="6559868" y="2762126"/>
                </a:cubicBezTo>
                <a:cubicBezTo>
                  <a:pt x="6630353" y="2766888"/>
                  <a:pt x="6697028" y="2762126"/>
                  <a:pt x="6742748" y="2696403"/>
                </a:cubicBezTo>
                <a:cubicBezTo>
                  <a:pt x="6748463" y="2687830"/>
                  <a:pt x="6757035" y="2680211"/>
                  <a:pt x="6765608" y="2673543"/>
                </a:cubicBezTo>
                <a:cubicBezTo>
                  <a:pt x="6782753" y="2661161"/>
                  <a:pt x="6783705" y="2646873"/>
                  <a:pt x="6775133" y="2628776"/>
                </a:cubicBezTo>
                <a:cubicBezTo>
                  <a:pt x="6770370" y="2618298"/>
                  <a:pt x="6759893" y="2605915"/>
                  <a:pt x="6766560" y="2592580"/>
                </a:cubicBezTo>
                <a:cubicBezTo>
                  <a:pt x="6772275" y="2582103"/>
                  <a:pt x="6840855" y="2564005"/>
                  <a:pt x="6854190" y="2568768"/>
                </a:cubicBezTo>
                <a:cubicBezTo>
                  <a:pt x="6923723" y="2598296"/>
                  <a:pt x="6996113" y="2598296"/>
                  <a:pt x="7067550" y="2580198"/>
                </a:cubicBezTo>
                <a:cubicBezTo>
                  <a:pt x="7146608" y="2559243"/>
                  <a:pt x="7217093" y="2521143"/>
                  <a:pt x="7276148" y="2462088"/>
                </a:cubicBezTo>
                <a:cubicBezTo>
                  <a:pt x="7159943" y="2474471"/>
                  <a:pt x="7056120" y="2555433"/>
                  <a:pt x="6925628" y="2526858"/>
                </a:cubicBezTo>
                <a:cubicBezTo>
                  <a:pt x="6941820" y="2520190"/>
                  <a:pt x="6952298" y="2514476"/>
                  <a:pt x="6962775" y="2510665"/>
                </a:cubicBezTo>
                <a:cubicBezTo>
                  <a:pt x="7379970" y="2344930"/>
                  <a:pt x="7799070" y="2181101"/>
                  <a:pt x="8211503" y="2002983"/>
                </a:cubicBezTo>
                <a:cubicBezTo>
                  <a:pt x="8245793" y="1987743"/>
                  <a:pt x="8281988" y="1975361"/>
                  <a:pt x="8311515" y="1950595"/>
                </a:cubicBezTo>
                <a:cubicBezTo>
                  <a:pt x="8311515" y="1940118"/>
                  <a:pt x="8311515" y="1928688"/>
                  <a:pt x="8311515" y="1918211"/>
                </a:cubicBezTo>
                <a:cubicBezTo>
                  <a:pt x="8301990" y="1900113"/>
                  <a:pt x="8282940" y="1879158"/>
                  <a:pt x="8252460" y="1882968"/>
                </a:cubicBezTo>
                <a:close/>
                <a:moveTo>
                  <a:pt x="3441383" y="2204913"/>
                </a:moveTo>
                <a:cubicBezTo>
                  <a:pt x="3373755" y="2183958"/>
                  <a:pt x="3306128" y="2159193"/>
                  <a:pt x="3234690" y="2153478"/>
                </a:cubicBezTo>
                <a:cubicBezTo>
                  <a:pt x="3211830" y="2151573"/>
                  <a:pt x="3188018" y="2151573"/>
                  <a:pt x="3162300" y="2140143"/>
                </a:cubicBezTo>
                <a:cubicBezTo>
                  <a:pt x="3272790" y="2112521"/>
                  <a:pt x="3377565" y="2120141"/>
                  <a:pt x="3482340" y="2153478"/>
                </a:cubicBezTo>
                <a:cubicBezTo>
                  <a:pt x="3537585" y="2171576"/>
                  <a:pt x="3592830" y="2190626"/>
                  <a:pt x="3651885" y="2198246"/>
                </a:cubicBezTo>
                <a:cubicBezTo>
                  <a:pt x="3581400" y="2223011"/>
                  <a:pt x="3510915" y="2226821"/>
                  <a:pt x="3441383" y="2204913"/>
                </a:cubicBezTo>
                <a:close/>
                <a:moveTo>
                  <a:pt x="3643313" y="4098483"/>
                </a:moveTo>
                <a:cubicBezTo>
                  <a:pt x="3576638" y="4208021"/>
                  <a:pt x="3483293" y="4278506"/>
                  <a:pt x="3355658" y="4301366"/>
                </a:cubicBezTo>
                <a:cubicBezTo>
                  <a:pt x="3298508" y="4311843"/>
                  <a:pt x="3241358" y="4325178"/>
                  <a:pt x="3188018" y="4353753"/>
                </a:cubicBezTo>
                <a:cubicBezTo>
                  <a:pt x="3247073" y="4250883"/>
                  <a:pt x="3322320" y="4165158"/>
                  <a:pt x="3435668" y="4121343"/>
                </a:cubicBezTo>
                <a:cubicBezTo>
                  <a:pt x="3515678" y="4090863"/>
                  <a:pt x="3594735" y="4059430"/>
                  <a:pt x="3680460" y="4033713"/>
                </a:cubicBezTo>
                <a:cubicBezTo>
                  <a:pt x="3668078" y="4055621"/>
                  <a:pt x="3655695" y="4077528"/>
                  <a:pt x="3643313" y="4098483"/>
                </a:cubicBezTo>
                <a:close/>
                <a:moveTo>
                  <a:pt x="6054090" y="2764983"/>
                </a:moveTo>
                <a:cubicBezTo>
                  <a:pt x="5919788" y="2819276"/>
                  <a:pt x="5784533" y="2872615"/>
                  <a:pt x="5650230" y="2926908"/>
                </a:cubicBezTo>
                <a:cubicBezTo>
                  <a:pt x="5630228" y="2935480"/>
                  <a:pt x="5616893" y="2934528"/>
                  <a:pt x="5603558" y="2915478"/>
                </a:cubicBezTo>
                <a:cubicBezTo>
                  <a:pt x="5591175" y="2897380"/>
                  <a:pt x="5575935" y="2882140"/>
                  <a:pt x="5561648" y="2865948"/>
                </a:cubicBezTo>
                <a:cubicBezTo>
                  <a:pt x="5519738" y="2817371"/>
                  <a:pt x="5466398" y="2793558"/>
                  <a:pt x="5402580" y="2787843"/>
                </a:cubicBezTo>
                <a:cubicBezTo>
                  <a:pt x="5327333" y="2780223"/>
                  <a:pt x="5251133" y="2781176"/>
                  <a:pt x="5174933" y="2780223"/>
                </a:cubicBezTo>
                <a:cubicBezTo>
                  <a:pt x="5145405" y="2780223"/>
                  <a:pt x="5115878" y="2772603"/>
                  <a:pt x="5105400" y="2747838"/>
                </a:cubicBezTo>
                <a:cubicBezTo>
                  <a:pt x="5093970" y="2721168"/>
                  <a:pt x="5104448" y="2690688"/>
                  <a:pt x="5122545" y="2665923"/>
                </a:cubicBezTo>
                <a:cubicBezTo>
                  <a:pt x="5140643" y="2642111"/>
                  <a:pt x="5166360" y="2630680"/>
                  <a:pt x="5193030" y="2622108"/>
                </a:cubicBezTo>
                <a:cubicBezTo>
                  <a:pt x="5238750" y="2607821"/>
                  <a:pt x="5286375" y="2603058"/>
                  <a:pt x="5334000" y="2600201"/>
                </a:cubicBezTo>
                <a:cubicBezTo>
                  <a:pt x="5371148" y="2598296"/>
                  <a:pt x="5378768" y="2612583"/>
                  <a:pt x="5366385" y="2647826"/>
                </a:cubicBezTo>
                <a:cubicBezTo>
                  <a:pt x="5341620" y="2719263"/>
                  <a:pt x="5323523" y="2716405"/>
                  <a:pt x="5414963" y="2713548"/>
                </a:cubicBezTo>
                <a:cubicBezTo>
                  <a:pt x="5468303" y="2712596"/>
                  <a:pt x="5518785" y="2697355"/>
                  <a:pt x="5567363" y="2672590"/>
                </a:cubicBezTo>
                <a:cubicBezTo>
                  <a:pt x="5647373" y="2631633"/>
                  <a:pt x="5728335" y="2592580"/>
                  <a:pt x="5808345" y="2551623"/>
                </a:cubicBezTo>
                <a:cubicBezTo>
                  <a:pt x="5824538" y="2544003"/>
                  <a:pt x="5835015" y="2544003"/>
                  <a:pt x="5849303" y="2555433"/>
                </a:cubicBezTo>
                <a:cubicBezTo>
                  <a:pt x="5905500" y="2598296"/>
                  <a:pt x="5965508" y="2634490"/>
                  <a:pt x="6014085" y="2686878"/>
                </a:cubicBezTo>
                <a:cubicBezTo>
                  <a:pt x="6032183" y="2706880"/>
                  <a:pt x="6058853" y="2707833"/>
                  <a:pt x="6083618" y="2706880"/>
                </a:cubicBezTo>
                <a:cubicBezTo>
                  <a:pt x="6096953" y="2705928"/>
                  <a:pt x="6109335" y="2704976"/>
                  <a:pt x="6132195" y="2702118"/>
                </a:cubicBezTo>
                <a:cubicBezTo>
                  <a:pt x="6106478" y="2732598"/>
                  <a:pt x="6083618" y="2752601"/>
                  <a:pt x="6054090" y="2764983"/>
                </a:cubicBezTo>
                <a:close/>
                <a:moveTo>
                  <a:pt x="7141845" y="2294448"/>
                </a:moveTo>
                <a:cubicBezTo>
                  <a:pt x="7148513" y="2270636"/>
                  <a:pt x="7153275" y="2249680"/>
                  <a:pt x="7158990" y="2228726"/>
                </a:cubicBezTo>
                <a:cubicBezTo>
                  <a:pt x="7178993" y="2248728"/>
                  <a:pt x="7197090" y="2267778"/>
                  <a:pt x="7218045" y="2289686"/>
                </a:cubicBezTo>
                <a:cubicBezTo>
                  <a:pt x="7193280" y="2290638"/>
                  <a:pt x="7169468" y="2292543"/>
                  <a:pt x="7141845" y="229444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5" name="Graphic 169">
            <a:extLst>
              <a:ext uri="{FF2B5EF4-FFF2-40B4-BE49-F238E27FC236}">
                <a16:creationId xmlns:a16="http://schemas.microsoft.com/office/drawing/2014/main" id="{5521036D-AE4C-4035-9E3B-7C1E17083096}"/>
              </a:ext>
            </a:extLst>
          </p:cNvPr>
          <p:cNvGrpSpPr/>
          <p:nvPr/>
        </p:nvGrpSpPr>
        <p:grpSpPr>
          <a:xfrm>
            <a:off x="7717202" y="2610696"/>
            <a:ext cx="4210309" cy="1341111"/>
            <a:chOff x="1181100" y="1860757"/>
            <a:chExt cx="9823132" cy="3128966"/>
          </a:xfrm>
          <a:solidFill>
            <a:schemeClr val="accent2"/>
          </a:solidFill>
        </p:grpSpPr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061F9D1-3AEA-4764-AA5B-8CA78DA38A3D}"/>
                </a:ext>
              </a:extLst>
            </p:cNvPr>
            <p:cNvSpPr/>
            <p:nvPr/>
          </p:nvSpPr>
          <p:spPr>
            <a:xfrm>
              <a:off x="8463915" y="3432809"/>
              <a:ext cx="1809750" cy="1276350"/>
            </a:xfrm>
            <a:custGeom>
              <a:avLst/>
              <a:gdLst>
                <a:gd name="connsiteX0" fmla="*/ 1115378 w 1809750"/>
                <a:gd name="connsiteY0" fmla="*/ 1156335 h 1276350"/>
                <a:gd name="connsiteX1" fmla="*/ 857250 w 1809750"/>
                <a:gd name="connsiteY1" fmla="*/ 1097280 h 1276350"/>
                <a:gd name="connsiteX2" fmla="*/ 565785 w 1809750"/>
                <a:gd name="connsiteY2" fmla="*/ 1260158 h 1276350"/>
                <a:gd name="connsiteX3" fmla="*/ 330518 w 1809750"/>
                <a:gd name="connsiteY3" fmla="*/ 1170623 h 1276350"/>
                <a:gd name="connsiteX4" fmla="*/ 82868 w 1809750"/>
                <a:gd name="connsiteY4" fmla="*/ 1105853 h 1276350"/>
                <a:gd name="connsiteX5" fmla="*/ 32385 w 1809750"/>
                <a:gd name="connsiteY5" fmla="*/ 1076325 h 1276350"/>
                <a:gd name="connsiteX6" fmla="*/ 37148 w 1809750"/>
                <a:gd name="connsiteY6" fmla="*/ 1062990 h 1276350"/>
                <a:gd name="connsiteX7" fmla="*/ 75248 w 1809750"/>
                <a:gd name="connsiteY7" fmla="*/ 1052513 h 1276350"/>
                <a:gd name="connsiteX8" fmla="*/ 111443 w 1809750"/>
                <a:gd name="connsiteY8" fmla="*/ 999172 h 1276350"/>
                <a:gd name="connsiteX9" fmla="*/ 106680 w 1809750"/>
                <a:gd name="connsiteY9" fmla="*/ 872490 h 1276350"/>
                <a:gd name="connsiteX10" fmla="*/ 113348 w 1809750"/>
                <a:gd name="connsiteY10" fmla="*/ 224790 h 1276350"/>
                <a:gd name="connsiteX11" fmla="*/ 43815 w 1809750"/>
                <a:gd name="connsiteY11" fmla="*/ 102870 h 1276350"/>
                <a:gd name="connsiteX12" fmla="*/ 0 w 1809750"/>
                <a:gd name="connsiteY12" fmla="*/ 66675 h 1276350"/>
                <a:gd name="connsiteX13" fmla="*/ 621030 w 1809750"/>
                <a:gd name="connsiteY13" fmla="*/ 19050 h 1276350"/>
                <a:gd name="connsiteX14" fmla="*/ 598170 w 1809750"/>
                <a:gd name="connsiteY14" fmla="*/ 231458 h 1276350"/>
                <a:gd name="connsiteX15" fmla="*/ 414338 w 1809750"/>
                <a:gd name="connsiteY15" fmla="*/ 129540 h 1276350"/>
                <a:gd name="connsiteX16" fmla="*/ 273368 w 1809750"/>
                <a:gd name="connsiteY16" fmla="*/ 129540 h 1276350"/>
                <a:gd name="connsiteX17" fmla="*/ 277178 w 1809750"/>
                <a:gd name="connsiteY17" fmla="*/ 356235 h 1276350"/>
                <a:gd name="connsiteX18" fmla="*/ 348615 w 1809750"/>
                <a:gd name="connsiteY18" fmla="*/ 413385 h 1276350"/>
                <a:gd name="connsiteX19" fmla="*/ 493395 w 1809750"/>
                <a:gd name="connsiteY19" fmla="*/ 395288 h 1276350"/>
                <a:gd name="connsiteX20" fmla="*/ 523875 w 1809750"/>
                <a:gd name="connsiteY20" fmla="*/ 392430 h 1276350"/>
                <a:gd name="connsiteX21" fmla="*/ 523875 w 1809750"/>
                <a:gd name="connsiteY21" fmla="*/ 579120 h 1276350"/>
                <a:gd name="connsiteX22" fmla="*/ 456248 w 1809750"/>
                <a:gd name="connsiteY22" fmla="*/ 538163 h 1276350"/>
                <a:gd name="connsiteX23" fmla="*/ 401955 w 1809750"/>
                <a:gd name="connsiteY23" fmla="*/ 498158 h 1276350"/>
                <a:gd name="connsiteX24" fmla="*/ 264795 w 1809750"/>
                <a:gd name="connsiteY24" fmla="*/ 508635 h 1276350"/>
                <a:gd name="connsiteX25" fmla="*/ 264795 w 1809750"/>
                <a:gd name="connsiteY25" fmla="*/ 842963 h 1276350"/>
                <a:gd name="connsiteX26" fmla="*/ 267653 w 1809750"/>
                <a:gd name="connsiteY26" fmla="*/ 1000125 h 1276350"/>
                <a:gd name="connsiteX27" fmla="*/ 305753 w 1809750"/>
                <a:gd name="connsiteY27" fmla="*/ 1056323 h 1276350"/>
                <a:gd name="connsiteX28" fmla="*/ 536258 w 1809750"/>
                <a:gd name="connsiteY28" fmla="*/ 1144905 h 1276350"/>
                <a:gd name="connsiteX29" fmla="*/ 602933 w 1809750"/>
                <a:gd name="connsiteY29" fmla="*/ 1178243 h 1276350"/>
                <a:gd name="connsiteX30" fmla="*/ 812483 w 1809750"/>
                <a:gd name="connsiteY30" fmla="*/ 1093470 h 1276350"/>
                <a:gd name="connsiteX31" fmla="*/ 720090 w 1809750"/>
                <a:gd name="connsiteY31" fmla="*/ 1072515 h 1276350"/>
                <a:gd name="connsiteX32" fmla="*/ 764858 w 1809750"/>
                <a:gd name="connsiteY32" fmla="*/ 1044893 h 1276350"/>
                <a:gd name="connsiteX33" fmla="*/ 904875 w 1809750"/>
                <a:gd name="connsiteY33" fmla="*/ 895350 h 1276350"/>
                <a:gd name="connsiteX34" fmla="*/ 954405 w 1809750"/>
                <a:gd name="connsiteY34" fmla="*/ 692468 h 1276350"/>
                <a:gd name="connsiteX35" fmla="*/ 993458 w 1809750"/>
                <a:gd name="connsiteY35" fmla="*/ 96203 h 1276350"/>
                <a:gd name="connsiteX36" fmla="*/ 842963 w 1809750"/>
                <a:gd name="connsiteY36" fmla="*/ 157163 h 1276350"/>
                <a:gd name="connsiteX37" fmla="*/ 827723 w 1809750"/>
                <a:gd name="connsiteY37" fmla="*/ 87630 h 1276350"/>
                <a:gd name="connsiteX38" fmla="*/ 1018223 w 1809750"/>
                <a:gd name="connsiteY38" fmla="*/ 0 h 1276350"/>
                <a:gd name="connsiteX39" fmla="*/ 1228725 w 1809750"/>
                <a:gd name="connsiteY39" fmla="*/ 118110 h 1276350"/>
                <a:gd name="connsiteX40" fmla="*/ 1331596 w 1809750"/>
                <a:gd name="connsiteY40" fmla="*/ 115253 h 1276350"/>
                <a:gd name="connsiteX41" fmla="*/ 1364933 w 1809750"/>
                <a:gd name="connsiteY41" fmla="*/ 100965 h 1276350"/>
                <a:gd name="connsiteX42" fmla="*/ 1389698 w 1809750"/>
                <a:gd name="connsiteY42" fmla="*/ 189548 h 1276350"/>
                <a:gd name="connsiteX43" fmla="*/ 1319213 w 1809750"/>
                <a:gd name="connsiteY43" fmla="*/ 185738 h 1276350"/>
                <a:gd name="connsiteX44" fmla="*/ 1350646 w 1809750"/>
                <a:gd name="connsiteY44" fmla="*/ 525780 h 1276350"/>
                <a:gd name="connsiteX45" fmla="*/ 1354455 w 1809750"/>
                <a:gd name="connsiteY45" fmla="*/ 549593 h 1276350"/>
                <a:gd name="connsiteX46" fmla="*/ 1374458 w 1809750"/>
                <a:gd name="connsiteY46" fmla="*/ 596265 h 1276350"/>
                <a:gd name="connsiteX47" fmla="*/ 1425893 w 1809750"/>
                <a:gd name="connsiteY47" fmla="*/ 562928 h 1276350"/>
                <a:gd name="connsiteX48" fmla="*/ 1456373 w 1809750"/>
                <a:gd name="connsiteY48" fmla="*/ 468630 h 1276350"/>
                <a:gd name="connsiteX49" fmla="*/ 1483043 w 1809750"/>
                <a:gd name="connsiteY49" fmla="*/ 381953 h 1276350"/>
                <a:gd name="connsiteX50" fmla="*/ 1505903 w 1809750"/>
                <a:gd name="connsiteY50" fmla="*/ 386715 h 1276350"/>
                <a:gd name="connsiteX51" fmla="*/ 1476375 w 1809750"/>
                <a:gd name="connsiteY51" fmla="*/ 587693 h 1276350"/>
                <a:gd name="connsiteX52" fmla="*/ 1391603 w 1809750"/>
                <a:gd name="connsiteY52" fmla="*/ 657225 h 1276350"/>
                <a:gd name="connsiteX53" fmla="*/ 1367790 w 1809750"/>
                <a:gd name="connsiteY53" fmla="*/ 699135 h 1276350"/>
                <a:gd name="connsiteX54" fmla="*/ 1403033 w 1809750"/>
                <a:gd name="connsiteY54" fmla="*/ 967740 h 1276350"/>
                <a:gd name="connsiteX55" fmla="*/ 1635443 w 1809750"/>
                <a:gd name="connsiteY55" fmla="*/ 1229678 h 1276350"/>
                <a:gd name="connsiteX56" fmla="*/ 1750696 w 1809750"/>
                <a:gd name="connsiteY56" fmla="*/ 1207770 h 1276350"/>
                <a:gd name="connsiteX57" fmla="*/ 1811655 w 1809750"/>
                <a:gd name="connsiteY57" fmla="*/ 1163955 h 1276350"/>
                <a:gd name="connsiteX58" fmla="*/ 1807846 w 1809750"/>
                <a:gd name="connsiteY58" fmla="*/ 1199198 h 1276350"/>
                <a:gd name="connsiteX59" fmla="*/ 1712596 w 1809750"/>
                <a:gd name="connsiteY59" fmla="*/ 1264920 h 1276350"/>
                <a:gd name="connsiteX60" fmla="*/ 1423988 w 1809750"/>
                <a:gd name="connsiteY60" fmla="*/ 1223010 h 1276350"/>
                <a:gd name="connsiteX61" fmla="*/ 1267778 w 1809750"/>
                <a:gd name="connsiteY61" fmla="*/ 1177290 h 1276350"/>
                <a:gd name="connsiteX62" fmla="*/ 1187768 w 1809750"/>
                <a:gd name="connsiteY62" fmla="*/ 1177290 h 1276350"/>
                <a:gd name="connsiteX63" fmla="*/ 1180148 w 1809750"/>
                <a:gd name="connsiteY63" fmla="*/ 1162050 h 1276350"/>
                <a:gd name="connsiteX64" fmla="*/ 1211580 w 1809750"/>
                <a:gd name="connsiteY64" fmla="*/ 1139190 h 1276350"/>
                <a:gd name="connsiteX65" fmla="*/ 1263968 w 1809750"/>
                <a:gd name="connsiteY65" fmla="*/ 1058228 h 1276350"/>
                <a:gd name="connsiteX66" fmla="*/ 1250633 w 1809750"/>
                <a:gd name="connsiteY66" fmla="*/ 806768 h 1276350"/>
                <a:gd name="connsiteX67" fmla="*/ 1239203 w 1809750"/>
                <a:gd name="connsiteY67" fmla="*/ 717233 h 1276350"/>
                <a:gd name="connsiteX68" fmla="*/ 1126808 w 1809750"/>
                <a:gd name="connsiteY68" fmla="*/ 770573 h 1276350"/>
                <a:gd name="connsiteX69" fmla="*/ 1046798 w 1809750"/>
                <a:gd name="connsiteY69" fmla="*/ 894397 h 1276350"/>
                <a:gd name="connsiteX70" fmla="*/ 1040130 w 1809750"/>
                <a:gd name="connsiteY70" fmla="*/ 1031558 h 1276350"/>
                <a:gd name="connsiteX71" fmla="*/ 1082993 w 1809750"/>
                <a:gd name="connsiteY71" fmla="*/ 1109663 h 1276350"/>
                <a:gd name="connsiteX72" fmla="*/ 1115378 w 1809750"/>
                <a:gd name="connsiteY72" fmla="*/ 1156335 h 1276350"/>
                <a:gd name="connsiteX73" fmla="*/ 1074421 w 1809750"/>
                <a:gd name="connsiteY73" fmla="*/ 652463 h 1276350"/>
                <a:gd name="connsiteX74" fmla="*/ 1124903 w 1809750"/>
                <a:gd name="connsiteY74" fmla="*/ 701993 h 1276350"/>
                <a:gd name="connsiteX75" fmla="*/ 1230630 w 1809750"/>
                <a:gd name="connsiteY75" fmla="*/ 664845 h 1276350"/>
                <a:gd name="connsiteX76" fmla="*/ 1223010 w 1809750"/>
                <a:gd name="connsiteY76" fmla="*/ 587693 h 1276350"/>
                <a:gd name="connsiteX77" fmla="*/ 1221105 w 1809750"/>
                <a:gd name="connsiteY77" fmla="*/ 573405 h 1276350"/>
                <a:gd name="connsiteX78" fmla="*/ 1181100 w 1809750"/>
                <a:gd name="connsiteY78" fmla="*/ 334328 h 1276350"/>
                <a:gd name="connsiteX79" fmla="*/ 1160146 w 1809750"/>
                <a:gd name="connsiteY79" fmla="*/ 302895 h 1276350"/>
                <a:gd name="connsiteX80" fmla="*/ 1145858 w 1809750"/>
                <a:gd name="connsiteY80" fmla="*/ 322898 h 1276350"/>
                <a:gd name="connsiteX81" fmla="*/ 1074421 w 1809750"/>
                <a:gd name="connsiteY81" fmla="*/ 652463 h 127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809750" h="1276350">
                  <a:moveTo>
                    <a:pt x="1115378" y="1156335"/>
                  </a:moveTo>
                  <a:cubicBezTo>
                    <a:pt x="1019175" y="1134428"/>
                    <a:pt x="937260" y="1115378"/>
                    <a:pt x="857250" y="1097280"/>
                  </a:cubicBezTo>
                  <a:cubicBezTo>
                    <a:pt x="816293" y="1228725"/>
                    <a:pt x="691515" y="1300163"/>
                    <a:pt x="565785" y="1260158"/>
                  </a:cubicBezTo>
                  <a:cubicBezTo>
                    <a:pt x="485775" y="1234440"/>
                    <a:pt x="410528" y="1196340"/>
                    <a:pt x="330518" y="1170623"/>
                  </a:cubicBezTo>
                  <a:cubicBezTo>
                    <a:pt x="249555" y="1144905"/>
                    <a:pt x="164783" y="1128713"/>
                    <a:pt x="82868" y="1105853"/>
                  </a:cubicBezTo>
                  <a:cubicBezTo>
                    <a:pt x="64770" y="1101090"/>
                    <a:pt x="48578" y="1085850"/>
                    <a:pt x="32385" y="1076325"/>
                  </a:cubicBezTo>
                  <a:cubicBezTo>
                    <a:pt x="34290" y="1071563"/>
                    <a:pt x="35243" y="1067753"/>
                    <a:pt x="37148" y="1062990"/>
                  </a:cubicBezTo>
                  <a:cubicBezTo>
                    <a:pt x="50483" y="1060133"/>
                    <a:pt x="67628" y="1061085"/>
                    <a:pt x="75248" y="1052513"/>
                  </a:cubicBezTo>
                  <a:cubicBezTo>
                    <a:pt x="90488" y="1037272"/>
                    <a:pt x="109538" y="1018222"/>
                    <a:pt x="111443" y="999172"/>
                  </a:cubicBezTo>
                  <a:cubicBezTo>
                    <a:pt x="115253" y="957263"/>
                    <a:pt x="105728" y="914400"/>
                    <a:pt x="106680" y="872490"/>
                  </a:cubicBezTo>
                  <a:cubicBezTo>
                    <a:pt x="107633" y="656273"/>
                    <a:pt x="109538" y="441008"/>
                    <a:pt x="113348" y="224790"/>
                  </a:cubicBezTo>
                  <a:cubicBezTo>
                    <a:pt x="114300" y="167640"/>
                    <a:pt x="98108" y="127635"/>
                    <a:pt x="43815" y="102870"/>
                  </a:cubicBezTo>
                  <a:cubicBezTo>
                    <a:pt x="26670" y="95250"/>
                    <a:pt x="14288" y="78105"/>
                    <a:pt x="0" y="66675"/>
                  </a:cubicBezTo>
                  <a:cubicBezTo>
                    <a:pt x="210503" y="73343"/>
                    <a:pt x="416243" y="72390"/>
                    <a:pt x="621030" y="19050"/>
                  </a:cubicBezTo>
                  <a:cubicBezTo>
                    <a:pt x="626745" y="85725"/>
                    <a:pt x="627698" y="158115"/>
                    <a:pt x="598170" y="231458"/>
                  </a:cubicBezTo>
                  <a:cubicBezTo>
                    <a:pt x="566738" y="132398"/>
                    <a:pt x="492443" y="128588"/>
                    <a:pt x="414338" y="129540"/>
                  </a:cubicBezTo>
                  <a:cubicBezTo>
                    <a:pt x="365760" y="130493"/>
                    <a:pt x="317183" y="129540"/>
                    <a:pt x="273368" y="129540"/>
                  </a:cubicBezTo>
                  <a:cubicBezTo>
                    <a:pt x="273368" y="211455"/>
                    <a:pt x="267653" y="284798"/>
                    <a:pt x="277178" y="356235"/>
                  </a:cubicBezTo>
                  <a:cubicBezTo>
                    <a:pt x="280035" y="379095"/>
                    <a:pt x="321945" y="408623"/>
                    <a:pt x="348615" y="413385"/>
                  </a:cubicBezTo>
                  <a:cubicBezTo>
                    <a:pt x="396240" y="421005"/>
                    <a:pt x="449580" y="434340"/>
                    <a:pt x="493395" y="395288"/>
                  </a:cubicBezTo>
                  <a:cubicBezTo>
                    <a:pt x="499110" y="390525"/>
                    <a:pt x="511493" y="393383"/>
                    <a:pt x="523875" y="392430"/>
                  </a:cubicBezTo>
                  <a:cubicBezTo>
                    <a:pt x="523875" y="455295"/>
                    <a:pt x="523875" y="516255"/>
                    <a:pt x="523875" y="579120"/>
                  </a:cubicBezTo>
                  <a:cubicBezTo>
                    <a:pt x="488633" y="584835"/>
                    <a:pt x="470535" y="572453"/>
                    <a:pt x="456248" y="538163"/>
                  </a:cubicBezTo>
                  <a:cubicBezTo>
                    <a:pt x="448628" y="520065"/>
                    <a:pt x="421005" y="499110"/>
                    <a:pt x="401955" y="498158"/>
                  </a:cubicBezTo>
                  <a:cubicBezTo>
                    <a:pt x="357188" y="495300"/>
                    <a:pt x="311468" y="504825"/>
                    <a:pt x="264795" y="508635"/>
                  </a:cubicBezTo>
                  <a:cubicBezTo>
                    <a:pt x="264795" y="621983"/>
                    <a:pt x="264795" y="732473"/>
                    <a:pt x="264795" y="842963"/>
                  </a:cubicBezTo>
                  <a:cubicBezTo>
                    <a:pt x="264795" y="895350"/>
                    <a:pt x="269558" y="947738"/>
                    <a:pt x="267653" y="1000125"/>
                  </a:cubicBezTo>
                  <a:cubicBezTo>
                    <a:pt x="266700" y="1030605"/>
                    <a:pt x="277178" y="1045845"/>
                    <a:pt x="305753" y="1056323"/>
                  </a:cubicBezTo>
                  <a:cubicBezTo>
                    <a:pt x="382905" y="1084898"/>
                    <a:pt x="460058" y="1114425"/>
                    <a:pt x="536258" y="1144905"/>
                  </a:cubicBezTo>
                  <a:cubicBezTo>
                    <a:pt x="559118" y="1154430"/>
                    <a:pt x="581978" y="1165860"/>
                    <a:pt x="602933" y="1178243"/>
                  </a:cubicBezTo>
                  <a:cubicBezTo>
                    <a:pt x="676275" y="1223010"/>
                    <a:pt x="775335" y="1184910"/>
                    <a:pt x="812483" y="1093470"/>
                  </a:cubicBezTo>
                  <a:cubicBezTo>
                    <a:pt x="786765" y="1087755"/>
                    <a:pt x="761048" y="1082040"/>
                    <a:pt x="720090" y="1072515"/>
                  </a:cubicBezTo>
                  <a:cubicBezTo>
                    <a:pt x="742950" y="1058228"/>
                    <a:pt x="753428" y="1047750"/>
                    <a:pt x="764858" y="1044893"/>
                  </a:cubicBezTo>
                  <a:cubicBezTo>
                    <a:pt x="882015" y="1024890"/>
                    <a:pt x="890588" y="1011555"/>
                    <a:pt x="904875" y="895350"/>
                  </a:cubicBezTo>
                  <a:cubicBezTo>
                    <a:pt x="913448" y="826770"/>
                    <a:pt x="936308" y="760095"/>
                    <a:pt x="954405" y="692468"/>
                  </a:cubicBezTo>
                  <a:cubicBezTo>
                    <a:pt x="1006793" y="496253"/>
                    <a:pt x="997268" y="297180"/>
                    <a:pt x="993458" y="96203"/>
                  </a:cubicBezTo>
                  <a:cubicBezTo>
                    <a:pt x="929640" y="80963"/>
                    <a:pt x="887730" y="113348"/>
                    <a:pt x="842963" y="157163"/>
                  </a:cubicBezTo>
                  <a:cubicBezTo>
                    <a:pt x="837248" y="128588"/>
                    <a:pt x="832485" y="106680"/>
                    <a:pt x="827723" y="87630"/>
                  </a:cubicBezTo>
                  <a:cubicBezTo>
                    <a:pt x="893445" y="57150"/>
                    <a:pt x="953453" y="29528"/>
                    <a:pt x="1018223" y="0"/>
                  </a:cubicBezTo>
                  <a:cubicBezTo>
                    <a:pt x="1082993" y="37148"/>
                    <a:pt x="1154430" y="80010"/>
                    <a:pt x="1228725" y="118110"/>
                  </a:cubicBezTo>
                  <a:cubicBezTo>
                    <a:pt x="1260158" y="134303"/>
                    <a:pt x="1297305" y="144780"/>
                    <a:pt x="1331596" y="115253"/>
                  </a:cubicBezTo>
                  <a:cubicBezTo>
                    <a:pt x="1339215" y="108585"/>
                    <a:pt x="1350646" y="106680"/>
                    <a:pt x="1364933" y="100965"/>
                  </a:cubicBezTo>
                  <a:cubicBezTo>
                    <a:pt x="1373505" y="130493"/>
                    <a:pt x="1381125" y="157163"/>
                    <a:pt x="1389698" y="189548"/>
                  </a:cubicBezTo>
                  <a:cubicBezTo>
                    <a:pt x="1363980" y="188595"/>
                    <a:pt x="1343978" y="186690"/>
                    <a:pt x="1319213" y="185738"/>
                  </a:cubicBezTo>
                  <a:cubicBezTo>
                    <a:pt x="1329690" y="300038"/>
                    <a:pt x="1340168" y="413385"/>
                    <a:pt x="1350646" y="525780"/>
                  </a:cubicBezTo>
                  <a:cubicBezTo>
                    <a:pt x="1351598" y="533400"/>
                    <a:pt x="1351598" y="541973"/>
                    <a:pt x="1354455" y="549593"/>
                  </a:cubicBezTo>
                  <a:cubicBezTo>
                    <a:pt x="1360171" y="565785"/>
                    <a:pt x="1367790" y="581025"/>
                    <a:pt x="1374458" y="596265"/>
                  </a:cubicBezTo>
                  <a:cubicBezTo>
                    <a:pt x="1392555" y="585788"/>
                    <a:pt x="1417321" y="579120"/>
                    <a:pt x="1425893" y="562928"/>
                  </a:cubicBezTo>
                  <a:cubicBezTo>
                    <a:pt x="1441133" y="534353"/>
                    <a:pt x="1446848" y="501015"/>
                    <a:pt x="1456373" y="468630"/>
                  </a:cubicBezTo>
                  <a:cubicBezTo>
                    <a:pt x="1464946" y="440055"/>
                    <a:pt x="1474471" y="411480"/>
                    <a:pt x="1483043" y="381953"/>
                  </a:cubicBezTo>
                  <a:cubicBezTo>
                    <a:pt x="1490663" y="383858"/>
                    <a:pt x="1498283" y="384810"/>
                    <a:pt x="1505903" y="386715"/>
                  </a:cubicBezTo>
                  <a:cubicBezTo>
                    <a:pt x="1497330" y="454343"/>
                    <a:pt x="1496378" y="523875"/>
                    <a:pt x="1476375" y="587693"/>
                  </a:cubicBezTo>
                  <a:cubicBezTo>
                    <a:pt x="1467803" y="617220"/>
                    <a:pt x="1419225" y="632460"/>
                    <a:pt x="1391603" y="657225"/>
                  </a:cubicBezTo>
                  <a:cubicBezTo>
                    <a:pt x="1380173" y="667703"/>
                    <a:pt x="1366838" y="685800"/>
                    <a:pt x="1367790" y="699135"/>
                  </a:cubicBezTo>
                  <a:cubicBezTo>
                    <a:pt x="1377315" y="788670"/>
                    <a:pt x="1386840" y="879158"/>
                    <a:pt x="1403033" y="967740"/>
                  </a:cubicBezTo>
                  <a:cubicBezTo>
                    <a:pt x="1426846" y="1101090"/>
                    <a:pt x="1516380" y="1179195"/>
                    <a:pt x="1635443" y="1229678"/>
                  </a:cubicBezTo>
                  <a:cubicBezTo>
                    <a:pt x="1676400" y="1246823"/>
                    <a:pt x="1716405" y="1237298"/>
                    <a:pt x="1750696" y="1207770"/>
                  </a:cubicBezTo>
                  <a:cubicBezTo>
                    <a:pt x="1768793" y="1192530"/>
                    <a:pt x="1788796" y="1180148"/>
                    <a:pt x="1811655" y="1163955"/>
                  </a:cubicBezTo>
                  <a:cubicBezTo>
                    <a:pt x="1810703" y="1172528"/>
                    <a:pt x="1815465" y="1192530"/>
                    <a:pt x="1807846" y="1199198"/>
                  </a:cubicBezTo>
                  <a:cubicBezTo>
                    <a:pt x="1778318" y="1223963"/>
                    <a:pt x="1747838" y="1254443"/>
                    <a:pt x="1712596" y="1264920"/>
                  </a:cubicBezTo>
                  <a:cubicBezTo>
                    <a:pt x="1611630" y="1292543"/>
                    <a:pt x="1511618" y="1295400"/>
                    <a:pt x="1423988" y="1223010"/>
                  </a:cubicBezTo>
                  <a:cubicBezTo>
                    <a:pt x="1378268" y="1184910"/>
                    <a:pt x="1323975" y="1177290"/>
                    <a:pt x="1267778" y="1177290"/>
                  </a:cubicBezTo>
                  <a:cubicBezTo>
                    <a:pt x="1241108" y="1177290"/>
                    <a:pt x="1214438" y="1177290"/>
                    <a:pt x="1187768" y="1177290"/>
                  </a:cubicBezTo>
                  <a:cubicBezTo>
                    <a:pt x="1184910" y="1172528"/>
                    <a:pt x="1183005" y="1166813"/>
                    <a:pt x="1180148" y="1162050"/>
                  </a:cubicBezTo>
                  <a:cubicBezTo>
                    <a:pt x="1190625" y="1154430"/>
                    <a:pt x="1199198" y="1142048"/>
                    <a:pt x="1211580" y="1139190"/>
                  </a:cubicBezTo>
                  <a:cubicBezTo>
                    <a:pt x="1255396" y="1127760"/>
                    <a:pt x="1271588" y="1108710"/>
                    <a:pt x="1263968" y="1058228"/>
                  </a:cubicBezTo>
                  <a:cubicBezTo>
                    <a:pt x="1252538" y="975360"/>
                    <a:pt x="1255396" y="890588"/>
                    <a:pt x="1250633" y="806768"/>
                  </a:cubicBezTo>
                  <a:cubicBezTo>
                    <a:pt x="1248728" y="779145"/>
                    <a:pt x="1243965" y="751523"/>
                    <a:pt x="1239203" y="717233"/>
                  </a:cubicBezTo>
                  <a:cubicBezTo>
                    <a:pt x="1198246" y="736283"/>
                    <a:pt x="1161098" y="751523"/>
                    <a:pt x="1126808" y="770573"/>
                  </a:cubicBezTo>
                  <a:cubicBezTo>
                    <a:pt x="1080135" y="797243"/>
                    <a:pt x="1043940" y="831533"/>
                    <a:pt x="1046798" y="894397"/>
                  </a:cubicBezTo>
                  <a:cubicBezTo>
                    <a:pt x="1048703" y="940118"/>
                    <a:pt x="1035368" y="986790"/>
                    <a:pt x="1040130" y="1031558"/>
                  </a:cubicBezTo>
                  <a:cubicBezTo>
                    <a:pt x="1042988" y="1059180"/>
                    <a:pt x="1067753" y="1083945"/>
                    <a:pt x="1082993" y="1109663"/>
                  </a:cubicBezTo>
                  <a:cubicBezTo>
                    <a:pt x="1092518" y="1122998"/>
                    <a:pt x="1102043" y="1136333"/>
                    <a:pt x="1115378" y="1156335"/>
                  </a:cubicBezTo>
                  <a:close/>
                  <a:moveTo>
                    <a:pt x="1074421" y="652463"/>
                  </a:moveTo>
                  <a:cubicBezTo>
                    <a:pt x="1073468" y="690563"/>
                    <a:pt x="1097280" y="706755"/>
                    <a:pt x="1124903" y="701993"/>
                  </a:cubicBezTo>
                  <a:cubicBezTo>
                    <a:pt x="1162050" y="696278"/>
                    <a:pt x="1201103" y="685800"/>
                    <a:pt x="1230630" y="664845"/>
                  </a:cubicBezTo>
                  <a:cubicBezTo>
                    <a:pt x="1241108" y="657225"/>
                    <a:pt x="1225868" y="614363"/>
                    <a:pt x="1223010" y="587693"/>
                  </a:cubicBezTo>
                  <a:cubicBezTo>
                    <a:pt x="1222058" y="582930"/>
                    <a:pt x="1222058" y="578168"/>
                    <a:pt x="1221105" y="573405"/>
                  </a:cubicBezTo>
                  <a:cubicBezTo>
                    <a:pt x="1207771" y="493395"/>
                    <a:pt x="1195388" y="414338"/>
                    <a:pt x="1181100" y="334328"/>
                  </a:cubicBezTo>
                  <a:cubicBezTo>
                    <a:pt x="1179196" y="322898"/>
                    <a:pt x="1166813" y="313373"/>
                    <a:pt x="1160146" y="302895"/>
                  </a:cubicBezTo>
                  <a:cubicBezTo>
                    <a:pt x="1155383" y="309563"/>
                    <a:pt x="1147763" y="316230"/>
                    <a:pt x="1145858" y="322898"/>
                  </a:cubicBezTo>
                  <a:cubicBezTo>
                    <a:pt x="1121093" y="433388"/>
                    <a:pt x="1098233" y="542925"/>
                    <a:pt x="1074421" y="652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69E52C0-A325-43C2-956F-E959F3E6DB3F}"/>
                </a:ext>
              </a:extLst>
            </p:cNvPr>
            <p:cNvSpPr/>
            <p:nvPr/>
          </p:nvSpPr>
          <p:spPr>
            <a:xfrm>
              <a:off x="3205854" y="2213610"/>
              <a:ext cx="1571625" cy="1457325"/>
            </a:xfrm>
            <a:custGeom>
              <a:avLst/>
              <a:gdLst>
                <a:gd name="connsiteX0" fmla="*/ 623196 w 1571625"/>
                <a:gd name="connsiteY0" fmla="*/ 1360170 h 1457325"/>
                <a:gd name="connsiteX1" fmla="*/ 670821 w 1571625"/>
                <a:gd name="connsiteY1" fmla="*/ 1305878 h 1457325"/>
                <a:gd name="connsiteX2" fmla="*/ 711779 w 1571625"/>
                <a:gd name="connsiteY2" fmla="*/ 1229678 h 1457325"/>
                <a:gd name="connsiteX3" fmla="*/ 713684 w 1571625"/>
                <a:gd name="connsiteY3" fmla="*/ 1021080 h 1457325"/>
                <a:gd name="connsiteX4" fmla="*/ 220289 w 1571625"/>
                <a:gd name="connsiteY4" fmla="*/ 933450 h 1457325"/>
                <a:gd name="connsiteX5" fmla="*/ 19311 w 1571625"/>
                <a:gd name="connsiteY5" fmla="*/ 362903 h 1457325"/>
                <a:gd name="connsiteX6" fmla="*/ 216479 w 1571625"/>
                <a:gd name="connsiteY6" fmla="*/ 134302 h 1457325"/>
                <a:gd name="connsiteX7" fmla="*/ 423171 w 1571625"/>
                <a:gd name="connsiteY7" fmla="*/ 66675 h 1457325"/>
                <a:gd name="connsiteX8" fmla="*/ 528899 w 1571625"/>
                <a:gd name="connsiteY8" fmla="*/ 0 h 1457325"/>
                <a:gd name="connsiteX9" fmla="*/ 548901 w 1571625"/>
                <a:gd name="connsiteY9" fmla="*/ 64770 h 1457325"/>
                <a:gd name="connsiteX10" fmla="*/ 432696 w 1571625"/>
                <a:gd name="connsiteY10" fmla="*/ 237172 h 1457325"/>
                <a:gd name="connsiteX11" fmla="*/ 391739 w 1571625"/>
                <a:gd name="connsiteY11" fmla="*/ 158115 h 1457325"/>
                <a:gd name="connsiteX12" fmla="*/ 160281 w 1571625"/>
                <a:gd name="connsiteY12" fmla="*/ 337185 h 1457325"/>
                <a:gd name="connsiteX13" fmla="*/ 182189 w 1571625"/>
                <a:gd name="connsiteY13" fmla="*/ 700088 h 1457325"/>
                <a:gd name="connsiteX14" fmla="*/ 333636 w 1571625"/>
                <a:gd name="connsiteY14" fmla="*/ 893445 h 1457325"/>
                <a:gd name="connsiteX15" fmla="*/ 529851 w 1571625"/>
                <a:gd name="connsiteY15" fmla="*/ 998220 h 1457325"/>
                <a:gd name="connsiteX16" fmla="*/ 599384 w 1571625"/>
                <a:gd name="connsiteY16" fmla="*/ 1002982 h 1457325"/>
                <a:gd name="connsiteX17" fmla="*/ 694634 w 1571625"/>
                <a:gd name="connsiteY17" fmla="*/ 973455 h 1457325"/>
                <a:gd name="connsiteX18" fmla="*/ 715589 w 1571625"/>
                <a:gd name="connsiteY18" fmla="*/ 938212 h 1457325"/>
                <a:gd name="connsiteX19" fmla="*/ 691776 w 1571625"/>
                <a:gd name="connsiteY19" fmla="*/ 497205 h 1457325"/>
                <a:gd name="connsiteX20" fmla="*/ 682251 w 1571625"/>
                <a:gd name="connsiteY20" fmla="*/ 263842 h 1457325"/>
                <a:gd name="connsiteX21" fmla="*/ 623196 w 1571625"/>
                <a:gd name="connsiteY21" fmla="*/ 124777 h 1457325"/>
                <a:gd name="connsiteX22" fmla="*/ 575571 w 1571625"/>
                <a:gd name="connsiteY22" fmla="*/ 69532 h 1457325"/>
                <a:gd name="connsiteX23" fmla="*/ 762261 w 1571625"/>
                <a:gd name="connsiteY23" fmla="*/ 70485 h 1457325"/>
                <a:gd name="connsiteX24" fmla="*/ 937521 w 1571625"/>
                <a:gd name="connsiteY24" fmla="*/ 34290 h 1457325"/>
                <a:gd name="connsiteX25" fmla="*/ 890849 w 1571625"/>
                <a:gd name="connsiteY25" fmla="*/ 70485 h 1457325"/>
                <a:gd name="connsiteX26" fmla="*/ 796551 w 1571625"/>
                <a:gd name="connsiteY26" fmla="*/ 264795 h 1457325"/>
                <a:gd name="connsiteX27" fmla="*/ 849891 w 1571625"/>
                <a:gd name="connsiteY27" fmla="*/ 1022985 h 1457325"/>
                <a:gd name="connsiteX28" fmla="*/ 866084 w 1571625"/>
                <a:gd name="connsiteY28" fmla="*/ 1032510 h 1457325"/>
                <a:gd name="connsiteX29" fmla="*/ 908946 w 1571625"/>
                <a:gd name="connsiteY29" fmla="*/ 990600 h 1457325"/>
                <a:gd name="connsiteX30" fmla="*/ 1153739 w 1571625"/>
                <a:gd name="connsiteY30" fmla="*/ 401955 h 1457325"/>
                <a:gd name="connsiteX31" fmla="*/ 1111829 w 1571625"/>
                <a:gd name="connsiteY31" fmla="*/ 142875 h 1457325"/>
                <a:gd name="connsiteX32" fmla="*/ 1100399 w 1571625"/>
                <a:gd name="connsiteY32" fmla="*/ 127635 h 1457325"/>
                <a:gd name="connsiteX33" fmla="*/ 1101352 w 1571625"/>
                <a:gd name="connsiteY33" fmla="*/ 114300 h 1457325"/>
                <a:gd name="connsiteX34" fmla="*/ 1513784 w 1571625"/>
                <a:gd name="connsiteY34" fmla="*/ 69532 h 1457325"/>
                <a:gd name="connsiteX35" fmla="*/ 1520452 w 1571625"/>
                <a:gd name="connsiteY35" fmla="*/ 85725 h 1457325"/>
                <a:gd name="connsiteX36" fmla="*/ 1486161 w 1571625"/>
                <a:gd name="connsiteY36" fmla="*/ 117157 h 1457325"/>
                <a:gd name="connsiteX37" fmla="*/ 1288994 w 1571625"/>
                <a:gd name="connsiteY37" fmla="*/ 345757 h 1457325"/>
                <a:gd name="connsiteX38" fmla="*/ 1103256 w 1571625"/>
                <a:gd name="connsiteY38" fmla="*/ 793432 h 1457325"/>
                <a:gd name="connsiteX39" fmla="*/ 1110877 w 1571625"/>
                <a:gd name="connsiteY39" fmla="*/ 842963 h 1457325"/>
                <a:gd name="connsiteX40" fmla="*/ 1243274 w 1571625"/>
                <a:gd name="connsiteY40" fmla="*/ 1050608 h 1457325"/>
                <a:gd name="connsiteX41" fmla="*/ 1353764 w 1571625"/>
                <a:gd name="connsiteY41" fmla="*/ 1198245 h 1457325"/>
                <a:gd name="connsiteX42" fmla="*/ 1399484 w 1571625"/>
                <a:gd name="connsiteY42" fmla="*/ 1252537 h 1457325"/>
                <a:gd name="connsiteX43" fmla="*/ 1575696 w 1571625"/>
                <a:gd name="connsiteY43" fmla="*/ 1365885 h 1457325"/>
                <a:gd name="connsiteX44" fmla="*/ 1551884 w 1571625"/>
                <a:gd name="connsiteY44" fmla="*/ 1459230 h 1457325"/>
                <a:gd name="connsiteX45" fmla="*/ 1377577 w 1571625"/>
                <a:gd name="connsiteY45" fmla="*/ 1419225 h 1457325"/>
                <a:gd name="connsiteX46" fmla="*/ 1191839 w 1571625"/>
                <a:gd name="connsiteY46" fmla="*/ 1387793 h 1457325"/>
                <a:gd name="connsiteX47" fmla="*/ 1182314 w 1571625"/>
                <a:gd name="connsiteY47" fmla="*/ 1378268 h 1457325"/>
                <a:gd name="connsiteX48" fmla="*/ 1215652 w 1571625"/>
                <a:gd name="connsiteY48" fmla="*/ 1318260 h 1457325"/>
                <a:gd name="connsiteX49" fmla="*/ 1040391 w 1571625"/>
                <a:gd name="connsiteY49" fmla="*/ 949643 h 1457325"/>
                <a:gd name="connsiteX50" fmla="*/ 941331 w 1571625"/>
                <a:gd name="connsiteY50" fmla="*/ 1212533 h 1457325"/>
                <a:gd name="connsiteX51" fmla="*/ 967049 w 1571625"/>
                <a:gd name="connsiteY51" fmla="*/ 1310640 h 1457325"/>
                <a:gd name="connsiteX52" fmla="*/ 980384 w 1571625"/>
                <a:gd name="connsiteY52" fmla="*/ 1361123 h 1457325"/>
                <a:gd name="connsiteX53" fmla="*/ 623196 w 1571625"/>
                <a:gd name="connsiteY53" fmla="*/ 136017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71625" h="1457325">
                  <a:moveTo>
                    <a:pt x="623196" y="1360170"/>
                  </a:moveTo>
                  <a:cubicBezTo>
                    <a:pt x="643199" y="1337310"/>
                    <a:pt x="659391" y="1323023"/>
                    <a:pt x="670821" y="1305878"/>
                  </a:cubicBezTo>
                  <a:cubicBezTo>
                    <a:pt x="687014" y="1282065"/>
                    <a:pt x="709874" y="1256348"/>
                    <a:pt x="711779" y="1229678"/>
                  </a:cubicBezTo>
                  <a:cubicBezTo>
                    <a:pt x="717494" y="1161098"/>
                    <a:pt x="713684" y="1090612"/>
                    <a:pt x="713684" y="1021080"/>
                  </a:cubicBezTo>
                  <a:cubicBezTo>
                    <a:pt x="520326" y="1118235"/>
                    <a:pt x="361259" y="1039178"/>
                    <a:pt x="220289" y="933450"/>
                  </a:cubicBezTo>
                  <a:cubicBezTo>
                    <a:pt x="32646" y="791528"/>
                    <a:pt x="-37839" y="590550"/>
                    <a:pt x="19311" y="362903"/>
                  </a:cubicBezTo>
                  <a:cubicBezTo>
                    <a:pt x="44076" y="263842"/>
                    <a:pt x="122181" y="181927"/>
                    <a:pt x="216479" y="134302"/>
                  </a:cubicBezTo>
                  <a:cubicBezTo>
                    <a:pt x="280296" y="101917"/>
                    <a:pt x="352686" y="83820"/>
                    <a:pt x="423171" y="66675"/>
                  </a:cubicBezTo>
                  <a:cubicBezTo>
                    <a:pt x="467939" y="56197"/>
                    <a:pt x="510801" y="49530"/>
                    <a:pt x="528899" y="0"/>
                  </a:cubicBezTo>
                  <a:cubicBezTo>
                    <a:pt x="567951" y="14288"/>
                    <a:pt x="571761" y="33338"/>
                    <a:pt x="548901" y="64770"/>
                  </a:cubicBezTo>
                  <a:cubicBezTo>
                    <a:pt x="507944" y="120967"/>
                    <a:pt x="470796" y="180022"/>
                    <a:pt x="432696" y="237172"/>
                  </a:cubicBezTo>
                  <a:cubicBezTo>
                    <a:pt x="378404" y="214313"/>
                    <a:pt x="378404" y="214313"/>
                    <a:pt x="391739" y="158115"/>
                  </a:cubicBezTo>
                  <a:cubicBezTo>
                    <a:pt x="296489" y="142875"/>
                    <a:pt x="173616" y="231458"/>
                    <a:pt x="160281" y="337185"/>
                  </a:cubicBezTo>
                  <a:cubicBezTo>
                    <a:pt x="144089" y="458153"/>
                    <a:pt x="145041" y="581025"/>
                    <a:pt x="182189" y="700088"/>
                  </a:cubicBezTo>
                  <a:cubicBezTo>
                    <a:pt x="207906" y="783907"/>
                    <a:pt x="256484" y="850582"/>
                    <a:pt x="333636" y="893445"/>
                  </a:cubicBezTo>
                  <a:cubicBezTo>
                    <a:pt x="398406" y="929640"/>
                    <a:pt x="463176" y="965835"/>
                    <a:pt x="529851" y="998220"/>
                  </a:cubicBezTo>
                  <a:cubicBezTo>
                    <a:pt x="549854" y="1007745"/>
                    <a:pt x="576524" y="1006793"/>
                    <a:pt x="599384" y="1002982"/>
                  </a:cubicBezTo>
                  <a:cubicBezTo>
                    <a:pt x="631769" y="997268"/>
                    <a:pt x="664154" y="986790"/>
                    <a:pt x="694634" y="973455"/>
                  </a:cubicBezTo>
                  <a:cubicBezTo>
                    <a:pt x="705111" y="968693"/>
                    <a:pt x="715589" y="950595"/>
                    <a:pt x="715589" y="938212"/>
                  </a:cubicBezTo>
                  <a:cubicBezTo>
                    <a:pt x="708921" y="790575"/>
                    <a:pt x="699396" y="643890"/>
                    <a:pt x="691776" y="497205"/>
                  </a:cubicBezTo>
                  <a:cubicBezTo>
                    <a:pt x="687966" y="419100"/>
                    <a:pt x="683204" y="341948"/>
                    <a:pt x="682251" y="263842"/>
                  </a:cubicBezTo>
                  <a:cubicBezTo>
                    <a:pt x="681299" y="208597"/>
                    <a:pt x="667011" y="161925"/>
                    <a:pt x="623196" y="124777"/>
                  </a:cubicBezTo>
                  <a:cubicBezTo>
                    <a:pt x="605099" y="109538"/>
                    <a:pt x="592716" y="89535"/>
                    <a:pt x="575571" y="69532"/>
                  </a:cubicBezTo>
                  <a:cubicBezTo>
                    <a:pt x="645104" y="69532"/>
                    <a:pt x="704159" y="64770"/>
                    <a:pt x="762261" y="70485"/>
                  </a:cubicBezTo>
                  <a:cubicBezTo>
                    <a:pt x="822269" y="77152"/>
                    <a:pt x="864179" y="7620"/>
                    <a:pt x="937521" y="34290"/>
                  </a:cubicBezTo>
                  <a:cubicBezTo>
                    <a:pt x="917519" y="49530"/>
                    <a:pt x="903231" y="59055"/>
                    <a:pt x="890849" y="70485"/>
                  </a:cubicBezTo>
                  <a:cubicBezTo>
                    <a:pt x="833699" y="122872"/>
                    <a:pt x="791789" y="183833"/>
                    <a:pt x="796551" y="264795"/>
                  </a:cubicBezTo>
                  <a:cubicBezTo>
                    <a:pt x="812744" y="518160"/>
                    <a:pt x="831794" y="770573"/>
                    <a:pt x="849891" y="1022985"/>
                  </a:cubicBezTo>
                  <a:cubicBezTo>
                    <a:pt x="855606" y="1025843"/>
                    <a:pt x="860369" y="1029653"/>
                    <a:pt x="866084" y="1032510"/>
                  </a:cubicBezTo>
                  <a:cubicBezTo>
                    <a:pt x="880371" y="1018223"/>
                    <a:pt x="901326" y="1007745"/>
                    <a:pt x="908946" y="990600"/>
                  </a:cubicBezTo>
                  <a:cubicBezTo>
                    <a:pt x="992766" y="795338"/>
                    <a:pt x="1080396" y="601028"/>
                    <a:pt x="1153739" y="401955"/>
                  </a:cubicBezTo>
                  <a:cubicBezTo>
                    <a:pt x="1185171" y="317182"/>
                    <a:pt x="1197554" y="217170"/>
                    <a:pt x="1111829" y="142875"/>
                  </a:cubicBezTo>
                  <a:cubicBezTo>
                    <a:pt x="1107066" y="139065"/>
                    <a:pt x="1103256" y="133350"/>
                    <a:pt x="1100399" y="127635"/>
                  </a:cubicBezTo>
                  <a:cubicBezTo>
                    <a:pt x="1099446" y="125730"/>
                    <a:pt x="1100399" y="121920"/>
                    <a:pt x="1101352" y="114300"/>
                  </a:cubicBezTo>
                  <a:cubicBezTo>
                    <a:pt x="1240416" y="120015"/>
                    <a:pt x="1379481" y="125730"/>
                    <a:pt x="1513784" y="69532"/>
                  </a:cubicBezTo>
                  <a:cubicBezTo>
                    <a:pt x="1515689" y="75247"/>
                    <a:pt x="1517594" y="80963"/>
                    <a:pt x="1520452" y="85725"/>
                  </a:cubicBezTo>
                  <a:cubicBezTo>
                    <a:pt x="1509021" y="96202"/>
                    <a:pt x="1499496" y="109538"/>
                    <a:pt x="1486161" y="117157"/>
                  </a:cubicBezTo>
                  <a:cubicBezTo>
                    <a:pt x="1391864" y="168592"/>
                    <a:pt x="1328046" y="244792"/>
                    <a:pt x="1288994" y="345757"/>
                  </a:cubicBezTo>
                  <a:cubicBezTo>
                    <a:pt x="1229939" y="496253"/>
                    <a:pt x="1164216" y="643890"/>
                    <a:pt x="1103256" y="793432"/>
                  </a:cubicBezTo>
                  <a:cubicBezTo>
                    <a:pt x="1097541" y="806768"/>
                    <a:pt x="1102304" y="829628"/>
                    <a:pt x="1110877" y="842963"/>
                  </a:cubicBezTo>
                  <a:cubicBezTo>
                    <a:pt x="1153739" y="913448"/>
                    <a:pt x="1197554" y="982980"/>
                    <a:pt x="1243274" y="1050608"/>
                  </a:cubicBezTo>
                  <a:cubicBezTo>
                    <a:pt x="1277564" y="1101090"/>
                    <a:pt x="1316616" y="1149668"/>
                    <a:pt x="1353764" y="1198245"/>
                  </a:cubicBezTo>
                  <a:cubicBezTo>
                    <a:pt x="1368052" y="1217295"/>
                    <a:pt x="1388054" y="1232535"/>
                    <a:pt x="1399484" y="1252537"/>
                  </a:cubicBezTo>
                  <a:cubicBezTo>
                    <a:pt x="1437584" y="1319212"/>
                    <a:pt x="1487114" y="1369695"/>
                    <a:pt x="1575696" y="1365885"/>
                  </a:cubicBezTo>
                  <a:cubicBezTo>
                    <a:pt x="1568077" y="1396365"/>
                    <a:pt x="1561409" y="1422083"/>
                    <a:pt x="1551884" y="1459230"/>
                  </a:cubicBezTo>
                  <a:cubicBezTo>
                    <a:pt x="1491877" y="1446848"/>
                    <a:pt x="1428059" y="1444943"/>
                    <a:pt x="1377577" y="1419225"/>
                  </a:cubicBezTo>
                  <a:cubicBezTo>
                    <a:pt x="1316616" y="1387793"/>
                    <a:pt x="1258514" y="1373505"/>
                    <a:pt x="1191839" y="1387793"/>
                  </a:cubicBezTo>
                  <a:cubicBezTo>
                    <a:pt x="1188981" y="1384935"/>
                    <a:pt x="1185171" y="1381125"/>
                    <a:pt x="1182314" y="1378268"/>
                  </a:cubicBezTo>
                  <a:cubicBezTo>
                    <a:pt x="1193744" y="1358265"/>
                    <a:pt x="1205174" y="1338262"/>
                    <a:pt x="1215652" y="1318260"/>
                  </a:cubicBezTo>
                  <a:cubicBezTo>
                    <a:pt x="1220414" y="1172528"/>
                    <a:pt x="1106114" y="1080135"/>
                    <a:pt x="1040391" y="949643"/>
                  </a:cubicBezTo>
                  <a:cubicBezTo>
                    <a:pt x="1004196" y="1044893"/>
                    <a:pt x="969906" y="1127760"/>
                    <a:pt x="941331" y="1212533"/>
                  </a:cubicBezTo>
                  <a:cubicBezTo>
                    <a:pt x="929901" y="1246823"/>
                    <a:pt x="928949" y="1283970"/>
                    <a:pt x="967049" y="1310640"/>
                  </a:cubicBezTo>
                  <a:cubicBezTo>
                    <a:pt x="977526" y="1318260"/>
                    <a:pt x="975621" y="1343025"/>
                    <a:pt x="980384" y="1361123"/>
                  </a:cubicBezTo>
                  <a:cubicBezTo>
                    <a:pt x="859416" y="1360170"/>
                    <a:pt x="747974" y="1360170"/>
                    <a:pt x="623196" y="13601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B7E7AA9-465F-4993-857F-D8FE7F2AFADD}"/>
                </a:ext>
              </a:extLst>
            </p:cNvPr>
            <p:cNvSpPr/>
            <p:nvPr/>
          </p:nvSpPr>
          <p:spPr>
            <a:xfrm>
              <a:off x="1181100" y="1860757"/>
              <a:ext cx="1628775" cy="1885950"/>
            </a:xfrm>
            <a:custGeom>
              <a:avLst/>
              <a:gdLst>
                <a:gd name="connsiteX0" fmla="*/ 1634490 w 1628775"/>
                <a:gd name="connsiteY0" fmla="*/ 43290 h 1885950"/>
                <a:gd name="connsiteX1" fmla="*/ 1544955 w 1628775"/>
                <a:gd name="connsiteY1" fmla="*/ 271890 h 1885950"/>
                <a:gd name="connsiteX2" fmla="*/ 1397318 w 1628775"/>
                <a:gd name="connsiteY2" fmla="*/ 325230 h 1885950"/>
                <a:gd name="connsiteX3" fmla="*/ 884873 w 1628775"/>
                <a:gd name="connsiteY3" fmla="*/ 255698 h 1885950"/>
                <a:gd name="connsiteX4" fmla="*/ 839153 w 1628775"/>
                <a:gd name="connsiteY4" fmla="*/ 246173 h 1885950"/>
                <a:gd name="connsiteX5" fmla="*/ 835343 w 1628775"/>
                <a:gd name="connsiteY5" fmla="*/ 325230 h 1885950"/>
                <a:gd name="connsiteX6" fmla="*/ 855345 w 1628775"/>
                <a:gd name="connsiteY6" fmla="*/ 1614915 h 1885950"/>
                <a:gd name="connsiteX7" fmla="*/ 913448 w 1628775"/>
                <a:gd name="connsiteY7" fmla="*/ 1715880 h 1885950"/>
                <a:gd name="connsiteX8" fmla="*/ 982980 w 1628775"/>
                <a:gd name="connsiteY8" fmla="*/ 1772078 h 1885950"/>
                <a:gd name="connsiteX9" fmla="*/ 1100138 w 1628775"/>
                <a:gd name="connsiteY9" fmla="*/ 1834943 h 1885950"/>
                <a:gd name="connsiteX10" fmla="*/ 1142048 w 1628775"/>
                <a:gd name="connsiteY10" fmla="*/ 1870185 h 1885950"/>
                <a:gd name="connsiteX11" fmla="*/ 930593 w 1628775"/>
                <a:gd name="connsiteY11" fmla="*/ 1878758 h 1885950"/>
                <a:gd name="connsiteX12" fmla="*/ 864870 w 1628775"/>
                <a:gd name="connsiteY12" fmla="*/ 1834943 h 1885950"/>
                <a:gd name="connsiteX13" fmla="*/ 641033 w 1628775"/>
                <a:gd name="connsiteY13" fmla="*/ 1736835 h 1885950"/>
                <a:gd name="connsiteX14" fmla="*/ 574358 w 1628775"/>
                <a:gd name="connsiteY14" fmla="*/ 1728263 h 1885950"/>
                <a:gd name="connsiteX15" fmla="*/ 582930 w 1628775"/>
                <a:gd name="connsiteY15" fmla="*/ 1710165 h 1885950"/>
                <a:gd name="connsiteX16" fmla="*/ 667703 w 1628775"/>
                <a:gd name="connsiteY16" fmla="*/ 1553955 h 1885950"/>
                <a:gd name="connsiteX17" fmla="*/ 686753 w 1628775"/>
                <a:gd name="connsiteY17" fmla="*/ 221408 h 1885950"/>
                <a:gd name="connsiteX18" fmla="*/ 686753 w 1628775"/>
                <a:gd name="connsiteY18" fmla="*/ 184260 h 1885950"/>
                <a:gd name="connsiteX19" fmla="*/ 415290 w 1628775"/>
                <a:gd name="connsiteY19" fmla="*/ 140445 h 1885950"/>
                <a:gd name="connsiteX20" fmla="*/ 205740 w 1628775"/>
                <a:gd name="connsiteY20" fmla="*/ 284273 h 1885950"/>
                <a:gd name="connsiteX21" fmla="*/ 193358 w 1628775"/>
                <a:gd name="connsiteY21" fmla="*/ 316658 h 1885950"/>
                <a:gd name="connsiteX22" fmla="*/ 0 w 1628775"/>
                <a:gd name="connsiteY22" fmla="*/ 72818 h 1885950"/>
                <a:gd name="connsiteX23" fmla="*/ 159068 w 1628775"/>
                <a:gd name="connsiteY23" fmla="*/ 37575 h 1885950"/>
                <a:gd name="connsiteX24" fmla="*/ 393383 w 1628775"/>
                <a:gd name="connsiteY24" fmla="*/ 3285 h 1885950"/>
                <a:gd name="connsiteX25" fmla="*/ 764858 w 1628775"/>
                <a:gd name="connsiteY25" fmla="*/ 81390 h 1885950"/>
                <a:gd name="connsiteX26" fmla="*/ 1353503 w 1628775"/>
                <a:gd name="connsiteY26" fmla="*/ 267128 h 1885950"/>
                <a:gd name="connsiteX27" fmla="*/ 1551623 w 1628775"/>
                <a:gd name="connsiteY27" fmla="*/ 178545 h 1885950"/>
                <a:gd name="connsiteX28" fmla="*/ 1604963 w 1628775"/>
                <a:gd name="connsiteY28" fmla="*/ 56625 h 1885950"/>
                <a:gd name="connsiteX29" fmla="*/ 1615440 w 1628775"/>
                <a:gd name="connsiteY29" fmla="*/ 25193 h 1885950"/>
                <a:gd name="connsiteX30" fmla="*/ 1634490 w 1628775"/>
                <a:gd name="connsiteY30" fmla="*/ 43290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628775" h="1885950">
                  <a:moveTo>
                    <a:pt x="1634490" y="43290"/>
                  </a:moveTo>
                  <a:cubicBezTo>
                    <a:pt x="1616393" y="124253"/>
                    <a:pt x="1598295" y="205215"/>
                    <a:pt x="1544955" y="271890"/>
                  </a:cubicBezTo>
                  <a:cubicBezTo>
                    <a:pt x="1507808" y="318563"/>
                    <a:pt x="1451610" y="322373"/>
                    <a:pt x="1397318" y="325230"/>
                  </a:cubicBezTo>
                  <a:cubicBezTo>
                    <a:pt x="1223010" y="331898"/>
                    <a:pt x="1053465" y="294750"/>
                    <a:pt x="884873" y="255698"/>
                  </a:cubicBezTo>
                  <a:cubicBezTo>
                    <a:pt x="871538" y="252840"/>
                    <a:pt x="857250" y="249983"/>
                    <a:pt x="839153" y="246173"/>
                  </a:cubicBezTo>
                  <a:cubicBezTo>
                    <a:pt x="837248" y="274748"/>
                    <a:pt x="835343" y="299513"/>
                    <a:pt x="835343" y="325230"/>
                  </a:cubicBezTo>
                  <a:cubicBezTo>
                    <a:pt x="842010" y="754808"/>
                    <a:pt x="849630" y="1185338"/>
                    <a:pt x="855345" y="1614915"/>
                  </a:cubicBezTo>
                  <a:cubicBezTo>
                    <a:pt x="856298" y="1660635"/>
                    <a:pt x="872490" y="1693021"/>
                    <a:pt x="913448" y="1715880"/>
                  </a:cubicBezTo>
                  <a:cubicBezTo>
                    <a:pt x="939165" y="1730168"/>
                    <a:pt x="962978" y="1750171"/>
                    <a:pt x="982980" y="1772078"/>
                  </a:cubicBezTo>
                  <a:cubicBezTo>
                    <a:pt x="1015365" y="1807321"/>
                    <a:pt x="1047750" y="1835896"/>
                    <a:pt x="1100138" y="1834943"/>
                  </a:cubicBezTo>
                  <a:cubicBezTo>
                    <a:pt x="1110615" y="1834943"/>
                    <a:pt x="1121093" y="1852088"/>
                    <a:pt x="1142048" y="1870185"/>
                  </a:cubicBezTo>
                  <a:cubicBezTo>
                    <a:pt x="1061085" y="1885425"/>
                    <a:pt x="996315" y="1901618"/>
                    <a:pt x="930593" y="1878758"/>
                  </a:cubicBezTo>
                  <a:cubicBezTo>
                    <a:pt x="906780" y="1870185"/>
                    <a:pt x="880110" y="1854946"/>
                    <a:pt x="864870" y="1834943"/>
                  </a:cubicBezTo>
                  <a:cubicBezTo>
                    <a:pt x="807720" y="1758743"/>
                    <a:pt x="734378" y="1729215"/>
                    <a:pt x="641033" y="1736835"/>
                  </a:cubicBezTo>
                  <a:cubicBezTo>
                    <a:pt x="620078" y="1738740"/>
                    <a:pt x="598170" y="1731121"/>
                    <a:pt x="574358" y="1728263"/>
                  </a:cubicBezTo>
                  <a:cubicBezTo>
                    <a:pt x="580073" y="1715880"/>
                    <a:pt x="581025" y="1711118"/>
                    <a:pt x="582930" y="1710165"/>
                  </a:cubicBezTo>
                  <a:cubicBezTo>
                    <a:pt x="677228" y="1693021"/>
                    <a:pt x="667703" y="1628250"/>
                    <a:pt x="667703" y="1553955"/>
                  </a:cubicBezTo>
                  <a:cubicBezTo>
                    <a:pt x="670560" y="1110090"/>
                    <a:pt x="680085" y="665273"/>
                    <a:pt x="686753" y="221408"/>
                  </a:cubicBezTo>
                  <a:cubicBezTo>
                    <a:pt x="686753" y="211883"/>
                    <a:pt x="686753" y="203310"/>
                    <a:pt x="686753" y="184260"/>
                  </a:cubicBezTo>
                  <a:cubicBezTo>
                    <a:pt x="595313" y="169020"/>
                    <a:pt x="505778" y="149018"/>
                    <a:pt x="415290" y="140445"/>
                  </a:cubicBezTo>
                  <a:cubicBezTo>
                    <a:pt x="300990" y="129968"/>
                    <a:pt x="241935" y="174735"/>
                    <a:pt x="205740" y="284273"/>
                  </a:cubicBezTo>
                  <a:cubicBezTo>
                    <a:pt x="202883" y="292845"/>
                    <a:pt x="199073" y="302370"/>
                    <a:pt x="193358" y="316658"/>
                  </a:cubicBezTo>
                  <a:cubicBezTo>
                    <a:pt x="126683" y="229980"/>
                    <a:pt x="61913" y="149018"/>
                    <a:pt x="0" y="72818"/>
                  </a:cubicBezTo>
                  <a:cubicBezTo>
                    <a:pt x="54293" y="60435"/>
                    <a:pt x="105728" y="47100"/>
                    <a:pt x="159068" y="37575"/>
                  </a:cubicBezTo>
                  <a:cubicBezTo>
                    <a:pt x="237173" y="24240"/>
                    <a:pt x="315278" y="14715"/>
                    <a:pt x="393383" y="3285"/>
                  </a:cubicBezTo>
                  <a:cubicBezTo>
                    <a:pt x="525780" y="-14812"/>
                    <a:pt x="642938" y="46148"/>
                    <a:pt x="764858" y="81390"/>
                  </a:cubicBezTo>
                  <a:cubicBezTo>
                    <a:pt x="962025" y="139493"/>
                    <a:pt x="1157288" y="205215"/>
                    <a:pt x="1353503" y="267128"/>
                  </a:cubicBezTo>
                  <a:cubicBezTo>
                    <a:pt x="1445895" y="296655"/>
                    <a:pt x="1512570" y="266175"/>
                    <a:pt x="1551623" y="178545"/>
                  </a:cubicBezTo>
                  <a:cubicBezTo>
                    <a:pt x="1569720" y="138540"/>
                    <a:pt x="1587818" y="97583"/>
                    <a:pt x="1604963" y="56625"/>
                  </a:cubicBezTo>
                  <a:cubicBezTo>
                    <a:pt x="1609725" y="46148"/>
                    <a:pt x="1611630" y="35670"/>
                    <a:pt x="1615440" y="25193"/>
                  </a:cubicBezTo>
                  <a:cubicBezTo>
                    <a:pt x="1621155" y="32813"/>
                    <a:pt x="1627823" y="37575"/>
                    <a:pt x="1634490" y="432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DADABC0-437A-484D-8053-FA7BA49A022E}"/>
                </a:ext>
              </a:extLst>
            </p:cNvPr>
            <p:cNvSpPr/>
            <p:nvPr/>
          </p:nvSpPr>
          <p:spPr>
            <a:xfrm>
              <a:off x="6854190" y="3113298"/>
              <a:ext cx="1628775" cy="1876425"/>
            </a:xfrm>
            <a:custGeom>
              <a:avLst/>
              <a:gdLst>
                <a:gd name="connsiteX0" fmla="*/ 838200 w 1628775"/>
                <a:gd name="connsiteY0" fmla="*/ 244264 h 1876425"/>
                <a:gd name="connsiteX1" fmla="*/ 832485 w 1628775"/>
                <a:gd name="connsiteY1" fmla="*/ 318559 h 1876425"/>
                <a:gd name="connsiteX2" fmla="*/ 853440 w 1628775"/>
                <a:gd name="connsiteY2" fmla="*/ 1608244 h 1876425"/>
                <a:gd name="connsiteX3" fmla="*/ 916305 w 1628775"/>
                <a:gd name="connsiteY3" fmla="*/ 1716829 h 1876425"/>
                <a:gd name="connsiteX4" fmla="*/ 982028 w 1628775"/>
                <a:gd name="connsiteY4" fmla="*/ 1770169 h 1876425"/>
                <a:gd name="connsiteX5" fmla="*/ 1098233 w 1628775"/>
                <a:gd name="connsiteY5" fmla="*/ 1834939 h 1876425"/>
                <a:gd name="connsiteX6" fmla="*/ 1132523 w 1628775"/>
                <a:gd name="connsiteY6" fmla="*/ 1859704 h 1876425"/>
                <a:gd name="connsiteX7" fmla="*/ 1126808 w 1628775"/>
                <a:gd name="connsiteY7" fmla="*/ 1877802 h 1876425"/>
                <a:gd name="connsiteX8" fmla="*/ 953453 w 1628775"/>
                <a:gd name="connsiteY8" fmla="*/ 1880659 h 1876425"/>
                <a:gd name="connsiteX9" fmla="*/ 860108 w 1628775"/>
                <a:gd name="connsiteY9" fmla="*/ 1824462 h 1876425"/>
                <a:gd name="connsiteX10" fmla="*/ 645795 w 1628775"/>
                <a:gd name="connsiteY10" fmla="*/ 1734927 h 1876425"/>
                <a:gd name="connsiteX11" fmla="*/ 576263 w 1628775"/>
                <a:gd name="connsiteY11" fmla="*/ 1727307 h 1876425"/>
                <a:gd name="connsiteX12" fmla="*/ 575310 w 1628775"/>
                <a:gd name="connsiteY12" fmla="*/ 1711114 h 1876425"/>
                <a:gd name="connsiteX13" fmla="*/ 634365 w 1628775"/>
                <a:gd name="connsiteY13" fmla="*/ 1686349 h 1876425"/>
                <a:gd name="connsiteX14" fmla="*/ 670560 w 1628775"/>
                <a:gd name="connsiteY14" fmla="*/ 1611102 h 1876425"/>
                <a:gd name="connsiteX15" fmla="*/ 664845 w 1628775"/>
                <a:gd name="connsiteY15" fmla="*/ 1535854 h 1876425"/>
                <a:gd name="connsiteX16" fmla="*/ 688658 w 1628775"/>
                <a:gd name="connsiteY16" fmla="*/ 250931 h 1876425"/>
                <a:gd name="connsiteX17" fmla="*/ 688658 w 1628775"/>
                <a:gd name="connsiteY17" fmla="*/ 189972 h 1876425"/>
                <a:gd name="connsiteX18" fmla="*/ 349568 w 1628775"/>
                <a:gd name="connsiteY18" fmla="*/ 140442 h 1876425"/>
                <a:gd name="connsiteX19" fmla="*/ 220028 w 1628775"/>
                <a:gd name="connsiteY19" fmla="*/ 246169 h 1876425"/>
                <a:gd name="connsiteX20" fmla="*/ 195263 w 1628775"/>
                <a:gd name="connsiteY20" fmla="*/ 313797 h 1876425"/>
                <a:gd name="connsiteX21" fmla="*/ 0 w 1628775"/>
                <a:gd name="connsiteY21" fmla="*/ 72814 h 1876425"/>
                <a:gd name="connsiteX22" fmla="*/ 164783 w 1628775"/>
                <a:gd name="connsiteY22" fmla="*/ 36619 h 1876425"/>
                <a:gd name="connsiteX23" fmla="*/ 376238 w 1628775"/>
                <a:gd name="connsiteY23" fmla="*/ 5186 h 1876425"/>
                <a:gd name="connsiteX24" fmla="*/ 765810 w 1628775"/>
                <a:gd name="connsiteY24" fmla="*/ 82339 h 1876425"/>
                <a:gd name="connsiteX25" fmla="*/ 1363980 w 1628775"/>
                <a:gd name="connsiteY25" fmla="*/ 268077 h 1876425"/>
                <a:gd name="connsiteX26" fmla="*/ 1550671 w 1628775"/>
                <a:gd name="connsiteY26" fmla="*/ 182352 h 1876425"/>
                <a:gd name="connsiteX27" fmla="*/ 1604010 w 1628775"/>
                <a:gd name="connsiteY27" fmla="*/ 61384 h 1876425"/>
                <a:gd name="connsiteX28" fmla="*/ 1630680 w 1628775"/>
                <a:gd name="connsiteY28" fmla="*/ 37572 h 1876425"/>
                <a:gd name="connsiteX29" fmla="*/ 1544003 w 1628775"/>
                <a:gd name="connsiteY29" fmla="*/ 269029 h 1876425"/>
                <a:gd name="connsiteX30" fmla="*/ 1431608 w 1628775"/>
                <a:gd name="connsiteY30" fmla="*/ 318559 h 1876425"/>
                <a:gd name="connsiteX31" fmla="*/ 942023 w 1628775"/>
                <a:gd name="connsiteY31" fmla="*/ 267124 h 1876425"/>
                <a:gd name="connsiteX32" fmla="*/ 838200 w 1628775"/>
                <a:gd name="connsiteY32" fmla="*/ 244264 h 1876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628775" h="1876425">
                  <a:moveTo>
                    <a:pt x="838200" y="244264"/>
                  </a:moveTo>
                  <a:cubicBezTo>
                    <a:pt x="836295" y="271886"/>
                    <a:pt x="832485" y="294747"/>
                    <a:pt x="832485" y="318559"/>
                  </a:cubicBezTo>
                  <a:cubicBezTo>
                    <a:pt x="839153" y="748136"/>
                    <a:pt x="845820" y="1178667"/>
                    <a:pt x="853440" y="1608244"/>
                  </a:cubicBezTo>
                  <a:cubicBezTo>
                    <a:pt x="854393" y="1655869"/>
                    <a:pt x="869633" y="1693017"/>
                    <a:pt x="916305" y="1716829"/>
                  </a:cubicBezTo>
                  <a:cubicBezTo>
                    <a:pt x="941070" y="1729212"/>
                    <a:pt x="963930" y="1749214"/>
                    <a:pt x="982028" y="1770169"/>
                  </a:cubicBezTo>
                  <a:cubicBezTo>
                    <a:pt x="1013460" y="1806364"/>
                    <a:pt x="1047750" y="1833034"/>
                    <a:pt x="1098233" y="1834939"/>
                  </a:cubicBezTo>
                  <a:cubicBezTo>
                    <a:pt x="1109663" y="1834939"/>
                    <a:pt x="1121093" y="1851132"/>
                    <a:pt x="1132523" y="1859704"/>
                  </a:cubicBezTo>
                  <a:cubicBezTo>
                    <a:pt x="1130618" y="1865419"/>
                    <a:pt x="1128713" y="1872087"/>
                    <a:pt x="1126808" y="1877802"/>
                  </a:cubicBezTo>
                  <a:cubicBezTo>
                    <a:pt x="1068705" y="1879707"/>
                    <a:pt x="1009650" y="1889232"/>
                    <a:pt x="953453" y="1880659"/>
                  </a:cubicBezTo>
                  <a:cubicBezTo>
                    <a:pt x="920115" y="1875896"/>
                    <a:pt x="882968" y="1851132"/>
                    <a:pt x="860108" y="1824462"/>
                  </a:cubicBezTo>
                  <a:cubicBezTo>
                    <a:pt x="802005" y="1757787"/>
                    <a:pt x="733425" y="1727307"/>
                    <a:pt x="645795" y="1734927"/>
                  </a:cubicBezTo>
                  <a:cubicBezTo>
                    <a:pt x="622935" y="1736832"/>
                    <a:pt x="599123" y="1730164"/>
                    <a:pt x="576263" y="1727307"/>
                  </a:cubicBezTo>
                  <a:cubicBezTo>
                    <a:pt x="576263" y="1721592"/>
                    <a:pt x="575310" y="1716829"/>
                    <a:pt x="575310" y="1711114"/>
                  </a:cubicBezTo>
                  <a:cubicBezTo>
                    <a:pt x="595313" y="1702542"/>
                    <a:pt x="615315" y="1695874"/>
                    <a:pt x="634365" y="1686349"/>
                  </a:cubicBezTo>
                  <a:cubicBezTo>
                    <a:pt x="665798" y="1671109"/>
                    <a:pt x="683895" y="1651107"/>
                    <a:pt x="670560" y="1611102"/>
                  </a:cubicBezTo>
                  <a:cubicBezTo>
                    <a:pt x="662940" y="1588242"/>
                    <a:pt x="664845" y="1560619"/>
                    <a:pt x="664845" y="1535854"/>
                  </a:cubicBezTo>
                  <a:cubicBezTo>
                    <a:pt x="672465" y="1107229"/>
                    <a:pt x="681038" y="679557"/>
                    <a:pt x="688658" y="250931"/>
                  </a:cubicBezTo>
                  <a:cubicBezTo>
                    <a:pt x="688658" y="231881"/>
                    <a:pt x="688658" y="212831"/>
                    <a:pt x="688658" y="189972"/>
                  </a:cubicBezTo>
                  <a:cubicBezTo>
                    <a:pt x="578168" y="157586"/>
                    <a:pt x="465773" y="129011"/>
                    <a:pt x="349568" y="140442"/>
                  </a:cubicBezTo>
                  <a:cubicBezTo>
                    <a:pt x="284798" y="147109"/>
                    <a:pt x="244793" y="189019"/>
                    <a:pt x="220028" y="246169"/>
                  </a:cubicBezTo>
                  <a:cubicBezTo>
                    <a:pt x="211455" y="266172"/>
                    <a:pt x="204788" y="287127"/>
                    <a:pt x="195263" y="313797"/>
                  </a:cubicBezTo>
                  <a:cubicBezTo>
                    <a:pt x="126683" y="229024"/>
                    <a:pt x="61913" y="149014"/>
                    <a:pt x="0" y="72814"/>
                  </a:cubicBezTo>
                  <a:cubicBezTo>
                    <a:pt x="56198" y="60431"/>
                    <a:pt x="109538" y="46144"/>
                    <a:pt x="164783" y="36619"/>
                  </a:cubicBezTo>
                  <a:cubicBezTo>
                    <a:pt x="235268" y="24236"/>
                    <a:pt x="305753" y="16617"/>
                    <a:pt x="376238" y="5186"/>
                  </a:cubicBezTo>
                  <a:cubicBezTo>
                    <a:pt x="516255" y="-18626"/>
                    <a:pt x="638175" y="45192"/>
                    <a:pt x="765810" y="82339"/>
                  </a:cubicBezTo>
                  <a:cubicBezTo>
                    <a:pt x="965835" y="141394"/>
                    <a:pt x="1163955" y="207117"/>
                    <a:pt x="1363980" y="268077"/>
                  </a:cubicBezTo>
                  <a:cubicBezTo>
                    <a:pt x="1451610" y="294747"/>
                    <a:pt x="1512571" y="266172"/>
                    <a:pt x="1550671" y="182352"/>
                  </a:cubicBezTo>
                  <a:cubicBezTo>
                    <a:pt x="1568768" y="142347"/>
                    <a:pt x="1585913" y="101389"/>
                    <a:pt x="1604010" y="61384"/>
                  </a:cubicBezTo>
                  <a:cubicBezTo>
                    <a:pt x="1608773" y="50906"/>
                    <a:pt x="1619250" y="44239"/>
                    <a:pt x="1630680" y="37572"/>
                  </a:cubicBezTo>
                  <a:cubicBezTo>
                    <a:pt x="1618298" y="122344"/>
                    <a:pt x="1602105" y="206164"/>
                    <a:pt x="1544003" y="269029"/>
                  </a:cubicBezTo>
                  <a:cubicBezTo>
                    <a:pt x="1518285" y="296652"/>
                    <a:pt x="1470660" y="313797"/>
                    <a:pt x="1431608" y="318559"/>
                  </a:cubicBezTo>
                  <a:cubicBezTo>
                    <a:pt x="1264921" y="338561"/>
                    <a:pt x="1103948" y="301414"/>
                    <a:pt x="942023" y="267124"/>
                  </a:cubicBezTo>
                  <a:cubicBezTo>
                    <a:pt x="907733" y="261409"/>
                    <a:pt x="877253" y="253789"/>
                    <a:pt x="838200" y="2442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DB207AF-2F40-41E4-B2C0-FF1DC43C9A26}"/>
                </a:ext>
              </a:extLst>
            </p:cNvPr>
            <p:cNvSpPr/>
            <p:nvPr/>
          </p:nvSpPr>
          <p:spPr>
            <a:xfrm>
              <a:off x="2056448" y="2251710"/>
              <a:ext cx="990600" cy="1266825"/>
            </a:xfrm>
            <a:custGeom>
              <a:avLst/>
              <a:gdLst>
                <a:gd name="connsiteX0" fmla="*/ 313373 w 990600"/>
                <a:gd name="connsiteY0" fmla="*/ 534353 h 1266825"/>
                <a:gd name="connsiteX1" fmla="*/ 250507 w 990600"/>
                <a:gd name="connsiteY1" fmla="*/ 636270 h 1266825"/>
                <a:gd name="connsiteX2" fmla="*/ 276225 w 990600"/>
                <a:gd name="connsiteY2" fmla="*/ 872490 h 1266825"/>
                <a:gd name="connsiteX3" fmla="*/ 355282 w 990600"/>
                <a:gd name="connsiteY3" fmla="*/ 983932 h 1266825"/>
                <a:gd name="connsiteX4" fmla="*/ 396240 w 990600"/>
                <a:gd name="connsiteY4" fmla="*/ 1051560 h 1266825"/>
                <a:gd name="connsiteX5" fmla="*/ 0 w 990600"/>
                <a:gd name="connsiteY5" fmla="*/ 1015365 h 1266825"/>
                <a:gd name="connsiteX6" fmla="*/ 33338 w 990600"/>
                <a:gd name="connsiteY6" fmla="*/ 988695 h 1266825"/>
                <a:gd name="connsiteX7" fmla="*/ 91440 w 990600"/>
                <a:gd name="connsiteY7" fmla="*/ 969645 h 1266825"/>
                <a:gd name="connsiteX8" fmla="*/ 140017 w 990600"/>
                <a:gd name="connsiteY8" fmla="*/ 906780 h 1266825"/>
                <a:gd name="connsiteX9" fmla="*/ 140017 w 990600"/>
                <a:gd name="connsiteY9" fmla="*/ 241935 h 1266825"/>
                <a:gd name="connsiteX10" fmla="*/ 138113 w 990600"/>
                <a:gd name="connsiteY10" fmla="*/ 213360 h 1266825"/>
                <a:gd name="connsiteX11" fmla="*/ 29527 w 990600"/>
                <a:gd name="connsiteY11" fmla="*/ 40957 h 1266825"/>
                <a:gd name="connsiteX12" fmla="*/ 4763 w 990600"/>
                <a:gd name="connsiteY12" fmla="*/ 15240 h 1266825"/>
                <a:gd name="connsiteX13" fmla="*/ 13335 w 990600"/>
                <a:gd name="connsiteY13" fmla="*/ 0 h 1266825"/>
                <a:gd name="connsiteX14" fmla="*/ 102870 w 990600"/>
                <a:gd name="connsiteY14" fmla="*/ 23813 h 1266825"/>
                <a:gd name="connsiteX15" fmla="*/ 168592 w 990600"/>
                <a:gd name="connsiteY15" fmla="*/ 32385 h 1266825"/>
                <a:gd name="connsiteX16" fmla="*/ 438150 w 990600"/>
                <a:gd name="connsiteY16" fmla="*/ 11430 h 1266825"/>
                <a:gd name="connsiteX17" fmla="*/ 631507 w 990600"/>
                <a:gd name="connsiteY17" fmla="*/ 268605 h 1266825"/>
                <a:gd name="connsiteX18" fmla="*/ 464820 w 990600"/>
                <a:gd name="connsiteY18" fmla="*/ 487680 h 1266825"/>
                <a:gd name="connsiteX19" fmla="*/ 443865 w 990600"/>
                <a:gd name="connsiteY19" fmla="*/ 548640 h 1266825"/>
                <a:gd name="connsiteX20" fmla="*/ 524828 w 990600"/>
                <a:gd name="connsiteY20" fmla="*/ 792480 h 1266825"/>
                <a:gd name="connsiteX21" fmla="*/ 655320 w 990600"/>
                <a:gd name="connsiteY21" fmla="*/ 1003935 h 1266825"/>
                <a:gd name="connsiteX22" fmla="*/ 699135 w 990600"/>
                <a:gd name="connsiteY22" fmla="*/ 1054418 h 1266825"/>
                <a:gd name="connsiteX23" fmla="*/ 997268 w 990600"/>
                <a:gd name="connsiteY23" fmla="*/ 1226820 h 1266825"/>
                <a:gd name="connsiteX24" fmla="*/ 997268 w 990600"/>
                <a:gd name="connsiteY24" fmla="*/ 1275398 h 1266825"/>
                <a:gd name="connsiteX25" fmla="*/ 664845 w 990600"/>
                <a:gd name="connsiteY25" fmla="*/ 1180148 h 1266825"/>
                <a:gd name="connsiteX26" fmla="*/ 478155 w 990600"/>
                <a:gd name="connsiteY26" fmla="*/ 1120140 h 1266825"/>
                <a:gd name="connsiteX27" fmla="*/ 514350 w 990600"/>
                <a:gd name="connsiteY27" fmla="*/ 1067753 h 1266825"/>
                <a:gd name="connsiteX28" fmla="*/ 528637 w 990600"/>
                <a:gd name="connsiteY28" fmla="*/ 1026795 h 1266825"/>
                <a:gd name="connsiteX29" fmla="*/ 413385 w 990600"/>
                <a:gd name="connsiteY29" fmla="*/ 718185 h 1266825"/>
                <a:gd name="connsiteX30" fmla="*/ 313373 w 990600"/>
                <a:gd name="connsiteY30" fmla="*/ 534353 h 1266825"/>
                <a:gd name="connsiteX31" fmla="*/ 238125 w 990600"/>
                <a:gd name="connsiteY31" fmla="*/ 282892 h 1266825"/>
                <a:gd name="connsiteX32" fmla="*/ 237173 w 990600"/>
                <a:gd name="connsiteY32" fmla="*/ 373380 h 1266825"/>
                <a:gd name="connsiteX33" fmla="*/ 289560 w 990600"/>
                <a:gd name="connsiteY33" fmla="*/ 457200 h 1266825"/>
                <a:gd name="connsiteX34" fmla="*/ 366712 w 990600"/>
                <a:gd name="connsiteY34" fmla="*/ 439103 h 1266825"/>
                <a:gd name="connsiteX35" fmla="*/ 471487 w 990600"/>
                <a:gd name="connsiteY35" fmla="*/ 189547 h 1266825"/>
                <a:gd name="connsiteX36" fmla="*/ 360045 w 990600"/>
                <a:gd name="connsiteY36" fmla="*/ 82867 h 1266825"/>
                <a:gd name="connsiteX37" fmla="*/ 238125 w 990600"/>
                <a:gd name="connsiteY37" fmla="*/ 197167 h 1266825"/>
                <a:gd name="connsiteX38" fmla="*/ 238125 w 990600"/>
                <a:gd name="connsiteY38" fmla="*/ 282892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990600" h="1266825">
                  <a:moveTo>
                    <a:pt x="313373" y="534353"/>
                  </a:moveTo>
                  <a:cubicBezTo>
                    <a:pt x="262890" y="554355"/>
                    <a:pt x="243840" y="584835"/>
                    <a:pt x="250507" y="636270"/>
                  </a:cubicBezTo>
                  <a:cubicBezTo>
                    <a:pt x="261938" y="714375"/>
                    <a:pt x="265748" y="794385"/>
                    <a:pt x="276225" y="872490"/>
                  </a:cubicBezTo>
                  <a:cubicBezTo>
                    <a:pt x="282892" y="922973"/>
                    <a:pt x="309563" y="963930"/>
                    <a:pt x="355282" y="983932"/>
                  </a:cubicBezTo>
                  <a:cubicBezTo>
                    <a:pt x="389573" y="999173"/>
                    <a:pt x="396240" y="1022032"/>
                    <a:pt x="396240" y="1051560"/>
                  </a:cubicBezTo>
                  <a:cubicBezTo>
                    <a:pt x="267653" y="1040130"/>
                    <a:pt x="140017" y="1027748"/>
                    <a:pt x="0" y="1015365"/>
                  </a:cubicBezTo>
                  <a:cubicBezTo>
                    <a:pt x="15240" y="1002982"/>
                    <a:pt x="22860" y="992505"/>
                    <a:pt x="33338" y="988695"/>
                  </a:cubicBezTo>
                  <a:cubicBezTo>
                    <a:pt x="52388" y="981075"/>
                    <a:pt x="76200" y="981075"/>
                    <a:pt x="91440" y="969645"/>
                  </a:cubicBezTo>
                  <a:cubicBezTo>
                    <a:pt x="112395" y="952500"/>
                    <a:pt x="140017" y="927735"/>
                    <a:pt x="140017" y="906780"/>
                  </a:cubicBezTo>
                  <a:cubicBezTo>
                    <a:pt x="142875" y="684848"/>
                    <a:pt x="140970" y="462915"/>
                    <a:pt x="140017" y="241935"/>
                  </a:cubicBezTo>
                  <a:cubicBezTo>
                    <a:pt x="140017" y="232410"/>
                    <a:pt x="138113" y="222885"/>
                    <a:pt x="138113" y="213360"/>
                  </a:cubicBezTo>
                  <a:cubicBezTo>
                    <a:pt x="140970" y="131445"/>
                    <a:pt x="116205" y="67627"/>
                    <a:pt x="29527" y="40957"/>
                  </a:cubicBezTo>
                  <a:cubicBezTo>
                    <a:pt x="20002" y="38100"/>
                    <a:pt x="13335" y="23813"/>
                    <a:pt x="4763" y="15240"/>
                  </a:cubicBezTo>
                  <a:cubicBezTo>
                    <a:pt x="7620" y="10477"/>
                    <a:pt x="10477" y="4763"/>
                    <a:pt x="13335" y="0"/>
                  </a:cubicBezTo>
                  <a:cubicBezTo>
                    <a:pt x="42863" y="8572"/>
                    <a:pt x="72390" y="17145"/>
                    <a:pt x="102870" y="23813"/>
                  </a:cubicBezTo>
                  <a:cubicBezTo>
                    <a:pt x="123825" y="28575"/>
                    <a:pt x="146685" y="33338"/>
                    <a:pt x="168592" y="32385"/>
                  </a:cubicBezTo>
                  <a:cubicBezTo>
                    <a:pt x="258127" y="26670"/>
                    <a:pt x="348615" y="20002"/>
                    <a:pt x="438150" y="11430"/>
                  </a:cubicBezTo>
                  <a:cubicBezTo>
                    <a:pt x="572453" y="0"/>
                    <a:pt x="671512" y="128588"/>
                    <a:pt x="631507" y="268605"/>
                  </a:cubicBezTo>
                  <a:cubicBezTo>
                    <a:pt x="604837" y="362903"/>
                    <a:pt x="544830" y="433388"/>
                    <a:pt x="464820" y="487680"/>
                  </a:cubicBezTo>
                  <a:cubicBezTo>
                    <a:pt x="438150" y="505778"/>
                    <a:pt x="433387" y="520065"/>
                    <a:pt x="443865" y="548640"/>
                  </a:cubicBezTo>
                  <a:cubicBezTo>
                    <a:pt x="472440" y="629603"/>
                    <a:pt x="496253" y="711518"/>
                    <a:pt x="524828" y="792480"/>
                  </a:cubicBezTo>
                  <a:cubicBezTo>
                    <a:pt x="552450" y="872490"/>
                    <a:pt x="589598" y="947737"/>
                    <a:pt x="655320" y="1003935"/>
                  </a:cubicBezTo>
                  <a:cubicBezTo>
                    <a:pt x="672465" y="1018223"/>
                    <a:pt x="685800" y="1036320"/>
                    <a:pt x="699135" y="1054418"/>
                  </a:cubicBezTo>
                  <a:cubicBezTo>
                    <a:pt x="808673" y="1196340"/>
                    <a:pt x="820103" y="1203008"/>
                    <a:pt x="997268" y="1226820"/>
                  </a:cubicBezTo>
                  <a:cubicBezTo>
                    <a:pt x="997268" y="1241108"/>
                    <a:pt x="997268" y="1256348"/>
                    <a:pt x="997268" y="1275398"/>
                  </a:cubicBezTo>
                  <a:cubicBezTo>
                    <a:pt x="880110" y="1256348"/>
                    <a:pt x="762953" y="1251585"/>
                    <a:pt x="664845" y="1180148"/>
                  </a:cubicBezTo>
                  <a:cubicBezTo>
                    <a:pt x="584835" y="1122045"/>
                    <a:pt x="584835" y="1122045"/>
                    <a:pt x="478155" y="1120140"/>
                  </a:cubicBezTo>
                  <a:cubicBezTo>
                    <a:pt x="493395" y="1099185"/>
                    <a:pt x="504825" y="1083945"/>
                    <a:pt x="514350" y="1067753"/>
                  </a:cubicBezTo>
                  <a:cubicBezTo>
                    <a:pt x="521018" y="1055370"/>
                    <a:pt x="528637" y="1040130"/>
                    <a:pt x="528637" y="1026795"/>
                  </a:cubicBezTo>
                  <a:cubicBezTo>
                    <a:pt x="525780" y="911543"/>
                    <a:pt x="461962" y="817245"/>
                    <a:pt x="413385" y="718185"/>
                  </a:cubicBezTo>
                  <a:cubicBezTo>
                    <a:pt x="384810" y="654368"/>
                    <a:pt x="348615" y="596265"/>
                    <a:pt x="313373" y="534353"/>
                  </a:cubicBezTo>
                  <a:close/>
                  <a:moveTo>
                    <a:pt x="238125" y="282892"/>
                  </a:moveTo>
                  <a:cubicBezTo>
                    <a:pt x="238125" y="313373"/>
                    <a:pt x="241935" y="343853"/>
                    <a:pt x="237173" y="373380"/>
                  </a:cubicBezTo>
                  <a:cubicBezTo>
                    <a:pt x="229552" y="419100"/>
                    <a:pt x="261938" y="442913"/>
                    <a:pt x="289560" y="457200"/>
                  </a:cubicBezTo>
                  <a:cubicBezTo>
                    <a:pt x="307657" y="466725"/>
                    <a:pt x="344805" y="453390"/>
                    <a:pt x="366712" y="439103"/>
                  </a:cubicBezTo>
                  <a:cubicBezTo>
                    <a:pt x="459105" y="381000"/>
                    <a:pt x="483870" y="293370"/>
                    <a:pt x="471487" y="189547"/>
                  </a:cubicBezTo>
                  <a:cubicBezTo>
                    <a:pt x="462915" y="117157"/>
                    <a:pt x="427673" y="80010"/>
                    <a:pt x="360045" y="82867"/>
                  </a:cubicBezTo>
                  <a:cubicBezTo>
                    <a:pt x="288607" y="85725"/>
                    <a:pt x="240030" y="130492"/>
                    <a:pt x="238125" y="197167"/>
                  </a:cubicBezTo>
                  <a:cubicBezTo>
                    <a:pt x="238125" y="226695"/>
                    <a:pt x="238125" y="255270"/>
                    <a:pt x="238125" y="2828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88B33534-BF21-4FAD-827E-49D8AF57ED97}"/>
                </a:ext>
              </a:extLst>
            </p:cNvPr>
            <p:cNvSpPr/>
            <p:nvPr/>
          </p:nvSpPr>
          <p:spPr>
            <a:xfrm>
              <a:off x="7728585" y="3504247"/>
              <a:ext cx="1000125" cy="1266825"/>
            </a:xfrm>
            <a:custGeom>
              <a:avLst/>
              <a:gdLst>
                <a:gd name="connsiteX0" fmla="*/ 393382 w 1000125"/>
                <a:gd name="connsiteY0" fmla="*/ 1051560 h 1266825"/>
                <a:gd name="connsiteX1" fmla="*/ 7620 w 1000125"/>
                <a:gd name="connsiteY1" fmla="*/ 1015365 h 1266825"/>
                <a:gd name="connsiteX2" fmla="*/ 4763 w 1000125"/>
                <a:gd name="connsiteY2" fmla="*/ 1002030 h 1266825"/>
                <a:gd name="connsiteX3" fmla="*/ 50482 w 1000125"/>
                <a:gd name="connsiteY3" fmla="*/ 983933 h 1266825"/>
                <a:gd name="connsiteX4" fmla="*/ 140017 w 1000125"/>
                <a:gd name="connsiteY4" fmla="*/ 915353 h 1266825"/>
                <a:gd name="connsiteX5" fmla="*/ 137160 w 1000125"/>
                <a:gd name="connsiteY5" fmla="*/ 842010 h 1266825"/>
                <a:gd name="connsiteX6" fmla="*/ 131445 w 1000125"/>
                <a:gd name="connsiteY6" fmla="*/ 166688 h 1266825"/>
                <a:gd name="connsiteX7" fmla="*/ 54292 w 1000125"/>
                <a:gd name="connsiteY7" fmla="*/ 54293 h 1266825"/>
                <a:gd name="connsiteX8" fmla="*/ 0 w 1000125"/>
                <a:gd name="connsiteY8" fmla="*/ 21908 h 1266825"/>
                <a:gd name="connsiteX9" fmla="*/ 8572 w 1000125"/>
                <a:gd name="connsiteY9" fmla="*/ 0 h 1266825"/>
                <a:gd name="connsiteX10" fmla="*/ 92392 w 1000125"/>
                <a:gd name="connsiteY10" fmla="*/ 20003 h 1266825"/>
                <a:gd name="connsiteX11" fmla="*/ 157163 w 1000125"/>
                <a:gd name="connsiteY11" fmla="*/ 32385 h 1266825"/>
                <a:gd name="connsiteX12" fmla="*/ 445770 w 1000125"/>
                <a:gd name="connsiteY12" fmla="*/ 12383 h 1266825"/>
                <a:gd name="connsiteX13" fmla="*/ 632460 w 1000125"/>
                <a:gd name="connsiteY13" fmla="*/ 164783 h 1266825"/>
                <a:gd name="connsiteX14" fmla="*/ 599122 w 1000125"/>
                <a:gd name="connsiteY14" fmla="*/ 337185 h 1266825"/>
                <a:gd name="connsiteX15" fmla="*/ 436245 w 1000125"/>
                <a:gd name="connsiteY15" fmla="*/ 526733 h 1266825"/>
                <a:gd name="connsiteX16" fmla="*/ 591502 w 1000125"/>
                <a:gd name="connsiteY16" fmla="*/ 930593 h 1266825"/>
                <a:gd name="connsiteX17" fmla="*/ 766763 w 1000125"/>
                <a:gd name="connsiteY17" fmla="*/ 1142048 h 1266825"/>
                <a:gd name="connsiteX18" fmla="*/ 951547 w 1000125"/>
                <a:gd name="connsiteY18" fmla="*/ 1219200 h 1266825"/>
                <a:gd name="connsiteX19" fmla="*/ 1001077 w 1000125"/>
                <a:gd name="connsiteY19" fmla="*/ 1223963 h 1266825"/>
                <a:gd name="connsiteX20" fmla="*/ 996315 w 1000125"/>
                <a:gd name="connsiteY20" fmla="*/ 1274445 h 1266825"/>
                <a:gd name="connsiteX21" fmla="*/ 674370 w 1000125"/>
                <a:gd name="connsiteY21" fmla="*/ 1182053 h 1266825"/>
                <a:gd name="connsiteX22" fmla="*/ 490538 w 1000125"/>
                <a:gd name="connsiteY22" fmla="*/ 1123950 h 1266825"/>
                <a:gd name="connsiteX23" fmla="*/ 481965 w 1000125"/>
                <a:gd name="connsiteY23" fmla="*/ 1109663 h 1266825"/>
                <a:gd name="connsiteX24" fmla="*/ 522922 w 1000125"/>
                <a:gd name="connsiteY24" fmla="*/ 1049655 h 1266825"/>
                <a:gd name="connsiteX25" fmla="*/ 313372 w 1000125"/>
                <a:gd name="connsiteY25" fmla="*/ 534353 h 1266825"/>
                <a:gd name="connsiteX26" fmla="*/ 249555 w 1000125"/>
                <a:gd name="connsiteY26" fmla="*/ 625793 h 1266825"/>
                <a:gd name="connsiteX27" fmla="*/ 272415 w 1000125"/>
                <a:gd name="connsiteY27" fmla="*/ 862013 h 1266825"/>
                <a:gd name="connsiteX28" fmla="*/ 356235 w 1000125"/>
                <a:gd name="connsiteY28" fmla="*/ 985838 h 1266825"/>
                <a:gd name="connsiteX29" fmla="*/ 393382 w 1000125"/>
                <a:gd name="connsiteY29" fmla="*/ 1051560 h 1266825"/>
                <a:gd name="connsiteX30" fmla="*/ 471488 w 1000125"/>
                <a:gd name="connsiteY30" fmla="*/ 208598 h 1266825"/>
                <a:gd name="connsiteX31" fmla="*/ 469582 w 1000125"/>
                <a:gd name="connsiteY31" fmla="*/ 180023 h 1266825"/>
                <a:gd name="connsiteX32" fmla="*/ 358140 w 1000125"/>
                <a:gd name="connsiteY32" fmla="*/ 81915 h 1266825"/>
                <a:gd name="connsiteX33" fmla="*/ 237172 w 1000125"/>
                <a:gd name="connsiteY33" fmla="*/ 187643 h 1266825"/>
                <a:gd name="connsiteX34" fmla="*/ 234315 w 1000125"/>
                <a:gd name="connsiteY34" fmla="*/ 372428 h 1266825"/>
                <a:gd name="connsiteX35" fmla="*/ 288607 w 1000125"/>
                <a:gd name="connsiteY35" fmla="*/ 455295 h 1266825"/>
                <a:gd name="connsiteX36" fmla="*/ 369570 w 1000125"/>
                <a:gd name="connsiteY36" fmla="*/ 435293 h 1266825"/>
                <a:gd name="connsiteX37" fmla="*/ 471488 w 1000125"/>
                <a:gd name="connsiteY37" fmla="*/ 208598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00125" h="1266825">
                  <a:moveTo>
                    <a:pt x="393382" y="1051560"/>
                  </a:moveTo>
                  <a:cubicBezTo>
                    <a:pt x="262890" y="1039178"/>
                    <a:pt x="135255" y="1027747"/>
                    <a:pt x="7620" y="1015365"/>
                  </a:cubicBezTo>
                  <a:cubicBezTo>
                    <a:pt x="6667" y="1010603"/>
                    <a:pt x="5715" y="1006793"/>
                    <a:pt x="4763" y="1002030"/>
                  </a:cubicBezTo>
                  <a:cubicBezTo>
                    <a:pt x="20002" y="995363"/>
                    <a:pt x="35242" y="987743"/>
                    <a:pt x="50482" y="983933"/>
                  </a:cubicBezTo>
                  <a:cubicBezTo>
                    <a:pt x="90488" y="973455"/>
                    <a:pt x="129540" y="960120"/>
                    <a:pt x="140017" y="915353"/>
                  </a:cubicBezTo>
                  <a:cubicBezTo>
                    <a:pt x="145732" y="892493"/>
                    <a:pt x="138113" y="866775"/>
                    <a:pt x="137160" y="842010"/>
                  </a:cubicBezTo>
                  <a:cubicBezTo>
                    <a:pt x="135255" y="617220"/>
                    <a:pt x="132397" y="391478"/>
                    <a:pt x="131445" y="166688"/>
                  </a:cubicBezTo>
                  <a:cubicBezTo>
                    <a:pt x="131445" y="109538"/>
                    <a:pt x="104775" y="75248"/>
                    <a:pt x="54292" y="54293"/>
                  </a:cubicBezTo>
                  <a:cubicBezTo>
                    <a:pt x="35242" y="46673"/>
                    <a:pt x="18097" y="32385"/>
                    <a:pt x="0" y="21908"/>
                  </a:cubicBezTo>
                  <a:cubicBezTo>
                    <a:pt x="2857" y="14288"/>
                    <a:pt x="5715" y="7620"/>
                    <a:pt x="8572" y="0"/>
                  </a:cubicBezTo>
                  <a:cubicBezTo>
                    <a:pt x="36195" y="6668"/>
                    <a:pt x="64770" y="13335"/>
                    <a:pt x="92392" y="20003"/>
                  </a:cubicBezTo>
                  <a:cubicBezTo>
                    <a:pt x="113347" y="24765"/>
                    <a:pt x="135255" y="33338"/>
                    <a:pt x="157163" y="32385"/>
                  </a:cubicBezTo>
                  <a:cubicBezTo>
                    <a:pt x="253365" y="27623"/>
                    <a:pt x="349567" y="21908"/>
                    <a:pt x="445770" y="12383"/>
                  </a:cubicBezTo>
                  <a:cubicBezTo>
                    <a:pt x="534352" y="3810"/>
                    <a:pt x="615315" y="67628"/>
                    <a:pt x="632460" y="164783"/>
                  </a:cubicBezTo>
                  <a:cubicBezTo>
                    <a:pt x="642938" y="226695"/>
                    <a:pt x="636270" y="287655"/>
                    <a:pt x="599122" y="337185"/>
                  </a:cubicBezTo>
                  <a:cubicBezTo>
                    <a:pt x="552450" y="399098"/>
                    <a:pt x="497205" y="456248"/>
                    <a:pt x="436245" y="526733"/>
                  </a:cubicBezTo>
                  <a:cubicBezTo>
                    <a:pt x="479107" y="650558"/>
                    <a:pt x="506730" y="802005"/>
                    <a:pt x="591502" y="930593"/>
                  </a:cubicBezTo>
                  <a:cubicBezTo>
                    <a:pt x="641985" y="1006793"/>
                    <a:pt x="705802" y="1074420"/>
                    <a:pt x="766763" y="1142048"/>
                  </a:cubicBezTo>
                  <a:cubicBezTo>
                    <a:pt x="815340" y="1195388"/>
                    <a:pt x="882967" y="1209675"/>
                    <a:pt x="951547" y="1219200"/>
                  </a:cubicBezTo>
                  <a:cubicBezTo>
                    <a:pt x="966788" y="1221105"/>
                    <a:pt x="982027" y="1222058"/>
                    <a:pt x="1001077" y="1223963"/>
                  </a:cubicBezTo>
                  <a:cubicBezTo>
                    <a:pt x="999172" y="1242060"/>
                    <a:pt x="998220" y="1255395"/>
                    <a:pt x="996315" y="1274445"/>
                  </a:cubicBezTo>
                  <a:cubicBezTo>
                    <a:pt x="883920" y="1254443"/>
                    <a:pt x="766763" y="1255395"/>
                    <a:pt x="674370" y="1182053"/>
                  </a:cubicBezTo>
                  <a:cubicBezTo>
                    <a:pt x="618172" y="1137285"/>
                    <a:pt x="565785" y="1103948"/>
                    <a:pt x="490538" y="1123950"/>
                  </a:cubicBezTo>
                  <a:cubicBezTo>
                    <a:pt x="487680" y="1119188"/>
                    <a:pt x="484822" y="1114425"/>
                    <a:pt x="481965" y="1109663"/>
                  </a:cubicBezTo>
                  <a:cubicBezTo>
                    <a:pt x="495300" y="1089660"/>
                    <a:pt x="509588" y="1069658"/>
                    <a:pt x="522922" y="1049655"/>
                  </a:cubicBezTo>
                  <a:cubicBezTo>
                    <a:pt x="518160" y="856297"/>
                    <a:pt x="398145" y="703898"/>
                    <a:pt x="313372" y="534353"/>
                  </a:cubicBezTo>
                  <a:cubicBezTo>
                    <a:pt x="267652" y="553403"/>
                    <a:pt x="243840" y="576263"/>
                    <a:pt x="249555" y="625793"/>
                  </a:cubicBezTo>
                  <a:cubicBezTo>
                    <a:pt x="259080" y="703898"/>
                    <a:pt x="263842" y="783908"/>
                    <a:pt x="272415" y="862013"/>
                  </a:cubicBezTo>
                  <a:cubicBezTo>
                    <a:pt x="278130" y="917258"/>
                    <a:pt x="304800" y="962978"/>
                    <a:pt x="356235" y="985838"/>
                  </a:cubicBezTo>
                  <a:cubicBezTo>
                    <a:pt x="394335" y="1002030"/>
                    <a:pt x="398145" y="1026795"/>
                    <a:pt x="393382" y="1051560"/>
                  </a:cubicBezTo>
                  <a:close/>
                  <a:moveTo>
                    <a:pt x="471488" y="208598"/>
                  </a:moveTo>
                  <a:cubicBezTo>
                    <a:pt x="470535" y="199073"/>
                    <a:pt x="470535" y="189548"/>
                    <a:pt x="469582" y="180023"/>
                  </a:cubicBezTo>
                  <a:cubicBezTo>
                    <a:pt x="460057" y="113348"/>
                    <a:pt x="421005" y="80010"/>
                    <a:pt x="358140" y="81915"/>
                  </a:cubicBezTo>
                  <a:cubicBezTo>
                    <a:pt x="291465" y="84773"/>
                    <a:pt x="239077" y="127635"/>
                    <a:pt x="237172" y="187643"/>
                  </a:cubicBezTo>
                  <a:cubicBezTo>
                    <a:pt x="234315" y="249555"/>
                    <a:pt x="240982" y="311468"/>
                    <a:pt x="234315" y="372428"/>
                  </a:cubicBezTo>
                  <a:cubicBezTo>
                    <a:pt x="229552" y="419100"/>
                    <a:pt x="261938" y="441960"/>
                    <a:pt x="288607" y="455295"/>
                  </a:cubicBezTo>
                  <a:cubicBezTo>
                    <a:pt x="307657" y="464820"/>
                    <a:pt x="347663" y="450533"/>
                    <a:pt x="369570" y="435293"/>
                  </a:cubicBezTo>
                  <a:cubicBezTo>
                    <a:pt x="447675" y="381953"/>
                    <a:pt x="490538" y="307658"/>
                    <a:pt x="471488" y="2085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43F6C141-59D8-4497-8E7D-88B112D64A35}"/>
                </a:ext>
              </a:extLst>
            </p:cNvPr>
            <p:cNvSpPr/>
            <p:nvPr/>
          </p:nvSpPr>
          <p:spPr>
            <a:xfrm>
              <a:off x="5835015" y="2926079"/>
              <a:ext cx="990600" cy="1266825"/>
            </a:xfrm>
            <a:custGeom>
              <a:avLst/>
              <a:gdLst>
                <a:gd name="connsiteX0" fmla="*/ 1000125 w 990600"/>
                <a:gd name="connsiteY0" fmla="*/ 1223963 h 1266825"/>
                <a:gd name="connsiteX1" fmla="*/ 1000125 w 990600"/>
                <a:gd name="connsiteY1" fmla="*/ 1274445 h 1266825"/>
                <a:gd name="connsiteX2" fmla="*/ 622935 w 990600"/>
                <a:gd name="connsiteY2" fmla="*/ 1138238 h 1266825"/>
                <a:gd name="connsiteX3" fmla="*/ 552450 w 990600"/>
                <a:gd name="connsiteY3" fmla="*/ 1119188 h 1266825"/>
                <a:gd name="connsiteX4" fmla="*/ 484822 w 990600"/>
                <a:gd name="connsiteY4" fmla="*/ 1118235 h 1266825"/>
                <a:gd name="connsiteX5" fmla="*/ 503872 w 990600"/>
                <a:gd name="connsiteY5" fmla="*/ 1071563 h 1266825"/>
                <a:gd name="connsiteX6" fmla="*/ 529590 w 990600"/>
                <a:gd name="connsiteY6" fmla="*/ 1015365 h 1266825"/>
                <a:gd name="connsiteX7" fmla="*/ 430530 w 990600"/>
                <a:gd name="connsiteY7" fmla="*/ 749618 h 1266825"/>
                <a:gd name="connsiteX8" fmla="*/ 314325 w 990600"/>
                <a:gd name="connsiteY8" fmla="*/ 535305 h 1266825"/>
                <a:gd name="connsiteX9" fmla="*/ 250508 w 990600"/>
                <a:gd name="connsiteY9" fmla="*/ 622935 h 1266825"/>
                <a:gd name="connsiteX10" fmla="*/ 277178 w 990600"/>
                <a:gd name="connsiteY10" fmla="*/ 878205 h 1266825"/>
                <a:gd name="connsiteX11" fmla="*/ 359092 w 990600"/>
                <a:gd name="connsiteY11" fmla="*/ 986790 h 1266825"/>
                <a:gd name="connsiteX12" fmla="*/ 392430 w 990600"/>
                <a:gd name="connsiteY12" fmla="*/ 1051560 h 1266825"/>
                <a:gd name="connsiteX13" fmla="*/ 0 w 990600"/>
                <a:gd name="connsiteY13" fmla="*/ 1015365 h 1266825"/>
                <a:gd name="connsiteX14" fmla="*/ 38100 w 990600"/>
                <a:gd name="connsiteY14" fmla="*/ 987743 h 1266825"/>
                <a:gd name="connsiteX15" fmla="*/ 91440 w 990600"/>
                <a:gd name="connsiteY15" fmla="*/ 969645 h 1266825"/>
                <a:gd name="connsiteX16" fmla="*/ 140970 w 990600"/>
                <a:gd name="connsiteY16" fmla="*/ 902018 h 1266825"/>
                <a:gd name="connsiteX17" fmla="*/ 138113 w 990600"/>
                <a:gd name="connsiteY17" fmla="*/ 260033 h 1266825"/>
                <a:gd name="connsiteX18" fmla="*/ 136207 w 990600"/>
                <a:gd name="connsiteY18" fmla="*/ 202883 h 1266825"/>
                <a:gd name="connsiteX19" fmla="*/ 37147 w 990600"/>
                <a:gd name="connsiteY19" fmla="*/ 44768 h 1266825"/>
                <a:gd name="connsiteX20" fmla="*/ 5715 w 990600"/>
                <a:gd name="connsiteY20" fmla="*/ 16193 h 1266825"/>
                <a:gd name="connsiteX21" fmla="*/ 15240 w 990600"/>
                <a:gd name="connsiteY21" fmla="*/ 0 h 1266825"/>
                <a:gd name="connsiteX22" fmla="*/ 101917 w 990600"/>
                <a:gd name="connsiteY22" fmla="*/ 22860 h 1266825"/>
                <a:gd name="connsiteX23" fmla="*/ 172403 w 990600"/>
                <a:gd name="connsiteY23" fmla="*/ 31433 h 1266825"/>
                <a:gd name="connsiteX24" fmla="*/ 441960 w 990600"/>
                <a:gd name="connsiteY24" fmla="*/ 11430 h 1266825"/>
                <a:gd name="connsiteX25" fmla="*/ 636270 w 990600"/>
                <a:gd name="connsiteY25" fmla="*/ 247650 h 1266825"/>
                <a:gd name="connsiteX26" fmla="*/ 470535 w 990600"/>
                <a:gd name="connsiteY26" fmla="*/ 483870 h 1266825"/>
                <a:gd name="connsiteX27" fmla="*/ 426720 w 990600"/>
                <a:gd name="connsiteY27" fmla="*/ 512445 h 1266825"/>
                <a:gd name="connsiteX28" fmla="*/ 569595 w 990600"/>
                <a:gd name="connsiteY28" fmla="*/ 892493 h 1266825"/>
                <a:gd name="connsiteX29" fmla="*/ 633412 w 990600"/>
                <a:gd name="connsiteY29" fmla="*/ 980123 h 1266825"/>
                <a:gd name="connsiteX30" fmla="*/ 718185 w 990600"/>
                <a:gd name="connsiteY30" fmla="*/ 1082040 h 1266825"/>
                <a:gd name="connsiteX31" fmla="*/ 964883 w 990600"/>
                <a:gd name="connsiteY31" fmla="*/ 1221105 h 1266825"/>
                <a:gd name="connsiteX32" fmla="*/ 1000125 w 990600"/>
                <a:gd name="connsiteY32" fmla="*/ 1223963 h 1266825"/>
                <a:gd name="connsiteX33" fmla="*/ 239078 w 990600"/>
                <a:gd name="connsiteY33" fmla="*/ 280988 h 1266825"/>
                <a:gd name="connsiteX34" fmla="*/ 239078 w 990600"/>
                <a:gd name="connsiteY34" fmla="*/ 280988 h 1266825"/>
                <a:gd name="connsiteX35" fmla="*/ 238125 w 990600"/>
                <a:gd name="connsiteY35" fmla="*/ 371475 h 1266825"/>
                <a:gd name="connsiteX36" fmla="*/ 291465 w 990600"/>
                <a:gd name="connsiteY36" fmla="*/ 459105 h 1266825"/>
                <a:gd name="connsiteX37" fmla="*/ 376237 w 990600"/>
                <a:gd name="connsiteY37" fmla="*/ 433388 h 1266825"/>
                <a:gd name="connsiteX38" fmla="*/ 471487 w 990600"/>
                <a:gd name="connsiteY38" fmla="*/ 193358 h 1266825"/>
                <a:gd name="connsiteX39" fmla="*/ 361950 w 990600"/>
                <a:gd name="connsiteY39" fmla="*/ 82868 h 1266825"/>
                <a:gd name="connsiteX40" fmla="*/ 239078 w 990600"/>
                <a:gd name="connsiteY40" fmla="*/ 195263 h 1266825"/>
                <a:gd name="connsiteX41" fmla="*/ 239078 w 990600"/>
                <a:gd name="connsiteY41" fmla="*/ 280988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990600" h="1266825">
                  <a:moveTo>
                    <a:pt x="1000125" y="1223963"/>
                  </a:moveTo>
                  <a:cubicBezTo>
                    <a:pt x="1000125" y="1240155"/>
                    <a:pt x="1000125" y="1253490"/>
                    <a:pt x="1000125" y="1274445"/>
                  </a:cubicBezTo>
                  <a:cubicBezTo>
                    <a:pt x="863917" y="1249680"/>
                    <a:pt x="724853" y="1250633"/>
                    <a:pt x="622935" y="1138238"/>
                  </a:cubicBezTo>
                  <a:cubicBezTo>
                    <a:pt x="608647" y="1122998"/>
                    <a:pt x="577215" y="1122998"/>
                    <a:pt x="552450" y="1119188"/>
                  </a:cubicBezTo>
                  <a:cubicBezTo>
                    <a:pt x="534353" y="1116330"/>
                    <a:pt x="514350" y="1118235"/>
                    <a:pt x="484822" y="1118235"/>
                  </a:cubicBezTo>
                  <a:cubicBezTo>
                    <a:pt x="491490" y="1100138"/>
                    <a:pt x="494347" y="1075373"/>
                    <a:pt x="503872" y="1071563"/>
                  </a:cubicBezTo>
                  <a:cubicBezTo>
                    <a:pt x="535305" y="1060133"/>
                    <a:pt x="531495" y="1041083"/>
                    <a:pt x="529590" y="1015365"/>
                  </a:cubicBezTo>
                  <a:cubicBezTo>
                    <a:pt x="522922" y="916305"/>
                    <a:pt x="472440" y="835343"/>
                    <a:pt x="430530" y="749618"/>
                  </a:cubicBezTo>
                  <a:cubicBezTo>
                    <a:pt x="395287" y="677228"/>
                    <a:pt x="353378" y="607695"/>
                    <a:pt x="314325" y="535305"/>
                  </a:cubicBezTo>
                  <a:cubicBezTo>
                    <a:pt x="269558" y="550545"/>
                    <a:pt x="244792" y="574358"/>
                    <a:pt x="250508" y="622935"/>
                  </a:cubicBezTo>
                  <a:cubicBezTo>
                    <a:pt x="260033" y="707708"/>
                    <a:pt x="266700" y="793433"/>
                    <a:pt x="277178" y="878205"/>
                  </a:cubicBezTo>
                  <a:cubicBezTo>
                    <a:pt x="283845" y="928688"/>
                    <a:pt x="313372" y="967740"/>
                    <a:pt x="359092" y="986790"/>
                  </a:cubicBezTo>
                  <a:cubicBezTo>
                    <a:pt x="397192" y="1002030"/>
                    <a:pt x="396240" y="1026795"/>
                    <a:pt x="392430" y="1051560"/>
                  </a:cubicBezTo>
                  <a:cubicBezTo>
                    <a:pt x="263842" y="1040130"/>
                    <a:pt x="139065" y="1027748"/>
                    <a:pt x="0" y="1015365"/>
                  </a:cubicBezTo>
                  <a:cubicBezTo>
                    <a:pt x="17145" y="1002030"/>
                    <a:pt x="26670" y="992505"/>
                    <a:pt x="38100" y="987743"/>
                  </a:cubicBezTo>
                  <a:cubicBezTo>
                    <a:pt x="55245" y="980123"/>
                    <a:pt x="79057" y="981075"/>
                    <a:pt x="91440" y="969645"/>
                  </a:cubicBezTo>
                  <a:cubicBezTo>
                    <a:pt x="112395" y="950595"/>
                    <a:pt x="140970" y="924878"/>
                    <a:pt x="140970" y="902018"/>
                  </a:cubicBezTo>
                  <a:cubicBezTo>
                    <a:pt x="142875" y="687705"/>
                    <a:pt x="140017" y="474345"/>
                    <a:pt x="138113" y="260033"/>
                  </a:cubicBezTo>
                  <a:cubicBezTo>
                    <a:pt x="138113" y="240983"/>
                    <a:pt x="136207" y="221933"/>
                    <a:pt x="136207" y="202883"/>
                  </a:cubicBezTo>
                  <a:cubicBezTo>
                    <a:pt x="138113" y="128588"/>
                    <a:pt x="114300" y="70485"/>
                    <a:pt x="37147" y="44768"/>
                  </a:cubicBezTo>
                  <a:cubicBezTo>
                    <a:pt x="24765" y="40958"/>
                    <a:pt x="16192" y="25718"/>
                    <a:pt x="5715" y="16193"/>
                  </a:cubicBezTo>
                  <a:cubicBezTo>
                    <a:pt x="8572" y="10478"/>
                    <a:pt x="11430" y="5715"/>
                    <a:pt x="15240" y="0"/>
                  </a:cubicBezTo>
                  <a:cubicBezTo>
                    <a:pt x="43815" y="7620"/>
                    <a:pt x="72390" y="17145"/>
                    <a:pt x="101917" y="22860"/>
                  </a:cubicBezTo>
                  <a:cubicBezTo>
                    <a:pt x="124778" y="27623"/>
                    <a:pt x="148590" y="33338"/>
                    <a:pt x="172403" y="31433"/>
                  </a:cubicBezTo>
                  <a:cubicBezTo>
                    <a:pt x="261937" y="26670"/>
                    <a:pt x="352425" y="19050"/>
                    <a:pt x="441960" y="11430"/>
                  </a:cubicBezTo>
                  <a:cubicBezTo>
                    <a:pt x="566737" y="953"/>
                    <a:pt x="663892" y="117158"/>
                    <a:pt x="636270" y="247650"/>
                  </a:cubicBezTo>
                  <a:cubicBezTo>
                    <a:pt x="615315" y="349567"/>
                    <a:pt x="551497" y="422910"/>
                    <a:pt x="470535" y="483870"/>
                  </a:cubicBezTo>
                  <a:cubicBezTo>
                    <a:pt x="459105" y="492442"/>
                    <a:pt x="446722" y="499110"/>
                    <a:pt x="426720" y="512445"/>
                  </a:cubicBezTo>
                  <a:cubicBezTo>
                    <a:pt x="473392" y="639128"/>
                    <a:pt x="519112" y="766763"/>
                    <a:pt x="569595" y="892493"/>
                  </a:cubicBezTo>
                  <a:cubicBezTo>
                    <a:pt x="582930" y="924878"/>
                    <a:pt x="610553" y="951548"/>
                    <a:pt x="633412" y="980123"/>
                  </a:cubicBezTo>
                  <a:cubicBezTo>
                    <a:pt x="661035" y="1014413"/>
                    <a:pt x="695325" y="1044893"/>
                    <a:pt x="718185" y="1082040"/>
                  </a:cubicBezTo>
                  <a:cubicBezTo>
                    <a:pt x="775335" y="1175385"/>
                    <a:pt x="862012" y="1211580"/>
                    <a:pt x="964883" y="1221105"/>
                  </a:cubicBezTo>
                  <a:cubicBezTo>
                    <a:pt x="977265" y="1222058"/>
                    <a:pt x="987742" y="1223010"/>
                    <a:pt x="1000125" y="1223963"/>
                  </a:cubicBezTo>
                  <a:close/>
                  <a:moveTo>
                    <a:pt x="239078" y="280988"/>
                  </a:moveTo>
                  <a:cubicBezTo>
                    <a:pt x="239078" y="280988"/>
                    <a:pt x="239078" y="280988"/>
                    <a:pt x="239078" y="280988"/>
                  </a:cubicBezTo>
                  <a:cubicBezTo>
                    <a:pt x="239078" y="311467"/>
                    <a:pt x="242887" y="341948"/>
                    <a:pt x="238125" y="371475"/>
                  </a:cubicBezTo>
                  <a:cubicBezTo>
                    <a:pt x="230505" y="418148"/>
                    <a:pt x="260985" y="447675"/>
                    <a:pt x="291465" y="459105"/>
                  </a:cubicBezTo>
                  <a:cubicBezTo>
                    <a:pt x="313372" y="467678"/>
                    <a:pt x="352425" y="450533"/>
                    <a:pt x="376237" y="433388"/>
                  </a:cubicBezTo>
                  <a:cubicBezTo>
                    <a:pt x="461010" y="376238"/>
                    <a:pt x="482917" y="292417"/>
                    <a:pt x="471487" y="193358"/>
                  </a:cubicBezTo>
                  <a:cubicBezTo>
                    <a:pt x="462915" y="120968"/>
                    <a:pt x="429578" y="81915"/>
                    <a:pt x="361950" y="82868"/>
                  </a:cubicBezTo>
                  <a:cubicBezTo>
                    <a:pt x="292417" y="83820"/>
                    <a:pt x="240983" y="129540"/>
                    <a:pt x="239078" y="195263"/>
                  </a:cubicBezTo>
                  <a:cubicBezTo>
                    <a:pt x="238125" y="223838"/>
                    <a:pt x="239078" y="252413"/>
                    <a:pt x="239078" y="2809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F27DB6A-FE06-4227-9028-BB401073C90C}"/>
                </a:ext>
              </a:extLst>
            </p:cNvPr>
            <p:cNvSpPr/>
            <p:nvPr/>
          </p:nvSpPr>
          <p:spPr>
            <a:xfrm>
              <a:off x="5159726" y="2939414"/>
              <a:ext cx="619125" cy="1076325"/>
            </a:xfrm>
            <a:custGeom>
              <a:avLst/>
              <a:gdLst>
                <a:gd name="connsiteX0" fmla="*/ 339056 w 619125"/>
                <a:gd name="connsiteY0" fmla="*/ 0 h 1076325"/>
                <a:gd name="connsiteX1" fmla="*/ 465739 w 619125"/>
                <a:gd name="connsiteY1" fmla="*/ 81915 h 1076325"/>
                <a:gd name="connsiteX2" fmla="*/ 562894 w 619125"/>
                <a:gd name="connsiteY2" fmla="*/ 211455 h 1076325"/>
                <a:gd name="connsiteX3" fmla="*/ 620044 w 619125"/>
                <a:gd name="connsiteY3" fmla="*/ 679132 h 1076325"/>
                <a:gd name="connsiteX4" fmla="*/ 444784 w 619125"/>
                <a:gd name="connsiteY4" fmla="*/ 1020128 h 1076325"/>
                <a:gd name="connsiteX5" fmla="*/ 168559 w 619125"/>
                <a:gd name="connsiteY5" fmla="*/ 1008698 h 1076325"/>
                <a:gd name="connsiteX6" fmla="*/ 5681 w 619125"/>
                <a:gd name="connsiteY6" fmla="*/ 516255 h 1076325"/>
                <a:gd name="connsiteX7" fmla="*/ 23779 w 619125"/>
                <a:gd name="connsiteY7" fmla="*/ 389573 h 1076325"/>
                <a:gd name="connsiteX8" fmla="*/ 280954 w 619125"/>
                <a:gd name="connsiteY8" fmla="*/ 47625 h 1076325"/>
                <a:gd name="connsiteX9" fmla="*/ 314291 w 619125"/>
                <a:gd name="connsiteY9" fmla="*/ 29527 h 1076325"/>
                <a:gd name="connsiteX10" fmla="*/ 339056 w 619125"/>
                <a:gd name="connsiteY10" fmla="*/ 0 h 1076325"/>
                <a:gd name="connsiteX11" fmla="*/ 326674 w 619125"/>
                <a:gd name="connsiteY11" fmla="*/ 97155 h 1076325"/>
                <a:gd name="connsiteX12" fmla="*/ 302861 w 619125"/>
                <a:gd name="connsiteY12" fmla="*/ 97155 h 1076325"/>
                <a:gd name="connsiteX13" fmla="*/ 222851 w 619125"/>
                <a:gd name="connsiteY13" fmla="*/ 251460 h 1076325"/>
                <a:gd name="connsiteX14" fmla="*/ 220946 w 619125"/>
                <a:gd name="connsiteY14" fmla="*/ 875348 h 1076325"/>
                <a:gd name="connsiteX15" fmla="*/ 276191 w 619125"/>
                <a:gd name="connsiteY15" fmla="*/ 966788 h 1076325"/>
                <a:gd name="connsiteX16" fmla="*/ 361916 w 619125"/>
                <a:gd name="connsiteY16" fmla="*/ 990600 h 1076325"/>
                <a:gd name="connsiteX17" fmla="*/ 418114 w 619125"/>
                <a:gd name="connsiteY17" fmla="*/ 904875 h 1076325"/>
                <a:gd name="connsiteX18" fmla="*/ 429543 w 619125"/>
                <a:gd name="connsiteY18" fmla="*/ 817245 h 1076325"/>
                <a:gd name="connsiteX19" fmla="*/ 456214 w 619125"/>
                <a:gd name="connsiteY19" fmla="*/ 506730 h 1076325"/>
                <a:gd name="connsiteX20" fmla="*/ 406684 w 619125"/>
                <a:gd name="connsiteY20" fmla="*/ 260985 h 1076325"/>
                <a:gd name="connsiteX21" fmla="*/ 326674 w 619125"/>
                <a:gd name="connsiteY21" fmla="*/ 97155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19125" h="1076325">
                  <a:moveTo>
                    <a:pt x="339056" y="0"/>
                  </a:moveTo>
                  <a:cubicBezTo>
                    <a:pt x="383824" y="28575"/>
                    <a:pt x="430496" y="48577"/>
                    <a:pt x="465739" y="81915"/>
                  </a:cubicBezTo>
                  <a:cubicBezTo>
                    <a:pt x="504791" y="119063"/>
                    <a:pt x="547654" y="162877"/>
                    <a:pt x="562894" y="211455"/>
                  </a:cubicBezTo>
                  <a:cubicBezTo>
                    <a:pt x="609566" y="362903"/>
                    <a:pt x="641951" y="519113"/>
                    <a:pt x="620044" y="679132"/>
                  </a:cubicBezTo>
                  <a:cubicBezTo>
                    <a:pt x="601946" y="811530"/>
                    <a:pt x="539081" y="926782"/>
                    <a:pt x="444784" y="1020128"/>
                  </a:cubicBezTo>
                  <a:cubicBezTo>
                    <a:pt x="358106" y="1105853"/>
                    <a:pt x="253331" y="1102043"/>
                    <a:pt x="168559" y="1008698"/>
                  </a:cubicBezTo>
                  <a:cubicBezTo>
                    <a:pt x="42829" y="870585"/>
                    <a:pt x="-20036" y="706755"/>
                    <a:pt x="5681" y="516255"/>
                  </a:cubicBezTo>
                  <a:cubicBezTo>
                    <a:pt x="11396" y="474345"/>
                    <a:pt x="19968" y="431482"/>
                    <a:pt x="23779" y="389573"/>
                  </a:cubicBezTo>
                  <a:cubicBezTo>
                    <a:pt x="37114" y="220980"/>
                    <a:pt x="141889" y="121920"/>
                    <a:pt x="280954" y="47625"/>
                  </a:cubicBezTo>
                  <a:cubicBezTo>
                    <a:pt x="292384" y="41910"/>
                    <a:pt x="304766" y="37148"/>
                    <a:pt x="314291" y="29527"/>
                  </a:cubicBezTo>
                  <a:cubicBezTo>
                    <a:pt x="322864" y="21908"/>
                    <a:pt x="328579" y="12383"/>
                    <a:pt x="339056" y="0"/>
                  </a:cubicBezTo>
                  <a:close/>
                  <a:moveTo>
                    <a:pt x="326674" y="97155"/>
                  </a:moveTo>
                  <a:cubicBezTo>
                    <a:pt x="319054" y="97155"/>
                    <a:pt x="311434" y="97155"/>
                    <a:pt x="302861" y="97155"/>
                  </a:cubicBezTo>
                  <a:cubicBezTo>
                    <a:pt x="276191" y="148590"/>
                    <a:pt x="240949" y="197168"/>
                    <a:pt x="222851" y="251460"/>
                  </a:cubicBezTo>
                  <a:cubicBezTo>
                    <a:pt x="157129" y="458153"/>
                    <a:pt x="145699" y="667703"/>
                    <a:pt x="220946" y="875348"/>
                  </a:cubicBezTo>
                  <a:cubicBezTo>
                    <a:pt x="232376" y="907732"/>
                    <a:pt x="256189" y="937260"/>
                    <a:pt x="276191" y="966788"/>
                  </a:cubicBezTo>
                  <a:cubicBezTo>
                    <a:pt x="297146" y="999173"/>
                    <a:pt x="332389" y="1012507"/>
                    <a:pt x="361916" y="990600"/>
                  </a:cubicBezTo>
                  <a:cubicBezTo>
                    <a:pt x="387634" y="970598"/>
                    <a:pt x="405731" y="936307"/>
                    <a:pt x="418114" y="904875"/>
                  </a:cubicBezTo>
                  <a:cubicBezTo>
                    <a:pt x="428591" y="878205"/>
                    <a:pt x="426686" y="846773"/>
                    <a:pt x="429543" y="817245"/>
                  </a:cubicBezTo>
                  <a:cubicBezTo>
                    <a:pt x="440021" y="713423"/>
                    <a:pt x="459071" y="610553"/>
                    <a:pt x="456214" y="506730"/>
                  </a:cubicBezTo>
                  <a:cubicBezTo>
                    <a:pt x="454309" y="423863"/>
                    <a:pt x="431449" y="340043"/>
                    <a:pt x="406684" y="260985"/>
                  </a:cubicBezTo>
                  <a:cubicBezTo>
                    <a:pt x="390491" y="202882"/>
                    <a:pt x="354296" y="151448"/>
                    <a:pt x="326674" y="971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C66F0AC-783C-4F4F-AC3F-8B30D798853D}"/>
                </a:ext>
              </a:extLst>
            </p:cNvPr>
            <p:cNvSpPr/>
            <p:nvPr/>
          </p:nvSpPr>
          <p:spPr>
            <a:xfrm>
              <a:off x="9975532" y="3485126"/>
              <a:ext cx="1028700" cy="1152525"/>
            </a:xfrm>
            <a:custGeom>
              <a:avLst/>
              <a:gdLst>
                <a:gd name="connsiteX0" fmla="*/ 709613 w 1028700"/>
                <a:gd name="connsiteY0" fmla="*/ 1136403 h 1152525"/>
                <a:gd name="connsiteX1" fmla="*/ 542925 w 1028700"/>
                <a:gd name="connsiteY1" fmla="*/ 1109733 h 1152525"/>
                <a:gd name="connsiteX2" fmla="*/ 425768 w 1028700"/>
                <a:gd name="connsiteY2" fmla="*/ 1044963 h 1152525"/>
                <a:gd name="connsiteX3" fmla="*/ 377190 w 1028700"/>
                <a:gd name="connsiteY3" fmla="*/ 1031628 h 1152525"/>
                <a:gd name="connsiteX4" fmla="*/ 414338 w 1028700"/>
                <a:gd name="connsiteY4" fmla="*/ 1005911 h 1152525"/>
                <a:gd name="connsiteX5" fmla="*/ 434340 w 1028700"/>
                <a:gd name="connsiteY5" fmla="*/ 972573 h 1152525"/>
                <a:gd name="connsiteX6" fmla="*/ 440055 w 1028700"/>
                <a:gd name="connsiteY6" fmla="*/ 278201 h 1152525"/>
                <a:gd name="connsiteX7" fmla="*/ 440055 w 1028700"/>
                <a:gd name="connsiteY7" fmla="*/ 120086 h 1152525"/>
                <a:gd name="connsiteX8" fmla="*/ 143828 w 1028700"/>
                <a:gd name="connsiteY8" fmla="*/ 188666 h 1152525"/>
                <a:gd name="connsiteX9" fmla="*/ 69532 w 1028700"/>
                <a:gd name="connsiteY9" fmla="*/ 103893 h 1152525"/>
                <a:gd name="connsiteX10" fmla="*/ 0 w 1028700"/>
                <a:gd name="connsiteY10" fmla="*/ 22931 h 1152525"/>
                <a:gd name="connsiteX11" fmla="*/ 267653 w 1028700"/>
                <a:gd name="connsiteY11" fmla="*/ 3881 h 1152525"/>
                <a:gd name="connsiteX12" fmla="*/ 546735 w 1028700"/>
                <a:gd name="connsiteY12" fmla="*/ 51506 h 1152525"/>
                <a:gd name="connsiteX13" fmla="*/ 855345 w 1028700"/>
                <a:gd name="connsiteY13" fmla="*/ 145803 h 1152525"/>
                <a:gd name="connsiteX14" fmla="*/ 1001078 w 1028700"/>
                <a:gd name="connsiteY14" fmla="*/ 78176 h 1152525"/>
                <a:gd name="connsiteX15" fmla="*/ 1029653 w 1028700"/>
                <a:gd name="connsiteY15" fmla="*/ 27693 h 1152525"/>
                <a:gd name="connsiteX16" fmla="*/ 875348 w 1028700"/>
                <a:gd name="connsiteY16" fmla="*/ 197238 h 1152525"/>
                <a:gd name="connsiteX17" fmla="*/ 563880 w 1028700"/>
                <a:gd name="connsiteY17" fmla="*/ 161043 h 1152525"/>
                <a:gd name="connsiteX18" fmla="*/ 559118 w 1028700"/>
                <a:gd name="connsiteY18" fmla="*/ 207716 h 1152525"/>
                <a:gd name="connsiteX19" fmla="*/ 573405 w 1028700"/>
                <a:gd name="connsiteY19" fmla="*/ 964001 h 1152525"/>
                <a:gd name="connsiteX20" fmla="*/ 709613 w 1028700"/>
                <a:gd name="connsiteY20" fmla="*/ 1136403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8700" h="1152525">
                  <a:moveTo>
                    <a:pt x="709613" y="1136403"/>
                  </a:moveTo>
                  <a:cubicBezTo>
                    <a:pt x="645795" y="1180218"/>
                    <a:pt x="569595" y="1164978"/>
                    <a:pt x="542925" y="1109733"/>
                  </a:cubicBezTo>
                  <a:cubicBezTo>
                    <a:pt x="519113" y="1060203"/>
                    <a:pt x="477203" y="1044963"/>
                    <a:pt x="425768" y="1044963"/>
                  </a:cubicBezTo>
                  <a:cubicBezTo>
                    <a:pt x="410528" y="1044963"/>
                    <a:pt x="394335" y="1043058"/>
                    <a:pt x="377190" y="1031628"/>
                  </a:cubicBezTo>
                  <a:cubicBezTo>
                    <a:pt x="389573" y="1023055"/>
                    <a:pt x="403860" y="1016388"/>
                    <a:pt x="414338" y="1005911"/>
                  </a:cubicBezTo>
                  <a:cubicBezTo>
                    <a:pt x="423863" y="996386"/>
                    <a:pt x="434340" y="984003"/>
                    <a:pt x="434340" y="972573"/>
                  </a:cubicBezTo>
                  <a:cubicBezTo>
                    <a:pt x="437198" y="741116"/>
                    <a:pt x="438150" y="509658"/>
                    <a:pt x="440055" y="278201"/>
                  </a:cubicBezTo>
                  <a:cubicBezTo>
                    <a:pt x="440055" y="225813"/>
                    <a:pt x="440055" y="173426"/>
                    <a:pt x="440055" y="120086"/>
                  </a:cubicBezTo>
                  <a:cubicBezTo>
                    <a:pt x="300038" y="50553"/>
                    <a:pt x="194310" y="72461"/>
                    <a:pt x="143828" y="188666"/>
                  </a:cubicBezTo>
                  <a:cubicBezTo>
                    <a:pt x="118110" y="159138"/>
                    <a:pt x="93345" y="131516"/>
                    <a:pt x="69532" y="103893"/>
                  </a:cubicBezTo>
                  <a:cubicBezTo>
                    <a:pt x="44768" y="75318"/>
                    <a:pt x="20003" y="46743"/>
                    <a:pt x="0" y="22931"/>
                  </a:cubicBezTo>
                  <a:cubicBezTo>
                    <a:pt x="88582" y="17216"/>
                    <a:pt x="180023" y="18168"/>
                    <a:pt x="267653" y="3881"/>
                  </a:cubicBezTo>
                  <a:cubicBezTo>
                    <a:pt x="368618" y="-12312"/>
                    <a:pt x="456248" y="25788"/>
                    <a:pt x="546735" y="51506"/>
                  </a:cubicBezTo>
                  <a:cubicBezTo>
                    <a:pt x="650557" y="80081"/>
                    <a:pt x="751523" y="116276"/>
                    <a:pt x="855345" y="145803"/>
                  </a:cubicBezTo>
                  <a:cubicBezTo>
                    <a:pt x="942023" y="170568"/>
                    <a:pt x="962026" y="158186"/>
                    <a:pt x="1001078" y="78176"/>
                  </a:cubicBezTo>
                  <a:cubicBezTo>
                    <a:pt x="1009651" y="61031"/>
                    <a:pt x="1018222" y="43886"/>
                    <a:pt x="1029653" y="27693"/>
                  </a:cubicBezTo>
                  <a:cubicBezTo>
                    <a:pt x="1035368" y="141993"/>
                    <a:pt x="982980" y="203906"/>
                    <a:pt x="875348" y="197238"/>
                  </a:cubicBezTo>
                  <a:cubicBezTo>
                    <a:pt x="773430" y="191523"/>
                    <a:pt x="671513" y="174378"/>
                    <a:pt x="563880" y="161043"/>
                  </a:cubicBezTo>
                  <a:cubicBezTo>
                    <a:pt x="562928" y="171521"/>
                    <a:pt x="559118" y="189618"/>
                    <a:pt x="559118" y="207716"/>
                  </a:cubicBezTo>
                  <a:cubicBezTo>
                    <a:pt x="562928" y="460128"/>
                    <a:pt x="566738" y="711588"/>
                    <a:pt x="573405" y="964001"/>
                  </a:cubicBezTo>
                  <a:cubicBezTo>
                    <a:pt x="575310" y="1047821"/>
                    <a:pt x="603885" y="1119258"/>
                    <a:pt x="709613" y="11364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D35575A-A00C-4D6D-993D-455CE3322867}"/>
                </a:ext>
              </a:extLst>
            </p:cNvPr>
            <p:cNvSpPr/>
            <p:nvPr/>
          </p:nvSpPr>
          <p:spPr>
            <a:xfrm>
              <a:off x="2775585" y="2237422"/>
              <a:ext cx="504825" cy="1190625"/>
            </a:xfrm>
            <a:custGeom>
              <a:avLst/>
              <a:gdLst>
                <a:gd name="connsiteX0" fmla="*/ 493395 w 504825"/>
                <a:gd name="connsiteY0" fmla="*/ 1191578 h 1190625"/>
                <a:gd name="connsiteX1" fmla="*/ 283845 w 504825"/>
                <a:gd name="connsiteY1" fmla="*/ 1122998 h 1190625"/>
                <a:gd name="connsiteX2" fmla="*/ 67628 w 504825"/>
                <a:gd name="connsiteY2" fmla="*/ 1120140 h 1190625"/>
                <a:gd name="connsiteX3" fmla="*/ 69533 w 504825"/>
                <a:gd name="connsiteY3" fmla="*/ 1115378 h 1190625"/>
                <a:gd name="connsiteX4" fmla="*/ 146685 w 504825"/>
                <a:gd name="connsiteY4" fmla="*/ 942023 h 1190625"/>
                <a:gd name="connsiteX5" fmla="*/ 130493 w 504825"/>
                <a:gd name="connsiteY5" fmla="*/ 290513 h 1190625"/>
                <a:gd name="connsiteX6" fmla="*/ 36195 w 504825"/>
                <a:gd name="connsiteY6" fmla="*/ 167640 h 1190625"/>
                <a:gd name="connsiteX7" fmla="*/ 0 w 504825"/>
                <a:gd name="connsiteY7" fmla="*/ 138113 h 1190625"/>
                <a:gd name="connsiteX8" fmla="*/ 134303 w 504825"/>
                <a:gd name="connsiteY8" fmla="*/ 125730 h 1190625"/>
                <a:gd name="connsiteX9" fmla="*/ 335280 w 504825"/>
                <a:gd name="connsiteY9" fmla="*/ 14288 h 1190625"/>
                <a:gd name="connsiteX10" fmla="*/ 374333 w 504825"/>
                <a:gd name="connsiteY10" fmla="*/ 0 h 1190625"/>
                <a:gd name="connsiteX11" fmla="*/ 380048 w 504825"/>
                <a:gd name="connsiteY11" fmla="*/ 14288 h 1190625"/>
                <a:gd name="connsiteX12" fmla="*/ 365760 w 504825"/>
                <a:gd name="connsiteY12" fmla="*/ 32385 h 1190625"/>
                <a:gd name="connsiteX13" fmla="*/ 254318 w 504825"/>
                <a:gd name="connsiteY13" fmla="*/ 336232 h 1190625"/>
                <a:gd name="connsiteX14" fmla="*/ 279083 w 504825"/>
                <a:gd name="connsiteY14" fmla="*/ 948690 h 1190625"/>
                <a:gd name="connsiteX15" fmla="*/ 302895 w 504825"/>
                <a:gd name="connsiteY15" fmla="*/ 1002030 h 1190625"/>
                <a:gd name="connsiteX16" fmla="*/ 446723 w 504825"/>
                <a:gd name="connsiteY16" fmla="*/ 1118235 h 1190625"/>
                <a:gd name="connsiteX17" fmla="*/ 505778 w 504825"/>
                <a:gd name="connsiteY17" fmla="*/ 1179195 h 1190625"/>
                <a:gd name="connsiteX18" fmla="*/ 493395 w 504825"/>
                <a:gd name="connsiteY18" fmla="*/ 1191578 h 1190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4825" h="1190625">
                  <a:moveTo>
                    <a:pt x="493395" y="1191578"/>
                  </a:moveTo>
                  <a:cubicBezTo>
                    <a:pt x="423863" y="1167765"/>
                    <a:pt x="355283" y="1134428"/>
                    <a:pt x="283845" y="1122998"/>
                  </a:cubicBezTo>
                  <a:cubicBezTo>
                    <a:pt x="213360" y="1111568"/>
                    <a:pt x="139065" y="1120140"/>
                    <a:pt x="67628" y="1120140"/>
                  </a:cubicBezTo>
                  <a:cubicBezTo>
                    <a:pt x="66675" y="1122998"/>
                    <a:pt x="66675" y="1116330"/>
                    <a:pt x="69533" y="1115378"/>
                  </a:cubicBezTo>
                  <a:cubicBezTo>
                    <a:pt x="153353" y="1083945"/>
                    <a:pt x="146685" y="1007745"/>
                    <a:pt x="146685" y="942023"/>
                  </a:cubicBezTo>
                  <a:cubicBezTo>
                    <a:pt x="144780" y="724853"/>
                    <a:pt x="138113" y="507682"/>
                    <a:pt x="130493" y="290513"/>
                  </a:cubicBezTo>
                  <a:cubicBezTo>
                    <a:pt x="127635" y="211455"/>
                    <a:pt x="110490" y="193358"/>
                    <a:pt x="36195" y="167640"/>
                  </a:cubicBezTo>
                  <a:cubicBezTo>
                    <a:pt x="24765" y="163830"/>
                    <a:pt x="17145" y="152400"/>
                    <a:pt x="0" y="138113"/>
                  </a:cubicBezTo>
                  <a:cubicBezTo>
                    <a:pt x="53340" y="133350"/>
                    <a:pt x="95250" y="133350"/>
                    <a:pt x="134303" y="125730"/>
                  </a:cubicBezTo>
                  <a:cubicBezTo>
                    <a:pt x="212408" y="109538"/>
                    <a:pt x="278130" y="68580"/>
                    <a:pt x="335280" y="14288"/>
                  </a:cubicBezTo>
                  <a:cubicBezTo>
                    <a:pt x="344805" y="5715"/>
                    <a:pt x="360998" y="4763"/>
                    <a:pt x="374333" y="0"/>
                  </a:cubicBezTo>
                  <a:cubicBezTo>
                    <a:pt x="376238" y="4763"/>
                    <a:pt x="378143" y="9525"/>
                    <a:pt x="380048" y="14288"/>
                  </a:cubicBezTo>
                  <a:cubicBezTo>
                    <a:pt x="375285" y="20002"/>
                    <a:pt x="371475" y="27622"/>
                    <a:pt x="365760" y="32385"/>
                  </a:cubicBezTo>
                  <a:cubicBezTo>
                    <a:pt x="274320" y="113347"/>
                    <a:pt x="247650" y="217170"/>
                    <a:pt x="254318" y="336232"/>
                  </a:cubicBezTo>
                  <a:cubicBezTo>
                    <a:pt x="265748" y="540068"/>
                    <a:pt x="270510" y="744855"/>
                    <a:pt x="279083" y="948690"/>
                  </a:cubicBezTo>
                  <a:cubicBezTo>
                    <a:pt x="280035" y="966787"/>
                    <a:pt x="289560" y="989648"/>
                    <a:pt x="302895" y="1002030"/>
                  </a:cubicBezTo>
                  <a:cubicBezTo>
                    <a:pt x="348615" y="1042987"/>
                    <a:pt x="399098" y="1079183"/>
                    <a:pt x="446723" y="1118235"/>
                  </a:cubicBezTo>
                  <a:cubicBezTo>
                    <a:pt x="467678" y="1136333"/>
                    <a:pt x="485775" y="1158240"/>
                    <a:pt x="505778" y="1179195"/>
                  </a:cubicBezTo>
                  <a:cubicBezTo>
                    <a:pt x="501968" y="1183005"/>
                    <a:pt x="498158" y="1186815"/>
                    <a:pt x="493395" y="11915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3E0E931B-5C0C-4E69-B1BD-793D34188F95}"/>
              </a:ext>
            </a:extLst>
          </p:cNvPr>
          <p:cNvGrpSpPr/>
          <p:nvPr/>
        </p:nvGrpSpPr>
        <p:grpSpPr>
          <a:xfrm>
            <a:off x="-32557" y="-61394"/>
            <a:ext cx="2778774" cy="2918223"/>
            <a:chOff x="3840127" y="1472182"/>
            <a:chExt cx="4503192" cy="4729178"/>
          </a:xfrm>
        </p:grpSpPr>
        <p:sp>
          <p:nvSpPr>
            <p:cNvPr id="121" name="Graphic 54">
              <a:extLst>
                <a:ext uri="{FF2B5EF4-FFF2-40B4-BE49-F238E27FC236}">
                  <a16:creationId xmlns:a16="http://schemas.microsoft.com/office/drawing/2014/main" id="{628202B1-CE20-44D7-AD66-1B6D413861A7}"/>
                </a:ext>
              </a:extLst>
            </p:cNvPr>
            <p:cNvSpPr/>
            <p:nvPr/>
          </p:nvSpPr>
          <p:spPr>
            <a:xfrm>
              <a:off x="3840127" y="1472182"/>
              <a:ext cx="4503192" cy="4729178"/>
            </a:xfrm>
            <a:custGeom>
              <a:avLst/>
              <a:gdLst>
                <a:gd name="connsiteX0" fmla="*/ 6506852 w 6522685"/>
                <a:gd name="connsiteY0" fmla="*/ 4464487 h 6850016"/>
                <a:gd name="connsiteX1" fmla="*/ 6011862 w 6522685"/>
                <a:gd name="connsiteY1" fmla="*/ 4304014 h 6850016"/>
                <a:gd name="connsiteX2" fmla="*/ 5983121 w 6522685"/>
                <a:gd name="connsiteY2" fmla="*/ 4275273 h 6850016"/>
                <a:gd name="connsiteX3" fmla="*/ 5844205 w 6522685"/>
                <a:gd name="connsiteY3" fmla="*/ 3591069 h 6850016"/>
                <a:gd name="connsiteX4" fmla="*/ 5984718 w 6522685"/>
                <a:gd name="connsiteY4" fmla="*/ 2576341 h 6850016"/>
                <a:gd name="connsiteX5" fmla="*/ 6010266 w 6522685"/>
                <a:gd name="connsiteY5" fmla="*/ 2551591 h 6850016"/>
                <a:gd name="connsiteX6" fmla="*/ 6506852 w 6522685"/>
                <a:gd name="connsiteY6" fmla="*/ 2391119 h 6850016"/>
                <a:gd name="connsiteX7" fmla="*/ 6522021 w 6522685"/>
                <a:gd name="connsiteY7" fmla="*/ 2369563 h 6850016"/>
                <a:gd name="connsiteX8" fmla="*/ 6497271 w 6522685"/>
                <a:gd name="connsiteY8" fmla="*/ 2358386 h 6850016"/>
                <a:gd name="connsiteX9" fmla="*/ 5997492 w 6522685"/>
                <a:gd name="connsiteY9" fmla="*/ 2521253 h 6850016"/>
                <a:gd name="connsiteX10" fmla="*/ 5967952 w 6522685"/>
                <a:gd name="connsiteY10" fmla="*/ 2517261 h 6850016"/>
                <a:gd name="connsiteX11" fmla="*/ 4964401 w 6522685"/>
                <a:gd name="connsiteY11" fmla="*/ 1137678 h 6850016"/>
                <a:gd name="connsiteX12" fmla="*/ 4971586 w 6522685"/>
                <a:gd name="connsiteY12" fmla="*/ 1100953 h 6850016"/>
                <a:gd name="connsiteX13" fmla="*/ 5163993 w 6522685"/>
                <a:gd name="connsiteY13" fmla="*/ 836692 h 6850016"/>
                <a:gd name="connsiteX14" fmla="*/ 5279757 w 6522685"/>
                <a:gd name="connsiteY14" fmla="*/ 677018 h 6850016"/>
                <a:gd name="connsiteX15" fmla="*/ 5278959 w 6522685"/>
                <a:gd name="connsiteY15" fmla="*/ 655462 h 6850016"/>
                <a:gd name="connsiteX16" fmla="*/ 5249419 w 6522685"/>
                <a:gd name="connsiteY16" fmla="*/ 660252 h 6850016"/>
                <a:gd name="connsiteX17" fmla="*/ 4942844 w 6522685"/>
                <a:gd name="connsiteY17" fmla="*/ 1083388 h 6850016"/>
                <a:gd name="connsiteX18" fmla="*/ 4911708 w 6522685"/>
                <a:gd name="connsiteY18" fmla="*/ 1100154 h 6850016"/>
                <a:gd name="connsiteX19" fmla="*/ 4376800 w 6522685"/>
                <a:gd name="connsiteY19" fmla="*/ 1057841 h 6850016"/>
                <a:gd name="connsiteX20" fmla="*/ 3292613 w 6522685"/>
                <a:gd name="connsiteY20" fmla="*/ 572431 h 6850016"/>
                <a:gd name="connsiteX21" fmla="*/ 3279839 w 6522685"/>
                <a:gd name="connsiteY21" fmla="*/ 545287 h 6850016"/>
                <a:gd name="connsiteX22" fmla="*/ 3279839 w 6522685"/>
                <a:gd name="connsiteY22" fmla="*/ 283421 h 6850016"/>
                <a:gd name="connsiteX23" fmla="*/ 3279839 w 6522685"/>
                <a:gd name="connsiteY23" fmla="*/ 283421 h 6850016"/>
                <a:gd name="connsiteX24" fmla="*/ 3279839 w 6522685"/>
                <a:gd name="connsiteY24" fmla="*/ 19161 h 6850016"/>
                <a:gd name="connsiteX25" fmla="*/ 3259880 w 6522685"/>
                <a:gd name="connsiteY25" fmla="*/ 0 h 6850016"/>
                <a:gd name="connsiteX26" fmla="*/ 3245509 w 6522685"/>
                <a:gd name="connsiteY26" fmla="*/ 19959 h 6850016"/>
                <a:gd name="connsiteX27" fmla="*/ 3245509 w 6522685"/>
                <a:gd name="connsiteY27" fmla="*/ 534908 h 6850016"/>
                <a:gd name="connsiteX28" fmla="*/ 3223953 w 6522685"/>
                <a:gd name="connsiteY28" fmla="*/ 578818 h 6850016"/>
                <a:gd name="connsiteX29" fmla="*/ 1609649 w 6522685"/>
                <a:gd name="connsiteY29" fmla="*/ 1100154 h 6850016"/>
                <a:gd name="connsiteX30" fmla="*/ 1581706 w 6522685"/>
                <a:gd name="connsiteY30" fmla="*/ 1084985 h 6850016"/>
                <a:gd name="connsiteX31" fmla="*/ 1343791 w 6522685"/>
                <a:gd name="connsiteY31" fmla="*/ 756855 h 6850016"/>
                <a:gd name="connsiteX32" fmla="*/ 1270341 w 6522685"/>
                <a:gd name="connsiteY32" fmla="*/ 656260 h 6850016"/>
                <a:gd name="connsiteX33" fmla="*/ 1257567 w 6522685"/>
                <a:gd name="connsiteY33" fmla="*/ 648277 h 6850016"/>
                <a:gd name="connsiteX34" fmla="*/ 1246390 w 6522685"/>
                <a:gd name="connsiteY34" fmla="*/ 681010 h 6850016"/>
                <a:gd name="connsiteX35" fmla="*/ 1552166 w 6522685"/>
                <a:gd name="connsiteY35" fmla="*/ 1101751 h 6850016"/>
                <a:gd name="connsiteX36" fmla="*/ 1558553 w 6522685"/>
                <a:gd name="connsiteY36" fmla="*/ 1140073 h 6850016"/>
                <a:gd name="connsiteX37" fmla="*/ 559792 w 6522685"/>
                <a:gd name="connsiteY37" fmla="*/ 2514068 h 6850016"/>
                <a:gd name="connsiteX38" fmla="*/ 521470 w 6522685"/>
                <a:gd name="connsiteY38" fmla="*/ 2519656 h 6850016"/>
                <a:gd name="connsiteX39" fmla="*/ 24884 w 6522685"/>
                <a:gd name="connsiteY39" fmla="*/ 2357587 h 6850016"/>
                <a:gd name="connsiteX40" fmla="*/ 1731 w 6522685"/>
                <a:gd name="connsiteY40" fmla="*/ 2368764 h 6850016"/>
                <a:gd name="connsiteX41" fmla="*/ 16102 w 6522685"/>
                <a:gd name="connsiteY41" fmla="*/ 2390321 h 6850016"/>
                <a:gd name="connsiteX42" fmla="*/ 507099 w 6522685"/>
                <a:gd name="connsiteY42" fmla="*/ 2549196 h 6850016"/>
                <a:gd name="connsiteX43" fmla="*/ 540631 w 6522685"/>
                <a:gd name="connsiteY43" fmla="*/ 2581131 h 6850016"/>
                <a:gd name="connsiteX44" fmla="*/ 680346 w 6522685"/>
                <a:gd name="connsiteY44" fmla="*/ 3280503 h 6850016"/>
                <a:gd name="connsiteX45" fmla="*/ 541429 w 6522685"/>
                <a:gd name="connsiteY45" fmla="*/ 4270482 h 6850016"/>
                <a:gd name="connsiteX46" fmla="*/ 507099 w 6522685"/>
                <a:gd name="connsiteY46" fmla="*/ 4303216 h 6850016"/>
                <a:gd name="connsiteX47" fmla="*/ 16102 w 6522685"/>
                <a:gd name="connsiteY47" fmla="*/ 4462091 h 6850016"/>
                <a:gd name="connsiteX48" fmla="*/ 3328 w 6522685"/>
                <a:gd name="connsiteY48" fmla="*/ 4486042 h 6850016"/>
                <a:gd name="connsiteX49" fmla="*/ 28077 w 6522685"/>
                <a:gd name="connsiteY49" fmla="*/ 4494026 h 6850016"/>
                <a:gd name="connsiteX50" fmla="*/ 524663 w 6522685"/>
                <a:gd name="connsiteY50" fmla="*/ 4332756 h 6850016"/>
                <a:gd name="connsiteX51" fmla="*/ 558195 w 6522685"/>
                <a:gd name="connsiteY51" fmla="*/ 4336747 h 6850016"/>
                <a:gd name="connsiteX52" fmla="*/ 1558553 w 6522685"/>
                <a:gd name="connsiteY52" fmla="*/ 5713936 h 6850016"/>
                <a:gd name="connsiteX53" fmla="*/ 1551368 w 6522685"/>
                <a:gd name="connsiteY53" fmla="*/ 5752258 h 6850016"/>
                <a:gd name="connsiteX54" fmla="*/ 1243995 w 6522685"/>
                <a:gd name="connsiteY54" fmla="*/ 6174595 h 6850016"/>
                <a:gd name="connsiteX55" fmla="*/ 1247189 w 6522685"/>
                <a:gd name="connsiteY55" fmla="*/ 6200143 h 6850016"/>
                <a:gd name="connsiteX56" fmla="*/ 1271938 w 6522685"/>
                <a:gd name="connsiteY56" fmla="*/ 6194554 h 6850016"/>
                <a:gd name="connsiteX57" fmla="*/ 1580109 w 6522685"/>
                <a:gd name="connsiteY57" fmla="*/ 5769822 h 6850016"/>
                <a:gd name="connsiteX58" fmla="*/ 1609649 w 6522685"/>
                <a:gd name="connsiteY58" fmla="*/ 5753854 h 6850016"/>
                <a:gd name="connsiteX59" fmla="*/ 2072703 w 6522685"/>
                <a:gd name="connsiteY59" fmla="*/ 5784192 h 6850016"/>
                <a:gd name="connsiteX60" fmla="*/ 3223155 w 6522685"/>
                <a:gd name="connsiteY60" fmla="*/ 6276787 h 6850016"/>
                <a:gd name="connsiteX61" fmla="*/ 3243913 w 6522685"/>
                <a:gd name="connsiteY61" fmla="*/ 6319899 h 6850016"/>
                <a:gd name="connsiteX62" fmla="*/ 3243114 w 6522685"/>
                <a:gd name="connsiteY62" fmla="*/ 6836444 h 6850016"/>
                <a:gd name="connsiteX63" fmla="*/ 3262275 w 6522685"/>
                <a:gd name="connsiteY63" fmla="*/ 6856404 h 6850016"/>
                <a:gd name="connsiteX64" fmla="*/ 3277444 w 6522685"/>
                <a:gd name="connsiteY64" fmla="*/ 6834847 h 6850016"/>
                <a:gd name="connsiteX65" fmla="*/ 3276646 w 6522685"/>
                <a:gd name="connsiteY65" fmla="*/ 6318302 h 6850016"/>
                <a:gd name="connsiteX66" fmla="*/ 3297403 w 6522685"/>
                <a:gd name="connsiteY66" fmla="*/ 6277585 h 6850016"/>
                <a:gd name="connsiteX67" fmla="*/ 4063040 w 6522685"/>
                <a:gd name="connsiteY67" fmla="*/ 5876803 h 6850016"/>
                <a:gd name="connsiteX68" fmla="*/ 4905321 w 6522685"/>
                <a:gd name="connsiteY68" fmla="*/ 5755451 h 6850016"/>
                <a:gd name="connsiteX69" fmla="*/ 4942844 w 6522685"/>
                <a:gd name="connsiteY69" fmla="*/ 5774612 h 6850016"/>
                <a:gd name="connsiteX70" fmla="*/ 5144833 w 6522685"/>
                <a:gd name="connsiteY70" fmla="*/ 6054041 h 6850016"/>
                <a:gd name="connsiteX71" fmla="*/ 5249419 w 6522685"/>
                <a:gd name="connsiteY71" fmla="*/ 6197748 h 6850016"/>
                <a:gd name="connsiteX72" fmla="*/ 5262991 w 6522685"/>
                <a:gd name="connsiteY72" fmla="*/ 6208127 h 6850016"/>
                <a:gd name="connsiteX73" fmla="*/ 5274967 w 6522685"/>
                <a:gd name="connsiteY73" fmla="*/ 6175394 h 6850016"/>
                <a:gd name="connsiteX74" fmla="*/ 4966796 w 6522685"/>
                <a:gd name="connsiteY74" fmla="*/ 5751459 h 6850016"/>
                <a:gd name="connsiteX75" fmla="*/ 4961207 w 6522685"/>
                <a:gd name="connsiteY75" fmla="*/ 5718726 h 6850016"/>
                <a:gd name="connsiteX76" fmla="*/ 5964758 w 6522685"/>
                <a:gd name="connsiteY76" fmla="*/ 4339142 h 6850016"/>
                <a:gd name="connsiteX77" fmla="*/ 5998290 w 6522685"/>
                <a:gd name="connsiteY77" fmla="*/ 4335151 h 6850016"/>
                <a:gd name="connsiteX78" fmla="*/ 6248979 w 6522685"/>
                <a:gd name="connsiteY78" fmla="*/ 4417383 h 6850016"/>
                <a:gd name="connsiteX79" fmla="*/ 6498070 w 6522685"/>
                <a:gd name="connsiteY79" fmla="*/ 4498018 h 6850016"/>
                <a:gd name="connsiteX80" fmla="*/ 6516433 w 6522685"/>
                <a:gd name="connsiteY80" fmla="*/ 4497220 h 6850016"/>
                <a:gd name="connsiteX81" fmla="*/ 6506852 w 6522685"/>
                <a:gd name="connsiteY81" fmla="*/ 4464487 h 6850016"/>
                <a:gd name="connsiteX82" fmla="*/ 3242316 w 6522685"/>
                <a:gd name="connsiteY82" fmla="*/ 607560 h 6850016"/>
                <a:gd name="connsiteX83" fmla="*/ 3245509 w 6522685"/>
                <a:gd name="connsiteY83" fmla="*/ 627519 h 6850016"/>
                <a:gd name="connsiteX84" fmla="*/ 3245509 w 6522685"/>
                <a:gd name="connsiteY84" fmla="*/ 1172806 h 6850016"/>
                <a:gd name="connsiteX85" fmla="*/ 3230340 w 6522685"/>
                <a:gd name="connsiteY85" fmla="*/ 1203144 h 6850016"/>
                <a:gd name="connsiteX86" fmla="*/ 2305827 w 6522685"/>
                <a:gd name="connsiteY86" fmla="*/ 1590353 h 6850016"/>
                <a:gd name="connsiteX87" fmla="*/ 1979294 w 6522685"/>
                <a:gd name="connsiteY87" fmla="*/ 1609514 h 6850016"/>
                <a:gd name="connsiteX88" fmla="*/ 1953746 w 6522685"/>
                <a:gd name="connsiteY88" fmla="*/ 1597539 h 6850016"/>
                <a:gd name="connsiteX89" fmla="*/ 1627213 w 6522685"/>
                <a:gd name="connsiteY89" fmla="*/ 1146460 h 6850016"/>
                <a:gd name="connsiteX90" fmla="*/ 1620027 w 6522685"/>
                <a:gd name="connsiteY90" fmla="*/ 1134484 h 6850016"/>
                <a:gd name="connsiteX91" fmla="*/ 3242316 w 6522685"/>
                <a:gd name="connsiteY91" fmla="*/ 607560 h 6850016"/>
                <a:gd name="connsiteX92" fmla="*/ 3245509 w 6522685"/>
                <a:gd name="connsiteY92" fmla="*/ 1800325 h 6850016"/>
                <a:gd name="connsiteX93" fmla="*/ 3228744 w 6522685"/>
                <a:gd name="connsiteY93" fmla="*/ 1833856 h 6850016"/>
                <a:gd name="connsiteX94" fmla="*/ 2485461 w 6522685"/>
                <a:gd name="connsiteY94" fmla="*/ 2114084 h 6850016"/>
                <a:gd name="connsiteX95" fmla="*/ 2345746 w 6522685"/>
                <a:gd name="connsiteY95" fmla="*/ 2118076 h 6850016"/>
                <a:gd name="connsiteX96" fmla="*/ 2324989 w 6522685"/>
                <a:gd name="connsiteY96" fmla="*/ 2108496 h 6850016"/>
                <a:gd name="connsiteX97" fmla="*/ 1993665 w 6522685"/>
                <a:gd name="connsiteY97" fmla="*/ 1651828 h 6850016"/>
                <a:gd name="connsiteX98" fmla="*/ 1989673 w 6522685"/>
                <a:gd name="connsiteY98" fmla="*/ 1643844 h 6850016"/>
                <a:gd name="connsiteX99" fmla="*/ 3240719 w 6522685"/>
                <a:gd name="connsiteY99" fmla="*/ 1237474 h 6850016"/>
                <a:gd name="connsiteX100" fmla="*/ 3243913 w 6522685"/>
                <a:gd name="connsiteY100" fmla="*/ 1259030 h 6850016"/>
                <a:gd name="connsiteX101" fmla="*/ 3245509 w 6522685"/>
                <a:gd name="connsiteY101" fmla="*/ 1800325 h 6850016"/>
                <a:gd name="connsiteX102" fmla="*/ 1281518 w 6522685"/>
                <a:gd name="connsiteY102" fmla="*/ 3361937 h 6850016"/>
                <a:gd name="connsiteX103" fmla="*/ 1180125 w 6522685"/>
                <a:gd name="connsiteY103" fmla="*/ 2791102 h 6850016"/>
                <a:gd name="connsiteX104" fmla="*/ 1174537 w 6522685"/>
                <a:gd name="connsiteY104" fmla="*/ 2772740 h 6850016"/>
                <a:gd name="connsiteX105" fmla="*/ 1176134 w 6522685"/>
                <a:gd name="connsiteY105" fmla="*/ 2767950 h 6850016"/>
                <a:gd name="connsiteX106" fmla="*/ 1224834 w 6522685"/>
                <a:gd name="connsiteY106" fmla="*/ 2783119 h 6850016"/>
                <a:gd name="connsiteX107" fmla="*/ 1712638 w 6522685"/>
                <a:gd name="connsiteY107" fmla="*/ 2941196 h 6850016"/>
                <a:gd name="connsiteX108" fmla="*/ 1736590 w 6522685"/>
                <a:gd name="connsiteY108" fmla="*/ 2965147 h 6850016"/>
                <a:gd name="connsiteX109" fmla="*/ 1736590 w 6522685"/>
                <a:gd name="connsiteY109" fmla="*/ 3889660 h 6850016"/>
                <a:gd name="connsiteX110" fmla="*/ 1714235 w 6522685"/>
                <a:gd name="connsiteY110" fmla="*/ 3912014 h 6850016"/>
                <a:gd name="connsiteX111" fmla="*/ 1193698 w 6522685"/>
                <a:gd name="connsiteY111" fmla="*/ 4080470 h 6850016"/>
                <a:gd name="connsiteX112" fmla="*/ 1176134 w 6522685"/>
                <a:gd name="connsiteY112" fmla="*/ 4082865 h 6850016"/>
                <a:gd name="connsiteX113" fmla="*/ 1179327 w 6522685"/>
                <a:gd name="connsiteY113" fmla="*/ 4066898 h 6850016"/>
                <a:gd name="connsiteX114" fmla="*/ 1281518 w 6522685"/>
                <a:gd name="connsiteY114" fmla="*/ 3361937 h 6850016"/>
                <a:gd name="connsiteX115" fmla="*/ 2335367 w 6522685"/>
                <a:gd name="connsiteY115" fmla="*/ 3694059 h 6850016"/>
                <a:gd name="connsiteX116" fmla="*/ 2315408 w 6522685"/>
                <a:gd name="connsiteY116" fmla="*/ 3716413 h 6850016"/>
                <a:gd name="connsiteX117" fmla="*/ 1786088 w 6522685"/>
                <a:gd name="connsiteY117" fmla="*/ 3888063 h 6850016"/>
                <a:gd name="connsiteX118" fmla="*/ 1772516 w 6522685"/>
                <a:gd name="connsiteY118" fmla="*/ 3891257 h 6850016"/>
                <a:gd name="connsiteX119" fmla="*/ 1773315 w 6522685"/>
                <a:gd name="connsiteY119" fmla="*/ 2965946 h 6850016"/>
                <a:gd name="connsiteX120" fmla="*/ 1794072 w 6522685"/>
                <a:gd name="connsiteY120" fmla="*/ 2969139 h 6850016"/>
                <a:gd name="connsiteX121" fmla="*/ 2312215 w 6522685"/>
                <a:gd name="connsiteY121" fmla="*/ 3137595 h 6850016"/>
                <a:gd name="connsiteX122" fmla="*/ 2336166 w 6522685"/>
                <a:gd name="connsiteY122" fmla="*/ 3161546 h 6850016"/>
                <a:gd name="connsiteX123" fmla="*/ 2335367 w 6522685"/>
                <a:gd name="connsiteY123" fmla="*/ 3694059 h 6850016"/>
                <a:gd name="connsiteX124" fmla="*/ 2371294 w 6522685"/>
                <a:gd name="connsiteY124" fmla="*/ 3160748 h 6850016"/>
                <a:gd name="connsiteX125" fmla="*/ 2388060 w 6522685"/>
                <a:gd name="connsiteY125" fmla="*/ 3162344 h 6850016"/>
                <a:gd name="connsiteX126" fmla="*/ 2911791 w 6522685"/>
                <a:gd name="connsiteY126" fmla="*/ 3332397 h 6850016"/>
                <a:gd name="connsiteX127" fmla="*/ 2933347 w 6522685"/>
                <a:gd name="connsiteY127" fmla="*/ 3355550 h 6850016"/>
                <a:gd name="connsiteX128" fmla="*/ 2932548 w 6522685"/>
                <a:gd name="connsiteY128" fmla="*/ 3503249 h 6850016"/>
                <a:gd name="connsiteX129" fmla="*/ 2912589 w 6522685"/>
                <a:gd name="connsiteY129" fmla="*/ 3523208 h 6850016"/>
                <a:gd name="connsiteX130" fmla="*/ 2387261 w 6522685"/>
                <a:gd name="connsiteY130" fmla="*/ 3693261 h 6850016"/>
                <a:gd name="connsiteX131" fmla="*/ 2370496 w 6522685"/>
                <a:gd name="connsiteY131" fmla="*/ 3694857 h 6850016"/>
                <a:gd name="connsiteX132" fmla="*/ 2371294 w 6522685"/>
                <a:gd name="connsiteY132" fmla="*/ 3160748 h 6850016"/>
                <a:gd name="connsiteX133" fmla="*/ 1754154 w 6522685"/>
                <a:gd name="connsiteY133" fmla="*/ 2905269 h 6850016"/>
                <a:gd name="connsiteX134" fmla="*/ 1727807 w 6522685"/>
                <a:gd name="connsiteY134" fmla="*/ 2910858 h 6850016"/>
                <a:gd name="connsiteX135" fmla="*/ 1195294 w 6522685"/>
                <a:gd name="connsiteY135" fmla="*/ 2737612 h 6850016"/>
                <a:gd name="connsiteX136" fmla="*/ 1184117 w 6522685"/>
                <a:gd name="connsiteY136" fmla="*/ 2732821 h 6850016"/>
                <a:gd name="connsiteX137" fmla="*/ 1960932 w 6522685"/>
                <a:gd name="connsiteY137" fmla="*/ 1663804 h 6850016"/>
                <a:gd name="connsiteX138" fmla="*/ 1975302 w 6522685"/>
                <a:gd name="connsiteY138" fmla="*/ 1682964 h 6850016"/>
                <a:gd name="connsiteX139" fmla="*/ 2294650 w 6522685"/>
                <a:gd name="connsiteY139" fmla="*/ 2122867 h 6850016"/>
                <a:gd name="connsiteX140" fmla="*/ 2300239 w 6522685"/>
                <a:gd name="connsiteY140" fmla="*/ 2155600 h 6850016"/>
                <a:gd name="connsiteX141" fmla="*/ 1754154 w 6522685"/>
                <a:gd name="connsiteY141" fmla="*/ 2905269 h 6850016"/>
                <a:gd name="connsiteX142" fmla="*/ 1203278 w 6522685"/>
                <a:gd name="connsiteY142" fmla="*/ 4112405 h 6850016"/>
                <a:gd name="connsiteX143" fmla="*/ 1723816 w 6522685"/>
                <a:gd name="connsiteY143" fmla="*/ 3943151 h 6850016"/>
                <a:gd name="connsiteX144" fmla="*/ 1757347 w 6522685"/>
                <a:gd name="connsiteY144" fmla="*/ 3948739 h 6850016"/>
                <a:gd name="connsiteX145" fmla="*/ 2299441 w 6522685"/>
                <a:gd name="connsiteY145" fmla="*/ 4696812 h 6850016"/>
                <a:gd name="connsiteX146" fmla="*/ 2296247 w 6522685"/>
                <a:gd name="connsiteY146" fmla="*/ 4726352 h 6850016"/>
                <a:gd name="connsiteX147" fmla="*/ 1970512 w 6522685"/>
                <a:gd name="connsiteY147" fmla="*/ 5173439 h 6850016"/>
                <a:gd name="connsiteX148" fmla="*/ 1958536 w 6522685"/>
                <a:gd name="connsiteY148" fmla="*/ 5184616 h 6850016"/>
                <a:gd name="connsiteX149" fmla="*/ 1186512 w 6522685"/>
                <a:gd name="connsiteY149" fmla="*/ 4120389 h 6850016"/>
                <a:gd name="connsiteX150" fmla="*/ 1203278 w 6522685"/>
                <a:gd name="connsiteY150" fmla="*/ 4112405 h 6850016"/>
                <a:gd name="connsiteX151" fmla="*/ 1785290 w 6522685"/>
                <a:gd name="connsiteY151" fmla="*/ 3927183 h 6850016"/>
                <a:gd name="connsiteX152" fmla="*/ 1802854 w 6522685"/>
                <a:gd name="connsiteY152" fmla="*/ 3918401 h 6850016"/>
                <a:gd name="connsiteX153" fmla="*/ 2324190 w 6522685"/>
                <a:gd name="connsiteY153" fmla="*/ 3748348 h 6850016"/>
                <a:gd name="connsiteX154" fmla="*/ 2353730 w 6522685"/>
                <a:gd name="connsiteY154" fmla="*/ 3753138 h 6850016"/>
                <a:gd name="connsiteX155" fmla="*/ 2669884 w 6522685"/>
                <a:gd name="connsiteY155" fmla="*/ 4188250 h 6850016"/>
                <a:gd name="connsiteX156" fmla="*/ 2665893 w 6522685"/>
                <a:gd name="connsiteY156" fmla="*/ 4217790 h 6850016"/>
                <a:gd name="connsiteX157" fmla="*/ 2341754 w 6522685"/>
                <a:gd name="connsiteY157" fmla="*/ 4663280 h 6850016"/>
                <a:gd name="connsiteX158" fmla="*/ 2328980 w 6522685"/>
                <a:gd name="connsiteY158" fmla="*/ 4675256 h 6850016"/>
                <a:gd name="connsiteX159" fmla="*/ 1785290 w 6522685"/>
                <a:gd name="connsiteY159" fmla="*/ 3927183 h 6850016"/>
                <a:gd name="connsiteX160" fmla="*/ 2380874 w 6522685"/>
                <a:gd name="connsiteY160" fmla="*/ 3730784 h 6850016"/>
                <a:gd name="connsiteX161" fmla="*/ 2431970 w 6522685"/>
                <a:gd name="connsiteY161" fmla="*/ 3714018 h 6850016"/>
                <a:gd name="connsiteX162" fmla="*/ 2920573 w 6522685"/>
                <a:gd name="connsiteY162" fmla="*/ 3555143 h 6850016"/>
                <a:gd name="connsiteX163" fmla="*/ 2953306 w 6522685"/>
                <a:gd name="connsiteY163" fmla="*/ 3560731 h 6850016"/>
                <a:gd name="connsiteX164" fmla="*/ 3039530 w 6522685"/>
                <a:gd name="connsiteY164" fmla="*/ 3680487 h 6850016"/>
                <a:gd name="connsiteX165" fmla="*/ 3037135 w 6522685"/>
                <a:gd name="connsiteY165" fmla="*/ 3706833 h 6850016"/>
                <a:gd name="connsiteX166" fmla="*/ 2707408 w 6522685"/>
                <a:gd name="connsiteY166" fmla="*/ 4159509 h 6850016"/>
                <a:gd name="connsiteX167" fmla="*/ 2699424 w 6522685"/>
                <a:gd name="connsiteY167" fmla="*/ 4169089 h 6850016"/>
                <a:gd name="connsiteX168" fmla="*/ 2380874 w 6522685"/>
                <a:gd name="connsiteY168" fmla="*/ 3730784 h 6850016"/>
                <a:gd name="connsiteX169" fmla="*/ 2979652 w 6522685"/>
                <a:gd name="connsiteY169" fmla="*/ 3500854 h 6850016"/>
                <a:gd name="connsiteX170" fmla="*/ 2970870 w 6522685"/>
                <a:gd name="connsiteY170" fmla="*/ 3492071 h 6850016"/>
                <a:gd name="connsiteX171" fmla="*/ 2970870 w 6522685"/>
                <a:gd name="connsiteY171" fmla="*/ 3362735 h 6850016"/>
                <a:gd name="connsiteX172" fmla="*/ 2978055 w 6522685"/>
                <a:gd name="connsiteY172" fmla="*/ 3353155 h 6850016"/>
                <a:gd name="connsiteX173" fmla="*/ 3199204 w 6522685"/>
                <a:gd name="connsiteY173" fmla="*/ 3424210 h 6850016"/>
                <a:gd name="connsiteX174" fmla="*/ 3199204 w 6522685"/>
                <a:gd name="connsiteY174" fmla="*/ 3429000 h 6850016"/>
                <a:gd name="connsiteX175" fmla="*/ 2979652 w 6522685"/>
                <a:gd name="connsiteY175" fmla="*/ 3500854 h 6850016"/>
                <a:gd name="connsiteX176" fmla="*/ 3212776 w 6522685"/>
                <a:gd name="connsiteY176" fmla="*/ 3464927 h 6850016"/>
                <a:gd name="connsiteX177" fmla="*/ 3069069 w 6522685"/>
                <a:gd name="connsiteY177" fmla="*/ 3662923 h 6850016"/>
                <a:gd name="connsiteX178" fmla="*/ 2987636 w 6522685"/>
                <a:gd name="connsiteY178" fmla="*/ 3546360 h 6850016"/>
                <a:gd name="connsiteX179" fmla="*/ 2991628 w 6522685"/>
                <a:gd name="connsiteY179" fmla="*/ 3532788 h 6850016"/>
                <a:gd name="connsiteX180" fmla="*/ 3212776 w 6522685"/>
                <a:gd name="connsiteY180" fmla="*/ 3464927 h 6850016"/>
                <a:gd name="connsiteX181" fmla="*/ 2740141 w 6522685"/>
                <a:gd name="connsiteY181" fmla="*/ 4173880 h 6850016"/>
                <a:gd name="connsiteX182" fmla="*/ 3061086 w 6522685"/>
                <a:gd name="connsiteY182" fmla="*/ 3730784 h 6850016"/>
                <a:gd name="connsiteX183" fmla="*/ 3089827 w 6522685"/>
                <a:gd name="connsiteY183" fmla="*/ 3716413 h 6850016"/>
                <a:gd name="connsiteX184" fmla="*/ 3231937 w 6522685"/>
                <a:gd name="connsiteY184" fmla="*/ 3762719 h 6850016"/>
                <a:gd name="connsiteX185" fmla="*/ 3244711 w 6522685"/>
                <a:gd name="connsiteY185" fmla="*/ 3784275 h 6850016"/>
                <a:gd name="connsiteX186" fmla="*/ 3243913 w 6522685"/>
                <a:gd name="connsiteY186" fmla="*/ 4347126 h 6850016"/>
                <a:gd name="connsiteX187" fmla="*/ 3242316 w 6522685"/>
                <a:gd name="connsiteY187" fmla="*/ 4358303 h 6850016"/>
                <a:gd name="connsiteX188" fmla="*/ 2732157 w 6522685"/>
                <a:gd name="connsiteY188" fmla="*/ 4191444 h 6850016"/>
                <a:gd name="connsiteX189" fmla="*/ 2740141 w 6522685"/>
                <a:gd name="connsiteY189" fmla="*/ 4173880 h 6850016"/>
                <a:gd name="connsiteX190" fmla="*/ 3243114 w 6522685"/>
                <a:gd name="connsiteY190" fmla="*/ 3729986 h 6850016"/>
                <a:gd name="connsiteX191" fmla="*/ 3096214 w 6522685"/>
                <a:gd name="connsiteY191" fmla="*/ 3682882 h 6850016"/>
                <a:gd name="connsiteX192" fmla="*/ 3239123 w 6522685"/>
                <a:gd name="connsiteY192" fmla="*/ 3485684 h 6850016"/>
                <a:gd name="connsiteX193" fmla="*/ 3242316 w 6522685"/>
                <a:gd name="connsiteY193" fmla="*/ 3487281 h 6850016"/>
                <a:gd name="connsiteX194" fmla="*/ 3243114 w 6522685"/>
                <a:gd name="connsiteY194" fmla="*/ 3729986 h 6850016"/>
                <a:gd name="connsiteX195" fmla="*/ 3210381 w 6522685"/>
                <a:gd name="connsiteY195" fmla="*/ 3393074 h 6850016"/>
                <a:gd name="connsiteX196" fmla="*/ 2978055 w 6522685"/>
                <a:gd name="connsiteY196" fmla="*/ 3318027 h 6850016"/>
                <a:gd name="connsiteX197" fmla="*/ 3030748 w 6522685"/>
                <a:gd name="connsiteY197" fmla="*/ 3260544 h 6850016"/>
                <a:gd name="connsiteX198" fmla="*/ 3069069 w 6522685"/>
                <a:gd name="connsiteY198" fmla="*/ 3191884 h 6850016"/>
                <a:gd name="connsiteX199" fmla="*/ 3212776 w 6522685"/>
                <a:gd name="connsiteY199" fmla="*/ 3389880 h 6850016"/>
                <a:gd name="connsiteX200" fmla="*/ 3210381 w 6522685"/>
                <a:gd name="connsiteY200" fmla="*/ 3393074 h 6850016"/>
                <a:gd name="connsiteX201" fmla="*/ 3038732 w 6522685"/>
                <a:gd name="connsiteY201" fmla="*/ 3175917 h 6850016"/>
                <a:gd name="connsiteX202" fmla="*/ 2949314 w 6522685"/>
                <a:gd name="connsiteY202" fmla="*/ 3295672 h 6850016"/>
                <a:gd name="connsiteX203" fmla="*/ 2925363 w 6522685"/>
                <a:gd name="connsiteY203" fmla="*/ 3300463 h 6850016"/>
                <a:gd name="connsiteX204" fmla="*/ 2392850 w 6522685"/>
                <a:gd name="connsiteY204" fmla="*/ 3127216 h 6850016"/>
                <a:gd name="connsiteX205" fmla="*/ 2380874 w 6522685"/>
                <a:gd name="connsiteY205" fmla="*/ 3122426 h 6850016"/>
                <a:gd name="connsiteX206" fmla="*/ 2698626 w 6522685"/>
                <a:gd name="connsiteY206" fmla="*/ 2686516 h 6850016"/>
                <a:gd name="connsiteX207" fmla="*/ 2712198 w 6522685"/>
                <a:gd name="connsiteY207" fmla="*/ 2700088 h 6850016"/>
                <a:gd name="connsiteX208" fmla="*/ 3033941 w 6522685"/>
                <a:gd name="connsiteY208" fmla="*/ 3142385 h 6850016"/>
                <a:gd name="connsiteX209" fmla="*/ 3038732 w 6522685"/>
                <a:gd name="connsiteY209" fmla="*/ 3175917 h 6850016"/>
                <a:gd name="connsiteX210" fmla="*/ 2669884 w 6522685"/>
                <a:gd name="connsiteY210" fmla="*/ 2667355 h 6850016"/>
                <a:gd name="connsiteX211" fmla="*/ 2355327 w 6522685"/>
                <a:gd name="connsiteY211" fmla="*/ 3099273 h 6850016"/>
                <a:gd name="connsiteX212" fmla="*/ 2324190 w 6522685"/>
                <a:gd name="connsiteY212" fmla="*/ 3105660 h 6850016"/>
                <a:gd name="connsiteX213" fmla="*/ 1797266 w 6522685"/>
                <a:gd name="connsiteY213" fmla="*/ 2934011 h 6850016"/>
                <a:gd name="connsiteX214" fmla="*/ 1783693 w 6522685"/>
                <a:gd name="connsiteY214" fmla="*/ 2928422 h 6850016"/>
                <a:gd name="connsiteX215" fmla="*/ 2330577 w 6522685"/>
                <a:gd name="connsiteY215" fmla="*/ 2177156 h 6850016"/>
                <a:gd name="connsiteX216" fmla="*/ 2344948 w 6522685"/>
                <a:gd name="connsiteY216" fmla="*/ 2191526 h 6850016"/>
                <a:gd name="connsiteX217" fmla="*/ 2665893 w 6522685"/>
                <a:gd name="connsiteY217" fmla="*/ 2633025 h 6850016"/>
                <a:gd name="connsiteX218" fmla="*/ 2669884 w 6522685"/>
                <a:gd name="connsiteY218" fmla="*/ 2667355 h 6850016"/>
                <a:gd name="connsiteX219" fmla="*/ 1590488 w 6522685"/>
                <a:gd name="connsiteY219" fmla="*/ 1156839 h 6850016"/>
                <a:gd name="connsiteX220" fmla="*/ 1604858 w 6522685"/>
                <a:gd name="connsiteY220" fmla="*/ 1172806 h 6850016"/>
                <a:gd name="connsiteX221" fmla="*/ 1921013 w 6522685"/>
                <a:gd name="connsiteY221" fmla="*/ 1607918 h 6850016"/>
                <a:gd name="connsiteX222" fmla="*/ 1928997 w 6522685"/>
                <a:gd name="connsiteY222" fmla="*/ 1651828 h 6850016"/>
                <a:gd name="connsiteX223" fmla="*/ 1156973 w 6522685"/>
                <a:gd name="connsiteY223" fmla="*/ 2710467 h 6850016"/>
                <a:gd name="connsiteX224" fmla="*/ 1125038 w 6522685"/>
                <a:gd name="connsiteY224" fmla="*/ 2715257 h 6850016"/>
                <a:gd name="connsiteX225" fmla="*/ 601307 w 6522685"/>
                <a:gd name="connsiteY225" fmla="*/ 2545204 h 6850016"/>
                <a:gd name="connsiteX226" fmla="*/ 585340 w 6522685"/>
                <a:gd name="connsiteY226" fmla="*/ 2538817 h 6850016"/>
                <a:gd name="connsiteX227" fmla="*/ 1590488 w 6522685"/>
                <a:gd name="connsiteY227" fmla="*/ 1156839 h 6850016"/>
                <a:gd name="connsiteX228" fmla="*/ 575759 w 6522685"/>
                <a:gd name="connsiteY228" fmla="*/ 2575542 h 6850016"/>
                <a:gd name="connsiteX229" fmla="*/ 593323 w 6522685"/>
                <a:gd name="connsiteY229" fmla="*/ 2577938 h 6850016"/>
                <a:gd name="connsiteX230" fmla="*/ 1113861 w 6522685"/>
                <a:gd name="connsiteY230" fmla="*/ 2746394 h 6850016"/>
                <a:gd name="connsiteX231" fmla="*/ 1138610 w 6522685"/>
                <a:gd name="connsiteY231" fmla="*/ 2771941 h 6850016"/>
                <a:gd name="connsiteX232" fmla="*/ 1138610 w 6522685"/>
                <a:gd name="connsiteY232" fmla="*/ 4082067 h 6850016"/>
                <a:gd name="connsiteX233" fmla="*/ 1118651 w 6522685"/>
                <a:gd name="connsiteY233" fmla="*/ 4105220 h 6850016"/>
                <a:gd name="connsiteX234" fmla="*/ 589331 w 6522685"/>
                <a:gd name="connsiteY234" fmla="*/ 4276870 h 6850016"/>
                <a:gd name="connsiteX235" fmla="*/ 575759 w 6522685"/>
                <a:gd name="connsiteY235" fmla="*/ 4280861 h 6850016"/>
                <a:gd name="connsiteX236" fmla="*/ 575759 w 6522685"/>
                <a:gd name="connsiteY236" fmla="*/ 2575542 h 6850016"/>
                <a:gd name="connsiteX237" fmla="*/ 1597673 w 6522685"/>
                <a:gd name="connsiteY237" fmla="*/ 5687589 h 6850016"/>
                <a:gd name="connsiteX238" fmla="*/ 1588891 w 6522685"/>
                <a:gd name="connsiteY238" fmla="*/ 5697969 h 6850016"/>
                <a:gd name="connsiteX239" fmla="*/ 1204875 w 6522685"/>
                <a:gd name="connsiteY239" fmla="*/ 4920356 h 6850016"/>
                <a:gd name="connsiteX240" fmla="*/ 583743 w 6522685"/>
                <a:gd name="connsiteY240" fmla="*/ 4312796 h 6850016"/>
                <a:gd name="connsiteX241" fmla="*/ 879938 w 6522685"/>
                <a:gd name="connsiteY241" fmla="*/ 4216992 h 6850016"/>
                <a:gd name="connsiteX242" fmla="*/ 1125038 w 6522685"/>
                <a:gd name="connsiteY242" fmla="*/ 4137155 h 6850016"/>
                <a:gd name="connsiteX243" fmla="*/ 1156973 w 6522685"/>
                <a:gd name="connsiteY243" fmla="*/ 4141945 h 6850016"/>
                <a:gd name="connsiteX244" fmla="*/ 1929795 w 6522685"/>
                <a:gd name="connsiteY244" fmla="*/ 5206971 h 6850016"/>
                <a:gd name="connsiteX245" fmla="*/ 1927400 w 6522685"/>
                <a:gd name="connsiteY245" fmla="*/ 5235712 h 6850016"/>
                <a:gd name="connsiteX246" fmla="*/ 1597673 w 6522685"/>
                <a:gd name="connsiteY246" fmla="*/ 5687589 h 6850016"/>
                <a:gd name="connsiteX247" fmla="*/ 3243114 w 6522685"/>
                <a:gd name="connsiteY247" fmla="*/ 6221699 h 6850016"/>
                <a:gd name="connsiteX248" fmla="*/ 3240719 w 6522685"/>
                <a:gd name="connsiteY248" fmla="*/ 6246448 h 6850016"/>
                <a:gd name="connsiteX249" fmla="*/ 1620826 w 6522685"/>
                <a:gd name="connsiteY249" fmla="*/ 5718726 h 6850016"/>
                <a:gd name="connsiteX250" fmla="*/ 1632003 w 6522685"/>
                <a:gd name="connsiteY250" fmla="*/ 5698767 h 6850016"/>
                <a:gd name="connsiteX251" fmla="*/ 1949754 w 6522685"/>
                <a:gd name="connsiteY251" fmla="*/ 5260461 h 6850016"/>
                <a:gd name="connsiteX252" fmla="*/ 1980891 w 6522685"/>
                <a:gd name="connsiteY252" fmla="*/ 5243696 h 6850016"/>
                <a:gd name="connsiteX253" fmla="*/ 3220760 w 6522685"/>
                <a:gd name="connsiteY253" fmla="*/ 5643679 h 6850016"/>
                <a:gd name="connsiteX254" fmla="*/ 3243913 w 6522685"/>
                <a:gd name="connsiteY254" fmla="*/ 5689186 h 6850016"/>
                <a:gd name="connsiteX255" fmla="*/ 3243114 w 6522685"/>
                <a:gd name="connsiteY255" fmla="*/ 6221699 h 6850016"/>
                <a:gd name="connsiteX256" fmla="*/ 3243114 w 6522685"/>
                <a:gd name="connsiteY256" fmla="*/ 5593382 h 6850016"/>
                <a:gd name="connsiteX257" fmla="*/ 3239921 w 6522685"/>
                <a:gd name="connsiteY257" fmla="*/ 5615736 h 6850016"/>
                <a:gd name="connsiteX258" fmla="*/ 1990471 w 6522685"/>
                <a:gd name="connsiteY258" fmla="*/ 5209366 h 6850016"/>
                <a:gd name="connsiteX259" fmla="*/ 1999253 w 6522685"/>
                <a:gd name="connsiteY259" fmla="*/ 5191802 h 6850016"/>
                <a:gd name="connsiteX260" fmla="*/ 2319400 w 6522685"/>
                <a:gd name="connsiteY260" fmla="*/ 4750303 h 6850016"/>
                <a:gd name="connsiteX261" fmla="*/ 2348940 w 6522685"/>
                <a:gd name="connsiteY261" fmla="*/ 4734336 h 6850016"/>
                <a:gd name="connsiteX262" fmla="*/ 3224752 w 6522685"/>
                <a:gd name="connsiteY262" fmla="*/ 5016958 h 6850016"/>
                <a:gd name="connsiteX263" fmla="*/ 3243114 w 6522685"/>
                <a:gd name="connsiteY263" fmla="*/ 5052885 h 6850016"/>
                <a:gd name="connsiteX264" fmla="*/ 3243114 w 6522685"/>
                <a:gd name="connsiteY264" fmla="*/ 5593382 h 6850016"/>
                <a:gd name="connsiteX265" fmla="*/ 3239921 w 6522685"/>
                <a:gd name="connsiteY265" fmla="*/ 4984225 h 6850016"/>
                <a:gd name="connsiteX266" fmla="*/ 3223953 w 6522685"/>
                <a:gd name="connsiteY266" fmla="*/ 4975444 h 6850016"/>
                <a:gd name="connsiteX267" fmla="*/ 2381673 w 6522685"/>
                <a:gd name="connsiteY267" fmla="*/ 4701602 h 6850016"/>
                <a:gd name="connsiteX268" fmla="*/ 2360915 w 6522685"/>
                <a:gd name="connsiteY268" fmla="*/ 4701602 h 6850016"/>
                <a:gd name="connsiteX269" fmla="*/ 2371294 w 6522685"/>
                <a:gd name="connsiteY269" fmla="*/ 4681643 h 6850016"/>
                <a:gd name="connsiteX270" fmla="*/ 2689045 w 6522685"/>
                <a:gd name="connsiteY270" fmla="*/ 4243338 h 6850016"/>
                <a:gd name="connsiteX271" fmla="*/ 2721778 w 6522685"/>
                <a:gd name="connsiteY271" fmla="*/ 4226572 h 6850016"/>
                <a:gd name="connsiteX272" fmla="*/ 3227945 w 6522685"/>
                <a:gd name="connsiteY272" fmla="*/ 4391036 h 6850016"/>
                <a:gd name="connsiteX273" fmla="*/ 3243913 w 6522685"/>
                <a:gd name="connsiteY273" fmla="*/ 4422971 h 6850016"/>
                <a:gd name="connsiteX274" fmla="*/ 3243114 w 6522685"/>
                <a:gd name="connsiteY274" fmla="*/ 4966661 h 6850016"/>
                <a:gd name="connsiteX275" fmla="*/ 3239921 w 6522685"/>
                <a:gd name="connsiteY275" fmla="*/ 4984225 h 6850016"/>
                <a:gd name="connsiteX276" fmla="*/ 3243913 w 6522685"/>
                <a:gd name="connsiteY276" fmla="*/ 3363534 h 6850016"/>
                <a:gd name="connsiteX277" fmla="*/ 3240719 w 6522685"/>
                <a:gd name="connsiteY277" fmla="*/ 3369921 h 6850016"/>
                <a:gd name="connsiteX278" fmla="*/ 3099408 w 6522685"/>
                <a:gd name="connsiteY278" fmla="*/ 3174320 h 6850016"/>
                <a:gd name="connsiteX279" fmla="*/ 3113778 w 6522685"/>
                <a:gd name="connsiteY279" fmla="*/ 3168731 h 6850016"/>
                <a:gd name="connsiteX280" fmla="*/ 3231139 w 6522685"/>
                <a:gd name="connsiteY280" fmla="*/ 3130410 h 6850016"/>
                <a:gd name="connsiteX281" fmla="*/ 3244711 w 6522685"/>
                <a:gd name="connsiteY281" fmla="*/ 3137595 h 6850016"/>
                <a:gd name="connsiteX282" fmla="*/ 3243913 w 6522685"/>
                <a:gd name="connsiteY282" fmla="*/ 3363534 h 6850016"/>
                <a:gd name="connsiteX283" fmla="*/ 3244711 w 6522685"/>
                <a:gd name="connsiteY283" fmla="*/ 3061750 h 6850016"/>
                <a:gd name="connsiteX284" fmla="*/ 3227147 w 6522685"/>
                <a:gd name="connsiteY284" fmla="*/ 3093685 h 6850016"/>
                <a:gd name="connsiteX285" fmla="*/ 3088230 w 6522685"/>
                <a:gd name="connsiteY285" fmla="*/ 3136797 h 6850016"/>
                <a:gd name="connsiteX286" fmla="*/ 3064279 w 6522685"/>
                <a:gd name="connsiteY286" fmla="*/ 3125620 h 6850016"/>
                <a:gd name="connsiteX287" fmla="*/ 2737746 w 6522685"/>
                <a:gd name="connsiteY287" fmla="*/ 2675339 h 6850016"/>
                <a:gd name="connsiteX288" fmla="*/ 2729762 w 6522685"/>
                <a:gd name="connsiteY288" fmla="*/ 2661766 h 6850016"/>
                <a:gd name="connsiteX289" fmla="*/ 3241518 w 6522685"/>
                <a:gd name="connsiteY289" fmla="*/ 2496504 h 6850016"/>
                <a:gd name="connsiteX290" fmla="*/ 3245509 w 6522685"/>
                <a:gd name="connsiteY290" fmla="*/ 2515665 h 6850016"/>
                <a:gd name="connsiteX291" fmla="*/ 3244711 w 6522685"/>
                <a:gd name="connsiteY291" fmla="*/ 3061750 h 6850016"/>
                <a:gd name="connsiteX292" fmla="*/ 3245509 w 6522685"/>
                <a:gd name="connsiteY292" fmla="*/ 2432634 h 6850016"/>
                <a:gd name="connsiteX293" fmla="*/ 3230340 w 6522685"/>
                <a:gd name="connsiteY293" fmla="*/ 2462972 h 6850016"/>
                <a:gd name="connsiteX294" fmla="*/ 2720980 w 6522685"/>
                <a:gd name="connsiteY294" fmla="*/ 2628235 h 6850016"/>
                <a:gd name="connsiteX295" fmla="*/ 2692239 w 6522685"/>
                <a:gd name="connsiteY295" fmla="*/ 2613864 h 6850016"/>
                <a:gd name="connsiteX296" fmla="*/ 2368899 w 6522685"/>
                <a:gd name="connsiteY296" fmla="*/ 2167575 h 6850016"/>
                <a:gd name="connsiteX297" fmla="*/ 2362512 w 6522685"/>
                <a:gd name="connsiteY297" fmla="*/ 2154003 h 6850016"/>
                <a:gd name="connsiteX298" fmla="*/ 2382471 w 6522685"/>
                <a:gd name="connsiteY298" fmla="*/ 2152406 h 6850016"/>
                <a:gd name="connsiteX299" fmla="*/ 3226349 w 6522685"/>
                <a:gd name="connsiteY299" fmla="*/ 1877767 h 6850016"/>
                <a:gd name="connsiteX300" fmla="*/ 3242316 w 6522685"/>
                <a:gd name="connsiteY300" fmla="*/ 1869783 h 6850016"/>
                <a:gd name="connsiteX301" fmla="*/ 3244711 w 6522685"/>
                <a:gd name="connsiteY301" fmla="*/ 1887347 h 6850016"/>
                <a:gd name="connsiteX302" fmla="*/ 3245509 w 6522685"/>
                <a:gd name="connsiteY302" fmla="*/ 2432634 h 6850016"/>
                <a:gd name="connsiteX303" fmla="*/ 4922885 w 6522685"/>
                <a:gd name="connsiteY303" fmla="*/ 1168814 h 6850016"/>
                <a:gd name="connsiteX304" fmla="*/ 4934861 w 6522685"/>
                <a:gd name="connsiteY304" fmla="*/ 1156839 h 6850016"/>
                <a:gd name="connsiteX305" fmla="*/ 5319675 w 6522685"/>
                <a:gd name="connsiteY305" fmla="*/ 1932854 h 6850016"/>
                <a:gd name="connsiteX306" fmla="*/ 5940807 w 6522685"/>
                <a:gd name="connsiteY306" fmla="*/ 2539616 h 6850016"/>
                <a:gd name="connsiteX307" fmla="*/ 5894502 w 6522685"/>
                <a:gd name="connsiteY307" fmla="*/ 2554785 h 6850016"/>
                <a:gd name="connsiteX308" fmla="*/ 5399512 w 6522685"/>
                <a:gd name="connsiteY308" fmla="*/ 2715257 h 6850016"/>
                <a:gd name="connsiteX309" fmla="*/ 5367578 w 6522685"/>
                <a:gd name="connsiteY309" fmla="*/ 2710467 h 6850016"/>
                <a:gd name="connsiteX310" fmla="*/ 4593957 w 6522685"/>
                <a:gd name="connsiteY310" fmla="*/ 1645441 h 6850016"/>
                <a:gd name="connsiteX311" fmla="*/ 4597150 w 6522685"/>
                <a:gd name="connsiteY311" fmla="*/ 1615103 h 6850016"/>
                <a:gd name="connsiteX312" fmla="*/ 4922885 w 6522685"/>
                <a:gd name="connsiteY312" fmla="*/ 1168814 h 6850016"/>
                <a:gd name="connsiteX313" fmla="*/ 3277444 w 6522685"/>
                <a:gd name="connsiteY313" fmla="*/ 4423769 h 6850016"/>
                <a:gd name="connsiteX314" fmla="*/ 3294210 w 6522685"/>
                <a:gd name="connsiteY314" fmla="*/ 4391036 h 6850016"/>
                <a:gd name="connsiteX315" fmla="*/ 3797982 w 6522685"/>
                <a:gd name="connsiteY315" fmla="*/ 4226572 h 6850016"/>
                <a:gd name="connsiteX316" fmla="*/ 3832312 w 6522685"/>
                <a:gd name="connsiteY316" fmla="*/ 4244136 h 6850016"/>
                <a:gd name="connsiteX317" fmla="*/ 4150063 w 6522685"/>
                <a:gd name="connsiteY317" fmla="*/ 4682442 h 6850016"/>
                <a:gd name="connsiteX318" fmla="*/ 4160441 w 6522685"/>
                <a:gd name="connsiteY318" fmla="*/ 4702401 h 6850016"/>
                <a:gd name="connsiteX319" fmla="*/ 3280638 w 6522685"/>
                <a:gd name="connsiteY319" fmla="*/ 4988217 h 6850016"/>
                <a:gd name="connsiteX320" fmla="*/ 3277444 w 6522685"/>
                <a:gd name="connsiteY320" fmla="*/ 4965863 h 6850016"/>
                <a:gd name="connsiteX321" fmla="*/ 3277444 w 6522685"/>
                <a:gd name="connsiteY321" fmla="*/ 4423769 h 6850016"/>
                <a:gd name="connsiteX322" fmla="*/ 4189183 w 6522685"/>
                <a:gd name="connsiteY322" fmla="*/ 3158353 h 6850016"/>
                <a:gd name="connsiteX323" fmla="*/ 4209941 w 6522685"/>
                <a:gd name="connsiteY323" fmla="*/ 3136797 h 6850016"/>
                <a:gd name="connsiteX324" fmla="*/ 4732075 w 6522685"/>
                <a:gd name="connsiteY324" fmla="*/ 2967542 h 6850016"/>
                <a:gd name="connsiteX325" fmla="*/ 4748042 w 6522685"/>
                <a:gd name="connsiteY325" fmla="*/ 2964349 h 6850016"/>
                <a:gd name="connsiteX326" fmla="*/ 4745647 w 6522685"/>
                <a:gd name="connsiteY326" fmla="*/ 2981913 h 6850016"/>
                <a:gd name="connsiteX327" fmla="*/ 4745647 w 6522685"/>
                <a:gd name="connsiteY327" fmla="*/ 3873692 h 6850016"/>
                <a:gd name="connsiteX328" fmla="*/ 4748042 w 6522685"/>
                <a:gd name="connsiteY328" fmla="*/ 3892853 h 6850016"/>
                <a:gd name="connsiteX329" fmla="*/ 4494161 w 6522685"/>
                <a:gd name="connsiteY329" fmla="*/ 3810621 h 6850016"/>
                <a:gd name="connsiteX330" fmla="*/ 4210739 w 6522685"/>
                <a:gd name="connsiteY330" fmla="*/ 3718809 h 6850016"/>
                <a:gd name="connsiteX331" fmla="*/ 4187586 w 6522685"/>
                <a:gd name="connsiteY331" fmla="*/ 3696454 h 6850016"/>
                <a:gd name="connsiteX332" fmla="*/ 4189183 w 6522685"/>
                <a:gd name="connsiteY332" fmla="*/ 3158353 h 6850016"/>
                <a:gd name="connsiteX333" fmla="*/ 4152458 w 6522685"/>
                <a:gd name="connsiteY333" fmla="*/ 3695656 h 6850016"/>
                <a:gd name="connsiteX334" fmla="*/ 4131700 w 6522685"/>
                <a:gd name="connsiteY334" fmla="*/ 3692462 h 6850016"/>
                <a:gd name="connsiteX335" fmla="*/ 3611961 w 6522685"/>
                <a:gd name="connsiteY335" fmla="*/ 3524006 h 6850016"/>
                <a:gd name="connsiteX336" fmla="*/ 3591204 w 6522685"/>
                <a:gd name="connsiteY336" fmla="*/ 3502450 h 6850016"/>
                <a:gd name="connsiteX337" fmla="*/ 3591204 w 6522685"/>
                <a:gd name="connsiteY337" fmla="*/ 3350760 h 6850016"/>
                <a:gd name="connsiteX338" fmla="*/ 3609566 w 6522685"/>
                <a:gd name="connsiteY338" fmla="*/ 3331599 h 6850016"/>
                <a:gd name="connsiteX339" fmla="*/ 4138886 w 6522685"/>
                <a:gd name="connsiteY339" fmla="*/ 3159949 h 6850016"/>
                <a:gd name="connsiteX340" fmla="*/ 4153256 w 6522685"/>
                <a:gd name="connsiteY340" fmla="*/ 3159151 h 6850016"/>
                <a:gd name="connsiteX341" fmla="*/ 4112539 w 6522685"/>
                <a:gd name="connsiteY341" fmla="*/ 3427403 h 6850016"/>
                <a:gd name="connsiteX342" fmla="*/ 4152458 w 6522685"/>
                <a:gd name="connsiteY342" fmla="*/ 3695656 h 6850016"/>
                <a:gd name="connsiteX343" fmla="*/ 4224311 w 6522685"/>
                <a:gd name="connsiteY343" fmla="*/ 2157995 h 6850016"/>
                <a:gd name="connsiteX344" fmla="*/ 4229900 w 6522685"/>
                <a:gd name="connsiteY344" fmla="*/ 2121270 h 6850016"/>
                <a:gd name="connsiteX345" fmla="*/ 4549248 w 6522685"/>
                <a:gd name="connsiteY345" fmla="*/ 1682166 h 6850016"/>
                <a:gd name="connsiteX346" fmla="*/ 4563619 w 6522685"/>
                <a:gd name="connsiteY346" fmla="*/ 1663804 h 6850016"/>
                <a:gd name="connsiteX347" fmla="*/ 4863007 w 6522685"/>
                <a:gd name="connsiteY347" fmla="*/ 2264976 h 6850016"/>
                <a:gd name="connsiteX348" fmla="*/ 5341231 w 6522685"/>
                <a:gd name="connsiteY348" fmla="*/ 2733620 h 6850016"/>
                <a:gd name="connsiteX349" fmla="*/ 5241435 w 6522685"/>
                <a:gd name="connsiteY349" fmla="*/ 2766353 h 6850016"/>
                <a:gd name="connsiteX350" fmla="*/ 4803130 w 6522685"/>
                <a:gd name="connsiteY350" fmla="*/ 2909261 h 6850016"/>
                <a:gd name="connsiteX351" fmla="*/ 4764808 w 6522685"/>
                <a:gd name="connsiteY351" fmla="*/ 2902874 h 6850016"/>
                <a:gd name="connsiteX352" fmla="*/ 4224311 w 6522685"/>
                <a:gd name="connsiteY352" fmla="*/ 2157995 h 6850016"/>
                <a:gd name="connsiteX353" fmla="*/ 4741656 w 6522685"/>
                <a:gd name="connsiteY353" fmla="*/ 2928422 h 6850016"/>
                <a:gd name="connsiteX354" fmla="*/ 4559627 w 6522685"/>
                <a:gd name="connsiteY354" fmla="*/ 2987501 h 6850016"/>
                <a:gd name="connsiteX355" fmla="*/ 4201159 w 6522685"/>
                <a:gd name="connsiteY355" fmla="*/ 3104063 h 6850016"/>
                <a:gd name="connsiteX356" fmla="*/ 4169224 w 6522685"/>
                <a:gd name="connsiteY356" fmla="*/ 3100072 h 6850016"/>
                <a:gd name="connsiteX357" fmla="*/ 3852271 w 6522685"/>
                <a:gd name="connsiteY357" fmla="*/ 2663363 h 6850016"/>
                <a:gd name="connsiteX358" fmla="*/ 3855464 w 6522685"/>
                <a:gd name="connsiteY358" fmla="*/ 2635420 h 6850016"/>
                <a:gd name="connsiteX359" fmla="*/ 4182796 w 6522685"/>
                <a:gd name="connsiteY359" fmla="*/ 2185139 h 6850016"/>
                <a:gd name="connsiteX360" fmla="*/ 4192376 w 6522685"/>
                <a:gd name="connsiteY360" fmla="*/ 2173962 h 6850016"/>
                <a:gd name="connsiteX361" fmla="*/ 4741656 w 6522685"/>
                <a:gd name="connsiteY361" fmla="*/ 2928422 h 6850016"/>
                <a:gd name="connsiteX362" fmla="*/ 4143676 w 6522685"/>
                <a:gd name="connsiteY362" fmla="*/ 3123224 h 6850016"/>
                <a:gd name="connsiteX363" fmla="*/ 4090185 w 6522685"/>
                <a:gd name="connsiteY363" fmla="*/ 3140789 h 6850016"/>
                <a:gd name="connsiteX364" fmla="*/ 3601583 w 6522685"/>
                <a:gd name="connsiteY364" fmla="*/ 3299664 h 6850016"/>
                <a:gd name="connsiteX365" fmla="*/ 3572043 w 6522685"/>
                <a:gd name="connsiteY365" fmla="*/ 3294075 h 6850016"/>
                <a:gd name="connsiteX366" fmla="*/ 3483424 w 6522685"/>
                <a:gd name="connsiteY366" fmla="*/ 3171127 h 6850016"/>
                <a:gd name="connsiteX367" fmla="*/ 3485819 w 6522685"/>
                <a:gd name="connsiteY367" fmla="*/ 3146377 h 6850016"/>
                <a:gd name="connsiteX368" fmla="*/ 3817941 w 6522685"/>
                <a:gd name="connsiteY368" fmla="*/ 2690508 h 6850016"/>
                <a:gd name="connsiteX369" fmla="*/ 3823529 w 6522685"/>
                <a:gd name="connsiteY369" fmla="*/ 2682524 h 6850016"/>
                <a:gd name="connsiteX370" fmla="*/ 4143676 w 6522685"/>
                <a:gd name="connsiteY370" fmla="*/ 3123224 h 6850016"/>
                <a:gd name="connsiteX371" fmla="*/ 3553680 w 6522685"/>
                <a:gd name="connsiteY371" fmla="*/ 3494466 h 6850016"/>
                <a:gd name="connsiteX372" fmla="*/ 3539310 w 6522685"/>
                <a:gd name="connsiteY372" fmla="*/ 3499257 h 6850016"/>
                <a:gd name="connsiteX373" fmla="*/ 3339717 w 6522685"/>
                <a:gd name="connsiteY373" fmla="*/ 3434589 h 6850016"/>
                <a:gd name="connsiteX374" fmla="*/ 3317363 w 6522685"/>
                <a:gd name="connsiteY374" fmla="*/ 3426605 h 6850016"/>
                <a:gd name="connsiteX375" fmla="*/ 3555277 w 6522685"/>
                <a:gd name="connsiteY375" fmla="*/ 3349163 h 6850016"/>
                <a:gd name="connsiteX376" fmla="*/ 3553680 w 6522685"/>
                <a:gd name="connsiteY376" fmla="*/ 3494466 h 6850016"/>
                <a:gd name="connsiteX377" fmla="*/ 3545697 w 6522685"/>
                <a:gd name="connsiteY377" fmla="*/ 3317228 h 6850016"/>
                <a:gd name="connsiteX378" fmla="*/ 3311774 w 6522685"/>
                <a:gd name="connsiteY378" fmla="*/ 3393074 h 6850016"/>
                <a:gd name="connsiteX379" fmla="*/ 3309379 w 6522685"/>
                <a:gd name="connsiteY379" fmla="*/ 3389880 h 6850016"/>
                <a:gd name="connsiteX380" fmla="*/ 3453884 w 6522685"/>
                <a:gd name="connsiteY380" fmla="*/ 3191086 h 6850016"/>
                <a:gd name="connsiteX381" fmla="*/ 3545697 w 6522685"/>
                <a:gd name="connsiteY381" fmla="*/ 3317228 h 6850016"/>
                <a:gd name="connsiteX382" fmla="*/ 3312572 w 6522685"/>
                <a:gd name="connsiteY382" fmla="*/ 3461733 h 6850016"/>
                <a:gd name="connsiteX383" fmla="*/ 3545697 w 6522685"/>
                <a:gd name="connsiteY383" fmla="*/ 3537578 h 6850016"/>
                <a:gd name="connsiteX384" fmla="*/ 3453884 w 6522685"/>
                <a:gd name="connsiteY384" fmla="*/ 3663721 h 6850016"/>
                <a:gd name="connsiteX385" fmla="*/ 3310177 w 6522685"/>
                <a:gd name="connsiteY385" fmla="*/ 3465725 h 6850016"/>
                <a:gd name="connsiteX386" fmla="*/ 3312572 w 6522685"/>
                <a:gd name="connsiteY386" fmla="*/ 3461733 h 6850016"/>
                <a:gd name="connsiteX387" fmla="*/ 3485020 w 6522685"/>
                <a:gd name="connsiteY387" fmla="*/ 3677293 h 6850016"/>
                <a:gd name="connsiteX388" fmla="*/ 3572043 w 6522685"/>
                <a:gd name="connsiteY388" fmla="*/ 3559933 h 6850016"/>
                <a:gd name="connsiteX389" fmla="*/ 3598389 w 6522685"/>
                <a:gd name="connsiteY389" fmla="*/ 3554344 h 6850016"/>
                <a:gd name="connsiteX390" fmla="*/ 4130902 w 6522685"/>
                <a:gd name="connsiteY390" fmla="*/ 3727591 h 6850016"/>
                <a:gd name="connsiteX391" fmla="*/ 4142079 w 6522685"/>
                <a:gd name="connsiteY391" fmla="*/ 3732381 h 6850016"/>
                <a:gd name="connsiteX392" fmla="*/ 3824328 w 6522685"/>
                <a:gd name="connsiteY392" fmla="*/ 4168291 h 6850016"/>
                <a:gd name="connsiteX393" fmla="*/ 3809957 w 6522685"/>
                <a:gd name="connsiteY393" fmla="*/ 4153920 h 6850016"/>
                <a:gd name="connsiteX394" fmla="*/ 3489811 w 6522685"/>
                <a:gd name="connsiteY394" fmla="*/ 3713220 h 6850016"/>
                <a:gd name="connsiteX395" fmla="*/ 3485020 w 6522685"/>
                <a:gd name="connsiteY395" fmla="*/ 3677293 h 6850016"/>
                <a:gd name="connsiteX396" fmla="*/ 4119725 w 6522685"/>
                <a:gd name="connsiteY396" fmla="*/ 4581847 h 6850016"/>
                <a:gd name="connsiteX397" fmla="*/ 3858658 w 6522685"/>
                <a:gd name="connsiteY397" fmla="*/ 4222580 h 6850016"/>
                <a:gd name="connsiteX398" fmla="*/ 3853069 w 6522685"/>
                <a:gd name="connsiteY398" fmla="*/ 4187452 h 6850016"/>
                <a:gd name="connsiteX399" fmla="*/ 4169224 w 6522685"/>
                <a:gd name="connsiteY399" fmla="*/ 3753937 h 6850016"/>
                <a:gd name="connsiteX400" fmla="*/ 4194772 w 6522685"/>
                <a:gd name="connsiteY400" fmla="*/ 3747550 h 6850016"/>
                <a:gd name="connsiteX401" fmla="*/ 4731276 w 6522685"/>
                <a:gd name="connsiteY401" fmla="*/ 3922393 h 6850016"/>
                <a:gd name="connsiteX402" fmla="*/ 4740059 w 6522685"/>
                <a:gd name="connsiteY402" fmla="*/ 3926385 h 6850016"/>
                <a:gd name="connsiteX403" fmla="*/ 4192376 w 6522685"/>
                <a:gd name="connsiteY403" fmla="*/ 4680845 h 6850016"/>
                <a:gd name="connsiteX404" fmla="*/ 4119725 w 6522685"/>
                <a:gd name="connsiteY404" fmla="*/ 4581847 h 6850016"/>
                <a:gd name="connsiteX405" fmla="*/ 4223513 w 6522685"/>
                <a:gd name="connsiteY405" fmla="*/ 4697610 h 6850016"/>
                <a:gd name="connsiteX406" fmla="*/ 4767203 w 6522685"/>
                <a:gd name="connsiteY406" fmla="*/ 3950336 h 6850016"/>
                <a:gd name="connsiteX407" fmla="*/ 4796743 w 6522685"/>
                <a:gd name="connsiteY407" fmla="*/ 3943151 h 6850016"/>
                <a:gd name="connsiteX408" fmla="*/ 5329256 w 6522685"/>
                <a:gd name="connsiteY408" fmla="*/ 4116397 h 6850016"/>
                <a:gd name="connsiteX409" fmla="*/ 5339635 w 6522685"/>
                <a:gd name="connsiteY409" fmla="*/ 4120389 h 6850016"/>
                <a:gd name="connsiteX410" fmla="*/ 4563619 w 6522685"/>
                <a:gd name="connsiteY410" fmla="*/ 5186213 h 6850016"/>
                <a:gd name="connsiteX411" fmla="*/ 4550047 w 6522685"/>
                <a:gd name="connsiteY411" fmla="*/ 5171842 h 6850016"/>
                <a:gd name="connsiteX412" fmla="*/ 4229900 w 6522685"/>
                <a:gd name="connsiteY412" fmla="*/ 4730344 h 6850016"/>
                <a:gd name="connsiteX413" fmla="*/ 4223513 w 6522685"/>
                <a:gd name="connsiteY413" fmla="*/ 4697610 h 6850016"/>
                <a:gd name="connsiteX414" fmla="*/ 5330853 w 6522685"/>
                <a:gd name="connsiteY414" fmla="*/ 4082067 h 6850016"/>
                <a:gd name="connsiteX415" fmla="*/ 4808718 w 6522685"/>
                <a:gd name="connsiteY415" fmla="*/ 3912812 h 6850016"/>
                <a:gd name="connsiteX416" fmla="*/ 4788759 w 6522685"/>
                <a:gd name="connsiteY416" fmla="*/ 3892853 h 6850016"/>
                <a:gd name="connsiteX417" fmla="*/ 4789558 w 6522685"/>
                <a:gd name="connsiteY417" fmla="*/ 2961954 h 6850016"/>
                <a:gd name="connsiteX418" fmla="*/ 4807122 w 6522685"/>
                <a:gd name="connsiteY418" fmla="*/ 2943591 h 6850016"/>
                <a:gd name="connsiteX419" fmla="*/ 5340433 w 6522685"/>
                <a:gd name="connsiteY419" fmla="*/ 2771143 h 6850016"/>
                <a:gd name="connsiteX420" fmla="*/ 5353207 w 6522685"/>
                <a:gd name="connsiteY420" fmla="*/ 2767950 h 6850016"/>
                <a:gd name="connsiteX421" fmla="*/ 5242233 w 6522685"/>
                <a:gd name="connsiteY421" fmla="*/ 3429000 h 6850016"/>
                <a:gd name="connsiteX422" fmla="*/ 5351610 w 6522685"/>
                <a:gd name="connsiteY422" fmla="*/ 4084462 h 6850016"/>
                <a:gd name="connsiteX423" fmla="*/ 5330853 w 6522685"/>
                <a:gd name="connsiteY423" fmla="*/ 4082067 h 6850016"/>
                <a:gd name="connsiteX424" fmla="*/ 3279839 w 6522685"/>
                <a:gd name="connsiteY424" fmla="*/ 627519 h 6850016"/>
                <a:gd name="connsiteX425" fmla="*/ 3280638 w 6522685"/>
                <a:gd name="connsiteY425" fmla="*/ 605963 h 6850016"/>
                <a:gd name="connsiteX426" fmla="*/ 4901330 w 6522685"/>
                <a:gd name="connsiteY426" fmla="*/ 1133686 h 6850016"/>
                <a:gd name="connsiteX427" fmla="*/ 4891749 w 6522685"/>
                <a:gd name="connsiteY427" fmla="*/ 1152048 h 6850016"/>
                <a:gd name="connsiteX428" fmla="*/ 4572401 w 6522685"/>
                <a:gd name="connsiteY428" fmla="*/ 1591950 h 6850016"/>
                <a:gd name="connsiteX429" fmla="*/ 4542861 w 6522685"/>
                <a:gd name="connsiteY429" fmla="*/ 1607918 h 6850016"/>
                <a:gd name="connsiteX430" fmla="*/ 3293412 w 6522685"/>
                <a:gd name="connsiteY430" fmla="*/ 1202346 h 6850016"/>
                <a:gd name="connsiteX431" fmla="*/ 3278243 w 6522685"/>
                <a:gd name="connsiteY431" fmla="*/ 1172008 h 6850016"/>
                <a:gd name="connsiteX432" fmla="*/ 3279839 w 6522685"/>
                <a:gd name="connsiteY432" fmla="*/ 627519 h 6850016"/>
                <a:gd name="connsiteX433" fmla="*/ 3279041 w 6522685"/>
                <a:gd name="connsiteY433" fmla="*/ 1257433 h 6850016"/>
                <a:gd name="connsiteX434" fmla="*/ 3282234 w 6522685"/>
                <a:gd name="connsiteY434" fmla="*/ 1237474 h 6850016"/>
                <a:gd name="connsiteX435" fmla="*/ 4529289 w 6522685"/>
                <a:gd name="connsiteY435" fmla="*/ 1643844 h 6850016"/>
                <a:gd name="connsiteX436" fmla="*/ 4523700 w 6522685"/>
                <a:gd name="connsiteY436" fmla="*/ 1659013 h 6850016"/>
                <a:gd name="connsiteX437" fmla="*/ 4198764 w 6522685"/>
                <a:gd name="connsiteY437" fmla="*/ 2106899 h 6850016"/>
                <a:gd name="connsiteX438" fmla="*/ 4174813 w 6522685"/>
                <a:gd name="connsiteY438" fmla="*/ 2118875 h 6850016"/>
                <a:gd name="connsiteX439" fmla="*/ 3289420 w 6522685"/>
                <a:gd name="connsiteY439" fmla="*/ 1831461 h 6850016"/>
                <a:gd name="connsiteX440" fmla="*/ 3277444 w 6522685"/>
                <a:gd name="connsiteY440" fmla="*/ 1805913 h 6850016"/>
                <a:gd name="connsiteX441" fmla="*/ 3279041 w 6522685"/>
                <a:gd name="connsiteY441" fmla="*/ 1257433 h 6850016"/>
                <a:gd name="connsiteX442" fmla="*/ 3279041 w 6522685"/>
                <a:gd name="connsiteY442" fmla="*/ 1885750 h 6850016"/>
                <a:gd name="connsiteX443" fmla="*/ 3279839 w 6522685"/>
                <a:gd name="connsiteY443" fmla="*/ 1868985 h 6850016"/>
                <a:gd name="connsiteX444" fmla="*/ 3297403 w 6522685"/>
                <a:gd name="connsiteY444" fmla="*/ 1877767 h 6850016"/>
                <a:gd name="connsiteX445" fmla="*/ 4141281 w 6522685"/>
                <a:gd name="connsiteY445" fmla="*/ 2152406 h 6850016"/>
                <a:gd name="connsiteX446" fmla="*/ 4152458 w 6522685"/>
                <a:gd name="connsiteY446" fmla="*/ 2152406 h 6850016"/>
                <a:gd name="connsiteX447" fmla="*/ 4157248 w 6522685"/>
                <a:gd name="connsiteY447" fmla="*/ 2162785 h 6850016"/>
                <a:gd name="connsiteX448" fmla="*/ 4151660 w 6522685"/>
                <a:gd name="connsiteY448" fmla="*/ 2170769 h 6850016"/>
                <a:gd name="connsiteX449" fmla="*/ 3831513 w 6522685"/>
                <a:gd name="connsiteY449" fmla="*/ 2612267 h 6850016"/>
                <a:gd name="connsiteX450" fmla="*/ 3797982 w 6522685"/>
                <a:gd name="connsiteY450" fmla="*/ 2629033 h 6850016"/>
                <a:gd name="connsiteX451" fmla="*/ 3292613 w 6522685"/>
                <a:gd name="connsiteY451" fmla="*/ 2463770 h 6850016"/>
                <a:gd name="connsiteX452" fmla="*/ 3276646 w 6522685"/>
                <a:gd name="connsiteY452" fmla="*/ 2435828 h 6850016"/>
                <a:gd name="connsiteX453" fmla="*/ 3279041 w 6522685"/>
                <a:gd name="connsiteY453" fmla="*/ 1885750 h 6850016"/>
                <a:gd name="connsiteX454" fmla="*/ 3281436 w 6522685"/>
                <a:gd name="connsiteY454" fmla="*/ 2498899 h 6850016"/>
                <a:gd name="connsiteX455" fmla="*/ 3294210 w 6522685"/>
                <a:gd name="connsiteY455" fmla="*/ 2504487 h 6850016"/>
                <a:gd name="connsiteX456" fmla="*/ 3779619 w 6522685"/>
                <a:gd name="connsiteY456" fmla="*/ 2661766 h 6850016"/>
                <a:gd name="connsiteX457" fmla="*/ 3787603 w 6522685"/>
                <a:gd name="connsiteY457" fmla="*/ 2662565 h 6850016"/>
                <a:gd name="connsiteX458" fmla="*/ 3793990 w 6522685"/>
                <a:gd name="connsiteY458" fmla="*/ 2664960 h 6850016"/>
                <a:gd name="connsiteX459" fmla="*/ 3782812 w 6522685"/>
                <a:gd name="connsiteY459" fmla="*/ 2681726 h 6850016"/>
                <a:gd name="connsiteX460" fmla="*/ 3462666 w 6522685"/>
                <a:gd name="connsiteY460" fmla="*/ 3122426 h 6850016"/>
                <a:gd name="connsiteX461" fmla="*/ 3432328 w 6522685"/>
                <a:gd name="connsiteY461" fmla="*/ 3136797 h 6850016"/>
                <a:gd name="connsiteX462" fmla="*/ 3292613 w 6522685"/>
                <a:gd name="connsiteY462" fmla="*/ 3090491 h 6850016"/>
                <a:gd name="connsiteX463" fmla="*/ 3278243 w 6522685"/>
                <a:gd name="connsiteY463" fmla="*/ 3065742 h 6850016"/>
                <a:gd name="connsiteX464" fmla="*/ 3279041 w 6522685"/>
                <a:gd name="connsiteY464" fmla="*/ 2513270 h 6850016"/>
                <a:gd name="connsiteX465" fmla="*/ 3281436 w 6522685"/>
                <a:gd name="connsiteY465" fmla="*/ 2498899 h 6850016"/>
                <a:gd name="connsiteX466" fmla="*/ 3278243 w 6522685"/>
                <a:gd name="connsiteY466" fmla="*/ 3343575 h 6850016"/>
                <a:gd name="connsiteX467" fmla="*/ 3278243 w 6522685"/>
                <a:gd name="connsiteY467" fmla="*/ 3143184 h 6850016"/>
                <a:gd name="connsiteX468" fmla="*/ 3295008 w 6522685"/>
                <a:gd name="connsiteY468" fmla="*/ 3132006 h 6850016"/>
                <a:gd name="connsiteX469" fmla="*/ 3425941 w 6522685"/>
                <a:gd name="connsiteY469" fmla="*/ 3171925 h 6850016"/>
                <a:gd name="connsiteX470" fmla="*/ 3281436 w 6522685"/>
                <a:gd name="connsiteY470" fmla="*/ 3371517 h 6850016"/>
                <a:gd name="connsiteX471" fmla="*/ 3278243 w 6522685"/>
                <a:gd name="connsiteY471" fmla="*/ 3343575 h 6850016"/>
                <a:gd name="connsiteX472" fmla="*/ 3278243 w 6522685"/>
                <a:gd name="connsiteY472" fmla="*/ 3533587 h 6850016"/>
                <a:gd name="connsiteX473" fmla="*/ 3281436 w 6522685"/>
                <a:gd name="connsiteY473" fmla="*/ 3483289 h 6850016"/>
                <a:gd name="connsiteX474" fmla="*/ 3425941 w 6522685"/>
                <a:gd name="connsiteY474" fmla="*/ 3682882 h 6850016"/>
                <a:gd name="connsiteX475" fmla="*/ 3289420 w 6522685"/>
                <a:gd name="connsiteY475" fmla="*/ 3725195 h 6850016"/>
                <a:gd name="connsiteX476" fmla="*/ 3278243 w 6522685"/>
                <a:gd name="connsiteY476" fmla="*/ 3713220 h 6850016"/>
                <a:gd name="connsiteX477" fmla="*/ 3278243 w 6522685"/>
                <a:gd name="connsiteY477" fmla="*/ 3533587 h 6850016"/>
                <a:gd name="connsiteX478" fmla="*/ 3278243 w 6522685"/>
                <a:gd name="connsiteY478" fmla="*/ 4336747 h 6850016"/>
                <a:gd name="connsiteX479" fmla="*/ 3278243 w 6522685"/>
                <a:gd name="connsiteY479" fmla="*/ 3791460 h 6850016"/>
                <a:gd name="connsiteX480" fmla="*/ 3295008 w 6522685"/>
                <a:gd name="connsiteY480" fmla="*/ 3760324 h 6850016"/>
                <a:gd name="connsiteX481" fmla="*/ 3435521 w 6522685"/>
                <a:gd name="connsiteY481" fmla="*/ 3716413 h 6850016"/>
                <a:gd name="connsiteX482" fmla="*/ 3458674 w 6522685"/>
                <a:gd name="connsiteY482" fmla="*/ 3725994 h 6850016"/>
                <a:gd name="connsiteX483" fmla="*/ 3788401 w 6522685"/>
                <a:gd name="connsiteY483" fmla="*/ 4181065 h 6850016"/>
                <a:gd name="connsiteX484" fmla="*/ 3793990 w 6522685"/>
                <a:gd name="connsiteY484" fmla="*/ 4190645 h 6850016"/>
                <a:gd name="connsiteX485" fmla="*/ 3639904 w 6522685"/>
                <a:gd name="connsiteY485" fmla="*/ 4205814 h 6850016"/>
                <a:gd name="connsiteX486" fmla="*/ 3298202 w 6522685"/>
                <a:gd name="connsiteY486" fmla="*/ 4346327 h 6850016"/>
                <a:gd name="connsiteX487" fmla="*/ 3282234 w 6522685"/>
                <a:gd name="connsiteY487" fmla="*/ 4353513 h 6850016"/>
                <a:gd name="connsiteX488" fmla="*/ 3278243 w 6522685"/>
                <a:gd name="connsiteY488" fmla="*/ 4336747 h 6850016"/>
                <a:gd name="connsiteX489" fmla="*/ 3277444 w 6522685"/>
                <a:gd name="connsiteY489" fmla="*/ 5585398 h 6850016"/>
                <a:gd name="connsiteX490" fmla="*/ 3276646 w 6522685"/>
                <a:gd name="connsiteY490" fmla="*/ 5053684 h 6850016"/>
                <a:gd name="connsiteX491" fmla="*/ 3293412 w 6522685"/>
                <a:gd name="connsiteY491" fmla="*/ 5020152 h 6850016"/>
                <a:gd name="connsiteX492" fmla="*/ 4051863 w 6522685"/>
                <a:gd name="connsiteY492" fmla="*/ 4738327 h 6850016"/>
                <a:gd name="connsiteX493" fmla="*/ 4174014 w 6522685"/>
                <a:gd name="connsiteY493" fmla="*/ 4735134 h 6850016"/>
                <a:gd name="connsiteX494" fmla="*/ 4197965 w 6522685"/>
                <a:gd name="connsiteY494" fmla="*/ 4747109 h 6850016"/>
                <a:gd name="connsiteX495" fmla="*/ 4523700 w 6522685"/>
                <a:gd name="connsiteY495" fmla="*/ 5196592 h 6850016"/>
                <a:gd name="connsiteX496" fmla="*/ 4532482 w 6522685"/>
                <a:gd name="connsiteY496" fmla="*/ 5210963 h 6850016"/>
                <a:gd name="connsiteX497" fmla="*/ 4337680 w 6522685"/>
                <a:gd name="connsiteY497" fmla="*/ 5217350 h 6850016"/>
                <a:gd name="connsiteX498" fmla="*/ 3305387 w 6522685"/>
                <a:gd name="connsiteY498" fmla="*/ 5598970 h 6850016"/>
                <a:gd name="connsiteX499" fmla="*/ 3280638 w 6522685"/>
                <a:gd name="connsiteY499" fmla="*/ 5614140 h 6850016"/>
                <a:gd name="connsiteX500" fmla="*/ 3277444 w 6522685"/>
                <a:gd name="connsiteY500" fmla="*/ 5585398 h 6850016"/>
                <a:gd name="connsiteX501" fmla="*/ 4898934 w 6522685"/>
                <a:gd name="connsiteY501" fmla="*/ 5717129 h 6850016"/>
                <a:gd name="connsiteX502" fmla="*/ 4882169 w 6522685"/>
                <a:gd name="connsiteY502" fmla="*/ 5720323 h 6850016"/>
                <a:gd name="connsiteX503" fmla="*/ 3297403 w 6522685"/>
                <a:gd name="connsiteY503" fmla="*/ 6234473 h 6850016"/>
                <a:gd name="connsiteX504" fmla="*/ 3279839 w 6522685"/>
                <a:gd name="connsiteY504" fmla="*/ 6244852 h 6850016"/>
                <a:gd name="connsiteX505" fmla="*/ 3278243 w 6522685"/>
                <a:gd name="connsiteY505" fmla="*/ 6224094 h 6850016"/>
                <a:gd name="connsiteX506" fmla="*/ 3278243 w 6522685"/>
                <a:gd name="connsiteY506" fmla="*/ 5682799 h 6850016"/>
                <a:gd name="connsiteX507" fmla="*/ 3293412 w 6522685"/>
                <a:gd name="connsiteY507" fmla="*/ 5650865 h 6850016"/>
                <a:gd name="connsiteX508" fmla="*/ 4241077 w 6522685"/>
                <a:gd name="connsiteY508" fmla="*/ 5261260 h 6850016"/>
                <a:gd name="connsiteX509" fmla="*/ 4542861 w 6522685"/>
                <a:gd name="connsiteY509" fmla="*/ 5245293 h 6850016"/>
                <a:gd name="connsiteX510" fmla="*/ 4571602 w 6522685"/>
                <a:gd name="connsiteY510" fmla="*/ 5259663 h 6850016"/>
                <a:gd name="connsiteX511" fmla="*/ 4892547 w 6522685"/>
                <a:gd name="connsiteY511" fmla="*/ 5702759 h 6850016"/>
                <a:gd name="connsiteX512" fmla="*/ 4898934 w 6522685"/>
                <a:gd name="connsiteY512" fmla="*/ 5717129 h 6850016"/>
                <a:gd name="connsiteX513" fmla="*/ 4932466 w 6522685"/>
                <a:gd name="connsiteY513" fmla="*/ 5697170 h 6850016"/>
                <a:gd name="connsiteX514" fmla="*/ 4920490 w 6522685"/>
                <a:gd name="connsiteY514" fmla="*/ 5685194 h 6850016"/>
                <a:gd name="connsiteX515" fmla="*/ 4597949 w 6522685"/>
                <a:gd name="connsiteY515" fmla="*/ 5241301 h 6850016"/>
                <a:gd name="connsiteX516" fmla="*/ 4592360 w 6522685"/>
                <a:gd name="connsiteY516" fmla="*/ 5209366 h 6850016"/>
                <a:gd name="connsiteX517" fmla="*/ 5368376 w 6522685"/>
                <a:gd name="connsiteY517" fmla="*/ 4142743 h 6850016"/>
                <a:gd name="connsiteX518" fmla="*/ 5394722 w 6522685"/>
                <a:gd name="connsiteY518" fmla="*/ 4137953 h 6850016"/>
                <a:gd name="connsiteX519" fmla="*/ 5921647 w 6522685"/>
                <a:gd name="connsiteY519" fmla="*/ 4309603 h 6850016"/>
                <a:gd name="connsiteX520" fmla="*/ 5937614 w 6522685"/>
                <a:gd name="connsiteY520" fmla="*/ 4315989 h 6850016"/>
                <a:gd name="connsiteX521" fmla="*/ 4932466 w 6522685"/>
                <a:gd name="connsiteY521" fmla="*/ 5697170 h 6850016"/>
                <a:gd name="connsiteX522" fmla="*/ 5789117 w 6522685"/>
                <a:gd name="connsiteY522" fmla="*/ 4231362 h 6850016"/>
                <a:gd name="connsiteX523" fmla="*/ 5410690 w 6522685"/>
                <a:gd name="connsiteY523" fmla="*/ 4108413 h 6850016"/>
                <a:gd name="connsiteX524" fmla="*/ 5385142 w 6522685"/>
                <a:gd name="connsiteY524" fmla="*/ 4083664 h 6850016"/>
                <a:gd name="connsiteX525" fmla="*/ 5385142 w 6522685"/>
                <a:gd name="connsiteY525" fmla="*/ 2773538 h 6850016"/>
                <a:gd name="connsiteX526" fmla="*/ 5411488 w 6522685"/>
                <a:gd name="connsiteY526" fmla="*/ 2747192 h 6850016"/>
                <a:gd name="connsiteX527" fmla="*/ 5932025 w 6522685"/>
                <a:gd name="connsiteY527" fmla="*/ 2578736 h 6850016"/>
                <a:gd name="connsiteX528" fmla="*/ 5949590 w 6522685"/>
                <a:gd name="connsiteY528" fmla="*/ 2573946 h 6850016"/>
                <a:gd name="connsiteX529" fmla="*/ 5949590 w 6522685"/>
                <a:gd name="connsiteY529" fmla="*/ 4283256 h 6850016"/>
                <a:gd name="connsiteX530" fmla="*/ 5789117 w 6522685"/>
                <a:gd name="connsiteY530" fmla="*/ 4231362 h 685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</a:cxnLst>
              <a:rect l="l" t="t" r="r" b="b"/>
              <a:pathLst>
                <a:path w="6522685" h="6850016">
                  <a:moveTo>
                    <a:pt x="6506852" y="4464487"/>
                  </a:moveTo>
                  <a:cubicBezTo>
                    <a:pt x="6341589" y="4410996"/>
                    <a:pt x="6177125" y="4356707"/>
                    <a:pt x="6011862" y="4304014"/>
                  </a:cubicBezTo>
                  <a:cubicBezTo>
                    <a:pt x="5995895" y="4299224"/>
                    <a:pt x="5988710" y="4290441"/>
                    <a:pt x="5983121" y="4275273"/>
                  </a:cubicBezTo>
                  <a:cubicBezTo>
                    <a:pt x="5905679" y="4053326"/>
                    <a:pt x="5859374" y="3825790"/>
                    <a:pt x="5844205" y="3591069"/>
                  </a:cubicBezTo>
                  <a:cubicBezTo>
                    <a:pt x="5822649" y="3242980"/>
                    <a:pt x="5868954" y="2905269"/>
                    <a:pt x="5984718" y="2576341"/>
                  </a:cubicBezTo>
                  <a:cubicBezTo>
                    <a:pt x="5989508" y="2562769"/>
                    <a:pt x="5996693" y="2556381"/>
                    <a:pt x="6010266" y="2551591"/>
                  </a:cubicBezTo>
                  <a:cubicBezTo>
                    <a:pt x="6176327" y="2498101"/>
                    <a:pt x="6341589" y="2444610"/>
                    <a:pt x="6506852" y="2391119"/>
                  </a:cubicBezTo>
                  <a:cubicBezTo>
                    <a:pt x="6517231" y="2387925"/>
                    <a:pt x="6526811" y="2386329"/>
                    <a:pt x="6522021" y="2369563"/>
                  </a:cubicBezTo>
                  <a:cubicBezTo>
                    <a:pt x="6517231" y="2354394"/>
                    <a:pt x="6510844" y="2353595"/>
                    <a:pt x="6497271" y="2358386"/>
                  </a:cubicBezTo>
                  <a:cubicBezTo>
                    <a:pt x="6330412" y="2412675"/>
                    <a:pt x="6163553" y="2466964"/>
                    <a:pt x="5997492" y="2521253"/>
                  </a:cubicBezTo>
                  <a:cubicBezTo>
                    <a:pt x="5986314" y="2525245"/>
                    <a:pt x="5977533" y="2523648"/>
                    <a:pt x="5967952" y="2517261"/>
                  </a:cubicBezTo>
                  <a:cubicBezTo>
                    <a:pt x="5475358" y="2172365"/>
                    <a:pt x="5140042" y="1713303"/>
                    <a:pt x="4964401" y="1137678"/>
                  </a:cubicBezTo>
                  <a:cubicBezTo>
                    <a:pt x="4959611" y="1123307"/>
                    <a:pt x="4962804" y="1112928"/>
                    <a:pt x="4971586" y="1100953"/>
                  </a:cubicBezTo>
                  <a:cubicBezTo>
                    <a:pt x="5036254" y="1013132"/>
                    <a:pt x="5100124" y="924513"/>
                    <a:pt x="5163993" y="836692"/>
                  </a:cubicBezTo>
                  <a:cubicBezTo>
                    <a:pt x="5202315" y="783201"/>
                    <a:pt x="5241435" y="730509"/>
                    <a:pt x="5279757" y="677018"/>
                  </a:cubicBezTo>
                  <a:cubicBezTo>
                    <a:pt x="5285346" y="669034"/>
                    <a:pt x="5290136" y="664244"/>
                    <a:pt x="5278959" y="655462"/>
                  </a:cubicBezTo>
                  <a:cubicBezTo>
                    <a:pt x="5266184" y="645083"/>
                    <a:pt x="5259798" y="645882"/>
                    <a:pt x="5249419" y="660252"/>
                  </a:cubicBezTo>
                  <a:cubicBezTo>
                    <a:pt x="5148026" y="801564"/>
                    <a:pt x="5045036" y="942077"/>
                    <a:pt x="4942844" y="1083388"/>
                  </a:cubicBezTo>
                  <a:cubicBezTo>
                    <a:pt x="4934861" y="1095364"/>
                    <a:pt x="4926079" y="1099356"/>
                    <a:pt x="4911708" y="1100154"/>
                  </a:cubicBezTo>
                  <a:cubicBezTo>
                    <a:pt x="4732075" y="1104146"/>
                    <a:pt x="4553240" y="1091372"/>
                    <a:pt x="4376800" y="1057841"/>
                  </a:cubicBezTo>
                  <a:cubicBezTo>
                    <a:pt x="3976817" y="982794"/>
                    <a:pt x="3615155" y="819926"/>
                    <a:pt x="3292613" y="572431"/>
                  </a:cubicBezTo>
                  <a:cubicBezTo>
                    <a:pt x="3283033" y="565246"/>
                    <a:pt x="3279839" y="557262"/>
                    <a:pt x="3279839" y="545287"/>
                  </a:cubicBezTo>
                  <a:cubicBezTo>
                    <a:pt x="3280638" y="458264"/>
                    <a:pt x="3279839" y="370444"/>
                    <a:pt x="3279839" y="283421"/>
                  </a:cubicBezTo>
                  <a:cubicBezTo>
                    <a:pt x="3279839" y="283421"/>
                    <a:pt x="3279839" y="283421"/>
                    <a:pt x="3279839" y="283421"/>
                  </a:cubicBezTo>
                  <a:cubicBezTo>
                    <a:pt x="3279839" y="195601"/>
                    <a:pt x="3279839" y="106982"/>
                    <a:pt x="3279839" y="19161"/>
                  </a:cubicBezTo>
                  <a:cubicBezTo>
                    <a:pt x="3279839" y="3992"/>
                    <a:pt x="3275049" y="0"/>
                    <a:pt x="3259880" y="0"/>
                  </a:cubicBezTo>
                  <a:cubicBezTo>
                    <a:pt x="3243114" y="0"/>
                    <a:pt x="3245509" y="10379"/>
                    <a:pt x="3245509" y="19959"/>
                  </a:cubicBezTo>
                  <a:cubicBezTo>
                    <a:pt x="3245509" y="191609"/>
                    <a:pt x="3244711" y="363258"/>
                    <a:pt x="3245509" y="534908"/>
                  </a:cubicBezTo>
                  <a:cubicBezTo>
                    <a:pt x="3245509" y="554867"/>
                    <a:pt x="3239921" y="566843"/>
                    <a:pt x="3223953" y="578818"/>
                  </a:cubicBezTo>
                  <a:cubicBezTo>
                    <a:pt x="2745730" y="938085"/>
                    <a:pt x="2207628" y="1112130"/>
                    <a:pt x="1609649" y="1100154"/>
                  </a:cubicBezTo>
                  <a:cubicBezTo>
                    <a:pt x="1596076" y="1100154"/>
                    <a:pt x="1588891" y="1094566"/>
                    <a:pt x="1581706" y="1084985"/>
                  </a:cubicBezTo>
                  <a:cubicBezTo>
                    <a:pt x="1502667" y="975608"/>
                    <a:pt x="1422830" y="866232"/>
                    <a:pt x="1343791" y="756855"/>
                  </a:cubicBezTo>
                  <a:cubicBezTo>
                    <a:pt x="1319840" y="723323"/>
                    <a:pt x="1295091" y="689792"/>
                    <a:pt x="1270341" y="656260"/>
                  </a:cubicBezTo>
                  <a:cubicBezTo>
                    <a:pt x="1267148" y="652268"/>
                    <a:pt x="1266349" y="645083"/>
                    <a:pt x="1257567" y="648277"/>
                  </a:cubicBezTo>
                  <a:cubicBezTo>
                    <a:pt x="1239205" y="654664"/>
                    <a:pt x="1235213" y="665841"/>
                    <a:pt x="1246390" y="681010"/>
                  </a:cubicBezTo>
                  <a:cubicBezTo>
                    <a:pt x="1348582" y="821523"/>
                    <a:pt x="1449975" y="962036"/>
                    <a:pt x="1552166" y="1101751"/>
                  </a:cubicBezTo>
                  <a:cubicBezTo>
                    <a:pt x="1560948" y="1114525"/>
                    <a:pt x="1563343" y="1124904"/>
                    <a:pt x="1558553" y="1140073"/>
                  </a:cubicBezTo>
                  <a:cubicBezTo>
                    <a:pt x="1385307" y="1712504"/>
                    <a:pt x="1050790" y="2169970"/>
                    <a:pt x="559792" y="2514068"/>
                  </a:cubicBezTo>
                  <a:cubicBezTo>
                    <a:pt x="547018" y="2522850"/>
                    <a:pt x="535841" y="2524447"/>
                    <a:pt x="521470" y="2519656"/>
                  </a:cubicBezTo>
                  <a:cubicBezTo>
                    <a:pt x="356207" y="2465367"/>
                    <a:pt x="190146" y="2411876"/>
                    <a:pt x="24884" y="2357587"/>
                  </a:cubicBezTo>
                  <a:cubicBezTo>
                    <a:pt x="11311" y="2353595"/>
                    <a:pt x="6521" y="2355192"/>
                    <a:pt x="1731" y="2368764"/>
                  </a:cubicBezTo>
                  <a:cubicBezTo>
                    <a:pt x="-3858" y="2384732"/>
                    <a:pt x="4924" y="2387127"/>
                    <a:pt x="16102" y="2390321"/>
                  </a:cubicBezTo>
                  <a:cubicBezTo>
                    <a:pt x="179767" y="2443013"/>
                    <a:pt x="343433" y="2497302"/>
                    <a:pt x="507099" y="2549196"/>
                  </a:cubicBezTo>
                  <a:cubicBezTo>
                    <a:pt x="524663" y="2554785"/>
                    <a:pt x="534244" y="2562769"/>
                    <a:pt x="540631" y="2581131"/>
                  </a:cubicBezTo>
                  <a:cubicBezTo>
                    <a:pt x="619669" y="2807868"/>
                    <a:pt x="666773" y="3040992"/>
                    <a:pt x="680346" y="3280503"/>
                  </a:cubicBezTo>
                  <a:cubicBezTo>
                    <a:pt x="699507" y="3619811"/>
                    <a:pt x="653201" y="3949537"/>
                    <a:pt x="541429" y="4270482"/>
                  </a:cubicBezTo>
                  <a:cubicBezTo>
                    <a:pt x="535042" y="4288845"/>
                    <a:pt x="525462" y="4297627"/>
                    <a:pt x="507099" y="4303216"/>
                  </a:cubicBezTo>
                  <a:cubicBezTo>
                    <a:pt x="343433" y="4355908"/>
                    <a:pt x="179767" y="4409399"/>
                    <a:pt x="16102" y="4462091"/>
                  </a:cubicBezTo>
                  <a:cubicBezTo>
                    <a:pt x="1731" y="4466882"/>
                    <a:pt x="-1463" y="4471672"/>
                    <a:pt x="3328" y="4486042"/>
                  </a:cubicBezTo>
                  <a:cubicBezTo>
                    <a:pt x="8916" y="4503606"/>
                    <a:pt x="18497" y="4497220"/>
                    <a:pt x="28077" y="4494026"/>
                  </a:cubicBezTo>
                  <a:cubicBezTo>
                    <a:pt x="193340" y="4440535"/>
                    <a:pt x="359401" y="4387045"/>
                    <a:pt x="524663" y="4332756"/>
                  </a:cubicBezTo>
                  <a:cubicBezTo>
                    <a:pt x="537437" y="4328764"/>
                    <a:pt x="547018" y="4328764"/>
                    <a:pt x="558195" y="4336747"/>
                  </a:cubicBezTo>
                  <a:cubicBezTo>
                    <a:pt x="1049193" y="4681643"/>
                    <a:pt x="1383710" y="5139908"/>
                    <a:pt x="1558553" y="5713936"/>
                  </a:cubicBezTo>
                  <a:cubicBezTo>
                    <a:pt x="1563343" y="5729105"/>
                    <a:pt x="1560948" y="5739483"/>
                    <a:pt x="1551368" y="5752258"/>
                  </a:cubicBezTo>
                  <a:cubicBezTo>
                    <a:pt x="1448378" y="5892771"/>
                    <a:pt x="1346187" y="6034082"/>
                    <a:pt x="1243995" y="6174595"/>
                  </a:cubicBezTo>
                  <a:cubicBezTo>
                    <a:pt x="1236011" y="6185773"/>
                    <a:pt x="1235213" y="6191361"/>
                    <a:pt x="1247189" y="6200143"/>
                  </a:cubicBezTo>
                  <a:cubicBezTo>
                    <a:pt x="1259963" y="6209724"/>
                    <a:pt x="1264753" y="6204934"/>
                    <a:pt x="1271938" y="6194554"/>
                  </a:cubicBezTo>
                  <a:cubicBezTo>
                    <a:pt x="1374129" y="6053243"/>
                    <a:pt x="1477119" y="5911932"/>
                    <a:pt x="1580109" y="5769822"/>
                  </a:cubicBezTo>
                  <a:cubicBezTo>
                    <a:pt x="1588093" y="5759443"/>
                    <a:pt x="1596076" y="5753854"/>
                    <a:pt x="1609649" y="5753854"/>
                  </a:cubicBezTo>
                  <a:cubicBezTo>
                    <a:pt x="1765331" y="5750661"/>
                    <a:pt x="1919416" y="5759443"/>
                    <a:pt x="2072703" y="5784192"/>
                  </a:cubicBezTo>
                  <a:cubicBezTo>
                    <a:pt x="2497436" y="5851255"/>
                    <a:pt x="2880654" y="6016518"/>
                    <a:pt x="3223155" y="6276787"/>
                  </a:cubicBezTo>
                  <a:cubicBezTo>
                    <a:pt x="3239123" y="6288762"/>
                    <a:pt x="3243913" y="6300738"/>
                    <a:pt x="3243913" y="6319899"/>
                  </a:cubicBezTo>
                  <a:cubicBezTo>
                    <a:pt x="3243114" y="6492347"/>
                    <a:pt x="3243913" y="6664795"/>
                    <a:pt x="3243114" y="6836444"/>
                  </a:cubicBezTo>
                  <a:cubicBezTo>
                    <a:pt x="3243114" y="6851613"/>
                    <a:pt x="3247106" y="6856404"/>
                    <a:pt x="3262275" y="6856404"/>
                  </a:cubicBezTo>
                  <a:cubicBezTo>
                    <a:pt x="3279839" y="6856404"/>
                    <a:pt x="3277444" y="6845226"/>
                    <a:pt x="3277444" y="6834847"/>
                  </a:cubicBezTo>
                  <a:cubicBezTo>
                    <a:pt x="3277444" y="6662400"/>
                    <a:pt x="3278243" y="6489951"/>
                    <a:pt x="3276646" y="6318302"/>
                  </a:cubicBezTo>
                  <a:cubicBezTo>
                    <a:pt x="3276646" y="6299141"/>
                    <a:pt x="3283033" y="6288762"/>
                    <a:pt x="3297403" y="6277585"/>
                  </a:cubicBezTo>
                  <a:cubicBezTo>
                    <a:pt x="3529729" y="6100347"/>
                    <a:pt x="3785208" y="5966221"/>
                    <a:pt x="4063040" y="5876803"/>
                  </a:cubicBezTo>
                  <a:cubicBezTo>
                    <a:pt x="4336882" y="5788982"/>
                    <a:pt x="4617908" y="5749064"/>
                    <a:pt x="4905321" y="5755451"/>
                  </a:cubicBezTo>
                  <a:cubicBezTo>
                    <a:pt x="4922087" y="5755451"/>
                    <a:pt x="4933264" y="5761040"/>
                    <a:pt x="4942844" y="5774612"/>
                  </a:cubicBezTo>
                  <a:cubicBezTo>
                    <a:pt x="5009908" y="5868021"/>
                    <a:pt x="5076971" y="5960632"/>
                    <a:pt x="5144833" y="6054041"/>
                  </a:cubicBezTo>
                  <a:cubicBezTo>
                    <a:pt x="5179961" y="6101944"/>
                    <a:pt x="5214290" y="6149846"/>
                    <a:pt x="5249419" y="6197748"/>
                  </a:cubicBezTo>
                  <a:cubicBezTo>
                    <a:pt x="5252613" y="6202538"/>
                    <a:pt x="5254209" y="6210522"/>
                    <a:pt x="5262991" y="6208127"/>
                  </a:cubicBezTo>
                  <a:cubicBezTo>
                    <a:pt x="5280555" y="6204135"/>
                    <a:pt x="5285346" y="6189764"/>
                    <a:pt x="5274967" y="6175394"/>
                  </a:cubicBezTo>
                  <a:cubicBezTo>
                    <a:pt x="5171977" y="6034082"/>
                    <a:pt x="5069786" y="5891972"/>
                    <a:pt x="4966796" y="5751459"/>
                  </a:cubicBezTo>
                  <a:cubicBezTo>
                    <a:pt x="4958812" y="5740282"/>
                    <a:pt x="4957216" y="5731500"/>
                    <a:pt x="4961207" y="5718726"/>
                  </a:cubicBezTo>
                  <a:cubicBezTo>
                    <a:pt x="5136849" y="5143101"/>
                    <a:pt x="5471366" y="4684038"/>
                    <a:pt x="5964758" y="4339142"/>
                  </a:cubicBezTo>
                  <a:cubicBezTo>
                    <a:pt x="5975936" y="4331159"/>
                    <a:pt x="5985516" y="4330360"/>
                    <a:pt x="5998290" y="4335151"/>
                  </a:cubicBezTo>
                  <a:cubicBezTo>
                    <a:pt x="6082119" y="4363093"/>
                    <a:pt x="6165150" y="4390238"/>
                    <a:pt x="6248979" y="4417383"/>
                  </a:cubicBezTo>
                  <a:cubicBezTo>
                    <a:pt x="6332009" y="4444527"/>
                    <a:pt x="6415039" y="4471672"/>
                    <a:pt x="6498070" y="4498018"/>
                  </a:cubicBezTo>
                  <a:cubicBezTo>
                    <a:pt x="6503658" y="4499615"/>
                    <a:pt x="6510046" y="4506800"/>
                    <a:pt x="6516433" y="4497220"/>
                  </a:cubicBezTo>
                  <a:cubicBezTo>
                    <a:pt x="6527609" y="4479655"/>
                    <a:pt x="6525214" y="4470075"/>
                    <a:pt x="6506852" y="4464487"/>
                  </a:cubicBezTo>
                  <a:close/>
                  <a:moveTo>
                    <a:pt x="3242316" y="607560"/>
                  </a:moveTo>
                  <a:cubicBezTo>
                    <a:pt x="3247106" y="614745"/>
                    <a:pt x="3245509" y="621132"/>
                    <a:pt x="3245509" y="627519"/>
                  </a:cubicBezTo>
                  <a:cubicBezTo>
                    <a:pt x="3245509" y="809547"/>
                    <a:pt x="3245509" y="990777"/>
                    <a:pt x="3245509" y="1172806"/>
                  </a:cubicBezTo>
                  <a:cubicBezTo>
                    <a:pt x="3245509" y="1186378"/>
                    <a:pt x="3241518" y="1195160"/>
                    <a:pt x="3230340" y="1203144"/>
                  </a:cubicBezTo>
                  <a:cubicBezTo>
                    <a:pt x="2955701" y="1411519"/>
                    <a:pt x="2647530" y="1541653"/>
                    <a:pt x="2305827" y="1590353"/>
                  </a:cubicBezTo>
                  <a:cubicBezTo>
                    <a:pt x="2197249" y="1605523"/>
                    <a:pt x="2088671" y="1611910"/>
                    <a:pt x="1979294" y="1609514"/>
                  </a:cubicBezTo>
                  <a:cubicBezTo>
                    <a:pt x="1968117" y="1609514"/>
                    <a:pt x="1960133" y="1607119"/>
                    <a:pt x="1953746" y="1597539"/>
                  </a:cubicBezTo>
                  <a:cubicBezTo>
                    <a:pt x="1845168" y="1447445"/>
                    <a:pt x="1735791" y="1297352"/>
                    <a:pt x="1627213" y="1146460"/>
                  </a:cubicBezTo>
                  <a:cubicBezTo>
                    <a:pt x="1624818" y="1143266"/>
                    <a:pt x="1623221" y="1140073"/>
                    <a:pt x="1620027" y="1134484"/>
                  </a:cubicBezTo>
                  <a:cubicBezTo>
                    <a:pt x="2221999" y="1141669"/>
                    <a:pt x="2762495" y="966826"/>
                    <a:pt x="3242316" y="607560"/>
                  </a:cubicBezTo>
                  <a:close/>
                  <a:moveTo>
                    <a:pt x="3245509" y="1800325"/>
                  </a:moveTo>
                  <a:cubicBezTo>
                    <a:pt x="3245509" y="1815494"/>
                    <a:pt x="3241518" y="1825074"/>
                    <a:pt x="3228744" y="1833856"/>
                  </a:cubicBezTo>
                  <a:cubicBezTo>
                    <a:pt x="3007595" y="1998321"/>
                    <a:pt x="2760899" y="2092528"/>
                    <a:pt x="2485461" y="2114084"/>
                  </a:cubicBezTo>
                  <a:cubicBezTo>
                    <a:pt x="2439155" y="2118076"/>
                    <a:pt x="2392850" y="2118076"/>
                    <a:pt x="2345746" y="2118076"/>
                  </a:cubicBezTo>
                  <a:cubicBezTo>
                    <a:pt x="2336964" y="2118076"/>
                    <a:pt x="2330577" y="2116479"/>
                    <a:pt x="2324989" y="2108496"/>
                  </a:cubicBezTo>
                  <a:cubicBezTo>
                    <a:pt x="2214813" y="1956007"/>
                    <a:pt x="2104638" y="1803518"/>
                    <a:pt x="1993665" y="1651828"/>
                  </a:cubicBezTo>
                  <a:cubicBezTo>
                    <a:pt x="1992866" y="1650231"/>
                    <a:pt x="1992068" y="1648634"/>
                    <a:pt x="1989673" y="1643844"/>
                  </a:cubicBezTo>
                  <a:cubicBezTo>
                    <a:pt x="2453526" y="1647836"/>
                    <a:pt x="2870275" y="1512912"/>
                    <a:pt x="3240719" y="1237474"/>
                  </a:cubicBezTo>
                  <a:cubicBezTo>
                    <a:pt x="3245509" y="1245458"/>
                    <a:pt x="3243913" y="1252643"/>
                    <a:pt x="3243913" y="1259030"/>
                  </a:cubicBezTo>
                  <a:cubicBezTo>
                    <a:pt x="3245509" y="1439462"/>
                    <a:pt x="3245509" y="1619893"/>
                    <a:pt x="3245509" y="1800325"/>
                  </a:cubicBezTo>
                  <a:close/>
                  <a:moveTo>
                    <a:pt x="1281518" y="3361937"/>
                  </a:moveTo>
                  <a:cubicBezTo>
                    <a:pt x="1275131" y="3167135"/>
                    <a:pt x="1241600" y="2976324"/>
                    <a:pt x="1180125" y="2791102"/>
                  </a:cubicBezTo>
                  <a:cubicBezTo>
                    <a:pt x="1177730" y="2784715"/>
                    <a:pt x="1176134" y="2779127"/>
                    <a:pt x="1174537" y="2772740"/>
                  </a:cubicBezTo>
                  <a:cubicBezTo>
                    <a:pt x="1174537" y="2771941"/>
                    <a:pt x="1175335" y="2770345"/>
                    <a:pt x="1176134" y="2767950"/>
                  </a:cubicBezTo>
                  <a:cubicBezTo>
                    <a:pt x="1192101" y="2773538"/>
                    <a:pt x="1208867" y="2778329"/>
                    <a:pt x="1224834" y="2783119"/>
                  </a:cubicBezTo>
                  <a:cubicBezTo>
                    <a:pt x="1387702" y="2835811"/>
                    <a:pt x="1549771" y="2888504"/>
                    <a:pt x="1712638" y="2941196"/>
                  </a:cubicBezTo>
                  <a:cubicBezTo>
                    <a:pt x="1725412" y="2945188"/>
                    <a:pt x="1732598" y="2951575"/>
                    <a:pt x="1736590" y="2965147"/>
                  </a:cubicBezTo>
                  <a:cubicBezTo>
                    <a:pt x="1839579" y="3273318"/>
                    <a:pt x="1839579" y="3581489"/>
                    <a:pt x="1736590" y="3889660"/>
                  </a:cubicBezTo>
                  <a:cubicBezTo>
                    <a:pt x="1732598" y="3901635"/>
                    <a:pt x="1726211" y="3908022"/>
                    <a:pt x="1714235" y="3912014"/>
                  </a:cubicBezTo>
                  <a:cubicBezTo>
                    <a:pt x="1540989" y="3967900"/>
                    <a:pt x="1366944" y="4024584"/>
                    <a:pt x="1193698" y="4080470"/>
                  </a:cubicBezTo>
                  <a:cubicBezTo>
                    <a:pt x="1188109" y="4082067"/>
                    <a:pt x="1180924" y="4088454"/>
                    <a:pt x="1176134" y="4082865"/>
                  </a:cubicBezTo>
                  <a:cubicBezTo>
                    <a:pt x="1172142" y="4078874"/>
                    <a:pt x="1177730" y="4071688"/>
                    <a:pt x="1179327" y="4066898"/>
                  </a:cubicBezTo>
                  <a:cubicBezTo>
                    <a:pt x="1255971" y="3837766"/>
                    <a:pt x="1289502" y="3602246"/>
                    <a:pt x="1281518" y="3361937"/>
                  </a:cubicBezTo>
                  <a:close/>
                  <a:moveTo>
                    <a:pt x="2335367" y="3694059"/>
                  </a:moveTo>
                  <a:cubicBezTo>
                    <a:pt x="2332174" y="3705236"/>
                    <a:pt x="2327384" y="3712422"/>
                    <a:pt x="2315408" y="3716413"/>
                  </a:cubicBezTo>
                  <a:cubicBezTo>
                    <a:pt x="2138968" y="3773098"/>
                    <a:pt x="1962528" y="3830580"/>
                    <a:pt x="1786088" y="3888063"/>
                  </a:cubicBezTo>
                  <a:cubicBezTo>
                    <a:pt x="1782895" y="3888861"/>
                    <a:pt x="1778903" y="3889660"/>
                    <a:pt x="1772516" y="3891257"/>
                  </a:cubicBezTo>
                  <a:cubicBezTo>
                    <a:pt x="1873111" y="3580691"/>
                    <a:pt x="1873111" y="3273318"/>
                    <a:pt x="1773315" y="2965946"/>
                  </a:cubicBezTo>
                  <a:cubicBezTo>
                    <a:pt x="1781298" y="2961954"/>
                    <a:pt x="1787685" y="2966744"/>
                    <a:pt x="1794072" y="2969139"/>
                  </a:cubicBezTo>
                  <a:cubicBezTo>
                    <a:pt x="1966520" y="3025025"/>
                    <a:pt x="2139767" y="3081709"/>
                    <a:pt x="2312215" y="3137595"/>
                  </a:cubicBezTo>
                  <a:cubicBezTo>
                    <a:pt x="2324989" y="3141587"/>
                    <a:pt x="2331375" y="3148772"/>
                    <a:pt x="2336166" y="3161546"/>
                  </a:cubicBezTo>
                  <a:cubicBezTo>
                    <a:pt x="2392850" y="3337986"/>
                    <a:pt x="2392850" y="3516023"/>
                    <a:pt x="2335367" y="3694059"/>
                  </a:cubicBezTo>
                  <a:close/>
                  <a:moveTo>
                    <a:pt x="2371294" y="3160748"/>
                  </a:moveTo>
                  <a:cubicBezTo>
                    <a:pt x="2377681" y="3155958"/>
                    <a:pt x="2383269" y="3159949"/>
                    <a:pt x="2388060" y="3162344"/>
                  </a:cubicBezTo>
                  <a:cubicBezTo>
                    <a:pt x="2562903" y="3219029"/>
                    <a:pt x="2736947" y="3275713"/>
                    <a:pt x="2911791" y="3332397"/>
                  </a:cubicBezTo>
                  <a:cubicBezTo>
                    <a:pt x="2924564" y="3336389"/>
                    <a:pt x="2930153" y="3342776"/>
                    <a:pt x="2933347" y="3355550"/>
                  </a:cubicBezTo>
                  <a:cubicBezTo>
                    <a:pt x="2945322" y="3405049"/>
                    <a:pt x="2945322" y="3453750"/>
                    <a:pt x="2932548" y="3503249"/>
                  </a:cubicBezTo>
                  <a:cubicBezTo>
                    <a:pt x="2929355" y="3514426"/>
                    <a:pt x="2923766" y="3520014"/>
                    <a:pt x="2912589" y="3523208"/>
                  </a:cubicBezTo>
                  <a:cubicBezTo>
                    <a:pt x="2737746" y="3579892"/>
                    <a:pt x="2562104" y="3636576"/>
                    <a:pt x="2387261" y="3693261"/>
                  </a:cubicBezTo>
                  <a:cubicBezTo>
                    <a:pt x="2382471" y="3694857"/>
                    <a:pt x="2377681" y="3698051"/>
                    <a:pt x="2370496" y="3694857"/>
                  </a:cubicBezTo>
                  <a:cubicBezTo>
                    <a:pt x="2425583" y="3516023"/>
                    <a:pt x="2426381" y="3337986"/>
                    <a:pt x="2371294" y="3160748"/>
                  </a:cubicBezTo>
                  <a:close/>
                  <a:moveTo>
                    <a:pt x="1754154" y="2905269"/>
                  </a:moveTo>
                  <a:cubicBezTo>
                    <a:pt x="1746170" y="2910858"/>
                    <a:pt x="1738985" y="2914850"/>
                    <a:pt x="1727807" y="2910858"/>
                  </a:cubicBezTo>
                  <a:cubicBezTo>
                    <a:pt x="1550569" y="2852577"/>
                    <a:pt x="1372533" y="2795094"/>
                    <a:pt x="1195294" y="2737612"/>
                  </a:cubicBezTo>
                  <a:cubicBezTo>
                    <a:pt x="1192101" y="2736813"/>
                    <a:pt x="1189706" y="2735216"/>
                    <a:pt x="1184117" y="2732821"/>
                  </a:cubicBezTo>
                  <a:cubicBezTo>
                    <a:pt x="1562545" y="2462174"/>
                    <a:pt x="1821217" y="2107698"/>
                    <a:pt x="1960932" y="1663804"/>
                  </a:cubicBezTo>
                  <a:cubicBezTo>
                    <a:pt x="1967318" y="1671787"/>
                    <a:pt x="1971310" y="1677376"/>
                    <a:pt x="1975302" y="1682964"/>
                  </a:cubicBezTo>
                  <a:cubicBezTo>
                    <a:pt x="2081486" y="1829865"/>
                    <a:pt x="2187669" y="1975966"/>
                    <a:pt x="2294650" y="2122867"/>
                  </a:cubicBezTo>
                  <a:cubicBezTo>
                    <a:pt x="2302634" y="2134044"/>
                    <a:pt x="2304231" y="2142826"/>
                    <a:pt x="2300239" y="2155600"/>
                  </a:cubicBezTo>
                  <a:cubicBezTo>
                    <a:pt x="2202838" y="2466964"/>
                    <a:pt x="2020011" y="2716854"/>
                    <a:pt x="1754154" y="2905269"/>
                  </a:cubicBezTo>
                  <a:close/>
                  <a:moveTo>
                    <a:pt x="1203278" y="4112405"/>
                  </a:moveTo>
                  <a:cubicBezTo>
                    <a:pt x="1376524" y="4055721"/>
                    <a:pt x="1549771" y="3999835"/>
                    <a:pt x="1723816" y="3943151"/>
                  </a:cubicBezTo>
                  <a:cubicBezTo>
                    <a:pt x="1737388" y="3939159"/>
                    <a:pt x="1746170" y="3941554"/>
                    <a:pt x="1757347" y="3948739"/>
                  </a:cubicBezTo>
                  <a:cubicBezTo>
                    <a:pt x="2021608" y="4137953"/>
                    <a:pt x="2202838" y="4387045"/>
                    <a:pt x="2299441" y="4696812"/>
                  </a:cubicBezTo>
                  <a:cubicBezTo>
                    <a:pt x="2302634" y="4707191"/>
                    <a:pt x="2303432" y="4715973"/>
                    <a:pt x="2296247" y="4726352"/>
                  </a:cubicBezTo>
                  <a:cubicBezTo>
                    <a:pt x="2187669" y="4874849"/>
                    <a:pt x="2079090" y="5024144"/>
                    <a:pt x="1970512" y="5173439"/>
                  </a:cubicBezTo>
                  <a:cubicBezTo>
                    <a:pt x="1967318" y="5177431"/>
                    <a:pt x="1965722" y="5182221"/>
                    <a:pt x="1958536" y="5184616"/>
                  </a:cubicBezTo>
                  <a:cubicBezTo>
                    <a:pt x="1820418" y="4743916"/>
                    <a:pt x="1561746" y="4389440"/>
                    <a:pt x="1186512" y="4120389"/>
                  </a:cubicBezTo>
                  <a:cubicBezTo>
                    <a:pt x="1190504" y="4114002"/>
                    <a:pt x="1197690" y="4114800"/>
                    <a:pt x="1203278" y="4112405"/>
                  </a:cubicBezTo>
                  <a:close/>
                  <a:moveTo>
                    <a:pt x="1785290" y="3927183"/>
                  </a:moveTo>
                  <a:cubicBezTo>
                    <a:pt x="1790080" y="3920796"/>
                    <a:pt x="1797266" y="3919998"/>
                    <a:pt x="1802854" y="3918401"/>
                  </a:cubicBezTo>
                  <a:cubicBezTo>
                    <a:pt x="1976899" y="3861717"/>
                    <a:pt x="2150944" y="3805831"/>
                    <a:pt x="2324190" y="3748348"/>
                  </a:cubicBezTo>
                  <a:cubicBezTo>
                    <a:pt x="2336166" y="3744356"/>
                    <a:pt x="2344149" y="3746751"/>
                    <a:pt x="2353730" y="3753138"/>
                  </a:cubicBezTo>
                  <a:cubicBezTo>
                    <a:pt x="2505420" y="3864112"/>
                    <a:pt x="2611603" y="4008617"/>
                    <a:pt x="2669884" y="4188250"/>
                  </a:cubicBezTo>
                  <a:cubicBezTo>
                    <a:pt x="2673876" y="4199428"/>
                    <a:pt x="2673078" y="4208209"/>
                    <a:pt x="2665893" y="4217790"/>
                  </a:cubicBezTo>
                  <a:cubicBezTo>
                    <a:pt x="2557314" y="4366287"/>
                    <a:pt x="2449534" y="4514784"/>
                    <a:pt x="2341754" y="4663280"/>
                  </a:cubicBezTo>
                  <a:cubicBezTo>
                    <a:pt x="2338561" y="4668071"/>
                    <a:pt x="2336166" y="4673659"/>
                    <a:pt x="2328980" y="4675256"/>
                  </a:cubicBezTo>
                  <a:cubicBezTo>
                    <a:pt x="2229184" y="4367884"/>
                    <a:pt x="2047156" y="4117994"/>
                    <a:pt x="1785290" y="3927183"/>
                  </a:cubicBezTo>
                  <a:close/>
                  <a:moveTo>
                    <a:pt x="2380874" y="3730784"/>
                  </a:moveTo>
                  <a:cubicBezTo>
                    <a:pt x="2400035" y="3724397"/>
                    <a:pt x="2416003" y="3718809"/>
                    <a:pt x="2431970" y="3714018"/>
                  </a:cubicBezTo>
                  <a:cubicBezTo>
                    <a:pt x="2594838" y="3661326"/>
                    <a:pt x="2757705" y="3608634"/>
                    <a:pt x="2920573" y="3555143"/>
                  </a:cubicBezTo>
                  <a:cubicBezTo>
                    <a:pt x="2933347" y="3551151"/>
                    <a:pt x="2942927" y="3551949"/>
                    <a:pt x="2953306" y="3560731"/>
                  </a:cubicBezTo>
                  <a:cubicBezTo>
                    <a:pt x="2992426" y="3593464"/>
                    <a:pt x="3021167" y="3633383"/>
                    <a:pt x="3039530" y="3680487"/>
                  </a:cubicBezTo>
                  <a:cubicBezTo>
                    <a:pt x="3043522" y="3690067"/>
                    <a:pt x="3043522" y="3698051"/>
                    <a:pt x="3037135" y="3706833"/>
                  </a:cubicBezTo>
                  <a:cubicBezTo>
                    <a:pt x="2926960" y="3857725"/>
                    <a:pt x="2817583" y="4008617"/>
                    <a:pt x="2707408" y="4159509"/>
                  </a:cubicBezTo>
                  <a:cubicBezTo>
                    <a:pt x="2705811" y="4161904"/>
                    <a:pt x="2703416" y="4164299"/>
                    <a:pt x="2699424" y="4169089"/>
                  </a:cubicBezTo>
                  <a:cubicBezTo>
                    <a:pt x="2638748" y="3990254"/>
                    <a:pt x="2533363" y="3844951"/>
                    <a:pt x="2380874" y="3730784"/>
                  </a:cubicBezTo>
                  <a:close/>
                  <a:moveTo>
                    <a:pt x="2979652" y="3500854"/>
                  </a:moveTo>
                  <a:cubicBezTo>
                    <a:pt x="2969273" y="3504047"/>
                    <a:pt x="2969273" y="3499257"/>
                    <a:pt x="2970870" y="3492071"/>
                  </a:cubicBezTo>
                  <a:cubicBezTo>
                    <a:pt x="2979652" y="3448959"/>
                    <a:pt x="2979652" y="3405847"/>
                    <a:pt x="2970870" y="3362735"/>
                  </a:cubicBezTo>
                  <a:cubicBezTo>
                    <a:pt x="2970072" y="3357945"/>
                    <a:pt x="2966878" y="3349961"/>
                    <a:pt x="2978055" y="3353155"/>
                  </a:cubicBezTo>
                  <a:cubicBezTo>
                    <a:pt x="3051505" y="3377106"/>
                    <a:pt x="3124955" y="3401057"/>
                    <a:pt x="3199204" y="3424210"/>
                  </a:cubicBezTo>
                  <a:cubicBezTo>
                    <a:pt x="3199204" y="3425807"/>
                    <a:pt x="3199204" y="3427403"/>
                    <a:pt x="3199204" y="3429000"/>
                  </a:cubicBezTo>
                  <a:cubicBezTo>
                    <a:pt x="3125754" y="3452951"/>
                    <a:pt x="3052304" y="3476902"/>
                    <a:pt x="2979652" y="3500854"/>
                  </a:cubicBezTo>
                  <a:close/>
                  <a:moveTo>
                    <a:pt x="3212776" y="3464927"/>
                  </a:moveTo>
                  <a:cubicBezTo>
                    <a:pt x="3165672" y="3530393"/>
                    <a:pt x="3117770" y="3595061"/>
                    <a:pt x="3069069" y="3662923"/>
                  </a:cubicBezTo>
                  <a:cubicBezTo>
                    <a:pt x="3049110" y="3615819"/>
                    <a:pt x="3022764" y="3578295"/>
                    <a:pt x="2987636" y="3546360"/>
                  </a:cubicBezTo>
                  <a:cubicBezTo>
                    <a:pt x="2978854" y="3538377"/>
                    <a:pt x="2983644" y="3535982"/>
                    <a:pt x="2991628" y="3532788"/>
                  </a:cubicBezTo>
                  <a:cubicBezTo>
                    <a:pt x="3064279" y="3508837"/>
                    <a:pt x="3136931" y="3484886"/>
                    <a:pt x="3212776" y="3464927"/>
                  </a:cubicBezTo>
                  <a:close/>
                  <a:moveTo>
                    <a:pt x="2740141" y="4173880"/>
                  </a:moveTo>
                  <a:cubicBezTo>
                    <a:pt x="2847123" y="4026181"/>
                    <a:pt x="2954104" y="3878483"/>
                    <a:pt x="3061086" y="3730784"/>
                  </a:cubicBezTo>
                  <a:cubicBezTo>
                    <a:pt x="3069069" y="3720405"/>
                    <a:pt x="3076255" y="3715615"/>
                    <a:pt x="3089827" y="3716413"/>
                  </a:cubicBezTo>
                  <a:cubicBezTo>
                    <a:pt x="3141721" y="3719607"/>
                    <a:pt x="3188825" y="3734776"/>
                    <a:pt x="3231937" y="3762719"/>
                  </a:cubicBezTo>
                  <a:cubicBezTo>
                    <a:pt x="3239921" y="3768308"/>
                    <a:pt x="3244711" y="3773896"/>
                    <a:pt x="3244711" y="3784275"/>
                  </a:cubicBezTo>
                  <a:cubicBezTo>
                    <a:pt x="3244711" y="3971892"/>
                    <a:pt x="3243913" y="4159509"/>
                    <a:pt x="3243913" y="4347126"/>
                  </a:cubicBezTo>
                  <a:cubicBezTo>
                    <a:pt x="3243913" y="4349521"/>
                    <a:pt x="3243114" y="4351916"/>
                    <a:pt x="3242316" y="4358303"/>
                  </a:cubicBezTo>
                  <a:cubicBezTo>
                    <a:pt x="3087432" y="4249725"/>
                    <a:pt x="2918178" y="4194637"/>
                    <a:pt x="2732157" y="4191444"/>
                  </a:cubicBezTo>
                  <a:cubicBezTo>
                    <a:pt x="2730561" y="4182661"/>
                    <a:pt x="2736947" y="4178670"/>
                    <a:pt x="2740141" y="4173880"/>
                  </a:cubicBezTo>
                  <a:close/>
                  <a:moveTo>
                    <a:pt x="3243114" y="3729986"/>
                  </a:moveTo>
                  <a:cubicBezTo>
                    <a:pt x="3197607" y="3702841"/>
                    <a:pt x="3151302" y="3687672"/>
                    <a:pt x="3096214" y="3682882"/>
                  </a:cubicBezTo>
                  <a:cubicBezTo>
                    <a:pt x="3144915" y="3615819"/>
                    <a:pt x="3192018" y="3550352"/>
                    <a:pt x="3239123" y="3485684"/>
                  </a:cubicBezTo>
                  <a:cubicBezTo>
                    <a:pt x="3239921" y="3486483"/>
                    <a:pt x="3241518" y="3487281"/>
                    <a:pt x="3242316" y="3487281"/>
                  </a:cubicBezTo>
                  <a:cubicBezTo>
                    <a:pt x="3243114" y="3567118"/>
                    <a:pt x="3243114" y="3646955"/>
                    <a:pt x="3243114" y="3729986"/>
                  </a:cubicBezTo>
                  <a:close/>
                  <a:moveTo>
                    <a:pt x="3210381" y="3393074"/>
                  </a:moveTo>
                  <a:cubicBezTo>
                    <a:pt x="3133738" y="3368324"/>
                    <a:pt x="3057892" y="3343575"/>
                    <a:pt x="2978055" y="3318027"/>
                  </a:cubicBezTo>
                  <a:cubicBezTo>
                    <a:pt x="2998015" y="3298866"/>
                    <a:pt x="3015579" y="3281302"/>
                    <a:pt x="3030748" y="3260544"/>
                  </a:cubicBezTo>
                  <a:cubicBezTo>
                    <a:pt x="3045118" y="3240585"/>
                    <a:pt x="3057094" y="3219029"/>
                    <a:pt x="3069069" y="3191884"/>
                  </a:cubicBezTo>
                  <a:cubicBezTo>
                    <a:pt x="3117770" y="3259746"/>
                    <a:pt x="3165672" y="3324414"/>
                    <a:pt x="3212776" y="3389880"/>
                  </a:cubicBezTo>
                  <a:cubicBezTo>
                    <a:pt x="3211978" y="3390678"/>
                    <a:pt x="3211180" y="3391477"/>
                    <a:pt x="3210381" y="3393074"/>
                  </a:cubicBezTo>
                  <a:close/>
                  <a:moveTo>
                    <a:pt x="3038732" y="3175917"/>
                  </a:moveTo>
                  <a:cubicBezTo>
                    <a:pt x="3018772" y="3223819"/>
                    <a:pt x="2990031" y="3263737"/>
                    <a:pt x="2949314" y="3295672"/>
                  </a:cubicBezTo>
                  <a:cubicBezTo>
                    <a:pt x="2941330" y="3302059"/>
                    <a:pt x="2934943" y="3303656"/>
                    <a:pt x="2925363" y="3300463"/>
                  </a:cubicBezTo>
                  <a:cubicBezTo>
                    <a:pt x="2748125" y="3242181"/>
                    <a:pt x="2570088" y="3184699"/>
                    <a:pt x="2392850" y="3127216"/>
                  </a:cubicBezTo>
                  <a:cubicBezTo>
                    <a:pt x="2389656" y="3126418"/>
                    <a:pt x="2387261" y="3124821"/>
                    <a:pt x="2380874" y="3122426"/>
                  </a:cubicBezTo>
                  <a:cubicBezTo>
                    <a:pt x="2532565" y="3008259"/>
                    <a:pt x="2638748" y="2863754"/>
                    <a:pt x="2698626" y="2686516"/>
                  </a:cubicBezTo>
                  <a:cubicBezTo>
                    <a:pt x="2706609" y="2688911"/>
                    <a:pt x="2709004" y="2695298"/>
                    <a:pt x="2712198" y="2700088"/>
                  </a:cubicBezTo>
                  <a:cubicBezTo>
                    <a:pt x="2819180" y="2847787"/>
                    <a:pt x="2926161" y="2995485"/>
                    <a:pt x="3033941" y="3142385"/>
                  </a:cubicBezTo>
                  <a:cubicBezTo>
                    <a:pt x="3042723" y="3153563"/>
                    <a:pt x="3044320" y="3163143"/>
                    <a:pt x="3038732" y="3175917"/>
                  </a:cubicBezTo>
                  <a:close/>
                  <a:moveTo>
                    <a:pt x="2669884" y="2667355"/>
                  </a:moveTo>
                  <a:cubicBezTo>
                    <a:pt x="2611603" y="2845392"/>
                    <a:pt x="2506218" y="2989098"/>
                    <a:pt x="2355327" y="3099273"/>
                  </a:cubicBezTo>
                  <a:cubicBezTo>
                    <a:pt x="2345746" y="3106458"/>
                    <a:pt x="2336964" y="3109652"/>
                    <a:pt x="2324190" y="3105660"/>
                  </a:cubicBezTo>
                  <a:cubicBezTo>
                    <a:pt x="2148549" y="3048178"/>
                    <a:pt x="1972907" y="2990695"/>
                    <a:pt x="1797266" y="2934011"/>
                  </a:cubicBezTo>
                  <a:cubicBezTo>
                    <a:pt x="1794072" y="2933212"/>
                    <a:pt x="1790080" y="2931615"/>
                    <a:pt x="1783693" y="2928422"/>
                  </a:cubicBezTo>
                  <a:cubicBezTo>
                    <a:pt x="2048752" y="2736015"/>
                    <a:pt x="2230781" y="2486923"/>
                    <a:pt x="2330577" y="2177156"/>
                  </a:cubicBezTo>
                  <a:cubicBezTo>
                    <a:pt x="2338561" y="2180349"/>
                    <a:pt x="2340956" y="2186736"/>
                    <a:pt x="2344948" y="2191526"/>
                  </a:cubicBezTo>
                  <a:cubicBezTo>
                    <a:pt x="2451929" y="2338426"/>
                    <a:pt x="2558113" y="2486125"/>
                    <a:pt x="2665893" y="2633025"/>
                  </a:cubicBezTo>
                  <a:cubicBezTo>
                    <a:pt x="2673078" y="2644202"/>
                    <a:pt x="2673876" y="2653783"/>
                    <a:pt x="2669884" y="2667355"/>
                  </a:cubicBezTo>
                  <a:close/>
                  <a:moveTo>
                    <a:pt x="1590488" y="1156839"/>
                  </a:moveTo>
                  <a:cubicBezTo>
                    <a:pt x="1598471" y="1160830"/>
                    <a:pt x="1600867" y="1167217"/>
                    <a:pt x="1604858" y="1172806"/>
                  </a:cubicBezTo>
                  <a:cubicBezTo>
                    <a:pt x="1710243" y="1318109"/>
                    <a:pt x="1814830" y="1463413"/>
                    <a:pt x="1921013" y="1607918"/>
                  </a:cubicBezTo>
                  <a:cubicBezTo>
                    <a:pt x="1931392" y="1622288"/>
                    <a:pt x="1933787" y="1634264"/>
                    <a:pt x="1928997" y="1651828"/>
                  </a:cubicBezTo>
                  <a:cubicBezTo>
                    <a:pt x="1791677" y="2092528"/>
                    <a:pt x="1533804" y="2445408"/>
                    <a:pt x="1156973" y="2710467"/>
                  </a:cubicBezTo>
                  <a:cubicBezTo>
                    <a:pt x="1146594" y="2717652"/>
                    <a:pt x="1137812" y="2719249"/>
                    <a:pt x="1125038" y="2715257"/>
                  </a:cubicBezTo>
                  <a:cubicBezTo>
                    <a:pt x="950195" y="2657775"/>
                    <a:pt x="776150" y="2601889"/>
                    <a:pt x="601307" y="2545204"/>
                  </a:cubicBezTo>
                  <a:cubicBezTo>
                    <a:pt x="596517" y="2543607"/>
                    <a:pt x="592525" y="2541212"/>
                    <a:pt x="585340" y="2538817"/>
                  </a:cubicBezTo>
                  <a:cubicBezTo>
                    <a:pt x="1077136" y="2189930"/>
                    <a:pt x="1412451" y="1730867"/>
                    <a:pt x="1590488" y="1156839"/>
                  </a:cubicBezTo>
                  <a:close/>
                  <a:moveTo>
                    <a:pt x="575759" y="2575542"/>
                  </a:moveTo>
                  <a:cubicBezTo>
                    <a:pt x="582146" y="2570752"/>
                    <a:pt x="587735" y="2576341"/>
                    <a:pt x="593323" y="2577938"/>
                  </a:cubicBezTo>
                  <a:cubicBezTo>
                    <a:pt x="766570" y="2633823"/>
                    <a:pt x="939816" y="2690508"/>
                    <a:pt x="1113861" y="2746394"/>
                  </a:cubicBezTo>
                  <a:cubicBezTo>
                    <a:pt x="1127433" y="2751184"/>
                    <a:pt x="1133820" y="2758369"/>
                    <a:pt x="1138610" y="2771941"/>
                  </a:cubicBezTo>
                  <a:cubicBezTo>
                    <a:pt x="1287107" y="3208650"/>
                    <a:pt x="1287107" y="3645358"/>
                    <a:pt x="1138610" y="4082067"/>
                  </a:cubicBezTo>
                  <a:cubicBezTo>
                    <a:pt x="1134618" y="4092446"/>
                    <a:pt x="1131425" y="4101228"/>
                    <a:pt x="1118651" y="4105220"/>
                  </a:cubicBezTo>
                  <a:cubicBezTo>
                    <a:pt x="942211" y="4161904"/>
                    <a:pt x="765771" y="4219387"/>
                    <a:pt x="589331" y="4276870"/>
                  </a:cubicBezTo>
                  <a:cubicBezTo>
                    <a:pt x="586138" y="4277668"/>
                    <a:pt x="582146" y="4278466"/>
                    <a:pt x="575759" y="4280861"/>
                  </a:cubicBezTo>
                  <a:cubicBezTo>
                    <a:pt x="766570" y="3710026"/>
                    <a:pt x="766570" y="3143184"/>
                    <a:pt x="575759" y="2575542"/>
                  </a:cubicBezTo>
                  <a:close/>
                  <a:moveTo>
                    <a:pt x="1597673" y="5687589"/>
                  </a:moveTo>
                  <a:cubicBezTo>
                    <a:pt x="1596076" y="5689985"/>
                    <a:pt x="1593681" y="5692380"/>
                    <a:pt x="1588891" y="5697969"/>
                  </a:cubicBezTo>
                  <a:cubicBezTo>
                    <a:pt x="1503465" y="5415345"/>
                    <a:pt x="1376524" y="5156673"/>
                    <a:pt x="1204875" y="4920356"/>
                  </a:cubicBezTo>
                  <a:cubicBezTo>
                    <a:pt x="1033225" y="4684038"/>
                    <a:pt x="827246" y="4482849"/>
                    <a:pt x="583743" y="4312796"/>
                  </a:cubicBezTo>
                  <a:cubicBezTo>
                    <a:pt x="685934" y="4280063"/>
                    <a:pt x="782537" y="4248128"/>
                    <a:pt x="879938" y="4216992"/>
                  </a:cubicBezTo>
                  <a:cubicBezTo>
                    <a:pt x="962170" y="4190645"/>
                    <a:pt x="1043604" y="4164299"/>
                    <a:pt x="1125038" y="4137155"/>
                  </a:cubicBezTo>
                  <a:cubicBezTo>
                    <a:pt x="1137013" y="4133163"/>
                    <a:pt x="1146594" y="4134759"/>
                    <a:pt x="1156973" y="4141945"/>
                  </a:cubicBezTo>
                  <a:cubicBezTo>
                    <a:pt x="1535400" y="4409399"/>
                    <a:pt x="1794072" y="4763875"/>
                    <a:pt x="1929795" y="5206971"/>
                  </a:cubicBezTo>
                  <a:cubicBezTo>
                    <a:pt x="1932989" y="5217350"/>
                    <a:pt x="1934585" y="5225333"/>
                    <a:pt x="1927400" y="5235712"/>
                  </a:cubicBezTo>
                  <a:cubicBezTo>
                    <a:pt x="1816427" y="5386604"/>
                    <a:pt x="1707050" y="5537496"/>
                    <a:pt x="1597673" y="5687589"/>
                  </a:cubicBezTo>
                  <a:close/>
                  <a:moveTo>
                    <a:pt x="3243114" y="6221699"/>
                  </a:moveTo>
                  <a:cubicBezTo>
                    <a:pt x="3243114" y="6228885"/>
                    <a:pt x="3244711" y="6236868"/>
                    <a:pt x="3240719" y="6246448"/>
                  </a:cubicBezTo>
                  <a:cubicBezTo>
                    <a:pt x="2760899" y="5887182"/>
                    <a:pt x="2221200" y="5711540"/>
                    <a:pt x="1620826" y="5718726"/>
                  </a:cubicBezTo>
                  <a:cubicBezTo>
                    <a:pt x="1622423" y="5709145"/>
                    <a:pt x="1628011" y="5704355"/>
                    <a:pt x="1632003" y="5698767"/>
                  </a:cubicBezTo>
                  <a:cubicBezTo>
                    <a:pt x="1738186" y="5552665"/>
                    <a:pt x="1844370" y="5406563"/>
                    <a:pt x="1949754" y="5260461"/>
                  </a:cubicBezTo>
                  <a:cubicBezTo>
                    <a:pt x="1957738" y="5249284"/>
                    <a:pt x="1966520" y="5244494"/>
                    <a:pt x="1980891" y="5243696"/>
                  </a:cubicBezTo>
                  <a:cubicBezTo>
                    <a:pt x="2439954" y="5236510"/>
                    <a:pt x="2852711" y="5369838"/>
                    <a:pt x="3220760" y="5643679"/>
                  </a:cubicBezTo>
                  <a:cubicBezTo>
                    <a:pt x="3236727" y="5655655"/>
                    <a:pt x="3243913" y="5668429"/>
                    <a:pt x="3243913" y="5689186"/>
                  </a:cubicBezTo>
                  <a:cubicBezTo>
                    <a:pt x="3243114" y="5867223"/>
                    <a:pt x="3243114" y="6044461"/>
                    <a:pt x="3243114" y="6221699"/>
                  </a:cubicBezTo>
                  <a:close/>
                  <a:moveTo>
                    <a:pt x="3243114" y="5593382"/>
                  </a:moveTo>
                  <a:cubicBezTo>
                    <a:pt x="3243114" y="5600567"/>
                    <a:pt x="3244711" y="5606954"/>
                    <a:pt x="3239921" y="5615736"/>
                  </a:cubicBezTo>
                  <a:cubicBezTo>
                    <a:pt x="2867880" y="5340298"/>
                    <a:pt x="2451929" y="5205374"/>
                    <a:pt x="1990471" y="5209366"/>
                  </a:cubicBezTo>
                  <a:cubicBezTo>
                    <a:pt x="1990471" y="5200584"/>
                    <a:pt x="1996060" y="5196592"/>
                    <a:pt x="1999253" y="5191802"/>
                  </a:cubicBezTo>
                  <a:cubicBezTo>
                    <a:pt x="2106235" y="5044901"/>
                    <a:pt x="2213217" y="4898002"/>
                    <a:pt x="2319400" y="4750303"/>
                  </a:cubicBezTo>
                  <a:cubicBezTo>
                    <a:pt x="2327384" y="4739126"/>
                    <a:pt x="2335367" y="4734336"/>
                    <a:pt x="2348940" y="4734336"/>
                  </a:cubicBezTo>
                  <a:cubicBezTo>
                    <a:pt x="2672280" y="4730344"/>
                    <a:pt x="2964483" y="4825350"/>
                    <a:pt x="3224752" y="5016958"/>
                  </a:cubicBezTo>
                  <a:cubicBezTo>
                    <a:pt x="3237526" y="5026539"/>
                    <a:pt x="3243114" y="5036119"/>
                    <a:pt x="3243114" y="5052885"/>
                  </a:cubicBezTo>
                  <a:cubicBezTo>
                    <a:pt x="3243114" y="5234115"/>
                    <a:pt x="3243913" y="5413748"/>
                    <a:pt x="3243114" y="5593382"/>
                  </a:cubicBezTo>
                  <a:close/>
                  <a:moveTo>
                    <a:pt x="3239921" y="4984225"/>
                  </a:moveTo>
                  <a:cubicBezTo>
                    <a:pt x="3234332" y="4986620"/>
                    <a:pt x="3228744" y="4978637"/>
                    <a:pt x="3223953" y="4975444"/>
                  </a:cubicBezTo>
                  <a:cubicBezTo>
                    <a:pt x="2971668" y="4795810"/>
                    <a:pt x="2691440" y="4703998"/>
                    <a:pt x="2381673" y="4701602"/>
                  </a:cubicBezTo>
                  <a:cubicBezTo>
                    <a:pt x="2375286" y="4701602"/>
                    <a:pt x="2368899" y="4701602"/>
                    <a:pt x="2360915" y="4701602"/>
                  </a:cubicBezTo>
                  <a:cubicBezTo>
                    <a:pt x="2360915" y="4691223"/>
                    <a:pt x="2367302" y="4686433"/>
                    <a:pt x="2371294" y="4681643"/>
                  </a:cubicBezTo>
                  <a:cubicBezTo>
                    <a:pt x="2477477" y="4535541"/>
                    <a:pt x="2583660" y="4389440"/>
                    <a:pt x="2689045" y="4243338"/>
                  </a:cubicBezTo>
                  <a:cubicBezTo>
                    <a:pt x="2697827" y="4231362"/>
                    <a:pt x="2706609" y="4226572"/>
                    <a:pt x="2721778" y="4226572"/>
                  </a:cubicBezTo>
                  <a:cubicBezTo>
                    <a:pt x="2908597" y="4226572"/>
                    <a:pt x="3076255" y="4281660"/>
                    <a:pt x="3227945" y="4391036"/>
                  </a:cubicBezTo>
                  <a:cubicBezTo>
                    <a:pt x="3239921" y="4399818"/>
                    <a:pt x="3243913" y="4408601"/>
                    <a:pt x="3243913" y="4422971"/>
                  </a:cubicBezTo>
                  <a:cubicBezTo>
                    <a:pt x="3243114" y="4604201"/>
                    <a:pt x="3243114" y="4785431"/>
                    <a:pt x="3243114" y="4966661"/>
                  </a:cubicBezTo>
                  <a:cubicBezTo>
                    <a:pt x="3243114" y="4971452"/>
                    <a:pt x="3247106" y="4980234"/>
                    <a:pt x="3239921" y="4984225"/>
                  </a:cubicBezTo>
                  <a:close/>
                  <a:moveTo>
                    <a:pt x="3243913" y="3363534"/>
                  </a:moveTo>
                  <a:cubicBezTo>
                    <a:pt x="3243913" y="3365131"/>
                    <a:pt x="3242316" y="3366727"/>
                    <a:pt x="3240719" y="3369921"/>
                  </a:cubicBezTo>
                  <a:cubicBezTo>
                    <a:pt x="3192817" y="3303656"/>
                    <a:pt x="3145713" y="3238988"/>
                    <a:pt x="3099408" y="3174320"/>
                  </a:cubicBezTo>
                  <a:cubicBezTo>
                    <a:pt x="3103400" y="3167135"/>
                    <a:pt x="3108988" y="3169530"/>
                    <a:pt x="3113778" y="3168731"/>
                  </a:cubicBezTo>
                  <a:cubicBezTo>
                    <a:pt x="3155294" y="3163143"/>
                    <a:pt x="3194414" y="3151167"/>
                    <a:pt x="3231139" y="3130410"/>
                  </a:cubicBezTo>
                  <a:cubicBezTo>
                    <a:pt x="3240719" y="3124821"/>
                    <a:pt x="3244711" y="3125620"/>
                    <a:pt x="3244711" y="3137595"/>
                  </a:cubicBezTo>
                  <a:cubicBezTo>
                    <a:pt x="3244711" y="3212642"/>
                    <a:pt x="3244711" y="3288487"/>
                    <a:pt x="3243913" y="3363534"/>
                  </a:cubicBezTo>
                  <a:close/>
                  <a:moveTo>
                    <a:pt x="3244711" y="3061750"/>
                  </a:moveTo>
                  <a:cubicBezTo>
                    <a:pt x="3244711" y="3076919"/>
                    <a:pt x="3239921" y="3086499"/>
                    <a:pt x="3227147" y="3093685"/>
                  </a:cubicBezTo>
                  <a:cubicBezTo>
                    <a:pt x="3184035" y="3119232"/>
                    <a:pt x="3138528" y="3134401"/>
                    <a:pt x="3088230" y="3136797"/>
                  </a:cubicBezTo>
                  <a:cubicBezTo>
                    <a:pt x="3077852" y="3137595"/>
                    <a:pt x="3070666" y="3135200"/>
                    <a:pt x="3064279" y="3125620"/>
                  </a:cubicBezTo>
                  <a:cubicBezTo>
                    <a:pt x="2955701" y="2975526"/>
                    <a:pt x="2846324" y="2825432"/>
                    <a:pt x="2737746" y="2675339"/>
                  </a:cubicBezTo>
                  <a:cubicBezTo>
                    <a:pt x="2735351" y="2672145"/>
                    <a:pt x="2733754" y="2668153"/>
                    <a:pt x="2729762" y="2661766"/>
                  </a:cubicBezTo>
                  <a:cubicBezTo>
                    <a:pt x="2918976" y="2659371"/>
                    <a:pt x="3089029" y="2604284"/>
                    <a:pt x="3241518" y="2496504"/>
                  </a:cubicBezTo>
                  <a:cubicBezTo>
                    <a:pt x="3247106" y="2502891"/>
                    <a:pt x="3245509" y="2510076"/>
                    <a:pt x="3245509" y="2515665"/>
                  </a:cubicBezTo>
                  <a:cubicBezTo>
                    <a:pt x="3244711" y="2698491"/>
                    <a:pt x="3244711" y="2879721"/>
                    <a:pt x="3244711" y="3061750"/>
                  </a:cubicBezTo>
                  <a:close/>
                  <a:moveTo>
                    <a:pt x="3245509" y="2432634"/>
                  </a:moveTo>
                  <a:cubicBezTo>
                    <a:pt x="3245509" y="2446206"/>
                    <a:pt x="3241518" y="2454989"/>
                    <a:pt x="3230340" y="2462972"/>
                  </a:cubicBezTo>
                  <a:cubicBezTo>
                    <a:pt x="3078650" y="2573147"/>
                    <a:pt x="2908597" y="2628235"/>
                    <a:pt x="2720980" y="2628235"/>
                  </a:cubicBezTo>
                  <a:cubicBezTo>
                    <a:pt x="2708206" y="2628235"/>
                    <a:pt x="2700223" y="2625041"/>
                    <a:pt x="2692239" y="2613864"/>
                  </a:cubicBezTo>
                  <a:cubicBezTo>
                    <a:pt x="2584459" y="2465367"/>
                    <a:pt x="2476679" y="2316072"/>
                    <a:pt x="2368899" y="2167575"/>
                  </a:cubicBezTo>
                  <a:cubicBezTo>
                    <a:pt x="2365705" y="2163583"/>
                    <a:pt x="2361713" y="2160390"/>
                    <a:pt x="2362512" y="2154003"/>
                  </a:cubicBezTo>
                  <a:cubicBezTo>
                    <a:pt x="2368899" y="2150011"/>
                    <a:pt x="2376084" y="2152406"/>
                    <a:pt x="2382471" y="2152406"/>
                  </a:cubicBezTo>
                  <a:cubicBezTo>
                    <a:pt x="2693037" y="2150011"/>
                    <a:pt x="2974063" y="2058198"/>
                    <a:pt x="3226349" y="1877767"/>
                  </a:cubicBezTo>
                  <a:cubicBezTo>
                    <a:pt x="3231139" y="1874573"/>
                    <a:pt x="3235929" y="1866590"/>
                    <a:pt x="3242316" y="1869783"/>
                  </a:cubicBezTo>
                  <a:cubicBezTo>
                    <a:pt x="3247904" y="1872977"/>
                    <a:pt x="3244711" y="1881759"/>
                    <a:pt x="3244711" y="1887347"/>
                  </a:cubicBezTo>
                  <a:cubicBezTo>
                    <a:pt x="3245509" y="2069376"/>
                    <a:pt x="3244711" y="2250606"/>
                    <a:pt x="3245509" y="2432634"/>
                  </a:cubicBezTo>
                  <a:close/>
                  <a:moveTo>
                    <a:pt x="4922885" y="1168814"/>
                  </a:moveTo>
                  <a:cubicBezTo>
                    <a:pt x="4926079" y="1164822"/>
                    <a:pt x="4927676" y="1160032"/>
                    <a:pt x="4934861" y="1156839"/>
                  </a:cubicBezTo>
                  <a:cubicBezTo>
                    <a:pt x="5019488" y="1437066"/>
                    <a:pt x="5147228" y="1695738"/>
                    <a:pt x="5319675" y="1932854"/>
                  </a:cubicBezTo>
                  <a:cubicBezTo>
                    <a:pt x="5491325" y="2169172"/>
                    <a:pt x="5698103" y="2370361"/>
                    <a:pt x="5940807" y="2539616"/>
                  </a:cubicBezTo>
                  <a:cubicBezTo>
                    <a:pt x="5922445" y="2545204"/>
                    <a:pt x="5908074" y="2549995"/>
                    <a:pt x="5894502" y="2554785"/>
                  </a:cubicBezTo>
                  <a:cubicBezTo>
                    <a:pt x="5729239" y="2608276"/>
                    <a:pt x="5564775" y="2661766"/>
                    <a:pt x="5399512" y="2715257"/>
                  </a:cubicBezTo>
                  <a:cubicBezTo>
                    <a:pt x="5387537" y="2719249"/>
                    <a:pt x="5377956" y="2717652"/>
                    <a:pt x="5367578" y="2710467"/>
                  </a:cubicBezTo>
                  <a:cubicBezTo>
                    <a:pt x="4988352" y="2443811"/>
                    <a:pt x="4730478" y="2089335"/>
                    <a:pt x="4593957" y="1645441"/>
                  </a:cubicBezTo>
                  <a:cubicBezTo>
                    <a:pt x="4590763" y="1634264"/>
                    <a:pt x="4589965" y="1625482"/>
                    <a:pt x="4597150" y="1615103"/>
                  </a:cubicBezTo>
                  <a:cubicBezTo>
                    <a:pt x="4705729" y="1467404"/>
                    <a:pt x="4814307" y="1318109"/>
                    <a:pt x="4922885" y="1168814"/>
                  </a:cubicBezTo>
                  <a:close/>
                  <a:moveTo>
                    <a:pt x="3277444" y="4423769"/>
                  </a:moveTo>
                  <a:cubicBezTo>
                    <a:pt x="3277444" y="4408601"/>
                    <a:pt x="3282234" y="4399020"/>
                    <a:pt x="3294210" y="4391036"/>
                  </a:cubicBezTo>
                  <a:cubicBezTo>
                    <a:pt x="3445102" y="4282458"/>
                    <a:pt x="3612760" y="4227371"/>
                    <a:pt x="3797982" y="4226572"/>
                  </a:cubicBezTo>
                  <a:cubicBezTo>
                    <a:pt x="3813949" y="4226572"/>
                    <a:pt x="3823529" y="4230564"/>
                    <a:pt x="3832312" y="4244136"/>
                  </a:cubicBezTo>
                  <a:cubicBezTo>
                    <a:pt x="3937696" y="4390238"/>
                    <a:pt x="4043880" y="4536340"/>
                    <a:pt x="4150063" y="4682442"/>
                  </a:cubicBezTo>
                  <a:cubicBezTo>
                    <a:pt x="4154055" y="4688030"/>
                    <a:pt x="4159643" y="4692820"/>
                    <a:pt x="4160441" y="4702401"/>
                  </a:cubicBezTo>
                  <a:cubicBezTo>
                    <a:pt x="3836303" y="4701602"/>
                    <a:pt x="3542503" y="4796608"/>
                    <a:pt x="3280638" y="4988217"/>
                  </a:cubicBezTo>
                  <a:cubicBezTo>
                    <a:pt x="3275847" y="4979435"/>
                    <a:pt x="3277444" y="4972250"/>
                    <a:pt x="3277444" y="4965863"/>
                  </a:cubicBezTo>
                  <a:cubicBezTo>
                    <a:pt x="3277444" y="4784633"/>
                    <a:pt x="3278243" y="4604201"/>
                    <a:pt x="3277444" y="4423769"/>
                  </a:cubicBezTo>
                  <a:close/>
                  <a:moveTo>
                    <a:pt x="4189183" y="3158353"/>
                  </a:moveTo>
                  <a:cubicBezTo>
                    <a:pt x="4193175" y="3147175"/>
                    <a:pt x="4198764" y="3140789"/>
                    <a:pt x="4209941" y="3136797"/>
                  </a:cubicBezTo>
                  <a:cubicBezTo>
                    <a:pt x="4383985" y="3080911"/>
                    <a:pt x="4558030" y="3024226"/>
                    <a:pt x="4732075" y="2967542"/>
                  </a:cubicBezTo>
                  <a:cubicBezTo>
                    <a:pt x="4737664" y="2965946"/>
                    <a:pt x="4744051" y="2961155"/>
                    <a:pt x="4748042" y="2964349"/>
                  </a:cubicBezTo>
                  <a:cubicBezTo>
                    <a:pt x="4754429" y="2969139"/>
                    <a:pt x="4748042" y="2976324"/>
                    <a:pt x="4745647" y="2981913"/>
                  </a:cubicBezTo>
                  <a:cubicBezTo>
                    <a:pt x="4652238" y="3278906"/>
                    <a:pt x="4652238" y="3576699"/>
                    <a:pt x="4745647" y="3873692"/>
                  </a:cubicBezTo>
                  <a:cubicBezTo>
                    <a:pt x="4747244" y="3879281"/>
                    <a:pt x="4751236" y="3884071"/>
                    <a:pt x="4748042" y="3892853"/>
                  </a:cubicBezTo>
                  <a:cubicBezTo>
                    <a:pt x="4662617" y="3864910"/>
                    <a:pt x="4578788" y="3837766"/>
                    <a:pt x="4494161" y="3810621"/>
                  </a:cubicBezTo>
                  <a:cubicBezTo>
                    <a:pt x="4399953" y="3779485"/>
                    <a:pt x="4304947" y="3749146"/>
                    <a:pt x="4210739" y="3718809"/>
                  </a:cubicBezTo>
                  <a:cubicBezTo>
                    <a:pt x="4198764" y="3714817"/>
                    <a:pt x="4191578" y="3709228"/>
                    <a:pt x="4187586" y="3696454"/>
                  </a:cubicBezTo>
                  <a:cubicBezTo>
                    <a:pt x="4130902" y="3516821"/>
                    <a:pt x="4130902" y="3337986"/>
                    <a:pt x="4189183" y="3158353"/>
                  </a:cubicBezTo>
                  <a:close/>
                  <a:moveTo>
                    <a:pt x="4152458" y="3695656"/>
                  </a:moveTo>
                  <a:cubicBezTo>
                    <a:pt x="4143676" y="3698849"/>
                    <a:pt x="4138087" y="3694059"/>
                    <a:pt x="4131700" y="3692462"/>
                  </a:cubicBezTo>
                  <a:cubicBezTo>
                    <a:pt x="3958454" y="3636576"/>
                    <a:pt x="3785208" y="3579892"/>
                    <a:pt x="3611961" y="3524006"/>
                  </a:cubicBezTo>
                  <a:cubicBezTo>
                    <a:pt x="3599986" y="3520014"/>
                    <a:pt x="3594397" y="3514426"/>
                    <a:pt x="3591204" y="3502450"/>
                  </a:cubicBezTo>
                  <a:cubicBezTo>
                    <a:pt x="3578430" y="3452153"/>
                    <a:pt x="3578430" y="3401855"/>
                    <a:pt x="3591204" y="3350760"/>
                  </a:cubicBezTo>
                  <a:cubicBezTo>
                    <a:pt x="3593599" y="3340381"/>
                    <a:pt x="3599187" y="3334792"/>
                    <a:pt x="3609566" y="3331599"/>
                  </a:cubicBezTo>
                  <a:cubicBezTo>
                    <a:pt x="3786006" y="3274915"/>
                    <a:pt x="3962446" y="3217432"/>
                    <a:pt x="4138886" y="3159949"/>
                  </a:cubicBezTo>
                  <a:cubicBezTo>
                    <a:pt x="4142878" y="3158353"/>
                    <a:pt x="4146870" y="3155958"/>
                    <a:pt x="4153256" y="3159151"/>
                  </a:cubicBezTo>
                  <a:cubicBezTo>
                    <a:pt x="4126112" y="3246173"/>
                    <a:pt x="4111741" y="3335591"/>
                    <a:pt x="4112539" y="3427403"/>
                  </a:cubicBezTo>
                  <a:cubicBezTo>
                    <a:pt x="4111741" y="3519216"/>
                    <a:pt x="4126112" y="3607835"/>
                    <a:pt x="4152458" y="3695656"/>
                  </a:cubicBezTo>
                  <a:close/>
                  <a:moveTo>
                    <a:pt x="4224311" y="2157995"/>
                  </a:moveTo>
                  <a:cubicBezTo>
                    <a:pt x="4219521" y="2143624"/>
                    <a:pt x="4221118" y="2134044"/>
                    <a:pt x="4229900" y="2121270"/>
                  </a:cubicBezTo>
                  <a:cubicBezTo>
                    <a:pt x="4336882" y="1975168"/>
                    <a:pt x="4443065" y="1828268"/>
                    <a:pt x="4549248" y="1682166"/>
                  </a:cubicBezTo>
                  <a:cubicBezTo>
                    <a:pt x="4553240" y="1677376"/>
                    <a:pt x="4557232" y="1671787"/>
                    <a:pt x="4563619" y="1663804"/>
                  </a:cubicBezTo>
                  <a:cubicBezTo>
                    <a:pt x="4630682" y="1883355"/>
                    <a:pt x="4729680" y="2082948"/>
                    <a:pt x="4863007" y="2264976"/>
                  </a:cubicBezTo>
                  <a:cubicBezTo>
                    <a:pt x="4995537" y="2447005"/>
                    <a:pt x="5154413" y="2601889"/>
                    <a:pt x="5341231" y="2733620"/>
                  </a:cubicBezTo>
                  <a:cubicBezTo>
                    <a:pt x="5305305" y="2745595"/>
                    <a:pt x="5273370" y="2755974"/>
                    <a:pt x="5241435" y="2766353"/>
                  </a:cubicBezTo>
                  <a:cubicBezTo>
                    <a:pt x="5095333" y="2813457"/>
                    <a:pt x="4949232" y="2860561"/>
                    <a:pt x="4803130" y="2909261"/>
                  </a:cubicBezTo>
                  <a:cubicBezTo>
                    <a:pt x="4787961" y="2914051"/>
                    <a:pt x="4777582" y="2912455"/>
                    <a:pt x="4764808" y="2902874"/>
                  </a:cubicBezTo>
                  <a:cubicBezTo>
                    <a:pt x="4502144" y="2714459"/>
                    <a:pt x="4321713" y="2466964"/>
                    <a:pt x="4224311" y="2157995"/>
                  </a:cubicBezTo>
                  <a:close/>
                  <a:moveTo>
                    <a:pt x="4741656" y="2928422"/>
                  </a:moveTo>
                  <a:cubicBezTo>
                    <a:pt x="4678584" y="2949180"/>
                    <a:pt x="4618706" y="2968341"/>
                    <a:pt x="4559627" y="2987501"/>
                  </a:cubicBezTo>
                  <a:cubicBezTo>
                    <a:pt x="4439871" y="3026621"/>
                    <a:pt x="4320914" y="3064943"/>
                    <a:pt x="4201159" y="3104063"/>
                  </a:cubicBezTo>
                  <a:cubicBezTo>
                    <a:pt x="4189183" y="3108055"/>
                    <a:pt x="4180401" y="3108055"/>
                    <a:pt x="4169224" y="3100072"/>
                  </a:cubicBezTo>
                  <a:cubicBezTo>
                    <a:pt x="4016735" y="2988300"/>
                    <a:pt x="3910552" y="2843795"/>
                    <a:pt x="3852271" y="2663363"/>
                  </a:cubicBezTo>
                  <a:cubicBezTo>
                    <a:pt x="3849077" y="2652984"/>
                    <a:pt x="3848279" y="2645001"/>
                    <a:pt x="3855464" y="2635420"/>
                  </a:cubicBezTo>
                  <a:cubicBezTo>
                    <a:pt x="3964841" y="2485327"/>
                    <a:pt x="4073419" y="2335233"/>
                    <a:pt x="4182796" y="2185139"/>
                  </a:cubicBezTo>
                  <a:cubicBezTo>
                    <a:pt x="4185191" y="2181946"/>
                    <a:pt x="4187586" y="2179551"/>
                    <a:pt x="4192376" y="2173962"/>
                  </a:cubicBezTo>
                  <a:cubicBezTo>
                    <a:pt x="4293770" y="2485327"/>
                    <a:pt x="4475798" y="2735216"/>
                    <a:pt x="4741656" y="2928422"/>
                  </a:cubicBezTo>
                  <a:close/>
                  <a:moveTo>
                    <a:pt x="4143676" y="3123224"/>
                  </a:moveTo>
                  <a:cubicBezTo>
                    <a:pt x="4123717" y="3129611"/>
                    <a:pt x="4106951" y="3135200"/>
                    <a:pt x="4090185" y="3140789"/>
                  </a:cubicBezTo>
                  <a:cubicBezTo>
                    <a:pt x="3927318" y="3193481"/>
                    <a:pt x="3764450" y="3246972"/>
                    <a:pt x="3601583" y="3299664"/>
                  </a:cubicBezTo>
                  <a:cubicBezTo>
                    <a:pt x="3589607" y="3303656"/>
                    <a:pt x="3581623" y="3302059"/>
                    <a:pt x="3572043" y="3294075"/>
                  </a:cubicBezTo>
                  <a:cubicBezTo>
                    <a:pt x="3532124" y="3260544"/>
                    <a:pt x="3502585" y="3219827"/>
                    <a:pt x="3483424" y="3171127"/>
                  </a:cubicBezTo>
                  <a:cubicBezTo>
                    <a:pt x="3480230" y="3162344"/>
                    <a:pt x="3479432" y="3155159"/>
                    <a:pt x="3485819" y="3146377"/>
                  </a:cubicBezTo>
                  <a:cubicBezTo>
                    <a:pt x="3596792" y="2994687"/>
                    <a:pt x="3706967" y="2842198"/>
                    <a:pt x="3817941" y="2690508"/>
                  </a:cubicBezTo>
                  <a:cubicBezTo>
                    <a:pt x="3818739" y="2688911"/>
                    <a:pt x="3820336" y="2687314"/>
                    <a:pt x="3823529" y="2682524"/>
                  </a:cubicBezTo>
                  <a:cubicBezTo>
                    <a:pt x="3885004" y="2862956"/>
                    <a:pt x="3990389" y="3008259"/>
                    <a:pt x="4143676" y="3123224"/>
                  </a:cubicBezTo>
                  <a:close/>
                  <a:moveTo>
                    <a:pt x="3553680" y="3494466"/>
                  </a:moveTo>
                  <a:cubicBezTo>
                    <a:pt x="3556874" y="3512031"/>
                    <a:pt x="3544100" y="3500854"/>
                    <a:pt x="3539310" y="3499257"/>
                  </a:cubicBezTo>
                  <a:cubicBezTo>
                    <a:pt x="3473045" y="3477701"/>
                    <a:pt x="3405982" y="3456145"/>
                    <a:pt x="3339717" y="3434589"/>
                  </a:cubicBezTo>
                  <a:cubicBezTo>
                    <a:pt x="3334129" y="3432992"/>
                    <a:pt x="3328540" y="3430597"/>
                    <a:pt x="3317363" y="3426605"/>
                  </a:cubicBezTo>
                  <a:cubicBezTo>
                    <a:pt x="3398797" y="3400259"/>
                    <a:pt x="3476238" y="3375509"/>
                    <a:pt x="3555277" y="3349163"/>
                  </a:cubicBezTo>
                  <a:cubicBezTo>
                    <a:pt x="3545697" y="3399460"/>
                    <a:pt x="3544898" y="3446564"/>
                    <a:pt x="3553680" y="3494466"/>
                  </a:cubicBezTo>
                  <a:close/>
                  <a:moveTo>
                    <a:pt x="3545697" y="3317228"/>
                  </a:moveTo>
                  <a:cubicBezTo>
                    <a:pt x="3465061" y="3343575"/>
                    <a:pt x="3388418" y="3368324"/>
                    <a:pt x="3311774" y="3393074"/>
                  </a:cubicBezTo>
                  <a:cubicBezTo>
                    <a:pt x="3310976" y="3392275"/>
                    <a:pt x="3310177" y="3390678"/>
                    <a:pt x="3309379" y="3389880"/>
                  </a:cubicBezTo>
                  <a:cubicBezTo>
                    <a:pt x="3356483" y="3324414"/>
                    <a:pt x="3403587" y="3259746"/>
                    <a:pt x="3453884" y="3191086"/>
                  </a:cubicBezTo>
                  <a:cubicBezTo>
                    <a:pt x="3475440" y="3239786"/>
                    <a:pt x="3504181" y="3280503"/>
                    <a:pt x="3545697" y="3317228"/>
                  </a:cubicBezTo>
                  <a:close/>
                  <a:moveTo>
                    <a:pt x="3312572" y="3461733"/>
                  </a:moveTo>
                  <a:cubicBezTo>
                    <a:pt x="3388418" y="3486483"/>
                    <a:pt x="3465061" y="3511232"/>
                    <a:pt x="3545697" y="3537578"/>
                  </a:cubicBezTo>
                  <a:cubicBezTo>
                    <a:pt x="3504980" y="3573505"/>
                    <a:pt x="3475440" y="3613424"/>
                    <a:pt x="3453884" y="3663721"/>
                  </a:cubicBezTo>
                  <a:cubicBezTo>
                    <a:pt x="3405183" y="3596658"/>
                    <a:pt x="3357281" y="3531192"/>
                    <a:pt x="3310177" y="3465725"/>
                  </a:cubicBezTo>
                  <a:cubicBezTo>
                    <a:pt x="3310976" y="3464128"/>
                    <a:pt x="3311774" y="3463330"/>
                    <a:pt x="3312572" y="3461733"/>
                  </a:cubicBezTo>
                  <a:close/>
                  <a:moveTo>
                    <a:pt x="3485020" y="3677293"/>
                  </a:moveTo>
                  <a:cubicBezTo>
                    <a:pt x="3504181" y="3630988"/>
                    <a:pt x="3532923" y="3591868"/>
                    <a:pt x="3572043" y="3559933"/>
                  </a:cubicBezTo>
                  <a:cubicBezTo>
                    <a:pt x="3580026" y="3553546"/>
                    <a:pt x="3587212" y="3551151"/>
                    <a:pt x="3598389" y="3554344"/>
                  </a:cubicBezTo>
                  <a:cubicBezTo>
                    <a:pt x="3775627" y="3612625"/>
                    <a:pt x="3953664" y="3670108"/>
                    <a:pt x="4130902" y="3727591"/>
                  </a:cubicBezTo>
                  <a:cubicBezTo>
                    <a:pt x="4134095" y="3728389"/>
                    <a:pt x="4136490" y="3729986"/>
                    <a:pt x="4142079" y="3732381"/>
                  </a:cubicBezTo>
                  <a:cubicBezTo>
                    <a:pt x="3990389" y="3846548"/>
                    <a:pt x="3884206" y="3991053"/>
                    <a:pt x="3824328" y="4168291"/>
                  </a:cubicBezTo>
                  <a:cubicBezTo>
                    <a:pt x="3816344" y="4165098"/>
                    <a:pt x="3813949" y="4158710"/>
                    <a:pt x="3809957" y="4153920"/>
                  </a:cubicBezTo>
                  <a:cubicBezTo>
                    <a:pt x="3702975" y="4007020"/>
                    <a:pt x="3596792" y="3859322"/>
                    <a:pt x="3489811" y="3713220"/>
                  </a:cubicBezTo>
                  <a:cubicBezTo>
                    <a:pt x="3480230" y="3701244"/>
                    <a:pt x="3479432" y="3690866"/>
                    <a:pt x="3485020" y="3677293"/>
                  </a:cubicBezTo>
                  <a:close/>
                  <a:moveTo>
                    <a:pt x="4119725" y="4581847"/>
                  </a:moveTo>
                  <a:cubicBezTo>
                    <a:pt x="4032702" y="4462091"/>
                    <a:pt x="3946478" y="4342336"/>
                    <a:pt x="3858658" y="4222580"/>
                  </a:cubicBezTo>
                  <a:cubicBezTo>
                    <a:pt x="3849876" y="4210604"/>
                    <a:pt x="3849077" y="4201024"/>
                    <a:pt x="3853069" y="4187452"/>
                  </a:cubicBezTo>
                  <a:cubicBezTo>
                    <a:pt x="3911350" y="4008617"/>
                    <a:pt x="4016735" y="3864910"/>
                    <a:pt x="4169224" y="3753937"/>
                  </a:cubicBezTo>
                  <a:cubicBezTo>
                    <a:pt x="4177208" y="3748348"/>
                    <a:pt x="4184393" y="3743558"/>
                    <a:pt x="4194772" y="3747550"/>
                  </a:cubicBezTo>
                  <a:cubicBezTo>
                    <a:pt x="4373607" y="3805831"/>
                    <a:pt x="4552442" y="3864112"/>
                    <a:pt x="4731276" y="3922393"/>
                  </a:cubicBezTo>
                  <a:cubicBezTo>
                    <a:pt x="4732873" y="3923191"/>
                    <a:pt x="4734470" y="3923990"/>
                    <a:pt x="4740059" y="3926385"/>
                  </a:cubicBezTo>
                  <a:cubicBezTo>
                    <a:pt x="4475798" y="4117994"/>
                    <a:pt x="4292971" y="4367884"/>
                    <a:pt x="4192376" y="4680845"/>
                  </a:cubicBezTo>
                  <a:cubicBezTo>
                    <a:pt x="4166829" y="4645716"/>
                    <a:pt x="4142878" y="4613781"/>
                    <a:pt x="4119725" y="4581847"/>
                  </a:cubicBezTo>
                  <a:close/>
                  <a:moveTo>
                    <a:pt x="4223513" y="4697610"/>
                  </a:moveTo>
                  <a:cubicBezTo>
                    <a:pt x="4320914" y="4387843"/>
                    <a:pt x="4502144" y="4138751"/>
                    <a:pt x="4767203" y="3950336"/>
                  </a:cubicBezTo>
                  <a:cubicBezTo>
                    <a:pt x="4775985" y="3943949"/>
                    <a:pt x="4783969" y="3939159"/>
                    <a:pt x="4796743" y="3943151"/>
                  </a:cubicBezTo>
                  <a:cubicBezTo>
                    <a:pt x="4973981" y="4001432"/>
                    <a:pt x="5152018" y="4058914"/>
                    <a:pt x="5329256" y="4116397"/>
                  </a:cubicBezTo>
                  <a:cubicBezTo>
                    <a:pt x="5331651" y="4117195"/>
                    <a:pt x="5334046" y="4117994"/>
                    <a:pt x="5339635" y="4120389"/>
                  </a:cubicBezTo>
                  <a:cubicBezTo>
                    <a:pt x="4962006" y="4390238"/>
                    <a:pt x="4702535" y="4744714"/>
                    <a:pt x="4563619" y="5186213"/>
                  </a:cubicBezTo>
                  <a:cubicBezTo>
                    <a:pt x="4555635" y="5183020"/>
                    <a:pt x="4553240" y="5177431"/>
                    <a:pt x="4550047" y="5171842"/>
                  </a:cubicBezTo>
                  <a:cubicBezTo>
                    <a:pt x="4443065" y="5024942"/>
                    <a:pt x="4336882" y="4877244"/>
                    <a:pt x="4229900" y="4730344"/>
                  </a:cubicBezTo>
                  <a:cubicBezTo>
                    <a:pt x="4220319" y="4720763"/>
                    <a:pt x="4218723" y="4711183"/>
                    <a:pt x="4223513" y="4697610"/>
                  </a:cubicBezTo>
                  <a:close/>
                  <a:moveTo>
                    <a:pt x="5330853" y="4082067"/>
                  </a:moveTo>
                  <a:cubicBezTo>
                    <a:pt x="5156808" y="4025383"/>
                    <a:pt x="4982763" y="3968698"/>
                    <a:pt x="4808718" y="3912812"/>
                  </a:cubicBezTo>
                  <a:cubicBezTo>
                    <a:pt x="4798340" y="3909619"/>
                    <a:pt x="4791953" y="3904030"/>
                    <a:pt x="4788759" y="3892853"/>
                  </a:cubicBezTo>
                  <a:cubicBezTo>
                    <a:pt x="4684173" y="3582287"/>
                    <a:pt x="4684173" y="3271721"/>
                    <a:pt x="4789558" y="2961954"/>
                  </a:cubicBezTo>
                  <a:cubicBezTo>
                    <a:pt x="4792751" y="2953172"/>
                    <a:pt x="4796743" y="2946784"/>
                    <a:pt x="4807122" y="2943591"/>
                  </a:cubicBezTo>
                  <a:cubicBezTo>
                    <a:pt x="4985158" y="2886108"/>
                    <a:pt x="5162396" y="2828626"/>
                    <a:pt x="5340433" y="2771143"/>
                  </a:cubicBezTo>
                  <a:cubicBezTo>
                    <a:pt x="5343626" y="2770345"/>
                    <a:pt x="5346021" y="2769546"/>
                    <a:pt x="5353207" y="2767950"/>
                  </a:cubicBezTo>
                  <a:cubicBezTo>
                    <a:pt x="5278959" y="2984308"/>
                    <a:pt x="5242233" y="3203860"/>
                    <a:pt x="5242233" y="3429000"/>
                  </a:cubicBezTo>
                  <a:cubicBezTo>
                    <a:pt x="5242233" y="3653342"/>
                    <a:pt x="5278959" y="3872096"/>
                    <a:pt x="5351610" y="4084462"/>
                  </a:cubicBezTo>
                  <a:cubicBezTo>
                    <a:pt x="5342030" y="4087656"/>
                    <a:pt x="5336441" y="4083664"/>
                    <a:pt x="5330853" y="4082067"/>
                  </a:cubicBezTo>
                  <a:close/>
                  <a:moveTo>
                    <a:pt x="3279839" y="627519"/>
                  </a:moveTo>
                  <a:cubicBezTo>
                    <a:pt x="3279839" y="621132"/>
                    <a:pt x="3280638" y="615543"/>
                    <a:pt x="3280638" y="605963"/>
                  </a:cubicBezTo>
                  <a:cubicBezTo>
                    <a:pt x="3762853" y="966826"/>
                    <a:pt x="4302552" y="1141669"/>
                    <a:pt x="4901330" y="1133686"/>
                  </a:cubicBezTo>
                  <a:cubicBezTo>
                    <a:pt x="4902128" y="1142468"/>
                    <a:pt x="4895741" y="1147258"/>
                    <a:pt x="4891749" y="1152048"/>
                  </a:cubicBezTo>
                  <a:cubicBezTo>
                    <a:pt x="4785566" y="1298948"/>
                    <a:pt x="4678584" y="1445050"/>
                    <a:pt x="4572401" y="1591950"/>
                  </a:cubicBezTo>
                  <a:cubicBezTo>
                    <a:pt x="4564417" y="1603127"/>
                    <a:pt x="4556434" y="1607918"/>
                    <a:pt x="4542861" y="1607918"/>
                  </a:cubicBezTo>
                  <a:cubicBezTo>
                    <a:pt x="4079806" y="1615901"/>
                    <a:pt x="3663855" y="1480178"/>
                    <a:pt x="3293412" y="1202346"/>
                  </a:cubicBezTo>
                  <a:cubicBezTo>
                    <a:pt x="3283033" y="1194362"/>
                    <a:pt x="3278243" y="1185580"/>
                    <a:pt x="3278243" y="1172008"/>
                  </a:cubicBezTo>
                  <a:cubicBezTo>
                    <a:pt x="3279839" y="990777"/>
                    <a:pt x="3279041" y="809547"/>
                    <a:pt x="3279839" y="627519"/>
                  </a:cubicBezTo>
                  <a:close/>
                  <a:moveTo>
                    <a:pt x="3279041" y="1257433"/>
                  </a:moveTo>
                  <a:cubicBezTo>
                    <a:pt x="3279041" y="1251046"/>
                    <a:pt x="3277444" y="1244659"/>
                    <a:pt x="3282234" y="1237474"/>
                  </a:cubicBezTo>
                  <a:cubicBezTo>
                    <a:pt x="3653477" y="1512113"/>
                    <a:pt x="4068629" y="1647836"/>
                    <a:pt x="4529289" y="1643844"/>
                  </a:cubicBezTo>
                  <a:cubicBezTo>
                    <a:pt x="4532482" y="1651030"/>
                    <a:pt x="4526894" y="1655021"/>
                    <a:pt x="4523700" y="1659013"/>
                  </a:cubicBezTo>
                  <a:cubicBezTo>
                    <a:pt x="4415920" y="1808309"/>
                    <a:pt x="4307342" y="1957604"/>
                    <a:pt x="4198764" y="2106899"/>
                  </a:cubicBezTo>
                  <a:cubicBezTo>
                    <a:pt x="4192376" y="2115681"/>
                    <a:pt x="4185191" y="2118875"/>
                    <a:pt x="4174813" y="2118875"/>
                  </a:cubicBezTo>
                  <a:cubicBezTo>
                    <a:pt x="3846682" y="2123665"/>
                    <a:pt x="3552084" y="2027860"/>
                    <a:pt x="3289420" y="1831461"/>
                  </a:cubicBezTo>
                  <a:cubicBezTo>
                    <a:pt x="3279839" y="1824276"/>
                    <a:pt x="3277444" y="1817091"/>
                    <a:pt x="3277444" y="1805913"/>
                  </a:cubicBezTo>
                  <a:cubicBezTo>
                    <a:pt x="3279041" y="1622288"/>
                    <a:pt x="3279041" y="1440260"/>
                    <a:pt x="3279041" y="1257433"/>
                  </a:cubicBezTo>
                  <a:close/>
                  <a:moveTo>
                    <a:pt x="3279041" y="1885750"/>
                  </a:moveTo>
                  <a:cubicBezTo>
                    <a:pt x="3279041" y="1880162"/>
                    <a:pt x="3279839" y="1874573"/>
                    <a:pt x="3279839" y="1868985"/>
                  </a:cubicBezTo>
                  <a:cubicBezTo>
                    <a:pt x="3288621" y="1868186"/>
                    <a:pt x="3292613" y="1873775"/>
                    <a:pt x="3297403" y="1877767"/>
                  </a:cubicBezTo>
                  <a:cubicBezTo>
                    <a:pt x="3549688" y="2058198"/>
                    <a:pt x="3831513" y="2150809"/>
                    <a:pt x="4141281" y="2152406"/>
                  </a:cubicBezTo>
                  <a:cubicBezTo>
                    <a:pt x="4145273" y="2152406"/>
                    <a:pt x="4149265" y="2152406"/>
                    <a:pt x="4152458" y="2152406"/>
                  </a:cubicBezTo>
                  <a:cubicBezTo>
                    <a:pt x="4161240" y="2152406"/>
                    <a:pt x="4162837" y="2155600"/>
                    <a:pt x="4157248" y="2162785"/>
                  </a:cubicBezTo>
                  <a:cubicBezTo>
                    <a:pt x="4155651" y="2165180"/>
                    <a:pt x="4153256" y="2168373"/>
                    <a:pt x="4151660" y="2170769"/>
                  </a:cubicBezTo>
                  <a:cubicBezTo>
                    <a:pt x="4044678" y="2317669"/>
                    <a:pt x="3937696" y="2464569"/>
                    <a:pt x="3831513" y="2612267"/>
                  </a:cubicBezTo>
                  <a:cubicBezTo>
                    <a:pt x="3822731" y="2625041"/>
                    <a:pt x="3813151" y="2629033"/>
                    <a:pt x="3797982" y="2629033"/>
                  </a:cubicBezTo>
                  <a:cubicBezTo>
                    <a:pt x="3611163" y="2628235"/>
                    <a:pt x="3443505" y="2573147"/>
                    <a:pt x="3292613" y="2463770"/>
                  </a:cubicBezTo>
                  <a:cubicBezTo>
                    <a:pt x="3283033" y="2456585"/>
                    <a:pt x="3276646" y="2449400"/>
                    <a:pt x="3276646" y="2435828"/>
                  </a:cubicBezTo>
                  <a:cubicBezTo>
                    <a:pt x="3279041" y="2251404"/>
                    <a:pt x="3279041" y="2068577"/>
                    <a:pt x="3279041" y="1885750"/>
                  </a:cubicBezTo>
                  <a:close/>
                  <a:moveTo>
                    <a:pt x="3281436" y="2498899"/>
                  </a:moveTo>
                  <a:cubicBezTo>
                    <a:pt x="3287025" y="2495705"/>
                    <a:pt x="3290218" y="2502092"/>
                    <a:pt x="3294210" y="2504487"/>
                  </a:cubicBezTo>
                  <a:cubicBezTo>
                    <a:pt x="3440312" y="2605082"/>
                    <a:pt x="3602381" y="2657775"/>
                    <a:pt x="3779619" y="2661766"/>
                  </a:cubicBezTo>
                  <a:cubicBezTo>
                    <a:pt x="3782014" y="2661766"/>
                    <a:pt x="3784409" y="2661766"/>
                    <a:pt x="3787603" y="2662565"/>
                  </a:cubicBezTo>
                  <a:cubicBezTo>
                    <a:pt x="3788401" y="2662565"/>
                    <a:pt x="3789998" y="2663363"/>
                    <a:pt x="3793990" y="2664960"/>
                  </a:cubicBezTo>
                  <a:cubicBezTo>
                    <a:pt x="3789998" y="2671347"/>
                    <a:pt x="3786804" y="2676935"/>
                    <a:pt x="3782812" y="2681726"/>
                  </a:cubicBezTo>
                  <a:cubicBezTo>
                    <a:pt x="3675831" y="2828626"/>
                    <a:pt x="3568849" y="2975526"/>
                    <a:pt x="3462666" y="3122426"/>
                  </a:cubicBezTo>
                  <a:cubicBezTo>
                    <a:pt x="3454682" y="3133603"/>
                    <a:pt x="3446699" y="3138393"/>
                    <a:pt x="3432328" y="3136797"/>
                  </a:cubicBezTo>
                  <a:cubicBezTo>
                    <a:pt x="3381232" y="3133603"/>
                    <a:pt x="3334927" y="3117636"/>
                    <a:pt x="3292613" y="3090491"/>
                  </a:cubicBezTo>
                  <a:cubicBezTo>
                    <a:pt x="3283033" y="3084104"/>
                    <a:pt x="3278243" y="3077717"/>
                    <a:pt x="3278243" y="3065742"/>
                  </a:cubicBezTo>
                  <a:cubicBezTo>
                    <a:pt x="3279041" y="2881318"/>
                    <a:pt x="3278243" y="2696895"/>
                    <a:pt x="3279041" y="2513270"/>
                  </a:cubicBezTo>
                  <a:cubicBezTo>
                    <a:pt x="3278243" y="2508479"/>
                    <a:pt x="3276646" y="2502092"/>
                    <a:pt x="3281436" y="2498899"/>
                  </a:cubicBezTo>
                  <a:close/>
                  <a:moveTo>
                    <a:pt x="3278243" y="3343575"/>
                  </a:moveTo>
                  <a:cubicBezTo>
                    <a:pt x="3278243" y="3276511"/>
                    <a:pt x="3278243" y="3209448"/>
                    <a:pt x="3278243" y="3143184"/>
                  </a:cubicBezTo>
                  <a:cubicBezTo>
                    <a:pt x="3278243" y="3128813"/>
                    <a:pt x="3279041" y="3122426"/>
                    <a:pt x="3295008" y="3132006"/>
                  </a:cubicBezTo>
                  <a:cubicBezTo>
                    <a:pt x="3334129" y="3155159"/>
                    <a:pt x="3377240" y="3166336"/>
                    <a:pt x="3425941" y="3171925"/>
                  </a:cubicBezTo>
                  <a:cubicBezTo>
                    <a:pt x="3377240" y="3238988"/>
                    <a:pt x="3330137" y="3304454"/>
                    <a:pt x="3281436" y="3371517"/>
                  </a:cubicBezTo>
                  <a:cubicBezTo>
                    <a:pt x="3276646" y="3359542"/>
                    <a:pt x="3278243" y="3351558"/>
                    <a:pt x="3278243" y="3343575"/>
                  </a:cubicBezTo>
                  <a:close/>
                  <a:moveTo>
                    <a:pt x="3278243" y="3533587"/>
                  </a:moveTo>
                  <a:cubicBezTo>
                    <a:pt x="3278243" y="3518418"/>
                    <a:pt x="3275847" y="3502450"/>
                    <a:pt x="3281436" y="3483289"/>
                  </a:cubicBezTo>
                  <a:cubicBezTo>
                    <a:pt x="3330137" y="3550352"/>
                    <a:pt x="3377240" y="3615020"/>
                    <a:pt x="3425941" y="3682882"/>
                  </a:cubicBezTo>
                  <a:cubicBezTo>
                    <a:pt x="3374845" y="3688471"/>
                    <a:pt x="3330935" y="3701244"/>
                    <a:pt x="3289420" y="3725195"/>
                  </a:cubicBezTo>
                  <a:cubicBezTo>
                    <a:pt x="3273452" y="3733977"/>
                    <a:pt x="3278243" y="3719607"/>
                    <a:pt x="3278243" y="3713220"/>
                  </a:cubicBezTo>
                  <a:cubicBezTo>
                    <a:pt x="3277444" y="3653342"/>
                    <a:pt x="3277444" y="3593464"/>
                    <a:pt x="3278243" y="3533587"/>
                  </a:cubicBezTo>
                  <a:close/>
                  <a:moveTo>
                    <a:pt x="3278243" y="4336747"/>
                  </a:moveTo>
                  <a:cubicBezTo>
                    <a:pt x="3278243" y="4154718"/>
                    <a:pt x="3278243" y="3973489"/>
                    <a:pt x="3278243" y="3791460"/>
                  </a:cubicBezTo>
                  <a:cubicBezTo>
                    <a:pt x="3278243" y="3777089"/>
                    <a:pt x="3283033" y="3768308"/>
                    <a:pt x="3295008" y="3760324"/>
                  </a:cubicBezTo>
                  <a:cubicBezTo>
                    <a:pt x="3338120" y="3733977"/>
                    <a:pt x="3384426" y="3718010"/>
                    <a:pt x="3435521" y="3716413"/>
                  </a:cubicBezTo>
                  <a:cubicBezTo>
                    <a:pt x="3445102" y="3715615"/>
                    <a:pt x="3452287" y="3717212"/>
                    <a:pt x="3458674" y="3725994"/>
                  </a:cubicBezTo>
                  <a:cubicBezTo>
                    <a:pt x="3568051" y="3877684"/>
                    <a:pt x="3678226" y="4029374"/>
                    <a:pt x="3788401" y="4181065"/>
                  </a:cubicBezTo>
                  <a:cubicBezTo>
                    <a:pt x="3789998" y="4183460"/>
                    <a:pt x="3790796" y="4185057"/>
                    <a:pt x="3793990" y="4190645"/>
                  </a:cubicBezTo>
                  <a:cubicBezTo>
                    <a:pt x="3740499" y="4192242"/>
                    <a:pt x="3689403" y="4196234"/>
                    <a:pt x="3639904" y="4205814"/>
                  </a:cubicBezTo>
                  <a:cubicBezTo>
                    <a:pt x="3516157" y="4228169"/>
                    <a:pt x="3401990" y="4275273"/>
                    <a:pt x="3298202" y="4346327"/>
                  </a:cubicBezTo>
                  <a:cubicBezTo>
                    <a:pt x="3293412" y="4349521"/>
                    <a:pt x="3288621" y="4357505"/>
                    <a:pt x="3282234" y="4353513"/>
                  </a:cubicBezTo>
                  <a:cubicBezTo>
                    <a:pt x="3275049" y="4351118"/>
                    <a:pt x="3278243" y="4343134"/>
                    <a:pt x="3278243" y="4336747"/>
                  </a:cubicBezTo>
                  <a:close/>
                  <a:moveTo>
                    <a:pt x="3277444" y="5585398"/>
                  </a:moveTo>
                  <a:cubicBezTo>
                    <a:pt x="3277444" y="5408160"/>
                    <a:pt x="3277444" y="5230922"/>
                    <a:pt x="3276646" y="5053684"/>
                  </a:cubicBezTo>
                  <a:cubicBezTo>
                    <a:pt x="3276646" y="5038514"/>
                    <a:pt x="3281436" y="5028934"/>
                    <a:pt x="3293412" y="5020152"/>
                  </a:cubicBezTo>
                  <a:cubicBezTo>
                    <a:pt x="3518552" y="4852494"/>
                    <a:pt x="3771635" y="4757488"/>
                    <a:pt x="4051863" y="4738327"/>
                  </a:cubicBezTo>
                  <a:cubicBezTo>
                    <a:pt x="4092580" y="4735932"/>
                    <a:pt x="4133297" y="4735134"/>
                    <a:pt x="4174014" y="4735134"/>
                  </a:cubicBezTo>
                  <a:cubicBezTo>
                    <a:pt x="4184393" y="4735134"/>
                    <a:pt x="4191578" y="4738327"/>
                    <a:pt x="4197965" y="4747109"/>
                  </a:cubicBezTo>
                  <a:cubicBezTo>
                    <a:pt x="4306544" y="4897203"/>
                    <a:pt x="4415122" y="5046498"/>
                    <a:pt x="4523700" y="5196592"/>
                  </a:cubicBezTo>
                  <a:cubicBezTo>
                    <a:pt x="4526096" y="5199785"/>
                    <a:pt x="4528491" y="5203777"/>
                    <a:pt x="4532482" y="5210963"/>
                  </a:cubicBezTo>
                  <a:cubicBezTo>
                    <a:pt x="4464621" y="5210963"/>
                    <a:pt x="4400751" y="5212559"/>
                    <a:pt x="4337680" y="5217350"/>
                  </a:cubicBezTo>
                  <a:cubicBezTo>
                    <a:pt x="3957656" y="5247688"/>
                    <a:pt x="3613558" y="5375427"/>
                    <a:pt x="3305387" y="5598970"/>
                  </a:cubicBezTo>
                  <a:cubicBezTo>
                    <a:pt x="3297403" y="5604559"/>
                    <a:pt x="3288621" y="5617333"/>
                    <a:pt x="3280638" y="5614140"/>
                  </a:cubicBezTo>
                  <a:cubicBezTo>
                    <a:pt x="3272654" y="5610148"/>
                    <a:pt x="3277444" y="5594979"/>
                    <a:pt x="3277444" y="5585398"/>
                  </a:cubicBezTo>
                  <a:close/>
                  <a:moveTo>
                    <a:pt x="4898934" y="5717129"/>
                  </a:moveTo>
                  <a:cubicBezTo>
                    <a:pt x="4895741" y="5724315"/>
                    <a:pt x="4887757" y="5720323"/>
                    <a:pt x="4882169" y="5720323"/>
                  </a:cubicBezTo>
                  <a:cubicBezTo>
                    <a:pt x="4296963" y="5715532"/>
                    <a:pt x="3768442" y="5886384"/>
                    <a:pt x="3297403" y="6234473"/>
                  </a:cubicBezTo>
                  <a:cubicBezTo>
                    <a:pt x="3291815" y="6238465"/>
                    <a:pt x="3287823" y="6244852"/>
                    <a:pt x="3279839" y="6244852"/>
                  </a:cubicBezTo>
                  <a:cubicBezTo>
                    <a:pt x="3275847" y="6238465"/>
                    <a:pt x="3278243" y="6231280"/>
                    <a:pt x="3278243" y="6224094"/>
                  </a:cubicBezTo>
                  <a:cubicBezTo>
                    <a:pt x="3278243" y="6043663"/>
                    <a:pt x="3278243" y="5863231"/>
                    <a:pt x="3278243" y="5682799"/>
                  </a:cubicBezTo>
                  <a:cubicBezTo>
                    <a:pt x="3278243" y="5669227"/>
                    <a:pt x="3281436" y="5659646"/>
                    <a:pt x="3293412" y="5650865"/>
                  </a:cubicBezTo>
                  <a:cubicBezTo>
                    <a:pt x="3575236" y="5437700"/>
                    <a:pt x="3890592" y="5306767"/>
                    <a:pt x="4241077" y="5261260"/>
                  </a:cubicBezTo>
                  <a:cubicBezTo>
                    <a:pt x="4340874" y="5247688"/>
                    <a:pt x="4441468" y="5243696"/>
                    <a:pt x="4542861" y="5245293"/>
                  </a:cubicBezTo>
                  <a:cubicBezTo>
                    <a:pt x="4555635" y="5245293"/>
                    <a:pt x="4563619" y="5249284"/>
                    <a:pt x="4571602" y="5259663"/>
                  </a:cubicBezTo>
                  <a:cubicBezTo>
                    <a:pt x="4678584" y="5407362"/>
                    <a:pt x="4785566" y="5555060"/>
                    <a:pt x="4892547" y="5702759"/>
                  </a:cubicBezTo>
                  <a:cubicBezTo>
                    <a:pt x="4894942" y="5707549"/>
                    <a:pt x="4901330" y="5712339"/>
                    <a:pt x="4898934" y="5717129"/>
                  </a:cubicBezTo>
                  <a:close/>
                  <a:moveTo>
                    <a:pt x="4932466" y="5697170"/>
                  </a:moveTo>
                  <a:cubicBezTo>
                    <a:pt x="4925281" y="5696372"/>
                    <a:pt x="4923684" y="5689985"/>
                    <a:pt x="4920490" y="5685194"/>
                  </a:cubicBezTo>
                  <a:cubicBezTo>
                    <a:pt x="4812710" y="5537496"/>
                    <a:pt x="4705729" y="5388999"/>
                    <a:pt x="4597949" y="5241301"/>
                  </a:cubicBezTo>
                  <a:cubicBezTo>
                    <a:pt x="4590763" y="5230922"/>
                    <a:pt x="4588368" y="5222140"/>
                    <a:pt x="4592360" y="5209366"/>
                  </a:cubicBezTo>
                  <a:cubicBezTo>
                    <a:pt x="4728881" y="4764674"/>
                    <a:pt x="4988352" y="4409399"/>
                    <a:pt x="5368376" y="4142743"/>
                  </a:cubicBezTo>
                  <a:cubicBezTo>
                    <a:pt x="5376360" y="4137155"/>
                    <a:pt x="5383545" y="4134759"/>
                    <a:pt x="5394722" y="4137953"/>
                  </a:cubicBezTo>
                  <a:cubicBezTo>
                    <a:pt x="5570364" y="4195436"/>
                    <a:pt x="5746005" y="4252918"/>
                    <a:pt x="5921647" y="4309603"/>
                  </a:cubicBezTo>
                  <a:cubicBezTo>
                    <a:pt x="5926437" y="4311199"/>
                    <a:pt x="5931227" y="4313594"/>
                    <a:pt x="5937614" y="4315989"/>
                  </a:cubicBezTo>
                  <a:cubicBezTo>
                    <a:pt x="5446616" y="4664079"/>
                    <a:pt x="5111301" y="5123940"/>
                    <a:pt x="4932466" y="5697170"/>
                  </a:cubicBezTo>
                  <a:close/>
                  <a:moveTo>
                    <a:pt x="5789117" y="4231362"/>
                  </a:moveTo>
                  <a:cubicBezTo>
                    <a:pt x="5662975" y="4190645"/>
                    <a:pt x="5536832" y="4149130"/>
                    <a:pt x="5410690" y="4108413"/>
                  </a:cubicBezTo>
                  <a:cubicBezTo>
                    <a:pt x="5397117" y="4104421"/>
                    <a:pt x="5389932" y="4097236"/>
                    <a:pt x="5385142" y="4083664"/>
                  </a:cubicBezTo>
                  <a:cubicBezTo>
                    <a:pt x="5236645" y="3646955"/>
                    <a:pt x="5236645" y="3210247"/>
                    <a:pt x="5385142" y="2773538"/>
                  </a:cubicBezTo>
                  <a:cubicBezTo>
                    <a:pt x="5389932" y="2759167"/>
                    <a:pt x="5397117" y="2751982"/>
                    <a:pt x="5411488" y="2747192"/>
                  </a:cubicBezTo>
                  <a:cubicBezTo>
                    <a:pt x="5584734" y="2691306"/>
                    <a:pt x="5758779" y="2634622"/>
                    <a:pt x="5932025" y="2578736"/>
                  </a:cubicBezTo>
                  <a:cubicBezTo>
                    <a:pt x="5936815" y="2577139"/>
                    <a:pt x="5941606" y="2576341"/>
                    <a:pt x="5949590" y="2573946"/>
                  </a:cubicBezTo>
                  <a:cubicBezTo>
                    <a:pt x="5757182" y="3143982"/>
                    <a:pt x="5757182" y="3711623"/>
                    <a:pt x="5949590" y="4283256"/>
                  </a:cubicBezTo>
                  <a:cubicBezTo>
                    <a:pt x="5893704" y="4264894"/>
                    <a:pt x="5841011" y="4248128"/>
                    <a:pt x="5789117" y="4231362"/>
                  </a:cubicBezTo>
                  <a:close/>
                </a:path>
              </a:pathLst>
            </a:custGeom>
            <a:solidFill>
              <a:schemeClr val="accent2"/>
            </a:solidFill>
            <a:ln w="7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682F74C-2F56-42C3-8042-8D2403D89934}"/>
                </a:ext>
              </a:extLst>
            </p:cNvPr>
            <p:cNvSpPr/>
            <p:nvPr/>
          </p:nvSpPr>
          <p:spPr>
            <a:xfrm rot="1800000">
              <a:off x="5245828" y="3402103"/>
              <a:ext cx="1728598" cy="1805425"/>
            </a:xfrm>
            <a:custGeom>
              <a:avLst/>
              <a:gdLst>
                <a:gd name="connsiteX0" fmla="*/ 826862 w 2143125"/>
                <a:gd name="connsiteY0" fmla="*/ 1230630 h 2238375"/>
                <a:gd name="connsiteX1" fmla="*/ 824004 w 2143125"/>
                <a:gd name="connsiteY1" fmla="*/ 1225868 h 2238375"/>
                <a:gd name="connsiteX2" fmla="*/ 723039 w 2143125"/>
                <a:gd name="connsiteY2" fmla="*/ 1101090 h 2238375"/>
                <a:gd name="connsiteX3" fmla="*/ 719229 w 2143125"/>
                <a:gd name="connsiteY3" fmla="*/ 1089660 h 2238375"/>
                <a:gd name="connsiteX4" fmla="*/ 640172 w 2143125"/>
                <a:gd name="connsiteY4" fmla="*/ 931545 h 2238375"/>
                <a:gd name="connsiteX5" fmla="*/ 623027 w 2143125"/>
                <a:gd name="connsiteY5" fmla="*/ 909638 h 2238375"/>
                <a:gd name="connsiteX6" fmla="*/ 608739 w 2143125"/>
                <a:gd name="connsiteY6" fmla="*/ 893445 h 2238375"/>
                <a:gd name="connsiteX7" fmla="*/ 505869 w 2143125"/>
                <a:gd name="connsiteY7" fmla="*/ 722948 h 2238375"/>
                <a:gd name="connsiteX8" fmla="*/ 464912 w 2143125"/>
                <a:gd name="connsiteY8" fmla="*/ 658178 h 2238375"/>
                <a:gd name="connsiteX9" fmla="*/ 374424 w 2143125"/>
                <a:gd name="connsiteY9" fmla="*/ 481013 h 2238375"/>
                <a:gd name="connsiteX10" fmla="*/ 318227 w 2143125"/>
                <a:gd name="connsiteY10" fmla="*/ 343853 h 2238375"/>
                <a:gd name="connsiteX11" fmla="*/ 323941 w 2143125"/>
                <a:gd name="connsiteY11" fmla="*/ 338138 h 2238375"/>
                <a:gd name="connsiteX12" fmla="*/ 345849 w 2143125"/>
                <a:gd name="connsiteY12" fmla="*/ 354330 h 2238375"/>
                <a:gd name="connsiteX13" fmla="*/ 422049 w 2143125"/>
                <a:gd name="connsiteY13" fmla="*/ 481965 h 2238375"/>
                <a:gd name="connsiteX14" fmla="*/ 515394 w 2143125"/>
                <a:gd name="connsiteY14" fmla="*/ 630555 h 2238375"/>
                <a:gd name="connsiteX15" fmla="*/ 591594 w 2143125"/>
                <a:gd name="connsiteY15" fmla="*/ 750570 h 2238375"/>
                <a:gd name="connsiteX16" fmla="*/ 619216 w 2143125"/>
                <a:gd name="connsiteY16" fmla="*/ 792480 h 2238375"/>
                <a:gd name="connsiteX17" fmla="*/ 659222 w 2143125"/>
                <a:gd name="connsiteY17" fmla="*/ 885825 h 2238375"/>
                <a:gd name="connsiteX18" fmla="*/ 689702 w 2143125"/>
                <a:gd name="connsiteY18" fmla="*/ 929640 h 2238375"/>
                <a:gd name="connsiteX19" fmla="*/ 554447 w 2143125"/>
                <a:gd name="connsiteY19" fmla="*/ 16193 h 2238375"/>
                <a:gd name="connsiteX20" fmla="*/ 568734 w 2143125"/>
                <a:gd name="connsiteY20" fmla="*/ 40005 h 2238375"/>
                <a:gd name="connsiteX21" fmla="*/ 597309 w 2143125"/>
                <a:gd name="connsiteY21" fmla="*/ 181928 h 2238375"/>
                <a:gd name="connsiteX22" fmla="*/ 678272 w 2143125"/>
                <a:gd name="connsiteY22" fmla="*/ 604838 h 2238375"/>
                <a:gd name="connsiteX23" fmla="*/ 754472 w 2143125"/>
                <a:gd name="connsiteY23" fmla="*/ 858203 h 2238375"/>
                <a:gd name="connsiteX24" fmla="*/ 785904 w 2143125"/>
                <a:gd name="connsiteY24" fmla="*/ 958215 h 2238375"/>
                <a:gd name="connsiteX25" fmla="*/ 860199 w 2143125"/>
                <a:gd name="connsiteY25" fmla="*/ 953453 h 2238375"/>
                <a:gd name="connsiteX26" fmla="*/ 886869 w 2143125"/>
                <a:gd name="connsiteY26" fmla="*/ 1020128 h 2238375"/>
                <a:gd name="connsiteX27" fmla="*/ 890679 w 2143125"/>
                <a:gd name="connsiteY27" fmla="*/ 1017270 h 2238375"/>
                <a:gd name="connsiteX28" fmla="*/ 949734 w 2143125"/>
                <a:gd name="connsiteY28" fmla="*/ 873443 h 2238375"/>
                <a:gd name="connsiteX29" fmla="*/ 967832 w 2143125"/>
                <a:gd name="connsiteY29" fmla="*/ 835343 h 2238375"/>
                <a:gd name="connsiteX30" fmla="*/ 984024 w 2143125"/>
                <a:gd name="connsiteY30" fmla="*/ 826770 h 2238375"/>
                <a:gd name="connsiteX31" fmla="*/ 989739 w 2143125"/>
                <a:gd name="connsiteY31" fmla="*/ 845820 h 2238375"/>
                <a:gd name="connsiteX32" fmla="*/ 968784 w 2143125"/>
                <a:gd name="connsiteY32" fmla="*/ 906780 h 2238375"/>
                <a:gd name="connsiteX33" fmla="*/ 1029744 w 2143125"/>
                <a:gd name="connsiteY33" fmla="*/ 898208 h 2238375"/>
                <a:gd name="connsiteX34" fmla="*/ 1096419 w 2143125"/>
                <a:gd name="connsiteY34" fmla="*/ 913448 h 2238375"/>
                <a:gd name="connsiteX35" fmla="*/ 1123089 w 2143125"/>
                <a:gd name="connsiteY35" fmla="*/ 900113 h 2238375"/>
                <a:gd name="connsiteX36" fmla="*/ 1128804 w 2143125"/>
                <a:gd name="connsiteY36" fmla="*/ 862965 h 2238375"/>
                <a:gd name="connsiteX37" fmla="*/ 1203099 w 2143125"/>
                <a:gd name="connsiteY37" fmla="*/ 645795 h 2238375"/>
                <a:gd name="connsiteX38" fmla="*/ 1245009 w 2143125"/>
                <a:gd name="connsiteY38" fmla="*/ 475298 h 2238375"/>
                <a:gd name="connsiteX39" fmla="*/ 1288824 w 2143125"/>
                <a:gd name="connsiteY39" fmla="*/ 298133 h 2238375"/>
                <a:gd name="connsiteX40" fmla="*/ 1341212 w 2143125"/>
                <a:gd name="connsiteY40" fmla="*/ 146685 h 2238375"/>
                <a:gd name="connsiteX41" fmla="*/ 1391694 w 2143125"/>
                <a:gd name="connsiteY41" fmla="*/ 9525 h 2238375"/>
                <a:gd name="connsiteX42" fmla="*/ 1404077 w 2143125"/>
                <a:gd name="connsiteY42" fmla="*/ 0 h 2238375"/>
                <a:gd name="connsiteX43" fmla="*/ 1401219 w 2143125"/>
                <a:gd name="connsiteY43" fmla="*/ 19050 h 2238375"/>
                <a:gd name="connsiteX44" fmla="*/ 1351689 w 2143125"/>
                <a:gd name="connsiteY44" fmla="*/ 210503 h 2238375"/>
                <a:gd name="connsiteX45" fmla="*/ 1291682 w 2143125"/>
                <a:gd name="connsiteY45" fmla="*/ 500063 h 2238375"/>
                <a:gd name="connsiteX46" fmla="*/ 1251677 w 2143125"/>
                <a:gd name="connsiteY46" fmla="*/ 648653 h 2238375"/>
                <a:gd name="connsiteX47" fmla="*/ 1218339 w 2143125"/>
                <a:gd name="connsiteY47" fmla="*/ 821055 h 2238375"/>
                <a:gd name="connsiteX48" fmla="*/ 1190717 w 2143125"/>
                <a:gd name="connsiteY48" fmla="*/ 958215 h 2238375"/>
                <a:gd name="connsiteX49" fmla="*/ 1279299 w 2143125"/>
                <a:gd name="connsiteY49" fmla="*/ 986790 h 2238375"/>
                <a:gd name="connsiteX50" fmla="*/ 1290729 w 2143125"/>
                <a:gd name="connsiteY50" fmla="*/ 912495 h 2238375"/>
                <a:gd name="connsiteX51" fmla="*/ 1329782 w 2143125"/>
                <a:gd name="connsiteY51" fmla="*/ 815340 h 2238375"/>
                <a:gd name="connsiteX52" fmla="*/ 1407887 w 2143125"/>
                <a:gd name="connsiteY52" fmla="*/ 730568 h 2238375"/>
                <a:gd name="connsiteX53" fmla="*/ 1590767 w 2143125"/>
                <a:gd name="connsiteY53" fmla="*/ 560070 h 2238375"/>
                <a:gd name="connsiteX54" fmla="*/ 1717449 w 2143125"/>
                <a:gd name="connsiteY54" fmla="*/ 438150 h 2238375"/>
                <a:gd name="connsiteX55" fmla="*/ 1836512 w 2143125"/>
                <a:gd name="connsiteY55" fmla="*/ 380048 h 2238375"/>
                <a:gd name="connsiteX56" fmla="*/ 1836512 w 2143125"/>
                <a:gd name="connsiteY56" fmla="*/ 386715 h 2238375"/>
                <a:gd name="connsiteX57" fmla="*/ 1697447 w 2143125"/>
                <a:gd name="connsiteY57" fmla="*/ 507683 h 2238375"/>
                <a:gd name="connsiteX58" fmla="*/ 1600292 w 2143125"/>
                <a:gd name="connsiteY58" fmla="*/ 604838 h 2238375"/>
                <a:gd name="connsiteX59" fmla="*/ 1481229 w 2143125"/>
                <a:gd name="connsiteY59" fmla="*/ 740093 h 2238375"/>
                <a:gd name="connsiteX60" fmla="*/ 1345974 w 2143125"/>
                <a:gd name="connsiteY60" fmla="*/ 882968 h 2238375"/>
                <a:gd name="connsiteX61" fmla="*/ 1340259 w 2143125"/>
                <a:gd name="connsiteY61" fmla="*/ 890588 h 2238375"/>
                <a:gd name="connsiteX62" fmla="*/ 1329782 w 2143125"/>
                <a:gd name="connsiteY62" fmla="*/ 956310 h 2238375"/>
                <a:gd name="connsiteX63" fmla="*/ 1333592 w 2143125"/>
                <a:gd name="connsiteY63" fmla="*/ 994410 h 2238375"/>
                <a:gd name="connsiteX64" fmla="*/ 1323114 w 2143125"/>
                <a:gd name="connsiteY64" fmla="*/ 1165860 h 2238375"/>
                <a:gd name="connsiteX65" fmla="*/ 1243104 w 2143125"/>
                <a:gd name="connsiteY65" fmla="*/ 1238250 h 2238375"/>
                <a:gd name="connsiteX66" fmla="*/ 1224054 w 2143125"/>
                <a:gd name="connsiteY66" fmla="*/ 1242060 h 2238375"/>
                <a:gd name="connsiteX67" fmla="*/ 1225007 w 2143125"/>
                <a:gd name="connsiteY67" fmla="*/ 1248728 h 2238375"/>
                <a:gd name="connsiteX68" fmla="*/ 1258344 w 2143125"/>
                <a:gd name="connsiteY68" fmla="*/ 1243013 h 2238375"/>
                <a:gd name="connsiteX69" fmla="*/ 1522187 w 2143125"/>
                <a:gd name="connsiteY69" fmla="*/ 1232535 h 2238375"/>
                <a:gd name="connsiteX70" fmla="*/ 1587909 w 2143125"/>
                <a:gd name="connsiteY70" fmla="*/ 1220153 h 2238375"/>
                <a:gd name="connsiteX71" fmla="*/ 1641249 w 2143125"/>
                <a:gd name="connsiteY71" fmla="*/ 1209675 h 2238375"/>
                <a:gd name="connsiteX72" fmla="*/ 1922237 w 2143125"/>
                <a:gd name="connsiteY72" fmla="*/ 1208723 h 2238375"/>
                <a:gd name="connsiteX73" fmla="*/ 2080352 w 2143125"/>
                <a:gd name="connsiteY73" fmla="*/ 1197293 h 2238375"/>
                <a:gd name="connsiteX74" fmla="*/ 2145122 w 2143125"/>
                <a:gd name="connsiteY74" fmla="*/ 1203960 h 2238375"/>
                <a:gd name="connsiteX75" fmla="*/ 2145122 w 2143125"/>
                <a:gd name="connsiteY75" fmla="*/ 1213485 h 2238375"/>
                <a:gd name="connsiteX76" fmla="*/ 2094639 w 2143125"/>
                <a:gd name="connsiteY76" fmla="*/ 1228725 h 2238375"/>
                <a:gd name="connsiteX77" fmla="*/ 1808889 w 2143125"/>
                <a:gd name="connsiteY77" fmla="*/ 1266825 h 2238375"/>
                <a:gd name="connsiteX78" fmla="*/ 1703162 w 2143125"/>
                <a:gd name="connsiteY78" fmla="*/ 1262063 h 2238375"/>
                <a:gd name="connsiteX79" fmla="*/ 1598387 w 2143125"/>
                <a:gd name="connsiteY79" fmla="*/ 1266825 h 2238375"/>
                <a:gd name="connsiteX80" fmla="*/ 1488849 w 2143125"/>
                <a:gd name="connsiteY80" fmla="*/ 1277303 h 2238375"/>
                <a:gd name="connsiteX81" fmla="*/ 1381217 w 2143125"/>
                <a:gd name="connsiteY81" fmla="*/ 1301115 h 2238375"/>
                <a:gd name="connsiteX82" fmla="*/ 1303112 w 2143125"/>
                <a:gd name="connsiteY82" fmla="*/ 1308735 h 2238375"/>
                <a:gd name="connsiteX83" fmla="*/ 1280252 w 2143125"/>
                <a:gd name="connsiteY83" fmla="*/ 1316355 h 2238375"/>
                <a:gd name="connsiteX84" fmla="*/ 1204052 w 2143125"/>
                <a:gd name="connsiteY84" fmla="*/ 1330643 h 2238375"/>
                <a:gd name="connsiteX85" fmla="*/ 1181192 w 2143125"/>
                <a:gd name="connsiteY85" fmla="*/ 1336358 h 2238375"/>
                <a:gd name="connsiteX86" fmla="*/ 1182144 w 2143125"/>
                <a:gd name="connsiteY86" fmla="*/ 1343978 h 2238375"/>
                <a:gd name="connsiteX87" fmla="*/ 1251677 w 2143125"/>
                <a:gd name="connsiteY87" fmla="*/ 1352550 h 2238375"/>
                <a:gd name="connsiteX88" fmla="*/ 1267869 w 2143125"/>
                <a:gd name="connsiteY88" fmla="*/ 1353503 h 2238375"/>
                <a:gd name="connsiteX89" fmla="*/ 1441224 w 2143125"/>
                <a:gd name="connsiteY89" fmla="*/ 1386840 h 2238375"/>
                <a:gd name="connsiteX90" fmla="*/ 1658394 w 2143125"/>
                <a:gd name="connsiteY90" fmla="*/ 1428750 h 2238375"/>
                <a:gd name="connsiteX91" fmla="*/ 1699352 w 2143125"/>
                <a:gd name="connsiteY91" fmla="*/ 1428750 h 2238375"/>
                <a:gd name="connsiteX92" fmla="*/ 1796507 w 2143125"/>
                <a:gd name="connsiteY92" fmla="*/ 1501140 h 2238375"/>
                <a:gd name="connsiteX93" fmla="*/ 1817462 w 2143125"/>
                <a:gd name="connsiteY93" fmla="*/ 1546860 h 2238375"/>
                <a:gd name="connsiteX94" fmla="*/ 1880327 w 2143125"/>
                <a:gd name="connsiteY94" fmla="*/ 1704975 h 2238375"/>
                <a:gd name="connsiteX95" fmla="*/ 1902234 w 2143125"/>
                <a:gd name="connsiteY95" fmla="*/ 1796415 h 2238375"/>
                <a:gd name="connsiteX96" fmla="*/ 1902234 w 2143125"/>
                <a:gd name="connsiteY96" fmla="*/ 1923098 h 2238375"/>
                <a:gd name="connsiteX97" fmla="*/ 1902234 w 2143125"/>
                <a:gd name="connsiteY97" fmla="*/ 1961198 h 2238375"/>
                <a:gd name="connsiteX98" fmla="*/ 1879374 w 2143125"/>
                <a:gd name="connsiteY98" fmla="*/ 2040255 h 2238375"/>
                <a:gd name="connsiteX99" fmla="*/ 1820319 w 2143125"/>
                <a:gd name="connsiteY99" fmla="*/ 2110740 h 2238375"/>
                <a:gd name="connsiteX100" fmla="*/ 1813652 w 2143125"/>
                <a:gd name="connsiteY100" fmla="*/ 2105978 h 2238375"/>
                <a:gd name="connsiteX101" fmla="*/ 1835559 w 2143125"/>
                <a:gd name="connsiteY101" fmla="*/ 2067878 h 2238375"/>
                <a:gd name="connsiteX102" fmla="*/ 1866039 w 2143125"/>
                <a:gd name="connsiteY102" fmla="*/ 1939290 h 2238375"/>
                <a:gd name="connsiteX103" fmla="*/ 1861277 w 2143125"/>
                <a:gd name="connsiteY103" fmla="*/ 1857375 h 2238375"/>
                <a:gd name="connsiteX104" fmla="*/ 1844132 w 2143125"/>
                <a:gd name="connsiteY104" fmla="*/ 1764030 h 2238375"/>
                <a:gd name="connsiteX105" fmla="*/ 1781267 w 2143125"/>
                <a:gd name="connsiteY105" fmla="*/ 1602105 h 2238375"/>
                <a:gd name="connsiteX106" fmla="*/ 1719354 w 2143125"/>
                <a:gd name="connsiteY106" fmla="*/ 1493520 h 2238375"/>
                <a:gd name="connsiteX107" fmla="*/ 1699352 w 2143125"/>
                <a:gd name="connsiteY107" fmla="*/ 1485900 h 2238375"/>
                <a:gd name="connsiteX108" fmla="*/ 1654584 w 2143125"/>
                <a:gd name="connsiteY108" fmla="*/ 1472565 h 2238375"/>
                <a:gd name="connsiteX109" fmla="*/ 1632677 w 2143125"/>
                <a:gd name="connsiteY109" fmla="*/ 1466850 h 2238375"/>
                <a:gd name="connsiteX110" fmla="*/ 1383122 w 2143125"/>
                <a:gd name="connsiteY110" fmla="*/ 1464945 h 2238375"/>
                <a:gd name="connsiteX111" fmla="*/ 1298349 w 2143125"/>
                <a:gd name="connsiteY111" fmla="*/ 1449705 h 2238375"/>
                <a:gd name="connsiteX112" fmla="*/ 1203099 w 2143125"/>
                <a:gd name="connsiteY112" fmla="*/ 1442085 h 2238375"/>
                <a:gd name="connsiteX113" fmla="*/ 1276442 w 2143125"/>
                <a:gd name="connsiteY113" fmla="*/ 1538288 h 2238375"/>
                <a:gd name="connsiteX114" fmla="*/ 1346927 w 2143125"/>
                <a:gd name="connsiteY114" fmla="*/ 1814513 h 2238375"/>
                <a:gd name="connsiteX115" fmla="*/ 1144997 w 2143125"/>
                <a:gd name="connsiteY115" fmla="*/ 2178368 h 2238375"/>
                <a:gd name="connsiteX116" fmla="*/ 1063082 w 2143125"/>
                <a:gd name="connsiteY116" fmla="*/ 2232660 h 2238375"/>
                <a:gd name="connsiteX117" fmla="*/ 983072 w 2143125"/>
                <a:gd name="connsiteY117" fmla="*/ 2235518 h 2238375"/>
                <a:gd name="connsiteX118" fmla="*/ 717324 w 2143125"/>
                <a:gd name="connsiteY118" fmla="*/ 2010728 h 2238375"/>
                <a:gd name="connsiteX119" fmla="*/ 761139 w 2143125"/>
                <a:gd name="connsiteY119" fmla="*/ 1486853 h 2238375"/>
                <a:gd name="connsiteX120" fmla="*/ 814479 w 2143125"/>
                <a:gd name="connsiteY120" fmla="*/ 1430655 h 2238375"/>
                <a:gd name="connsiteX121" fmla="*/ 795429 w 2143125"/>
                <a:gd name="connsiteY121" fmla="*/ 1423988 h 2238375"/>
                <a:gd name="connsiteX122" fmla="*/ 705894 w 2143125"/>
                <a:gd name="connsiteY122" fmla="*/ 1435418 h 2238375"/>
                <a:gd name="connsiteX123" fmla="*/ 550637 w 2143125"/>
                <a:gd name="connsiteY123" fmla="*/ 1441133 h 2238375"/>
                <a:gd name="connsiteX124" fmla="*/ 310607 w 2143125"/>
                <a:gd name="connsiteY124" fmla="*/ 1429703 h 2238375"/>
                <a:gd name="connsiteX125" fmla="*/ 290604 w 2143125"/>
                <a:gd name="connsiteY125" fmla="*/ 1435418 h 2238375"/>
                <a:gd name="connsiteX126" fmla="*/ 256314 w 2143125"/>
                <a:gd name="connsiteY126" fmla="*/ 1444943 h 2238375"/>
                <a:gd name="connsiteX127" fmla="*/ 211547 w 2143125"/>
                <a:gd name="connsiteY127" fmla="*/ 1472565 h 2238375"/>
                <a:gd name="connsiteX128" fmla="*/ 171541 w 2143125"/>
                <a:gd name="connsiteY128" fmla="*/ 1652588 h 2238375"/>
                <a:gd name="connsiteX129" fmla="*/ 165827 w 2143125"/>
                <a:gd name="connsiteY129" fmla="*/ 1695450 h 2238375"/>
                <a:gd name="connsiteX130" fmla="*/ 179162 w 2143125"/>
                <a:gd name="connsiteY130" fmla="*/ 1801178 h 2238375"/>
                <a:gd name="connsiteX131" fmla="*/ 222977 w 2143125"/>
                <a:gd name="connsiteY131" fmla="*/ 1933575 h 2238375"/>
                <a:gd name="connsiteX132" fmla="*/ 245837 w 2143125"/>
                <a:gd name="connsiteY132" fmla="*/ 1971675 h 2238375"/>
                <a:gd name="connsiteX133" fmla="*/ 319179 w 2143125"/>
                <a:gd name="connsiteY133" fmla="*/ 2045018 h 2238375"/>
                <a:gd name="connsiteX134" fmla="*/ 332514 w 2143125"/>
                <a:gd name="connsiteY134" fmla="*/ 2063115 h 2238375"/>
                <a:gd name="connsiteX135" fmla="*/ 326799 w 2143125"/>
                <a:gd name="connsiteY135" fmla="*/ 2068830 h 2238375"/>
                <a:gd name="connsiteX136" fmla="*/ 239169 w 2143125"/>
                <a:gd name="connsiteY136" fmla="*/ 2001203 h 2238375"/>
                <a:gd name="connsiteX137" fmla="*/ 177257 w 2143125"/>
                <a:gd name="connsiteY137" fmla="*/ 1917383 h 2238375"/>
                <a:gd name="connsiteX138" fmla="*/ 118202 w 2143125"/>
                <a:gd name="connsiteY138" fmla="*/ 1755458 h 2238375"/>
                <a:gd name="connsiteX139" fmla="*/ 112487 w 2143125"/>
                <a:gd name="connsiteY139" fmla="*/ 1655445 h 2238375"/>
                <a:gd name="connsiteX140" fmla="*/ 143919 w 2143125"/>
                <a:gd name="connsiteY140" fmla="*/ 1499235 h 2238375"/>
                <a:gd name="connsiteX141" fmla="*/ 148682 w 2143125"/>
                <a:gd name="connsiteY141" fmla="*/ 1466850 h 2238375"/>
                <a:gd name="connsiteX142" fmla="*/ 235359 w 2143125"/>
                <a:gd name="connsiteY142" fmla="*/ 1387793 h 2238375"/>
                <a:gd name="connsiteX143" fmla="*/ 520157 w 2143125"/>
                <a:gd name="connsiteY143" fmla="*/ 1364933 h 2238375"/>
                <a:gd name="connsiteX144" fmla="*/ 681129 w 2143125"/>
                <a:gd name="connsiteY144" fmla="*/ 1354455 h 2238375"/>
                <a:gd name="connsiteX145" fmla="*/ 731612 w 2143125"/>
                <a:gd name="connsiteY145" fmla="*/ 1344930 h 2238375"/>
                <a:gd name="connsiteX146" fmla="*/ 817337 w 2143125"/>
                <a:gd name="connsiteY146" fmla="*/ 1336358 h 2238375"/>
                <a:gd name="connsiteX147" fmla="*/ 853532 w 2143125"/>
                <a:gd name="connsiteY147" fmla="*/ 1330643 h 2238375"/>
                <a:gd name="connsiteX148" fmla="*/ 850674 w 2143125"/>
                <a:gd name="connsiteY148" fmla="*/ 1323975 h 2238375"/>
                <a:gd name="connsiteX149" fmla="*/ 734469 w 2143125"/>
                <a:gd name="connsiteY149" fmla="*/ 1293495 h 2238375"/>
                <a:gd name="connsiteX150" fmla="*/ 421097 w 2143125"/>
                <a:gd name="connsiteY150" fmla="*/ 1239203 h 2238375"/>
                <a:gd name="connsiteX151" fmla="*/ 395379 w 2143125"/>
                <a:gd name="connsiteY151" fmla="*/ 1240155 h 2238375"/>
                <a:gd name="connsiteX152" fmla="*/ 374424 w 2143125"/>
                <a:gd name="connsiteY152" fmla="*/ 1242060 h 2238375"/>
                <a:gd name="connsiteX153" fmla="*/ 300129 w 2143125"/>
                <a:gd name="connsiteY153" fmla="*/ 1229678 h 2238375"/>
                <a:gd name="connsiteX154" fmla="*/ 200116 w 2143125"/>
                <a:gd name="connsiteY154" fmla="*/ 1221105 h 2238375"/>
                <a:gd name="connsiteX155" fmla="*/ 88674 w 2143125"/>
                <a:gd name="connsiteY155" fmla="*/ 1196340 h 2238375"/>
                <a:gd name="connsiteX156" fmla="*/ 11522 w 2143125"/>
                <a:gd name="connsiteY156" fmla="*/ 1171575 h 2238375"/>
                <a:gd name="connsiteX157" fmla="*/ 91 w 2143125"/>
                <a:gd name="connsiteY157" fmla="*/ 1150620 h 2238375"/>
                <a:gd name="connsiteX158" fmla="*/ 19141 w 2143125"/>
                <a:gd name="connsiteY158" fmla="*/ 1137285 h 2238375"/>
                <a:gd name="connsiteX159" fmla="*/ 56289 w 2143125"/>
                <a:gd name="connsiteY159" fmla="*/ 1145858 h 2238375"/>
                <a:gd name="connsiteX160" fmla="*/ 169637 w 2143125"/>
                <a:gd name="connsiteY160" fmla="*/ 1161098 h 2238375"/>
                <a:gd name="connsiteX161" fmla="*/ 269649 w 2143125"/>
                <a:gd name="connsiteY161" fmla="*/ 1170623 h 2238375"/>
                <a:gd name="connsiteX162" fmla="*/ 298224 w 2143125"/>
                <a:gd name="connsiteY162" fmla="*/ 1172528 h 2238375"/>
                <a:gd name="connsiteX163" fmla="*/ 331562 w 2143125"/>
                <a:gd name="connsiteY163" fmla="*/ 1176338 h 2238375"/>
                <a:gd name="connsiteX164" fmla="*/ 470627 w 2143125"/>
                <a:gd name="connsiteY164" fmla="*/ 1203960 h 2238375"/>
                <a:gd name="connsiteX165" fmla="*/ 700179 w 2143125"/>
                <a:gd name="connsiteY165" fmla="*/ 1221105 h 2238375"/>
                <a:gd name="connsiteX166" fmla="*/ 816384 w 2143125"/>
                <a:gd name="connsiteY166" fmla="*/ 1234440 h 2238375"/>
                <a:gd name="connsiteX167" fmla="*/ 826862 w 2143125"/>
                <a:gd name="connsiteY167" fmla="*/ 1230630 h 2238375"/>
                <a:gd name="connsiteX168" fmla="*/ 432527 w 2143125"/>
                <a:gd name="connsiteY168" fmla="*/ 1392555 h 2238375"/>
                <a:gd name="connsiteX169" fmla="*/ 611597 w 2143125"/>
                <a:gd name="connsiteY169" fmla="*/ 1381125 h 2238375"/>
                <a:gd name="connsiteX170" fmla="*/ 610644 w 2143125"/>
                <a:gd name="connsiteY170" fmla="*/ 1374458 h 2238375"/>
                <a:gd name="connsiteX171" fmla="*/ 432527 w 2143125"/>
                <a:gd name="connsiteY171" fmla="*/ 1392555 h 2238375"/>
                <a:gd name="connsiteX172" fmla="*/ 1443129 w 2143125"/>
                <a:gd name="connsiteY172" fmla="*/ 715328 h 2238375"/>
                <a:gd name="connsiteX173" fmla="*/ 1451702 w 2143125"/>
                <a:gd name="connsiteY173" fmla="*/ 723900 h 2238375"/>
                <a:gd name="connsiteX174" fmla="*/ 1514567 w 2143125"/>
                <a:gd name="connsiteY174" fmla="*/ 661035 h 2238375"/>
                <a:gd name="connsiteX175" fmla="*/ 1508852 w 2143125"/>
                <a:gd name="connsiteY175" fmla="*/ 655320 h 2238375"/>
                <a:gd name="connsiteX176" fmla="*/ 1443129 w 2143125"/>
                <a:gd name="connsiteY176" fmla="*/ 715328 h 2238375"/>
                <a:gd name="connsiteX177" fmla="*/ 1213577 w 2143125"/>
                <a:gd name="connsiteY177" fmla="*/ 1160145 h 2238375"/>
                <a:gd name="connsiteX178" fmla="*/ 1248819 w 2143125"/>
                <a:gd name="connsiteY178" fmla="*/ 1110615 h 2238375"/>
                <a:gd name="connsiteX179" fmla="*/ 1213577 w 2143125"/>
                <a:gd name="connsiteY179" fmla="*/ 1160145 h 223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</a:cxnLst>
              <a:rect l="l" t="t" r="r" b="b"/>
              <a:pathLst>
                <a:path w="2143125" h="2238375">
                  <a:moveTo>
                    <a:pt x="826862" y="1230630"/>
                  </a:moveTo>
                  <a:cubicBezTo>
                    <a:pt x="824957" y="1226820"/>
                    <a:pt x="824004" y="1225868"/>
                    <a:pt x="824004" y="1225868"/>
                  </a:cubicBezTo>
                  <a:cubicBezTo>
                    <a:pt x="753519" y="1214438"/>
                    <a:pt x="736374" y="1159193"/>
                    <a:pt x="723039" y="1101090"/>
                  </a:cubicBezTo>
                  <a:cubicBezTo>
                    <a:pt x="722087" y="1097280"/>
                    <a:pt x="722087" y="1092518"/>
                    <a:pt x="719229" y="1089660"/>
                  </a:cubicBezTo>
                  <a:cubicBezTo>
                    <a:pt x="676366" y="1044893"/>
                    <a:pt x="668747" y="982980"/>
                    <a:pt x="640172" y="931545"/>
                  </a:cubicBezTo>
                  <a:cubicBezTo>
                    <a:pt x="635409" y="923925"/>
                    <a:pt x="628741" y="916305"/>
                    <a:pt x="623027" y="909638"/>
                  </a:cubicBezTo>
                  <a:cubicBezTo>
                    <a:pt x="618264" y="903923"/>
                    <a:pt x="611597" y="899160"/>
                    <a:pt x="608739" y="893445"/>
                  </a:cubicBezTo>
                  <a:cubicBezTo>
                    <a:pt x="582069" y="832485"/>
                    <a:pt x="547779" y="775335"/>
                    <a:pt x="505869" y="722948"/>
                  </a:cubicBezTo>
                  <a:cubicBezTo>
                    <a:pt x="489677" y="702945"/>
                    <a:pt x="477294" y="680085"/>
                    <a:pt x="464912" y="658178"/>
                  </a:cubicBezTo>
                  <a:cubicBezTo>
                    <a:pt x="433479" y="599123"/>
                    <a:pt x="402999" y="541020"/>
                    <a:pt x="374424" y="481013"/>
                  </a:cubicBezTo>
                  <a:cubicBezTo>
                    <a:pt x="353469" y="436245"/>
                    <a:pt x="336324" y="389573"/>
                    <a:pt x="318227" y="343853"/>
                  </a:cubicBezTo>
                  <a:cubicBezTo>
                    <a:pt x="320132" y="341948"/>
                    <a:pt x="322037" y="340043"/>
                    <a:pt x="323941" y="338138"/>
                  </a:cubicBezTo>
                  <a:cubicBezTo>
                    <a:pt x="331562" y="343853"/>
                    <a:pt x="341087" y="347663"/>
                    <a:pt x="345849" y="354330"/>
                  </a:cubicBezTo>
                  <a:cubicBezTo>
                    <a:pt x="371566" y="396240"/>
                    <a:pt x="396332" y="440055"/>
                    <a:pt x="422049" y="481965"/>
                  </a:cubicBezTo>
                  <a:cubicBezTo>
                    <a:pt x="452529" y="531495"/>
                    <a:pt x="483962" y="581025"/>
                    <a:pt x="515394" y="630555"/>
                  </a:cubicBezTo>
                  <a:cubicBezTo>
                    <a:pt x="541112" y="670560"/>
                    <a:pt x="565877" y="710565"/>
                    <a:pt x="591594" y="750570"/>
                  </a:cubicBezTo>
                  <a:cubicBezTo>
                    <a:pt x="601119" y="764858"/>
                    <a:pt x="612549" y="777240"/>
                    <a:pt x="619216" y="792480"/>
                  </a:cubicBezTo>
                  <a:cubicBezTo>
                    <a:pt x="633504" y="822960"/>
                    <a:pt x="644934" y="855345"/>
                    <a:pt x="659222" y="885825"/>
                  </a:cubicBezTo>
                  <a:cubicBezTo>
                    <a:pt x="666841" y="902018"/>
                    <a:pt x="678272" y="916305"/>
                    <a:pt x="689702" y="929640"/>
                  </a:cubicBezTo>
                  <a:cubicBezTo>
                    <a:pt x="634457" y="626745"/>
                    <a:pt x="570639" y="326708"/>
                    <a:pt x="554447" y="16193"/>
                  </a:cubicBezTo>
                  <a:cubicBezTo>
                    <a:pt x="559209" y="23813"/>
                    <a:pt x="566829" y="31432"/>
                    <a:pt x="568734" y="40005"/>
                  </a:cubicBezTo>
                  <a:cubicBezTo>
                    <a:pt x="579212" y="86678"/>
                    <a:pt x="588737" y="134303"/>
                    <a:pt x="597309" y="181928"/>
                  </a:cubicBezTo>
                  <a:cubicBezTo>
                    <a:pt x="623979" y="322898"/>
                    <a:pt x="647791" y="464820"/>
                    <a:pt x="678272" y="604838"/>
                  </a:cubicBezTo>
                  <a:cubicBezTo>
                    <a:pt x="697322" y="690563"/>
                    <a:pt x="728754" y="774383"/>
                    <a:pt x="754472" y="858203"/>
                  </a:cubicBezTo>
                  <a:cubicBezTo>
                    <a:pt x="764949" y="890588"/>
                    <a:pt x="775427" y="923925"/>
                    <a:pt x="785904" y="958215"/>
                  </a:cubicBezTo>
                  <a:cubicBezTo>
                    <a:pt x="811622" y="944880"/>
                    <a:pt x="839244" y="929640"/>
                    <a:pt x="860199" y="953453"/>
                  </a:cubicBezTo>
                  <a:cubicBezTo>
                    <a:pt x="874487" y="970598"/>
                    <a:pt x="878297" y="997268"/>
                    <a:pt x="886869" y="1020128"/>
                  </a:cubicBezTo>
                  <a:cubicBezTo>
                    <a:pt x="886869" y="1020128"/>
                    <a:pt x="889727" y="1019175"/>
                    <a:pt x="890679" y="1017270"/>
                  </a:cubicBezTo>
                  <a:cubicBezTo>
                    <a:pt x="912587" y="970598"/>
                    <a:pt x="940209" y="925830"/>
                    <a:pt x="949734" y="873443"/>
                  </a:cubicBezTo>
                  <a:cubicBezTo>
                    <a:pt x="952591" y="860108"/>
                    <a:pt x="961164" y="846773"/>
                    <a:pt x="967832" y="835343"/>
                  </a:cubicBezTo>
                  <a:cubicBezTo>
                    <a:pt x="970689" y="830580"/>
                    <a:pt x="978309" y="829628"/>
                    <a:pt x="984024" y="826770"/>
                  </a:cubicBezTo>
                  <a:cubicBezTo>
                    <a:pt x="985929" y="833438"/>
                    <a:pt x="991644" y="840105"/>
                    <a:pt x="989739" y="845820"/>
                  </a:cubicBezTo>
                  <a:cubicBezTo>
                    <a:pt x="984024" y="865823"/>
                    <a:pt x="976404" y="883920"/>
                    <a:pt x="968784" y="906780"/>
                  </a:cubicBezTo>
                  <a:cubicBezTo>
                    <a:pt x="989739" y="903923"/>
                    <a:pt x="1009741" y="897255"/>
                    <a:pt x="1029744" y="898208"/>
                  </a:cubicBezTo>
                  <a:cubicBezTo>
                    <a:pt x="1052604" y="899160"/>
                    <a:pt x="1075464" y="905828"/>
                    <a:pt x="1096419" y="913448"/>
                  </a:cubicBezTo>
                  <a:cubicBezTo>
                    <a:pt x="1113564" y="920115"/>
                    <a:pt x="1120232" y="916305"/>
                    <a:pt x="1123089" y="900113"/>
                  </a:cubicBezTo>
                  <a:cubicBezTo>
                    <a:pt x="1124994" y="887730"/>
                    <a:pt x="1124994" y="874395"/>
                    <a:pt x="1128804" y="862965"/>
                  </a:cubicBezTo>
                  <a:cubicBezTo>
                    <a:pt x="1153569" y="790575"/>
                    <a:pt x="1180239" y="719138"/>
                    <a:pt x="1203099" y="645795"/>
                  </a:cubicBezTo>
                  <a:cubicBezTo>
                    <a:pt x="1220244" y="589598"/>
                    <a:pt x="1230722" y="532448"/>
                    <a:pt x="1245009" y="475298"/>
                  </a:cubicBezTo>
                  <a:cubicBezTo>
                    <a:pt x="1259297" y="416243"/>
                    <a:pt x="1271679" y="356235"/>
                    <a:pt x="1288824" y="298133"/>
                  </a:cubicBezTo>
                  <a:cubicBezTo>
                    <a:pt x="1304064" y="246698"/>
                    <a:pt x="1323114" y="197168"/>
                    <a:pt x="1341212" y="146685"/>
                  </a:cubicBezTo>
                  <a:cubicBezTo>
                    <a:pt x="1357404" y="100965"/>
                    <a:pt x="1374549" y="55245"/>
                    <a:pt x="1391694" y="9525"/>
                  </a:cubicBezTo>
                  <a:cubicBezTo>
                    <a:pt x="1393599" y="5715"/>
                    <a:pt x="1396457" y="1905"/>
                    <a:pt x="1404077" y="0"/>
                  </a:cubicBezTo>
                  <a:cubicBezTo>
                    <a:pt x="1403124" y="6668"/>
                    <a:pt x="1403124" y="12383"/>
                    <a:pt x="1401219" y="19050"/>
                  </a:cubicBezTo>
                  <a:cubicBezTo>
                    <a:pt x="1385027" y="82868"/>
                    <a:pt x="1365977" y="145733"/>
                    <a:pt x="1351689" y="210503"/>
                  </a:cubicBezTo>
                  <a:cubicBezTo>
                    <a:pt x="1330734" y="306705"/>
                    <a:pt x="1312637" y="403860"/>
                    <a:pt x="1291682" y="500063"/>
                  </a:cubicBezTo>
                  <a:cubicBezTo>
                    <a:pt x="1280252" y="550545"/>
                    <a:pt x="1263107" y="599123"/>
                    <a:pt x="1251677" y="648653"/>
                  </a:cubicBezTo>
                  <a:cubicBezTo>
                    <a:pt x="1238342" y="705803"/>
                    <a:pt x="1229769" y="762953"/>
                    <a:pt x="1218339" y="821055"/>
                  </a:cubicBezTo>
                  <a:cubicBezTo>
                    <a:pt x="1209767" y="865823"/>
                    <a:pt x="1200242" y="910590"/>
                    <a:pt x="1190717" y="958215"/>
                  </a:cubicBezTo>
                  <a:cubicBezTo>
                    <a:pt x="1223102" y="947738"/>
                    <a:pt x="1250724" y="962978"/>
                    <a:pt x="1279299" y="986790"/>
                  </a:cubicBezTo>
                  <a:cubicBezTo>
                    <a:pt x="1284062" y="959168"/>
                    <a:pt x="1289777" y="936308"/>
                    <a:pt x="1290729" y="912495"/>
                  </a:cubicBezTo>
                  <a:cubicBezTo>
                    <a:pt x="1291682" y="874395"/>
                    <a:pt x="1301207" y="842963"/>
                    <a:pt x="1329782" y="815340"/>
                  </a:cubicBezTo>
                  <a:cubicBezTo>
                    <a:pt x="1357404" y="789623"/>
                    <a:pt x="1380264" y="757238"/>
                    <a:pt x="1407887" y="730568"/>
                  </a:cubicBezTo>
                  <a:cubicBezTo>
                    <a:pt x="1467894" y="672465"/>
                    <a:pt x="1529807" y="617220"/>
                    <a:pt x="1590767" y="560070"/>
                  </a:cubicBezTo>
                  <a:cubicBezTo>
                    <a:pt x="1633629" y="520065"/>
                    <a:pt x="1675539" y="479108"/>
                    <a:pt x="1717449" y="438150"/>
                  </a:cubicBezTo>
                  <a:cubicBezTo>
                    <a:pt x="1750787" y="405765"/>
                    <a:pt x="1792697" y="392430"/>
                    <a:pt x="1836512" y="380048"/>
                  </a:cubicBezTo>
                  <a:cubicBezTo>
                    <a:pt x="1836512" y="384810"/>
                    <a:pt x="1837464" y="386715"/>
                    <a:pt x="1836512" y="386715"/>
                  </a:cubicBezTo>
                  <a:cubicBezTo>
                    <a:pt x="1781267" y="417195"/>
                    <a:pt x="1739357" y="461963"/>
                    <a:pt x="1697447" y="507683"/>
                  </a:cubicBezTo>
                  <a:cubicBezTo>
                    <a:pt x="1666967" y="541020"/>
                    <a:pt x="1631724" y="571500"/>
                    <a:pt x="1600292" y="604838"/>
                  </a:cubicBezTo>
                  <a:cubicBezTo>
                    <a:pt x="1559334" y="648653"/>
                    <a:pt x="1521234" y="695325"/>
                    <a:pt x="1481229" y="740093"/>
                  </a:cubicBezTo>
                  <a:cubicBezTo>
                    <a:pt x="1436462" y="788670"/>
                    <a:pt x="1390742" y="835343"/>
                    <a:pt x="1345974" y="882968"/>
                  </a:cubicBezTo>
                  <a:cubicBezTo>
                    <a:pt x="1344069" y="884873"/>
                    <a:pt x="1340259" y="887730"/>
                    <a:pt x="1340259" y="890588"/>
                  </a:cubicBezTo>
                  <a:cubicBezTo>
                    <a:pt x="1336449" y="912495"/>
                    <a:pt x="1331687" y="934403"/>
                    <a:pt x="1329782" y="956310"/>
                  </a:cubicBezTo>
                  <a:cubicBezTo>
                    <a:pt x="1328829" y="968693"/>
                    <a:pt x="1329782" y="982028"/>
                    <a:pt x="1333592" y="994410"/>
                  </a:cubicBezTo>
                  <a:cubicBezTo>
                    <a:pt x="1347879" y="1052513"/>
                    <a:pt x="1330734" y="1108710"/>
                    <a:pt x="1323114" y="1165860"/>
                  </a:cubicBezTo>
                  <a:cubicBezTo>
                    <a:pt x="1317399" y="1207770"/>
                    <a:pt x="1285967" y="1231583"/>
                    <a:pt x="1243104" y="1238250"/>
                  </a:cubicBezTo>
                  <a:cubicBezTo>
                    <a:pt x="1236437" y="1239203"/>
                    <a:pt x="1230722" y="1241108"/>
                    <a:pt x="1224054" y="1242060"/>
                  </a:cubicBezTo>
                  <a:cubicBezTo>
                    <a:pt x="1224054" y="1243965"/>
                    <a:pt x="1225007" y="1246823"/>
                    <a:pt x="1225007" y="1248728"/>
                  </a:cubicBezTo>
                  <a:cubicBezTo>
                    <a:pt x="1236437" y="1246823"/>
                    <a:pt x="1246914" y="1243965"/>
                    <a:pt x="1258344" y="1243013"/>
                  </a:cubicBezTo>
                  <a:cubicBezTo>
                    <a:pt x="1345974" y="1239203"/>
                    <a:pt x="1434557" y="1237298"/>
                    <a:pt x="1522187" y="1232535"/>
                  </a:cubicBezTo>
                  <a:cubicBezTo>
                    <a:pt x="1544094" y="1231583"/>
                    <a:pt x="1566002" y="1224915"/>
                    <a:pt x="1587909" y="1220153"/>
                  </a:cubicBezTo>
                  <a:cubicBezTo>
                    <a:pt x="1606007" y="1216343"/>
                    <a:pt x="1623152" y="1209675"/>
                    <a:pt x="1641249" y="1209675"/>
                  </a:cubicBezTo>
                  <a:cubicBezTo>
                    <a:pt x="1734594" y="1208723"/>
                    <a:pt x="1828892" y="1210628"/>
                    <a:pt x="1922237" y="1208723"/>
                  </a:cubicBezTo>
                  <a:cubicBezTo>
                    <a:pt x="1974624" y="1207770"/>
                    <a:pt x="2027012" y="1200150"/>
                    <a:pt x="2080352" y="1197293"/>
                  </a:cubicBezTo>
                  <a:cubicBezTo>
                    <a:pt x="2101307" y="1196340"/>
                    <a:pt x="2123214" y="1202055"/>
                    <a:pt x="2145122" y="1203960"/>
                  </a:cubicBezTo>
                  <a:cubicBezTo>
                    <a:pt x="2145122" y="1206818"/>
                    <a:pt x="2145122" y="1210628"/>
                    <a:pt x="2145122" y="1213485"/>
                  </a:cubicBezTo>
                  <a:cubicBezTo>
                    <a:pt x="2127977" y="1218248"/>
                    <a:pt x="2111784" y="1225868"/>
                    <a:pt x="2094639" y="1228725"/>
                  </a:cubicBezTo>
                  <a:cubicBezTo>
                    <a:pt x="1999389" y="1242060"/>
                    <a:pt x="1904139" y="1256348"/>
                    <a:pt x="1808889" y="1266825"/>
                  </a:cubicBezTo>
                  <a:cubicBezTo>
                    <a:pt x="1774599" y="1270635"/>
                    <a:pt x="1738404" y="1262063"/>
                    <a:pt x="1703162" y="1262063"/>
                  </a:cubicBezTo>
                  <a:cubicBezTo>
                    <a:pt x="1667919" y="1262063"/>
                    <a:pt x="1630772" y="1257300"/>
                    <a:pt x="1598387" y="1266825"/>
                  </a:cubicBezTo>
                  <a:cubicBezTo>
                    <a:pt x="1561239" y="1278255"/>
                    <a:pt x="1525044" y="1264920"/>
                    <a:pt x="1488849" y="1277303"/>
                  </a:cubicBezTo>
                  <a:cubicBezTo>
                    <a:pt x="1454559" y="1288733"/>
                    <a:pt x="1417412" y="1295400"/>
                    <a:pt x="1381217" y="1301115"/>
                  </a:cubicBezTo>
                  <a:cubicBezTo>
                    <a:pt x="1355499" y="1305878"/>
                    <a:pt x="1328829" y="1305878"/>
                    <a:pt x="1303112" y="1308735"/>
                  </a:cubicBezTo>
                  <a:cubicBezTo>
                    <a:pt x="1295492" y="1309688"/>
                    <a:pt x="1287872" y="1314450"/>
                    <a:pt x="1280252" y="1316355"/>
                  </a:cubicBezTo>
                  <a:cubicBezTo>
                    <a:pt x="1254534" y="1321118"/>
                    <a:pt x="1229769" y="1325880"/>
                    <a:pt x="1204052" y="1330643"/>
                  </a:cubicBezTo>
                  <a:cubicBezTo>
                    <a:pt x="1196432" y="1332548"/>
                    <a:pt x="1188812" y="1334453"/>
                    <a:pt x="1181192" y="1336358"/>
                  </a:cubicBezTo>
                  <a:cubicBezTo>
                    <a:pt x="1181192" y="1339215"/>
                    <a:pt x="1181192" y="1341120"/>
                    <a:pt x="1182144" y="1343978"/>
                  </a:cubicBezTo>
                  <a:cubicBezTo>
                    <a:pt x="1205004" y="1346835"/>
                    <a:pt x="1228817" y="1349693"/>
                    <a:pt x="1251677" y="1352550"/>
                  </a:cubicBezTo>
                  <a:cubicBezTo>
                    <a:pt x="1257392" y="1353503"/>
                    <a:pt x="1264059" y="1351598"/>
                    <a:pt x="1267869" y="1353503"/>
                  </a:cubicBezTo>
                  <a:cubicBezTo>
                    <a:pt x="1322162" y="1384935"/>
                    <a:pt x="1383122" y="1374458"/>
                    <a:pt x="1441224" y="1386840"/>
                  </a:cubicBezTo>
                  <a:cubicBezTo>
                    <a:pt x="1513614" y="1402080"/>
                    <a:pt x="1586004" y="1415415"/>
                    <a:pt x="1658394" y="1428750"/>
                  </a:cubicBezTo>
                  <a:cubicBezTo>
                    <a:pt x="1671729" y="1431608"/>
                    <a:pt x="1686017" y="1428750"/>
                    <a:pt x="1699352" y="1428750"/>
                  </a:cubicBezTo>
                  <a:cubicBezTo>
                    <a:pt x="1753644" y="1429703"/>
                    <a:pt x="1779362" y="1450658"/>
                    <a:pt x="1796507" y="1501140"/>
                  </a:cubicBezTo>
                  <a:cubicBezTo>
                    <a:pt x="1801269" y="1517333"/>
                    <a:pt x="1807937" y="1532573"/>
                    <a:pt x="1817462" y="1546860"/>
                  </a:cubicBezTo>
                  <a:cubicBezTo>
                    <a:pt x="1849847" y="1595438"/>
                    <a:pt x="1868897" y="1647825"/>
                    <a:pt x="1880327" y="1704975"/>
                  </a:cubicBezTo>
                  <a:cubicBezTo>
                    <a:pt x="1886042" y="1735455"/>
                    <a:pt x="1899377" y="1764983"/>
                    <a:pt x="1902234" y="1796415"/>
                  </a:cubicBezTo>
                  <a:cubicBezTo>
                    <a:pt x="1906044" y="1838325"/>
                    <a:pt x="1902234" y="1881188"/>
                    <a:pt x="1902234" y="1923098"/>
                  </a:cubicBezTo>
                  <a:cubicBezTo>
                    <a:pt x="1902234" y="1935480"/>
                    <a:pt x="1898424" y="1949768"/>
                    <a:pt x="1902234" y="1961198"/>
                  </a:cubicBezTo>
                  <a:cubicBezTo>
                    <a:pt x="1913664" y="1993583"/>
                    <a:pt x="1898424" y="2017395"/>
                    <a:pt x="1879374" y="2040255"/>
                  </a:cubicBezTo>
                  <a:cubicBezTo>
                    <a:pt x="1860324" y="2064068"/>
                    <a:pt x="1839369" y="2086928"/>
                    <a:pt x="1820319" y="2110740"/>
                  </a:cubicBezTo>
                  <a:cubicBezTo>
                    <a:pt x="1818414" y="2108835"/>
                    <a:pt x="1815557" y="2107883"/>
                    <a:pt x="1813652" y="2105978"/>
                  </a:cubicBezTo>
                  <a:cubicBezTo>
                    <a:pt x="1820319" y="2093595"/>
                    <a:pt x="1826034" y="2079308"/>
                    <a:pt x="1835559" y="2067878"/>
                  </a:cubicBezTo>
                  <a:cubicBezTo>
                    <a:pt x="1865087" y="2029778"/>
                    <a:pt x="1874612" y="1987868"/>
                    <a:pt x="1866039" y="1939290"/>
                  </a:cubicBezTo>
                  <a:cubicBezTo>
                    <a:pt x="1861277" y="1912620"/>
                    <a:pt x="1864134" y="1884998"/>
                    <a:pt x="1861277" y="1857375"/>
                  </a:cubicBezTo>
                  <a:cubicBezTo>
                    <a:pt x="1857467" y="1825943"/>
                    <a:pt x="1853657" y="1793558"/>
                    <a:pt x="1844132" y="1764030"/>
                  </a:cubicBezTo>
                  <a:cubicBezTo>
                    <a:pt x="1826034" y="1709738"/>
                    <a:pt x="1805079" y="1655445"/>
                    <a:pt x="1781267" y="1602105"/>
                  </a:cubicBezTo>
                  <a:cubicBezTo>
                    <a:pt x="1764122" y="1564005"/>
                    <a:pt x="1741262" y="1529715"/>
                    <a:pt x="1719354" y="1493520"/>
                  </a:cubicBezTo>
                  <a:cubicBezTo>
                    <a:pt x="1716497" y="1488758"/>
                    <a:pt x="1706019" y="1488758"/>
                    <a:pt x="1699352" y="1485900"/>
                  </a:cubicBezTo>
                  <a:cubicBezTo>
                    <a:pt x="1684112" y="1481138"/>
                    <a:pt x="1669824" y="1477328"/>
                    <a:pt x="1654584" y="1472565"/>
                  </a:cubicBezTo>
                  <a:cubicBezTo>
                    <a:pt x="1646964" y="1470660"/>
                    <a:pt x="1639344" y="1466850"/>
                    <a:pt x="1632677" y="1466850"/>
                  </a:cubicBezTo>
                  <a:cubicBezTo>
                    <a:pt x="1549809" y="1465898"/>
                    <a:pt x="1465989" y="1466850"/>
                    <a:pt x="1383122" y="1464945"/>
                  </a:cubicBezTo>
                  <a:cubicBezTo>
                    <a:pt x="1354547" y="1463993"/>
                    <a:pt x="1326924" y="1452563"/>
                    <a:pt x="1298349" y="1449705"/>
                  </a:cubicBezTo>
                  <a:cubicBezTo>
                    <a:pt x="1266917" y="1446848"/>
                    <a:pt x="1235484" y="1428750"/>
                    <a:pt x="1203099" y="1442085"/>
                  </a:cubicBezTo>
                  <a:cubicBezTo>
                    <a:pt x="1228817" y="1475423"/>
                    <a:pt x="1254534" y="1505903"/>
                    <a:pt x="1276442" y="1538288"/>
                  </a:cubicBezTo>
                  <a:cubicBezTo>
                    <a:pt x="1334544" y="1621155"/>
                    <a:pt x="1354547" y="1715453"/>
                    <a:pt x="1346927" y="1814513"/>
                  </a:cubicBezTo>
                  <a:cubicBezTo>
                    <a:pt x="1335497" y="1965960"/>
                    <a:pt x="1270727" y="2089785"/>
                    <a:pt x="1144997" y="2178368"/>
                  </a:cubicBezTo>
                  <a:cubicBezTo>
                    <a:pt x="1118327" y="2197418"/>
                    <a:pt x="1090704" y="2214563"/>
                    <a:pt x="1063082" y="2232660"/>
                  </a:cubicBezTo>
                  <a:cubicBezTo>
                    <a:pt x="1037364" y="2248853"/>
                    <a:pt x="1010694" y="2248853"/>
                    <a:pt x="983072" y="2235518"/>
                  </a:cubicBezTo>
                  <a:cubicBezTo>
                    <a:pt x="874487" y="2184083"/>
                    <a:pt x="779237" y="2117408"/>
                    <a:pt x="717324" y="2010728"/>
                  </a:cubicBezTo>
                  <a:cubicBezTo>
                    <a:pt x="623979" y="1848803"/>
                    <a:pt x="607787" y="1638300"/>
                    <a:pt x="761139" y="1486853"/>
                  </a:cubicBezTo>
                  <a:cubicBezTo>
                    <a:pt x="778284" y="1469708"/>
                    <a:pt x="795429" y="1450658"/>
                    <a:pt x="814479" y="1430655"/>
                  </a:cubicBezTo>
                  <a:cubicBezTo>
                    <a:pt x="807812" y="1428750"/>
                    <a:pt x="802097" y="1423988"/>
                    <a:pt x="795429" y="1423988"/>
                  </a:cubicBezTo>
                  <a:cubicBezTo>
                    <a:pt x="764949" y="1426845"/>
                    <a:pt x="734469" y="1427798"/>
                    <a:pt x="705894" y="1435418"/>
                  </a:cubicBezTo>
                  <a:cubicBezTo>
                    <a:pt x="654459" y="1448753"/>
                    <a:pt x="602072" y="1443990"/>
                    <a:pt x="550637" y="1441133"/>
                  </a:cubicBezTo>
                  <a:cubicBezTo>
                    <a:pt x="470627" y="1437323"/>
                    <a:pt x="390616" y="1433513"/>
                    <a:pt x="310607" y="1429703"/>
                  </a:cubicBezTo>
                  <a:cubicBezTo>
                    <a:pt x="303939" y="1429703"/>
                    <a:pt x="297272" y="1433513"/>
                    <a:pt x="290604" y="1435418"/>
                  </a:cubicBezTo>
                  <a:cubicBezTo>
                    <a:pt x="279174" y="1439228"/>
                    <a:pt x="266791" y="1446848"/>
                    <a:pt x="256314" y="1444943"/>
                  </a:cubicBezTo>
                  <a:cubicBezTo>
                    <a:pt x="230597" y="1440180"/>
                    <a:pt x="222977" y="1453515"/>
                    <a:pt x="211547" y="1472565"/>
                  </a:cubicBezTo>
                  <a:cubicBezTo>
                    <a:pt x="179162" y="1528763"/>
                    <a:pt x="181066" y="1591628"/>
                    <a:pt x="171541" y="1652588"/>
                  </a:cubicBezTo>
                  <a:cubicBezTo>
                    <a:pt x="169637" y="1666875"/>
                    <a:pt x="166779" y="1681163"/>
                    <a:pt x="165827" y="1695450"/>
                  </a:cubicBezTo>
                  <a:cubicBezTo>
                    <a:pt x="162969" y="1731645"/>
                    <a:pt x="165827" y="1766888"/>
                    <a:pt x="179162" y="1801178"/>
                  </a:cubicBezTo>
                  <a:cubicBezTo>
                    <a:pt x="196307" y="1844040"/>
                    <a:pt x="207737" y="1889760"/>
                    <a:pt x="222977" y="1933575"/>
                  </a:cubicBezTo>
                  <a:cubicBezTo>
                    <a:pt x="227739" y="1946910"/>
                    <a:pt x="236312" y="1961198"/>
                    <a:pt x="245837" y="1971675"/>
                  </a:cubicBezTo>
                  <a:cubicBezTo>
                    <a:pt x="269649" y="1997393"/>
                    <a:pt x="294414" y="2020253"/>
                    <a:pt x="319179" y="2045018"/>
                  </a:cubicBezTo>
                  <a:cubicBezTo>
                    <a:pt x="323941" y="2049780"/>
                    <a:pt x="327752" y="2056448"/>
                    <a:pt x="332514" y="2063115"/>
                  </a:cubicBezTo>
                  <a:cubicBezTo>
                    <a:pt x="330609" y="2065020"/>
                    <a:pt x="328704" y="2066925"/>
                    <a:pt x="326799" y="2068830"/>
                  </a:cubicBezTo>
                  <a:cubicBezTo>
                    <a:pt x="297272" y="2045970"/>
                    <a:pt x="267744" y="2024063"/>
                    <a:pt x="239169" y="2001203"/>
                  </a:cubicBezTo>
                  <a:cubicBezTo>
                    <a:pt x="211547" y="1979295"/>
                    <a:pt x="187734" y="1956435"/>
                    <a:pt x="177257" y="1917383"/>
                  </a:cubicBezTo>
                  <a:cubicBezTo>
                    <a:pt x="163922" y="1862138"/>
                    <a:pt x="133441" y="1810703"/>
                    <a:pt x="118202" y="1755458"/>
                  </a:cubicBezTo>
                  <a:cubicBezTo>
                    <a:pt x="108677" y="1724025"/>
                    <a:pt x="113439" y="1688783"/>
                    <a:pt x="112487" y="1655445"/>
                  </a:cubicBezTo>
                  <a:cubicBezTo>
                    <a:pt x="110582" y="1601153"/>
                    <a:pt x="117249" y="1548765"/>
                    <a:pt x="143919" y="1499235"/>
                  </a:cubicBezTo>
                  <a:cubicBezTo>
                    <a:pt x="148682" y="1489710"/>
                    <a:pt x="147729" y="1477328"/>
                    <a:pt x="148682" y="1466850"/>
                  </a:cubicBezTo>
                  <a:cubicBezTo>
                    <a:pt x="152491" y="1414463"/>
                    <a:pt x="179162" y="1386840"/>
                    <a:pt x="235359" y="1387793"/>
                  </a:cubicBezTo>
                  <a:cubicBezTo>
                    <a:pt x="331562" y="1389698"/>
                    <a:pt x="424907" y="1371600"/>
                    <a:pt x="520157" y="1364933"/>
                  </a:cubicBezTo>
                  <a:cubicBezTo>
                    <a:pt x="573497" y="1361123"/>
                    <a:pt x="627789" y="1358265"/>
                    <a:pt x="681129" y="1354455"/>
                  </a:cubicBezTo>
                  <a:cubicBezTo>
                    <a:pt x="698274" y="1353503"/>
                    <a:pt x="714466" y="1346835"/>
                    <a:pt x="731612" y="1344930"/>
                  </a:cubicBezTo>
                  <a:cubicBezTo>
                    <a:pt x="760187" y="1341120"/>
                    <a:pt x="788762" y="1339215"/>
                    <a:pt x="817337" y="1336358"/>
                  </a:cubicBezTo>
                  <a:cubicBezTo>
                    <a:pt x="828766" y="1335405"/>
                    <a:pt x="841149" y="1332548"/>
                    <a:pt x="853532" y="1330643"/>
                  </a:cubicBezTo>
                  <a:cubicBezTo>
                    <a:pt x="850674" y="1324928"/>
                    <a:pt x="850674" y="1323975"/>
                    <a:pt x="850674" y="1323975"/>
                  </a:cubicBezTo>
                  <a:cubicBezTo>
                    <a:pt x="811622" y="1313498"/>
                    <a:pt x="773522" y="1301115"/>
                    <a:pt x="734469" y="1293495"/>
                  </a:cubicBezTo>
                  <a:cubicBezTo>
                    <a:pt x="630647" y="1274445"/>
                    <a:pt x="525872" y="1257300"/>
                    <a:pt x="421097" y="1239203"/>
                  </a:cubicBezTo>
                  <a:cubicBezTo>
                    <a:pt x="412524" y="1238250"/>
                    <a:pt x="403952" y="1239203"/>
                    <a:pt x="395379" y="1240155"/>
                  </a:cubicBezTo>
                  <a:cubicBezTo>
                    <a:pt x="388712" y="1240155"/>
                    <a:pt x="381091" y="1243013"/>
                    <a:pt x="374424" y="1242060"/>
                  </a:cubicBezTo>
                  <a:cubicBezTo>
                    <a:pt x="349659" y="1238250"/>
                    <a:pt x="324894" y="1232535"/>
                    <a:pt x="300129" y="1229678"/>
                  </a:cubicBezTo>
                  <a:cubicBezTo>
                    <a:pt x="266791" y="1225868"/>
                    <a:pt x="233454" y="1226820"/>
                    <a:pt x="200116" y="1221105"/>
                  </a:cubicBezTo>
                  <a:cubicBezTo>
                    <a:pt x="162016" y="1215390"/>
                    <a:pt x="124869" y="1205865"/>
                    <a:pt x="88674" y="1196340"/>
                  </a:cubicBezTo>
                  <a:cubicBezTo>
                    <a:pt x="62957" y="1189673"/>
                    <a:pt x="37239" y="1181100"/>
                    <a:pt x="11522" y="1171575"/>
                  </a:cubicBezTo>
                  <a:cubicBezTo>
                    <a:pt x="5807" y="1169670"/>
                    <a:pt x="-861" y="1157288"/>
                    <a:pt x="91" y="1150620"/>
                  </a:cubicBezTo>
                  <a:cubicBezTo>
                    <a:pt x="1044" y="1144905"/>
                    <a:pt x="12474" y="1137285"/>
                    <a:pt x="19141" y="1137285"/>
                  </a:cubicBezTo>
                  <a:cubicBezTo>
                    <a:pt x="31524" y="1137285"/>
                    <a:pt x="44859" y="1140143"/>
                    <a:pt x="56289" y="1145858"/>
                  </a:cubicBezTo>
                  <a:cubicBezTo>
                    <a:pt x="92484" y="1163955"/>
                    <a:pt x="131537" y="1158240"/>
                    <a:pt x="169637" y="1161098"/>
                  </a:cubicBezTo>
                  <a:cubicBezTo>
                    <a:pt x="202974" y="1163003"/>
                    <a:pt x="236312" y="1167765"/>
                    <a:pt x="269649" y="1170623"/>
                  </a:cubicBezTo>
                  <a:cubicBezTo>
                    <a:pt x="279174" y="1171575"/>
                    <a:pt x="288699" y="1171575"/>
                    <a:pt x="298224" y="1172528"/>
                  </a:cubicBezTo>
                  <a:cubicBezTo>
                    <a:pt x="309654" y="1173480"/>
                    <a:pt x="322989" y="1170623"/>
                    <a:pt x="331562" y="1176338"/>
                  </a:cubicBezTo>
                  <a:cubicBezTo>
                    <a:pt x="374424" y="1203960"/>
                    <a:pt x="423002" y="1201103"/>
                    <a:pt x="470627" y="1203960"/>
                  </a:cubicBezTo>
                  <a:cubicBezTo>
                    <a:pt x="547779" y="1208723"/>
                    <a:pt x="623979" y="1214438"/>
                    <a:pt x="700179" y="1221105"/>
                  </a:cubicBezTo>
                  <a:cubicBezTo>
                    <a:pt x="739232" y="1224915"/>
                    <a:pt x="778284" y="1229678"/>
                    <a:pt x="816384" y="1234440"/>
                  </a:cubicBezTo>
                  <a:cubicBezTo>
                    <a:pt x="819241" y="1233488"/>
                    <a:pt x="822099" y="1231583"/>
                    <a:pt x="826862" y="1230630"/>
                  </a:cubicBezTo>
                  <a:close/>
                  <a:moveTo>
                    <a:pt x="432527" y="1392555"/>
                  </a:moveTo>
                  <a:cubicBezTo>
                    <a:pt x="492534" y="1388745"/>
                    <a:pt x="551589" y="1384935"/>
                    <a:pt x="611597" y="1381125"/>
                  </a:cubicBezTo>
                  <a:cubicBezTo>
                    <a:pt x="611597" y="1379220"/>
                    <a:pt x="611597" y="1376363"/>
                    <a:pt x="610644" y="1374458"/>
                  </a:cubicBezTo>
                  <a:cubicBezTo>
                    <a:pt x="549684" y="1360170"/>
                    <a:pt x="491582" y="1384935"/>
                    <a:pt x="432527" y="1392555"/>
                  </a:cubicBezTo>
                  <a:close/>
                  <a:moveTo>
                    <a:pt x="1443129" y="715328"/>
                  </a:moveTo>
                  <a:cubicBezTo>
                    <a:pt x="1445987" y="718185"/>
                    <a:pt x="1448844" y="721043"/>
                    <a:pt x="1451702" y="723900"/>
                  </a:cubicBezTo>
                  <a:cubicBezTo>
                    <a:pt x="1472657" y="702945"/>
                    <a:pt x="1493612" y="681990"/>
                    <a:pt x="1514567" y="661035"/>
                  </a:cubicBezTo>
                  <a:cubicBezTo>
                    <a:pt x="1512662" y="659130"/>
                    <a:pt x="1510757" y="657225"/>
                    <a:pt x="1508852" y="655320"/>
                  </a:cubicBezTo>
                  <a:cubicBezTo>
                    <a:pt x="1486944" y="674370"/>
                    <a:pt x="1465037" y="695325"/>
                    <a:pt x="1443129" y="715328"/>
                  </a:cubicBezTo>
                  <a:close/>
                  <a:moveTo>
                    <a:pt x="1213577" y="1160145"/>
                  </a:moveTo>
                  <a:cubicBezTo>
                    <a:pt x="1244057" y="1146810"/>
                    <a:pt x="1249772" y="1138238"/>
                    <a:pt x="1248819" y="1110615"/>
                  </a:cubicBezTo>
                  <a:cubicBezTo>
                    <a:pt x="1235484" y="1128713"/>
                    <a:pt x="1201194" y="1124903"/>
                    <a:pt x="1213577" y="1160145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24" name="Group 123">
            <a:extLst>
              <a:ext uri="{FF2B5EF4-FFF2-40B4-BE49-F238E27FC236}">
                <a16:creationId xmlns:a16="http://schemas.microsoft.com/office/drawing/2014/main" id="{A2B3AFFC-3C2F-435F-A4DC-E96C42ABE716}"/>
              </a:ext>
            </a:extLst>
          </p:cNvPr>
          <p:cNvGrpSpPr/>
          <p:nvPr/>
        </p:nvGrpSpPr>
        <p:grpSpPr>
          <a:xfrm rot="20797479">
            <a:off x="-224638" y="2674333"/>
            <a:ext cx="5006974" cy="1785494"/>
            <a:chOff x="5068763" y="1147352"/>
            <a:chExt cx="6793722" cy="2422651"/>
          </a:xfrm>
        </p:grpSpPr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DED716F0-459D-4145-B835-A1D5F53B5A95}"/>
                </a:ext>
              </a:extLst>
            </p:cNvPr>
            <p:cNvGrpSpPr/>
            <p:nvPr/>
          </p:nvGrpSpPr>
          <p:grpSpPr>
            <a:xfrm>
              <a:off x="6270682" y="1147352"/>
              <a:ext cx="4470356" cy="1084221"/>
              <a:chOff x="6402545" y="4233184"/>
              <a:chExt cx="4470356" cy="1084221"/>
            </a:xfrm>
            <a:solidFill>
              <a:schemeClr val="accent3"/>
            </a:solidFill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628DE4C2-B2C0-46D6-938D-0320FB26287C}"/>
                  </a:ext>
                </a:extLst>
              </p:cNvPr>
              <p:cNvSpPr/>
              <p:nvPr/>
            </p:nvSpPr>
            <p:spPr>
              <a:xfrm>
                <a:off x="8807154" y="4407546"/>
                <a:ext cx="714729" cy="863958"/>
              </a:xfrm>
              <a:custGeom>
                <a:avLst/>
                <a:gdLst>
                  <a:gd name="connsiteX0" fmla="*/ 721899 w 714728"/>
                  <a:gd name="connsiteY0" fmla="*/ 0 h 863957"/>
                  <a:gd name="connsiteX1" fmla="*/ 670062 w 714728"/>
                  <a:gd name="connsiteY1" fmla="*/ 43198 h 863957"/>
                  <a:gd name="connsiteX2" fmla="*/ 616654 w 714728"/>
                  <a:gd name="connsiteY2" fmla="*/ 101319 h 863957"/>
                  <a:gd name="connsiteX3" fmla="*/ 238083 w 714728"/>
                  <a:gd name="connsiteY3" fmla="*/ 809764 h 863957"/>
                  <a:gd name="connsiteX4" fmla="*/ 201169 w 714728"/>
                  <a:gd name="connsiteY4" fmla="*/ 863958 h 863957"/>
                  <a:gd name="connsiteX5" fmla="*/ 314268 w 714728"/>
                  <a:gd name="connsiteY5" fmla="*/ 287462 h 863957"/>
                  <a:gd name="connsiteX6" fmla="*/ 6385 w 714728"/>
                  <a:gd name="connsiteY6" fmla="*/ 869455 h 863957"/>
                  <a:gd name="connsiteX7" fmla="*/ 8742 w 714728"/>
                  <a:gd name="connsiteY7" fmla="*/ 783845 h 863957"/>
                  <a:gd name="connsiteX8" fmla="*/ 122627 w 714728"/>
                  <a:gd name="connsiteY8" fmla="*/ 154727 h 863957"/>
                  <a:gd name="connsiteX9" fmla="*/ 100635 w 714728"/>
                  <a:gd name="connsiteY9" fmla="*/ 95035 h 863957"/>
                  <a:gd name="connsiteX10" fmla="*/ 81000 w 714728"/>
                  <a:gd name="connsiteY10" fmla="*/ 65190 h 863957"/>
                  <a:gd name="connsiteX11" fmla="*/ 116344 w 714728"/>
                  <a:gd name="connsiteY11" fmla="*/ 54979 h 863957"/>
                  <a:gd name="connsiteX12" fmla="*/ 310341 w 714728"/>
                  <a:gd name="connsiteY12" fmla="*/ 40842 h 863957"/>
                  <a:gd name="connsiteX13" fmla="*/ 349612 w 714728"/>
                  <a:gd name="connsiteY13" fmla="*/ 45554 h 863957"/>
                  <a:gd name="connsiteX14" fmla="*/ 311127 w 714728"/>
                  <a:gd name="connsiteY14" fmla="*/ 69902 h 863957"/>
                  <a:gd name="connsiteX15" fmla="*/ 225516 w 714728"/>
                  <a:gd name="connsiteY15" fmla="*/ 109958 h 863957"/>
                  <a:gd name="connsiteX16" fmla="*/ 193314 w 714728"/>
                  <a:gd name="connsiteY16" fmla="*/ 151585 h 863957"/>
                  <a:gd name="connsiteX17" fmla="*/ 135979 w 714728"/>
                  <a:gd name="connsiteY17" fmla="*/ 560787 h 863957"/>
                  <a:gd name="connsiteX18" fmla="*/ 408518 w 714728"/>
                  <a:gd name="connsiteY18" fmla="*/ 38485 h 863957"/>
                  <a:gd name="connsiteX19" fmla="*/ 343329 w 714728"/>
                  <a:gd name="connsiteY19" fmla="*/ 542722 h 863957"/>
                  <a:gd name="connsiteX20" fmla="*/ 399879 w 714728"/>
                  <a:gd name="connsiteY20" fmla="*/ 432764 h 863957"/>
                  <a:gd name="connsiteX21" fmla="*/ 564816 w 714728"/>
                  <a:gd name="connsiteY21" fmla="*/ 100533 h 863957"/>
                  <a:gd name="connsiteX22" fmla="*/ 556177 w 714728"/>
                  <a:gd name="connsiteY22" fmla="*/ 62048 h 863957"/>
                  <a:gd name="connsiteX23" fmla="*/ 505910 w 714728"/>
                  <a:gd name="connsiteY23" fmla="*/ 22777 h 863957"/>
                  <a:gd name="connsiteX24" fmla="*/ 511408 w 714728"/>
                  <a:gd name="connsiteY24" fmla="*/ 2356 h 863957"/>
                  <a:gd name="connsiteX25" fmla="*/ 524760 w 714728"/>
                  <a:gd name="connsiteY25" fmla="*/ 0 h 863957"/>
                  <a:gd name="connsiteX26" fmla="*/ 721899 w 714728"/>
                  <a:gd name="connsiteY26" fmla="*/ 0 h 863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714728" h="863957">
                    <a:moveTo>
                      <a:pt x="721899" y="0"/>
                    </a:moveTo>
                    <a:cubicBezTo>
                      <a:pt x="706191" y="21992"/>
                      <a:pt x="688126" y="32987"/>
                      <a:pt x="670062" y="43198"/>
                    </a:cubicBezTo>
                    <a:cubicBezTo>
                      <a:pt x="645714" y="57335"/>
                      <a:pt x="630006" y="76971"/>
                      <a:pt x="616654" y="101319"/>
                    </a:cubicBezTo>
                    <a:cubicBezTo>
                      <a:pt x="490987" y="337729"/>
                      <a:pt x="364535" y="574139"/>
                      <a:pt x="238083" y="809764"/>
                    </a:cubicBezTo>
                    <a:cubicBezTo>
                      <a:pt x="227873" y="828614"/>
                      <a:pt x="219233" y="849035"/>
                      <a:pt x="201169" y="863958"/>
                    </a:cubicBezTo>
                    <a:cubicBezTo>
                      <a:pt x="230229" y="669960"/>
                      <a:pt x="276569" y="479889"/>
                      <a:pt x="314268" y="287462"/>
                    </a:cubicBezTo>
                    <a:cubicBezTo>
                      <a:pt x="210594" y="478318"/>
                      <a:pt x="116344" y="673887"/>
                      <a:pt x="6385" y="869455"/>
                    </a:cubicBezTo>
                    <a:cubicBezTo>
                      <a:pt x="-6967" y="834897"/>
                      <a:pt x="4029" y="808978"/>
                      <a:pt x="8742" y="783845"/>
                    </a:cubicBezTo>
                    <a:cubicBezTo>
                      <a:pt x="46441" y="574139"/>
                      <a:pt x="84142" y="364433"/>
                      <a:pt x="122627" y="154727"/>
                    </a:cubicBezTo>
                    <a:cubicBezTo>
                      <a:pt x="127339" y="128808"/>
                      <a:pt x="121841" y="110744"/>
                      <a:pt x="100635" y="95035"/>
                    </a:cubicBezTo>
                    <a:cubicBezTo>
                      <a:pt x="91210" y="87967"/>
                      <a:pt x="74716" y="79327"/>
                      <a:pt x="81000" y="65190"/>
                    </a:cubicBezTo>
                    <a:cubicBezTo>
                      <a:pt x="86498" y="53408"/>
                      <a:pt x="103777" y="55765"/>
                      <a:pt x="116344" y="54979"/>
                    </a:cubicBezTo>
                    <a:cubicBezTo>
                      <a:pt x="180748" y="50267"/>
                      <a:pt x="245152" y="45554"/>
                      <a:pt x="310341" y="40842"/>
                    </a:cubicBezTo>
                    <a:cubicBezTo>
                      <a:pt x="322908" y="40056"/>
                      <a:pt x="336260" y="37700"/>
                      <a:pt x="349612" y="45554"/>
                    </a:cubicBezTo>
                    <a:cubicBezTo>
                      <a:pt x="340187" y="59692"/>
                      <a:pt x="324479" y="63619"/>
                      <a:pt x="311127" y="69902"/>
                    </a:cubicBezTo>
                    <a:cubicBezTo>
                      <a:pt x="282852" y="84040"/>
                      <a:pt x="254577" y="97392"/>
                      <a:pt x="225516" y="109958"/>
                    </a:cubicBezTo>
                    <a:cubicBezTo>
                      <a:pt x="205881" y="117812"/>
                      <a:pt x="196456" y="128023"/>
                      <a:pt x="193314" y="151585"/>
                    </a:cubicBezTo>
                    <a:cubicBezTo>
                      <a:pt x="175250" y="287462"/>
                      <a:pt x="154044" y="423339"/>
                      <a:pt x="135979" y="560787"/>
                    </a:cubicBezTo>
                    <a:cubicBezTo>
                      <a:pt x="228658" y="387995"/>
                      <a:pt x="311127" y="210491"/>
                      <a:pt x="408518" y="38485"/>
                    </a:cubicBezTo>
                    <a:cubicBezTo>
                      <a:pt x="401450" y="208135"/>
                      <a:pt x="363750" y="373858"/>
                      <a:pt x="343329" y="542722"/>
                    </a:cubicBezTo>
                    <a:cubicBezTo>
                      <a:pt x="362179" y="505808"/>
                      <a:pt x="381029" y="469679"/>
                      <a:pt x="399879" y="432764"/>
                    </a:cubicBezTo>
                    <a:cubicBezTo>
                      <a:pt x="454858" y="322021"/>
                      <a:pt x="509837" y="211277"/>
                      <a:pt x="564816" y="100533"/>
                    </a:cubicBezTo>
                    <a:cubicBezTo>
                      <a:pt x="573456" y="83254"/>
                      <a:pt x="573456" y="73044"/>
                      <a:pt x="556177" y="62048"/>
                    </a:cubicBezTo>
                    <a:cubicBezTo>
                      <a:pt x="538112" y="50267"/>
                      <a:pt x="522404" y="36129"/>
                      <a:pt x="505910" y="22777"/>
                    </a:cubicBezTo>
                    <a:cubicBezTo>
                      <a:pt x="494129" y="12567"/>
                      <a:pt x="497270" y="5498"/>
                      <a:pt x="511408" y="2356"/>
                    </a:cubicBezTo>
                    <a:cubicBezTo>
                      <a:pt x="516120" y="785"/>
                      <a:pt x="520833" y="0"/>
                      <a:pt x="524760" y="0"/>
                    </a:cubicBezTo>
                    <a:cubicBezTo>
                      <a:pt x="589164" y="0"/>
                      <a:pt x="652783" y="0"/>
                      <a:pt x="721899" y="0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1AFAB7EB-E3B4-4511-BE45-46656E826BE7}"/>
                  </a:ext>
                </a:extLst>
              </p:cNvPr>
              <p:cNvSpPr/>
              <p:nvPr/>
            </p:nvSpPr>
            <p:spPr>
              <a:xfrm>
                <a:off x="6402545" y="4453447"/>
                <a:ext cx="793270" cy="863958"/>
              </a:xfrm>
              <a:custGeom>
                <a:avLst/>
                <a:gdLst>
                  <a:gd name="connsiteX0" fmla="*/ 535421 w 793270"/>
                  <a:gd name="connsiteY0" fmla="*/ 66414 h 863957"/>
                  <a:gd name="connsiteX1" fmla="*/ 460021 w 793270"/>
                  <a:gd name="connsiteY1" fmla="*/ 122179 h 863957"/>
                  <a:gd name="connsiteX2" fmla="*/ 430961 w 793270"/>
                  <a:gd name="connsiteY2" fmla="*/ 157523 h 863957"/>
                  <a:gd name="connsiteX3" fmla="*/ 322573 w 793270"/>
                  <a:gd name="connsiteY3" fmla="*/ 433204 h 863957"/>
                  <a:gd name="connsiteX4" fmla="*/ 339853 w 793270"/>
                  <a:gd name="connsiteY4" fmla="*/ 459122 h 863957"/>
                  <a:gd name="connsiteX5" fmla="*/ 456880 w 793270"/>
                  <a:gd name="connsiteY5" fmla="*/ 459122 h 863957"/>
                  <a:gd name="connsiteX6" fmla="*/ 485155 w 793270"/>
                  <a:gd name="connsiteY6" fmla="*/ 438701 h 863957"/>
                  <a:gd name="connsiteX7" fmla="*/ 611607 w 793270"/>
                  <a:gd name="connsiteY7" fmla="*/ 93118 h 863957"/>
                  <a:gd name="connsiteX8" fmla="*/ 600611 w 793270"/>
                  <a:gd name="connsiteY8" fmla="*/ 53848 h 863957"/>
                  <a:gd name="connsiteX9" fmla="*/ 565267 w 793270"/>
                  <a:gd name="connsiteY9" fmla="*/ 10650 h 863957"/>
                  <a:gd name="connsiteX10" fmla="*/ 618675 w 793270"/>
                  <a:gd name="connsiteY10" fmla="*/ 3581 h 863957"/>
                  <a:gd name="connsiteX11" fmla="*/ 798536 w 793270"/>
                  <a:gd name="connsiteY11" fmla="*/ 13791 h 863957"/>
                  <a:gd name="connsiteX12" fmla="*/ 753767 w 793270"/>
                  <a:gd name="connsiteY12" fmla="*/ 47564 h 863957"/>
                  <a:gd name="connsiteX13" fmla="*/ 658732 w 793270"/>
                  <a:gd name="connsiteY13" fmla="*/ 155952 h 863957"/>
                  <a:gd name="connsiteX14" fmla="*/ 472588 w 793270"/>
                  <a:gd name="connsiteY14" fmla="*/ 697889 h 863957"/>
                  <a:gd name="connsiteX15" fmla="*/ 480442 w 793270"/>
                  <a:gd name="connsiteY15" fmla="*/ 747370 h 863957"/>
                  <a:gd name="connsiteX16" fmla="*/ 522855 w 793270"/>
                  <a:gd name="connsiteY16" fmla="*/ 801564 h 863957"/>
                  <a:gd name="connsiteX17" fmla="*/ 271521 w 793270"/>
                  <a:gd name="connsiteY17" fmla="*/ 798422 h 863957"/>
                  <a:gd name="connsiteX18" fmla="*/ 350063 w 793270"/>
                  <a:gd name="connsiteY18" fmla="*/ 752868 h 863957"/>
                  <a:gd name="connsiteX19" fmla="*/ 385407 w 793270"/>
                  <a:gd name="connsiteY19" fmla="*/ 713597 h 863957"/>
                  <a:gd name="connsiteX20" fmla="*/ 463163 w 793270"/>
                  <a:gd name="connsiteY20" fmla="*/ 504676 h 863957"/>
                  <a:gd name="connsiteX21" fmla="*/ 305294 w 793270"/>
                  <a:gd name="connsiteY21" fmla="*/ 503106 h 863957"/>
                  <a:gd name="connsiteX22" fmla="*/ 291942 w 793270"/>
                  <a:gd name="connsiteY22" fmla="*/ 518814 h 863957"/>
                  <a:gd name="connsiteX23" fmla="*/ 196121 w 793270"/>
                  <a:gd name="connsiteY23" fmla="*/ 767005 h 863957"/>
                  <a:gd name="connsiteX24" fmla="*/ 201619 w 793270"/>
                  <a:gd name="connsiteY24" fmla="*/ 793710 h 863957"/>
                  <a:gd name="connsiteX25" fmla="*/ 227538 w 793270"/>
                  <a:gd name="connsiteY25" fmla="*/ 818843 h 863957"/>
                  <a:gd name="connsiteX26" fmla="*/ 246388 w 793270"/>
                  <a:gd name="connsiteY26" fmla="*/ 840834 h 863957"/>
                  <a:gd name="connsiteX27" fmla="*/ 217328 w 793270"/>
                  <a:gd name="connsiteY27" fmla="*/ 852616 h 863957"/>
                  <a:gd name="connsiteX28" fmla="*/ 20188 w 793270"/>
                  <a:gd name="connsiteY28" fmla="*/ 864397 h 863957"/>
                  <a:gd name="connsiteX29" fmla="*/ 553 w 793270"/>
                  <a:gd name="connsiteY29" fmla="*/ 859684 h 863957"/>
                  <a:gd name="connsiteX30" fmla="*/ 14690 w 793270"/>
                  <a:gd name="connsiteY30" fmla="*/ 842405 h 863957"/>
                  <a:gd name="connsiteX31" fmla="*/ 105799 w 793270"/>
                  <a:gd name="connsiteY31" fmla="*/ 795280 h 863957"/>
                  <a:gd name="connsiteX32" fmla="*/ 130932 w 793270"/>
                  <a:gd name="connsiteY32" fmla="*/ 767005 h 863957"/>
                  <a:gd name="connsiteX33" fmla="*/ 343780 w 793270"/>
                  <a:gd name="connsiteY33" fmla="*/ 158308 h 863957"/>
                  <a:gd name="connsiteX34" fmla="*/ 334355 w 793270"/>
                  <a:gd name="connsiteY34" fmla="*/ 122964 h 863957"/>
                  <a:gd name="connsiteX35" fmla="*/ 295084 w 793270"/>
                  <a:gd name="connsiteY35" fmla="*/ 87621 h 863957"/>
                  <a:gd name="connsiteX36" fmla="*/ 300582 w 793270"/>
                  <a:gd name="connsiteY36" fmla="*/ 68771 h 863957"/>
                  <a:gd name="connsiteX37" fmla="*/ 522855 w 793270"/>
                  <a:gd name="connsiteY37" fmla="*/ 60131 h 863957"/>
                  <a:gd name="connsiteX38" fmla="*/ 535421 w 793270"/>
                  <a:gd name="connsiteY38" fmla="*/ 66414 h 863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793270" h="863957">
                    <a:moveTo>
                      <a:pt x="535421" y="66414"/>
                    </a:moveTo>
                    <a:cubicBezTo>
                      <a:pt x="513430" y="88406"/>
                      <a:pt x="485940" y="104114"/>
                      <a:pt x="460021" y="122179"/>
                    </a:cubicBezTo>
                    <a:cubicBezTo>
                      <a:pt x="446669" y="131604"/>
                      <a:pt x="436459" y="142600"/>
                      <a:pt x="430961" y="157523"/>
                    </a:cubicBezTo>
                    <a:cubicBezTo>
                      <a:pt x="395617" y="249416"/>
                      <a:pt x="359488" y="341310"/>
                      <a:pt x="322573" y="433204"/>
                    </a:cubicBezTo>
                    <a:cubicBezTo>
                      <a:pt x="313934" y="453624"/>
                      <a:pt x="316290" y="459908"/>
                      <a:pt x="339853" y="459122"/>
                    </a:cubicBezTo>
                    <a:cubicBezTo>
                      <a:pt x="378338" y="457551"/>
                      <a:pt x="417609" y="457551"/>
                      <a:pt x="456880" y="459122"/>
                    </a:cubicBezTo>
                    <a:cubicBezTo>
                      <a:pt x="472588" y="459122"/>
                      <a:pt x="480442" y="452839"/>
                      <a:pt x="485155" y="438701"/>
                    </a:cubicBezTo>
                    <a:cubicBezTo>
                      <a:pt x="526782" y="323245"/>
                      <a:pt x="568409" y="207789"/>
                      <a:pt x="611607" y="93118"/>
                    </a:cubicBezTo>
                    <a:cubicBezTo>
                      <a:pt x="618675" y="75054"/>
                      <a:pt x="614748" y="64843"/>
                      <a:pt x="600611" y="53848"/>
                    </a:cubicBezTo>
                    <a:cubicBezTo>
                      <a:pt x="585688" y="42066"/>
                      <a:pt x="556627" y="32641"/>
                      <a:pt x="565267" y="10650"/>
                    </a:cubicBezTo>
                    <a:cubicBezTo>
                      <a:pt x="572336" y="-7415"/>
                      <a:pt x="599825" y="2796"/>
                      <a:pt x="618675" y="3581"/>
                    </a:cubicBezTo>
                    <a:cubicBezTo>
                      <a:pt x="677582" y="4366"/>
                      <a:pt x="736488" y="7508"/>
                      <a:pt x="798536" y="13791"/>
                    </a:cubicBezTo>
                    <a:cubicBezTo>
                      <a:pt x="787540" y="34212"/>
                      <a:pt x="769475" y="41281"/>
                      <a:pt x="753767" y="47564"/>
                    </a:cubicBezTo>
                    <a:cubicBezTo>
                      <a:pt x="702715" y="67985"/>
                      <a:pt x="676011" y="103329"/>
                      <a:pt x="658732" y="155952"/>
                    </a:cubicBezTo>
                    <a:cubicBezTo>
                      <a:pt x="599825" y="337383"/>
                      <a:pt x="535421" y="517243"/>
                      <a:pt x="472588" y="697889"/>
                    </a:cubicBezTo>
                    <a:cubicBezTo>
                      <a:pt x="465519" y="717524"/>
                      <a:pt x="465519" y="731662"/>
                      <a:pt x="480442" y="747370"/>
                    </a:cubicBezTo>
                    <a:cubicBezTo>
                      <a:pt x="494580" y="762293"/>
                      <a:pt x="506361" y="780357"/>
                      <a:pt x="522855" y="801564"/>
                    </a:cubicBezTo>
                    <a:cubicBezTo>
                      <a:pt x="438030" y="806276"/>
                      <a:pt x="357917" y="796851"/>
                      <a:pt x="271521" y="798422"/>
                    </a:cubicBezTo>
                    <a:cubicBezTo>
                      <a:pt x="298226" y="774074"/>
                      <a:pt x="324930" y="764649"/>
                      <a:pt x="350063" y="752868"/>
                    </a:cubicBezTo>
                    <a:cubicBezTo>
                      <a:pt x="368128" y="744228"/>
                      <a:pt x="379123" y="732447"/>
                      <a:pt x="385407" y="713597"/>
                    </a:cubicBezTo>
                    <a:cubicBezTo>
                      <a:pt x="410540" y="644480"/>
                      <a:pt x="436459" y="575364"/>
                      <a:pt x="463163" y="504676"/>
                    </a:cubicBezTo>
                    <a:cubicBezTo>
                      <a:pt x="409755" y="489754"/>
                      <a:pt x="357132" y="501535"/>
                      <a:pt x="305294" y="503106"/>
                    </a:cubicBezTo>
                    <a:cubicBezTo>
                      <a:pt x="295869" y="503106"/>
                      <a:pt x="294298" y="511745"/>
                      <a:pt x="291942" y="518814"/>
                    </a:cubicBezTo>
                    <a:cubicBezTo>
                      <a:pt x="260526" y="601283"/>
                      <a:pt x="229109" y="684537"/>
                      <a:pt x="196121" y="767005"/>
                    </a:cubicBezTo>
                    <a:cubicBezTo>
                      <a:pt x="191409" y="778001"/>
                      <a:pt x="192194" y="785855"/>
                      <a:pt x="201619" y="793710"/>
                    </a:cubicBezTo>
                    <a:cubicBezTo>
                      <a:pt x="211044" y="801564"/>
                      <a:pt x="218899" y="810203"/>
                      <a:pt x="227538" y="818843"/>
                    </a:cubicBezTo>
                    <a:cubicBezTo>
                      <a:pt x="234607" y="825912"/>
                      <a:pt x="248744" y="829839"/>
                      <a:pt x="246388" y="840834"/>
                    </a:cubicBezTo>
                    <a:cubicBezTo>
                      <a:pt x="243246" y="852616"/>
                      <a:pt x="227538" y="851830"/>
                      <a:pt x="217328" y="852616"/>
                    </a:cubicBezTo>
                    <a:cubicBezTo>
                      <a:pt x="152138" y="857328"/>
                      <a:pt x="86163" y="861255"/>
                      <a:pt x="20188" y="864397"/>
                    </a:cubicBezTo>
                    <a:cubicBezTo>
                      <a:pt x="13119" y="864397"/>
                      <a:pt x="2909" y="868324"/>
                      <a:pt x="553" y="859684"/>
                    </a:cubicBezTo>
                    <a:cubicBezTo>
                      <a:pt x="-2589" y="849474"/>
                      <a:pt x="8407" y="846332"/>
                      <a:pt x="14690" y="842405"/>
                    </a:cubicBezTo>
                    <a:cubicBezTo>
                      <a:pt x="44536" y="826697"/>
                      <a:pt x="75167" y="810203"/>
                      <a:pt x="105799" y="795280"/>
                    </a:cubicBezTo>
                    <a:cubicBezTo>
                      <a:pt x="118365" y="788997"/>
                      <a:pt x="126219" y="780357"/>
                      <a:pt x="130932" y="767005"/>
                    </a:cubicBezTo>
                    <a:cubicBezTo>
                      <a:pt x="201619" y="564368"/>
                      <a:pt x="272307" y="360945"/>
                      <a:pt x="343780" y="158308"/>
                    </a:cubicBezTo>
                    <a:cubicBezTo>
                      <a:pt x="349278" y="142600"/>
                      <a:pt x="348492" y="133175"/>
                      <a:pt x="334355" y="122964"/>
                    </a:cubicBezTo>
                    <a:cubicBezTo>
                      <a:pt x="320217" y="112754"/>
                      <a:pt x="307650" y="100187"/>
                      <a:pt x="295084" y="87621"/>
                    </a:cubicBezTo>
                    <a:cubicBezTo>
                      <a:pt x="285659" y="78981"/>
                      <a:pt x="281732" y="69556"/>
                      <a:pt x="300582" y="68771"/>
                    </a:cubicBezTo>
                    <a:cubicBezTo>
                      <a:pt x="374411" y="65629"/>
                      <a:pt x="448240" y="62487"/>
                      <a:pt x="522855" y="60131"/>
                    </a:cubicBezTo>
                    <a:cubicBezTo>
                      <a:pt x="526782" y="60916"/>
                      <a:pt x="532280" y="60916"/>
                      <a:pt x="535421" y="66414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0849405B-CA1E-486E-AE6E-73B1018256BF}"/>
                  </a:ext>
                </a:extLst>
              </p:cNvPr>
              <p:cNvSpPr/>
              <p:nvPr/>
            </p:nvSpPr>
            <p:spPr>
              <a:xfrm>
                <a:off x="9680639" y="4251081"/>
                <a:ext cx="691166" cy="816833"/>
              </a:xfrm>
              <a:custGeom>
                <a:avLst/>
                <a:gdLst>
                  <a:gd name="connsiteX0" fmla="*/ 539581 w 691166"/>
                  <a:gd name="connsiteY0" fmla="*/ 450211 h 816832"/>
                  <a:gd name="connsiteX1" fmla="*/ 466537 w 691166"/>
                  <a:gd name="connsiteY1" fmla="*/ 637140 h 816832"/>
                  <a:gd name="connsiteX2" fmla="*/ 404489 w 691166"/>
                  <a:gd name="connsiteY2" fmla="*/ 787940 h 816832"/>
                  <a:gd name="connsiteX3" fmla="*/ 380927 w 691166"/>
                  <a:gd name="connsiteY3" fmla="*/ 806790 h 816832"/>
                  <a:gd name="connsiteX4" fmla="*/ 11781 w 691166"/>
                  <a:gd name="connsiteY4" fmla="*/ 817000 h 816832"/>
                  <a:gd name="connsiteX5" fmla="*/ 0 w 691166"/>
                  <a:gd name="connsiteY5" fmla="*/ 815429 h 816832"/>
                  <a:gd name="connsiteX6" fmla="*/ 22777 w 691166"/>
                  <a:gd name="connsiteY6" fmla="*/ 794223 h 816832"/>
                  <a:gd name="connsiteX7" fmla="*/ 116242 w 691166"/>
                  <a:gd name="connsiteY7" fmla="*/ 751810 h 816832"/>
                  <a:gd name="connsiteX8" fmla="*/ 154727 w 691166"/>
                  <a:gd name="connsiteY8" fmla="*/ 710969 h 816832"/>
                  <a:gd name="connsiteX9" fmla="*/ 362077 w 691166"/>
                  <a:gd name="connsiteY9" fmla="*/ 115624 h 816832"/>
                  <a:gd name="connsiteX10" fmla="*/ 348725 w 691166"/>
                  <a:gd name="connsiteY10" fmla="*/ 74782 h 816832"/>
                  <a:gd name="connsiteX11" fmla="*/ 297673 w 691166"/>
                  <a:gd name="connsiteY11" fmla="*/ 36297 h 816832"/>
                  <a:gd name="connsiteX12" fmla="*/ 290604 w 691166"/>
                  <a:gd name="connsiteY12" fmla="*/ 22944 h 816832"/>
                  <a:gd name="connsiteX13" fmla="*/ 304742 w 691166"/>
                  <a:gd name="connsiteY13" fmla="*/ 16661 h 816832"/>
                  <a:gd name="connsiteX14" fmla="*/ 368360 w 691166"/>
                  <a:gd name="connsiteY14" fmla="*/ 11949 h 816832"/>
                  <a:gd name="connsiteX15" fmla="*/ 665248 w 691166"/>
                  <a:gd name="connsiteY15" fmla="*/ 167 h 816832"/>
                  <a:gd name="connsiteX16" fmla="*/ 684883 w 691166"/>
                  <a:gd name="connsiteY16" fmla="*/ 30013 h 816832"/>
                  <a:gd name="connsiteX17" fmla="*/ 567856 w 691166"/>
                  <a:gd name="connsiteY17" fmla="*/ 293128 h 816832"/>
                  <a:gd name="connsiteX18" fmla="*/ 549006 w 691166"/>
                  <a:gd name="connsiteY18" fmla="*/ 316690 h 816832"/>
                  <a:gd name="connsiteX19" fmla="*/ 574925 w 691166"/>
                  <a:gd name="connsiteY19" fmla="*/ 171388 h 816832"/>
                  <a:gd name="connsiteX20" fmla="*/ 589848 w 691166"/>
                  <a:gd name="connsiteY20" fmla="*/ 87349 h 816832"/>
                  <a:gd name="connsiteX21" fmla="*/ 571783 w 691166"/>
                  <a:gd name="connsiteY21" fmla="*/ 62215 h 816832"/>
                  <a:gd name="connsiteX22" fmla="*/ 494812 w 691166"/>
                  <a:gd name="connsiteY22" fmla="*/ 55147 h 816832"/>
                  <a:gd name="connsiteX23" fmla="*/ 474392 w 691166"/>
                  <a:gd name="connsiteY23" fmla="*/ 67713 h 816832"/>
                  <a:gd name="connsiteX24" fmla="*/ 335373 w 691166"/>
                  <a:gd name="connsiteY24" fmla="*/ 429005 h 816832"/>
                  <a:gd name="connsiteX25" fmla="*/ 336158 w 691166"/>
                  <a:gd name="connsiteY25" fmla="*/ 432146 h 816832"/>
                  <a:gd name="connsiteX26" fmla="*/ 412343 w 691166"/>
                  <a:gd name="connsiteY26" fmla="*/ 399944 h 816832"/>
                  <a:gd name="connsiteX27" fmla="*/ 484602 w 691166"/>
                  <a:gd name="connsiteY27" fmla="*/ 294698 h 816832"/>
                  <a:gd name="connsiteX28" fmla="*/ 515233 w 691166"/>
                  <a:gd name="connsiteY28" fmla="*/ 268780 h 816832"/>
                  <a:gd name="connsiteX29" fmla="*/ 373073 w 691166"/>
                  <a:gd name="connsiteY29" fmla="*/ 626144 h 816832"/>
                  <a:gd name="connsiteX30" fmla="*/ 364433 w 691166"/>
                  <a:gd name="connsiteY30" fmla="*/ 623788 h 816832"/>
                  <a:gd name="connsiteX31" fmla="*/ 366004 w 691166"/>
                  <a:gd name="connsiteY31" fmla="*/ 523254 h 816832"/>
                  <a:gd name="connsiteX32" fmla="*/ 319664 w 691166"/>
                  <a:gd name="connsiteY32" fmla="*/ 481627 h 816832"/>
                  <a:gd name="connsiteX33" fmla="*/ 307883 w 691166"/>
                  <a:gd name="connsiteY33" fmla="*/ 494979 h 816832"/>
                  <a:gd name="connsiteX34" fmla="*/ 208921 w 691166"/>
                  <a:gd name="connsiteY34" fmla="*/ 747883 h 816832"/>
                  <a:gd name="connsiteX35" fmla="*/ 223844 w 691166"/>
                  <a:gd name="connsiteY35" fmla="*/ 767519 h 816832"/>
                  <a:gd name="connsiteX36" fmla="*/ 325948 w 691166"/>
                  <a:gd name="connsiteY36" fmla="*/ 754952 h 816832"/>
                  <a:gd name="connsiteX37" fmla="*/ 358150 w 691166"/>
                  <a:gd name="connsiteY37" fmla="*/ 726677 h 816832"/>
                  <a:gd name="connsiteX38" fmla="*/ 511306 w 691166"/>
                  <a:gd name="connsiteY38" fmla="*/ 482413 h 816832"/>
                  <a:gd name="connsiteX39" fmla="*/ 539581 w 691166"/>
                  <a:gd name="connsiteY39" fmla="*/ 450211 h 816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691166" h="816832">
                    <a:moveTo>
                      <a:pt x="539581" y="450211"/>
                    </a:moveTo>
                    <a:cubicBezTo>
                      <a:pt x="518375" y="517757"/>
                      <a:pt x="491671" y="576663"/>
                      <a:pt x="466537" y="637140"/>
                    </a:cubicBezTo>
                    <a:cubicBezTo>
                      <a:pt x="446117" y="687406"/>
                      <a:pt x="424910" y="737673"/>
                      <a:pt x="404489" y="787940"/>
                    </a:cubicBezTo>
                    <a:cubicBezTo>
                      <a:pt x="399777" y="798935"/>
                      <a:pt x="395065" y="806004"/>
                      <a:pt x="380927" y="806790"/>
                    </a:cubicBezTo>
                    <a:cubicBezTo>
                      <a:pt x="257617" y="810717"/>
                      <a:pt x="135092" y="817785"/>
                      <a:pt x="11781" y="817000"/>
                    </a:cubicBezTo>
                    <a:cubicBezTo>
                      <a:pt x="8640" y="817000"/>
                      <a:pt x="4713" y="816215"/>
                      <a:pt x="0" y="815429"/>
                    </a:cubicBezTo>
                    <a:cubicBezTo>
                      <a:pt x="2357" y="800506"/>
                      <a:pt x="14138" y="798935"/>
                      <a:pt x="22777" y="794223"/>
                    </a:cubicBezTo>
                    <a:cubicBezTo>
                      <a:pt x="53409" y="780085"/>
                      <a:pt x="84825" y="764377"/>
                      <a:pt x="116242" y="751810"/>
                    </a:cubicBezTo>
                    <a:cubicBezTo>
                      <a:pt x="135877" y="743956"/>
                      <a:pt x="147659" y="730604"/>
                      <a:pt x="154727" y="710969"/>
                    </a:cubicBezTo>
                    <a:cubicBezTo>
                      <a:pt x="223844" y="512259"/>
                      <a:pt x="292175" y="313548"/>
                      <a:pt x="362077" y="115624"/>
                    </a:cubicBezTo>
                    <a:cubicBezTo>
                      <a:pt x="369146" y="95988"/>
                      <a:pt x="365218" y="84992"/>
                      <a:pt x="348725" y="74782"/>
                    </a:cubicBezTo>
                    <a:cubicBezTo>
                      <a:pt x="330660" y="63786"/>
                      <a:pt x="314166" y="49649"/>
                      <a:pt x="297673" y="36297"/>
                    </a:cubicBezTo>
                    <a:cubicBezTo>
                      <a:pt x="293746" y="33155"/>
                      <a:pt x="288248" y="29228"/>
                      <a:pt x="290604" y="22944"/>
                    </a:cubicBezTo>
                    <a:cubicBezTo>
                      <a:pt x="292961" y="16661"/>
                      <a:pt x="299244" y="16661"/>
                      <a:pt x="304742" y="16661"/>
                    </a:cubicBezTo>
                    <a:cubicBezTo>
                      <a:pt x="325948" y="15090"/>
                      <a:pt x="347154" y="13519"/>
                      <a:pt x="368360" y="11949"/>
                    </a:cubicBezTo>
                    <a:cubicBezTo>
                      <a:pt x="467323" y="8022"/>
                      <a:pt x="566285" y="4094"/>
                      <a:pt x="665248" y="167"/>
                    </a:cubicBezTo>
                    <a:cubicBezTo>
                      <a:pt x="696664" y="-618"/>
                      <a:pt x="697450" y="167"/>
                      <a:pt x="684883" y="30013"/>
                    </a:cubicBezTo>
                    <a:cubicBezTo>
                      <a:pt x="646398" y="117980"/>
                      <a:pt x="607127" y="205161"/>
                      <a:pt x="567856" y="293128"/>
                    </a:cubicBezTo>
                    <a:cubicBezTo>
                      <a:pt x="563929" y="300982"/>
                      <a:pt x="562358" y="311192"/>
                      <a:pt x="549006" y="316690"/>
                    </a:cubicBezTo>
                    <a:cubicBezTo>
                      <a:pt x="557645" y="266423"/>
                      <a:pt x="566285" y="219298"/>
                      <a:pt x="574925" y="171388"/>
                    </a:cubicBezTo>
                    <a:cubicBezTo>
                      <a:pt x="579637" y="143113"/>
                      <a:pt x="583565" y="114838"/>
                      <a:pt x="589848" y="87349"/>
                    </a:cubicBezTo>
                    <a:cubicBezTo>
                      <a:pt x="593775" y="70069"/>
                      <a:pt x="589062" y="63001"/>
                      <a:pt x="571783" y="62215"/>
                    </a:cubicBezTo>
                    <a:cubicBezTo>
                      <a:pt x="545864" y="60644"/>
                      <a:pt x="519946" y="58288"/>
                      <a:pt x="494812" y="55147"/>
                    </a:cubicBezTo>
                    <a:cubicBezTo>
                      <a:pt x="483031" y="53576"/>
                      <a:pt x="477533" y="58288"/>
                      <a:pt x="474392" y="67713"/>
                    </a:cubicBezTo>
                    <a:cubicBezTo>
                      <a:pt x="428052" y="187882"/>
                      <a:pt x="381713" y="308836"/>
                      <a:pt x="335373" y="429005"/>
                    </a:cubicBezTo>
                    <a:cubicBezTo>
                      <a:pt x="335373" y="429790"/>
                      <a:pt x="335373" y="430575"/>
                      <a:pt x="336158" y="432146"/>
                    </a:cubicBezTo>
                    <a:cubicBezTo>
                      <a:pt x="368360" y="438430"/>
                      <a:pt x="393494" y="432932"/>
                      <a:pt x="412343" y="399944"/>
                    </a:cubicBezTo>
                    <a:cubicBezTo>
                      <a:pt x="432765" y="363030"/>
                      <a:pt x="459468" y="329257"/>
                      <a:pt x="484602" y="294698"/>
                    </a:cubicBezTo>
                    <a:cubicBezTo>
                      <a:pt x="490885" y="286059"/>
                      <a:pt x="497169" y="276634"/>
                      <a:pt x="515233" y="268780"/>
                    </a:cubicBezTo>
                    <a:cubicBezTo>
                      <a:pt x="466537" y="392090"/>
                      <a:pt x="419412" y="509117"/>
                      <a:pt x="373073" y="626144"/>
                    </a:cubicBezTo>
                    <a:cubicBezTo>
                      <a:pt x="369931" y="625359"/>
                      <a:pt x="367575" y="624573"/>
                      <a:pt x="364433" y="623788"/>
                    </a:cubicBezTo>
                    <a:cubicBezTo>
                      <a:pt x="358935" y="590015"/>
                      <a:pt x="365218" y="557027"/>
                      <a:pt x="366004" y="523254"/>
                    </a:cubicBezTo>
                    <a:cubicBezTo>
                      <a:pt x="366789" y="490267"/>
                      <a:pt x="351081" y="476129"/>
                      <a:pt x="319664" y="481627"/>
                    </a:cubicBezTo>
                    <a:cubicBezTo>
                      <a:pt x="310239" y="483198"/>
                      <a:pt x="310239" y="490267"/>
                      <a:pt x="307883" y="494979"/>
                    </a:cubicBezTo>
                    <a:cubicBezTo>
                      <a:pt x="274896" y="579019"/>
                      <a:pt x="242694" y="663844"/>
                      <a:pt x="208921" y="747883"/>
                    </a:cubicBezTo>
                    <a:cubicBezTo>
                      <a:pt x="202638" y="764377"/>
                      <a:pt x="206565" y="769875"/>
                      <a:pt x="223844" y="767519"/>
                    </a:cubicBezTo>
                    <a:cubicBezTo>
                      <a:pt x="257617" y="763592"/>
                      <a:pt x="291390" y="759665"/>
                      <a:pt x="325948" y="754952"/>
                    </a:cubicBezTo>
                    <a:cubicBezTo>
                      <a:pt x="342442" y="752596"/>
                      <a:pt x="350296" y="740029"/>
                      <a:pt x="358150" y="726677"/>
                    </a:cubicBezTo>
                    <a:cubicBezTo>
                      <a:pt x="409202" y="644994"/>
                      <a:pt x="460254" y="563311"/>
                      <a:pt x="511306" y="482413"/>
                    </a:cubicBezTo>
                    <a:cubicBezTo>
                      <a:pt x="516018" y="472202"/>
                      <a:pt x="522302" y="459636"/>
                      <a:pt x="539581" y="450211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55C39370-1C97-4942-AA4A-6F23C0F65FA4}"/>
                  </a:ext>
                </a:extLst>
              </p:cNvPr>
              <p:cNvSpPr/>
              <p:nvPr/>
            </p:nvSpPr>
            <p:spPr>
              <a:xfrm>
                <a:off x="9245718" y="4311557"/>
                <a:ext cx="683312" cy="816833"/>
              </a:xfrm>
              <a:custGeom>
                <a:avLst/>
                <a:gdLst>
                  <a:gd name="connsiteX0" fmla="*/ 548807 w 683311"/>
                  <a:gd name="connsiteY0" fmla="*/ 312764 h 816832"/>
                  <a:gd name="connsiteX1" fmla="*/ 575511 w 683311"/>
                  <a:gd name="connsiteY1" fmla="*/ 160394 h 816832"/>
                  <a:gd name="connsiteX2" fmla="*/ 588863 w 683311"/>
                  <a:gd name="connsiteY2" fmla="*/ 86565 h 816832"/>
                  <a:gd name="connsiteX3" fmla="*/ 568442 w 683311"/>
                  <a:gd name="connsiteY3" fmla="*/ 60646 h 816832"/>
                  <a:gd name="connsiteX4" fmla="*/ 496969 w 683311"/>
                  <a:gd name="connsiteY4" fmla="*/ 52792 h 816832"/>
                  <a:gd name="connsiteX5" fmla="*/ 471836 w 683311"/>
                  <a:gd name="connsiteY5" fmla="*/ 66929 h 816832"/>
                  <a:gd name="connsiteX6" fmla="*/ 337530 w 683311"/>
                  <a:gd name="connsiteY6" fmla="*/ 412512 h 816832"/>
                  <a:gd name="connsiteX7" fmla="*/ 351667 w 683311"/>
                  <a:gd name="connsiteY7" fmla="*/ 432933 h 816832"/>
                  <a:gd name="connsiteX8" fmla="*/ 406646 w 683311"/>
                  <a:gd name="connsiteY8" fmla="*/ 403873 h 816832"/>
                  <a:gd name="connsiteX9" fmla="*/ 478119 w 683311"/>
                  <a:gd name="connsiteY9" fmla="*/ 298627 h 816832"/>
                  <a:gd name="connsiteX10" fmla="*/ 511892 w 683311"/>
                  <a:gd name="connsiteY10" fmla="*/ 267996 h 816832"/>
                  <a:gd name="connsiteX11" fmla="*/ 371303 w 683311"/>
                  <a:gd name="connsiteY11" fmla="*/ 623789 h 816832"/>
                  <a:gd name="connsiteX12" fmla="*/ 362663 w 683311"/>
                  <a:gd name="connsiteY12" fmla="*/ 622218 h 816832"/>
                  <a:gd name="connsiteX13" fmla="*/ 362663 w 683311"/>
                  <a:gd name="connsiteY13" fmla="*/ 519329 h 816832"/>
                  <a:gd name="connsiteX14" fmla="*/ 317895 w 683311"/>
                  <a:gd name="connsiteY14" fmla="*/ 479273 h 816832"/>
                  <a:gd name="connsiteX15" fmla="*/ 306899 w 683311"/>
                  <a:gd name="connsiteY15" fmla="*/ 492625 h 816832"/>
                  <a:gd name="connsiteX16" fmla="*/ 207936 w 683311"/>
                  <a:gd name="connsiteY16" fmla="*/ 744743 h 816832"/>
                  <a:gd name="connsiteX17" fmla="*/ 226786 w 683311"/>
                  <a:gd name="connsiteY17" fmla="*/ 766735 h 816832"/>
                  <a:gd name="connsiteX18" fmla="*/ 311611 w 683311"/>
                  <a:gd name="connsiteY18" fmla="*/ 755739 h 816832"/>
                  <a:gd name="connsiteX19" fmla="*/ 357165 w 683311"/>
                  <a:gd name="connsiteY19" fmla="*/ 725108 h 816832"/>
                  <a:gd name="connsiteX20" fmla="*/ 512678 w 683311"/>
                  <a:gd name="connsiteY20" fmla="*/ 476131 h 816832"/>
                  <a:gd name="connsiteX21" fmla="*/ 532313 w 683311"/>
                  <a:gd name="connsiteY21" fmla="*/ 452568 h 816832"/>
                  <a:gd name="connsiteX22" fmla="*/ 529171 w 683311"/>
                  <a:gd name="connsiteY22" fmla="*/ 477702 h 816832"/>
                  <a:gd name="connsiteX23" fmla="*/ 404290 w 683311"/>
                  <a:gd name="connsiteY23" fmla="*/ 785585 h 816832"/>
                  <a:gd name="connsiteX24" fmla="*/ 376015 w 683311"/>
                  <a:gd name="connsiteY24" fmla="*/ 806791 h 816832"/>
                  <a:gd name="connsiteX25" fmla="*/ 34359 w 683311"/>
                  <a:gd name="connsiteY25" fmla="*/ 817001 h 816832"/>
                  <a:gd name="connsiteX26" fmla="*/ 17866 w 683311"/>
                  <a:gd name="connsiteY26" fmla="*/ 817001 h 816832"/>
                  <a:gd name="connsiteX27" fmla="*/ 586 w 683311"/>
                  <a:gd name="connsiteY27" fmla="*/ 811504 h 816832"/>
                  <a:gd name="connsiteX28" fmla="*/ 13938 w 683311"/>
                  <a:gd name="connsiteY28" fmla="*/ 796581 h 816832"/>
                  <a:gd name="connsiteX29" fmla="*/ 109759 w 683311"/>
                  <a:gd name="connsiteY29" fmla="*/ 753383 h 816832"/>
                  <a:gd name="connsiteX30" fmla="*/ 156099 w 683311"/>
                  <a:gd name="connsiteY30" fmla="*/ 702331 h 816832"/>
                  <a:gd name="connsiteX31" fmla="*/ 332817 w 683311"/>
                  <a:gd name="connsiteY31" fmla="*/ 195737 h 816832"/>
                  <a:gd name="connsiteX32" fmla="*/ 361092 w 683311"/>
                  <a:gd name="connsiteY32" fmla="*/ 114840 h 816832"/>
                  <a:gd name="connsiteX33" fmla="*/ 346169 w 683311"/>
                  <a:gd name="connsiteY33" fmla="*/ 71642 h 816832"/>
                  <a:gd name="connsiteX34" fmla="*/ 299044 w 683311"/>
                  <a:gd name="connsiteY34" fmla="*/ 37083 h 816832"/>
                  <a:gd name="connsiteX35" fmla="*/ 288834 w 683311"/>
                  <a:gd name="connsiteY35" fmla="*/ 22160 h 816832"/>
                  <a:gd name="connsiteX36" fmla="*/ 304542 w 683311"/>
                  <a:gd name="connsiteY36" fmla="*/ 14306 h 816832"/>
                  <a:gd name="connsiteX37" fmla="*/ 326534 w 683311"/>
                  <a:gd name="connsiteY37" fmla="*/ 11950 h 816832"/>
                  <a:gd name="connsiteX38" fmla="*/ 662692 w 683311"/>
                  <a:gd name="connsiteY38" fmla="*/ 169 h 816832"/>
                  <a:gd name="connsiteX39" fmla="*/ 683113 w 683311"/>
                  <a:gd name="connsiteY39" fmla="*/ 29229 h 816832"/>
                  <a:gd name="connsiteX40" fmla="*/ 566872 w 683311"/>
                  <a:gd name="connsiteY40" fmla="*/ 289987 h 816832"/>
                  <a:gd name="connsiteX41" fmla="*/ 554305 w 683311"/>
                  <a:gd name="connsiteY41" fmla="*/ 314335 h 816832"/>
                  <a:gd name="connsiteX42" fmla="*/ 548807 w 683311"/>
                  <a:gd name="connsiteY42" fmla="*/ 312764 h 8168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683311" h="816832">
                    <a:moveTo>
                      <a:pt x="548807" y="312764"/>
                    </a:moveTo>
                    <a:cubicBezTo>
                      <a:pt x="557446" y="261712"/>
                      <a:pt x="566872" y="211446"/>
                      <a:pt x="575511" y="160394"/>
                    </a:cubicBezTo>
                    <a:cubicBezTo>
                      <a:pt x="580223" y="136046"/>
                      <a:pt x="584150" y="111698"/>
                      <a:pt x="588863" y="86565"/>
                    </a:cubicBezTo>
                    <a:cubicBezTo>
                      <a:pt x="592004" y="70071"/>
                      <a:pt x="588077" y="60646"/>
                      <a:pt x="568442" y="60646"/>
                    </a:cubicBezTo>
                    <a:cubicBezTo>
                      <a:pt x="544880" y="59860"/>
                      <a:pt x="520532" y="56719"/>
                      <a:pt x="496969" y="52792"/>
                    </a:cubicBezTo>
                    <a:cubicBezTo>
                      <a:pt x="482832" y="50435"/>
                      <a:pt x="477334" y="54363"/>
                      <a:pt x="471836" y="66929"/>
                    </a:cubicBezTo>
                    <a:cubicBezTo>
                      <a:pt x="427067" y="182385"/>
                      <a:pt x="383084" y="297842"/>
                      <a:pt x="337530" y="412512"/>
                    </a:cubicBezTo>
                    <a:cubicBezTo>
                      <a:pt x="331247" y="429006"/>
                      <a:pt x="333603" y="433718"/>
                      <a:pt x="351667" y="432933"/>
                    </a:cubicBezTo>
                    <a:cubicBezTo>
                      <a:pt x="375230" y="432148"/>
                      <a:pt x="393294" y="425864"/>
                      <a:pt x="406646" y="403873"/>
                    </a:cubicBezTo>
                    <a:cubicBezTo>
                      <a:pt x="428638" y="367744"/>
                      <a:pt x="453771" y="333185"/>
                      <a:pt x="478119" y="298627"/>
                    </a:cubicBezTo>
                    <a:cubicBezTo>
                      <a:pt x="485188" y="288417"/>
                      <a:pt x="491471" y="276635"/>
                      <a:pt x="511892" y="267996"/>
                    </a:cubicBezTo>
                    <a:cubicBezTo>
                      <a:pt x="463197" y="390521"/>
                      <a:pt x="416857" y="506762"/>
                      <a:pt x="371303" y="623789"/>
                    </a:cubicBezTo>
                    <a:cubicBezTo>
                      <a:pt x="368161" y="623004"/>
                      <a:pt x="365020" y="623004"/>
                      <a:pt x="362663" y="622218"/>
                    </a:cubicBezTo>
                    <a:cubicBezTo>
                      <a:pt x="362663" y="587660"/>
                      <a:pt x="362663" y="553887"/>
                      <a:pt x="362663" y="519329"/>
                    </a:cubicBezTo>
                    <a:cubicBezTo>
                      <a:pt x="362663" y="488698"/>
                      <a:pt x="346955" y="474560"/>
                      <a:pt x="317895" y="479273"/>
                    </a:cubicBezTo>
                    <a:cubicBezTo>
                      <a:pt x="309255" y="480843"/>
                      <a:pt x="309255" y="487127"/>
                      <a:pt x="306899" y="492625"/>
                    </a:cubicBezTo>
                    <a:cubicBezTo>
                      <a:pt x="273911" y="576664"/>
                      <a:pt x="241709" y="661489"/>
                      <a:pt x="207936" y="744743"/>
                    </a:cubicBezTo>
                    <a:cubicBezTo>
                      <a:pt x="199296" y="766735"/>
                      <a:pt x="207936" y="769091"/>
                      <a:pt x="226786" y="766735"/>
                    </a:cubicBezTo>
                    <a:cubicBezTo>
                      <a:pt x="255061" y="762022"/>
                      <a:pt x="283336" y="758095"/>
                      <a:pt x="311611" y="755739"/>
                    </a:cubicBezTo>
                    <a:cubicBezTo>
                      <a:pt x="332817" y="754168"/>
                      <a:pt x="346169" y="743172"/>
                      <a:pt x="357165" y="725108"/>
                    </a:cubicBezTo>
                    <a:cubicBezTo>
                      <a:pt x="408217" y="641854"/>
                      <a:pt x="460840" y="558600"/>
                      <a:pt x="512678" y="476131"/>
                    </a:cubicBezTo>
                    <a:cubicBezTo>
                      <a:pt x="518176" y="467491"/>
                      <a:pt x="522103" y="458066"/>
                      <a:pt x="532313" y="452568"/>
                    </a:cubicBezTo>
                    <a:cubicBezTo>
                      <a:pt x="537025" y="461993"/>
                      <a:pt x="532313" y="469848"/>
                      <a:pt x="529171" y="477702"/>
                    </a:cubicBezTo>
                    <a:cubicBezTo>
                      <a:pt x="487544" y="580591"/>
                      <a:pt x="445917" y="682695"/>
                      <a:pt x="404290" y="785585"/>
                    </a:cubicBezTo>
                    <a:cubicBezTo>
                      <a:pt x="398792" y="798937"/>
                      <a:pt x="391723" y="806006"/>
                      <a:pt x="376015" y="806791"/>
                    </a:cubicBezTo>
                    <a:cubicBezTo>
                      <a:pt x="262130" y="809933"/>
                      <a:pt x="148244" y="813860"/>
                      <a:pt x="34359" y="817001"/>
                    </a:cubicBezTo>
                    <a:cubicBezTo>
                      <a:pt x="28862" y="817001"/>
                      <a:pt x="23364" y="817001"/>
                      <a:pt x="17866" y="817001"/>
                    </a:cubicBezTo>
                    <a:cubicBezTo>
                      <a:pt x="11582" y="816216"/>
                      <a:pt x="2942" y="819358"/>
                      <a:pt x="586" y="811504"/>
                    </a:cubicBezTo>
                    <a:cubicBezTo>
                      <a:pt x="-2555" y="802079"/>
                      <a:pt x="7655" y="799722"/>
                      <a:pt x="13938" y="796581"/>
                    </a:cubicBezTo>
                    <a:cubicBezTo>
                      <a:pt x="45355" y="781658"/>
                      <a:pt x="76772" y="765949"/>
                      <a:pt x="109759" y="753383"/>
                    </a:cubicBezTo>
                    <a:cubicBezTo>
                      <a:pt x="134893" y="743958"/>
                      <a:pt x="147459" y="726679"/>
                      <a:pt x="156099" y="702331"/>
                    </a:cubicBezTo>
                    <a:cubicBezTo>
                      <a:pt x="215005" y="533466"/>
                      <a:pt x="273911" y="364602"/>
                      <a:pt x="332817" y="195737"/>
                    </a:cubicBezTo>
                    <a:cubicBezTo>
                      <a:pt x="342242" y="169033"/>
                      <a:pt x="350096" y="140758"/>
                      <a:pt x="361092" y="114840"/>
                    </a:cubicBezTo>
                    <a:cubicBezTo>
                      <a:pt x="369732" y="94419"/>
                      <a:pt x="363449" y="82638"/>
                      <a:pt x="346169" y="71642"/>
                    </a:cubicBezTo>
                    <a:cubicBezTo>
                      <a:pt x="329676" y="61431"/>
                      <a:pt x="314753" y="48865"/>
                      <a:pt x="299044" y="37083"/>
                    </a:cubicBezTo>
                    <a:cubicBezTo>
                      <a:pt x="294332" y="33156"/>
                      <a:pt x="287263" y="29229"/>
                      <a:pt x="288834" y="22160"/>
                    </a:cubicBezTo>
                    <a:cubicBezTo>
                      <a:pt x="290405" y="13521"/>
                      <a:pt x="299044" y="15877"/>
                      <a:pt x="304542" y="14306"/>
                    </a:cubicBezTo>
                    <a:cubicBezTo>
                      <a:pt x="311611" y="12735"/>
                      <a:pt x="319465" y="11950"/>
                      <a:pt x="326534" y="11950"/>
                    </a:cubicBezTo>
                    <a:cubicBezTo>
                      <a:pt x="438848" y="8023"/>
                      <a:pt x="550378" y="3310"/>
                      <a:pt x="662692" y="169"/>
                    </a:cubicBezTo>
                    <a:cubicBezTo>
                      <a:pt x="695680" y="-617"/>
                      <a:pt x="695680" y="169"/>
                      <a:pt x="683113" y="29229"/>
                    </a:cubicBezTo>
                    <a:cubicBezTo>
                      <a:pt x="644627" y="116410"/>
                      <a:pt x="606142" y="202806"/>
                      <a:pt x="566872" y="289987"/>
                    </a:cubicBezTo>
                    <a:cubicBezTo>
                      <a:pt x="562944" y="297842"/>
                      <a:pt x="558232" y="305696"/>
                      <a:pt x="554305" y="314335"/>
                    </a:cubicBezTo>
                    <a:cubicBezTo>
                      <a:pt x="553519" y="313550"/>
                      <a:pt x="551163" y="313550"/>
                      <a:pt x="548807" y="312764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7464ED10-8BB9-48F4-9984-83CDAFF6DA20}"/>
                  </a:ext>
                </a:extLst>
              </p:cNvPr>
              <p:cNvSpPr/>
              <p:nvPr/>
            </p:nvSpPr>
            <p:spPr>
              <a:xfrm>
                <a:off x="10079631" y="4286592"/>
                <a:ext cx="793270" cy="871812"/>
              </a:xfrm>
              <a:custGeom>
                <a:avLst/>
                <a:gdLst>
                  <a:gd name="connsiteX0" fmla="*/ 334587 w 793270"/>
                  <a:gd name="connsiteY0" fmla="*/ 874168 h 871811"/>
                  <a:gd name="connsiteX1" fmla="*/ 385639 w 793270"/>
                  <a:gd name="connsiteY1" fmla="*/ 159439 h 871811"/>
                  <a:gd name="connsiteX2" fmla="*/ 334587 w 793270"/>
                  <a:gd name="connsiteY2" fmla="*/ 298458 h 871811"/>
                  <a:gd name="connsiteX3" fmla="*/ 181431 w 793270"/>
                  <a:gd name="connsiteY3" fmla="*/ 725724 h 871811"/>
                  <a:gd name="connsiteX4" fmla="*/ 201066 w 793270"/>
                  <a:gd name="connsiteY4" fmla="*/ 779918 h 871811"/>
                  <a:gd name="connsiteX5" fmla="*/ 263900 w 793270"/>
                  <a:gd name="connsiteY5" fmla="*/ 825472 h 871811"/>
                  <a:gd name="connsiteX6" fmla="*/ 0 w 793270"/>
                  <a:gd name="connsiteY6" fmla="*/ 838824 h 871811"/>
                  <a:gd name="connsiteX7" fmla="*/ 96606 w 793270"/>
                  <a:gd name="connsiteY7" fmla="*/ 770493 h 871811"/>
                  <a:gd name="connsiteX8" fmla="*/ 137448 w 793270"/>
                  <a:gd name="connsiteY8" fmla="*/ 720226 h 871811"/>
                  <a:gd name="connsiteX9" fmla="*/ 364433 w 793270"/>
                  <a:gd name="connsiteY9" fmla="*/ 143731 h 871811"/>
                  <a:gd name="connsiteX10" fmla="*/ 347939 w 793270"/>
                  <a:gd name="connsiteY10" fmla="*/ 91108 h 871811"/>
                  <a:gd name="connsiteX11" fmla="*/ 296887 w 793270"/>
                  <a:gd name="connsiteY11" fmla="*/ 58121 h 871811"/>
                  <a:gd name="connsiteX12" fmla="*/ 285106 w 793270"/>
                  <a:gd name="connsiteY12" fmla="*/ 40842 h 871811"/>
                  <a:gd name="connsiteX13" fmla="*/ 302385 w 793270"/>
                  <a:gd name="connsiteY13" fmla="*/ 29846 h 871811"/>
                  <a:gd name="connsiteX14" fmla="*/ 457897 w 793270"/>
                  <a:gd name="connsiteY14" fmla="*/ 22777 h 871811"/>
                  <a:gd name="connsiteX15" fmla="*/ 472820 w 793270"/>
                  <a:gd name="connsiteY15" fmla="*/ 46340 h 871811"/>
                  <a:gd name="connsiteX16" fmla="*/ 464966 w 793270"/>
                  <a:gd name="connsiteY16" fmla="*/ 179075 h 871811"/>
                  <a:gd name="connsiteX17" fmla="*/ 439047 w 793270"/>
                  <a:gd name="connsiteY17" fmla="*/ 558431 h 871811"/>
                  <a:gd name="connsiteX18" fmla="*/ 444545 w 793270"/>
                  <a:gd name="connsiteY18" fmla="*/ 571783 h 871811"/>
                  <a:gd name="connsiteX19" fmla="*/ 502666 w 793270"/>
                  <a:gd name="connsiteY19" fmla="*/ 417841 h 871811"/>
                  <a:gd name="connsiteX20" fmla="*/ 621264 w 793270"/>
                  <a:gd name="connsiteY20" fmla="*/ 104460 h 871811"/>
                  <a:gd name="connsiteX21" fmla="*/ 608697 w 793270"/>
                  <a:gd name="connsiteY21" fmla="*/ 64404 h 871811"/>
                  <a:gd name="connsiteX22" fmla="*/ 545078 w 793270"/>
                  <a:gd name="connsiteY22" fmla="*/ 19635 h 871811"/>
                  <a:gd name="connsiteX23" fmla="*/ 538010 w 793270"/>
                  <a:gd name="connsiteY23" fmla="*/ 6283 h 871811"/>
                  <a:gd name="connsiteX24" fmla="*/ 552147 w 793270"/>
                  <a:gd name="connsiteY24" fmla="*/ 0 h 871811"/>
                  <a:gd name="connsiteX25" fmla="*/ 797983 w 793270"/>
                  <a:gd name="connsiteY25" fmla="*/ 8640 h 871811"/>
                  <a:gd name="connsiteX26" fmla="*/ 719441 w 793270"/>
                  <a:gd name="connsiteY26" fmla="*/ 50267 h 871811"/>
                  <a:gd name="connsiteX27" fmla="*/ 658964 w 793270"/>
                  <a:gd name="connsiteY27" fmla="*/ 113100 h 871811"/>
                  <a:gd name="connsiteX28" fmla="*/ 426481 w 793270"/>
                  <a:gd name="connsiteY28" fmla="*/ 693522 h 871811"/>
                  <a:gd name="connsiteX29" fmla="*/ 359720 w 793270"/>
                  <a:gd name="connsiteY29" fmla="*/ 842751 h 871811"/>
                  <a:gd name="connsiteX30" fmla="*/ 334587 w 793270"/>
                  <a:gd name="connsiteY30" fmla="*/ 874168 h 871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793270" h="871811">
                    <a:moveTo>
                      <a:pt x="334587" y="874168"/>
                    </a:moveTo>
                    <a:cubicBezTo>
                      <a:pt x="346368" y="632260"/>
                      <a:pt x="377000" y="396635"/>
                      <a:pt x="385639" y="159439"/>
                    </a:cubicBezTo>
                    <a:cubicBezTo>
                      <a:pt x="368360" y="205779"/>
                      <a:pt x="351866" y="252119"/>
                      <a:pt x="334587" y="298458"/>
                    </a:cubicBezTo>
                    <a:cubicBezTo>
                      <a:pt x="283535" y="440618"/>
                      <a:pt x="233268" y="583564"/>
                      <a:pt x="181431" y="725724"/>
                    </a:cubicBezTo>
                    <a:cubicBezTo>
                      <a:pt x="171221" y="752428"/>
                      <a:pt x="174362" y="767351"/>
                      <a:pt x="201066" y="779918"/>
                    </a:cubicBezTo>
                    <a:cubicBezTo>
                      <a:pt x="222273" y="790128"/>
                      <a:pt x="243479" y="802695"/>
                      <a:pt x="263900" y="825472"/>
                    </a:cubicBezTo>
                    <a:cubicBezTo>
                      <a:pt x="175933" y="834112"/>
                      <a:pt x="92679" y="837253"/>
                      <a:pt x="0" y="838824"/>
                    </a:cubicBezTo>
                    <a:cubicBezTo>
                      <a:pt x="33773" y="808193"/>
                      <a:pt x="65189" y="789343"/>
                      <a:pt x="96606" y="770493"/>
                    </a:cubicBezTo>
                    <a:cubicBezTo>
                      <a:pt x="117027" y="757926"/>
                      <a:pt x="128808" y="742218"/>
                      <a:pt x="137448" y="720226"/>
                    </a:cubicBezTo>
                    <a:cubicBezTo>
                      <a:pt x="212848" y="527800"/>
                      <a:pt x="288247" y="335373"/>
                      <a:pt x="364433" y="143731"/>
                    </a:cubicBezTo>
                    <a:cubicBezTo>
                      <a:pt x="374643" y="118598"/>
                      <a:pt x="373073" y="103675"/>
                      <a:pt x="347939" y="91108"/>
                    </a:cubicBezTo>
                    <a:cubicBezTo>
                      <a:pt x="329875" y="82469"/>
                      <a:pt x="313381" y="69117"/>
                      <a:pt x="296887" y="58121"/>
                    </a:cubicBezTo>
                    <a:cubicBezTo>
                      <a:pt x="290604" y="54194"/>
                      <a:pt x="283535" y="49481"/>
                      <a:pt x="285106" y="40842"/>
                    </a:cubicBezTo>
                    <a:cubicBezTo>
                      <a:pt x="285891" y="31417"/>
                      <a:pt x="295316" y="29846"/>
                      <a:pt x="302385" y="29846"/>
                    </a:cubicBezTo>
                    <a:cubicBezTo>
                      <a:pt x="354222" y="26704"/>
                      <a:pt x="406060" y="24348"/>
                      <a:pt x="457897" y="22777"/>
                    </a:cubicBezTo>
                    <a:cubicBezTo>
                      <a:pt x="474391" y="21992"/>
                      <a:pt x="473606" y="35344"/>
                      <a:pt x="472820" y="46340"/>
                    </a:cubicBezTo>
                    <a:cubicBezTo>
                      <a:pt x="470464" y="90323"/>
                      <a:pt x="468108" y="135092"/>
                      <a:pt x="464966" y="179075"/>
                    </a:cubicBezTo>
                    <a:cubicBezTo>
                      <a:pt x="456327" y="305527"/>
                      <a:pt x="447687" y="431979"/>
                      <a:pt x="439047" y="558431"/>
                    </a:cubicBezTo>
                    <a:cubicBezTo>
                      <a:pt x="439047" y="562358"/>
                      <a:pt x="439833" y="566285"/>
                      <a:pt x="444545" y="571783"/>
                    </a:cubicBezTo>
                    <a:cubicBezTo>
                      <a:pt x="464181" y="520731"/>
                      <a:pt x="483031" y="468893"/>
                      <a:pt x="502666" y="417841"/>
                    </a:cubicBezTo>
                    <a:cubicBezTo>
                      <a:pt x="541937" y="313381"/>
                      <a:pt x="581208" y="208921"/>
                      <a:pt x="621264" y="104460"/>
                    </a:cubicBezTo>
                    <a:cubicBezTo>
                      <a:pt x="628333" y="85610"/>
                      <a:pt x="626762" y="74615"/>
                      <a:pt x="608697" y="64404"/>
                    </a:cubicBezTo>
                    <a:cubicBezTo>
                      <a:pt x="586705" y="51052"/>
                      <a:pt x="566285" y="34558"/>
                      <a:pt x="545078" y="19635"/>
                    </a:cubicBezTo>
                    <a:cubicBezTo>
                      <a:pt x="540366" y="16494"/>
                      <a:pt x="535653" y="12567"/>
                      <a:pt x="538010" y="6283"/>
                    </a:cubicBezTo>
                    <a:cubicBezTo>
                      <a:pt x="540366" y="0"/>
                      <a:pt x="546649" y="0"/>
                      <a:pt x="552147" y="0"/>
                    </a:cubicBezTo>
                    <a:cubicBezTo>
                      <a:pt x="631474" y="2356"/>
                      <a:pt x="710802" y="5498"/>
                      <a:pt x="797983" y="8640"/>
                    </a:cubicBezTo>
                    <a:cubicBezTo>
                      <a:pt x="769708" y="29846"/>
                      <a:pt x="744574" y="40842"/>
                      <a:pt x="719441" y="50267"/>
                    </a:cubicBezTo>
                    <a:cubicBezTo>
                      <a:pt x="688810" y="62048"/>
                      <a:pt x="671531" y="81683"/>
                      <a:pt x="658964" y="113100"/>
                    </a:cubicBezTo>
                    <a:cubicBezTo>
                      <a:pt x="582778" y="307098"/>
                      <a:pt x="505022" y="500310"/>
                      <a:pt x="426481" y="693522"/>
                    </a:cubicBezTo>
                    <a:cubicBezTo>
                      <a:pt x="406060" y="743789"/>
                      <a:pt x="382497" y="793270"/>
                      <a:pt x="359720" y="842751"/>
                    </a:cubicBezTo>
                    <a:cubicBezTo>
                      <a:pt x="356579" y="851391"/>
                      <a:pt x="351866" y="862387"/>
                      <a:pt x="334587" y="874168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4A873741-43B3-4B1B-A5F4-D98B646D45DF}"/>
                  </a:ext>
                </a:extLst>
              </p:cNvPr>
              <p:cNvSpPr/>
              <p:nvPr/>
            </p:nvSpPr>
            <p:spPr>
              <a:xfrm>
                <a:off x="7874292" y="4233184"/>
                <a:ext cx="596916" cy="824687"/>
              </a:xfrm>
              <a:custGeom>
                <a:avLst/>
                <a:gdLst>
                  <a:gd name="connsiteX0" fmla="*/ 295207 w 596916"/>
                  <a:gd name="connsiteY0" fmla="*/ 15708 h 824686"/>
                  <a:gd name="connsiteX1" fmla="*/ 600733 w 596916"/>
                  <a:gd name="connsiteY1" fmla="*/ 0 h 824686"/>
                  <a:gd name="connsiteX2" fmla="*/ 577171 w 596916"/>
                  <a:gd name="connsiteY2" fmla="*/ 23562 h 824686"/>
                  <a:gd name="connsiteX3" fmla="*/ 464071 w 596916"/>
                  <a:gd name="connsiteY3" fmla="*/ 75400 h 824686"/>
                  <a:gd name="connsiteX4" fmla="*/ 437367 w 596916"/>
                  <a:gd name="connsiteY4" fmla="*/ 101319 h 824686"/>
                  <a:gd name="connsiteX5" fmla="*/ 178965 w 596916"/>
                  <a:gd name="connsiteY5" fmla="*/ 757926 h 824686"/>
                  <a:gd name="connsiteX6" fmla="*/ 177394 w 596916"/>
                  <a:gd name="connsiteY6" fmla="*/ 768137 h 824686"/>
                  <a:gd name="connsiteX7" fmla="*/ 299919 w 596916"/>
                  <a:gd name="connsiteY7" fmla="*/ 746145 h 824686"/>
                  <a:gd name="connsiteX8" fmla="*/ 317984 w 596916"/>
                  <a:gd name="connsiteY8" fmla="*/ 723368 h 824686"/>
                  <a:gd name="connsiteX9" fmla="*/ 487634 w 596916"/>
                  <a:gd name="connsiteY9" fmla="*/ 411558 h 824686"/>
                  <a:gd name="connsiteX10" fmla="*/ 512767 w 596916"/>
                  <a:gd name="connsiteY10" fmla="*/ 378571 h 824686"/>
                  <a:gd name="connsiteX11" fmla="*/ 510411 w 596916"/>
                  <a:gd name="connsiteY11" fmla="*/ 417841 h 824686"/>
                  <a:gd name="connsiteX12" fmla="*/ 387886 w 596916"/>
                  <a:gd name="connsiteY12" fmla="*/ 773635 h 824686"/>
                  <a:gd name="connsiteX13" fmla="*/ 331336 w 596916"/>
                  <a:gd name="connsiteY13" fmla="*/ 812906 h 824686"/>
                  <a:gd name="connsiteX14" fmla="*/ 25809 w 596916"/>
                  <a:gd name="connsiteY14" fmla="*/ 824687 h 824686"/>
                  <a:gd name="connsiteX15" fmla="*/ 676 w 596916"/>
                  <a:gd name="connsiteY15" fmla="*/ 819974 h 824686"/>
                  <a:gd name="connsiteX16" fmla="*/ 18740 w 596916"/>
                  <a:gd name="connsiteY16" fmla="*/ 798768 h 824686"/>
                  <a:gd name="connsiteX17" fmla="*/ 63509 w 596916"/>
                  <a:gd name="connsiteY17" fmla="*/ 771278 h 824686"/>
                  <a:gd name="connsiteX18" fmla="*/ 136552 w 596916"/>
                  <a:gd name="connsiteY18" fmla="*/ 684883 h 824686"/>
                  <a:gd name="connsiteX19" fmla="*/ 337619 w 596916"/>
                  <a:gd name="connsiteY19" fmla="*/ 113100 h 824686"/>
                  <a:gd name="connsiteX20" fmla="*/ 324267 w 596916"/>
                  <a:gd name="connsiteY20" fmla="*/ 55765 h 824686"/>
                  <a:gd name="connsiteX21" fmla="*/ 295207 w 596916"/>
                  <a:gd name="connsiteY21" fmla="*/ 15708 h 824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96916" h="824686">
                    <a:moveTo>
                      <a:pt x="295207" y="15708"/>
                    </a:moveTo>
                    <a:cubicBezTo>
                      <a:pt x="398096" y="10210"/>
                      <a:pt x="497844" y="5498"/>
                      <a:pt x="600733" y="0"/>
                    </a:cubicBezTo>
                    <a:cubicBezTo>
                      <a:pt x="596021" y="17279"/>
                      <a:pt x="585811" y="19635"/>
                      <a:pt x="577171" y="23562"/>
                    </a:cubicBezTo>
                    <a:cubicBezTo>
                      <a:pt x="539471" y="41627"/>
                      <a:pt x="501771" y="58906"/>
                      <a:pt x="464071" y="75400"/>
                    </a:cubicBezTo>
                    <a:cubicBezTo>
                      <a:pt x="452290" y="80898"/>
                      <a:pt x="442079" y="87181"/>
                      <a:pt x="437367" y="101319"/>
                    </a:cubicBezTo>
                    <a:cubicBezTo>
                      <a:pt x="351756" y="320450"/>
                      <a:pt x="265361" y="538795"/>
                      <a:pt x="178965" y="757926"/>
                    </a:cubicBezTo>
                    <a:cubicBezTo>
                      <a:pt x="178179" y="760283"/>
                      <a:pt x="178179" y="763424"/>
                      <a:pt x="177394" y="768137"/>
                    </a:cubicBezTo>
                    <a:cubicBezTo>
                      <a:pt x="219807" y="764210"/>
                      <a:pt x="259863" y="755570"/>
                      <a:pt x="299919" y="746145"/>
                    </a:cubicBezTo>
                    <a:cubicBezTo>
                      <a:pt x="311700" y="743789"/>
                      <a:pt x="314057" y="732008"/>
                      <a:pt x="317984" y="723368"/>
                    </a:cubicBezTo>
                    <a:cubicBezTo>
                      <a:pt x="374533" y="619693"/>
                      <a:pt x="431084" y="515233"/>
                      <a:pt x="487634" y="411558"/>
                    </a:cubicBezTo>
                    <a:cubicBezTo>
                      <a:pt x="493917" y="399777"/>
                      <a:pt x="499415" y="387210"/>
                      <a:pt x="512767" y="378571"/>
                    </a:cubicBezTo>
                    <a:cubicBezTo>
                      <a:pt x="518265" y="393493"/>
                      <a:pt x="514338" y="405275"/>
                      <a:pt x="510411" y="417841"/>
                    </a:cubicBezTo>
                    <a:cubicBezTo>
                      <a:pt x="469569" y="536439"/>
                      <a:pt x="427942" y="655037"/>
                      <a:pt x="387886" y="773635"/>
                    </a:cubicBezTo>
                    <a:cubicBezTo>
                      <a:pt x="378461" y="802695"/>
                      <a:pt x="361967" y="812906"/>
                      <a:pt x="331336" y="812906"/>
                    </a:cubicBezTo>
                    <a:cubicBezTo>
                      <a:pt x="229231" y="815262"/>
                      <a:pt x="127913" y="820760"/>
                      <a:pt x="25809" y="824687"/>
                    </a:cubicBezTo>
                    <a:cubicBezTo>
                      <a:pt x="17169" y="824687"/>
                      <a:pt x="3817" y="829399"/>
                      <a:pt x="676" y="819974"/>
                    </a:cubicBezTo>
                    <a:cubicBezTo>
                      <a:pt x="-3251" y="808193"/>
                      <a:pt x="10886" y="804266"/>
                      <a:pt x="18740" y="798768"/>
                    </a:cubicBezTo>
                    <a:cubicBezTo>
                      <a:pt x="32877" y="788558"/>
                      <a:pt x="47801" y="777562"/>
                      <a:pt x="63509" y="771278"/>
                    </a:cubicBezTo>
                    <a:cubicBezTo>
                      <a:pt x="105136" y="755570"/>
                      <a:pt x="122415" y="724153"/>
                      <a:pt x="136552" y="684883"/>
                    </a:cubicBezTo>
                    <a:cubicBezTo>
                      <a:pt x="201742" y="494027"/>
                      <a:pt x="270073" y="303171"/>
                      <a:pt x="337619" y="113100"/>
                    </a:cubicBezTo>
                    <a:cubicBezTo>
                      <a:pt x="345473" y="90323"/>
                      <a:pt x="350186" y="71473"/>
                      <a:pt x="324267" y="55765"/>
                    </a:cubicBezTo>
                    <a:cubicBezTo>
                      <a:pt x="311700" y="49481"/>
                      <a:pt x="302275" y="36915"/>
                      <a:pt x="295207" y="15708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E012E016-2D13-4E9E-B31C-65E965E46117}"/>
                  </a:ext>
                </a:extLst>
              </p:cNvPr>
              <p:cNvSpPr/>
              <p:nvPr/>
            </p:nvSpPr>
            <p:spPr>
              <a:xfrm>
                <a:off x="7448118" y="4354990"/>
                <a:ext cx="604770" cy="824687"/>
              </a:xfrm>
              <a:custGeom>
                <a:avLst/>
                <a:gdLst>
                  <a:gd name="connsiteX0" fmla="*/ 605925 w 604770"/>
                  <a:gd name="connsiteY0" fmla="*/ 5431 h 824686"/>
                  <a:gd name="connsiteX1" fmla="*/ 495967 w 604770"/>
                  <a:gd name="connsiteY1" fmla="*/ 59625 h 824686"/>
                  <a:gd name="connsiteX2" fmla="*/ 426850 w 604770"/>
                  <a:gd name="connsiteY2" fmla="*/ 131098 h 824686"/>
                  <a:gd name="connsiteX3" fmla="*/ 185727 w 604770"/>
                  <a:gd name="connsiteY3" fmla="*/ 743722 h 824686"/>
                  <a:gd name="connsiteX4" fmla="*/ 178659 w 604770"/>
                  <a:gd name="connsiteY4" fmla="*/ 764143 h 824686"/>
                  <a:gd name="connsiteX5" fmla="*/ 302754 w 604770"/>
                  <a:gd name="connsiteY5" fmla="*/ 744508 h 824686"/>
                  <a:gd name="connsiteX6" fmla="*/ 320819 w 604770"/>
                  <a:gd name="connsiteY6" fmla="*/ 720945 h 824686"/>
                  <a:gd name="connsiteX7" fmla="*/ 484971 w 604770"/>
                  <a:gd name="connsiteY7" fmla="*/ 419345 h 824686"/>
                  <a:gd name="connsiteX8" fmla="*/ 514817 w 604770"/>
                  <a:gd name="connsiteY8" fmla="*/ 374577 h 824686"/>
                  <a:gd name="connsiteX9" fmla="*/ 514031 w 604770"/>
                  <a:gd name="connsiteY9" fmla="*/ 409135 h 824686"/>
                  <a:gd name="connsiteX10" fmla="*/ 387579 w 604770"/>
                  <a:gd name="connsiteY10" fmla="*/ 775139 h 824686"/>
                  <a:gd name="connsiteX11" fmla="*/ 341240 w 604770"/>
                  <a:gd name="connsiteY11" fmla="*/ 809697 h 824686"/>
                  <a:gd name="connsiteX12" fmla="*/ 22361 w 604770"/>
                  <a:gd name="connsiteY12" fmla="*/ 823835 h 824686"/>
                  <a:gd name="connsiteX13" fmla="*/ 369 w 604770"/>
                  <a:gd name="connsiteY13" fmla="*/ 818337 h 824686"/>
                  <a:gd name="connsiteX14" fmla="*/ 14507 w 604770"/>
                  <a:gd name="connsiteY14" fmla="*/ 800272 h 824686"/>
                  <a:gd name="connsiteX15" fmla="*/ 95404 w 604770"/>
                  <a:gd name="connsiteY15" fmla="*/ 752362 h 824686"/>
                  <a:gd name="connsiteX16" fmla="*/ 123679 w 604770"/>
                  <a:gd name="connsiteY16" fmla="*/ 720160 h 824686"/>
                  <a:gd name="connsiteX17" fmla="*/ 341240 w 604770"/>
                  <a:gd name="connsiteY17" fmla="*/ 102037 h 824686"/>
                  <a:gd name="connsiteX18" fmla="*/ 328673 w 604770"/>
                  <a:gd name="connsiteY18" fmla="*/ 58054 h 824686"/>
                  <a:gd name="connsiteX19" fmla="*/ 322390 w 604770"/>
                  <a:gd name="connsiteY19" fmla="*/ 52556 h 824686"/>
                  <a:gd name="connsiteX20" fmla="*/ 301184 w 604770"/>
                  <a:gd name="connsiteY20" fmla="*/ 17212 h 824686"/>
                  <a:gd name="connsiteX21" fmla="*/ 337312 w 604770"/>
                  <a:gd name="connsiteY21" fmla="*/ 12500 h 824686"/>
                  <a:gd name="connsiteX22" fmla="*/ 561942 w 604770"/>
                  <a:gd name="connsiteY22" fmla="*/ 719 h 824686"/>
                  <a:gd name="connsiteX23" fmla="*/ 605925 w 604770"/>
                  <a:gd name="connsiteY23" fmla="*/ 5431 h 824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604770" h="824686">
                    <a:moveTo>
                      <a:pt x="605925" y="5431"/>
                    </a:moveTo>
                    <a:cubicBezTo>
                      <a:pt x="569010" y="30564"/>
                      <a:pt x="532096" y="45487"/>
                      <a:pt x="495967" y="59625"/>
                    </a:cubicBezTo>
                    <a:cubicBezTo>
                      <a:pt x="460623" y="72977"/>
                      <a:pt x="440987" y="94968"/>
                      <a:pt x="426850" y="131098"/>
                    </a:cubicBezTo>
                    <a:cubicBezTo>
                      <a:pt x="348308" y="336091"/>
                      <a:pt x="266625" y="539514"/>
                      <a:pt x="185727" y="743722"/>
                    </a:cubicBezTo>
                    <a:cubicBezTo>
                      <a:pt x="183371" y="749220"/>
                      <a:pt x="181800" y="755503"/>
                      <a:pt x="178659" y="764143"/>
                    </a:cubicBezTo>
                    <a:cubicBezTo>
                      <a:pt x="222642" y="764143"/>
                      <a:pt x="261913" y="751576"/>
                      <a:pt x="302754" y="744508"/>
                    </a:cubicBezTo>
                    <a:cubicBezTo>
                      <a:pt x="313750" y="742937"/>
                      <a:pt x="316106" y="730370"/>
                      <a:pt x="320819" y="720945"/>
                    </a:cubicBezTo>
                    <a:cubicBezTo>
                      <a:pt x="375798" y="620412"/>
                      <a:pt x="429992" y="519878"/>
                      <a:pt x="484971" y="419345"/>
                    </a:cubicBezTo>
                    <a:cubicBezTo>
                      <a:pt x="492825" y="404422"/>
                      <a:pt x="500679" y="388714"/>
                      <a:pt x="514817" y="374577"/>
                    </a:cubicBezTo>
                    <a:cubicBezTo>
                      <a:pt x="521100" y="388714"/>
                      <a:pt x="517958" y="398924"/>
                      <a:pt x="514031" y="409135"/>
                    </a:cubicBezTo>
                    <a:cubicBezTo>
                      <a:pt x="471619" y="530874"/>
                      <a:pt x="429206" y="652614"/>
                      <a:pt x="387579" y="775139"/>
                    </a:cubicBezTo>
                    <a:cubicBezTo>
                      <a:pt x="379725" y="798701"/>
                      <a:pt x="366373" y="808912"/>
                      <a:pt x="341240" y="809697"/>
                    </a:cubicBezTo>
                    <a:cubicBezTo>
                      <a:pt x="235208" y="813624"/>
                      <a:pt x="128392" y="819122"/>
                      <a:pt x="22361" y="823835"/>
                    </a:cubicBezTo>
                    <a:cubicBezTo>
                      <a:pt x="14507" y="823835"/>
                      <a:pt x="3511" y="828547"/>
                      <a:pt x="369" y="818337"/>
                    </a:cubicBezTo>
                    <a:cubicBezTo>
                      <a:pt x="-1987" y="808912"/>
                      <a:pt x="7438" y="804199"/>
                      <a:pt x="14507" y="800272"/>
                    </a:cubicBezTo>
                    <a:cubicBezTo>
                      <a:pt x="41211" y="783778"/>
                      <a:pt x="67915" y="767285"/>
                      <a:pt x="95404" y="752362"/>
                    </a:cubicBezTo>
                    <a:cubicBezTo>
                      <a:pt x="109542" y="744508"/>
                      <a:pt x="118181" y="735082"/>
                      <a:pt x="123679" y="720160"/>
                    </a:cubicBezTo>
                    <a:cubicBezTo>
                      <a:pt x="195938" y="513595"/>
                      <a:pt x="268196" y="307816"/>
                      <a:pt x="341240" y="102037"/>
                    </a:cubicBezTo>
                    <a:cubicBezTo>
                      <a:pt x="348308" y="83187"/>
                      <a:pt x="349094" y="68264"/>
                      <a:pt x="328673" y="58054"/>
                    </a:cubicBezTo>
                    <a:cubicBezTo>
                      <a:pt x="326317" y="56483"/>
                      <a:pt x="323961" y="54912"/>
                      <a:pt x="322390" y="52556"/>
                    </a:cubicBezTo>
                    <a:cubicBezTo>
                      <a:pt x="313750" y="41560"/>
                      <a:pt x="295686" y="30564"/>
                      <a:pt x="301184" y="17212"/>
                    </a:cubicBezTo>
                    <a:cubicBezTo>
                      <a:pt x="305111" y="7787"/>
                      <a:pt x="324746" y="14071"/>
                      <a:pt x="337312" y="12500"/>
                    </a:cubicBezTo>
                    <a:cubicBezTo>
                      <a:pt x="411927" y="6216"/>
                      <a:pt x="486542" y="2289"/>
                      <a:pt x="561942" y="719"/>
                    </a:cubicBezTo>
                    <a:cubicBezTo>
                      <a:pt x="575294" y="-67"/>
                      <a:pt x="587860" y="-1638"/>
                      <a:pt x="605925" y="5431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066A4631-A146-4C91-8B99-EE51C3818A95}"/>
                  </a:ext>
                </a:extLst>
              </p:cNvPr>
              <p:cNvSpPr/>
              <p:nvPr/>
            </p:nvSpPr>
            <p:spPr>
              <a:xfrm>
                <a:off x="6904193" y="4363057"/>
                <a:ext cx="636187" cy="848249"/>
              </a:xfrm>
              <a:custGeom>
                <a:avLst/>
                <a:gdLst>
                  <a:gd name="connsiteX0" fmla="*/ 639329 w 636187"/>
                  <a:gd name="connsiteY0" fmla="*/ 24854 h 848249"/>
                  <a:gd name="connsiteX1" fmla="*/ 616552 w 636187"/>
                  <a:gd name="connsiteY1" fmla="*/ 506 h 848249"/>
                  <a:gd name="connsiteX2" fmla="*/ 514448 w 636187"/>
                  <a:gd name="connsiteY2" fmla="*/ 11502 h 848249"/>
                  <a:gd name="connsiteX3" fmla="*/ 407631 w 636187"/>
                  <a:gd name="connsiteY3" fmla="*/ 27996 h 848249"/>
                  <a:gd name="connsiteX4" fmla="*/ 488529 w 636187"/>
                  <a:gd name="connsiteY4" fmla="*/ 69623 h 848249"/>
                  <a:gd name="connsiteX5" fmla="*/ 501881 w 636187"/>
                  <a:gd name="connsiteY5" fmla="*/ 114392 h 848249"/>
                  <a:gd name="connsiteX6" fmla="*/ 231698 w 636187"/>
                  <a:gd name="connsiteY6" fmla="*/ 620199 h 848249"/>
                  <a:gd name="connsiteX7" fmla="*/ 40056 w 636187"/>
                  <a:gd name="connsiteY7" fmla="*/ 816553 h 848249"/>
                  <a:gd name="connsiteX8" fmla="*/ 0 w 636187"/>
                  <a:gd name="connsiteY8" fmla="*/ 844043 h 848249"/>
                  <a:gd name="connsiteX9" fmla="*/ 6283 w 636187"/>
                  <a:gd name="connsiteY9" fmla="*/ 848755 h 848249"/>
                  <a:gd name="connsiteX10" fmla="*/ 271754 w 636187"/>
                  <a:gd name="connsiteY10" fmla="*/ 833047 h 848249"/>
                  <a:gd name="connsiteX11" fmla="*/ 284321 w 636187"/>
                  <a:gd name="connsiteY11" fmla="*/ 824408 h 848249"/>
                  <a:gd name="connsiteX12" fmla="*/ 276466 w 636187"/>
                  <a:gd name="connsiteY12" fmla="*/ 811056 h 848249"/>
                  <a:gd name="connsiteX13" fmla="*/ 222273 w 636187"/>
                  <a:gd name="connsiteY13" fmla="*/ 777283 h 848249"/>
                  <a:gd name="connsiteX14" fmla="*/ 212062 w 636187"/>
                  <a:gd name="connsiteY14" fmla="*/ 746651 h 848249"/>
                  <a:gd name="connsiteX15" fmla="*/ 298458 w 636187"/>
                  <a:gd name="connsiteY15" fmla="*/ 576216 h 848249"/>
                  <a:gd name="connsiteX16" fmla="*/ 331445 w 636187"/>
                  <a:gd name="connsiteY16" fmla="*/ 555795 h 848249"/>
                  <a:gd name="connsiteX17" fmla="*/ 445331 w 636187"/>
                  <a:gd name="connsiteY17" fmla="*/ 551868 h 848249"/>
                  <a:gd name="connsiteX18" fmla="*/ 464966 w 636187"/>
                  <a:gd name="connsiteY18" fmla="*/ 573074 h 848249"/>
                  <a:gd name="connsiteX19" fmla="*/ 448473 w 636187"/>
                  <a:gd name="connsiteY19" fmla="*/ 662612 h 848249"/>
                  <a:gd name="connsiteX20" fmla="*/ 401348 w 636187"/>
                  <a:gd name="connsiteY20" fmla="*/ 717591 h 848249"/>
                  <a:gd name="connsiteX21" fmla="*/ 285106 w 636187"/>
                  <a:gd name="connsiteY21" fmla="*/ 765501 h 848249"/>
                  <a:gd name="connsiteX22" fmla="*/ 286677 w 636187"/>
                  <a:gd name="connsiteY22" fmla="*/ 773356 h 848249"/>
                  <a:gd name="connsiteX23" fmla="*/ 533297 w 636187"/>
                  <a:gd name="connsiteY23" fmla="*/ 773356 h 848249"/>
                  <a:gd name="connsiteX24" fmla="*/ 574139 w 636187"/>
                  <a:gd name="connsiteY24" fmla="*/ 767072 h 848249"/>
                  <a:gd name="connsiteX25" fmla="*/ 550577 w 636187"/>
                  <a:gd name="connsiteY25" fmla="*/ 730158 h 848249"/>
                  <a:gd name="connsiteX26" fmla="*/ 525443 w 636187"/>
                  <a:gd name="connsiteY26" fmla="*/ 668110 h 848249"/>
                  <a:gd name="connsiteX27" fmla="*/ 639329 w 636187"/>
                  <a:gd name="connsiteY27" fmla="*/ 24854 h 848249"/>
                  <a:gd name="connsiteX28" fmla="*/ 507379 w 636187"/>
                  <a:gd name="connsiteY28" fmla="*/ 264406 h 848249"/>
                  <a:gd name="connsiteX29" fmla="*/ 475962 w 636187"/>
                  <a:gd name="connsiteY29" fmla="*/ 483537 h 848249"/>
                  <a:gd name="connsiteX30" fmla="*/ 451614 w 636187"/>
                  <a:gd name="connsiteY30" fmla="*/ 504743 h 848249"/>
                  <a:gd name="connsiteX31" fmla="*/ 336158 w 636187"/>
                  <a:gd name="connsiteY31" fmla="*/ 504743 h 848249"/>
                  <a:gd name="connsiteX32" fmla="*/ 517589 w 636187"/>
                  <a:gd name="connsiteY32" fmla="*/ 156019 h 848249"/>
                  <a:gd name="connsiteX33" fmla="*/ 507379 w 636187"/>
                  <a:gd name="connsiteY33" fmla="*/ 264406 h 848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636187" h="848249">
                    <a:moveTo>
                      <a:pt x="639329" y="24854"/>
                    </a:moveTo>
                    <a:cubicBezTo>
                      <a:pt x="643256" y="3648"/>
                      <a:pt x="636187" y="-1850"/>
                      <a:pt x="616552" y="506"/>
                    </a:cubicBezTo>
                    <a:cubicBezTo>
                      <a:pt x="582779" y="4433"/>
                      <a:pt x="548220" y="6004"/>
                      <a:pt x="514448" y="11502"/>
                    </a:cubicBezTo>
                    <a:cubicBezTo>
                      <a:pt x="480674" y="17000"/>
                      <a:pt x="445331" y="12287"/>
                      <a:pt x="407631" y="27996"/>
                    </a:cubicBezTo>
                    <a:cubicBezTo>
                      <a:pt x="438262" y="43704"/>
                      <a:pt x="462610" y="59412"/>
                      <a:pt x="488529" y="69623"/>
                    </a:cubicBezTo>
                    <a:cubicBezTo>
                      <a:pt x="515233" y="79833"/>
                      <a:pt x="514448" y="92400"/>
                      <a:pt x="501881" y="114392"/>
                    </a:cubicBezTo>
                    <a:cubicBezTo>
                      <a:pt x="410773" y="282471"/>
                      <a:pt x="316523" y="448979"/>
                      <a:pt x="231698" y="620199"/>
                    </a:cubicBezTo>
                    <a:cubicBezTo>
                      <a:pt x="187714" y="708166"/>
                      <a:pt x="131950" y="777283"/>
                      <a:pt x="40056" y="816553"/>
                    </a:cubicBezTo>
                    <a:cubicBezTo>
                      <a:pt x="25919" y="822837"/>
                      <a:pt x="10996" y="830691"/>
                      <a:pt x="0" y="844043"/>
                    </a:cubicBezTo>
                    <a:cubicBezTo>
                      <a:pt x="3142" y="846399"/>
                      <a:pt x="4712" y="848755"/>
                      <a:pt x="6283" y="848755"/>
                    </a:cubicBezTo>
                    <a:cubicBezTo>
                      <a:pt x="95035" y="843258"/>
                      <a:pt x="183787" y="838545"/>
                      <a:pt x="271754" y="833047"/>
                    </a:cubicBezTo>
                    <a:cubicBezTo>
                      <a:pt x="277252" y="833047"/>
                      <a:pt x="282750" y="830691"/>
                      <a:pt x="284321" y="824408"/>
                    </a:cubicBezTo>
                    <a:cubicBezTo>
                      <a:pt x="285891" y="818124"/>
                      <a:pt x="280394" y="814197"/>
                      <a:pt x="276466" y="811056"/>
                    </a:cubicBezTo>
                    <a:cubicBezTo>
                      <a:pt x="258402" y="799274"/>
                      <a:pt x="241123" y="788278"/>
                      <a:pt x="222273" y="777283"/>
                    </a:cubicBezTo>
                    <a:cubicBezTo>
                      <a:pt x="208921" y="769428"/>
                      <a:pt x="204208" y="762360"/>
                      <a:pt x="212062" y="746651"/>
                    </a:cubicBezTo>
                    <a:cubicBezTo>
                      <a:pt x="241908" y="690101"/>
                      <a:pt x="269398" y="632766"/>
                      <a:pt x="298458" y="576216"/>
                    </a:cubicBezTo>
                    <a:cubicBezTo>
                      <a:pt x="305527" y="562079"/>
                      <a:pt x="314952" y="555795"/>
                      <a:pt x="331445" y="555795"/>
                    </a:cubicBezTo>
                    <a:cubicBezTo>
                      <a:pt x="369146" y="555010"/>
                      <a:pt x="407631" y="553439"/>
                      <a:pt x="445331" y="551868"/>
                    </a:cubicBezTo>
                    <a:cubicBezTo>
                      <a:pt x="461039" y="551083"/>
                      <a:pt x="469679" y="552654"/>
                      <a:pt x="464966" y="573074"/>
                    </a:cubicBezTo>
                    <a:cubicBezTo>
                      <a:pt x="457897" y="602135"/>
                      <a:pt x="450829" y="632766"/>
                      <a:pt x="448473" y="662612"/>
                    </a:cubicBezTo>
                    <a:cubicBezTo>
                      <a:pt x="446116" y="694814"/>
                      <a:pt x="429622" y="708166"/>
                      <a:pt x="401348" y="717591"/>
                    </a:cubicBezTo>
                    <a:cubicBezTo>
                      <a:pt x="362077" y="730943"/>
                      <a:pt x="321235" y="744295"/>
                      <a:pt x="285106" y="765501"/>
                    </a:cubicBezTo>
                    <a:cubicBezTo>
                      <a:pt x="285891" y="767858"/>
                      <a:pt x="285891" y="770999"/>
                      <a:pt x="286677" y="773356"/>
                    </a:cubicBezTo>
                    <a:cubicBezTo>
                      <a:pt x="369146" y="773356"/>
                      <a:pt x="450829" y="773356"/>
                      <a:pt x="533297" y="773356"/>
                    </a:cubicBezTo>
                    <a:cubicBezTo>
                      <a:pt x="547435" y="773356"/>
                      <a:pt x="568641" y="780424"/>
                      <a:pt x="574139" y="767072"/>
                    </a:cubicBezTo>
                    <a:cubicBezTo>
                      <a:pt x="581208" y="751364"/>
                      <a:pt x="560787" y="740368"/>
                      <a:pt x="550577" y="730158"/>
                    </a:cubicBezTo>
                    <a:cubicBezTo>
                      <a:pt x="533297" y="712879"/>
                      <a:pt x="519160" y="695599"/>
                      <a:pt x="525443" y="668110"/>
                    </a:cubicBezTo>
                    <a:cubicBezTo>
                      <a:pt x="566285" y="453691"/>
                      <a:pt x="601629" y="239273"/>
                      <a:pt x="639329" y="24854"/>
                    </a:cubicBezTo>
                    <a:close/>
                    <a:moveTo>
                      <a:pt x="507379" y="264406"/>
                    </a:moveTo>
                    <a:cubicBezTo>
                      <a:pt x="497954" y="337450"/>
                      <a:pt x="485387" y="410493"/>
                      <a:pt x="475962" y="483537"/>
                    </a:cubicBezTo>
                    <a:cubicBezTo>
                      <a:pt x="473606" y="500031"/>
                      <a:pt x="467323" y="505529"/>
                      <a:pt x="451614" y="504743"/>
                    </a:cubicBezTo>
                    <a:cubicBezTo>
                      <a:pt x="413914" y="503958"/>
                      <a:pt x="376214" y="504743"/>
                      <a:pt x="336158" y="504743"/>
                    </a:cubicBezTo>
                    <a:cubicBezTo>
                      <a:pt x="395064" y="390858"/>
                      <a:pt x="454756" y="276973"/>
                      <a:pt x="517589" y="156019"/>
                    </a:cubicBezTo>
                    <a:cubicBezTo>
                      <a:pt x="521516" y="199216"/>
                      <a:pt x="511306" y="231419"/>
                      <a:pt x="507379" y="264406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7BCDCEA4-A48A-493F-8514-3E4794B26DAA}"/>
                  </a:ext>
                </a:extLst>
              </p:cNvPr>
              <p:cNvSpPr/>
              <p:nvPr/>
            </p:nvSpPr>
            <p:spPr>
              <a:xfrm>
                <a:off x="8320577" y="4384487"/>
                <a:ext cx="502666" cy="848249"/>
              </a:xfrm>
              <a:custGeom>
                <a:avLst/>
                <a:gdLst>
                  <a:gd name="connsiteX0" fmla="*/ 503173 w 502666"/>
                  <a:gd name="connsiteY0" fmla="*/ 88249 h 848249"/>
                  <a:gd name="connsiteX1" fmla="*/ 378292 w 502666"/>
                  <a:gd name="connsiteY1" fmla="*/ 10493 h 848249"/>
                  <a:gd name="connsiteX2" fmla="*/ 284042 w 502666"/>
                  <a:gd name="connsiteY2" fmla="*/ 78038 h 848249"/>
                  <a:gd name="connsiteX3" fmla="*/ 4434 w 502666"/>
                  <a:gd name="connsiteY3" fmla="*/ 651392 h 848249"/>
                  <a:gd name="connsiteX4" fmla="*/ 13074 w 502666"/>
                  <a:gd name="connsiteY4" fmla="*/ 794338 h 848249"/>
                  <a:gd name="connsiteX5" fmla="*/ 114392 w 502666"/>
                  <a:gd name="connsiteY5" fmla="*/ 846175 h 848249"/>
                  <a:gd name="connsiteX6" fmla="*/ 210213 w 502666"/>
                  <a:gd name="connsiteY6" fmla="*/ 787269 h 848249"/>
                  <a:gd name="connsiteX7" fmla="*/ 419919 w 502666"/>
                  <a:gd name="connsiteY7" fmla="*/ 473888 h 848249"/>
                  <a:gd name="connsiteX8" fmla="*/ 503173 w 502666"/>
                  <a:gd name="connsiteY8" fmla="*/ 140872 h 848249"/>
                  <a:gd name="connsiteX9" fmla="*/ 503173 w 502666"/>
                  <a:gd name="connsiteY9" fmla="*/ 88249 h 848249"/>
                  <a:gd name="connsiteX10" fmla="*/ 402640 w 502666"/>
                  <a:gd name="connsiteY10" fmla="*/ 268109 h 848249"/>
                  <a:gd name="connsiteX11" fmla="*/ 207857 w 502666"/>
                  <a:gd name="connsiteY11" fmla="*/ 719723 h 848249"/>
                  <a:gd name="connsiteX12" fmla="*/ 150521 w 502666"/>
                  <a:gd name="connsiteY12" fmla="*/ 794338 h 848249"/>
                  <a:gd name="connsiteX13" fmla="*/ 113607 w 502666"/>
                  <a:gd name="connsiteY13" fmla="*/ 817900 h 848249"/>
                  <a:gd name="connsiteX14" fmla="*/ 55486 w 502666"/>
                  <a:gd name="connsiteY14" fmla="*/ 780986 h 848249"/>
                  <a:gd name="connsiteX15" fmla="*/ 69623 w 502666"/>
                  <a:gd name="connsiteY15" fmla="*/ 677311 h 848249"/>
                  <a:gd name="connsiteX16" fmla="*/ 297394 w 502666"/>
                  <a:gd name="connsiteY16" fmla="*/ 135374 h 848249"/>
                  <a:gd name="connsiteX17" fmla="*/ 354730 w 502666"/>
                  <a:gd name="connsiteY17" fmla="*/ 60759 h 848249"/>
                  <a:gd name="connsiteX18" fmla="*/ 371223 w 502666"/>
                  <a:gd name="connsiteY18" fmla="*/ 45836 h 848249"/>
                  <a:gd name="connsiteX19" fmla="*/ 429344 w 502666"/>
                  <a:gd name="connsiteY19" fmla="*/ 31699 h 848249"/>
                  <a:gd name="connsiteX20" fmla="*/ 447409 w 502666"/>
                  <a:gd name="connsiteY20" fmla="*/ 91391 h 848249"/>
                  <a:gd name="connsiteX21" fmla="*/ 402640 w 502666"/>
                  <a:gd name="connsiteY21" fmla="*/ 268109 h 848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02666" h="848249">
                    <a:moveTo>
                      <a:pt x="503173" y="88249"/>
                    </a:moveTo>
                    <a:cubicBezTo>
                      <a:pt x="497675" y="12064"/>
                      <a:pt x="448979" y="-17782"/>
                      <a:pt x="378292" y="10493"/>
                    </a:cubicBezTo>
                    <a:cubicBezTo>
                      <a:pt x="341377" y="25416"/>
                      <a:pt x="310746" y="48978"/>
                      <a:pt x="284042" y="78038"/>
                    </a:cubicBezTo>
                    <a:cubicBezTo>
                      <a:pt x="135599" y="242190"/>
                      <a:pt x="35851" y="430690"/>
                      <a:pt x="4434" y="651392"/>
                    </a:cubicBezTo>
                    <a:cubicBezTo>
                      <a:pt x="-1849" y="698517"/>
                      <a:pt x="-3420" y="747998"/>
                      <a:pt x="13074" y="794338"/>
                    </a:cubicBezTo>
                    <a:cubicBezTo>
                      <a:pt x="29567" y="840677"/>
                      <a:pt x="66482" y="858742"/>
                      <a:pt x="114392" y="846175"/>
                    </a:cubicBezTo>
                    <a:cubicBezTo>
                      <a:pt x="152092" y="835965"/>
                      <a:pt x="181938" y="813188"/>
                      <a:pt x="210213" y="787269"/>
                    </a:cubicBezTo>
                    <a:cubicBezTo>
                      <a:pt x="305248" y="700088"/>
                      <a:pt x="367296" y="589344"/>
                      <a:pt x="419919" y="473888"/>
                    </a:cubicBezTo>
                    <a:cubicBezTo>
                      <a:pt x="467829" y="367857"/>
                      <a:pt x="501602" y="257899"/>
                      <a:pt x="503173" y="140872"/>
                    </a:cubicBezTo>
                    <a:cubicBezTo>
                      <a:pt x="503173" y="123593"/>
                      <a:pt x="504744" y="106313"/>
                      <a:pt x="503173" y="88249"/>
                    </a:cubicBezTo>
                    <a:close/>
                    <a:moveTo>
                      <a:pt x="402640" y="268109"/>
                    </a:moveTo>
                    <a:cubicBezTo>
                      <a:pt x="350802" y="424407"/>
                      <a:pt x="293467" y="577563"/>
                      <a:pt x="207857" y="719723"/>
                    </a:cubicBezTo>
                    <a:cubicBezTo>
                      <a:pt x="191363" y="746427"/>
                      <a:pt x="173298" y="772346"/>
                      <a:pt x="150521" y="794338"/>
                    </a:cubicBezTo>
                    <a:cubicBezTo>
                      <a:pt x="140311" y="804548"/>
                      <a:pt x="128530" y="813973"/>
                      <a:pt x="113607" y="817900"/>
                    </a:cubicBezTo>
                    <a:cubicBezTo>
                      <a:pt x="82190" y="826540"/>
                      <a:pt x="60199" y="813188"/>
                      <a:pt x="55486" y="780986"/>
                    </a:cubicBezTo>
                    <a:cubicBezTo>
                      <a:pt x="50773" y="745642"/>
                      <a:pt x="60199" y="710298"/>
                      <a:pt x="69623" y="677311"/>
                    </a:cubicBezTo>
                    <a:cubicBezTo>
                      <a:pt x="125388" y="488026"/>
                      <a:pt x="196861" y="305809"/>
                      <a:pt x="297394" y="135374"/>
                    </a:cubicBezTo>
                    <a:cubicBezTo>
                      <a:pt x="313102" y="108670"/>
                      <a:pt x="331953" y="82751"/>
                      <a:pt x="354730" y="60759"/>
                    </a:cubicBezTo>
                    <a:cubicBezTo>
                      <a:pt x="360227" y="55261"/>
                      <a:pt x="364940" y="50549"/>
                      <a:pt x="371223" y="45836"/>
                    </a:cubicBezTo>
                    <a:cubicBezTo>
                      <a:pt x="388502" y="32484"/>
                      <a:pt x="407352" y="20703"/>
                      <a:pt x="429344" y="31699"/>
                    </a:cubicBezTo>
                    <a:cubicBezTo>
                      <a:pt x="450550" y="42695"/>
                      <a:pt x="446623" y="63901"/>
                      <a:pt x="447409" y="91391"/>
                    </a:cubicBezTo>
                    <a:cubicBezTo>
                      <a:pt x="444267" y="147155"/>
                      <a:pt x="423061" y="207632"/>
                      <a:pt x="402640" y="268109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EBBCA644-DF71-445E-AE9C-BE058670E74F}"/>
                </a:ext>
              </a:extLst>
            </p:cNvPr>
            <p:cNvGrpSpPr/>
            <p:nvPr/>
          </p:nvGrpSpPr>
          <p:grpSpPr>
            <a:xfrm>
              <a:off x="5068763" y="1559695"/>
              <a:ext cx="6793722" cy="2010308"/>
              <a:chOff x="5200626" y="4645527"/>
              <a:chExt cx="6793722" cy="2010308"/>
            </a:xfrm>
            <a:solidFill>
              <a:schemeClr val="accent6"/>
            </a:solidFill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8EA0B96C-E147-4C18-87F6-6C109284FAF0}"/>
                  </a:ext>
                </a:extLst>
              </p:cNvPr>
              <p:cNvSpPr/>
              <p:nvPr/>
            </p:nvSpPr>
            <p:spPr>
              <a:xfrm>
                <a:off x="5200626" y="4960192"/>
                <a:ext cx="5717829" cy="699020"/>
              </a:xfrm>
              <a:custGeom>
                <a:avLst/>
                <a:gdLst>
                  <a:gd name="connsiteX0" fmla="*/ 4526353 w 5717828"/>
                  <a:gd name="connsiteY0" fmla="*/ 396922 h 699020"/>
                  <a:gd name="connsiteX1" fmla="*/ 4920632 w 5717828"/>
                  <a:gd name="connsiteY1" fmla="*/ 411059 h 699020"/>
                  <a:gd name="connsiteX2" fmla="*/ 5063578 w 5717828"/>
                  <a:gd name="connsiteY2" fmla="*/ 510022 h 699020"/>
                  <a:gd name="connsiteX3" fmla="*/ 5344757 w 5717828"/>
                  <a:gd name="connsiteY3" fmla="*/ 489601 h 699020"/>
                  <a:gd name="connsiteX4" fmla="*/ 5528544 w 5717828"/>
                  <a:gd name="connsiteY4" fmla="*/ 413416 h 699020"/>
                  <a:gd name="connsiteX5" fmla="*/ 5590592 w 5717828"/>
                  <a:gd name="connsiteY5" fmla="*/ 417343 h 699020"/>
                  <a:gd name="connsiteX6" fmla="*/ 5724112 w 5717828"/>
                  <a:gd name="connsiteY6" fmla="*/ 297959 h 699020"/>
                  <a:gd name="connsiteX7" fmla="*/ 5484561 w 5717828"/>
                  <a:gd name="connsiteY7" fmla="*/ 15210 h 699020"/>
                  <a:gd name="connsiteX8" fmla="*/ 5387954 w 5717828"/>
                  <a:gd name="connsiteY8" fmla="*/ 26206 h 699020"/>
                  <a:gd name="connsiteX9" fmla="*/ 5271713 w 5717828"/>
                  <a:gd name="connsiteY9" fmla="*/ 207637 h 699020"/>
                  <a:gd name="connsiteX10" fmla="*/ 5175106 w 5717828"/>
                  <a:gd name="connsiteY10" fmla="*/ 215491 h 699020"/>
                  <a:gd name="connsiteX11" fmla="*/ 5077715 w 5717828"/>
                  <a:gd name="connsiteY11" fmla="*/ 188001 h 699020"/>
                  <a:gd name="connsiteX12" fmla="*/ 4820099 w 5717828"/>
                  <a:gd name="connsiteY12" fmla="*/ 175435 h 699020"/>
                  <a:gd name="connsiteX13" fmla="*/ 4558555 w 5717828"/>
                  <a:gd name="connsiteY13" fmla="*/ 168366 h 699020"/>
                  <a:gd name="connsiteX14" fmla="*/ 4181555 w 5717828"/>
                  <a:gd name="connsiteY14" fmla="*/ 207637 h 699020"/>
                  <a:gd name="connsiteX15" fmla="*/ 4034683 w 5717828"/>
                  <a:gd name="connsiteY15" fmla="*/ 202139 h 699020"/>
                  <a:gd name="connsiteX16" fmla="*/ 3985987 w 5717828"/>
                  <a:gd name="connsiteY16" fmla="*/ 218632 h 699020"/>
                  <a:gd name="connsiteX17" fmla="*/ 3802985 w 5717828"/>
                  <a:gd name="connsiteY17" fmla="*/ 383570 h 699020"/>
                  <a:gd name="connsiteX18" fmla="*/ 3757431 w 5717828"/>
                  <a:gd name="connsiteY18" fmla="*/ 361578 h 699020"/>
                  <a:gd name="connsiteX19" fmla="*/ 3770782 w 5717828"/>
                  <a:gd name="connsiteY19" fmla="*/ 134593 h 699020"/>
                  <a:gd name="connsiteX20" fmla="*/ 3656897 w 5717828"/>
                  <a:gd name="connsiteY20" fmla="*/ 374930 h 699020"/>
                  <a:gd name="connsiteX21" fmla="*/ 3604274 w 5717828"/>
                  <a:gd name="connsiteY21" fmla="*/ 400849 h 699020"/>
                  <a:gd name="connsiteX22" fmla="*/ 3557935 w 5717828"/>
                  <a:gd name="connsiteY22" fmla="*/ 356866 h 699020"/>
                  <a:gd name="connsiteX23" fmla="*/ 3555579 w 5717828"/>
                  <a:gd name="connsiteY23" fmla="*/ 69403 h 699020"/>
                  <a:gd name="connsiteX24" fmla="*/ 3244554 w 5717828"/>
                  <a:gd name="connsiteY24" fmla="*/ 315239 h 699020"/>
                  <a:gd name="connsiteX25" fmla="*/ 3086685 w 5717828"/>
                  <a:gd name="connsiteY25" fmla="*/ 234341 h 699020"/>
                  <a:gd name="connsiteX26" fmla="*/ 3060766 w 5717828"/>
                  <a:gd name="connsiteY26" fmla="*/ 147160 h 699020"/>
                  <a:gd name="connsiteX27" fmla="*/ 3023067 w 5717828"/>
                  <a:gd name="connsiteY27" fmla="*/ 119670 h 699020"/>
                  <a:gd name="connsiteX28" fmla="*/ 2756811 w 5717828"/>
                  <a:gd name="connsiteY28" fmla="*/ 132237 h 699020"/>
                  <a:gd name="connsiteX29" fmla="*/ 2659419 w 5717828"/>
                  <a:gd name="connsiteY29" fmla="*/ 202924 h 699020"/>
                  <a:gd name="connsiteX30" fmla="*/ 2607582 w 5717828"/>
                  <a:gd name="connsiteY30" fmla="*/ 242195 h 699020"/>
                  <a:gd name="connsiteX31" fmla="*/ 2283205 w 5717828"/>
                  <a:gd name="connsiteY31" fmla="*/ 253191 h 699020"/>
                  <a:gd name="connsiteX32" fmla="*/ 2211732 w 5717828"/>
                  <a:gd name="connsiteY32" fmla="*/ 224916 h 699020"/>
                  <a:gd name="connsiteX33" fmla="*/ 2131619 w 5717828"/>
                  <a:gd name="connsiteY33" fmla="*/ 202139 h 699020"/>
                  <a:gd name="connsiteX34" fmla="*/ 2035798 w 5717828"/>
                  <a:gd name="connsiteY34" fmla="*/ 221774 h 699020"/>
                  <a:gd name="connsiteX35" fmla="*/ 2010665 w 5717828"/>
                  <a:gd name="connsiteY35" fmla="*/ 242980 h 699020"/>
                  <a:gd name="connsiteX36" fmla="*/ 1974536 w 5717828"/>
                  <a:gd name="connsiteY36" fmla="*/ 264187 h 699020"/>
                  <a:gd name="connsiteX37" fmla="*/ 1776611 w 5717828"/>
                  <a:gd name="connsiteY37" fmla="*/ 295603 h 699020"/>
                  <a:gd name="connsiteX38" fmla="*/ 1533918 w 5717828"/>
                  <a:gd name="connsiteY38" fmla="*/ 318380 h 699020"/>
                  <a:gd name="connsiteX39" fmla="*/ 1491505 w 5717828"/>
                  <a:gd name="connsiteY39" fmla="*/ 332518 h 699020"/>
                  <a:gd name="connsiteX40" fmla="*/ 1412178 w 5717828"/>
                  <a:gd name="connsiteY40" fmla="*/ 370218 h 699020"/>
                  <a:gd name="connsiteX41" fmla="*/ 1155347 w 5717828"/>
                  <a:gd name="connsiteY41" fmla="*/ 390639 h 699020"/>
                  <a:gd name="connsiteX42" fmla="*/ 949568 w 5717828"/>
                  <a:gd name="connsiteY42" fmla="*/ 381214 h 699020"/>
                  <a:gd name="connsiteX43" fmla="*/ 622050 w 5717828"/>
                  <a:gd name="connsiteY43" fmla="*/ 359222 h 699020"/>
                  <a:gd name="connsiteX44" fmla="*/ 0 w 5717828"/>
                  <a:gd name="connsiteY44" fmla="*/ 648255 h 699020"/>
                  <a:gd name="connsiteX45" fmla="*/ 0 w 5717828"/>
                  <a:gd name="connsiteY45" fmla="*/ 653753 h 699020"/>
                  <a:gd name="connsiteX46" fmla="*/ 70687 w 5717828"/>
                  <a:gd name="connsiteY46" fmla="*/ 623907 h 699020"/>
                  <a:gd name="connsiteX47" fmla="*/ 527014 w 5717828"/>
                  <a:gd name="connsiteY47" fmla="*/ 449545 h 699020"/>
                  <a:gd name="connsiteX48" fmla="*/ 841966 w 5717828"/>
                  <a:gd name="connsiteY48" fmla="*/ 484103 h 699020"/>
                  <a:gd name="connsiteX49" fmla="*/ 953495 w 5717828"/>
                  <a:gd name="connsiteY49" fmla="*/ 532013 h 699020"/>
                  <a:gd name="connsiteX50" fmla="*/ 1101939 w 5717828"/>
                  <a:gd name="connsiteY50" fmla="*/ 517876 h 699020"/>
                  <a:gd name="connsiteX51" fmla="*/ 1150635 w 5717828"/>
                  <a:gd name="connsiteY51" fmla="*/ 491957 h 699020"/>
                  <a:gd name="connsiteX52" fmla="*/ 1357199 w 5717828"/>
                  <a:gd name="connsiteY52" fmla="*/ 566572 h 699020"/>
                  <a:gd name="connsiteX53" fmla="*/ 1497003 w 5717828"/>
                  <a:gd name="connsiteY53" fmla="*/ 590920 h 699020"/>
                  <a:gd name="connsiteX54" fmla="*/ 1882642 w 5717828"/>
                  <a:gd name="connsiteY54" fmla="*/ 382784 h 699020"/>
                  <a:gd name="connsiteX55" fmla="*/ 2000455 w 5717828"/>
                  <a:gd name="connsiteY55" fmla="*/ 490386 h 699020"/>
                  <a:gd name="connsiteX56" fmla="*/ 2029515 w 5717828"/>
                  <a:gd name="connsiteY56" fmla="*/ 518661 h 699020"/>
                  <a:gd name="connsiteX57" fmla="*/ 2612294 w 5717828"/>
                  <a:gd name="connsiteY57" fmla="*/ 326234 h 699020"/>
                  <a:gd name="connsiteX58" fmla="*/ 2814146 w 5717828"/>
                  <a:gd name="connsiteY58" fmla="*/ 297174 h 699020"/>
                  <a:gd name="connsiteX59" fmla="*/ 2944525 w 5717828"/>
                  <a:gd name="connsiteY59" fmla="*/ 403991 h 699020"/>
                  <a:gd name="connsiteX60" fmla="*/ 2945310 w 5717828"/>
                  <a:gd name="connsiteY60" fmla="*/ 553220 h 699020"/>
                  <a:gd name="connsiteX61" fmla="*/ 2979083 w 5717828"/>
                  <a:gd name="connsiteY61" fmla="*/ 568928 h 699020"/>
                  <a:gd name="connsiteX62" fmla="*/ 3366293 w 5717828"/>
                  <a:gd name="connsiteY62" fmla="*/ 513163 h 699020"/>
                  <a:gd name="connsiteX63" fmla="*/ 3693812 w 5717828"/>
                  <a:gd name="connsiteY63" fmla="*/ 698522 h 699020"/>
                  <a:gd name="connsiteX64" fmla="*/ 4047249 w 5717828"/>
                  <a:gd name="connsiteY64" fmla="*/ 501382 h 699020"/>
                  <a:gd name="connsiteX65" fmla="*/ 4128147 w 5717828"/>
                  <a:gd name="connsiteY65" fmla="*/ 630190 h 699020"/>
                  <a:gd name="connsiteX66" fmla="*/ 4242818 w 5717828"/>
                  <a:gd name="connsiteY66" fmla="*/ 697736 h 699020"/>
                  <a:gd name="connsiteX67" fmla="*/ 4526353 w 5717828"/>
                  <a:gd name="connsiteY67" fmla="*/ 396922 h 699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</a:cxnLst>
                <a:rect l="l" t="t" r="r" b="b"/>
                <a:pathLst>
                  <a:path w="5717828" h="699020">
                    <a:moveTo>
                      <a:pt x="4526353" y="396922"/>
                    </a:moveTo>
                    <a:cubicBezTo>
                      <a:pt x="4649663" y="356080"/>
                      <a:pt x="4807532" y="350582"/>
                      <a:pt x="4920632" y="411059"/>
                    </a:cubicBezTo>
                    <a:cubicBezTo>
                      <a:pt x="4974825" y="440120"/>
                      <a:pt x="5003886" y="495099"/>
                      <a:pt x="5063578" y="510022"/>
                    </a:cubicBezTo>
                    <a:cubicBezTo>
                      <a:pt x="5159398" y="534370"/>
                      <a:pt x="5252863" y="518661"/>
                      <a:pt x="5344757" y="489601"/>
                    </a:cubicBezTo>
                    <a:cubicBezTo>
                      <a:pt x="5408375" y="469966"/>
                      <a:pt x="5468067" y="440905"/>
                      <a:pt x="5528544" y="413416"/>
                    </a:cubicBezTo>
                    <a:cubicBezTo>
                      <a:pt x="5548179" y="404776"/>
                      <a:pt x="5570171" y="406347"/>
                      <a:pt x="5590592" y="417343"/>
                    </a:cubicBezTo>
                    <a:lnTo>
                      <a:pt x="5724112" y="297959"/>
                    </a:lnTo>
                    <a:cubicBezTo>
                      <a:pt x="5592948" y="219418"/>
                      <a:pt x="5518333" y="37987"/>
                      <a:pt x="5484561" y="15210"/>
                    </a:cubicBezTo>
                    <a:cubicBezTo>
                      <a:pt x="5450002" y="-8353"/>
                      <a:pt x="5416229" y="-4426"/>
                      <a:pt x="5387954" y="26206"/>
                    </a:cubicBezTo>
                    <a:cubicBezTo>
                      <a:pt x="5374602" y="40343"/>
                      <a:pt x="5306271" y="167580"/>
                      <a:pt x="5271713" y="207637"/>
                    </a:cubicBezTo>
                    <a:cubicBezTo>
                      <a:pt x="5255219" y="227272"/>
                      <a:pt x="5192386" y="233555"/>
                      <a:pt x="5175106" y="215491"/>
                    </a:cubicBezTo>
                    <a:cubicBezTo>
                      <a:pt x="5147617" y="185645"/>
                      <a:pt x="5120913" y="179362"/>
                      <a:pt x="5077715" y="188001"/>
                    </a:cubicBezTo>
                    <a:cubicBezTo>
                      <a:pt x="4992890" y="205280"/>
                      <a:pt x="4904138" y="206066"/>
                      <a:pt x="4820099" y="175435"/>
                    </a:cubicBezTo>
                    <a:cubicBezTo>
                      <a:pt x="4733703" y="144018"/>
                      <a:pt x="4645736" y="140091"/>
                      <a:pt x="4558555" y="168366"/>
                    </a:cubicBezTo>
                    <a:cubicBezTo>
                      <a:pt x="4435245" y="207637"/>
                      <a:pt x="4310364" y="222560"/>
                      <a:pt x="4181555" y="207637"/>
                    </a:cubicBezTo>
                    <a:cubicBezTo>
                      <a:pt x="4132860" y="202139"/>
                      <a:pt x="4084164" y="199782"/>
                      <a:pt x="4034683" y="202139"/>
                    </a:cubicBezTo>
                    <a:cubicBezTo>
                      <a:pt x="4016618" y="202924"/>
                      <a:pt x="4000910" y="208422"/>
                      <a:pt x="3985987" y="218632"/>
                    </a:cubicBezTo>
                    <a:cubicBezTo>
                      <a:pt x="3940432" y="250834"/>
                      <a:pt x="3828118" y="371003"/>
                      <a:pt x="3802985" y="383570"/>
                    </a:cubicBezTo>
                    <a:cubicBezTo>
                      <a:pt x="3779422" y="394566"/>
                      <a:pt x="3762928" y="386711"/>
                      <a:pt x="3757431" y="361578"/>
                    </a:cubicBezTo>
                    <a:cubicBezTo>
                      <a:pt x="3750362" y="330947"/>
                      <a:pt x="3765285" y="178576"/>
                      <a:pt x="3770782" y="134593"/>
                    </a:cubicBezTo>
                    <a:cubicBezTo>
                      <a:pt x="3760572" y="145589"/>
                      <a:pt x="3687529" y="306599"/>
                      <a:pt x="3656897" y="374930"/>
                    </a:cubicBezTo>
                    <a:cubicBezTo>
                      <a:pt x="3646687" y="397707"/>
                      <a:pt x="3628622" y="406347"/>
                      <a:pt x="3604274" y="400849"/>
                    </a:cubicBezTo>
                    <a:cubicBezTo>
                      <a:pt x="3579926" y="395351"/>
                      <a:pt x="3566574" y="378072"/>
                      <a:pt x="3557935" y="356866"/>
                    </a:cubicBezTo>
                    <a:cubicBezTo>
                      <a:pt x="3546154" y="329376"/>
                      <a:pt x="3545368" y="136164"/>
                      <a:pt x="3555579" y="69403"/>
                    </a:cubicBezTo>
                    <a:cubicBezTo>
                      <a:pt x="3460543" y="200568"/>
                      <a:pt x="3323095" y="294818"/>
                      <a:pt x="3244554" y="315239"/>
                    </a:cubicBezTo>
                    <a:cubicBezTo>
                      <a:pt x="3166012" y="335659"/>
                      <a:pt x="3114175" y="309741"/>
                      <a:pt x="3086685" y="234341"/>
                    </a:cubicBezTo>
                    <a:cubicBezTo>
                      <a:pt x="3076475" y="206066"/>
                      <a:pt x="3069406" y="176220"/>
                      <a:pt x="3060766" y="147160"/>
                    </a:cubicBezTo>
                    <a:cubicBezTo>
                      <a:pt x="3055269" y="128310"/>
                      <a:pt x="3045058" y="118099"/>
                      <a:pt x="3023067" y="119670"/>
                    </a:cubicBezTo>
                    <a:cubicBezTo>
                      <a:pt x="2934314" y="124383"/>
                      <a:pt x="2845562" y="126739"/>
                      <a:pt x="2756811" y="132237"/>
                    </a:cubicBezTo>
                    <a:cubicBezTo>
                      <a:pt x="2710471" y="134593"/>
                      <a:pt x="2671985" y="151087"/>
                      <a:pt x="2659419" y="202924"/>
                    </a:cubicBezTo>
                    <a:cubicBezTo>
                      <a:pt x="2653136" y="228843"/>
                      <a:pt x="2631929" y="240624"/>
                      <a:pt x="2607582" y="242195"/>
                    </a:cubicBezTo>
                    <a:cubicBezTo>
                      <a:pt x="2499194" y="248478"/>
                      <a:pt x="2391592" y="259474"/>
                      <a:pt x="2283205" y="253191"/>
                    </a:cubicBezTo>
                    <a:cubicBezTo>
                      <a:pt x="2257286" y="251620"/>
                      <a:pt x="2225084" y="251620"/>
                      <a:pt x="2211732" y="224916"/>
                    </a:cubicBezTo>
                    <a:cubicBezTo>
                      <a:pt x="2198380" y="198212"/>
                      <a:pt x="2156753" y="202139"/>
                      <a:pt x="2131619" y="202139"/>
                    </a:cubicBezTo>
                    <a:cubicBezTo>
                      <a:pt x="2089992" y="202139"/>
                      <a:pt x="2072713" y="203710"/>
                      <a:pt x="2035798" y="221774"/>
                    </a:cubicBezTo>
                    <a:cubicBezTo>
                      <a:pt x="2025588" y="226487"/>
                      <a:pt x="2014592" y="232770"/>
                      <a:pt x="2010665" y="242980"/>
                    </a:cubicBezTo>
                    <a:cubicBezTo>
                      <a:pt x="2003596" y="259474"/>
                      <a:pt x="1988673" y="262616"/>
                      <a:pt x="1974536" y="264187"/>
                    </a:cubicBezTo>
                    <a:cubicBezTo>
                      <a:pt x="1950974" y="267328"/>
                      <a:pt x="1814311" y="269684"/>
                      <a:pt x="1776611" y="295603"/>
                    </a:cubicBezTo>
                    <a:cubicBezTo>
                      <a:pt x="1695713" y="351368"/>
                      <a:pt x="1577901" y="320736"/>
                      <a:pt x="1533918" y="318380"/>
                    </a:cubicBezTo>
                    <a:cubicBezTo>
                      <a:pt x="1518209" y="317595"/>
                      <a:pt x="1499359" y="316024"/>
                      <a:pt x="1491505" y="332518"/>
                    </a:cubicBezTo>
                    <a:cubicBezTo>
                      <a:pt x="1475011" y="368647"/>
                      <a:pt x="1444380" y="370218"/>
                      <a:pt x="1412178" y="370218"/>
                    </a:cubicBezTo>
                    <a:cubicBezTo>
                      <a:pt x="1325782" y="370218"/>
                      <a:pt x="1240957" y="382784"/>
                      <a:pt x="1155347" y="390639"/>
                    </a:cubicBezTo>
                    <a:cubicBezTo>
                      <a:pt x="1086230" y="396922"/>
                      <a:pt x="1016328" y="406347"/>
                      <a:pt x="949568" y="381214"/>
                    </a:cubicBezTo>
                    <a:cubicBezTo>
                      <a:pt x="841966" y="340372"/>
                      <a:pt x="732793" y="337230"/>
                      <a:pt x="622050" y="359222"/>
                    </a:cubicBezTo>
                    <a:cubicBezTo>
                      <a:pt x="391923" y="406347"/>
                      <a:pt x="186144" y="506095"/>
                      <a:pt x="0" y="648255"/>
                    </a:cubicBezTo>
                    <a:cubicBezTo>
                      <a:pt x="0" y="649826"/>
                      <a:pt x="0" y="652182"/>
                      <a:pt x="0" y="653753"/>
                    </a:cubicBezTo>
                    <a:cubicBezTo>
                      <a:pt x="26704" y="650611"/>
                      <a:pt x="47910" y="635688"/>
                      <a:pt x="70687" y="623907"/>
                    </a:cubicBezTo>
                    <a:cubicBezTo>
                      <a:pt x="217560" y="550863"/>
                      <a:pt x="365218" y="482532"/>
                      <a:pt x="527014" y="449545"/>
                    </a:cubicBezTo>
                    <a:cubicBezTo>
                      <a:pt x="636187" y="427553"/>
                      <a:pt x="741433" y="427553"/>
                      <a:pt x="841966" y="484103"/>
                    </a:cubicBezTo>
                    <a:cubicBezTo>
                      <a:pt x="877310" y="503738"/>
                      <a:pt x="915010" y="519447"/>
                      <a:pt x="953495" y="532013"/>
                    </a:cubicBezTo>
                    <a:cubicBezTo>
                      <a:pt x="1005333" y="549293"/>
                      <a:pt x="1054814" y="549293"/>
                      <a:pt x="1101939" y="517876"/>
                    </a:cubicBezTo>
                    <a:cubicBezTo>
                      <a:pt x="1117647" y="507665"/>
                      <a:pt x="1134141" y="499026"/>
                      <a:pt x="1150635" y="491957"/>
                    </a:cubicBezTo>
                    <a:cubicBezTo>
                      <a:pt x="1240957" y="452686"/>
                      <a:pt x="1307718" y="495099"/>
                      <a:pt x="1357199" y="566572"/>
                    </a:cubicBezTo>
                    <a:cubicBezTo>
                      <a:pt x="1405895" y="638045"/>
                      <a:pt x="1434955" y="650611"/>
                      <a:pt x="1497003" y="590920"/>
                    </a:cubicBezTo>
                    <a:cubicBezTo>
                      <a:pt x="1583399" y="507665"/>
                      <a:pt x="1807242" y="390639"/>
                      <a:pt x="1882642" y="382784"/>
                    </a:cubicBezTo>
                    <a:cubicBezTo>
                      <a:pt x="1947832" y="376501"/>
                      <a:pt x="2012236" y="409488"/>
                      <a:pt x="2000455" y="490386"/>
                    </a:cubicBezTo>
                    <a:cubicBezTo>
                      <a:pt x="1997313" y="513163"/>
                      <a:pt x="2009094" y="521018"/>
                      <a:pt x="2029515" y="518661"/>
                    </a:cubicBezTo>
                    <a:cubicBezTo>
                      <a:pt x="2193667" y="502168"/>
                      <a:pt x="2453640" y="368647"/>
                      <a:pt x="2612294" y="326234"/>
                    </a:cubicBezTo>
                    <a:cubicBezTo>
                      <a:pt x="2678269" y="308170"/>
                      <a:pt x="2745029" y="293247"/>
                      <a:pt x="2814146" y="297174"/>
                    </a:cubicBezTo>
                    <a:cubicBezTo>
                      <a:pt x="2890331" y="301101"/>
                      <a:pt x="2935885" y="337230"/>
                      <a:pt x="2944525" y="403991"/>
                    </a:cubicBezTo>
                    <a:cubicBezTo>
                      <a:pt x="2947667" y="430695"/>
                      <a:pt x="2942169" y="530443"/>
                      <a:pt x="2945310" y="553220"/>
                    </a:cubicBezTo>
                    <a:cubicBezTo>
                      <a:pt x="2948452" y="576782"/>
                      <a:pt x="2957092" y="577568"/>
                      <a:pt x="2979083" y="568928"/>
                    </a:cubicBezTo>
                    <a:cubicBezTo>
                      <a:pt x="3063123" y="535941"/>
                      <a:pt x="3246125" y="458184"/>
                      <a:pt x="3366293" y="513163"/>
                    </a:cubicBezTo>
                    <a:cubicBezTo>
                      <a:pt x="3473895" y="561859"/>
                      <a:pt x="3610558" y="706376"/>
                      <a:pt x="3693812" y="698522"/>
                    </a:cubicBezTo>
                    <a:cubicBezTo>
                      <a:pt x="3821835" y="685170"/>
                      <a:pt x="3939647" y="503738"/>
                      <a:pt x="4047249" y="501382"/>
                    </a:cubicBezTo>
                    <a:cubicBezTo>
                      <a:pt x="4136001" y="499811"/>
                      <a:pt x="4115580" y="591705"/>
                      <a:pt x="4128147" y="630190"/>
                    </a:cubicBezTo>
                    <a:cubicBezTo>
                      <a:pt x="4147782" y="688311"/>
                      <a:pt x="4185482" y="713444"/>
                      <a:pt x="4242818" y="697736"/>
                    </a:cubicBezTo>
                    <a:cubicBezTo>
                      <a:pt x="4346492" y="670247"/>
                      <a:pt x="4421893" y="431480"/>
                      <a:pt x="4526353" y="396922"/>
                    </a:cubicBezTo>
                    <a:close/>
                  </a:path>
                </a:pathLst>
              </a:custGeom>
              <a:grpFill/>
              <a:ln w="785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A00464C7-A835-4B55-BCCA-F342D5D68476}"/>
                  </a:ext>
                </a:extLst>
              </p:cNvPr>
              <p:cNvSpPr/>
              <p:nvPr/>
            </p:nvSpPr>
            <p:spPr>
              <a:xfrm>
                <a:off x="9521883" y="4645527"/>
                <a:ext cx="2472465" cy="2010308"/>
              </a:xfrm>
              <a:custGeom>
                <a:avLst/>
                <a:gdLst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174303 w 2472465"/>
                  <a:gd name="connsiteY147" fmla="*/ 714923 h 2010308"/>
                  <a:gd name="connsiteX148" fmla="*/ 1160910 w 2472465"/>
                  <a:gd name="connsiteY148" fmla="*/ 706168 h 2010308"/>
                  <a:gd name="connsiteX149" fmla="*/ 1309771 w 2472465"/>
                  <a:gd name="connsiteY149" fmla="*/ 561249 h 2010308"/>
                  <a:gd name="connsiteX150" fmla="*/ 1316699 w 2472465"/>
                  <a:gd name="connsiteY150" fmla="*/ 567669 h 2010308"/>
                  <a:gd name="connsiteX151" fmla="*/ 1376497 w 2472465"/>
                  <a:gd name="connsiteY151" fmla="*/ 584113 h 2010308"/>
                  <a:gd name="connsiteX152" fmla="*/ 1494226 w 2472465"/>
                  <a:gd name="connsiteY152" fmla="*/ 533658 h 2010308"/>
                  <a:gd name="connsiteX153" fmla="*/ 1506933 w 2472465"/>
                  <a:gd name="connsiteY153" fmla="*/ 526183 h 2010308"/>
                  <a:gd name="connsiteX154" fmla="*/ 1494226 w 2472465"/>
                  <a:gd name="connsiteY154" fmla="*/ 520204 h 2010308"/>
                  <a:gd name="connsiteX155" fmla="*/ 1430316 w 2472465"/>
                  <a:gd name="connsiteY155" fmla="*/ 459284 h 2010308"/>
                  <a:gd name="connsiteX156" fmla="*/ 1525994 w 2472465"/>
                  <a:gd name="connsiteY156" fmla="*/ 453304 h 2010308"/>
                  <a:gd name="connsiteX157" fmla="*/ 1573085 w 2472465"/>
                  <a:gd name="connsiteY157" fmla="*/ 425273 h 2010308"/>
                  <a:gd name="connsiteX158" fmla="*/ 1497216 w 2472465"/>
                  <a:gd name="connsiteY158" fmla="*/ 417051 h 2010308"/>
                  <a:gd name="connsiteX159" fmla="*/ 1433680 w 2472465"/>
                  <a:gd name="connsiteY159" fmla="*/ 383415 h 2010308"/>
                  <a:gd name="connsiteX160" fmla="*/ 1440033 w 2472465"/>
                  <a:gd name="connsiteY160" fmla="*/ 363233 h 2010308"/>
                  <a:gd name="connsiteX161" fmla="*/ 1580560 w 2472465"/>
                  <a:gd name="connsiteY161" fmla="*/ 356131 h 2010308"/>
                  <a:gd name="connsiteX162" fmla="*/ 1597378 w 2472465"/>
                  <a:gd name="connsiteY162" fmla="*/ 342677 h 2010308"/>
                  <a:gd name="connsiteX163" fmla="*/ 1549913 w 2472465"/>
                  <a:gd name="connsiteY163" fmla="*/ 18643 h 2010308"/>
                  <a:gd name="connsiteX164" fmla="*/ 1541317 w 2472465"/>
                  <a:gd name="connsiteY164" fmla="*/ 1451 h 2010308"/>
                  <a:gd name="connsiteX165" fmla="*/ 1548792 w 2472465"/>
                  <a:gd name="connsiteY165" fmla="*/ 1405 h 2010308"/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174303 w 2472465"/>
                  <a:gd name="connsiteY147" fmla="*/ 714923 h 2010308"/>
                  <a:gd name="connsiteX148" fmla="*/ 1160910 w 2472465"/>
                  <a:gd name="connsiteY148" fmla="*/ 706168 h 2010308"/>
                  <a:gd name="connsiteX149" fmla="*/ 1309771 w 2472465"/>
                  <a:gd name="connsiteY149" fmla="*/ 561249 h 2010308"/>
                  <a:gd name="connsiteX150" fmla="*/ 1376497 w 2472465"/>
                  <a:gd name="connsiteY150" fmla="*/ 584113 h 2010308"/>
                  <a:gd name="connsiteX151" fmla="*/ 1494226 w 2472465"/>
                  <a:gd name="connsiteY151" fmla="*/ 533658 h 2010308"/>
                  <a:gd name="connsiteX152" fmla="*/ 1506933 w 2472465"/>
                  <a:gd name="connsiteY152" fmla="*/ 526183 h 2010308"/>
                  <a:gd name="connsiteX153" fmla="*/ 1494226 w 2472465"/>
                  <a:gd name="connsiteY153" fmla="*/ 520204 h 2010308"/>
                  <a:gd name="connsiteX154" fmla="*/ 1430316 w 2472465"/>
                  <a:gd name="connsiteY154" fmla="*/ 459284 h 2010308"/>
                  <a:gd name="connsiteX155" fmla="*/ 1525994 w 2472465"/>
                  <a:gd name="connsiteY155" fmla="*/ 453304 h 2010308"/>
                  <a:gd name="connsiteX156" fmla="*/ 1573085 w 2472465"/>
                  <a:gd name="connsiteY156" fmla="*/ 425273 h 2010308"/>
                  <a:gd name="connsiteX157" fmla="*/ 1497216 w 2472465"/>
                  <a:gd name="connsiteY157" fmla="*/ 417051 h 2010308"/>
                  <a:gd name="connsiteX158" fmla="*/ 1433680 w 2472465"/>
                  <a:gd name="connsiteY158" fmla="*/ 383415 h 2010308"/>
                  <a:gd name="connsiteX159" fmla="*/ 1440033 w 2472465"/>
                  <a:gd name="connsiteY159" fmla="*/ 363233 h 2010308"/>
                  <a:gd name="connsiteX160" fmla="*/ 1580560 w 2472465"/>
                  <a:gd name="connsiteY160" fmla="*/ 356131 h 2010308"/>
                  <a:gd name="connsiteX161" fmla="*/ 1597378 w 2472465"/>
                  <a:gd name="connsiteY161" fmla="*/ 342677 h 2010308"/>
                  <a:gd name="connsiteX162" fmla="*/ 1549913 w 2472465"/>
                  <a:gd name="connsiteY162" fmla="*/ 18643 h 2010308"/>
                  <a:gd name="connsiteX163" fmla="*/ 1541317 w 2472465"/>
                  <a:gd name="connsiteY163" fmla="*/ 1451 h 2010308"/>
                  <a:gd name="connsiteX164" fmla="*/ 1548792 w 2472465"/>
                  <a:gd name="connsiteY164" fmla="*/ 1405 h 2010308"/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174303 w 2472465"/>
                  <a:gd name="connsiteY147" fmla="*/ 714923 h 2010308"/>
                  <a:gd name="connsiteX148" fmla="*/ 1160910 w 2472465"/>
                  <a:gd name="connsiteY148" fmla="*/ 706168 h 2010308"/>
                  <a:gd name="connsiteX149" fmla="*/ 1376497 w 2472465"/>
                  <a:gd name="connsiteY149" fmla="*/ 584113 h 2010308"/>
                  <a:gd name="connsiteX150" fmla="*/ 1494226 w 2472465"/>
                  <a:gd name="connsiteY150" fmla="*/ 533658 h 2010308"/>
                  <a:gd name="connsiteX151" fmla="*/ 1506933 w 2472465"/>
                  <a:gd name="connsiteY151" fmla="*/ 526183 h 2010308"/>
                  <a:gd name="connsiteX152" fmla="*/ 1494226 w 2472465"/>
                  <a:gd name="connsiteY152" fmla="*/ 520204 h 2010308"/>
                  <a:gd name="connsiteX153" fmla="*/ 1430316 w 2472465"/>
                  <a:gd name="connsiteY153" fmla="*/ 459284 h 2010308"/>
                  <a:gd name="connsiteX154" fmla="*/ 1525994 w 2472465"/>
                  <a:gd name="connsiteY154" fmla="*/ 453304 h 2010308"/>
                  <a:gd name="connsiteX155" fmla="*/ 1573085 w 2472465"/>
                  <a:gd name="connsiteY155" fmla="*/ 425273 h 2010308"/>
                  <a:gd name="connsiteX156" fmla="*/ 1497216 w 2472465"/>
                  <a:gd name="connsiteY156" fmla="*/ 417051 h 2010308"/>
                  <a:gd name="connsiteX157" fmla="*/ 1433680 w 2472465"/>
                  <a:gd name="connsiteY157" fmla="*/ 383415 h 2010308"/>
                  <a:gd name="connsiteX158" fmla="*/ 1440033 w 2472465"/>
                  <a:gd name="connsiteY158" fmla="*/ 363233 h 2010308"/>
                  <a:gd name="connsiteX159" fmla="*/ 1580560 w 2472465"/>
                  <a:gd name="connsiteY159" fmla="*/ 356131 h 2010308"/>
                  <a:gd name="connsiteX160" fmla="*/ 1597378 w 2472465"/>
                  <a:gd name="connsiteY160" fmla="*/ 342677 h 2010308"/>
                  <a:gd name="connsiteX161" fmla="*/ 1549913 w 2472465"/>
                  <a:gd name="connsiteY161" fmla="*/ 18643 h 2010308"/>
                  <a:gd name="connsiteX162" fmla="*/ 1541317 w 2472465"/>
                  <a:gd name="connsiteY162" fmla="*/ 1451 h 2010308"/>
                  <a:gd name="connsiteX163" fmla="*/ 1548792 w 2472465"/>
                  <a:gd name="connsiteY163" fmla="*/ 1405 h 2010308"/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174303 w 2472465"/>
                  <a:gd name="connsiteY147" fmla="*/ 714923 h 2010308"/>
                  <a:gd name="connsiteX148" fmla="*/ 1376497 w 2472465"/>
                  <a:gd name="connsiteY148" fmla="*/ 584113 h 2010308"/>
                  <a:gd name="connsiteX149" fmla="*/ 1494226 w 2472465"/>
                  <a:gd name="connsiteY149" fmla="*/ 533658 h 2010308"/>
                  <a:gd name="connsiteX150" fmla="*/ 1506933 w 2472465"/>
                  <a:gd name="connsiteY150" fmla="*/ 526183 h 2010308"/>
                  <a:gd name="connsiteX151" fmla="*/ 1494226 w 2472465"/>
                  <a:gd name="connsiteY151" fmla="*/ 520204 h 2010308"/>
                  <a:gd name="connsiteX152" fmla="*/ 1430316 w 2472465"/>
                  <a:gd name="connsiteY152" fmla="*/ 459284 h 2010308"/>
                  <a:gd name="connsiteX153" fmla="*/ 1525994 w 2472465"/>
                  <a:gd name="connsiteY153" fmla="*/ 453304 h 2010308"/>
                  <a:gd name="connsiteX154" fmla="*/ 1573085 w 2472465"/>
                  <a:gd name="connsiteY154" fmla="*/ 425273 h 2010308"/>
                  <a:gd name="connsiteX155" fmla="*/ 1497216 w 2472465"/>
                  <a:gd name="connsiteY155" fmla="*/ 417051 h 2010308"/>
                  <a:gd name="connsiteX156" fmla="*/ 1433680 w 2472465"/>
                  <a:gd name="connsiteY156" fmla="*/ 383415 h 2010308"/>
                  <a:gd name="connsiteX157" fmla="*/ 1440033 w 2472465"/>
                  <a:gd name="connsiteY157" fmla="*/ 363233 h 2010308"/>
                  <a:gd name="connsiteX158" fmla="*/ 1580560 w 2472465"/>
                  <a:gd name="connsiteY158" fmla="*/ 356131 h 2010308"/>
                  <a:gd name="connsiteX159" fmla="*/ 1597378 w 2472465"/>
                  <a:gd name="connsiteY159" fmla="*/ 342677 h 2010308"/>
                  <a:gd name="connsiteX160" fmla="*/ 1549913 w 2472465"/>
                  <a:gd name="connsiteY160" fmla="*/ 18643 h 2010308"/>
                  <a:gd name="connsiteX161" fmla="*/ 1541317 w 2472465"/>
                  <a:gd name="connsiteY161" fmla="*/ 1451 h 2010308"/>
                  <a:gd name="connsiteX162" fmla="*/ 1548792 w 2472465"/>
                  <a:gd name="connsiteY162" fmla="*/ 1405 h 2010308"/>
                  <a:gd name="connsiteX0" fmla="*/ 1491236 w 2472465"/>
                  <a:gd name="connsiteY0" fmla="*/ 1010552 h 2010308"/>
                  <a:gd name="connsiteX1" fmla="*/ 1447508 w 2472465"/>
                  <a:gd name="connsiteY1" fmla="*/ 1024006 h 2010308"/>
                  <a:gd name="connsiteX2" fmla="*/ 1420225 w 2472465"/>
                  <a:gd name="connsiteY2" fmla="*/ 1066986 h 2010308"/>
                  <a:gd name="connsiteX3" fmla="*/ 1433680 w 2472465"/>
                  <a:gd name="connsiteY3" fmla="*/ 1090158 h 2010308"/>
                  <a:gd name="connsiteX4" fmla="*/ 1473296 w 2472465"/>
                  <a:gd name="connsiteY4" fmla="*/ 1093522 h 2010308"/>
                  <a:gd name="connsiteX5" fmla="*/ 1585419 w 2472465"/>
                  <a:gd name="connsiteY5" fmla="*/ 1122674 h 2010308"/>
                  <a:gd name="connsiteX6" fmla="*/ 1640732 w 2472465"/>
                  <a:gd name="connsiteY6" fmla="*/ 1219846 h 2010308"/>
                  <a:gd name="connsiteX7" fmla="*/ 1682591 w 2472465"/>
                  <a:gd name="connsiteY7" fmla="*/ 1238160 h 2010308"/>
                  <a:gd name="connsiteX8" fmla="*/ 1695298 w 2472465"/>
                  <a:gd name="connsiteY8" fmla="*/ 1212372 h 2010308"/>
                  <a:gd name="connsiteX9" fmla="*/ 1662409 w 2472465"/>
                  <a:gd name="connsiteY9" fmla="*/ 1152947 h 2010308"/>
                  <a:gd name="connsiteX10" fmla="*/ 1533842 w 2472465"/>
                  <a:gd name="connsiteY10" fmla="*/ 1027370 h 2010308"/>
                  <a:gd name="connsiteX11" fmla="*/ 1491236 w 2472465"/>
                  <a:gd name="connsiteY11" fmla="*/ 1010552 h 2010308"/>
                  <a:gd name="connsiteX12" fmla="*/ 1548792 w 2472465"/>
                  <a:gd name="connsiteY12" fmla="*/ 1405 h 2010308"/>
                  <a:gd name="connsiteX13" fmla="*/ 1558509 w 2472465"/>
                  <a:gd name="connsiteY13" fmla="*/ 6684 h 2010308"/>
                  <a:gd name="connsiteX14" fmla="*/ 1810037 w 2472465"/>
                  <a:gd name="connsiteY14" fmla="*/ 332212 h 2010308"/>
                  <a:gd name="connsiteX15" fmla="*/ 1824986 w 2472465"/>
                  <a:gd name="connsiteY15" fmla="*/ 343051 h 2010308"/>
                  <a:gd name="connsiteX16" fmla="*/ 1969624 w 2472465"/>
                  <a:gd name="connsiteY16" fmla="*/ 318010 h 2010308"/>
                  <a:gd name="connsiteX17" fmla="*/ 1976351 w 2472465"/>
                  <a:gd name="connsiteY17" fmla="*/ 329596 h 2010308"/>
                  <a:gd name="connsiteX18" fmla="*/ 1838067 w 2472465"/>
                  <a:gd name="connsiteY18" fmla="*/ 409576 h 2010308"/>
                  <a:gd name="connsiteX19" fmla="*/ 1835825 w 2472465"/>
                  <a:gd name="connsiteY19" fmla="*/ 424526 h 2010308"/>
                  <a:gd name="connsiteX20" fmla="*/ 1856007 w 2472465"/>
                  <a:gd name="connsiteY20" fmla="*/ 443213 h 2010308"/>
                  <a:gd name="connsiteX21" fmla="*/ 1845168 w 2472465"/>
                  <a:gd name="connsiteY21" fmla="*/ 479092 h 2010308"/>
                  <a:gd name="connsiteX22" fmla="*/ 1841057 w 2472465"/>
                  <a:gd name="connsiteY22" fmla="*/ 495910 h 2010308"/>
                  <a:gd name="connsiteX23" fmla="*/ 1881047 w 2472465"/>
                  <a:gd name="connsiteY23" fmla="*/ 565053 h 2010308"/>
                  <a:gd name="connsiteX24" fmla="*/ 1885159 w 2472465"/>
                  <a:gd name="connsiteY24" fmla="*/ 588224 h 2010308"/>
                  <a:gd name="connsiteX25" fmla="*/ 1874694 w 2472465"/>
                  <a:gd name="connsiteY25" fmla="*/ 604295 h 2010308"/>
                  <a:gd name="connsiteX26" fmla="*/ 1860118 w 2472465"/>
                  <a:gd name="connsiteY26" fmla="*/ 596447 h 2010308"/>
                  <a:gd name="connsiteX27" fmla="*/ 1845542 w 2472465"/>
                  <a:gd name="connsiteY27" fmla="*/ 566548 h 2010308"/>
                  <a:gd name="connsiteX28" fmla="*/ 1827976 w 2472465"/>
                  <a:gd name="connsiteY28" fmla="*/ 565426 h 2010308"/>
                  <a:gd name="connsiteX29" fmla="*/ 1814895 w 2472465"/>
                  <a:gd name="connsiteY29" fmla="*/ 592709 h 2010308"/>
                  <a:gd name="connsiteX30" fmla="*/ 1805178 w 2472465"/>
                  <a:gd name="connsiteY30" fmla="*/ 595326 h 2010308"/>
                  <a:gd name="connsiteX31" fmla="*/ 1790602 w 2472465"/>
                  <a:gd name="connsiteY31" fmla="*/ 587103 h 2010308"/>
                  <a:gd name="connsiteX32" fmla="*/ 1768552 w 2472465"/>
                  <a:gd name="connsiteY32" fmla="*/ 606912 h 2010308"/>
                  <a:gd name="connsiteX33" fmla="*/ 1781632 w 2472465"/>
                  <a:gd name="connsiteY33" fmla="*/ 629336 h 2010308"/>
                  <a:gd name="connsiteX34" fmla="*/ 1799946 w 2472465"/>
                  <a:gd name="connsiteY34" fmla="*/ 630083 h 2010308"/>
                  <a:gd name="connsiteX35" fmla="*/ 1811905 w 2472465"/>
                  <a:gd name="connsiteY35" fmla="*/ 626346 h 2010308"/>
                  <a:gd name="connsiteX36" fmla="*/ 1809289 w 2472465"/>
                  <a:gd name="connsiteY36" fmla="*/ 643912 h 2010308"/>
                  <a:gd name="connsiteX37" fmla="*/ 1808542 w 2472465"/>
                  <a:gd name="connsiteY37" fmla="*/ 666336 h 2010308"/>
                  <a:gd name="connsiteX38" fmla="*/ 1816017 w 2472465"/>
                  <a:gd name="connsiteY38" fmla="*/ 679791 h 2010308"/>
                  <a:gd name="connsiteX39" fmla="*/ 1807421 w 2472465"/>
                  <a:gd name="connsiteY39" fmla="*/ 726882 h 2010308"/>
                  <a:gd name="connsiteX40" fmla="*/ 1776026 w 2472465"/>
                  <a:gd name="connsiteY40" fmla="*/ 725014 h 2010308"/>
                  <a:gd name="connsiteX41" fmla="*/ 1737531 w 2472465"/>
                  <a:gd name="connsiteY41" fmla="*/ 666336 h 2010308"/>
                  <a:gd name="connsiteX42" fmla="*/ 1694177 w 2472465"/>
                  <a:gd name="connsiteY42" fmla="*/ 631205 h 2010308"/>
                  <a:gd name="connsiteX43" fmla="*/ 1656803 w 2472465"/>
                  <a:gd name="connsiteY43" fmla="*/ 637558 h 2010308"/>
                  <a:gd name="connsiteX44" fmla="*/ 1611207 w 2472465"/>
                  <a:gd name="connsiteY44" fmla="*/ 701842 h 2010308"/>
                  <a:gd name="connsiteX45" fmla="*/ 1617934 w 2472465"/>
                  <a:gd name="connsiteY45" fmla="*/ 727630 h 2010308"/>
                  <a:gd name="connsiteX46" fmla="*/ 1638863 w 2472465"/>
                  <a:gd name="connsiteY46" fmla="*/ 809853 h 2010308"/>
                  <a:gd name="connsiteX47" fmla="*/ 1638490 w 2472465"/>
                  <a:gd name="connsiteY47" fmla="*/ 834146 h 2010308"/>
                  <a:gd name="connsiteX48" fmla="*/ 1672500 w 2472465"/>
                  <a:gd name="connsiteY48" fmla="*/ 904783 h 2010308"/>
                  <a:gd name="connsiteX49" fmla="*/ 1956543 w 2472465"/>
                  <a:gd name="connsiteY49" fmla="*/ 1005319 h 2010308"/>
                  <a:gd name="connsiteX50" fmla="*/ 1981584 w 2472465"/>
                  <a:gd name="connsiteY50" fmla="*/ 1024754 h 2010308"/>
                  <a:gd name="connsiteX51" fmla="*/ 1990927 w 2472465"/>
                  <a:gd name="connsiteY51" fmla="*/ 1045683 h 2010308"/>
                  <a:gd name="connsiteX52" fmla="*/ 2020453 w 2472465"/>
                  <a:gd name="connsiteY52" fmla="*/ 1059512 h 2010308"/>
                  <a:gd name="connsiteX53" fmla="*/ 2098938 w 2472465"/>
                  <a:gd name="connsiteY53" fmla="*/ 1041198 h 2010308"/>
                  <a:gd name="connsiteX54" fmla="*/ 2181535 w 2472465"/>
                  <a:gd name="connsiteY54" fmla="*/ 1053906 h 2010308"/>
                  <a:gd name="connsiteX55" fmla="*/ 2230121 w 2472465"/>
                  <a:gd name="connsiteY55" fmla="*/ 1058764 h 2010308"/>
                  <a:gd name="connsiteX56" fmla="*/ 2417365 w 2472465"/>
                  <a:gd name="connsiteY56" fmla="*/ 998966 h 2010308"/>
                  <a:gd name="connsiteX57" fmla="*/ 2427083 w 2472465"/>
                  <a:gd name="connsiteY57" fmla="*/ 1042693 h 2010308"/>
                  <a:gd name="connsiteX58" fmla="*/ 2313092 w 2472465"/>
                  <a:gd name="connsiteY58" fmla="*/ 1080815 h 2010308"/>
                  <a:gd name="connsiteX59" fmla="*/ 2258152 w 2472465"/>
                  <a:gd name="connsiteY59" fmla="*/ 1099876 h 2010308"/>
                  <a:gd name="connsiteX60" fmla="*/ 2247313 w 2472465"/>
                  <a:gd name="connsiteY60" fmla="*/ 1127159 h 2010308"/>
                  <a:gd name="connsiteX61" fmla="*/ 2253667 w 2472465"/>
                  <a:gd name="connsiteY61" fmla="*/ 1140987 h 2010308"/>
                  <a:gd name="connsiteX62" fmla="*/ 2247313 w 2472465"/>
                  <a:gd name="connsiteY62" fmla="*/ 1159674 h 2010308"/>
                  <a:gd name="connsiteX63" fmla="*/ 2221899 w 2472465"/>
                  <a:gd name="connsiteY63" fmla="*/ 1182846 h 2010308"/>
                  <a:gd name="connsiteX64" fmla="*/ 2192000 w 2472465"/>
                  <a:gd name="connsiteY64" fmla="*/ 1195553 h 2010308"/>
                  <a:gd name="connsiteX65" fmla="*/ 2178545 w 2472465"/>
                  <a:gd name="connsiteY65" fmla="*/ 1198543 h 2010308"/>
                  <a:gd name="connsiteX66" fmla="*/ 2161727 w 2472465"/>
                  <a:gd name="connsiteY66" fmla="*/ 1195553 h 2010308"/>
                  <a:gd name="connsiteX67" fmla="*/ 2153878 w 2472465"/>
                  <a:gd name="connsiteY67" fmla="*/ 1181351 h 2010308"/>
                  <a:gd name="connsiteX68" fmla="*/ 2126969 w 2472465"/>
                  <a:gd name="connsiteY68" fmla="*/ 1170139 h 2010308"/>
                  <a:gd name="connsiteX69" fmla="*/ 1956917 w 2472465"/>
                  <a:gd name="connsiteY69" fmla="*/ 1232180 h 2010308"/>
                  <a:gd name="connsiteX70" fmla="*/ 1928886 w 2472465"/>
                  <a:gd name="connsiteY70" fmla="*/ 1269928 h 2010308"/>
                  <a:gd name="connsiteX71" fmla="*/ 1923280 w 2472465"/>
                  <a:gd name="connsiteY71" fmla="*/ 1342060 h 2010308"/>
                  <a:gd name="connsiteX72" fmla="*/ 1890765 w 2472465"/>
                  <a:gd name="connsiteY72" fmla="*/ 1426525 h 2010308"/>
                  <a:gd name="connsiteX73" fmla="*/ 1849653 w 2472465"/>
                  <a:gd name="connsiteY73" fmla="*/ 1439980 h 2010308"/>
                  <a:gd name="connsiteX74" fmla="*/ 1747248 w 2472465"/>
                  <a:gd name="connsiteY74" fmla="*/ 1333837 h 2010308"/>
                  <a:gd name="connsiteX75" fmla="*/ 1728935 w 2472465"/>
                  <a:gd name="connsiteY75" fmla="*/ 1314777 h 2010308"/>
                  <a:gd name="connsiteX76" fmla="*/ 1700157 w 2472465"/>
                  <a:gd name="connsiteY76" fmla="*/ 1320009 h 2010308"/>
                  <a:gd name="connsiteX77" fmla="*/ 1695298 w 2472465"/>
                  <a:gd name="connsiteY77" fmla="*/ 1423161 h 2010308"/>
                  <a:gd name="connsiteX78" fmla="*/ 1735288 w 2472465"/>
                  <a:gd name="connsiteY78" fmla="*/ 1515849 h 2010308"/>
                  <a:gd name="connsiteX79" fmla="*/ 1711369 w 2472465"/>
                  <a:gd name="connsiteY79" fmla="*/ 1555092 h 2010308"/>
                  <a:gd name="connsiteX80" fmla="*/ 1610833 w 2472465"/>
                  <a:gd name="connsiteY80" fmla="*/ 1551728 h 2010308"/>
                  <a:gd name="connsiteX81" fmla="*/ 1595136 w 2472465"/>
                  <a:gd name="connsiteY81" fmla="*/ 1567425 h 2010308"/>
                  <a:gd name="connsiteX82" fmla="*/ 1589903 w 2472465"/>
                  <a:gd name="connsiteY82" fmla="*/ 1608163 h 2010308"/>
                  <a:gd name="connsiteX83" fmla="*/ 1599994 w 2472465"/>
                  <a:gd name="connsiteY83" fmla="*/ 1622739 h 2010308"/>
                  <a:gd name="connsiteX84" fmla="*/ 1612702 w 2472465"/>
                  <a:gd name="connsiteY84" fmla="*/ 1645537 h 2010308"/>
                  <a:gd name="connsiteX85" fmla="*/ 1608964 w 2472465"/>
                  <a:gd name="connsiteY85" fmla="*/ 1716922 h 2010308"/>
                  <a:gd name="connsiteX86" fmla="*/ 1673248 w 2472465"/>
                  <a:gd name="connsiteY86" fmla="*/ 1765508 h 2010308"/>
                  <a:gd name="connsiteX87" fmla="*/ 1704268 w 2472465"/>
                  <a:gd name="connsiteY87" fmla="*/ 1769619 h 2010308"/>
                  <a:gd name="connsiteX88" fmla="*/ 1722955 w 2472465"/>
                  <a:gd name="connsiteY88" fmla="*/ 1791670 h 2010308"/>
                  <a:gd name="connsiteX89" fmla="*/ 1722955 w 2472465"/>
                  <a:gd name="connsiteY89" fmla="*/ 1810731 h 2010308"/>
                  <a:gd name="connsiteX90" fmla="*/ 1707632 w 2472465"/>
                  <a:gd name="connsiteY90" fmla="*/ 1826054 h 2010308"/>
                  <a:gd name="connsiteX91" fmla="*/ 1619429 w 2472465"/>
                  <a:gd name="connsiteY91" fmla="*/ 1821195 h 2010308"/>
                  <a:gd name="connsiteX92" fmla="*/ 1540943 w 2472465"/>
                  <a:gd name="connsiteY92" fmla="*/ 1756912 h 2010308"/>
                  <a:gd name="connsiteX93" fmla="*/ 1529731 w 2472465"/>
                  <a:gd name="connsiteY93" fmla="*/ 1744578 h 2010308"/>
                  <a:gd name="connsiteX94" fmla="*/ 1518893 w 2472465"/>
                  <a:gd name="connsiteY94" fmla="*/ 1758781 h 2010308"/>
                  <a:gd name="connsiteX95" fmla="*/ 1512913 w 2472465"/>
                  <a:gd name="connsiteY95" fmla="*/ 1787559 h 2010308"/>
                  <a:gd name="connsiteX96" fmla="*/ 1483761 w 2472465"/>
                  <a:gd name="connsiteY96" fmla="*/ 1781579 h 2010308"/>
                  <a:gd name="connsiteX97" fmla="*/ 1482266 w 2472465"/>
                  <a:gd name="connsiteY97" fmla="*/ 1658244 h 2010308"/>
                  <a:gd name="connsiteX98" fmla="*/ 1497963 w 2472465"/>
                  <a:gd name="connsiteY98" fmla="*/ 1624234 h 2010308"/>
                  <a:gd name="connsiteX99" fmla="*/ 1525246 w 2472465"/>
                  <a:gd name="connsiteY99" fmla="*/ 1607042 h 2010308"/>
                  <a:gd name="connsiteX100" fmla="*/ 1532347 w 2472465"/>
                  <a:gd name="connsiteY100" fmla="*/ 1600688 h 2010308"/>
                  <a:gd name="connsiteX101" fmla="*/ 1527862 w 2472465"/>
                  <a:gd name="connsiteY101" fmla="*/ 1573779 h 2010308"/>
                  <a:gd name="connsiteX102" fmla="*/ 1511792 w 2472465"/>
                  <a:gd name="connsiteY102" fmla="*/ 1567425 h 2010308"/>
                  <a:gd name="connsiteX103" fmla="*/ 1370891 w 2472465"/>
                  <a:gd name="connsiteY103" fmla="*/ 1695618 h 2010308"/>
                  <a:gd name="connsiteX104" fmla="*/ 1370891 w 2472465"/>
                  <a:gd name="connsiteY104" fmla="*/ 1747942 h 2010308"/>
                  <a:gd name="connsiteX105" fmla="*/ 1384719 w 2472465"/>
                  <a:gd name="connsiteY105" fmla="*/ 1761771 h 2010308"/>
                  <a:gd name="connsiteX106" fmla="*/ 1389577 w 2472465"/>
                  <a:gd name="connsiteY106" fmla="*/ 1761771 h 2010308"/>
                  <a:gd name="connsiteX107" fmla="*/ 1410882 w 2472465"/>
                  <a:gd name="connsiteY107" fmla="*/ 1782326 h 2010308"/>
                  <a:gd name="connsiteX108" fmla="*/ 1407518 w 2472465"/>
                  <a:gd name="connsiteY108" fmla="*/ 1820074 h 2010308"/>
                  <a:gd name="connsiteX109" fmla="*/ 1398922 w 2472465"/>
                  <a:gd name="connsiteY109" fmla="*/ 1914257 h 2010308"/>
                  <a:gd name="connsiteX110" fmla="*/ 1446761 w 2472465"/>
                  <a:gd name="connsiteY110" fmla="*/ 1960601 h 2010308"/>
                  <a:gd name="connsiteX111" fmla="*/ 1438912 w 2472465"/>
                  <a:gd name="connsiteY111" fmla="*/ 2010308 h 2010308"/>
                  <a:gd name="connsiteX112" fmla="*/ 1335385 w 2472465"/>
                  <a:gd name="connsiteY112" fmla="*/ 1958358 h 2010308"/>
                  <a:gd name="connsiteX113" fmla="*/ 1329405 w 2472465"/>
                  <a:gd name="connsiteY113" fmla="*/ 1883236 h 2010308"/>
                  <a:gd name="connsiteX114" fmla="*/ 1326415 w 2472465"/>
                  <a:gd name="connsiteY114" fmla="*/ 1862307 h 2010308"/>
                  <a:gd name="connsiteX115" fmla="*/ 1307355 w 2472465"/>
                  <a:gd name="connsiteY115" fmla="*/ 1862681 h 2010308"/>
                  <a:gd name="connsiteX116" fmla="*/ 1283435 w 2472465"/>
                  <a:gd name="connsiteY116" fmla="*/ 1924348 h 2010308"/>
                  <a:gd name="connsiteX117" fmla="*/ 1267365 w 2472465"/>
                  <a:gd name="connsiteY117" fmla="*/ 1922853 h 2010308"/>
                  <a:gd name="connsiteX118" fmla="*/ 1270355 w 2472465"/>
                  <a:gd name="connsiteY118" fmla="*/ 1882115 h 2010308"/>
                  <a:gd name="connsiteX119" fmla="*/ 1273345 w 2472465"/>
                  <a:gd name="connsiteY119" fmla="*/ 1818953 h 2010308"/>
                  <a:gd name="connsiteX120" fmla="*/ 1290537 w 2472465"/>
                  <a:gd name="connsiteY120" fmla="*/ 1771488 h 2010308"/>
                  <a:gd name="connsiteX121" fmla="*/ 1313335 w 2472465"/>
                  <a:gd name="connsiteY121" fmla="*/ 1764013 h 2010308"/>
                  <a:gd name="connsiteX122" fmla="*/ 1321557 w 2472465"/>
                  <a:gd name="connsiteY122" fmla="*/ 1756164 h 2010308"/>
                  <a:gd name="connsiteX123" fmla="*/ 1319689 w 2472465"/>
                  <a:gd name="connsiteY123" fmla="*/ 1724770 h 2010308"/>
                  <a:gd name="connsiteX124" fmla="*/ 1312587 w 2472465"/>
                  <a:gd name="connsiteY124" fmla="*/ 1720285 h 2010308"/>
                  <a:gd name="connsiteX125" fmla="*/ 1266991 w 2472465"/>
                  <a:gd name="connsiteY125" fmla="*/ 1722154 h 2010308"/>
                  <a:gd name="connsiteX126" fmla="*/ 1200465 w 2472465"/>
                  <a:gd name="connsiteY126" fmla="*/ 1691881 h 2010308"/>
                  <a:gd name="connsiteX127" fmla="*/ 1070776 w 2472465"/>
                  <a:gd name="connsiteY127" fmla="*/ 1528556 h 2010308"/>
                  <a:gd name="connsiteX128" fmla="*/ 1010604 w 2472465"/>
                  <a:gd name="connsiteY128" fmla="*/ 1507253 h 2010308"/>
                  <a:gd name="connsiteX129" fmla="*/ 785238 w 2472465"/>
                  <a:gd name="connsiteY129" fmla="*/ 1564062 h 2010308"/>
                  <a:gd name="connsiteX130" fmla="*/ 692924 w 2472465"/>
                  <a:gd name="connsiteY130" fmla="*/ 1616012 h 2010308"/>
                  <a:gd name="connsiteX131" fmla="*/ 595378 w 2472465"/>
                  <a:gd name="connsiteY131" fmla="*/ 1687396 h 2010308"/>
                  <a:gd name="connsiteX132" fmla="*/ 242941 w 2472465"/>
                  <a:gd name="connsiteY132" fmla="*/ 1799892 h 2010308"/>
                  <a:gd name="connsiteX133" fmla="*/ 195475 w 2472465"/>
                  <a:gd name="connsiteY133" fmla="*/ 1747568 h 2010308"/>
                  <a:gd name="connsiteX134" fmla="*/ 94192 w 2472465"/>
                  <a:gd name="connsiteY134" fmla="*/ 1558456 h 2010308"/>
                  <a:gd name="connsiteX135" fmla="*/ 113626 w 2472465"/>
                  <a:gd name="connsiteY135" fmla="*/ 1550981 h 2010308"/>
                  <a:gd name="connsiteX136" fmla="*/ 115869 w 2472465"/>
                  <a:gd name="connsiteY136" fmla="*/ 1539769 h 2010308"/>
                  <a:gd name="connsiteX137" fmla="*/ 34019 w 2472465"/>
                  <a:gd name="connsiteY137" fmla="*/ 1408212 h 2010308"/>
                  <a:gd name="connsiteX138" fmla="*/ 58686 w 2472465"/>
                  <a:gd name="connsiteY138" fmla="*/ 1382424 h 2010308"/>
                  <a:gd name="connsiteX139" fmla="*/ 7484 w 2472465"/>
                  <a:gd name="connsiteY139" fmla="*/ 1312534 h 2010308"/>
                  <a:gd name="connsiteX140" fmla="*/ 662651 w 2472465"/>
                  <a:gd name="connsiteY140" fmla="*/ 1505384 h 2010308"/>
                  <a:gd name="connsiteX141" fmla="*/ 762440 w 2472465"/>
                  <a:gd name="connsiteY141" fmla="*/ 1482586 h 2010308"/>
                  <a:gd name="connsiteX142" fmla="*/ 972109 w 2472465"/>
                  <a:gd name="connsiteY142" fmla="*/ 1422040 h 2010308"/>
                  <a:gd name="connsiteX143" fmla="*/ 978836 w 2472465"/>
                  <a:gd name="connsiteY143" fmla="*/ 1397000 h 2010308"/>
                  <a:gd name="connsiteX144" fmla="*/ 839431 w 2472465"/>
                  <a:gd name="connsiteY144" fmla="*/ 1152573 h 2010308"/>
                  <a:gd name="connsiteX145" fmla="*/ 897734 w 2472465"/>
                  <a:gd name="connsiteY145" fmla="*/ 1007935 h 2010308"/>
                  <a:gd name="connsiteX146" fmla="*/ 1182899 w 2472465"/>
                  <a:gd name="connsiteY146" fmla="*/ 774721 h 2010308"/>
                  <a:gd name="connsiteX147" fmla="*/ 1376497 w 2472465"/>
                  <a:gd name="connsiteY147" fmla="*/ 584113 h 2010308"/>
                  <a:gd name="connsiteX148" fmla="*/ 1494226 w 2472465"/>
                  <a:gd name="connsiteY148" fmla="*/ 533658 h 2010308"/>
                  <a:gd name="connsiteX149" fmla="*/ 1506933 w 2472465"/>
                  <a:gd name="connsiteY149" fmla="*/ 526183 h 2010308"/>
                  <a:gd name="connsiteX150" fmla="*/ 1494226 w 2472465"/>
                  <a:gd name="connsiteY150" fmla="*/ 520204 h 2010308"/>
                  <a:gd name="connsiteX151" fmla="*/ 1430316 w 2472465"/>
                  <a:gd name="connsiteY151" fmla="*/ 459284 h 2010308"/>
                  <a:gd name="connsiteX152" fmla="*/ 1525994 w 2472465"/>
                  <a:gd name="connsiteY152" fmla="*/ 453304 h 2010308"/>
                  <a:gd name="connsiteX153" fmla="*/ 1573085 w 2472465"/>
                  <a:gd name="connsiteY153" fmla="*/ 425273 h 2010308"/>
                  <a:gd name="connsiteX154" fmla="*/ 1497216 w 2472465"/>
                  <a:gd name="connsiteY154" fmla="*/ 417051 h 2010308"/>
                  <a:gd name="connsiteX155" fmla="*/ 1433680 w 2472465"/>
                  <a:gd name="connsiteY155" fmla="*/ 383415 h 2010308"/>
                  <a:gd name="connsiteX156" fmla="*/ 1440033 w 2472465"/>
                  <a:gd name="connsiteY156" fmla="*/ 363233 h 2010308"/>
                  <a:gd name="connsiteX157" fmla="*/ 1580560 w 2472465"/>
                  <a:gd name="connsiteY157" fmla="*/ 356131 h 2010308"/>
                  <a:gd name="connsiteX158" fmla="*/ 1597378 w 2472465"/>
                  <a:gd name="connsiteY158" fmla="*/ 342677 h 2010308"/>
                  <a:gd name="connsiteX159" fmla="*/ 1549913 w 2472465"/>
                  <a:gd name="connsiteY159" fmla="*/ 18643 h 2010308"/>
                  <a:gd name="connsiteX160" fmla="*/ 1541317 w 2472465"/>
                  <a:gd name="connsiteY160" fmla="*/ 1451 h 2010308"/>
                  <a:gd name="connsiteX161" fmla="*/ 1548792 w 2472465"/>
                  <a:gd name="connsiteY161" fmla="*/ 1405 h 2010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2472465" h="2010308">
                    <a:moveTo>
                      <a:pt x="1491236" y="1010552"/>
                    </a:moveTo>
                    <a:cubicBezTo>
                      <a:pt x="1476192" y="1009991"/>
                      <a:pt x="1460962" y="1014476"/>
                      <a:pt x="1447508" y="1024006"/>
                    </a:cubicBezTo>
                    <a:cubicBezTo>
                      <a:pt x="1432558" y="1034471"/>
                      <a:pt x="1421720" y="1048299"/>
                      <a:pt x="1420225" y="1066986"/>
                    </a:cubicBezTo>
                    <a:cubicBezTo>
                      <a:pt x="1420973" y="1077451"/>
                      <a:pt x="1424336" y="1085674"/>
                      <a:pt x="1433680" y="1090158"/>
                    </a:cubicBezTo>
                    <a:cubicBezTo>
                      <a:pt x="1446387" y="1096512"/>
                      <a:pt x="1459468" y="1096886"/>
                      <a:pt x="1473296" y="1093522"/>
                    </a:cubicBezTo>
                    <a:cubicBezTo>
                      <a:pt x="1515529" y="1083805"/>
                      <a:pt x="1553651" y="1090906"/>
                      <a:pt x="1585419" y="1122674"/>
                    </a:cubicBezTo>
                    <a:cubicBezTo>
                      <a:pt x="1613075" y="1149957"/>
                      <a:pt x="1630267" y="1183220"/>
                      <a:pt x="1640732" y="1219846"/>
                    </a:cubicBezTo>
                    <a:cubicBezTo>
                      <a:pt x="1648954" y="1247877"/>
                      <a:pt x="1657550" y="1251988"/>
                      <a:pt x="1682591" y="1238160"/>
                    </a:cubicBezTo>
                    <a:cubicBezTo>
                      <a:pt x="1692682" y="1232554"/>
                      <a:pt x="1696793" y="1223584"/>
                      <a:pt x="1695298" y="1212372"/>
                    </a:cubicBezTo>
                    <a:cubicBezTo>
                      <a:pt x="1690813" y="1188826"/>
                      <a:pt x="1676611" y="1170886"/>
                      <a:pt x="1662409" y="1152947"/>
                    </a:cubicBezTo>
                    <a:cubicBezTo>
                      <a:pt x="1624661" y="1106229"/>
                      <a:pt x="1579812" y="1065865"/>
                      <a:pt x="1533842" y="1027370"/>
                    </a:cubicBezTo>
                    <a:cubicBezTo>
                      <a:pt x="1521135" y="1016719"/>
                      <a:pt x="1506279" y="1011112"/>
                      <a:pt x="1491236" y="1010552"/>
                    </a:cubicBezTo>
                    <a:close/>
                    <a:moveTo>
                      <a:pt x="1548792" y="1405"/>
                    </a:moveTo>
                    <a:cubicBezTo>
                      <a:pt x="1551969" y="2947"/>
                      <a:pt x="1555519" y="5376"/>
                      <a:pt x="1558509" y="6684"/>
                    </a:cubicBezTo>
                    <a:cubicBezTo>
                      <a:pt x="1738652" y="92644"/>
                      <a:pt x="1799572" y="296707"/>
                      <a:pt x="1810037" y="332212"/>
                    </a:cubicBezTo>
                    <a:cubicBezTo>
                      <a:pt x="1812653" y="340434"/>
                      <a:pt x="1816764" y="343051"/>
                      <a:pt x="1824986" y="343051"/>
                    </a:cubicBezTo>
                    <a:cubicBezTo>
                      <a:pt x="1860865" y="342303"/>
                      <a:pt x="1956169" y="317636"/>
                      <a:pt x="1969624" y="318010"/>
                    </a:cubicBezTo>
                    <a:cubicBezTo>
                      <a:pt x="1978968" y="318010"/>
                      <a:pt x="1980836" y="321374"/>
                      <a:pt x="1976351" y="329596"/>
                    </a:cubicBezTo>
                    <a:cubicBezTo>
                      <a:pt x="1943836" y="365475"/>
                      <a:pt x="1898987" y="391637"/>
                      <a:pt x="1838067" y="409576"/>
                    </a:cubicBezTo>
                    <a:cubicBezTo>
                      <a:pt x="1827976" y="412566"/>
                      <a:pt x="1827976" y="417425"/>
                      <a:pt x="1835825" y="424526"/>
                    </a:cubicBezTo>
                    <a:cubicBezTo>
                      <a:pt x="1842552" y="430880"/>
                      <a:pt x="1850774" y="434991"/>
                      <a:pt x="1856007" y="443213"/>
                    </a:cubicBezTo>
                    <a:cubicBezTo>
                      <a:pt x="1866098" y="459284"/>
                      <a:pt x="1862360" y="471991"/>
                      <a:pt x="1845168" y="479092"/>
                    </a:cubicBezTo>
                    <a:cubicBezTo>
                      <a:pt x="1833956" y="483951"/>
                      <a:pt x="1832461" y="486567"/>
                      <a:pt x="1841057" y="495910"/>
                    </a:cubicBezTo>
                    <a:cubicBezTo>
                      <a:pt x="1859370" y="516092"/>
                      <a:pt x="1873946" y="538143"/>
                      <a:pt x="1881047" y="565053"/>
                    </a:cubicBezTo>
                    <a:cubicBezTo>
                      <a:pt x="1883290" y="572527"/>
                      <a:pt x="1884411" y="580376"/>
                      <a:pt x="1885159" y="588224"/>
                    </a:cubicBezTo>
                    <a:cubicBezTo>
                      <a:pt x="1885532" y="596073"/>
                      <a:pt x="1882916" y="601679"/>
                      <a:pt x="1874694" y="604295"/>
                    </a:cubicBezTo>
                    <a:cubicBezTo>
                      <a:pt x="1866845" y="606538"/>
                      <a:pt x="1863108" y="602053"/>
                      <a:pt x="1860118" y="596447"/>
                    </a:cubicBezTo>
                    <a:cubicBezTo>
                      <a:pt x="1854886" y="586730"/>
                      <a:pt x="1850401" y="576265"/>
                      <a:pt x="1845542" y="566548"/>
                    </a:cubicBezTo>
                    <a:cubicBezTo>
                      <a:pt x="1840310" y="555709"/>
                      <a:pt x="1833956" y="555335"/>
                      <a:pt x="1827976" y="565426"/>
                    </a:cubicBezTo>
                    <a:cubicBezTo>
                      <a:pt x="1823118" y="574022"/>
                      <a:pt x="1816764" y="582245"/>
                      <a:pt x="1814895" y="592709"/>
                    </a:cubicBezTo>
                    <a:cubicBezTo>
                      <a:pt x="1813400" y="599437"/>
                      <a:pt x="1810037" y="600932"/>
                      <a:pt x="1805178" y="595326"/>
                    </a:cubicBezTo>
                    <a:cubicBezTo>
                      <a:pt x="1801441" y="591214"/>
                      <a:pt x="1796208" y="588598"/>
                      <a:pt x="1790602" y="587103"/>
                    </a:cubicBezTo>
                    <a:cubicBezTo>
                      <a:pt x="1776400" y="582992"/>
                      <a:pt x="1765935" y="592336"/>
                      <a:pt x="1768552" y="606912"/>
                    </a:cubicBezTo>
                    <a:cubicBezTo>
                      <a:pt x="1770046" y="615881"/>
                      <a:pt x="1774531" y="623356"/>
                      <a:pt x="1781632" y="629336"/>
                    </a:cubicBezTo>
                    <a:cubicBezTo>
                      <a:pt x="1787612" y="634568"/>
                      <a:pt x="1793592" y="637932"/>
                      <a:pt x="1799946" y="630083"/>
                    </a:cubicBezTo>
                    <a:cubicBezTo>
                      <a:pt x="1801067" y="628588"/>
                      <a:pt x="1809663" y="624851"/>
                      <a:pt x="1811905" y="626346"/>
                    </a:cubicBezTo>
                    <a:cubicBezTo>
                      <a:pt x="1814522" y="628215"/>
                      <a:pt x="1811158" y="641296"/>
                      <a:pt x="1809289" y="643912"/>
                    </a:cubicBezTo>
                    <a:cubicBezTo>
                      <a:pt x="1803683" y="651387"/>
                      <a:pt x="1804804" y="658861"/>
                      <a:pt x="1808542" y="666336"/>
                    </a:cubicBezTo>
                    <a:cubicBezTo>
                      <a:pt x="1810784" y="671195"/>
                      <a:pt x="1813774" y="675306"/>
                      <a:pt x="1816017" y="679791"/>
                    </a:cubicBezTo>
                    <a:cubicBezTo>
                      <a:pt x="1825734" y="696983"/>
                      <a:pt x="1822370" y="714549"/>
                      <a:pt x="1807421" y="726882"/>
                    </a:cubicBezTo>
                    <a:cubicBezTo>
                      <a:pt x="1799198" y="733610"/>
                      <a:pt x="1785370" y="732862"/>
                      <a:pt x="1776026" y="725014"/>
                    </a:cubicBezTo>
                    <a:cubicBezTo>
                      <a:pt x="1767804" y="717913"/>
                      <a:pt x="1743511" y="677549"/>
                      <a:pt x="1737531" y="666336"/>
                    </a:cubicBezTo>
                    <a:cubicBezTo>
                      <a:pt x="1728187" y="648770"/>
                      <a:pt x="1711369" y="639427"/>
                      <a:pt x="1694177" y="631205"/>
                    </a:cubicBezTo>
                    <a:cubicBezTo>
                      <a:pt x="1681096" y="624851"/>
                      <a:pt x="1667641" y="628588"/>
                      <a:pt x="1656803" y="637558"/>
                    </a:cubicBezTo>
                    <a:cubicBezTo>
                      <a:pt x="1635874" y="654750"/>
                      <a:pt x="1620176" y="676054"/>
                      <a:pt x="1611207" y="701842"/>
                    </a:cubicBezTo>
                    <a:cubicBezTo>
                      <a:pt x="1607843" y="711933"/>
                      <a:pt x="1609712" y="720529"/>
                      <a:pt x="1617934" y="727630"/>
                    </a:cubicBezTo>
                    <a:cubicBezTo>
                      <a:pt x="1644096" y="750054"/>
                      <a:pt x="1644843" y="779206"/>
                      <a:pt x="1638863" y="809853"/>
                    </a:cubicBezTo>
                    <a:cubicBezTo>
                      <a:pt x="1637368" y="818075"/>
                      <a:pt x="1635874" y="825924"/>
                      <a:pt x="1638490" y="834146"/>
                    </a:cubicBezTo>
                    <a:cubicBezTo>
                      <a:pt x="1646338" y="859187"/>
                      <a:pt x="1657924" y="882358"/>
                      <a:pt x="1672500" y="904783"/>
                    </a:cubicBezTo>
                    <a:cubicBezTo>
                      <a:pt x="1741268" y="1009804"/>
                      <a:pt x="1888522" y="992612"/>
                      <a:pt x="1956543" y="1005319"/>
                    </a:cubicBezTo>
                    <a:cubicBezTo>
                      <a:pt x="1968503" y="1007562"/>
                      <a:pt x="1976725" y="1013541"/>
                      <a:pt x="1981584" y="1024754"/>
                    </a:cubicBezTo>
                    <a:cubicBezTo>
                      <a:pt x="1984574" y="1031855"/>
                      <a:pt x="1987937" y="1038582"/>
                      <a:pt x="1990927" y="1045683"/>
                    </a:cubicBezTo>
                    <a:cubicBezTo>
                      <a:pt x="1997281" y="1060259"/>
                      <a:pt x="2005129" y="1063996"/>
                      <a:pt x="2020453" y="1059512"/>
                    </a:cubicBezTo>
                    <a:cubicBezTo>
                      <a:pt x="2046241" y="1052037"/>
                      <a:pt x="2072403" y="1045683"/>
                      <a:pt x="2098938" y="1041198"/>
                    </a:cubicBezTo>
                    <a:cubicBezTo>
                      <a:pt x="2128090" y="1036713"/>
                      <a:pt x="2155747" y="1037461"/>
                      <a:pt x="2181535" y="1053906"/>
                    </a:cubicBezTo>
                    <a:cubicBezTo>
                      <a:pt x="2196858" y="1063623"/>
                      <a:pt x="2212929" y="1064370"/>
                      <a:pt x="2230121" y="1058764"/>
                    </a:cubicBezTo>
                    <a:lnTo>
                      <a:pt x="2417365" y="998966"/>
                    </a:lnTo>
                    <a:cubicBezTo>
                      <a:pt x="2489124" y="975794"/>
                      <a:pt x="2489124" y="1023259"/>
                      <a:pt x="2427083" y="1042693"/>
                    </a:cubicBezTo>
                    <a:cubicBezTo>
                      <a:pt x="2389335" y="1056522"/>
                      <a:pt x="2351213" y="1068481"/>
                      <a:pt x="2313092" y="1080815"/>
                    </a:cubicBezTo>
                    <a:cubicBezTo>
                      <a:pt x="2294779" y="1086795"/>
                      <a:pt x="2276092" y="1092401"/>
                      <a:pt x="2258152" y="1099876"/>
                    </a:cubicBezTo>
                    <a:cubicBezTo>
                      <a:pt x="2242455" y="1106229"/>
                      <a:pt x="2240586" y="1111835"/>
                      <a:pt x="2247313" y="1127159"/>
                    </a:cubicBezTo>
                    <a:cubicBezTo>
                      <a:pt x="2249182" y="1131644"/>
                      <a:pt x="2251798" y="1136129"/>
                      <a:pt x="2253667" y="1140987"/>
                    </a:cubicBezTo>
                    <a:cubicBezTo>
                      <a:pt x="2257031" y="1149209"/>
                      <a:pt x="2254788" y="1156310"/>
                      <a:pt x="2247313" y="1159674"/>
                    </a:cubicBezTo>
                    <a:cubicBezTo>
                      <a:pt x="2236475" y="1164906"/>
                      <a:pt x="2230121" y="1174624"/>
                      <a:pt x="2221899" y="1182846"/>
                    </a:cubicBezTo>
                    <a:cubicBezTo>
                      <a:pt x="2213303" y="1191068"/>
                      <a:pt x="2204333" y="1197048"/>
                      <a:pt x="2192000" y="1195553"/>
                    </a:cubicBezTo>
                    <a:cubicBezTo>
                      <a:pt x="2186767" y="1194806"/>
                      <a:pt x="2182656" y="1195553"/>
                      <a:pt x="2178545" y="1198543"/>
                    </a:cubicBezTo>
                    <a:cubicBezTo>
                      <a:pt x="2171818" y="1203402"/>
                      <a:pt x="2166586" y="1202654"/>
                      <a:pt x="2161727" y="1195553"/>
                    </a:cubicBezTo>
                    <a:cubicBezTo>
                      <a:pt x="2158363" y="1191068"/>
                      <a:pt x="2156494" y="1186210"/>
                      <a:pt x="2153878" y="1181351"/>
                    </a:cubicBezTo>
                    <a:cubicBezTo>
                      <a:pt x="2146777" y="1169018"/>
                      <a:pt x="2140424" y="1166028"/>
                      <a:pt x="2126969" y="1170139"/>
                    </a:cubicBezTo>
                    <a:cubicBezTo>
                      <a:pt x="2088474" y="1181351"/>
                      <a:pt x="1975604" y="1224331"/>
                      <a:pt x="1956917" y="1232180"/>
                    </a:cubicBezTo>
                    <a:cubicBezTo>
                      <a:pt x="1939725" y="1239655"/>
                      <a:pt x="1931129" y="1251614"/>
                      <a:pt x="1928886" y="1269928"/>
                    </a:cubicBezTo>
                    <a:cubicBezTo>
                      <a:pt x="1925896" y="1293847"/>
                      <a:pt x="1927391" y="1318140"/>
                      <a:pt x="1923280" y="1342060"/>
                    </a:cubicBezTo>
                    <a:cubicBezTo>
                      <a:pt x="1918048" y="1372333"/>
                      <a:pt x="1910199" y="1401484"/>
                      <a:pt x="1890765" y="1426525"/>
                    </a:cubicBezTo>
                    <a:cubicBezTo>
                      <a:pt x="1879926" y="1440353"/>
                      <a:pt x="1866472" y="1445212"/>
                      <a:pt x="1849653" y="1439980"/>
                    </a:cubicBezTo>
                    <a:cubicBezTo>
                      <a:pt x="1826108" y="1432505"/>
                      <a:pt x="1779016" y="1392515"/>
                      <a:pt x="1747248" y="1333837"/>
                    </a:cubicBezTo>
                    <a:cubicBezTo>
                      <a:pt x="1742016" y="1326736"/>
                      <a:pt x="1736784" y="1319635"/>
                      <a:pt x="1728935" y="1314777"/>
                    </a:cubicBezTo>
                    <a:cubicBezTo>
                      <a:pt x="1717349" y="1307302"/>
                      <a:pt x="1708379" y="1308797"/>
                      <a:pt x="1700157" y="1320009"/>
                    </a:cubicBezTo>
                    <a:cubicBezTo>
                      <a:pt x="1678106" y="1345423"/>
                      <a:pt x="1688945" y="1402232"/>
                      <a:pt x="1695298" y="1423161"/>
                    </a:cubicBezTo>
                    <a:cubicBezTo>
                      <a:pt x="1705389" y="1455677"/>
                      <a:pt x="1719218" y="1486324"/>
                      <a:pt x="1735288" y="1515849"/>
                    </a:cubicBezTo>
                    <a:cubicBezTo>
                      <a:pt x="1751359" y="1545748"/>
                      <a:pt x="1736410" y="1554344"/>
                      <a:pt x="1711369" y="1555092"/>
                    </a:cubicBezTo>
                    <a:cubicBezTo>
                      <a:pt x="1660914" y="1552849"/>
                      <a:pt x="1623540" y="1549112"/>
                      <a:pt x="1610833" y="1551728"/>
                    </a:cubicBezTo>
                    <a:cubicBezTo>
                      <a:pt x="1601863" y="1553597"/>
                      <a:pt x="1596631" y="1558456"/>
                      <a:pt x="1595136" y="1567425"/>
                    </a:cubicBezTo>
                    <a:cubicBezTo>
                      <a:pt x="1592520" y="1580880"/>
                      <a:pt x="1591398" y="1594708"/>
                      <a:pt x="1589903" y="1608163"/>
                    </a:cubicBezTo>
                    <a:cubicBezTo>
                      <a:pt x="1588782" y="1615638"/>
                      <a:pt x="1591772" y="1620870"/>
                      <a:pt x="1599994" y="1622739"/>
                    </a:cubicBezTo>
                    <a:cubicBezTo>
                      <a:pt x="1612702" y="1625729"/>
                      <a:pt x="1616439" y="1633204"/>
                      <a:pt x="1612702" y="1645537"/>
                    </a:cubicBezTo>
                    <a:cubicBezTo>
                      <a:pt x="1596257" y="1679548"/>
                      <a:pt x="1602611" y="1694871"/>
                      <a:pt x="1608964" y="1716922"/>
                    </a:cubicBezTo>
                    <a:cubicBezTo>
                      <a:pt x="1616439" y="1742710"/>
                      <a:pt x="1640358" y="1764013"/>
                      <a:pt x="1673248" y="1765508"/>
                    </a:cubicBezTo>
                    <a:cubicBezTo>
                      <a:pt x="1683712" y="1766255"/>
                      <a:pt x="1694177" y="1767003"/>
                      <a:pt x="1704268" y="1769619"/>
                    </a:cubicBezTo>
                    <a:cubicBezTo>
                      <a:pt x="1715854" y="1772235"/>
                      <a:pt x="1721834" y="1779710"/>
                      <a:pt x="1722955" y="1791670"/>
                    </a:cubicBezTo>
                    <a:cubicBezTo>
                      <a:pt x="1723329" y="1798023"/>
                      <a:pt x="1723329" y="1804377"/>
                      <a:pt x="1722955" y="1810731"/>
                    </a:cubicBezTo>
                    <a:cubicBezTo>
                      <a:pt x="1722581" y="1821195"/>
                      <a:pt x="1718470" y="1825306"/>
                      <a:pt x="1707632" y="1826054"/>
                    </a:cubicBezTo>
                    <a:cubicBezTo>
                      <a:pt x="1696793" y="1826801"/>
                      <a:pt x="1638116" y="1824933"/>
                      <a:pt x="1619429" y="1821195"/>
                    </a:cubicBezTo>
                    <a:cubicBezTo>
                      <a:pt x="1581681" y="1813721"/>
                      <a:pt x="1557388" y="1790549"/>
                      <a:pt x="1540943" y="1756912"/>
                    </a:cubicBezTo>
                    <a:cubicBezTo>
                      <a:pt x="1538701" y="1751680"/>
                      <a:pt x="1537206" y="1743831"/>
                      <a:pt x="1529731" y="1744578"/>
                    </a:cubicBezTo>
                    <a:cubicBezTo>
                      <a:pt x="1522256" y="1745326"/>
                      <a:pt x="1521135" y="1753175"/>
                      <a:pt x="1518893" y="1758781"/>
                    </a:cubicBezTo>
                    <a:cubicBezTo>
                      <a:pt x="1517398" y="1762518"/>
                      <a:pt x="1515903" y="1782326"/>
                      <a:pt x="1512913" y="1787559"/>
                    </a:cubicBezTo>
                    <a:cubicBezTo>
                      <a:pt x="1509175" y="1794286"/>
                      <a:pt x="1483387" y="1789427"/>
                      <a:pt x="1483761" y="1781579"/>
                    </a:cubicBezTo>
                    <a:cubicBezTo>
                      <a:pt x="1485630" y="1735609"/>
                      <a:pt x="1489367" y="1718417"/>
                      <a:pt x="1482266" y="1658244"/>
                    </a:cubicBezTo>
                    <a:cubicBezTo>
                      <a:pt x="1481892" y="1644790"/>
                      <a:pt x="1489741" y="1633951"/>
                      <a:pt x="1497963" y="1624234"/>
                    </a:cubicBezTo>
                    <a:cubicBezTo>
                      <a:pt x="1505064" y="1615638"/>
                      <a:pt x="1512539" y="1607042"/>
                      <a:pt x="1525246" y="1607042"/>
                    </a:cubicBezTo>
                    <a:cubicBezTo>
                      <a:pt x="1528984" y="1607042"/>
                      <a:pt x="1531974" y="1604426"/>
                      <a:pt x="1532347" y="1600688"/>
                    </a:cubicBezTo>
                    <a:cubicBezTo>
                      <a:pt x="1533468" y="1591345"/>
                      <a:pt x="1532347" y="1582001"/>
                      <a:pt x="1527862" y="1573779"/>
                    </a:cubicBezTo>
                    <a:cubicBezTo>
                      <a:pt x="1524499" y="1567799"/>
                      <a:pt x="1518145" y="1566304"/>
                      <a:pt x="1511792" y="1567425"/>
                    </a:cubicBezTo>
                    <a:cubicBezTo>
                      <a:pt x="1462084" y="1566304"/>
                      <a:pt x="1375001" y="1589850"/>
                      <a:pt x="1370891" y="1695618"/>
                    </a:cubicBezTo>
                    <a:cubicBezTo>
                      <a:pt x="1370891" y="1712810"/>
                      <a:pt x="1370517" y="1730376"/>
                      <a:pt x="1370891" y="1747942"/>
                    </a:cubicBezTo>
                    <a:cubicBezTo>
                      <a:pt x="1371265" y="1758781"/>
                      <a:pt x="1373881" y="1761397"/>
                      <a:pt x="1384719" y="1761771"/>
                    </a:cubicBezTo>
                    <a:lnTo>
                      <a:pt x="1389577" y="1761771"/>
                    </a:lnTo>
                    <a:cubicBezTo>
                      <a:pt x="1403033" y="1762144"/>
                      <a:pt x="1409760" y="1768498"/>
                      <a:pt x="1410882" y="1782326"/>
                    </a:cubicBezTo>
                    <a:cubicBezTo>
                      <a:pt x="1412003" y="1795033"/>
                      <a:pt x="1410134" y="1807367"/>
                      <a:pt x="1407518" y="1820074"/>
                    </a:cubicBezTo>
                    <a:cubicBezTo>
                      <a:pt x="1403780" y="1839509"/>
                      <a:pt x="1398548" y="1902297"/>
                      <a:pt x="1398922" y="1914257"/>
                    </a:cubicBezTo>
                    <a:cubicBezTo>
                      <a:pt x="1399296" y="1925095"/>
                      <a:pt x="1437043" y="1952378"/>
                      <a:pt x="1446761" y="1960601"/>
                    </a:cubicBezTo>
                    <a:cubicBezTo>
                      <a:pt x="1466195" y="1976672"/>
                      <a:pt x="1457225" y="2003581"/>
                      <a:pt x="1438912" y="2010308"/>
                    </a:cubicBezTo>
                    <a:cubicBezTo>
                      <a:pt x="1437043" y="2010308"/>
                      <a:pt x="1349213" y="1967328"/>
                      <a:pt x="1335385" y="1958358"/>
                    </a:cubicBezTo>
                    <a:cubicBezTo>
                      <a:pt x="1321931" y="1949762"/>
                      <a:pt x="1327163" y="1896691"/>
                      <a:pt x="1329405" y="1883236"/>
                    </a:cubicBezTo>
                    <a:cubicBezTo>
                      <a:pt x="1330901" y="1876135"/>
                      <a:pt x="1332395" y="1868660"/>
                      <a:pt x="1326415" y="1862307"/>
                    </a:cubicBezTo>
                    <a:cubicBezTo>
                      <a:pt x="1320063" y="1855206"/>
                      <a:pt x="1313335" y="1855206"/>
                      <a:pt x="1307355" y="1862681"/>
                    </a:cubicBezTo>
                    <a:cubicBezTo>
                      <a:pt x="1301375" y="1870529"/>
                      <a:pt x="1287173" y="1912388"/>
                      <a:pt x="1283435" y="1924348"/>
                    </a:cubicBezTo>
                    <a:cubicBezTo>
                      <a:pt x="1282687" y="1927338"/>
                      <a:pt x="1268111" y="1929954"/>
                      <a:pt x="1267365" y="1922853"/>
                    </a:cubicBezTo>
                    <a:cubicBezTo>
                      <a:pt x="1266243" y="1909024"/>
                      <a:pt x="1266991" y="1895196"/>
                      <a:pt x="1270355" y="1882115"/>
                    </a:cubicBezTo>
                    <a:cubicBezTo>
                      <a:pt x="1275961" y="1861186"/>
                      <a:pt x="1276335" y="1840256"/>
                      <a:pt x="1273345" y="1818953"/>
                    </a:cubicBezTo>
                    <a:cubicBezTo>
                      <a:pt x="1270729" y="1800640"/>
                      <a:pt x="1278577" y="1784943"/>
                      <a:pt x="1290537" y="1771488"/>
                    </a:cubicBezTo>
                    <a:cubicBezTo>
                      <a:pt x="1296517" y="1764387"/>
                      <a:pt x="1304739" y="1762892"/>
                      <a:pt x="1313335" y="1764013"/>
                    </a:cubicBezTo>
                    <a:cubicBezTo>
                      <a:pt x="1319689" y="1764760"/>
                      <a:pt x="1321931" y="1762518"/>
                      <a:pt x="1321557" y="1756164"/>
                    </a:cubicBezTo>
                    <a:cubicBezTo>
                      <a:pt x="1320809" y="1745700"/>
                      <a:pt x="1320063" y="1735235"/>
                      <a:pt x="1319689" y="1724770"/>
                    </a:cubicBezTo>
                    <a:cubicBezTo>
                      <a:pt x="1319689" y="1718790"/>
                      <a:pt x="1315951" y="1719912"/>
                      <a:pt x="1312587" y="1720285"/>
                    </a:cubicBezTo>
                    <a:cubicBezTo>
                      <a:pt x="1297263" y="1721407"/>
                      <a:pt x="1282315" y="1723275"/>
                      <a:pt x="1266991" y="1722154"/>
                    </a:cubicBezTo>
                    <a:cubicBezTo>
                      <a:pt x="1240829" y="1720659"/>
                      <a:pt x="1218779" y="1711316"/>
                      <a:pt x="1200465" y="1691881"/>
                    </a:cubicBezTo>
                    <a:cubicBezTo>
                      <a:pt x="1152999" y="1640679"/>
                      <a:pt x="1111515" y="1584991"/>
                      <a:pt x="1070776" y="1528556"/>
                    </a:cubicBezTo>
                    <a:cubicBezTo>
                      <a:pt x="1045362" y="1493051"/>
                      <a:pt x="1046109" y="1498283"/>
                      <a:pt x="1010604" y="1507253"/>
                    </a:cubicBezTo>
                    <a:lnTo>
                      <a:pt x="785238" y="1564062"/>
                    </a:lnTo>
                    <a:cubicBezTo>
                      <a:pt x="750481" y="1573779"/>
                      <a:pt x="722450" y="1596203"/>
                      <a:pt x="692924" y="1616012"/>
                    </a:cubicBezTo>
                    <a:cubicBezTo>
                      <a:pt x="659662" y="1638436"/>
                      <a:pt x="626772" y="1661982"/>
                      <a:pt x="595378" y="1687396"/>
                    </a:cubicBezTo>
                    <a:cubicBezTo>
                      <a:pt x="497084" y="1762144"/>
                      <a:pt x="335254" y="1804377"/>
                      <a:pt x="242941" y="1799892"/>
                    </a:cubicBezTo>
                    <a:cubicBezTo>
                      <a:pt x="217900" y="1798023"/>
                      <a:pt x="192859" y="1772235"/>
                      <a:pt x="195475" y="1747568"/>
                    </a:cubicBezTo>
                    <a:cubicBezTo>
                      <a:pt x="193233" y="1684780"/>
                      <a:pt x="114747" y="1641052"/>
                      <a:pt x="94192" y="1558456"/>
                    </a:cubicBezTo>
                    <a:cubicBezTo>
                      <a:pt x="92697" y="1551728"/>
                      <a:pt x="107646" y="1554344"/>
                      <a:pt x="113626" y="1550981"/>
                    </a:cubicBezTo>
                    <a:cubicBezTo>
                      <a:pt x="119232" y="1547617"/>
                      <a:pt x="119980" y="1544627"/>
                      <a:pt x="115869" y="1539769"/>
                    </a:cubicBezTo>
                    <a:cubicBezTo>
                      <a:pt x="77373" y="1495293"/>
                      <a:pt x="76252" y="1451939"/>
                      <a:pt x="34019" y="1408212"/>
                    </a:cubicBezTo>
                    <a:cubicBezTo>
                      <a:pt x="29535" y="1397373"/>
                      <a:pt x="43737" y="1385787"/>
                      <a:pt x="58686" y="1382424"/>
                    </a:cubicBezTo>
                    <a:cubicBezTo>
                      <a:pt x="29908" y="1364484"/>
                      <a:pt x="-18678" y="1311039"/>
                      <a:pt x="7484" y="1312534"/>
                    </a:cubicBezTo>
                    <a:cubicBezTo>
                      <a:pt x="170809" y="1413070"/>
                      <a:pt x="463448" y="1515102"/>
                      <a:pt x="662651" y="1505384"/>
                    </a:cubicBezTo>
                    <a:cubicBezTo>
                      <a:pt x="696662" y="1501273"/>
                      <a:pt x="729551" y="1492303"/>
                      <a:pt x="762440" y="1482586"/>
                    </a:cubicBezTo>
                    <a:cubicBezTo>
                      <a:pt x="832330" y="1462404"/>
                      <a:pt x="902967" y="1444465"/>
                      <a:pt x="972109" y="1422040"/>
                    </a:cubicBezTo>
                    <a:cubicBezTo>
                      <a:pt x="996028" y="1414192"/>
                      <a:pt x="996028" y="1414192"/>
                      <a:pt x="978836" y="1397000"/>
                    </a:cubicBezTo>
                    <a:cubicBezTo>
                      <a:pt x="936603" y="1354767"/>
                      <a:pt x="845411" y="1210877"/>
                      <a:pt x="839431" y="1152573"/>
                    </a:cubicBezTo>
                    <a:cubicBezTo>
                      <a:pt x="825229" y="1078572"/>
                      <a:pt x="855875" y="1047178"/>
                      <a:pt x="897734" y="1007935"/>
                    </a:cubicBezTo>
                    <a:cubicBezTo>
                      <a:pt x="1035645" y="906652"/>
                      <a:pt x="1136555" y="846106"/>
                      <a:pt x="1182899" y="774721"/>
                    </a:cubicBezTo>
                    <a:cubicBezTo>
                      <a:pt x="1262693" y="704084"/>
                      <a:pt x="1324609" y="624290"/>
                      <a:pt x="1376497" y="584113"/>
                    </a:cubicBezTo>
                    <a:cubicBezTo>
                      <a:pt x="1428385" y="543936"/>
                      <a:pt x="1420225" y="536275"/>
                      <a:pt x="1494226" y="533658"/>
                    </a:cubicBezTo>
                    <a:cubicBezTo>
                      <a:pt x="1499458" y="533285"/>
                      <a:pt x="1506933" y="532163"/>
                      <a:pt x="1506933" y="526183"/>
                    </a:cubicBezTo>
                    <a:cubicBezTo>
                      <a:pt x="1506559" y="520577"/>
                      <a:pt x="1499084" y="520951"/>
                      <a:pt x="1494226" y="520204"/>
                    </a:cubicBezTo>
                    <a:cubicBezTo>
                      <a:pt x="1458347" y="514971"/>
                      <a:pt x="1444892" y="486567"/>
                      <a:pt x="1430316" y="459284"/>
                    </a:cubicBezTo>
                    <a:cubicBezTo>
                      <a:pt x="1426579" y="452930"/>
                      <a:pt x="1487498" y="472365"/>
                      <a:pt x="1525994" y="453304"/>
                    </a:cubicBezTo>
                    <a:cubicBezTo>
                      <a:pt x="1541317" y="448445"/>
                      <a:pt x="1573833" y="428263"/>
                      <a:pt x="1573085" y="425273"/>
                    </a:cubicBezTo>
                    <a:cubicBezTo>
                      <a:pt x="1571964" y="421910"/>
                      <a:pt x="1519640" y="421910"/>
                      <a:pt x="1497216" y="417051"/>
                    </a:cubicBezTo>
                    <a:cubicBezTo>
                      <a:pt x="1472923" y="411819"/>
                      <a:pt x="1450872" y="402475"/>
                      <a:pt x="1433680" y="383415"/>
                    </a:cubicBezTo>
                    <a:cubicBezTo>
                      <a:pt x="1423215" y="371829"/>
                      <a:pt x="1424710" y="366970"/>
                      <a:pt x="1440033" y="363233"/>
                    </a:cubicBezTo>
                    <a:cubicBezTo>
                      <a:pt x="1457225" y="358748"/>
                      <a:pt x="1551408" y="359495"/>
                      <a:pt x="1580560" y="356131"/>
                    </a:cubicBezTo>
                    <a:cubicBezTo>
                      <a:pt x="1589530" y="355384"/>
                      <a:pt x="1594388" y="351647"/>
                      <a:pt x="1597378" y="342677"/>
                    </a:cubicBezTo>
                    <a:cubicBezTo>
                      <a:pt x="1616439" y="285494"/>
                      <a:pt x="1645591" y="169635"/>
                      <a:pt x="1549913" y="18643"/>
                    </a:cubicBezTo>
                    <a:cubicBezTo>
                      <a:pt x="1545802" y="13411"/>
                      <a:pt x="1537580" y="6684"/>
                      <a:pt x="1541317" y="1451"/>
                    </a:cubicBezTo>
                    <a:cubicBezTo>
                      <a:pt x="1542812" y="-791"/>
                      <a:pt x="1545615" y="-137"/>
                      <a:pt x="1548792" y="1405"/>
                    </a:cubicBezTo>
                    <a:close/>
                  </a:path>
                </a:pathLst>
              </a:custGeom>
              <a:grpFill/>
              <a:ln w="372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38" name="Freeform: Shape 137">
            <a:extLst>
              <a:ext uri="{FF2B5EF4-FFF2-40B4-BE49-F238E27FC236}">
                <a16:creationId xmlns:a16="http://schemas.microsoft.com/office/drawing/2014/main" id="{778737F7-43AA-4E3A-93ED-8D346A84F1BB}"/>
              </a:ext>
            </a:extLst>
          </p:cNvPr>
          <p:cNvSpPr/>
          <p:nvPr/>
        </p:nvSpPr>
        <p:spPr>
          <a:xfrm>
            <a:off x="-32557" y="5268116"/>
            <a:ext cx="3001429" cy="1601084"/>
          </a:xfrm>
          <a:custGeom>
            <a:avLst/>
            <a:gdLst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271511 w 5728127"/>
              <a:gd name="connsiteY643" fmla="*/ 925794 h 3062599"/>
              <a:gd name="connsiteX644" fmla="*/ 300709 w 5728127"/>
              <a:gd name="connsiteY644" fmla="*/ 890187 h 3062599"/>
              <a:gd name="connsiteX645" fmla="*/ 489429 w 5728127"/>
              <a:gd name="connsiteY645" fmla="*/ 794759 h 3062599"/>
              <a:gd name="connsiteX646" fmla="*/ 620465 w 5728127"/>
              <a:gd name="connsiteY646" fmla="*/ 744908 h 3062599"/>
              <a:gd name="connsiteX647" fmla="*/ 710908 w 5728127"/>
              <a:gd name="connsiteY647" fmla="*/ 690073 h 3062599"/>
              <a:gd name="connsiteX648" fmla="*/ 1050603 w 5728127"/>
              <a:gd name="connsiteY648" fmla="*/ 664435 h 3062599"/>
              <a:gd name="connsiteX649" fmla="*/ 1115408 w 5728127"/>
              <a:gd name="connsiteY649" fmla="*/ 731378 h 3062599"/>
              <a:gd name="connsiteX650" fmla="*/ 1123242 w 5728127"/>
              <a:gd name="connsiteY650" fmla="*/ 836063 h 3062599"/>
              <a:gd name="connsiteX651" fmla="*/ 1136773 w 5728127"/>
              <a:gd name="connsiteY651" fmla="*/ 779091 h 3062599"/>
              <a:gd name="connsiteX652" fmla="*/ 1068407 w 5728127"/>
              <a:gd name="connsiteY652" fmla="*/ 537673 h 3062599"/>
              <a:gd name="connsiteX653" fmla="*/ 990782 w 5728127"/>
              <a:gd name="connsiteY653" fmla="*/ 470019 h 3062599"/>
              <a:gd name="connsiteX654" fmla="*/ 954463 w 5728127"/>
              <a:gd name="connsiteY654" fmla="*/ 408774 h 3062599"/>
              <a:gd name="connsiteX655" fmla="*/ 877551 w 5728127"/>
              <a:gd name="connsiteY655" fmla="*/ 138869 h 3062599"/>
              <a:gd name="connsiteX656" fmla="*/ 874702 w 5728127"/>
              <a:gd name="connsiteY656" fmla="*/ 51987 h 3062599"/>
              <a:gd name="connsiteX657" fmla="*/ 888945 w 5728127"/>
              <a:gd name="connsiteY657" fmla="*/ 25637 h 3062599"/>
              <a:gd name="connsiteX658" fmla="*/ 923840 w 5728127"/>
              <a:gd name="connsiteY658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271511 w 5728127"/>
              <a:gd name="connsiteY643" fmla="*/ 925794 h 3062599"/>
              <a:gd name="connsiteX644" fmla="*/ 489429 w 5728127"/>
              <a:gd name="connsiteY644" fmla="*/ 794759 h 3062599"/>
              <a:gd name="connsiteX645" fmla="*/ 620465 w 5728127"/>
              <a:gd name="connsiteY645" fmla="*/ 744908 h 3062599"/>
              <a:gd name="connsiteX646" fmla="*/ 710908 w 5728127"/>
              <a:gd name="connsiteY646" fmla="*/ 690073 h 3062599"/>
              <a:gd name="connsiteX647" fmla="*/ 1050603 w 5728127"/>
              <a:gd name="connsiteY647" fmla="*/ 664435 h 3062599"/>
              <a:gd name="connsiteX648" fmla="*/ 1115408 w 5728127"/>
              <a:gd name="connsiteY648" fmla="*/ 731378 h 3062599"/>
              <a:gd name="connsiteX649" fmla="*/ 1123242 w 5728127"/>
              <a:gd name="connsiteY649" fmla="*/ 836063 h 3062599"/>
              <a:gd name="connsiteX650" fmla="*/ 1136773 w 5728127"/>
              <a:gd name="connsiteY650" fmla="*/ 779091 h 3062599"/>
              <a:gd name="connsiteX651" fmla="*/ 1068407 w 5728127"/>
              <a:gd name="connsiteY651" fmla="*/ 537673 h 3062599"/>
              <a:gd name="connsiteX652" fmla="*/ 990782 w 5728127"/>
              <a:gd name="connsiteY652" fmla="*/ 470019 h 3062599"/>
              <a:gd name="connsiteX653" fmla="*/ 954463 w 5728127"/>
              <a:gd name="connsiteY653" fmla="*/ 408774 h 3062599"/>
              <a:gd name="connsiteX654" fmla="*/ 877551 w 5728127"/>
              <a:gd name="connsiteY654" fmla="*/ 138869 h 3062599"/>
              <a:gd name="connsiteX655" fmla="*/ 874702 w 5728127"/>
              <a:gd name="connsiteY655" fmla="*/ 51987 h 3062599"/>
              <a:gd name="connsiteX656" fmla="*/ 888945 w 5728127"/>
              <a:gd name="connsiteY656" fmla="*/ 25637 h 3062599"/>
              <a:gd name="connsiteX657" fmla="*/ 923840 w 5728127"/>
              <a:gd name="connsiteY657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111854 w 5728127"/>
              <a:gd name="connsiteY643" fmla="*/ 1216080 h 3062599"/>
              <a:gd name="connsiteX644" fmla="*/ 489429 w 5728127"/>
              <a:gd name="connsiteY644" fmla="*/ 794759 h 3062599"/>
              <a:gd name="connsiteX645" fmla="*/ 620465 w 5728127"/>
              <a:gd name="connsiteY645" fmla="*/ 744908 h 3062599"/>
              <a:gd name="connsiteX646" fmla="*/ 710908 w 5728127"/>
              <a:gd name="connsiteY646" fmla="*/ 690073 h 3062599"/>
              <a:gd name="connsiteX647" fmla="*/ 1050603 w 5728127"/>
              <a:gd name="connsiteY647" fmla="*/ 664435 h 3062599"/>
              <a:gd name="connsiteX648" fmla="*/ 1115408 w 5728127"/>
              <a:gd name="connsiteY648" fmla="*/ 731378 h 3062599"/>
              <a:gd name="connsiteX649" fmla="*/ 1123242 w 5728127"/>
              <a:gd name="connsiteY649" fmla="*/ 836063 h 3062599"/>
              <a:gd name="connsiteX650" fmla="*/ 1136773 w 5728127"/>
              <a:gd name="connsiteY650" fmla="*/ 779091 h 3062599"/>
              <a:gd name="connsiteX651" fmla="*/ 1068407 w 5728127"/>
              <a:gd name="connsiteY651" fmla="*/ 537673 h 3062599"/>
              <a:gd name="connsiteX652" fmla="*/ 990782 w 5728127"/>
              <a:gd name="connsiteY652" fmla="*/ 470019 h 3062599"/>
              <a:gd name="connsiteX653" fmla="*/ 954463 w 5728127"/>
              <a:gd name="connsiteY653" fmla="*/ 408774 h 3062599"/>
              <a:gd name="connsiteX654" fmla="*/ 877551 w 5728127"/>
              <a:gd name="connsiteY654" fmla="*/ 138869 h 3062599"/>
              <a:gd name="connsiteX655" fmla="*/ 874702 w 5728127"/>
              <a:gd name="connsiteY655" fmla="*/ 51987 h 3062599"/>
              <a:gd name="connsiteX656" fmla="*/ 888945 w 5728127"/>
              <a:gd name="connsiteY656" fmla="*/ 25637 h 3062599"/>
              <a:gd name="connsiteX657" fmla="*/ 923840 w 5728127"/>
              <a:gd name="connsiteY657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489429 w 5728127"/>
              <a:gd name="connsiteY643" fmla="*/ 794759 h 3062599"/>
              <a:gd name="connsiteX644" fmla="*/ 620465 w 5728127"/>
              <a:gd name="connsiteY644" fmla="*/ 744908 h 3062599"/>
              <a:gd name="connsiteX645" fmla="*/ 710908 w 5728127"/>
              <a:gd name="connsiteY645" fmla="*/ 690073 h 3062599"/>
              <a:gd name="connsiteX646" fmla="*/ 1050603 w 5728127"/>
              <a:gd name="connsiteY646" fmla="*/ 664435 h 3062599"/>
              <a:gd name="connsiteX647" fmla="*/ 1115408 w 5728127"/>
              <a:gd name="connsiteY647" fmla="*/ 731378 h 3062599"/>
              <a:gd name="connsiteX648" fmla="*/ 1123242 w 5728127"/>
              <a:gd name="connsiteY648" fmla="*/ 836063 h 3062599"/>
              <a:gd name="connsiteX649" fmla="*/ 1136773 w 5728127"/>
              <a:gd name="connsiteY649" fmla="*/ 779091 h 3062599"/>
              <a:gd name="connsiteX650" fmla="*/ 1068407 w 5728127"/>
              <a:gd name="connsiteY650" fmla="*/ 537673 h 3062599"/>
              <a:gd name="connsiteX651" fmla="*/ 990782 w 5728127"/>
              <a:gd name="connsiteY651" fmla="*/ 470019 h 3062599"/>
              <a:gd name="connsiteX652" fmla="*/ 954463 w 5728127"/>
              <a:gd name="connsiteY652" fmla="*/ 408774 h 3062599"/>
              <a:gd name="connsiteX653" fmla="*/ 877551 w 5728127"/>
              <a:gd name="connsiteY653" fmla="*/ 138869 h 3062599"/>
              <a:gd name="connsiteX654" fmla="*/ 874702 w 5728127"/>
              <a:gd name="connsiteY654" fmla="*/ 51987 h 3062599"/>
              <a:gd name="connsiteX655" fmla="*/ 888945 w 5728127"/>
              <a:gd name="connsiteY655" fmla="*/ 25637 h 3062599"/>
              <a:gd name="connsiteX656" fmla="*/ 923840 w 5728127"/>
              <a:gd name="connsiteY656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82 w 5728127"/>
              <a:gd name="connsiteY641" fmla="*/ 1887703 h 3062599"/>
              <a:gd name="connsiteX642" fmla="*/ 267843 w 5728127"/>
              <a:gd name="connsiteY642" fmla="*/ 910164 h 3062599"/>
              <a:gd name="connsiteX643" fmla="*/ 489429 w 5728127"/>
              <a:gd name="connsiteY643" fmla="*/ 794759 h 3062599"/>
              <a:gd name="connsiteX644" fmla="*/ 620465 w 5728127"/>
              <a:gd name="connsiteY644" fmla="*/ 744908 h 3062599"/>
              <a:gd name="connsiteX645" fmla="*/ 710908 w 5728127"/>
              <a:gd name="connsiteY645" fmla="*/ 690073 h 3062599"/>
              <a:gd name="connsiteX646" fmla="*/ 1050603 w 5728127"/>
              <a:gd name="connsiteY646" fmla="*/ 664435 h 3062599"/>
              <a:gd name="connsiteX647" fmla="*/ 1115408 w 5728127"/>
              <a:gd name="connsiteY647" fmla="*/ 731378 h 3062599"/>
              <a:gd name="connsiteX648" fmla="*/ 1123242 w 5728127"/>
              <a:gd name="connsiteY648" fmla="*/ 836063 h 3062599"/>
              <a:gd name="connsiteX649" fmla="*/ 1136773 w 5728127"/>
              <a:gd name="connsiteY649" fmla="*/ 779091 h 3062599"/>
              <a:gd name="connsiteX650" fmla="*/ 1068407 w 5728127"/>
              <a:gd name="connsiteY650" fmla="*/ 537673 h 3062599"/>
              <a:gd name="connsiteX651" fmla="*/ 990782 w 5728127"/>
              <a:gd name="connsiteY651" fmla="*/ 470019 h 3062599"/>
              <a:gd name="connsiteX652" fmla="*/ 954463 w 5728127"/>
              <a:gd name="connsiteY652" fmla="*/ 408774 h 3062599"/>
              <a:gd name="connsiteX653" fmla="*/ 877551 w 5728127"/>
              <a:gd name="connsiteY653" fmla="*/ 138869 h 3062599"/>
              <a:gd name="connsiteX654" fmla="*/ 874702 w 5728127"/>
              <a:gd name="connsiteY654" fmla="*/ 51987 h 3062599"/>
              <a:gd name="connsiteX655" fmla="*/ 888945 w 5728127"/>
              <a:gd name="connsiteY655" fmla="*/ 25637 h 3062599"/>
              <a:gd name="connsiteX656" fmla="*/ 923840 w 5728127"/>
              <a:gd name="connsiteY656" fmla="*/ 0 h 3062599"/>
              <a:gd name="connsiteX0" fmla="*/ 3024352 w 5779785"/>
              <a:gd name="connsiteY0" fmla="*/ 2889903 h 3062599"/>
              <a:gd name="connsiteX1" fmla="*/ 3000139 w 5779785"/>
              <a:gd name="connsiteY1" fmla="*/ 2909843 h 3062599"/>
              <a:gd name="connsiteX2" fmla="*/ 2961683 w 5779785"/>
              <a:gd name="connsiteY2" fmla="*/ 2989604 h 3062599"/>
              <a:gd name="connsiteX3" fmla="*/ 2949577 w 5779785"/>
              <a:gd name="connsiteY3" fmla="*/ 2996013 h 3062599"/>
              <a:gd name="connsiteX4" fmla="*/ 2945304 w 5779785"/>
              <a:gd name="connsiteY4" fmla="*/ 2982482 h 3062599"/>
              <a:gd name="connsiteX5" fmla="*/ 2948152 w 5779785"/>
              <a:gd name="connsiteY5" fmla="*/ 2939753 h 3062599"/>
              <a:gd name="connsiteX6" fmla="*/ 2932485 w 5779785"/>
              <a:gd name="connsiteY6" fmla="*/ 2924086 h 3062599"/>
              <a:gd name="connsiteX7" fmla="*/ 2882635 w 5779785"/>
              <a:gd name="connsiteY7" fmla="*/ 2931207 h 3062599"/>
              <a:gd name="connsiteX8" fmla="*/ 2871240 w 5779785"/>
              <a:gd name="connsiteY8" fmla="*/ 2949723 h 3062599"/>
              <a:gd name="connsiteX9" fmla="*/ 2999427 w 5779785"/>
              <a:gd name="connsiteY9" fmla="*/ 3035181 h 3062599"/>
              <a:gd name="connsiteX10" fmla="*/ 3068506 w 5779785"/>
              <a:gd name="connsiteY10" fmla="*/ 2999574 h 3062599"/>
              <a:gd name="connsiteX11" fmla="*/ 3058536 w 5779785"/>
              <a:gd name="connsiteY11" fmla="*/ 2909131 h 3062599"/>
              <a:gd name="connsiteX12" fmla="*/ 3024352 w 5779785"/>
              <a:gd name="connsiteY12" fmla="*/ 2889903 h 3062599"/>
              <a:gd name="connsiteX13" fmla="*/ 1616433 w 5779785"/>
              <a:gd name="connsiteY13" fmla="*/ 2827946 h 3062599"/>
              <a:gd name="connsiteX14" fmla="*/ 1540945 w 5779785"/>
              <a:gd name="connsiteY14" fmla="*/ 2897024 h 3062599"/>
              <a:gd name="connsiteX15" fmla="*/ 1561597 w 5779785"/>
              <a:gd name="connsiteY15" fmla="*/ 2991028 h 3062599"/>
              <a:gd name="connsiteX16" fmla="*/ 1804440 w 5779785"/>
              <a:gd name="connsiteY16" fmla="*/ 2946163 h 3062599"/>
              <a:gd name="connsiteX17" fmla="*/ 1802304 w 5779785"/>
              <a:gd name="connsiteY17" fmla="*/ 2933344 h 3062599"/>
              <a:gd name="connsiteX18" fmla="*/ 1709724 w 5779785"/>
              <a:gd name="connsiteY18" fmla="*/ 2890615 h 3062599"/>
              <a:gd name="connsiteX19" fmla="*/ 1684087 w 5779785"/>
              <a:gd name="connsiteY19" fmla="*/ 2991028 h 3062599"/>
              <a:gd name="connsiteX20" fmla="*/ 1652040 w 5779785"/>
              <a:gd name="connsiteY20" fmla="*/ 2865689 h 3062599"/>
              <a:gd name="connsiteX21" fmla="*/ 1616433 w 5779785"/>
              <a:gd name="connsiteY21" fmla="*/ 2827946 h 3062599"/>
              <a:gd name="connsiteX22" fmla="*/ 2033130 w 5779785"/>
              <a:gd name="connsiteY22" fmla="*/ 2817709 h 3062599"/>
              <a:gd name="connsiteX23" fmla="*/ 2008115 w 5779785"/>
              <a:gd name="connsiteY23" fmla="*/ 2817976 h 3062599"/>
              <a:gd name="connsiteX24" fmla="*/ 1985326 w 5779785"/>
              <a:gd name="connsiteY24" fmla="*/ 2851446 h 3062599"/>
              <a:gd name="connsiteX25" fmla="*/ 1961825 w 5779785"/>
              <a:gd name="connsiteY25" fmla="*/ 2983194 h 3062599"/>
              <a:gd name="connsiteX26" fmla="*/ 1933339 w 5779785"/>
              <a:gd name="connsiteY26" fmla="*/ 2900585 h 3062599"/>
              <a:gd name="connsiteX27" fmla="*/ 1916248 w 5779785"/>
              <a:gd name="connsiteY27" fmla="*/ 2893463 h 3062599"/>
              <a:gd name="connsiteX28" fmla="*/ 1845033 w 5779785"/>
              <a:gd name="connsiteY28" fmla="*/ 2931207 h 3062599"/>
              <a:gd name="connsiteX29" fmla="*/ 1841472 w 5779785"/>
              <a:gd name="connsiteY29" fmla="*/ 2948299 h 3062599"/>
              <a:gd name="connsiteX30" fmla="*/ 2054405 w 5779785"/>
              <a:gd name="connsiteY30" fmla="*/ 2996013 h 3062599"/>
              <a:gd name="connsiteX31" fmla="*/ 2106392 w 5779785"/>
              <a:gd name="connsiteY31" fmla="*/ 2925510 h 3062599"/>
              <a:gd name="connsiteX32" fmla="*/ 2056541 w 5779785"/>
              <a:gd name="connsiteY32" fmla="*/ 2826521 h 3062599"/>
              <a:gd name="connsiteX33" fmla="*/ 2033130 w 5779785"/>
              <a:gd name="connsiteY33" fmla="*/ 2817709 h 3062599"/>
              <a:gd name="connsiteX34" fmla="*/ 2716704 w 5779785"/>
              <a:gd name="connsiteY34" fmla="*/ 2794474 h 3062599"/>
              <a:gd name="connsiteX35" fmla="*/ 2648338 w 5779785"/>
              <a:gd name="connsiteY35" fmla="*/ 2850734 h 3062599"/>
              <a:gd name="connsiteX36" fmla="*/ 2666141 w 5779785"/>
              <a:gd name="connsiteY36" fmla="*/ 2921237 h 3062599"/>
              <a:gd name="connsiteX37" fmla="*/ 2848451 w 5779785"/>
              <a:gd name="connsiteY37" fmla="*/ 2926222 h 3062599"/>
              <a:gd name="connsiteX38" fmla="*/ 2797177 w 5779785"/>
              <a:gd name="connsiteY38" fmla="*/ 2879220 h 3062599"/>
              <a:gd name="connsiteX39" fmla="*/ 2780085 w 5779785"/>
              <a:gd name="connsiteY39" fmla="*/ 2881357 h 3062599"/>
              <a:gd name="connsiteX40" fmla="*/ 2759433 w 5779785"/>
              <a:gd name="connsiteY40" fmla="*/ 2916252 h 3062599"/>
              <a:gd name="connsiteX41" fmla="*/ 2744478 w 5779785"/>
              <a:gd name="connsiteY41" fmla="*/ 2928359 h 3062599"/>
              <a:gd name="connsiteX42" fmla="*/ 2736644 w 5779785"/>
              <a:gd name="connsiteY42" fmla="*/ 2911267 h 3062599"/>
              <a:gd name="connsiteX43" fmla="*/ 2748039 w 5779785"/>
              <a:gd name="connsiteY43" fmla="*/ 2837916 h 3062599"/>
              <a:gd name="connsiteX44" fmla="*/ 2716704 w 5779785"/>
              <a:gd name="connsiteY44" fmla="*/ 2794474 h 3062599"/>
              <a:gd name="connsiteX45" fmla="*/ 602332 w 5779785"/>
              <a:gd name="connsiteY45" fmla="*/ 2701895 h 3062599"/>
              <a:gd name="connsiteX46" fmla="*/ 573134 w 5779785"/>
              <a:gd name="connsiteY46" fmla="*/ 2719699 h 3062599"/>
              <a:gd name="connsiteX47" fmla="*/ 453493 w 5779785"/>
              <a:gd name="connsiteY47" fmla="*/ 2887054 h 3062599"/>
              <a:gd name="connsiteX48" fmla="*/ 434265 w 5779785"/>
              <a:gd name="connsiteY48" fmla="*/ 2876372 h 3062599"/>
              <a:gd name="connsiteX49" fmla="*/ 454917 w 5779785"/>
              <a:gd name="connsiteY49" fmla="*/ 2778095 h 3062599"/>
              <a:gd name="connsiteX50" fmla="*/ 469872 w 5779785"/>
              <a:gd name="connsiteY50" fmla="*/ 2737502 h 3062599"/>
              <a:gd name="connsiteX51" fmla="*/ 347382 w 5779785"/>
              <a:gd name="connsiteY51" fmla="*/ 2741776 h 3062599"/>
              <a:gd name="connsiteX52" fmla="*/ 303229 w 5779785"/>
              <a:gd name="connsiteY52" fmla="*/ 2737502 h 3062599"/>
              <a:gd name="connsiteX53" fmla="*/ 311063 w 5779785"/>
              <a:gd name="connsiteY53" fmla="*/ 2785217 h 3062599"/>
              <a:gd name="connsiteX54" fmla="*/ 464175 w 5779785"/>
              <a:gd name="connsiteY54" fmla="*/ 2962542 h 3062599"/>
              <a:gd name="connsiteX55" fmla="*/ 552481 w 5779785"/>
              <a:gd name="connsiteY55" fmla="*/ 2981058 h 3062599"/>
              <a:gd name="connsiteX56" fmla="*/ 670698 w 5779785"/>
              <a:gd name="connsiteY56" fmla="*/ 2931920 h 3062599"/>
              <a:gd name="connsiteX57" fmla="*/ 696336 w 5779785"/>
              <a:gd name="connsiteY57" fmla="*/ 2792338 h 3062599"/>
              <a:gd name="connsiteX58" fmla="*/ 602332 w 5779785"/>
              <a:gd name="connsiteY58" fmla="*/ 2701895 h 3062599"/>
              <a:gd name="connsiteX59" fmla="*/ 870846 w 5779785"/>
              <a:gd name="connsiteY59" fmla="*/ 2552166 h 3062599"/>
              <a:gd name="connsiteX60" fmla="*/ 852296 w 5779785"/>
              <a:gd name="connsiteY60" fmla="*/ 2556617 h 3062599"/>
              <a:gd name="connsiteX61" fmla="*/ 806719 w 5779785"/>
              <a:gd name="connsiteY61" fmla="*/ 2625695 h 3062599"/>
              <a:gd name="connsiteX62" fmla="*/ 848023 w 5779785"/>
              <a:gd name="connsiteY62" fmla="*/ 2689789 h 3062599"/>
              <a:gd name="connsiteX63" fmla="*/ 1004696 w 5779785"/>
              <a:gd name="connsiteY63" fmla="*/ 2647772 h 3062599"/>
              <a:gd name="connsiteX64" fmla="*/ 994726 w 5779785"/>
              <a:gd name="connsiteY64" fmla="*/ 2622135 h 3062599"/>
              <a:gd name="connsiteX65" fmla="*/ 950573 w 5779785"/>
              <a:gd name="connsiteY65" fmla="*/ 2603618 h 3062599"/>
              <a:gd name="connsiteX66" fmla="*/ 937754 w 5779785"/>
              <a:gd name="connsiteY66" fmla="*/ 2611452 h 3062599"/>
              <a:gd name="connsiteX67" fmla="*/ 924223 w 5779785"/>
              <a:gd name="connsiteY67" fmla="*/ 2672697 h 3062599"/>
              <a:gd name="connsiteX68" fmla="*/ 897162 w 5779785"/>
              <a:gd name="connsiteY68" fmla="*/ 2630680 h 3062599"/>
              <a:gd name="connsiteX69" fmla="*/ 892177 w 5779785"/>
              <a:gd name="connsiteY69" fmla="*/ 2585815 h 3062599"/>
              <a:gd name="connsiteX70" fmla="*/ 870846 w 5779785"/>
              <a:gd name="connsiteY70" fmla="*/ 2552166 h 3062599"/>
              <a:gd name="connsiteX71" fmla="*/ 1174900 w 5779785"/>
              <a:gd name="connsiteY71" fmla="*/ 2525282 h 3062599"/>
              <a:gd name="connsiteX72" fmla="*/ 1149975 w 5779785"/>
              <a:gd name="connsiteY72" fmla="*/ 2557329 h 3062599"/>
              <a:gd name="connsiteX73" fmla="*/ 1143565 w 5779785"/>
              <a:gd name="connsiteY73" fmla="*/ 2641362 h 3062599"/>
              <a:gd name="connsiteX74" fmla="*/ 1134308 w 5779785"/>
              <a:gd name="connsiteY74" fmla="*/ 2651333 h 3062599"/>
              <a:gd name="connsiteX75" fmla="*/ 1126474 w 5779785"/>
              <a:gd name="connsiteY75" fmla="*/ 2642075 h 3062599"/>
              <a:gd name="connsiteX76" fmla="*/ 1107246 w 5779785"/>
              <a:gd name="connsiteY76" fmla="*/ 2581542 h 3062599"/>
              <a:gd name="connsiteX77" fmla="*/ 1036031 w 5779785"/>
              <a:gd name="connsiteY77" fmla="*/ 2625695 h 3062599"/>
              <a:gd name="connsiteX78" fmla="*/ 1221902 w 5779785"/>
              <a:gd name="connsiteY78" fmla="*/ 2652045 h 3062599"/>
              <a:gd name="connsiteX79" fmla="*/ 1239706 w 5779785"/>
              <a:gd name="connsiteY79" fmla="*/ 2577269 h 3062599"/>
              <a:gd name="connsiteX80" fmla="*/ 1174900 w 5779785"/>
              <a:gd name="connsiteY80" fmla="*/ 2525282 h 3062599"/>
              <a:gd name="connsiteX81" fmla="*/ 3311349 w 5779785"/>
              <a:gd name="connsiteY81" fmla="*/ 2504630 h 3062599"/>
              <a:gd name="connsiteX82" fmla="*/ 3296394 w 5779785"/>
              <a:gd name="connsiteY82" fmla="*/ 2517449 h 3062599"/>
              <a:gd name="connsiteX83" fmla="*/ 3290696 w 5779785"/>
              <a:gd name="connsiteY83" fmla="*/ 2524570 h 3062599"/>
              <a:gd name="connsiteX84" fmla="*/ 3311349 w 5779785"/>
              <a:gd name="connsiteY84" fmla="*/ 2504630 h 3062599"/>
              <a:gd name="connsiteX85" fmla="*/ 3962253 w 5779785"/>
              <a:gd name="connsiteY85" fmla="*/ 2394247 h 3062599"/>
              <a:gd name="connsiteX86" fmla="*/ 3927358 w 5779785"/>
              <a:gd name="connsiteY86" fmla="*/ 2428430 h 3062599"/>
              <a:gd name="connsiteX87" fmla="*/ 3990027 w 5779785"/>
              <a:gd name="connsiteY87" fmla="*/ 2401368 h 3062599"/>
              <a:gd name="connsiteX88" fmla="*/ 3999285 w 5779785"/>
              <a:gd name="connsiteY88" fmla="*/ 2405641 h 3062599"/>
              <a:gd name="connsiteX89" fmla="*/ 3962253 w 5779785"/>
              <a:gd name="connsiteY89" fmla="*/ 2394247 h 3062599"/>
              <a:gd name="connsiteX90" fmla="*/ 1780227 w 5779785"/>
              <a:gd name="connsiteY90" fmla="*/ 2258938 h 3062599"/>
              <a:gd name="connsiteX91" fmla="*/ 1663435 w 5779785"/>
              <a:gd name="connsiteY91" fmla="*/ 2357927 h 3062599"/>
              <a:gd name="connsiteX92" fmla="*/ 1665571 w 5779785"/>
              <a:gd name="connsiteY92" fmla="*/ 2379291 h 3062599"/>
              <a:gd name="connsiteX93" fmla="*/ 1756726 w 5779785"/>
              <a:gd name="connsiteY93" fmla="*/ 2496084 h 3062599"/>
              <a:gd name="connsiteX94" fmla="*/ 1858564 w 5779785"/>
              <a:gd name="connsiteY94" fmla="*/ 2613589 h 3062599"/>
              <a:gd name="connsiteX95" fmla="*/ 1985326 w 5779785"/>
              <a:gd name="connsiteY95" fmla="*/ 2655605 h 3062599"/>
              <a:gd name="connsiteX96" fmla="*/ 2003842 w 5779785"/>
              <a:gd name="connsiteY96" fmla="*/ 2651333 h 3062599"/>
              <a:gd name="connsiteX97" fmla="*/ 1996009 w 5779785"/>
              <a:gd name="connsiteY97" fmla="*/ 2634953 h 3062599"/>
              <a:gd name="connsiteX98" fmla="*/ 1964674 w 5779785"/>
              <a:gd name="connsiteY98" fmla="*/ 2577981 h 3062599"/>
              <a:gd name="connsiteX99" fmla="*/ 1940461 w 5779785"/>
              <a:gd name="connsiteY99" fmla="*/ 2558041 h 3062599"/>
              <a:gd name="connsiteX100" fmla="*/ 1820108 w 5779785"/>
              <a:gd name="connsiteY100" fmla="*/ 2471871 h 3062599"/>
              <a:gd name="connsiteX101" fmla="*/ 1788773 w 5779785"/>
              <a:gd name="connsiteY101" fmla="*/ 2345820 h 3062599"/>
              <a:gd name="connsiteX102" fmla="*/ 1788773 w 5779785"/>
              <a:gd name="connsiteY102" fmla="*/ 2261075 h 3062599"/>
              <a:gd name="connsiteX103" fmla="*/ 1780227 w 5779785"/>
              <a:gd name="connsiteY103" fmla="*/ 2258938 h 3062599"/>
              <a:gd name="connsiteX104" fmla="*/ 4446515 w 5779785"/>
              <a:gd name="connsiteY104" fmla="*/ 2189860 h 3062599"/>
              <a:gd name="connsiteX105" fmla="*/ 4404498 w 5779785"/>
              <a:gd name="connsiteY105" fmla="*/ 2196269 h 3062599"/>
              <a:gd name="connsiteX106" fmla="*/ 4342541 w 5779785"/>
              <a:gd name="connsiteY106" fmla="*/ 2334426 h 3062599"/>
              <a:gd name="connsiteX107" fmla="*/ 4338980 w 5779785"/>
              <a:gd name="connsiteY107" fmla="*/ 2368609 h 3062599"/>
              <a:gd name="connsiteX108" fmla="*/ 4317616 w 5779785"/>
              <a:gd name="connsiteY108" fmla="*/ 2414187 h 3062599"/>
              <a:gd name="connsiteX109" fmla="*/ 4318328 w 5779785"/>
              <a:gd name="connsiteY109" fmla="*/ 2469734 h 3062599"/>
              <a:gd name="connsiteX110" fmla="*/ 4326162 w 5779785"/>
              <a:gd name="connsiteY110" fmla="*/ 2493235 h 3062599"/>
              <a:gd name="connsiteX111" fmla="*/ 4376012 w 5779785"/>
              <a:gd name="connsiteY111" fmla="*/ 2612164 h 3062599"/>
              <a:gd name="connsiteX112" fmla="*/ 4378861 w 5779785"/>
              <a:gd name="connsiteY112" fmla="*/ 2621422 h 3062599"/>
              <a:gd name="connsiteX113" fmla="*/ 4415181 w 5779785"/>
              <a:gd name="connsiteY113" fmla="*/ 2714002 h 3062599"/>
              <a:gd name="connsiteX114" fmla="*/ 4506336 w 5779785"/>
              <a:gd name="connsiteY114" fmla="*/ 2727533 h 3062599"/>
              <a:gd name="connsiteX115" fmla="*/ 4525564 w 5779785"/>
              <a:gd name="connsiteY115" fmla="*/ 2720411 h 3062599"/>
              <a:gd name="connsiteX116" fmla="*/ 4498502 w 5779785"/>
              <a:gd name="connsiteY116" fmla="*/ 2704032 h 3062599"/>
              <a:gd name="connsiteX117" fmla="*/ 4424438 w 5779785"/>
              <a:gd name="connsiteY117" fmla="*/ 2605043 h 3062599"/>
              <a:gd name="connsiteX118" fmla="*/ 4363906 w 5779785"/>
              <a:gd name="connsiteY118" fmla="*/ 2506054 h 3062599"/>
              <a:gd name="connsiteX119" fmla="*/ 4358921 w 5779785"/>
              <a:gd name="connsiteY119" fmla="*/ 2469734 h 3062599"/>
              <a:gd name="connsiteX120" fmla="*/ 4444379 w 5779785"/>
              <a:gd name="connsiteY120" fmla="*/ 2276030 h 3062599"/>
              <a:gd name="connsiteX121" fmla="*/ 4496366 w 5779785"/>
              <a:gd name="connsiteY121" fmla="*/ 2252529 h 3062599"/>
              <a:gd name="connsiteX122" fmla="*/ 4587521 w 5779785"/>
              <a:gd name="connsiteY122" fmla="*/ 2279590 h 3062599"/>
              <a:gd name="connsiteX123" fmla="*/ 4639508 w 5779785"/>
              <a:gd name="connsiteY123" fmla="*/ 2300955 h 3062599"/>
              <a:gd name="connsiteX124" fmla="*/ 4678676 w 5779785"/>
              <a:gd name="connsiteY124" fmla="*/ 2372170 h 3062599"/>
              <a:gd name="connsiteX125" fmla="*/ 4672979 w 5779785"/>
              <a:gd name="connsiteY125" fmla="*/ 2471871 h 3062599"/>
              <a:gd name="connsiteX126" fmla="*/ 4653039 w 5779785"/>
              <a:gd name="connsiteY126" fmla="*/ 2509615 h 3062599"/>
              <a:gd name="connsiteX127" fmla="*/ 4556186 w 5779785"/>
              <a:gd name="connsiteY127" fmla="*/ 2544510 h 3062599"/>
              <a:gd name="connsiteX128" fmla="*/ 4554050 w 5779785"/>
              <a:gd name="connsiteY128" fmla="*/ 2543798 h 3062599"/>
              <a:gd name="connsiteX129" fmla="*/ 4486395 w 5779785"/>
              <a:gd name="connsiteY129" fmla="*/ 2405641 h 3062599"/>
              <a:gd name="connsiteX130" fmla="*/ 4529124 w 5779785"/>
              <a:gd name="connsiteY130" fmla="*/ 2355079 h 3062599"/>
              <a:gd name="connsiteX131" fmla="*/ 4583248 w 5779785"/>
              <a:gd name="connsiteY131" fmla="*/ 2392822 h 3062599"/>
              <a:gd name="connsiteX132" fmla="*/ 4596779 w 5779785"/>
              <a:gd name="connsiteY132" fmla="*/ 2419884 h 3062599"/>
              <a:gd name="connsiteX133" fmla="*/ 4575414 w 5779785"/>
              <a:gd name="connsiteY133" fmla="*/ 2446234 h 3062599"/>
              <a:gd name="connsiteX134" fmla="*/ 4554050 w 5779785"/>
              <a:gd name="connsiteY134" fmla="*/ 2454779 h 3062599"/>
              <a:gd name="connsiteX135" fmla="*/ 4558323 w 5779785"/>
              <a:gd name="connsiteY135" fmla="*/ 2470446 h 3062599"/>
              <a:gd name="connsiteX136" fmla="*/ 4581824 w 5779785"/>
              <a:gd name="connsiteY136" fmla="*/ 2468310 h 3062599"/>
              <a:gd name="connsiteX137" fmla="*/ 4612446 w 5779785"/>
              <a:gd name="connsiteY137" fmla="*/ 2389974 h 3062599"/>
              <a:gd name="connsiteX138" fmla="*/ 4556898 w 5779785"/>
              <a:gd name="connsiteY138" fmla="*/ 2343684 h 3062599"/>
              <a:gd name="connsiteX139" fmla="*/ 4536958 w 5779785"/>
              <a:gd name="connsiteY139" fmla="*/ 2340836 h 3062599"/>
              <a:gd name="connsiteX140" fmla="*/ 4467167 w 5779785"/>
              <a:gd name="connsiteY140" fmla="*/ 2389262 h 3062599"/>
              <a:gd name="connsiteX141" fmla="*/ 4457910 w 5779785"/>
              <a:gd name="connsiteY141" fmla="*/ 2428430 h 3062599"/>
              <a:gd name="connsiteX142" fmla="*/ 4482123 w 5779785"/>
              <a:gd name="connsiteY142" fmla="*/ 2551632 h 3062599"/>
              <a:gd name="connsiteX143" fmla="*/ 4526276 w 5779785"/>
              <a:gd name="connsiteY143" fmla="*/ 2602906 h 3062599"/>
              <a:gd name="connsiteX144" fmla="*/ 4606037 w 5779785"/>
              <a:gd name="connsiteY144" fmla="*/ 2602906 h 3062599"/>
              <a:gd name="connsiteX145" fmla="*/ 4717132 w 5779785"/>
              <a:gd name="connsiteY145" fmla="*/ 2492523 h 3062599"/>
              <a:gd name="connsiteX146" fmla="*/ 4732087 w 5779785"/>
              <a:gd name="connsiteY146" fmla="*/ 2476856 h 3062599"/>
              <a:gd name="connsiteX147" fmla="*/ 4735648 w 5779785"/>
              <a:gd name="connsiteY147" fmla="*/ 2451931 h 3062599"/>
              <a:gd name="connsiteX148" fmla="*/ 4705025 w 5779785"/>
              <a:gd name="connsiteY148" fmla="*/ 2307364 h 3062599"/>
              <a:gd name="connsiteX149" fmla="*/ 4620280 w 5779785"/>
              <a:gd name="connsiteY149" fmla="*/ 2217633 h 3062599"/>
              <a:gd name="connsiteX150" fmla="*/ 4446515 w 5779785"/>
              <a:gd name="connsiteY150" fmla="*/ 2189860 h 3062599"/>
              <a:gd name="connsiteX151" fmla="*/ 1982478 w 5779785"/>
              <a:gd name="connsiteY151" fmla="*/ 2137161 h 3062599"/>
              <a:gd name="connsiteX152" fmla="*/ 1955416 w 5779785"/>
              <a:gd name="connsiteY152" fmla="*/ 2482553 h 3062599"/>
              <a:gd name="connsiteX153" fmla="*/ 1962537 w 5779785"/>
              <a:gd name="connsiteY153" fmla="*/ 2524570 h 3062599"/>
              <a:gd name="connsiteX154" fmla="*/ 1959689 w 5779785"/>
              <a:gd name="connsiteY154" fmla="*/ 2483265 h 3062599"/>
              <a:gd name="connsiteX155" fmla="*/ 1982478 w 5779785"/>
              <a:gd name="connsiteY155" fmla="*/ 2137161 h 3062599"/>
              <a:gd name="connsiteX156" fmla="*/ 2374872 w 5779785"/>
              <a:gd name="connsiteY156" fmla="*/ 1824527 h 3062599"/>
              <a:gd name="connsiteX157" fmla="*/ 2305081 w 5779785"/>
              <a:gd name="connsiteY157" fmla="*/ 1909273 h 3062599"/>
              <a:gd name="connsiteX158" fmla="*/ 2275171 w 5779785"/>
              <a:gd name="connsiteY158" fmla="*/ 2049566 h 3062599"/>
              <a:gd name="connsiteX159" fmla="*/ 2251670 w 5779785"/>
              <a:gd name="connsiteY159" fmla="*/ 2067370 h 3062599"/>
              <a:gd name="connsiteX160" fmla="*/ 2184728 w 5779785"/>
              <a:gd name="connsiteY160" fmla="*/ 2055263 h 3062599"/>
              <a:gd name="connsiteX161" fmla="*/ 2088588 w 5779785"/>
              <a:gd name="connsiteY161" fmla="*/ 2018231 h 3062599"/>
              <a:gd name="connsiteX162" fmla="*/ 2186865 w 5779785"/>
              <a:gd name="connsiteY162" fmla="*/ 2206239 h 3062599"/>
              <a:gd name="connsiteX163" fmla="*/ 2268050 w 5779785"/>
              <a:gd name="connsiteY163" fmla="*/ 2100841 h 3062599"/>
              <a:gd name="connsiteX164" fmla="*/ 2263777 w 5779785"/>
              <a:gd name="connsiteY164" fmla="*/ 2142146 h 3062599"/>
              <a:gd name="connsiteX165" fmla="*/ 2240276 w 5779785"/>
              <a:gd name="connsiteY165" fmla="*/ 2365761 h 3062599"/>
              <a:gd name="connsiteX166" fmla="*/ 2228881 w 5779785"/>
              <a:gd name="connsiteY166" fmla="*/ 2387125 h 3062599"/>
              <a:gd name="connsiteX167" fmla="*/ 2169061 w 5779785"/>
              <a:gd name="connsiteY167" fmla="*/ 2369322 h 3062599"/>
              <a:gd name="connsiteX168" fmla="*/ 2164076 w 5779785"/>
              <a:gd name="connsiteY168" fmla="*/ 2331577 h 3062599"/>
              <a:gd name="connsiteX169" fmla="*/ 2141999 w 5779785"/>
              <a:gd name="connsiteY169" fmla="*/ 2303091 h 3062599"/>
              <a:gd name="connsiteX170" fmla="*/ 2049420 w 5779785"/>
              <a:gd name="connsiteY170" fmla="*/ 2278878 h 3062599"/>
              <a:gd name="connsiteX171" fmla="*/ 2031616 w 5779785"/>
              <a:gd name="connsiteY171" fmla="*/ 2297394 h 3062599"/>
              <a:gd name="connsiteX172" fmla="*/ 2102119 w 5779785"/>
              <a:gd name="connsiteY172" fmla="*/ 2402792 h 3062599"/>
              <a:gd name="connsiteX173" fmla="*/ 2121347 w 5779785"/>
              <a:gd name="connsiteY173" fmla="*/ 2447658 h 3062599"/>
              <a:gd name="connsiteX174" fmla="*/ 2149833 w 5779785"/>
              <a:gd name="connsiteY174" fmla="*/ 2495372 h 3062599"/>
              <a:gd name="connsiteX175" fmla="*/ 2219624 w 5779785"/>
              <a:gd name="connsiteY175" fmla="*/ 2525994 h 3062599"/>
              <a:gd name="connsiteX176" fmla="*/ 2220336 w 5779785"/>
              <a:gd name="connsiteY176" fmla="*/ 2602194 h 3062599"/>
              <a:gd name="connsiteX177" fmla="*/ 2225321 w 5779785"/>
              <a:gd name="connsiteY177" fmla="*/ 2597921 h 3062599"/>
              <a:gd name="connsiteX178" fmla="*/ 2233867 w 5779785"/>
              <a:gd name="connsiteY178" fmla="*/ 2533116 h 3062599"/>
              <a:gd name="connsiteX179" fmla="*/ 2294399 w 5779785"/>
              <a:gd name="connsiteY179" fmla="*/ 2483977 h 3062599"/>
              <a:gd name="connsiteX180" fmla="*/ 2323597 w 5779785"/>
              <a:gd name="connsiteY180" fmla="*/ 2513175 h 3062599"/>
              <a:gd name="connsiteX181" fmla="*/ 2346386 w 5779785"/>
              <a:gd name="connsiteY181" fmla="*/ 2533116 h 3062599"/>
              <a:gd name="connsiteX182" fmla="*/ 2399085 w 5779785"/>
              <a:gd name="connsiteY182" fmla="*/ 2530267 h 3062599"/>
              <a:gd name="connsiteX183" fmla="*/ 2417601 w 5779785"/>
              <a:gd name="connsiteY183" fmla="*/ 2513888 h 3062599"/>
              <a:gd name="connsiteX184" fmla="*/ 2448224 w 5779785"/>
              <a:gd name="connsiteY184" fmla="*/ 2488963 h 3062599"/>
              <a:gd name="connsiteX185" fmla="*/ 2485967 w 5779785"/>
              <a:gd name="connsiteY185" fmla="*/ 2486114 h 3062599"/>
              <a:gd name="connsiteX186" fmla="*/ 2512317 w 5779785"/>
              <a:gd name="connsiteY186" fmla="*/ 2503918 h 3062599"/>
              <a:gd name="connsiteX187" fmla="*/ 2530833 w 5779785"/>
              <a:gd name="connsiteY187" fmla="*/ 2521009 h 3062599"/>
              <a:gd name="connsiteX188" fmla="*/ 2541515 w 5779785"/>
              <a:gd name="connsiteY188" fmla="*/ 2538101 h 3062599"/>
              <a:gd name="connsiteX189" fmla="*/ 2525848 w 5779785"/>
              <a:gd name="connsiteY189" fmla="*/ 2589375 h 3062599"/>
              <a:gd name="connsiteX190" fmla="*/ 2545788 w 5779785"/>
              <a:gd name="connsiteY190" fmla="*/ 2550920 h 3062599"/>
              <a:gd name="connsiteX191" fmla="*/ 2590653 w 5779785"/>
              <a:gd name="connsiteY191" fmla="*/ 2513175 h 3062599"/>
              <a:gd name="connsiteX192" fmla="*/ 2611306 w 5779785"/>
              <a:gd name="connsiteY192" fmla="*/ 2492523 h 3062599"/>
              <a:gd name="connsiteX193" fmla="*/ 2615579 w 5779785"/>
              <a:gd name="connsiteY193" fmla="*/ 2462613 h 3062599"/>
              <a:gd name="connsiteX194" fmla="*/ 2644065 w 5779785"/>
              <a:gd name="connsiteY194" fmla="*/ 2427005 h 3062599"/>
              <a:gd name="connsiteX195" fmla="*/ 2707446 w 5779785"/>
              <a:gd name="connsiteY195" fmla="*/ 2345108 h 3062599"/>
              <a:gd name="connsiteX196" fmla="*/ 2692491 w 5779785"/>
              <a:gd name="connsiteY196" fmla="*/ 2330865 h 3062599"/>
              <a:gd name="connsiteX197" fmla="*/ 2641216 w 5779785"/>
              <a:gd name="connsiteY197" fmla="*/ 2342972 h 3062599"/>
              <a:gd name="connsiteX198" fmla="*/ 2592078 w 5779785"/>
              <a:gd name="connsiteY198" fmla="*/ 2389974 h 3062599"/>
              <a:gd name="connsiteX199" fmla="*/ 2587093 w 5779785"/>
              <a:gd name="connsiteY199" fmla="*/ 2392822 h 3062599"/>
              <a:gd name="connsiteX200" fmla="*/ 2592790 w 5779785"/>
              <a:gd name="connsiteY200" fmla="*/ 2300243 h 3062599"/>
              <a:gd name="connsiteX201" fmla="*/ 2594926 w 5779785"/>
              <a:gd name="connsiteY201" fmla="*/ 2286000 h 3062599"/>
              <a:gd name="connsiteX202" fmla="*/ 2597063 w 5779785"/>
              <a:gd name="connsiteY202" fmla="*/ 2171344 h 3062599"/>
              <a:gd name="connsiteX203" fmla="*/ 2603472 w 5779785"/>
              <a:gd name="connsiteY203" fmla="*/ 2161374 h 3062599"/>
              <a:gd name="connsiteX204" fmla="*/ 2677536 w 5779785"/>
              <a:gd name="connsiteY204" fmla="*/ 2032474 h 3062599"/>
              <a:gd name="connsiteX205" fmla="*/ 2606321 w 5779785"/>
              <a:gd name="connsiteY205" fmla="*/ 2056688 h 3062599"/>
              <a:gd name="connsiteX206" fmla="*/ 2582820 w 5779785"/>
              <a:gd name="connsiteY206" fmla="*/ 2040308 h 3062599"/>
              <a:gd name="connsiteX207" fmla="*/ 2569289 w 5779785"/>
              <a:gd name="connsiteY207" fmla="*/ 1963396 h 3062599"/>
              <a:gd name="connsiteX208" fmla="*/ 2413328 w 5779785"/>
              <a:gd name="connsiteY208" fmla="*/ 1841618 h 3062599"/>
              <a:gd name="connsiteX209" fmla="*/ 2500923 w 5779785"/>
              <a:gd name="connsiteY209" fmla="*/ 1887196 h 3062599"/>
              <a:gd name="connsiteX210" fmla="*/ 2547212 w 5779785"/>
              <a:gd name="connsiteY210" fmla="*/ 1935622 h 3062599"/>
              <a:gd name="connsiteX211" fmla="*/ 2574274 w 5779785"/>
              <a:gd name="connsiteY211" fmla="*/ 2045293 h 3062599"/>
              <a:gd name="connsiteX212" fmla="*/ 2557895 w 5779785"/>
              <a:gd name="connsiteY212" fmla="*/ 2064521 h 3062599"/>
              <a:gd name="connsiteX213" fmla="*/ 2489528 w 5779785"/>
              <a:gd name="connsiteY213" fmla="*/ 2068082 h 3062599"/>
              <a:gd name="connsiteX214" fmla="*/ 2480982 w 5779785"/>
              <a:gd name="connsiteY214" fmla="*/ 2085886 h 3062599"/>
              <a:gd name="connsiteX215" fmla="*/ 2536530 w 5779785"/>
              <a:gd name="connsiteY215" fmla="*/ 2160661 h 3062599"/>
              <a:gd name="connsiteX216" fmla="*/ 2584956 w 5779785"/>
              <a:gd name="connsiteY216" fmla="*/ 2197693 h 3062599"/>
              <a:gd name="connsiteX217" fmla="*/ 2576410 w 5779785"/>
              <a:gd name="connsiteY217" fmla="*/ 2395671 h 3062599"/>
              <a:gd name="connsiteX218" fmla="*/ 2525136 w 5779785"/>
              <a:gd name="connsiteY218" fmla="*/ 2408490 h 3062599"/>
              <a:gd name="connsiteX219" fmla="*/ 2510180 w 5779785"/>
              <a:gd name="connsiteY219" fmla="*/ 2381428 h 3062599"/>
              <a:gd name="connsiteX220" fmla="*/ 2487392 w 5779785"/>
              <a:gd name="connsiteY220" fmla="*/ 2362912 h 3062599"/>
              <a:gd name="connsiteX221" fmla="*/ 2439678 w 5779785"/>
              <a:gd name="connsiteY221" fmla="*/ 2365048 h 3062599"/>
              <a:gd name="connsiteX222" fmla="*/ 2416889 w 5779785"/>
              <a:gd name="connsiteY222" fmla="*/ 2385701 h 3062599"/>
              <a:gd name="connsiteX223" fmla="*/ 2381994 w 5779785"/>
              <a:gd name="connsiteY223" fmla="*/ 2415611 h 3062599"/>
              <a:gd name="connsiteX224" fmla="*/ 2352083 w 5779785"/>
              <a:gd name="connsiteY224" fmla="*/ 2412050 h 3062599"/>
              <a:gd name="connsiteX225" fmla="*/ 2333567 w 5779785"/>
              <a:gd name="connsiteY225" fmla="*/ 2392110 h 3062599"/>
              <a:gd name="connsiteX226" fmla="*/ 2292975 w 5779785"/>
              <a:gd name="connsiteY226" fmla="*/ 2352942 h 3062599"/>
              <a:gd name="connsiteX227" fmla="*/ 2257367 w 5779785"/>
              <a:gd name="connsiteY227" fmla="*/ 2307364 h 3062599"/>
              <a:gd name="connsiteX228" fmla="*/ 2285141 w 5779785"/>
              <a:gd name="connsiteY228" fmla="*/ 2067370 h 3062599"/>
              <a:gd name="connsiteX229" fmla="*/ 2374872 w 5779785"/>
              <a:gd name="connsiteY229" fmla="*/ 1824527 h 3062599"/>
              <a:gd name="connsiteX230" fmla="*/ 2461042 w 5779785"/>
              <a:gd name="connsiteY230" fmla="*/ 1818118 h 3062599"/>
              <a:gd name="connsiteX231" fmla="*/ 2453921 w 5779785"/>
              <a:gd name="connsiteY231" fmla="*/ 1823815 h 3062599"/>
              <a:gd name="connsiteX232" fmla="*/ 2566440 w 5779785"/>
              <a:gd name="connsiteY232" fmla="*/ 1831649 h 3062599"/>
              <a:gd name="connsiteX233" fmla="*/ 2760145 w 5779785"/>
              <a:gd name="connsiteY233" fmla="*/ 1996867 h 3062599"/>
              <a:gd name="connsiteX234" fmla="*/ 2792904 w 5779785"/>
              <a:gd name="connsiteY234" fmla="*/ 2208375 h 3062599"/>
              <a:gd name="connsiteX235" fmla="*/ 2758009 w 5779785"/>
              <a:gd name="connsiteY235" fmla="*/ 2523146 h 3062599"/>
              <a:gd name="connsiteX236" fmla="*/ 2757296 w 5779785"/>
              <a:gd name="connsiteY236" fmla="*/ 2525994 h 3062599"/>
              <a:gd name="connsiteX237" fmla="*/ 2740205 w 5779785"/>
              <a:gd name="connsiteY237" fmla="*/ 2577269 h 3062599"/>
              <a:gd name="connsiteX238" fmla="*/ 2745902 w 5779785"/>
              <a:gd name="connsiteY238" fmla="*/ 2579406 h 3062599"/>
              <a:gd name="connsiteX239" fmla="*/ 2762282 w 5779785"/>
              <a:gd name="connsiteY239" fmla="*/ 2528131 h 3062599"/>
              <a:gd name="connsiteX240" fmla="*/ 2791480 w 5779785"/>
              <a:gd name="connsiteY240" fmla="*/ 2394959 h 3062599"/>
              <a:gd name="connsiteX241" fmla="*/ 2767979 w 5779785"/>
              <a:gd name="connsiteY241" fmla="*/ 1990458 h 3062599"/>
              <a:gd name="connsiteX242" fmla="*/ 2654035 w 5779785"/>
              <a:gd name="connsiteY242" fmla="*/ 1845179 h 3062599"/>
              <a:gd name="connsiteX243" fmla="*/ 2461042 w 5779785"/>
              <a:gd name="connsiteY243" fmla="*/ 1818118 h 3062599"/>
              <a:gd name="connsiteX244" fmla="*/ 2266759 w 5779785"/>
              <a:gd name="connsiteY244" fmla="*/ 1812810 h 3062599"/>
              <a:gd name="connsiteX245" fmla="*/ 2108528 w 5779785"/>
              <a:gd name="connsiteY245" fmla="*/ 1843755 h 3062599"/>
              <a:gd name="connsiteX246" fmla="*/ 2080754 w 5779785"/>
              <a:gd name="connsiteY246" fmla="*/ 1878650 h 3062599"/>
              <a:gd name="connsiteX247" fmla="*/ 2321461 w 5779785"/>
              <a:gd name="connsiteY247" fmla="*/ 1818830 h 3062599"/>
              <a:gd name="connsiteX248" fmla="*/ 2266759 w 5779785"/>
              <a:gd name="connsiteY248" fmla="*/ 1812810 h 3062599"/>
              <a:gd name="connsiteX249" fmla="*/ 2519973 w 5779785"/>
              <a:gd name="connsiteY249" fmla="*/ 1761235 h 3062599"/>
              <a:gd name="connsiteX250" fmla="*/ 2431132 w 5779785"/>
              <a:gd name="connsiteY250" fmla="*/ 1788207 h 3062599"/>
              <a:gd name="connsiteX251" fmla="*/ 2612018 w 5779785"/>
              <a:gd name="connsiteY251" fmla="*/ 1768979 h 3062599"/>
              <a:gd name="connsiteX252" fmla="*/ 2519973 w 5779785"/>
              <a:gd name="connsiteY252" fmla="*/ 1761235 h 3062599"/>
              <a:gd name="connsiteX253" fmla="*/ 2222561 w 5779785"/>
              <a:gd name="connsiteY253" fmla="*/ 1751443 h 3062599"/>
              <a:gd name="connsiteX254" fmla="*/ 2099982 w 5779785"/>
              <a:gd name="connsiteY254" fmla="*/ 1773964 h 3062599"/>
              <a:gd name="connsiteX255" fmla="*/ 2337128 w 5779785"/>
              <a:gd name="connsiteY255" fmla="*/ 1796753 h 3062599"/>
              <a:gd name="connsiteX256" fmla="*/ 2222561 w 5779785"/>
              <a:gd name="connsiteY256" fmla="*/ 1751443 h 3062599"/>
              <a:gd name="connsiteX257" fmla="*/ 1172764 w 5779785"/>
              <a:gd name="connsiteY257" fmla="*/ 884490 h 3062599"/>
              <a:gd name="connsiteX258" fmla="*/ 1080184 w 5779785"/>
              <a:gd name="connsiteY258" fmla="*/ 968523 h 3062599"/>
              <a:gd name="connsiteX259" fmla="*/ 1028909 w 5779785"/>
              <a:gd name="connsiteY259" fmla="*/ 1115226 h 3062599"/>
              <a:gd name="connsiteX260" fmla="*/ 1003984 w 5779785"/>
              <a:gd name="connsiteY260" fmla="*/ 1266914 h 3062599"/>
              <a:gd name="connsiteX261" fmla="*/ 972650 w 5779785"/>
              <a:gd name="connsiteY261" fmla="*/ 1293976 h 3062599"/>
              <a:gd name="connsiteX262" fmla="*/ 857994 w 5779785"/>
              <a:gd name="connsiteY262" fmla="*/ 1277596 h 3062599"/>
              <a:gd name="connsiteX263" fmla="*/ 694199 w 5779785"/>
              <a:gd name="connsiteY263" fmla="*/ 1211366 h 3062599"/>
              <a:gd name="connsiteX264" fmla="*/ 847311 w 5779785"/>
              <a:gd name="connsiteY264" fmla="*/ 1519727 h 3062599"/>
              <a:gd name="connsiteX265" fmla="*/ 863691 w 5779785"/>
              <a:gd name="connsiteY265" fmla="*/ 1517590 h 3062599"/>
              <a:gd name="connsiteX266" fmla="*/ 928496 w 5779785"/>
              <a:gd name="connsiteY266" fmla="*/ 1425011 h 3062599"/>
              <a:gd name="connsiteX267" fmla="*/ 979771 w 5779785"/>
              <a:gd name="connsiteY267" fmla="*/ 1360206 h 3062599"/>
              <a:gd name="connsiteX268" fmla="*/ 989029 w 5779785"/>
              <a:gd name="connsiteY268" fmla="*/ 1349523 h 3062599"/>
              <a:gd name="connsiteX269" fmla="*/ 990453 w 5779785"/>
              <a:gd name="connsiteY269" fmla="*/ 1373024 h 3062599"/>
              <a:gd name="connsiteX270" fmla="*/ 968377 w 5779785"/>
              <a:gd name="connsiteY270" fmla="*/ 1591654 h 3062599"/>
              <a:gd name="connsiteX271" fmla="*/ 944164 w 5779785"/>
              <a:gd name="connsiteY271" fmla="*/ 1816693 h 3062599"/>
              <a:gd name="connsiteX272" fmla="*/ 934906 w 5779785"/>
              <a:gd name="connsiteY272" fmla="*/ 1844467 h 3062599"/>
              <a:gd name="connsiteX273" fmla="*/ 842326 w 5779785"/>
              <a:gd name="connsiteY273" fmla="*/ 1820254 h 3062599"/>
              <a:gd name="connsiteX274" fmla="*/ 811704 w 5779785"/>
              <a:gd name="connsiteY274" fmla="*/ 1766843 h 3062599"/>
              <a:gd name="connsiteX275" fmla="*/ 816689 w 5779785"/>
              <a:gd name="connsiteY275" fmla="*/ 1731948 h 3062599"/>
              <a:gd name="connsiteX276" fmla="*/ 794612 w 5779785"/>
              <a:gd name="connsiteY276" fmla="*/ 1699901 h 3062599"/>
              <a:gd name="connsiteX277" fmla="*/ 602332 w 5779785"/>
              <a:gd name="connsiteY277" fmla="*/ 1648626 h 3062599"/>
              <a:gd name="connsiteX278" fmla="*/ 585240 w 5779785"/>
              <a:gd name="connsiteY278" fmla="*/ 1665005 h 3062599"/>
              <a:gd name="connsiteX279" fmla="*/ 711291 w 5779785"/>
              <a:gd name="connsiteY279" fmla="*/ 1866544 h 3062599"/>
              <a:gd name="connsiteX280" fmla="*/ 743337 w 5779785"/>
              <a:gd name="connsiteY280" fmla="*/ 1938471 h 3062599"/>
              <a:gd name="connsiteX281" fmla="*/ 741201 w 5779785"/>
              <a:gd name="connsiteY281" fmla="*/ 1971230 h 3062599"/>
              <a:gd name="connsiteX282" fmla="*/ 761853 w 5779785"/>
              <a:gd name="connsiteY282" fmla="*/ 2006837 h 3062599"/>
              <a:gd name="connsiteX283" fmla="*/ 897874 w 5779785"/>
              <a:gd name="connsiteY283" fmla="*/ 2060960 h 3062599"/>
              <a:gd name="connsiteX284" fmla="*/ 920663 w 5779785"/>
              <a:gd name="connsiteY284" fmla="*/ 2092295 h 3062599"/>
              <a:gd name="connsiteX285" fmla="*/ 916390 w 5779785"/>
              <a:gd name="connsiteY285" fmla="*/ 2167071 h 3062599"/>
              <a:gd name="connsiteX286" fmla="*/ 929209 w 5779785"/>
              <a:gd name="connsiteY286" fmla="*/ 2135736 h 3062599"/>
              <a:gd name="connsiteX287" fmla="*/ 946300 w 5779785"/>
              <a:gd name="connsiteY287" fmla="*/ 2021080 h 3062599"/>
              <a:gd name="connsiteX288" fmla="*/ 974786 w 5779785"/>
              <a:gd name="connsiteY288" fmla="*/ 1998291 h 3062599"/>
              <a:gd name="connsiteX289" fmla="*/ 1050274 w 5779785"/>
              <a:gd name="connsiteY289" fmla="*/ 2003988 h 3062599"/>
              <a:gd name="connsiteX290" fmla="*/ 1088018 w 5779785"/>
              <a:gd name="connsiteY290" fmla="*/ 2036748 h 3062599"/>
              <a:gd name="connsiteX291" fmla="*/ 1091579 w 5779785"/>
              <a:gd name="connsiteY291" fmla="*/ 2064521 h 3062599"/>
              <a:gd name="connsiteX292" fmla="*/ 1106534 w 5779785"/>
              <a:gd name="connsiteY292" fmla="*/ 2084462 h 3062599"/>
              <a:gd name="connsiteX293" fmla="*/ 1196977 w 5779785"/>
              <a:gd name="connsiteY293" fmla="*/ 2083749 h 3062599"/>
              <a:gd name="connsiteX294" fmla="*/ 1252524 w 5779785"/>
              <a:gd name="connsiteY294" fmla="*/ 2038172 h 3062599"/>
              <a:gd name="connsiteX295" fmla="*/ 1281010 w 5779785"/>
              <a:gd name="connsiteY295" fmla="*/ 2013959 h 3062599"/>
              <a:gd name="connsiteX296" fmla="*/ 1353650 w 5779785"/>
              <a:gd name="connsiteY296" fmla="*/ 2006125 h 3062599"/>
              <a:gd name="connsiteX297" fmla="*/ 1411334 w 5779785"/>
              <a:gd name="connsiteY297" fmla="*/ 2048142 h 3062599"/>
              <a:gd name="connsiteX298" fmla="*/ 1436259 w 5779785"/>
              <a:gd name="connsiteY298" fmla="*/ 2066658 h 3062599"/>
              <a:gd name="connsiteX299" fmla="*/ 1469730 w 5779785"/>
              <a:gd name="connsiteY299" fmla="*/ 2068794 h 3062599"/>
              <a:gd name="connsiteX300" fmla="*/ 1403500 w 5779785"/>
              <a:gd name="connsiteY300" fmla="*/ 2233301 h 3062599"/>
              <a:gd name="connsiteX301" fmla="*/ 1486109 w 5779785"/>
              <a:gd name="connsiteY301" fmla="*/ 2058824 h 3062599"/>
              <a:gd name="connsiteX302" fmla="*/ 1572280 w 5779785"/>
              <a:gd name="connsiteY302" fmla="*/ 2056688 h 3062599"/>
              <a:gd name="connsiteX303" fmla="*/ 1586523 w 5779785"/>
              <a:gd name="connsiteY303" fmla="*/ 1949865 h 3062599"/>
              <a:gd name="connsiteX304" fmla="*/ 1620706 w 5779785"/>
              <a:gd name="connsiteY304" fmla="*/ 1905712 h 3062599"/>
              <a:gd name="connsiteX305" fmla="*/ 1738923 w 5779785"/>
              <a:gd name="connsiteY305" fmla="*/ 1763282 h 3062599"/>
              <a:gd name="connsiteX306" fmla="*/ 1719695 w 5779785"/>
              <a:gd name="connsiteY306" fmla="*/ 1746903 h 3062599"/>
              <a:gd name="connsiteX307" fmla="*/ 1566582 w 5779785"/>
              <a:gd name="connsiteY307" fmla="*/ 1785359 h 3062599"/>
              <a:gd name="connsiteX308" fmla="*/ 1550915 w 5779785"/>
              <a:gd name="connsiteY308" fmla="*/ 1803163 h 3062599"/>
              <a:gd name="connsiteX309" fmla="*/ 1544506 w 5779785"/>
              <a:gd name="connsiteY309" fmla="*/ 1888621 h 3062599"/>
              <a:gd name="connsiteX310" fmla="*/ 1531687 w 5779785"/>
              <a:gd name="connsiteY310" fmla="*/ 1866544 h 3062599"/>
              <a:gd name="connsiteX311" fmla="*/ 1543794 w 5779785"/>
              <a:gd name="connsiteY311" fmla="*/ 1747615 h 3062599"/>
              <a:gd name="connsiteX312" fmla="*/ 1548779 w 5779785"/>
              <a:gd name="connsiteY312" fmla="*/ 1497650 h 3062599"/>
              <a:gd name="connsiteX313" fmla="*/ 1562309 w 5779785"/>
              <a:gd name="connsiteY313" fmla="*/ 1453497 h 3062599"/>
              <a:gd name="connsiteX314" fmla="*/ 1685511 w 5779785"/>
              <a:gd name="connsiteY314" fmla="*/ 1227745 h 3062599"/>
              <a:gd name="connsiteX315" fmla="*/ 1553764 w 5779785"/>
              <a:gd name="connsiteY315" fmla="*/ 1277596 h 3062599"/>
              <a:gd name="connsiteX316" fmla="*/ 1525278 w 5779785"/>
              <a:gd name="connsiteY316" fmla="*/ 1254808 h 3062599"/>
              <a:gd name="connsiteX317" fmla="*/ 1513883 w 5779785"/>
              <a:gd name="connsiteY317" fmla="*/ 1165076 h 3062599"/>
              <a:gd name="connsiteX318" fmla="*/ 1393530 w 5779785"/>
              <a:gd name="connsiteY318" fmla="*/ 972084 h 3062599"/>
              <a:gd name="connsiteX319" fmla="*/ 1258934 w 5779785"/>
              <a:gd name="connsiteY319" fmla="*/ 908703 h 3062599"/>
              <a:gd name="connsiteX320" fmla="*/ 1222614 w 5779785"/>
              <a:gd name="connsiteY320" fmla="*/ 903005 h 3062599"/>
              <a:gd name="connsiteX321" fmla="*/ 1379287 w 5779785"/>
              <a:gd name="connsiteY321" fmla="*/ 980630 h 3062599"/>
              <a:gd name="connsiteX322" fmla="*/ 1471866 w 5779785"/>
              <a:gd name="connsiteY322" fmla="*/ 1081755 h 3062599"/>
              <a:gd name="connsiteX323" fmla="*/ 1514595 w 5779785"/>
              <a:gd name="connsiteY323" fmla="*/ 1278308 h 3062599"/>
              <a:gd name="connsiteX324" fmla="*/ 1358635 w 5779785"/>
              <a:gd name="connsiteY324" fmla="*/ 1293263 h 3062599"/>
              <a:gd name="connsiteX325" fmla="*/ 1340119 w 5779785"/>
              <a:gd name="connsiteY325" fmla="*/ 1296112 h 3062599"/>
              <a:gd name="connsiteX326" fmla="*/ 1348665 w 5779785"/>
              <a:gd name="connsiteY326" fmla="*/ 1314628 h 3062599"/>
              <a:gd name="connsiteX327" fmla="*/ 1481124 w 5779785"/>
              <a:gd name="connsiteY327" fmla="*/ 1504060 h 3062599"/>
              <a:gd name="connsiteX328" fmla="*/ 1524565 w 5779785"/>
              <a:gd name="connsiteY328" fmla="*/ 1509045 h 3062599"/>
              <a:gd name="connsiteX329" fmla="*/ 1529551 w 5779785"/>
              <a:gd name="connsiteY329" fmla="*/ 1509757 h 3062599"/>
              <a:gd name="connsiteX330" fmla="*/ 1533823 w 5779785"/>
              <a:gd name="connsiteY330" fmla="*/ 1536819 h 3062599"/>
              <a:gd name="connsiteX331" fmla="*/ 1517444 w 5779785"/>
              <a:gd name="connsiteY331" fmla="*/ 1821678 h 3062599"/>
              <a:gd name="connsiteX332" fmla="*/ 1455487 w 5779785"/>
              <a:gd name="connsiteY332" fmla="*/ 1874378 h 3062599"/>
              <a:gd name="connsiteX333" fmla="*/ 1402788 w 5779785"/>
              <a:gd name="connsiteY333" fmla="*/ 1826663 h 3062599"/>
              <a:gd name="connsiteX334" fmla="*/ 1400652 w 5779785"/>
              <a:gd name="connsiteY334" fmla="*/ 1808860 h 3062599"/>
              <a:gd name="connsiteX335" fmla="*/ 1379287 w 5779785"/>
              <a:gd name="connsiteY335" fmla="*/ 1792480 h 3062599"/>
              <a:gd name="connsiteX336" fmla="*/ 1283859 w 5779785"/>
              <a:gd name="connsiteY336" fmla="*/ 1797465 h 3062599"/>
              <a:gd name="connsiteX337" fmla="*/ 1245403 w 5779785"/>
              <a:gd name="connsiteY337" fmla="*/ 1830224 h 3062599"/>
              <a:gd name="connsiteX338" fmla="*/ 1242554 w 5779785"/>
              <a:gd name="connsiteY338" fmla="*/ 1862983 h 3062599"/>
              <a:gd name="connsiteX339" fmla="*/ 1219053 w 5779785"/>
              <a:gd name="connsiteY339" fmla="*/ 1884347 h 3062599"/>
              <a:gd name="connsiteX340" fmla="*/ 1120777 w 5779785"/>
              <a:gd name="connsiteY340" fmla="*/ 1877938 h 3062599"/>
              <a:gd name="connsiteX341" fmla="*/ 1102261 w 5779785"/>
              <a:gd name="connsiteY341" fmla="*/ 1868680 h 3062599"/>
              <a:gd name="connsiteX342" fmla="*/ 1096564 w 5779785"/>
              <a:gd name="connsiteY342" fmla="*/ 1808860 h 3062599"/>
              <a:gd name="connsiteX343" fmla="*/ 1068790 w 5779785"/>
              <a:gd name="connsiteY343" fmla="*/ 1782510 h 3062599"/>
              <a:gd name="connsiteX344" fmla="*/ 1001848 w 5779785"/>
              <a:gd name="connsiteY344" fmla="*/ 1773252 h 3062599"/>
              <a:gd name="connsiteX345" fmla="*/ 970513 w 5779785"/>
              <a:gd name="connsiteY345" fmla="*/ 1730523 h 3062599"/>
              <a:gd name="connsiteX346" fmla="*/ 979059 w 5779785"/>
              <a:gd name="connsiteY346" fmla="*/ 1645777 h 3062599"/>
              <a:gd name="connsiteX347" fmla="*/ 994014 w 5779785"/>
              <a:gd name="connsiteY347" fmla="*/ 1515454 h 3062599"/>
              <a:gd name="connsiteX348" fmla="*/ 1007545 w 5779785"/>
              <a:gd name="connsiteY348" fmla="*/ 1387979 h 3062599"/>
              <a:gd name="connsiteX349" fmla="*/ 1022500 w 5779785"/>
              <a:gd name="connsiteY349" fmla="*/ 1263353 h 3062599"/>
              <a:gd name="connsiteX350" fmla="*/ 1042440 w 5779785"/>
              <a:gd name="connsiteY350" fmla="*/ 1128757 h 3062599"/>
              <a:gd name="connsiteX351" fmla="*/ 1172764 w 5779785"/>
              <a:gd name="connsiteY351" fmla="*/ 884490 h 3062599"/>
              <a:gd name="connsiteX352" fmla="*/ 1397369 w 5779785"/>
              <a:gd name="connsiteY352" fmla="*/ 870592 h 3062599"/>
              <a:gd name="connsiteX353" fmla="*/ 1309496 w 5779785"/>
              <a:gd name="connsiteY353" fmla="*/ 873808 h 3062599"/>
              <a:gd name="connsiteX354" fmla="*/ 1286708 w 5779785"/>
              <a:gd name="connsiteY354" fmla="*/ 882353 h 3062599"/>
              <a:gd name="connsiteX355" fmla="*/ 1313769 w 5779785"/>
              <a:gd name="connsiteY355" fmla="*/ 882353 h 3062599"/>
              <a:gd name="connsiteX356" fmla="*/ 1573704 w 5779785"/>
              <a:gd name="connsiteY356" fmla="*/ 912976 h 3062599"/>
              <a:gd name="connsiteX357" fmla="*/ 1805152 w 5779785"/>
              <a:gd name="connsiteY357" fmla="*/ 1110953 h 3062599"/>
              <a:gd name="connsiteX358" fmla="*/ 1857851 w 5779785"/>
              <a:gd name="connsiteY358" fmla="*/ 1294688 h 3062599"/>
              <a:gd name="connsiteX359" fmla="*/ 1882777 w 5779785"/>
              <a:gd name="connsiteY359" fmla="*/ 1474149 h 3062599"/>
              <a:gd name="connsiteX360" fmla="*/ 1869958 w 5779785"/>
              <a:gd name="connsiteY360" fmla="*/ 1848740 h 3062599"/>
              <a:gd name="connsiteX361" fmla="*/ 1897732 w 5779785"/>
              <a:gd name="connsiteY361" fmla="*/ 1462755 h 3062599"/>
              <a:gd name="connsiteX362" fmla="*/ 1824380 w 5779785"/>
              <a:gd name="connsiteY362" fmla="*/ 1108104 h 3062599"/>
              <a:gd name="connsiteX363" fmla="*/ 1652040 w 5779785"/>
              <a:gd name="connsiteY363" fmla="*/ 917960 h 3062599"/>
              <a:gd name="connsiteX364" fmla="*/ 1397369 w 5779785"/>
              <a:gd name="connsiteY364" fmla="*/ 870592 h 3062599"/>
              <a:gd name="connsiteX365" fmla="*/ 913987 w 5779785"/>
              <a:gd name="connsiteY365" fmla="*/ 862591 h 3062599"/>
              <a:gd name="connsiteX366" fmla="*/ 791764 w 5779785"/>
              <a:gd name="connsiteY366" fmla="*/ 885914 h 3062599"/>
              <a:gd name="connsiteX367" fmla="*/ 633666 w 5779785"/>
              <a:gd name="connsiteY367" fmla="*/ 1009828 h 3062599"/>
              <a:gd name="connsiteX368" fmla="*/ 551057 w 5779785"/>
              <a:gd name="connsiteY368" fmla="*/ 1209942 h 3062599"/>
              <a:gd name="connsiteX369" fmla="*/ 459902 w 5779785"/>
              <a:gd name="connsiteY369" fmla="*/ 1890045 h 3062599"/>
              <a:gd name="connsiteX370" fmla="*/ 472721 w 5779785"/>
              <a:gd name="connsiteY370" fmla="*/ 2059536 h 3062599"/>
              <a:gd name="connsiteX371" fmla="*/ 474857 w 5779785"/>
              <a:gd name="connsiteY371" fmla="*/ 2021792 h 3062599"/>
              <a:gd name="connsiteX372" fmla="*/ 484827 w 5779785"/>
              <a:gd name="connsiteY372" fmla="*/ 1630822 h 3062599"/>
              <a:gd name="connsiteX373" fmla="*/ 616575 w 5779785"/>
              <a:gd name="connsiteY373" fmla="*/ 1091013 h 3062599"/>
              <a:gd name="connsiteX374" fmla="*/ 794612 w 5779785"/>
              <a:gd name="connsiteY374" fmla="*/ 905142 h 3062599"/>
              <a:gd name="connsiteX375" fmla="*/ 798885 w 5779785"/>
              <a:gd name="connsiteY375" fmla="*/ 902293 h 3062599"/>
              <a:gd name="connsiteX376" fmla="*/ 1106534 w 5779785"/>
              <a:gd name="connsiteY376" fmla="*/ 878792 h 3062599"/>
              <a:gd name="connsiteX377" fmla="*/ 1110094 w 5779785"/>
              <a:gd name="connsiteY377" fmla="*/ 872383 h 3062599"/>
              <a:gd name="connsiteX378" fmla="*/ 1038880 w 5779785"/>
              <a:gd name="connsiteY378" fmla="*/ 863837 h 3062599"/>
              <a:gd name="connsiteX379" fmla="*/ 913987 w 5779785"/>
              <a:gd name="connsiteY379" fmla="*/ 862591 h 3062599"/>
              <a:gd name="connsiteX380" fmla="*/ 1422372 w 5779785"/>
              <a:gd name="connsiteY380" fmla="*/ 775353 h 3062599"/>
              <a:gd name="connsiteX381" fmla="*/ 1263207 w 5779785"/>
              <a:gd name="connsiteY381" fmla="*/ 824669 h 3062599"/>
              <a:gd name="connsiteX382" fmla="*/ 1587947 w 5779785"/>
              <a:gd name="connsiteY382" fmla="*/ 789062 h 3062599"/>
              <a:gd name="connsiteX383" fmla="*/ 1422372 w 5779785"/>
              <a:gd name="connsiteY383" fmla="*/ 775353 h 3062599"/>
              <a:gd name="connsiteX384" fmla="*/ 931423 w 5779785"/>
              <a:gd name="connsiteY384" fmla="*/ 758239 h 3062599"/>
              <a:gd name="connsiteX385" fmla="*/ 705594 w 5779785"/>
              <a:gd name="connsiteY385" fmla="*/ 784076 h 3062599"/>
              <a:gd name="connsiteX386" fmla="*/ 639364 w 5779785"/>
              <a:gd name="connsiteY386" fmla="*/ 807577 h 3062599"/>
              <a:gd name="connsiteX387" fmla="*/ 667137 w 5779785"/>
              <a:gd name="connsiteY387" fmla="*/ 808290 h 3062599"/>
              <a:gd name="connsiteX388" fmla="*/ 877222 w 5779785"/>
              <a:gd name="connsiteY388" fmla="*/ 783364 h 3062599"/>
              <a:gd name="connsiteX389" fmla="*/ 1116504 w 5779785"/>
              <a:gd name="connsiteY389" fmla="*/ 844609 h 3062599"/>
              <a:gd name="connsiteX390" fmla="*/ 1081608 w 5779785"/>
              <a:gd name="connsiteY390" fmla="*/ 800456 h 3062599"/>
              <a:gd name="connsiteX391" fmla="*/ 1007545 w 5779785"/>
              <a:gd name="connsiteY391" fmla="*/ 768409 h 3062599"/>
              <a:gd name="connsiteX392" fmla="*/ 931423 w 5779785"/>
              <a:gd name="connsiteY392" fmla="*/ 758239 h 3062599"/>
              <a:gd name="connsiteX393" fmla="*/ 975498 w 5779785"/>
              <a:gd name="connsiteY393" fmla="*/ 0 h 3062599"/>
              <a:gd name="connsiteX394" fmla="*/ 1010394 w 5779785"/>
              <a:gd name="connsiteY394" fmla="*/ 25637 h 3062599"/>
              <a:gd name="connsiteX395" fmla="*/ 1036743 w 5779785"/>
              <a:gd name="connsiteY395" fmla="*/ 82609 h 3062599"/>
              <a:gd name="connsiteX396" fmla="*/ 1059532 w 5779785"/>
              <a:gd name="connsiteY396" fmla="*/ 185871 h 3062599"/>
              <a:gd name="connsiteX397" fmla="*/ 1070214 w 5779785"/>
              <a:gd name="connsiteY397" fmla="*/ 333998 h 3062599"/>
              <a:gd name="connsiteX398" fmla="*/ 1058108 w 5779785"/>
              <a:gd name="connsiteY398" fmla="*/ 366757 h 3062599"/>
              <a:gd name="connsiteX399" fmla="*/ 1033894 w 5779785"/>
              <a:gd name="connsiteY399" fmla="*/ 341832 h 3062599"/>
              <a:gd name="connsiteX400" fmla="*/ 1006833 w 5779785"/>
              <a:gd name="connsiteY400" fmla="*/ 276314 h 3062599"/>
              <a:gd name="connsiteX401" fmla="*/ 983332 w 5779785"/>
              <a:gd name="connsiteY401" fmla="*/ 150263 h 3062599"/>
              <a:gd name="connsiteX402" fmla="*/ 997575 w 5779785"/>
              <a:gd name="connsiteY402" fmla="*/ 119641 h 3062599"/>
              <a:gd name="connsiteX403" fmla="*/ 1018227 w 5779785"/>
              <a:gd name="connsiteY403" fmla="*/ 153824 h 3062599"/>
              <a:gd name="connsiteX404" fmla="*/ 996151 w 5779785"/>
              <a:gd name="connsiteY404" fmla="*/ 160945 h 3062599"/>
              <a:gd name="connsiteX405" fmla="*/ 1031758 w 5779785"/>
              <a:gd name="connsiteY405" fmla="*/ 291981 h 3062599"/>
              <a:gd name="connsiteX406" fmla="*/ 1043152 w 5779785"/>
              <a:gd name="connsiteY406" fmla="*/ 304088 h 3062599"/>
              <a:gd name="connsiteX407" fmla="*/ 1055971 w 5779785"/>
              <a:gd name="connsiteY407" fmla="*/ 273465 h 3062599"/>
              <a:gd name="connsiteX408" fmla="*/ 1011106 w 5779785"/>
              <a:gd name="connsiteY408" fmla="*/ 79761 h 3062599"/>
              <a:gd name="connsiteX409" fmla="*/ 966240 w 5779785"/>
              <a:gd name="connsiteY409" fmla="*/ 46290 h 3062599"/>
              <a:gd name="connsiteX410" fmla="*/ 955558 w 5779785"/>
              <a:gd name="connsiteY410" fmla="*/ 69790 h 3062599"/>
              <a:gd name="connsiteX411" fmla="*/ 958407 w 5779785"/>
              <a:gd name="connsiteY411" fmla="*/ 107534 h 3062599"/>
              <a:gd name="connsiteX412" fmla="*/ 998287 w 5779785"/>
              <a:gd name="connsiteY412" fmla="*/ 313346 h 3062599"/>
              <a:gd name="connsiteX413" fmla="*/ 1028197 w 5779785"/>
              <a:gd name="connsiteY413" fmla="*/ 417319 h 3062599"/>
              <a:gd name="connsiteX414" fmla="*/ 1058108 w 5779785"/>
              <a:gd name="connsiteY414" fmla="*/ 440820 h 3062599"/>
              <a:gd name="connsiteX415" fmla="*/ 1081608 w 5779785"/>
              <a:gd name="connsiteY415" fmla="*/ 414471 h 3062599"/>
              <a:gd name="connsiteX416" fmla="*/ 1096564 w 5779785"/>
              <a:gd name="connsiteY416" fmla="*/ 332574 h 3062599"/>
              <a:gd name="connsiteX417" fmla="*/ 1075199 w 5779785"/>
              <a:gd name="connsiteY417" fmla="*/ 132459 h 3062599"/>
              <a:gd name="connsiteX418" fmla="*/ 1075199 w 5779785"/>
              <a:gd name="connsiteY418" fmla="*/ 97564 h 3062599"/>
              <a:gd name="connsiteX419" fmla="*/ 1084457 w 5779785"/>
              <a:gd name="connsiteY419" fmla="*/ 81897 h 3062599"/>
              <a:gd name="connsiteX420" fmla="*/ 1090866 w 5779785"/>
              <a:gd name="connsiteY420" fmla="*/ 97564 h 3062599"/>
              <a:gd name="connsiteX421" fmla="*/ 1103685 w 5779785"/>
              <a:gd name="connsiteY421" fmla="*/ 145278 h 3062599"/>
              <a:gd name="connsiteX422" fmla="*/ 1215493 w 5779785"/>
              <a:gd name="connsiteY422" fmla="*/ 371742 h 3062599"/>
              <a:gd name="connsiteX423" fmla="*/ 1220478 w 5779785"/>
              <a:gd name="connsiteY423" fmla="*/ 809002 h 3062599"/>
              <a:gd name="connsiteX424" fmla="*/ 1258934 w 5779785"/>
              <a:gd name="connsiteY424" fmla="*/ 690073 h 3062599"/>
              <a:gd name="connsiteX425" fmla="*/ 1310921 w 5779785"/>
              <a:gd name="connsiteY425" fmla="*/ 635949 h 3062599"/>
              <a:gd name="connsiteX426" fmla="*/ 1620706 w 5779785"/>
              <a:gd name="connsiteY426" fmla="*/ 772682 h 3062599"/>
              <a:gd name="connsiteX427" fmla="*/ 1803728 w 5779785"/>
              <a:gd name="connsiteY427" fmla="*/ 824669 h 3062599"/>
              <a:gd name="connsiteX428" fmla="*/ 1985326 w 5779785"/>
              <a:gd name="connsiteY428" fmla="*/ 976357 h 3062599"/>
              <a:gd name="connsiteX429" fmla="*/ 2046571 w 5779785"/>
              <a:gd name="connsiteY429" fmla="*/ 1087452 h 3062599"/>
              <a:gd name="connsiteX430" fmla="*/ 2060102 w 5779785"/>
              <a:gd name="connsiteY430" fmla="*/ 1119499 h 3062599"/>
              <a:gd name="connsiteX431" fmla="*/ 2076481 w 5779785"/>
              <a:gd name="connsiteY431" fmla="*/ 1175047 h 3062599"/>
              <a:gd name="connsiteX432" fmla="*/ 2114225 w 5779785"/>
              <a:gd name="connsiteY432" fmla="*/ 1672839 h 3062599"/>
              <a:gd name="connsiteX433" fmla="*/ 2114937 w 5779785"/>
              <a:gd name="connsiteY433" fmla="*/ 1714144 h 3062599"/>
              <a:gd name="connsiteX434" fmla="*/ 2331431 w 5779785"/>
              <a:gd name="connsiteY434" fmla="*/ 1689219 h 3062599"/>
              <a:gd name="connsiteX435" fmla="*/ 2372023 w 5779785"/>
              <a:gd name="connsiteY435" fmla="*/ 1728387 h 3062599"/>
              <a:gd name="connsiteX436" fmla="*/ 2378433 w 5779785"/>
              <a:gd name="connsiteY436" fmla="*/ 1778949 h 3062599"/>
              <a:gd name="connsiteX437" fmla="*/ 2384130 w 5779785"/>
              <a:gd name="connsiteY437" fmla="*/ 1764706 h 3062599"/>
              <a:gd name="connsiteX438" fmla="*/ 2329295 w 5779785"/>
              <a:gd name="connsiteY438" fmla="*/ 1592366 h 3062599"/>
              <a:gd name="connsiteX439" fmla="*/ 2315052 w 5779785"/>
              <a:gd name="connsiteY439" fmla="*/ 1583108 h 3062599"/>
              <a:gd name="connsiteX440" fmla="*/ 2276595 w 5779785"/>
              <a:gd name="connsiteY440" fmla="*/ 1542516 h 3062599"/>
              <a:gd name="connsiteX441" fmla="*/ 2226033 w 5779785"/>
              <a:gd name="connsiteY441" fmla="*/ 1370888 h 3062599"/>
              <a:gd name="connsiteX442" fmla="*/ 2262352 w 5779785"/>
              <a:gd name="connsiteY442" fmla="*/ 1301809 h 3062599"/>
              <a:gd name="connsiteX443" fmla="*/ 2286566 w 5779785"/>
              <a:gd name="connsiteY443" fmla="*/ 1332432 h 3062599"/>
              <a:gd name="connsiteX444" fmla="*/ 2312915 w 5779785"/>
              <a:gd name="connsiteY444" fmla="*/ 1452073 h 3062599"/>
              <a:gd name="connsiteX445" fmla="*/ 2309354 w 5779785"/>
              <a:gd name="connsiteY445" fmla="*/ 1462755 h 3062599"/>
              <a:gd name="connsiteX446" fmla="*/ 2310067 w 5779785"/>
              <a:gd name="connsiteY446" fmla="*/ 1453497 h 3062599"/>
              <a:gd name="connsiteX447" fmla="*/ 2308642 w 5779785"/>
              <a:gd name="connsiteY447" fmla="*/ 1452073 h 3062599"/>
              <a:gd name="connsiteX448" fmla="*/ 2275883 w 5779785"/>
              <a:gd name="connsiteY448" fmla="*/ 1344538 h 3062599"/>
              <a:gd name="connsiteX449" fmla="*/ 2253807 w 5779785"/>
              <a:gd name="connsiteY449" fmla="*/ 1331720 h 3062599"/>
              <a:gd name="connsiteX450" fmla="*/ 2247397 w 5779785"/>
              <a:gd name="connsiteY450" fmla="*/ 1353796 h 3062599"/>
              <a:gd name="connsiteX451" fmla="*/ 2285853 w 5779785"/>
              <a:gd name="connsiteY451" fmla="*/ 1538955 h 3062599"/>
              <a:gd name="connsiteX452" fmla="*/ 2306506 w 5779785"/>
              <a:gd name="connsiteY452" fmla="*/ 1561744 h 3062599"/>
              <a:gd name="connsiteX453" fmla="*/ 2324310 w 5779785"/>
              <a:gd name="connsiteY453" fmla="*/ 1537531 h 3062599"/>
              <a:gd name="connsiteX454" fmla="*/ 2324310 w 5779785"/>
              <a:gd name="connsiteY454" fmla="*/ 1412192 h 3062599"/>
              <a:gd name="connsiteX455" fmla="*/ 2324310 w 5779785"/>
              <a:gd name="connsiteY455" fmla="*/ 1352372 h 3062599"/>
              <a:gd name="connsiteX456" fmla="*/ 2364190 w 5779785"/>
              <a:gd name="connsiteY456" fmla="*/ 1432132 h 3062599"/>
              <a:gd name="connsiteX457" fmla="*/ 2419738 w 5779785"/>
              <a:gd name="connsiteY457" fmla="*/ 1669991 h 3062599"/>
              <a:gd name="connsiteX458" fmla="*/ 2409055 w 5779785"/>
              <a:gd name="connsiteY458" fmla="*/ 1760434 h 3062599"/>
              <a:gd name="connsiteX459" fmla="*/ 2425435 w 5779785"/>
              <a:gd name="connsiteY459" fmla="*/ 1703462 h 3062599"/>
              <a:gd name="connsiteX460" fmla="*/ 2457481 w 5779785"/>
              <a:gd name="connsiteY460" fmla="*/ 1673551 h 3062599"/>
              <a:gd name="connsiteX461" fmla="*/ 2635519 w 5779785"/>
              <a:gd name="connsiteY461" fmla="*/ 1749751 h 3062599"/>
              <a:gd name="connsiteX462" fmla="*/ 2659732 w 5779785"/>
              <a:gd name="connsiteY462" fmla="*/ 1766131 h 3062599"/>
              <a:gd name="connsiteX463" fmla="*/ 2855573 w 5779785"/>
              <a:gd name="connsiteY463" fmla="*/ 1880787 h 3062599"/>
              <a:gd name="connsiteX464" fmla="*/ 2947440 w 5779785"/>
              <a:gd name="connsiteY464" fmla="*/ 2268196 h 3062599"/>
              <a:gd name="connsiteX465" fmla="*/ 2906848 w 5779785"/>
              <a:gd name="connsiteY465" fmla="*/ 2488250 h 3062599"/>
              <a:gd name="connsiteX466" fmla="*/ 2900439 w 5779785"/>
              <a:gd name="connsiteY466" fmla="*/ 2507478 h 3062599"/>
              <a:gd name="connsiteX467" fmla="*/ 2828511 w 5779785"/>
              <a:gd name="connsiteY467" fmla="*/ 2617149 h 3062599"/>
              <a:gd name="connsiteX468" fmla="*/ 2831360 w 5779785"/>
              <a:gd name="connsiteY468" fmla="*/ 2647772 h 3062599"/>
              <a:gd name="connsiteX469" fmla="*/ 2895453 w 5779785"/>
              <a:gd name="connsiteY469" fmla="*/ 2696198 h 3062599"/>
              <a:gd name="connsiteX470" fmla="*/ 2982336 w 5779785"/>
              <a:gd name="connsiteY470" fmla="*/ 2741776 h 3062599"/>
              <a:gd name="connsiteX471" fmla="*/ 3000139 w 5779785"/>
              <a:gd name="connsiteY471" fmla="*/ 2725396 h 3062599"/>
              <a:gd name="connsiteX472" fmla="*/ 2958835 w 5779785"/>
              <a:gd name="connsiteY472" fmla="*/ 2650621 h 3062599"/>
              <a:gd name="connsiteX473" fmla="*/ 2948865 w 5779785"/>
              <a:gd name="connsiteY473" fmla="*/ 2615013 h 3062599"/>
              <a:gd name="connsiteX474" fmla="*/ 2960971 w 5779785"/>
              <a:gd name="connsiteY474" fmla="*/ 2469022 h 3062599"/>
              <a:gd name="connsiteX475" fmla="*/ 2963108 w 5779785"/>
              <a:gd name="connsiteY475" fmla="*/ 2429142 h 3062599"/>
              <a:gd name="connsiteX476" fmla="*/ 2994442 w 5779785"/>
              <a:gd name="connsiteY476" fmla="*/ 2349381 h 3062599"/>
              <a:gd name="connsiteX477" fmla="*/ 3175328 w 5779785"/>
              <a:gd name="connsiteY477" fmla="*/ 2268196 h 3062599"/>
              <a:gd name="connsiteX478" fmla="*/ 3225891 w 5779785"/>
              <a:gd name="connsiteY478" fmla="*/ 2246832 h 3062599"/>
              <a:gd name="connsiteX479" fmla="*/ 3323455 w 5779785"/>
              <a:gd name="connsiteY479" fmla="*/ 2274605 h 3062599"/>
              <a:gd name="connsiteX480" fmla="*/ 3460188 w 5779785"/>
              <a:gd name="connsiteY480" fmla="*/ 2396383 h 3062599"/>
              <a:gd name="connsiteX481" fmla="*/ 3476567 w 5779785"/>
              <a:gd name="connsiteY481" fmla="*/ 2467598 h 3062599"/>
              <a:gd name="connsiteX482" fmla="*/ 3476567 w 5779785"/>
              <a:gd name="connsiteY482" fmla="*/ 2486826 h 3062599"/>
              <a:gd name="connsiteX483" fmla="*/ 3477280 w 5779785"/>
              <a:gd name="connsiteY483" fmla="*/ 2528131 h 3062599"/>
              <a:gd name="connsiteX484" fmla="*/ 3443809 w 5779785"/>
              <a:gd name="connsiteY484" fmla="*/ 2637090 h 3062599"/>
              <a:gd name="connsiteX485" fmla="*/ 3416035 w 5779785"/>
              <a:gd name="connsiteY485" fmla="*/ 2705456 h 3062599"/>
              <a:gd name="connsiteX486" fmla="*/ 3376154 w 5779785"/>
              <a:gd name="connsiteY486" fmla="*/ 2728245 h 3062599"/>
              <a:gd name="connsiteX487" fmla="*/ 3279302 w 5779785"/>
              <a:gd name="connsiteY487" fmla="*/ 2701183 h 3062599"/>
              <a:gd name="connsiteX488" fmla="*/ 3175328 w 5779785"/>
              <a:gd name="connsiteY488" fmla="*/ 2655605 h 3062599"/>
              <a:gd name="connsiteX489" fmla="*/ 3153964 w 5779785"/>
              <a:gd name="connsiteY489" fmla="*/ 2629256 h 3062599"/>
              <a:gd name="connsiteX490" fmla="*/ 3120493 w 5779785"/>
              <a:gd name="connsiteY490" fmla="*/ 2468310 h 3062599"/>
              <a:gd name="connsiteX491" fmla="*/ 3156812 w 5779785"/>
              <a:gd name="connsiteY491" fmla="*/ 2406353 h 3062599"/>
              <a:gd name="connsiteX492" fmla="*/ 3283575 w 5779785"/>
              <a:gd name="connsiteY492" fmla="*/ 2373594 h 3062599"/>
              <a:gd name="connsiteX493" fmla="*/ 3328440 w 5779785"/>
              <a:gd name="connsiteY493" fmla="*/ 2396383 h 3062599"/>
              <a:gd name="connsiteX494" fmla="*/ 3378291 w 5779785"/>
              <a:gd name="connsiteY494" fmla="*/ 2492523 h 3062599"/>
              <a:gd name="connsiteX495" fmla="*/ 3342683 w 5779785"/>
              <a:gd name="connsiteY495" fmla="*/ 2583678 h 3062599"/>
              <a:gd name="connsiteX496" fmla="*/ 3289984 w 5779785"/>
              <a:gd name="connsiteY496" fmla="*/ 2600770 h 3062599"/>
              <a:gd name="connsiteX497" fmla="*/ 3252240 w 5779785"/>
              <a:gd name="connsiteY497" fmla="*/ 2590800 h 3062599"/>
              <a:gd name="connsiteX498" fmla="*/ 3206663 w 5779785"/>
              <a:gd name="connsiteY498" fmla="*/ 2492523 h 3062599"/>
              <a:gd name="connsiteX499" fmla="*/ 3252953 w 5779785"/>
              <a:gd name="connsiteY499" fmla="*/ 2458340 h 3062599"/>
              <a:gd name="connsiteX500" fmla="*/ 3303515 w 5779785"/>
              <a:gd name="connsiteY500" fmla="*/ 2481129 h 3062599"/>
              <a:gd name="connsiteX501" fmla="*/ 3314909 w 5779785"/>
              <a:gd name="connsiteY501" fmla="*/ 2490387 h 3062599"/>
              <a:gd name="connsiteX502" fmla="*/ 3268620 w 5779785"/>
              <a:gd name="connsiteY502" fmla="*/ 2441248 h 3062599"/>
              <a:gd name="connsiteX503" fmla="*/ 3193844 w 5779785"/>
              <a:gd name="connsiteY503" fmla="*/ 2481841 h 3062599"/>
              <a:gd name="connsiteX504" fmla="*/ 3191708 w 5779785"/>
              <a:gd name="connsiteY504" fmla="*/ 2511039 h 3062599"/>
              <a:gd name="connsiteX505" fmla="*/ 3220906 w 5779785"/>
              <a:gd name="connsiteY505" fmla="*/ 2583678 h 3062599"/>
              <a:gd name="connsiteX506" fmla="*/ 3248680 w 5779785"/>
              <a:gd name="connsiteY506" fmla="*/ 2612164 h 3062599"/>
              <a:gd name="connsiteX507" fmla="*/ 3344108 w 5779785"/>
              <a:gd name="connsiteY507" fmla="*/ 2642787 h 3062599"/>
              <a:gd name="connsiteX508" fmla="*/ 3388261 w 5779785"/>
              <a:gd name="connsiteY508" fmla="*/ 2615013 h 3062599"/>
              <a:gd name="connsiteX509" fmla="*/ 3413898 w 5779785"/>
              <a:gd name="connsiteY509" fmla="*/ 2463325 h 3062599"/>
              <a:gd name="connsiteX510" fmla="*/ 3397519 w 5779785"/>
              <a:gd name="connsiteY510" fmla="*/ 2427717 h 3062599"/>
              <a:gd name="connsiteX511" fmla="*/ 3298530 w 5779785"/>
              <a:gd name="connsiteY511" fmla="*/ 2337987 h 3062599"/>
              <a:gd name="connsiteX512" fmla="*/ 3231588 w 5779785"/>
              <a:gd name="connsiteY512" fmla="*/ 2328017 h 3062599"/>
              <a:gd name="connsiteX513" fmla="*/ 3084885 w 5779785"/>
              <a:gd name="connsiteY513" fmla="*/ 2394247 h 3062599"/>
              <a:gd name="connsiteX514" fmla="*/ 3069930 w 5779785"/>
              <a:gd name="connsiteY514" fmla="*/ 2535964 h 3062599"/>
              <a:gd name="connsiteX515" fmla="*/ 3098416 w 5779785"/>
              <a:gd name="connsiteY515" fmla="*/ 2595073 h 3062599"/>
              <a:gd name="connsiteX516" fmla="*/ 3132599 w 5779785"/>
              <a:gd name="connsiteY516" fmla="*/ 2655605 h 3062599"/>
              <a:gd name="connsiteX517" fmla="*/ 3279302 w 5779785"/>
              <a:gd name="connsiteY517" fmla="*/ 2758155 h 3062599"/>
              <a:gd name="connsiteX518" fmla="*/ 3408913 w 5779785"/>
              <a:gd name="connsiteY518" fmla="*/ 2756731 h 3062599"/>
              <a:gd name="connsiteX519" fmla="*/ 3449506 w 5779785"/>
              <a:gd name="connsiteY519" fmla="*/ 2726820 h 3062599"/>
              <a:gd name="connsiteX520" fmla="*/ 3494371 w 5779785"/>
              <a:gd name="connsiteY520" fmla="*/ 2718987 h 3062599"/>
              <a:gd name="connsiteX521" fmla="*/ 3504341 w 5779785"/>
              <a:gd name="connsiteY521" fmla="*/ 2721836 h 3062599"/>
              <a:gd name="connsiteX522" fmla="*/ 3685227 w 5779785"/>
              <a:gd name="connsiteY522" fmla="*/ 2711865 h 3062599"/>
              <a:gd name="connsiteX523" fmla="*/ 3762139 w 5779785"/>
              <a:gd name="connsiteY523" fmla="*/ 2667712 h 3062599"/>
              <a:gd name="connsiteX524" fmla="*/ 3816975 w 5779785"/>
              <a:gd name="connsiteY524" fmla="*/ 2632817 h 3062599"/>
              <a:gd name="connsiteX525" fmla="*/ 3862553 w 5779785"/>
              <a:gd name="connsiteY525" fmla="*/ 2609316 h 3062599"/>
              <a:gd name="connsiteX526" fmla="*/ 3913827 w 5779785"/>
              <a:gd name="connsiteY526" fmla="*/ 2611452 h 3062599"/>
              <a:gd name="connsiteX527" fmla="*/ 3935904 w 5779785"/>
              <a:gd name="connsiteY527" fmla="*/ 2610740 h 3062599"/>
              <a:gd name="connsiteX528" fmla="*/ 4055545 w 5779785"/>
              <a:gd name="connsiteY528" fmla="*/ 2551632 h 3062599"/>
              <a:gd name="connsiteX529" fmla="*/ 4061242 w 5779785"/>
              <a:gd name="connsiteY529" fmla="*/ 2546646 h 3062599"/>
              <a:gd name="connsiteX530" fmla="*/ 4123912 w 5779785"/>
              <a:gd name="connsiteY530" fmla="*/ 2451219 h 3062599"/>
              <a:gd name="connsiteX531" fmla="*/ 4104683 w 5779785"/>
              <a:gd name="connsiteY531" fmla="*/ 2369322 h 3062599"/>
              <a:gd name="connsiteX532" fmla="*/ 4015665 w 5779785"/>
              <a:gd name="connsiteY532" fmla="*/ 2311637 h 3062599"/>
              <a:gd name="connsiteX533" fmla="*/ 3960117 w 5779785"/>
              <a:gd name="connsiteY533" fmla="*/ 2310925 h 3062599"/>
              <a:gd name="connsiteX534" fmla="*/ 3881781 w 5779785"/>
              <a:gd name="connsiteY534" fmla="*/ 2362200 h 3062599"/>
              <a:gd name="connsiteX535" fmla="*/ 3862553 w 5779785"/>
              <a:gd name="connsiteY535" fmla="*/ 2399231 h 3062599"/>
              <a:gd name="connsiteX536" fmla="*/ 3863265 w 5779785"/>
              <a:gd name="connsiteY536" fmla="*/ 2484689 h 3062599"/>
              <a:gd name="connsiteX537" fmla="*/ 3910979 w 5779785"/>
              <a:gd name="connsiteY537" fmla="*/ 2524570 h 3062599"/>
              <a:gd name="connsiteX538" fmla="*/ 4012816 w 5779785"/>
              <a:gd name="connsiteY538" fmla="*/ 2458340 h 3062599"/>
              <a:gd name="connsiteX539" fmla="*/ 4012816 w 5779785"/>
              <a:gd name="connsiteY539" fmla="*/ 2416323 h 3062599"/>
              <a:gd name="connsiteX540" fmla="*/ 4010680 w 5779785"/>
              <a:gd name="connsiteY540" fmla="*/ 2451219 h 3062599"/>
              <a:gd name="connsiteX541" fmla="*/ 3999285 w 5779785"/>
              <a:gd name="connsiteY541" fmla="*/ 2471159 h 3062599"/>
              <a:gd name="connsiteX542" fmla="*/ 3877508 w 5779785"/>
              <a:gd name="connsiteY542" fmla="*/ 2462613 h 3062599"/>
              <a:gd name="connsiteX543" fmla="*/ 3876796 w 5779785"/>
              <a:gd name="connsiteY543" fmla="*/ 2424157 h 3062599"/>
              <a:gd name="connsiteX544" fmla="*/ 3933768 w 5779785"/>
              <a:gd name="connsiteY544" fmla="*/ 2344396 h 3062599"/>
              <a:gd name="connsiteX545" fmla="*/ 3975072 w 5779785"/>
              <a:gd name="connsiteY545" fmla="*/ 2333714 h 3062599"/>
              <a:gd name="connsiteX546" fmla="*/ 4072637 w 5779785"/>
              <a:gd name="connsiteY546" fmla="*/ 2380716 h 3062599"/>
              <a:gd name="connsiteX547" fmla="*/ 4084743 w 5779785"/>
              <a:gd name="connsiteY547" fmla="*/ 2413474 h 3062599"/>
              <a:gd name="connsiteX548" fmla="*/ 4036317 w 5779785"/>
              <a:gd name="connsiteY548" fmla="*/ 2545935 h 3062599"/>
              <a:gd name="connsiteX549" fmla="*/ 4012816 w 5779785"/>
              <a:gd name="connsiteY549" fmla="*/ 2563026 h 3062599"/>
              <a:gd name="connsiteX550" fmla="*/ 3887478 w 5779785"/>
              <a:gd name="connsiteY550" fmla="*/ 2590800 h 3062599"/>
              <a:gd name="connsiteX551" fmla="*/ 3821960 w 5779785"/>
              <a:gd name="connsiteY551" fmla="*/ 2575132 h 3062599"/>
              <a:gd name="connsiteX552" fmla="*/ 3819824 w 5779785"/>
              <a:gd name="connsiteY552" fmla="*/ 2558041 h 3062599"/>
              <a:gd name="connsiteX553" fmla="*/ 3810566 w 5779785"/>
              <a:gd name="connsiteY553" fmla="*/ 2481841 h 3062599"/>
              <a:gd name="connsiteX554" fmla="*/ 3807005 w 5779785"/>
              <a:gd name="connsiteY554" fmla="*/ 2442673 h 3062599"/>
              <a:gd name="connsiteX555" fmla="*/ 3815550 w 5779785"/>
              <a:gd name="connsiteY555" fmla="*/ 2353654 h 3062599"/>
              <a:gd name="connsiteX556" fmla="*/ 3826945 w 5779785"/>
              <a:gd name="connsiteY556" fmla="*/ 2335850 h 3062599"/>
              <a:gd name="connsiteX557" fmla="*/ 3963678 w 5779785"/>
              <a:gd name="connsiteY557" fmla="*/ 2248256 h 3062599"/>
              <a:gd name="connsiteX558" fmla="*/ 4027771 w 5779785"/>
              <a:gd name="connsiteY558" fmla="*/ 2249680 h 3062599"/>
              <a:gd name="connsiteX559" fmla="*/ 4064803 w 5779785"/>
              <a:gd name="connsiteY559" fmla="*/ 2263923 h 3062599"/>
              <a:gd name="connsiteX560" fmla="*/ 4152397 w 5779785"/>
              <a:gd name="connsiteY560" fmla="*/ 2322319 h 3062599"/>
              <a:gd name="connsiteX561" fmla="*/ 4192278 w 5779785"/>
              <a:gd name="connsiteY561" fmla="*/ 2307364 h 3062599"/>
              <a:gd name="connsiteX562" fmla="*/ 4296964 w 5779785"/>
              <a:gd name="connsiteY562" fmla="*/ 2172768 h 3062599"/>
              <a:gd name="connsiteX563" fmla="*/ 4322601 w 5779785"/>
              <a:gd name="connsiteY563" fmla="*/ 2148555 h 3062599"/>
              <a:gd name="connsiteX564" fmla="*/ 4338268 w 5779785"/>
              <a:gd name="connsiteY564" fmla="*/ 2125054 h 3062599"/>
              <a:gd name="connsiteX565" fmla="*/ 4353223 w 5779785"/>
              <a:gd name="connsiteY565" fmla="*/ 2107250 h 3062599"/>
              <a:gd name="connsiteX566" fmla="*/ 4420166 w 5779785"/>
              <a:gd name="connsiteY566" fmla="*/ 2095856 h 3062599"/>
              <a:gd name="connsiteX567" fmla="*/ 4526276 w 5779785"/>
              <a:gd name="connsiteY567" fmla="*/ 2109387 h 3062599"/>
              <a:gd name="connsiteX568" fmla="*/ 4616007 w 5779785"/>
              <a:gd name="connsiteY568" fmla="*/ 2129327 h 3062599"/>
              <a:gd name="connsiteX569" fmla="*/ 4700040 w 5779785"/>
              <a:gd name="connsiteY569" fmla="*/ 2159949 h 3062599"/>
              <a:gd name="connsiteX570" fmla="*/ 4748466 w 5779785"/>
              <a:gd name="connsiteY570" fmla="*/ 2207663 h 3062599"/>
              <a:gd name="connsiteX571" fmla="*/ 4804014 w 5779785"/>
              <a:gd name="connsiteY571" fmla="*/ 2444809 h 3062599"/>
              <a:gd name="connsiteX572" fmla="*/ 4812560 w 5779785"/>
              <a:gd name="connsiteY572" fmla="*/ 2470446 h 3062599"/>
              <a:gd name="connsiteX573" fmla="*/ 4808287 w 5779785"/>
              <a:gd name="connsiteY573" fmla="*/ 2506054 h 3062599"/>
              <a:gd name="connsiteX574" fmla="*/ 4722829 w 5779785"/>
              <a:gd name="connsiteY574" fmla="*/ 2589375 h 3062599"/>
              <a:gd name="connsiteX575" fmla="*/ 4628113 w 5779785"/>
              <a:gd name="connsiteY575" fmla="*/ 2679107 h 3062599"/>
              <a:gd name="connsiteX576" fmla="*/ 4569005 w 5779785"/>
              <a:gd name="connsiteY576" fmla="*/ 2714714 h 3062599"/>
              <a:gd name="connsiteX577" fmla="*/ 4565444 w 5779785"/>
              <a:gd name="connsiteY577" fmla="*/ 2716850 h 3062599"/>
              <a:gd name="connsiteX578" fmla="*/ 4629538 w 5779785"/>
              <a:gd name="connsiteY578" fmla="*/ 2725396 h 3062599"/>
              <a:gd name="connsiteX579" fmla="*/ 4660160 w 5779785"/>
              <a:gd name="connsiteY579" fmla="*/ 2721836 h 3062599"/>
              <a:gd name="connsiteX580" fmla="*/ 4683661 w 5779785"/>
              <a:gd name="connsiteY580" fmla="*/ 2716138 h 3062599"/>
              <a:gd name="connsiteX581" fmla="*/ 4749891 w 5779785"/>
              <a:gd name="connsiteY581" fmla="*/ 2719699 h 3062599"/>
              <a:gd name="connsiteX582" fmla="*/ 4779801 w 5779785"/>
              <a:gd name="connsiteY582" fmla="*/ 2756731 h 3062599"/>
              <a:gd name="connsiteX583" fmla="*/ 4910124 w 5779785"/>
              <a:gd name="connsiteY583" fmla="*/ 2826521 h 3062599"/>
              <a:gd name="connsiteX584" fmla="*/ 4988461 w 5779785"/>
              <a:gd name="connsiteY584" fmla="*/ 2822960 h 3062599"/>
              <a:gd name="connsiteX585" fmla="*/ 5080328 w 5779785"/>
              <a:gd name="connsiteY585" fmla="*/ 2827234 h 3062599"/>
              <a:gd name="connsiteX586" fmla="*/ 5116648 w 5779785"/>
              <a:gd name="connsiteY586" fmla="*/ 2844325 h 3062599"/>
              <a:gd name="connsiteX587" fmla="*/ 5226319 w 5779785"/>
              <a:gd name="connsiteY587" fmla="*/ 2872099 h 3062599"/>
              <a:gd name="connsiteX588" fmla="*/ 5292549 w 5779785"/>
              <a:gd name="connsiteY588" fmla="*/ 2880645 h 3062599"/>
              <a:gd name="connsiteX589" fmla="*/ 5329581 w 5779785"/>
              <a:gd name="connsiteY589" fmla="*/ 2899161 h 3062599"/>
              <a:gd name="connsiteX590" fmla="*/ 5397947 w 5779785"/>
              <a:gd name="connsiteY590" fmla="*/ 2934768 h 3062599"/>
              <a:gd name="connsiteX591" fmla="*/ 5414326 w 5779785"/>
              <a:gd name="connsiteY591" fmla="*/ 2964678 h 3062599"/>
              <a:gd name="connsiteX592" fmla="*/ 5330293 w 5779785"/>
              <a:gd name="connsiteY592" fmla="*/ 2957557 h 3062599"/>
              <a:gd name="connsiteX593" fmla="*/ 5296822 w 5779785"/>
              <a:gd name="connsiteY593" fmla="*/ 2961830 h 3062599"/>
              <a:gd name="connsiteX594" fmla="*/ 5278306 w 5779785"/>
              <a:gd name="connsiteY594" fmla="*/ 2963254 h 3062599"/>
              <a:gd name="connsiteX595" fmla="*/ 5210652 w 5779785"/>
              <a:gd name="connsiteY595" fmla="*/ 2952572 h 3062599"/>
              <a:gd name="connsiteX596" fmla="*/ 5162226 w 5779785"/>
              <a:gd name="connsiteY596" fmla="*/ 2960406 h 3062599"/>
              <a:gd name="connsiteX597" fmla="*/ 5140861 w 5779785"/>
              <a:gd name="connsiteY597" fmla="*/ 2957557 h 3062599"/>
              <a:gd name="connsiteX598" fmla="*/ 5017659 w 5779785"/>
              <a:gd name="connsiteY598" fmla="*/ 2935480 h 3062599"/>
              <a:gd name="connsiteX599" fmla="*/ 4980627 w 5779785"/>
              <a:gd name="connsiteY599" fmla="*/ 2921949 h 3062599"/>
              <a:gd name="connsiteX600" fmla="*/ 4885199 w 5779785"/>
              <a:gd name="connsiteY600" fmla="*/ 2924798 h 3062599"/>
              <a:gd name="connsiteX601" fmla="*/ 4772680 w 5779785"/>
              <a:gd name="connsiteY601" fmla="*/ 2889903 h 3062599"/>
              <a:gd name="connsiteX602" fmla="*/ 4708586 w 5779785"/>
              <a:gd name="connsiteY602" fmla="*/ 2865689 h 3062599"/>
              <a:gd name="connsiteX603" fmla="*/ 4660160 w 5779785"/>
              <a:gd name="connsiteY603" fmla="*/ 2895600 h 3062599"/>
              <a:gd name="connsiteX604" fmla="*/ 4655175 w 5779785"/>
              <a:gd name="connsiteY604" fmla="*/ 2911267 h 3062599"/>
              <a:gd name="connsiteX605" fmla="*/ 4669418 w 5779785"/>
              <a:gd name="connsiteY605" fmla="*/ 2918389 h 3062599"/>
              <a:gd name="connsiteX606" fmla="*/ 4714283 w 5779785"/>
              <a:gd name="connsiteY606" fmla="*/ 2924798 h 3062599"/>
              <a:gd name="connsiteX607" fmla="*/ 4818969 w 5779785"/>
              <a:gd name="connsiteY607" fmla="*/ 2970375 h 3062599"/>
              <a:gd name="connsiteX608" fmla="*/ 4841046 w 5779785"/>
              <a:gd name="connsiteY608" fmla="*/ 2979633 h 3062599"/>
              <a:gd name="connsiteX609" fmla="*/ 5029054 w 5779785"/>
              <a:gd name="connsiteY609" fmla="*/ 3026635 h 3062599"/>
              <a:gd name="connsiteX610" fmla="*/ 5076055 w 5779785"/>
              <a:gd name="connsiteY610" fmla="*/ 3033045 h 3062599"/>
              <a:gd name="connsiteX611" fmla="*/ 5110239 w 5779785"/>
              <a:gd name="connsiteY611" fmla="*/ 3028772 h 3062599"/>
              <a:gd name="connsiteX612" fmla="*/ 5114511 w 5779785"/>
              <a:gd name="connsiteY612" fmla="*/ 3026635 h 3062599"/>
              <a:gd name="connsiteX613" fmla="*/ 5176469 w 5779785"/>
              <a:gd name="connsiteY613" fmla="*/ 3025211 h 3062599"/>
              <a:gd name="connsiteX614" fmla="*/ 5256941 w 5779785"/>
              <a:gd name="connsiteY614" fmla="*/ 3024499 h 3062599"/>
              <a:gd name="connsiteX615" fmla="*/ 5281155 w 5779785"/>
              <a:gd name="connsiteY615" fmla="*/ 3021650 h 3062599"/>
              <a:gd name="connsiteX616" fmla="*/ 5613016 w 5779785"/>
              <a:gd name="connsiteY616" fmla="*/ 3021650 h 3062599"/>
              <a:gd name="connsiteX617" fmla="*/ 5759719 w 5779785"/>
              <a:gd name="connsiteY617" fmla="*/ 3043727 h 3062599"/>
              <a:gd name="connsiteX618" fmla="*/ 5777522 w 5779785"/>
              <a:gd name="connsiteY618" fmla="*/ 3060819 h 3062599"/>
              <a:gd name="connsiteX619" fmla="*/ 5752597 w 5779785"/>
              <a:gd name="connsiteY619" fmla="*/ 3062243 h 3062599"/>
              <a:gd name="connsiteX620" fmla="*/ 4279872 w 5779785"/>
              <a:gd name="connsiteY620" fmla="*/ 3062243 h 3062599"/>
              <a:gd name="connsiteX621" fmla="*/ 4015665 w 5779785"/>
              <a:gd name="connsiteY621" fmla="*/ 3033045 h 3062599"/>
              <a:gd name="connsiteX622" fmla="*/ 3824096 w 5779785"/>
              <a:gd name="connsiteY622" fmla="*/ 3055121 h 3062599"/>
              <a:gd name="connsiteX623" fmla="*/ 3774246 w 5779785"/>
              <a:gd name="connsiteY623" fmla="*/ 3062243 h 3062599"/>
              <a:gd name="connsiteX624" fmla="*/ 80326 w 5779785"/>
              <a:gd name="connsiteY624" fmla="*/ 3062243 h 3062599"/>
              <a:gd name="connsiteX625" fmla="*/ 51840 w 5779785"/>
              <a:gd name="connsiteY625" fmla="*/ 3033757 h 3062599"/>
              <a:gd name="connsiteX626" fmla="*/ 51840 w 5779785"/>
              <a:gd name="connsiteY626" fmla="*/ 2751034 h 3062599"/>
              <a:gd name="connsiteX627" fmla="*/ 55401 w 5779785"/>
              <a:gd name="connsiteY627" fmla="*/ 2736791 h 3062599"/>
              <a:gd name="connsiteX628" fmla="*/ 55401 w 5779785"/>
              <a:gd name="connsiteY628" fmla="*/ 2741776 h 3062599"/>
              <a:gd name="connsiteX629" fmla="*/ 252666 w 5779785"/>
              <a:gd name="connsiteY629" fmla="*/ 2721836 h 3062599"/>
              <a:gd name="connsiteX630" fmla="*/ 257651 w 5779785"/>
              <a:gd name="connsiteY630" fmla="*/ 2696910 h 3062599"/>
              <a:gd name="connsiteX631" fmla="*/ 183588 w 5779785"/>
              <a:gd name="connsiteY631" fmla="*/ 2595785 h 3062599"/>
              <a:gd name="connsiteX632" fmla="*/ 168633 w 5779785"/>
              <a:gd name="connsiteY632" fmla="*/ 2575132 h 3062599"/>
              <a:gd name="connsiteX633" fmla="*/ 81038 w 5779785"/>
              <a:gd name="connsiteY633" fmla="*/ 2679107 h 3062599"/>
              <a:gd name="connsiteX634" fmla="*/ 63235 w 5779785"/>
              <a:gd name="connsiteY634" fmla="*/ 2686940 h 3062599"/>
              <a:gd name="connsiteX635" fmla="*/ 58250 w 5779785"/>
              <a:gd name="connsiteY635" fmla="*/ 2669136 h 3062599"/>
              <a:gd name="connsiteX636" fmla="*/ 126616 w 5779785"/>
              <a:gd name="connsiteY636" fmla="*/ 2483265 h 3062599"/>
              <a:gd name="connsiteX637" fmla="*/ 128040 w 5779785"/>
              <a:gd name="connsiteY637" fmla="*/ 2445521 h 3062599"/>
              <a:gd name="connsiteX638" fmla="*/ 55401 w 5779785"/>
              <a:gd name="connsiteY638" fmla="*/ 2411338 h 3062599"/>
              <a:gd name="connsiteX639" fmla="*/ 55401 w 5779785"/>
              <a:gd name="connsiteY639" fmla="*/ 2417035 h 3062599"/>
              <a:gd name="connsiteX640" fmla="*/ 51840 w 5779785"/>
              <a:gd name="connsiteY640" fmla="*/ 2403505 h 3062599"/>
              <a:gd name="connsiteX641" fmla="*/ 51840 w 5779785"/>
              <a:gd name="connsiteY641" fmla="*/ 1887703 h 3062599"/>
              <a:gd name="connsiteX642" fmla="*/ 319501 w 5779785"/>
              <a:gd name="connsiteY642" fmla="*/ 910164 h 3062599"/>
              <a:gd name="connsiteX643" fmla="*/ 541087 w 5779785"/>
              <a:gd name="connsiteY643" fmla="*/ 794759 h 3062599"/>
              <a:gd name="connsiteX644" fmla="*/ 672123 w 5779785"/>
              <a:gd name="connsiteY644" fmla="*/ 744908 h 3062599"/>
              <a:gd name="connsiteX645" fmla="*/ 762566 w 5779785"/>
              <a:gd name="connsiteY645" fmla="*/ 690073 h 3062599"/>
              <a:gd name="connsiteX646" fmla="*/ 1102261 w 5779785"/>
              <a:gd name="connsiteY646" fmla="*/ 664435 h 3062599"/>
              <a:gd name="connsiteX647" fmla="*/ 1167066 w 5779785"/>
              <a:gd name="connsiteY647" fmla="*/ 731378 h 3062599"/>
              <a:gd name="connsiteX648" fmla="*/ 1174900 w 5779785"/>
              <a:gd name="connsiteY648" fmla="*/ 836063 h 3062599"/>
              <a:gd name="connsiteX649" fmla="*/ 1188431 w 5779785"/>
              <a:gd name="connsiteY649" fmla="*/ 779091 h 3062599"/>
              <a:gd name="connsiteX650" fmla="*/ 1120065 w 5779785"/>
              <a:gd name="connsiteY650" fmla="*/ 537673 h 3062599"/>
              <a:gd name="connsiteX651" fmla="*/ 1042440 w 5779785"/>
              <a:gd name="connsiteY651" fmla="*/ 470019 h 3062599"/>
              <a:gd name="connsiteX652" fmla="*/ 1006121 w 5779785"/>
              <a:gd name="connsiteY652" fmla="*/ 408774 h 3062599"/>
              <a:gd name="connsiteX653" fmla="*/ 929209 w 5779785"/>
              <a:gd name="connsiteY653" fmla="*/ 138869 h 3062599"/>
              <a:gd name="connsiteX654" fmla="*/ 926360 w 5779785"/>
              <a:gd name="connsiteY654" fmla="*/ 51987 h 3062599"/>
              <a:gd name="connsiteX655" fmla="*/ 940603 w 5779785"/>
              <a:gd name="connsiteY655" fmla="*/ 25637 h 3062599"/>
              <a:gd name="connsiteX656" fmla="*/ 975498 w 5779785"/>
              <a:gd name="connsiteY656" fmla="*/ 0 h 3062599"/>
              <a:gd name="connsiteX0" fmla="*/ 3024352 w 5779785"/>
              <a:gd name="connsiteY0" fmla="*/ 2889903 h 3062599"/>
              <a:gd name="connsiteX1" fmla="*/ 3000139 w 5779785"/>
              <a:gd name="connsiteY1" fmla="*/ 2909843 h 3062599"/>
              <a:gd name="connsiteX2" fmla="*/ 2961683 w 5779785"/>
              <a:gd name="connsiteY2" fmla="*/ 2989604 h 3062599"/>
              <a:gd name="connsiteX3" fmla="*/ 2949577 w 5779785"/>
              <a:gd name="connsiteY3" fmla="*/ 2996013 h 3062599"/>
              <a:gd name="connsiteX4" fmla="*/ 2945304 w 5779785"/>
              <a:gd name="connsiteY4" fmla="*/ 2982482 h 3062599"/>
              <a:gd name="connsiteX5" fmla="*/ 2948152 w 5779785"/>
              <a:gd name="connsiteY5" fmla="*/ 2939753 h 3062599"/>
              <a:gd name="connsiteX6" fmla="*/ 2932485 w 5779785"/>
              <a:gd name="connsiteY6" fmla="*/ 2924086 h 3062599"/>
              <a:gd name="connsiteX7" fmla="*/ 2882635 w 5779785"/>
              <a:gd name="connsiteY7" fmla="*/ 2931207 h 3062599"/>
              <a:gd name="connsiteX8" fmla="*/ 2871240 w 5779785"/>
              <a:gd name="connsiteY8" fmla="*/ 2949723 h 3062599"/>
              <a:gd name="connsiteX9" fmla="*/ 2999427 w 5779785"/>
              <a:gd name="connsiteY9" fmla="*/ 3035181 h 3062599"/>
              <a:gd name="connsiteX10" fmla="*/ 3068506 w 5779785"/>
              <a:gd name="connsiteY10" fmla="*/ 2999574 h 3062599"/>
              <a:gd name="connsiteX11" fmla="*/ 3058536 w 5779785"/>
              <a:gd name="connsiteY11" fmla="*/ 2909131 h 3062599"/>
              <a:gd name="connsiteX12" fmla="*/ 3024352 w 5779785"/>
              <a:gd name="connsiteY12" fmla="*/ 2889903 h 3062599"/>
              <a:gd name="connsiteX13" fmla="*/ 1616433 w 5779785"/>
              <a:gd name="connsiteY13" fmla="*/ 2827946 h 3062599"/>
              <a:gd name="connsiteX14" fmla="*/ 1540945 w 5779785"/>
              <a:gd name="connsiteY14" fmla="*/ 2897024 h 3062599"/>
              <a:gd name="connsiteX15" fmla="*/ 1561597 w 5779785"/>
              <a:gd name="connsiteY15" fmla="*/ 2991028 h 3062599"/>
              <a:gd name="connsiteX16" fmla="*/ 1804440 w 5779785"/>
              <a:gd name="connsiteY16" fmla="*/ 2946163 h 3062599"/>
              <a:gd name="connsiteX17" fmla="*/ 1802304 w 5779785"/>
              <a:gd name="connsiteY17" fmla="*/ 2933344 h 3062599"/>
              <a:gd name="connsiteX18" fmla="*/ 1709724 w 5779785"/>
              <a:gd name="connsiteY18" fmla="*/ 2890615 h 3062599"/>
              <a:gd name="connsiteX19" fmla="*/ 1684087 w 5779785"/>
              <a:gd name="connsiteY19" fmla="*/ 2991028 h 3062599"/>
              <a:gd name="connsiteX20" fmla="*/ 1652040 w 5779785"/>
              <a:gd name="connsiteY20" fmla="*/ 2865689 h 3062599"/>
              <a:gd name="connsiteX21" fmla="*/ 1616433 w 5779785"/>
              <a:gd name="connsiteY21" fmla="*/ 2827946 h 3062599"/>
              <a:gd name="connsiteX22" fmla="*/ 2033130 w 5779785"/>
              <a:gd name="connsiteY22" fmla="*/ 2817709 h 3062599"/>
              <a:gd name="connsiteX23" fmla="*/ 2008115 w 5779785"/>
              <a:gd name="connsiteY23" fmla="*/ 2817976 h 3062599"/>
              <a:gd name="connsiteX24" fmla="*/ 1985326 w 5779785"/>
              <a:gd name="connsiteY24" fmla="*/ 2851446 h 3062599"/>
              <a:gd name="connsiteX25" fmla="*/ 1961825 w 5779785"/>
              <a:gd name="connsiteY25" fmla="*/ 2983194 h 3062599"/>
              <a:gd name="connsiteX26" fmla="*/ 1933339 w 5779785"/>
              <a:gd name="connsiteY26" fmla="*/ 2900585 h 3062599"/>
              <a:gd name="connsiteX27" fmla="*/ 1916248 w 5779785"/>
              <a:gd name="connsiteY27" fmla="*/ 2893463 h 3062599"/>
              <a:gd name="connsiteX28" fmla="*/ 1845033 w 5779785"/>
              <a:gd name="connsiteY28" fmla="*/ 2931207 h 3062599"/>
              <a:gd name="connsiteX29" fmla="*/ 1841472 w 5779785"/>
              <a:gd name="connsiteY29" fmla="*/ 2948299 h 3062599"/>
              <a:gd name="connsiteX30" fmla="*/ 2054405 w 5779785"/>
              <a:gd name="connsiteY30" fmla="*/ 2996013 h 3062599"/>
              <a:gd name="connsiteX31" fmla="*/ 2106392 w 5779785"/>
              <a:gd name="connsiteY31" fmla="*/ 2925510 h 3062599"/>
              <a:gd name="connsiteX32" fmla="*/ 2056541 w 5779785"/>
              <a:gd name="connsiteY32" fmla="*/ 2826521 h 3062599"/>
              <a:gd name="connsiteX33" fmla="*/ 2033130 w 5779785"/>
              <a:gd name="connsiteY33" fmla="*/ 2817709 h 3062599"/>
              <a:gd name="connsiteX34" fmla="*/ 2716704 w 5779785"/>
              <a:gd name="connsiteY34" fmla="*/ 2794474 h 3062599"/>
              <a:gd name="connsiteX35" fmla="*/ 2648338 w 5779785"/>
              <a:gd name="connsiteY35" fmla="*/ 2850734 h 3062599"/>
              <a:gd name="connsiteX36" fmla="*/ 2666141 w 5779785"/>
              <a:gd name="connsiteY36" fmla="*/ 2921237 h 3062599"/>
              <a:gd name="connsiteX37" fmla="*/ 2848451 w 5779785"/>
              <a:gd name="connsiteY37" fmla="*/ 2926222 h 3062599"/>
              <a:gd name="connsiteX38" fmla="*/ 2797177 w 5779785"/>
              <a:gd name="connsiteY38" fmla="*/ 2879220 h 3062599"/>
              <a:gd name="connsiteX39" fmla="*/ 2780085 w 5779785"/>
              <a:gd name="connsiteY39" fmla="*/ 2881357 h 3062599"/>
              <a:gd name="connsiteX40" fmla="*/ 2759433 w 5779785"/>
              <a:gd name="connsiteY40" fmla="*/ 2916252 h 3062599"/>
              <a:gd name="connsiteX41" fmla="*/ 2744478 w 5779785"/>
              <a:gd name="connsiteY41" fmla="*/ 2928359 h 3062599"/>
              <a:gd name="connsiteX42" fmla="*/ 2736644 w 5779785"/>
              <a:gd name="connsiteY42" fmla="*/ 2911267 h 3062599"/>
              <a:gd name="connsiteX43" fmla="*/ 2748039 w 5779785"/>
              <a:gd name="connsiteY43" fmla="*/ 2837916 h 3062599"/>
              <a:gd name="connsiteX44" fmla="*/ 2716704 w 5779785"/>
              <a:gd name="connsiteY44" fmla="*/ 2794474 h 3062599"/>
              <a:gd name="connsiteX45" fmla="*/ 602332 w 5779785"/>
              <a:gd name="connsiteY45" fmla="*/ 2701895 h 3062599"/>
              <a:gd name="connsiteX46" fmla="*/ 573134 w 5779785"/>
              <a:gd name="connsiteY46" fmla="*/ 2719699 h 3062599"/>
              <a:gd name="connsiteX47" fmla="*/ 453493 w 5779785"/>
              <a:gd name="connsiteY47" fmla="*/ 2887054 h 3062599"/>
              <a:gd name="connsiteX48" fmla="*/ 434265 w 5779785"/>
              <a:gd name="connsiteY48" fmla="*/ 2876372 h 3062599"/>
              <a:gd name="connsiteX49" fmla="*/ 454917 w 5779785"/>
              <a:gd name="connsiteY49" fmla="*/ 2778095 h 3062599"/>
              <a:gd name="connsiteX50" fmla="*/ 469872 w 5779785"/>
              <a:gd name="connsiteY50" fmla="*/ 2737502 h 3062599"/>
              <a:gd name="connsiteX51" fmla="*/ 347382 w 5779785"/>
              <a:gd name="connsiteY51" fmla="*/ 2741776 h 3062599"/>
              <a:gd name="connsiteX52" fmla="*/ 303229 w 5779785"/>
              <a:gd name="connsiteY52" fmla="*/ 2737502 h 3062599"/>
              <a:gd name="connsiteX53" fmla="*/ 311063 w 5779785"/>
              <a:gd name="connsiteY53" fmla="*/ 2785217 h 3062599"/>
              <a:gd name="connsiteX54" fmla="*/ 464175 w 5779785"/>
              <a:gd name="connsiteY54" fmla="*/ 2962542 h 3062599"/>
              <a:gd name="connsiteX55" fmla="*/ 552481 w 5779785"/>
              <a:gd name="connsiteY55" fmla="*/ 2981058 h 3062599"/>
              <a:gd name="connsiteX56" fmla="*/ 670698 w 5779785"/>
              <a:gd name="connsiteY56" fmla="*/ 2931920 h 3062599"/>
              <a:gd name="connsiteX57" fmla="*/ 696336 w 5779785"/>
              <a:gd name="connsiteY57" fmla="*/ 2792338 h 3062599"/>
              <a:gd name="connsiteX58" fmla="*/ 602332 w 5779785"/>
              <a:gd name="connsiteY58" fmla="*/ 2701895 h 3062599"/>
              <a:gd name="connsiteX59" fmla="*/ 870846 w 5779785"/>
              <a:gd name="connsiteY59" fmla="*/ 2552166 h 3062599"/>
              <a:gd name="connsiteX60" fmla="*/ 852296 w 5779785"/>
              <a:gd name="connsiteY60" fmla="*/ 2556617 h 3062599"/>
              <a:gd name="connsiteX61" fmla="*/ 806719 w 5779785"/>
              <a:gd name="connsiteY61" fmla="*/ 2625695 h 3062599"/>
              <a:gd name="connsiteX62" fmla="*/ 848023 w 5779785"/>
              <a:gd name="connsiteY62" fmla="*/ 2689789 h 3062599"/>
              <a:gd name="connsiteX63" fmla="*/ 1004696 w 5779785"/>
              <a:gd name="connsiteY63" fmla="*/ 2647772 h 3062599"/>
              <a:gd name="connsiteX64" fmla="*/ 994726 w 5779785"/>
              <a:gd name="connsiteY64" fmla="*/ 2622135 h 3062599"/>
              <a:gd name="connsiteX65" fmla="*/ 950573 w 5779785"/>
              <a:gd name="connsiteY65" fmla="*/ 2603618 h 3062599"/>
              <a:gd name="connsiteX66" fmla="*/ 937754 w 5779785"/>
              <a:gd name="connsiteY66" fmla="*/ 2611452 h 3062599"/>
              <a:gd name="connsiteX67" fmla="*/ 924223 w 5779785"/>
              <a:gd name="connsiteY67" fmla="*/ 2672697 h 3062599"/>
              <a:gd name="connsiteX68" fmla="*/ 897162 w 5779785"/>
              <a:gd name="connsiteY68" fmla="*/ 2630680 h 3062599"/>
              <a:gd name="connsiteX69" fmla="*/ 892177 w 5779785"/>
              <a:gd name="connsiteY69" fmla="*/ 2585815 h 3062599"/>
              <a:gd name="connsiteX70" fmla="*/ 870846 w 5779785"/>
              <a:gd name="connsiteY70" fmla="*/ 2552166 h 3062599"/>
              <a:gd name="connsiteX71" fmla="*/ 1174900 w 5779785"/>
              <a:gd name="connsiteY71" fmla="*/ 2525282 h 3062599"/>
              <a:gd name="connsiteX72" fmla="*/ 1149975 w 5779785"/>
              <a:gd name="connsiteY72" fmla="*/ 2557329 h 3062599"/>
              <a:gd name="connsiteX73" fmla="*/ 1143565 w 5779785"/>
              <a:gd name="connsiteY73" fmla="*/ 2641362 h 3062599"/>
              <a:gd name="connsiteX74" fmla="*/ 1134308 w 5779785"/>
              <a:gd name="connsiteY74" fmla="*/ 2651333 h 3062599"/>
              <a:gd name="connsiteX75" fmla="*/ 1126474 w 5779785"/>
              <a:gd name="connsiteY75" fmla="*/ 2642075 h 3062599"/>
              <a:gd name="connsiteX76" fmla="*/ 1107246 w 5779785"/>
              <a:gd name="connsiteY76" fmla="*/ 2581542 h 3062599"/>
              <a:gd name="connsiteX77" fmla="*/ 1036031 w 5779785"/>
              <a:gd name="connsiteY77" fmla="*/ 2625695 h 3062599"/>
              <a:gd name="connsiteX78" fmla="*/ 1221902 w 5779785"/>
              <a:gd name="connsiteY78" fmla="*/ 2652045 h 3062599"/>
              <a:gd name="connsiteX79" fmla="*/ 1239706 w 5779785"/>
              <a:gd name="connsiteY79" fmla="*/ 2577269 h 3062599"/>
              <a:gd name="connsiteX80" fmla="*/ 1174900 w 5779785"/>
              <a:gd name="connsiteY80" fmla="*/ 2525282 h 3062599"/>
              <a:gd name="connsiteX81" fmla="*/ 3311349 w 5779785"/>
              <a:gd name="connsiteY81" fmla="*/ 2504630 h 3062599"/>
              <a:gd name="connsiteX82" fmla="*/ 3296394 w 5779785"/>
              <a:gd name="connsiteY82" fmla="*/ 2517449 h 3062599"/>
              <a:gd name="connsiteX83" fmla="*/ 3290696 w 5779785"/>
              <a:gd name="connsiteY83" fmla="*/ 2524570 h 3062599"/>
              <a:gd name="connsiteX84" fmla="*/ 3311349 w 5779785"/>
              <a:gd name="connsiteY84" fmla="*/ 2504630 h 3062599"/>
              <a:gd name="connsiteX85" fmla="*/ 3962253 w 5779785"/>
              <a:gd name="connsiteY85" fmla="*/ 2394247 h 3062599"/>
              <a:gd name="connsiteX86" fmla="*/ 3927358 w 5779785"/>
              <a:gd name="connsiteY86" fmla="*/ 2428430 h 3062599"/>
              <a:gd name="connsiteX87" fmla="*/ 3990027 w 5779785"/>
              <a:gd name="connsiteY87" fmla="*/ 2401368 h 3062599"/>
              <a:gd name="connsiteX88" fmla="*/ 3999285 w 5779785"/>
              <a:gd name="connsiteY88" fmla="*/ 2405641 h 3062599"/>
              <a:gd name="connsiteX89" fmla="*/ 3962253 w 5779785"/>
              <a:gd name="connsiteY89" fmla="*/ 2394247 h 3062599"/>
              <a:gd name="connsiteX90" fmla="*/ 1780227 w 5779785"/>
              <a:gd name="connsiteY90" fmla="*/ 2258938 h 3062599"/>
              <a:gd name="connsiteX91" fmla="*/ 1663435 w 5779785"/>
              <a:gd name="connsiteY91" fmla="*/ 2357927 h 3062599"/>
              <a:gd name="connsiteX92" fmla="*/ 1665571 w 5779785"/>
              <a:gd name="connsiteY92" fmla="*/ 2379291 h 3062599"/>
              <a:gd name="connsiteX93" fmla="*/ 1756726 w 5779785"/>
              <a:gd name="connsiteY93" fmla="*/ 2496084 h 3062599"/>
              <a:gd name="connsiteX94" fmla="*/ 1858564 w 5779785"/>
              <a:gd name="connsiteY94" fmla="*/ 2613589 h 3062599"/>
              <a:gd name="connsiteX95" fmla="*/ 1985326 w 5779785"/>
              <a:gd name="connsiteY95" fmla="*/ 2655605 h 3062599"/>
              <a:gd name="connsiteX96" fmla="*/ 2003842 w 5779785"/>
              <a:gd name="connsiteY96" fmla="*/ 2651333 h 3062599"/>
              <a:gd name="connsiteX97" fmla="*/ 1996009 w 5779785"/>
              <a:gd name="connsiteY97" fmla="*/ 2634953 h 3062599"/>
              <a:gd name="connsiteX98" fmla="*/ 1964674 w 5779785"/>
              <a:gd name="connsiteY98" fmla="*/ 2577981 h 3062599"/>
              <a:gd name="connsiteX99" fmla="*/ 1940461 w 5779785"/>
              <a:gd name="connsiteY99" fmla="*/ 2558041 h 3062599"/>
              <a:gd name="connsiteX100" fmla="*/ 1820108 w 5779785"/>
              <a:gd name="connsiteY100" fmla="*/ 2471871 h 3062599"/>
              <a:gd name="connsiteX101" fmla="*/ 1788773 w 5779785"/>
              <a:gd name="connsiteY101" fmla="*/ 2345820 h 3062599"/>
              <a:gd name="connsiteX102" fmla="*/ 1788773 w 5779785"/>
              <a:gd name="connsiteY102" fmla="*/ 2261075 h 3062599"/>
              <a:gd name="connsiteX103" fmla="*/ 1780227 w 5779785"/>
              <a:gd name="connsiteY103" fmla="*/ 2258938 h 3062599"/>
              <a:gd name="connsiteX104" fmla="*/ 4446515 w 5779785"/>
              <a:gd name="connsiteY104" fmla="*/ 2189860 h 3062599"/>
              <a:gd name="connsiteX105" fmla="*/ 4404498 w 5779785"/>
              <a:gd name="connsiteY105" fmla="*/ 2196269 h 3062599"/>
              <a:gd name="connsiteX106" fmla="*/ 4342541 w 5779785"/>
              <a:gd name="connsiteY106" fmla="*/ 2334426 h 3062599"/>
              <a:gd name="connsiteX107" fmla="*/ 4338980 w 5779785"/>
              <a:gd name="connsiteY107" fmla="*/ 2368609 h 3062599"/>
              <a:gd name="connsiteX108" fmla="*/ 4317616 w 5779785"/>
              <a:gd name="connsiteY108" fmla="*/ 2414187 h 3062599"/>
              <a:gd name="connsiteX109" fmla="*/ 4318328 w 5779785"/>
              <a:gd name="connsiteY109" fmla="*/ 2469734 h 3062599"/>
              <a:gd name="connsiteX110" fmla="*/ 4326162 w 5779785"/>
              <a:gd name="connsiteY110" fmla="*/ 2493235 h 3062599"/>
              <a:gd name="connsiteX111" fmla="*/ 4376012 w 5779785"/>
              <a:gd name="connsiteY111" fmla="*/ 2612164 h 3062599"/>
              <a:gd name="connsiteX112" fmla="*/ 4378861 w 5779785"/>
              <a:gd name="connsiteY112" fmla="*/ 2621422 h 3062599"/>
              <a:gd name="connsiteX113" fmla="*/ 4415181 w 5779785"/>
              <a:gd name="connsiteY113" fmla="*/ 2714002 h 3062599"/>
              <a:gd name="connsiteX114" fmla="*/ 4506336 w 5779785"/>
              <a:gd name="connsiteY114" fmla="*/ 2727533 h 3062599"/>
              <a:gd name="connsiteX115" fmla="*/ 4525564 w 5779785"/>
              <a:gd name="connsiteY115" fmla="*/ 2720411 h 3062599"/>
              <a:gd name="connsiteX116" fmla="*/ 4498502 w 5779785"/>
              <a:gd name="connsiteY116" fmla="*/ 2704032 h 3062599"/>
              <a:gd name="connsiteX117" fmla="*/ 4424438 w 5779785"/>
              <a:gd name="connsiteY117" fmla="*/ 2605043 h 3062599"/>
              <a:gd name="connsiteX118" fmla="*/ 4363906 w 5779785"/>
              <a:gd name="connsiteY118" fmla="*/ 2506054 h 3062599"/>
              <a:gd name="connsiteX119" fmla="*/ 4358921 w 5779785"/>
              <a:gd name="connsiteY119" fmla="*/ 2469734 h 3062599"/>
              <a:gd name="connsiteX120" fmla="*/ 4444379 w 5779785"/>
              <a:gd name="connsiteY120" fmla="*/ 2276030 h 3062599"/>
              <a:gd name="connsiteX121" fmla="*/ 4496366 w 5779785"/>
              <a:gd name="connsiteY121" fmla="*/ 2252529 h 3062599"/>
              <a:gd name="connsiteX122" fmla="*/ 4587521 w 5779785"/>
              <a:gd name="connsiteY122" fmla="*/ 2279590 h 3062599"/>
              <a:gd name="connsiteX123" fmla="*/ 4639508 w 5779785"/>
              <a:gd name="connsiteY123" fmla="*/ 2300955 h 3062599"/>
              <a:gd name="connsiteX124" fmla="*/ 4678676 w 5779785"/>
              <a:gd name="connsiteY124" fmla="*/ 2372170 h 3062599"/>
              <a:gd name="connsiteX125" fmla="*/ 4672979 w 5779785"/>
              <a:gd name="connsiteY125" fmla="*/ 2471871 h 3062599"/>
              <a:gd name="connsiteX126" fmla="*/ 4653039 w 5779785"/>
              <a:gd name="connsiteY126" fmla="*/ 2509615 h 3062599"/>
              <a:gd name="connsiteX127" fmla="*/ 4556186 w 5779785"/>
              <a:gd name="connsiteY127" fmla="*/ 2544510 h 3062599"/>
              <a:gd name="connsiteX128" fmla="*/ 4554050 w 5779785"/>
              <a:gd name="connsiteY128" fmla="*/ 2543798 h 3062599"/>
              <a:gd name="connsiteX129" fmla="*/ 4486395 w 5779785"/>
              <a:gd name="connsiteY129" fmla="*/ 2405641 h 3062599"/>
              <a:gd name="connsiteX130" fmla="*/ 4529124 w 5779785"/>
              <a:gd name="connsiteY130" fmla="*/ 2355079 h 3062599"/>
              <a:gd name="connsiteX131" fmla="*/ 4583248 w 5779785"/>
              <a:gd name="connsiteY131" fmla="*/ 2392822 h 3062599"/>
              <a:gd name="connsiteX132" fmla="*/ 4596779 w 5779785"/>
              <a:gd name="connsiteY132" fmla="*/ 2419884 h 3062599"/>
              <a:gd name="connsiteX133" fmla="*/ 4575414 w 5779785"/>
              <a:gd name="connsiteY133" fmla="*/ 2446234 h 3062599"/>
              <a:gd name="connsiteX134" fmla="*/ 4554050 w 5779785"/>
              <a:gd name="connsiteY134" fmla="*/ 2454779 h 3062599"/>
              <a:gd name="connsiteX135" fmla="*/ 4558323 w 5779785"/>
              <a:gd name="connsiteY135" fmla="*/ 2470446 h 3062599"/>
              <a:gd name="connsiteX136" fmla="*/ 4581824 w 5779785"/>
              <a:gd name="connsiteY136" fmla="*/ 2468310 h 3062599"/>
              <a:gd name="connsiteX137" fmla="*/ 4612446 w 5779785"/>
              <a:gd name="connsiteY137" fmla="*/ 2389974 h 3062599"/>
              <a:gd name="connsiteX138" fmla="*/ 4556898 w 5779785"/>
              <a:gd name="connsiteY138" fmla="*/ 2343684 h 3062599"/>
              <a:gd name="connsiteX139" fmla="*/ 4536958 w 5779785"/>
              <a:gd name="connsiteY139" fmla="*/ 2340836 h 3062599"/>
              <a:gd name="connsiteX140" fmla="*/ 4467167 w 5779785"/>
              <a:gd name="connsiteY140" fmla="*/ 2389262 h 3062599"/>
              <a:gd name="connsiteX141" fmla="*/ 4457910 w 5779785"/>
              <a:gd name="connsiteY141" fmla="*/ 2428430 h 3062599"/>
              <a:gd name="connsiteX142" fmla="*/ 4482123 w 5779785"/>
              <a:gd name="connsiteY142" fmla="*/ 2551632 h 3062599"/>
              <a:gd name="connsiteX143" fmla="*/ 4526276 w 5779785"/>
              <a:gd name="connsiteY143" fmla="*/ 2602906 h 3062599"/>
              <a:gd name="connsiteX144" fmla="*/ 4606037 w 5779785"/>
              <a:gd name="connsiteY144" fmla="*/ 2602906 h 3062599"/>
              <a:gd name="connsiteX145" fmla="*/ 4717132 w 5779785"/>
              <a:gd name="connsiteY145" fmla="*/ 2492523 h 3062599"/>
              <a:gd name="connsiteX146" fmla="*/ 4732087 w 5779785"/>
              <a:gd name="connsiteY146" fmla="*/ 2476856 h 3062599"/>
              <a:gd name="connsiteX147" fmla="*/ 4735648 w 5779785"/>
              <a:gd name="connsiteY147" fmla="*/ 2451931 h 3062599"/>
              <a:gd name="connsiteX148" fmla="*/ 4705025 w 5779785"/>
              <a:gd name="connsiteY148" fmla="*/ 2307364 h 3062599"/>
              <a:gd name="connsiteX149" fmla="*/ 4620280 w 5779785"/>
              <a:gd name="connsiteY149" fmla="*/ 2217633 h 3062599"/>
              <a:gd name="connsiteX150" fmla="*/ 4446515 w 5779785"/>
              <a:gd name="connsiteY150" fmla="*/ 2189860 h 3062599"/>
              <a:gd name="connsiteX151" fmla="*/ 1982478 w 5779785"/>
              <a:gd name="connsiteY151" fmla="*/ 2137161 h 3062599"/>
              <a:gd name="connsiteX152" fmla="*/ 1955416 w 5779785"/>
              <a:gd name="connsiteY152" fmla="*/ 2482553 h 3062599"/>
              <a:gd name="connsiteX153" fmla="*/ 1962537 w 5779785"/>
              <a:gd name="connsiteY153" fmla="*/ 2524570 h 3062599"/>
              <a:gd name="connsiteX154" fmla="*/ 1959689 w 5779785"/>
              <a:gd name="connsiteY154" fmla="*/ 2483265 h 3062599"/>
              <a:gd name="connsiteX155" fmla="*/ 1982478 w 5779785"/>
              <a:gd name="connsiteY155" fmla="*/ 2137161 h 3062599"/>
              <a:gd name="connsiteX156" fmla="*/ 2374872 w 5779785"/>
              <a:gd name="connsiteY156" fmla="*/ 1824527 h 3062599"/>
              <a:gd name="connsiteX157" fmla="*/ 2305081 w 5779785"/>
              <a:gd name="connsiteY157" fmla="*/ 1909273 h 3062599"/>
              <a:gd name="connsiteX158" fmla="*/ 2275171 w 5779785"/>
              <a:gd name="connsiteY158" fmla="*/ 2049566 h 3062599"/>
              <a:gd name="connsiteX159" fmla="*/ 2251670 w 5779785"/>
              <a:gd name="connsiteY159" fmla="*/ 2067370 h 3062599"/>
              <a:gd name="connsiteX160" fmla="*/ 2184728 w 5779785"/>
              <a:gd name="connsiteY160" fmla="*/ 2055263 h 3062599"/>
              <a:gd name="connsiteX161" fmla="*/ 2088588 w 5779785"/>
              <a:gd name="connsiteY161" fmla="*/ 2018231 h 3062599"/>
              <a:gd name="connsiteX162" fmla="*/ 2186865 w 5779785"/>
              <a:gd name="connsiteY162" fmla="*/ 2206239 h 3062599"/>
              <a:gd name="connsiteX163" fmla="*/ 2268050 w 5779785"/>
              <a:gd name="connsiteY163" fmla="*/ 2100841 h 3062599"/>
              <a:gd name="connsiteX164" fmla="*/ 2263777 w 5779785"/>
              <a:gd name="connsiteY164" fmla="*/ 2142146 h 3062599"/>
              <a:gd name="connsiteX165" fmla="*/ 2240276 w 5779785"/>
              <a:gd name="connsiteY165" fmla="*/ 2365761 h 3062599"/>
              <a:gd name="connsiteX166" fmla="*/ 2228881 w 5779785"/>
              <a:gd name="connsiteY166" fmla="*/ 2387125 h 3062599"/>
              <a:gd name="connsiteX167" fmla="*/ 2169061 w 5779785"/>
              <a:gd name="connsiteY167" fmla="*/ 2369322 h 3062599"/>
              <a:gd name="connsiteX168" fmla="*/ 2164076 w 5779785"/>
              <a:gd name="connsiteY168" fmla="*/ 2331577 h 3062599"/>
              <a:gd name="connsiteX169" fmla="*/ 2141999 w 5779785"/>
              <a:gd name="connsiteY169" fmla="*/ 2303091 h 3062599"/>
              <a:gd name="connsiteX170" fmla="*/ 2049420 w 5779785"/>
              <a:gd name="connsiteY170" fmla="*/ 2278878 h 3062599"/>
              <a:gd name="connsiteX171" fmla="*/ 2031616 w 5779785"/>
              <a:gd name="connsiteY171" fmla="*/ 2297394 h 3062599"/>
              <a:gd name="connsiteX172" fmla="*/ 2102119 w 5779785"/>
              <a:gd name="connsiteY172" fmla="*/ 2402792 h 3062599"/>
              <a:gd name="connsiteX173" fmla="*/ 2121347 w 5779785"/>
              <a:gd name="connsiteY173" fmla="*/ 2447658 h 3062599"/>
              <a:gd name="connsiteX174" fmla="*/ 2149833 w 5779785"/>
              <a:gd name="connsiteY174" fmla="*/ 2495372 h 3062599"/>
              <a:gd name="connsiteX175" fmla="*/ 2219624 w 5779785"/>
              <a:gd name="connsiteY175" fmla="*/ 2525994 h 3062599"/>
              <a:gd name="connsiteX176" fmla="*/ 2220336 w 5779785"/>
              <a:gd name="connsiteY176" fmla="*/ 2602194 h 3062599"/>
              <a:gd name="connsiteX177" fmla="*/ 2225321 w 5779785"/>
              <a:gd name="connsiteY177" fmla="*/ 2597921 h 3062599"/>
              <a:gd name="connsiteX178" fmla="*/ 2233867 w 5779785"/>
              <a:gd name="connsiteY178" fmla="*/ 2533116 h 3062599"/>
              <a:gd name="connsiteX179" fmla="*/ 2294399 w 5779785"/>
              <a:gd name="connsiteY179" fmla="*/ 2483977 h 3062599"/>
              <a:gd name="connsiteX180" fmla="*/ 2323597 w 5779785"/>
              <a:gd name="connsiteY180" fmla="*/ 2513175 h 3062599"/>
              <a:gd name="connsiteX181" fmla="*/ 2346386 w 5779785"/>
              <a:gd name="connsiteY181" fmla="*/ 2533116 h 3062599"/>
              <a:gd name="connsiteX182" fmla="*/ 2399085 w 5779785"/>
              <a:gd name="connsiteY182" fmla="*/ 2530267 h 3062599"/>
              <a:gd name="connsiteX183" fmla="*/ 2417601 w 5779785"/>
              <a:gd name="connsiteY183" fmla="*/ 2513888 h 3062599"/>
              <a:gd name="connsiteX184" fmla="*/ 2448224 w 5779785"/>
              <a:gd name="connsiteY184" fmla="*/ 2488963 h 3062599"/>
              <a:gd name="connsiteX185" fmla="*/ 2485967 w 5779785"/>
              <a:gd name="connsiteY185" fmla="*/ 2486114 h 3062599"/>
              <a:gd name="connsiteX186" fmla="*/ 2512317 w 5779785"/>
              <a:gd name="connsiteY186" fmla="*/ 2503918 h 3062599"/>
              <a:gd name="connsiteX187" fmla="*/ 2530833 w 5779785"/>
              <a:gd name="connsiteY187" fmla="*/ 2521009 h 3062599"/>
              <a:gd name="connsiteX188" fmla="*/ 2541515 w 5779785"/>
              <a:gd name="connsiteY188" fmla="*/ 2538101 h 3062599"/>
              <a:gd name="connsiteX189" fmla="*/ 2525848 w 5779785"/>
              <a:gd name="connsiteY189" fmla="*/ 2589375 h 3062599"/>
              <a:gd name="connsiteX190" fmla="*/ 2545788 w 5779785"/>
              <a:gd name="connsiteY190" fmla="*/ 2550920 h 3062599"/>
              <a:gd name="connsiteX191" fmla="*/ 2590653 w 5779785"/>
              <a:gd name="connsiteY191" fmla="*/ 2513175 h 3062599"/>
              <a:gd name="connsiteX192" fmla="*/ 2611306 w 5779785"/>
              <a:gd name="connsiteY192" fmla="*/ 2492523 h 3062599"/>
              <a:gd name="connsiteX193" fmla="*/ 2615579 w 5779785"/>
              <a:gd name="connsiteY193" fmla="*/ 2462613 h 3062599"/>
              <a:gd name="connsiteX194" fmla="*/ 2644065 w 5779785"/>
              <a:gd name="connsiteY194" fmla="*/ 2427005 h 3062599"/>
              <a:gd name="connsiteX195" fmla="*/ 2707446 w 5779785"/>
              <a:gd name="connsiteY195" fmla="*/ 2345108 h 3062599"/>
              <a:gd name="connsiteX196" fmla="*/ 2692491 w 5779785"/>
              <a:gd name="connsiteY196" fmla="*/ 2330865 h 3062599"/>
              <a:gd name="connsiteX197" fmla="*/ 2641216 w 5779785"/>
              <a:gd name="connsiteY197" fmla="*/ 2342972 h 3062599"/>
              <a:gd name="connsiteX198" fmla="*/ 2592078 w 5779785"/>
              <a:gd name="connsiteY198" fmla="*/ 2389974 h 3062599"/>
              <a:gd name="connsiteX199" fmla="*/ 2587093 w 5779785"/>
              <a:gd name="connsiteY199" fmla="*/ 2392822 h 3062599"/>
              <a:gd name="connsiteX200" fmla="*/ 2592790 w 5779785"/>
              <a:gd name="connsiteY200" fmla="*/ 2300243 h 3062599"/>
              <a:gd name="connsiteX201" fmla="*/ 2594926 w 5779785"/>
              <a:gd name="connsiteY201" fmla="*/ 2286000 h 3062599"/>
              <a:gd name="connsiteX202" fmla="*/ 2597063 w 5779785"/>
              <a:gd name="connsiteY202" fmla="*/ 2171344 h 3062599"/>
              <a:gd name="connsiteX203" fmla="*/ 2603472 w 5779785"/>
              <a:gd name="connsiteY203" fmla="*/ 2161374 h 3062599"/>
              <a:gd name="connsiteX204" fmla="*/ 2677536 w 5779785"/>
              <a:gd name="connsiteY204" fmla="*/ 2032474 h 3062599"/>
              <a:gd name="connsiteX205" fmla="*/ 2606321 w 5779785"/>
              <a:gd name="connsiteY205" fmla="*/ 2056688 h 3062599"/>
              <a:gd name="connsiteX206" fmla="*/ 2582820 w 5779785"/>
              <a:gd name="connsiteY206" fmla="*/ 2040308 h 3062599"/>
              <a:gd name="connsiteX207" fmla="*/ 2569289 w 5779785"/>
              <a:gd name="connsiteY207" fmla="*/ 1963396 h 3062599"/>
              <a:gd name="connsiteX208" fmla="*/ 2413328 w 5779785"/>
              <a:gd name="connsiteY208" fmla="*/ 1841618 h 3062599"/>
              <a:gd name="connsiteX209" fmla="*/ 2500923 w 5779785"/>
              <a:gd name="connsiteY209" fmla="*/ 1887196 h 3062599"/>
              <a:gd name="connsiteX210" fmla="*/ 2547212 w 5779785"/>
              <a:gd name="connsiteY210" fmla="*/ 1935622 h 3062599"/>
              <a:gd name="connsiteX211" fmla="*/ 2574274 w 5779785"/>
              <a:gd name="connsiteY211" fmla="*/ 2045293 h 3062599"/>
              <a:gd name="connsiteX212" fmla="*/ 2557895 w 5779785"/>
              <a:gd name="connsiteY212" fmla="*/ 2064521 h 3062599"/>
              <a:gd name="connsiteX213" fmla="*/ 2489528 w 5779785"/>
              <a:gd name="connsiteY213" fmla="*/ 2068082 h 3062599"/>
              <a:gd name="connsiteX214" fmla="*/ 2480982 w 5779785"/>
              <a:gd name="connsiteY214" fmla="*/ 2085886 h 3062599"/>
              <a:gd name="connsiteX215" fmla="*/ 2536530 w 5779785"/>
              <a:gd name="connsiteY215" fmla="*/ 2160661 h 3062599"/>
              <a:gd name="connsiteX216" fmla="*/ 2584956 w 5779785"/>
              <a:gd name="connsiteY216" fmla="*/ 2197693 h 3062599"/>
              <a:gd name="connsiteX217" fmla="*/ 2576410 w 5779785"/>
              <a:gd name="connsiteY217" fmla="*/ 2395671 h 3062599"/>
              <a:gd name="connsiteX218" fmla="*/ 2525136 w 5779785"/>
              <a:gd name="connsiteY218" fmla="*/ 2408490 h 3062599"/>
              <a:gd name="connsiteX219" fmla="*/ 2510180 w 5779785"/>
              <a:gd name="connsiteY219" fmla="*/ 2381428 h 3062599"/>
              <a:gd name="connsiteX220" fmla="*/ 2487392 w 5779785"/>
              <a:gd name="connsiteY220" fmla="*/ 2362912 h 3062599"/>
              <a:gd name="connsiteX221" fmla="*/ 2439678 w 5779785"/>
              <a:gd name="connsiteY221" fmla="*/ 2365048 h 3062599"/>
              <a:gd name="connsiteX222" fmla="*/ 2416889 w 5779785"/>
              <a:gd name="connsiteY222" fmla="*/ 2385701 h 3062599"/>
              <a:gd name="connsiteX223" fmla="*/ 2381994 w 5779785"/>
              <a:gd name="connsiteY223" fmla="*/ 2415611 h 3062599"/>
              <a:gd name="connsiteX224" fmla="*/ 2352083 w 5779785"/>
              <a:gd name="connsiteY224" fmla="*/ 2412050 h 3062599"/>
              <a:gd name="connsiteX225" fmla="*/ 2333567 w 5779785"/>
              <a:gd name="connsiteY225" fmla="*/ 2392110 h 3062599"/>
              <a:gd name="connsiteX226" fmla="*/ 2292975 w 5779785"/>
              <a:gd name="connsiteY226" fmla="*/ 2352942 h 3062599"/>
              <a:gd name="connsiteX227" fmla="*/ 2257367 w 5779785"/>
              <a:gd name="connsiteY227" fmla="*/ 2307364 h 3062599"/>
              <a:gd name="connsiteX228" fmla="*/ 2285141 w 5779785"/>
              <a:gd name="connsiteY228" fmla="*/ 2067370 h 3062599"/>
              <a:gd name="connsiteX229" fmla="*/ 2374872 w 5779785"/>
              <a:gd name="connsiteY229" fmla="*/ 1824527 h 3062599"/>
              <a:gd name="connsiteX230" fmla="*/ 2461042 w 5779785"/>
              <a:gd name="connsiteY230" fmla="*/ 1818118 h 3062599"/>
              <a:gd name="connsiteX231" fmla="*/ 2453921 w 5779785"/>
              <a:gd name="connsiteY231" fmla="*/ 1823815 h 3062599"/>
              <a:gd name="connsiteX232" fmla="*/ 2566440 w 5779785"/>
              <a:gd name="connsiteY232" fmla="*/ 1831649 h 3062599"/>
              <a:gd name="connsiteX233" fmla="*/ 2760145 w 5779785"/>
              <a:gd name="connsiteY233" fmla="*/ 1996867 h 3062599"/>
              <a:gd name="connsiteX234" fmla="*/ 2792904 w 5779785"/>
              <a:gd name="connsiteY234" fmla="*/ 2208375 h 3062599"/>
              <a:gd name="connsiteX235" fmla="*/ 2758009 w 5779785"/>
              <a:gd name="connsiteY235" fmla="*/ 2523146 h 3062599"/>
              <a:gd name="connsiteX236" fmla="*/ 2757296 w 5779785"/>
              <a:gd name="connsiteY236" fmla="*/ 2525994 h 3062599"/>
              <a:gd name="connsiteX237" fmla="*/ 2740205 w 5779785"/>
              <a:gd name="connsiteY237" fmla="*/ 2577269 h 3062599"/>
              <a:gd name="connsiteX238" fmla="*/ 2745902 w 5779785"/>
              <a:gd name="connsiteY238" fmla="*/ 2579406 h 3062599"/>
              <a:gd name="connsiteX239" fmla="*/ 2762282 w 5779785"/>
              <a:gd name="connsiteY239" fmla="*/ 2528131 h 3062599"/>
              <a:gd name="connsiteX240" fmla="*/ 2791480 w 5779785"/>
              <a:gd name="connsiteY240" fmla="*/ 2394959 h 3062599"/>
              <a:gd name="connsiteX241" fmla="*/ 2767979 w 5779785"/>
              <a:gd name="connsiteY241" fmla="*/ 1990458 h 3062599"/>
              <a:gd name="connsiteX242" fmla="*/ 2654035 w 5779785"/>
              <a:gd name="connsiteY242" fmla="*/ 1845179 h 3062599"/>
              <a:gd name="connsiteX243" fmla="*/ 2461042 w 5779785"/>
              <a:gd name="connsiteY243" fmla="*/ 1818118 h 3062599"/>
              <a:gd name="connsiteX244" fmla="*/ 2266759 w 5779785"/>
              <a:gd name="connsiteY244" fmla="*/ 1812810 h 3062599"/>
              <a:gd name="connsiteX245" fmla="*/ 2108528 w 5779785"/>
              <a:gd name="connsiteY245" fmla="*/ 1843755 h 3062599"/>
              <a:gd name="connsiteX246" fmla="*/ 2080754 w 5779785"/>
              <a:gd name="connsiteY246" fmla="*/ 1878650 h 3062599"/>
              <a:gd name="connsiteX247" fmla="*/ 2321461 w 5779785"/>
              <a:gd name="connsiteY247" fmla="*/ 1818830 h 3062599"/>
              <a:gd name="connsiteX248" fmla="*/ 2266759 w 5779785"/>
              <a:gd name="connsiteY248" fmla="*/ 1812810 h 3062599"/>
              <a:gd name="connsiteX249" fmla="*/ 2519973 w 5779785"/>
              <a:gd name="connsiteY249" fmla="*/ 1761235 h 3062599"/>
              <a:gd name="connsiteX250" fmla="*/ 2431132 w 5779785"/>
              <a:gd name="connsiteY250" fmla="*/ 1788207 h 3062599"/>
              <a:gd name="connsiteX251" fmla="*/ 2612018 w 5779785"/>
              <a:gd name="connsiteY251" fmla="*/ 1768979 h 3062599"/>
              <a:gd name="connsiteX252" fmla="*/ 2519973 w 5779785"/>
              <a:gd name="connsiteY252" fmla="*/ 1761235 h 3062599"/>
              <a:gd name="connsiteX253" fmla="*/ 2222561 w 5779785"/>
              <a:gd name="connsiteY253" fmla="*/ 1751443 h 3062599"/>
              <a:gd name="connsiteX254" fmla="*/ 2099982 w 5779785"/>
              <a:gd name="connsiteY254" fmla="*/ 1773964 h 3062599"/>
              <a:gd name="connsiteX255" fmla="*/ 2337128 w 5779785"/>
              <a:gd name="connsiteY255" fmla="*/ 1796753 h 3062599"/>
              <a:gd name="connsiteX256" fmla="*/ 2222561 w 5779785"/>
              <a:gd name="connsiteY256" fmla="*/ 1751443 h 3062599"/>
              <a:gd name="connsiteX257" fmla="*/ 1172764 w 5779785"/>
              <a:gd name="connsiteY257" fmla="*/ 884490 h 3062599"/>
              <a:gd name="connsiteX258" fmla="*/ 1080184 w 5779785"/>
              <a:gd name="connsiteY258" fmla="*/ 968523 h 3062599"/>
              <a:gd name="connsiteX259" fmla="*/ 1028909 w 5779785"/>
              <a:gd name="connsiteY259" fmla="*/ 1115226 h 3062599"/>
              <a:gd name="connsiteX260" fmla="*/ 1003984 w 5779785"/>
              <a:gd name="connsiteY260" fmla="*/ 1266914 h 3062599"/>
              <a:gd name="connsiteX261" fmla="*/ 972650 w 5779785"/>
              <a:gd name="connsiteY261" fmla="*/ 1293976 h 3062599"/>
              <a:gd name="connsiteX262" fmla="*/ 857994 w 5779785"/>
              <a:gd name="connsiteY262" fmla="*/ 1277596 h 3062599"/>
              <a:gd name="connsiteX263" fmla="*/ 694199 w 5779785"/>
              <a:gd name="connsiteY263" fmla="*/ 1211366 h 3062599"/>
              <a:gd name="connsiteX264" fmla="*/ 847311 w 5779785"/>
              <a:gd name="connsiteY264" fmla="*/ 1519727 h 3062599"/>
              <a:gd name="connsiteX265" fmla="*/ 863691 w 5779785"/>
              <a:gd name="connsiteY265" fmla="*/ 1517590 h 3062599"/>
              <a:gd name="connsiteX266" fmla="*/ 928496 w 5779785"/>
              <a:gd name="connsiteY266" fmla="*/ 1425011 h 3062599"/>
              <a:gd name="connsiteX267" fmla="*/ 979771 w 5779785"/>
              <a:gd name="connsiteY267" fmla="*/ 1360206 h 3062599"/>
              <a:gd name="connsiteX268" fmla="*/ 989029 w 5779785"/>
              <a:gd name="connsiteY268" fmla="*/ 1349523 h 3062599"/>
              <a:gd name="connsiteX269" fmla="*/ 990453 w 5779785"/>
              <a:gd name="connsiteY269" fmla="*/ 1373024 h 3062599"/>
              <a:gd name="connsiteX270" fmla="*/ 968377 w 5779785"/>
              <a:gd name="connsiteY270" fmla="*/ 1591654 h 3062599"/>
              <a:gd name="connsiteX271" fmla="*/ 944164 w 5779785"/>
              <a:gd name="connsiteY271" fmla="*/ 1816693 h 3062599"/>
              <a:gd name="connsiteX272" fmla="*/ 934906 w 5779785"/>
              <a:gd name="connsiteY272" fmla="*/ 1844467 h 3062599"/>
              <a:gd name="connsiteX273" fmla="*/ 842326 w 5779785"/>
              <a:gd name="connsiteY273" fmla="*/ 1820254 h 3062599"/>
              <a:gd name="connsiteX274" fmla="*/ 811704 w 5779785"/>
              <a:gd name="connsiteY274" fmla="*/ 1766843 h 3062599"/>
              <a:gd name="connsiteX275" fmla="*/ 816689 w 5779785"/>
              <a:gd name="connsiteY275" fmla="*/ 1731948 h 3062599"/>
              <a:gd name="connsiteX276" fmla="*/ 794612 w 5779785"/>
              <a:gd name="connsiteY276" fmla="*/ 1699901 h 3062599"/>
              <a:gd name="connsiteX277" fmla="*/ 602332 w 5779785"/>
              <a:gd name="connsiteY277" fmla="*/ 1648626 h 3062599"/>
              <a:gd name="connsiteX278" fmla="*/ 585240 w 5779785"/>
              <a:gd name="connsiteY278" fmla="*/ 1665005 h 3062599"/>
              <a:gd name="connsiteX279" fmla="*/ 711291 w 5779785"/>
              <a:gd name="connsiteY279" fmla="*/ 1866544 h 3062599"/>
              <a:gd name="connsiteX280" fmla="*/ 743337 w 5779785"/>
              <a:gd name="connsiteY280" fmla="*/ 1938471 h 3062599"/>
              <a:gd name="connsiteX281" fmla="*/ 741201 w 5779785"/>
              <a:gd name="connsiteY281" fmla="*/ 1971230 h 3062599"/>
              <a:gd name="connsiteX282" fmla="*/ 761853 w 5779785"/>
              <a:gd name="connsiteY282" fmla="*/ 2006837 h 3062599"/>
              <a:gd name="connsiteX283" fmla="*/ 897874 w 5779785"/>
              <a:gd name="connsiteY283" fmla="*/ 2060960 h 3062599"/>
              <a:gd name="connsiteX284" fmla="*/ 920663 w 5779785"/>
              <a:gd name="connsiteY284" fmla="*/ 2092295 h 3062599"/>
              <a:gd name="connsiteX285" fmla="*/ 916390 w 5779785"/>
              <a:gd name="connsiteY285" fmla="*/ 2167071 h 3062599"/>
              <a:gd name="connsiteX286" fmla="*/ 929209 w 5779785"/>
              <a:gd name="connsiteY286" fmla="*/ 2135736 h 3062599"/>
              <a:gd name="connsiteX287" fmla="*/ 946300 w 5779785"/>
              <a:gd name="connsiteY287" fmla="*/ 2021080 h 3062599"/>
              <a:gd name="connsiteX288" fmla="*/ 974786 w 5779785"/>
              <a:gd name="connsiteY288" fmla="*/ 1998291 h 3062599"/>
              <a:gd name="connsiteX289" fmla="*/ 1050274 w 5779785"/>
              <a:gd name="connsiteY289" fmla="*/ 2003988 h 3062599"/>
              <a:gd name="connsiteX290" fmla="*/ 1088018 w 5779785"/>
              <a:gd name="connsiteY290" fmla="*/ 2036748 h 3062599"/>
              <a:gd name="connsiteX291" fmla="*/ 1091579 w 5779785"/>
              <a:gd name="connsiteY291" fmla="*/ 2064521 h 3062599"/>
              <a:gd name="connsiteX292" fmla="*/ 1106534 w 5779785"/>
              <a:gd name="connsiteY292" fmla="*/ 2084462 h 3062599"/>
              <a:gd name="connsiteX293" fmla="*/ 1196977 w 5779785"/>
              <a:gd name="connsiteY293" fmla="*/ 2083749 h 3062599"/>
              <a:gd name="connsiteX294" fmla="*/ 1252524 w 5779785"/>
              <a:gd name="connsiteY294" fmla="*/ 2038172 h 3062599"/>
              <a:gd name="connsiteX295" fmla="*/ 1281010 w 5779785"/>
              <a:gd name="connsiteY295" fmla="*/ 2013959 h 3062599"/>
              <a:gd name="connsiteX296" fmla="*/ 1353650 w 5779785"/>
              <a:gd name="connsiteY296" fmla="*/ 2006125 h 3062599"/>
              <a:gd name="connsiteX297" fmla="*/ 1411334 w 5779785"/>
              <a:gd name="connsiteY297" fmla="*/ 2048142 h 3062599"/>
              <a:gd name="connsiteX298" fmla="*/ 1436259 w 5779785"/>
              <a:gd name="connsiteY298" fmla="*/ 2066658 h 3062599"/>
              <a:gd name="connsiteX299" fmla="*/ 1469730 w 5779785"/>
              <a:gd name="connsiteY299" fmla="*/ 2068794 h 3062599"/>
              <a:gd name="connsiteX300" fmla="*/ 1403500 w 5779785"/>
              <a:gd name="connsiteY300" fmla="*/ 2233301 h 3062599"/>
              <a:gd name="connsiteX301" fmla="*/ 1486109 w 5779785"/>
              <a:gd name="connsiteY301" fmla="*/ 2058824 h 3062599"/>
              <a:gd name="connsiteX302" fmla="*/ 1572280 w 5779785"/>
              <a:gd name="connsiteY302" fmla="*/ 2056688 h 3062599"/>
              <a:gd name="connsiteX303" fmla="*/ 1586523 w 5779785"/>
              <a:gd name="connsiteY303" fmla="*/ 1949865 h 3062599"/>
              <a:gd name="connsiteX304" fmla="*/ 1620706 w 5779785"/>
              <a:gd name="connsiteY304" fmla="*/ 1905712 h 3062599"/>
              <a:gd name="connsiteX305" fmla="*/ 1738923 w 5779785"/>
              <a:gd name="connsiteY305" fmla="*/ 1763282 h 3062599"/>
              <a:gd name="connsiteX306" fmla="*/ 1719695 w 5779785"/>
              <a:gd name="connsiteY306" fmla="*/ 1746903 h 3062599"/>
              <a:gd name="connsiteX307" fmla="*/ 1566582 w 5779785"/>
              <a:gd name="connsiteY307" fmla="*/ 1785359 h 3062599"/>
              <a:gd name="connsiteX308" fmla="*/ 1550915 w 5779785"/>
              <a:gd name="connsiteY308" fmla="*/ 1803163 h 3062599"/>
              <a:gd name="connsiteX309" fmla="*/ 1544506 w 5779785"/>
              <a:gd name="connsiteY309" fmla="*/ 1888621 h 3062599"/>
              <a:gd name="connsiteX310" fmla="*/ 1531687 w 5779785"/>
              <a:gd name="connsiteY310" fmla="*/ 1866544 h 3062599"/>
              <a:gd name="connsiteX311" fmla="*/ 1543794 w 5779785"/>
              <a:gd name="connsiteY311" fmla="*/ 1747615 h 3062599"/>
              <a:gd name="connsiteX312" fmla="*/ 1548779 w 5779785"/>
              <a:gd name="connsiteY312" fmla="*/ 1497650 h 3062599"/>
              <a:gd name="connsiteX313" fmla="*/ 1562309 w 5779785"/>
              <a:gd name="connsiteY313" fmla="*/ 1453497 h 3062599"/>
              <a:gd name="connsiteX314" fmla="*/ 1685511 w 5779785"/>
              <a:gd name="connsiteY314" fmla="*/ 1227745 h 3062599"/>
              <a:gd name="connsiteX315" fmla="*/ 1553764 w 5779785"/>
              <a:gd name="connsiteY315" fmla="*/ 1277596 h 3062599"/>
              <a:gd name="connsiteX316" fmla="*/ 1525278 w 5779785"/>
              <a:gd name="connsiteY316" fmla="*/ 1254808 h 3062599"/>
              <a:gd name="connsiteX317" fmla="*/ 1513883 w 5779785"/>
              <a:gd name="connsiteY317" fmla="*/ 1165076 h 3062599"/>
              <a:gd name="connsiteX318" fmla="*/ 1393530 w 5779785"/>
              <a:gd name="connsiteY318" fmla="*/ 972084 h 3062599"/>
              <a:gd name="connsiteX319" fmla="*/ 1258934 w 5779785"/>
              <a:gd name="connsiteY319" fmla="*/ 908703 h 3062599"/>
              <a:gd name="connsiteX320" fmla="*/ 1222614 w 5779785"/>
              <a:gd name="connsiteY320" fmla="*/ 903005 h 3062599"/>
              <a:gd name="connsiteX321" fmla="*/ 1379287 w 5779785"/>
              <a:gd name="connsiteY321" fmla="*/ 980630 h 3062599"/>
              <a:gd name="connsiteX322" fmla="*/ 1471866 w 5779785"/>
              <a:gd name="connsiteY322" fmla="*/ 1081755 h 3062599"/>
              <a:gd name="connsiteX323" fmla="*/ 1514595 w 5779785"/>
              <a:gd name="connsiteY323" fmla="*/ 1278308 h 3062599"/>
              <a:gd name="connsiteX324" fmla="*/ 1358635 w 5779785"/>
              <a:gd name="connsiteY324" fmla="*/ 1293263 h 3062599"/>
              <a:gd name="connsiteX325" fmla="*/ 1340119 w 5779785"/>
              <a:gd name="connsiteY325" fmla="*/ 1296112 h 3062599"/>
              <a:gd name="connsiteX326" fmla="*/ 1348665 w 5779785"/>
              <a:gd name="connsiteY326" fmla="*/ 1314628 h 3062599"/>
              <a:gd name="connsiteX327" fmla="*/ 1481124 w 5779785"/>
              <a:gd name="connsiteY327" fmla="*/ 1504060 h 3062599"/>
              <a:gd name="connsiteX328" fmla="*/ 1524565 w 5779785"/>
              <a:gd name="connsiteY328" fmla="*/ 1509045 h 3062599"/>
              <a:gd name="connsiteX329" fmla="*/ 1529551 w 5779785"/>
              <a:gd name="connsiteY329" fmla="*/ 1509757 h 3062599"/>
              <a:gd name="connsiteX330" fmla="*/ 1533823 w 5779785"/>
              <a:gd name="connsiteY330" fmla="*/ 1536819 h 3062599"/>
              <a:gd name="connsiteX331" fmla="*/ 1517444 w 5779785"/>
              <a:gd name="connsiteY331" fmla="*/ 1821678 h 3062599"/>
              <a:gd name="connsiteX332" fmla="*/ 1455487 w 5779785"/>
              <a:gd name="connsiteY332" fmla="*/ 1874378 h 3062599"/>
              <a:gd name="connsiteX333" fmla="*/ 1402788 w 5779785"/>
              <a:gd name="connsiteY333" fmla="*/ 1826663 h 3062599"/>
              <a:gd name="connsiteX334" fmla="*/ 1400652 w 5779785"/>
              <a:gd name="connsiteY334" fmla="*/ 1808860 h 3062599"/>
              <a:gd name="connsiteX335" fmla="*/ 1379287 w 5779785"/>
              <a:gd name="connsiteY335" fmla="*/ 1792480 h 3062599"/>
              <a:gd name="connsiteX336" fmla="*/ 1283859 w 5779785"/>
              <a:gd name="connsiteY336" fmla="*/ 1797465 h 3062599"/>
              <a:gd name="connsiteX337" fmla="*/ 1245403 w 5779785"/>
              <a:gd name="connsiteY337" fmla="*/ 1830224 h 3062599"/>
              <a:gd name="connsiteX338" fmla="*/ 1242554 w 5779785"/>
              <a:gd name="connsiteY338" fmla="*/ 1862983 h 3062599"/>
              <a:gd name="connsiteX339" fmla="*/ 1219053 w 5779785"/>
              <a:gd name="connsiteY339" fmla="*/ 1884347 h 3062599"/>
              <a:gd name="connsiteX340" fmla="*/ 1120777 w 5779785"/>
              <a:gd name="connsiteY340" fmla="*/ 1877938 h 3062599"/>
              <a:gd name="connsiteX341" fmla="*/ 1102261 w 5779785"/>
              <a:gd name="connsiteY341" fmla="*/ 1868680 h 3062599"/>
              <a:gd name="connsiteX342" fmla="*/ 1096564 w 5779785"/>
              <a:gd name="connsiteY342" fmla="*/ 1808860 h 3062599"/>
              <a:gd name="connsiteX343" fmla="*/ 1068790 w 5779785"/>
              <a:gd name="connsiteY343" fmla="*/ 1782510 h 3062599"/>
              <a:gd name="connsiteX344" fmla="*/ 1001848 w 5779785"/>
              <a:gd name="connsiteY344" fmla="*/ 1773252 h 3062599"/>
              <a:gd name="connsiteX345" fmla="*/ 970513 w 5779785"/>
              <a:gd name="connsiteY345" fmla="*/ 1730523 h 3062599"/>
              <a:gd name="connsiteX346" fmla="*/ 979059 w 5779785"/>
              <a:gd name="connsiteY346" fmla="*/ 1645777 h 3062599"/>
              <a:gd name="connsiteX347" fmla="*/ 994014 w 5779785"/>
              <a:gd name="connsiteY347" fmla="*/ 1515454 h 3062599"/>
              <a:gd name="connsiteX348" fmla="*/ 1007545 w 5779785"/>
              <a:gd name="connsiteY348" fmla="*/ 1387979 h 3062599"/>
              <a:gd name="connsiteX349" fmla="*/ 1022500 w 5779785"/>
              <a:gd name="connsiteY349" fmla="*/ 1263353 h 3062599"/>
              <a:gd name="connsiteX350" fmla="*/ 1042440 w 5779785"/>
              <a:gd name="connsiteY350" fmla="*/ 1128757 h 3062599"/>
              <a:gd name="connsiteX351" fmla="*/ 1172764 w 5779785"/>
              <a:gd name="connsiteY351" fmla="*/ 884490 h 3062599"/>
              <a:gd name="connsiteX352" fmla="*/ 1397369 w 5779785"/>
              <a:gd name="connsiteY352" fmla="*/ 870592 h 3062599"/>
              <a:gd name="connsiteX353" fmla="*/ 1309496 w 5779785"/>
              <a:gd name="connsiteY353" fmla="*/ 873808 h 3062599"/>
              <a:gd name="connsiteX354" fmla="*/ 1286708 w 5779785"/>
              <a:gd name="connsiteY354" fmla="*/ 882353 h 3062599"/>
              <a:gd name="connsiteX355" fmla="*/ 1313769 w 5779785"/>
              <a:gd name="connsiteY355" fmla="*/ 882353 h 3062599"/>
              <a:gd name="connsiteX356" fmla="*/ 1573704 w 5779785"/>
              <a:gd name="connsiteY356" fmla="*/ 912976 h 3062599"/>
              <a:gd name="connsiteX357" fmla="*/ 1805152 w 5779785"/>
              <a:gd name="connsiteY357" fmla="*/ 1110953 h 3062599"/>
              <a:gd name="connsiteX358" fmla="*/ 1857851 w 5779785"/>
              <a:gd name="connsiteY358" fmla="*/ 1294688 h 3062599"/>
              <a:gd name="connsiteX359" fmla="*/ 1882777 w 5779785"/>
              <a:gd name="connsiteY359" fmla="*/ 1474149 h 3062599"/>
              <a:gd name="connsiteX360" fmla="*/ 1869958 w 5779785"/>
              <a:gd name="connsiteY360" fmla="*/ 1848740 h 3062599"/>
              <a:gd name="connsiteX361" fmla="*/ 1897732 w 5779785"/>
              <a:gd name="connsiteY361" fmla="*/ 1462755 h 3062599"/>
              <a:gd name="connsiteX362" fmla="*/ 1824380 w 5779785"/>
              <a:gd name="connsiteY362" fmla="*/ 1108104 h 3062599"/>
              <a:gd name="connsiteX363" fmla="*/ 1652040 w 5779785"/>
              <a:gd name="connsiteY363" fmla="*/ 917960 h 3062599"/>
              <a:gd name="connsiteX364" fmla="*/ 1397369 w 5779785"/>
              <a:gd name="connsiteY364" fmla="*/ 870592 h 3062599"/>
              <a:gd name="connsiteX365" fmla="*/ 913987 w 5779785"/>
              <a:gd name="connsiteY365" fmla="*/ 862591 h 3062599"/>
              <a:gd name="connsiteX366" fmla="*/ 791764 w 5779785"/>
              <a:gd name="connsiteY366" fmla="*/ 885914 h 3062599"/>
              <a:gd name="connsiteX367" fmla="*/ 633666 w 5779785"/>
              <a:gd name="connsiteY367" fmla="*/ 1009828 h 3062599"/>
              <a:gd name="connsiteX368" fmla="*/ 551057 w 5779785"/>
              <a:gd name="connsiteY368" fmla="*/ 1209942 h 3062599"/>
              <a:gd name="connsiteX369" fmla="*/ 459902 w 5779785"/>
              <a:gd name="connsiteY369" fmla="*/ 1890045 h 3062599"/>
              <a:gd name="connsiteX370" fmla="*/ 472721 w 5779785"/>
              <a:gd name="connsiteY370" fmla="*/ 2059536 h 3062599"/>
              <a:gd name="connsiteX371" fmla="*/ 474857 w 5779785"/>
              <a:gd name="connsiteY371" fmla="*/ 2021792 h 3062599"/>
              <a:gd name="connsiteX372" fmla="*/ 484827 w 5779785"/>
              <a:gd name="connsiteY372" fmla="*/ 1630822 h 3062599"/>
              <a:gd name="connsiteX373" fmla="*/ 616575 w 5779785"/>
              <a:gd name="connsiteY373" fmla="*/ 1091013 h 3062599"/>
              <a:gd name="connsiteX374" fmla="*/ 794612 w 5779785"/>
              <a:gd name="connsiteY374" fmla="*/ 905142 h 3062599"/>
              <a:gd name="connsiteX375" fmla="*/ 798885 w 5779785"/>
              <a:gd name="connsiteY375" fmla="*/ 902293 h 3062599"/>
              <a:gd name="connsiteX376" fmla="*/ 1106534 w 5779785"/>
              <a:gd name="connsiteY376" fmla="*/ 878792 h 3062599"/>
              <a:gd name="connsiteX377" fmla="*/ 1110094 w 5779785"/>
              <a:gd name="connsiteY377" fmla="*/ 872383 h 3062599"/>
              <a:gd name="connsiteX378" fmla="*/ 1038880 w 5779785"/>
              <a:gd name="connsiteY378" fmla="*/ 863837 h 3062599"/>
              <a:gd name="connsiteX379" fmla="*/ 913987 w 5779785"/>
              <a:gd name="connsiteY379" fmla="*/ 862591 h 3062599"/>
              <a:gd name="connsiteX380" fmla="*/ 1422372 w 5779785"/>
              <a:gd name="connsiteY380" fmla="*/ 775353 h 3062599"/>
              <a:gd name="connsiteX381" fmla="*/ 1263207 w 5779785"/>
              <a:gd name="connsiteY381" fmla="*/ 824669 h 3062599"/>
              <a:gd name="connsiteX382" fmla="*/ 1587947 w 5779785"/>
              <a:gd name="connsiteY382" fmla="*/ 789062 h 3062599"/>
              <a:gd name="connsiteX383" fmla="*/ 1422372 w 5779785"/>
              <a:gd name="connsiteY383" fmla="*/ 775353 h 3062599"/>
              <a:gd name="connsiteX384" fmla="*/ 931423 w 5779785"/>
              <a:gd name="connsiteY384" fmla="*/ 758239 h 3062599"/>
              <a:gd name="connsiteX385" fmla="*/ 705594 w 5779785"/>
              <a:gd name="connsiteY385" fmla="*/ 784076 h 3062599"/>
              <a:gd name="connsiteX386" fmla="*/ 639364 w 5779785"/>
              <a:gd name="connsiteY386" fmla="*/ 807577 h 3062599"/>
              <a:gd name="connsiteX387" fmla="*/ 667137 w 5779785"/>
              <a:gd name="connsiteY387" fmla="*/ 808290 h 3062599"/>
              <a:gd name="connsiteX388" fmla="*/ 877222 w 5779785"/>
              <a:gd name="connsiteY388" fmla="*/ 783364 h 3062599"/>
              <a:gd name="connsiteX389" fmla="*/ 1116504 w 5779785"/>
              <a:gd name="connsiteY389" fmla="*/ 844609 h 3062599"/>
              <a:gd name="connsiteX390" fmla="*/ 1081608 w 5779785"/>
              <a:gd name="connsiteY390" fmla="*/ 800456 h 3062599"/>
              <a:gd name="connsiteX391" fmla="*/ 1007545 w 5779785"/>
              <a:gd name="connsiteY391" fmla="*/ 768409 h 3062599"/>
              <a:gd name="connsiteX392" fmla="*/ 931423 w 5779785"/>
              <a:gd name="connsiteY392" fmla="*/ 758239 h 3062599"/>
              <a:gd name="connsiteX393" fmla="*/ 975498 w 5779785"/>
              <a:gd name="connsiteY393" fmla="*/ 0 h 3062599"/>
              <a:gd name="connsiteX394" fmla="*/ 1010394 w 5779785"/>
              <a:gd name="connsiteY394" fmla="*/ 25637 h 3062599"/>
              <a:gd name="connsiteX395" fmla="*/ 1036743 w 5779785"/>
              <a:gd name="connsiteY395" fmla="*/ 82609 h 3062599"/>
              <a:gd name="connsiteX396" fmla="*/ 1059532 w 5779785"/>
              <a:gd name="connsiteY396" fmla="*/ 185871 h 3062599"/>
              <a:gd name="connsiteX397" fmla="*/ 1070214 w 5779785"/>
              <a:gd name="connsiteY397" fmla="*/ 333998 h 3062599"/>
              <a:gd name="connsiteX398" fmla="*/ 1058108 w 5779785"/>
              <a:gd name="connsiteY398" fmla="*/ 366757 h 3062599"/>
              <a:gd name="connsiteX399" fmla="*/ 1033894 w 5779785"/>
              <a:gd name="connsiteY399" fmla="*/ 341832 h 3062599"/>
              <a:gd name="connsiteX400" fmla="*/ 1006833 w 5779785"/>
              <a:gd name="connsiteY400" fmla="*/ 276314 h 3062599"/>
              <a:gd name="connsiteX401" fmla="*/ 983332 w 5779785"/>
              <a:gd name="connsiteY401" fmla="*/ 150263 h 3062599"/>
              <a:gd name="connsiteX402" fmla="*/ 997575 w 5779785"/>
              <a:gd name="connsiteY402" fmla="*/ 119641 h 3062599"/>
              <a:gd name="connsiteX403" fmla="*/ 1018227 w 5779785"/>
              <a:gd name="connsiteY403" fmla="*/ 153824 h 3062599"/>
              <a:gd name="connsiteX404" fmla="*/ 996151 w 5779785"/>
              <a:gd name="connsiteY404" fmla="*/ 160945 h 3062599"/>
              <a:gd name="connsiteX405" fmla="*/ 1031758 w 5779785"/>
              <a:gd name="connsiteY405" fmla="*/ 291981 h 3062599"/>
              <a:gd name="connsiteX406" fmla="*/ 1043152 w 5779785"/>
              <a:gd name="connsiteY406" fmla="*/ 304088 h 3062599"/>
              <a:gd name="connsiteX407" fmla="*/ 1055971 w 5779785"/>
              <a:gd name="connsiteY407" fmla="*/ 273465 h 3062599"/>
              <a:gd name="connsiteX408" fmla="*/ 1011106 w 5779785"/>
              <a:gd name="connsiteY408" fmla="*/ 79761 h 3062599"/>
              <a:gd name="connsiteX409" fmla="*/ 966240 w 5779785"/>
              <a:gd name="connsiteY409" fmla="*/ 46290 h 3062599"/>
              <a:gd name="connsiteX410" fmla="*/ 955558 w 5779785"/>
              <a:gd name="connsiteY410" fmla="*/ 69790 h 3062599"/>
              <a:gd name="connsiteX411" fmla="*/ 958407 w 5779785"/>
              <a:gd name="connsiteY411" fmla="*/ 107534 h 3062599"/>
              <a:gd name="connsiteX412" fmla="*/ 998287 w 5779785"/>
              <a:gd name="connsiteY412" fmla="*/ 313346 h 3062599"/>
              <a:gd name="connsiteX413" fmla="*/ 1028197 w 5779785"/>
              <a:gd name="connsiteY413" fmla="*/ 417319 h 3062599"/>
              <a:gd name="connsiteX414" fmla="*/ 1058108 w 5779785"/>
              <a:gd name="connsiteY414" fmla="*/ 440820 h 3062599"/>
              <a:gd name="connsiteX415" fmla="*/ 1081608 w 5779785"/>
              <a:gd name="connsiteY415" fmla="*/ 414471 h 3062599"/>
              <a:gd name="connsiteX416" fmla="*/ 1096564 w 5779785"/>
              <a:gd name="connsiteY416" fmla="*/ 332574 h 3062599"/>
              <a:gd name="connsiteX417" fmla="*/ 1075199 w 5779785"/>
              <a:gd name="connsiteY417" fmla="*/ 132459 h 3062599"/>
              <a:gd name="connsiteX418" fmla="*/ 1075199 w 5779785"/>
              <a:gd name="connsiteY418" fmla="*/ 97564 h 3062599"/>
              <a:gd name="connsiteX419" fmla="*/ 1084457 w 5779785"/>
              <a:gd name="connsiteY419" fmla="*/ 81897 h 3062599"/>
              <a:gd name="connsiteX420" fmla="*/ 1090866 w 5779785"/>
              <a:gd name="connsiteY420" fmla="*/ 97564 h 3062599"/>
              <a:gd name="connsiteX421" fmla="*/ 1103685 w 5779785"/>
              <a:gd name="connsiteY421" fmla="*/ 145278 h 3062599"/>
              <a:gd name="connsiteX422" fmla="*/ 1215493 w 5779785"/>
              <a:gd name="connsiteY422" fmla="*/ 371742 h 3062599"/>
              <a:gd name="connsiteX423" fmla="*/ 1220478 w 5779785"/>
              <a:gd name="connsiteY423" fmla="*/ 809002 h 3062599"/>
              <a:gd name="connsiteX424" fmla="*/ 1258934 w 5779785"/>
              <a:gd name="connsiteY424" fmla="*/ 690073 h 3062599"/>
              <a:gd name="connsiteX425" fmla="*/ 1310921 w 5779785"/>
              <a:gd name="connsiteY425" fmla="*/ 635949 h 3062599"/>
              <a:gd name="connsiteX426" fmla="*/ 1620706 w 5779785"/>
              <a:gd name="connsiteY426" fmla="*/ 772682 h 3062599"/>
              <a:gd name="connsiteX427" fmla="*/ 1803728 w 5779785"/>
              <a:gd name="connsiteY427" fmla="*/ 824669 h 3062599"/>
              <a:gd name="connsiteX428" fmla="*/ 1985326 w 5779785"/>
              <a:gd name="connsiteY428" fmla="*/ 976357 h 3062599"/>
              <a:gd name="connsiteX429" fmla="*/ 2046571 w 5779785"/>
              <a:gd name="connsiteY429" fmla="*/ 1087452 h 3062599"/>
              <a:gd name="connsiteX430" fmla="*/ 2060102 w 5779785"/>
              <a:gd name="connsiteY430" fmla="*/ 1119499 h 3062599"/>
              <a:gd name="connsiteX431" fmla="*/ 2076481 w 5779785"/>
              <a:gd name="connsiteY431" fmla="*/ 1175047 h 3062599"/>
              <a:gd name="connsiteX432" fmla="*/ 2114225 w 5779785"/>
              <a:gd name="connsiteY432" fmla="*/ 1672839 h 3062599"/>
              <a:gd name="connsiteX433" fmla="*/ 2114937 w 5779785"/>
              <a:gd name="connsiteY433" fmla="*/ 1714144 h 3062599"/>
              <a:gd name="connsiteX434" fmla="*/ 2331431 w 5779785"/>
              <a:gd name="connsiteY434" fmla="*/ 1689219 h 3062599"/>
              <a:gd name="connsiteX435" fmla="*/ 2372023 w 5779785"/>
              <a:gd name="connsiteY435" fmla="*/ 1728387 h 3062599"/>
              <a:gd name="connsiteX436" fmla="*/ 2378433 w 5779785"/>
              <a:gd name="connsiteY436" fmla="*/ 1778949 h 3062599"/>
              <a:gd name="connsiteX437" fmla="*/ 2384130 w 5779785"/>
              <a:gd name="connsiteY437" fmla="*/ 1764706 h 3062599"/>
              <a:gd name="connsiteX438" fmla="*/ 2329295 w 5779785"/>
              <a:gd name="connsiteY438" fmla="*/ 1592366 h 3062599"/>
              <a:gd name="connsiteX439" fmla="*/ 2315052 w 5779785"/>
              <a:gd name="connsiteY439" fmla="*/ 1583108 h 3062599"/>
              <a:gd name="connsiteX440" fmla="*/ 2276595 w 5779785"/>
              <a:gd name="connsiteY440" fmla="*/ 1542516 h 3062599"/>
              <a:gd name="connsiteX441" fmla="*/ 2226033 w 5779785"/>
              <a:gd name="connsiteY441" fmla="*/ 1370888 h 3062599"/>
              <a:gd name="connsiteX442" fmla="*/ 2262352 w 5779785"/>
              <a:gd name="connsiteY442" fmla="*/ 1301809 h 3062599"/>
              <a:gd name="connsiteX443" fmla="*/ 2286566 w 5779785"/>
              <a:gd name="connsiteY443" fmla="*/ 1332432 h 3062599"/>
              <a:gd name="connsiteX444" fmla="*/ 2312915 w 5779785"/>
              <a:gd name="connsiteY444" fmla="*/ 1452073 h 3062599"/>
              <a:gd name="connsiteX445" fmla="*/ 2309354 w 5779785"/>
              <a:gd name="connsiteY445" fmla="*/ 1462755 h 3062599"/>
              <a:gd name="connsiteX446" fmla="*/ 2310067 w 5779785"/>
              <a:gd name="connsiteY446" fmla="*/ 1453497 h 3062599"/>
              <a:gd name="connsiteX447" fmla="*/ 2308642 w 5779785"/>
              <a:gd name="connsiteY447" fmla="*/ 1452073 h 3062599"/>
              <a:gd name="connsiteX448" fmla="*/ 2275883 w 5779785"/>
              <a:gd name="connsiteY448" fmla="*/ 1344538 h 3062599"/>
              <a:gd name="connsiteX449" fmla="*/ 2253807 w 5779785"/>
              <a:gd name="connsiteY449" fmla="*/ 1331720 h 3062599"/>
              <a:gd name="connsiteX450" fmla="*/ 2247397 w 5779785"/>
              <a:gd name="connsiteY450" fmla="*/ 1353796 h 3062599"/>
              <a:gd name="connsiteX451" fmla="*/ 2285853 w 5779785"/>
              <a:gd name="connsiteY451" fmla="*/ 1538955 h 3062599"/>
              <a:gd name="connsiteX452" fmla="*/ 2306506 w 5779785"/>
              <a:gd name="connsiteY452" fmla="*/ 1561744 h 3062599"/>
              <a:gd name="connsiteX453" fmla="*/ 2324310 w 5779785"/>
              <a:gd name="connsiteY453" fmla="*/ 1537531 h 3062599"/>
              <a:gd name="connsiteX454" fmla="*/ 2324310 w 5779785"/>
              <a:gd name="connsiteY454" fmla="*/ 1412192 h 3062599"/>
              <a:gd name="connsiteX455" fmla="*/ 2324310 w 5779785"/>
              <a:gd name="connsiteY455" fmla="*/ 1352372 h 3062599"/>
              <a:gd name="connsiteX456" fmla="*/ 2364190 w 5779785"/>
              <a:gd name="connsiteY456" fmla="*/ 1432132 h 3062599"/>
              <a:gd name="connsiteX457" fmla="*/ 2419738 w 5779785"/>
              <a:gd name="connsiteY457" fmla="*/ 1669991 h 3062599"/>
              <a:gd name="connsiteX458" fmla="*/ 2409055 w 5779785"/>
              <a:gd name="connsiteY458" fmla="*/ 1760434 h 3062599"/>
              <a:gd name="connsiteX459" fmla="*/ 2425435 w 5779785"/>
              <a:gd name="connsiteY459" fmla="*/ 1703462 h 3062599"/>
              <a:gd name="connsiteX460" fmla="*/ 2457481 w 5779785"/>
              <a:gd name="connsiteY460" fmla="*/ 1673551 h 3062599"/>
              <a:gd name="connsiteX461" fmla="*/ 2635519 w 5779785"/>
              <a:gd name="connsiteY461" fmla="*/ 1749751 h 3062599"/>
              <a:gd name="connsiteX462" fmla="*/ 2659732 w 5779785"/>
              <a:gd name="connsiteY462" fmla="*/ 1766131 h 3062599"/>
              <a:gd name="connsiteX463" fmla="*/ 2855573 w 5779785"/>
              <a:gd name="connsiteY463" fmla="*/ 1880787 h 3062599"/>
              <a:gd name="connsiteX464" fmla="*/ 2947440 w 5779785"/>
              <a:gd name="connsiteY464" fmla="*/ 2268196 h 3062599"/>
              <a:gd name="connsiteX465" fmla="*/ 2906848 w 5779785"/>
              <a:gd name="connsiteY465" fmla="*/ 2488250 h 3062599"/>
              <a:gd name="connsiteX466" fmla="*/ 2900439 w 5779785"/>
              <a:gd name="connsiteY466" fmla="*/ 2507478 h 3062599"/>
              <a:gd name="connsiteX467" fmla="*/ 2828511 w 5779785"/>
              <a:gd name="connsiteY467" fmla="*/ 2617149 h 3062599"/>
              <a:gd name="connsiteX468" fmla="*/ 2831360 w 5779785"/>
              <a:gd name="connsiteY468" fmla="*/ 2647772 h 3062599"/>
              <a:gd name="connsiteX469" fmla="*/ 2895453 w 5779785"/>
              <a:gd name="connsiteY469" fmla="*/ 2696198 h 3062599"/>
              <a:gd name="connsiteX470" fmla="*/ 2982336 w 5779785"/>
              <a:gd name="connsiteY470" fmla="*/ 2741776 h 3062599"/>
              <a:gd name="connsiteX471" fmla="*/ 3000139 w 5779785"/>
              <a:gd name="connsiteY471" fmla="*/ 2725396 h 3062599"/>
              <a:gd name="connsiteX472" fmla="*/ 2958835 w 5779785"/>
              <a:gd name="connsiteY472" fmla="*/ 2650621 h 3062599"/>
              <a:gd name="connsiteX473" fmla="*/ 2948865 w 5779785"/>
              <a:gd name="connsiteY473" fmla="*/ 2615013 h 3062599"/>
              <a:gd name="connsiteX474" fmla="*/ 2960971 w 5779785"/>
              <a:gd name="connsiteY474" fmla="*/ 2469022 h 3062599"/>
              <a:gd name="connsiteX475" fmla="*/ 2963108 w 5779785"/>
              <a:gd name="connsiteY475" fmla="*/ 2429142 h 3062599"/>
              <a:gd name="connsiteX476" fmla="*/ 2994442 w 5779785"/>
              <a:gd name="connsiteY476" fmla="*/ 2349381 h 3062599"/>
              <a:gd name="connsiteX477" fmla="*/ 3175328 w 5779785"/>
              <a:gd name="connsiteY477" fmla="*/ 2268196 h 3062599"/>
              <a:gd name="connsiteX478" fmla="*/ 3225891 w 5779785"/>
              <a:gd name="connsiteY478" fmla="*/ 2246832 h 3062599"/>
              <a:gd name="connsiteX479" fmla="*/ 3323455 w 5779785"/>
              <a:gd name="connsiteY479" fmla="*/ 2274605 h 3062599"/>
              <a:gd name="connsiteX480" fmla="*/ 3460188 w 5779785"/>
              <a:gd name="connsiteY480" fmla="*/ 2396383 h 3062599"/>
              <a:gd name="connsiteX481" fmla="*/ 3476567 w 5779785"/>
              <a:gd name="connsiteY481" fmla="*/ 2467598 h 3062599"/>
              <a:gd name="connsiteX482" fmla="*/ 3476567 w 5779785"/>
              <a:gd name="connsiteY482" fmla="*/ 2486826 h 3062599"/>
              <a:gd name="connsiteX483" fmla="*/ 3477280 w 5779785"/>
              <a:gd name="connsiteY483" fmla="*/ 2528131 h 3062599"/>
              <a:gd name="connsiteX484" fmla="*/ 3443809 w 5779785"/>
              <a:gd name="connsiteY484" fmla="*/ 2637090 h 3062599"/>
              <a:gd name="connsiteX485" fmla="*/ 3416035 w 5779785"/>
              <a:gd name="connsiteY485" fmla="*/ 2705456 h 3062599"/>
              <a:gd name="connsiteX486" fmla="*/ 3376154 w 5779785"/>
              <a:gd name="connsiteY486" fmla="*/ 2728245 h 3062599"/>
              <a:gd name="connsiteX487" fmla="*/ 3279302 w 5779785"/>
              <a:gd name="connsiteY487" fmla="*/ 2701183 h 3062599"/>
              <a:gd name="connsiteX488" fmla="*/ 3175328 w 5779785"/>
              <a:gd name="connsiteY488" fmla="*/ 2655605 h 3062599"/>
              <a:gd name="connsiteX489" fmla="*/ 3153964 w 5779785"/>
              <a:gd name="connsiteY489" fmla="*/ 2629256 h 3062599"/>
              <a:gd name="connsiteX490" fmla="*/ 3120493 w 5779785"/>
              <a:gd name="connsiteY490" fmla="*/ 2468310 h 3062599"/>
              <a:gd name="connsiteX491" fmla="*/ 3156812 w 5779785"/>
              <a:gd name="connsiteY491" fmla="*/ 2406353 h 3062599"/>
              <a:gd name="connsiteX492" fmla="*/ 3283575 w 5779785"/>
              <a:gd name="connsiteY492" fmla="*/ 2373594 h 3062599"/>
              <a:gd name="connsiteX493" fmla="*/ 3328440 w 5779785"/>
              <a:gd name="connsiteY493" fmla="*/ 2396383 h 3062599"/>
              <a:gd name="connsiteX494" fmla="*/ 3378291 w 5779785"/>
              <a:gd name="connsiteY494" fmla="*/ 2492523 h 3062599"/>
              <a:gd name="connsiteX495" fmla="*/ 3342683 w 5779785"/>
              <a:gd name="connsiteY495" fmla="*/ 2583678 h 3062599"/>
              <a:gd name="connsiteX496" fmla="*/ 3289984 w 5779785"/>
              <a:gd name="connsiteY496" fmla="*/ 2600770 h 3062599"/>
              <a:gd name="connsiteX497" fmla="*/ 3252240 w 5779785"/>
              <a:gd name="connsiteY497" fmla="*/ 2590800 h 3062599"/>
              <a:gd name="connsiteX498" fmla="*/ 3206663 w 5779785"/>
              <a:gd name="connsiteY498" fmla="*/ 2492523 h 3062599"/>
              <a:gd name="connsiteX499" fmla="*/ 3252953 w 5779785"/>
              <a:gd name="connsiteY499" fmla="*/ 2458340 h 3062599"/>
              <a:gd name="connsiteX500" fmla="*/ 3303515 w 5779785"/>
              <a:gd name="connsiteY500" fmla="*/ 2481129 h 3062599"/>
              <a:gd name="connsiteX501" fmla="*/ 3314909 w 5779785"/>
              <a:gd name="connsiteY501" fmla="*/ 2490387 h 3062599"/>
              <a:gd name="connsiteX502" fmla="*/ 3268620 w 5779785"/>
              <a:gd name="connsiteY502" fmla="*/ 2441248 h 3062599"/>
              <a:gd name="connsiteX503" fmla="*/ 3193844 w 5779785"/>
              <a:gd name="connsiteY503" fmla="*/ 2481841 h 3062599"/>
              <a:gd name="connsiteX504" fmla="*/ 3191708 w 5779785"/>
              <a:gd name="connsiteY504" fmla="*/ 2511039 h 3062599"/>
              <a:gd name="connsiteX505" fmla="*/ 3220906 w 5779785"/>
              <a:gd name="connsiteY505" fmla="*/ 2583678 h 3062599"/>
              <a:gd name="connsiteX506" fmla="*/ 3248680 w 5779785"/>
              <a:gd name="connsiteY506" fmla="*/ 2612164 h 3062599"/>
              <a:gd name="connsiteX507" fmla="*/ 3344108 w 5779785"/>
              <a:gd name="connsiteY507" fmla="*/ 2642787 h 3062599"/>
              <a:gd name="connsiteX508" fmla="*/ 3388261 w 5779785"/>
              <a:gd name="connsiteY508" fmla="*/ 2615013 h 3062599"/>
              <a:gd name="connsiteX509" fmla="*/ 3413898 w 5779785"/>
              <a:gd name="connsiteY509" fmla="*/ 2463325 h 3062599"/>
              <a:gd name="connsiteX510" fmla="*/ 3397519 w 5779785"/>
              <a:gd name="connsiteY510" fmla="*/ 2427717 h 3062599"/>
              <a:gd name="connsiteX511" fmla="*/ 3298530 w 5779785"/>
              <a:gd name="connsiteY511" fmla="*/ 2337987 h 3062599"/>
              <a:gd name="connsiteX512" fmla="*/ 3231588 w 5779785"/>
              <a:gd name="connsiteY512" fmla="*/ 2328017 h 3062599"/>
              <a:gd name="connsiteX513" fmla="*/ 3084885 w 5779785"/>
              <a:gd name="connsiteY513" fmla="*/ 2394247 h 3062599"/>
              <a:gd name="connsiteX514" fmla="*/ 3069930 w 5779785"/>
              <a:gd name="connsiteY514" fmla="*/ 2535964 h 3062599"/>
              <a:gd name="connsiteX515" fmla="*/ 3098416 w 5779785"/>
              <a:gd name="connsiteY515" fmla="*/ 2595073 h 3062599"/>
              <a:gd name="connsiteX516" fmla="*/ 3132599 w 5779785"/>
              <a:gd name="connsiteY516" fmla="*/ 2655605 h 3062599"/>
              <a:gd name="connsiteX517" fmla="*/ 3279302 w 5779785"/>
              <a:gd name="connsiteY517" fmla="*/ 2758155 h 3062599"/>
              <a:gd name="connsiteX518" fmla="*/ 3408913 w 5779785"/>
              <a:gd name="connsiteY518" fmla="*/ 2756731 h 3062599"/>
              <a:gd name="connsiteX519" fmla="*/ 3449506 w 5779785"/>
              <a:gd name="connsiteY519" fmla="*/ 2726820 h 3062599"/>
              <a:gd name="connsiteX520" fmla="*/ 3494371 w 5779785"/>
              <a:gd name="connsiteY520" fmla="*/ 2718987 h 3062599"/>
              <a:gd name="connsiteX521" fmla="*/ 3504341 w 5779785"/>
              <a:gd name="connsiteY521" fmla="*/ 2721836 h 3062599"/>
              <a:gd name="connsiteX522" fmla="*/ 3685227 w 5779785"/>
              <a:gd name="connsiteY522" fmla="*/ 2711865 h 3062599"/>
              <a:gd name="connsiteX523" fmla="*/ 3762139 w 5779785"/>
              <a:gd name="connsiteY523" fmla="*/ 2667712 h 3062599"/>
              <a:gd name="connsiteX524" fmla="*/ 3816975 w 5779785"/>
              <a:gd name="connsiteY524" fmla="*/ 2632817 h 3062599"/>
              <a:gd name="connsiteX525" fmla="*/ 3862553 w 5779785"/>
              <a:gd name="connsiteY525" fmla="*/ 2609316 h 3062599"/>
              <a:gd name="connsiteX526" fmla="*/ 3913827 w 5779785"/>
              <a:gd name="connsiteY526" fmla="*/ 2611452 h 3062599"/>
              <a:gd name="connsiteX527" fmla="*/ 3935904 w 5779785"/>
              <a:gd name="connsiteY527" fmla="*/ 2610740 h 3062599"/>
              <a:gd name="connsiteX528" fmla="*/ 4055545 w 5779785"/>
              <a:gd name="connsiteY528" fmla="*/ 2551632 h 3062599"/>
              <a:gd name="connsiteX529" fmla="*/ 4061242 w 5779785"/>
              <a:gd name="connsiteY529" fmla="*/ 2546646 h 3062599"/>
              <a:gd name="connsiteX530" fmla="*/ 4123912 w 5779785"/>
              <a:gd name="connsiteY530" fmla="*/ 2451219 h 3062599"/>
              <a:gd name="connsiteX531" fmla="*/ 4104683 w 5779785"/>
              <a:gd name="connsiteY531" fmla="*/ 2369322 h 3062599"/>
              <a:gd name="connsiteX532" fmla="*/ 4015665 w 5779785"/>
              <a:gd name="connsiteY532" fmla="*/ 2311637 h 3062599"/>
              <a:gd name="connsiteX533" fmla="*/ 3960117 w 5779785"/>
              <a:gd name="connsiteY533" fmla="*/ 2310925 h 3062599"/>
              <a:gd name="connsiteX534" fmla="*/ 3881781 w 5779785"/>
              <a:gd name="connsiteY534" fmla="*/ 2362200 h 3062599"/>
              <a:gd name="connsiteX535" fmla="*/ 3862553 w 5779785"/>
              <a:gd name="connsiteY535" fmla="*/ 2399231 h 3062599"/>
              <a:gd name="connsiteX536" fmla="*/ 3863265 w 5779785"/>
              <a:gd name="connsiteY536" fmla="*/ 2484689 h 3062599"/>
              <a:gd name="connsiteX537" fmla="*/ 3910979 w 5779785"/>
              <a:gd name="connsiteY537" fmla="*/ 2524570 h 3062599"/>
              <a:gd name="connsiteX538" fmla="*/ 4012816 w 5779785"/>
              <a:gd name="connsiteY538" fmla="*/ 2458340 h 3062599"/>
              <a:gd name="connsiteX539" fmla="*/ 4012816 w 5779785"/>
              <a:gd name="connsiteY539" fmla="*/ 2416323 h 3062599"/>
              <a:gd name="connsiteX540" fmla="*/ 4010680 w 5779785"/>
              <a:gd name="connsiteY540" fmla="*/ 2451219 h 3062599"/>
              <a:gd name="connsiteX541" fmla="*/ 3999285 w 5779785"/>
              <a:gd name="connsiteY541" fmla="*/ 2471159 h 3062599"/>
              <a:gd name="connsiteX542" fmla="*/ 3877508 w 5779785"/>
              <a:gd name="connsiteY542" fmla="*/ 2462613 h 3062599"/>
              <a:gd name="connsiteX543" fmla="*/ 3876796 w 5779785"/>
              <a:gd name="connsiteY543" fmla="*/ 2424157 h 3062599"/>
              <a:gd name="connsiteX544" fmla="*/ 3933768 w 5779785"/>
              <a:gd name="connsiteY544" fmla="*/ 2344396 h 3062599"/>
              <a:gd name="connsiteX545" fmla="*/ 3975072 w 5779785"/>
              <a:gd name="connsiteY545" fmla="*/ 2333714 h 3062599"/>
              <a:gd name="connsiteX546" fmla="*/ 4072637 w 5779785"/>
              <a:gd name="connsiteY546" fmla="*/ 2380716 h 3062599"/>
              <a:gd name="connsiteX547" fmla="*/ 4084743 w 5779785"/>
              <a:gd name="connsiteY547" fmla="*/ 2413474 h 3062599"/>
              <a:gd name="connsiteX548" fmla="*/ 4036317 w 5779785"/>
              <a:gd name="connsiteY548" fmla="*/ 2545935 h 3062599"/>
              <a:gd name="connsiteX549" fmla="*/ 4012816 w 5779785"/>
              <a:gd name="connsiteY549" fmla="*/ 2563026 h 3062599"/>
              <a:gd name="connsiteX550" fmla="*/ 3887478 w 5779785"/>
              <a:gd name="connsiteY550" fmla="*/ 2590800 h 3062599"/>
              <a:gd name="connsiteX551" fmla="*/ 3821960 w 5779785"/>
              <a:gd name="connsiteY551" fmla="*/ 2575132 h 3062599"/>
              <a:gd name="connsiteX552" fmla="*/ 3819824 w 5779785"/>
              <a:gd name="connsiteY552" fmla="*/ 2558041 h 3062599"/>
              <a:gd name="connsiteX553" fmla="*/ 3810566 w 5779785"/>
              <a:gd name="connsiteY553" fmla="*/ 2481841 h 3062599"/>
              <a:gd name="connsiteX554" fmla="*/ 3807005 w 5779785"/>
              <a:gd name="connsiteY554" fmla="*/ 2442673 h 3062599"/>
              <a:gd name="connsiteX555" fmla="*/ 3815550 w 5779785"/>
              <a:gd name="connsiteY555" fmla="*/ 2353654 h 3062599"/>
              <a:gd name="connsiteX556" fmla="*/ 3826945 w 5779785"/>
              <a:gd name="connsiteY556" fmla="*/ 2335850 h 3062599"/>
              <a:gd name="connsiteX557" fmla="*/ 3963678 w 5779785"/>
              <a:gd name="connsiteY557" fmla="*/ 2248256 h 3062599"/>
              <a:gd name="connsiteX558" fmla="*/ 4027771 w 5779785"/>
              <a:gd name="connsiteY558" fmla="*/ 2249680 h 3062599"/>
              <a:gd name="connsiteX559" fmla="*/ 4064803 w 5779785"/>
              <a:gd name="connsiteY559" fmla="*/ 2263923 h 3062599"/>
              <a:gd name="connsiteX560" fmla="*/ 4152397 w 5779785"/>
              <a:gd name="connsiteY560" fmla="*/ 2322319 h 3062599"/>
              <a:gd name="connsiteX561" fmla="*/ 4192278 w 5779785"/>
              <a:gd name="connsiteY561" fmla="*/ 2307364 h 3062599"/>
              <a:gd name="connsiteX562" fmla="*/ 4296964 w 5779785"/>
              <a:gd name="connsiteY562" fmla="*/ 2172768 h 3062599"/>
              <a:gd name="connsiteX563" fmla="*/ 4322601 w 5779785"/>
              <a:gd name="connsiteY563" fmla="*/ 2148555 h 3062599"/>
              <a:gd name="connsiteX564" fmla="*/ 4338268 w 5779785"/>
              <a:gd name="connsiteY564" fmla="*/ 2125054 h 3062599"/>
              <a:gd name="connsiteX565" fmla="*/ 4353223 w 5779785"/>
              <a:gd name="connsiteY565" fmla="*/ 2107250 h 3062599"/>
              <a:gd name="connsiteX566" fmla="*/ 4420166 w 5779785"/>
              <a:gd name="connsiteY566" fmla="*/ 2095856 h 3062599"/>
              <a:gd name="connsiteX567" fmla="*/ 4526276 w 5779785"/>
              <a:gd name="connsiteY567" fmla="*/ 2109387 h 3062599"/>
              <a:gd name="connsiteX568" fmla="*/ 4616007 w 5779785"/>
              <a:gd name="connsiteY568" fmla="*/ 2129327 h 3062599"/>
              <a:gd name="connsiteX569" fmla="*/ 4700040 w 5779785"/>
              <a:gd name="connsiteY569" fmla="*/ 2159949 h 3062599"/>
              <a:gd name="connsiteX570" fmla="*/ 4748466 w 5779785"/>
              <a:gd name="connsiteY570" fmla="*/ 2207663 h 3062599"/>
              <a:gd name="connsiteX571" fmla="*/ 4804014 w 5779785"/>
              <a:gd name="connsiteY571" fmla="*/ 2444809 h 3062599"/>
              <a:gd name="connsiteX572" fmla="*/ 4812560 w 5779785"/>
              <a:gd name="connsiteY572" fmla="*/ 2470446 h 3062599"/>
              <a:gd name="connsiteX573" fmla="*/ 4808287 w 5779785"/>
              <a:gd name="connsiteY573" fmla="*/ 2506054 h 3062599"/>
              <a:gd name="connsiteX574" fmla="*/ 4722829 w 5779785"/>
              <a:gd name="connsiteY574" fmla="*/ 2589375 h 3062599"/>
              <a:gd name="connsiteX575" fmla="*/ 4628113 w 5779785"/>
              <a:gd name="connsiteY575" fmla="*/ 2679107 h 3062599"/>
              <a:gd name="connsiteX576" fmla="*/ 4569005 w 5779785"/>
              <a:gd name="connsiteY576" fmla="*/ 2714714 h 3062599"/>
              <a:gd name="connsiteX577" fmla="*/ 4565444 w 5779785"/>
              <a:gd name="connsiteY577" fmla="*/ 2716850 h 3062599"/>
              <a:gd name="connsiteX578" fmla="*/ 4629538 w 5779785"/>
              <a:gd name="connsiteY578" fmla="*/ 2725396 h 3062599"/>
              <a:gd name="connsiteX579" fmla="*/ 4660160 w 5779785"/>
              <a:gd name="connsiteY579" fmla="*/ 2721836 h 3062599"/>
              <a:gd name="connsiteX580" fmla="*/ 4683661 w 5779785"/>
              <a:gd name="connsiteY580" fmla="*/ 2716138 h 3062599"/>
              <a:gd name="connsiteX581" fmla="*/ 4749891 w 5779785"/>
              <a:gd name="connsiteY581" fmla="*/ 2719699 h 3062599"/>
              <a:gd name="connsiteX582" fmla="*/ 4779801 w 5779785"/>
              <a:gd name="connsiteY582" fmla="*/ 2756731 h 3062599"/>
              <a:gd name="connsiteX583" fmla="*/ 4910124 w 5779785"/>
              <a:gd name="connsiteY583" fmla="*/ 2826521 h 3062599"/>
              <a:gd name="connsiteX584" fmla="*/ 4988461 w 5779785"/>
              <a:gd name="connsiteY584" fmla="*/ 2822960 h 3062599"/>
              <a:gd name="connsiteX585" fmla="*/ 5080328 w 5779785"/>
              <a:gd name="connsiteY585" fmla="*/ 2827234 h 3062599"/>
              <a:gd name="connsiteX586" fmla="*/ 5116648 w 5779785"/>
              <a:gd name="connsiteY586" fmla="*/ 2844325 h 3062599"/>
              <a:gd name="connsiteX587" fmla="*/ 5226319 w 5779785"/>
              <a:gd name="connsiteY587" fmla="*/ 2872099 h 3062599"/>
              <a:gd name="connsiteX588" fmla="*/ 5292549 w 5779785"/>
              <a:gd name="connsiteY588" fmla="*/ 2880645 h 3062599"/>
              <a:gd name="connsiteX589" fmla="*/ 5329581 w 5779785"/>
              <a:gd name="connsiteY589" fmla="*/ 2899161 h 3062599"/>
              <a:gd name="connsiteX590" fmla="*/ 5397947 w 5779785"/>
              <a:gd name="connsiteY590" fmla="*/ 2934768 h 3062599"/>
              <a:gd name="connsiteX591" fmla="*/ 5414326 w 5779785"/>
              <a:gd name="connsiteY591" fmla="*/ 2964678 h 3062599"/>
              <a:gd name="connsiteX592" fmla="*/ 5330293 w 5779785"/>
              <a:gd name="connsiteY592" fmla="*/ 2957557 h 3062599"/>
              <a:gd name="connsiteX593" fmla="*/ 5296822 w 5779785"/>
              <a:gd name="connsiteY593" fmla="*/ 2961830 h 3062599"/>
              <a:gd name="connsiteX594" fmla="*/ 5278306 w 5779785"/>
              <a:gd name="connsiteY594" fmla="*/ 2963254 h 3062599"/>
              <a:gd name="connsiteX595" fmla="*/ 5210652 w 5779785"/>
              <a:gd name="connsiteY595" fmla="*/ 2952572 h 3062599"/>
              <a:gd name="connsiteX596" fmla="*/ 5162226 w 5779785"/>
              <a:gd name="connsiteY596" fmla="*/ 2960406 h 3062599"/>
              <a:gd name="connsiteX597" fmla="*/ 5140861 w 5779785"/>
              <a:gd name="connsiteY597" fmla="*/ 2957557 h 3062599"/>
              <a:gd name="connsiteX598" fmla="*/ 5017659 w 5779785"/>
              <a:gd name="connsiteY598" fmla="*/ 2935480 h 3062599"/>
              <a:gd name="connsiteX599" fmla="*/ 4980627 w 5779785"/>
              <a:gd name="connsiteY599" fmla="*/ 2921949 h 3062599"/>
              <a:gd name="connsiteX600" fmla="*/ 4885199 w 5779785"/>
              <a:gd name="connsiteY600" fmla="*/ 2924798 h 3062599"/>
              <a:gd name="connsiteX601" fmla="*/ 4772680 w 5779785"/>
              <a:gd name="connsiteY601" fmla="*/ 2889903 h 3062599"/>
              <a:gd name="connsiteX602" fmla="*/ 4708586 w 5779785"/>
              <a:gd name="connsiteY602" fmla="*/ 2865689 h 3062599"/>
              <a:gd name="connsiteX603" fmla="*/ 4660160 w 5779785"/>
              <a:gd name="connsiteY603" fmla="*/ 2895600 h 3062599"/>
              <a:gd name="connsiteX604" fmla="*/ 4655175 w 5779785"/>
              <a:gd name="connsiteY604" fmla="*/ 2911267 h 3062599"/>
              <a:gd name="connsiteX605" fmla="*/ 4669418 w 5779785"/>
              <a:gd name="connsiteY605" fmla="*/ 2918389 h 3062599"/>
              <a:gd name="connsiteX606" fmla="*/ 4714283 w 5779785"/>
              <a:gd name="connsiteY606" fmla="*/ 2924798 h 3062599"/>
              <a:gd name="connsiteX607" fmla="*/ 4818969 w 5779785"/>
              <a:gd name="connsiteY607" fmla="*/ 2970375 h 3062599"/>
              <a:gd name="connsiteX608" fmla="*/ 4841046 w 5779785"/>
              <a:gd name="connsiteY608" fmla="*/ 2979633 h 3062599"/>
              <a:gd name="connsiteX609" fmla="*/ 5029054 w 5779785"/>
              <a:gd name="connsiteY609" fmla="*/ 3026635 h 3062599"/>
              <a:gd name="connsiteX610" fmla="*/ 5076055 w 5779785"/>
              <a:gd name="connsiteY610" fmla="*/ 3033045 h 3062599"/>
              <a:gd name="connsiteX611" fmla="*/ 5110239 w 5779785"/>
              <a:gd name="connsiteY611" fmla="*/ 3028772 h 3062599"/>
              <a:gd name="connsiteX612" fmla="*/ 5114511 w 5779785"/>
              <a:gd name="connsiteY612" fmla="*/ 3026635 h 3062599"/>
              <a:gd name="connsiteX613" fmla="*/ 5176469 w 5779785"/>
              <a:gd name="connsiteY613" fmla="*/ 3025211 h 3062599"/>
              <a:gd name="connsiteX614" fmla="*/ 5256941 w 5779785"/>
              <a:gd name="connsiteY614" fmla="*/ 3024499 h 3062599"/>
              <a:gd name="connsiteX615" fmla="*/ 5281155 w 5779785"/>
              <a:gd name="connsiteY615" fmla="*/ 3021650 h 3062599"/>
              <a:gd name="connsiteX616" fmla="*/ 5613016 w 5779785"/>
              <a:gd name="connsiteY616" fmla="*/ 3021650 h 3062599"/>
              <a:gd name="connsiteX617" fmla="*/ 5759719 w 5779785"/>
              <a:gd name="connsiteY617" fmla="*/ 3043727 h 3062599"/>
              <a:gd name="connsiteX618" fmla="*/ 5777522 w 5779785"/>
              <a:gd name="connsiteY618" fmla="*/ 3060819 h 3062599"/>
              <a:gd name="connsiteX619" fmla="*/ 5752597 w 5779785"/>
              <a:gd name="connsiteY619" fmla="*/ 3062243 h 3062599"/>
              <a:gd name="connsiteX620" fmla="*/ 4279872 w 5779785"/>
              <a:gd name="connsiteY620" fmla="*/ 3062243 h 3062599"/>
              <a:gd name="connsiteX621" fmla="*/ 4015665 w 5779785"/>
              <a:gd name="connsiteY621" fmla="*/ 3033045 h 3062599"/>
              <a:gd name="connsiteX622" fmla="*/ 3824096 w 5779785"/>
              <a:gd name="connsiteY622" fmla="*/ 3055121 h 3062599"/>
              <a:gd name="connsiteX623" fmla="*/ 3774246 w 5779785"/>
              <a:gd name="connsiteY623" fmla="*/ 3062243 h 3062599"/>
              <a:gd name="connsiteX624" fmla="*/ 80326 w 5779785"/>
              <a:gd name="connsiteY624" fmla="*/ 3062243 h 3062599"/>
              <a:gd name="connsiteX625" fmla="*/ 51840 w 5779785"/>
              <a:gd name="connsiteY625" fmla="*/ 3033757 h 3062599"/>
              <a:gd name="connsiteX626" fmla="*/ 51840 w 5779785"/>
              <a:gd name="connsiteY626" fmla="*/ 2751034 h 3062599"/>
              <a:gd name="connsiteX627" fmla="*/ 55401 w 5779785"/>
              <a:gd name="connsiteY627" fmla="*/ 2736791 h 3062599"/>
              <a:gd name="connsiteX628" fmla="*/ 55401 w 5779785"/>
              <a:gd name="connsiteY628" fmla="*/ 2741776 h 3062599"/>
              <a:gd name="connsiteX629" fmla="*/ 252666 w 5779785"/>
              <a:gd name="connsiteY629" fmla="*/ 2721836 h 3062599"/>
              <a:gd name="connsiteX630" fmla="*/ 257651 w 5779785"/>
              <a:gd name="connsiteY630" fmla="*/ 2696910 h 3062599"/>
              <a:gd name="connsiteX631" fmla="*/ 183588 w 5779785"/>
              <a:gd name="connsiteY631" fmla="*/ 2595785 h 3062599"/>
              <a:gd name="connsiteX632" fmla="*/ 168633 w 5779785"/>
              <a:gd name="connsiteY632" fmla="*/ 2575132 h 3062599"/>
              <a:gd name="connsiteX633" fmla="*/ 81038 w 5779785"/>
              <a:gd name="connsiteY633" fmla="*/ 2679107 h 3062599"/>
              <a:gd name="connsiteX634" fmla="*/ 63235 w 5779785"/>
              <a:gd name="connsiteY634" fmla="*/ 2686940 h 3062599"/>
              <a:gd name="connsiteX635" fmla="*/ 58250 w 5779785"/>
              <a:gd name="connsiteY635" fmla="*/ 2669136 h 3062599"/>
              <a:gd name="connsiteX636" fmla="*/ 126616 w 5779785"/>
              <a:gd name="connsiteY636" fmla="*/ 2483265 h 3062599"/>
              <a:gd name="connsiteX637" fmla="*/ 128040 w 5779785"/>
              <a:gd name="connsiteY637" fmla="*/ 2445521 h 3062599"/>
              <a:gd name="connsiteX638" fmla="*/ 55401 w 5779785"/>
              <a:gd name="connsiteY638" fmla="*/ 2411338 h 3062599"/>
              <a:gd name="connsiteX639" fmla="*/ 55401 w 5779785"/>
              <a:gd name="connsiteY639" fmla="*/ 2417035 h 3062599"/>
              <a:gd name="connsiteX640" fmla="*/ 51840 w 5779785"/>
              <a:gd name="connsiteY640" fmla="*/ 2403505 h 3062599"/>
              <a:gd name="connsiteX641" fmla="*/ 51840 w 5779785"/>
              <a:gd name="connsiteY641" fmla="*/ 1887703 h 3062599"/>
              <a:gd name="connsiteX642" fmla="*/ 319501 w 5779785"/>
              <a:gd name="connsiteY642" fmla="*/ 910164 h 3062599"/>
              <a:gd name="connsiteX643" fmla="*/ 541087 w 5779785"/>
              <a:gd name="connsiteY643" fmla="*/ 794759 h 3062599"/>
              <a:gd name="connsiteX644" fmla="*/ 672123 w 5779785"/>
              <a:gd name="connsiteY644" fmla="*/ 744908 h 3062599"/>
              <a:gd name="connsiteX645" fmla="*/ 762566 w 5779785"/>
              <a:gd name="connsiteY645" fmla="*/ 690073 h 3062599"/>
              <a:gd name="connsiteX646" fmla="*/ 1102261 w 5779785"/>
              <a:gd name="connsiteY646" fmla="*/ 664435 h 3062599"/>
              <a:gd name="connsiteX647" fmla="*/ 1167066 w 5779785"/>
              <a:gd name="connsiteY647" fmla="*/ 731378 h 3062599"/>
              <a:gd name="connsiteX648" fmla="*/ 1174900 w 5779785"/>
              <a:gd name="connsiteY648" fmla="*/ 836063 h 3062599"/>
              <a:gd name="connsiteX649" fmla="*/ 1188431 w 5779785"/>
              <a:gd name="connsiteY649" fmla="*/ 779091 h 3062599"/>
              <a:gd name="connsiteX650" fmla="*/ 1120065 w 5779785"/>
              <a:gd name="connsiteY650" fmla="*/ 537673 h 3062599"/>
              <a:gd name="connsiteX651" fmla="*/ 1042440 w 5779785"/>
              <a:gd name="connsiteY651" fmla="*/ 470019 h 3062599"/>
              <a:gd name="connsiteX652" fmla="*/ 1006121 w 5779785"/>
              <a:gd name="connsiteY652" fmla="*/ 408774 h 3062599"/>
              <a:gd name="connsiteX653" fmla="*/ 929209 w 5779785"/>
              <a:gd name="connsiteY653" fmla="*/ 138869 h 3062599"/>
              <a:gd name="connsiteX654" fmla="*/ 926360 w 5779785"/>
              <a:gd name="connsiteY654" fmla="*/ 51987 h 3062599"/>
              <a:gd name="connsiteX655" fmla="*/ 940603 w 5779785"/>
              <a:gd name="connsiteY655" fmla="*/ 25637 h 3062599"/>
              <a:gd name="connsiteX656" fmla="*/ 975498 w 5779785"/>
              <a:gd name="connsiteY656" fmla="*/ 0 h 3062599"/>
              <a:gd name="connsiteX0" fmla="*/ 2972694 w 5728127"/>
              <a:gd name="connsiteY0" fmla="*/ 2889903 h 3062599"/>
              <a:gd name="connsiteX1" fmla="*/ 2948481 w 5728127"/>
              <a:gd name="connsiteY1" fmla="*/ 2909843 h 3062599"/>
              <a:gd name="connsiteX2" fmla="*/ 2910025 w 5728127"/>
              <a:gd name="connsiteY2" fmla="*/ 2989604 h 3062599"/>
              <a:gd name="connsiteX3" fmla="*/ 2897919 w 5728127"/>
              <a:gd name="connsiteY3" fmla="*/ 2996013 h 3062599"/>
              <a:gd name="connsiteX4" fmla="*/ 2893646 w 5728127"/>
              <a:gd name="connsiteY4" fmla="*/ 2982482 h 3062599"/>
              <a:gd name="connsiteX5" fmla="*/ 2896494 w 5728127"/>
              <a:gd name="connsiteY5" fmla="*/ 2939753 h 3062599"/>
              <a:gd name="connsiteX6" fmla="*/ 2880827 w 5728127"/>
              <a:gd name="connsiteY6" fmla="*/ 2924086 h 3062599"/>
              <a:gd name="connsiteX7" fmla="*/ 2830977 w 5728127"/>
              <a:gd name="connsiteY7" fmla="*/ 2931207 h 3062599"/>
              <a:gd name="connsiteX8" fmla="*/ 2819582 w 5728127"/>
              <a:gd name="connsiteY8" fmla="*/ 2949723 h 3062599"/>
              <a:gd name="connsiteX9" fmla="*/ 2947769 w 5728127"/>
              <a:gd name="connsiteY9" fmla="*/ 3035181 h 3062599"/>
              <a:gd name="connsiteX10" fmla="*/ 3016848 w 5728127"/>
              <a:gd name="connsiteY10" fmla="*/ 2999574 h 3062599"/>
              <a:gd name="connsiteX11" fmla="*/ 3006878 w 5728127"/>
              <a:gd name="connsiteY11" fmla="*/ 2909131 h 3062599"/>
              <a:gd name="connsiteX12" fmla="*/ 2972694 w 5728127"/>
              <a:gd name="connsiteY12" fmla="*/ 2889903 h 3062599"/>
              <a:gd name="connsiteX13" fmla="*/ 1564775 w 5728127"/>
              <a:gd name="connsiteY13" fmla="*/ 2827946 h 3062599"/>
              <a:gd name="connsiteX14" fmla="*/ 1489287 w 5728127"/>
              <a:gd name="connsiteY14" fmla="*/ 2897024 h 3062599"/>
              <a:gd name="connsiteX15" fmla="*/ 1509939 w 5728127"/>
              <a:gd name="connsiteY15" fmla="*/ 2991028 h 3062599"/>
              <a:gd name="connsiteX16" fmla="*/ 1752782 w 5728127"/>
              <a:gd name="connsiteY16" fmla="*/ 2946163 h 3062599"/>
              <a:gd name="connsiteX17" fmla="*/ 1750646 w 5728127"/>
              <a:gd name="connsiteY17" fmla="*/ 2933344 h 3062599"/>
              <a:gd name="connsiteX18" fmla="*/ 1658066 w 5728127"/>
              <a:gd name="connsiteY18" fmla="*/ 2890615 h 3062599"/>
              <a:gd name="connsiteX19" fmla="*/ 1632429 w 5728127"/>
              <a:gd name="connsiteY19" fmla="*/ 2991028 h 3062599"/>
              <a:gd name="connsiteX20" fmla="*/ 1600382 w 5728127"/>
              <a:gd name="connsiteY20" fmla="*/ 2865689 h 3062599"/>
              <a:gd name="connsiteX21" fmla="*/ 1564775 w 5728127"/>
              <a:gd name="connsiteY21" fmla="*/ 2827946 h 3062599"/>
              <a:gd name="connsiteX22" fmla="*/ 1981472 w 5728127"/>
              <a:gd name="connsiteY22" fmla="*/ 2817709 h 3062599"/>
              <a:gd name="connsiteX23" fmla="*/ 1956457 w 5728127"/>
              <a:gd name="connsiteY23" fmla="*/ 2817976 h 3062599"/>
              <a:gd name="connsiteX24" fmla="*/ 1933668 w 5728127"/>
              <a:gd name="connsiteY24" fmla="*/ 2851446 h 3062599"/>
              <a:gd name="connsiteX25" fmla="*/ 1910167 w 5728127"/>
              <a:gd name="connsiteY25" fmla="*/ 2983194 h 3062599"/>
              <a:gd name="connsiteX26" fmla="*/ 1881681 w 5728127"/>
              <a:gd name="connsiteY26" fmla="*/ 2900585 h 3062599"/>
              <a:gd name="connsiteX27" fmla="*/ 1864590 w 5728127"/>
              <a:gd name="connsiteY27" fmla="*/ 2893463 h 3062599"/>
              <a:gd name="connsiteX28" fmla="*/ 1793375 w 5728127"/>
              <a:gd name="connsiteY28" fmla="*/ 2931207 h 3062599"/>
              <a:gd name="connsiteX29" fmla="*/ 1789814 w 5728127"/>
              <a:gd name="connsiteY29" fmla="*/ 2948299 h 3062599"/>
              <a:gd name="connsiteX30" fmla="*/ 2002747 w 5728127"/>
              <a:gd name="connsiteY30" fmla="*/ 2996013 h 3062599"/>
              <a:gd name="connsiteX31" fmla="*/ 2054734 w 5728127"/>
              <a:gd name="connsiteY31" fmla="*/ 2925510 h 3062599"/>
              <a:gd name="connsiteX32" fmla="*/ 2004883 w 5728127"/>
              <a:gd name="connsiteY32" fmla="*/ 2826521 h 3062599"/>
              <a:gd name="connsiteX33" fmla="*/ 1981472 w 5728127"/>
              <a:gd name="connsiteY33" fmla="*/ 2817709 h 3062599"/>
              <a:gd name="connsiteX34" fmla="*/ 2665046 w 5728127"/>
              <a:gd name="connsiteY34" fmla="*/ 2794474 h 3062599"/>
              <a:gd name="connsiteX35" fmla="*/ 2596680 w 5728127"/>
              <a:gd name="connsiteY35" fmla="*/ 2850734 h 3062599"/>
              <a:gd name="connsiteX36" fmla="*/ 2614483 w 5728127"/>
              <a:gd name="connsiteY36" fmla="*/ 2921237 h 3062599"/>
              <a:gd name="connsiteX37" fmla="*/ 2796793 w 5728127"/>
              <a:gd name="connsiteY37" fmla="*/ 2926222 h 3062599"/>
              <a:gd name="connsiteX38" fmla="*/ 2745519 w 5728127"/>
              <a:gd name="connsiteY38" fmla="*/ 2879220 h 3062599"/>
              <a:gd name="connsiteX39" fmla="*/ 2728427 w 5728127"/>
              <a:gd name="connsiteY39" fmla="*/ 2881357 h 3062599"/>
              <a:gd name="connsiteX40" fmla="*/ 2707775 w 5728127"/>
              <a:gd name="connsiteY40" fmla="*/ 2916252 h 3062599"/>
              <a:gd name="connsiteX41" fmla="*/ 2692820 w 5728127"/>
              <a:gd name="connsiteY41" fmla="*/ 2928359 h 3062599"/>
              <a:gd name="connsiteX42" fmla="*/ 2684986 w 5728127"/>
              <a:gd name="connsiteY42" fmla="*/ 2911267 h 3062599"/>
              <a:gd name="connsiteX43" fmla="*/ 2696381 w 5728127"/>
              <a:gd name="connsiteY43" fmla="*/ 2837916 h 3062599"/>
              <a:gd name="connsiteX44" fmla="*/ 2665046 w 5728127"/>
              <a:gd name="connsiteY44" fmla="*/ 2794474 h 3062599"/>
              <a:gd name="connsiteX45" fmla="*/ 550674 w 5728127"/>
              <a:gd name="connsiteY45" fmla="*/ 2701895 h 3062599"/>
              <a:gd name="connsiteX46" fmla="*/ 521476 w 5728127"/>
              <a:gd name="connsiteY46" fmla="*/ 2719699 h 3062599"/>
              <a:gd name="connsiteX47" fmla="*/ 401835 w 5728127"/>
              <a:gd name="connsiteY47" fmla="*/ 2887054 h 3062599"/>
              <a:gd name="connsiteX48" fmla="*/ 382607 w 5728127"/>
              <a:gd name="connsiteY48" fmla="*/ 2876372 h 3062599"/>
              <a:gd name="connsiteX49" fmla="*/ 403259 w 5728127"/>
              <a:gd name="connsiteY49" fmla="*/ 2778095 h 3062599"/>
              <a:gd name="connsiteX50" fmla="*/ 418214 w 5728127"/>
              <a:gd name="connsiteY50" fmla="*/ 2737502 h 3062599"/>
              <a:gd name="connsiteX51" fmla="*/ 295724 w 5728127"/>
              <a:gd name="connsiteY51" fmla="*/ 2741776 h 3062599"/>
              <a:gd name="connsiteX52" fmla="*/ 251571 w 5728127"/>
              <a:gd name="connsiteY52" fmla="*/ 2737502 h 3062599"/>
              <a:gd name="connsiteX53" fmla="*/ 259405 w 5728127"/>
              <a:gd name="connsiteY53" fmla="*/ 2785217 h 3062599"/>
              <a:gd name="connsiteX54" fmla="*/ 412517 w 5728127"/>
              <a:gd name="connsiteY54" fmla="*/ 2962542 h 3062599"/>
              <a:gd name="connsiteX55" fmla="*/ 500823 w 5728127"/>
              <a:gd name="connsiteY55" fmla="*/ 2981058 h 3062599"/>
              <a:gd name="connsiteX56" fmla="*/ 619040 w 5728127"/>
              <a:gd name="connsiteY56" fmla="*/ 2931920 h 3062599"/>
              <a:gd name="connsiteX57" fmla="*/ 644678 w 5728127"/>
              <a:gd name="connsiteY57" fmla="*/ 2792338 h 3062599"/>
              <a:gd name="connsiteX58" fmla="*/ 550674 w 5728127"/>
              <a:gd name="connsiteY58" fmla="*/ 2701895 h 3062599"/>
              <a:gd name="connsiteX59" fmla="*/ 819188 w 5728127"/>
              <a:gd name="connsiteY59" fmla="*/ 2552166 h 3062599"/>
              <a:gd name="connsiteX60" fmla="*/ 800638 w 5728127"/>
              <a:gd name="connsiteY60" fmla="*/ 2556617 h 3062599"/>
              <a:gd name="connsiteX61" fmla="*/ 755061 w 5728127"/>
              <a:gd name="connsiteY61" fmla="*/ 2625695 h 3062599"/>
              <a:gd name="connsiteX62" fmla="*/ 796365 w 5728127"/>
              <a:gd name="connsiteY62" fmla="*/ 2689789 h 3062599"/>
              <a:gd name="connsiteX63" fmla="*/ 953038 w 5728127"/>
              <a:gd name="connsiteY63" fmla="*/ 2647772 h 3062599"/>
              <a:gd name="connsiteX64" fmla="*/ 943068 w 5728127"/>
              <a:gd name="connsiteY64" fmla="*/ 2622135 h 3062599"/>
              <a:gd name="connsiteX65" fmla="*/ 898915 w 5728127"/>
              <a:gd name="connsiteY65" fmla="*/ 2603618 h 3062599"/>
              <a:gd name="connsiteX66" fmla="*/ 886096 w 5728127"/>
              <a:gd name="connsiteY66" fmla="*/ 2611452 h 3062599"/>
              <a:gd name="connsiteX67" fmla="*/ 872565 w 5728127"/>
              <a:gd name="connsiteY67" fmla="*/ 2672697 h 3062599"/>
              <a:gd name="connsiteX68" fmla="*/ 845504 w 5728127"/>
              <a:gd name="connsiteY68" fmla="*/ 2630680 h 3062599"/>
              <a:gd name="connsiteX69" fmla="*/ 840519 w 5728127"/>
              <a:gd name="connsiteY69" fmla="*/ 2585815 h 3062599"/>
              <a:gd name="connsiteX70" fmla="*/ 819188 w 5728127"/>
              <a:gd name="connsiteY70" fmla="*/ 2552166 h 3062599"/>
              <a:gd name="connsiteX71" fmla="*/ 1123242 w 5728127"/>
              <a:gd name="connsiteY71" fmla="*/ 2525282 h 3062599"/>
              <a:gd name="connsiteX72" fmla="*/ 1098317 w 5728127"/>
              <a:gd name="connsiteY72" fmla="*/ 2557329 h 3062599"/>
              <a:gd name="connsiteX73" fmla="*/ 1091907 w 5728127"/>
              <a:gd name="connsiteY73" fmla="*/ 2641362 h 3062599"/>
              <a:gd name="connsiteX74" fmla="*/ 1082650 w 5728127"/>
              <a:gd name="connsiteY74" fmla="*/ 2651333 h 3062599"/>
              <a:gd name="connsiteX75" fmla="*/ 1074816 w 5728127"/>
              <a:gd name="connsiteY75" fmla="*/ 2642075 h 3062599"/>
              <a:gd name="connsiteX76" fmla="*/ 1055588 w 5728127"/>
              <a:gd name="connsiteY76" fmla="*/ 2581542 h 3062599"/>
              <a:gd name="connsiteX77" fmla="*/ 984373 w 5728127"/>
              <a:gd name="connsiteY77" fmla="*/ 2625695 h 3062599"/>
              <a:gd name="connsiteX78" fmla="*/ 1170244 w 5728127"/>
              <a:gd name="connsiteY78" fmla="*/ 2652045 h 3062599"/>
              <a:gd name="connsiteX79" fmla="*/ 1188048 w 5728127"/>
              <a:gd name="connsiteY79" fmla="*/ 2577269 h 3062599"/>
              <a:gd name="connsiteX80" fmla="*/ 1123242 w 5728127"/>
              <a:gd name="connsiteY80" fmla="*/ 2525282 h 3062599"/>
              <a:gd name="connsiteX81" fmla="*/ 3259691 w 5728127"/>
              <a:gd name="connsiteY81" fmla="*/ 2504630 h 3062599"/>
              <a:gd name="connsiteX82" fmla="*/ 3244736 w 5728127"/>
              <a:gd name="connsiteY82" fmla="*/ 2517449 h 3062599"/>
              <a:gd name="connsiteX83" fmla="*/ 3239038 w 5728127"/>
              <a:gd name="connsiteY83" fmla="*/ 2524570 h 3062599"/>
              <a:gd name="connsiteX84" fmla="*/ 3259691 w 5728127"/>
              <a:gd name="connsiteY84" fmla="*/ 2504630 h 3062599"/>
              <a:gd name="connsiteX85" fmla="*/ 3910595 w 5728127"/>
              <a:gd name="connsiteY85" fmla="*/ 2394247 h 3062599"/>
              <a:gd name="connsiteX86" fmla="*/ 3875700 w 5728127"/>
              <a:gd name="connsiteY86" fmla="*/ 2428430 h 3062599"/>
              <a:gd name="connsiteX87" fmla="*/ 3938369 w 5728127"/>
              <a:gd name="connsiteY87" fmla="*/ 2401368 h 3062599"/>
              <a:gd name="connsiteX88" fmla="*/ 3947627 w 5728127"/>
              <a:gd name="connsiteY88" fmla="*/ 2405641 h 3062599"/>
              <a:gd name="connsiteX89" fmla="*/ 3910595 w 5728127"/>
              <a:gd name="connsiteY89" fmla="*/ 2394247 h 3062599"/>
              <a:gd name="connsiteX90" fmla="*/ 1728569 w 5728127"/>
              <a:gd name="connsiteY90" fmla="*/ 2258938 h 3062599"/>
              <a:gd name="connsiteX91" fmla="*/ 1611777 w 5728127"/>
              <a:gd name="connsiteY91" fmla="*/ 2357927 h 3062599"/>
              <a:gd name="connsiteX92" fmla="*/ 1613913 w 5728127"/>
              <a:gd name="connsiteY92" fmla="*/ 2379291 h 3062599"/>
              <a:gd name="connsiteX93" fmla="*/ 1705068 w 5728127"/>
              <a:gd name="connsiteY93" fmla="*/ 2496084 h 3062599"/>
              <a:gd name="connsiteX94" fmla="*/ 1806906 w 5728127"/>
              <a:gd name="connsiteY94" fmla="*/ 2613589 h 3062599"/>
              <a:gd name="connsiteX95" fmla="*/ 1933668 w 5728127"/>
              <a:gd name="connsiteY95" fmla="*/ 2655605 h 3062599"/>
              <a:gd name="connsiteX96" fmla="*/ 1952184 w 5728127"/>
              <a:gd name="connsiteY96" fmla="*/ 2651333 h 3062599"/>
              <a:gd name="connsiteX97" fmla="*/ 1944351 w 5728127"/>
              <a:gd name="connsiteY97" fmla="*/ 2634953 h 3062599"/>
              <a:gd name="connsiteX98" fmla="*/ 1913016 w 5728127"/>
              <a:gd name="connsiteY98" fmla="*/ 2577981 h 3062599"/>
              <a:gd name="connsiteX99" fmla="*/ 1888803 w 5728127"/>
              <a:gd name="connsiteY99" fmla="*/ 2558041 h 3062599"/>
              <a:gd name="connsiteX100" fmla="*/ 1768450 w 5728127"/>
              <a:gd name="connsiteY100" fmla="*/ 2471871 h 3062599"/>
              <a:gd name="connsiteX101" fmla="*/ 1737115 w 5728127"/>
              <a:gd name="connsiteY101" fmla="*/ 2345820 h 3062599"/>
              <a:gd name="connsiteX102" fmla="*/ 1737115 w 5728127"/>
              <a:gd name="connsiteY102" fmla="*/ 2261075 h 3062599"/>
              <a:gd name="connsiteX103" fmla="*/ 1728569 w 5728127"/>
              <a:gd name="connsiteY103" fmla="*/ 2258938 h 3062599"/>
              <a:gd name="connsiteX104" fmla="*/ 4394857 w 5728127"/>
              <a:gd name="connsiteY104" fmla="*/ 2189860 h 3062599"/>
              <a:gd name="connsiteX105" fmla="*/ 4352840 w 5728127"/>
              <a:gd name="connsiteY105" fmla="*/ 2196269 h 3062599"/>
              <a:gd name="connsiteX106" fmla="*/ 4290883 w 5728127"/>
              <a:gd name="connsiteY106" fmla="*/ 2334426 h 3062599"/>
              <a:gd name="connsiteX107" fmla="*/ 4287322 w 5728127"/>
              <a:gd name="connsiteY107" fmla="*/ 2368609 h 3062599"/>
              <a:gd name="connsiteX108" fmla="*/ 4265958 w 5728127"/>
              <a:gd name="connsiteY108" fmla="*/ 2414187 h 3062599"/>
              <a:gd name="connsiteX109" fmla="*/ 4266670 w 5728127"/>
              <a:gd name="connsiteY109" fmla="*/ 2469734 h 3062599"/>
              <a:gd name="connsiteX110" fmla="*/ 4274504 w 5728127"/>
              <a:gd name="connsiteY110" fmla="*/ 2493235 h 3062599"/>
              <a:gd name="connsiteX111" fmla="*/ 4324354 w 5728127"/>
              <a:gd name="connsiteY111" fmla="*/ 2612164 h 3062599"/>
              <a:gd name="connsiteX112" fmla="*/ 4327203 w 5728127"/>
              <a:gd name="connsiteY112" fmla="*/ 2621422 h 3062599"/>
              <a:gd name="connsiteX113" fmla="*/ 4363523 w 5728127"/>
              <a:gd name="connsiteY113" fmla="*/ 2714002 h 3062599"/>
              <a:gd name="connsiteX114" fmla="*/ 4454678 w 5728127"/>
              <a:gd name="connsiteY114" fmla="*/ 2727533 h 3062599"/>
              <a:gd name="connsiteX115" fmla="*/ 4473906 w 5728127"/>
              <a:gd name="connsiteY115" fmla="*/ 2720411 h 3062599"/>
              <a:gd name="connsiteX116" fmla="*/ 4446844 w 5728127"/>
              <a:gd name="connsiteY116" fmla="*/ 2704032 h 3062599"/>
              <a:gd name="connsiteX117" fmla="*/ 4372780 w 5728127"/>
              <a:gd name="connsiteY117" fmla="*/ 2605043 h 3062599"/>
              <a:gd name="connsiteX118" fmla="*/ 4312248 w 5728127"/>
              <a:gd name="connsiteY118" fmla="*/ 2506054 h 3062599"/>
              <a:gd name="connsiteX119" fmla="*/ 4307263 w 5728127"/>
              <a:gd name="connsiteY119" fmla="*/ 2469734 h 3062599"/>
              <a:gd name="connsiteX120" fmla="*/ 4392721 w 5728127"/>
              <a:gd name="connsiteY120" fmla="*/ 2276030 h 3062599"/>
              <a:gd name="connsiteX121" fmla="*/ 4444708 w 5728127"/>
              <a:gd name="connsiteY121" fmla="*/ 2252529 h 3062599"/>
              <a:gd name="connsiteX122" fmla="*/ 4535863 w 5728127"/>
              <a:gd name="connsiteY122" fmla="*/ 2279590 h 3062599"/>
              <a:gd name="connsiteX123" fmla="*/ 4587850 w 5728127"/>
              <a:gd name="connsiteY123" fmla="*/ 2300955 h 3062599"/>
              <a:gd name="connsiteX124" fmla="*/ 4627018 w 5728127"/>
              <a:gd name="connsiteY124" fmla="*/ 2372170 h 3062599"/>
              <a:gd name="connsiteX125" fmla="*/ 4621321 w 5728127"/>
              <a:gd name="connsiteY125" fmla="*/ 2471871 h 3062599"/>
              <a:gd name="connsiteX126" fmla="*/ 4601381 w 5728127"/>
              <a:gd name="connsiteY126" fmla="*/ 2509615 h 3062599"/>
              <a:gd name="connsiteX127" fmla="*/ 4504528 w 5728127"/>
              <a:gd name="connsiteY127" fmla="*/ 2544510 h 3062599"/>
              <a:gd name="connsiteX128" fmla="*/ 4502392 w 5728127"/>
              <a:gd name="connsiteY128" fmla="*/ 2543798 h 3062599"/>
              <a:gd name="connsiteX129" fmla="*/ 4434737 w 5728127"/>
              <a:gd name="connsiteY129" fmla="*/ 2405641 h 3062599"/>
              <a:gd name="connsiteX130" fmla="*/ 4477466 w 5728127"/>
              <a:gd name="connsiteY130" fmla="*/ 2355079 h 3062599"/>
              <a:gd name="connsiteX131" fmla="*/ 4531590 w 5728127"/>
              <a:gd name="connsiteY131" fmla="*/ 2392822 h 3062599"/>
              <a:gd name="connsiteX132" fmla="*/ 4545121 w 5728127"/>
              <a:gd name="connsiteY132" fmla="*/ 2419884 h 3062599"/>
              <a:gd name="connsiteX133" fmla="*/ 4523756 w 5728127"/>
              <a:gd name="connsiteY133" fmla="*/ 2446234 h 3062599"/>
              <a:gd name="connsiteX134" fmla="*/ 4502392 w 5728127"/>
              <a:gd name="connsiteY134" fmla="*/ 2454779 h 3062599"/>
              <a:gd name="connsiteX135" fmla="*/ 4506665 w 5728127"/>
              <a:gd name="connsiteY135" fmla="*/ 2470446 h 3062599"/>
              <a:gd name="connsiteX136" fmla="*/ 4530166 w 5728127"/>
              <a:gd name="connsiteY136" fmla="*/ 2468310 h 3062599"/>
              <a:gd name="connsiteX137" fmla="*/ 4560788 w 5728127"/>
              <a:gd name="connsiteY137" fmla="*/ 2389974 h 3062599"/>
              <a:gd name="connsiteX138" fmla="*/ 4505240 w 5728127"/>
              <a:gd name="connsiteY138" fmla="*/ 2343684 h 3062599"/>
              <a:gd name="connsiteX139" fmla="*/ 4485300 w 5728127"/>
              <a:gd name="connsiteY139" fmla="*/ 2340836 h 3062599"/>
              <a:gd name="connsiteX140" fmla="*/ 4415509 w 5728127"/>
              <a:gd name="connsiteY140" fmla="*/ 2389262 h 3062599"/>
              <a:gd name="connsiteX141" fmla="*/ 4406252 w 5728127"/>
              <a:gd name="connsiteY141" fmla="*/ 2428430 h 3062599"/>
              <a:gd name="connsiteX142" fmla="*/ 4430465 w 5728127"/>
              <a:gd name="connsiteY142" fmla="*/ 2551632 h 3062599"/>
              <a:gd name="connsiteX143" fmla="*/ 4474618 w 5728127"/>
              <a:gd name="connsiteY143" fmla="*/ 2602906 h 3062599"/>
              <a:gd name="connsiteX144" fmla="*/ 4554379 w 5728127"/>
              <a:gd name="connsiteY144" fmla="*/ 2602906 h 3062599"/>
              <a:gd name="connsiteX145" fmla="*/ 4665474 w 5728127"/>
              <a:gd name="connsiteY145" fmla="*/ 2492523 h 3062599"/>
              <a:gd name="connsiteX146" fmla="*/ 4680429 w 5728127"/>
              <a:gd name="connsiteY146" fmla="*/ 2476856 h 3062599"/>
              <a:gd name="connsiteX147" fmla="*/ 4683990 w 5728127"/>
              <a:gd name="connsiteY147" fmla="*/ 2451931 h 3062599"/>
              <a:gd name="connsiteX148" fmla="*/ 4653367 w 5728127"/>
              <a:gd name="connsiteY148" fmla="*/ 2307364 h 3062599"/>
              <a:gd name="connsiteX149" fmla="*/ 4568622 w 5728127"/>
              <a:gd name="connsiteY149" fmla="*/ 2217633 h 3062599"/>
              <a:gd name="connsiteX150" fmla="*/ 4394857 w 5728127"/>
              <a:gd name="connsiteY150" fmla="*/ 2189860 h 3062599"/>
              <a:gd name="connsiteX151" fmla="*/ 1930820 w 5728127"/>
              <a:gd name="connsiteY151" fmla="*/ 2137161 h 3062599"/>
              <a:gd name="connsiteX152" fmla="*/ 1903758 w 5728127"/>
              <a:gd name="connsiteY152" fmla="*/ 2482553 h 3062599"/>
              <a:gd name="connsiteX153" fmla="*/ 1910879 w 5728127"/>
              <a:gd name="connsiteY153" fmla="*/ 2524570 h 3062599"/>
              <a:gd name="connsiteX154" fmla="*/ 1908031 w 5728127"/>
              <a:gd name="connsiteY154" fmla="*/ 2483265 h 3062599"/>
              <a:gd name="connsiteX155" fmla="*/ 1930820 w 5728127"/>
              <a:gd name="connsiteY155" fmla="*/ 2137161 h 3062599"/>
              <a:gd name="connsiteX156" fmla="*/ 2323214 w 5728127"/>
              <a:gd name="connsiteY156" fmla="*/ 1824527 h 3062599"/>
              <a:gd name="connsiteX157" fmla="*/ 2253423 w 5728127"/>
              <a:gd name="connsiteY157" fmla="*/ 1909273 h 3062599"/>
              <a:gd name="connsiteX158" fmla="*/ 2223513 w 5728127"/>
              <a:gd name="connsiteY158" fmla="*/ 2049566 h 3062599"/>
              <a:gd name="connsiteX159" fmla="*/ 2200012 w 5728127"/>
              <a:gd name="connsiteY159" fmla="*/ 2067370 h 3062599"/>
              <a:gd name="connsiteX160" fmla="*/ 2133070 w 5728127"/>
              <a:gd name="connsiteY160" fmla="*/ 2055263 h 3062599"/>
              <a:gd name="connsiteX161" fmla="*/ 2036930 w 5728127"/>
              <a:gd name="connsiteY161" fmla="*/ 2018231 h 3062599"/>
              <a:gd name="connsiteX162" fmla="*/ 2135207 w 5728127"/>
              <a:gd name="connsiteY162" fmla="*/ 2206239 h 3062599"/>
              <a:gd name="connsiteX163" fmla="*/ 2216392 w 5728127"/>
              <a:gd name="connsiteY163" fmla="*/ 2100841 h 3062599"/>
              <a:gd name="connsiteX164" fmla="*/ 2212119 w 5728127"/>
              <a:gd name="connsiteY164" fmla="*/ 2142146 h 3062599"/>
              <a:gd name="connsiteX165" fmla="*/ 2188618 w 5728127"/>
              <a:gd name="connsiteY165" fmla="*/ 2365761 h 3062599"/>
              <a:gd name="connsiteX166" fmla="*/ 2177223 w 5728127"/>
              <a:gd name="connsiteY166" fmla="*/ 2387125 h 3062599"/>
              <a:gd name="connsiteX167" fmla="*/ 2117403 w 5728127"/>
              <a:gd name="connsiteY167" fmla="*/ 2369322 h 3062599"/>
              <a:gd name="connsiteX168" fmla="*/ 2112418 w 5728127"/>
              <a:gd name="connsiteY168" fmla="*/ 2331577 h 3062599"/>
              <a:gd name="connsiteX169" fmla="*/ 2090341 w 5728127"/>
              <a:gd name="connsiteY169" fmla="*/ 2303091 h 3062599"/>
              <a:gd name="connsiteX170" fmla="*/ 1997762 w 5728127"/>
              <a:gd name="connsiteY170" fmla="*/ 2278878 h 3062599"/>
              <a:gd name="connsiteX171" fmla="*/ 1979958 w 5728127"/>
              <a:gd name="connsiteY171" fmla="*/ 2297394 h 3062599"/>
              <a:gd name="connsiteX172" fmla="*/ 2050461 w 5728127"/>
              <a:gd name="connsiteY172" fmla="*/ 2402792 h 3062599"/>
              <a:gd name="connsiteX173" fmla="*/ 2069689 w 5728127"/>
              <a:gd name="connsiteY173" fmla="*/ 2447658 h 3062599"/>
              <a:gd name="connsiteX174" fmla="*/ 2098175 w 5728127"/>
              <a:gd name="connsiteY174" fmla="*/ 2495372 h 3062599"/>
              <a:gd name="connsiteX175" fmla="*/ 2167966 w 5728127"/>
              <a:gd name="connsiteY175" fmla="*/ 2525994 h 3062599"/>
              <a:gd name="connsiteX176" fmla="*/ 2168678 w 5728127"/>
              <a:gd name="connsiteY176" fmla="*/ 2602194 h 3062599"/>
              <a:gd name="connsiteX177" fmla="*/ 2173663 w 5728127"/>
              <a:gd name="connsiteY177" fmla="*/ 2597921 h 3062599"/>
              <a:gd name="connsiteX178" fmla="*/ 2182209 w 5728127"/>
              <a:gd name="connsiteY178" fmla="*/ 2533116 h 3062599"/>
              <a:gd name="connsiteX179" fmla="*/ 2242741 w 5728127"/>
              <a:gd name="connsiteY179" fmla="*/ 2483977 h 3062599"/>
              <a:gd name="connsiteX180" fmla="*/ 2271939 w 5728127"/>
              <a:gd name="connsiteY180" fmla="*/ 2513175 h 3062599"/>
              <a:gd name="connsiteX181" fmla="*/ 2294728 w 5728127"/>
              <a:gd name="connsiteY181" fmla="*/ 2533116 h 3062599"/>
              <a:gd name="connsiteX182" fmla="*/ 2347427 w 5728127"/>
              <a:gd name="connsiteY182" fmla="*/ 2530267 h 3062599"/>
              <a:gd name="connsiteX183" fmla="*/ 2365943 w 5728127"/>
              <a:gd name="connsiteY183" fmla="*/ 2513888 h 3062599"/>
              <a:gd name="connsiteX184" fmla="*/ 2396566 w 5728127"/>
              <a:gd name="connsiteY184" fmla="*/ 2488963 h 3062599"/>
              <a:gd name="connsiteX185" fmla="*/ 2434309 w 5728127"/>
              <a:gd name="connsiteY185" fmla="*/ 2486114 h 3062599"/>
              <a:gd name="connsiteX186" fmla="*/ 2460659 w 5728127"/>
              <a:gd name="connsiteY186" fmla="*/ 2503918 h 3062599"/>
              <a:gd name="connsiteX187" fmla="*/ 2479175 w 5728127"/>
              <a:gd name="connsiteY187" fmla="*/ 2521009 h 3062599"/>
              <a:gd name="connsiteX188" fmla="*/ 2489857 w 5728127"/>
              <a:gd name="connsiteY188" fmla="*/ 2538101 h 3062599"/>
              <a:gd name="connsiteX189" fmla="*/ 2474190 w 5728127"/>
              <a:gd name="connsiteY189" fmla="*/ 2589375 h 3062599"/>
              <a:gd name="connsiteX190" fmla="*/ 2494130 w 5728127"/>
              <a:gd name="connsiteY190" fmla="*/ 2550920 h 3062599"/>
              <a:gd name="connsiteX191" fmla="*/ 2538995 w 5728127"/>
              <a:gd name="connsiteY191" fmla="*/ 2513175 h 3062599"/>
              <a:gd name="connsiteX192" fmla="*/ 2559648 w 5728127"/>
              <a:gd name="connsiteY192" fmla="*/ 2492523 h 3062599"/>
              <a:gd name="connsiteX193" fmla="*/ 2563921 w 5728127"/>
              <a:gd name="connsiteY193" fmla="*/ 2462613 h 3062599"/>
              <a:gd name="connsiteX194" fmla="*/ 2592407 w 5728127"/>
              <a:gd name="connsiteY194" fmla="*/ 2427005 h 3062599"/>
              <a:gd name="connsiteX195" fmla="*/ 2655788 w 5728127"/>
              <a:gd name="connsiteY195" fmla="*/ 2345108 h 3062599"/>
              <a:gd name="connsiteX196" fmla="*/ 2640833 w 5728127"/>
              <a:gd name="connsiteY196" fmla="*/ 2330865 h 3062599"/>
              <a:gd name="connsiteX197" fmla="*/ 2589558 w 5728127"/>
              <a:gd name="connsiteY197" fmla="*/ 2342972 h 3062599"/>
              <a:gd name="connsiteX198" fmla="*/ 2540420 w 5728127"/>
              <a:gd name="connsiteY198" fmla="*/ 2389974 h 3062599"/>
              <a:gd name="connsiteX199" fmla="*/ 2535435 w 5728127"/>
              <a:gd name="connsiteY199" fmla="*/ 2392822 h 3062599"/>
              <a:gd name="connsiteX200" fmla="*/ 2541132 w 5728127"/>
              <a:gd name="connsiteY200" fmla="*/ 2300243 h 3062599"/>
              <a:gd name="connsiteX201" fmla="*/ 2543268 w 5728127"/>
              <a:gd name="connsiteY201" fmla="*/ 2286000 h 3062599"/>
              <a:gd name="connsiteX202" fmla="*/ 2545405 w 5728127"/>
              <a:gd name="connsiteY202" fmla="*/ 2171344 h 3062599"/>
              <a:gd name="connsiteX203" fmla="*/ 2551814 w 5728127"/>
              <a:gd name="connsiteY203" fmla="*/ 2161374 h 3062599"/>
              <a:gd name="connsiteX204" fmla="*/ 2625878 w 5728127"/>
              <a:gd name="connsiteY204" fmla="*/ 2032474 h 3062599"/>
              <a:gd name="connsiteX205" fmla="*/ 2554663 w 5728127"/>
              <a:gd name="connsiteY205" fmla="*/ 2056688 h 3062599"/>
              <a:gd name="connsiteX206" fmla="*/ 2531162 w 5728127"/>
              <a:gd name="connsiteY206" fmla="*/ 2040308 h 3062599"/>
              <a:gd name="connsiteX207" fmla="*/ 2517631 w 5728127"/>
              <a:gd name="connsiteY207" fmla="*/ 1963396 h 3062599"/>
              <a:gd name="connsiteX208" fmla="*/ 2361670 w 5728127"/>
              <a:gd name="connsiteY208" fmla="*/ 1841618 h 3062599"/>
              <a:gd name="connsiteX209" fmla="*/ 2449265 w 5728127"/>
              <a:gd name="connsiteY209" fmla="*/ 1887196 h 3062599"/>
              <a:gd name="connsiteX210" fmla="*/ 2495554 w 5728127"/>
              <a:gd name="connsiteY210" fmla="*/ 1935622 h 3062599"/>
              <a:gd name="connsiteX211" fmla="*/ 2522616 w 5728127"/>
              <a:gd name="connsiteY211" fmla="*/ 2045293 h 3062599"/>
              <a:gd name="connsiteX212" fmla="*/ 2506237 w 5728127"/>
              <a:gd name="connsiteY212" fmla="*/ 2064521 h 3062599"/>
              <a:gd name="connsiteX213" fmla="*/ 2437870 w 5728127"/>
              <a:gd name="connsiteY213" fmla="*/ 2068082 h 3062599"/>
              <a:gd name="connsiteX214" fmla="*/ 2429324 w 5728127"/>
              <a:gd name="connsiteY214" fmla="*/ 2085886 h 3062599"/>
              <a:gd name="connsiteX215" fmla="*/ 2484872 w 5728127"/>
              <a:gd name="connsiteY215" fmla="*/ 2160661 h 3062599"/>
              <a:gd name="connsiteX216" fmla="*/ 2533298 w 5728127"/>
              <a:gd name="connsiteY216" fmla="*/ 2197693 h 3062599"/>
              <a:gd name="connsiteX217" fmla="*/ 2524752 w 5728127"/>
              <a:gd name="connsiteY217" fmla="*/ 2395671 h 3062599"/>
              <a:gd name="connsiteX218" fmla="*/ 2473478 w 5728127"/>
              <a:gd name="connsiteY218" fmla="*/ 2408490 h 3062599"/>
              <a:gd name="connsiteX219" fmla="*/ 2458522 w 5728127"/>
              <a:gd name="connsiteY219" fmla="*/ 2381428 h 3062599"/>
              <a:gd name="connsiteX220" fmla="*/ 2435734 w 5728127"/>
              <a:gd name="connsiteY220" fmla="*/ 2362912 h 3062599"/>
              <a:gd name="connsiteX221" fmla="*/ 2388020 w 5728127"/>
              <a:gd name="connsiteY221" fmla="*/ 2365048 h 3062599"/>
              <a:gd name="connsiteX222" fmla="*/ 2365231 w 5728127"/>
              <a:gd name="connsiteY222" fmla="*/ 2385701 h 3062599"/>
              <a:gd name="connsiteX223" fmla="*/ 2330336 w 5728127"/>
              <a:gd name="connsiteY223" fmla="*/ 2415611 h 3062599"/>
              <a:gd name="connsiteX224" fmla="*/ 2300425 w 5728127"/>
              <a:gd name="connsiteY224" fmla="*/ 2412050 h 3062599"/>
              <a:gd name="connsiteX225" fmla="*/ 2281909 w 5728127"/>
              <a:gd name="connsiteY225" fmla="*/ 2392110 h 3062599"/>
              <a:gd name="connsiteX226" fmla="*/ 2241317 w 5728127"/>
              <a:gd name="connsiteY226" fmla="*/ 2352942 h 3062599"/>
              <a:gd name="connsiteX227" fmla="*/ 2205709 w 5728127"/>
              <a:gd name="connsiteY227" fmla="*/ 2307364 h 3062599"/>
              <a:gd name="connsiteX228" fmla="*/ 2233483 w 5728127"/>
              <a:gd name="connsiteY228" fmla="*/ 2067370 h 3062599"/>
              <a:gd name="connsiteX229" fmla="*/ 2323214 w 5728127"/>
              <a:gd name="connsiteY229" fmla="*/ 1824527 h 3062599"/>
              <a:gd name="connsiteX230" fmla="*/ 2409384 w 5728127"/>
              <a:gd name="connsiteY230" fmla="*/ 1818118 h 3062599"/>
              <a:gd name="connsiteX231" fmla="*/ 2402263 w 5728127"/>
              <a:gd name="connsiteY231" fmla="*/ 1823815 h 3062599"/>
              <a:gd name="connsiteX232" fmla="*/ 2514782 w 5728127"/>
              <a:gd name="connsiteY232" fmla="*/ 1831649 h 3062599"/>
              <a:gd name="connsiteX233" fmla="*/ 2708487 w 5728127"/>
              <a:gd name="connsiteY233" fmla="*/ 1996867 h 3062599"/>
              <a:gd name="connsiteX234" fmla="*/ 2741246 w 5728127"/>
              <a:gd name="connsiteY234" fmla="*/ 2208375 h 3062599"/>
              <a:gd name="connsiteX235" fmla="*/ 2706351 w 5728127"/>
              <a:gd name="connsiteY235" fmla="*/ 2523146 h 3062599"/>
              <a:gd name="connsiteX236" fmla="*/ 2705638 w 5728127"/>
              <a:gd name="connsiteY236" fmla="*/ 2525994 h 3062599"/>
              <a:gd name="connsiteX237" fmla="*/ 2688547 w 5728127"/>
              <a:gd name="connsiteY237" fmla="*/ 2577269 h 3062599"/>
              <a:gd name="connsiteX238" fmla="*/ 2694244 w 5728127"/>
              <a:gd name="connsiteY238" fmla="*/ 2579406 h 3062599"/>
              <a:gd name="connsiteX239" fmla="*/ 2710624 w 5728127"/>
              <a:gd name="connsiteY239" fmla="*/ 2528131 h 3062599"/>
              <a:gd name="connsiteX240" fmla="*/ 2739822 w 5728127"/>
              <a:gd name="connsiteY240" fmla="*/ 2394959 h 3062599"/>
              <a:gd name="connsiteX241" fmla="*/ 2716321 w 5728127"/>
              <a:gd name="connsiteY241" fmla="*/ 1990458 h 3062599"/>
              <a:gd name="connsiteX242" fmla="*/ 2602377 w 5728127"/>
              <a:gd name="connsiteY242" fmla="*/ 1845179 h 3062599"/>
              <a:gd name="connsiteX243" fmla="*/ 2409384 w 5728127"/>
              <a:gd name="connsiteY243" fmla="*/ 1818118 h 3062599"/>
              <a:gd name="connsiteX244" fmla="*/ 2215101 w 5728127"/>
              <a:gd name="connsiteY244" fmla="*/ 1812810 h 3062599"/>
              <a:gd name="connsiteX245" fmla="*/ 2056870 w 5728127"/>
              <a:gd name="connsiteY245" fmla="*/ 1843755 h 3062599"/>
              <a:gd name="connsiteX246" fmla="*/ 2029096 w 5728127"/>
              <a:gd name="connsiteY246" fmla="*/ 1878650 h 3062599"/>
              <a:gd name="connsiteX247" fmla="*/ 2269803 w 5728127"/>
              <a:gd name="connsiteY247" fmla="*/ 1818830 h 3062599"/>
              <a:gd name="connsiteX248" fmla="*/ 2215101 w 5728127"/>
              <a:gd name="connsiteY248" fmla="*/ 1812810 h 3062599"/>
              <a:gd name="connsiteX249" fmla="*/ 2468315 w 5728127"/>
              <a:gd name="connsiteY249" fmla="*/ 1761235 h 3062599"/>
              <a:gd name="connsiteX250" fmla="*/ 2379474 w 5728127"/>
              <a:gd name="connsiteY250" fmla="*/ 1788207 h 3062599"/>
              <a:gd name="connsiteX251" fmla="*/ 2560360 w 5728127"/>
              <a:gd name="connsiteY251" fmla="*/ 1768979 h 3062599"/>
              <a:gd name="connsiteX252" fmla="*/ 2468315 w 5728127"/>
              <a:gd name="connsiteY252" fmla="*/ 1761235 h 3062599"/>
              <a:gd name="connsiteX253" fmla="*/ 2170903 w 5728127"/>
              <a:gd name="connsiteY253" fmla="*/ 1751443 h 3062599"/>
              <a:gd name="connsiteX254" fmla="*/ 2048324 w 5728127"/>
              <a:gd name="connsiteY254" fmla="*/ 1773964 h 3062599"/>
              <a:gd name="connsiteX255" fmla="*/ 2285470 w 5728127"/>
              <a:gd name="connsiteY255" fmla="*/ 1796753 h 3062599"/>
              <a:gd name="connsiteX256" fmla="*/ 2170903 w 5728127"/>
              <a:gd name="connsiteY256" fmla="*/ 1751443 h 3062599"/>
              <a:gd name="connsiteX257" fmla="*/ 1121106 w 5728127"/>
              <a:gd name="connsiteY257" fmla="*/ 884490 h 3062599"/>
              <a:gd name="connsiteX258" fmla="*/ 1028526 w 5728127"/>
              <a:gd name="connsiteY258" fmla="*/ 968523 h 3062599"/>
              <a:gd name="connsiteX259" fmla="*/ 977251 w 5728127"/>
              <a:gd name="connsiteY259" fmla="*/ 1115226 h 3062599"/>
              <a:gd name="connsiteX260" fmla="*/ 952326 w 5728127"/>
              <a:gd name="connsiteY260" fmla="*/ 1266914 h 3062599"/>
              <a:gd name="connsiteX261" fmla="*/ 920992 w 5728127"/>
              <a:gd name="connsiteY261" fmla="*/ 1293976 h 3062599"/>
              <a:gd name="connsiteX262" fmla="*/ 806336 w 5728127"/>
              <a:gd name="connsiteY262" fmla="*/ 1277596 h 3062599"/>
              <a:gd name="connsiteX263" fmla="*/ 642541 w 5728127"/>
              <a:gd name="connsiteY263" fmla="*/ 1211366 h 3062599"/>
              <a:gd name="connsiteX264" fmla="*/ 795653 w 5728127"/>
              <a:gd name="connsiteY264" fmla="*/ 1519727 h 3062599"/>
              <a:gd name="connsiteX265" fmla="*/ 812033 w 5728127"/>
              <a:gd name="connsiteY265" fmla="*/ 1517590 h 3062599"/>
              <a:gd name="connsiteX266" fmla="*/ 876838 w 5728127"/>
              <a:gd name="connsiteY266" fmla="*/ 1425011 h 3062599"/>
              <a:gd name="connsiteX267" fmla="*/ 928113 w 5728127"/>
              <a:gd name="connsiteY267" fmla="*/ 1360206 h 3062599"/>
              <a:gd name="connsiteX268" fmla="*/ 937371 w 5728127"/>
              <a:gd name="connsiteY268" fmla="*/ 1349523 h 3062599"/>
              <a:gd name="connsiteX269" fmla="*/ 938795 w 5728127"/>
              <a:gd name="connsiteY269" fmla="*/ 1373024 h 3062599"/>
              <a:gd name="connsiteX270" fmla="*/ 916719 w 5728127"/>
              <a:gd name="connsiteY270" fmla="*/ 1591654 h 3062599"/>
              <a:gd name="connsiteX271" fmla="*/ 892506 w 5728127"/>
              <a:gd name="connsiteY271" fmla="*/ 1816693 h 3062599"/>
              <a:gd name="connsiteX272" fmla="*/ 883248 w 5728127"/>
              <a:gd name="connsiteY272" fmla="*/ 1844467 h 3062599"/>
              <a:gd name="connsiteX273" fmla="*/ 790668 w 5728127"/>
              <a:gd name="connsiteY273" fmla="*/ 1820254 h 3062599"/>
              <a:gd name="connsiteX274" fmla="*/ 760046 w 5728127"/>
              <a:gd name="connsiteY274" fmla="*/ 1766843 h 3062599"/>
              <a:gd name="connsiteX275" fmla="*/ 765031 w 5728127"/>
              <a:gd name="connsiteY275" fmla="*/ 1731948 h 3062599"/>
              <a:gd name="connsiteX276" fmla="*/ 742954 w 5728127"/>
              <a:gd name="connsiteY276" fmla="*/ 1699901 h 3062599"/>
              <a:gd name="connsiteX277" fmla="*/ 550674 w 5728127"/>
              <a:gd name="connsiteY277" fmla="*/ 1648626 h 3062599"/>
              <a:gd name="connsiteX278" fmla="*/ 533582 w 5728127"/>
              <a:gd name="connsiteY278" fmla="*/ 1665005 h 3062599"/>
              <a:gd name="connsiteX279" fmla="*/ 659633 w 5728127"/>
              <a:gd name="connsiteY279" fmla="*/ 1866544 h 3062599"/>
              <a:gd name="connsiteX280" fmla="*/ 691679 w 5728127"/>
              <a:gd name="connsiteY280" fmla="*/ 1938471 h 3062599"/>
              <a:gd name="connsiteX281" fmla="*/ 689543 w 5728127"/>
              <a:gd name="connsiteY281" fmla="*/ 1971230 h 3062599"/>
              <a:gd name="connsiteX282" fmla="*/ 710195 w 5728127"/>
              <a:gd name="connsiteY282" fmla="*/ 2006837 h 3062599"/>
              <a:gd name="connsiteX283" fmla="*/ 846216 w 5728127"/>
              <a:gd name="connsiteY283" fmla="*/ 2060960 h 3062599"/>
              <a:gd name="connsiteX284" fmla="*/ 869005 w 5728127"/>
              <a:gd name="connsiteY284" fmla="*/ 2092295 h 3062599"/>
              <a:gd name="connsiteX285" fmla="*/ 864732 w 5728127"/>
              <a:gd name="connsiteY285" fmla="*/ 2167071 h 3062599"/>
              <a:gd name="connsiteX286" fmla="*/ 877551 w 5728127"/>
              <a:gd name="connsiteY286" fmla="*/ 2135736 h 3062599"/>
              <a:gd name="connsiteX287" fmla="*/ 894642 w 5728127"/>
              <a:gd name="connsiteY287" fmla="*/ 2021080 h 3062599"/>
              <a:gd name="connsiteX288" fmla="*/ 923128 w 5728127"/>
              <a:gd name="connsiteY288" fmla="*/ 1998291 h 3062599"/>
              <a:gd name="connsiteX289" fmla="*/ 998616 w 5728127"/>
              <a:gd name="connsiteY289" fmla="*/ 2003988 h 3062599"/>
              <a:gd name="connsiteX290" fmla="*/ 1036360 w 5728127"/>
              <a:gd name="connsiteY290" fmla="*/ 2036748 h 3062599"/>
              <a:gd name="connsiteX291" fmla="*/ 1039921 w 5728127"/>
              <a:gd name="connsiteY291" fmla="*/ 2064521 h 3062599"/>
              <a:gd name="connsiteX292" fmla="*/ 1054876 w 5728127"/>
              <a:gd name="connsiteY292" fmla="*/ 2084462 h 3062599"/>
              <a:gd name="connsiteX293" fmla="*/ 1145319 w 5728127"/>
              <a:gd name="connsiteY293" fmla="*/ 2083749 h 3062599"/>
              <a:gd name="connsiteX294" fmla="*/ 1200866 w 5728127"/>
              <a:gd name="connsiteY294" fmla="*/ 2038172 h 3062599"/>
              <a:gd name="connsiteX295" fmla="*/ 1229352 w 5728127"/>
              <a:gd name="connsiteY295" fmla="*/ 2013959 h 3062599"/>
              <a:gd name="connsiteX296" fmla="*/ 1301992 w 5728127"/>
              <a:gd name="connsiteY296" fmla="*/ 2006125 h 3062599"/>
              <a:gd name="connsiteX297" fmla="*/ 1359676 w 5728127"/>
              <a:gd name="connsiteY297" fmla="*/ 2048142 h 3062599"/>
              <a:gd name="connsiteX298" fmla="*/ 1384601 w 5728127"/>
              <a:gd name="connsiteY298" fmla="*/ 2066658 h 3062599"/>
              <a:gd name="connsiteX299" fmla="*/ 1418072 w 5728127"/>
              <a:gd name="connsiteY299" fmla="*/ 2068794 h 3062599"/>
              <a:gd name="connsiteX300" fmla="*/ 1351842 w 5728127"/>
              <a:gd name="connsiteY300" fmla="*/ 2233301 h 3062599"/>
              <a:gd name="connsiteX301" fmla="*/ 1434451 w 5728127"/>
              <a:gd name="connsiteY301" fmla="*/ 2058824 h 3062599"/>
              <a:gd name="connsiteX302" fmla="*/ 1520622 w 5728127"/>
              <a:gd name="connsiteY302" fmla="*/ 2056688 h 3062599"/>
              <a:gd name="connsiteX303" fmla="*/ 1534865 w 5728127"/>
              <a:gd name="connsiteY303" fmla="*/ 1949865 h 3062599"/>
              <a:gd name="connsiteX304" fmla="*/ 1569048 w 5728127"/>
              <a:gd name="connsiteY304" fmla="*/ 1905712 h 3062599"/>
              <a:gd name="connsiteX305" fmla="*/ 1687265 w 5728127"/>
              <a:gd name="connsiteY305" fmla="*/ 1763282 h 3062599"/>
              <a:gd name="connsiteX306" fmla="*/ 1668037 w 5728127"/>
              <a:gd name="connsiteY306" fmla="*/ 1746903 h 3062599"/>
              <a:gd name="connsiteX307" fmla="*/ 1514924 w 5728127"/>
              <a:gd name="connsiteY307" fmla="*/ 1785359 h 3062599"/>
              <a:gd name="connsiteX308" fmla="*/ 1499257 w 5728127"/>
              <a:gd name="connsiteY308" fmla="*/ 1803163 h 3062599"/>
              <a:gd name="connsiteX309" fmla="*/ 1492848 w 5728127"/>
              <a:gd name="connsiteY309" fmla="*/ 1888621 h 3062599"/>
              <a:gd name="connsiteX310" fmla="*/ 1480029 w 5728127"/>
              <a:gd name="connsiteY310" fmla="*/ 1866544 h 3062599"/>
              <a:gd name="connsiteX311" fmla="*/ 1492136 w 5728127"/>
              <a:gd name="connsiteY311" fmla="*/ 1747615 h 3062599"/>
              <a:gd name="connsiteX312" fmla="*/ 1497121 w 5728127"/>
              <a:gd name="connsiteY312" fmla="*/ 1497650 h 3062599"/>
              <a:gd name="connsiteX313" fmla="*/ 1510651 w 5728127"/>
              <a:gd name="connsiteY313" fmla="*/ 1453497 h 3062599"/>
              <a:gd name="connsiteX314" fmla="*/ 1633853 w 5728127"/>
              <a:gd name="connsiteY314" fmla="*/ 1227745 h 3062599"/>
              <a:gd name="connsiteX315" fmla="*/ 1502106 w 5728127"/>
              <a:gd name="connsiteY315" fmla="*/ 1277596 h 3062599"/>
              <a:gd name="connsiteX316" fmla="*/ 1473620 w 5728127"/>
              <a:gd name="connsiteY316" fmla="*/ 1254808 h 3062599"/>
              <a:gd name="connsiteX317" fmla="*/ 1462225 w 5728127"/>
              <a:gd name="connsiteY317" fmla="*/ 1165076 h 3062599"/>
              <a:gd name="connsiteX318" fmla="*/ 1341872 w 5728127"/>
              <a:gd name="connsiteY318" fmla="*/ 972084 h 3062599"/>
              <a:gd name="connsiteX319" fmla="*/ 1207276 w 5728127"/>
              <a:gd name="connsiteY319" fmla="*/ 908703 h 3062599"/>
              <a:gd name="connsiteX320" fmla="*/ 1170956 w 5728127"/>
              <a:gd name="connsiteY320" fmla="*/ 903005 h 3062599"/>
              <a:gd name="connsiteX321" fmla="*/ 1327629 w 5728127"/>
              <a:gd name="connsiteY321" fmla="*/ 980630 h 3062599"/>
              <a:gd name="connsiteX322" fmla="*/ 1420208 w 5728127"/>
              <a:gd name="connsiteY322" fmla="*/ 1081755 h 3062599"/>
              <a:gd name="connsiteX323" fmla="*/ 1462937 w 5728127"/>
              <a:gd name="connsiteY323" fmla="*/ 1278308 h 3062599"/>
              <a:gd name="connsiteX324" fmla="*/ 1306977 w 5728127"/>
              <a:gd name="connsiteY324" fmla="*/ 1293263 h 3062599"/>
              <a:gd name="connsiteX325" fmla="*/ 1288461 w 5728127"/>
              <a:gd name="connsiteY325" fmla="*/ 1296112 h 3062599"/>
              <a:gd name="connsiteX326" fmla="*/ 1297007 w 5728127"/>
              <a:gd name="connsiteY326" fmla="*/ 1314628 h 3062599"/>
              <a:gd name="connsiteX327" fmla="*/ 1429466 w 5728127"/>
              <a:gd name="connsiteY327" fmla="*/ 1504060 h 3062599"/>
              <a:gd name="connsiteX328" fmla="*/ 1472907 w 5728127"/>
              <a:gd name="connsiteY328" fmla="*/ 1509045 h 3062599"/>
              <a:gd name="connsiteX329" fmla="*/ 1477893 w 5728127"/>
              <a:gd name="connsiteY329" fmla="*/ 1509757 h 3062599"/>
              <a:gd name="connsiteX330" fmla="*/ 1482165 w 5728127"/>
              <a:gd name="connsiteY330" fmla="*/ 1536819 h 3062599"/>
              <a:gd name="connsiteX331" fmla="*/ 1465786 w 5728127"/>
              <a:gd name="connsiteY331" fmla="*/ 1821678 h 3062599"/>
              <a:gd name="connsiteX332" fmla="*/ 1403829 w 5728127"/>
              <a:gd name="connsiteY332" fmla="*/ 1874378 h 3062599"/>
              <a:gd name="connsiteX333" fmla="*/ 1351130 w 5728127"/>
              <a:gd name="connsiteY333" fmla="*/ 1826663 h 3062599"/>
              <a:gd name="connsiteX334" fmla="*/ 1348994 w 5728127"/>
              <a:gd name="connsiteY334" fmla="*/ 1808860 h 3062599"/>
              <a:gd name="connsiteX335" fmla="*/ 1327629 w 5728127"/>
              <a:gd name="connsiteY335" fmla="*/ 1792480 h 3062599"/>
              <a:gd name="connsiteX336" fmla="*/ 1232201 w 5728127"/>
              <a:gd name="connsiteY336" fmla="*/ 1797465 h 3062599"/>
              <a:gd name="connsiteX337" fmla="*/ 1193745 w 5728127"/>
              <a:gd name="connsiteY337" fmla="*/ 1830224 h 3062599"/>
              <a:gd name="connsiteX338" fmla="*/ 1190896 w 5728127"/>
              <a:gd name="connsiteY338" fmla="*/ 1862983 h 3062599"/>
              <a:gd name="connsiteX339" fmla="*/ 1167395 w 5728127"/>
              <a:gd name="connsiteY339" fmla="*/ 1884347 h 3062599"/>
              <a:gd name="connsiteX340" fmla="*/ 1069119 w 5728127"/>
              <a:gd name="connsiteY340" fmla="*/ 1877938 h 3062599"/>
              <a:gd name="connsiteX341" fmla="*/ 1050603 w 5728127"/>
              <a:gd name="connsiteY341" fmla="*/ 1868680 h 3062599"/>
              <a:gd name="connsiteX342" fmla="*/ 1044906 w 5728127"/>
              <a:gd name="connsiteY342" fmla="*/ 1808860 h 3062599"/>
              <a:gd name="connsiteX343" fmla="*/ 1017132 w 5728127"/>
              <a:gd name="connsiteY343" fmla="*/ 1782510 h 3062599"/>
              <a:gd name="connsiteX344" fmla="*/ 950190 w 5728127"/>
              <a:gd name="connsiteY344" fmla="*/ 1773252 h 3062599"/>
              <a:gd name="connsiteX345" fmla="*/ 918855 w 5728127"/>
              <a:gd name="connsiteY345" fmla="*/ 1730523 h 3062599"/>
              <a:gd name="connsiteX346" fmla="*/ 927401 w 5728127"/>
              <a:gd name="connsiteY346" fmla="*/ 1645777 h 3062599"/>
              <a:gd name="connsiteX347" fmla="*/ 942356 w 5728127"/>
              <a:gd name="connsiteY347" fmla="*/ 1515454 h 3062599"/>
              <a:gd name="connsiteX348" fmla="*/ 955887 w 5728127"/>
              <a:gd name="connsiteY348" fmla="*/ 1387979 h 3062599"/>
              <a:gd name="connsiteX349" fmla="*/ 970842 w 5728127"/>
              <a:gd name="connsiteY349" fmla="*/ 1263353 h 3062599"/>
              <a:gd name="connsiteX350" fmla="*/ 990782 w 5728127"/>
              <a:gd name="connsiteY350" fmla="*/ 1128757 h 3062599"/>
              <a:gd name="connsiteX351" fmla="*/ 1121106 w 5728127"/>
              <a:gd name="connsiteY351" fmla="*/ 884490 h 3062599"/>
              <a:gd name="connsiteX352" fmla="*/ 1345711 w 5728127"/>
              <a:gd name="connsiteY352" fmla="*/ 870592 h 3062599"/>
              <a:gd name="connsiteX353" fmla="*/ 1257838 w 5728127"/>
              <a:gd name="connsiteY353" fmla="*/ 873808 h 3062599"/>
              <a:gd name="connsiteX354" fmla="*/ 1235050 w 5728127"/>
              <a:gd name="connsiteY354" fmla="*/ 882353 h 3062599"/>
              <a:gd name="connsiteX355" fmla="*/ 1262111 w 5728127"/>
              <a:gd name="connsiteY355" fmla="*/ 882353 h 3062599"/>
              <a:gd name="connsiteX356" fmla="*/ 1522046 w 5728127"/>
              <a:gd name="connsiteY356" fmla="*/ 912976 h 3062599"/>
              <a:gd name="connsiteX357" fmla="*/ 1753494 w 5728127"/>
              <a:gd name="connsiteY357" fmla="*/ 1110953 h 3062599"/>
              <a:gd name="connsiteX358" fmla="*/ 1806193 w 5728127"/>
              <a:gd name="connsiteY358" fmla="*/ 1294688 h 3062599"/>
              <a:gd name="connsiteX359" fmla="*/ 1831119 w 5728127"/>
              <a:gd name="connsiteY359" fmla="*/ 1474149 h 3062599"/>
              <a:gd name="connsiteX360" fmla="*/ 1818300 w 5728127"/>
              <a:gd name="connsiteY360" fmla="*/ 1848740 h 3062599"/>
              <a:gd name="connsiteX361" fmla="*/ 1846074 w 5728127"/>
              <a:gd name="connsiteY361" fmla="*/ 1462755 h 3062599"/>
              <a:gd name="connsiteX362" fmla="*/ 1772722 w 5728127"/>
              <a:gd name="connsiteY362" fmla="*/ 1108104 h 3062599"/>
              <a:gd name="connsiteX363" fmla="*/ 1600382 w 5728127"/>
              <a:gd name="connsiteY363" fmla="*/ 917960 h 3062599"/>
              <a:gd name="connsiteX364" fmla="*/ 1345711 w 5728127"/>
              <a:gd name="connsiteY364" fmla="*/ 870592 h 3062599"/>
              <a:gd name="connsiteX365" fmla="*/ 862329 w 5728127"/>
              <a:gd name="connsiteY365" fmla="*/ 862591 h 3062599"/>
              <a:gd name="connsiteX366" fmla="*/ 740106 w 5728127"/>
              <a:gd name="connsiteY366" fmla="*/ 885914 h 3062599"/>
              <a:gd name="connsiteX367" fmla="*/ 582008 w 5728127"/>
              <a:gd name="connsiteY367" fmla="*/ 1009828 h 3062599"/>
              <a:gd name="connsiteX368" fmla="*/ 499399 w 5728127"/>
              <a:gd name="connsiteY368" fmla="*/ 1209942 h 3062599"/>
              <a:gd name="connsiteX369" fmla="*/ 408244 w 5728127"/>
              <a:gd name="connsiteY369" fmla="*/ 1890045 h 3062599"/>
              <a:gd name="connsiteX370" fmla="*/ 421063 w 5728127"/>
              <a:gd name="connsiteY370" fmla="*/ 2059536 h 3062599"/>
              <a:gd name="connsiteX371" fmla="*/ 423199 w 5728127"/>
              <a:gd name="connsiteY371" fmla="*/ 2021792 h 3062599"/>
              <a:gd name="connsiteX372" fmla="*/ 433169 w 5728127"/>
              <a:gd name="connsiteY372" fmla="*/ 1630822 h 3062599"/>
              <a:gd name="connsiteX373" fmla="*/ 564917 w 5728127"/>
              <a:gd name="connsiteY373" fmla="*/ 1091013 h 3062599"/>
              <a:gd name="connsiteX374" fmla="*/ 742954 w 5728127"/>
              <a:gd name="connsiteY374" fmla="*/ 905142 h 3062599"/>
              <a:gd name="connsiteX375" fmla="*/ 747227 w 5728127"/>
              <a:gd name="connsiteY375" fmla="*/ 902293 h 3062599"/>
              <a:gd name="connsiteX376" fmla="*/ 1054876 w 5728127"/>
              <a:gd name="connsiteY376" fmla="*/ 878792 h 3062599"/>
              <a:gd name="connsiteX377" fmla="*/ 1058436 w 5728127"/>
              <a:gd name="connsiteY377" fmla="*/ 872383 h 3062599"/>
              <a:gd name="connsiteX378" fmla="*/ 987222 w 5728127"/>
              <a:gd name="connsiteY378" fmla="*/ 863837 h 3062599"/>
              <a:gd name="connsiteX379" fmla="*/ 862329 w 5728127"/>
              <a:gd name="connsiteY379" fmla="*/ 862591 h 3062599"/>
              <a:gd name="connsiteX380" fmla="*/ 1370714 w 5728127"/>
              <a:gd name="connsiteY380" fmla="*/ 775353 h 3062599"/>
              <a:gd name="connsiteX381" fmla="*/ 1211549 w 5728127"/>
              <a:gd name="connsiteY381" fmla="*/ 824669 h 3062599"/>
              <a:gd name="connsiteX382" fmla="*/ 1536289 w 5728127"/>
              <a:gd name="connsiteY382" fmla="*/ 789062 h 3062599"/>
              <a:gd name="connsiteX383" fmla="*/ 1370714 w 5728127"/>
              <a:gd name="connsiteY383" fmla="*/ 775353 h 3062599"/>
              <a:gd name="connsiteX384" fmla="*/ 879765 w 5728127"/>
              <a:gd name="connsiteY384" fmla="*/ 758239 h 3062599"/>
              <a:gd name="connsiteX385" fmla="*/ 653936 w 5728127"/>
              <a:gd name="connsiteY385" fmla="*/ 784076 h 3062599"/>
              <a:gd name="connsiteX386" fmla="*/ 587706 w 5728127"/>
              <a:gd name="connsiteY386" fmla="*/ 807577 h 3062599"/>
              <a:gd name="connsiteX387" fmla="*/ 615479 w 5728127"/>
              <a:gd name="connsiteY387" fmla="*/ 808290 h 3062599"/>
              <a:gd name="connsiteX388" fmla="*/ 825564 w 5728127"/>
              <a:gd name="connsiteY388" fmla="*/ 783364 h 3062599"/>
              <a:gd name="connsiteX389" fmla="*/ 1064846 w 5728127"/>
              <a:gd name="connsiteY389" fmla="*/ 844609 h 3062599"/>
              <a:gd name="connsiteX390" fmla="*/ 1029950 w 5728127"/>
              <a:gd name="connsiteY390" fmla="*/ 800456 h 3062599"/>
              <a:gd name="connsiteX391" fmla="*/ 955887 w 5728127"/>
              <a:gd name="connsiteY391" fmla="*/ 768409 h 3062599"/>
              <a:gd name="connsiteX392" fmla="*/ 879765 w 5728127"/>
              <a:gd name="connsiteY392" fmla="*/ 758239 h 3062599"/>
              <a:gd name="connsiteX393" fmla="*/ 923840 w 5728127"/>
              <a:gd name="connsiteY393" fmla="*/ 0 h 3062599"/>
              <a:gd name="connsiteX394" fmla="*/ 958736 w 5728127"/>
              <a:gd name="connsiteY394" fmla="*/ 25637 h 3062599"/>
              <a:gd name="connsiteX395" fmla="*/ 985085 w 5728127"/>
              <a:gd name="connsiteY395" fmla="*/ 82609 h 3062599"/>
              <a:gd name="connsiteX396" fmla="*/ 1007874 w 5728127"/>
              <a:gd name="connsiteY396" fmla="*/ 185871 h 3062599"/>
              <a:gd name="connsiteX397" fmla="*/ 1018556 w 5728127"/>
              <a:gd name="connsiteY397" fmla="*/ 333998 h 3062599"/>
              <a:gd name="connsiteX398" fmla="*/ 1006450 w 5728127"/>
              <a:gd name="connsiteY398" fmla="*/ 366757 h 3062599"/>
              <a:gd name="connsiteX399" fmla="*/ 982236 w 5728127"/>
              <a:gd name="connsiteY399" fmla="*/ 341832 h 3062599"/>
              <a:gd name="connsiteX400" fmla="*/ 955175 w 5728127"/>
              <a:gd name="connsiteY400" fmla="*/ 276314 h 3062599"/>
              <a:gd name="connsiteX401" fmla="*/ 931674 w 5728127"/>
              <a:gd name="connsiteY401" fmla="*/ 150263 h 3062599"/>
              <a:gd name="connsiteX402" fmla="*/ 945917 w 5728127"/>
              <a:gd name="connsiteY402" fmla="*/ 119641 h 3062599"/>
              <a:gd name="connsiteX403" fmla="*/ 966569 w 5728127"/>
              <a:gd name="connsiteY403" fmla="*/ 153824 h 3062599"/>
              <a:gd name="connsiteX404" fmla="*/ 944493 w 5728127"/>
              <a:gd name="connsiteY404" fmla="*/ 160945 h 3062599"/>
              <a:gd name="connsiteX405" fmla="*/ 980100 w 5728127"/>
              <a:gd name="connsiteY405" fmla="*/ 291981 h 3062599"/>
              <a:gd name="connsiteX406" fmla="*/ 991494 w 5728127"/>
              <a:gd name="connsiteY406" fmla="*/ 304088 h 3062599"/>
              <a:gd name="connsiteX407" fmla="*/ 1004313 w 5728127"/>
              <a:gd name="connsiteY407" fmla="*/ 273465 h 3062599"/>
              <a:gd name="connsiteX408" fmla="*/ 959448 w 5728127"/>
              <a:gd name="connsiteY408" fmla="*/ 79761 h 3062599"/>
              <a:gd name="connsiteX409" fmla="*/ 914582 w 5728127"/>
              <a:gd name="connsiteY409" fmla="*/ 46290 h 3062599"/>
              <a:gd name="connsiteX410" fmla="*/ 903900 w 5728127"/>
              <a:gd name="connsiteY410" fmla="*/ 69790 h 3062599"/>
              <a:gd name="connsiteX411" fmla="*/ 906749 w 5728127"/>
              <a:gd name="connsiteY411" fmla="*/ 107534 h 3062599"/>
              <a:gd name="connsiteX412" fmla="*/ 946629 w 5728127"/>
              <a:gd name="connsiteY412" fmla="*/ 313346 h 3062599"/>
              <a:gd name="connsiteX413" fmla="*/ 976539 w 5728127"/>
              <a:gd name="connsiteY413" fmla="*/ 417319 h 3062599"/>
              <a:gd name="connsiteX414" fmla="*/ 1006450 w 5728127"/>
              <a:gd name="connsiteY414" fmla="*/ 440820 h 3062599"/>
              <a:gd name="connsiteX415" fmla="*/ 1029950 w 5728127"/>
              <a:gd name="connsiteY415" fmla="*/ 414471 h 3062599"/>
              <a:gd name="connsiteX416" fmla="*/ 1044906 w 5728127"/>
              <a:gd name="connsiteY416" fmla="*/ 332574 h 3062599"/>
              <a:gd name="connsiteX417" fmla="*/ 1023541 w 5728127"/>
              <a:gd name="connsiteY417" fmla="*/ 132459 h 3062599"/>
              <a:gd name="connsiteX418" fmla="*/ 1023541 w 5728127"/>
              <a:gd name="connsiteY418" fmla="*/ 97564 h 3062599"/>
              <a:gd name="connsiteX419" fmla="*/ 1032799 w 5728127"/>
              <a:gd name="connsiteY419" fmla="*/ 81897 h 3062599"/>
              <a:gd name="connsiteX420" fmla="*/ 1039208 w 5728127"/>
              <a:gd name="connsiteY420" fmla="*/ 97564 h 3062599"/>
              <a:gd name="connsiteX421" fmla="*/ 1052027 w 5728127"/>
              <a:gd name="connsiteY421" fmla="*/ 145278 h 3062599"/>
              <a:gd name="connsiteX422" fmla="*/ 1163835 w 5728127"/>
              <a:gd name="connsiteY422" fmla="*/ 371742 h 3062599"/>
              <a:gd name="connsiteX423" fmla="*/ 1168820 w 5728127"/>
              <a:gd name="connsiteY423" fmla="*/ 809002 h 3062599"/>
              <a:gd name="connsiteX424" fmla="*/ 1207276 w 5728127"/>
              <a:gd name="connsiteY424" fmla="*/ 690073 h 3062599"/>
              <a:gd name="connsiteX425" fmla="*/ 1259263 w 5728127"/>
              <a:gd name="connsiteY425" fmla="*/ 635949 h 3062599"/>
              <a:gd name="connsiteX426" fmla="*/ 1569048 w 5728127"/>
              <a:gd name="connsiteY426" fmla="*/ 772682 h 3062599"/>
              <a:gd name="connsiteX427" fmla="*/ 1752070 w 5728127"/>
              <a:gd name="connsiteY427" fmla="*/ 824669 h 3062599"/>
              <a:gd name="connsiteX428" fmla="*/ 1933668 w 5728127"/>
              <a:gd name="connsiteY428" fmla="*/ 976357 h 3062599"/>
              <a:gd name="connsiteX429" fmla="*/ 1994913 w 5728127"/>
              <a:gd name="connsiteY429" fmla="*/ 1087452 h 3062599"/>
              <a:gd name="connsiteX430" fmla="*/ 2008444 w 5728127"/>
              <a:gd name="connsiteY430" fmla="*/ 1119499 h 3062599"/>
              <a:gd name="connsiteX431" fmla="*/ 2024823 w 5728127"/>
              <a:gd name="connsiteY431" fmla="*/ 1175047 h 3062599"/>
              <a:gd name="connsiteX432" fmla="*/ 2062567 w 5728127"/>
              <a:gd name="connsiteY432" fmla="*/ 1672839 h 3062599"/>
              <a:gd name="connsiteX433" fmla="*/ 2063279 w 5728127"/>
              <a:gd name="connsiteY433" fmla="*/ 1714144 h 3062599"/>
              <a:gd name="connsiteX434" fmla="*/ 2279773 w 5728127"/>
              <a:gd name="connsiteY434" fmla="*/ 1689219 h 3062599"/>
              <a:gd name="connsiteX435" fmla="*/ 2320365 w 5728127"/>
              <a:gd name="connsiteY435" fmla="*/ 1728387 h 3062599"/>
              <a:gd name="connsiteX436" fmla="*/ 2326775 w 5728127"/>
              <a:gd name="connsiteY436" fmla="*/ 1778949 h 3062599"/>
              <a:gd name="connsiteX437" fmla="*/ 2332472 w 5728127"/>
              <a:gd name="connsiteY437" fmla="*/ 1764706 h 3062599"/>
              <a:gd name="connsiteX438" fmla="*/ 2277637 w 5728127"/>
              <a:gd name="connsiteY438" fmla="*/ 1592366 h 3062599"/>
              <a:gd name="connsiteX439" fmla="*/ 2263394 w 5728127"/>
              <a:gd name="connsiteY439" fmla="*/ 1583108 h 3062599"/>
              <a:gd name="connsiteX440" fmla="*/ 2224937 w 5728127"/>
              <a:gd name="connsiteY440" fmla="*/ 1542516 h 3062599"/>
              <a:gd name="connsiteX441" fmla="*/ 2174375 w 5728127"/>
              <a:gd name="connsiteY441" fmla="*/ 1370888 h 3062599"/>
              <a:gd name="connsiteX442" fmla="*/ 2210694 w 5728127"/>
              <a:gd name="connsiteY442" fmla="*/ 1301809 h 3062599"/>
              <a:gd name="connsiteX443" fmla="*/ 2234908 w 5728127"/>
              <a:gd name="connsiteY443" fmla="*/ 1332432 h 3062599"/>
              <a:gd name="connsiteX444" fmla="*/ 2261257 w 5728127"/>
              <a:gd name="connsiteY444" fmla="*/ 1452073 h 3062599"/>
              <a:gd name="connsiteX445" fmla="*/ 2257696 w 5728127"/>
              <a:gd name="connsiteY445" fmla="*/ 1462755 h 3062599"/>
              <a:gd name="connsiteX446" fmla="*/ 2258409 w 5728127"/>
              <a:gd name="connsiteY446" fmla="*/ 1453497 h 3062599"/>
              <a:gd name="connsiteX447" fmla="*/ 2256984 w 5728127"/>
              <a:gd name="connsiteY447" fmla="*/ 1452073 h 3062599"/>
              <a:gd name="connsiteX448" fmla="*/ 2224225 w 5728127"/>
              <a:gd name="connsiteY448" fmla="*/ 1344538 h 3062599"/>
              <a:gd name="connsiteX449" fmla="*/ 2202149 w 5728127"/>
              <a:gd name="connsiteY449" fmla="*/ 1331720 h 3062599"/>
              <a:gd name="connsiteX450" fmla="*/ 2195739 w 5728127"/>
              <a:gd name="connsiteY450" fmla="*/ 1353796 h 3062599"/>
              <a:gd name="connsiteX451" fmla="*/ 2234195 w 5728127"/>
              <a:gd name="connsiteY451" fmla="*/ 1538955 h 3062599"/>
              <a:gd name="connsiteX452" fmla="*/ 2254848 w 5728127"/>
              <a:gd name="connsiteY452" fmla="*/ 1561744 h 3062599"/>
              <a:gd name="connsiteX453" fmla="*/ 2272652 w 5728127"/>
              <a:gd name="connsiteY453" fmla="*/ 1537531 h 3062599"/>
              <a:gd name="connsiteX454" fmla="*/ 2272652 w 5728127"/>
              <a:gd name="connsiteY454" fmla="*/ 1412192 h 3062599"/>
              <a:gd name="connsiteX455" fmla="*/ 2272652 w 5728127"/>
              <a:gd name="connsiteY455" fmla="*/ 1352372 h 3062599"/>
              <a:gd name="connsiteX456" fmla="*/ 2312532 w 5728127"/>
              <a:gd name="connsiteY456" fmla="*/ 1432132 h 3062599"/>
              <a:gd name="connsiteX457" fmla="*/ 2368080 w 5728127"/>
              <a:gd name="connsiteY457" fmla="*/ 1669991 h 3062599"/>
              <a:gd name="connsiteX458" fmla="*/ 2357397 w 5728127"/>
              <a:gd name="connsiteY458" fmla="*/ 1760434 h 3062599"/>
              <a:gd name="connsiteX459" fmla="*/ 2373777 w 5728127"/>
              <a:gd name="connsiteY459" fmla="*/ 1703462 h 3062599"/>
              <a:gd name="connsiteX460" fmla="*/ 2405823 w 5728127"/>
              <a:gd name="connsiteY460" fmla="*/ 1673551 h 3062599"/>
              <a:gd name="connsiteX461" fmla="*/ 2583861 w 5728127"/>
              <a:gd name="connsiteY461" fmla="*/ 1749751 h 3062599"/>
              <a:gd name="connsiteX462" fmla="*/ 2608074 w 5728127"/>
              <a:gd name="connsiteY462" fmla="*/ 1766131 h 3062599"/>
              <a:gd name="connsiteX463" fmla="*/ 2803915 w 5728127"/>
              <a:gd name="connsiteY463" fmla="*/ 1880787 h 3062599"/>
              <a:gd name="connsiteX464" fmla="*/ 2895782 w 5728127"/>
              <a:gd name="connsiteY464" fmla="*/ 2268196 h 3062599"/>
              <a:gd name="connsiteX465" fmla="*/ 2855190 w 5728127"/>
              <a:gd name="connsiteY465" fmla="*/ 2488250 h 3062599"/>
              <a:gd name="connsiteX466" fmla="*/ 2848781 w 5728127"/>
              <a:gd name="connsiteY466" fmla="*/ 2507478 h 3062599"/>
              <a:gd name="connsiteX467" fmla="*/ 2776853 w 5728127"/>
              <a:gd name="connsiteY467" fmla="*/ 2617149 h 3062599"/>
              <a:gd name="connsiteX468" fmla="*/ 2779702 w 5728127"/>
              <a:gd name="connsiteY468" fmla="*/ 2647772 h 3062599"/>
              <a:gd name="connsiteX469" fmla="*/ 2843795 w 5728127"/>
              <a:gd name="connsiteY469" fmla="*/ 2696198 h 3062599"/>
              <a:gd name="connsiteX470" fmla="*/ 2930678 w 5728127"/>
              <a:gd name="connsiteY470" fmla="*/ 2741776 h 3062599"/>
              <a:gd name="connsiteX471" fmla="*/ 2948481 w 5728127"/>
              <a:gd name="connsiteY471" fmla="*/ 2725396 h 3062599"/>
              <a:gd name="connsiteX472" fmla="*/ 2907177 w 5728127"/>
              <a:gd name="connsiteY472" fmla="*/ 2650621 h 3062599"/>
              <a:gd name="connsiteX473" fmla="*/ 2897207 w 5728127"/>
              <a:gd name="connsiteY473" fmla="*/ 2615013 h 3062599"/>
              <a:gd name="connsiteX474" fmla="*/ 2909313 w 5728127"/>
              <a:gd name="connsiteY474" fmla="*/ 2469022 h 3062599"/>
              <a:gd name="connsiteX475" fmla="*/ 2911450 w 5728127"/>
              <a:gd name="connsiteY475" fmla="*/ 2429142 h 3062599"/>
              <a:gd name="connsiteX476" fmla="*/ 2942784 w 5728127"/>
              <a:gd name="connsiteY476" fmla="*/ 2349381 h 3062599"/>
              <a:gd name="connsiteX477" fmla="*/ 3123670 w 5728127"/>
              <a:gd name="connsiteY477" fmla="*/ 2268196 h 3062599"/>
              <a:gd name="connsiteX478" fmla="*/ 3174233 w 5728127"/>
              <a:gd name="connsiteY478" fmla="*/ 2246832 h 3062599"/>
              <a:gd name="connsiteX479" fmla="*/ 3271797 w 5728127"/>
              <a:gd name="connsiteY479" fmla="*/ 2274605 h 3062599"/>
              <a:gd name="connsiteX480" fmla="*/ 3408530 w 5728127"/>
              <a:gd name="connsiteY480" fmla="*/ 2396383 h 3062599"/>
              <a:gd name="connsiteX481" fmla="*/ 3424909 w 5728127"/>
              <a:gd name="connsiteY481" fmla="*/ 2467598 h 3062599"/>
              <a:gd name="connsiteX482" fmla="*/ 3424909 w 5728127"/>
              <a:gd name="connsiteY482" fmla="*/ 2486826 h 3062599"/>
              <a:gd name="connsiteX483" fmla="*/ 3425622 w 5728127"/>
              <a:gd name="connsiteY483" fmla="*/ 2528131 h 3062599"/>
              <a:gd name="connsiteX484" fmla="*/ 3392151 w 5728127"/>
              <a:gd name="connsiteY484" fmla="*/ 2637090 h 3062599"/>
              <a:gd name="connsiteX485" fmla="*/ 3364377 w 5728127"/>
              <a:gd name="connsiteY485" fmla="*/ 2705456 h 3062599"/>
              <a:gd name="connsiteX486" fmla="*/ 3324496 w 5728127"/>
              <a:gd name="connsiteY486" fmla="*/ 2728245 h 3062599"/>
              <a:gd name="connsiteX487" fmla="*/ 3227644 w 5728127"/>
              <a:gd name="connsiteY487" fmla="*/ 2701183 h 3062599"/>
              <a:gd name="connsiteX488" fmla="*/ 3123670 w 5728127"/>
              <a:gd name="connsiteY488" fmla="*/ 2655605 h 3062599"/>
              <a:gd name="connsiteX489" fmla="*/ 3102306 w 5728127"/>
              <a:gd name="connsiteY489" fmla="*/ 2629256 h 3062599"/>
              <a:gd name="connsiteX490" fmla="*/ 3068835 w 5728127"/>
              <a:gd name="connsiteY490" fmla="*/ 2468310 h 3062599"/>
              <a:gd name="connsiteX491" fmla="*/ 3105154 w 5728127"/>
              <a:gd name="connsiteY491" fmla="*/ 2406353 h 3062599"/>
              <a:gd name="connsiteX492" fmla="*/ 3231917 w 5728127"/>
              <a:gd name="connsiteY492" fmla="*/ 2373594 h 3062599"/>
              <a:gd name="connsiteX493" fmla="*/ 3276782 w 5728127"/>
              <a:gd name="connsiteY493" fmla="*/ 2396383 h 3062599"/>
              <a:gd name="connsiteX494" fmla="*/ 3326633 w 5728127"/>
              <a:gd name="connsiteY494" fmla="*/ 2492523 h 3062599"/>
              <a:gd name="connsiteX495" fmla="*/ 3291025 w 5728127"/>
              <a:gd name="connsiteY495" fmla="*/ 2583678 h 3062599"/>
              <a:gd name="connsiteX496" fmla="*/ 3238326 w 5728127"/>
              <a:gd name="connsiteY496" fmla="*/ 2600770 h 3062599"/>
              <a:gd name="connsiteX497" fmla="*/ 3200582 w 5728127"/>
              <a:gd name="connsiteY497" fmla="*/ 2590800 h 3062599"/>
              <a:gd name="connsiteX498" fmla="*/ 3155005 w 5728127"/>
              <a:gd name="connsiteY498" fmla="*/ 2492523 h 3062599"/>
              <a:gd name="connsiteX499" fmla="*/ 3201295 w 5728127"/>
              <a:gd name="connsiteY499" fmla="*/ 2458340 h 3062599"/>
              <a:gd name="connsiteX500" fmla="*/ 3251857 w 5728127"/>
              <a:gd name="connsiteY500" fmla="*/ 2481129 h 3062599"/>
              <a:gd name="connsiteX501" fmla="*/ 3263251 w 5728127"/>
              <a:gd name="connsiteY501" fmla="*/ 2490387 h 3062599"/>
              <a:gd name="connsiteX502" fmla="*/ 3216962 w 5728127"/>
              <a:gd name="connsiteY502" fmla="*/ 2441248 h 3062599"/>
              <a:gd name="connsiteX503" fmla="*/ 3142186 w 5728127"/>
              <a:gd name="connsiteY503" fmla="*/ 2481841 h 3062599"/>
              <a:gd name="connsiteX504" fmla="*/ 3140050 w 5728127"/>
              <a:gd name="connsiteY504" fmla="*/ 2511039 h 3062599"/>
              <a:gd name="connsiteX505" fmla="*/ 3169248 w 5728127"/>
              <a:gd name="connsiteY505" fmla="*/ 2583678 h 3062599"/>
              <a:gd name="connsiteX506" fmla="*/ 3197022 w 5728127"/>
              <a:gd name="connsiteY506" fmla="*/ 2612164 h 3062599"/>
              <a:gd name="connsiteX507" fmla="*/ 3292450 w 5728127"/>
              <a:gd name="connsiteY507" fmla="*/ 2642787 h 3062599"/>
              <a:gd name="connsiteX508" fmla="*/ 3336603 w 5728127"/>
              <a:gd name="connsiteY508" fmla="*/ 2615013 h 3062599"/>
              <a:gd name="connsiteX509" fmla="*/ 3362240 w 5728127"/>
              <a:gd name="connsiteY509" fmla="*/ 2463325 h 3062599"/>
              <a:gd name="connsiteX510" fmla="*/ 3345861 w 5728127"/>
              <a:gd name="connsiteY510" fmla="*/ 2427717 h 3062599"/>
              <a:gd name="connsiteX511" fmla="*/ 3246872 w 5728127"/>
              <a:gd name="connsiteY511" fmla="*/ 2337987 h 3062599"/>
              <a:gd name="connsiteX512" fmla="*/ 3179930 w 5728127"/>
              <a:gd name="connsiteY512" fmla="*/ 2328017 h 3062599"/>
              <a:gd name="connsiteX513" fmla="*/ 3033227 w 5728127"/>
              <a:gd name="connsiteY513" fmla="*/ 2394247 h 3062599"/>
              <a:gd name="connsiteX514" fmla="*/ 3018272 w 5728127"/>
              <a:gd name="connsiteY514" fmla="*/ 2535964 h 3062599"/>
              <a:gd name="connsiteX515" fmla="*/ 3046758 w 5728127"/>
              <a:gd name="connsiteY515" fmla="*/ 2595073 h 3062599"/>
              <a:gd name="connsiteX516" fmla="*/ 3080941 w 5728127"/>
              <a:gd name="connsiteY516" fmla="*/ 2655605 h 3062599"/>
              <a:gd name="connsiteX517" fmla="*/ 3227644 w 5728127"/>
              <a:gd name="connsiteY517" fmla="*/ 2758155 h 3062599"/>
              <a:gd name="connsiteX518" fmla="*/ 3357255 w 5728127"/>
              <a:gd name="connsiteY518" fmla="*/ 2756731 h 3062599"/>
              <a:gd name="connsiteX519" fmla="*/ 3397848 w 5728127"/>
              <a:gd name="connsiteY519" fmla="*/ 2726820 h 3062599"/>
              <a:gd name="connsiteX520" fmla="*/ 3442713 w 5728127"/>
              <a:gd name="connsiteY520" fmla="*/ 2718987 h 3062599"/>
              <a:gd name="connsiteX521" fmla="*/ 3452683 w 5728127"/>
              <a:gd name="connsiteY521" fmla="*/ 2721836 h 3062599"/>
              <a:gd name="connsiteX522" fmla="*/ 3633569 w 5728127"/>
              <a:gd name="connsiteY522" fmla="*/ 2711865 h 3062599"/>
              <a:gd name="connsiteX523" fmla="*/ 3710481 w 5728127"/>
              <a:gd name="connsiteY523" fmla="*/ 2667712 h 3062599"/>
              <a:gd name="connsiteX524" fmla="*/ 3765317 w 5728127"/>
              <a:gd name="connsiteY524" fmla="*/ 2632817 h 3062599"/>
              <a:gd name="connsiteX525" fmla="*/ 3810895 w 5728127"/>
              <a:gd name="connsiteY525" fmla="*/ 2609316 h 3062599"/>
              <a:gd name="connsiteX526" fmla="*/ 3862169 w 5728127"/>
              <a:gd name="connsiteY526" fmla="*/ 2611452 h 3062599"/>
              <a:gd name="connsiteX527" fmla="*/ 3884246 w 5728127"/>
              <a:gd name="connsiteY527" fmla="*/ 2610740 h 3062599"/>
              <a:gd name="connsiteX528" fmla="*/ 4003887 w 5728127"/>
              <a:gd name="connsiteY528" fmla="*/ 2551632 h 3062599"/>
              <a:gd name="connsiteX529" fmla="*/ 4009584 w 5728127"/>
              <a:gd name="connsiteY529" fmla="*/ 2546646 h 3062599"/>
              <a:gd name="connsiteX530" fmla="*/ 4072254 w 5728127"/>
              <a:gd name="connsiteY530" fmla="*/ 2451219 h 3062599"/>
              <a:gd name="connsiteX531" fmla="*/ 4053025 w 5728127"/>
              <a:gd name="connsiteY531" fmla="*/ 2369322 h 3062599"/>
              <a:gd name="connsiteX532" fmla="*/ 3964007 w 5728127"/>
              <a:gd name="connsiteY532" fmla="*/ 2311637 h 3062599"/>
              <a:gd name="connsiteX533" fmla="*/ 3908459 w 5728127"/>
              <a:gd name="connsiteY533" fmla="*/ 2310925 h 3062599"/>
              <a:gd name="connsiteX534" fmla="*/ 3830123 w 5728127"/>
              <a:gd name="connsiteY534" fmla="*/ 2362200 h 3062599"/>
              <a:gd name="connsiteX535" fmla="*/ 3810895 w 5728127"/>
              <a:gd name="connsiteY535" fmla="*/ 2399231 h 3062599"/>
              <a:gd name="connsiteX536" fmla="*/ 3811607 w 5728127"/>
              <a:gd name="connsiteY536" fmla="*/ 2484689 h 3062599"/>
              <a:gd name="connsiteX537" fmla="*/ 3859321 w 5728127"/>
              <a:gd name="connsiteY537" fmla="*/ 2524570 h 3062599"/>
              <a:gd name="connsiteX538" fmla="*/ 3961158 w 5728127"/>
              <a:gd name="connsiteY538" fmla="*/ 2458340 h 3062599"/>
              <a:gd name="connsiteX539" fmla="*/ 3961158 w 5728127"/>
              <a:gd name="connsiteY539" fmla="*/ 2416323 h 3062599"/>
              <a:gd name="connsiteX540" fmla="*/ 3959022 w 5728127"/>
              <a:gd name="connsiteY540" fmla="*/ 2451219 h 3062599"/>
              <a:gd name="connsiteX541" fmla="*/ 3947627 w 5728127"/>
              <a:gd name="connsiteY541" fmla="*/ 2471159 h 3062599"/>
              <a:gd name="connsiteX542" fmla="*/ 3825850 w 5728127"/>
              <a:gd name="connsiteY542" fmla="*/ 2462613 h 3062599"/>
              <a:gd name="connsiteX543" fmla="*/ 3825138 w 5728127"/>
              <a:gd name="connsiteY543" fmla="*/ 2424157 h 3062599"/>
              <a:gd name="connsiteX544" fmla="*/ 3882110 w 5728127"/>
              <a:gd name="connsiteY544" fmla="*/ 2344396 h 3062599"/>
              <a:gd name="connsiteX545" fmla="*/ 3923414 w 5728127"/>
              <a:gd name="connsiteY545" fmla="*/ 2333714 h 3062599"/>
              <a:gd name="connsiteX546" fmla="*/ 4020979 w 5728127"/>
              <a:gd name="connsiteY546" fmla="*/ 2380716 h 3062599"/>
              <a:gd name="connsiteX547" fmla="*/ 4033085 w 5728127"/>
              <a:gd name="connsiteY547" fmla="*/ 2413474 h 3062599"/>
              <a:gd name="connsiteX548" fmla="*/ 3984659 w 5728127"/>
              <a:gd name="connsiteY548" fmla="*/ 2545935 h 3062599"/>
              <a:gd name="connsiteX549" fmla="*/ 3961158 w 5728127"/>
              <a:gd name="connsiteY549" fmla="*/ 2563026 h 3062599"/>
              <a:gd name="connsiteX550" fmla="*/ 3835820 w 5728127"/>
              <a:gd name="connsiteY550" fmla="*/ 2590800 h 3062599"/>
              <a:gd name="connsiteX551" fmla="*/ 3770302 w 5728127"/>
              <a:gd name="connsiteY551" fmla="*/ 2575132 h 3062599"/>
              <a:gd name="connsiteX552" fmla="*/ 3768166 w 5728127"/>
              <a:gd name="connsiteY552" fmla="*/ 2558041 h 3062599"/>
              <a:gd name="connsiteX553" fmla="*/ 3758908 w 5728127"/>
              <a:gd name="connsiteY553" fmla="*/ 2481841 h 3062599"/>
              <a:gd name="connsiteX554" fmla="*/ 3755347 w 5728127"/>
              <a:gd name="connsiteY554" fmla="*/ 2442673 h 3062599"/>
              <a:gd name="connsiteX555" fmla="*/ 3763892 w 5728127"/>
              <a:gd name="connsiteY555" fmla="*/ 2353654 h 3062599"/>
              <a:gd name="connsiteX556" fmla="*/ 3775287 w 5728127"/>
              <a:gd name="connsiteY556" fmla="*/ 2335850 h 3062599"/>
              <a:gd name="connsiteX557" fmla="*/ 3912020 w 5728127"/>
              <a:gd name="connsiteY557" fmla="*/ 2248256 h 3062599"/>
              <a:gd name="connsiteX558" fmla="*/ 3976113 w 5728127"/>
              <a:gd name="connsiteY558" fmla="*/ 2249680 h 3062599"/>
              <a:gd name="connsiteX559" fmla="*/ 4013145 w 5728127"/>
              <a:gd name="connsiteY559" fmla="*/ 2263923 h 3062599"/>
              <a:gd name="connsiteX560" fmla="*/ 4100739 w 5728127"/>
              <a:gd name="connsiteY560" fmla="*/ 2322319 h 3062599"/>
              <a:gd name="connsiteX561" fmla="*/ 4140620 w 5728127"/>
              <a:gd name="connsiteY561" fmla="*/ 2307364 h 3062599"/>
              <a:gd name="connsiteX562" fmla="*/ 4245306 w 5728127"/>
              <a:gd name="connsiteY562" fmla="*/ 2172768 h 3062599"/>
              <a:gd name="connsiteX563" fmla="*/ 4270943 w 5728127"/>
              <a:gd name="connsiteY563" fmla="*/ 2148555 h 3062599"/>
              <a:gd name="connsiteX564" fmla="*/ 4286610 w 5728127"/>
              <a:gd name="connsiteY564" fmla="*/ 2125054 h 3062599"/>
              <a:gd name="connsiteX565" fmla="*/ 4301565 w 5728127"/>
              <a:gd name="connsiteY565" fmla="*/ 2107250 h 3062599"/>
              <a:gd name="connsiteX566" fmla="*/ 4368508 w 5728127"/>
              <a:gd name="connsiteY566" fmla="*/ 2095856 h 3062599"/>
              <a:gd name="connsiteX567" fmla="*/ 4474618 w 5728127"/>
              <a:gd name="connsiteY567" fmla="*/ 2109387 h 3062599"/>
              <a:gd name="connsiteX568" fmla="*/ 4564349 w 5728127"/>
              <a:gd name="connsiteY568" fmla="*/ 2129327 h 3062599"/>
              <a:gd name="connsiteX569" fmla="*/ 4648382 w 5728127"/>
              <a:gd name="connsiteY569" fmla="*/ 2159949 h 3062599"/>
              <a:gd name="connsiteX570" fmla="*/ 4696808 w 5728127"/>
              <a:gd name="connsiteY570" fmla="*/ 2207663 h 3062599"/>
              <a:gd name="connsiteX571" fmla="*/ 4752356 w 5728127"/>
              <a:gd name="connsiteY571" fmla="*/ 2444809 h 3062599"/>
              <a:gd name="connsiteX572" fmla="*/ 4760902 w 5728127"/>
              <a:gd name="connsiteY572" fmla="*/ 2470446 h 3062599"/>
              <a:gd name="connsiteX573" fmla="*/ 4756629 w 5728127"/>
              <a:gd name="connsiteY573" fmla="*/ 2506054 h 3062599"/>
              <a:gd name="connsiteX574" fmla="*/ 4671171 w 5728127"/>
              <a:gd name="connsiteY574" fmla="*/ 2589375 h 3062599"/>
              <a:gd name="connsiteX575" fmla="*/ 4576455 w 5728127"/>
              <a:gd name="connsiteY575" fmla="*/ 2679107 h 3062599"/>
              <a:gd name="connsiteX576" fmla="*/ 4517347 w 5728127"/>
              <a:gd name="connsiteY576" fmla="*/ 2714714 h 3062599"/>
              <a:gd name="connsiteX577" fmla="*/ 4513786 w 5728127"/>
              <a:gd name="connsiteY577" fmla="*/ 2716850 h 3062599"/>
              <a:gd name="connsiteX578" fmla="*/ 4577880 w 5728127"/>
              <a:gd name="connsiteY578" fmla="*/ 2725396 h 3062599"/>
              <a:gd name="connsiteX579" fmla="*/ 4608502 w 5728127"/>
              <a:gd name="connsiteY579" fmla="*/ 2721836 h 3062599"/>
              <a:gd name="connsiteX580" fmla="*/ 4632003 w 5728127"/>
              <a:gd name="connsiteY580" fmla="*/ 2716138 h 3062599"/>
              <a:gd name="connsiteX581" fmla="*/ 4698233 w 5728127"/>
              <a:gd name="connsiteY581" fmla="*/ 2719699 h 3062599"/>
              <a:gd name="connsiteX582" fmla="*/ 4728143 w 5728127"/>
              <a:gd name="connsiteY582" fmla="*/ 2756731 h 3062599"/>
              <a:gd name="connsiteX583" fmla="*/ 4858466 w 5728127"/>
              <a:gd name="connsiteY583" fmla="*/ 2826521 h 3062599"/>
              <a:gd name="connsiteX584" fmla="*/ 4936803 w 5728127"/>
              <a:gd name="connsiteY584" fmla="*/ 2822960 h 3062599"/>
              <a:gd name="connsiteX585" fmla="*/ 5028670 w 5728127"/>
              <a:gd name="connsiteY585" fmla="*/ 2827234 h 3062599"/>
              <a:gd name="connsiteX586" fmla="*/ 5064990 w 5728127"/>
              <a:gd name="connsiteY586" fmla="*/ 2844325 h 3062599"/>
              <a:gd name="connsiteX587" fmla="*/ 5174661 w 5728127"/>
              <a:gd name="connsiteY587" fmla="*/ 2872099 h 3062599"/>
              <a:gd name="connsiteX588" fmla="*/ 5240891 w 5728127"/>
              <a:gd name="connsiteY588" fmla="*/ 2880645 h 3062599"/>
              <a:gd name="connsiteX589" fmla="*/ 5277923 w 5728127"/>
              <a:gd name="connsiteY589" fmla="*/ 2899161 h 3062599"/>
              <a:gd name="connsiteX590" fmla="*/ 5346289 w 5728127"/>
              <a:gd name="connsiteY590" fmla="*/ 2934768 h 3062599"/>
              <a:gd name="connsiteX591" fmla="*/ 5362668 w 5728127"/>
              <a:gd name="connsiteY591" fmla="*/ 2964678 h 3062599"/>
              <a:gd name="connsiteX592" fmla="*/ 5278635 w 5728127"/>
              <a:gd name="connsiteY592" fmla="*/ 2957557 h 3062599"/>
              <a:gd name="connsiteX593" fmla="*/ 5245164 w 5728127"/>
              <a:gd name="connsiteY593" fmla="*/ 2961830 h 3062599"/>
              <a:gd name="connsiteX594" fmla="*/ 5226648 w 5728127"/>
              <a:gd name="connsiteY594" fmla="*/ 2963254 h 3062599"/>
              <a:gd name="connsiteX595" fmla="*/ 5158994 w 5728127"/>
              <a:gd name="connsiteY595" fmla="*/ 2952572 h 3062599"/>
              <a:gd name="connsiteX596" fmla="*/ 5110568 w 5728127"/>
              <a:gd name="connsiteY596" fmla="*/ 2960406 h 3062599"/>
              <a:gd name="connsiteX597" fmla="*/ 5089203 w 5728127"/>
              <a:gd name="connsiteY597" fmla="*/ 2957557 h 3062599"/>
              <a:gd name="connsiteX598" fmla="*/ 4966001 w 5728127"/>
              <a:gd name="connsiteY598" fmla="*/ 2935480 h 3062599"/>
              <a:gd name="connsiteX599" fmla="*/ 4928969 w 5728127"/>
              <a:gd name="connsiteY599" fmla="*/ 2921949 h 3062599"/>
              <a:gd name="connsiteX600" fmla="*/ 4833541 w 5728127"/>
              <a:gd name="connsiteY600" fmla="*/ 2924798 h 3062599"/>
              <a:gd name="connsiteX601" fmla="*/ 4721022 w 5728127"/>
              <a:gd name="connsiteY601" fmla="*/ 2889903 h 3062599"/>
              <a:gd name="connsiteX602" fmla="*/ 4656928 w 5728127"/>
              <a:gd name="connsiteY602" fmla="*/ 2865689 h 3062599"/>
              <a:gd name="connsiteX603" fmla="*/ 4608502 w 5728127"/>
              <a:gd name="connsiteY603" fmla="*/ 2895600 h 3062599"/>
              <a:gd name="connsiteX604" fmla="*/ 4603517 w 5728127"/>
              <a:gd name="connsiteY604" fmla="*/ 2911267 h 3062599"/>
              <a:gd name="connsiteX605" fmla="*/ 4617760 w 5728127"/>
              <a:gd name="connsiteY605" fmla="*/ 2918389 h 3062599"/>
              <a:gd name="connsiteX606" fmla="*/ 4662625 w 5728127"/>
              <a:gd name="connsiteY606" fmla="*/ 2924798 h 3062599"/>
              <a:gd name="connsiteX607" fmla="*/ 4767311 w 5728127"/>
              <a:gd name="connsiteY607" fmla="*/ 2970375 h 3062599"/>
              <a:gd name="connsiteX608" fmla="*/ 4789388 w 5728127"/>
              <a:gd name="connsiteY608" fmla="*/ 2979633 h 3062599"/>
              <a:gd name="connsiteX609" fmla="*/ 4977396 w 5728127"/>
              <a:gd name="connsiteY609" fmla="*/ 3026635 h 3062599"/>
              <a:gd name="connsiteX610" fmla="*/ 5024397 w 5728127"/>
              <a:gd name="connsiteY610" fmla="*/ 3033045 h 3062599"/>
              <a:gd name="connsiteX611" fmla="*/ 5058581 w 5728127"/>
              <a:gd name="connsiteY611" fmla="*/ 3028772 h 3062599"/>
              <a:gd name="connsiteX612" fmla="*/ 5062853 w 5728127"/>
              <a:gd name="connsiteY612" fmla="*/ 3026635 h 3062599"/>
              <a:gd name="connsiteX613" fmla="*/ 5124811 w 5728127"/>
              <a:gd name="connsiteY613" fmla="*/ 3025211 h 3062599"/>
              <a:gd name="connsiteX614" fmla="*/ 5205283 w 5728127"/>
              <a:gd name="connsiteY614" fmla="*/ 3024499 h 3062599"/>
              <a:gd name="connsiteX615" fmla="*/ 5229497 w 5728127"/>
              <a:gd name="connsiteY615" fmla="*/ 3021650 h 3062599"/>
              <a:gd name="connsiteX616" fmla="*/ 5561358 w 5728127"/>
              <a:gd name="connsiteY616" fmla="*/ 3021650 h 3062599"/>
              <a:gd name="connsiteX617" fmla="*/ 5708061 w 5728127"/>
              <a:gd name="connsiteY617" fmla="*/ 3043727 h 3062599"/>
              <a:gd name="connsiteX618" fmla="*/ 5725864 w 5728127"/>
              <a:gd name="connsiteY618" fmla="*/ 3060819 h 3062599"/>
              <a:gd name="connsiteX619" fmla="*/ 5700939 w 5728127"/>
              <a:gd name="connsiteY619" fmla="*/ 3062243 h 3062599"/>
              <a:gd name="connsiteX620" fmla="*/ 4228214 w 5728127"/>
              <a:gd name="connsiteY620" fmla="*/ 3062243 h 3062599"/>
              <a:gd name="connsiteX621" fmla="*/ 3964007 w 5728127"/>
              <a:gd name="connsiteY621" fmla="*/ 3033045 h 3062599"/>
              <a:gd name="connsiteX622" fmla="*/ 3772438 w 5728127"/>
              <a:gd name="connsiteY622" fmla="*/ 3055121 h 3062599"/>
              <a:gd name="connsiteX623" fmla="*/ 3722588 w 5728127"/>
              <a:gd name="connsiteY623" fmla="*/ 3062243 h 3062599"/>
              <a:gd name="connsiteX624" fmla="*/ 28668 w 5728127"/>
              <a:gd name="connsiteY624" fmla="*/ 3062243 h 3062599"/>
              <a:gd name="connsiteX625" fmla="*/ 182 w 5728127"/>
              <a:gd name="connsiteY625" fmla="*/ 3033757 h 3062599"/>
              <a:gd name="connsiteX626" fmla="*/ 182 w 5728127"/>
              <a:gd name="connsiteY626" fmla="*/ 2751034 h 3062599"/>
              <a:gd name="connsiteX627" fmla="*/ 3743 w 5728127"/>
              <a:gd name="connsiteY627" fmla="*/ 2736791 h 3062599"/>
              <a:gd name="connsiteX628" fmla="*/ 3743 w 5728127"/>
              <a:gd name="connsiteY628" fmla="*/ 2741776 h 3062599"/>
              <a:gd name="connsiteX629" fmla="*/ 201008 w 5728127"/>
              <a:gd name="connsiteY629" fmla="*/ 2721836 h 3062599"/>
              <a:gd name="connsiteX630" fmla="*/ 205993 w 5728127"/>
              <a:gd name="connsiteY630" fmla="*/ 2696910 h 3062599"/>
              <a:gd name="connsiteX631" fmla="*/ 131930 w 5728127"/>
              <a:gd name="connsiteY631" fmla="*/ 2595785 h 3062599"/>
              <a:gd name="connsiteX632" fmla="*/ 116975 w 5728127"/>
              <a:gd name="connsiteY632" fmla="*/ 2575132 h 3062599"/>
              <a:gd name="connsiteX633" fmla="*/ 29380 w 5728127"/>
              <a:gd name="connsiteY633" fmla="*/ 2679107 h 3062599"/>
              <a:gd name="connsiteX634" fmla="*/ 11577 w 5728127"/>
              <a:gd name="connsiteY634" fmla="*/ 2686940 h 3062599"/>
              <a:gd name="connsiteX635" fmla="*/ 6592 w 5728127"/>
              <a:gd name="connsiteY635" fmla="*/ 2669136 h 3062599"/>
              <a:gd name="connsiteX636" fmla="*/ 74958 w 5728127"/>
              <a:gd name="connsiteY636" fmla="*/ 2483265 h 3062599"/>
              <a:gd name="connsiteX637" fmla="*/ 76382 w 5728127"/>
              <a:gd name="connsiteY637" fmla="*/ 2445521 h 3062599"/>
              <a:gd name="connsiteX638" fmla="*/ 3743 w 5728127"/>
              <a:gd name="connsiteY638" fmla="*/ 2411338 h 3062599"/>
              <a:gd name="connsiteX639" fmla="*/ 3743 w 5728127"/>
              <a:gd name="connsiteY639" fmla="*/ 2417035 h 3062599"/>
              <a:gd name="connsiteX640" fmla="*/ 182 w 5728127"/>
              <a:gd name="connsiteY640" fmla="*/ 2403505 h 3062599"/>
              <a:gd name="connsiteX641" fmla="*/ 130811 w 5728127"/>
              <a:gd name="connsiteY641" fmla="*/ 2003817 h 3062599"/>
              <a:gd name="connsiteX642" fmla="*/ 267843 w 5728127"/>
              <a:gd name="connsiteY642" fmla="*/ 910164 h 3062599"/>
              <a:gd name="connsiteX643" fmla="*/ 489429 w 5728127"/>
              <a:gd name="connsiteY643" fmla="*/ 794759 h 3062599"/>
              <a:gd name="connsiteX644" fmla="*/ 620465 w 5728127"/>
              <a:gd name="connsiteY644" fmla="*/ 744908 h 3062599"/>
              <a:gd name="connsiteX645" fmla="*/ 710908 w 5728127"/>
              <a:gd name="connsiteY645" fmla="*/ 690073 h 3062599"/>
              <a:gd name="connsiteX646" fmla="*/ 1050603 w 5728127"/>
              <a:gd name="connsiteY646" fmla="*/ 664435 h 3062599"/>
              <a:gd name="connsiteX647" fmla="*/ 1115408 w 5728127"/>
              <a:gd name="connsiteY647" fmla="*/ 731378 h 3062599"/>
              <a:gd name="connsiteX648" fmla="*/ 1123242 w 5728127"/>
              <a:gd name="connsiteY648" fmla="*/ 836063 h 3062599"/>
              <a:gd name="connsiteX649" fmla="*/ 1136773 w 5728127"/>
              <a:gd name="connsiteY649" fmla="*/ 779091 h 3062599"/>
              <a:gd name="connsiteX650" fmla="*/ 1068407 w 5728127"/>
              <a:gd name="connsiteY650" fmla="*/ 537673 h 3062599"/>
              <a:gd name="connsiteX651" fmla="*/ 990782 w 5728127"/>
              <a:gd name="connsiteY651" fmla="*/ 470019 h 3062599"/>
              <a:gd name="connsiteX652" fmla="*/ 954463 w 5728127"/>
              <a:gd name="connsiteY652" fmla="*/ 408774 h 3062599"/>
              <a:gd name="connsiteX653" fmla="*/ 877551 w 5728127"/>
              <a:gd name="connsiteY653" fmla="*/ 138869 h 3062599"/>
              <a:gd name="connsiteX654" fmla="*/ 874702 w 5728127"/>
              <a:gd name="connsiteY654" fmla="*/ 51987 h 3062599"/>
              <a:gd name="connsiteX655" fmla="*/ 888945 w 5728127"/>
              <a:gd name="connsiteY655" fmla="*/ 25637 h 3062599"/>
              <a:gd name="connsiteX656" fmla="*/ 923840 w 5728127"/>
              <a:gd name="connsiteY656" fmla="*/ 0 h 3062599"/>
              <a:gd name="connsiteX0" fmla="*/ 2985788 w 5741221"/>
              <a:gd name="connsiteY0" fmla="*/ 2889903 h 3062599"/>
              <a:gd name="connsiteX1" fmla="*/ 2961575 w 5741221"/>
              <a:gd name="connsiteY1" fmla="*/ 2909843 h 3062599"/>
              <a:gd name="connsiteX2" fmla="*/ 2923119 w 5741221"/>
              <a:gd name="connsiteY2" fmla="*/ 2989604 h 3062599"/>
              <a:gd name="connsiteX3" fmla="*/ 2911013 w 5741221"/>
              <a:gd name="connsiteY3" fmla="*/ 2996013 h 3062599"/>
              <a:gd name="connsiteX4" fmla="*/ 2906740 w 5741221"/>
              <a:gd name="connsiteY4" fmla="*/ 2982482 h 3062599"/>
              <a:gd name="connsiteX5" fmla="*/ 2909588 w 5741221"/>
              <a:gd name="connsiteY5" fmla="*/ 2939753 h 3062599"/>
              <a:gd name="connsiteX6" fmla="*/ 2893921 w 5741221"/>
              <a:gd name="connsiteY6" fmla="*/ 2924086 h 3062599"/>
              <a:gd name="connsiteX7" fmla="*/ 2844071 w 5741221"/>
              <a:gd name="connsiteY7" fmla="*/ 2931207 h 3062599"/>
              <a:gd name="connsiteX8" fmla="*/ 2832676 w 5741221"/>
              <a:gd name="connsiteY8" fmla="*/ 2949723 h 3062599"/>
              <a:gd name="connsiteX9" fmla="*/ 2960863 w 5741221"/>
              <a:gd name="connsiteY9" fmla="*/ 3035181 h 3062599"/>
              <a:gd name="connsiteX10" fmla="*/ 3029942 w 5741221"/>
              <a:gd name="connsiteY10" fmla="*/ 2999574 h 3062599"/>
              <a:gd name="connsiteX11" fmla="*/ 3019972 w 5741221"/>
              <a:gd name="connsiteY11" fmla="*/ 2909131 h 3062599"/>
              <a:gd name="connsiteX12" fmla="*/ 2985788 w 5741221"/>
              <a:gd name="connsiteY12" fmla="*/ 2889903 h 3062599"/>
              <a:gd name="connsiteX13" fmla="*/ 1577869 w 5741221"/>
              <a:gd name="connsiteY13" fmla="*/ 2827946 h 3062599"/>
              <a:gd name="connsiteX14" fmla="*/ 1502381 w 5741221"/>
              <a:gd name="connsiteY14" fmla="*/ 2897024 h 3062599"/>
              <a:gd name="connsiteX15" fmla="*/ 1523033 w 5741221"/>
              <a:gd name="connsiteY15" fmla="*/ 2991028 h 3062599"/>
              <a:gd name="connsiteX16" fmla="*/ 1765876 w 5741221"/>
              <a:gd name="connsiteY16" fmla="*/ 2946163 h 3062599"/>
              <a:gd name="connsiteX17" fmla="*/ 1763740 w 5741221"/>
              <a:gd name="connsiteY17" fmla="*/ 2933344 h 3062599"/>
              <a:gd name="connsiteX18" fmla="*/ 1671160 w 5741221"/>
              <a:gd name="connsiteY18" fmla="*/ 2890615 h 3062599"/>
              <a:gd name="connsiteX19" fmla="*/ 1645523 w 5741221"/>
              <a:gd name="connsiteY19" fmla="*/ 2991028 h 3062599"/>
              <a:gd name="connsiteX20" fmla="*/ 1613476 w 5741221"/>
              <a:gd name="connsiteY20" fmla="*/ 2865689 h 3062599"/>
              <a:gd name="connsiteX21" fmla="*/ 1577869 w 5741221"/>
              <a:gd name="connsiteY21" fmla="*/ 2827946 h 3062599"/>
              <a:gd name="connsiteX22" fmla="*/ 1994566 w 5741221"/>
              <a:gd name="connsiteY22" fmla="*/ 2817709 h 3062599"/>
              <a:gd name="connsiteX23" fmla="*/ 1969551 w 5741221"/>
              <a:gd name="connsiteY23" fmla="*/ 2817976 h 3062599"/>
              <a:gd name="connsiteX24" fmla="*/ 1946762 w 5741221"/>
              <a:gd name="connsiteY24" fmla="*/ 2851446 h 3062599"/>
              <a:gd name="connsiteX25" fmla="*/ 1923261 w 5741221"/>
              <a:gd name="connsiteY25" fmla="*/ 2983194 h 3062599"/>
              <a:gd name="connsiteX26" fmla="*/ 1894775 w 5741221"/>
              <a:gd name="connsiteY26" fmla="*/ 2900585 h 3062599"/>
              <a:gd name="connsiteX27" fmla="*/ 1877684 w 5741221"/>
              <a:gd name="connsiteY27" fmla="*/ 2893463 h 3062599"/>
              <a:gd name="connsiteX28" fmla="*/ 1806469 w 5741221"/>
              <a:gd name="connsiteY28" fmla="*/ 2931207 h 3062599"/>
              <a:gd name="connsiteX29" fmla="*/ 1802908 w 5741221"/>
              <a:gd name="connsiteY29" fmla="*/ 2948299 h 3062599"/>
              <a:gd name="connsiteX30" fmla="*/ 2015841 w 5741221"/>
              <a:gd name="connsiteY30" fmla="*/ 2996013 h 3062599"/>
              <a:gd name="connsiteX31" fmla="*/ 2067828 w 5741221"/>
              <a:gd name="connsiteY31" fmla="*/ 2925510 h 3062599"/>
              <a:gd name="connsiteX32" fmla="*/ 2017977 w 5741221"/>
              <a:gd name="connsiteY32" fmla="*/ 2826521 h 3062599"/>
              <a:gd name="connsiteX33" fmla="*/ 1994566 w 5741221"/>
              <a:gd name="connsiteY33" fmla="*/ 2817709 h 3062599"/>
              <a:gd name="connsiteX34" fmla="*/ 2678140 w 5741221"/>
              <a:gd name="connsiteY34" fmla="*/ 2794474 h 3062599"/>
              <a:gd name="connsiteX35" fmla="*/ 2609774 w 5741221"/>
              <a:gd name="connsiteY35" fmla="*/ 2850734 h 3062599"/>
              <a:gd name="connsiteX36" fmla="*/ 2627577 w 5741221"/>
              <a:gd name="connsiteY36" fmla="*/ 2921237 h 3062599"/>
              <a:gd name="connsiteX37" fmla="*/ 2809887 w 5741221"/>
              <a:gd name="connsiteY37" fmla="*/ 2926222 h 3062599"/>
              <a:gd name="connsiteX38" fmla="*/ 2758613 w 5741221"/>
              <a:gd name="connsiteY38" fmla="*/ 2879220 h 3062599"/>
              <a:gd name="connsiteX39" fmla="*/ 2741521 w 5741221"/>
              <a:gd name="connsiteY39" fmla="*/ 2881357 h 3062599"/>
              <a:gd name="connsiteX40" fmla="*/ 2720869 w 5741221"/>
              <a:gd name="connsiteY40" fmla="*/ 2916252 h 3062599"/>
              <a:gd name="connsiteX41" fmla="*/ 2705914 w 5741221"/>
              <a:gd name="connsiteY41" fmla="*/ 2928359 h 3062599"/>
              <a:gd name="connsiteX42" fmla="*/ 2698080 w 5741221"/>
              <a:gd name="connsiteY42" fmla="*/ 2911267 h 3062599"/>
              <a:gd name="connsiteX43" fmla="*/ 2709475 w 5741221"/>
              <a:gd name="connsiteY43" fmla="*/ 2837916 h 3062599"/>
              <a:gd name="connsiteX44" fmla="*/ 2678140 w 5741221"/>
              <a:gd name="connsiteY44" fmla="*/ 2794474 h 3062599"/>
              <a:gd name="connsiteX45" fmla="*/ 563768 w 5741221"/>
              <a:gd name="connsiteY45" fmla="*/ 2701895 h 3062599"/>
              <a:gd name="connsiteX46" fmla="*/ 534570 w 5741221"/>
              <a:gd name="connsiteY46" fmla="*/ 2719699 h 3062599"/>
              <a:gd name="connsiteX47" fmla="*/ 414929 w 5741221"/>
              <a:gd name="connsiteY47" fmla="*/ 2887054 h 3062599"/>
              <a:gd name="connsiteX48" fmla="*/ 395701 w 5741221"/>
              <a:gd name="connsiteY48" fmla="*/ 2876372 h 3062599"/>
              <a:gd name="connsiteX49" fmla="*/ 416353 w 5741221"/>
              <a:gd name="connsiteY49" fmla="*/ 2778095 h 3062599"/>
              <a:gd name="connsiteX50" fmla="*/ 431308 w 5741221"/>
              <a:gd name="connsiteY50" fmla="*/ 2737502 h 3062599"/>
              <a:gd name="connsiteX51" fmla="*/ 308818 w 5741221"/>
              <a:gd name="connsiteY51" fmla="*/ 2741776 h 3062599"/>
              <a:gd name="connsiteX52" fmla="*/ 264665 w 5741221"/>
              <a:gd name="connsiteY52" fmla="*/ 2737502 h 3062599"/>
              <a:gd name="connsiteX53" fmla="*/ 272499 w 5741221"/>
              <a:gd name="connsiteY53" fmla="*/ 2785217 h 3062599"/>
              <a:gd name="connsiteX54" fmla="*/ 425611 w 5741221"/>
              <a:gd name="connsiteY54" fmla="*/ 2962542 h 3062599"/>
              <a:gd name="connsiteX55" fmla="*/ 513917 w 5741221"/>
              <a:gd name="connsiteY55" fmla="*/ 2981058 h 3062599"/>
              <a:gd name="connsiteX56" fmla="*/ 632134 w 5741221"/>
              <a:gd name="connsiteY56" fmla="*/ 2931920 h 3062599"/>
              <a:gd name="connsiteX57" fmla="*/ 657772 w 5741221"/>
              <a:gd name="connsiteY57" fmla="*/ 2792338 h 3062599"/>
              <a:gd name="connsiteX58" fmla="*/ 563768 w 5741221"/>
              <a:gd name="connsiteY58" fmla="*/ 2701895 h 3062599"/>
              <a:gd name="connsiteX59" fmla="*/ 832282 w 5741221"/>
              <a:gd name="connsiteY59" fmla="*/ 2552166 h 3062599"/>
              <a:gd name="connsiteX60" fmla="*/ 813732 w 5741221"/>
              <a:gd name="connsiteY60" fmla="*/ 2556617 h 3062599"/>
              <a:gd name="connsiteX61" fmla="*/ 768155 w 5741221"/>
              <a:gd name="connsiteY61" fmla="*/ 2625695 h 3062599"/>
              <a:gd name="connsiteX62" fmla="*/ 809459 w 5741221"/>
              <a:gd name="connsiteY62" fmla="*/ 2689789 h 3062599"/>
              <a:gd name="connsiteX63" fmla="*/ 966132 w 5741221"/>
              <a:gd name="connsiteY63" fmla="*/ 2647772 h 3062599"/>
              <a:gd name="connsiteX64" fmla="*/ 956162 w 5741221"/>
              <a:gd name="connsiteY64" fmla="*/ 2622135 h 3062599"/>
              <a:gd name="connsiteX65" fmla="*/ 912009 w 5741221"/>
              <a:gd name="connsiteY65" fmla="*/ 2603618 h 3062599"/>
              <a:gd name="connsiteX66" fmla="*/ 899190 w 5741221"/>
              <a:gd name="connsiteY66" fmla="*/ 2611452 h 3062599"/>
              <a:gd name="connsiteX67" fmla="*/ 885659 w 5741221"/>
              <a:gd name="connsiteY67" fmla="*/ 2672697 h 3062599"/>
              <a:gd name="connsiteX68" fmla="*/ 858598 w 5741221"/>
              <a:gd name="connsiteY68" fmla="*/ 2630680 h 3062599"/>
              <a:gd name="connsiteX69" fmla="*/ 853613 w 5741221"/>
              <a:gd name="connsiteY69" fmla="*/ 2585815 h 3062599"/>
              <a:gd name="connsiteX70" fmla="*/ 832282 w 5741221"/>
              <a:gd name="connsiteY70" fmla="*/ 2552166 h 3062599"/>
              <a:gd name="connsiteX71" fmla="*/ 1136336 w 5741221"/>
              <a:gd name="connsiteY71" fmla="*/ 2525282 h 3062599"/>
              <a:gd name="connsiteX72" fmla="*/ 1111411 w 5741221"/>
              <a:gd name="connsiteY72" fmla="*/ 2557329 h 3062599"/>
              <a:gd name="connsiteX73" fmla="*/ 1105001 w 5741221"/>
              <a:gd name="connsiteY73" fmla="*/ 2641362 h 3062599"/>
              <a:gd name="connsiteX74" fmla="*/ 1095744 w 5741221"/>
              <a:gd name="connsiteY74" fmla="*/ 2651333 h 3062599"/>
              <a:gd name="connsiteX75" fmla="*/ 1087910 w 5741221"/>
              <a:gd name="connsiteY75" fmla="*/ 2642075 h 3062599"/>
              <a:gd name="connsiteX76" fmla="*/ 1068682 w 5741221"/>
              <a:gd name="connsiteY76" fmla="*/ 2581542 h 3062599"/>
              <a:gd name="connsiteX77" fmla="*/ 997467 w 5741221"/>
              <a:gd name="connsiteY77" fmla="*/ 2625695 h 3062599"/>
              <a:gd name="connsiteX78" fmla="*/ 1183338 w 5741221"/>
              <a:gd name="connsiteY78" fmla="*/ 2652045 h 3062599"/>
              <a:gd name="connsiteX79" fmla="*/ 1201142 w 5741221"/>
              <a:gd name="connsiteY79" fmla="*/ 2577269 h 3062599"/>
              <a:gd name="connsiteX80" fmla="*/ 1136336 w 5741221"/>
              <a:gd name="connsiteY80" fmla="*/ 2525282 h 3062599"/>
              <a:gd name="connsiteX81" fmla="*/ 3272785 w 5741221"/>
              <a:gd name="connsiteY81" fmla="*/ 2504630 h 3062599"/>
              <a:gd name="connsiteX82" fmla="*/ 3257830 w 5741221"/>
              <a:gd name="connsiteY82" fmla="*/ 2517449 h 3062599"/>
              <a:gd name="connsiteX83" fmla="*/ 3252132 w 5741221"/>
              <a:gd name="connsiteY83" fmla="*/ 2524570 h 3062599"/>
              <a:gd name="connsiteX84" fmla="*/ 3272785 w 5741221"/>
              <a:gd name="connsiteY84" fmla="*/ 2504630 h 3062599"/>
              <a:gd name="connsiteX85" fmla="*/ 3923689 w 5741221"/>
              <a:gd name="connsiteY85" fmla="*/ 2394247 h 3062599"/>
              <a:gd name="connsiteX86" fmla="*/ 3888794 w 5741221"/>
              <a:gd name="connsiteY86" fmla="*/ 2428430 h 3062599"/>
              <a:gd name="connsiteX87" fmla="*/ 3951463 w 5741221"/>
              <a:gd name="connsiteY87" fmla="*/ 2401368 h 3062599"/>
              <a:gd name="connsiteX88" fmla="*/ 3960721 w 5741221"/>
              <a:gd name="connsiteY88" fmla="*/ 2405641 h 3062599"/>
              <a:gd name="connsiteX89" fmla="*/ 3923689 w 5741221"/>
              <a:gd name="connsiteY89" fmla="*/ 2394247 h 3062599"/>
              <a:gd name="connsiteX90" fmla="*/ 1741663 w 5741221"/>
              <a:gd name="connsiteY90" fmla="*/ 2258938 h 3062599"/>
              <a:gd name="connsiteX91" fmla="*/ 1624871 w 5741221"/>
              <a:gd name="connsiteY91" fmla="*/ 2357927 h 3062599"/>
              <a:gd name="connsiteX92" fmla="*/ 1627007 w 5741221"/>
              <a:gd name="connsiteY92" fmla="*/ 2379291 h 3062599"/>
              <a:gd name="connsiteX93" fmla="*/ 1718162 w 5741221"/>
              <a:gd name="connsiteY93" fmla="*/ 2496084 h 3062599"/>
              <a:gd name="connsiteX94" fmla="*/ 1820000 w 5741221"/>
              <a:gd name="connsiteY94" fmla="*/ 2613589 h 3062599"/>
              <a:gd name="connsiteX95" fmla="*/ 1946762 w 5741221"/>
              <a:gd name="connsiteY95" fmla="*/ 2655605 h 3062599"/>
              <a:gd name="connsiteX96" fmla="*/ 1965278 w 5741221"/>
              <a:gd name="connsiteY96" fmla="*/ 2651333 h 3062599"/>
              <a:gd name="connsiteX97" fmla="*/ 1957445 w 5741221"/>
              <a:gd name="connsiteY97" fmla="*/ 2634953 h 3062599"/>
              <a:gd name="connsiteX98" fmla="*/ 1926110 w 5741221"/>
              <a:gd name="connsiteY98" fmla="*/ 2577981 h 3062599"/>
              <a:gd name="connsiteX99" fmla="*/ 1901897 w 5741221"/>
              <a:gd name="connsiteY99" fmla="*/ 2558041 h 3062599"/>
              <a:gd name="connsiteX100" fmla="*/ 1781544 w 5741221"/>
              <a:gd name="connsiteY100" fmla="*/ 2471871 h 3062599"/>
              <a:gd name="connsiteX101" fmla="*/ 1750209 w 5741221"/>
              <a:gd name="connsiteY101" fmla="*/ 2345820 h 3062599"/>
              <a:gd name="connsiteX102" fmla="*/ 1750209 w 5741221"/>
              <a:gd name="connsiteY102" fmla="*/ 2261075 h 3062599"/>
              <a:gd name="connsiteX103" fmla="*/ 1741663 w 5741221"/>
              <a:gd name="connsiteY103" fmla="*/ 2258938 h 3062599"/>
              <a:gd name="connsiteX104" fmla="*/ 4407951 w 5741221"/>
              <a:gd name="connsiteY104" fmla="*/ 2189860 h 3062599"/>
              <a:gd name="connsiteX105" fmla="*/ 4365934 w 5741221"/>
              <a:gd name="connsiteY105" fmla="*/ 2196269 h 3062599"/>
              <a:gd name="connsiteX106" fmla="*/ 4303977 w 5741221"/>
              <a:gd name="connsiteY106" fmla="*/ 2334426 h 3062599"/>
              <a:gd name="connsiteX107" fmla="*/ 4300416 w 5741221"/>
              <a:gd name="connsiteY107" fmla="*/ 2368609 h 3062599"/>
              <a:gd name="connsiteX108" fmla="*/ 4279052 w 5741221"/>
              <a:gd name="connsiteY108" fmla="*/ 2414187 h 3062599"/>
              <a:gd name="connsiteX109" fmla="*/ 4279764 w 5741221"/>
              <a:gd name="connsiteY109" fmla="*/ 2469734 h 3062599"/>
              <a:gd name="connsiteX110" fmla="*/ 4287598 w 5741221"/>
              <a:gd name="connsiteY110" fmla="*/ 2493235 h 3062599"/>
              <a:gd name="connsiteX111" fmla="*/ 4337448 w 5741221"/>
              <a:gd name="connsiteY111" fmla="*/ 2612164 h 3062599"/>
              <a:gd name="connsiteX112" fmla="*/ 4340297 w 5741221"/>
              <a:gd name="connsiteY112" fmla="*/ 2621422 h 3062599"/>
              <a:gd name="connsiteX113" fmla="*/ 4376617 w 5741221"/>
              <a:gd name="connsiteY113" fmla="*/ 2714002 h 3062599"/>
              <a:gd name="connsiteX114" fmla="*/ 4467772 w 5741221"/>
              <a:gd name="connsiteY114" fmla="*/ 2727533 h 3062599"/>
              <a:gd name="connsiteX115" fmla="*/ 4487000 w 5741221"/>
              <a:gd name="connsiteY115" fmla="*/ 2720411 h 3062599"/>
              <a:gd name="connsiteX116" fmla="*/ 4459938 w 5741221"/>
              <a:gd name="connsiteY116" fmla="*/ 2704032 h 3062599"/>
              <a:gd name="connsiteX117" fmla="*/ 4385874 w 5741221"/>
              <a:gd name="connsiteY117" fmla="*/ 2605043 h 3062599"/>
              <a:gd name="connsiteX118" fmla="*/ 4325342 w 5741221"/>
              <a:gd name="connsiteY118" fmla="*/ 2506054 h 3062599"/>
              <a:gd name="connsiteX119" fmla="*/ 4320357 w 5741221"/>
              <a:gd name="connsiteY119" fmla="*/ 2469734 h 3062599"/>
              <a:gd name="connsiteX120" fmla="*/ 4405815 w 5741221"/>
              <a:gd name="connsiteY120" fmla="*/ 2276030 h 3062599"/>
              <a:gd name="connsiteX121" fmla="*/ 4457802 w 5741221"/>
              <a:gd name="connsiteY121" fmla="*/ 2252529 h 3062599"/>
              <a:gd name="connsiteX122" fmla="*/ 4548957 w 5741221"/>
              <a:gd name="connsiteY122" fmla="*/ 2279590 h 3062599"/>
              <a:gd name="connsiteX123" fmla="*/ 4600944 w 5741221"/>
              <a:gd name="connsiteY123" fmla="*/ 2300955 h 3062599"/>
              <a:gd name="connsiteX124" fmla="*/ 4640112 w 5741221"/>
              <a:gd name="connsiteY124" fmla="*/ 2372170 h 3062599"/>
              <a:gd name="connsiteX125" fmla="*/ 4634415 w 5741221"/>
              <a:gd name="connsiteY125" fmla="*/ 2471871 h 3062599"/>
              <a:gd name="connsiteX126" fmla="*/ 4614475 w 5741221"/>
              <a:gd name="connsiteY126" fmla="*/ 2509615 h 3062599"/>
              <a:gd name="connsiteX127" fmla="*/ 4517622 w 5741221"/>
              <a:gd name="connsiteY127" fmla="*/ 2544510 h 3062599"/>
              <a:gd name="connsiteX128" fmla="*/ 4515486 w 5741221"/>
              <a:gd name="connsiteY128" fmla="*/ 2543798 h 3062599"/>
              <a:gd name="connsiteX129" fmla="*/ 4447831 w 5741221"/>
              <a:gd name="connsiteY129" fmla="*/ 2405641 h 3062599"/>
              <a:gd name="connsiteX130" fmla="*/ 4490560 w 5741221"/>
              <a:gd name="connsiteY130" fmla="*/ 2355079 h 3062599"/>
              <a:gd name="connsiteX131" fmla="*/ 4544684 w 5741221"/>
              <a:gd name="connsiteY131" fmla="*/ 2392822 h 3062599"/>
              <a:gd name="connsiteX132" fmla="*/ 4558215 w 5741221"/>
              <a:gd name="connsiteY132" fmla="*/ 2419884 h 3062599"/>
              <a:gd name="connsiteX133" fmla="*/ 4536850 w 5741221"/>
              <a:gd name="connsiteY133" fmla="*/ 2446234 h 3062599"/>
              <a:gd name="connsiteX134" fmla="*/ 4515486 w 5741221"/>
              <a:gd name="connsiteY134" fmla="*/ 2454779 h 3062599"/>
              <a:gd name="connsiteX135" fmla="*/ 4519759 w 5741221"/>
              <a:gd name="connsiteY135" fmla="*/ 2470446 h 3062599"/>
              <a:gd name="connsiteX136" fmla="*/ 4543260 w 5741221"/>
              <a:gd name="connsiteY136" fmla="*/ 2468310 h 3062599"/>
              <a:gd name="connsiteX137" fmla="*/ 4573882 w 5741221"/>
              <a:gd name="connsiteY137" fmla="*/ 2389974 h 3062599"/>
              <a:gd name="connsiteX138" fmla="*/ 4518334 w 5741221"/>
              <a:gd name="connsiteY138" fmla="*/ 2343684 h 3062599"/>
              <a:gd name="connsiteX139" fmla="*/ 4498394 w 5741221"/>
              <a:gd name="connsiteY139" fmla="*/ 2340836 h 3062599"/>
              <a:gd name="connsiteX140" fmla="*/ 4428603 w 5741221"/>
              <a:gd name="connsiteY140" fmla="*/ 2389262 h 3062599"/>
              <a:gd name="connsiteX141" fmla="*/ 4419346 w 5741221"/>
              <a:gd name="connsiteY141" fmla="*/ 2428430 h 3062599"/>
              <a:gd name="connsiteX142" fmla="*/ 4443559 w 5741221"/>
              <a:gd name="connsiteY142" fmla="*/ 2551632 h 3062599"/>
              <a:gd name="connsiteX143" fmla="*/ 4487712 w 5741221"/>
              <a:gd name="connsiteY143" fmla="*/ 2602906 h 3062599"/>
              <a:gd name="connsiteX144" fmla="*/ 4567473 w 5741221"/>
              <a:gd name="connsiteY144" fmla="*/ 2602906 h 3062599"/>
              <a:gd name="connsiteX145" fmla="*/ 4678568 w 5741221"/>
              <a:gd name="connsiteY145" fmla="*/ 2492523 h 3062599"/>
              <a:gd name="connsiteX146" fmla="*/ 4693523 w 5741221"/>
              <a:gd name="connsiteY146" fmla="*/ 2476856 h 3062599"/>
              <a:gd name="connsiteX147" fmla="*/ 4697084 w 5741221"/>
              <a:gd name="connsiteY147" fmla="*/ 2451931 h 3062599"/>
              <a:gd name="connsiteX148" fmla="*/ 4666461 w 5741221"/>
              <a:gd name="connsiteY148" fmla="*/ 2307364 h 3062599"/>
              <a:gd name="connsiteX149" fmla="*/ 4581716 w 5741221"/>
              <a:gd name="connsiteY149" fmla="*/ 2217633 h 3062599"/>
              <a:gd name="connsiteX150" fmla="*/ 4407951 w 5741221"/>
              <a:gd name="connsiteY150" fmla="*/ 2189860 h 3062599"/>
              <a:gd name="connsiteX151" fmla="*/ 1943914 w 5741221"/>
              <a:gd name="connsiteY151" fmla="*/ 2137161 h 3062599"/>
              <a:gd name="connsiteX152" fmla="*/ 1916852 w 5741221"/>
              <a:gd name="connsiteY152" fmla="*/ 2482553 h 3062599"/>
              <a:gd name="connsiteX153" fmla="*/ 1923973 w 5741221"/>
              <a:gd name="connsiteY153" fmla="*/ 2524570 h 3062599"/>
              <a:gd name="connsiteX154" fmla="*/ 1921125 w 5741221"/>
              <a:gd name="connsiteY154" fmla="*/ 2483265 h 3062599"/>
              <a:gd name="connsiteX155" fmla="*/ 1943914 w 5741221"/>
              <a:gd name="connsiteY155" fmla="*/ 2137161 h 3062599"/>
              <a:gd name="connsiteX156" fmla="*/ 2336308 w 5741221"/>
              <a:gd name="connsiteY156" fmla="*/ 1824527 h 3062599"/>
              <a:gd name="connsiteX157" fmla="*/ 2266517 w 5741221"/>
              <a:gd name="connsiteY157" fmla="*/ 1909273 h 3062599"/>
              <a:gd name="connsiteX158" fmla="*/ 2236607 w 5741221"/>
              <a:gd name="connsiteY158" fmla="*/ 2049566 h 3062599"/>
              <a:gd name="connsiteX159" fmla="*/ 2213106 w 5741221"/>
              <a:gd name="connsiteY159" fmla="*/ 2067370 h 3062599"/>
              <a:gd name="connsiteX160" fmla="*/ 2146164 w 5741221"/>
              <a:gd name="connsiteY160" fmla="*/ 2055263 h 3062599"/>
              <a:gd name="connsiteX161" fmla="*/ 2050024 w 5741221"/>
              <a:gd name="connsiteY161" fmla="*/ 2018231 h 3062599"/>
              <a:gd name="connsiteX162" fmla="*/ 2148301 w 5741221"/>
              <a:gd name="connsiteY162" fmla="*/ 2206239 h 3062599"/>
              <a:gd name="connsiteX163" fmla="*/ 2229486 w 5741221"/>
              <a:gd name="connsiteY163" fmla="*/ 2100841 h 3062599"/>
              <a:gd name="connsiteX164" fmla="*/ 2225213 w 5741221"/>
              <a:gd name="connsiteY164" fmla="*/ 2142146 h 3062599"/>
              <a:gd name="connsiteX165" fmla="*/ 2201712 w 5741221"/>
              <a:gd name="connsiteY165" fmla="*/ 2365761 h 3062599"/>
              <a:gd name="connsiteX166" fmla="*/ 2190317 w 5741221"/>
              <a:gd name="connsiteY166" fmla="*/ 2387125 h 3062599"/>
              <a:gd name="connsiteX167" fmla="*/ 2130497 w 5741221"/>
              <a:gd name="connsiteY167" fmla="*/ 2369322 h 3062599"/>
              <a:gd name="connsiteX168" fmla="*/ 2125512 w 5741221"/>
              <a:gd name="connsiteY168" fmla="*/ 2331577 h 3062599"/>
              <a:gd name="connsiteX169" fmla="*/ 2103435 w 5741221"/>
              <a:gd name="connsiteY169" fmla="*/ 2303091 h 3062599"/>
              <a:gd name="connsiteX170" fmla="*/ 2010856 w 5741221"/>
              <a:gd name="connsiteY170" fmla="*/ 2278878 h 3062599"/>
              <a:gd name="connsiteX171" fmla="*/ 1993052 w 5741221"/>
              <a:gd name="connsiteY171" fmla="*/ 2297394 h 3062599"/>
              <a:gd name="connsiteX172" fmla="*/ 2063555 w 5741221"/>
              <a:gd name="connsiteY172" fmla="*/ 2402792 h 3062599"/>
              <a:gd name="connsiteX173" fmla="*/ 2082783 w 5741221"/>
              <a:gd name="connsiteY173" fmla="*/ 2447658 h 3062599"/>
              <a:gd name="connsiteX174" fmla="*/ 2111269 w 5741221"/>
              <a:gd name="connsiteY174" fmla="*/ 2495372 h 3062599"/>
              <a:gd name="connsiteX175" fmla="*/ 2181060 w 5741221"/>
              <a:gd name="connsiteY175" fmla="*/ 2525994 h 3062599"/>
              <a:gd name="connsiteX176" fmla="*/ 2181772 w 5741221"/>
              <a:gd name="connsiteY176" fmla="*/ 2602194 h 3062599"/>
              <a:gd name="connsiteX177" fmla="*/ 2186757 w 5741221"/>
              <a:gd name="connsiteY177" fmla="*/ 2597921 h 3062599"/>
              <a:gd name="connsiteX178" fmla="*/ 2195303 w 5741221"/>
              <a:gd name="connsiteY178" fmla="*/ 2533116 h 3062599"/>
              <a:gd name="connsiteX179" fmla="*/ 2255835 w 5741221"/>
              <a:gd name="connsiteY179" fmla="*/ 2483977 h 3062599"/>
              <a:gd name="connsiteX180" fmla="*/ 2285033 w 5741221"/>
              <a:gd name="connsiteY180" fmla="*/ 2513175 h 3062599"/>
              <a:gd name="connsiteX181" fmla="*/ 2307822 w 5741221"/>
              <a:gd name="connsiteY181" fmla="*/ 2533116 h 3062599"/>
              <a:gd name="connsiteX182" fmla="*/ 2360521 w 5741221"/>
              <a:gd name="connsiteY182" fmla="*/ 2530267 h 3062599"/>
              <a:gd name="connsiteX183" fmla="*/ 2379037 w 5741221"/>
              <a:gd name="connsiteY183" fmla="*/ 2513888 h 3062599"/>
              <a:gd name="connsiteX184" fmla="*/ 2409660 w 5741221"/>
              <a:gd name="connsiteY184" fmla="*/ 2488963 h 3062599"/>
              <a:gd name="connsiteX185" fmla="*/ 2447403 w 5741221"/>
              <a:gd name="connsiteY185" fmla="*/ 2486114 h 3062599"/>
              <a:gd name="connsiteX186" fmla="*/ 2473753 w 5741221"/>
              <a:gd name="connsiteY186" fmla="*/ 2503918 h 3062599"/>
              <a:gd name="connsiteX187" fmla="*/ 2492269 w 5741221"/>
              <a:gd name="connsiteY187" fmla="*/ 2521009 h 3062599"/>
              <a:gd name="connsiteX188" fmla="*/ 2502951 w 5741221"/>
              <a:gd name="connsiteY188" fmla="*/ 2538101 h 3062599"/>
              <a:gd name="connsiteX189" fmla="*/ 2487284 w 5741221"/>
              <a:gd name="connsiteY189" fmla="*/ 2589375 h 3062599"/>
              <a:gd name="connsiteX190" fmla="*/ 2507224 w 5741221"/>
              <a:gd name="connsiteY190" fmla="*/ 2550920 h 3062599"/>
              <a:gd name="connsiteX191" fmla="*/ 2552089 w 5741221"/>
              <a:gd name="connsiteY191" fmla="*/ 2513175 h 3062599"/>
              <a:gd name="connsiteX192" fmla="*/ 2572742 w 5741221"/>
              <a:gd name="connsiteY192" fmla="*/ 2492523 h 3062599"/>
              <a:gd name="connsiteX193" fmla="*/ 2577015 w 5741221"/>
              <a:gd name="connsiteY193" fmla="*/ 2462613 h 3062599"/>
              <a:gd name="connsiteX194" fmla="*/ 2605501 w 5741221"/>
              <a:gd name="connsiteY194" fmla="*/ 2427005 h 3062599"/>
              <a:gd name="connsiteX195" fmla="*/ 2668882 w 5741221"/>
              <a:gd name="connsiteY195" fmla="*/ 2345108 h 3062599"/>
              <a:gd name="connsiteX196" fmla="*/ 2653927 w 5741221"/>
              <a:gd name="connsiteY196" fmla="*/ 2330865 h 3062599"/>
              <a:gd name="connsiteX197" fmla="*/ 2602652 w 5741221"/>
              <a:gd name="connsiteY197" fmla="*/ 2342972 h 3062599"/>
              <a:gd name="connsiteX198" fmla="*/ 2553514 w 5741221"/>
              <a:gd name="connsiteY198" fmla="*/ 2389974 h 3062599"/>
              <a:gd name="connsiteX199" fmla="*/ 2548529 w 5741221"/>
              <a:gd name="connsiteY199" fmla="*/ 2392822 h 3062599"/>
              <a:gd name="connsiteX200" fmla="*/ 2554226 w 5741221"/>
              <a:gd name="connsiteY200" fmla="*/ 2300243 h 3062599"/>
              <a:gd name="connsiteX201" fmla="*/ 2556362 w 5741221"/>
              <a:gd name="connsiteY201" fmla="*/ 2286000 h 3062599"/>
              <a:gd name="connsiteX202" fmla="*/ 2558499 w 5741221"/>
              <a:gd name="connsiteY202" fmla="*/ 2171344 h 3062599"/>
              <a:gd name="connsiteX203" fmla="*/ 2564908 w 5741221"/>
              <a:gd name="connsiteY203" fmla="*/ 2161374 h 3062599"/>
              <a:gd name="connsiteX204" fmla="*/ 2638972 w 5741221"/>
              <a:gd name="connsiteY204" fmla="*/ 2032474 h 3062599"/>
              <a:gd name="connsiteX205" fmla="*/ 2567757 w 5741221"/>
              <a:gd name="connsiteY205" fmla="*/ 2056688 h 3062599"/>
              <a:gd name="connsiteX206" fmla="*/ 2544256 w 5741221"/>
              <a:gd name="connsiteY206" fmla="*/ 2040308 h 3062599"/>
              <a:gd name="connsiteX207" fmla="*/ 2530725 w 5741221"/>
              <a:gd name="connsiteY207" fmla="*/ 1963396 h 3062599"/>
              <a:gd name="connsiteX208" fmla="*/ 2374764 w 5741221"/>
              <a:gd name="connsiteY208" fmla="*/ 1841618 h 3062599"/>
              <a:gd name="connsiteX209" fmla="*/ 2462359 w 5741221"/>
              <a:gd name="connsiteY209" fmla="*/ 1887196 h 3062599"/>
              <a:gd name="connsiteX210" fmla="*/ 2508648 w 5741221"/>
              <a:gd name="connsiteY210" fmla="*/ 1935622 h 3062599"/>
              <a:gd name="connsiteX211" fmla="*/ 2535710 w 5741221"/>
              <a:gd name="connsiteY211" fmla="*/ 2045293 h 3062599"/>
              <a:gd name="connsiteX212" fmla="*/ 2519331 w 5741221"/>
              <a:gd name="connsiteY212" fmla="*/ 2064521 h 3062599"/>
              <a:gd name="connsiteX213" fmla="*/ 2450964 w 5741221"/>
              <a:gd name="connsiteY213" fmla="*/ 2068082 h 3062599"/>
              <a:gd name="connsiteX214" fmla="*/ 2442418 w 5741221"/>
              <a:gd name="connsiteY214" fmla="*/ 2085886 h 3062599"/>
              <a:gd name="connsiteX215" fmla="*/ 2497966 w 5741221"/>
              <a:gd name="connsiteY215" fmla="*/ 2160661 h 3062599"/>
              <a:gd name="connsiteX216" fmla="*/ 2546392 w 5741221"/>
              <a:gd name="connsiteY216" fmla="*/ 2197693 h 3062599"/>
              <a:gd name="connsiteX217" fmla="*/ 2537846 w 5741221"/>
              <a:gd name="connsiteY217" fmla="*/ 2395671 h 3062599"/>
              <a:gd name="connsiteX218" fmla="*/ 2486572 w 5741221"/>
              <a:gd name="connsiteY218" fmla="*/ 2408490 h 3062599"/>
              <a:gd name="connsiteX219" fmla="*/ 2471616 w 5741221"/>
              <a:gd name="connsiteY219" fmla="*/ 2381428 h 3062599"/>
              <a:gd name="connsiteX220" fmla="*/ 2448828 w 5741221"/>
              <a:gd name="connsiteY220" fmla="*/ 2362912 h 3062599"/>
              <a:gd name="connsiteX221" fmla="*/ 2401114 w 5741221"/>
              <a:gd name="connsiteY221" fmla="*/ 2365048 h 3062599"/>
              <a:gd name="connsiteX222" fmla="*/ 2378325 w 5741221"/>
              <a:gd name="connsiteY222" fmla="*/ 2385701 h 3062599"/>
              <a:gd name="connsiteX223" fmla="*/ 2343430 w 5741221"/>
              <a:gd name="connsiteY223" fmla="*/ 2415611 h 3062599"/>
              <a:gd name="connsiteX224" fmla="*/ 2313519 w 5741221"/>
              <a:gd name="connsiteY224" fmla="*/ 2412050 h 3062599"/>
              <a:gd name="connsiteX225" fmla="*/ 2295003 w 5741221"/>
              <a:gd name="connsiteY225" fmla="*/ 2392110 h 3062599"/>
              <a:gd name="connsiteX226" fmla="*/ 2254411 w 5741221"/>
              <a:gd name="connsiteY226" fmla="*/ 2352942 h 3062599"/>
              <a:gd name="connsiteX227" fmla="*/ 2218803 w 5741221"/>
              <a:gd name="connsiteY227" fmla="*/ 2307364 h 3062599"/>
              <a:gd name="connsiteX228" fmla="*/ 2246577 w 5741221"/>
              <a:gd name="connsiteY228" fmla="*/ 2067370 h 3062599"/>
              <a:gd name="connsiteX229" fmla="*/ 2336308 w 5741221"/>
              <a:gd name="connsiteY229" fmla="*/ 1824527 h 3062599"/>
              <a:gd name="connsiteX230" fmla="*/ 2422478 w 5741221"/>
              <a:gd name="connsiteY230" fmla="*/ 1818118 h 3062599"/>
              <a:gd name="connsiteX231" fmla="*/ 2415357 w 5741221"/>
              <a:gd name="connsiteY231" fmla="*/ 1823815 h 3062599"/>
              <a:gd name="connsiteX232" fmla="*/ 2527876 w 5741221"/>
              <a:gd name="connsiteY232" fmla="*/ 1831649 h 3062599"/>
              <a:gd name="connsiteX233" fmla="*/ 2721581 w 5741221"/>
              <a:gd name="connsiteY233" fmla="*/ 1996867 h 3062599"/>
              <a:gd name="connsiteX234" fmla="*/ 2754340 w 5741221"/>
              <a:gd name="connsiteY234" fmla="*/ 2208375 h 3062599"/>
              <a:gd name="connsiteX235" fmla="*/ 2719445 w 5741221"/>
              <a:gd name="connsiteY235" fmla="*/ 2523146 h 3062599"/>
              <a:gd name="connsiteX236" fmla="*/ 2718732 w 5741221"/>
              <a:gd name="connsiteY236" fmla="*/ 2525994 h 3062599"/>
              <a:gd name="connsiteX237" fmla="*/ 2701641 w 5741221"/>
              <a:gd name="connsiteY237" fmla="*/ 2577269 h 3062599"/>
              <a:gd name="connsiteX238" fmla="*/ 2707338 w 5741221"/>
              <a:gd name="connsiteY238" fmla="*/ 2579406 h 3062599"/>
              <a:gd name="connsiteX239" fmla="*/ 2723718 w 5741221"/>
              <a:gd name="connsiteY239" fmla="*/ 2528131 h 3062599"/>
              <a:gd name="connsiteX240" fmla="*/ 2752916 w 5741221"/>
              <a:gd name="connsiteY240" fmla="*/ 2394959 h 3062599"/>
              <a:gd name="connsiteX241" fmla="*/ 2729415 w 5741221"/>
              <a:gd name="connsiteY241" fmla="*/ 1990458 h 3062599"/>
              <a:gd name="connsiteX242" fmla="*/ 2615471 w 5741221"/>
              <a:gd name="connsiteY242" fmla="*/ 1845179 h 3062599"/>
              <a:gd name="connsiteX243" fmla="*/ 2422478 w 5741221"/>
              <a:gd name="connsiteY243" fmla="*/ 1818118 h 3062599"/>
              <a:gd name="connsiteX244" fmla="*/ 2228195 w 5741221"/>
              <a:gd name="connsiteY244" fmla="*/ 1812810 h 3062599"/>
              <a:gd name="connsiteX245" fmla="*/ 2069964 w 5741221"/>
              <a:gd name="connsiteY245" fmla="*/ 1843755 h 3062599"/>
              <a:gd name="connsiteX246" fmla="*/ 2042190 w 5741221"/>
              <a:gd name="connsiteY246" fmla="*/ 1878650 h 3062599"/>
              <a:gd name="connsiteX247" fmla="*/ 2282897 w 5741221"/>
              <a:gd name="connsiteY247" fmla="*/ 1818830 h 3062599"/>
              <a:gd name="connsiteX248" fmla="*/ 2228195 w 5741221"/>
              <a:gd name="connsiteY248" fmla="*/ 1812810 h 3062599"/>
              <a:gd name="connsiteX249" fmla="*/ 2481409 w 5741221"/>
              <a:gd name="connsiteY249" fmla="*/ 1761235 h 3062599"/>
              <a:gd name="connsiteX250" fmla="*/ 2392568 w 5741221"/>
              <a:gd name="connsiteY250" fmla="*/ 1788207 h 3062599"/>
              <a:gd name="connsiteX251" fmla="*/ 2573454 w 5741221"/>
              <a:gd name="connsiteY251" fmla="*/ 1768979 h 3062599"/>
              <a:gd name="connsiteX252" fmla="*/ 2481409 w 5741221"/>
              <a:gd name="connsiteY252" fmla="*/ 1761235 h 3062599"/>
              <a:gd name="connsiteX253" fmla="*/ 2183997 w 5741221"/>
              <a:gd name="connsiteY253" fmla="*/ 1751443 h 3062599"/>
              <a:gd name="connsiteX254" fmla="*/ 2061418 w 5741221"/>
              <a:gd name="connsiteY254" fmla="*/ 1773964 h 3062599"/>
              <a:gd name="connsiteX255" fmla="*/ 2298564 w 5741221"/>
              <a:gd name="connsiteY255" fmla="*/ 1796753 h 3062599"/>
              <a:gd name="connsiteX256" fmla="*/ 2183997 w 5741221"/>
              <a:gd name="connsiteY256" fmla="*/ 1751443 h 3062599"/>
              <a:gd name="connsiteX257" fmla="*/ 1134200 w 5741221"/>
              <a:gd name="connsiteY257" fmla="*/ 884490 h 3062599"/>
              <a:gd name="connsiteX258" fmla="*/ 1041620 w 5741221"/>
              <a:gd name="connsiteY258" fmla="*/ 968523 h 3062599"/>
              <a:gd name="connsiteX259" fmla="*/ 990345 w 5741221"/>
              <a:gd name="connsiteY259" fmla="*/ 1115226 h 3062599"/>
              <a:gd name="connsiteX260" fmla="*/ 965420 w 5741221"/>
              <a:gd name="connsiteY260" fmla="*/ 1266914 h 3062599"/>
              <a:gd name="connsiteX261" fmla="*/ 934086 w 5741221"/>
              <a:gd name="connsiteY261" fmla="*/ 1293976 h 3062599"/>
              <a:gd name="connsiteX262" fmla="*/ 819430 w 5741221"/>
              <a:gd name="connsiteY262" fmla="*/ 1277596 h 3062599"/>
              <a:gd name="connsiteX263" fmla="*/ 655635 w 5741221"/>
              <a:gd name="connsiteY263" fmla="*/ 1211366 h 3062599"/>
              <a:gd name="connsiteX264" fmla="*/ 808747 w 5741221"/>
              <a:gd name="connsiteY264" fmla="*/ 1519727 h 3062599"/>
              <a:gd name="connsiteX265" fmla="*/ 825127 w 5741221"/>
              <a:gd name="connsiteY265" fmla="*/ 1517590 h 3062599"/>
              <a:gd name="connsiteX266" fmla="*/ 889932 w 5741221"/>
              <a:gd name="connsiteY266" fmla="*/ 1425011 h 3062599"/>
              <a:gd name="connsiteX267" fmla="*/ 941207 w 5741221"/>
              <a:gd name="connsiteY267" fmla="*/ 1360206 h 3062599"/>
              <a:gd name="connsiteX268" fmla="*/ 950465 w 5741221"/>
              <a:gd name="connsiteY268" fmla="*/ 1349523 h 3062599"/>
              <a:gd name="connsiteX269" fmla="*/ 951889 w 5741221"/>
              <a:gd name="connsiteY269" fmla="*/ 1373024 h 3062599"/>
              <a:gd name="connsiteX270" fmla="*/ 929813 w 5741221"/>
              <a:gd name="connsiteY270" fmla="*/ 1591654 h 3062599"/>
              <a:gd name="connsiteX271" fmla="*/ 905600 w 5741221"/>
              <a:gd name="connsiteY271" fmla="*/ 1816693 h 3062599"/>
              <a:gd name="connsiteX272" fmla="*/ 896342 w 5741221"/>
              <a:gd name="connsiteY272" fmla="*/ 1844467 h 3062599"/>
              <a:gd name="connsiteX273" fmla="*/ 803762 w 5741221"/>
              <a:gd name="connsiteY273" fmla="*/ 1820254 h 3062599"/>
              <a:gd name="connsiteX274" fmla="*/ 773140 w 5741221"/>
              <a:gd name="connsiteY274" fmla="*/ 1766843 h 3062599"/>
              <a:gd name="connsiteX275" fmla="*/ 778125 w 5741221"/>
              <a:gd name="connsiteY275" fmla="*/ 1731948 h 3062599"/>
              <a:gd name="connsiteX276" fmla="*/ 756048 w 5741221"/>
              <a:gd name="connsiteY276" fmla="*/ 1699901 h 3062599"/>
              <a:gd name="connsiteX277" fmla="*/ 563768 w 5741221"/>
              <a:gd name="connsiteY277" fmla="*/ 1648626 h 3062599"/>
              <a:gd name="connsiteX278" fmla="*/ 546676 w 5741221"/>
              <a:gd name="connsiteY278" fmla="*/ 1665005 h 3062599"/>
              <a:gd name="connsiteX279" fmla="*/ 672727 w 5741221"/>
              <a:gd name="connsiteY279" fmla="*/ 1866544 h 3062599"/>
              <a:gd name="connsiteX280" fmla="*/ 704773 w 5741221"/>
              <a:gd name="connsiteY280" fmla="*/ 1938471 h 3062599"/>
              <a:gd name="connsiteX281" fmla="*/ 702637 w 5741221"/>
              <a:gd name="connsiteY281" fmla="*/ 1971230 h 3062599"/>
              <a:gd name="connsiteX282" fmla="*/ 723289 w 5741221"/>
              <a:gd name="connsiteY282" fmla="*/ 2006837 h 3062599"/>
              <a:gd name="connsiteX283" fmla="*/ 859310 w 5741221"/>
              <a:gd name="connsiteY283" fmla="*/ 2060960 h 3062599"/>
              <a:gd name="connsiteX284" fmla="*/ 882099 w 5741221"/>
              <a:gd name="connsiteY284" fmla="*/ 2092295 h 3062599"/>
              <a:gd name="connsiteX285" fmla="*/ 877826 w 5741221"/>
              <a:gd name="connsiteY285" fmla="*/ 2167071 h 3062599"/>
              <a:gd name="connsiteX286" fmla="*/ 890645 w 5741221"/>
              <a:gd name="connsiteY286" fmla="*/ 2135736 h 3062599"/>
              <a:gd name="connsiteX287" fmla="*/ 907736 w 5741221"/>
              <a:gd name="connsiteY287" fmla="*/ 2021080 h 3062599"/>
              <a:gd name="connsiteX288" fmla="*/ 936222 w 5741221"/>
              <a:gd name="connsiteY288" fmla="*/ 1998291 h 3062599"/>
              <a:gd name="connsiteX289" fmla="*/ 1011710 w 5741221"/>
              <a:gd name="connsiteY289" fmla="*/ 2003988 h 3062599"/>
              <a:gd name="connsiteX290" fmla="*/ 1049454 w 5741221"/>
              <a:gd name="connsiteY290" fmla="*/ 2036748 h 3062599"/>
              <a:gd name="connsiteX291" fmla="*/ 1053015 w 5741221"/>
              <a:gd name="connsiteY291" fmla="*/ 2064521 h 3062599"/>
              <a:gd name="connsiteX292" fmla="*/ 1067970 w 5741221"/>
              <a:gd name="connsiteY292" fmla="*/ 2084462 h 3062599"/>
              <a:gd name="connsiteX293" fmla="*/ 1158413 w 5741221"/>
              <a:gd name="connsiteY293" fmla="*/ 2083749 h 3062599"/>
              <a:gd name="connsiteX294" fmla="*/ 1213960 w 5741221"/>
              <a:gd name="connsiteY294" fmla="*/ 2038172 h 3062599"/>
              <a:gd name="connsiteX295" fmla="*/ 1242446 w 5741221"/>
              <a:gd name="connsiteY295" fmla="*/ 2013959 h 3062599"/>
              <a:gd name="connsiteX296" fmla="*/ 1315086 w 5741221"/>
              <a:gd name="connsiteY296" fmla="*/ 2006125 h 3062599"/>
              <a:gd name="connsiteX297" fmla="*/ 1372770 w 5741221"/>
              <a:gd name="connsiteY297" fmla="*/ 2048142 h 3062599"/>
              <a:gd name="connsiteX298" fmla="*/ 1397695 w 5741221"/>
              <a:gd name="connsiteY298" fmla="*/ 2066658 h 3062599"/>
              <a:gd name="connsiteX299" fmla="*/ 1431166 w 5741221"/>
              <a:gd name="connsiteY299" fmla="*/ 2068794 h 3062599"/>
              <a:gd name="connsiteX300" fmla="*/ 1364936 w 5741221"/>
              <a:gd name="connsiteY300" fmla="*/ 2233301 h 3062599"/>
              <a:gd name="connsiteX301" fmla="*/ 1447545 w 5741221"/>
              <a:gd name="connsiteY301" fmla="*/ 2058824 h 3062599"/>
              <a:gd name="connsiteX302" fmla="*/ 1533716 w 5741221"/>
              <a:gd name="connsiteY302" fmla="*/ 2056688 h 3062599"/>
              <a:gd name="connsiteX303" fmla="*/ 1547959 w 5741221"/>
              <a:gd name="connsiteY303" fmla="*/ 1949865 h 3062599"/>
              <a:gd name="connsiteX304" fmla="*/ 1582142 w 5741221"/>
              <a:gd name="connsiteY304" fmla="*/ 1905712 h 3062599"/>
              <a:gd name="connsiteX305" fmla="*/ 1700359 w 5741221"/>
              <a:gd name="connsiteY305" fmla="*/ 1763282 h 3062599"/>
              <a:gd name="connsiteX306" fmla="*/ 1681131 w 5741221"/>
              <a:gd name="connsiteY306" fmla="*/ 1746903 h 3062599"/>
              <a:gd name="connsiteX307" fmla="*/ 1528018 w 5741221"/>
              <a:gd name="connsiteY307" fmla="*/ 1785359 h 3062599"/>
              <a:gd name="connsiteX308" fmla="*/ 1512351 w 5741221"/>
              <a:gd name="connsiteY308" fmla="*/ 1803163 h 3062599"/>
              <a:gd name="connsiteX309" fmla="*/ 1505942 w 5741221"/>
              <a:gd name="connsiteY309" fmla="*/ 1888621 h 3062599"/>
              <a:gd name="connsiteX310" fmla="*/ 1493123 w 5741221"/>
              <a:gd name="connsiteY310" fmla="*/ 1866544 h 3062599"/>
              <a:gd name="connsiteX311" fmla="*/ 1505230 w 5741221"/>
              <a:gd name="connsiteY311" fmla="*/ 1747615 h 3062599"/>
              <a:gd name="connsiteX312" fmla="*/ 1510215 w 5741221"/>
              <a:gd name="connsiteY312" fmla="*/ 1497650 h 3062599"/>
              <a:gd name="connsiteX313" fmla="*/ 1523745 w 5741221"/>
              <a:gd name="connsiteY313" fmla="*/ 1453497 h 3062599"/>
              <a:gd name="connsiteX314" fmla="*/ 1646947 w 5741221"/>
              <a:gd name="connsiteY314" fmla="*/ 1227745 h 3062599"/>
              <a:gd name="connsiteX315" fmla="*/ 1515200 w 5741221"/>
              <a:gd name="connsiteY315" fmla="*/ 1277596 h 3062599"/>
              <a:gd name="connsiteX316" fmla="*/ 1486714 w 5741221"/>
              <a:gd name="connsiteY316" fmla="*/ 1254808 h 3062599"/>
              <a:gd name="connsiteX317" fmla="*/ 1475319 w 5741221"/>
              <a:gd name="connsiteY317" fmla="*/ 1165076 h 3062599"/>
              <a:gd name="connsiteX318" fmla="*/ 1354966 w 5741221"/>
              <a:gd name="connsiteY318" fmla="*/ 972084 h 3062599"/>
              <a:gd name="connsiteX319" fmla="*/ 1220370 w 5741221"/>
              <a:gd name="connsiteY319" fmla="*/ 908703 h 3062599"/>
              <a:gd name="connsiteX320" fmla="*/ 1184050 w 5741221"/>
              <a:gd name="connsiteY320" fmla="*/ 903005 h 3062599"/>
              <a:gd name="connsiteX321" fmla="*/ 1340723 w 5741221"/>
              <a:gd name="connsiteY321" fmla="*/ 980630 h 3062599"/>
              <a:gd name="connsiteX322" fmla="*/ 1433302 w 5741221"/>
              <a:gd name="connsiteY322" fmla="*/ 1081755 h 3062599"/>
              <a:gd name="connsiteX323" fmla="*/ 1476031 w 5741221"/>
              <a:gd name="connsiteY323" fmla="*/ 1278308 h 3062599"/>
              <a:gd name="connsiteX324" fmla="*/ 1320071 w 5741221"/>
              <a:gd name="connsiteY324" fmla="*/ 1293263 h 3062599"/>
              <a:gd name="connsiteX325" fmla="*/ 1301555 w 5741221"/>
              <a:gd name="connsiteY325" fmla="*/ 1296112 h 3062599"/>
              <a:gd name="connsiteX326" fmla="*/ 1310101 w 5741221"/>
              <a:gd name="connsiteY326" fmla="*/ 1314628 h 3062599"/>
              <a:gd name="connsiteX327" fmla="*/ 1442560 w 5741221"/>
              <a:gd name="connsiteY327" fmla="*/ 1504060 h 3062599"/>
              <a:gd name="connsiteX328" fmla="*/ 1486001 w 5741221"/>
              <a:gd name="connsiteY328" fmla="*/ 1509045 h 3062599"/>
              <a:gd name="connsiteX329" fmla="*/ 1490987 w 5741221"/>
              <a:gd name="connsiteY329" fmla="*/ 1509757 h 3062599"/>
              <a:gd name="connsiteX330" fmla="*/ 1495259 w 5741221"/>
              <a:gd name="connsiteY330" fmla="*/ 1536819 h 3062599"/>
              <a:gd name="connsiteX331" fmla="*/ 1478880 w 5741221"/>
              <a:gd name="connsiteY331" fmla="*/ 1821678 h 3062599"/>
              <a:gd name="connsiteX332" fmla="*/ 1416923 w 5741221"/>
              <a:gd name="connsiteY332" fmla="*/ 1874378 h 3062599"/>
              <a:gd name="connsiteX333" fmla="*/ 1364224 w 5741221"/>
              <a:gd name="connsiteY333" fmla="*/ 1826663 h 3062599"/>
              <a:gd name="connsiteX334" fmla="*/ 1362088 w 5741221"/>
              <a:gd name="connsiteY334" fmla="*/ 1808860 h 3062599"/>
              <a:gd name="connsiteX335" fmla="*/ 1340723 w 5741221"/>
              <a:gd name="connsiteY335" fmla="*/ 1792480 h 3062599"/>
              <a:gd name="connsiteX336" fmla="*/ 1245295 w 5741221"/>
              <a:gd name="connsiteY336" fmla="*/ 1797465 h 3062599"/>
              <a:gd name="connsiteX337" fmla="*/ 1206839 w 5741221"/>
              <a:gd name="connsiteY337" fmla="*/ 1830224 h 3062599"/>
              <a:gd name="connsiteX338" fmla="*/ 1203990 w 5741221"/>
              <a:gd name="connsiteY338" fmla="*/ 1862983 h 3062599"/>
              <a:gd name="connsiteX339" fmla="*/ 1180489 w 5741221"/>
              <a:gd name="connsiteY339" fmla="*/ 1884347 h 3062599"/>
              <a:gd name="connsiteX340" fmla="*/ 1082213 w 5741221"/>
              <a:gd name="connsiteY340" fmla="*/ 1877938 h 3062599"/>
              <a:gd name="connsiteX341" fmla="*/ 1063697 w 5741221"/>
              <a:gd name="connsiteY341" fmla="*/ 1868680 h 3062599"/>
              <a:gd name="connsiteX342" fmla="*/ 1058000 w 5741221"/>
              <a:gd name="connsiteY342" fmla="*/ 1808860 h 3062599"/>
              <a:gd name="connsiteX343" fmla="*/ 1030226 w 5741221"/>
              <a:gd name="connsiteY343" fmla="*/ 1782510 h 3062599"/>
              <a:gd name="connsiteX344" fmla="*/ 963284 w 5741221"/>
              <a:gd name="connsiteY344" fmla="*/ 1773252 h 3062599"/>
              <a:gd name="connsiteX345" fmla="*/ 931949 w 5741221"/>
              <a:gd name="connsiteY345" fmla="*/ 1730523 h 3062599"/>
              <a:gd name="connsiteX346" fmla="*/ 940495 w 5741221"/>
              <a:gd name="connsiteY346" fmla="*/ 1645777 h 3062599"/>
              <a:gd name="connsiteX347" fmla="*/ 955450 w 5741221"/>
              <a:gd name="connsiteY347" fmla="*/ 1515454 h 3062599"/>
              <a:gd name="connsiteX348" fmla="*/ 968981 w 5741221"/>
              <a:gd name="connsiteY348" fmla="*/ 1387979 h 3062599"/>
              <a:gd name="connsiteX349" fmla="*/ 983936 w 5741221"/>
              <a:gd name="connsiteY349" fmla="*/ 1263353 h 3062599"/>
              <a:gd name="connsiteX350" fmla="*/ 1003876 w 5741221"/>
              <a:gd name="connsiteY350" fmla="*/ 1128757 h 3062599"/>
              <a:gd name="connsiteX351" fmla="*/ 1134200 w 5741221"/>
              <a:gd name="connsiteY351" fmla="*/ 884490 h 3062599"/>
              <a:gd name="connsiteX352" fmla="*/ 1358805 w 5741221"/>
              <a:gd name="connsiteY352" fmla="*/ 870592 h 3062599"/>
              <a:gd name="connsiteX353" fmla="*/ 1270932 w 5741221"/>
              <a:gd name="connsiteY353" fmla="*/ 873808 h 3062599"/>
              <a:gd name="connsiteX354" fmla="*/ 1248144 w 5741221"/>
              <a:gd name="connsiteY354" fmla="*/ 882353 h 3062599"/>
              <a:gd name="connsiteX355" fmla="*/ 1275205 w 5741221"/>
              <a:gd name="connsiteY355" fmla="*/ 882353 h 3062599"/>
              <a:gd name="connsiteX356" fmla="*/ 1535140 w 5741221"/>
              <a:gd name="connsiteY356" fmla="*/ 912976 h 3062599"/>
              <a:gd name="connsiteX357" fmla="*/ 1766588 w 5741221"/>
              <a:gd name="connsiteY357" fmla="*/ 1110953 h 3062599"/>
              <a:gd name="connsiteX358" fmla="*/ 1819287 w 5741221"/>
              <a:gd name="connsiteY358" fmla="*/ 1294688 h 3062599"/>
              <a:gd name="connsiteX359" fmla="*/ 1844213 w 5741221"/>
              <a:gd name="connsiteY359" fmla="*/ 1474149 h 3062599"/>
              <a:gd name="connsiteX360" fmla="*/ 1831394 w 5741221"/>
              <a:gd name="connsiteY360" fmla="*/ 1848740 h 3062599"/>
              <a:gd name="connsiteX361" fmla="*/ 1859168 w 5741221"/>
              <a:gd name="connsiteY361" fmla="*/ 1462755 h 3062599"/>
              <a:gd name="connsiteX362" fmla="*/ 1785816 w 5741221"/>
              <a:gd name="connsiteY362" fmla="*/ 1108104 h 3062599"/>
              <a:gd name="connsiteX363" fmla="*/ 1613476 w 5741221"/>
              <a:gd name="connsiteY363" fmla="*/ 917960 h 3062599"/>
              <a:gd name="connsiteX364" fmla="*/ 1358805 w 5741221"/>
              <a:gd name="connsiteY364" fmla="*/ 870592 h 3062599"/>
              <a:gd name="connsiteX365" fmla="*/ 875423 w 5741221"/>
              <a:gd name="connsiteY365" fmla="*/ 862591 h 3062599"/>
              <a:gd name="connsiteX366" fmla="*/ 753200 w 5741221"/>
              <a:gd name="connsiteY366" fmla="*/ 885914 h 3062599"/>
              <a:gd name="connsiteX367" fmla="*/ 595102 w 5741221"/>
              <a:gd name="connsiteY367" fmla="*/ 1009828 h 3062599"/>
              <a:gd name="connsiteX368" fmla="*/ 512493 w 5741221"/>
              <a:gd name="connsiteY368" fmla="*/ 1209942 h 3062599"/>
              <a:gd name="connsiteX369" fmla="*/ 421338 w 5741221"/>
              <a:gd name="connsiteY369" fmla="*/ 1890045 h 3062599"/>
              <a:gd name="connsiteX370" fmla="*/ 434157 w 5741221"/>
              <a:gd name="connsiteY370" fmla="*/ 2059536 h 3062599"/>
              <a:gd name="connsiteX371" fmla="*/ 436293 w 5741221"/>
              <a:gd name="connsiteY371" fmla="*/ 2021792 h 3062599"/>
              <a:gd name="connsiteX372" fmla="*/ 446263 w 5741221"/>
              <a:gd name="connsiteY372" fmla="*/ 1630822 h 3062599"/>
              <a:gd name="connsiteX373" fmla="*/ 578011 w 5741221"/>
              <a:gd name="connsiteY373" fmla="*/ 1091013 h 3062599"/>
              <a:gd name="connsiteX374" fmla="*/ 756048 w 5741221"/>
              <a:gd name="connsiteY374" fmla="*/ 905142 h 3062599"/>
              <a:gd name="connsiteX375" fmla="*/ 760321 w 5741221"/>
              <a:gd name="connsiteY375" fmla="*/ 902293 h 3062599"/>
              <a:gd name="connsiteX376" fmla="*/ 1067970 w 5741221"/>
              <a:gd name="connsiteY376" fmla="*/ 878792 h 3062599"/>
              <a:gd name="connsiteX377" fmla="*/ 1071530 w 5741221"/>
              <a:gd name="connsiteY377" fmla="*/ 872383 h 3062599"/>
              <a:gd name="connsiteX378" fmla="*/ 1000316 w 5741221"/>
              <a:gd name="connsiteY378" fmla="*/ 863837 h 3062599"/>
              <a:gd name="connsiteX379" fmla="*/ 875423 w 5741221"/>
              <a:gd name="connsiteY379" fmla="*/ 862591 h 3062599"/>
              <a:gd name="connsiteX380" fmla="*/ 1383808 w 5741221"/>
              <a:gd name="connsiteY380" fmla="*/ 775353 h 3062599"/>
              <a:gd name="connsiteX381" fmla="*/ 1224643 w 5741221"/>
              <a:gd name="connsiteY381" fmla="*/ 824669 h 3062599"/>
              <a:gd name="connsiteX382" fmla="*/ 1549383 w 5741221"/>
              <a:gd name="connsiteY382" fmla="*/ 789062 h 3062599"/>
              <a:gd name="connsiteX383" fmla="*/ 1383808 w 5741221"/>
              <a:gd name="connsiteY383" fmla="*/ 775353 h 3062599"/>
              <a:gd name="connsiteX384" fmla="*/ 892859 w 5741221"/>
              <a:gd name="connsiteY384" fmla="*/ 758239 h 3062599"/>
              <a:gd name="connsiteX385" fmla="*/ 667030 w 5741221"/>
              <a:gd name="connsiteY385" fmla="*/ 784076 h 3062599"/>
              <a:gd name="connsiteX386" fmla="*/ 600800 w 5741221"/>
              <a:gd name="connsiteY386" fmla="*/ 807577 h 3062599"/>
              <a:gd name="connsiteX387" fmla="*/ 628573 w 5741221"/>
              <a:gd name="connsiteY387" fmla="*/ 808290 h 3062599"/>
              <a:gd name="connsiteX388" fmla="*/ 838658 w 5741221"/>
              <a:gd name="connsiteY388" fmla="*/ 783364 h 3062599"/>
              <a:gd name="connsiteX389" fmla="*/ 1077940 w 5741221"/>
              <a:gd name="connsiteY389" fmla="*/ 844609 h 3062599"/>
              <a:gd name="connsiteX390" fmla="*/ 1043044 w 5741221"/>
              <a:gd name="connsiteY390" fmla="*/ 800456 h 3062599"/>
              <a:gd name="connsiteX391" fmla="*/ 968981 w 5741221"/>
              <a:gd name="connsiteY391" fmla="*/ 768409 h 3062599"/>
              <a:gd name="connsiteX392" fmla="*/ 892859 w 5741221"/>
              <a:gd name="connsiteY392" fmla="*/ 758239 h 3062599"/>
              <a:gd name="connsiteX393" fmla="*/ 936934 w 5741221"/>
              <a:gd name="connsiteY393" fmla="*/ 0 h 3062599"/>
              <a:gd name="connsiteX394" fmla="*/ 971830 w 5741221"/>
              <a:gd name="connsiteY394" fmla="*/ 25637 h 3062599"/>
              <a:gd name="connsiteX395" fmla="*/ 998179 w 5741221"/>
              <a:gd name="connsiteY395" fmla="*/ 82609 h 3062599"/>
              <a:gd name="connsiteX396" fmla="*/ 1020968 w 5741221"/>
              <a:gd name="connsiteY396" fmla="*/ 185871 h 3062599"/>
              <a:gd name="connsiteX397" fmla="*/ 1031650 w 5741221"/>
              <a:gd name="connsiteY397" fmla="*/ 333998 h 3062599"/>
              <a:gd name="connsiteX398" fmla="*/ 1019544 w 5741221"/>
              <a:gd name="connsiteY398" fmla="*/ 366757 h 3062599"/>
              <a:gd name="connsiteX399" fmla="*/ 995330 w 5741221"/>
              <a:gd name="connsiteY399" fmla="*/ 341832 h 3062599"/>
              <a:gd name="connsiteX400" fmla="*/ 968269 w 5741221"/>
              <a:gd name="connsiteY400" fmla="*/ 276314 h 3062599"/>
              <a:gd name="connsiteX401" fmla="*/ 944768 w 5741221"/>
              <a:gd name="connsiteY401" fmla="*/ 150263 h 3062599"/>
              <a:gd name="connsiteX402" fmla="*/ 959011 w 5741221"/>
              <a:gd name="connsiteY402" fmla="*/ 119641 h 3062599"/>
              <a:gd name="connsiteX403" fmla="*/ 979663 w 5741221"/>
              <a:gd name="connsiteY403" fmla="*/ 153824 h 3062599"/>
              <a:gd name="connsiteX404" fmla="*/ 957587 w 5741221"/>
              <a:gd name="connsiteY404" fmla="*/ 160945 h 3062599"/>
              <a:gd name="connsiteX405" fmla="*/ 993194 w 5741221"/>
              <a:gd name="connsiteY405" fmla="*/ 291981 h 3062599"/>
              <a:gd name="connsiteX406" fmla="*/ 1004588 w 5741221"/>
              <a:gd name="connsiteY406" fmla="*/ 304088 h 3062599"/>
              <a:gd name="connsiteX407" fmla="*/ 1017407 w 5741221"/>
              <a:gd name="connsiteY407" fmla="*/ 273465 h 3062599"/>
              <a:gd name="connsiteX408" fmla="*/ 972542 w 5741221"/>
              <a:gd name="connsiteY408" fmla="*/ 79761 h 3062599"/>
              <a:gd name="connsiteX409" fmla="*/ 927676 w 5741221"/>
              <a:gd name="connsiteY409" fmla="*/ 46290 h 3062599"/>
              <a:gd name="connsiteX410" fmla="*/ 916994 w 5741221"/>
              <a:gd name="connsiteY410" fmla="*/ 69790 h 3062599"/>
              <a:gd name="connsiteX411" fmla="*/ 919843 w 5741221"/>
              <a:gd name="connsiteY411" fmla="*/ 107534 h 3062599"/>
              <a:gd name="connsiteX412" fmla="*/ 959723 w 5741221"/>
              <a:gd name="connsiteY412" fmla="*/ 313346 h 3062599"/>
              <a:gd name="connsiteX413" fmla="*/ 989633 w 5741221"/>
              <a:gd name="connsiteY413" fmla="*/ 417319 h 3062599"/>
              <a:gd name="connsiteX414" fmla="*/ 1019544 w 5741221"/>
              <a:gd name="connsiteY414" fmla="*/ 440820 h 3062599"/>
              <a:gd name="connsiteX415" fmla="*/ 1043044 w 5741221"/>
              <a:gd name="connsiteY415" fmla="*/ 414471 h 3062599"/>
              <a:gd name="connsiteX416" fmla="*/ 1058000 w 5741221"/>
              <a:gd name="connsiteY416" fmla="*/ 332574 h 3062599"/>
              <a:gd name="connsiteX417" fmla="*/ 1036635 w 5741221"/>
              <a:gd name="connsiteY417" fmla="*/ 132459 h 3062599"/>
              <a:gd name="connsiteX418" fmla="*/ 1036635 w 5741221"/>
              <a:gd name="connsiteY418" fmla="*/ 97564 h 3062599"/>
              <a:gd name="connsiteX419" fmla="*/ 1045893 w 5741221"/>
              <a:gd name="connsiteY419" fmla="*/ 81897 h 3062599"/>
              <a:gd name="connsiteX420" fmla="*/ 1052302 w 5741221"/>
              <a:gd name="connsiteY420" fmla="*/ 97564 h 3062599"/>
              <a:gd name="connsiteX421" fmla="*/ 1065121 w 5741221"/>
              <a:gd name="connsiteY421" fmla="*/ 145278 h 3062599"/>
              <a:gd name="connsiteX422" fmla="*/ 1176929 w 5741221"/>
              <a:gd name="connsiteY422" fmla="*/ 371742 h 3062599"/>
              <a:gd name="connsiteX423" fmla="*/ 1181914 w 5741221"/>
              <a:gd name="connsiteY423" fmla="*/ 809002 h 3062599"/>
              <a:gd name="connsiteX424" fmla="*/ 1220370 w 5741221"/>
              <a:gd name="connsiteY424" fmla="*/ 690073 h 3062599"/>
              <a:gd name="connsiteX425" fmla="*/ 1272357 w 5741221"/>
              <a:gd name="connsiteY425" fmla="*/ 635949 h 3062599"/>
              <a:gd name="connsiteX426" fmla="*/ 1582142 w 5741221"/>
              <a:gd name="connsiteY426" fmla="*/ 772682 h 3062599"/>
              <a:gd name="connsiteX427" fmla="*/ 1765164 w 5741221"/>
              <a:gd name="connsiteY427" fmla="*/ 824669 h 3062599"/>
              <a:gd name="connsiteX428" fmla="*/ 1946762 w 5741221"/>
              <a:gd name="connsiteY428" fmla="*/ 976357 h 3062599"/>
              <a:gd name="connsiteX429" fmla="*/ 2008007 w 5741221"/>
              <a:gd name="connsiteY429" fmla="*/ 1087452 h 3062599"/>
              <a:gd name="connsiteX430" fmla="*/ 2021538 w 5741221"/>
              <a:gd name="connsiteY430" fmla="*/ 1119499 h 3062599"/>
              <a:gd name="connsiteX431" fmla="*/ 2037917 w 5741221"/>
              <a:gd name="connsiteY431" fmla="*/ 1175047 h 3062599"/>
              <a:gd name="connsiteX432" fmla="*/ 2075661 w 5741221"/>
              <a:gd name="connsiteY432" fmla="*/ 1672839 h 3062599"/>
              <a:gd name="connsiteX433" fmla="*/ 2076373 w 5741221"/>
              <a:gd name="connsiteY433" fmla="*/ 1714144 h 3062599"/>
              <a:gd name="connsiteX434" fmla="*/ 2292867 w 5741221"/>
              <a:gd name="connsiteY434" fmla="*/ 1689219 h 3062599"/>
              <a:gd name="connsiteX435" fmla="*/ 2333459 w 5741221"/>
              <a:gd name="connsiteY435" fmla="*/ 1728387 h 3062599"/>
              <a:gd name="connsiteX436" fmla="*/ 2339869 w 5741221"/>
              <a:gd name="connsiteY436" fmla="*/ 1778949 h 3062599"/>
              <a:gd name="connsiteX437" fmla="*/ 2345566 w 5741221"/>
              <a:gd name="connsiteY437" fmla="*/ 1764706 h 3062599"/>
              <a:gd name="connsiteX438" fmla="*/ 2290731 w 5741221"/>
              <a:gd name="connsiteY438" fmla="*/ 1592366 h 3062599"/>
              <a:gd name="connsiteX439" fmla="*/ 2276488 w 5741221"/>
              <a:gd name="connsiteY439" fmla="*/ 1583108 h 3062599"/>
              <a:gd name="connsiteX440" fmla="*/ 2238031 w 5741221"/>
              <a:gd name="connsiteY440" fmla="*/ 1542516 h 3062599"/>
              <a:gd name="connsiteX441" fmla="*/ 2187469 w 5741221"/>
              <a:gd name="connsiteY441" fmla="*/ 1370888 h 3062599"/>
              <a:gd name="connsiteX442" fmla="*/ 2223788 w 5741221"/>
              <a:gd name="connsiteY442" fmla="*/ 1301809 h 3062599"/>
              <a:gd name="connsiteX443" fmla="*/ 2248002 w 5741221"/>
              <a:gd name="connsiteY443" fmla="*/ 1332432 h 3062599"/>
              <a:gd name="connsiteX444" fmla="*/ 2274351 w 5741221"/>
              <a:gd name="connsiteY444" fmla="*/ 1452073 h 3062599"/>
              <a:gd name="connsiteX445" fmla="*/ 2270790 w 5741221"/>
              <a:gd name="connsiteY445" fmla="*/ 1462755 h 3062599"/>
              <a:gd name="connsiteX446" fmla="*/ 2271503 w 5741221"/>
              <a:gd name="connsiteY446" fmla="*/ 1453497 h 3062599"/>
              <a:gd name="connsiteX447" fmla="*/ 2270078 w 5741221"/>
              <a:gd name="connsiteY447" fmla="*/ 1452073 h 3062599"/>
              <a:gd name="connsiteX448" fmla="*/ 2237319 w 5741221"/>
              <a:gd name="connsiteY448" fmla="*/ 1344538 h 3062599"/>
              <a:gd name="connsiteX449" fmla="*/ 2215243 w 5741221"/>
              <a:gd name="connsiteY449" fmla="*/ 1331720 h 3062599"/>
              <a:gd name="connsiteX450" fmla="*/ 2208833 w 5741221"/>
              <a:gd name="connsiteY450" fmla="*/ 1353796 h 3062599"/>
              <a:gd name="connsiteX451" fmla="*/ 2247289 w 5741221"/>
              <a:gd name="connsiteY451" fmla="*/ 1538955 h 3062599"/>
              <a:gd name="connsiteX452" fmla="*/ 2267942 w 5741221"/>
              <a:gd name="connsiteY452" fmla="*/ 1561744 h 3062599"/>
              <a:gd name="connsiteX453" fmla="*/ 2285746 w 5741221"/>
              <a:gd name="connsiteY453" fmla="*/ 1537531 h 3062599"/>
              <a:gd name="connsiteX454" fmla="*/ 2285746 w 5741221"/>
              <a:gd name="connsiteY454" fmla="*/ 1412192 h 3062599"/>
              <a:gd name="connsiteX455" fmla="*/ 2285746 w 5741221"/>
              <a:gd name="connsiteY455" fmla="*/ 1352372 h 3062599"/>
              <a:gd name="connsiteX456" fmla="*/ 2325626 w 5741221"/>
              <a:gd name="connsiteY456" fmla="*/ 1432132 h 3062599"/>
              <a:gd name="connsiteX457" fmla="*/ 2381174 w 5741221"/>
              <a:gd name="connsiteY457" fmla="*/ 1669991 h 3062599"/>
              <a:gd name="connsiteX458" fmla="*/ 2370491 w 5741221"/>
              <a:gd name="connsiteY458" fmla="*/ 1760434 h 3062599"/>
              <a:gd name="connsiteX459" fmla="*/ 2386871 w 5741221"/>
              <a:gd name="connsiteY459" fmla="*/ 1703462 h 3062599"/>
              <a:gd name="connsiteX460" fmla="*/ 2418917 w 5741221"/>
              <a:gd name="connsiteY460" fmla="*/ 1673551 h 3062599"/>
              <a:gd name="connsiteX461" fmla="*/ 2596955 w 5741221"/>
              <a:gd name="connsiteY461" fmla="*/ 1749751 h 3062599"/>
              <a:gd name="connsiteX462" fmla="*/ 2621168 w 5741221"/>
              <a:gd name="connsiteY462" fmla="*/ 1766131 h 3062599"/>
              <a:gd name="connsiteX463" fmla="*/ 2817009 w 5741221"/>
              <a:gd name="connsiteY463" fmla="*/ 1880787 h 3062599"/>
              <a:gd name="connsiteX464" fmla="*/ 2908876 w 5741221"/>
              <a:gd name="connsiteY464" fmla="*/ 2268196 h 3062599"/>
              <a:gd name="connsiteX465" fmla="*/ 2868284 w 5741221"/>
              <a:gd name="connsiteY465" fmla="*/ 2488250 h 3062599"/>
              <a:gd name="connsiteX466" fmla="*/ 2861875 w 5741221"/>
              <a:gd name="connsiteY466" fmla="*/ 2507478 h 3062599"/>
              <a:gd name="connsiteX467" fmla="*/ 2789947 w 5741221"/>
              <a:gd name="connsiteY467" fmla="*/ 2617149 h 3062599"/>
              <a:gd name="connsiteX468" fmla="*/ 2792796 w 5741221"/>
              <a:gd name="connsiteY468" fmla="*/ 2647772 h 3062599"/>
              <a:gd name="connsiteX469" fmla="*/ 2856889 w 5741221"/>
              <a:gd name="connsiteY469" fmla="*/ 2696198 h 3062599"/>
              <a:gd name="connsiteX470" fmla="*/ 2943772 w 5741221"/>
              <a:gd name="connsiteY470" fmla="*/ 2741776 h 3062599"/>
              <a:gd name="connsiteX471" fmla="*/ 2961575 w 5741221"/>
              <a:gd name="connsiteY471" fmla="*/ 2725396 h 3062599"/>
              <a:gd name="connsiteX472" fmla="*/ 2920271 w 5741221"/>
              <a:gd name="connsiteY472" fmla="*/ 2650621 h 3062599"/>
              <a:gd name="connsiteX473" fmla="*/ 2910301 w 5741221"/>
              <a:gd name="connsiteY473" fmla="*/ 2615013 h 3062599"/>
              <a:gd name="connsiteX474" fmla="*/ 2922407 w 5741221"/>
              <a:gd name="connsiteY474" fmla="*/ 2469022 h 3062599"/>
              <a:gd name="connsiteX475" fmla="*/ 2924544 w 5741221"/>
              <a:gd name="connsiteY475" fmla="*/ 2429142 h 3062599"/>
              <a:gd name="connsiteX476" fmla="*/ 2955878 w 5741221"/>
              <a:gd name="connsiteY476" fmla="*/ 2349381 h 3062599"/>
              <a:gd name="connsiteX477" fmla="*/ 3136764 w 5741221"/>
              <a:gd name="connsiteY477" fmla="*/ 2268196 h 3062599"/>
              <a:gd name="connsiteX478" fmla="*/ 3187327 w 5741221"/>
              <a:gd name="connsiteY478" fmla="*/ 2246832 h 3062599"/>
              <a:gd name="connsiteX479" fmla="*/ 3284891 w 5741221"/>
              <a:gd name="connsiteY479" fmla="*/ 2274605 h 3062599"/>
              <a:gd name="connsiteX480" fmla="*/ 3421624 w 5741221"/>
              <a:gd name="connsiteY480" fmla="*/ 2396383 h 3062599"/>
              <a:gd name="connsiteX481" fmla="*/ 3438003 w 5741221"/>
              <a:gd name="connsiteY481" fmla="*/ 2467598 h 3062599"/>
              <a:gd name="connsiteX482" fmla="*/ 3438003 w 5741221"/>
              <a:gd name="connsiteY482" fmla="*/ 2486826 h 3062599"/>
              <a:gd name="connsiteX483" fmla="*/ 3438716 w 5741221"/>
              <a:gd name="connsiteY483" fmla="*/ 2528131 h 3062599"/>
              <a:gd name="connsiteX484" fmla="*/ 3405245 w 5741221"/>
              <a:gd name="connsiteY484" fmla="*/ 2637090 h 3062599"/>
              <a:gd name="connsiteX485" fmla="*/ 3377471 w 5741221"/>
              <a:gd name="connsiteY485" fmla="*/ 2705456 h 3062599"/>
              <a:gd name="connsiteX486" fmla="*/ 3337590 w 5741221"/>
              <a:gd name="connsiteY486" fmla="*/ 2728245 h 3062599"/>
              <a:gd name="connsiteX487" fmla="*/ 3240738 w 5741221"/>
              <a:gd name="connsiteY487" fmla="*/ 2701183 h 3062599"/>
              <a:gd name="connsiteX488" fmla="*/ 3136764 w 5741221"/>
              <a:gd name="connsiteY488" fmla="*/ 2655605 h 3062599"/>
              <a:gd name="connsiteX489" fmla="*/ 3115400 w 5741221"/>
              <a:gd name="connsiteY489" fmla="*/ 2629256 h 3062599"/>
              <a:gd name="connsiteX490" fmla="*/ 3081929 w 5741221"/>
              <a:gd name="connsiteY490" fmla="*/ 2468310 h 3062599"/>
              <a:gd name="connsiteX491" fmla="*/ 3118248 w 5741221"/>
              <a:gd name="connsiteY491" fmla="*/ 2406353 h 3062599"/>
              <a:gd name="connsiteX492" fmla="*/ 3245011 w 5741221"/>
              <a:gd name="connsiteY492" fmla="*/ 2373594 h 3062599"/>
              <a:gd name="connsiteX493" fmla="*/ 3289876 w 5741221"/>
              <a:gd name="connsiteY493" fmla="*/ 2396383 h 3062599"/>
              <a:gd name="connsiteX494" fmla="*/ 3339727 w 5741221"/>
              <a:gd name="connsiteY494" fmla="*/ 2492523 h 3062599"/>
              <a:gd name="connsiteX495" fmla="*/ 3304119 w 5741221"/>
              <a:gd name="connsiteY495" fmla="*/ 2583678 h 3062599"/>
              <a:gd name="connsiteX496" fmla="*/ 3251420 w 5741221"/>
              <a:gd name="connsiteY496" fmla="*/ 2600770 h 3062599"/>
              <a:gd name="connsiteX497" fmla="*/ 3213676 w 5741221"/>
              <a:gd name="connsiteY497" fmla="*/ 2590800 h 3062599"/>
              <a:gd name="connsiteX498" fmla="*/ 3168099 w 5741221"/>
              <a:gd name="connsiteY498" fmla="*/ 2492523 h 3062599"/>
              <a:gd name="connsiteX499" fmla="*/ 3214389 w 5741221"/>
              <a:gd name="connsiteY499" fmla="*/ 2458340 h 3062599"/>
              <a:gd name="connsiteX500" fmla="*/ 3264951 w 5741221"/>
              <a:gd name="connsiteY500" fmla="*/ 2481129 h 3062599"/>
              <a:gd name="connsiteX501" fmla="*/ 3276345 w 5741221"/>
              <a:gd name="connsiteY501" fmla="*/ 2490387 h 3062599"/>
              <a:gd name="connsiteX502" fmla="*/ 3230056 w 5741221"/>
              <a:gd name="connsiteY502" fmla="*/ 2441248 h 3062599"/>
              <a:gd name="connsiteX503" fmla="*/ 3155280 w 5741221"/>
              <a:gd name="connsiteY503" fmla="*/ 2481841 h 3062599"/>
              <a:gd name="connsiteX504" fmla="*/ 3153144 w 5741221"/>
              <a:gd name="connsiteY504" fmla="*/ 2511039 h 3062599"/>
              <a:gd name="connsiteX505" fmla="*/ 3182342 w 5741221"/>
              <a:gd name="connsiteY505" fmla="*/ 2583678 h 3062599"/>
              <a:gd name="connsiteX506" fmla="*/ 3210116 w 5741221"/>
              <a:gd name="connsiteY506" fmla="*/ 2612164 h 3062599"/>
              <a:gd name="connsiteX507" fmla="*/ 3305544 w 5741221"/>
              <a:gd name="connsiteY507" fmla="*/ 2642787 h 3062599"/>
              <a:gd name="connsiteX508" fmla="*/ 3349697 w 5741221"/>
              <a:gd name="connsiteY508" fmla="*/ 2615013 h 3062599"/>
              <a:gd name="connsiteX509" fmla="*/ 3375334 w 5741221"/>
              <a:gd name="connsiteY509" fmla="*/ 2463325 h 3062599"/>
              <a:gd name="connsiteX510" fmla="*/ 3358955 w 5741221"/>
              <a:gd name="connsiteY510" fmla="*/ 2427717 h 3062599"/>
              <a:gd name="connsiteX511" fmla="*/ 3259966 w 5741221"/>
              <a:gd name="connsiteY511" fmla="*/ 2337987 h 3062599"/>
              <a:gd name="connsiteX512" fmla="*/ 3193024 w 5741221"/>
              <a:gd name="connsiteY512" fmla="*/ 2328017 h 3062599"/>
              <a:gd name="connsiteX513" fmla="*/ 3046321 w 5741221"/>
              <a:gd name="connsiteY513" fmla="*/ 2394247 h 3062599"/>
              <a:gd name="connsiteX514" fmla="*/ 3031366 w 5741221"/>
              <a:gd name="connsiteY514" fmla="*/ 2535964 h 3062599"/>
              <a:gd name="connsiteX515" fmla="*/ 3059852 w 5741221"/>
              <a:gd name="connsiteY515" fmla="*/ 2595073 h 3062599"/>
              <a:gd name="connsiteX516" fmla="*/ 3094035 w 5741221"/>
              <a:gd name="connsiteY516" fmla="*/ 2655605 h 3062599"/>
              <a:gd name="connsiteX517" fmla="*/ 3240738 w 5741221"/>
              <a:gd name="connsiteY517" fmla="*/ 2758155 h 3062599"/>
              <a:gd name="connsiteX518" fmla="*/ 3370349 w 5741221"/>
              <a:gd name="connsiteY518" fmla="*/ 2756731 h 3062599"/>
              <a:gd name="connsiteX519" fmla="*/ 3410942 w 5741221"/>
              <a:gd name="connsiteY519" fmla="*/ 2726820 h 3062599"/>
              <a:gd name="connsiteX520" fmla="*/ 3455807 w 5741221"/>
              <a:gd name="connsiteY520" fmla="*/ 2718987 h 3062599"/>
              <a:gd name="connsiteX521" fmla="*/ 3465777 w 5741221"/>
              <a:gd name="connsiteY521" fmla="*/ 2721836 h 3062599"/>
              <a:gd name="connsiteX522" fmla="*/ 3646663 w 5741221"/>
              <a:gd name="connsiteY522" fmla="*/ 2711865 h 3062599"/>
              <a:gd name="connsiteX523" fmla="*/ 3723575 w 5741221"/>
              <a:gd name="connsiteY523" fmla="*/ 2667712 h 3062599"/>
              <a:gd name="connsiteX524" fmla="*/ 3778411 w 5741221"/>
              <a:gd name="connsiteY524" fmla="*/ 2632817 h 3062599"/>
              <a:gd name="connsiteX525" fmla="*/ 3823989 w 5741221"/>
              <a:gd name="connsiteY525" fmla="*/ 2609316 h 3062599"/>
              <a:gd name="connsiteX526" fmla="*/ 3875263 w 5741221"/>
              <a:gd name="connsiteY526" fmla="*/ 2611452 h 3062599"/>
              <a:gd name="connsiteX527" fmla="*/ 3897340 w 5741221"/>
              <a:gd name="connsiteY527" fmla="*/ 2610740 h 3062599"/>
              <a:gd name="connsiteX528" fmla="*/ 4016981 w 5741221"/>
              <a:gd name="connsiteY528" fmla="*/ 2551632 h 3062599"/>
              <a:gd name="connsiteX529" fmla="*/ 4022678 w 5741221"/>
              <a:gd name="connsiteY529" fmla="*/ 2546646 h 3062599"/>
              <a:gd name="connsiteX530" fmla="*/ 4085348 w 5741221"/>
              <a:gd name="connsiteY530" fmla="*/ 2451219 h 3062599"/>
              <a:gd name="connsiteX531" fmla="*/ 4066119 w 5741221"/>
              <a:gd name="connsiteY531" fmla="*/ 2369322 h 3062599"/>
              <a:gd name="connsiteX532" fmla="*/ 3977101 w 5741221"/>
              <a:gd name="connsiteY532" fmla="*/ 2311637 h 3062599"/>
              <a:gd name="connsiteX533" fmla="*/ 3921553 w 5741221"/>
              <a:gd name="connsiteY533" fmla="*/ 2310925 h 3062599"/>
              <a:gd name="connsiteX534" fmla="*/ 3843217 w 5741221"/>
              <a:gd name="connsiteY534" fmla="*/ 2362200 h 3062599"/>
              <a:gd name="connsiteX535" fmla="*/ 3823989 w 5741221"/>
              <a:gd name="connsiteY535" fmla="*/ 2399231 h 3062599"/>
              <a:gd name="connsiteX536" fmla="*/ 3824701 w 5741221"/>
              <a:gd name="connsiteY536" fmla="*/ 2484689 h 3062599"/>
              <a:gd name="connsiteX537" fmla="*/ 3872415 w 5741221"/>
              <a:gd name="connsiteY537" fmla="*/ 2524570 h 3062599"/>
              <a:gd name="connsiteX538" fmla="*/ 3974252 w 5741221"/>
              <a:gd name="connsiteY538" fmla="*/ 2458340 h 3062599"/>
              <a:gd name="connsiteX539" fmla="*/ 3974252 w 5741221"/>
              <a:gd name="connsiteY539" fmla="*/ 2416323 h 3062599"/>
              <a:gd name="connsiteX540" fmla="*/ 3972116 w 5741221"/>
              <a:gd name="connsiteY540" fmla="*/ 2451219 h 3062599"/>
              <a:gd name="connsiteX541" fmla="*/ 3960721 w 5741221"/>
              <a:gd name="connsiteY541" fmla="*/ 2471159 h 3062599"/>
              <a:gd name="connsiteX542" fmla="*/ 3838944 w 5741221"/>
              <a:gd name="connsiteY542" fmla="*/ 2462613 h 3062599"/>
              <a:gd name="connsiteX543" fmla="*/ 3838232 w 5741221"/>
              <a:gd name="connsiteY543" fmla="*/ 2424157 h 3062599"/>
              <a:gd name="connsiteX544" fmla="*/ 3895204 w 5741221"/>
              <a:gd name="connsiteY544" fmla="*/ 2344396 h 3062599"/>
              <a:gd name="connsiteX545" fmla="*/ 3936508 w 5741221"/>
              <a:gd name="connsiteY545" fmla="*/ 2333714 h 3062599"/>
              <a:gd name="connsiteX546" fmla="*/ 4034073 w 5741221"/>
              <a:gd name="connsiteY546" fmla="*/ 2380716 h 3062599"/>
              <a:gd name="connsiteX547" fmla="*/ 4046179 w 5741221"/>
              <a:gd name="connsiteY547" fmla="*/ 2413474 h 3062599"/>
              <a:gd name="connsiteX548" fmla="*/ 3997753 w 5741221"/>
              <a:gd name="connsiteY548" fmla="*/ 2545935 h 3062599"/>
              <a:gd name="connsiteX549" fmla="*/ 3974252 w 5741221"/>
              <a:gd name="connsiteY549" fmla="*/ 2563026 h 3062599"/>
              <a:gd name="connsiteX550" fmla="*/ 3848914 w 5741221"/>
              <a:gd name="connsiteY550" fmla="*/ 2590800 h 3062599"/>
              <a:gd name="connsiteX551" fmla="*/ 3783396 w 5741221"/>
              <a:gd name="connsiteY551" fmla="*/ 2575132 h 3062599"/>
              <a:gd name="connsiteX552" fmla="*/ 3781260 w 5741221"/>
              <a:gd name="connsiteY552" fmla="*/ 2558041 h 3062599"/>
              <a:gd name="connsiteX553" fmla="*/ 3772002 w 5741221"/>
              <a:gd name="connsiteY553" fmla="*/ 2481841 h 3062599"/>
              <a:gd name="connsiteX554" fmla="*/ 3768441 w 5741221"/>
              <a:gd name="connsiteY554" fmla="*/ 2442673 h 3062599"/>
              <a:gd name="connsiteX555" fmla="*/ 3776986 w 5741221"/>
              <a:gd name="connsiteY555" fmla="*/ 2353654 h 3062599"/>
              <a:gd name="connsiteX556" fmla="*/ 3788381 w 5741221"/>
              <a:gd name="connsiteY556" fmla="*/ 2335850 h 3062599"/>
              <a:gd name="connsiteX557" fmla="*/ 3925114 w 5741221"/>
              <a:gd name="connsiteY557" fmla="*/ 2248256 h 3062599"/>
              <a:gd name="connsiteX558" fmla="*/ 3989207 w 5741221"/>
              <a:gd name="connsiteY558" fmla="*/ 2249680 h 3062599"/>
              <a:gd name="connsiteX559" fmla="*/ 4026239 w 5741221"/>
              <a:gd name="connsiteY559" fmla="*/ 2263923 h 3062599"/>
              <a:gd name="connsiteX560" fmla="*/ 4113833 w 5741221"/>
              <a:gd name="connsiteY560" fmla="*/ 2322319 h 3062599"/>
              <a:gd name="connsiteX561" fmla="*/ 4153714 w 5741221"/>
              <a:gd name="connsiteY561" fmla="*/ 2307364 h 3062599"/>
              <a:gd name="connsiteX562" fmla="*/ 4258400 w 5741221"/>
              <a:gd name="connsiteY562" fmla="*/ 2172768 h 3062599"/>
              <a:gd name="connsiteX563" fmla="*/ 4284037 w 5741221"/>
              <a:gd name="connsiteY563" fmla="*/ 2148555 h 3062599"/>
              <a:gd name="connsiteX564" fmla="*/ 4299704 w 5741221"/>
              <a:gd name="connsiteY564" fmla="*/ 2125054 h 3062599"/>
              <a:gd name="connsiteX565" fmla="*/ 4314659 w 5741221"/>
              <a:gd name="connsiteY565" fmla="*/ 2107250 h 3062599"/>
              <a:gd name="connsiteX566" fmla="*/ 4381602 w 5741221"/>
              <a:gd name="connsiteY566" fmla="*/ 2095856 h 3062599"/>
              <a:gd name="connsiteX567" fmla="*/ 4487712 w 5741221"/>
              <a:gd name="connsiteY567" fmla="*/ 2109387 h 3062599"/>
              <a:gd name="connsiteX568" fmla="*/ 4577443 w 5741221"/>
              <a:gd name="connsiteY568" fmla="*/ 2129327 h 3062599"/>
              <a:gd name="connsiteX569" fmla="*/ 4661476 w 5741221"/>
              <a:gd name="connsiteY569" fmla="*/ 2159949 h 3062599"/>
              <a:gd name="connsiteX570" fmla="*/ 4709902 w 5741221"/>
              <a:gd name="connsiteY570" fmla="*/ 2207663 h 3062599"/>
              <a:gd name="connsiteX571" fmla="*/ 4765450 w 5741221"/>
              <a:gd name="connsiteY571" fmla="*/ 2444809 h 3062599"/>
              <a:gd name="connsiteX572" fmla="*/ 4773996 w 5741221"/>
              <a:gd name="connsiteY572" fmla="*/ 2470446 h 3062599"/>
              <a:gd name="connsiteX573" fmla="*/ 4769723 w 5741221"/>
              <a:gd name="connsiteY573" fmla="*/ 2506054 h 3062599"/>
              <a:gd name="connsiteX574" fmla="*/ 4684265 w 5741221"/>
              <a:gd name="connsiteY574" fmla="*/ 2589375 h 3062599"/>
              <a:gd name="connsiteX575" fmla="*/ 4589549 w 5741221"/>
              <a:gd name="connsiteY575" fmla="*/ 2679107 h 3062599"/>
              <a:gd name="connsiteX576" fmla="*/ 4530441 w 5741221"/>
              <a:gd name="connsiteY576" fmla="*/ 2714714 h 3062599"/>
              <a:gd name="connsiteX577" fmla="*/ 4526880 w 5741221"/>
              <a:gd name="connsiteY577" fmla="*/ 2716850 h 3062599"/>
              <a:gd name="connsiteX578" fmla="*/ 4590974 w 5741221"/>
              <a:gd name="connsiteY578" fmla="*/ 2725396 h 3062599"/>
              <a:gd name="connsiteX579" fmla="*/ 4621596 w 5741221"/>
              <a:gd name="connsiteY579" fmla="*/ 2721836 h 3062599"/>
              <a:gd name="connsiteX580" fmla="*/ 4645097 w 5741221"/>
              <a:gd name="connsiteY580" fmla="*/ 2716138 h 3062599"/>
              <a:gd name="connsiteX581" fmla="*/ 4711327 w 5741221"/>
              <a:gd name="connsiteY581" fmla="*/ 2719699 h 3062599"/>
              <a:gd name="connsiteX582" fmla="*/ 4741237 w 5741221"/>
              <a:gd name="connsiteY582" fmla="*/ 2756731 h 3062599"/>
              <a:gd name="connsiteX583" fmla="*/ 4871560 w 5741221"/>
              <a:gd name="connsiteY583" fmla="*/ 2826521 h 3062599"/>
              <a:gd name="connsiteX584" fmla="*/ 4949897 w 5741221"/>
              <a:gd name="connsiteY584" fmla="*/ 2822960 h 3062599"/>
              <a:gd name="connsiteX585" fmla="*/ 5041764 w 5741221"/>
              <a:gd name="connsiteY585" fmla="*/ 2827234 h 3062599"/>
              <a:gd name="connsiteX586" fmla="*/ 5078084 w 5741221"/>
              <a:gd name="connsiteY586" fmla="*/ 2844325 h 3062599"/>
              <a:gd name="connsiteX587" fmla="*/ 5187755 w 5741221"/>
              <a:gd name="connsiteY587" fmla="*/ 2872099 h 3062599"/>
              <a:gd name="connsiteX588" fmla="*/ 5253985 w 5741221"/>
              <a:gd name="connsiteY588" fmla="*/ 2880645 h 3062599"/>
              <a:gd name="connsiteX589" fmla="*/ 5291017 w 5741221"/>
              <a:gd name="connsiteY589" fmla="*/ 2899161 h 3062599"/>
              <a:gd name="connsiteX590" fmla="*/ 5359383 w 5741221"/>
              <a:gd name="connsiteY590" fmla="*/ 2934768 h 3062599"/>
              <a:gd name="connsiteX591" fmla="*/ 5375762 w 5741221"/>
              <a:gd name="connsiteY591" fmla="*/ 2964678 h 3062599"/>
              <a:gd name="connsiteX592" fmla="*/ 5291729 w 5741221"/>
              <a:gd name="connsiteY592" fmla="*/ 2957557 h 3062599"/>
              <a:gd name="connsiteX593" fmla="*/ 5258258 w 5741221"/>
              <a:gd name="connsiteY593" fmla="*/ 2961830 h 3062599"/>
              <a:gd name="connsiteX594" fmla="*/ 5239742 w 5741221"/>
              <a:gd name="connsiteY594" fmla="*/ 2963254 h 3062599"/>
              <a:gd name="connsiteX595" fmla="*/ 5172088 w 5741221"/>
              <a:gd name="connsiteY595" fmla="*/ 2952572 h 3062599"/>
              <a:gd name="connsiteX596" fmla="*/ 5123662 w 5741221"/>
              <a:gd name="connsiteY596" fmla="*/ 2960406 h 3062599"/>
              <a:gd name="connsiteX597" fmla="*/ 5102297 w 5741221"/>
              <a:gd name="connsiteY597" fmla="*/ 2957557 h 3062599"/>
              <a:gd name="connsiteX598" fmla="*/ 4979095 w 5741221"/>
              <a:gd name="connsiteY598" fmla="*/ 2935480 h 3062599"/>
              <a:gd name="connsiteX599" fmla="*/ 4942063 w 5741221"/>
              <a:gd name="connsiteY599" fmla="*/ 2921949 h 3062599"/>
              <a:gd name="connsiteX600" fmla="*/ 4846635 w 5741221"/>
              <a:gd name="connsiteY600" fmla="*/ 2924798 h 3062599"/>
              <a:gd name="connsiteX601" fmla="*/ 4734116 w 5741221"/>
              <a:gd name="connsiteY601" fmla="*/ 2889903 h 3062599"/>
              <a:gd name="connsiteX602" fmla="*/ 4670022 w 5741221"/>
              <a:gd name="connsiteY602" fmla="*/ 2865689 h 3062599"/>
              <a:gd name="connsiteX603" fmla="*/ 4621596 w 5741221"/>
              <a:gd name="connsiteY603" fmla="*/ 2895600 h 3062599"/>
              <a:gd name="connsiteX604" fmla="*/ 4616611 w 5741221"/>
              <a:gd name="connsiteY604" fmla="*/ 2911267 h 3062599"/>
              <a:gd name="connsiteX605" fmla="*/ 4630854 w 5741221"/>
              <a:gd name="connsiteY605" fmla="*/ 2918389 h 3062599"/>
              <a:gd name="connsiteX606" fmla="*/ 4675719 w 5741221"/>
              <a:gd name="connsiteY606" fmla="*/ 2924798 h 3062599"/>
              <a:gd name="connsiteX607" fmla="*/ 4780405 w 5741221"/>
              <a:gd name="connsiteY607" fmla="*/ 2970375 h 3062599"/>
              <a:gd name="connsiteX608" fmla="*/ 4802482 w 5741221"/>
              <a:gd name="connsiteY608" fmla="*/ 2979633 h 3062599"/>
              <a:gd name="connsiteX609" fmla="*/ 4990490 w 5741221"/>
              <a:gd name="connsiteY609" fmla="*/ 3026635 h 3062599"/>
              <a:gd name="connsiteX610" fmla="*/ 5037491 w 5741221"/>
              <a:gd name="connsiteY610" fmla="*/ 3033045 h 3062599"/>
              <a:gd name="connsiteX611" fmla="*/ 5071675 w 5741221"/>
              <a:gd name="connsiteY611" fmla="*/ 3028772 h 3062599"/>
              <a:gd name="connsiteX612" fmla="*/ 5075947 w 5741221"/>
              <a:gd name="connsiteY612" fmla="*/ 3026635 h 3062599"/>
              <a:gd name="connsiteX613" fmla="*/ 5137905 w 5741221"/>
              <a:gd name="connsiteY613" fmla="*/ 3025211 h 3062599"/>
              <a:gd name="connsiteX614" fmla="*/ 5218377 w 5741221"/>
              <a:gd name="connsiteY614" fmla="*/ 3024499 h 3062599"/>
              <a:gd name="connsiteX615" fmla="*/ 5242591 w 5741221"/>
              <a:gd name="connsiteY615" fmla="*/ 3021650 h 3062599"/>
              <a:gd name="connsiteX616" fmla="*/ 5574452 w 5741221"/>
              <a:gd name="connsiteY616" fmla="*/ 3021650 h 3062599"/>
              <a:gd name="connsiteX617" fmla="*/ 5721155 w 5741221"/>
              <a:gd name="connsiteY617" fmla="*/ 3043727 h 3062599"/>
              <a:gd name="connsiteX618" fmla="*/ 5738958 w 5741221"/>
              <a:gd name="connsiteY618" fmla="*/ 3060819 h 3062599"/>
              <a:gd name="connsiteX619" fmla="*/ 5714033 w 5741221"/>
              <a:gd name="connsiteY619" fmla="*/ 3062243 h 3062599"/>
              <a:gd name="connsiteX620" fmla="*/ 4241308 w 5741221"/>
              <a:gd name="connsiteY620" fmla="*/ 3062243 h 3062599"/>
              <a:gd name="connsiteX621" fmla="*/ 3977101 w 5741221"/>
              <a:gd name="connsiteY621" fmla="*/ 3033045 h 3062599"/>
              <a:gd name="connsiteX622" fmla="*/ 3785532 w 5741221"/>
              <a:gd name="connsiteY622" fmla="*/ 3055121 h 3062599"/>
              <a:gd name="connsiteX623" fmla="*/ 3735682 w 5741221"/>
              <a:gd name="connsiteY623" fmla="*/ 3062243 h 3062599"/>
              <a:gd name="connsiteX624" fmla="*/ 41762 w 5741221"/>
              <a:gd name="connsiteY624" fmla="*/ 3062243 h 3062599"/>
              <a:gd name="connsiteX625" fmla="*/ 13276 w 5741221"/>
              <a:gd name="connsiteY625" fmla="*/ 3033757 h 3062599"/>
              <a:gd name="connsiteX626" fmla="*/ 13276 w 5741221"/>
              <a:gd name="connsiteY626" fmla="*/ 2751034 h 3062599"/>
              <a:gd name="connsiteX627" fmla="*/ 16837 w 5741221"/>
              <a:gd name="connsiteY627" fmla="*/ 2736791 h 3062599"/>
              <a:gd name="connsiteX628" fmla="*/ 16837 w 5741221"/>
              <a:gd name="connsiteY628" fmla="*/ 2741776 h 3062599"/>
              <a:gd name="connsiteX629" fmla="*/ 214102 w 5741221"/>
              <a:gd name="connsiteY629" fmla="*/ 2721836 h 3062599"/>
              <a:gd name="connsiteX630" fmla="*/ 219087 w 5741221"/>
              <a:gd name="connsiteY630" fmla="*/ 2696910 h 3062599"/>
              <a:gd name="connsiteX631" fmla="*/ 145024 w 5741221"/>
              <a:gd name="connsiteY631" fmla="*/ 2595785 h 3062599"/>
              <a:gd name="connsiteX632" fmla="*/ 130069 w 5741221"/>
              <a:gd name="connsiteY632" fmla="*/ 2575132 h 3062599"/>
              <a:gd name="connsiteX633" fmla="*/ 42474 w 5741221"/>
              <a:gd name="connsiteY633" fmla="*/ 2679107 h 3062599"/>
              <a:gd name="connsiteX634" fmla="*/ 24671 w 5741221"/>
              <a:gd name="connsiteY634" fmla="*/ 2686940 h 3062599"/>
              <a:gd name="connsiteX635" fmla="*/ 19686 w 5741221"/>
              <a:gd name="connsiteY635" fmla="*/ 2669136 h 3062599"/>
              <a:gd name="connsiteX636" fmla="*/ 88052 w 5741221"/>
              <a:gd name="connsiteY636" fmla="*/ 2483265 h 3062599"/>
              <a:gd name="connsiteX637" fmla="*/ 89476 w 5741221"/>
              <a:gd name="connsiteY637" fmla="*/ 2445521 h 3062599"/>
              <a:gd name="connsiteX638" fmla="*/ 16837 w 5741221"/>
              <a:gd name="connsiteY638" fmla="*/ 2411338 h 3062599"/>
              <a:gd name="connsiteX639" fmla="*/ 16837 w 5741221"/>
              <a:gd name="connsiteY639" fmla="*/ 2417035 h 3062599"/>
              <a:gd name="connsiteX640" fmla="*/ 13276 w 5741221"/>
              <a:gd name="connsiteY640" fmla="*/ 2403505 h 3062599"/>
              <a:gd name="connsiteX641" fmla="*/ 143905 w 5741221"/>
              <a:gd name="connsiteY641" fmla="*/ 2003817 h 3062599"/>
              <a:gd name="connsiteX642" fmla="*/ 280937 w 5741221"/>
              <a:gd name="connsiteY642" fmla="*/ 910164 h 3062599"/>
              <a:gd name="connsiteX643" fmla="*/ 502523 w 5741221"/>
              <a:gd name="connsiteY643" fmla="*/ 794759 h 3062599"/>
              <a:gd name="connsiteX644" fmla="*/ 633559 w 5741221"/>
              <a:gd name="connsiteY644" fmla="*/ 744908 h 3062599"/>
              <a:gd name="connsiteX645" fmla="*/ 724002 w 5741221"/>
              <a:gd name="connsiteY645" fmla="*/ 690073 h 3062599"/>
              <a:gd name="connsiteX646" fmla="*/ 1063697 w 5741221"/>
              <a:gd name="connsiteY646" fmla="*/ 664435 h 3062599"/>
              <a:gd name="connsiteX647" fmla="*/ 1128502 w 5741221"/>
              <a:gd name="connsiteY647" fmla="*/ 731378 h 3062599"/>
              <a:gd name="connsiteX648" fmla="*/ 1136336 w 5741221"/>
              <a:gd name="connsiteY648" fmla="*/ 836063 h 3062599"/>
              <a:gd name="connsiteX649" fmla="*/ 1149867 w 5741221"/>
              <a:gd name="connsiteY649" fmla="*/ 779091 h 3062599"/>
              <a:gd name="connsiteX650" fmla="*/ 1081501 w 5741221"/>
              <a:gd name="connsiteY650" fmla="*/ 537673 h 3062599"/>
              <a:gd name="connsiteX651" fmla="*/ 1003876 w 5741221"/>
              <a:gd name="connsiteY651" fmla="*/ 470019 h 3062599"/>
              <a:gd name="connsiteX652" fmla="*/ 967557 w 5741221"/>
              <a:gd name="connsiteY652" fmla="*/ 408774 h 3062599"/>
              <a:gd name="connsiteX653" fmla="*/ 890645 w 5741221"/>
              <a:gd name="connsiteY653" fmla="*/ 138869 h 3062599"/>
              <a:gd name="connsiteX654" fmla="*/ 887796 w 5741221"/>
              <a:gd name="connsiteY654" fmla="*/ 51987 h 3062599"/>
              <a:gd name="connsiteX655" fmla="*/ 902039 w 5741221"/>
              <a:gd name="connsiteY655" fmla="*/ 25637 h 3062599"/>
              <a:gd name="connsiteX656" fmla="*/ 936934 w 5741221"/>
              <a:gd name="connsiteY656" fmla="*/ 0 h 3062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</a:cxnLst>
            <a:rect l="l" t="t" r="r" b="b"/>
            <a:pathLst>
              <a:path w="5741221" h="3062599">
                <a:moveTo>
                  <a:pt x="2985788" y="2889903"/>
                </a:moveTo>
                <a:cubicBezTo>
                  <a:pt x="2970833" y="2888478"/>
                  <a:pt x="2962288" y="2892039"/>
                  <a:pt x="2961575" y="2909843"/>
                </a:cubicBezTo>
                <a:cubicBezTo>
                  <a:pt x="2960151" y="2941178"/>
                  <a:pt x="2945908" y="2967527"/>
                  <a:pt x="2923119" y="2989604"/>
                </a:cubicBezTo>
                <a:cubicBezTo>
                  <a:pt x="2920271" y="2993164"/>
                  <a:pt x="2916710" y="2998149"/>
                  <a:pt x="2911013" y="2996013"/>
                </a:cubicBezTo>
                <a:cubicBezTo>
                  <a:pt x="2905316" y="2993164"/>
                  <a:pt x="2906740" y="2987467"/>
                  <a:pt x="2906740" y="2982482"/>
                </a:cubicBezTo>
                <a:cubicBezTo>
                  <a:pt x="2907452" y="2968239"/>
                  <a:pt x="2906740" y="2953284"/>
                  <a:pt x="2909588" y="2939753"/>
                </a:cubicBezTo>
                <a:cubicBezTo>
                  <a:pt x="2912437" y="2924798"/>
                  <a:pt x="2910301" y="2918389"/>
                  <a:pt x="2893921" y="2924086"/>
                </a:cubicBezTo>
                <a:cubicBezTo>
                  <a:pt x="2877542" y="2929783"/>
                  <a:pt x="2861162" y="2931920"/>
                  <a:pt x="2844071" y="2931207"/>
                </a:cubicBezTo>
                <a:cubicBezTo>
                  <a:pt x="2827691" y="2930495"/>
                  <a:pt x="2827691" y="2937617"/>
                  <a:pt x="2832676" y="2949723"/>
                </a:cubicBezTo>
                <a:cubicBezTo>
                  <a:pt x="2854041" y="3003847"/>
                  <a:pt x="2898194" y="3034469"/>
                  <a:pt x="2960863" y="3035181"/>
                </a:cubicBezTo>
                <a:cubicBezTo>
                  <a:pt x="2985076" y="3034469"/>
                  <a:pt x="3016411" y="3030908"/>
                  <a:pt x="3029942" y="2999574"/>
                </a:cubicBezTo>
                <a:cubicBezTo>
                  <a:pt x="3043473" y="2968951"/>
                  <a:pt x="3042048" y="2936904"/>
                  <a:pt x="3019972" y="2909131"/>
                </a:cubicBezTo>
                <a:cubicBezTo>
                  <a:pt x="3011426" y="2897736"/>
                  <a:pt x="3000031" y="2891327"/>
                  <a:pt x="2985788" y="2889903"/>
                </a:cubicBezTo>
                <a:close/>
                <a:moveTo>
                  <a:pt x="1577869" y="2827946"/>
                </a:moveTo>
                <a:cubicBezTo>
                  <a:pt x="1535852" y="2832219"/>
                  <a:pt x="1514487" y="2859992"/>
                  <a:pt x="1502381" y="2897024"/>
                </a:cubicBezTo>
                <a:cubicBezTo>
                  <a:pt x="1488850" y="2936904"/>
                  <a:pt x="1494547" y="2971088"/>
                  <a:pt x="1523033" y="2991028"/>
                </a:cubicBezTo>
                <a:cubicBezTo>
                  <a:pt x="1606355" y="3050136"/>
                  <a:pt x="1701071" y="3033045"/>
                  <a:pt x="1765876" y="2946163"/>
                </a:cubicBezTo>
                <a:cubicBezTo>
                  <a:pt x="1770149" y="2941178"/>
                  <a:pt x="1772998" y="2934768"/>
                  <a:pt x="1763740" y="2933344"/>
                </a:cubicBezTo>
                <a:cubicBezTo>
                  <a:pt x="1730269" y="2927646"/>
                  <a:pt x="1701783" y="2909843"/>
                  <a:pt x="1671160" y="2890615"/>
                </a:cubicBezTo>
                <a:cubicBezTo>
                  <a:pt x="1666888" y="2926222"/>
                  <a:pt x="1667600" y="2960406"/>
                  <a:pt x="1645523" y="2991028"/>
                </a:cubicBezTo>
                <a:cubicBezTo>
                  <a:pt x="1616325" y="2951860"/>
                  <a:pt x="1606355" y="2911267"/>
                  <a:pt x="1613476" y="2865689"/>
                </a:cubicBezTo>
                <a:cubicBezTo>
                  <a:pt x="1617749" y="2835779"/>
                  <a:pt x="1609203" y="2824385"/>
                  <a:pt x="1577869" y="2827946"/>
                </a:cubicBezTo>
                <a:close/>
                <a:moveTo>
                  <a:pt x="1994566" y="2817709"/>
                </a:moveTo>
                <a:cubicBezTo>
                  <a:pt x="1986465" y="2816374"/>
                  <a:pt x="1978097" y="2816552"/>
                  <a:pt x="1969551" y="2817976"/>
                </a:cubicBezTo>
                <a:cubicBezTo>
                  <a:pt x="1950323" y="2820824"/>
                  <a:pt x="1940353" y="2827946"/>
                  <a:pt x="1946762" y="2851446"/>
                </a:cubicBezTo>
                <a:cubicBezTo>
                  <a:pt x="1959581" y="2897024"/>
                  <a:pt x="1951747" y="2940465"/>
                  <a:pt x="1923261" y="2983194"/>
                </a:cubicBezTo>
                <a:cubicBezTo>
                  <a:pt x="1904746" y="2956132"/>
                  <a:pt x="1898336" y="2929071"/>
                  <a:pt x="1894775" y="2900585"/>
                </a:cubicBezTo>
                <a:cubicBezTo>
                  <a:pt x="1893351" y="2886342"/>
                  <a:pt x="1888366" y="2884918"/>
                  <a:pt x="1877684" y="2893463"/>
                </a:cubicBezTo>
                <a:cubicBezTo>
                  <a:pt x="1856319" y="2911267"/>
                  <a:pt x="1832818" y="2923374"/>
                  <a:pt x="1806469" y="2931207"/>
                </a:cubicBezTo>
                <a:cubicBezTo>
                  <a:pt x="1792938" y="2935480"/>
                  <a:pt x="1795787" y="2941178"/>
                  <a:pt x="1802908" y="2948299"/>
                </a:cubicBezTo>
                <a:cubicBezTo>
                  <a:pt x="1864153" y="3013104"/>
                  <a:pt x="1927534" y="3038030"/>
                  <a:pt x="2015841" y="2996013"/>
                </a:cubicBezTo>
                <a:cubicBezTo>
                  <a:pt x="2045039" y="2981770"/>
                  <a:pt x="2068540" y="2961118"/>
                  <a:pt x="2067828" y="2925510"/>
                </a:cubicBezTo>
                <a:cubicBezTo>
                  <a:pt x="2067828" y="2884206"/>
                  <a:pt x="2054297" y="2849310"/>
                  <a:pt x="2017977" y="2826521"/>
                </a:cubicBezTo>
                <a:cubicBezTo>
                  <a:pt x="2010500" y="2821892"/>
                  <a:pt x="2002666" y="2819044"/>
                  <a:pt x="1994566" y="2817709"/>
                </a:cubicBezTo>
                <a:close/>
                <a:moveTo>
                  <a:pt x="2678140" y="2794474"/>
                </a:moveTo>
                <a:cubicBezTo>
                  <a:pt x="2643245" y="2797323"/>
                  <a:pt x="2622592" y="2820824"/>
                  <a:pt x="2609774" y="2850734"/>
                </a:cubicBezTo>
                <a:cubicBezTo>
                  <a:pt x="2597667" y="2878508"/>
                  <a:pt x="2608349" y="2901297"/>
                  <a:pt x="2627577" y="2921237"/>
                </a:cubicBezTo>
                <a:cubicBezTo>
                  <a:pt x="2675291" y="2971088"/>
                  <a:pt x="2750067" y="2973936"/>
                  <a:pt x="2809887" y="2926222"/>
                </a:cubicBezTo>
                <a:cubicBezTo>
                  <a:pt x="2789235" y="2911979"/>
                  <a:pt x="2772144" y="2897736"/>
                  <a:pt x="2758613" y="2879220"/>
                </a:cubicBezTo>
                <a:cubicBezTo>
                  <a:pt x="2751491" y="2868538"/>
                  <a:pt x="2746506" y="2870675"/>
                  <a:pt x="2741521" y="2881357"/>
                </a:cubicBezTo>
                <a:cubicBezTo>
                  <a:pt x="2735112" y="2893463"/>
                  <a:pt x="2727990" y="2904858"/>
                  <a:pt x="2720869" y="2916252"/>
                </a:cubicBezTo>
                <a:cubicBezTo>
                  <a:pt x="2717308" y="2921949"/>
                  <a:pt x="2713035" y="2929783"/>
                  <a:pt x="2705914" y="2928359"/>
                </a:cubicBezTo>
                <a:cubicBezTo>
                  <a:pt x="2697368" y="2926935"/>
                  <a:pt x="2698792" y="2917677"/>
                  <a:pt x="2698080" y="2911267"/>
                </a:cubicBezTo>
                <a:cubicBezTo>
                  <a:pt x="2693807" y="2885630"/>
                  <a:pt x="2698080" y="2861417"/>
                  <a:pt x="2709475" y="2837916"/>
                </a:cubicBezTo>
                <a:cubicBezTo>
                  <a:pt x="2723718" y="2809430"/>
                  <a:pt x="2711611" y="2791626"/>
                  <a:pt x="2678140" y="2794474"/>
                </a:cubicBezTo>
                <a:close/>
                <a:moveTo>
                  <a:pt x="563768" y="2701895"/>
                </a:moveTo>
                <a:cubicBezTo>
                  <a:pt x="549525" y="2700471"/>
                  <a:pt x="538131" y="2700471"/>
                  <a:pt x="534570" y="2719699"/>
                </a:cubicBezTo>
                <a:cubicBezTo>
                  <a:pt x="520327" y="2793762"/>
                  <a:pt x="476886" y="2847174"/>
                  <a:pt x="414929" y="2887054"/>
                </a:cubicBezTo>
                <a:cubicBezTo>
                  <a:pt x="402822" y="2894175"/>
                  <a:pt x="394988" y="2894888"/>
                  <a:pt x="395701" y="2876372"/>
                </a:cubicBezTo>
                <a:cubicBezTo>
                  <a:pt x="397837" y="2842901"/>
                  <a:pt x="404959" y="2810142"/>
                  <a:pt x="416353" y="2778095"/>
                </a:cubicBezTo>
                <a:cubicBezTo>
                  <a:pt x="421338" y="2765276"/>
                  <a:pt x="430596" y="2753882"/>
                  <a:pt x="431308" y="2737502"/>
                </a:cubicBezTo>
                <a:cubicBezTo>
                  <a:pt x="389291" y="2743200"/>
                  <a:pt x="349411" y="2746761"/>
                  <a:pt x="308818" y="2741776"/>
                </a:cubicBezTo>
                <a:cubicBezTo>
                  <a:pt x="293151" y="2739639"/>
                  <a:pt x="273923" y="2724684"/>
                  <a:pt x="264665" y="2737502"/>
                </a:cubicBezTo>
                <a:cubicBezTo>
                  <a:pt x="255407" y="2749609"/>
                  <a:pt x="267514" y="2769549"/>
                  <a:pt x="272499" y="2785217"/>
                </a:cubicBezTo>
                <a:cubicBezTo>
                  <a:pt x="298136" y="2865689"/>
                  <a:pt x="338016" y="2935480"/>
                  <a:pt x="425611" y="2962542"/>
                </a:cubicBezTo>
                <a:cubicBezTo>
                  <a:pt x="453385" y="2974649"/>
                  <a:pt x="483295" y="2980346"/>
                  <a:pt x="513917" y="2981058"/>
                </a:cubicBezTo>
                <a:cubicBezTo>
                  <a:pt x="560207" y="2981770"/>
                  <a:pt x="605073" y="2974649"/>
                  <a:pt x="632134" y="2931920"/>
                </a:cubicBezTo>
                <a:cubicBezTo>
                  <a:pt x="659908" y="2889191"/>
                  <a:pt x="669166" y="2842189"/>
                  <a:pt x="657772" y="2792338"/>
                </a:cubicBezTo>
                <a:cubicBezTo>
                  <a:pt x="647089" y="2743200"/>
                  <a:pt x="609345" y="2707593"/>
                  <a:pt x="563768" y="2701895"/>
                </a:cubicBezTo>
                <a:close/>
                <a:moveTo>
                  <a:pt x="832282" y="2552166"/>
                </a:moveTo>
                <a:cubicBezTo>
                  <a:pt x="827041" y="2552300"/>
                  <a:pt x="820854" y="2553768"/>
                  <a:pt x="813732" y="2556617"/>
                </a:cubicBezTo>
                <a:cubicBezTo>
                  <a:pt x="783110" y="2568723"/>
                  <a:pt x="771003" y="2594361"/>
                  <a:pt x="768155" y="2625695"/>
                </a:cubicBezTo>
                <a:cubicBezTo>
                  <a:pt x="765306" y="2657742"/>
                  <a:pt x="780261" y="2678394"/>
                  <a:pt x="809459" y="2689789"/>
                </a:cubicBezTo>
                <a:cubicBezTo>
                  <a:pt x="871416" y="2715426"/>
                  <a:pt x="922691" y="2701183"/>
                  <a:pt x="966132" y="2647772"/>
                </a:cubicBezTo>
                <a:cubicBezTo>
                  <a:pt x="978951" y="2632104"/>
                  <a:pt x="978239" y="2624983"/>
                  <a:pt x="956162" y="2622135"/>
                </a:cubicBezTo>
                <a:cubicBezTo>
                  <a:pt x="939783" y="2619998"/>
                  <a:pt x="925540" y="2612164"/>
                  <a:pt x="912009" y="2603618"/>
                </a:cubicBezTo>
                <a:cubicBezTo>
                  <a:pt x="902039" y="2597209"/>
                  <a:pt x="899190" y="2600770"/>
                  <a:pt x="899190" y="2611452"/>
                </a:cubicBezTo>
                <a:cubicBezTo>
                  <a:pt x="899190" y="2632104"/>
                  <a:pt x="896342" y="2652757"/>
                  <a:pt x="885659" y="2672697"/>
                </a:cubicBezTo>
                <a:cubicBezTo>
                  <a:pt x="869992" y="2661303"/>
                  <a:pt x="862871" y="2647060"/>
                  <a:pt x="858598" y="2630680"/>
                </a:cubicBezTo>
                <a:cubicBezTo>
                  <a:pt x="855037" y="2615725"/>
                  <a:pt x="852901" y="2600770"/>
                  <a:pt x="853613" y="2585815"/>
                </a:cubicBezTo>
                <a:cubicBezTo>
                  <a:pt x="855215" y="2563382"/>
                  <a:pt x="848005" y="2551765"/>
                  <a:pt x="832282" y="2552166"/>
                </a:cubicBezTo>
                <a:close/>
                <a:moveTo>
                  <a:pt x="1136336" y="2525282"/>
                </a:moveTo>
                <a:cubicBezTo>
                  <a:pt x="1112123" y="2525282"/>
                  <a:pt x="1105714" y="2533828"/>
                  <a:pt x="1111411" y="2557329"/>
                </a:cubicBezTo>
                <a:cubicBezTo>
                  <a:pt x="1118532" y="2585815"/>
                  <a:pt x="1116396" y="2614301"/>
                  <a:pt x="1105001" y="2641362"/>
                </a:cubicBezTo>
                <a:cubicBezTo>
                  <a:pt x="1103577" y="2645635"/>
                  <a:pt x="1102153" y="2652757"/>
                  <a:pt x="1095744" y="2651333"/>
                </a:cubicBezTo>
                <a:cubicBezTo>
                  <a:pt x="1092895" y="2650621"/>
                  <a:pt x="1090046" y="2645635"/>
                  <a:pt x="1087910" y="2642075"/>
                </a:cubicBezTo>
                <a:cubicBezTo>
                  <a:pt x="1077940" y="2624983"/>
                  <a:pt x="1074379" y="2605043"/>
                  <a:pt x="1068682" y="2581542"/>
                </a:cubicBezTo>
                <a:cubicBezTo>
                  <a:pt x="1047317" y="2602194"/>
                  <a:pt x="1023816" y="2615013"/>
                  <a:pt x="997467" y="2625695"/>
                </a:cubicBezTo>
                <a:cubicBezTo>
                  <a:pt x="1050166" y="2688364"/>
                  <a:pt x="1127790" y="2698334"/>
                  <a:pt x="1183338" y="2652045"/>
                </a:cubicBezTo>
                <a:cubicBezTo>
                  <a:pt x="1206839" y="2632817"/>
                  <a:pt x="1212536" y="2609316"/>
                  <a:pt x="1201142" y="2577269"/>
                </a:cubicBezTo>
                <a:cubicBezTo>
                  <a:pt x="1189747" y="2545935"/>
                  <a:pt x="1163398" y="2524570"/>
                  <a:pt x="1136336" y="2525282"/>
                </a:cubicBezTo>
                <a:close/>
                <a:moveTo>
                  <a:pt x="3272785" y="2504630"/>
                </a:moveTo>
                <a:cubicBezTo>
                  <a:pt x="3270648" y="2508903"/>
                  <a:pt x="3265663" y="2513175"/>
                  <a:pt x="3257830" y="2517449"/>
                </a:cubicBezTo>
                <a:cubicBezTo>
                  <a:pt x="3254981" y="2518873"/>
                  <a:pt x="3252132" y="2520297"/>
                  <a:pt x="3252132" y="2524570"/>
                </a:cubicBezTo>
                <a:cubicBezTo>
                  <a:pt x="3267088" y="2521721"/>
                  <a:pt x="3272785" y="2516024"/>
                  <a:pt x="3272785" y="2504630"/>
                </a:cubicBezTo>
                <a:close/>
                <a:moveTo>
                  <a:pt x="3923689" y="2394247"/>
                </a:moveTo>
                <a:cubicBezTo>
                  <a:pt x="3905173" y="2397808"/>
                  <a:pt x="3893779" y="2409914"/>
                  <a:pt x="3888794" y="2428430"/>
                </a:cubicBezTo>
                <a:cubicBezTo>
                  <a:pt x="3894491" y="2407777"/>
                  <a:pt x="3927250" y="2393534"/>
                  <a:pt x="3951463" y="2401368"/>
                </a:cubicBezTo>
                <a:cubicBezTo>
                  <a:pt x="3955024" y="2402792"/>
                  <a:pt x="3957873" y="2404217"/>
                  <a:pt x="3960721" y="2405641"/>
                </a:cubicBezTo>
                <a:cubicBezTo>
                  <a:pt x="3950751" y="2396383"/>
                  <a:pt x="3938644" y="2391398"/>
                  <a:pt x="3923689" y="2394247"/>
                </a:cubicBezTo>
                <a:close/>
                <a:moveTo>
                  <a:pt x="1741663" y="2258938"/>
                </a:moveTo>
                <a:cubicBezTo>
                  <a:pt x="1707480" y="2297394"/>
                  <a:pt x="1669024" y="2331577"/>
                  <a:pt x="1624871" y="2357927"/>
                </a:cubicBezTo>
                <a:cubicBezTo>
                  <a:pt x="1610628" y="2366473"/>
                  <a:pt x="1620598" y="2372882"/>
                  <a:pt x="1627007" y="2379291"/>
                </a:cubicBezTo>
                <a:cubicBezTo>
                  <a:pt x="1662615" y="2414187"/>
                  <a:pt x="1691813" y="2454067"/>
                  <a:pt x="1718162" y="2496084"/>
                </a:cubicBezTo>
                <a:cubicBezTo>
                  <a:pt x="1745936" y="2540237"/>
                  <a:pt x="1777271" y="2582254"/>
                  <a:pt x="1820000" y="2613589"/>
                </a:cubicBezTo>
                <a:cubicBezTo>
                  <a:pt x="1857031" y="2642787"/>
                  <a:pt x="1899760" y="2656318"/>
                  <a:pt x="1946762" y="2655605"/>
                </a:cubicBezTo>
                <a:cubicBezTo>
                  <a:pt x="1953172" y="2655605"/>
                  <a:pt x="1961718" y="2657742"/>
                  <a:pt x="1965278" y="2651333"/>
                </a:cubicBezTo>
                <a:cubicBezTo>
                  <a:pt x="1970263" y="2644211"/>
                  <a:pt x="1961718" y="2639938"/>
                  <a:pt x="1957445" y="2634953"/>
                </a:cubicBezTo>
                <a:cubicBezTo>
                  <a:pt x="1943202" y="2617861"/>
                  <a:pt x="1931807" y="2599346"/>
                  <a:pt x="1926110" y="2577981"/>
                </a:cubicBezTo>
                <a:cubicBezTo>
                  <a:pt x="1922549" y="2565163"/>
                  <a:pt x="1915428" y="2560178"/>
                  <a:pt x="1901897" y="2558041"/>
                </a:cubicBezTo>
                <a:cubicBezTo>
                  <a:pt x="1847061" y="2550207"/>
                  <a:pt x="1807181" y="2520297"/>
                  <a:pt x="1781544" y="2471871"/>
                </a:cubicBezTo>
                <a:cubicBezTo>
                  <a:pt x="1760179" y="2432703"/>
                  <a:pt x="1750921" y="2389974"/>
                  <a:pt x="1750209" y="2345820"/>
                </a:cubicBezTo>
                <a:cubicBezTo>
                  <a:pt x="1749497" y="2317334"/>
                  <a:pt x="1750209" y="2289561"/>
                  <a:pt x="1750209" y="2261075"/>
                </a:cubicBezTo>
                <a:lnTo>
                  <a:pt x="1741663" y="2258938"/>
                </a:lnTo>
                <a:close/>
                <a:moveTo>
                  <a:pt x="4407951" y="2189860"/>
                </a:moveTo>
                <a:cubicBezTo>
                  <a:pt x="4392996" y="2187723"/>
                  <a:pt x="4379465" y="2189860"/>
                  <a:pt x="4365934" y="2196269"/>
                </a:cubicBezTo>
                <a:cubicBezTo>
                  <a:pt x="4321069" y="2217633"/>
                  <a:pt x="4289734" y="2286712"/>
                  <a:pt x="4303977" y="2334426"/>
                </a:cubicBezTo>
                <a:cubicBezTo>
                  <a:pt x="4307538" y="2346533"/>
                  <a:pt x="4304690" y="2357927"/>
                  <a:pt x="4300416" y="2368609"/>
                </a:cubicBezTo>
                <a:cubicBezTo>
                  <a:pt x="4294719" y="2384276"/>
                  <a:pt x="4286173" y="2399231"/>
                  <a:pt x="4279052" y="2414187"/>
                </a:cubicBezTo>
                <a:cubicBezTo>
                  <a:pt x="4269794" y="2432703"/>
                  <a:pt x="4269794" y="2451219"/>
                  <a:pt x="4279764" y="2469734"/>
                </a:cubicBezTo>
                <a:cubicBezTo>
                  <a:pt x="4283325" y="2476856"/>
                  <a:pt x="4286886" y="2484689"/>
                  <a:pt x="4287598" y="2493235"/>
                </a:cubicBezTo>
                <a:cubicBezTo>
                  <a:pt x="4292583" y="2537389"/>
                  <a:pt x="4309675" y="2577269"/>
                  <a:pt x="4337448" y="2612164"/>
                </a:cubicBezTo>
                <a:cubicBezTo>
                  <a:pt x="4339585" y="2615013"/>
                  <a:pt x="4341009" y="2617861"/>
                  <a:pt x="4340297" y="2621422"/>
                </a:cubicBezTo>
                <a:cubicBezTo>
                  <a:pt x="4344570" y="2655605"/>
                  <a:pt x="4347419" y="2689789"/>
                  <a:pt x="4376617" y="2714002"/>
                </a:cubicBezTo>
                <a:cubicBezTo>
                  <a:pt x="4404391" y="2737502"/>
                  <a:pt x="4430740" y="2745336"/>
                  <a:pt x="4467772" y="2727533"/>
                </a:cubicBezTo>
                <a:cubicBezTo>
                  <a:pt x="4474181" y="2724684"/>
                  <a:pt x="4480591" y="2722548"/>
                  <a:pt x="4487000" y="2720411"/>
                </a:cubicBezTo>
                <a:cubicBezTo>
                  <a:pt x="4477742" y="2718275"/>
                  <a:pt x="4469196" y="2712577"/>
                  <a:pt x="4459938" y="2704032"/>
                </a:cubicBezTo>
                <a:cubicBezTo>
                  <a:pt x="4430028" y="2674833"/>
                  <a:pt x="4408663" y="2639226"/>
                  <a:pt x="4385874" y="2605043"/>
                </a:cubicBezTo>
                <a:cubicBezTo>
                  <a:pt x="4363798" y="2572996"/>
                  <a:pt x="4344570" y="2539525"/>
                  <a:pt x="4325342" y="2506054"/>
                </a:cubicBezTo>
                <a:cubicBezTo>
                  <a:pt x="4318933" y="2494660"/>
                  <a:pt x="4315372" y="2482553"/>
                  <a:pt x="4320357" y="2469734"/>
                </a:cubicBezTo>
                <a:cubicBezTo>
                  <a:pt x="4346706" y="2404217"/>
                  <a:pt x="4370919" y="2337987"/>
                  <a:pt x="4405815" y="2276030"/>
                </a:cubicBezTo>
                <a:cubicBezTo>
                  <a:pt x="4417921" y="2255378"/>
                  <a:pt x="4432877" y="2245407"/>
                  <a:pt x="4457802" y="2252529"/>
                </a:cubicBezTo>
                <a:cubicBezTo>
                  <a:pt x="4488424" y="2261075"/>
                  <a:pt x="4519046" y="2268908"/>
                  <a:pt x="4548957" y="2279590"/>
                </a:cubicBezTo>
                <a:cubicBezTo>
                  <a:pt x="4565336" y="2290273"/>
                  <a:pt x="4584564" y="2291697"/>
                  <a:pt x="4600944" y="2300955"/>
                </a:cubicBezTo>
                <a:cubicBezTo>
                  <a:pt x="4632278" y="2317334"/>
                  <a:pt x="4640824" y="2337275"/>
                  <a:pt x="4640112" y="2372170"/>
                </a:cubicBezTo>
                <a:cubicBezTo>
                  <a:pt x="4639400" y="2405641"/>
                  <a:pt x="4631566" y="2438400"/>
                  <a:pt x="4634415" y="2471871"/>
                </a:cubicBezTo>
                <a:cubicBezTo>
                  <a:pt x="4629430" y="2485402"/>
                  <a:pt x="4621596" y="2497508"/>
                  <a:pt x="4614475" y="2509615"/>
                </a:cubicBezTo>
                <a:cubicBezTo>
                  <a:pt x="4595247" y="2542374"/>
                  <a:pt x="4561775" y="2553768"/>
                  <a:pt x="4517622" y="2544510"/>
                </a:cubicBezTo>
                <a:cubicBezTo>
                  <a:pt x="4514774" y="2543798"/>
                  <a:pt x="4519046" y="2544510"/>
                  <a:pt x="4515486" y="2543798"/>
                </a:cubicBezTo>
                <a:cubicBezTo>
                  <a:pt x="4439998" y="2521721"/>
                  <a:pt x="4427179" y="2498220"/>
                  <a:pt x="4447831" y="2405641"/>
                </a:cubicBezTo>
                <a:cubicBezTo>
                  <a:pt x="4452817" y="2382852"/>
                  <a:pt x="4462787" y="2359351"/>
                  <a:pt x="4490560" y="2355079"/>
                </a:cubicBezTo>
                <a:cubicBezTo>
                  <a:pt x="4519046" y="2350805"/>
                  <a:pt x="4531153" y="2374306"/>
                  <a:pt x="4544684" y="2392822"/>
                </a:cubicBezTo>
                <a:cubicBezTo>
                  <a:pt x="4550381" y="2401368"/>
                  <a:pt x="4555366" y="2410626"/>
                  <a:pt x="4558215" y="2419884"/>
                </a:cubicBezTo>
                <a:cubicBezTo>
                  <a:pt x="4564624" y="2438400"/>
                  <a:pt x="4557503" y="2447658"/>
                  <a:pt x="4536850" y="2446234"/>
                </a:cubicBezTo>
                <a:cubicBezTo>
                  <a:pt x="4528304" y="2445521"/>
                  <a:pt x="4519759" y="2445521"/>
                  <a:pt x="4515486" y="2454779"/>
                </a:cubicBezTo>
                <a:cubicBezTo>
                  <a:pt x="4512637" y="2461189"/>
                  <a:pt x="4514061" y="2466886"/>
                  <a:pt x="4519759" y="2470446"/>
                </a:cubicBezTo>
                <a:cubicBezTo>
                  <a:pt x="4527592" y="2476144"/>
                  <a:pt x="4536138" y="2472583"/>
                  <a:pt x="4543260" y="2468310"/>
                </a:cubicBezTo>
                <a:cubicBezTo>
                  <a:pt x="4565336" y="2454779"/>
                  <a:pt x="4579579" y="2417035"/>
                  <a:pt x="4573882" y="2389974"/>
                </a:cubicBezTo>
                <a:cubicBezTo>
                  <a:pt x="4567473" y="2362200"/>
                  <a:pt x="4550381" y="2347957"/>
                  <a:pt x="4518334" y="2343684"/>
                </a:cubicBezTo>
                <a:cubicBezTo>
                  <a:pt x="4511925" y="2342972"/>
                  <a:pt x="4504803" y="2341548"/>
                  <a:pt x="4498394" y="2340836"/>
                </a:cubicBezTo>
                <a:cubicBezTo>
                  <a:pt x="4455665" y="2335138"/>
                  <a:pt x="4437862" y="2347245"/>
                  <a:pt x="4428603" y="2389262"/>
                </a:cubicBezTo>
                <a:cubicBezTo>
                  <a:pt x="4425755" y="2402080"/>
                  <a:pt x="4423619" y="2415611"/>
                  <a:pt x="4419346" y="2428430"/>
                </a:cubicBezTo>
                <a:cubicBezTo>
                  <a:pt x="4402966" y="2474720"/>
                  <a:pt x="4416497" y="2513888"/>
                  <a:pt x="4443559" y="2551632"/>
                </a:cubicBezTo>
                <a:cubicBezTo>
                  <a:pt x="4457089" y="2570147"/>
                  <a:pt x="4470620" y="2587239"/>
                  <a:pt x="4487712" y="2602906"/>
                </a:cubicBezTo>
                <a:cubicBezTo>
                  <a:pt x="4516198" y="2629256"/>
                  <a:pt x="4537563" y="2629968"/>
                  <a:pt x="4567473" y="2602906"/>
                </a:cubicBezTo>
                <a:cubicBezTo>
                  <a:pt x="4606641" y="2568011"/>
                  <a:pt x="4642961" y="2530267"/>
                  <a:pt x="4678568" y="2492523"/>
                </a:cubicBezTo>
                <a:cubicBezTo>
                  <a:pt x="4683553" y="2487538"/>
                  <a:pt x="4688538" y="2481841"/>
                  <a:pt x="4693523" y="2476856"/>
                </a:cubicBezTo>
                <a:cubicBezTo>
                  <a:pt x="4703493" y="2469734"/>
                  <a:pt x="4699220" y="2460477"/>
                  <a:pt x="4697084" y="2451931"/>
                </a:cubicBezTo>
                <a:cubicBezTo>
                  <a:pt x="4686402" y="2403505"/>
                  <a:pt x="4676432" y="2355791"/>
                  <a:pt x="4666461" y="2307364"/>
                </a:cubicBezTo>
                <a:cubicBezTo>
                  <a:pt x="4655779" y="2258226"/>
                  <a:pt x="4628718" y="2229740"/>
                  <a:pt x="4581716" y="2217633"/>
                </a:cubicBezTo>
                <a:cubicBezTo>
                  <a:pt x="4524032" y="2206951"/>
                  <a:pt x="4466348" y="2197693"/>
                  <a:pt x="4407951" y="2189860"/>
                </a:cubicBezTo>
                <a:close/>
                <a:moveTo>
                  <a:pt x="1943914" y="2137161"/>
                </a:moveTo>
                <a:cubicBezTo>
                  <a:pt x="1915428" y="2250392"/>
                  <a:pt x="1908306" y="2365761"/>
                  <a:pt x="1916852" y="2482553"/>
                </a:cubicBezTo>
                <a:cubicBezTo>
                  <a:pt x="1915428" y="2497508"/>
                  <a:pt x="1918276" y="2511039"/>
                  <a:pt x="1923973" y="2524570"/>
                </a:cubicBezTo>
                <a:cubicBezTo>
                  <a:pt x="1926822" y="2510327"/>
                  <a:pt x="1926110" y="2496796"/>
                  <a:pt x="1921125" y="2483265"/>
                </a:cubicBezTo>
                <a:cubicBezTo>
                  <a:pt x="1918989" y="2367185"/>
                  <a:pt x="1923261" y="2251817"/>
                  <a:pt x="1943914" y="2137161"/>
                </a:cubicBezTo>
                <a:close/>
                <a:moveTo>
                  <a:pt x="2336308" y="1824527"/>
                </a:moveTo>
                <a:cubicBezTo>
                  <a:pt x="2295003" y="1844467"/>
                  <a:pt x="2278624" y="1875802"/>
                  <a:pt x="2266517" y="1909273"/>
                </a:cubicBezTo>
                <a:cubicBezTo>
                  <a:pt x="2250138" y="1954138"/>
                  <a:pt x="2243017" y="2001852"/>
                  <a:pt x="2236607" y="2049566"/>
                </a:cubicBezTo>
                <a:cubicBezTo>
                  <a:pt x="2234471" y="2065234"/>
                  <a:pt x="2227349" y="2069506"/>
                  <a:pt x="2213106" y="2067370"/>
                </a:cubicBezTo>
                <a:cubicBezTo>
                  <a:pt x="2191030" y="2063097"/>
                  <a:pt x="2168241" y="2059536"/>
                  <a:pt x="2146164" y="2055263"/>
                </a:cubicBezTo>
                <a:cubicBezTo>
                  <a:pt x="2114118" y="2049566"/>
                  <a:pt x="2084919" y="2034611"/>
                  <a:pt x="2050024" y="2018231"/>
                </a:cubicBezTo>
                <a:cubicBezTo>
                  <a:pt x="2074949" y="2088734"/>
                  <a:pt x="2109845" y="2146418"/>
                  <a:pt x="2148301" y="2206239"/>
                </a:cubicBezTo>
                <a:cubicBezTo>
                  <a:pt x="2173938" y="2169920"/>
                  <a:pt x="2197439" y="2135736"/>
                  <a:pt x="2229486" y="2100841"/>
                </a:cubicBezTo>
                <a:cubicBezTo>
                  <a:pt x="2227349" y="2118645"/>
                  <a:pt x="2226637" y="2130751"/>
                  <a:pt x="2225213" y="2142146"/>
                </a:cubicBezTo>
                <a:cubicBezTo>
                  <a:pt x="2217379" y="2216921"/>
                  <a:pt x="2209546" y="2290985"/>
                  <a:pt x="2201712" y="2365761"/>
                </a:cubicBezTo>
                <a:cubicBezTo>
                  <a:pt x="2201000" y="2373594"/>
                  <a:pt x="2204560" y="2387125"/>
                  <a:pt x="2190317" y="2387125"/>
                </a:cubicBezTo>
                <a:cubicBezTo>
                  <a:pt x="2168953" y="2387125"/>
                  <a:pt x="2148301" y="2381428"/>
                  <a:pt x="2130497" y="2369322"/>
                </a:cubicBezTo>
                <a:cubicBezTo>
                  <a:pt x="2115542" y="2359351"/>
                  <a:pt x="2124088" y="2343684"/>
                  <a:pt x="2125512" y="2331577"/>
                </a:cubicBezTo>
                <a:cubicBezTo>
                  <a:pt x="2127648" y="2313774"/>
                  <a:pt x="2121239" y="2306652"/>
                  <a:pt x="2103435" y="2303091"/>
                </a:cubicBezTo>
                <a:cubicBezTo>
                  <a:pt x="2072101" y="2296682"/>
                  <a:pt x="2041478" y="2288848"/>
                  <a:pt x="2010856" y="2278878"/>
                </a:cubicBezTo>
                <a:cubicBezTo>
                  <a:pt x="1988067" y="2271045"/>
                  <a:pt x="1988067" y="2281015"/>
                  <a:pt x="1993052" y="2297394"/>
                </a:cubicBezTo>
                <a:cubicBezTo>
                  <a:pt x="2005871" y="2340123"/>
                  <a:pt x="2027947" y="2377155"/>
                  <a:pt x="2063555" y="2402792"/>
                </a:cubicBezTo>
                <a:cubicBezTo>
                  <a:pt x="2080646" y="2415611"/>
                  <a:pt x="2086344" y="2429142"/>
                  <a:pt x="2082783" y="2447658"/>
                </a:cubicBezTo>
                <a:cubicBezTo>
                  <a:pt x="2077798" y="2472583"/>
                  <a:pt x="2087768" y="2486826"/>
                  <a:pt x="2111269" y="2495372"/>
                </a:cubicBezTo>
                <a:cubicBezTo>
                  <a:pt x="2135482" y="2503918"/>
                  <a:pt x="2166817" y="2508191"/>
                  <a:pt x="2181060" y="2525994"/>
                </a:cubicBezTo>
                <a:cubicBezTo>
                  <a:pt x="2195303" y="2543798"/>
                  <a:pt x="2181060" y="2575132"/>
                  <a:pt x="2181772" y="2602194"/>
                </a:cubicBezTo>
                <a:cubicBezTo>
                  <a:pt x="2184620" y="2600058"/>
                  <a:pt x="2186757" y="2599346"/>
                  <a:pt x="2186757" y="2597921"/>
                </a:cubicBezTo>
                <a:cubicBezTo>
                  <a:pt x="2189605" y="2576557"/>
                  <a:pt x="2191742" y="2554480"/>
                  <a:pt x="2195303" y="2533116"/>
                </a:cubicBezTo>
                <a:cubicBezTo>
                  <a:pt x="2205985" y="2471871"/>
                  <a:pt x="2194590" y="2481129"/>
                  <a:pt x="2255835" y="2483977"/>
                </a:cubicBezTo>
                <a:cubicBezTo>
                  <a:pt x="2274351" y="2485402"/>
                  <a:pt x="2285033" y="2492523"/>
                  <a:pt x="2285033" y="2513175"/>
                </a:cubicBezTo>
                <a:cubicBezTo>
                  <a:pt x="2285033" y="2528131"/>
                  <a:pt x="2292867" y="2534540"/>
                  <a:pt x="2307822" y="2533116"/>
                </a:cubicBezTo>
                <a:cubicBezTo>
                  <a:pt x="2324914" y="2531692"/>
                  <a:pt x="2342718" y="2530979"/>
                  <a:pt x="2360521" y="2530267"/>
                </a:cubicBezTo>
                <a:cubicBezTo>
                  <a:pt x="2371916" y="2529555"/>
                  <a:pt x="2378325" y="2524570"/>
                  <a:pt x="2379037" y="2513888"/>
                </a:cubicBezTo>
                <a:cubicBezTo>
                  <a:pt x="2380461" y="2494660"/>
                  <a:pt x="2391856" y="2488963"/>
                  <a:pt x="2409660" y="2488963"/>
                </a:cubicBezTo>
                <a:cubicBezTo>
                  <a:pt x="2422478" y="2489675"/>
                  <a:pt x="2435297" y="2488250"/>
                  <a:pt x="2447403" y="2486114"/>
                </a:cubicBezTo>
                <a:cubicBezTo>
                  <a:pt x="2463071" y="2483265"/>
                  <a:pt x="2472329" y="2486826"/>
                  <a:pt x="2473753" y="2503918"/>
                </a:cubicBezTo>
                <a:cubicBezTo>
                  <a:pt x="2474465" y="2513888"/>
                  <a:pt x="2477314" y="2523146"/>
                  <a:pt x="2492269" y="2521009"/>
                </a:cubicBezTo>
                <a:cubicBezTo>
                  <a:pt x="2506512" y="2518873"/>
                  <a:pt x="2506512" y="2526706"/>
                  <a:pt x="2502951" y="2538101"/>
                </a:cubicBezTo>
                <a:cubicBezTo>
                  <a:pt x="2497966" y="2553768"/>
                  <a:pt x="2487996" y="2568723"/>
                  <a:pt x="2487284" y="2589375"/>
                </a:cubicBezTo>
                <a:cubicBezTo>
                  <a:pt x="2499390" y="2576557"/>
                  <a:pt x="2503663" y="2563026"/>
                  <a:pt x="2507224" y="2550920"/>
                </a:cubicBezTo>
                <a:cubicBezTo>
                  <a:pt x="2513633" y="2526706"/>
                  <a:pt x="2525740" y="2512463"/>
                  <a:pt x="2552089" y="2513175"/>
                </a:cubicBezTo>
                <a:cubicBezTo>
                  <a:pt x="2564908" y="2513175"/>
                  <a:pt x="2571317" y="2505342"/>
                  <a:pt x="2572742" y="2492523"/>
                </a:cubicBezTo>
                <a:cubicBezTo>
                  <a:pt x="2573454" y="2482553"/>
                  <a:pt x="2575590" y="2472583"/>
                  <a:pt x="2577015" y="2462613"/>
                </a:cubicBezTo>
                <a:cubicBezTo>
                  <a:pt x="2577727" y="2444097"/>
                  <a:pt x="2584848" y="2433415"/>
                  <a:pt x="2605501" y="2427005"/>
                </a:cubicBezTo>
                <a:cubicBezTo>
                  <a:pt x="2641108" y="2412050"/>
                  <a:pt x="2661048" y="2382852"/>
                  <a:pt x="2668882" y="2345108"/>
                </a:cubicBezTo>
                <a:cubicBezTo>
                  <a:pt x="2671731" y="2333002"/>
                  <a:pt x="2670306" y="2325880"/>
                  <a:pt x="2653927" y="2330865"/>
                </a:cubicBezTo>
                <a:cubicBezTo>
                  <a:pt x="2636835" y="2336562"/>
                  <a:pt x="2619744" y="2342972"/>
                  <a:pt x="2602652" y="2342972"/>
                </a:cubicBezTo>
                <a:cubicBezTo>
                  <a:pt x="2569893" y="2343684"/>
                  <a:pt x="2552802" y="2355791"/>
                  <a:pt x="2553514" y="2389974"/>
                </a:cubicBezTo>
                <a:cubicBezTo>
                  <a:pt x="2553514" y="2390686"/>
                  <a:pt x="2550665" y="2391398"/>
                  <a:pt x="2548529" y="2392822"/>
                </a:cubicBezTo>
                <a:cubicBezTo>
                  <a:pt x="2547104" y="2361488"/>
                  <a:pt x="2557074" y="2330865"/>
                  <a:pt x="2554226" y="2300243"/>
                </a:cubicBezTo>
                <a:cubicBezTo>
                  <a:pt x="2555650" y="2295258"/>
                  <a:pt x="2556362" y="2290985"/>
                  <a:pt x="2556362" y="2286000"/>
                </a:cubicBezTo>
                <a:cubicBezTo>
                  <a:pt x="2562060" y="2247544"/>
                  <a:pt x="2557074" y="2209800"/>
                  <a:pt x="2558499" y="2171344"/>
                </a:cubicBezTo>
                <a:cubicBezTo>
                  <a:pt x="2560635" y="2167783"/>
                  <a:pt x="2562772" y="2164935"/>
                  <a:pt x="2564908" y="2161374"/>
                </a:cubicBezTo>
                <a:cubicBezTo>
                  <a:pt x="2594106" y="2122918"/>
                  <a:pt x="2619744" y="2082325"/>
                  <a:pt x="2638972" y="2032474"/>
                </a:cubicBezTo>
                <a:cubicBezTo>
                  <a:pt x="2611910" y="2041020"/>
                  <a:pt x="2590546" y="2051703"/>
                  <a:pt x="2567757" y="2056688"/>
                </a:cubicBezTo>
                <a:cubicBezTo>
                  <a:pt x="2552089" y="2060248"/>
                  <a:pt x="2546392" y="2055263"/>
                  <a:pt x="2544256" y="2040308"/>
                </a:cubicBezTo>
                <a:cubicBezTo>
                  <a:pt x="2540695" y="2014671"/>
                  <a:pt x="2537134" y="1989034"/>
                  <a:pt x="2530725" y="1963396"/>
                </a:cubicBezTo>
                <a:cubicBezTo>
                  <a:pt x="2517194" y="1906424"/>
                  <a:pt x="2435297" y="1843043"/>
                  <a:pt x="2374764" y="1841618"/>
                </a:cubicBezTo>
                <a:cubicBezTo>
                  <a:pt x="2403962" y="1857286"/>
                  <a:pt x="2433160" y="1872241"/>
                  <a:pt x="2462359" y="1887196"/>
                </a:cubicBezTo>
                <a:cubicBezTo>
                  <a:pt x="2483723" y="1897878"/>
                  <a:pt x="2498678" y="1914258"/>
                  <a:pt x="2508648" y="1935622"/>
                </a:cubicBezTo>
                <a:cubicBezTo>
                  <a:pt x="2524316" y="1970518"/>
                  <a:pt x="2530725" y="2007549"/>
                  <a:pt x="2535710" y="2045293"/>
                </a:cubicBezTo>
                <a:cubicBezTo>
                  <a:pt x="2537134" y="2058112"/>
                  <a:pt x="2532149" y="2063809"/>
                  <a:pt x="2519331" y="2064521"/>
                </a:cubicBezTo>
                <a:cubicBezTo>
                  <a:pt x="2496542" y="2065234"/>
                  <a:pt x="2473753" y="2067370"/>
                  <a:pt x="2450964" y="2068082"/>
                </a:cubicBezTo>
                <a:cubicBezTo>
                  <a:pt x="2435297" y="2068794"/>
                  <a:pt x="2433160" y="2073779"/>
                  <a:pt x="2442418" y="2085886"/>
                </a:cubicBezTo>
                <a:cubicBezTo>
                  <a:pt x="2460934" y="2110099"/>
                  <a:pt x="2479450" y="2135736"/>
                  <a:pt x="2497966" y="2160661"/>
                </a:cubicBezTo>
                <a:cubicBezTo>
                  <a:pt x="2513633" y="2174192"/>
                  <a:pt x="2507224" y="2214073"/>
                  <a:pt x="2546392" y="2197693"/>
                </a:cubicBezTo>
                <a:cubicBezTo>
                  <a:pt x="2552089" y="2263923"/>
                  <a:pt x="2543544" y="2330153"/>
                  <a:pt x="2537846" y="2395671"/>
                </a:cubicBezTo>
                <a:cubicBezTo>
                  <a:pt x="2525740" y="2419172"/>
                  <a:pt x="2504375" y="2408490"/>
                  <a:pt x="2486572" y="2408490"/>
                </a:cubicBezTo>
                <a:cubicBezTo>
                  <a:pt x="2469480" y="2408490"/>
                  <a:pt x="2473041" y="2392110"/>
                  <a:pt x="2471616" y="2381428"/>
                </a:cubicBezTo>
                <a:cubicBezTo>
                  <a:pt x="2469480" y="2366473"/>
                  <a:pt x="2464495" y="2360776"/>
                  <a:pt x="2448828" y="2362912"/>
                </a:cubicBezTo>
                <a:cubicBezTo>
                  <a:pt x="2433160" y="2365048"/>
                  <a:pt x="2416781" y="2366473"/>
                  <a:pt x="2401114" y="2365048"/>
                </a:cubicBezTo>
                <a:cubicBezTo>
                  <a:pt x="2384022" y="2363624"/>
                  <a:pt x="2376901" y="2370034"/>
                  <a:pt x="2378325" y="2385701"/>
                </a:cubicBezTo>
                <a:cubicBezTo>
                  <a:pt x="2381174" y="2412762"/>
                  <a:pt x="2366931" y="2419172"/>
                  <a:pt x="2343430" y="2415611"/>
                </a:cubicBezTo>
                <a:cubicBezTo>
                  <a:pt x="2333459" y="2414187"/>
                  <a:pt x="2323489" y="2412762"/>
                  <a:pt x="2313519" y="2412050"/>
                </a:cubicBezTo>
                <a:cubicBezTo>
                  <a:pt x="2301413" y="2410626"/>
                  <a:pt x="2294291" y="2404217"/>
                  <a:pt x="2295003" y="2392110"/>
                </a:cubicBezTo>
                <a:cubicBezTo>
                  <a:pt x="2296428" y="2362912"/>
                  <a:pt x="2281473" y="2355791"/>
                  <a:pt x="2254411" y="2352942"/>
                </a:cubicBezTo>
                <a:cubicBezTo>
                  <a:pt x="2213818" y="2348669"/>
                  <a:pt x="2214531" y="2346533"/>
                  <a:pt x="2218803" y="2307364"/>
                </a:cubicBezTo>
                <a:cubicBezTo>
                  <a:pt x="2228061" y="2227604"/>
                  <a:pt x="2237319" y="2147131"/>
                  <a:pt x="2246577" y="2067370"/>
                </a:cubicBezTo>
                <a:cubicBezTo>
                  <a:pt x="2256547" y="1981912"/>
                  <a:pt x="2258684" y="1892893"/>
                  <a:pt x="2336308" y="1824527"/>
                </a:cubicBezTo>
                <a:close/>
                <a:moveTo>
                  <a:pt x="2422478" y="1818118"/>
                </a:moveTo>
                <a:cubicBezTo>
                  <a:pt x="2419630" y="1818118"/>
                  <a:pt x="2415357" y="1817406"/>
                  <a:pt x="2415357" y="1823815"/>
                </a:cubicBezTo>
                <a:cubicBezTo>
                  <a:pt x="2453101" y="1824527"/>
                  <a:pt x="2490132" y="1825951"/>
                  <a:pt x="2527876" y="1831649"/>
                </a:cubicBezTo>
                <a:cubicBezTo>
                  <a:pt x="2626865" y="1846604"/>
                  <a:pt x="2695232" y="1895030"/>
                  <a:pt x="2721581" y="1996867"/>
                </a:cubicBezTo>
                <a:cubicBezTo>
                  <a:pt x="2740097" y="2066658"/>
                  <a:pt x="2751491" y="2136449"/>
                  <a:pt x="2754340" y="2208375"/>
                </a:cubicBezTo>
                <a:cubicBezTo>
                  <a:pt x="2758613" y="2315198"/>
                  <a:pt x="2744370" y="2419884"/>
                  <a:pt x="2719445" y="2523146"/>
                </a:cubicBezTo>
                <a:cubicBezTo>
                  <a:pt x="2719445" y="2524570"/>
                  <a:pt x="2718732" y="2525282"/>
                  <a:pt x="2718732" y="2525994"/>
                </a:cubicBezTo>
                <a:lnTo>
                  <a:pt x="2701641" y="2577269"/>
                </a:lnTo>
                <a:cubicBezTo>
                  <a:pt x="2703777" y="2577981"/>
                  <a:pt x="2705202" y="2578693"/>
                  <a:pt x="2707338" y="2579406"/>
                </a:cubicBezTo>
                <a:cubicBezTo>
                  <a:pt x="2712323" y="2562314"/>
                  <a:pt x="2718020" y="2545222"/>
                  <a:pt x="2723718" y="2528131"/>
                </a:cubicBezTo>
                <a:cubicBezTo>
                  <a:pt x="2736536" y="2483977"/>
                  <a:pt x="2746506" y="2439824"/>
                  <a:pt x="2752916" y="2394959"/>
                </a:cubicBezTo>
                <a:cubicBezTo>
                  <a:pt x="2772144" y="2258938"/>
                  <a:pt x="2769295" y="2123630"/>
                  <a:pt x="2729415" y="1990458"/>
                </a:cubicBezTo>
                <a:cubicBezTo>
                  <a:pt x="2710899" y="1927789"/>
                  <a:pt x="2683125" y="1870817"/>
                  <a:pt x="2615471" y="1845179"/>
                </a:cubicBezTo>
                <a:cubicBezTo>
                  <a:pt x="2552802" y="1820966"/>
                  <a:pt x="2488708" y="1813845"/>
                  <a:pt x="2422478" y="1818118"/>
                </a:cubicBezTo>
                <a:close/>
                <a:moveTo>
                  <a:pt x="2228195" y="1812810"/>
                </a:moveTo>
                <a:cubicBezTo>
                  <a:pt x="2173849" y="1809705"/>
                  <a:pt x="2120705" y="1816515"/>
                  <a:pt x="2069964" y="1843755"/>
                </a:cubicBezTo>
                <a:cubicBezTo>
                  <a:pt x="2057145" y="1850164"/>
                  <a:pt x="2043615" y="1857998"/>
                  <a:pt x="2042190" y="1878650"/>
                </a:cubicBezTo>
                <a:cubicBezTo>
                  <a:pt x="2114118" y="1815981"/>
                  <a:pt x="2199575" y="1822390"/>
                  <a:pt x="2282897" y="1818830"/>
                </a:cubicBezTo>
                <a:cubicBezTo>
                  <a:pt x="2264559" y="1815981"/>
                  <a:pt x="2246311" y="1813845"/>
                  <a:pt x="2228195" y="1812810"/>
                </a:cubicBezTo>
                <a:close/>
                <a:moveTo>
                  <a:pt x="2481409" y="1761235"/>
                </a:moveTo>
                <a:cubicBezTo>
                  <a:pt x="2451142" y="1762926"/>
                  <a:pt x="2421410" y="1770404"/>
                  <a:pt x="2392568" y="1788207"/>
                </a:cubicBezTo>
                <a:cubicBezTo>
                  <a:pt x="2451676" y="1769692"/>
                  <a:pt x="2513633" y="1778237"/>
                  <a:pt x="2573454" y="1768979"/>
                </a:cubicBezTo>
                <a:cubicBezTo>
                  <a:pt x="2542476" y="1763638"/>
                  <a:pt x="2511675" y="1759543"/>
                  <a:pt x="2481409" y="1761235"/>
                </a:cubicBezTo>
                <a:close/>
                <a:moveTo>
                  <a:pt x="2183997" y="1751443"/>
                </a:moveTo>
                <a:cubicBezTo>
                  <a:pt x="2135660" y="1746903"/>
                  <a:pt x="2085988" y="1753668"/>
                  <a:pt x="2061418" y="1773964"/>
                </a:cubicBezTo>
                <a:cubicBezTo>
                  <a:pt x="2141891" y="1769692"/>
                  <a:pt x="2221652" y="1746191"/>
                  <a:pt x="2298564" y="1796753"/>
                </a:cubicBezTo>
                <a:cubicBezTo>
                  <a:pt x="2279336" y="1771828"/>
                  <a:pt x="2232334" y="1755983"/>
                  <a:pt x="2183997" y="1751443"/>
                </a:cubicBezTo>
                <a:close/>
                <a:moveTo>
                  <a:pt x="1134200" y="884490"/>
                </a:moveTo>
                <a:cubicBezTo>
                  <a:pt x="1090046" y="898020"/>
                  <a:pt x="1062985" y="930779"/>
                  <a:pt x="1041620" y="968523"/>
                </a:cubicBezTo>
                <a:cubicBezTo>
                  <a:pt x="1015983" y="1014101"/>
                  <a:pt x="1001740" y="1063951"/>
                  <a:pt x="990345" y="1115226"/>
                </a:cubicBezTo>
                <a:cubicBezTo>
                  <a:pt x="978951" y="1165076"/>
                  <a:pt x="971117" y="1215639"/>
                  <a:pt x="965420" y="1266914"/>
                </a:cubicBezTo>
                <a:cubicBezTo>
                  <a:pt x="963284" y="1286854"/>
                  <a:pt x="957587" y="1296824"/>
                  <a:pt x="934086" y="1293976"/>
                </a:cubicBezTo>
                <a:cubicBezTo>
                  <a:pt x="895630" y="1289703"/>
                  <a:pt x="857173" y="1284717"/>
                  <a:pt x="819430" y="1277596"/>
                </a:cubicBezTo>
                <a:cubicBezTo>
                  <a:pt x="763170" y="1261217"/>
                  <a:pt x="706910" y="1244125"/>
                  <a:pt x="655635" y="1211366"/>
                </a:cubicBezTo>
                <a:cubicBezTo>
                  <a:pt x="654923" y="1216351"/>
                  <a:pt x="750351" y="1422875"/>
                  <a:pt x="808747" y="1519727"/>
                </a:cubicBezTo>
                <a:cubicBezTo>
                  <a:pt x="815869" y="1531121"/>
                  <a:pt x="820142" y="1524000"/>
                  <a:pt x="825127" y="1517590"/>
                </a:cubicBezTo>
                <a:lnTo>
                  <a:pt x="889932" y="1425011"/>
                </a:lnTo>
                <a:cubicBezTo>
                  <a:pt x="907024" y="1403646"/>
                  <a:pt x="924116" y="1381570"/>
                  <a:pt x="941207" y="1360206"/>
                </a:cubicBezTo>
                <a:cubicBezTo>
                  <a:pt x="944056" y="1356645"/>
                  <a:pt x="947616" y="1353084"/>
                  <a:pt x="950465" y="1349523"/>
                </a:cubicBezTo>
                <a:cubicBezTo>
                  <a:pt x="958299" y="1356645"/>
                  <a:pt x="952602" y="1365191"/>
                  <a:pt x="951889" y="1373024"/>
                </a:cubicBezTo>
                <a:cubicBezTo>
                  <a:pt x="944768" y="1446375"/>
                  <a:pt x="936934" y="1519015"/>
                  <a:pt x="929813" y="1591654"/>
                </a:cubicBezTo>
                <a:cubicBezTo>
                  <a:pt x="928388" y="1595215"/>
                  <a:pt x="912009" y="1750463"/>
                  <a:pt x="905600" y="1816693"/>
                </a:cubicBezTo>
                <a:cubicBezTo>
                  <a:pt x="904888" y="1826663"/>
                  <a:pt x="906312" y="1837346"/>
                  <a:pt x="896342" y="1844467"/>
                </a:cubicBezTo>
                <a:cubicBezTo>
                  <a:pt x="865007" y="1837346"/>
                  <a:pt x="833673" y="1832361"/>
                  <a:pt x="803762" y="1820254"/>
                </a:cubicBezTo>
                <a:cubicBezTo>
                  <a:pt x="779549" y="1810284"/>
                  <a:pt x="763882" y="1796753"/>
                  <a:pt x="773140" y="1766843"/>
                </a:cubicBezTo>
                <a:cubicBezTo>
                  <a:pt x="776701" y="1755449"/>
                  <a:pt x="775988" y="1743342"/>
                  <a:pt x="778125" y="1731948"/>
                </a:cubicBezTo>
                <a:cubicBezTo>
                  <a:pt x="781686" y="1712720"/>
                  <a:pt x="774564" y="1704174"/>
                  <a:pt x="756048" y="1699901"/>
                </a:cubicBezTo>
                <a:cubicBezTo>
                  <a:pt x="691243" y="1684946"/>
                  <a:pt x="626437" y="1669991"/>
                  <a:pt x="563768" y="1648626"/>
                </a:cubicBezTo>
                <a:cubicBezTo>
                  <a:pt x="545964" y="1642929"/>
                  <a:pt x="542403" y="1649338"/>
                  <a:pt x="546676" y="1665005"/>
                </a:cubicBezTo>
                <a:cubicBezTo>
                  <a:pt x="567329" y="1745478"/>
                  <a:pt x="605073" y="1815269"/>
                  <a:pt x="672727" y="1866544"/>
                </a:cubicBezTo>
                <a:cubicBezTo>
                  <a:pt x="704061" y="1881499"/>
                  <a:pt x="714031" y="1905712"/>
                  <a:pt x="704773" y="1938471"/>
                </a:cubicBezTo>
                <a:cubicBezTo>
                  <a:pt x="702637" y="1949153"/>
                  <a:pt x="704773" y="1960548"/>
                  <a:pt x="702637" y="1971230"/>
                </a:cubicBezTo>
                <a:cubicBezTo>
                  <a:pt x="699788" y="1989745"/>
                  <a:pt x="707622" y="1999004"/>
                  <a:pt x="723289" y="2006837"/>
                </a:cubicBezTo>
                <a:cubicBezTo>
                  <a:pt x="767443" y="2028202"/>
                  <a:pt x="811596" y="2049566"/>
                  <a:pt x="859310" y="2060960"/>
                </a:cubicBezTo>
                <a:cubicBezTo>
                  <a:pt x="877826" y="2065234"/>
                  <a:pt x="884235" y="2073779"/>
                  <a:pt x="882099" y="2092295"/>
                </a:cubicBezTo>
                <a:cubicBezTo>
                  <a:pt x="879250" y="2115796"/>
                  <a:pt x="879250" y="2139297"/>
                  <a:pt x="877826" y="2167071"/>
                </a:cubicBezTo>
                <a:cubicBezTo>
                  <a:pt x="891357" y="2155677"/>
                  <a:pt x="890645" y="2144994"/>
                  <a:pt x="890645" y="2135736"/>
                </a:cubicBezTo>
                <a:cubicBezTo>
                  <a:pt x="891357" y="2096568"/>
                  <a:pt x="903463" y="2059536"/>
                  <a:pt x="907736" y="2021080"/>
                </a:cubicBezTo>
                <a:cubicBezTo>
                  <a:pt x="909873" y="2003988"/>
                  <a:pt x="918418" y="1996155"/>
                  <a:pt x="936222" y="1998291"/>
                </a:cubicBezTo>
                <a:cubicBezTo>
                  <a:pt x="961147" y="2001140"/>
                  <a:pt x="986785" y="2003988"/>
                  <a:pt x="1011710" y="2003988"/>
                </a:cubicBezTo>
                <a:cubicBezTo>
                  <a:pt x="1035211" y="2003988"/>
                  <a:pt x="1048742" y="2011822"/>
                  <a:pt x="1049454" y="2036748"/>
                </a:cubicBezTo>
                <a:cubicBezTo>
                  <a:pt x="1049454" y="2046005"/>
                  <a:pt x="1051590" y="2055263"/>
                  <a:pt x="1053015" y="2064521"/>
                </a:cubicBezTo>
                <a:cubicBezTo>
                  <a:pt x="1054439" y="2073779"/>
                  <a:pt x="1055151" y="2083749"/>
                  <a:pt x="1067970" y="2084462"/>
                </a:cubicBezTo>
                <a:lnTo>
                  <a:pt x="1158413" y="2083749"/>
                </a:lnTo>
                <a:cubicBezTo>
                  <a:pt x="1203990" y="2082325"/>
                  <a:pt x="1204702" y="2081613"/>
                  <a:pt x="1213960" y="2038172"/>
                </a:cubicBezTo>
                <a:cubicBezTo>
                  <a:pt x="1217521" y="2021080"/>
                  <a:pt x="1224643" y="2014671"/>
                  <a:pt x="1242446" y="2013959"/>
                </a:cubicBezTo>
                <a:cubicBezTo>
                  <a:pt x="1266660" y="2012534"/>
                  <a:pt x="1290873" y="2008974"/>
                  <a:pt x="1315086" y="2006125"/>
                </a:cubicBezTo>
                <a:cubicBezTo>
                  <a:pt x="1362800" y="2001140"/>
                  <a:pt x="1363512" y="2001140"/>
                  <a:pt x="1372770" y="2048142"/>
                </a:cubicBezTo>
                <a:cubicBezTo>
                  <a:pt x="1375618" y="2063097"/>
                  <a:pt x="1381316" y="2069506"/>
                  <a:pt x="1397695" y="2066658"/>
                </a:cubicBezTo>
                <a:cubicBezTo>
                  <a:pt x="1408377" y="2064521"/>
                  <a:pt x="1420484" y="2059536"/>
                  <a:pt x="1431166" y="2068794"/>
                </a:cubicBezTo>
                <a:cubicBezTo>
                  <a:pt x="1410514" y="2124342"/>
                  <a:pt x="1388437" y="2179178"/>
                  <a:pt x="1364936" y="2233301"/>
                </a:cubicBezTo>
                <a:cubicBezTo>
                  <a:pt x="1404816" y="2180602"/>
                  <a:pt x="1426893" y="2120069"/>
                  <a:pt x="1447545" y="2058824"/>
                </a:cubicBezTo>
                <a:cubicBezTo>
                  <a:pt x="1456091" y="2058112"/>
                  <a:pt x="1525170" y="2060960"/>
                  <a:pt x="1533716" y="2056688"/>
                </a:cubicBezTo>
                <a:cubicBezTo>
                  <a:pt x="1570747" y="2056688"/>
                  <a:pt x="1547959" y="1960548"/>
                  <a:pt x="1547959" y="1949865"/>
                </a:cubicBezTo>
                <a:cubicBezTo>
                  <a:pt x="1547959" y="1926364"/>
                  <a:pt x="1559353" y="1914970"/>
                  <a:pt x="1582142" y="1905712"/>
                </a:cubicBezTo>
                <a:cubicBezTo>
                  <a:pt x="1645523" y="1879362"/>
                  <a:pt x="1688252" y="1833785"/>
                  <a:pt x="1700359" y="1763282"/>
                </a:cubicBezTo>
                <a:cubicBezTo>
                  <a:pt x="1703919" y="1744766"/>
                  <a:pt x="1701071" y="1739069"/>
                  <a:pt x="1681131" y="1746903"/>
                </a:cubicBezTo>
                <a:cubicBezTo>
                  <a:pt x="1631992" y="1766843"/>
                  <a:pt x="1581430" y="1783222"/>
                  <a:pt x="1528018" y="1785359"/>
                </a:cubicBezTo>
                <a:cubicBezTo>
                  <a:pt x="1515200" y="1786071"/>
                  <a:pt x="1513063" y="1793192"/>
                  <a:pt x="1512351" y="1803163"/>
                </a:cubicBezTo>
                <a:lnTo>
                  <a:pt x="1505942" y="1888621"/>
                </a:lnTo>
                <a:cubicBezTo>
                  <a:pt x="1486714" y="1890045"/>
                  <a:pt x="1491699" y="1877226"/>
                  <a:pt x="1493123" y="1866544"/>
                </a:cubicBezTo>
                <a:cubicBezTo>
                  <a:pt x="1497396" y="1827375"/>
                  <a:pt x="1504517" y="1787495"/>
                  <a:pt x="1505230" y="1747615"/>
                </a:cubicBezTo>
                <a:cubicBezTo>
                  <a:pt x="1505942" y="1734796"/>
                  <a:pt x="1511639" y="1568153"/>
                  <a:pt x="1510215" y="1497650"/>
                </a:cubicBezTo>
                <a:cubicBezTo>
                  <a:pt x="1510215" y="1481271"/>
                  <a:pt x="1513775" y="1467028"/>
                  <a:pt x="1523745" y="1453497"/>
                </a:cubicBezTo>
                <a:cubicBezTo>
                  <a:pt x="1563626" y="1396525"/>
                  <a:pt x="1646947" y="1247686"/>
                  <a:pt x="1646947" y="1227745"/>
                </a:cubicBezTo>
                <a:cubicBezTo>
                  <a:pt x="1604218" y="1252671"/>
                  <a:pt x="1559353" y="1264777"/>
                  <a:pt x="1515200" y="1277596"/>
                </a:cubicBezTo>
                <a:cubicBezTo>
                  <a:pt x="1491699" y="1286854"/>
                  <a:pt x="1486001" y="1270474"/>
                  <a:pt x="1486714" y="1254808"/>
                </a:cubicBezTo>
                <a:cubicBezTo>
                  <a:pt x="1487426" y="1224185"/>
                  <a:pt x="1478880" y="1194987"/>
                  <a:pt x="1475319" y="1165076"/>
                </a:cubicBezTo>
                <a:cubicBezTo>
                  <a:pt x="1466061" y="1081755"/>
                  <a:pt x="1430454" y="1014813"/>
                  <a:pt x="1354966" y="972084"/>
                </a:cubicBezTo>
                <a:cubicBezTo>
                  <a:pt x="1311525" y="947159"/>
                  <a:pt x="1267372" y="924370"/>
                  <a:pt x="1220370" y="908703"/>
                </a:cubicBezTo>
                <a:cubicBezTo>
                  <a:pt x="1210400" y="905142"/>
                  <a:pt x="1201142" y="898020"/>
                  <a:pt x="1184050" y="903005"/>
                </a:cubicBezTo>
                <a:cubicBezTo>
                  <a:pt x="1241022" y="926506"/>
                  <a:pt x="1290160" y="955705"/>
                  <a:pt x="1340723" y="980630"/>
                </a:cubicBezTo>
                <a:cubicBezTo>
                  <a:pt x="1385588" y="1002706"/>
                  <a:pt x="1414787" y="1036889"/>
                  <a:pt x="1433302" y="1081755"/>
                </a:cubicBezTo>
                <a:cubicBezTo>
                  <a:pt x="1458940" y="1144424"/>
                  <a:pt x="1466773" y="1211366"/>
                  <a:pt x="1476031" y="1278308"/>
                </a:cubicBezTo>
                <a:cubicBezTo>
                  <a:pt x="1466773" y="1286854"/>
                  <a:pt x="1361375" y="1293263"/>
                  <a:pt x="1320071" y="1293263"/>
                </a:cubicBezTo>
                <a:cubicBezTo>
                  <a:pt x="1313661" y="1293263"/>
                  <a:pt x="1304403" y="1292551"/>
                  <a:pt x="1301555" y="1296112"/>
                </a:cubicBezTo>
                <a:cubicBezTo>
                  <a:pt x="1296570" y="1303234"/>
                  <a:pt x="1305828" y="1308931"/>
                  <a:pt x="1310101" y="1314628"/>
                </a:cubicBezTo>
                <a:cubicBezTo>
                  <a:pt x="1356390" y="1375873"/>
                  <a:pt x="1402680" y="1437830"/>
                  <a:pt x="1442560" y="1504060"/>
                </a:cubicBezTo>
                <a:cubicBezTo>
                  <a:pt x="1461076" y="1534682"/>
                  <a:pt x="1461076" y="1534682"/>
                  <a:pt x="1486001" y="1509045"/>
                </a:cubicBezTo>
                <a:cubicBezTo>
                  <a:pt x="1486714" y="1508333"/>
                  <a:pt x="1488850" y="1509757"/>
                  <a:pt x="1490987" y="1509757"/>
                </a:cubicBezTo>
                <a:cubicBezTo>
                  <a:pt x="1492411" y="1519015"/>
                  <a:pt x="1493835" y="1527561"/>
                  <a:pt x="1495259" y="1536819"/>
                </a:cubicBezTo>
                <a:cubicBezTo>
                  <a:pt x="1493835" y="1598063"/>
                  <a:pt x="1483865" y="1788207"/>
                  <a:pt x="1478880" y="1821678"/>
                </a:cubicBezTo>
                <a:cubicBezTo>
                  <a:pt x="1471046" y="1875090"/>
                  <a:pt x="1471046" y="1874378"/>
                  <a:pt x="1416923" y="1874378"/>
                </a:cubicBezTo>
                <a:cubicBezTo>
                  <a:pt x="1358527" y="1873665"/>
                  <a:pt x="1367785" y="1875802"/>
                  <a:pt x="1364224" y="1826663"/>
                </a:cubicBezTo>
                <a:cubicBezTo>
                  <a:pt x="1363512" y="1820254"/>
                  <a:pt x="1362088" y="1814557"/>
                  <a:pt x="1362088" y="1808860"/>
                </a:cubicBezTo>
                <a:cubicBezTo>
                  <a:pt x="1361375" y="1794617"/>
                  <a:pt x="1354254" y="1790344"/>
                  <a:pt x="1340723" y="1792480"/>
                </a:cubicBezTo>
                <a:cubicBezTo>
                  <a:pt x="1309388" y="1796753"/>
                  <a:pt x="1277342" y="1798178"/>
                  <a:pt x="1245295" y="1797465"/>
                </a:cubicBezTo>
                <a:cubicBezTo>
                  <a:pt x="1210400" y="1796753"/>
                  <a:pt x="1210400" y="1796753"/>
                  <a:pt x="1206839" y="1830224"/>
                </a:cubicBezTo>
                <a:cubicBezTo>
                  <a:pt x="1206127" y="1840906"/>
                  <a:pt x="1203990" y="1852301"/>
                  <a:pt x="1203990" y="1862983"/>
                </a:cubicBezTo>
                <a:cubicBezTo>
                  <a:pt x="1203990" y="1880075"/>
                  <a:pt x="1196157" y="1885772"/>
                  <a:pt x="1180489" y="1884347"/>
                </a:cubicBezTo>
                <a:lnTo>
                  <a:pt x="1082213" y="1877938"/>
                </a:lnTo>
                <a:cubicBezTo>
                  <a:pt x="1076516" y="1875090"/>
                  <a:pt x="1070106" y="1871529"/>
                  <a:pt x="1063697" y="1868680"/>
                </a:cubicBezTo>
                <a:cubicBezTo>
                  <a:pt x="1062273" y="1848740"/>
                  <a:pt x="1059424" y="1828800"/>
                  <a:pt x="1058000" y="1808860"/>
                </a:cubicBezTo>
                <a:cubicBezTo>
                  <a:pt x="1056575" y="1787495"/>
                  <a:pt x="1047317" y="1783935"/>
                  <a:pt x="1030226" y="1782510"/>
                </a:cubicBezTo>
                <a:cubicBezTo>
                  <a:pt x="1008149" y="1780374"/>
                  <a:pt x="985360" y="1777525"/>
                  <a:pt x="963284" y="1773252"/>
                </a:cubicBezTo>
                <a:cubicBezTo>
                  <a:pt x="929101" y="1767555"/>
                  <a:pt x="928388" y="1766131"/>
                  <a:pt x="931949" y="1730523"/>
                </a:cubicBezTo>
                <a:cubicBezTo>
                  <a:pt x="934798" y="1702037"/>
                  <a:pt x="937646" y="1674263"/>
                  <a:pt x="940495" y="1645777"/>
                </a:cubicBezTo>
                <a:lnTo>
                  <a:pt x="955450" y="1515454"/>
                </a:lnTo>
                <a:cubicBezTo>
                  <a:pt x="959723" y="1473437"/>
                  <a:pt x="966845" y="1430708"/>
                  <a:pt x="968981" y="1387979"/>
                </a:cubicBezTo>
                <a:cubicBezTo>
                  <a:pt x="971117" y="1345963"/>
                  <a:pt x="982512" y="1306082"/>
                  <a:pt x="983936" y="1263353"/>
                </a:cubicBezTo>
                <a:cubicBezTo>
                  <a:pt x="984648" y="1218488"/>
                  <a:pt x="993906" y="1172910"/>
                  <a:pt x="1003876" y="1128757"/>
                </a:cubicBezTo>
                <a:cubicBezTo>
                  <a:pt x="1023816" y="1035465"/>
                  <a:pt x="1043044" y="940749"/>
                  <a:pt x="1134200" y="884490"/>
                </a:cubicBezTo>
                <a:close/>
                <a:moveTo>
                  <a:pt x="1358805" y="870592"/>
                </a:moveTo>
                <a:cubicBezTo>
                  <a:pt x="1329774" y="870336"/>
                  <a:pt x="1300486" y="871493"/>
                  <a:pt x="1270932" y="873808"/>
                </a:cubicBezTo>
                <a:cubicBezTo>
                  <a:pt x="1264523" y="874519"/>
                  <a:pt x="1255977" y="873808"/>
                  <a:pt x="1248144" y="882353"/>
                </a:cubicBezTo>
                <a:lnTo>
                  <a:pt x="1275205" y="882353"/>
                </a:lnTo>
                <a:cubicBezTo>
                  <a:pt x="1363512" y="880929"/>
                  <a:pt x="1449682" y="890899"/>
                  <a:pt x="1535140" y="912976"/>
                </a:cubicBezTo>
                <a:cubicBezTo>
                  <a:pt x="1644811" y="941462"/>
                  <a:pt x="1725996" y="1001282"/>
                  <a:pt x="1766588" y="1110953"/>
                </a:cubicBezTo>
                <a:cubicBezTo>
                  <a:pt x="1788665" y="1170774"/>
                  <a:pt x="1806469" y="1232019"/>
                  <a:pt x="1819287" y="1294688"/>
                </a:cubicBezTo>
                <a:cubicBezTo>
                  <a:pt x="1831394" y="1353796"/>
                  <a:pt x="1836379" y="1414329"/>
                  <a:pt x="1844213" y="1474149"/>
                </a:cubicBezTo>
                <a:cubicBezTo>
                  <a:pt x="1849910" y="1597351"/>
                  <a:pt x="1847774" y="1721265"/>
                  <a:pt x="1831394" y="1848740"/>
                </a:cubicBezTo>
                <a:cubicBezTo>
                  <a:pt x="1859880" y="1817406"/>
                  <a:pt x="1872699" y="1611594"/>
                  <a:pt x="1859168" y="1462755"/>
                </a:cubicBezTo>
                <a:cubicBezTo>
                  <a:pt x="1849910" y="1340977"/>
                  <a:pt x="1829970" y="1222048"/>
                  <a:pt x="1785816" y="1108104"/>
                </a:cubicBezTo>
                <a:cubicBezTo>
                  <a:pt x="1753058" y="1022646"/>
                  <a:pt x="1703207" y="953568"/>
                  <a:pt x="1613476" y="917960"/>
                </a:cubicBezTo>
                <a:cubicBezTo>
                  <a:pt x="1530689" y="884846"/>
                  <a:pt x="1445899" y="871359"/>
                  <a:pt x="1358805" y="870592"/>
                </a:cubicBezTo>
                <a:close/>
                <a:moveTo>
                  <a:pt x="875423" y="862591"/>
                </a:moveTo>
                <a:cubicBezTo>
                  <a:pt x="834207" y="865618"/>
                  <a:pt x="793437" y="872740"/>
                  <a:pt x="753200" y="885914"/>
                </a:cubicBezTo>
                <a:cubicBezTo>
                  <a:pt x="681985" y="903717"/>
                  <a:pt x="629998" y="945734"/>
                  <a:pt x="595102" y="1009828"/>
                </a:cubicBezTo>
                <a:cubicBezTo>
                  <a:pt x="560207" y="1073209"/>
                  <a:pt x="533858" y="1140864"/>
                  <a:pt x="512493" y="1209942"/>
                </a:cubicBezTo>
                <a:cubicBezTo>
                  <a:pt x="443415" y="1431421"/>
                  <a:pt x="415641" y="1658596"/>
                  <a:pt x="421338" y="1890045"/>
                </a:cubicBezTo>
                <a:cubicBezTo>
                  <a:pt x="422050" y="1947017"/>
                  <a:pt x="424899" y="2003276"/>
                  <a:pt x="434157" y="2059536"/>
                </a:cubicBezTo>
                <a:cubicBezTo>
                  <a:pt x="436293" y="2046717"/>
                  <a:pt x="437005" y="2033899"/>
                  <a:pt x="436293" y="2021792"/>
                </a:cubicBezTo>
                <a:cubicBezTo>
                  <a:pt x="428459" y="1890757"/>
                  <a:pt x="432020" y="1761146"/>
                  <a:pt x="446263" y="1630822"/>
                </a:cubicBezTo>
                <a:cubicBezTo>
                  <a:pt x="466203" y="1444951"/>
                  <a:pt x="506796" y="1264777"/>
                  <a:pt x="578011" y="1091013"/>
                </a:cubicBezTo>
                <a:cubicBezTo>
                  <a:pt x="612906" y="1005555"/>
                  <a:pt x="661332" y="933628"/>
                  <a:pt x="756048" y="905142"/>
                </a:cubicBezTo>
                <a:cubicBezTo>
                  <a:pt x="757473" y="904430"/>
                  <a:pt x="758897" y="903005"/>
                  <a:pt x="760321" y="902293"/>
                </a:cubicBezTo>
                <a:cubicBezTo>
                  <a:pt x="861446" y="875944"/>
                  <a:pt x="963996" y="870959"/>
                  <a:pt x="1067970" y="878792"/>
                </a:cubicBezTo>
                <a:cubicBezTo>
                  <a:pt x="1070106" y="879505"/>
                  <a:pt x="1072955" y="878792"/>
                  <a:pt x="1071530" y="872383"/>
                </a:cubicBezTo>
                <a:cubicBezTo>
                  <a:pt x="1048030" y="869534"/>
                  <a:pt x="1024529" y="865262"/>
                  <a:pt x="1000316" y="863837"/>
                </a:cubicBezTo>
                <a:cubicBezTo>
                  <a:pt x="958299" y="860633"/>
                  <a:pt x="916638" y="859565"/>
                  <a:pt x="875423" y="862591"/>
                </a:cubicBezTo>
                <a:close/>
                <a:moveTo>
                  <a:pt x="1383808" y="775353"/>
                </a:moveTo>
                <a:cubicBezTo>
                  <a:pt x="1329329" y="778379"/>
                  <a:pt x="1275918" y="791910"/>
                  <a:pt x="1224643" y="824669"/>
                </a:cubicBezTo>
                <a:cubicBezTo>
                  <a:pt x="1330753" y="789062"/>
                  <a:pt x="1441136" y="802593"/>
                  <a:pt x="1549383" y="789062"/>
                </a:cubicBezTo>
                <a:cubicBezTo>
                  <a:pt x="1493835" y="779804"/>
                  <a:pt x="1438287" y="772326"/>
                  <a:pt x="1383808" y="775353"/>
                </a:cubicBezTo>
                <a:close/>
                <a:moveTo>
                  <a:pt x="892859" y="758239"/>
                </a:moveTo>
                <a:cubicBezTo>
                  <a:pt x="816982" y="754033"/>
                  <a:pt x="741806" y="766451"/>
                  <a:pt x="667030" y="784076"/>
                </a:cubicBezTo>
                <a:cubicBezTo>
                  <a:pt x="644953" y="789062"/>
                  <a:pt x="622164" y="792622"/>
                  <a:pt x="600800" y="807577"/>
                </a:cubicBezTo>
                <a:cubicBezTo>
                  <a:pt x="612194" y="812562"/>
                  <a:pt x="620740" y="809714"/>
                  <a:pt x="628573" y="808290"/>
                </a:cubicBezTo>
                <a:cubicBezTo>
                  <a:pt x="697652" y="796183"/>
                  <a:pt x="768155" y="785501"/>
                  <a:pt x="838658" y="783364"/>
                </a:cubicBezTo>
                <a:cubicBezTo>
                  <a:pt x="923403" y="780516"/>
                  <a:pt x="1009573" y="779804"/>
                  <a:pt x="1077940" y="844609"/>
                </a:cubicBezTo>
                <a:cubicBezTo>
                  <a:pt x="1071530" y="825381"/>
                  <a:pt x="1058712" y="811138"/>
                  <a:pt x="1043044" y="800456"/>
                </a:cubicBezTo>
                <a:cubicBezTo>
                  <a:pt x="1020256" y="784789"/>
                  <a:pt x="995330" y="774107"/>
                  <a:pt x="968981" y="768409"/>
                </a:cubicBezTo>
                <a:cubicBezTo>
                  <a:pt x="943522" y="762890"/>
                  <a:pt x="918152" y="759641"/>
                  <a:pt x="892859" y="758239"/>
                </a:cubicBezTo>
                <a:close/>
                <a:moveTo>
                  <a:pt x="936934" y="0"/>
                </a:moveTo>
                <a:cubicBezTo>
                  <a:pt x="949041" y="0"/>
                  <a:pt x="961148" y="8546"/>
                  <a:pt x="971830" y="25637"/>
                </a:cubicBezTo>
                <a:cubicBezTo>
                  <a:pt x="982512" y="43441"/>
                  <a:pt x="989633" y="63381"/>
                  <a:pt x="998179" y="82609"/>
                </a:cubicBezTo>
                <a:cubicBezTo>
                  <a:pt x="1006013" y="116792"/>
                  <a:pt x="1014559" y="150976"/>
                  <a:pt x="1020968" y="185871"/>
                </a:cubicBezTo>
                <a:cubicBezTo>
                  <a:pt x="1030226" y="235009"/>
                  <a:pt x="1035923" y="284147"/>
                  <a:pt x="1031650" y="333998"/>
                </a:cubicBezTo>
                <a:cubicBezTo>
                  <a:pt x="1030938" y="345392"/>
                  <a:pt x="1033074" y="363908"/>
                  <a:pt x="1019544" y="366757"/>
                </a:cubicBezTo>
                <a:cubicBezTo>
                  <a:pt x="1005301" y="370318"/>
                  <a:pt x="1000316" y="352514"/>
                  <a:pt x="995330" y="341832"/>
                </a:cubicBezTo>
                <a:cubicBezTo>
                  <a:pt x="985360" y="320467"/>
                  <a:pt x="976102" y="298390"/>
                  <a:pt x="968269" y="276314"/>
                </a:cubicBezTo>
                <a:cubicBezTo>
                  <a:pt x="954026" y="235009"/>
                  <a:pt x="941207" y="193705"/>
                  <a:pt x="944768" y="150263"/>
                </a:cubicBezTo>
                <a:cubicBezTo>
                  <a:pt x="945480" y="138869"/>
                  <a:pt x="943344" y="120353"/>
                  <a:pt x="959011" y="119641"/>
                </a:cubicBezTo>
                <a:cubicBezTo>
                  <a:pt x="971830" y="119641"/>
                  <a:pt x="974678" y="136733"/>
                  <a:pt x="979663" y="153824"/>
                </a:cubicBezTo>
                <a:cubicBezTo>
                  <a:pt x="961147" y="138157"/>
                  <a:pt x="954738" y="144566"/>
                  <a:pt x="957587" y="160945"/>
                </a:cubicBezTo>
                <a:cubicBezTo>
                  <a:pt x="963996" y="205811"/>
                  <a:pt x="975390" y="249964"/>
                  <a:pt x="993194" y="291981"/>
                </a:cubicBezTo>
                <a:cubicBezTo>
                  <a:pt x="995330" y="296966"/>
                  <a:pt x="997467" y="304800"/>
                  <a:pt x="1004588" y="304088"/>
                </a:cubicBezTo>
                <a:cubicBezTo>
                  <a:pt x="1011710" y="303375"/>
                  <a:pt x="1016695" y="279163"/>
                  <a:pt x="1017407" y="273465"/>
                </a:cubicBezTo>
                <a:cubicBezTo>
                  <a:pt x="1022392" y="204387"/>
                  <a:pt x="1006725" y="139581"/>
                  <a:pt x="972542" y="79761"/>
                </a:cubicBezTo>
                <a:cubicBezTo>
                  <a:pt x="968269" y="71215"/>
                  <a:pt x="939071" y="42016"/>
                  <a:pt x="927676" y="46290"/>
                </a:cubicBezTo>
                <a:cubicBezTo>
                  <a:pt x="917706" y="50562"/>
                  <a:pt x="916994" y="60533"/>
                  <a:pt x="916994" y="69790"/>
                </a:cubicBezTo>
                <a:cubicBezTo>
                  <a:pt x="916994" y="82609"/>
                  <a:pt x="917706" y="95428"/>
                  <a:pt x="919843" y="107534"/>
                </a:cubicBezTo>
                <a:cubicBezTo>
                  <a:pt x="932661" y="176613"/>
                  <a:pt x="946192" y="244979"/>
                  <a:pt x="959723" y="313346"/>
                </a:cubicBezTo>
                <a:cubicBezTo>
                  <a:pt x="966132" y="348953"/>
                  <a:pt x="972542" y="384561"/>
                  <a:pt x="989633" y="417319"/>
                </a:cubicBezTo>
                <a:cubicBezTo>
                  <a:pt x="996043" y="429426"/>
                  <a:pt x="1003876" y="442245"/>
                  <a:pt x="1019544" y="440820"/>
                </a:cubicBezTo>
                <a:cubicBezTo>
                  <a:pt x="1034499" y="440108"/>
                  <a:pt x="1038772" y="426577"/>
                  <a:pt x="1043044" y="414471"/>
                </a:cubicBezTo>
                <a:cubicBezTo>
                  <a:pt x="1053015" y="388121"/>
                  <a:pt x="1055863" y="360347"/>
                  <a:pt x="1058000" y="332574"/>
                </a:cubicBezTo>
                <a:cubicBezTo>
                  <a:pt x="1063697" y="264207"/>
                  <a:pt x="1052302" y="197977"/>
                  <a:pt x="1036635" y="132459"/>
                </a:cubicBezTo>
                <a:cubicBezTo>
                  <a:pt x="1036635" y="121065"/>
                  <a:pt x="1035923" y="108959"/>
                  <a:pt x="1036635" y="97564"/>
                </a:cubicBezTo>
                <a:cubicBezTo>
                  <a:pt x="1036635" y="91155"/>
                  <a:pt x="1037347" y="81897"/>
                  <a:pt x="1045893" y="81897"/>
                </a:cubicBezTo>
                <a:cubicBezTo>
                  <a:pt x="1056575" y="81897"/>
                  <a:pt x="1052302" y="91867"/>
                  <a:pt x="1052302" y="97564"/>
                </a:cubicBezTo>
                <a:cubicBezTo>
                  <a:pt x="1051590" y="114656"/>
                  <a:pt x="1055151" y="131035"/>
                  <a:pt x="1065121" y="145278"/>
                </a:cubicBezTo>
                <a:cubicBezTo>
                  <a:pt x="1094319" y="188007"/>
                  <a:pt x="1166959" y="344680"/>
                  <a:pt x="1176929" y="371742"/>
                </a:cubicBezTo>
                <a:cubicBezTo>
                  <a:pt x="1211112" y="475716"/>
                  <a:pt x="1215385" y="693633"/>
                  <a:pt x="1181914" y="809002"/>
                </a:cubicBezTo>
                <a:cubicBezTo>
                  <a:pt x="1202566" y="771258"/>
                  <a:pt x="1218233" y="732802"/>
                  <a:pt x="1220370" y="690073"/>
                </a:cubicBezTo>
                <a:cubicBezTo>
                  <a:pt x="1222506" y="647344"/>
                  <a:pt x="1254553" y="642359"/>
                  <a:pt x="1272357" y="635949"/>
                </a:cubicBezTo>
                <a:cubicBezTo>
                  <a:pt x="1439712" y="635949"/>
                  <a:pt x="1498820" y="682239"/>
                  <a:pt x="1582142" y="772682"/>
                </a:cubicBezTo>
                <a:cubicBezTo>
                  <a:pt x="1644811" y="776243"/>
                  <a:pt x="1725284" y="801168"/>
                  <a:pt x="1765164" y="824669"/>
                </a:cubicBezTo>
                <a:cubicBezTo>
                  <a:pt x="1838516" y="859565"/>
                  <a:pt x="1898336" y="910839"/>
                  <a:pt x="1946762" y="976357"/>
                </a:cubicBezTo>
                <a:cubicBezTo>
                  <a:pt x="1970263" y="1011964"/>
                  <a:pt x="1990203" y="1048996"/>
                  <a:pt x="2008007" y="1087452"/>
                </a:cubicBezTo>
                <a:cubicBezTo>
                  <a:pt x="2012992" y="1098135"/>
                  <a:pt x="2017265" y="1108817"/>
                  <a:pt x="2021538" y="1119499"/>
                </a:cubicBezTo>
                <a:cubicBezTo>
                  <a:pt x="2027235" y="1138015"/>
                  <a:pt x="2032932" y="1156531"/>
                  <a:pt x="2037917" y="1175047"/>
                </a:cubicBezTo>
                <a:cubicBezTo>
                  <a:pt x="2081359" y="1338841"/>
                  <a:pt x="2084919" y="1505484"/>
                  <a:pt x="2075661" y="1672839"/>
                </a:cubicBezTo>
                <a:cubicBezTo>
                  <a:pt x="2074949" y="1685658"/>
                  <a:pt x="2072101" y="1699189"/>
                  <a:pt x="2076373" y="1714144"/>
                </a:cubicBezTo>
                <a:cubicBezTo>
                  <a:pt x="2146876" y="1679248"/>
                  <a:pt x="2219516" y="1678536"/>
                  <a:pt x="2292867" y="1689219"/>
                </a:cubicBezTo>
                <a:cubicBezTo>
                  <a:pt x="2317080" y="1692779"/>
                  <a:pt x="2329899" y="1702749"/>
                  <a:pt x="2333459" y="1728387"/>
                </a:cubicBezTo>
                <a:cubicBezTo>
                  <a:pt x="2335596" y="1744766"/>
                  <a:pt x="2336308" y="1761858"/>
                  <a:pt x="2339869" y="1778949"/>
                </a:cubicBezTo>
                <a:cubicBezTo>
                  <a:pt x="2343430" y="1773964"/>
                  <a:pt x="2344854" y="1769692"/>
                  <a:pt x="2345566" y="1764706"/>
                </a:cubicBezTo>
                <a:cubicBezTo>
                  <a:pt x="2351263" y="1699901"/>
                  <a:pt x="2325626" y="1644353"/>
                  <a:pt x="2290731" y="1592366"/>
                </a:cubicBezTo>
                <a:cubicBezTo>
                  <a:pt x="2287170" y="1587381"/>
                  <a:pt x="2282897" y="1583820"/>
                  <a:pt x="2276488" y="1583108"/>
                </a:cubicBezTo>
                <a:cubicBezTo>
                  <a:pt x="2250850" y="1580972"/>
                  <a:pt x="2241592" y="1563168"/>
                  <a:pt x="2238031" y="1542516"/>
                </a:cubicBezTo>
                <a:cubicBezTo>
                  <a:pt x="2227349" y="1483407"/>
                  <a:pt x="2208121" y="1427147"/>
                  <a:pt x="2187469" y="1370888"/>
                </a:cubicBezTo>
                <a:cubicBezTo>
                  <a:pt x="2177499" y="1344538"/>
                  <a:pt x="2197439" y="1308219"/>
                  <a:pt x="2223788" y="1301809"/>
                </a:cubicBezTo>
                <a:cubicBezTo>
                  <a:pt x="2235183" y="1308931"/>
                  <a:pt x="2243017" y="1319613"/>
                  <a:pt x="2248002" y="1332432"/>
                </a:cubicBezTo>
                <a:cubicBezTo>
                  <a:pt x="2262957" y="1370888"/>
                  <a:pt x="2271503" y="1410768"/>
                  <a:pt x="2274351" y="1452073"/>
                </a:cubicBezTo>
                <a:cubicBezTo>
                  <a:pt x="2272927" y="1455633"/>
                  <a:pt x="2271503" y="1459194"/>
                  <a:pt x="2270790" y="1462755"/>
                </a:cubicBezTo>
                <a:cubicBezTo>
                  <a:pt x="2270790" y="1459194"/>
                  <a:pt x="2270790" y="1456346"/>
                  <a:pt x="2271503" y="1453497"/>
                </a:cubicBezTo>
                <a:lnTo>
                  <a:pt x="2270078" y="1452073"/>
                </a:lnTo>
                <a:cubicBezTo>
                  <a:pt x="2264381" y="1415041"/>
                  <a:pt x="2260108" y="1376585"/>
                  <a:pt x="2237319" y="1344538"/>
                </a:cubicBezTo>
                <a:cubicBezTo>
                  <a:pt x="2232334" y="1337417"/>
                  <a:pt x="2225925" y="1327446"/>
                  <a:pt x="2215243" y="1331720"/>
                </a:cubicBezTo>
                <a:cubicBezTo>
                  <a:pt x="2205273" y="1335280"/>
                  <a:pt x="2208121" y="1345963"/>
                  <a:pt x="2208833" y="1353796"/>
                </a:cubicBezTo>
                <a:cubicBezTo>
                  <a:pt x="2217379" y="1416465"/>
                  <a:pt x="2230198" y="1478422"/>
                  <a:pt x="2247289" y="1538955"/>
                </a:cubicBezTo>
                <a:cubicBezTo>
                  <a:pt x="2250138" y="1549637"/>
                  <a:pt x="2255123" y="1561744"/>
                  <a:pt x="2267942" y="1561744"/>
                </a:cubicBezTo>
                <a:cubicBezTo>
                  <a:pt x="2281473" y="1561744"/>
                  <a:pt x="2282897" y="1547501"/>
                  <a:pt x="2285746" y="1537531"/>
                </a:cubicBezTo>
                <a:cubicBezTo>
                  <a:pt x="2296428" y="1495514"/>
                  <a:pt x="2294291" y="1454209"/>
                  <a:pt x="2285746" y="1412192"/>
                </a:cubicBezTo>
                <a:cubicBezTo>
                  <a:pt x="2282185" y="1392252"/>
                  <a:pt x="2274351" y="1372312"/>
                  <a:pt x="2285746" y="1352372"/>
                </a:cubicBezTo>
                <a:cubicBezTo>
                  <a:pt x="2288594" y="1384418"/>
                  <a:pt x="2310671" y="1406495"/>
                  <a:pt x="2325626" y="1432132"/>
                </a:cubicBezTo>
                <a:cubicBezTo>
                  <a:pt x="2361945" y="1506908"/>
                  <a:pt x="2384734" y="1585245"/>
                  <a:pt x="2381174" y="1669991"/>
                </a:cubicBezTo>
                <a:cubicBezTo>
                  <a:pt x="2379749" y="1700613"/>
                  <a:pt x="2374052" y="1729811"/>
                  <a:pt x="2370491" y="1760434"/>
                </a:cubicBezTo>
                <a:cubicBezTo>
                  <a:pt x="2381174" y="1742630"/>
                  <a:pt x="2388295" y="1723402"/>
                  <a:pt x="2386871" y="1703462"/>
                </a:cubicBezTo>
                <a:cubicBezTo>
                  <a:pt x="2384734" y="1678536"/>
                  <a:pt x="2398977" y="1673551"/>
                  <a:pt x="2418917" y="1673551"/>
                </a:cubicBezTo>
                <a:cubicBezTo>
                  <a:pt x="2489420" y="1672839"/>
                  <a:pt x="2548529" y="1699901"/>
                  <a:pt x="2596955" y="1749751"/>
                </a:cubicBezTo>
                <a:cubicBezTo>
                  <a:pt x="2604076" y="1757585"/>
                  <a:pt x="2609061" y="1764706"/>
                  <a:pt x="2621168" y="1766131"/>
                </a:cubicBezTo>
                <a:cubicBezTo>
                  <a:pt x="2703777" y="1773964"/>
                  <a:pt x="2768583" y="1813845"/>
                  <a:pt x="2817009" y="1880787"/>
                </a:cubicBezTo>
                <a:cubicBezTo>
                  <a:pt x="2891785" y="2016808"/>
                  <a:pt x="2913149" y="2138585"/>
                  <a:pt x="2908876" y="2268196"/>
                </a:cubicBezTo>
                <a:cubicBezTo>
                  <a:pt x="2898906" y="2342259"/>
                  <a:pt x="2891785" y="2416323"/>
                  <a:pt x="2868284" y="2488250"/>
                </a:cubicBezTo>
                <a:lnTo>
                  <a:pt x="2861875" y="2507478"/>
                </a:lnTo>
                <a:cubicBezTo>
                  <a:pt x="2842646" y="2546646"/>
                  <a:pt x="2822706" y="2586527"/>
                  <a:pt x="2789947" y="2617149"/>
                </a:cubicBezTo>
                <a:cubicBezTo>
                  <a:pt x="2771431" y="2634241"/>
                  <a:pt x="2772144" y="2634241"/>
                  <a:pt x="2792796" y="2647772"/>
                </a:cubicBezTo>
                <a:cubicBezTo>
                  <a:pt x="2814873" y="2662727"/>
                  <a:pt x="2835525" y="2680531"/>
                  <a:pt x="2856889" y="2696198"/>
                </a:cubicBezTo>
                <a:cubicBezTo>
                  <a:pt x="2883951" y="2716138"/>
                  <a:pt x="2913149" y="2730381"/>
                  <a:pt x="2943772" y="2741776"/>
                </a:cubicBezTo>
                <a:cubicBezTo>
                  <a:pt x="2960151" y="2748185"/>
                  <a:pt x="2965136" y="2743200"/>
                  <a:pt x="2961575" y="2725396"/>
                </a:cubicBezTo>
                <a:cubicBezTo>
                  <a:pt x="2955166" y="2696198"/>
                  <a:pt x="2933802" y="2675546"/>
                  <a:pt x="2920271" y="2650621"/>
                </a:cubicBezTo>
                <a:cubicBezTo>
                  <a:pt x="2914574" y="2639226"/>
                  <a:pt x="2909588" y="2627832"/>
                  <a:pt x="2910301" y="2615013"/>
                </a:cubicBezTo>
                <a:cubicBezTo>
                  <a:pt x="2903891" y="2565163"/>
                  <a:pt x="2922407" y="2518161"/>
                  <a:pt x="2922407" y="2469022"/>
                </a:cubicBezTo>
                <a:cubicBezTo>
                  <a:pt x="2922407" y="2456203"/>
                  <a:pt x="2923831" y="2442673"/>
                  <a:pt x="2924544" y="2429142"/>
                </a:cubicBezTo>
                <a:cubicBezTo>
                  <a:pt x="2925968" y="2399231"/>
                  <a:pt x="2933089" y="2370745"/>
                  <a:pt x="2955878" y="2349381"/>
                </a:cubicBezTo>
                <a:cubicBezTo>
                  <a:pt x="3013562" y="2315910"/>
                  <a:pt x="3074807" y="2290985"/>
                  <a:pt x="3136764" y="2268196"/>
                </a:cubicBezTo>
                <a:cubicBezTo>
                  <a:pt x="3153856" y="2261787"/>
                  <a:pt x="3173084" y="2259650"/>
                  <a:pt x="3187327" y="2246832"/>
                </a:cubicBezTo>
                <a:cubicBezTo>
                  <a:pt x="3225071" y="2237574"/>
                  <a:pt x="3255693" y="2251104"/>
                  <a:pt x="3284891" y="2274605"/>
                </a:cubicBezTo>
                <a:cubicBezTo>
                  <a:pt x="3331893" y="2313062"/>
                  <a:pt x="3376046" y="2355791"/>
                  <a:pt x="3421624" y="2396383"/>
                </a:cubicBezTo>
                <a:cubicBezTo>
                  <a:pt x="3442989" y="2415611"/>
                  <a:pt x="3455807" y="2438400"/>
                  <a:pt x="3438003" y="2467598"/>
                </a:cubicBezTo>
                <a:cubicBezTo>
                  <a:pt x="3434443" y="2473295"/>
                  <a:pt x="3435155" y="2481129"/>
                  <a:pt x="3438003" y="2486826"/>
                </a:cubicBezTo>
                <a:cubicBezTo>
                  <a:pt x="3444413" y="2501069"/>
                  <a:pt x="3440852" y="2514600"/>
                  <a:pt x="3438716" y="2528131"/>
                </a:cubicBezTo>
                <a:cubicBezTo>
                  <a:pt x="3418775" y="2561602"/>
                  <a:pt x="3415927" y="2600770"/>
                  <a:pt x="3405245" y="2637090"/>
                </a:cubicBezTo>
                <a:cubicBezTo>
                  <a:pt x="3398123" y="2660590"/>
                  <a:pt x="3387441" y="2682667"/>
                  <a:pt x="3377471" y="2705456"/>
                </a:cubicBezTo>
                <a:cubicBezTo>
                  <a:pt x="3369637" y="2722548"/>
                  <a:pt x="3356818" y="2728957"/>
                  <a:pt x="3337590" y="2728245"/>
                </a:cubicBezTo>
                <a:cubicBezTo>
                  <a:pt x="3302695" y="2726820"/>
                  <a:pt x="3272073" y="2713290"/>
                  <a:pt x="3240738" y="2701183"/>
                </a:cubicBezTo>
                <a:cubicBezTo>
                  <a:pt x="3205130" y="2687652"/>
                  <a:pt x="3170235" y="2672697"/>
                  <a:pt x="3136764" y="2655605"/>
                </a:cubicBezTo>
                <a:cubicBezTo>
                  <a:pt x="3125370" y="2649908"/>
                  <a:pt x="3118248" y="2642075"/>
                  <a:pt x="3115400" y="2629256"/>
                </a:cubicBezTo>
                <a:cubicBezTo>
                  <a:pt x="3101869" y="2575845"/>
                  <a:pt x="3089762" y="2522434"/>
                  <a:pt x="3081929" y="2468310"/>
                </a:cubicBezTo>
                <a:cubicBezTo>
                  <a:pt x="3076944" y="2430566"/>
                  <a:pt x="3083353" y="2419172"/>
                  <a:pt x="3118248" y="2406353"/>
                </a:cubicBezTo>
                <a:cubicBezTo>
                  <a:pt x="3159553" y="2391398"/>
                  <a:pt x="3200146" y="2375019"/>
                  <a:pt x="3245011" y="2373594"/>
                </a:cubicBezTo>
                <a:cubicBezTo>
                  <a:pt x="3264951" y="2372882"/>
                  <a:pt x="3279194" y="2380716"/>
                  <a:pt x="3289876" y="2396383"/>
                </a:cubicBezTo>
                <a:cubicBezTo>
                  <a:pt x="3309817" y="2426293"/>
                  <a:pt x="3328332" y="2457628"/>
                  <a:pt x="3339727" y="2492523"/>
                </a:cubicBezTo>
                <a:cubicBezTo>
                  <a:pt x="3353970" y="2534540"/>
                  <a:pt x="3342575" y="2562314"/>
                  <a:pt x="3304119" y="2583678"/>
                </a:cubicBezTo>
                <a:cubicBezTo>
                  <a:pt x="3287740" y="2592936"/>
                  <a:pt x="3269936" y="2597921"/>
                  <a:pt x="3251420" y="2600770"/>
                </a:cubicBezTo>
                <a:cubicBezTo>
                  <a:pt x="3237177" y="2603618"/>
                  <a:pt x="3223646" y="2600770"/>
                  <a:pt x="3213676" y="2590800"/>
                </a:cubicBezTo>
                <a:cubicBezTo>
                  <a:pt x="3186615" y="2563738"/>
                  <a:pt x="3168099" y="2531692"/>
                  <a:pt x="3168099" y="2492523"/>
                </a:cubicBezTo>
                <a:cubicBezTo>
                  <a:pt x="3168099" y="2466886"/>
                  <a:pt x="3188751" y="2451931"/>
                  <a:pt x="3214389" y="2458340"/>
                </a:cubicBezTo>
                <a:cubicBezTo>
                  <a:pt x="3232904" y="2462613"/>
                  <a:pt x="3249284" y="2471871"/>
                  <a:pt x="3264951" y="2481129"/>
                </a:cubicBezTo>
                <a:cubicBezTo>
                  <a:pt x="3269936" y="2484689"/>
                  <a:pt x="3273497" y="2487538"/>
                  <a:pt x="3276345" y="2490387"/>
                </a:cubicBezTo>
                <a:cubicBezTo>
                  <a:pt x="3269936" y="2464749"/>
                  <a:pt x="3251420" y="2444097"/>
                  <a:pt x="3230056" y="2441248"/>
                </a:cubicBezTo>
                <a:cubicBezTo>
                  <a:pt x="3207979" y="2438400"/>
                  <a:pt x="3165250" y="2461901"/>
                  <a:pt x="3155280" y="2481841"/>
                </a:cubicBezTo>
                <a:cubicBezTo>
                  <a:pt x="3150295" y="2491099"/>
                  <a:pt x="3150295" y="2501069"/>
                  <a:pt x="3153144" y="2511039"/>
                </a:cubicBezTo>
                <a:cubicBezTo>
                  <a:pt x="3160977" y="2535964"/>
                  <a:pt x="3170235" y="2560178"/>
                  <a:pt x="3182342" y="2583678"/>
                </a:cubicBezTo>
                <a:cubicBezTo>
                  <a:pt x="3188751" y="2595785"/>
                  <a:pt x="3198009" y="2605043"/>
                  <a:pt x="3210116" y="2612164"/>
                </a:cubicBezTo>
                <a:cubicBezTo>
                  <a:pt x="3239314" y="2629256"/>
                  <a:pt x="3271360" y="2639226"/>
                  <a:pt x="3305544" y="2642787"/>
                </a:cubicBezTo>
                <a:cubicBezTo>
                  <a:pt x="3329757" y="2645635"/>
                  <a:pt x="3343288" y="2637802"/>
                  <a:pt x="3349697" y="2615013"/>
                </a:cubicBezTo>
                <a:cubicBezTo>
                  <a:pt x="3363940" y="2565163"/>
                  <a:pt x="3371061" y="2514600"/>
                  <a:pt x="3375334" y="2463325"/>
                </a:cubicBezTo>
                <a:cubicBezTo>
                  <a:pt x="3376046" y="2449082"/>
                  <a:pt x="3368213" y="2437688"/>
                  <a:pt x="3358955" y="2427717"/>
                </a:cubicBezTo>
                <a:cubicBezTo>
                  <a:pt x="3329045" y="2394959"/>
                  <a:pt x="3295574" y="2365048"/>
                  <a:pt x="3259966" y="2337987"/>
                </a:cubicBezTo>
                <a:cubicBezTo>
                  <a:pt x="3239314" y="2322319"/>
                  <a:pt x="3217237" y="2319471"/>
                  <a:pt x="3193024" y="2328017"/>
                </a:cubicBezTo>
                <a:cubicBezTo>
                  <a:pt x="3142461" y="2345820"/>
                  <a:pt x="3092611" y="2366473"/>
                  <a:pt x="3046321" y="2394247"/>
                </a:cubicBezTo>
                <a:cubicBezTo>
                  <a:pt x="2998607" y="2422020"/>
                  <a:pt x="2990061" y="2499645"/>
                  <a:pt x="3031366" y="2535964"/>
                </a:cubicBezTo>
                <a:cubicBezTo>
                  <a:pt x="3049882" y="2552344"/>
                  <a:pt x="3058428" y="2572284"/>
                  <a:pt x="3059852" y="2595073"/>
                </a:cubicBezTo>
                <a:cubicBezTo>
                  <a:pt x="3061276" y="2621422"/>
                  <a:pt x="3075519" y="2637090"/>
                  <a:pt x="3094035" y="2655605"/>
                </a:cubicBezTo>
                <a:cubicBezTo>
                  <a:pt x="3137476" y="2699047"/>
                  <a:pt x="3193736" y="2721123"/>
                  <a:pt x="3240738" y="2758155"/>
                </a:cubicBezTo>
                <a:cubicBezTo>
                  <a:pt x="3279906" y="2788777"/>
                  <a:pt x="3327620" y="2775959"/>
                  <a:pt x="3370349" y="2756731"/>
                </a:cubicBezTo>
                <a:cubicBezTo>
                  <a:pt x="3384592" y="2749609"/>
                  <a:pt x="3400260" y="2743200"/>
                  <a:pt x="3410942" y="2726820"/>
                </a:cubicBezTo>
                <a:cubicBezTo>
                  <a:pt x="3418775" y="2714714"/>
                  <a:pt x="3440140" y="2717562"/>
                  <a:pt x="3455807" y="2718987"/>
                </a:cubicBezTo>
                <a:cubicBezTo>
                  <a:pt x="3459368" y="2719699"/>
                  <a:pt x="3462929" y="2720411"/>
                  <a:pt x="3465777" y="2721836"/>
                </a:cubicBezTo>
                <a:cubicBezTo>
                  <a:pt x="3527734" y="2752458"/>
                  <a:pt x="3588267" y="2743912"/>
                  <a:pt x="3646663" y="2711865"/>
                </a:cubicBezTo>
                <a:cubicBezTo>
                  <a:pt x="3672301" y="2697622"/>
                  <a:pt x="3702211" y="2689076"/>
                  <a:pt x="3723575" y="2667712"/>
                </a:cubicBezTo>
                <a:cubicBezTo>
                  <a:pt x="3739955" y="2654181"/>
                  <a:pt x="3752061" y="2634953"/>
                  <a:pt x="3778411" y="2632817"/>
                </a:cubicBezTo>
                <a:cubicBezTo>
                  <a:pt x="3794790" y="2632104"/>
                  <a:pt x="3803336" y="2610740"/>
                  <a:pt x="3823989" y="2609316"/>
                </a:cubicBezTo>
                <a:cubicBezTo>
                  <a:pt x="3841792" y="2607892"/>
                  <a:pt x="3858172" y="2604331"/>
                  <a:pt x="3875263" y="2611452"/>
                </a:cubicBezTo>
                <a:cubicBezTo>
                  <a:pt x="3882385" y="2614301"/>
                  <a:pt x="3890218" y="2613589"/>
                  <a:pt x="3897340" y="2610740"/>
                </a:cubicBezTo>
                <a:cubicBezTo>
                  <a:pt x="3939357" y="2595073"/>
                  <a:pt x="3980661" y="2578693"/>
                  <a:pt x="4016981" y="2551632"/>
                </a:cubicBezTo>
                <a:cubicBezTo>
                  <a:pt x="4019117" y="2550207"/>
                  <a:pt x="4021966" y="2548783"/>
                  <a:pt x="4022678" y="2546646"/>
                </a:cubicBezTo>
                <a:cubicBezTo>
                  <a:pt x="4037633" y="2510327"/>
                  <a:pt x="4066119" y="2483265"/>
                  <a:pt x="4085348" y="2451219"/>
                </a:cubicBezTo>
                <a:cubicBezTo>
                  <a:pt x="4105288" y="2418460"/>
                  <a:pt x="4096030" y="2392822"/>
                  <a:pt x="4066119" y="2369322"/>
                </a:cubicBezTo>
                <a:cubicBezTo>
                  <a:pt x="4038345" y="2347245"/>
                  <a:pt x="4008435" y="2328729"/>
                  <a:pt x="3977101" y="2311637"/>
                </a:cubicBezTo>
                <a:cubicBezTo>
                  <a:pt x="3958585" y="2301667"/>
                  <a:pt x="3940069" y="2300955"/>
                  <a:pt x="3921553" y="2310925"/>
                </a:cubicBezTo>
                <a:cubicBezTo>
                  <a:pt x="3893779" y="2325880"/>
                  <a:pt x="3868142" y="2343684"/>
                  <a:pt x="3843217" y="2362200"/>
                </a:cubicBezTo>
                <a:cubicBezTo>
                  <a:pt x="3831110" y="2371458"/>
                  <a:pt x="3824701" y="2384276"/>
                  <a:pt x="3823989" y="2399231"/>
                </a:cubicBezTo>
                <a:cubicBezTo>
                  <a:pt x="3822564" y="2427717"/>
                  <a:pt x="3821852" y="2456203"/>
                  <a:pt x="3824701" y="2484689"/>
                </a:cubicBezTo>
                <a:cubicBezTo>
                  <a:pt x="3828261" y="2514600"/>
                  <a:pt x="3843217" y="2526706"/>
                  <a:pt x="3872415" y="2524570"/>
                </a:cubicBezTo>
                <a:cubicBezTo>
                  <a:pt x="3918704" y="2521721"/>
                  <a:pt x="3955024" y="2503206"/>
                  <a:pt x="3974252" y="2458340"/>
                </a:cubicBezTo>
                <a:cubicBezTo>
                  <a:pt x="3980661" y="2444097"/>
                  <a:pt x="3983510" y="2429854"/>
                  <a:pt x="3974252" y="2416323"/>
                </a:cubicBezTo>
                <a:cubicBezTo>
                  <a:pt x="3978525" y="2424869"/>
                  <a:pt x="3978525" y="2436976"/>
                  <a:pt x="3972116" y="2451219"/>
                </a:cubicBezTo>
                <a:cubicBezTo>
                  <a:pt x="3968555" y="2458340"/>
                  <a:pt x="3964994" y="2464749"/>
                  <a:pt x="3960721" y="2471159"/>
                </a:cubicBezTo>
                <a:cubicBezTo>
                  <a:pt x="3927962" y="2518873"/>
                  <a:pt x="3866005" y="2514600"/>
                  <a:pt x="3838944" y="2462613"/>
                </a:cubicBezTo>
                <a:cubicBezTo>
                  <a:pt x="3831822" y="2449794"/>
                  <a:pt x="3832534" y="2437688"/>
                  <a:pt x="3838232" y="2424157"/>
                </a:cubicBezTo>
                <a:cubicBezTo>
                  <a:pt x="3851762" y="2393534"/>
                  <a:pt x="3873127" y="2368609"/>
                  <a:pt x="3895204" y="2344396"/>
                </a:cubicBezTo>
                <a:cubicBezTo>
                  <a:pt x="3905886" y="2332290"/>
                  <a:pt x="3920129" y="2328729"/>
                  <a:pt x="3936508" y="2333714"/>
                </a:cubicBezTo>
                <a:cubicBezTo>
                  <a:pt x="3971404" y="2344396"/>
                  <a:pt x="4003450" y="2361488"/>
                  <a:pt x="4034073" y="2380716"/>
                </a:cubicBezTo>
                <a:cubicBezTo>
                  <a:pt x="4045467" y="2388549"/>
                  <a:pt x="4049740" y="2399231"/>
                  <a:pt x="4046179" y="2413474"/>
                </a:cubicBezTo>
                <a:cubicBezTo>
                  <a:pt x="4034073" y="2459052"/>
                  <a:pt x="4016981" y="2503206"/>
                  <a:pt x="3997753" y="2545935"/>
                </a:cubicBezTo>
                <a:cubicBezTo>
                  <a:pt x="3993480" y="2555904"/>
                  <a:pt x="3984222" y="2560178"/>
                  <a:pt x="3974252" y="2563026"/>
                </a:cubicBezTo>
                <a:cubicBezTo>
                  <a:pt x="3933659" y="2575845"/>
                  <a:pt x="3891643" y="2587239"/>
                  <a:pt x="3848914" y="2590800"/>
                </a:cubicBezTo>
                <a:cubicBezTo>
                  <a:pt x="3826837" y="2592936"/>
                  <a:pt x="3801200" y="2596497"/>
                  <a:pt x="3783396" y="2575132"/>
                </a:cubicBezTo>
                <a:cubicBezTo>
                  <a:pt x="3781260" y="2569435"/>
                  <a:pt x="3779123" y="2563738"/>
                  <a:pt x="3781260" y="2558041"/>
                </a:cubicBezTo>
                <a:cubicBezTo>
                  <a:pt x="3789093" y="2531692"/>
                  <a:pt x="3776274" y="2506766"/>
                  <a:pt x="3772002" y="2481841"/>
                </a:cubicBezTo>
                <a:cubicBezTo>
                  <a:pt x="3769865" y="2469022"/>
                  <a:pt x="3767017" y="2456203"/>
                  <a:pt x="3768441" y="2442673"/>
                </a:cubicBezTo>
                <a:cubicBezTo>
                  <a:pt x="3773426" y="2412762"/>
                  <a:pt x="3779123" y="2383565"/>
                  <a:pt x="3776986" y="2353654"/>
                </a:cubicBezTo>
                <a:cubicBezTo>
                  <a:pt x="3777699" y="2345820"/>
                  <a:pt x="3784820" y="2342259"/>
                  <a:pt x="3788381" y="2335850"/>
                </a:cubicBezTo>
                <a:cubicBezTo>
                  <a:pt x="3832534" y="2303804"/>
                  <a:pt x="3877400" y="2273893"/>
                  <a:pt x="3925114" y="2248256"/>
                </a:cubicBezTo>
                <a:cubicBezTo>
                  <a:pt x="3946478" y="2236861"/>
                  <a:pt x="3967843" y="2237574"/>
                  <a:pt x="3989207" y="2249680"/>
                </a:cubicBezTo>
                <a:cubicBezTo>
                  <a:pt x="4000602" y="2256802"/>
                  <a:pt x="4013420" y="2261075"/>
                  <a:pt x="4026239" y="2263923"/>
                </a:cubicBezTo>
                <a:cubicBezTo>
                  <a:pt x="4052588" y="2287424"/>
                  <a:pt x="4084635" y="2303091"/>
                  <a:pt x="4113833" y="2322319"/>
                </a:cubicBezTo>
                <a:cubicBezTo>
                  <a:pt x="4130925" y="2333714"/>
                  <a:pt x="4140183" y="2329441"/>
                  <a:pt x="4153714" y="2307364"/>
                </a:cubicBezTo>
                <a:cubicBezTo>
                  <a:pt x="4183624" y="2258938"/>
                  <a:pt x="4222080" y="2216921"/>
                  <a:pt x="4258400" y="2172768"/>
                </a:cubicBezTo>
                <a:cubicBezTo>
                  <a:pt x="4265521" y="2163510"/>
                  <a:pt x="4274779" y="2155677"/>
                  <a:pt x="4284037" y="2148555"/>
                </a:cubicBezTo>
                <a:cubicBezTo>
                  <a:pt x="4293295" y="2143570"/>
                  <a:pt x="4297568" y="2135024"/>
                  <a:pt x="4299704" y="2125054"/>
                </a:cubicBezTo>
                <a:cubicBezTo>
                  <a:pt x="4301129" y="2115796"/>
                  <a:pt x="4306826" y="2110811"/>
                  <a:pt x="4314659" y="2107250"/>
                </a:cubicBezTo>
                <a:cubicBezTo>
                  <a:pt x="4335312" y="2095144"/>
                  <a:pt x="4357388" y="2092295"/>
                  <a:pt x="4381602" y="2095856"/>
                </a:cubicBezTo>
                <a:cubicBezTo>
                  <a:pt x="4417209" y="2100129"/>
                  <a:pt x="4452105" y="2107963"/>
                  <a:pt x="4487712" y="2109387"/>
                </a:cubicBezTo>
                <a:cubicBezTo>
                  <a:pt x="4516198" y="2120781"/>
                  <a:pt x="4546108" y="2127191"/>
                  <a:pt x="4577443" y="2129327"/>
                </a:cubicBezTo>
                <a:cubicBezTo>
                  <a:pt x="4603792" y="2144994"/>
                  <a:pt x="4633703" y="2149979"/>
                  <a:pt x="4661476" y="2159949"/>
                </a:cubicBezTo>
                <a:cubicBezTo>
                  <a:pt x="4685690" y="2168495"/>
                  <a:pt x="4702069" y="2183450"/>
                  <a:pt x="4709902" y="2207663"/>
                </a:cubicBezTo>
                <a:cubicBezTo>
                  <a:pt x="4735540" y="2285288"/>
                  <a:pt x="4757617" y="2363624"/>
                  <a:pt x="4765450" y="2444809"/>
                </a:cubicBezTo>
                <a:cubicBezTo>
                  <a:pt x="4766162" y="2454067"/>
                  <a:pt x="4770435" y="2461901"/>
                  <a:pt x="4773996" y="2470446"/>
                </a:cubicBezTo>
                <a:cubicBezTo>
                  <a:pt x="4778269" y="2482553"/>
                  <a:pt x="4776133" y="2494660"/>
                  <a:pt x="4769723" y="2506054"/>
                </a:cubicBezTo>
                <a:cubicBezTo>
                  <a:pt x="4741949" y="2535252"/>
                  <a:pt x="4713463" y="2562314"/>
                  <a:pt x="4684265" y="2589375"/>
                </a:cubicBezTo>
                <a:cubicBezTo>
                  <a:pt x="4652930" y="2619286"/>
                  <a:pt x="4616611" y="2644211"/>
                  <a:pt x="4589549" y="2679107"/>
                </a:cubicBezTo>
                <a:cubicBezTo>
                  <a:pt x="4568185" y="2687652"/>
                  <a:pt x="4550381" y="2703319"/>
                  <a:pt x="4530441" y="2714714"/>
                </a:cubicBezTo>
                <a:cubicBezTo>
                  <a:pt x="4529017" y="2715426"/>
                  <a:pt x="4528304" y="2716138"/>
                  <a:pt x="4526880" y="2716850"/>
                </a:cubicBezTo>
                <a:cubicBezTo>
                  <a:pt x="4548245" y="2716138"/>
                  <a:pt x="4569609" y="2718987"/>
                  <a:pt x="4590974" y="2725396"/>
                </a:cubicBezTo>
                <a:cubicBezTo>
                  <a:pt x="4602368" y="2728957"/>
                  <a:pt x="4612338" y="2730381"/>
                  <a:pt x="4621596" y="2721836"/>
                </a:cubicBezTo>
                <a:cubicBezTo>
                  <a:pt x="4628005" y="2716138"/>
                  <a:pt x="4636551" y="2716850"/>
                  <a:pt x="4645097" y="2716138"/>
                </a:cubicBezTo>
                <a:cubicBezTo>
                  <a:pt x="4667173" y="2716850"/>
                  <a:pt x="4689250" y="2712577"/>
                  <a:pt x="4711327" y="2719699"/>
                </a:cubicBezTo>
                <a:cubicBezTo>
                  <a:pt x="4724858" y="2728957"/>
                  <a:pt x="4731979" y="2743912"/>
                  <a:pt x="4741237" y="2756731"/>
                </a:cubicBezTo>
                <a:cubicBezTo>
                  <a:pt x="4772572" y="2802308"/>
                  <a:pt x="4816725" y="2825097"/>
                  <a:pt x="4871560" y="2826521"/>
                </a:cubicBezTo>
                <a:cubicBezTo>
                  <a:pt x="4897910" y="2827234"/>
                  <a:pt x="4924260" y="2827946"/>
                  <a:pt x="4949897" y="2822960"/>
                </a:cubicBezTo>
                <a:cubicBezTo>
                  <a:pt x="4980519" y="2817263"/>
                  <a:pt x="5011142" y="2827234"/>
                  <a:pt x="5041764" y="2827234"/>
                </a:cubicBezTo>
                <a:cubicBezTo>
                  <a:pt x="5053159" y="2827234"/>
                  <a:pt x="5064553" y="2839340"/>
                  <a:pt x="5078084" y="2844325"/>
                </a:cubicBezTo>
                <a:cubicBezTo>
                  <a:pt x="5113691" y="2857144"/>
                  <a:pt x="5151435" y="2862129"/>
                  <a:pt x="5187755" y="2872099"/>
                </a:cubicBezTo>
                <a:cubicBezTo>
                  <a:pt x="5208407" y="2877796"/>
                  <a:pt x="5231908" y="2874948"/>
                  <a:pt x="5253985" y="2880645"/>
                </a:cubicBezTo>
                <a:cubicBezTo>
                  <a:pt x="5268228" y="2883493"/>
                  <a:pt x="5279622" y="2889903"/>
                  <a:pt x="5291017" y="2899161"/>
                </a:cubicBezTo>
                <a:cubicBezTo>
                  <a:pt x="5310957" y="2916252"/>
                  <a:pt x="5335170" y="2924798"/>
                  <a:pt x="5359383" y="2934768"/>
                </a:cubicBezTo>
                <a:cubicBezTo>
                  <a:pt x="5372201" y="2939753"/>
                  <a:pt x="5387157" y="2945450"/>
                  <a:pt x="5375762" y="2964678"/>
                </a:cubicBezTo>
                <a:cubicBezTo>
                  <a:pt x="5346564" y="2973224"/>
                  <a:pt x="5319503" y="2961118"/>
                  <a:pt x="5291729" y="2957557"/>
                </a:cubicBezTo>
                <a:cubicBezTo>
                  <a:pt x="5279622" y="2956132"/>
                  <a:pt x="5268228" y="2953996"/>
                  <a:pt x="5258258" y="2961830"/>
                </a:cubicBezTo>
                <a:cubicBezTo>
                  <a:pt x="5251848" y="2966103"/>
                  <a:pt x="5245439" y="2966815"/>
                  <a:pt x="5239742" y="2963254"/>
                </a:cubicBezTo>
                <a:cubicBezTo>
                  <a:pt x="5218377" y="2949723"/>
                  <a:pt x="5194877" y="2952572"/>
                  <a:pt x="5172088" y="2952572"/>
                </a:cubicBezTo>
                <a:cubicBezTo>
                  <a:pt x="5155708" y="2951860"/>
                  <a:pt x="5140753" y="2963966"/>
                  <a:pt x="5123662" y="2960406"/>
                </a:cubicBezTo>
                <a:cubicBezTo>
                  <a:pt x="5116540" y="2958981"/>
                  <a:pt x="5110843" y="2954708"/>
                  <a:pt x="5102297" y="2957557"/>
                </a:cubicBezTo>
                <a:cubicBezTo>
                  <a:pt x="5057432" y="2973224"/>
                  <a:pt x="5016127" y="2967527"/>
                  <a:pt x="4979095" y="2935480"/>
                </a:cubicBezTo>
                <a:cubicBezTo>
                  <a:pt x="4968413" y="2926222"/>
                  <a:pt x="4955594" y="2921949"/>
                  <a:pt x="4942063" y="2921949"/>
                </a:cubicBezTo>
                <a:lnTo>
                  <a:pt x="4846635" y="2924798"/>
                </a:lnTo>
                <a:cubicBezTo>
                  <a:pt x="4804619" y="2929071"/>
                  <a:pt x="4768299" y="2913404"/>
                  <a:pt x="4734116" y="2889903"/>
                </a:cubicBezTo>
                <a:cubicBezTo>
                  <a:pt x="4714888" y="2876372"/>
                  <a:pt x="4696372" y="2860705"/>
                  <a:pt x="4670022" y="2865689"/>
                </a:cubicBezTo>
                <a:cubicBezTo>
                  <a:pt x="4650794" y="2871387"/>
                  <a:pt x="4634415" y="2880645"/>
                  <a:pt x="4621596" y="2895600"/>
                </a:cubicBezTo>
                <a:cubicBezTo>
                  <a:pt x="4617323" y="2899873"/>
                  <a:pt x="4613762" y="2904858"/>
                  <a:pt x="4616611" y="2911267"/>
                </a:cubicBezTo>
                <a:cubicBezTo>
                  <a:pt x="4618747" y="2916964"/>
                  <a:pt x="4625869" y="2920525"/>
                  <a:pt x="4630854" y="2918389"/>
                </a:cubicBezTo>
                <a:cubicBezTo>
                  <a:pt x="4647946" y="2911267"/>
                  <a:pt x="4660764" y="2921949"/>
                  <a:pt x="4675719" y="2924798"/>
                </a:cubicBezTo>
                <a:cubicBezTo>
                  <a:pt x="4717736" y="2924086"/>
                  <a:pt x="4746934" y="2951860"/>
                  <a:pt x="4780405" y="2970375"/>
                </a:cubicBezTo>
                <a:cubicBezTo>
                  <a:pt x="4787527" y="2974649"/>
                  <a:pt x="4793224" y="2980346"/>
                  <a:pt x="4802482" y="2979633"/>
                </a:cubicBezTo>
                <a:cubicBezTo>
                  <a:pt x="4860878" y="3010968"/>
                  <a:pt x="4924972" y="3021650"/>
                  <a:pt x="4990490" y="3026635"/>
                </a:cubicBezTo>
                <a:cubicBezTo>
                  <a:pt x="5006157" y="3027347"/>
                  <a:pt x="5021824" y="3030196"/>
                  <a:pt x="5037491" y="3033045"/>
                </a:cubicBezTo>
                <a:cubicBezTo>
                  <a:pt x="5049598" y="3035181"/>
                  <a:pt x="5060992" y="3038030"/>
                  <a:pt x="5071675" y="3028772"/>
                </a:cubicBezTo>
                <a:cubicBezTo>
                  <a:pt x="5072387" y="3027347"/>
                  <a:pt x="5074523" y="3025923"/>
                  <a:pt x="5075947" y="3026635"/>
                </a:cubicBezTo>
                <a:cubicBezTo>
                  <a:pt x="5096600" y="3032333"/>
                  <a:pt x="5117252" y="3025923"/>
                  <a:pt x="5137905" y="3025211"/>
                </a:cubicBezTo>
                <a:cubicBezTo>
                  <a:pt x="5164966" y="3032333"/>
                  <a:pt x="5191316" y="3033757"/>
                  <a:pt x="5218377" y="3024499"/>
                </a:cubicBezTo>
                <a:cubicBezTo>
                  <a:pt x="5226211" y="3022362"/>
                  <a:pt x="5234045" y="3021650"/>
                  <a:pt x="5242591" y="3021650"/>
                </a:cubicBezTo>
                <a:cubicBezTo>
                  <a:pt x="5352974" y="3030908"/>
                  <a:pt x="5464069" y="3018090"/>
                  <a:pt x="5574452" y="3021650"/>
                </a:cubicBezTo>
                <a:cubicBezTo>
                  <a:pt x="5624303" y="3023075"/>
                  <a:pt x="5673441" y="3030196"/>
                  <a:pt x="5721155" y="3043727"/>
                </a:cubicBezTo>
                <a:cubicBezTo>
                  <a:pt x="5729701" y="3046576"/>
                  <a:pt x="5747504" y="3045864"/>
                  <a:pt x="5738958" y="3060819"/>
                </a:cubicBezTo>
                <a:cubicBezTo>
                  <a:pt x="5731125" y="3063667"/>
                  <a:pt x="5722579" y="3062243"/>
                  <a:pt x="5714033" y="3062243"/>
                </a:cubicBezTo>
                <a:lnTo>
                  <a:pt x="4241308" y="3062243"/>
                </a:lnTo>
                <a:cubicBezTo>
                  <a:pt x="4154426" y="3045151"/>
                  <a:pt x="4065407" y="3039454"/>
                  <a:pt x="3977101" y="3033045"/>
                </a:cubicBezTo>
                <a:cubicBezTo>
                  <a:pt x="3912295" y="3028060"/>
                  <a:pt x="3848914" y="3046576"/>
                  <a:pt x="3785532" y="3055121"/>
                </a:cubicBezTo>
                <a:cubicBezTo>
                  <a:pt x="3768441" y="3057258"/>
                  <a:pt x="3752061" y="3058682"/>
                  <a:pt x="3735682" y="3062243"/>
                </a:cubicBezTo>
                <a:lnTo>
                  <a:pt x="41762" y="3062243"/>
                </a:lnTo>
                <a:cubicBezTo>
                  <a:pt x="10428" y="3062243"/>
                  <a:pt x="13276" y="3065804"/>
                  <a:pt x="13276" y="3033757"/>
                </a:cubicBezTo>
                <a:lnTo>
                  <a:pt x="13276" y="2751034"/>
                </a:lnTo>
                <a:cubicBezTo>
                  <a:pt x="13276" y="2744624"/>
                  <a:pt x="14701" y="2739639"/>
                  <a:pt x="16837" y="2736791"/>
                </a:cubicBezTo>
                <a:lnTo>
                  <a:pt x="16837" y="2741776"/>
                </a:lnTo>
                <a:cubicBezTo>
                  <a:pt x="85203" y="2758155"/>
                  <a:pt x="150009" y="2746048"/>
                  <a:pt x="214102" y="2721836"/>
                </a:cubicBezTo>
                <a:cubicBezTo>
                  <a:pt x="230482" y="2715426"/>
                  <a:pt x="236179" y="2711153"/>
                  <a:pt x="219087" y="2696910"/>
                </a:cubicBezTo>
                <a:cubicBezTo>
                  <a:pt x="186329" y="2669136"/>
                  <a:pt x="162828" y="2634241"/>
                  <a:pt x="145024" y="2595785"/>
                </a:cubicBezTo>
                <a:cubicBezTo>
                  <a:pt x="141463" y="2588663"/>
                  <a:pt x="140039" y="2580118"/>
                  <a:pt x="130069" y="2575132"/>
                </a:cubicBezTo>
                <a:cubicBezTo>
                  <a:pt x="107280" y="2616437"/>
                  <a:pt x="78794" y="2651333"/>
                  <a:pt x="42474" y="2679107"/>
                </a:cubicBezTo>
                <a:cubicBezTo>
                  <a:pt x="36777" y="2683379"/>
                  <a:pt x="31792" y="2689789"/>
                  <a:pt x="24671" y="2686940"/>
                </a:cubicBezTo>
                <a:cubicBezTo>
                  <a:pt x="16837" y="2684091"/>
                  <a:pt x="19686" y="2675546"/>
                  <a:pt x="19686" y="2669136"/>
                </a:cubicBezTo>
                <a:cubicBezTo>
                  <a:pt x="16837" y="2597921"/>
                  <a:pt x="36777" y="2533828"/>
                  <a:pt x="88052" y="2483265"/>
                </a:cubicBezTo>
                <a:cubicBezTo>
                  <a:pt x="103007" y="2468310"/>
                  <a:pt x="101583" y="2458340"/>
                  <a:pt x="89476" y="2445521"/>
                </a:cubicBezTo>
                <a:cubicBezTo>
                  <a:pt x="70248" y="2424157"/>
                  <a:pt x="46747" y="2409914"/>
                  <a:pt x="16837" y="2411338"/>
                </a:cubicBezTo>
                <a:lnTo>
                  <a:pt x="16837" y="2417035"/>
                </a:lnTo>
                <a:cubicBezTo>
                  <a:pt x="13988" y="2413474"/>
                  <a:pt x="12564" y="2409914"/>
                  <a:pt x="13276" y="2403505"/>
                </a:cubicBezTo>
                <a:cubicBezTo>
                  <a:pt x="13276" y="2231571"/>
                  <a:pt x="27791" y="2190266"/>
                  <a:pt x="143905" y="2003817"/>
                </a:cubicBezTo>
                <a:cubicBezTo>
                  <a:pt x="-115218" y="1677970"/>
                  <a:pt x="3031" y="1134410"/>
                  <a:pt x="280937" y="910164"/>
                </a:cubicBezTo>
                <a:lnTo>
                  <a:pt x="502523" y="794759"/>
                </a:lnTo>
                <a:cubicBezTo>
                  <a:pt x="587292" y="716230"/>
                  <a:pt x="642104" y="737075"/>
                  <a:pt x="633559" y="744908"/>
                </a:cubicBezTo>
                <a:cubicBezTo>
                  <a:pt x="662044" y="724256"/>
                  <a:pt x="691243" y="704316"/>
                  <a:pt x="724002" y="690073"/>
                </a:cubicBezTo>
                <a:cubicBezTo>
                  <a:pt x="834385" y="643783"/>
                  <a:pt x="948329" y="643783"/>
                  <a:pt x="1063697" y="664435"/>
                </a:cubicBezTo>
                <a:cubicBezTo>
                  <a:pt x="1117108" y="674406"/>
                  <a:pt x="1117820" y="677254"/>
                  <a:pt x="1128502" y="731378"/>
                </a:cubicBezTo>
                <a:cubicBezTo>
                  <a:pt x="1134912" y="763424"/>
                  <a:pt x="1135624" y="796895"/>
                  <a:pt x="1136336" y="836063"/>
                </a:cubicBezTo>
                <a:cubicBezTo>
                  <a:pt x="1141321" y="827518"/>
                  <a:pt x="1148443" y="793334"/>
                  <a:pt x="1149867" y="779091"/>
                </a:cubicBezTo>
                <a:cubicBezTo>
                  <a:pt x="1157701" y="690073"/>
                  <a:pt x="1122093" y="613161"/>
                  <a:pt x="1081501" y="537673"/>
                </a:cubicBezTo>
                <a:cubicBezTo>
                  <a:pt x="1065121" y="507050"/>
                  <a:pt x="1004588" y="472867"/>
                  <a:pt x="1003876" y="470019"/>
                </a:cubicBezTo>
                <a:cubicBezTo>
                  <a:pt x="983936" y="454351"/>
                  <a:pt x="971117" y="433699"/>
                  <a:pt x="967557" y="408774"/>
                </a:cubicBezTo>
                <a:cubicBezTo>
                  <a:pt x="954026" y="315482"/>
                  <a:pt x="923403" y="227175"/>
                  <a:pt x="890645" y="138869"/>
                </a:cubicBezTo>
                <a:cubicBezTo>
                  <a:pt x="879962" y="109671"/>
                  <a:pt x="872129" y="81185"/>
                  <a:pt x="887796" y="51987"/>
                </a:cubicBezTo>
                <a:cubicBezTo>
                  <a:pt x="892781" y="43441"/>
                  <a:pt x="896342" y="34183"/>
                  <a:pt x="902039" y="25637"/>
                </a:cubicBezTo>
                <a:cubicBezTo>
                  <a:pt x="912721" y="8546"/>
                  <a:pt x="924828" y="0"/>
                  <a:pt x="936934" y="0"/>
                </a:cubicBezTo>
                <a:close/>
              </a:path>
            </a:pathLst>
          </a:custGeom>
          <a:solidFill>
            <a:schemeClr val="accent4"/>
          </a:solidFill>
          <a:ln w="712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02" name="Freeform: Shape 201">
            <a:extLst>
              <a:ext uri="{FF2B5EF4-FFF2-40B4-BE49-F238E27FC236}">
                <a16:creationId xmlns:a16="http://schemas.microsoft.com/office/drawing/2014/main" id="{A543FC56-799E-4FEE-BAA2-406C2B835C8E}"/>
              </a:ext>
            </a:extLst>
          </p:cNvPr>
          <p:cNvSpPr/>
          <p:nvPr/>
        </p:nvSpPr>
        <p:spPr>
          <a:xfrm rot="21239123" flipH="1">
            <a:off x="1049157" y="3992513"/>
            <a:ext cx="2279726" cy="1927097"/>
          </a:xfrm>
          <a:custGeom>
            <a:avLst/>
            <a:gdLst>
              <a:gd name="connsiteX0" fmla="*/ 2156355 w 2279726"/>
              <a:gd name="connsiteY0" fmla="*/ 1883717 h 1927097"/>
              <a:gd name="connsiteX1" fmla="*/ 2154202 w 2279726"/>
              <a:gd name="connsiteY1" fmla="*/ 1890178 h 1927097"/>
              <a:gd name="connsiteX2" fmla="*/ 2197889 w 2279726"/>
              <a:gd name="connsiteY2" fmla="*/ 1927097 h 1927097"/>
              <a:gd name="connsiteX3" fmla="*/ 2187737 w 2279726"/>
              <a:gd name="connsiteY3" fmla="*/ 1905868 h 1927097"/>
              <a:gd name="connsiteX4" fmla="*/ 2169892 w 2279726"/>
              <a:gd name="connsiteY4" fmla="*/ 1888640 h 1927097"/>
              <a:gd name="connsiteX5" fmla="*/ 2156355 w 2279726"/>
              <a:gd name="connsiteY5" fmla="*/ 1883717 h 1927097"/>
              <a:gd name="connsiteX6" fmla="*/ 2211965 w 2279726"/>
              <a:gd name="connsiteY6" fmla="*/ 1823994 h 1927097"/>
              <a:gd name="connsiteX7" fmla="*/ 2194505 w 2279726"/>
              <a:gd name="connsiteY7" fmla="*/ 1828340 h 1927097"/>
              <a:gd name="connsiteX8" fmla="*/ 2152356 w 2279726"/>
              <a:gd name="connsiteY8" fmla="*/ 1832031 h 1927097"/>
              <a:gd name="connsiteX9" fmla="*/ 2135435 w 2279726"/>
              <a:gd name="connsiteY9" fmla="*/ 1854184 h 1927097"/>
              <a:gd name="connsiteX10" fmla="*/ 2138203 w 2279726"/>
              <a:gd name="connsiteY10" fmla="*/ 1856952 h 1927097"/>
              <a:gd name="connsiteX11" fmla="*/ 2232655 w 2279726"/>
              <a:gd name="connsiteY11" fmla="*/ 1839723 h 1927097"/>
              <a:gd name="connsiteX12" fmla="*/ 2211965 w 2279726"/>
              <a:gd name="connsiteY12" fmla="*/ 1823994 h 1927097"/>
              <a:gd name="connsiteX13" fmla="*/ 2243730 w 2279726"/>
              <a:gd name="connsiteY13" fmla="*/ 1741695 h 1927097"/>
              <a:gd name="connsiteX14" fmla="*/ 2232039 w 2279726"/>
              <a:gd name="connsiteY14" fmla="*/ 1749887 h 1927097"/>
              <a:gd name="connsiteX15" fmla="*/ 2214503 w 2279726"/>
              <a:gd name="connsiteY15" fmla="*/ 1759116 h 1927097"/>
              <a:gd name="connsiteX16" fmla="*/ 2194197 w 2279726"/>
              <a:gd name="connsiteY16" fmla="*/ 1765577 h 1927097"/>
              <a:gd name="connsiteX17" fmla="*/ 2189275 w 2279726"/>
              <a:gd name="connsiteY17" fmla="*/ 1807726 h 1927097"/>
              <a:gd name="connsiteX18" fmla="*/ 2240039 w 2279726"/>
              <a:gd name="connsiteY18" fmla="*/ 1760039 h 1927097"/>
              <a:gd name="connsiteX19" fmla="*/ 2243730 w 2279726"/>
              <a:gd name="connsiteY19" fmla="*/ 1762501 h 1927097"/>
              <a:gd name="connsiteX20" fmla="*/ 2243730 w 2279726"/>
              <a:gd name="connsiteY20" fmla="*/ 1787729 h 1927097"/>
              <a:gd name="connsiteX21" fmla="*/ 2279726 w 2279726"/>
              <a:gd name="connsiteY21" fmla="*/ 1778499 h 1927097"/>
              <a:gd name="connsiteX22" fmla="*/ 2256344 w 2279726"/>
              <a:gd name="connsiteY22" fmla="*/ 1745272 h 1927097"/>
              <a:gd name="connsiteX23" fmla="*/ 2243730 w 2279726"/>
              <a:gd name="connsiteY23" fmla="*/ 1741695 h 1927097"/>
              <a:gd name="connsiteX24" fmla="*/ 2114513 w 2279726"/>
              <a:gd name="connsiteY24" fmla="*/ 1695739 h 1927097"/>
              <a:gd name="connsiteX25" fmla="*/ 2115436 w 2279726"/>
              <a:gd name="connsiteY25" fmla="*/ 1715736 h 1927097"/>
              <a:gd name="connsiteX26" fmla="*/ 2079748 w 2279726"/>
              <a:gd name="connsiteY26" fmla="*/ 1728350 h 1927097"/>
              <a:gd name="connsiteX27" fmla="*/ 2059443 w 2279726"/>
              <a:gd name="connsiteY27" fmla="*/ 1720043 h 1927097"/>
              <a:gd name="connsiteX28" fmla="*/ 2061288 w 2279726"/>
              <a:gd name="connsiteY28" fmla="*/ 1743733 h 1927097"/>
              <a:gd name="connsiteX29" fmla="*/ 2077595 w 2279726"/>
              <a:gd name="connsiteY29" fmla="*/ 1761885 h 1927097"/>
              <a:gd name="connsiteX30" fmla="*/ 2096977 w 2279726"/>
              <a:gd name="connsiteY30" fmla="*/ 1744348 h 1927097"/>
              <a:gd name="connsiteX31" fmla="*/ 2107129 w 2279726"/>
              <a:gd name="connsiteY31" fmla="*/ 1749271 h 1927097"/>
              <a:gd name="connsiteX32" fmla="*/ 2106206 w 2279726"/>
              <a:gd name="connsiteY32" fmla="*/ 1744964 h 1927097"/>
              <a:gd name="connsiteX33" fmla="*/ 2148356 w 2279726"/>
              <a:gd name="connsiteY33" fmla="*/ 1727427 h 1927097"/>
              <a:gd name="connsiteX34" fmla="*/ 2114513 w 2279726"/>
              <a:gd name="connsiteY34" fmla="*/ 1695739 h 1927097"/>
              <a:gd name="connsiteX35" fmla="*/ 1970837 w 2279726"/>
              <a:gd name="connsiteY35" fmla="*/ 1637283 h 1927097"/>
              <a:gd name="connsiteX36" fmla="*/ 1952377 w 2279726"/>
              <a:gd name="connsiteY36" fmla="*/ 1689585 h 1927097"/>
              <a:gd name="connsiteX37" fmla="*/ 1976375 w 2279726"/>
              <a:gd name="connsiteY37" fmla="*/ 1685585 h 1927097"/>
              <a:gd name="connsiteX38" fmla="*/ 2008063 w 2279726"/>
              <a:gd name="connsiteY38" fmla="*/ 1676356 h 1927097"/>
              <a:gd name="connsiteX39" fmla="*/ 2019447 w 2279726"/>
              <a:gd name="connsiteY39" fmla="*/ 1688662 h 1927097"/>
              <a:gd name="connsiteX40" fmla="*/ 2028061 w 2279726"/>
              <a:gd name="connsiteY40" fmla="*/ 1677279 h 1927097"/>
              <a:gd name="connsiteX41" fmla="*/ 2042829 w 2279726"/>
              <a:gd name="connsiteY41" fmla="*/ 1671741 h 1927097"/>
              <a:gd name="connsiteX42" fmla="*/ 2063135 w 2279726"/>
              <a:gd name="connsiteY42" fmla="*/ 1671433 h 1927097"/>
              <a:gd name="connsiteX43" fmla="*/ 2072365 w 2279726"/>
              <a:gd name="connsiteY43" fmla="*/ 1682817 h 1927097"/>
              <a:gd name="connsiteX44" fmla="*/ 2095746 w 2279726"/>
              <a:gd name="connsiteY44" fmla="*/ 1680355 h 1927097"/>
              <a:gd name="connsiteX45" fmla="*/ 2055751 w 2279726"/>
              <a:gd name="connsiteY45" fmla="*/ 1628976 h 1927097"/>
              <a:gd name="connsiteX46" fmla="*/ 2020678 w 2279726"/>
              <a:gd name="connsiteY46" fmla="*/ 1651435 h 1927097"/>
              <a:gd name="connsiteX47" fmla="*/ 2004372 w 2279726"/>
              <a:gd name="connsiteY47" fmla="*/ 1652666 h 1927097"/>
              <a:gd name="connsiteX48" fmla="*/ 2004372 w 2279726"/>
              <a:gd name="connsiteY48" fmla="*/ 1667741 h 1927097"/>
              <a:gd name="connsiteX49" fmla="*/ 1970837 w 2279726"/>
              <a:gd name="connsiteY49" fmla="*/ 1637283 h 1927097"/>
              <a:gd name="connsiteX50" fmla="*/ 2040676 w 2279726"/>
              <a:gd name="connsiteY50" fmla="*/ 1508989 h 1927097"/>
              <a:gd name="connsiteX51" fmla="*/ 2035138 w 2279726"/>
              <a:gd name="connsiteY51" fmla="*/ 1532063 h 1927097"/>
              <a:gd name="connsiteX52" fmla="*/ 2024985 w 2279726"/>
              <a:gd name="connsiteY52" fmla="*/ 1542216 h 1927097"/>
              <a:gd name="connsiteX53" fmla="*/ 2011756 w 2279726"/>
              <a:gd name="connsiteY53" fmla="*/ 1560060 h 1927097"/>
              <a:gd name="connsiteX54" fmla="*/ 1983143 w 2279726"/>
              <a:gd name="connsiteY54" fmla="*/ 1551754 h 1927097"/>
              <a:gd name="connsiteX55" fmla="*/ 1973606 w 2279726"/>
              <a:gd name="connsiteY55" fmla="*/ 1600056 h 1927097"/>
              <a:gd name="connsiteX56" fmla="*/ 2009294 w 2279726"/>
              <a:gd name="connsiteY56" fmla="*/ 1586519 h 1927097"/>
              <a:gd name="connsiteX57" fmla="*/ 2014832 w 2279726"/>
              <a:gd name="connsiteY57" fmla="*/ 1569290 h 1927097"/>
              <a:gd name="connsiteX58" fmla="*/ 2025908 w 2279726"/>
              <a:gd name="connsiteY58" fmla="*/ 1577290 h 1927097"/>
              <a:gd name="connsiteX59" fmla="*/ 2064058 w 2279726"/>
              <a:gd name="connsiteY59" fmla="*/ 1557292 h 1927097"/>
              <a:gd name="connsiteX60" fmla="*/ 2073595 w 2279726"/>
              <a:gd name="connsiteY60" fmla="*/ 1536371 h 1927097"/>
              <a:gd name="connsiteX61" fmla="*/ 2040676 w 2279726"/>
              <a:gd name="connsiteY61" fmla="*/ 1508989 h 1927097"/>
              <a:gd name="connsiteX62" fmla="*/ 1669639 w 2279726"/>
              <a:gd name="connsiteY62" fmla="*/ 1539140 h 1927097"/>
              <a:gd name="connsiteX63" fmla="*/ 1665024 w 2279726"/>
              <a:gd name="connsiteY63" fmla="*/ 1541909 h 1927097"/>
              <a:gd name="connsiteX64" fmla="*/ 1654872 w 2279726"/>
              <a:gd name="connsiteY64" fmla="*/ 1553292 h 1927097"/>
              <a:gd name="connsiteX65" fmla="*/ 1640719 w 2279726"/>
              <a:gd name="connsiteY65" fmla="*/ 1560368 h 1927097"/>
              <a:gd name="connsiteX66" fmla="*/ 1623798 w 2279726"/>
              <a:gd name="connsiteY66" fmla="*/ 1579135 h 1927097"/>
              <a:gd name="connsiteX67" fmla="*/ 1637028 w 2279726"/>
              <a:gd name="connsiteY67" fmla="*/ 1608363 h 1927097"/>
              <a:gd name="connsiteX68" fmla="*/ 1660102 w 2279726"/>
              <a:gd name="connsiteY68" fmla="*/ 1587443 h 1927097"/>
              <a:gd name="connsiteX69" fmla="*/ 1639796 w 2279726"/>
              <a:gd name="connsiteY69" fmla="*/ 1573598 h 1927097"/>
              <a:gd name="connsiteX70" fmla="*/ 1704713 w 2279726"/>
              <a:gd name="connsiteY70" fmla="*/ 1558523 h 1927097"/>
              <a:gd name="connsiteX71" fmla="*/ 1669639 w 2279726"/>
              <a:gd name="connsiteY71" fmla="*/ 1539140 h 1927097"/>
              <a:gd name="connsiteX72" fmla="*/ 2017601 w 2279726"/>
              <a:gd name="connsiteY72" fmla="*/ 1412693 h 1927097"/>
              <a:gd name="connsiteX73" fmla="*/ 1972376 w 2279726"/>
              <a:gd name="connsiteY73" fmla="*/ 1451458 h 1927097"/>
              <a:gd name="connsiteX74" fmla="*/ 1965299 w 2279726"/>
              <a:gd name="connsiteY74" fmla="*/ 1471764 h 1927097"/>
              <a:gd name="connsiteX75" fmla="*/ 1963146 w 2279726"/>
              <a:gd name="connsiteY75" fmla="*/ 1475763 h 1927097"/>
              <a:gd name="connsiteX76" fmla="*/ 1954224 w 2279726"/>
              <a:gd name="connsiteY76" fmla="*/ 1468071 h 1927097"/>
              <a:gd name="connsiteX77" fmla="*/ 1942225 w 2279726"/>
              <a:gd name="connsiteY77" fmla="*/ 1482531 h 1927097"/>
              <a:gd name="connsiteX78" fmla="*/ 1946839 w 2279726"/>
              <a:gd name="connsiteY78" fmla="*/ 1493300 h 1927097"/>
              <a:gd name="connsiteX79" fmla="*/ 1903767 w 2279726"/>
              <a:gd name="connsiteY79" fmla="*/ 1493300 h 1927097"/>
              <a:gd name="connsiteX80" fmla="*/ 1891461 w 2279726"/>
              <a:gd name="connsiteY80" fmla="*/ 1526835 h 1927097"/>
              <a:gd name="connsiteX81" fmla="*/ 1892692 w 2279726"/>
              <a:gd name="connsiteY81" fmla="*/ 1553909 h 1927097"/>
              <a:gd name="connsiteX82" fmla="*/ 1908075 w 2279726"/>
              <a:gd name="connsiteY82" fmla="*/ 1538526 h 1927097"/>
              <a:gd name="connsiteX83" fmla="*/ 1922534 w 2279726"/>
              <a:gd name="connsiteY83" fmla="*/ 1525912 h 1927097"/>
              <a:gd name="connsiteX84" fmla="*/ 1928995 w 2279726"/>
              <a:gd name="connsiteY84" fmla="*/ 1520066 h 1927097"/>
              <a:gd name="connsiteX85" fmla="*/ 1951454 w 2279726"/>
              <a:gd name="connsiteY85" fmla="*/ 1499761 h 1927097"/>
              <a:gd name="connsiteX86" fmla="*/ 1955454 w 2279726"/>
              <a:gd name="connsiteY86" fmla="*/ 1502837 h 1927097"/>
              <a:gd name="connsiteX87" fmla="*/ 1970529 w 2279726"/>
              <a:gd name="connsiteY87" fmla="*/ 1494531 h 1927097"/>
              <a:gd name="connsiteX88" fmla="*/ 2007756 w 2279726"/>
              <a:gd name="connsiteY88" fmla="*/ 1463456 h 1927097"/>
              <a:gd name="connsiteX89" fmla="*/ 2026523 w 2279726"/>
              <a:gd name="connsiteY89" fmla="*/ 1446536 h 1927097"/>
              <a:gd name="connsiteX90" fmla="*/ 2046521 w 2279726"/>
              <a:gd name="connsiteY90" fmla="*/ 1421615 h 1927097"/>
              <a:gd name="connsiteX91" fmla="*/ 2017601 w 2279726"/>
              <a:gd name="connsiteY91" fmla="*/ 1412693 h 1927097"/>
              <a:gd name="connsiteX92" fmla="*/ 1854114 w 2279726"/>
              <a:gd name="connsiteY92" fmla="*/ 1410400 h 1927097"/>
              <a:gd name="connsiteX93" fmla="*/ 1830545 w 2279726"/>
              <a:gd name="connsiteY93" fmla="*/ 1415770 h 1927097"/>
              <a:gd name="connsiteX94" fmla="*/ 1821931 w 2279726"/>
              <a:gd name="connsiteY94" fmla="*/ 1474224 h 1927097"/>
              <a:gd name="connsiteX95" fmla="*/ 1805932 w 2279726"/>
              <a:gd name="connsiteY95" fmla="*/ 1467457 h 1927097"/>
              <a:gd name="connsiteX96" fmla="*/ 1788088 w 2279726"/>
              <a:gd name="connsiteY96" fmla="*/ 1482839 h 1927097"/>
              <a:gd name="connsiteX97" fmla="*/ 1796087 w 2279726"/>
              <a:gd name="connsiteY97" fmla="*/ 1494223 h 1927097"/>
              <a:gd name="connsiteX98" fmla="*/ 1794549 w 2279726"/>
              <a:gd name="connsiteY98" fmla="*/ 1498530 h 1927097"/>
              <a:gd name="connsiteX99" fmla="*/ 1740401 w 2279726"/>
              <a:gd name="connsiteY99" fmla="*/ 1492376 h 1927097"/>
              <a:gd name="connsiteX100" fmla="*/ 1732402 w 2279726"/>
              <a:gd name="connsiteY100" fmla="*/ 1536679 h 1927097"/>
              <a:gd name="connsiteX101" fmla="*/ 1754553 w 2279726"/>
              <a:gd name="connsiteY101" fmla="*/ 1562523 h 1927097"/>
              <a:gd name="connsiteX102" fmla="*/ 1787780 w 2279726"/>
              <a:gd name="connsiteY102" fmla="*/ 1543448 h 1927097"/>
              <a:gd name="connsiteX103" fmla="*/ 1809931 w 2279726"/>
              <a:gd name="connsiteY103" fmla="*/ 1506529 h 1927097"/>
              <a:gd name="connsiteX104" fmla="*/ 1831160 w 2279726"/>
              <a:gd name="connsiteY104" fmla="*/ 1510528 h 1927097"/>
              <a:gd name="connsiteX105" fmla="*/ 1831160 w 2279726"/>
              <a:gd name="connsiteY105" fmla="*/ 1489300 h 1927097"/>
              <a:gd name="connsiteX106" fmla="*/ 1835775 w 2279726"/>
              <a:gd name="connsiteY106" fmla="*/ 1478532 h 1927097"/>
              <a:gd name="connsiteX107" fmla="*/ 1858542 w 2279726"/>
              <a:gd name="connsiteY107" fmla="*/ 1469302 h 1927097"/>
              <a:gd name="connsiteX108" fmla="*/ 1886539 w 2279726"/>
              <a:gd name="connsiteY108" fmla="*/ 1463149 h 1927097"/>
              <a:gd name="connsiteX109" fmla="*/ 1910229 w 2279726"/>
              <a:gd name="connsiteY109" fmla="*/ 1440383 h 1927097"/>
              <a:gd name="connsiteX110" fmla="*/ 1854114 w 2279726"/>
              <a:gd name="connsiteY110" fmla="*/ 1410400 h 1927097"/>
              <a:gd name="connsiteX111" fmla="*/ 1508735 w 2279726"/>
              <a:gd name="connsiteY111" fmla="*/ 1395156 h 1927097"/>
              <a:gd name="connsiteX112" fmla="*/ 1472432 w 2279726"/>
              <a:gd name="connsiteY112" fmla="*/ 1418845 h 1927097"/>
              <a:gd name="connsiteX113" fmla="*/ 1457048 w 2279726"/>
              <a:gd name="connsiteY113" fmla="*/ 1455457 h 1927097"/>
              <a:gd name="connsiteX114" fmla="*/ 1500121 w 2279726"/>
              <a:gd name="connsiteY114" fmla="*/ 1458841 h 1927097"/>
              <a:gd name="connsiteX115" fmla="*/ 1536424 w 2279726"/>
              <a:gd name="connsiteY115" fmla="*/ 1457303 h 1927097"/>
              <a:gd name="connsiteX116" fmla="*/ 1569036 w 2279726"/>
              <a:gd name="connsiteY116" fmla="*/ 1434844 h 1927097"/>
              <a:gd name="connsiteX117" fmla="*/ 1573651 w 2279726"/>
              <a:gd name="connsiteY117" fmla="*/ 1447150 h 1927097"/>
              <a:gd name="connsiteX118" fmla="*/ 1589034 w 2279726"/>
              <a:gd name="connsiteY118" fmla="*/ 1448689 h 1927097"/>
              <a:gd name="connsiteX119" fmla="*/ 1625030 w 2279726"/>
              <a:gd name="connsiteY119" fmla="*/ 1438843 h 1927097"/>
              <a:gd name="connsiteX120" fmla="*/ 1634260 w 2279726"/>
              <a:gd name="connsiteY120" fmla="*/ 1441920 h 1927097"/>
              <a:gd name="connsiteX121" fmla="*/ 1654873 w 2279726"/>
              <a:gd name="connsiteY121" fmla="*/ 1448689 h 1927097"/>
              <a:gd name="connsiteX122" fmla="*/ 1682254 w 2279726"/>
              <a:gd name="connsiteY122" fmla="*/ 1444381 h 1927097"/>
              <a:gd name="connsiteX123" fmla="*/ 1639183 w 2279726"/>
              <a:gd name="connsiteY123" fmla="*/ 1382234 h 1927097"/>
              <a:gd name="connsiteX124" fmla="*/ 1598879 w 2279726"/>
              <a:gd name="connsiteY124" fmla="*/ 1415154 h 1927097"/>
              <a:gd name="connsiteX125" fmla="*/ 1592726 w 2279726"/>
              <a:gd name="connsiteY125" fmla="*/ 1391464 h 1927097"/>
              <a:gd name="connsiteX126" fmla="*/ 1566882 w 2279726"/>
              <a:gd name="connsiteY126" fmla="*/ 1401001 h 1927097"/>
              <a:gd name="connsiteX127" fmla="*/ 1566882 w 2279726"/>
              <a:gd name="connsiteY127" fmla="*/ 1421307 h 1927097"/>
              <a:gd name="connsiteX128" fmla="*/ 1508735 w 2279726"/>
              <a:gd name="connsiteY128" fmla="*/ 1395156 h 1927097"/>
              <a:gd name="connsiteX129" fmla="*/ 1857926 w 2279726"/>
              <a:gd name="connsiteY129" fmla="*/ 1286245 h 1927097"/>
              <a:gd name="connsiteX130" fmla="*/ 1856080 w 2279726"/>
              <a:gd name="connsiteY130" fmla="*/ 1298859 h 1927097"/>
              <a:gd name="connsiteX131" fmla="*/ 1834544 w 2279726"/>
              <a:gd name="connsiteY131" fmla="*/ 1290860 h 1927097"/>
              <a:gd name="connsiteX132" fmla="*/ 1840390 w 2279726"/>
              <a:gd name="connsiteY132" fmla="*/ 1305320 h 1927097"/>
              <a:gd name="connsiteX133" fmla="*/ 1830237 w 2279726"/>
              <a:gd name="connsiteY133" fmla="*/ 1314858 h 1927097"/>
              <a:gd name="connsiteX134" fmla="*/ 1835775 w 2279726"/>
              <a:gd name="connsiteY134" fmla="*/ 1319780 h 1927097"/>
              <a:gd name="connsiteX135" fmla="*/ 1788396 w 2279726"/>
              <a:gd name="connsiteY135" fmla="*/ 1334240 h 1927097"/>
              <a:gd name="connsiteX136" fmla="*/ 1781012 w 2279726"/>
              <a:gd name="connsiteY136" fmla="*/ 1354238 h 1927097"/>
              <a:gd name="connsiteX137" fmla="*/ 1780397 w 2279726"/>
              <a:gd name="connsiteY137" fmla="*/ 1369621 h 1927097"/>
              <a:gd name="connsiteX138" fmla="*/ 1785319 w 2279726"/>
              <a:gd name="connsiteY138" fmla="*/ 1411769 h 1927097"/>
              <a:gd name="connsiteX139" fmla="*/ 1813315 w 2279726"/>
              <a:gd name="connsiteY139" fmla="*/ 1379466 h 1927097"/>
              <a:gd name="connsiteX140" fmla="*/ 1817930 w 2279726"/>
              <a:gd name="connsiteY140" fmla="*/ 1363160 h 1927097"/>
              <a:gd name="connsiteX141" fmla="*/ 1835775 w 2279726"/>
              <a:gd name="connsiteY141" fmla="*/ 1359160 h 1927097"/>
              <a:gd name="connsiteX142" fmla="*/ 1864387 w 2279726"/>
              <a:gd name="connsiteY142" fmla="*/ 1321934 h 1927097"/>
              <a:gd name="connsiteX143" fmla="*/ 1864387 w 2279726"/>
              <a:gd name="connsiteY143" fmla="*/ 1358853 h 1927097"/>
              <a:gd name="connsiteX144" fmla="*/ 1894845 w 2279726"/>
              <a:gd name="connsiteY144" fmla="*/ 1352392 h 1927097"/>
              <a:gd name="connsiteX145" fmla="*/ 1916997 w 2279726"/>
              <a:gd name="connsiteY145" fmla="*/ 1334548 h 1927097"/>
              <a:gd name="connsiteX146" fmla="*/ 1857926 w 2279726"/>
              <a:gd name="connsiteY146" fmla="*/ 1286245 h 1927097"/>
              <a:gd name="connsiteX147" fmla="*/ 1704756 w 2279726"/>
              <a:gd name="connsiteY147" fmla="*/ 1225180 h 1927097"/>
              <a:gd name="connsiteX148" fmla="*/ 1686253 w 2279726"/>
              <a:gd name="connsiteY148" fmla="*/ 1227483 h 1927097"/>
              <a:gd name="connsiteX149" fmla="*/ 1678870 w 2279726"/>
              <a:gd name="connsiteY149" fmla="*/ 1280401 h 1927097"/>
              <a:gd name="connsiteX150" fmla="*/ 1666256 w 2279726"/>
              <a:gd name="connsiteY150" fmla="*/ 1275478 h 1927097"/>
              <a:gd name="connsiteX151" fmla="*/ 1649334 w 2279726"/>
              <a:gd name="connsiteY151" fmla="*/ 1289015 h 1927097"/>
              <a:gd name="connsiteX152" fmla="*/ 1657640 w 2279726"/>
              <a:gd name="connsiteY152" fmla="*/ 1298860 h 1927097"/>
              <a:gd name="connsiteX153" fmla="*/ 1590879 w 2279726"/>
              <a:gd name="connsiteY153" fmla="*/ 1284708 h 1927097"/>
              <a:gd name="connsiteX154" fmla="*/ 1588725 w 2279726"/>
              <a:gd name="connsiteY154" fmla="*/ 1290554 h 1927097"/>
              <a:gd name="connsiteX155" fmla="*/ 1602570 w 2279726"/>
              <a:gd name="connsiteY155" fmla="*/ 1318858 h 1927097"/>
              <a:gd name="connsiteX156" fmla="*/ 1612723 w 2279726"/>
              <a:gd name="connsiteY156" fmla="*/ 1332395 h 1927097"/>
              <a:gd name="connsiteX157" fmla="*/ 1640720 w 2279726"/>
              <a:gd name="connsiteY157" fmla="*/ 1345317 h 1927097"/>
              <a:gd name="connsiteX158" fmla="*/ 1639181 w 2279726"/>
              <a:gd name="connsiteY158" fmla="*/ 1326549 h 1927097"/>
              <a:gd name="connsiteX159" fmla="*/ 1657641 w 2279726"/>
              <a:gd name="connsiteY159" fmla="*/ 1335164 h 1927097"/>
              <a:gd name="connsiteX160" fmla="*/ 1656411 w 2279726"/>
              <a:gd name="connsiteY160" fmla="*/ 1326857 h 1927097"/>
              <a:gd name="connsiteX161" fmla="*/ 1672408 w 2279726"/>
              <a:gd name="connsiteY161" fmla="*/ 1311782 h 1927097"/>
              <a:gd name="connsiteX162" fmla="*/ 1686869 w 2279726"/>
              <a:gd name="connsiteY162" fmla="*/ 1302860 h 1927097"/>
              <a:gd name="connsiteX163" fmla="*/ 1709020 w 2279726"/>
              <a:gd name="connsiteY163" fmla="*/ 1295476 h 1927097"/>
              <a:gd name="connsiteX164" fmla="*/ 1730249 w 2279726"/>
              <a:gd name="connsiteY164" fmla="*/ 1285939 h 1927097"/>
              <a:gd name="connsiteX165" fmla="*/ 1731172 w 2279726"/>
              <a:gd name="connsiteY165" fmla="*/ 1269017 h 1927097"/>
              <a:gd name="connsiteX166" fmla="*/ 1746247 w 2279726"/>
              <a:gd name="connsiteY166" fmla="*/ 1271171 h 1927097"/>
              <a:gd name="connsiteX167" fmla="*/ 1704756 w 2279726"/>
              <a:gd name="connsiteY167" fmla="*/ 1225180 h 1927097"/>
              <a:gd name="connsiteX168" fmla="*/ 1235841 w 2279726"/>
              <a:gd name="connsiteY168" fmla="*/ 1271786 h 1927097"/>
              <a:gd name="connsiteX169" fmla="*/ 1179540 w 2279726"/>
              <a:gd name="connsiteY169" fmla="*/ 1355161 h 1927097"/>
              <a:gd name="connsiteX170" fmla="*/ 1179540 w 2279726"/>
              <a:gd name="connsiteY170" fmla="*/ 1332702 h 1927097"/>
              <a:gd name="connsiteX171" fmla="*/ 1146621 w 2279726"/>
              <a:gd name="connsiteY171" fmla="*/ 1357622 h 1927097"/>
              <a:gd name="connsiteX172" fmla="*/ 1138929 w 2279726"/>
              <a:gd name="connsiteY172" fmla="*/ 1342239 h 1927097"/>
              <a:gd name="connsiteX173" fmla="*/ 1127853 w 2279726"/>
              <a:gd name="connsiteY173" fmla="*/ 1355161 h 1927097"/>
              <a:gd name="connsiteX174" fmla="*/ 1106317 w 2279726"/>
              <a:gd name="connsiteY174" fmla="*/ 1345931 h 1927097"/>
              <a:gd name="connsiteX175" fmla="*/ 1087550 w 2279726"/>
              <a:gd name="connsiteY175" fmla="*/ 1326241 h 1927097"/>
              <a:gd name="connsiteX176" fmla="*/ 1073398 w 2279726"/>
              <a:gd name="connsiteY176" fmla="*/ 1302859 h 1927097"/>
              <a:gd name="connsiteX177" fmla="*/ 1054323 w 2279726"/>
              <a:gd name="connsiteY177" fmla="*/ 1327164 h 1927097"/>
              <a:gd name="connsiteX178" fmla="*/ 1051862 w 2279726"/>
              <a:gd name="connsiteY178" fmla="*/ 1337624 h 1927097"/>
              <a:gd name="connsiteX179" fmla="*/ 1072783 w 2279726"/>
              <a:gd name="connsiteY179" fmla="*/ 1423153 h 1927097"/>
              <a:gd name="connsiteX180" fmla="*/ 1077705 w 2279726"/>
              <a:gd name="connsiteY180" fmla="*/ 1401925 h 1927097"/>
              <a:gd name="connsiteX181" fmla="*/ 1096780 w 2279726"/>
              <a:gd name="connsiteY181" fmla="*/ 1414846 h 1927097"/>
              <a:gd name="connsiteX182" fmla="*/ 1107240 w 2279726"/>
              <a:gd name="connsiteY182" fmla="*/ 1394234 h 1927097"/>
              <a:gd name="connsiteX183" fmla="*/ 1122931 w 2279726"/>
              <a:gd name="connsiteY183" fmla="*/ 1404694 h 1927097"/>
              <a:gd name="connsiteX184" fmla="*/ 1125392 w 2279726"/>
              <a:gd name="connsiteY184" fmla="*/ 1383773 h 1927097"/>
              <a:gd name="connsiteX185" fmla="*/ 1159850 w 2279726"/>
              <a:gd name="connsiteY185" fmla="*/ 1398541 h 1927097"/>
              <a:gd name="connsiteX186" fmla="*/ 1183540 w 2279726"/>
              <a:gd name="connsiteY186" fmla="*/ 1371775 h 1927097"/>
              <a:gd name="connsiteX187" fmla="*/ 1192462 w 2279726"/>
              <a:gd name="connsiteY187" fmla="*/ 1362852 h 1927097"/>
              <a:gd name="connsiteX188" fmla="*/ 1228766 w 2279726"/>
              <a:gd name="connsiteY188" fmla="*/ 1370236 h 1927097"/>
              <a:gd name="connsiteX189" fmla="*/ 1238303 w 2279726"/>
              <a:gd name="connsiteY189" fmla="*/ 1358545 h 1927097"/>
              <a:gd name="connsiteX190" fmla="*/ 1259224 w 2279726"/>
              <a:gd name="connsiteY190" fmla="*/ 1359468 h 1927097"/>
              <a:gd name="connsiteX191" fmla="*/ 1263531 w 2279726"/>
              <a:gd name="connsiteY191" fmla="*/ 1332394 h 1927097"/>
              <a:gd name="connsiteX192" fmla="*/ 1288451 w 2279726"/>
              <a:gd name="connsiteY192" fmla="*/ 1340394 h 1927097"/>
              <a:gd name="connsiteX193" fmla="*/ 1235841 w 2279726"/>
              <a:gd name="connsiteY193" fmla="*/ 1271786 h 1927097"/>
              <a:gd name="connsiteX194" fmla="*/ 1539501 w 2279726"/>
              <a:gd name="connsiteY194" fmla="*/ 1191025 h 1927097"/>
              <a:gd name="connsiteX195" fmla="*/ 1505658 w 2279726"/>
              <a:gd name="connsiteY195" fmla="*/ 1203177 h 1927097"/>
              <a:gd name="connsiteX196" fmla="*/ 1481968 w 2279726"/>
              <a:gd name="connsiteY196" fmla="*/ 1211483 h 1927097"/>
              <a:gd name="connsiteX197" fmla="*/ 1464432 w 2279726"/>
              <a:gd name="connsiteY197" fmla="*/ 1288399 h 1927097"/>
              <a:gd name="connsiteX198" fmla="*/ 1438589 w 2279726"/>
              <a:gd name="connsiteY198" fmla="*/ 1264094 h 1927097"/>
              <a:gd name="connsiteX199" fmla="*/ 1420130 w 2279726"/>
              <a:gd name="connsiteY199" fmla="*/ 1286552 h 1927097"/>
              <a:gd name="connsiteX200" fmla="*/ 1435205 w 2279726"/>
              <a:gd name="connsiteY200" fmla="*/ 1306243 h 1927097"/>
              <a:gd name="connsiteX201" fmla="*/ 1350291 w 2279726"/>
              <a:gd name="connsiteY201" fmla="*/ 1297936 h 1927097"/>
              <a:gd name="connsiteX202" fmla="*/ 1342599 w 2279726"/>
              <a:gd name="connsiteY202" fmla="*/ 1353007 h 1927097"/>
              <a:gd name="connsiteX203" fmla="*/ 1335523 w 2279726"/>
              <a:gd name="connsiteY203" fmla="*/ 1376389 h 1927097"/>
              <a:gd name="connsiteX204" fmla="*/ 1351829 w 2279726"/>
              <a:gd name="connsiteY204" fmla="*/ 1405924 h 1927097"/>
              <a:gd name="connsiteX205" fmla="*/ 1393363 w 2279726"/>
              <a:gd name="connsiteY205" fmla="*/ 1379158 h 1927097"/>
              <a:gd name="connsiteX206" fmla="*/ 1425975 w 2279726"/>
              <a:gd name="connsiteY206" fmla="*/ 1351469 h 1927097"/>
              <a:gd name="connsiteX207" fmla="*/ 1437974 w 2279726"/>
              <a:gd name="connsiteY207" fmla="*/ 1341931 h 1927097"/>
              <a:gd name="connsiteX208" fmla="*/ 1445973 w 2279726"/>
              <a:gd name="connsiteY208" fmla="*/ 1324395 h 1927097"/>
              <a:gd name="connsiteX209" fmla="*/ 1477046 w 2279726"/>
              <a:gd name="connsiteY209" fmla="*/ 1329933 h 1927097"/>
              <a:gd name="connsiteX210" fmla="*/ 1479200 w 2279726"/>
              <a:gd name="connsiteY210" fmla="*/ 1304704 h 1927097"/>
              <a:gd name="connsiteX211" fmla="*/ 1538270 w 2279726"/>
              <a:gd name="connsiteY211" fmla="*/ 1274246 h 1927097"/>
              <a:gd name="connsiteX212" fmla="*/ 1552730 w 2279726"/>
              <a:gd name="connsiteY212" fmla="*/ 1250557 h 1927097"/>
              <a:gd name="connsiteX213" fmla="*/ 1581651 w 2279726"/>
              <a:gd name="connsiteY213" fmla="*/ 1249633 h 1927097"/>
              <a:gd name="connsiteX214" fmla="*/ 1586265 w 2279726"/>
              <a:gd name="connsiteY214" fmla="*/ 1226559 h 1927097"/>
              <a:gd name="connsiteX215" fmla="*/ 1610263 w 2279726"/>
              <a:gd name="connsiteY215" fmla="*/ 1217329 h 1927097"/>
              <a:gd name="connsiteX216" fmla="*/ 1575189 w 2279726"/>
              <a:gd name="connsiteY216" fmla="*/ 1192716 h 1927097"/>
              <a:gd name="connsiteX217" fmla="*/ 1539501 w 2279726"/>
              <a:gd name="connsiteY217" fmla="*/ 1191025 h 1927097"/>
              <a:gd name="connsiteX218" fmla="*/ 1076783 w 2279726"/>
              <a:gd name="connsiteY218" fmla="*/ 1133031 h 1927097"/>
              <a:gd name="connsiteX219" fmla="*/ 1042632 w 2279726"/>
              <a:gd name="connsiteY219" fmla="*/ 1207792 h 1927097"/>
              <a:gd name="connsiteX220" fmla="*/ 1026019 w 2279726"/>
              <a:gd name="connsiteY220" fmla="*/ 1196716 h 1927097"/>
              <a:gd name="connsiteX221" fmla="*/ 1014943 w 2279726"/>
              <a:gd name="connsiteY221" fmla="*/ 1214560 h 1927097"/>
              <a:gd name="connsiteX222" fmla="*/ 990023 w 2279726"/>
              <a:gd name="connsiteY222" fmla="*/ 1212407 h 1927097"/>
              <a:gd name="connsiteX223" fmla="*/ 1004790 w 2279726"/>
              <a:gd name="connsiteY223" fmla="*/ 1232404 h 1927097"/>
              <a:gd name="connsiteX224" fmla="*/ 924491 w 2279726"/>
              <a:gd name="connsiteY224" fmla="*/ 1212099 h 1927097"/>
              <a:gd name="connsiteX225" fmla="*/ 894340 w 2279726"/>
              <a:gd name="connsiteY225" fmla="*/ 1277938 h 1927097"/>
              <a:gd name="connsiteX226" fmla="*/ 917723 w 2279726"/>
              <a:gd name="connsiteY226" fmla="*/ 1320394 h 1927097"/>
              <a:gd name="connsiteX227" fmla="*/ 967871 w 2279726"/>
              <a:gd name="connsiteY227" fmla="*/ 1299782 h 1927097"/>
              <a:gd name="connsiteX228" fmla="*/ 1008175 w 2279726"/>
              <a:gd name="connsiteY228" fmla="*/ 1260094 h 1927097"/>
              <a:gd name="connsiteX229" fmla="*/ 1015250 w 2279726"/>
              <a:gd name="connsiteY229" fmla="*/ 1244403 h 1927097"/>
              <a:gd name="connsiteX230" fmla="*/ 1025096 w 2279726"/>
              <a:gd name="connsiteY230" fmla="*/ 1251787 h 1927097"/>
              <a:gd name="connsiteX231" fmla="*/ 1042324 w 2279726"/>
              <a:gd name="connsiteY231" fmla="*/ 1256094 h 1927097"/>
              <a:gd name="connsiteX232" fmla="*/ 1050631 w 2279726"/>
              <a:gd name="connsiteY232" fmla="*/ 1238557 h 1927097"/>
              <a:gd name="connsiteX233" fmla="*/ 1072475 w 2279726"/>
              <a:gd name="connsiteY233" fmla="*/ 1211176 h 1927097"/>
              <a:gd name="connsiteX234" fmla="*/ 1096780 w 2279726"/>
              <a:gd name="connsiteY234" fmla="*/ 1208407 h 1927097"/>
              <a:gd name="connsiteX235" fmla="*/ 1138621 w 2279726"/>
              <a:gd name="connsiteY235" fmla="*/ 1207177 h 1927097"/>
              <a:gd name="connsiteX236" fmla="*/ 1178925 w 2279726"/>
              <a:gd name="connsiteY236" fmla="*/ 1184102 h 1927097"/>
              <a:gd name="connsiteX237" fmla="*/ 1110010 w 2279726"/>
              <a:gd name="connsiteY237" fmla="*/ 1131493 h 1927097"/>
              <a:gd name="connsiteX238" fmla="*/ 1076783 w 2279726"/>
              <a:gd name="connsiteY238" fmla="*/ 1133031 h 1927097"/>
              <a:gd name="connsiteX239" fmla="*/ 1619684 w 2279726"/>
              <a:gd name="connsiteY239" fmla="*/ 1022005 h 1927097"/>
              <a:gd name="connsiteX240" fmla="*/ 1613646 w 2279726"/>
              <a:gd name="connsiteY240" fmla="*/ 1038273 h 1927097"/>
              <a:gd name="connsiteX241" fmla="*/ 1583495 w 2279726"/>
              <a:gd name="connsiteY241" fmla="*/ 1029659 h 1927097"/>
              <a:gd name="connsiteX242" fmla="*/ 1582572 w 2279726"/>
              <a:gd name="connsiteY242" fmla="*/ 1032427 h 1927097"/>
              <a:gd name="connsiteX243" fmla="*/ 1598570 w 2279726"/>
              <a:gd name="connsiteY243" fmla="*/ 1045041 h 1927097"/>
              <a:gd name="connsiteX244" fmla="*/ 1574265 w 2279726"/>
              <a:gd name="connsiteY244" fmla="*/ 1056733 h 1927097"/>
              <a:gd name="connsiteX245" fmla="*/ 1587494 w 2279726"/>
              <a:gd name="connsiteY245" fmla="*/ 1062886 h 1927097"/>
              <a:gd name="connsiteX246" fmla="*/ 1587187 w 2279726"/>
              <a:gd name="connsiteY246" fmla="*/ 1066886 h 1927097"/>
              <a:gd name="connsiteX247" fmla="*/ 1572419 w 2279726"/>
              <a:gd name="connsiteY247" fmla="*/ 1069654 h 1927097"/>
              <a:gd name="connsiteX248" fmla="*/ 1511810 w 2279726"/>
              <a:gd name="connsiteY248" fmla="*/ 1085345 h 1927097"/>
              <a:gd name="connsiteX249" fmla="*/ 1504119 w 2279726"/>
              <a:gd name="connsiteY249" fmla="*/ 1103189 h 1927097"/>
              <a:gd name="connsiteX250" fmla="*/ 1506272 w 2279726"/>
              <a:gd name="connsiteY250" fmla="*/ 1126264 h 1927097"/>
              <a:gd name="connsiteX251" fmla="*/ 1514579 w 2279726"/>
              <a:gd name="connsiteY251" fmla="*/ 1176104 h 1927097"/>
              <a:gd name="connsiteX252" fmla="*/ 1555805 w 2279726"/>
              <a:gd name="connsiteY252" fmla="*/ 1137647 h 1927097"/>
              <a:gd name="connsiteX253" fmla="*/ 1557960 w 2279726"/>
              <a:gd name="connsiteY253" fmla="*/ 1118880 h 1927097"/>
              <a:gd name="connsiteX254" fmla="*/ 1586264 w 2279726"/>
              <a:gd name="connsiteY254" fmla="*/ 1112111 h 1927097"/>
              <a:gd name="connsiteX255" fmla="*/ 1626567 w 2279726"/>
              <a:gd name="connsiteY255" fmla="*/ 1063808 h 1927097"/>
              <a:gd name="connsiteX256" fmla="*/ 1629029 w 2279726"/>
              <a:gd name="connsiteY256" fmla="*/ 1115188 h 1927097"/>
              <a:gd name="connsiteX257" fmla="*/ 1671485 w 2279726"/>
              <a:gd name="connsiteY257" fmla="*/ 1106881 h 1927097"/>
              <a:gd name="connsiteX258" fmla="*/ 1705943 w 2279726"/>
              <a:gd name="connsiteY258" fmla="*/ 1087806 h 1927097"/>
              <a:gd name="connsiteX259" fmla="*/ 1638874 w 2279726"/>
              <a:gd name="connsiteY259" fmla="*/ 1023505 h 1927097"/>
              <a:gd name="connsiteX260" fmla="*/ 1619684 w 2279726"/>
              <a:gd name="connsiteY260" fmla="*/ 1022005 h 1927097"/>
              <a:gd name="connsiteX261" fmla="*/ 1405361 w 2279726"/>
              <a:gd name="connsiteY261" fmla="*/ 1025351 h 1927097"/>
              <a:gd name="connsiteX262" fmla="*/ 1390901 w 2279726"/>
              <a:gd name="connsiteY262" fmla="*/ 1083498 h 1927097"/>
              <a:gd name="connsiteX263" fmla="*/ 1380133 w 2279726"/>
              <a:gd name="connsiteY263" fmla="*/ 1095497 h 1927097"/>
              <a:gd name="connsiteX264" fmla="*/ 1360136 w 2279726"/>
              <a:gd name="connsiteY264" fmla="*/ 1094882 h 1927097"/>
              <a:gd name="connsiteX265" fmla="*/ 1370288 w 2279726"/>
              <a:gd name="connsiteY265" fmla="*/ 1101342 h 1927097"/>
              <a:gd name="connsiteX266" fmla="*/ 1281374 w 2279726"/>
              <a:gd name="connsiteY266" fmla="*/ 1094266 h 1927097"/>
              <a:gd name="connsiteX267" fmla="*/ 1314909 w 2279726"/>
              <a:gd name="connsiteY267" fmla="*/ 1143491 h 1927097"/>
              <a:gd name="connsiteX268" fmla="*/ 1332753 w 2279726"/>
              <a:gd name="connsiteY268" fmla="*/ 1173027 h 1927097"/>
              <a:gd name="connsiteX269" fmla="*/ 1336138 w 2279726"/>
              <a:gd name="connsiteY269" fmla="*/ 1170873 h 1927097"/>
              <a:gd name="connsiteX270" fmla="*/ 1331215 w 2279726"/>
              <a:gd name="connsiteY270" fmla="*/ 1149030 h 1927097"/>
              <a:gd name="connsiteX271" fmla="*/ 1348136 w 2279726"/>
              <a:gd name="connsiteY271" fmla="*/ 1149030 h 1927097"/>
              <a:gd name="connsiteX272" fmla="*/ 1351213 w 2279726"/>
              <a:gd name="connsiteY272" fmla="*/ 1134569 h 1927097"/>
              <a:gd name="connsiteX273" fmla="*/ 1370595 w 2279726"/>
              <a:gd name="connsiteY273" fmla="*/ 1141953 h 1927097"/>
              <a:gd name="connsiteX274" fmla="*/ 1373365 w 2279726"/>
              <a:gd name="connsiteY274" fmla="*/ 1120109 h 1927097"/>
              <a:gd name="connsiteX275" fmla="*/ 1394285 w 2279726"/>
              <a:gd name="connsiteY275" fmla="*/ 1120417 h 1927097"/>
              <a:gd name="connsiteX276" fmla="*/ 1413052 w 2279726"/>
              <a:gd name="connsiteY276" fmla="*/ 1104112 h 1927097"/>
              <a:gd name="connsiteX277" fmla="*/ 1425667 w 2279726"/>
              <a:gd name="connsiteY277" fmla="*/ 1093343 h 1927097"/>
              <a:gd name="connsiteX278" fmla="*/ 1437358 w 2279726"/>
              <a:gd name="connsiteY278" fmla="*/ 1099497 h 1927097"/>
              <a:gd name="connsiteX279" fmla="*/ 1462894 w 2279726"/>
              <a:gd name="connsiteY279" fmla="*/ 1087805 h 1927097"/>
              <a:gd name="connsiteX280" fmla="*/ 1467509 w 2279726"/>
              <a:gd name="connsiteY280" fmla="*/ 1071192 h 1927097"/>
              <a:gd name="connsiteX281" fmla="*/ 1484738 w 2279726"/>
              <a:gd name="connsiteY281" fmla="*/ 1073653 h 1927097"/>
              <a:gd name="connsiteX282" fmla="*/ 1405361 w 2279726"/>
              <a:gd name="connsiteY282" fmla="*/ 1025351 h 1927097"/>
              <a:gd name="connsiteX283" fmla="*/ 1621337 w 2279726"/>
              <a:gd name="connsiteY283" fmla="*/ 800453 h 1927097"/>
              <a:gd name="connsiteX284" fmla="*/ 1528424 w 2279726"/>
              <a:gd name="connsiteY284" fmla="*/ 902288 h 1927097"/>
              <a:gd name="connsiteX285" fmla="*/ 1518271 w 2279726"/>
              <a:gd name="connsiteY285" fmla="*/ 836142 h 1927097"/>
              <a:gd name="connsiteX286" fmla="*/ 1513349 w 2279726"/>
              <a:gd name="connsiteY286" fmla="*/ 836757 h 1927097"/>
              <a:gd name="connsiteX287" fmla="*/ 1511195 w 2279726"/>
              <a:gd name="connsiteY287" fmla="*/ 876137 h 1927097"/>
              <a:gd name="connsiteX288" fmla="*/ 1475814 w 2279726"/>
              <a:gd name="connsiteY288" fmla="*/ 880445 h 1927097"/>
              <a:gd name="connsiteX289" fmla="*/ 1459201 w 2279726"/>
              <a:gd name="connsiteY289" fmla="*/ 853679 h 1927097"/>
              <a:gd name="connsiteX290" fmla="*/ 1458586 w 2279726"/>
              <a:gd name="connsiteY290" fmla="*/ 910287 h 1927097"/>
              <a:gd name="connsiteX291" fmla="*/ 1448433 w 2279726"/>
              <a:gd name="connsiteY291" fmla="*/ 920748 h 1927097"/>
              <a:gd name="connsiteX292" fmla="*/ 1407514 w 2279726"/>
              <a:gd name="connsiteY292" fmla="*/ 917364 h 1927097"/>
              <a:gd name="connsiteX293" fmla="*/ 1329677 w 2279726"/>
              <a:gd name="connsiteY293" fmla="*/ 842602 h 1927097"/>
              <a:gd name="connsiteX294" fmla="*/ 1304756 w 2279726"/>
              <a:gd name="connsiteY294" fmla="*/ 873983 h 1927097"/>
              <a:gd name="connsiteX295" fmla="*/ 1212458 w 2279726"/>
              <a:gd name="connsiteY295" fmla="*/ 967512 h 1927097"/>
              <a:gd name="connsiteX296" fmla="*/ 1205690 w 2279726"/>
              <a:gd name="connsiteY296" fmla="*/ 1033351 h 1927097"/>
              <a:gd name="connsiteX297" fmla="*/ 1300757 w 2279726"/>
              <a:gd name="connsiteY297" fmla="*/ 1033043 h 1927097"/>
              <a:gd name="connsiteX298" fmla="*/ 1387516 w 2279726"/>
              <a:gd name="connsiteY298" fmla="*/ 1027198 h 1927097"/>
              <a:gd name="connsiteX299" fmla="*/ 1464123 w 2279726"/>
              <a:gd name="connsiteY299" fmla="*/ 962897 h 1927097"/>
              <a:gd name="connsiteX300" fmla="*/ 1466277 w 2279726"/>
              <a:gd name="connsiteY300" fmla="*/ 1004123 h 1927097"/>
              <a:gd name="connsiteX301" fmla="*/ 1475199 w 2279726"/>
              <a:gd name="connsiteY301" fmla="*/ 1019814 h 1927097"/>
              <a:gd name="connsiteX302" fmla="*/ 1490274 w 2279726"/>
              <a:gd name="connsiteY302" fmla="*/ 1012738 h 1927097"/>
              <a:gd name="connsiteX303" fmla="*/ 1511195 w 2279726"/>
              <a:gd name="connsiteY303" fmla="*/ 975511 h 1927097"/>
              <a:gd name="connsiteX304" fmla="*/ 1529654 w 2279726"/>
              <a:gd name="connsiteY304" fmla="*/ 959513 h 1927097"/>
              <a:gd name="connsiteX305" fmla="*/ 1601646 w 2279726"/>
              <a:gd name="connsiteY305" fmla="*/ 983510 h 1927097"/>
              <a:gd name="connsiteX306" fmla="*/ 1605339 w 2279726"/>
              <a:gd name="connsiteY306" fmla="*/ 974280 h 1927097"/>
              <a:gd name="connsiteX307" fmla="*/ 1625951 w 2279726"/>
              <a:gd name="connsiteY307" fmla="*/ 953975 h 1927097"/>
              <a:gd name="connsiteX308" fmla="*/ 1645334 w 2279726"/>
              <a:gd name="connsiteY308" fmla="*/ 975818 h 1927097"/>
              <a:gd name="connsiteX309" fmla="*/ 1651180 w 2279726"/>
              <a:gd name="connsiteY309" fmla="*/ 1001662 h 1927097"/>
              <a:gd name="connsiteX310" fmla="*/ 1671177 w 2279726"/>
              <a:gd name="connsiteY310" fmla="*/ 978895 h 1927097"/>
              <a:gd name="connsiteX311" fmla="*/ 1691483 w 2279726"/>
              <a:gd name="connsiteY311" fmla="*/ 972742 h 1927097"/>
              <a:gd name="connsiteX312" fmla="*/ 1701020 w 2279726"/>
              <a:gd name="connsiteY312" fmla="*/ 989971 h 1927097"/>
              <a:gd name="connsiteX313" fmla="*/ 1702866 w 2279726"/>
              <a:gd name="connsiteY313" fmla="*/ 1000124 h 1927097"/>
              <a:gd name="connsiteX314" fmla="*/ 1621337 w 2279726"/>
              <a:gd name="connsiteY314" fmla="*/ 800453 h 1927097"/>
              <a:gd name="connsiteX315" fmla="*/ 555609 w 2279726"/>
              <a:gd name="connsiteY315" fmla="*/ 873060 h 1927097"/>
              <a:gd name="connsiteX316" fmla="*/ 500231 w 2279726"/>
              <a:gd name="connsiteY316" fmla="*/ 971819 h 1927097"/>
              <a:gd name="connsiteX317" fmla="*/ 483309 w 2279726"/>
              <a:gd name="connsiteY317" fmla="*/ 926901 h 1927097"/>
              <a:gd name="connsiteX318" fmla="*/ 471003 w 2279726"/>
              <a:gd name="connsiteY318" fmla="*/ 960128 h 1927097"/>
              <a:gd name="connsiteX319" fmla="*/ 451928 w 2279726"/>
              <a:gd name="connsiteY319" fmla="*/ 945360 h 1927097"/>
              <a:gd name="connsiteX320" fmla="*/ 459620 w 2279726"/>
              <a:gd name="connsiteY320" fmla="*/ 983818 h 1927097"/>
              <a:gd name="connsiteX321" fmla="*/ 373783 w 2279726"/>
              <a:gd name="connsiteY321" fmla="*/ 934284 h 1927097"/>
              <a:gd name="connsiteX322" fmla="*/ 337479 w 2279726"/>
              <a:gd name="connsiteY322" fmla="*/ 1008122 h 1927097"/>
              <a:gd name="connsiteX323" fmla="*/ 315020 w 2279726"/>
              <a:gd name="connsiteY323" fmla="*/ 1054272 h 1927097"/>
              <a:gd name="connsiteX324" fmla="*/ 319327 w 2279726"/>
              <a:gd name="connsiteY324" fmla="*/ 1084115 h 1927097"/>
              <a:gd name="connsiteX325" fmla="*/ 347017 w 2279726"/>
              <a:gd name="connsiteY325" fmla="*/ 1058886 h 1927097"/>
              <a:gd name="connsiteX326" fmla="*/ 381475 w 2279726"/>
              <a:gd name="connsiteY326" fmla="*/ 1061963 h 1927097"/>
              <a:gd name="connsiteX327" fmla="*/ 387320 w 2279726"/>
              <a:gd name="connsiteY327" fmla="*/ 1048734 h 1927097"/>
              <a:gd name="connsiteX328" fmla="*/ 423316 w 2279726"/>
              <a:gd name="connsiteY328" fmla="*/ 1039197 h 1927097"/>
              <a:gd name="connsiteX329" fmla="*/ 446390 w 2279726"/>
              <a:gd name="connsiteY329" fmla="*/ 1031812 h 1927097"/>
              <a:gd name="connsiteX330" fmla="*/ 463004 w 2279726"/>
              <a:gd name="connsiteY330" fmla="*/ 1012430 h 1927097"/>
              <a:gd name="connsiteX331" fmla="*/ 493154 w 2279726"/>
              <a:gd name="connsiteY331" fmla="*/ 1033659 h 1927097"/>
              <a:gd name="connsiteX332" fmla="*/ 507922 w 2279726"/>
              <a:gd name="connsiteY332" fmla="*/ 999508 h 1927097"/>
              <a:gd name="connsiteX333" fmla="*/ 534688 w 2279726"/>
              <a:gd name="connsiteY333" fmla="*/ 984125 h 1927097"/>
              <a:gd name="connsiteX334" fmla="*/ 587913 w 2279726"/>
              <a:gd name="connsiteY334" fmla="*/ 986587 h 1927097"/>
              <a:gd name="connsiteX335" fmla="*/ 606680 w 2279726"/>
              <a:gd name="connsiteY335" fmla="*/ 957974 h 1927097"/>
              <a:gd name="connsiteX336" fmla="*/ 643599 w 2279726"/>
              <a:gd name="connsiteY336" fmla="*/ 974895 h 1927097"/>
              <a:gd name="connsiteX337" fmla="*/ 689748 w 2279726"/>
              <a:gd name="connsiteY337" fmla="*/ 940745 h 1927097"/>
              <a:gd name="connsiteX338" fmla="*/ 652829 w 2279726"/>
              <a:gd name="connsiteY338" fmla="*/ 879521 h 1927097"/>
              <a:gd name="connsiteX339" fmla="*/ 578376 w 2279726"/>
              <a:gd name="connsiteY339" fmla="*/ 873983 h 1927097"/>
              <a:gd name="connsiteX340" fmla="*/ 555609 w 2279726"/>
              <a:gd name="connsiteY340" fmla="*/ 873060 h 1927097"/>
              <a:gd name="connsiteX341" fmla="*/ 1043556 w 2279726"/>
              <a:gd name="connsiteY341" fmla="*/ 798915 h 1927097"/>
              <a:gd name="connsiteX342" fmla="*/ 966026 w 2279726"/>
              <a:gd name="connsiteY342" fmla="*/ 831834 h 1927097"/>
              <a:gd name="connsiteX343" fmla="*/ 912800 w 2279726"/>
              <a:gd name="connsiteY343" fmla="*/ 828758 h 1927097"/>
              <a:gd name="connsiteX344" fmla="*/ 853730 w 2279726"/>
              <a:gd name="connsiteY344" fmla="*/ 1058579 h 1927097"/>
              <a:gd name="connsiteX345" fmla="*/ 797428 w 2279726"/>
              <a:gd name="connsiteY345" fmla="*/ 982279 h 1927097"/>
              <a:gd name="connsiteX346" fmla="*/ 790045 w 2279726"/>
              <a:gd name="connsiteY346" fmla="*/ 1050272 h 1927097"/>
              <a:gd name="connsiteX347" fmla="*/ 754972 w 2279726"/>
              <a:gd name="connsiteY347" fmla="*/ 1034581 h 1927097"/>
              <a:gd name="connsiteX348" fmla="*/ 752818 w 2279726"/>
              <a:gd name="connsiteY348" fmla="*/ 1037966 h 1927097"/>
              <a:gd name="connsiteX349" fmla="*/ 786968 w 2279726"/>
              <a:gd name="connsiteY349" fmla="*/ 1103189 h 1927097"/>
              <a:gd name="connsiteX350" fmla="*/ 771278 w 2279726"/>
              <a:gd name="connsiteY350" fmla="*/ 1108419 h 1927097"/>
              <a:gd name="connsiteX351" fmla="*/ 639907 w 2279726"/>
              <a:gd name="connsiteY351" fmla="*/ 1084730 h 1927097"/>
              <a:gd name="connsiteX352" fmla="*/ 588836 w 2279726"/>
              <a:gd name="connsiteY352" fmla="*/ 1054272 h 1927097"/>
              <a:gd name="connsiteX353" fmla="*/ 559301 w 2279726"/>
              <a:gd name="connsiteY353" fmla="*/ 1209639 h 1927097"/>
              <a:gd name="connsiteX354" fmla="*/ 534072 w 2279726"/>
              <a:gd name="connsiteY354" fmla="*/ 1317012 h 1927097"/>
              <a:gd name="connsiteX355" fmla="*/ 570069 w 2279726"/>
              <a:gd name="connsiteY355" fmla="*/ 1373622 h 1927097"/>
              <a:gd name="connsiteX356" fmla="*/ 597143 w 2279726"/>
              <a:gd name="connsiteY356" fmla="*/ 1305629 h 1927097"/>
              <a:gd name="connsiteX357" fmla="*/ 670058 w 2279726"/>
              <a:gd name="connsiteY357" fmla="*/ 1304091 h 1927097"/>
              <a:gd name="connsiteX358" fmla="*/ 670058 w 2279726"/>
              <a:gd name="connsiteY358" fmla="*/ 1292707 h 1927097"/>
              <a:gd name="connsiteX359" fmla="*/ 752203 w 2279726"/>
              <a:gd name="connsiteY359" fmla="*/ 1231176 h 1927097"/>
              <a:gd name="connsiteX360" fmla="*/ 776200 w 2279726"/>
              <a:gd name="connsiteY360" fmla="*/ 1219792 h 1927097"/>
              <a:gd name="connsiteX361" fmla="*/ 782045 w 2279726"/>
              <a:gd name="connsiteY361" fmla="*/ 1199179 h 1927097"/>
              <a:gd name="connsiteX362" fmla="*/ 813734 w 2279726"/>
              <a:gd name="connsiteY362" fmla="*/ 1150261 h 1927097"/>
              <a:gd name="connsiteX363" fmla="*/ 842962 w 2279726"/>
              <a:gd name="connsiteY363" fmla="*/ 1175182 h 1927097"/>
              <a:gd name="connsiteX364" fmla="*/ 874035 w 2279726"/>
              <a:gd name="connsiteY364" fmla="*/ 1180412 h 1927097"/>
              <a:gd name="connsiteX365" fmla="*/ 886957 w 2279726"/>
              <a:gd name="connsiteY365" fmla="*/ 1148723 h 1927097"/>
              <a:gd name="connsiteX366" fmla="*/ 878343 w 2279726"/>
              <a:gd name="connsiteY366" fmla="*/ 1116111 h 1927097"/>
              <a:gd name="connsiteX367" fmla="*/ 932183 w 2279726"/>
              <a:gd name="connsiteY367" fmla="*/ 1065040 h 1927097"/>
              <a:gd name="connsiteX368" fmla="*/ 967871 w 2279726"/>
              <a:gd name="connsiteY368" fmla="*/ 1035812 h 1927097"/>
              <a:gd name="connsiteX369" fmla="*/ 1030019 w 2279726"/>
              <a:gd name="connsiteY369" fmla="*/ 1035504 h 1927097"/>
              <a:gd name="connsiteX370" fmla="*/ 1052478 w 2279726"/>
              <a:gd name="connsiteY370" fmla="*/ 1051195 h 1927097"/>
              <a:gd name="connsiteX371" fmla="*/ 1062015 w 2279726"/>
              <a:gd name="connsiteY371" fmla="*/ 973357 h 1927097"/>
              <a:gd name="connsiteX372" fmla="*/ 1143544 w 2279726"/>
              <a:gd name="connsiteY372" fmla="*/ 988740 h 1927097"/>
              <a:gd name="connsiteX373" fmla="*/ 1146928 w 2279726"/>
              <a:gd name="connsiteY373" fmla="*/ 927516 h 1927097"/>
              <a:gd name="connsiteX374" fmla="*/ 1200153 w 2279726"/>
              <a:gd name="connsiteY374" fmla="*/ 895827 h 1927097"/>
              <a:gd name="connsiteX375" fmla="*/ 1219536 w 2279726"/>
              <a:gd name="connsiteY375" fmla="*/ 901981 h 1927097"/>
              <a:gd name="connsiteX376" fmla="*/ 1212460 w 2279726"/>
              <a:gd name="connsiteY376" fmla="*/ 879829 h 1927097"/>
              <a:gd name="connsiteX377" fmla="*/ 1043556 w 2279726"/>
              <a:gd name="connsiteY377" fmla="*/ 798915 h 1927097"/>
              <a:gd name="connsiteX378" fmla="*/ 1660410 w 2279726"/>
              <a:gd name="connsiteY378" fmla="*/ 575555 h 1927097"/>
              <a:gd name="connsiteX379" fmla="*/ 1615184 w 2279726"/>
              <a:gd name="connsiteY379" fmla="*/ 656161 h 1927097"/>
              <a:gd name="connsiteX380" fmla="*/ 1601339 w 2279726"/>
              <a:gd name="connsiteY380" fmla="*/ 647854 h 1927097"/>
              <a:gd name="connsiteX381" fmla="*/ 1597032 w 2279726"/>
              <a:gd name="connsiteY381" fmla="*/ 661699 h 1927097"/>
              <a:gd name="connsiteX382" fmla="*/ 1577035 w 2279726"/>
              <a:gd name="connsiteY382" fmla="*/ 661699 h 1927097"/>
              <a:gd name="connsiteX383" fmla="*/ 1562882 w 2279726"/>
              <a:gd name="connsiteY383" fmla="*/ 658622 h 1927097"/>
              <a:gd name="connsiteX384" fmla="*/ 1469046 w 2279726"/>
              <a:gd name="connsiteY384" fmla="*/ 620165 h 1927097"/>
              <a:gd name="connsiteX385" fmla="*/ 1475507 w 2279726"/>
              <a:gd name="connsiteY385" fmla="*/ 687850 h 1927097"/>
              <a:gd name="connsiteX386" fmla="*/ 1498582 w 2279726"/>
              <a:gd name="connsiteY386" fmla="*/ 748765 h 1927097"/>
              <a:gd name="connsiteX387" fmla="*/ 1522578 w 2279726"/>
              <a:gd name="connsiteY387" fmla="*/ 725999 h 1927097"/>
              <a:gd name="connsiteX388" fmla="*/ 1531808 w 2279726"/>
              <a:gd name="connsiteY388" fmla="*/ 707540 h 1927097"/>
              <a:gd name="connsiteX389" fmla="*/ 1549345 w 2279726"/>
              <a:gd name="connsiteY389" fmla="*/ 719846 h 1927097"/>
              <a:gd name="connsiteX390" fmla="*/ 1557652 w 2279726"/>
              <a:gd name="connsiteY390" fmla="*/ 729384 h 1927097"/>
              <a:gd name="connsiteX391" fmla="*/ 1577035 w 2279726"/>
              <a:gd name="connsiteY391" fmla="*/ 690311 h 1927097"/>
              <a:gd name="connsiteX392" fmla="*/ 1579188 w 2279726"/>
              <a:gd name="connsiteY392" fmla="*/ 692465 h 1927097"/>
              <a:gd name="connsiteX393" fmla="*/ 1604724 w 2279726"/>
              <a:gd name="connsiteY393" fmla="*/ 710309 h 1927097"/>
              <a:gd name="connsiteX394" fmla="*/ 1625029 w 2279726"/>
              <a:gd name="connsiteY394" fmla="*/ 686927 h 1927097"/>
              <a:gd name="connsiteX395" fmla="*/ 1632105 w 2279726"/>
              <a:gd name="connsiteY395" fmla="*/ 679543 h 1927097"/>
              <a:gd name="connsiteX396" fmla="*/ 1648411 w 2279726"/>
              <a:gd name="connsiteY396" fmla="*/ 684465 h 1927097"/>
              <a:gd name="connsiteX397" fmla="*/ 1657334 w 2279726"/>
              <a:gd name="connsiteY397" fmla="*/ 698310 h 1927097"/>
              <a:gd name="connsiteX398" fmla="*/ 1674255 w 2279726"/>
              <a:gd name="connsiteY398" fmla="*/ 676159 h 1927097"/>
              <a:gd name="connsiteX399" fmla="*/ 1696098 w 2279726"/>
              <a:gd name="connsiteY399" fmla="*/ 690618 h 1927097"/>
              <a:gd name="connsiteX400" fmla="*/ 1708712 w 2279726"/>
              <a:gd name="connsiteY400" fmla="*/ 667236 h 1927097"/>
              <a:gd name="connsiteX401" fmla="*/ 1730556 w 2279726"/>
              <a:gd name="connsiteY401" fmla="*/ 689695 h 1927097"/>
              <a:gd name="connsiteX402" fmla="*/ 1660410 w 2279726"/>
              <a:gd name="connsiteY402" fmla="*/ 575555 h 1927097"/>
              <a:gd name="connsiteX403" fmla="*/ 868806 w 2279726"/>
              <a:gd name="connsiteY403" fmla="*/ 609090 h 1927097"/>
              <a:gd name="connsiteX404" fmla="*/ 781123 w 2279726"/>
              <a:gd name="connsiteY404" fmla="*/ 737998 h 1927097"/>
              <a:gd name="connsiteX405" fmla="*/ 756202 w 2279726"/>
              <a:gd name="connsiteY405" fmla="*/ 698310 h 1927097"/>
              <a:gd name="connsiteX406" fmla="*/ 752203 w 2279726"/>
              <a:gd name="connsiteY406" fmla="*/ 699849 h 1927097"/>
              <a:gd name="connsiteX407" fmla="*/ 749434 w 2279726"/>
              <a:gd name="connsiteY407" fmla="*/ 731538 h 1927097"/>
              <a:gd name="connsiteX408" fmla="*/ 717130 w 2279726"/>
              <a:gd name="connsiteY408" fmla="*/ 724769 h 1927097"/>
              <a:gd name="connsiteX409" fmla="*/ 695286 w 2279726"/>
              <a:gd name="connsiteY409" fmla="*/ 710001 h 1927097"/>
              <a:gd name="connsiteX410" fmla="*/ 710053 w 2279726"/>
              <a:gd name="connsiteY410" fmla="*/ 754919 h 1927097"/>
              <a:gd name="connsiteX411" fmla="*/ 595297 w 2279726"/>
              <a:gd name="connsiteY411" fmla="*/ 669083 h 1927097"/>
              <a:gd name="connsiteX412" fmla="*/ 555301 w 2279726"/>
              <a:gd name="connsiteY412" fmla="*/ 721385 h 1927097"/>
              <a:gd name="connsiteX413" fmla="*/ 520536 w 2279726"/>
              <a:gd name="connsiteY413" fmla="*/ 769994 h 1927097"/>
              <a:gd name="connsiteX414" fmla="*/ 545456 w 2279726"/>
              <a:gd name="connsiteY414" fmla="*/ 855831 h 1927097"/>
              <a:gd name="connsiteX415" fmla="*/ 546995 w 2279726"/>
              <a:gd name="connsiteY415" fmla="*/ 839218 h 1927097"/>
              <a:gd name="connsiteX416" fmla="*/ 596528 w 2279726"/>
              <a:gd name="connsiteY416" fmla="*/ 818912 h 1927097"/>
              <a:gd name="connsiteX417" fmla="*/ 628832 w 2279726"/>
              <a:gd name="connsiteY417" fmla="*/ 849371 h 1927097"/>
              <a:gd name="connsiteX418" fmla="*/ 659290 w 2279726"/>
              <a:gd name="connsiteY418" fmla="*/ 806606 h 1927097"/>
              <a:gd name="connsiteX419" fmla="*/ 708207 w 2279726"/>
              <a:gd name="connsiteY419" fmla="*/ 809375 h 1927097"/>
              <a:gd name="connsiteX420" fmla="*/ 722667 w 2279726"/>
              <a:gd name="connsiteY420" fmla="*/ 784147 h 1927097"/>
              <a:gd name="connsiteX421" fmla="*/ 742358 w 2279726"/>
              <a:gd name="connsiteY421" fmla="*/ 821374 h 1927097"/>
              <a:gd name="connsiteX422" fmla="*/ 776508 w 2279726"/>
              <a:gd name="connsiteY422" fmla="*/ 819527 h 1927097"/>
              <a:gd name="connsiteX423" fmla="*/ 784199 w 2279726"/>
              <a:gd name="connsiteY423" fmla="*/ 783839 h 1927097"/>
              <a:gd name="connsiteX424" fmla="*/ 802351 w 2279726"/>
              <a:gd name="connsiteY424" fmla="*/ 764149 h 1927097"/>
              <a:gd name="connsiteX425" fmla="*/ 866959 w 2279726"/>
              <a:gd name="connsiteY425" fmla="*/ 777686 h 1927097"/>
              <a:gd name="connsiteX426" fmla="*/ 871574 w 2279726"/>
              <a:gd name="connsiteY426" fmla="*/ 761996 h 1927097"/>
              <a:gd name="connsiteX427" fmla="*/ 900187 w 2279726"/>
              <a:gd name="connsiteY427" fmla="*/ 755534 h 1927097"/>
              <a:gd name="connsiteX428" fmla="*/ 914647 w 2279726"/>
              <a:gd name="connsiteY428" fmla="*/ 773379 h 1927097"/>
              <a:gd name="connsiteX429" fmla="*/ 930645 w 2279726"/>
              <a:gd name="connsiteY429" fmla="*/ 799530 h 1927097"/>
              <a:gd name="connsiteX430" fmla="*/ 958334 w 2279726"/>
              <a:gd name="connsiteY430" fmla="*/ 757381 h 1927097"/>
              <a:gd name="connsiteX431" fmla="*/ 990330 w 2279726"/>
              <a:gd name="connsiteY431" fmla="*/ 758612 h 1927097"/>
              <a:gd name="connsiteX432" fmla="*/ 1005714 w 2279726"/>
              <a:gd name="connsiteY432" fmla="*/ 785993 h 1927097"/>
              <a:gd name="connsiteX433" fmla="*/ 1008175 w 2279726"/>
              <a:gd name="connsiteY433" fmla="*/ 760149 h 1927097"/>
              <a:gd name="connsiteX434" fmla="*/ 960180 w 2279726"/>
              <a:gd name="connsiteY434" fmla="*/ 655853 h 1927097"/>
              <a:gd name="connsiteX435" fmla="*/ 926645 w 2279726"/>
              <a:gd name="connsiteY435" fmla="*/ 638625 h 1927097"/>
              <a:gd name="connsiteX436" fmla="*/ 868806 w 2279726"/>
              <a:gd name="connsiteY436" fmla="*/ 609090 h 1927097"/>
              <a:gd name="connsiteX437" fmla="*/ 1257992 w 2279726"/>
              <a:gd name="connsiteY437" fmla="*/ 543866 h 1927097"/>
              <a:gd name="connsiteX438" fmla="*/ 1255223 w 2279726"/>
              <a:gd name="connsiteY438" fmla="*/ 547250 h 1927097"/>
              <a:gd name="connsiteX439" fmla="*/ 1246917 w 2279726"/>
              <a:gd name="connsiteY439" fmla="*/ 588477 h 1927097"/>
              <a:gd name="connsiteX440" fmla="*/ 1228149 w 2279726"/>
              <a:gd name="connsiteY440" fmla="*/ 576786 h 1927097"/>
              <a:gd name="connsiteX441" fmla="*/ 1226918 w 2279726"/>
              <a:gd name="connsiteY441" fmla="*/ 578632 h 1927097"/>
              <a:gd name="connsiteX442" fmla="*/ 1249377 w 2279726"/>
              <a:gd name="connsiteY442" fmla="*/ 606014 h 1927097"/>
              <a:gd name="connsiteX443" fmla="*/ 1171232 w 2279726"/>
              <a:gd name="connsiteY443" fmla="*/ 594322 h 1927097"/>
              <a:gd name="connsiteX444" fmla="*/ 1117392 w 2279726"/>
              <a:gd name="connsiteY444" fmla="*/ 622011 h 1927097"/>
              <a:gd name="connsiteX445" fmla="*/ 1115547 w 2279726"/>
              <a:gd name="connsiteY445" fmla="*/ 725385 h 1927097"/>
              <a:gd name="connsiteX446" fmla="*/ 1152466 w 2279726"/>
              <a:gd name="connsiteY446" fmla="*/ 703234 h 1927097"/>
              <a:gd name="connsiteX447" fmla="*/ 1175232 w 2279726"/>
              <a:gd name="connsiteY447" fmla="*/ 690004 h 1927097"/>
              <a:gd name="connsiteX448" fmla="*/ 1204152 w 2279726"/>
              <a:gd name="connsiteY448" fmla="*/ 678928 h 1927097"/>
              <a:gd name="connsiteX449" fmla="*/ 1215228 w 2279726"/>
              <a:gd name="connsiteY449" fmla="*/ 686312 h 1927097"/>
              <a:gd name="connsiteX450" fmla="*/ 1245070 w 2279726"/>
              <a:gd name="connsiteY450" fmla="*/ 641702 h 1927097"/>
              <a:gd name="connsiteX451" fmla="*/ 1291834 w 2279726"/>
              <a:gd name="connsiteY451" fmla="*/ 623550 h 1927097"/>
              <a:gd name="connsiteX452" fmla="*/ 1266915 w 2279726"/>
              <a:gd name="connsiteY452" fmla="*/ 710309 h 1927097"/>
              <a:gd name="connsiteX453" fmla="*/ 1300756 w 2279726"/>
              <a:gd name="connsiteY453" fmla="*/ 698927 h 1927097"/>
              <a:gd name="connsiteX454" fmla="*/ 1329984 w 2279726"/>
              <a:gd name="connsiteY454" fmla="*/ 718309 h 1927097"/>
              <a:gd name="connsiteX455" fmla="*/ 1344137 w 2279726"/>
              <a:gd name="connsiteY455" fmla="*/ 703234 h 1927097"/>
              <a:gd name="connsiteX456" fmla="*/ 1380748 w 2279726"/>
              <a:gd name="connsiteY456" fmla="*/ 712156 h 1927097"/>
              <a:gd name="connsiteX457" fmla="*/ 1328754 w 2279726"/>
              <a:gd name="connsiteY457" fmla="*/ 562018 h 1927097"/>
              <a:gd name="connsiteX458" fmla="*/ 1296449 w 2279726"/>
              <a:gd name="connsiteY458" fmla="*/ 574632 h 1927097"/>
              <a:gd name="connsiteX459" fmla="*/ 1294296 w 2279726"/>
              <a:gd name="connsiteY459" fmla="*/ 576478 h 1927097"/>
              <a:gd name="connsiteX460" fmla="*/ 1257992 w 2279726"/>
              <a:gd name="connsiteY460" fmla="*/ 543866 h 1927097"/>
              <a:gd name="connsiteX461" fmla="*/ 809067 w 2279726"/>
              <a:gd name="connsiteY461" fmla="*/ 412886 h 1927097"/>
              <a:gd name="connsiteX462" fmla="*/ 789377 w 2279726"/>
              <a:gd name="connsiteY462" fmla="*/ 417501 h 1927097"/>
              <a:gd name="connsiteX463" fmla="*/ 728768 w 2279726"/>
              <a:gd name="connsiteY463" fmla="*/ 436883 h 1927097"/>
              <a:gd name="connsiteX464" fmla="*/ 709694 w 2279726"/>
              <a:gd name="connsiteY464" fmla="*/ 467649 h 1927097"/>
              <a:gd name="connsiteX465" fmla="*/ 764149 w 2279726"/>
              <a:gd name="connsiteY465" fmla="*/ 489800 h 1927097"/>
              <a:gd name="connsiteX466" fmla="*/ 810606 w 2279726"/>
              <a:gd name="connsiteY466" fmla="*/ 505799 h 1927097"/>
              <a:gd name="connsiteX467" fmla="*/ 862293 w 2279726"/>
              <a:gd name="connsiteY467" fmla="*/ 491954 h 1927097"/>
              <a:gd name="connsiteX468" fmla="*/ 862293 w 2279726"/>
              <a:gd name="connsiteY468" fmla="*/ 503953 h 1927097"/>
              <a:gd name="connsiteX469" fmla="*/ 868138 w 2279726"/>
              <a:gd name="connsiteY469" fmla="*/ 523335 h 1927097"/>
              <a:gd name="connsiteX470" fmla="*/ 886290 w 2279726"/>
              <a:gd name="connsiteY470" fmla="*/ 514413 h 1927097"/>
              <a:gd name="connsiteX471" fmla="*/ 906595 w 2279726"/>
              <a:gd name="connsiteY471" fmla="*/ 510413 h 1927097"/>
              <a:gd name="connsiteX472" fmla="*/ 943207 w 2279726"/>
              <a:gd name="connsiteY472" fmla="*/ 530411 h 1927097"/>
              <a:gd name="connsiteX473" fmla="*/ 960435 w 2279726"/>
              <a:gd name="connsiteY473" fmla="*/ 532257 h 1927097"/>
              <a:gd name="connsiteX474" fmla="*/ 966281 w 2279726"/>
              <a:gd name="connsiteY474" fmla="*/ 554716 h 1927097"/>
              <a:gd name="connsiteX475" fmla="*/ 996124 w 2279726"/>
              <a:gd name="connsiteY475" fmla="*/ 562715 h 1927097"/>
              <a:gd name="connsiteX476" fmla="*/ 977973 w 2279726"/>
              <a:gd name="connsiteY476" fmla="*/ 457804 h 1927097"/>
              <a:gd name="connsiteX477" fmla="*/ 910287 w 2279726"/>
              <a:gd name="connsiteY477" fmla="*/ 481494 h 1927097"/>
              <a:gd name="connsiteX478" fmla="*/ 914902 w 2279726"/>
              <a:gd name="connsiteY478" fmla="*/ 451650 h 1927097"/>
              <a:gd name="connsiteX479" fmla="*/ 911518 w 2279726"/>
              <a:gd name="connsiteY479" fmla="*/ 450728 h 1927097"/>
              <a:gd name="connsiteX480" fmla="*/ 904134 w 2279726"/>
              <a:gd name="connsiteY480" fmla="*/ 464880 h 1927097"/>
              <a:gd name="connsiteX481" fmla="*/ 884444 w 2279726"/>
              <a:gd name="connsiteY481" fmla="*/ 459957 h 1927097"/>
              <a:gd name="connsiteX482" fmla="*/ 879214 w 2279726"/>
              <a:gd name="connsiteY482" fmla="*/ 444882 h 1927097"/>
              <a:gd name="connsiteX483" fmla="*/ 867830 w 2279726"/>
              <a:gd name="connsiteY483" fmla="*/ 474109 h 1927097"/>
              <a:gd name="connsiteX484" fmla="*/ 809067 w 2279726"/>
              <a:gd name="connsiteY484" fmla="*/ 412886 h 1927097"/>
              <a:gd name="connsiteX485" fmla="*/ 220961 w 2279726"/>
              <a:gd name="connsiteY485" fmla="*/ 355585 h 1927097"/>
              <a:gd name="connsiteX486" fmla="*/ 151738 w 2279726"/>
              <a:gd name="connsiteY486" fmla="*/ 462650 h 1927097"/>
              <a:gd name="connsiteX487" fmla="*/ 139739 w 2279726"/>
              <a:gd name="connsiteY487" fmla="*/ 438961 h 1927097"/>
              <a:gd name="connsiteX488" fmla="*/ 127125 w 2279726"/>
              <a:gd name="connsiteY488" fmla="*/ 417732 h 1927097"/>
              <a:gd name="connsiteX489" fmla="*/ 92052 w 2279726"/>
              <a:gd name="connsiteY489" fmla="*/ 413732 h 1927097"/>
              <a:gd name="connsiteX490" fmla="*/ 28367 w 2279726"/>
              <a:gd name="connsiteY490" fmla="*/ 503261 h 1927097"/>
              <a:gd name="connsiteX491" fmla="*/ 1908 w 2279726"/>
              <a:gd name="connsiteY491" fmla="*/ 598635 h 1927097"/>
              <a:gd name="connsiteX492" fmla="*/ 16983 w 2279726"/>
              <a:gd name="connsiteY492" fmla="*/ 739851 h 1927097"/>
              <a:gd name="connsiteX493" fmla="*/ 57902 w 2279726"/>
              <a:gd name="connsiteY493" fmla="*/ 825072 h 1927097"/>
              <a:gd name="connsiteX494" fmla="*/ 52671 w 2279726"/>
              <a:gd name="connsiteY494" fmla="*/ 811227 h 1927097"/>
              <a:gd name="connsiteX495" fmla="*/ 55133 w 2279726"/>
              <a:gd name="connsiteY495" fmla="*/ 767540 h 1927097"/>
              <a:gd name="connsiteX496" fmla="*/ 89898 w 2279726"/>
              <a:gd name="connsiteY496" fmla="*/ 757695 h 1927097"/>
              <a:gd name="connsiteX497" fmla="*/ 108973 w 2279726"/>
              <a:gd name="connsiteY497" fmla="*/ 762618 h 1927097"/>
              <a:gd name="connsiteX498" fmla="*/ 171736 w 2279726"/>
              <a:gd name="connsiteY498" fmla="*/ 795229 h 1927097"/>
              <a:gd name="connsiteX499" fmla="*/ 191733 w 2279726"/>
              <a:gd name="connsiteY499" fmla="*/ 753696 h 1927097"/>
              <a:gd name="connsiteX500" fmla="*/ 250496 w 2279726"/>
              <a:gd name="connsiteY500" fmla="*/ 722929 h 1927097"/>
              <a:gd name="connsiteX501" fmla="*/ 284646 w 2279726"/>
              <a:gd name="connsiteY501" fmla="*/ 731544 h 1927097"/>
              <a:gd name="connsiteX502" fmla="*/ 321873 w 2279726"/>
              <a:gd name="connsiteY502" fmla="*/ 746619 h 1927097"/>
              <a:gd name="connsiteX503" fmla="*/ 187734 w 2279726"/>
              <a:gd name="connsiteY503" fmla="*/ 553409 h 1927097"/>
              <a:gd name="connsiteX504" fmla="*/ 277877 w 2279726"/>
              <a:gd name="connsiteY504" fmla="*/ 553409 h 1927097"/>
              <a:gd name="connsiteX505" fmla="*/ 285262 w 2279726"/>
              <a:gd name="connsiteY505" fmla="*/ 555563 h 1927097"/>
              <a:gd name="connsiteX506" fmla="*/ 382789 w 2279726"/>
              <a:gd name="connsiteY506" fmla="*/ 634016 h 1927097"/>
              <a:gd name="connsiteX507" fmla="*/ 394480 w 2279726"/>
              <a:gd name="connsiteY507" fmla="*/ 654014 h 1927097"/>
              <a:gd name="connsiteX508" fmla="*/ 427400 w 2279726"/>
              <a:gd name="connsiteY508" fmla="*/ 616479 h 1927097"/>
              <a:gd name="connsiteX509" fmla="*/ 502776 w 2279726"/>
              <a:gd name="connsiteY509" fmla="*/ 626632 h 1927097"/>
              <a:gd name="connsiteX510" fmla="*/ 519390 w 2279726"/>
              <a:gd name="connsiteY510" fmla="*/ 654629 h 1927097"/>
              <a:gd name="connsiteX511" fmla="*/ 556924 w 2279726"/>
              <a:gd name="connsiteY511" fmla="*/ 615864 h 1927097"/>
              <a:gd name="connsiteX512" fmla="*/ 607687 w 2279726"/>
              <a:gd name="connsiteY512" fmla="*/ 615249 h 1927097"/>
              <a:gd name="connsiteX513" fmla="*/ 638146 w 2279726"/>
              <a:gd name="connsiteY513" fmla="*/ 649706 h 1927097"/>
              <a:gd name="connsiteX514" fmla="*/ 740596 w 2279726"/>
              <a:gd name="connsiteY514" fmla="*/ 638631 h 1927097"/>
              <a:gd name="connsiteX515" fmla="*/ 735058 w 2279726"/>
              <a:gd name="connsiteY515" fmla="*/ 621094 h 1927097"/>
              <a:gd name="connsiteX516" fmla="*/ 619994 w 2279726"/>
              <a:gd name="connsiteY516" fmla="*/ 446036 h 1927097"/>
              <a:gd name="connsiteX517" fmla="*/ 454166 w 2279726"/>
              <a:gd name="connsiteY517" fmla="*/ 407887 h 1927097"/>
              <a:gd name="connsiteX518" fmla="*/ 298491 w 2279726"/>
              <a:gd name="connsiteY518" fmla="*/ 483878 h 1927097"/>
              <a:gd name="connsiteX519" fmla="*/ 280954 w 2279726"/>
              <a:gd name="connsiteY519" fmla="*/ 492800 h 1927097"/>
              <a:gd name="connsiteX520" fmla="*/ 316335 w 2279726"/>
              <a:gd name="connsiteY520" fmla="*/ 406349 h 1927097"/>
              <a:gd name="connsiteX521" fmla="*/ 272955 w 2279726"/>
              <a:gd name="connsiteY521" fmla="*/ 451267 h 1927097"/>
              <a:gd name="connsiteX522" fmla="*/ 250189 w 2279726"/>
              <a:gd name="connsiteY522" fmla="*/ 444805 h 1927097"/>
              <a:gd name="connsiteX523" fmla="*/ 220038 w 2279726"/>
              <a:gd name="connsiteY523" fmla="*/ 386043 h 1927097"/>
              <a:gd name="connsiteX524" fmla="*/ 225884 w 2279726"/>
              <a:gd name="connsiteY524" fmla="*/ 356816 h 1927097"/>
              <a:gd name="connsiteX525" fmla="*/ 220961 w 2279726"/>
              <a:gd name="connsiteY525" fmla="*/ 355585 h 1927097"/>
              <a:gd name="connsiteX526" fmla="*/ 1120357 w 2279726"/>
              <a:gd name="connsiteY526" fmla="*/ 0 h 1927097"/>
              <a:gd name="connsiteX527" fmla="*/ 1066517 w 2279726"/>
              <a:gd name="connsiteY527" fmla="*/ 36611 h 1927097"/>
              <a:gd name="connsiteX528" fmla="*/ 1005293 w 2279726"/>
              <a:gd name="connsiteY528" fmla="*/ 42149 h 1927097"/>
              <a:gd name="connsiteX529" fmla="*/ 927147 w 2279726"/>
              <a:gd name="connsiteY529" fmla="*/ 61531 h 1927097"/>
              <a:gd name="connsiteX530" fmla="*/ 827466 w 2279726"/>
              <a:gd name="connsiteY530" fmla="*/ 199670 h 1927097"/>
              <a:gd name="connsiteX531" fmla="*/ 834850 w 2279726"/>
              <a:gd name="connsiteY531" fmla="*/ 311350 h 1927097"/>
              <a:gd name="connsiteX532" fmla="*/ 859155 w 2279726"/>
              <a:gd name="connsiteY532" fmla="*/ 267662 h 1927097"/>
              <a:gd name="connsiteX533" fmla="*/ 927147 w 2279726"/>
              <a:gd name="connsiteY533" fmla="*/ 260279 h 1927097"/>
              <a:gd name="connsiteX534" fmla="*/ 972988 w 2279726"/>
              <a:gd name="connsiteY534" fmla="*/ 315657 h 1927097"/>
              <a:gd name="connsiteX535" fmla="*/ 1005908 w 2279726"/>
              <a:gd name="connsiteY535" fmla="*/ 363959 h 1927097"/>
              <a:gd name="connsiteX536" fmla="*/ 1015753 w 2279726"/>
              <a:gd name="connsiteY536" fmla="*/ 347346 h 1927097"/>
              <a:gd name="connsiteX537" fmla="*/ 1067747 w 2279726"/>
              <a:gd name="connsiteY537" fmla="*/ 285199 h 1927097"/>
              <a:gd name="connsiteX538" fmla="*/ 1134202 w 2279726"/>
              <a:gd name="connsiteY538" fmla="*/ 299351 h 1927097"/>
              <a:gd name="connsiteX539" fmla="*/ 1148662 w 2279726"/>
              <a:gd name="connsiteY539" fmla="*/ 337809 h 1927097"/>
              <a:gd name="connsiteX540" fmla="*/ 1312028 w 2279726"/>
              <a:gd name="connsiteY540" fmla="*/ 334424 h 1927097"/>
              <a:gd name="connsiteX541" fmla="*/ 1336949 w 2279726"/>
              <a:gd name="connsiteY541" fmla="*/ 369497 h 1927097"/>
              <a:gd name="connsiteX542" fmla="*/ 1338179 w 2279726"/>
              <a:gd name="connsiteY542" fmla="*/ 386418 h 1927097"/>
              <a:gd name="connsiteX543" fmla="*/ 1394480 w 2279726"/>
              <a:gd name="connsiteY543" fmla="*/ 443951 h 1927097"/>
              <a:gd name="connsiteX544" fmla="*/ 1471703 w 2279726"/>
              <a:gd name="connsiteY544" fmla="*/ 408570 h 1927097"/>
              <a:gd name="connsiteX545" fmla="*/ 1479702 w 2279726"/>
              <a:gd name="connsiteY545" fmla="*/ 394110 h 1927097"/>
              <a:gd name="connsiteX546" fmla="*/ 1513852 w 2279726"/>
              <a:gd name="connsiteY546" fmla="*/ 448258 h 1927097"/>
              <a:gd name="connsiteX547" fmla="*/ 1633531 w 2279726"/>
              <a:gd name="connsiteY547" fmla="*/ 452873 h 1927097"/>
              <a:gd name="connsiteX548" fmla="*/ 1698139 w 2279726"/>
              <a:gd name="connsiteY548" fmla="*/ 557169 h 1927097"/>
              <a:gd name="connsiteX549" fmla="*/ 1736597 w 2279726"/>
              <a:gd name="connsiteY549" fmla="*/ 520865 h 1927097"/>
              <a:gd name="connsiteX550" fmla="*/ 1778439 w 2279726"/>
              <a:gd name="connsiteY550" fmla="*/ 492560 h 1927097"/>
              <a:gd name="connsiteX551" fmla="*/ 1888580 w 2279726"/>
              <a:gd name="connsiteY551" fmla="*/ 539940 h 1927097"/>
              <a:gd name="connsiteX552" fmla="*/ 1897810 w 2279726"/>
              <a:gd name="connsiteY552" fmla="*/ 584858 h 1927097"/>
              <a:gd name="connsiteX553" fmla="*/ 1955342 w 2279726"/>
              <a:gd name="connsiteY553" fmla="*/ 443335 h 1927097"/>
              <a:gd name="connsiteX554" fmla="*/ 1885811 w 2279726"/>
              <a:gd name="connsiteY554" fmla="*/ 348269 h 1927097"/>
              <a:gd name="connsiteX555" fmla="*/ 1759056 w 2279726"/>
              <a:gd name="connsiteY555" fmla="*/ 191979 h 1927097"/>
              <a:gd name="connsiteX556" fmla="*/ 1505853 w 2279726"/>
              <a:gd name="connsiteY556" fmla="*/ 333809 h 1927097"/>
              <a:gd name="connsiteX557" fmla="*/ 1521236 w 2279726"/>
              <a:gd name="connsiteY557" fmla="*/ 295351 h 1927097"/>
              <a:gd name="connsiteX558" fmla="*/ 1533234 w 2279726"/>
              <a:gd name="connsiteY558" fmla="*/ 254741 h 1927097"/>
              <a:gd name="connsiteX559" fmla="*/ 1472011 w 2279726"/>
              <a:gd name="connsiteY559" fmla="*/ 284584 h 1927097"/>
              <a:gd name="connsiteX560" fmla="*/ 1456628 w 2279726"/>
              <a:gd name="connsiteY560" fmla="*/ 290737 h 1927097"/>
              <a:gd name="connsiteX561" fmla="*/ 1411710 w 2279726"/>
              <a:gd name="connsiteY561" fmla="*/ 280277 h 1927097"/>
              <a:gd name="connsiteX562" fmla="*/ 1401249 w 2279726"/>
              <a:gd name="connsiteY562" fmla="*/ 211361 h 1927097"/>
              <a:gd name="connsiteX563" fmla="*/ 1347101 w 2279726"/>
              <a:gd name="connsiteY563" fmla="*/ 282122 h 1927097"/>
              <a:gd name="connsiteX564" fmla="*/ 1255419 w 2279726"/>
              <a:gd name="connsiteY564" fmla="*/ 219668 h 1927097"/>
              <a:gd name="connsiteX565" fmla="*/ 1159429 w 2279726"/>
              <a:gd name="connsiteY565" fmla="*/ 79376 h 1927097"/>
              <a:gd name="connsiteX566" fmla="*/ 1120357 w 2279726"/>
              <a:gd name="connsiteY566" fmla="*/ 0 h 1927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</a:cxnLst>
            <a:rect l="l" t="t" r="r" b="b"/>
            <a:pathLst>
              <a:path w="2279726" h="1927097">
                <a:moveTo>
                  <a:pt x="2156355" y="1883717"/>
                </a:moveTo>
                <a:cubicBezTo>
                  <a:pt x="2155432" y="1885871"/>
                  <a:pt x="2154510" y="1888024"/>
                  <a:pt x="2154202" y="1890178"/>
                </a:cubicBezTo>
                <a:cubicBezTo>
                  <a:pt x="2168355" y="1902177"/>
                  <a:pt x="2182507" y="1914176"/>
                  <a:pt x="2197889" y="1927097"/>
                </a:cubicBezTo>
                <a:cubicBezTo>
                  <a:pt x="2198812" y="1916637"/>
                  <a:pt x="2202197" y="1908638"/>
                  <a:pt x="2187737" y="1905868"/>
                </a:cubicBezTo>
                <a:cubicBezTo>
                  <a:pt x="2180968" y="1904638"/>
                  <a:pt x="2176353" y="1893870"/>
                  <a:pt x="2169892" y="1888640"/>
                </a:cubicBezTo>
                <a:cubicBezTo>
                  <a:pt x="2166508" y="1885871"/>
                  <a:pt x="2160970" y="1885256"/>
                  <a:pt x="2156355" y="1883717"/>
                </a:cubicBezTo>
                <a:close/>
                <a:moveTo>
                  <a:pt x="2211965" y="1823994"/>
                </a:moveTo>
                <a:cubicBezTo>
                  <a:pt x="2205120" y="1822032"/>
                  <a:pt x="2198813" y="1823417"/>
                  <a:pt x="2194505" y="1828340"/>
                </a:cubicBezTo>
                <a:cubicBezTo>
                  <a:pt x="2182199" y="1842800"/>
                  <a:pt x="2168662" y="1844030"/>
                  <a:pt x="2152356" y="1832031"/>
                </a:cubicBezTo>
                <a:cubicBezTo>
                  <a:pt x="2146203" y="1840030"/>
                  <a:pt x="2140665" y="1847107"/>
                  <a:pt x="2135435" y="1854184"/>
                </a:cubicBezTo>
                <a:cubicBezTo>
                  <a:pt x="2136358" y="1855107"/>
                  <a:pt x="2137280" y="1856029"/>
                  <a:pt x="2138203" y="1856952"/>
                </a:cubicBezTo>
                <a:cubicBezTo>
                  <a:pt x="2169278" y="1851106"/>
                  <a:pt x="2200351" y="1845568"/>
                  <a:pt x="2232655" y="1839723"/>
                </a:cubicBezTo>
                <a:cubicBezTo>
                  <a:pt x="2226195" y="1831262"/>
                  <a:pt x="2218811" y="1825955"/>
                  <a:pt x="2211965" y="1823994"/>
                </a:cubicBezTo>
                <a:close/>
                <a:moveTo>
                  <a:pt x="2243730" y="1741695"/>
                </a:moveTo>
                <a:cubicBezTo>
                  <a:pt x="2239731" y="1743195"/>
                  <a:pt x="2235885" y="1746656"/>
                  <a:pt x="2232039" y="1749887"/>
                </a:cubicBezTo>
                <a:cubicBezTo>
                  <a:pt x="2227116" y="1754194"/>
                  <a:pt x="2220656" y="1756656"/>
                  <a:pt x="2214503" y="1759116"/>
                </a:cubicBezTo>
                <a:cubicBezTo>
                  <a:pt x="2207427" y="1761578"/>
                  <a:pt x="2195428" y="1761886"/>
                  <a:pt x="2194197" y="1765577"/>
                </a:cubicBezTo>
                <a:cubicBezTo>
                  <a:pt x="2190505" y="1777883"/>
                  <a:pt x="2190813" y="1791728"/>
                  <a:pt x="2189275" y="1807726"/>
                </a:cubicBezTo>
                <a:cubicBezTo>
                  <a:pt x="2206504" y="1788652"/>
                  <a:pt x="2228039" y="1780037"/>
                  <a:pt x="2240039" y="1760039"/>
                </a:cubicBezTo>
                <a:cubicBezTo>
                  <a:pt x="2240961" y="1760963"/>
                  <a:pt x="2242192" y="1761578"/>
                  <a:pt x="2243730" y="1762501"/>
                </a:cubicBezTo>
                <a:cubicBezTo>
                  <a:pt x="2243730" y="1770500"/>
                  <a:pt x="2243730" y="1778191"/>
                  <a:pt x="2243730" y="1787729"/>
                </a:cubicBezTo>
                <a:cubicBezTo>
                  <a:pt x="2254499" y="1784960"/>
                  <a:pt x="2264958" y="1782191"/>
                  <a:pt x="2279726" y="1778499"/>
                </a:cubicBezTo>
                <a:cubicBezTo>
                  <a:pt x="2270496" y="1765270"/>
                  <a:pt x="2264651" y="1754194"/>
                  <a:pt x="2256344" y="1745272"/>
                </a:cubicBezTo>
                <a:cubicBezTo>
                  <a:pt x="2251883" y="1740657"/>
                  <a:pt x="2247730" y="1740195"/>
                  <a:pt x="2243730" y="1741695"/>
                </a:cubicBezTo>
                <a:close/>
                <a:moveTo>
                  <a:pt x="2114513" y="1695739"/>
                </a:moveTo>
                <a:cubicBezTo>
                  <a:pt x="2114821" y="1702506"/>
                  <a:pt x="2117282" y="1709891"/>
                  <a:pt x="2115436" y="1715736"/>
                </a:cubicBezTo>
                <a:cubicBezTo>
                  <a:pt x="2110513" y="1730504"/>
                  <a:pt x="2093592" y="1735426"/>
                  <a:pt x="2079748" y="1728350"/>
                </a:cubicBezTo>
                <a:cubicBezTo>
                  <a:pt x="2072980" y="1724658"/>
                  <a:pt x="2065288" y="1722505"/>
                  <a:pt x="2059443" y="1720043"/>
                </a:cubicBezTo>
                <a:cubicBezTo>
                  <a:pt x="2060058" y="1729273"/>
                  <a:pt x="2058212" y="1737580"/>
                  <a:pt x="2061288" y="1743733"/>
                </a:cubicBezTo>
                <a:cubicBezTo>
                  <a:pt x="2064673" y="1750809"/>
                  <a:pt x="2072057" y="1756040"/>
                  <a:pt x="2077595" y="1761885"/>
                </a:cubicBezTo>
                <a:cubicBezTo>
                  <a:pt x="2084978" y="1755424"/>
                  <a:pt x="2090516" y="1750194"/>
                  <a:pt x="2096977" y="1744348"/>
                </a:cubicBezTo>
                <a:cubicBezTo>
                  <a:pt x="2099438" y="1745579"/>
                  <a:pt x="2103130" y="1747425"/>
                  <a:pt x="2107129" y="1749271"/>
                </a:cubicBezTo>
                <a:cubicBezTo>
                  <a:pt x="2106822" y="1747732"/>
                  <a:pt x="2106514" y="1746502"/>
                  <a:pt x="2106206" y="1744964"/>
                </a:cubicBezTo>
                <a:cubicBezTo>
                  <a:pt x="2120051" y="1739118"/>
                  <a:pt x="2133588" y="1733580"/>
                  <a:pt x="2148356" y="1727427"/>
                </a:cubicBezTo>
                <a:cubicBezTo>
                  <a:pt x="2137280" y="1699430"/>
                  <a:pt x="2131127" y="1693585"/>
                  <a:pt x="2114513" y="1695739"/>
                </a:cubicBezTo>
                <a:close/>
                <a:moveTo>
                  <a:pt x="1970837" y="1637283"/>
                </a:moveTo>
                <a:cubicBezTo>
                  <a:pt x="1963761" y="1653281"/>
                  <a:pt x="1935764" y="1661896"/>
                  <a:pt x="1952377" y="1689585"/>
                </a:cubicBezTo>
                <a:cubicBezTo>
                  <a:pt x="1961915" y="1672664"/>
                  <a:pt x="1962222" y="1672664"/>
                  <a:pt x="1976375" y="1685585"/>
                </a:cubicBezTo>
                <a:cubicBezTo>
                  <a:pt x="1989297" y="1681894"/>
                  <a:pt x="1999449" y="1678817"/>
                  <a:pt x="2008063" y="1676356"/>
                </a:cubicBezTo>
                <a:cubicBezTo>
                  <a:pt x="2012986" y="1681586"/>
                  <a:pt x="2016063" y="1685278"/>
                  <a:pt x="2019447" y="1688662"/>
                </a:cubicBezTo>
                <a:cubicBezTo>
                  <a:pt x="2022216" y="1684662"/>
                  <a:pt x="2024370" y="1680047"/>
                  <a:pt x="2028061" y="1677279"/>
                </a:cubicBezTo>
                <a:cubicBezTo>
                  <a:pt x="2032369" y="1674510"/>
                  <a:pt x="2037599" y="1672664"/>
                  <a:pt x="2042829" y="1671741"/>
                </a:cubicBezTo>
                <a:cubicBezTo>
                  <a:pt x="2048675" y="1670818"/>
                  <a:pt x="2054520" y="1671433"/>
                  <a:pt x="2063135" y="1671433"/>
                </a:cubicBezTo>
                <a:cubicBezTo>
                  <a:pt x="2064673" y="1673587"/>
                  <a:pt x="2068365" y="1677894"/>
                  <a:pt x="2072365" y="1682817"/>
                </a:cubicBezTo>
                <a:cubicBezTo>
                  <a:pt x="2079133" y="1676356"/>
                  <a:pt x="2083748" y="1664357"/>
                  <a:pt x="2095746" y="1680355"/>
                </a:cubicBezTo>
                <a:cubicBezTo>
                  <a:pt x="2096362" y="1649282"/>
                  <a:pt x="2080364" y="1635744"/>
                  <a:pt x="2055751" y="1628976"/>
                </a:cubicBezTo>
                <a:cubicBezTo>
                  <a:pt x="2036676" y="1663126"/>
                  <a:pt x="2031753" y="1666203"/>
                  <a:pt x="2020678" y="1651435"/>
                </a:cubicBezTo>
                <a:cubicBezTo>
                  <a:pt x="2017601" y="1665895"/>
                  <a:pt x="2010833" y="1658204"/>
                  <a:pt x="2004372" y="1652666"/>
                </a:cubicBezTo>
                <a:cubicBezTo>
                  <a:pt x="2004372" y="1657588"/>
                  <a:pt x="2004372" y="1660357"/>
                  <a:pt x="2004372" y="1667741"/>
                </a:cubicBezTo>
                <a:cubicBezTo>
                  <a:pt x="1991758" y="1656050"/>
                  <a:pt x="1981605" y="1647128"/>
                  <a:pt x="1970837" y="1637283"/>
                </a:cubicBezTo>
                <a:close/>
                <a:moveTo>
                  <a:pt x="2040676" y="1508989"/>
                </a:moveTo>
                <a:cubicBezTo>
                  <a:pt x="2038830" y="1517603"/>
                  <a:pt x="2037906" y="1525295"/>
                  <a:pt x="2035138" y="1532063"/>
                </a:cubicBezTo>
                <a:cubicBezTo>
                  <a:pt x="2033292" y="1536371"/>
                  <a:pt x="2028677" y="1541909"/>
                  <a:pt x="2024985" y="1542216"/>
                </a:cubicBezTo>
                <a:cubicBezTo>
                  <a:pt x="2011448" y="1543139"/>
                  <a:pt x="2011140" y="1542524"/>
                  <a:pt x="2011756" y="1560060"/>
                </a:cubicBezTo>
                <a:cubicBezTo>
                  <a:pt x="2001603" y="1556984"/>
                  <a:pt x="1992681" y="1554522"/>
                  <a:pt x="1983143" y="1551754"/>
                </a:cubicBezTo>
                <a:cubicBezTo>
                  <a:pt x="1970837" y="1567752"/>
                  <a:pt x="1967452" y="1587750"/>
                  <a:pt x="1973606" y="1600056"/>
                </a:cubicBezTo>
                <a:cubicBezTo>
                  <a:pt x="1985604" y="1595442"/>
                  <a:pt x="1997296" y="1591134"/>
                  <a:pt x="2009294" y="1586519"/>
                </a:cubicBezTo>
                <a:cubicBezTo>
                  <a:pt x="2010833" y="1581289"/>
                  <a:pt x="2012679" y="1575751"/>
                  <a:pt x="2014832" y="1569290"/>
                </a:cubicBezTo>
                <a:cubicBezTo>
                  <a:pt x="2018832" y="1572367"/>
                  <a:pt x="2022217" y="1574520"/>
                  <a:pt x="2025908" y="1577290"/>
                </a:cubicBezTo>
                <a:cubicBezTo>
                  <a:pt x="2030831" y="1557600"/>
                  <a:pt x="2050521" y="1547754"/>
                  <a:pt x="2064058" y="1557292"/>
                </a:cubicBezTo>
                <a:cubicBezTo>
                  <a:pt x="2065904" y="1549600"/>
                  <a:pt x="2081287" y="1549600"/>
                  <a:pt x="2073595" y="1536371"/>
                </a:cubicBezTo>
                <a:cubicBezTo>
                  <a:pt x="2065596" y="1522218"/>
                  <a:pt x="2056366" y="1511758"/>
                  <a:pt x="2040676" y="1508989"/>
                </a:cubicBezTo>
                <a:close/>
                <a:moveTo>
                  <a:pt x="1669639" y="1539140"/>
                </a:moveTo>
                <a:cubicBezTo>
                  <a:pt x="1668409" y="1539755"/>
                  <a:pt x="1666256" y="1540678"/>
                  <a:pt x="1665024" y="1541909"/>
                </a:cubicBezTo>
                <a:cubicBezTo>
                  <a:pt x="1661641" y="1545601"/>
                  <a:pt x="1658871" y="1550215"/>
                  <a:pt x="1654872" y="1553292"/>
                </a:cubicBezTo>
                <a:cubicBezTo>
                  <a:pt x="1650564" y="1556676"/>
                  <a:pt x="1645642" y="1560369"/>
                  <a:pt x="1640719" y="1560368"/>
                </a:cubicBezTo>
                <a:cubicBezTo>
                  <a:pt x="1628413" y="1560676"/>
                  <a:pt x="1620721" y="1567445"/>
                  <a:pt x="1623798" y="1579135"/>
                </a:cubicBezTo>
                <a:cubicBezTo>
                  <a:pt x="1626259" y="1588366"/>
                  <a:pt x="1631797" y="1596980"/>
                  <a:pt x="1637028" y="1608363"/>
                </a:cubicBezTo>
                <a:cubicBezTo>
                  <a:pt x="1646257" y="1599749"/>
                  <a:pt x="1653334" y="1593596"/>
                  <a:pt x="1660102" y="1587443"/>
                </a:cubicBezTo>
                <a:cubicBezTo>
                  <a:pt x="1653334" y="1582828"/>
                  <a:pt x="1647796" y="1579135"/>
                  <a:pt x="1639796" y="1573598"/>
                </a:cubicBezTo>
                <a:cubicBezTo>
                  <a:pt x="1662563" y="1568368"/>
                  <a:pt x="1681946" y="1563753"/>
                  <a:pt x="1704713" y="1558523"/>
                </a:cubicBezTo>
                <a:cubicBezTo>
                  <a:pt x="1691791" y="1551446"/>
                  <a:pt x="1681023" y="1545908"/>
                  <a:pt x="1669639" y="1539140"/>
                </a:cubicBezTo>
                <a:close/>
                <a:moveTo>
                  <a:pt x="2017601" y="1412693"/>
                </a:moveTo>
                <a:cubicBezTo>
                  <a:pt x="1997911" y="1419154"/>
                  <a:pt x="1974529" y="1422846"/>
                  <a:pt x="1972376" y="1451458"/>
                </a:cubicBezTo>
                <a:cubicBezTo>
                  <a:pt x="1971760" y="1458226"/>
                  <a:pt x="1967761" y="1464995"/>
                  <a:pt x="1965299" y="1471764"/>
                </a:cubicBezTo>
                <a:cubicBezTo>
                  <a:pt x="1964991" y="1473302"/>
                  <a:pt x="1964069" y="1474225"/>
                  <a:pt x="1963146" y="1475763"/>
                </a:cubicBezTo>
                <a:cubicBezTo>
                  <a:pt x="1959454" y="1472687"/>
                  <a:pt x="1956377" y="1469918"/>
                  <a:pt x="1954224" y="1468071"/>
                </a:cubicBezTo>
                <a:cubicBezTo>
                  <a:pt x="1950224" y="1472994"/>
                  <a:pt x="1946532" y="1477301"/>
                  <a:pt x="1942225" y="1482531"/>
                </a:cubicBezTo>
                <a:cubicBezTo>
                  <a:pt x="1942532" y="1483762"/>
                  <a:pt x="1944071" y="1487146"/>
                  <a:pt x="1946839" y="1493300"/>
                </a:cubicBezTo>
                <a:cubicBezTo>
                  <a:pt x="1929919" y="1493300"/>
                  <a:pt x="1915766" y="1493300"/>
                  <a:pt x="1903767" y="1493300"/>
                </a:cubicBezTo>
                <a:cubicBezTo>
                  <a:pt x="1899767" y="1504376"/>
                  <a:pt x="1895460" y="1515451"/>
                  <a:pt x="1891461" y="1526835"/>
                </a:cubicBezTo>
                <a:cubicBezTo>
                  <a:pt x="1888077" y="1536372"/>
                  <a:pt x="1883462" y="1546218"/>
                  <a:pt x="1892692" y="1553909"/>
                </a:cubicBezTo>
                <a:cubicBezTo>
                  <a:pt x="1898537" y="1547755"/>
                  <a:pt x="1902229" y="1540680"/>
                  <a:pt x="1908075" y="1538526"/>
                </a:cubicBezTo>
                <a:cubicBezTo>
                  <a:pt x="1915151" y="1536065"/>
                  <a:pt x="1920689" y="1534218"/>
                  <a:pt x="1922534" y="1525912"/>
                </a:cubicBezTo>
                <a:cubicBezTo>
                  <a:pt x="1923150" y="1523451"/>
                  <a:pt x="1926842" y="1519758"/>
                  <a:pt x="1928995" y="1520066"/>
                </a:cubicBezTo>
                <a:cubicBezTo>
                  <a:pt x="1943455" y="1521297"/>
                  <a:pt x="1946839" y="1509913"/>
                  <a:pt x="1951454" y="1499761"/>
                </a:cubicBezTo>
                <a:cubicBezTo>
                  <a:pt x="1952685" y="1500991"/>
                  <a:pt x="1953916" y="1502222"/>
                  <a:pt x="1955454" y="1502837"/>
                </a:cubicBezTo>
                <a:cubicBezTo>
                  <a:pt x="1960684" y="1500069"/>
                  <a:pt x="1969607" y="1498222"/>
                  <a:pt x="1970529" y="1494531"/>
                </a:cubicBezTo>
                <a:cubicBezTo>
                  <a:pt x="1974529" y="1477609"/>
                  <a:pt x="1989297" y="1463764"/>
                  <a:pt x="2007756" y="1463456"/>
                </a:cubicBezTo>
                <a:cubicBezTo>
                  <a:pt x="2006834" y="1446228"/>
                  <a:pt x="2019140" y="1446228"/>
                  <a:pt x="2026523" y="1446536"/>
                </a:cubicBezTo>
                <a:cubicBezTo>
                  <a:pt x="2034523" y="1436383"/>
                  <a:pt x="2040368" y="1429307"/>
                  <a:pt x="2046521" y="1421615"/>
                </a:cubicBezTo>
                <a:cubicBezTo>
                  <a:pt x="2039753" y="1412693"/>
                  <a:pt x="2028677" y="1409001"/>
                  <a:pt x="2017601" y="1412693"/>
                </a:cubicBezTo>
                <a:close/>
                <a:moveTo>
                  <a:pt x="1854114" y="1410400"/>
                </a:moveTo>
                <a:cubicBezTo>
                  <a:pt x="1846524" y="1411424"/>
                  <a:pt x="1838621" y="1413386"/>
                  <a:pt x="1830545" y="1415770"/>
                </a:cubicBezTo>
                <a:cubicBezTo>
                  <a:pt x="1832699" y="1435460"/>
                  <a:pt x="1835160" y="1455765"/>
                  <a:pt x="1821931" y="1474224"/>
                </a:cubicBezTo>
                <a:cubicBezTo>
                  <a:pt x="1816700" y="1471764"/>
                  <a:pt x="1812085" y="1469917"/>
                  <a:pt x="1805932" y="1467457"/>
                </a:cubicBezTo>
                <a:cubicBezTo>
                  <a:pt x="1813009" y="1487146"/>
                  <a:pt x="1800087" y="1484377"/>
                  <a:pt x="1788088" y="1482839"/>
                </a:cubicBezTo>
                <a:cubicBezTo>
                  <a:pt x="1791472" y="1487761"/>
                  <a:pt x="1793934" y="1490838"/>
                  <a:pt x="1796087" y="1494223"/>
                </a:cubicBezTo>
                <a:cubicBezTo>
                  <a:pt x="1795472" y="1495761"/>
                  <a:pt x="1795164" y="1496991"/>
                  <a:pt x="1794549" y="1498530"/>
                </a:cubicBezTo>
                <a:cubicBezTo>
                  <a:pt x="1776705" y="1496683"/>
                  <a:pt x="1758861" y="1494530"/>
                  <a:pt x="1740401" y="1492376"/>
                </a:cubicBezTo>
                <a:cubicBezTo>
                  <a:pt x="1737940" y="1505606"/>
                  <a:pt x="1733940" y="1520989"/>
                  <a:pt x="1732402" y="1536679"/>
                </a:cubicBezTo>
                <a:cubicBezTo>
                  <a:pt x="1730864" y="1552370"/>
                  <a:pt x="1737940" y="1559753"/>
                  <a:pt x="1754553" y="1562523"/>
                </a:cubicBezTo>
                <a:cubicBezTo>
                  <a:pt x="1751169" y="1539141"/>
                  <a:pt x="1753015" y="1537910"/>
                  <a:pt x="1787780" y="1543448"/>
                </a:cubicBezTo>
                <a:cubicBezTo>
                  <a:pt x="1777320" y="1519450"/>
                  <a:pt x="1803779" y="1518836"/>
                  <a:pt x="1809931" y="1506529"/>
                </a:cubicBezTo>
                <a:cubicBezTo>
                  <a:pt x="1817316" y="1507759"/>
                  <a:pt x="1824084" y="1509298"/>
                  <a:pt x="1831160" y="1510528"/>
                </a:cubicBezTo>
                <a:cubicBezTo>
                  <a:pt x="1831160" y="1503452"/>
                  <a:pt x="1830545" y="1496377"/>
                  <a:pt x="1831160" y="1489300"/>
                </a:cubicBezTo>
                <a:cubicBezTo>
                  <a:pt x="1831468" y="1485608"/>
                  <a:pt x="1833006" y="1480070"/>
                  <a:pt x="1835775" y="1478532"/>
                </a:cubicBezTo>
                <a:cubicBezTo>
                  <a:pt x="1842543" y="1474532"/>
                  <a:pt x="1850543" y="1472379"/>
                  <a:pt x="1858542" y="1469302"/>
                </a:cubicBezTo>
                <a:cubicBezTo>
                  <a:pt x="1858850" y="1453920"/>
                  <a:pt x="1857926" y="1452689"/>
                  <a:pt x="1886539" y="1463149"/>
                </a:cubicBezTo>
                <a:cubicBezTo>
                  <a:pt x="1890538" y="1437306"/>
                  <a:pt x="1890538" y="1437306"/>
                  <a:pt x="1910229" y="1440383"/>
                </a:cubicBezTo>
                <a:cubicBezTo>
                  <a:pt x="1896845" y="1412693"/>
                  <a:pt x="1876886" y="1407329"/>
                  <a:pt x="1854114" y="1410400"/>
                </a:cubicBezTo>
                <a:close/>
                <a:moveTo>
                  <a:pt x="1508735" y="1395156"/>
                </a:moveTo>
                <a:cubicBezTo>
                  <a:pt x="1496121" y="1403462"/>
                  <a:pt x="1483507" y="1410231"/>
                  <a:pt x="1472432" y="1418845"/>
                </a:cubicBezTo>
                <a:cubicBezTo>
                  <a:pt x="1461048" y="1427768"/>
                  <a:pt x="1451510" y="1438536"/>
                  <a:pt x="1457048" y="1455457"/>
                </a:cubicBezTo>
                <a:cubicBezTo>
                  <a:pt x="1481046" y="1442535"/>
                  <a:pt x="1487506" y="1443151"/>
                  <a:pt x="1500121" y="1458841"/>
                </a:cubicBezTo>
                <a:cubicBezTo>
                  <a:pt x="1512119" y="1440074"/>
                  <a:pt x="1525041" y="1453919"/>
                  <a:pt x="1536424" y="1457303"/>
                </a:cubicBezTo>
                <a:cubicBezTo>
                  <a:pt x="1547500" y="1449612"/>
                  <a:pt x="1557960" y="1442535"/>
                  <a:pt x="1569036" y="1434844"/>
                </a:cubicBezTo>
                <a:cubicBezTo>
                  <a:pt x="1571189" y="1440382"/>
                  <a:pt x="1572420" y="1443766"/>
                  <a:pt x="1573651" y="1447150"/>
                </a:cubicBezTo>
                <a:cubicBezTo>
                  <a:pt x="1577651" y="1457611"/>
                  <a:pt x="1583188" y="1456072"/>
                  <a:pt x="1589034" y="1448689"/>
                </a:cubicBezTo>
                <a:cubicBezTo>
                  <a:pt x="1599186" y="1435459"/>
                  <a:pt x="1609955" y="1432382"/>
                  <a:pt x="1625030" y="1438843"/>
                </a:cubicBezTo>
                <a:cubicBezTo>
                  <a:pt x="1628107" y="1440074"/>
                  <a:pt x="1633337" y="1442843"/>
                  <a:pt x="1634260" y="1441920"/>
                </a:cubicBezTo>
                <a:cubicBezTo>
                  <a:pt x="1649027" y="1427767"/>
                  <a:pt x="1651181" y="1443151"/>
                  <a:pt x="1654873" y="1448689"/>
                </a:cubicBezTo>
                <a:cubicBezTo>
                  <a:pt x="1664410" y="1447150"/>
                  <a:pt x="1672717" y="1445920"/>
                  <a:pt x="1682254" y="1444381"/>
                </a:cubicBezTo>
                <a:cubicBezTo>
                  <a:pt x="1690561" y="1423768"/>
                  <a:pt x="1668717" y="1393618"/>
                  <a:pt x="1639183" y="1382234"/>
                </a:cubicBezTo>
                <a:cubicBezTo>
                  <a:pt x="1632721" y="1404386"/>
                  <a:pt x="1620723" y="1413923"/>
                  <a:pt x="1598879" y="1415154"/>
                </a:cubicBezTo>
                <a:cubicBezTo>
                  <a:pt x="1597033" y="1408692"/>
                  <a:pt x="1595495" y="1401924"/>
                  <a:pt x="1592726" y="1391464"/>
                </a:cubicBezTo>
                <a:cubicBezTo>
                  <a:pt x="1587804" y="1409000"/>
                  <a:pt x="1580727" y="1410846"/>
                  <a:pt x="1566882" y="1401001"/>
                </a:cubicBezTo>
                <a:cubicBezTo>
                  <a:pt x="1566882" y="1408078"/>
                  <a:pt x="1566882" y="1414538"/>
                  <a:pt x="1566882" y="1421307"/>
                </a:cubicBezTo>
                <a:cubicBezTo>
                  <a:pt x="1541654" y="1424076"/>
                  <a:pt x="1522888" y="1413923"/>
                  <a:pt x="1508735" y="1395156"/>
                </a:cubicBezTo>
                <a:close/>
                <a:moveTo>
                  <a:pt x="1857926" y="1286245"/>
                </a:moveTo>
                <a:cubicBezTo>
                  <a:pt x="1857311" y="1290553"/>
                  <a:pt x="1856695" y="1294552"/>
                  <a:pt x="1856080" y="1298859"/>
                </a:cubicBezTo>
                <a:cubicBezTo>
                  <a:pt x="1848081" y="1295783"/>
                  <a:pt x="1841620" y="1293629"/>
                  <a:pt x="1834544" y="1290860"/>
                </a:cubicBezTo>
                <a:cubicBezTo>
                  <a:pt x="1837005" y="1297014"/>
                  <a:pt x="1841312" y="1301936"/>
                  <a:pt x="1840390" y="1305320"/>
                </a:cubicBezTo>
                <a:cubicBezTo>
                  <a:pt x="1839467" y="1309320"/>
                  <a:pt x="1833929" y="1311781"/>
                  <a:pt x="1830237" y="1314858"/>
                </a:cubicBezTo>
                <a:cubicBezTo>
                  <a:pt x="1831775" y="1316396"/>
                  <a:pt x="1833621" y="1317934"/>
                  <a:pt x="1835775" y="1319780"/>
                </a:cubicBezTo>
                <a:cubicBezTo>
                  <a:pt x="1818546" y="1325010"/>
                  <a:pt x="1803163" y="1328703"/>
                  <a:pt x="1788396" y="1334240"/>
                </a:cubicBezTo>
                <a:cubicBezTo>
                  <a:pt x="1779473" y="1337317"/>
                  <a:pt x="1773320" y="1343162"/>
                  <a:pt x="1781012" y="1354238"/>
                </a:cubicBezTo>
                <a:cubicBezTo>
                  <a:pt x="1783473" y="1357622"/>
                  <a:pt x="1781627" y="1364698"/>
                  <a:pt x="1780397" y="1369621"/>
                </a:cubicBezTo>
                <a:cubicBezTo>
                  <a:pt x="1776704" y="1383773"/>
                  <a:pt x="1776397" y="1397003"/>
                  <a:pt x="1785319" y="1411769"/>
                </a:cubicBezTo>
                <a:cubicBezTo>
                  <a:pt x="1792395" y="1396387"/>
                  <a:pt x="1795471" y="1379466"/>
                  <a:pt x="1813315" y="1379466"/>
                </a:cubicBezTo>
                <a:cubicBezTo>
                  <a:pt x="1815161" y="1373005"/>
                  <a:pt x="1814546" y="1365621"/>
                  <a:pt x="1817930" y="1363160"/>
                </a:cubicBezTo>
                <a:cubicBezTo>
                  <a:pt x="1822546" y="1359776"/>
                  <a:pt x="1829622" y="1360391"/>
                  <a:pt x="1835775" y="1359160"/>
                </a:cubicBezTo>
                <a:cubicBezTo>
                  <a:pt x="1837621" y="1335163"/>
                  <a:pt x="1845927" y="1323780"/>
                  <a:pt x="1864387" y="1321934"/>
                </a:cubicBezTo>
                <a:cubicBezTo>
                  <a:pt x="1864387" y="1335470"/>
                  <a:pt x="1864387" y="1349007"/>
                  <a:pt x="1864387" y="1358853"/>
                </a:cubicBezTo>
                <a:cubicBezTo>
                  <a:pt x="1874232" y="1356699"/>
                  <a:pt x="1884385" y="1354545"/>
                  <a:pt x="1894845" y="1352392"/>
                </a:cubicBezTo>
                <a:cubicBezTo>
                  <a:pt x="1900998" y="1347470"/>
                  <a:pt x="1908382" y="1341624"/>
                  <a:pt x="1916997" y="1334548"/>
                </a:cubicBezTo>
                <a:cubicBezTo>
                  <a:pt x="1906536" y="1301321"/>
                  <a:pt x="1885616" y="1283169"/>
                  <a:pt x="1857926" y="1286245"/>
                </a:cubicBezTo>
                <a:close/>
                <a:moveTo>
                  <a:pt x="1704756" y="1225180"/>
                </a:moveTo>
                <a:cubicBezTo>
                  <a:pt x="1698906" y="1224022"/>
                  <a:pt x="1692714" y="1224637"/>
                  <a:pt x="1686253" y="1227483"/>
                </a:cubicBezTo>
                <a:cubicBezTo>
                  <a:pt x="1698560" y="1246866"/>
                  <a:pt x="1686869" y="1262864"/>
                  <a:pt x="1678870" y="1280401"/>
                </a:cubicBezTo>
                <a:cubicBezTo>
                  <a:pt x="1674562" y="1278554"/>
                  <a:pt x="1671178" y="1277324"/>
                  <a:pt x="1666256" y="1275478"/>
                </a:cubicBezTo>
                <a:cubicBezTo>
                  <a:pt x="1671486" y="1295168"/>
                  <a:pt x="1656718" y="1287169"/>
                  <a:pt x="1649334" y="1289015"/>
                </a:cubicBezTo>
                <a:cubicBezTo>
                  <a:pt x="1652103" y="1292399"/>
                  <a:pt x="1654872" y="1295476"/>
                  <a:pt x="1657640" y="1298860"/>
                </a:cubicBezTo>
                <a:cubicBezTo>
                  <a:pt x="1634566" y="1293937"/>
                  <a:pt x="1612723" y="1289323"/>
                  <a:pt x="1590879" y="1284708"/>
                </a:cubicBezTo>
                <a:cubicBezTo>
                  <a:pt x="1590264" y="1286554"/>
                  <a:pt x="1589341" y="1288707"/>
                  <a:pt x="1588725" y="1290554"/>
                </a:cubicBezTo>
                <a:cubicBezTo>
                  <a:pt x="1600109" y="1297014"/>
                  <a:pt x="1607492" y="1304398"/>
                  <a:pt x="1602570" y="1318858"/>
                </a:cubicBezTo>
                <a:cubicBezTo>
                  <a:pt x="1601339" y="1321935"/>
                  <a:pt x="1608108" y="1329319"/>
                  <a:pt x="1612723" y="1332395"/>
                </a:cubicBezTo>
                <a:cubicBezTo>
                  <a:pt x="1621029" y="1337626"/>
                  <a:pt x="1630874" y="1341010"/>
                  <a:pt x="1640720" y="1345317"/>
                </a:cubicBezTo>
                <a:cubicBezTo>
                  <a:pt x="1640412" y="1339164"/>
                  <a:pt x="1639796" y="1334242"/>
                  <a:pt x="1639181" y="1326549"/>
                </a:cubicBezTo>
                <a:cubicBezTo>
                  <a:pt x="1646873" y="1330242"/>
                  <a:pt x="1651796" y="1332395"/>
                  <a:pt x="1657641" y="1335164"/>
                </a:cubicBezTo>
                <a:cubicBezTo>
                  <a:pt x="1657026" y="1331780"/>
                  <a:pt x="1656718" y="1329319"/>
                  <a:pt x="1656411" y="1326857"/>
                </a:cubicBezTo>
                <a:cubicBezTo>
                  <a:pt x="1654872" y="1311782"/>
                  <a:pt x="1657333" y="1310552"/>
                  <a:pt x="1672408" y="1311782"/>
                </a:cubicBezTo>
                <a:cubicBezTo>
                  <a:pt x="1677023" y="1312089"/>
                  <a:pt x="1685946" y="1306859"/>
                  <a:pt x="1686869" y="1302860"/>
                </a:cubicBezTo>
                <a:cubicBezTo>
                  <a:pt x="1690253" y="1286862"/>
                  <a:pt x="1697945" y="1288092"/>
                  <a:pt x="1709020" y="1295476"/>
                </a:cubicBezTo>
                <a:cubicBezTo>
                  <a:pt x="1708097" y="1275786"/>
                  <a:pt x="1719788" y="1281324"/>
                  <a:pt x="1730249" y="1285939"/>
                </a:cubicBezTo>
                <a:cubicBezTo>
                  <a:pt x="1730556" y="1279785"/>
                  <a:pt x="1730864" y="1274863"/>
                  <a:pt x="1731172" y="1269017"/>
                </a:cubicBezTo>
                <a:cubicBezTo>
                  <a:pt x="1737018" y="1269940"/>
                  <a:pt x="1741325" y="1270555"/>
                  <a:pt x="1746247" y="1271171"/>
                </a:cubicBezTo>
                <a:cubicBezTo>
                  <a:pt x="1736787" y="1248096"/>
                  <a:pt x="1722307" y="1228656"/>
                  <a:pt x="1704756" y="1225180"/>
                </a:cubicBezTo>
                <a:close/>
                <a:moveTo>
                  <a:pt x="1235841" y="1271786"/>
                </a:moveTo>
                <a:cubicBezTo>
                  <a:pt x="1215843" y="1301321"/>
                  <a:pt x="1198615" y="1327164"/>
                  <a:pt x="1179540" y="1355161"/>
                </a:cubicBezTo>
                <a:cubicBezTo>
                  <a:pt x="1179540" y="1345931"/>
                  <a:pt x="1179540" y="1339163"/>
                  <a:pt x="1179540" y="1332702"/>
                </a:cubicBezTo>
                <a:cubicBezTo>
                  <a:pt x="1169080" y="1340701"/>
                  <a:pt x="1158312" y="1348700"/>
                  <a:pt x="1146621" y="1357622"/>
                </a:cubicBezTo>
                <a:cubicBezTo>
                  <a:pt x="1142928" y="1350546"/>
                  <a:pt x="1141391" y="1347162"/>
                  <a:pt x="1138929" y="1342239"/>
                </a:cubicBezTo>
                <a:cubicBezTo>
                  <a:pt x="1134622" y="1347469"/>
                  <a:pt x="1130930" y="1351469"/>
                  <a:pt x="1127853" y="1355161"/>
                </a:cubicBezTo>
                <a:cubicBezTo>
                  <a:pt x="1120162" y="1352084"/>
                  <a:pt x="1112163" y="1350238"/>
                  <a:pt x="1106317" y="1345931"/>
                </a:cubicBezTo>
                <a:cubicBezTo>
                  <a:pt x="1099241" y="1340701"/>
                  <a:pt x="1093088" y="1333625"/>
                  <a:pt x="1087550" y="1326241"/>
                </a:cubicBezTo>
                <a:cubicBezTo>
                  <a:pt x="1082013" y="1318857"/>
                  <a:pt x="1078013" y="1310550"/>
                  <a:pt x="1073398" y="1302859"/>
                </a:cubicBezTo>
                <a:cubicBezTo>
                  <a:pt x="1066937" y="1310858"/>
                  <a:pt x="1060168" y="1318857"/>
                  <a:pt x="1054323" y="1327164"/>
                </a:cubicBezTo>
                <a:cubicBezTo>
                  <a:pt x="1052477" y="1329933"/>
                  <a:pt x="1051862" y="1334240"/>
                  <a:pt x="1051862" y="1337624"/>
                </a:cubicBezTo>
                <a:cubicBezTo>
                  <a:pt x="1050631" y="1368390"/>
                  <a:pt x="1059861" y="1396387"/>
                  <a:pt x="1072783" y="1423153"/>
                </a:cubicBezTo>
                <a:cubicBezTo>
                  <a:pt x="1074321" y="1415769"/>
                  <a:pt x="1076167" y="1409001"/>
                  <a:pt x="1077705" y="1401925"/>
                </a:cubicBezTo>
                <a:cubicBezTo>
                  <a:pt x="1084781" y="1406847"/>
                  <a:pt x="1091857" y="1411462"/>
                  <a:pt x="1096780" y="1414846"/>
                </a:cubicBezTo>
                <a:cubicBezTo>
                  <a:pt x="1099857" y="1408693"/>
                  <a:pt x="1103549" y="1401617"/>
                  <a:pt x="1107240" y="1394234"/>
                </a:cubicBezTo>
                <a:cubicBezTo>
                  <a:pt x="1113086" y="1397925"/>
                  <a:pt x="1118624" y="1401925"/>
                  <a:pt x="1122931" y="1404694"/>
                </a:cubicBezTo>
                <a:cubicBezTo>
                  <a:pt x="1123546" y="1398541"/>
                  <a:pt x="1124469" y="1391156"/>
                  <a:pt x="1125392" y="1383773"/>
                </a:cubicBezTo>
                <a:cubicBezTo>
                  <a:pt x="1136160" y="1395772"/>
                  <a:pt x="1145698" y="1402233"/>
                  <a:pt x="1159850" y="1398541"/>
                </a:cubicBezTo>
                <a:cubicBezTo>
                  <a:pt x="1173695" y="1395157"/>
                  <a:pt x="1181386" y="1386234"/>
                  <a:pt x="1183540" y="1371775"/>
                </a:cubicBezTo>
                <a:cubicBezTo>
                  <a:pt x="1184155" y="1368082"/>
                  <a:pt x="1189693" y="1362545"/>
                  <a:pt x="1192462" y="1362852"/>
                </a:cubicBezTo>
                <a:cubicBezTo>
                  <a:pt x="1204768" y="1364390"/>
                  <a:pt x="1216767" y="1367775"/>
                  <a:pt x="1228766" y="1370236"/>
                </a:cubicBezTo>
                <a:cubicBezTo>
                  <a:pt x="1230611" y="1368082"/>
                  <a:pt x="1233380" y="1360083"/>
                  <a:pt x="1238303" y="1358545"/>
                </a:cubicBezTo>
                <a:cubicBezTo>
                  <a:pt x="1244764" y="1356391"/>
                  <a:pt x="1252762" y="1359160"/>
                  <a:pt x="1259224" y="1359468"/>
                </a:cubicBezTo>
                <a:cubicBezTo>
                  <a:pt x="1260455" y="1350853"/>
                  <a:pt x="1261992" y="1341624"/>
                  <a:pt x="1263531" y="1332394"/>
                </a:cubicBezTo>
                <a:cubicBezTo>
                  <a:pt x="1271222" y="1334856"/>
                  <a:pt x="1279221" y="1337316"/>
                  <a:pt x="1288451" y="1340394"/>
                </a:cubicBezTo>
                <a:cubicBezTo>
                  <a:pt x="1280759" y="1311166"/>
                  <a:pt x="1251532" y="1299475"/>
                  <a:pt x="1235841" y="1271786"/>
                </a:cubicBezTo>
                <a:close/>
                <a:moveTo>
                  <a:pt x="1539501" y="1191025"/>
                </a:moveTo>
                <a:cubicBezTo>
                  <a:pt x="1527964" y="1192948"/>
                  <a:pt x="1516734" y="1197178"/>
                  <a:pt x="1505658" y="1203177"/>
                </a:cubicBezTo>
                <a:cubicBezTo>
                  <a:pt x="1497659" y="1207484"/>
                  <a:pt x="1488430" y="1209330"/>
                  <a:pt x="1481968" y="1211483"/>
                </a:cubicBezTo>
                <a:cubicBezTo>
                  <a:pt x="1476124" y="1236404"/>
                  <a:pt x="1470586" y="1261325"/>
                  <a:pt x="1464432" y="1288399"/>
                </a:cubicBezTo>
                <a:cubicBezTo>
                  <a:pt x="1454587" y="1279169"/>
                  <a:pt x="1447511" y="1272400"/>
                  <a:pt x="1438589" y="1264094"/>
                </a:cubicBezTo>
                <a:cubicBezTo>
                  <a:pt x="1441358" y="1286860"/>
                  <a:pt x="1441358" y="1286860"/>
                  <a:pt x="1420130" y="1286552"/>
                </a:cubicBezTo>
                <a:cubicBezTo>
                  <a:pt x="1425052" y="1293014"/>
                  <a:pt x="1429667" y="1299167"/>
                  <a:pt x="1435205" y="1306243"/>
                </a:cubicBezTo>
                <a:cubicBezTo>
                  <a:pt x="1405977" y="1318549"/>
                  <a:pt x="1378903" y="1307781"/>
                  <a:pt x="1350291" y="1297936"/>
                </a:cubicBezTo>
                <a:cubicBezTo>
                  <a:pt x="1356137" y="1319164"/>
                  <a:pt x="1353675" y="1336394"/>
                  <a:pt x="1342599" y="1353007"/>
                </a:cubicBezTo>
                <a:cubicBezTo>
                  <a:pt x="1338292" y="1359468"/>
                  <a:pt x="1336139" y="1368390"/>
                  <a:pt x="1335523" y="1376389"/>
                </a:cubicBezTo>
                <a:cubicBezTo>
                  <a:pt x="1334292" y="1389311"/>
                  <a:pt x="1338599" y="1400079"/>
                  <a:pt x="1351829" y="1405924"/>
                </a:cubicBezTo>
                <a:cubicBezTo>
                  <a:pt x="1357674" y="1382235"/>
                  <a:pt x="1366904" y="1376082"/>
                  <a:pt x="1393363" y="1379158"/>
                </a:cubicBezTo>
                <a:cubicBezTo>
                  <a:pt x="1395824" y="1353623"/>
                  <a:pt x="1400747" y="1350238"/>
                  <a:pt x="1425975" y="1351469"/>
                </a:cubicBezTo>
                <a:cubicBezTo>
                  <a:pt x="1429974" y="1351469"/>
                  <a:pt x="1435204" y="1346238"/>
                  <a:pt x="1437974" y="1341931"/>
                </a:cubicBezTo>
                <a:cubicBezTo>
                  <a:pt x="1441973" y="1335471"/>
                  <a:pt x="1444434" y="1328086"/>
                  <a:pt x="1445973" y="1324395"/>
                </a:cubicBezTo>
                <a:cubicBezTo>
                  <a:pt x="1459202" y="1326548"/>
                  <a:pt x="1468124" y="1328394"/>
                  <a:pt x="1477046" y="1329933"/>
                </a:cubicBezTo>
                <a:cubicBezTo>
                  <a:pt x="1477661" y="1322241"/>
                  <a:pt x="1478277" y="1314549"/>
                  <a:pt x="1479200" y="1304704"/>
                </a:cubicBezTo>
                <a:cubicBezTo>
                  <a:pt x="1518580" y="1270554"/>
                  <a:pt x="1518580" y="1270554"/>
                  <a:pt x="1538270" y="1274246"/>
                </a:cubicBezTo>
                <a:cubicBezTo>
                  <a:pt x="1543500" y="1265017"/>
                  <a:pt x="1546269" y="1253633"/>
                  <a:pt x="1552730" y="1250557"/>
                </a:cubicBezTo>
                <a:cubicBezTo>
                  <a:pt x="1561037" y="1246557"/>
                  <a:pt x="1572728" y="1249633"/>
                  <a:pt x="1581651" y="1249633"/>
                </a:cubicBezTo>
                <a:cubicBezTo>
                  <a:pt x="1582574" y="1242558"/>
                  <a:pt x="1581651" y="1232097"/>
                  <a:pt x="1586265" y="1226559"/>
                </a:cubicBezTo>
                <a:cubicBezTo>
                  <a:pt x="1590880" y="1221021"/>
                  <a:pt x="1601648" y="1220406"/>
                  <a:pt x="1610263" y="1217329"/>
                </a:cubicBezTo>
                <a:cubicBezTo>
                  <a:pt x="1602571" y="1203792"/>
                  <a:pt x="1589957" y="1196716"/>
                  <a:pt x="1575189" y="1192716"/>
                </a:cubicBezTo>
                <a:cubicBezTo>
                  <a:pt x="1562883" y="1189486"/>
                  <a:pt x="1551038" y="1189102"/>
                  <a:pt x="1539501" y="1191025"/>
                </a:cubicBezTo>
                <a:close/>
                <a:moveTo>
                  <a:pt x="1076783" y="1133031"/>
                </a:moveTo>
                <a:cubicBezTo>
                  <a:pt x="1070937" y="1159797"/>
                  <a:pt x="1067861" y="1189332"/>
                  <a:pt x="1042632" y="1207792"/>
                </a:cubicBezTo>
                <a:cubicBezTo>
                  <a:pt x="1035556" y="1202869"/>
                  <a:pt x="1029710" y="1199178"/>
                  <a:pt x="1026019" y="1196716"/>
                </a:cubicBezTo>
                <a:cubicBezTo>
                  <a:pt x="1021712" y="1204100"/>
                  <a:pt x="1019558" y="1213022"/>
                  <a:pt x="1014943" y="1214560"/>
                </a:cubicBezTo>
                <a:cubicBezTo>
                  <a:pt x="1008175" y="1216714"/>
                  <a:pt x="999868" y="1213638"/>
                  <a:pt x="990023" y="1212407"/>
                </a:cubicBezTo>
                <a:cubicBezTo>
                  <a:pt x="995253" y="1219790"/>
                  <a:pt x="999560" y="1225328"/>
                  <a:pt x="1004790" y="1232404"/>
                </a:cubicBezTo>
                <a:cubicBezTo>
                  <a:pt x="973717" y="1236097"/>
                  <a:pt x="947566" y="1229635"/>
                  <a:pt x="924491" y="1212099"/>
                </a:cubicBezTo>
                <a:cubicBezTo>
                  <a:pt x="914338" y="1234250"/>
                  <a:pt x="902956" y="1255786"/>
                  <a:pt x="894340" y="1277938"/>
                </a:cubicBezTo>
                <a:cubicBezTo>
                  <a:pt x="885418" y="1300705"/>
                  <a:pt x="894341" y="1315472"/>
                  <a:pt x="917723" y="1320394"/>
                </a:cubicBezTo>
                <a:cubicBezTo>
                  <a:pt x="916800" y="1285937"/>
                  <a:pt x="923568" y="1283168"/>
                  <a:pt x="967871" y="1299782"/>
                </a:cubicBezTo>
                <a:cubicBezTo>
                  <a:pt x="975255" y="1267478"/>
                  <a:pt x="980485" y="1262555"/>
                  <a:pt x="1008175" y="1260094"/>
                </a:cubicBezTo>
                <a:cubicBezTo>
                  <a:pt x="1010328" y="1255171"/>
                  <a:pt x="1012482" y="1250249"/>
                  <a:pt x="1015250" y="1244403"/>
                </a:cubicBezTo>
                <a:cubicBezTo>
                  <a:pt x="1019558" y="1247480"/>
                  <a:pt x="1022019" y="1250556"/>
                  <a:pt x="1025096" y="1251787"/>
                </a:cubicBezTo>
                <a:cubicBezTo>
                  <a:pt x="1030634" y="1253941"/>
                  <a:pt x="1038940" y="1258248"/>
                  <a:pt x="1042324" y="1256094"/>
                </a:cubicBezTo>
                <a:cubicBezTo>
                  <a:pt x="1046939" y="1253018"/>
                  <a:pt x="1051862" y="1243788"/>
                  <a:pt x="1050631" y="1238557"/>
                </a:cubicBezTo>
                <a:cubicBezTo>
                  <a:pt x="1046324" y="1219175"/>
                  <a:pt x="1058631" y="1214560"/>
                  <a:pt x="1072475" y="1211176"/>
                </a:cubicBezTo>
                <a:cubicBezTo>
                  <a:pt x="1080474" y="1209330"/>
                  <a:pt x="1088473" y="1209331"/>
                  <a:pt x="1096780" y="1208407"/>
                </a:cubicBezTo>
                <a:cubicBezTo>
                  <a:pt x="1103241" y="1187486"/>
                  <a:pt x="1103241" y="1187486"/>
                  <a:pt x="1138621" y="1207177"/>
                </a:cubicBezTo>
                <a:cubicBezTo>
                  <a:pt x="1154928" y="1168412"/>
                  <a:pt x="1154928" y="1168412"/>
                  <a:pt x="1178925" y="1184102"/>
                </a:cubicBezTo>
                <a:cubicBezTo>
                  <a:pt x="1177694" y="1150875"/>
                  <a:pt x="1145083" y="1126263"/>
                  <a:pt x="1110010" y="1131493"/>
                </a:cubicBezTo>
                <a:cubicBezTo>
                  <a:pt x="1099857" y="1132723"/>
                  <a:pt x="1089396" y="1132415"/>
                  <a:pt x="1076783" y="1133031"/>
                </a:cubicBezTo>
                <a:close/>
                <a:moveTo>
                  <a:pt x="1619684" y="1022005"/>
                </a:moveTo>
                <a:cubicBezTo>
                  <a:pt x="1616338" y="1023890"/>
                  <a:pt x="1615184" y="1028735"/>
                  <a:pt x="1613646" y="1038273"/>
                </a:cubicBezTo>
                <a:cubicBezTo>
                  <a:pt x="1603493" y="1035504"/>
                  <a:pt x="1593648" y="1032427"/>
                  <a:pt x="1583495" y="1029659"/>
                </a:cubicBezTo>
                <a:cubicBezTo>
                  <a:pt x="1583187" y="1030582"/>
                  <a:pt x="1582879" y="1031504"/>
                  <a:pt x="1582572" y="1032427"/>
                </a:cubicBezTo>
                <a:cubicBezTo>
                  <a:pt x="1586879" y="1035811"/>
                  <a:pt x="1590879" y="1039196"/>
                  <a:pt x="1598570" y="1045041"/>
                </a:cubicBezTo>
                <a:cubicBezTo>
                  <a:pt x="1588110" y="1049964"/>
                  <a:pt x="1580418" y="1053655"/>
                  <a:pt x="1574265" y="1056733"/>
                </a:cubicBezTo>
                <a:cubicBezTo>
                  <a:pt x="1576727" y="1057964"/>
                  <a:pt x="1582264" y="1060424"/>
                  <a:pt x="1587494" y="1062886"/>
                </a:cubicBezTo>
                <a:cubicBezTo>
                  <a:pt x="1587494" y="1064116"/>
                  <a:pt x="1587494" y="1065347"/>
                  <a:pt x="1587187" y="1066886"/>
                </a:cubicBezTo>
                <a:cubicBezTo>
                  <a:pt x="1582264" y="1067808"/>
                  <a:pt x="1577342" y="1068423"/>
                  <a:pt x="1572419" y="1069654"/>
                </a:cubicBezTo>
                <a:cubicBezTo>
                  <a:pt x="1552114" y="1074577"/>
                  <a:pt x="1531808" y="1079192"/>
                  <a:pt x="1511810" y="1085345"/>
                </a:cubicBezTo>
                <a:cubicBezTo>
                  <a:pt x="1504734" y="1087498"/>
                  <a:pt x="1494581" y="1094267"/>
                  <a:pt x="1504119" y="1103189"/>
                </a:cubicBezTo>
                <a:cubicBezTo>
                  <a:pt x="1513041" y="1111804"/>
                  <a:pt x="1509657" y="1117957"/>
                  <a:pt x="1506272" y="1126264"/>
                </a:cubicBezTo>
                <a:cubicBezTo>
                  <a:pt x="1499504" y="1143492"/>
                  <a:pt x="1501042" y="1159799"/>
                  <a:pt x="1514579" y="1176104"/>
                </a:cubicBezTo>
                <a:cubicBezTo>
                  <a:pt x="1523809" y="1155184"/>
                  <a:pt x="1530270" y="1133647"/>
                  <a:pt x="1555805" y="1137647"/>
                </a:cubicBezTo>
                <a:cubicBezTo>
                  <a:pt x="1556729" y="1129648"/>
                  <a:pt x="1555498" y="1120110"/>
                  <a:pt x="1557960" y="1118880"/>
                </a:cubicBezTo>
                <a:cubicBezTo>
                  <a:pt x="1566574" y="1114880"/>
                  <a:pt x="1576419" y="1114264"/>
                  <a:pt x="1586264" y="1112111"/>
                </a:cubicBezTo>
                <a:cubicBezTo>
                  <a:pt x="1588110" y="1085037"/>
                  <a:pt x="1600109" y="1069346"/>
                  <a:pt x="1626567" y="1063808"/>
                </a:cubicBezTo>
                <a:cubicBezTo>
                  <a:pt x="1627490" y="1080730"/>
                  <a:pt x="1628106" y="1097651"/>
                  <a:pt x="1629029" y="1115188"/>
                </a:cubicBezTo>
                <a:cubicBezTo>
                  <a:pt x="1640412" y="1098267"/>
                  <a:pt x="1655795" y="1099497"/>
                  <a:pt x="1671485" y="1106881"/>
                </a:cubicBezTo>
                <a:cubicBezTo>
                  <a:pt x="1680101" y="1094575"/>
                  <a:pt x="1684100" y="1077038"/>
                  <a:pt x="1705943" y="1087806"/>
                </a:cubicBezTo>
                <a:cubicBezTo>
                  <a:pt x="1693330" y="1053348"/>
                  <a:pt x="1673332" y="1031196"/>
                  <a:pt x="1638874" y="1023505"/>
                </a:cubicBezTo>
                <a:cubicBezTo>
                  <a:pt x="1628567" y="1021198"/>
                  <a:pt x="1623029" y="1020121"/>
                  <a:pt x="1619684" y="1022005"/>
                </a:cubicBezTo>
                <a:close/>
                <a:moveTo>
                  <a:pt x="1405361" y="1025351"/>
                </a:moveTo>
                <a:cubicBezTo>
                  <a:pt x="1418591" y="1050578"/>
                  <a:pt x="1407822" y="1083806"/>
                  <a:pt x="1390901" y="1083498"/>
                </a:cubicBezTo>
                <a:cubicBezTo>
                  <a:pt x="1385979" y="1089344"/>
                  <a:pt x="1383825" y="1094266"/>
                  <a:pt x="1380133" y="1095497"/>
                </a:cubicBezTo>
                <a:cubicBezTo>
                  <a:pt x="1375210" y="1097035"/>
                  <a:pt x="1369673" y="1095497"/>
                  <a:pt x="1360136" y="1094882"/>
                </a:cubicBezTo>
                <a:cubicBezTo>
                  <a:pt x="1365365" y="1098266"/>
                  <a:pt x="1367827" y="1099804"/>
                  <a:pt x="1370288" y="1101342"/>
                </a:cubicBezTo>
                <a:cubicBezTo>
                  <a:pt x="1341368" y="1100112"/>
                  <a:pt x="1313986" y="1089036"/>
                  <a:pt x="1281374" y="1094266"/>
                </a:cubicBezTo>
                <a:cubicBezTo>
                  <a:pt x="1301988" y="1106880"/>
                  <a:pt x="1308141" y="1125340"/>
                  <a:pt x="1314909" y="1143491"/>
                </a:cubicBezTo>
                <a:cubicBezTo>
                  <a:pt x="1318909" y="1153952"/>
                  <a:pt x="1326601" y="1163182"/>
                  <a:pt x="1332753" y="1173027"/>
                </a:cubicBezTo>
                <a:cubicBezTo>
                  <a:pt x="1333984" y="1172412"/>
                  <a:pt x="1334907" y="1171488"/>
                  <a:pt x="1336138" y="1170873"/>
                </a:cubicBezTo>
                <a:cubicBezTo>
                  <a:pt x="1334599" y="1164105"/>
                  <a:pt x="1333061" y="1157028"/>
                  <a:pt x="1331215" y="1149030"/>
                </a:cubicBezTo>
                <a:cubicBezTo>
                  <a:pt x="1338291" y="1149030"/>
                  <a:pt x="1343214" y="1149030"/>
                  <a:pt x="1348136" y="1149030"/>
                </a:cubicBezTo>
                <a:cubicBezTo>
                  <a:pt x="1349060" y="1144722"/>
                  <a:pt x="1349983" y="1140415"/>
                  <a:pt x="1351213" y="1134569"/>
                </a:cubicBezTo>
                <a:cubicBezTo>
                  <a:pt x="1358905" y="1137647"/>
                  <a:pt x="1365366" y="1140107"/>
                  <a:pt x="1370595" y="1141953"/>
                </a:cubicBezTo>
                <a:cubicBezTo>
                  <a:pt x="1371519" y="1134569"/>
                  <a:pt x="1370288" y="1126263"/>
                  <a:pt x="1373365" y="1120109"/>
                </a:cubicBezTo>
                <a:cubicBezTo>
                  <a:pt x="1379210" y="1108726"/>
                  <a:pt x="1387210" y="1118879"/>
                  <a:pt x="1394285" y="1120417"/>
                </a:cubicBezTo>
                <a:cubicBezTo>
                  <a:pt x="1406285" y="1123186"/>
                  <a:pt x="1414899" y="1116418"/>
                  <a:pt x="1413052" y="1104112"/>
                </a:cubicBezTo>
                <a:cubicBezTo>
                  <a:pt x="1411207" y="1091805"/>
                  <a:pt x="1418591" y="1092420"/>
                  <a:pt x="1425667" y="1093343"/>
                </a:cubicBezTo>
                <a:cubicBezTo>
                  <a:pt x="1429667" y="1093959"/>
                  <a:pt x="1433358" y="1097343"/>
                  <a:pt x="1437358" y="1099497"/>
                </a:cubicBezTo>
                <a:cubicBezTo>
                  <a:pt x="1438281" y="1080729"/>
                  <a:pt x="1438589" y="1080729"/>
                  <a:pt x="1462894" y="1087805"/>
                </a:cubicBezTo>
                <a:cubicBezTo>
                  <a:pt x="1464432" y="1081960"/>
                  <a:pt x="1463817" y="1073345"/>
                  <a:pt x="1467509" y="1071192"/>
                </a:cubicBezTo>
                <a:cubicBezTo>
                  <a:pt x="1471201" y="1069038"/>
                  <a:pt x="1478892" y="1072731"/>
                  <a:pt x="1484738" y="1073653"/>
                </a:cubicBezTo>
                <a:cubicBezTo>
                  <a:pt x="1468124" y="1038888"/>
                  <a:pt x="1441973" y="1022889"/>
                  <a:pt x="1405361" y="1025351"/>
                </a:cubicBezTo>
                <a:close/>
                <a:moveTo>
                  <a:pt x="1621337" y="800453"/>
                </a:moveTo>
                <a:cubicBezTo>
                  <a:pt x="1613645" y="856139"/>
                  <a:pt x="1574880" y="898289"/>
                  <a:pt x="1528424" y="902288"/>
                </a:cubicBezTo>
                <a:cubicBezTo>
                  <a:pt x="1525039" y="880445"/>
                  <a:pt x="1521655" y="858293"/>
                  <a:pt x="1518271" y="836142"/>
                </a:cubicBezTo>
                <a:cubicBezTo>
                  <a:pt x="1516733" y="836449"/>
                  <a:pt x="1514887" y="836449"/>
                  <a:pt x="1513349" y="836757"/>
                </a:cubicBezTo>
                <a:cubicBezTo>
                  <a:pt x="1512426" y="850601"/>
                  <a:pt x="1511810" y="864138"/>
                  <a:pt x="1511195" y="876137"/>
                </a:cubicBezTo>
                <a:cubicBezTo>
                  <a:pt x="1497658" y="877676"/>
                  <a:pt x="1486274" y="879214"/>
                  <a:pt x="1475814" y="880445"/>
                </a:cubicBezTo>
                <a:cubicBezTo>
                  <a:pt x="1471199" y="872753"/>
                  <a:pt x="1465969" y="864446"/>
                  <a:pt x="1459201" y="853679"/>
                </a:cubicBezTo>
                <a:cubicBezTo>
                  <a:pt x="1459201" y="875522"/>
                  <a:pt x="1459816" y="893058"/>
                  <a:pt x="1458586" y="910287"/>
                </a:cubicBezTo>
                <a:cubicBezTo>
                  <a:pt x="1458278" y="913979"/>
                  <a:pt x="1452125" y="920748"/>
                  <a:pt x="1448433" y="920748"/>
                </a:cubicBezTo>
                <a:cubicBezTo>
                  <a:pt x="1434896" y="921055"/>
                  <a:pt x="1420743" y="920748"/>
                  <a:pt x="1407514" y="917364"/>
                </a:cubicBezTo>
                <a:cubicBezTo>
                  <a:pt x="1368749" y="907211"/>
                  <a:pt x="1345059" y="880445"/>
                  <a:pt x="1329677" y="842602"/>
                </a:cubicBezTo>
                <a:cubicBezTo>
                  <a:pt x="1329677" y="860139"/>
                  <a:pt x="1317985" y="866292"/>
                  <a:pt x="1304756" y="873983"/>
                </a:cubicBezTo>
                <a:cubicBezTo>
                  <a:pt x="1265376" y="896135"/>
                  <a:pt x="1232457" y="925670"/>
                  <a:pt x="1212458" y="967512"/>
                </a:cubicBezTo>
                <a:cubicBezTo>
                  <a:pt x="1202613" y="988125"/>
                  <a:pt x="1199537" y="1009661"/>
                  <a:pt x="1205690" y="1033351"/>
                </a:cubicBezTo>
                <a:cubicBezTo>
                  <a:pt x="1241686" y="990279"/>
                  <a:pt x="1283835" y="983202"/>
                  <a:pt x="1300757" y="1033043"/>
                </a:cubicBezTo>
                <a:cubicBezTo>
                  <a:pt x="1327215" y="994894"/>
                  <a:pt x="1329677" y="994586"/>
                  <a:pt x="1387516" y="1027198"/>
                </a:cubicBezTo>
                <a:cubicBezTo>
                  <a:pt x="1423512" y="982587"/>
                  <a:pt x="1441971" y="966589"/>
                  <a:pt x="1464123" y="962897"/>
                </a:cubicBezTo>
                <a:cubicBezTo>
                  <a:pt x="1464738" y="976742"/>
                  <a:pt x="1464431" y="990586"/>
                  <a:pt x="1466277" y="1004123"/>
                </a:cubicBezTo>
                <a:cubicBezTo>
                  <a:pt x="1467200" y="1009969"/>
                  <a:pt x="1470584" y="1017352"/>
                  <a:pt x="1475199" y="1019814"/>
                </a:cubicBezTo>
                <a:cubicBezTo>
                  <a:pt x="1478275" y="1021352"/>
                  <a:pt x="1487505" y="1016737"/>
                  <a:pt x="1490274" y="1012738"/>
                </a:cubicBezTo>
                <a:cubicBezTo>
                  <a:pt x="1498273" y="1001047"/>
                  <a:pt x="1505657" y="988740"/>
                  <a:pt x="1511195" y="975511"/>
                </a:cubicBezTo>
                <a:cubicBezTo>
                  <a:pt x="1515194" y="966281"/>
                  <a:pt x="1520424" y="961358"/>
                  <a:pt x="1529654" y="959513"/>
                </a:cubicBezTo>
                <a:cubicBezTo>
                  <a:pt x="1557344" y="953975"/>
                  <a:pt x="1584417" y="951205"/>
                  <a:pt x="1601646" y="983510"/>
                </a:cubicBezTo>
                <a:cubicBezTo>
                  <a:pt x="1603492" y="978895"/>
                  <a:pt x="1603800" y="975818"/>
                  <a:pt x="1605339" y="974280"/>
                </a:cubicBezTo>
                <a:cubicBezTo>
                  <a:pt x="1611799" y="967204"/>
                  <a:pt x="1618876" y="960743"/>
                  <a:pt x="1625951" y="953975"/>
                </a:cubicBezTo>
                <a:cubicBezTo>
                  <a:pt x="1632413" y="961051"/>
                  <a:pt x="1640719" y="967512"/>
                  <a:pt x="1645334" y="975818"/>
                </a:cubicBezTo>
                <a:cubicBezTo>
                  <a:pt x="1649334" y="983203"/>
                  <a:pt x="1649334" y="992739"/>
                  <a:pt x="1651180" y="1001662"/>
                </a:cubicBezTo>
                <a:cubicBezTo>
                  <a:pt x="1658256" y="993355"/>
                  <a:pt x="1663794" y="984740"/>
                  <a:pt x="1671177" y="978895"/>
                </a:cubicBezTo>
                <a:cubicBezTo>
                  <a:pt x="1676407" y="974588"/>
                  <a:pt x="1685637" y="971204"/>
                  <a:pt x="1691483" y="972742"/>
                </a:cubicBezTo>
                <a:cubicBezTo>
                  <a:pt x="1696098" y="973973"/>
                  <a:pt x="1698251" y="983817"/>
                  <a:pt x="1701020" y="989971"/>
                </a:cubicBezTo>
                <a:cubicBezTo>
                  <a:pt x="1702251" y="992432"/>
                  <a:pt x="1702251" y="995509"/>
                  <a:pt x="1702866" y="1000124"/>
                </a:cubicBezTo>
                <a:cubicBezTo>
                  <a:pt x="1738555" y="919517"/>
                  <a:pt x="1691175" y="832449"/>
                  <a:pt x="1621337" y="800453"/>
                </a:cubicBezTo>
                <a:close/>
                <a:moveTo>
                  <a:pt x="555609" y="873060"/>
                </a:moveTo>
                <a:cubicBezTo>
                  <a:pt x="538380" y="904134"/>
                  <a:pt x="520228" y="936438"/>
                  <a:pt x="500231" y="971819"/>
                </a:cubicBezTo>
                <a:cubicBezTo>
                  <a:pt x="493770" y="954282"/>
                  <a:pt x="488847" y="941668"/>
                  <a:pt x="483309" y="926901"/>
                </a:cubicBezTo>
                <a:cubicBezTo>
                  <a:pt x="478694" y="939822"/>
                  <a:pt x="475002" y="949360"/>
                  <a:pt x="471003" y="960128"/>
                </a:cubicBezTo>
                <a:cubicBezTo>
                  <a:pt x="463312" y="954282"/>
                  <a:pt x="459312" y="951205"/>
                  <a:pt x="451928" y="945360"/>
                </a:cubicBezTo>
                <a:cubicBezTo>
                  <a:pt x="455005" y="960743"/>
                  <a:pt x="457158" y="971511"/>
                  <a:pt x="459620" y="983818"/>
                </a:cubicBezTo>
                <a:cubicBezTo>
                  <a:pt x="420547" y="984740"/>
                  <a:pt x="396857" y="961051"/>
                  <a:pt x="373783" y="934284"/>
                </a:cubicBezTo>
                <a:cubicBezTo>
                  <a:pt x="364861" y="976126"/>
                  <a:pt x="363630" y="975510"/>
                  <a:pt x="337479" y="1008122"/>
                </a:cubicBezTo>
                <a:cubicBezTo>
                  <a:pt x="327019" y="1021352"/>
                  <a:pt x="319635" y="1037966"/>
                  <a:pt x="315020" y="1054272"/>
                </a:cubicBezTo>
                <a:cubicBezTo>
                  <a:pt x="312252" y="1063502"/>
                  <a:pt x="317789" y="1075193"/>
                  <a:pt x="319327" y="1084115"/>
                </a:cubicBezTo>
                <a:cubicBezTo>
                  <a:pt x="329788" y="1074269"/>
                  <a:pt x="336864" y="1062271"/>
                  <a:pt x="347017" y="1058886"/>
                </a:cubicBezTo>
                <a:cubicBezTo>
                  <a:pt x="356554" y="1055502"/>
                  <a:pt x="369475" y="1060425"/>
                  <a:pt x="381475" y="1061963"/>
                </a:cubicBezTo>
                <a:cubicBezTo>
                  <a:pt x="383012" y="1058887"/>
                  <a:pt x="384551" y="1053657"/>
                  <a:pt x="387320" y="1048734"/>
                </a:cubicBezTo>
                <a:cubicBezTo>
                  <a:pt x="395627" y="1034274"/>
                  <a:pt x="410086" y="1029659"/>
                  <a:pt x="423316" y="1039197"/>
                </a:cubicBezTo>
                <a:cubicBezTo>
                  <a:pt x="435930" y="1048426"/>
                  <a:pt x="440237" y="1042273"/>
                  <a:pt x="446390" y="1031812"/>
                </a:cubicBezTo>
                <a:cubicBezTo>
                  <a:pt x="451312" y="1023506"/>
                  <a:pt x="459312" y="1016737"/>
                  <a:pt x="463004" y="1012430"/>
                </a:cubicBezTo>
                <a:cubicBezTo>
                  <a:pt x="475618" y="1021353"/>
                  <a:pt x="484540" y="1027505"/>
                  <a:pt x="493154" y="1033659"/>
                </a:cubicBezTo>
                <a:cubicBezTo>
                  <a:pt x="497461" y="1023813"/>
                  <a:pt x="501769" y="1013660"/>
                  <a:pt x="507922" y="999508"/>
                </a:cubicBezTo>
                <a:cubicBezTo>
                  <a:pt x="513460" y="996432"/>
                  <a:pt x="524228" y="990278"/>
                  <a:pt x="534688" y="984125"/>
                </a:cubicBezTo>
                <a:cubicBezTo>
                  <a:pt x="560839" y="968743"/>
                  <a:pt x="569454" y="969665"/>
                  <a:pt x="587913" y="986587"/>
                </a:cubicBezTo>
                <a:cubicBezTo>
                  <a:pt x="593758" y="977049"/>
                  <a:pt x="597758" y="963204"/>
                  <a:pt x="606680" y="957974"/>
                </a:cubicBezTo>
                <a:cubicBezTo>
                  <a:pt x="622063" y="949360"/>
                  <a:pt x="633447" y="963204"/>
                  <a:pt x="643599" y="974895"/>
                </a:cubicBezTo>
                <a:cubicBezTo>
                  <a:pt x="652829" y="933669"/>
                  <a:pt x="659598" y="928746"/>
                  <a:pt x="689748" y="940745"/>
                </a:cubicBezTo>
                <a:cubicBezTo>
                  <a:pt x="689748" y="912748"/>
                  <a:pt x="675595" y="893674"/>
                  <a:pt x="652829" y="879521"/>
                </a:cubicBezTo>
                <a:cubicBezTo>
                  <a:pt x="628832" y="864753"/>
                  <a:pt x="603911" y="868137"/>
                  <a:pt x="578376" y="873983"/>
                </a:cubicBezTo>
                <a:cubicBezTo>
                  <a:pt x="570376" y="875829"/>
                  <a:pt x="561454" y="873368"/>
                  <a:pt x="555609" y="873060"/>
                </a:cubicBezTo>
                <a:close/>
                <a:moveTo>
                  <a:pt x="1043556" y="798915"/>
                </a:moveTo>
                <a:cubicBezTo>
                  <a:pt x="1016789" y="806299"/>
                  <a:pt x="991253" y="819836"/>
                  <a:pt x="966026" y="831834"/>
                </a:cubicBezTo>
                <a:cubicBezTo>
                  <a:pt x="947874" y="840448"/>
                  <a:pt x="930952" y="851832"/>
                  <a:pt x="912800" y="828758"/>
                </a:cubicBezTo>
                <a:cubicBezTo>
                  <a:pt x="918031" y="913056"/>
                  <a:pt x="879881" y="982587"/>
                  <a:pt x="853730" y="1058579"/>
                </a:cubicBezTo>
                <a:cubicBezTo>
                  <a:pt x="839578" y="1027506"/>
                  <a:pt x="827886" y="999509"/>
                  <a:pt x="797428" y="982279"/>
                </a:cubicBezTo>
                <a:cubicBezTo>
                  <a:pt x="803582" y="1008123"/>
                  <a:pt x="816503" y="1033658"/>
                  <a:pt x="790045" y="1050272"/>
                </a:cubicBezTo>
                <a:cubicBezTo>
                  <a:pt x="777431" y="1044734"/>
                  <a:pt x="766047" y="1039504"/>
                  <a:pt x="754972" y="1034581"/>
                </a:cubicBezTo>
                <a:cubicBezTo>
                  <a:pt x="754356" y="1035812"/>
                  <a:pt x="753433" y="1036735"/>
                  <a:pt x="752818" y="1037966"/>
                </a:cubicBezTo>
                <a:cubicBezTo>
                  <a:pt x="763893" y="1059194"/>
                  <a:pt x="774969" y="1080730"/>
                  <a:pt x="786968" y="1103189"/>
                </a:cubicBezTo>
                <a:cubicBezTo>
                  <a:pt x="780815" y="1105343"/>
                  <a:pt x="776200" y="1107496"/>
                  <a:pt x="771278" y="1108419"/>
                </a:cubicBezTo>
                <a:cubicBezTo>
                  <a:pt x="724513" y="1117034"/>
                  <a:pt x="680826" y="1109035"/>
                  <a:pt x="639907" y="1084730"/>
                </a:cubicBezTo>
                <a:cubicBezTo>
                  <a:pt x="623909" y="1075192"/>
                  <a:pt x="607910" y="1065655"/>
                  <a:pt x="588836" y="1054272"/>
                </a:cubicBezTo>
                <a:cubicBezTo>
                  <a:pt x="602680" y="1113342"/>
                  <a:pt x="591297" y="1162875"/>
                  <a:pt x="559301" y="1209639"/>
                </a:cubicBezTo>
                <a:cubicBezTo>
                  <a:pt x="537765" y="1241328"/>
                  <a:pt x="530073" y="1278554"/>
                  <a:pt x="534072" y="1317012"/>
                </a:cubicBezTo>
                <a:cubicBezTo>
                  <a:pt x="536534" y="1341010"/>
                  <a:pt x="546687" y="1360392"/>
                  <a:pt x="570069" y="1373622"/>
                </a:cubicBezTo>
                <a:cubicBezTo>
                  <a:pt x="567607" y="1345009"/>
                  <a:pt x="574684" y="1321935"/>
                  <a:pt x="597143" y="1305629"/>
                </a:cubicBezTo>
                <a:cubicBezTo>
                  <a:pt x="620217" y="1289015"/>
                  <a:pt x="644522" y="1291169"/>
                  <a:pt x="670058" y="1304091"/>
                </a:cubicBezTo>
                <a:cubicBezTo>
                  <a:pt x="670058" y="1298860"/>
                  <a:pt x="670058" y="1295784"/>
                  <a:pt x="670058" y="1292707"/>
                </a:cubicBezTo>
                <a:cubicBezTo>
                  <a:pt x="671904" y="1237021"/>
                  <a:pt x="699285" y="1216408"/>
                  <a:pt x="752203" y="1231176"/>
                </a:cubicBezTo>
                <a:cubicBezTo>
                  <a:pt x="764201" y="1234560"/>
                  <a:pt x="772201" y="1231791"/>
                  <a:pt x="776200" y="1219792"/>
                </a:cubicBezTo>
                <a:cubicBezTo>
                  <a:pt x="778661" y="1213024"/>
                  <a:pt x="780815" y="1206255"/>
                  <a:pt x="782045" y="1199179"/>
                </a:cubicBezTo>
                <a:cubicBezTo>
                  <a:pt x="785738" y="1177950"/>
                  <a:pt x="796813" y="1161337"/>
                  <a:pt x="813734" y="1150261"/>
                </a:cubicBezTo>
                <a:cubicBezTo>
                  <a:pt x="824194" y="1159491"/>
                  <a:pt x="832809" y="1168105"/>
                  <a:pt x="842962" y="1175182"/>
                </a:cubicBezTo>
                <a:cubicBezTo>
                  <a:pt x="851884" y="1182565"/>
                  <a:pt x="862652" y="1187180"/>
                  <a:pt x="874035" y="1180412"/>
                </a:cubicBezTo>
                <a:cubicBezTo>
                  <a:pt x="886342" y="1173335"/>
                  <a:pt x="890034" y="1162260"/>
                  <a:pt x="886957" y="1148723"/>
                </a:cubicBezTo>
                <a:cubicBezTo>
                  <a:pt x="884496" y="1137339"/>
                  <a:pt x="881112" y="1126264"/>
                  <a:pt x="878343" y="1116111"/>
                </a:cubicBezTo>
                <a:cubicBezTo>
                  <a:pt x="896495" y="1098882"/>
                  <a:pt x="914031" y="1081653"/>
                  <a:pt x="932183" y="1065040"/>
                </a:cubicBezTo>
                <a:cubicBezTo>
                  <a:pt x="943566" y="1054579"/>
                  <a:pt x="955258" y="1044426"/>
                  <a:pt x="967871" y="1035812"/>
                </a:cubicBezTo>
                <a:cubicBezTo>
                  <a:pt x="988177" y="1022275"/>
                  <a:pt x="1009405" y="1022583"/>
                  <a:pt x="1030019" y="1035504"/>
                </a:cubicBezTo>
                <a:cubicBezTo>
                  <a:pt x="1037095" y="1039812"/>
                  <a:pt x="1043555" y="1045042"/>
                  <a:pt x="1052478" y="1051195"/>
                </a:cubicBezTo>
                <a:cubicBezTo>
                  <a:pt x="1042633" y="1021660"/>
                  <a:pt x="1033710" y="992740"/>
                  <a:pt x="1062015" y="973357"/>
                </a:cubicBezTo>
                <a:cubicBezTo>
                  <a:pt x="1093088" y="952129"/>
                  <a:pt x="1120162" y="969357"/>
                  <a:pt x="1143544" y="988740"/>
                </a:cubicBezTo>
                <a:cubicBezTo>
                  <a:pt x="1144468" y="968434"/>
                  <a:pt x="1143237" y="947514"/>
                  <a:pt x="1146928" y="927516"/>
                </a:cubicBezTo>
                <a:cubicBezTo>
                  <a:pt x="1152159" y="900134"/>
                  <a:pt x="1173387" y="888751"/>
                  <a:pt x="1200153" y="895827"/>
                </a:cubicBezTo>
                <a:cubicBezTo>
                  <a:pt x="1205999" y="897366"/>
                  <a:pt x="1211537" y="899519"/>
                  <a:pt x="1219536" y="901981"/>
                </a:cubicBezTo>
                <a:cubicBezTo>
                  <a:pt x="1216767" y="893059"/>
                  <a:pt x="1214921" y="886290"/>
                  <a:pt x="1212460" y="879829"/>
                </a:cubicBezTo>
                <a:cubicBezTo>
                  <a:pt x="1188155" y="819836"/>
                  <a:pt x="1109702" y="781071"/>
                  <a:pt x="1043556" y="798915"/>
                </a:cubicBezTo>
                <a:close/>
                <a:moveTo>
                  <a:pt x="1660410" y="575555"/>
                </a:moveTo>
                <a:cubicBezTo>
                  <a:pt x="1662256" y="612166"/>
                  <a:pt x="1637643" y="633702"/>
                  <a:pt x="1615184" y="656161"/>
                </a:cubicBezTo>
                <a:cubicBezTo>
                  <a:pt x="1609954" y="653084"/>
                  <a:pt x="1605647" y="650315"/>
                  <a:pt x="1601339" y="647854"/>
                </a:cubicBezTo>
                <a:cubicBezTo>
                  <a:pt x="1599494" y="654007"/>
                  <a:pt x="1598878" y="661391"/>
                  <a:pt x="1597032" y="661699"/>
                </a:cubicBezTo>
                <a:cubicBezTo>
                  <a:pt x="1590572" y="663237"/>
                  <a:pt x="1583803" y="662314"/>
                  <a:pt x="1577035" y="661699"/>
                </a:cubicBezTo>
                <a:cubicBezTo>
                  <a:pt x="1572112" y="661084"/>
                  <a:pt x="1567497" y="659545"/>
                  <a:pt x="1562882" y="658622"/>
                </a:cubicBezTo>
                <a:cubicBezTo>
                  <a:pt x="1509041" y="623549"/>
                  <a:pt x="1493966" y="616781"/>
                  <a:pt x="1469046" y="620165"/>
                </a:cubicBezTo>
                <a:cubicBezTo>
                  <a:pt x="1471200" y="643240"/>
                  <a:pt x="1472738" y="665083"/>
                  <a:pt x="1475507" y="687850"/>
                </a:cubicBezTo>
                <a:cubicBezTo>
                  <a:pt x="1477353" y="709693"/>
                  <a:pt x="1482275" y="730614"/>
                  <a:pt x="1498582" y="748765"/>
                </a:cubicBezTo>
                <a:cubicBezTo>
                  <a:pt x="1503504" y="722615"/>
                  <a:pt x="1503504" y="722615"/>
                  <a:pt x="1522578" y="725999"/>
                </a:cubicBezTo>
                <a:cubicBezTo>
                  <a:pt x="1525963" y="719539"/>
                  <a:pt x="1528732" y="713385"/>
                  <a:pt x="1531808" y="707540"/>
                </a:cubicBezTo>
                <a:cubicBezTo>
                  <a:pt x="1537654" y="711539"/>
                  <a:pt x="1543807" y="715539"/>
                  <a:pt x="1549345" y="719846"/>
                </a:cubicBezTo>
                <a:cubicBezTo>
                  <a:pt x="1552114" y="721999"/>
                  <a:pt x="1554268" y="725384"/>
                  <a:pt x="1557652" y="729384"/>
                </a:cubicBezTo>
                <a:cubicBezTo>
                  <a:pt x="1557960" y="700463"/>
                  <a:pt x="1560420" y="695541"/>
                  <a:pt x="1577035" y="690311"/>
                </a:cubicBezTo>
                <a:cubicBezTo>
                  <a:pt x="1577957" y="690926"/>
                  <a:pt x="1578880" y="691541"/>
                  <a:pt x="1579188" y="692465"/>
                </a:cubicBezTo>
                <a:cubicBezTo>
                  <a:pt x="1584418" y="703232"/>
                  <a:pt x="1591187" y="712154"/>
                  <a:pt x="1604724" y="710309"/>
                </a:cubicBezTo>
                <a:cubicBezTo>
                  <a:pt x="1617953" y="708770"/>
                  <a:pt x="1623491" y="699540"/>
                  <a:pt x="1625029" y="686927"/>
                </a:cubicBezTo>
                <a:cubicBezTo>
                  <a:pt x="1625337" y="684158"/>
                  <a:pt x="1629644" y="679543"/>
                  <a:pt x="1632105" y="679543"/>
                </a:cubicBezTo>
                <a:cubicBezTo>
                  <a:pt x="1637643" y="679851"/>
                  <a:pt x="1643796" y="681389"/>
                  <a:pt x="1648411" y="684465"/>
                </a:cubicBezTo>
                <a:cubicBezTo>
                  <a:pt x="1652104" y="686927"/>
                  <a:pt x="1653641" y="692157"/>
                  <a:pt x="1657334" y="698310"/>
                </a:cubicBezTo>
                <a:cubicBezTo>
                  <a:pt x="1660410" y="686619"/>
                  <a:pt x="1659179" y="672159"/>
                  <a:pt x="1674255" y="676159"/>
                </a:cubicBezTo>
                <a:cubicBezTo>
                  <a:pt x="1683177" y="678620"/>
                  <a:pt x="1690560" y="686619"/>
                  <a:pt x="1696098" y="690618"/>
                </a:cubicBezTo>
                <a:cubicBezTo>
                  <a:pt x="1700098" y="682312"/>
                  <a:pt x="1702560" y="669390"/>
                  <a:pt x="1708712" y="667236"/>
                </a:cubicBezTo>
                <a:cubicBezTo>
                  <a:pt x="1723172" y="662006"/>
                  <a:pt x="1725018" y="677697"/>
                  <a:pt x="1730556" y="689695"/>
                </a:cubicBezTo>
                <a:cubicBezTo>
                  <a:pt x="1733325" y="633087"/>
                  <a:pt x="1708405" y="582938"/>
                  <a:pt x="1660410" y="575555"/>
                </a:cubicBezTo>
                <a:close/>
                <a:moveTo>
                  <a:pt x="868806" y="609090"/>
                </a:moveTo>
                <a:cubicBezTo>
                  <a:pt x="847577" y="659853"/>
                  <a:pt x="834040" y="712770"/>
                  <a:pt x="781123" y="737998"/>
                </a:cubicBezTo>
                <a:cubicBezTo>
                  <a:pt x="771893" y="723538"/>
                  <a:pt x="764201" y="710924"/>
                  <a:pt x="756202" y="698310"/>
                </a:cubicBezTo>
                <a:cubicBezTo>
                  <a:pt x="754972" y="698926"/>
                  <a:pt x="753434" y="699234"/>
                  <a:pt x="752203" y="699849"/>
                </a:cubicBezTo>
                <a:cubicBezTo>
                  <a:pt x="751280" y="710309"/>
                  <a:pt x="750356" y="721077"/>
                  <a:pt x="749434" y="731538"/>
                </a:cubicBezTo>
                <a:cubicBezTo>
                  <a:pt x="736512" y="737075"/>
                  <a:pt x="726052" y="737998"/>
                  <a:pt x="717130" y="724769"/>
                </a:cubicBezTo>
                <a:cubicBezTo>
                  <a:pt x="713438" y="719231"/>
                  <a:pt x="705439" y="716462"/>
                  <a:pt x="695286" y="710001"/>
                </a:cubicBezTo>
                <a:cubicBezTo>
                  <a:pt x="701131" y="727538"/>
                  <a:pt x="705439" y="740767"/>
                  <a:pt x="710053" y="754919"/>
                </a:cubicBezTo>
                <a:cubicBezTo>
                  <a:pt x="663597" y="744151"/>
                  <a:pt x="625140" y="714924"/>
                  <a:pt x="595297" y="669083"/>
                </a:cubicBezTo>
                <a:cubicBezTo>
                  <a:pt x="582068" y="686620"/>
                  <a:pt x="568531" y="704156"/>
                  <a:pt x="555301" y="721385"/>
                </a:cubicBezTo>
                <a:cubicBezTo>
                  <a:pt x="543302" y="737382"/>
                  <a:pt x="530073" y="752766"/>
                  <a:pt x="520536" y="769994"/>
                </a:cubicBezTo>
                <a:cubicBezTo>
                  <a:pt x="502384" y="802914"/>
                  <a:pt x="511921" y="834295"/>
                  <a:pt x="545456" y="855831"/>
                </a:cubicBezTo>
                <a:cubicBezTo>
                  <a:pt x="546071" y="849986"/>
                  <a:pt x="546071" y="844448"/>
                  <a:pt x="546995" y="839218"/>
                </a:cubicBezTo>
                <a:cubicBezTo>
                  <a:pt x="551917" y="805683"/>
                  <a:pt x="569762" y="797991"/>
                  <a:pt x="596528" y="818912"/>
                </a:cubicBezTo>
                <a:cubicBezTo>
                  <a:pt x="609142" y="829065"/>
                  <a:pt x="620218" y="841064"/>
                  <a:pt x="628832" y="849371"/>
                </a:cubicBezTo>
                <a:cubicBezTo>
                  <a:pt x="638677" y="835526"/>
                  <a:pt x="646368" y="818297"/>
                  <a:pt x="659290" y="806606"/>
                </a:cubicBezTo>
                <a:cubicBezTo>
                  <a:pt x="674981" y="792453"/>
                  <a:pt x="693748" y="799838"/>
                  <a:pt x="708207" y="809375"/>
                </a:cubicBezTo>
                <a:cubicBezTo>
                  <a:pt x="713130" y="800760"/>
                  <a:pt x="717130" y="793377"/>
                  <a:pt x="722667" y="784147"/>
                </a:cubicBezTo>
                <a:cubicBezTo>
                  <a:pt x="730359" y="798915"/>
                  <a:pt x="735590" y="810605"/>
                  <a:pt x="742358" y="821374"/>
                </a:cubicBezTo>
                <a:cubicBezTo>
                  <a:pt x="752511" y="837372"/>
                  <a:pt x="768509" y="837064"/>
                  <a:pt x="776508" y="819527"/>
                </a:cubicBezTo>
                <a:cubicBezTo>
                  <a:pt x="781431" y="808452"/>
                  <a:pt x="784199" y="795838"/>
                  <a:pt x="784199" y="783839"/>
                </a:cubicBezTo>
                <a:cubicBezTo>
                  <a:pt x="784199" y="769687"/>
                  <a:pt x="791584" y="766303"/>
                  <a:pt x="802351" y="764149"/>
                </a:cubicBezTo>
                <a:cubicBezTo>
                  <a:pt x="825425" y="759842"/>
                  <a:pt x="846654" y="764764"/>
                  <a:pt x="866959" y="777686"/>
                </a:cubicBezTo>
                <a:cubicBezTo>
                  <a:pt x="868806" y="771533"/>
                  <a:pt x="869729" y="766610"/>
                  <a:pt x="871574" y="761996"/>
                </a:cubicBezTo>
                <a:cubicBezTo>
                  <a:pt x="877420" y="745690"/>
                  <a:pt x="887265" y="743228"/>
                  <a:pt x="900187" y="755534"/>
                </a:cubicBezTo>
                <a:cubicBezTo>
                  <a:pt x="905725" y="760765"/>
                  <a:pt x="910340" y="766918"/>
                  <a:pt x="914647" y="773379"/>
                </a:cubicBezTo>
                <a:cubicBezTo>
                  <a:pt x="920185" y="781686"/>
                  <a:pt x="925107" y="790300"/>
                  <a:pt x="930645" y="799530"/>
                </a:cubicBezTo>
                <a:cubicBezTo>
                  <a:pt x="940490" y="784454"/>
                  <a:pt x="948489" y="770302"/>
                  <a:pt x="958334" y="757381"/>
                </a:cubicBezTo>
                <a:cubicBezTo>
                  <a:pt x="969102" y="743228"/>
                  <a:pt x="980178" y="743844"/>
                  <a:pt x="990330" y="758612"/>
                </a:cubicBezTo>
                <a:cubicBezTo>
                  <a:pt x="995561" y="766303"/>
                  <a:pt x="999253" y="774609"/>
                  <a:pt x="1005714" y="785993"/>
                </a:cubicBezTo>
                <a:cubicBezTo>
                  <a:pt x="1006944" y="774917"/>
                  <a:pt x="1008482" y="767534"/>
                  <a:pt x="1008175" y="760149"/>
                </a:cubicBezTo>
                <a:cubicBezTo>
                  <a:pt x="1006944" y="718616"/>
                  <a:pt x="990946" y="683235"/>
                  <a:pt x="960180" y="655853"/>
                </a:cubicBezTo>
                <a:cubicBezTo>
                  <a:pt x="950950" y="647547"/>
                  <a:pt x="938644" y="642316"/>
                  <a:pt x="926645" y="638625"/>
                </a:cubicBezTo>
                <a:cubicBezTo>
                  <a:pt x="905725" y="631856"/>
                  <a:pt x="881727" y="632164"/>
                  <a:pt x="868806" y="609090"/>
                </a:cubicBezTo>
                <a:close/>
                <a:moveTo>
                  <a:pt x="1257992" y="543866"/>
                </a:moveTo>
                <a:cubicBezTo>
                  <a:pt x="1257069" y="545097"/>
                  <a:pt x="1256146" y="546020"/>
                  <a:pt x="1255223" y="547250"/>
                </a:cubicBezTo>
                <a:cubicBezTo>
                  <a:pt x="1268760" y="577401"/>
                  <a:pt x="1268760" y="577401"/>
                  <a:pt x="1246917" y="588477"/>
                </a:cubicBezTo>
                <a:cubicBezTo>
                  <a:pt x="1240455" y="584477"/>
                  <a:pt x="1234303" y="580477"/>
                  <a:pt x="1228149" y="576786"/>
                </a:cubicBezTo>
                <a:cubicBezTo>
                  <a:pt x="1227534" y="577401"/>
                  <a:pt x="1227226" y="578017"/>
                  <a:pt x="1226918" y="578632"/>
                </a:cubicBezTo>
                <a:cubicBezTo>
                  <a:pt x="1234611" y="587554"/>
                  <a:pt x="1241994" y="596784"/>
                  <a:pt x="1249377" y="606014"/>
                </a:cubicBezTo>
                <a:cubicBezTo>
                  <a:pt x="1221381" y="603552"/>
                  <a:pt x="1196461" y="598322"/>
                  <a:pt x="1171232" y="594322"/>
                </a:cubicBezTo>
                <a:cubicBezTo>
                  <a:pt x="1144466" y="590015"/>
                  <a:pt x="1127237" y="600168"/>
                  <a:pt x="1117392" y="622011"/>
                </a:cubicBezTo>
                <a:cubicBezTo>
                  <a:pt x="1108162" y="642933"/>
                  <a:pt x="1107240" y="704771"/>
                  <a:pt x="1115547" y="725385"/>
                </a:cubicBezTo>
                <a:cubicBezTo>
                  <a:pt x="1127853" y="695542"/>
                  <a:pt x="1127853" y="694927"/>
                  <a:pt x="1152466" y="703234"/>
                </a:cubicBezTo>
                <a:cubicBezTo>
                  <a:pt x="1166310" y="707849"/>
                  <a:pt x="1172771" y="706002"/>
                  <a:pt x="1175232" y="690004"/>
                </a:cubicBezTo>
                <a:cubicBezTo>
                  <a:pt x="1177693" y="672468"/>
                  <a:pt x="1189077" y="668776"/>
                  <a:pt x="1204152" y="678928"/>
                </a:cubicBezTo>
                <a:cubicBezTo>
                  <a:pt x="1208767" y="682312"/>
                  <a:pt x="1213689" y="685389"/>
                  <a:pt x="1215228" y="686312"/>
                </a:cubicBezTo>
                <a:cubicBezTo>
                  <a:pt x="1225688" y="670006"/>
                  <a:pt x="1233072" y="653701"/>
                  <a:pt x="1245070" y="641702"/>
                </a:cubicBezTo>
                <a:cubicBezTo>
                  <a:pt x="1256762" y="630319"/>
                  <a:pt x="1269683" y="614320"/>
                  <a:pt x="1291834" y="623550"/>
                </a:cubicBezTo>
                <a:cubicBezTo>
                  <a:pt x="1291834" y="654623"/>
                  <a:pt x="1280451" y="682928"/>
                  <a:pt x="1266915" y="710309"/>
                </a:cubicBezTo>
                <a:cubicBezTo>
                  <a:pt x="1278298" y="706002"/>
                  <a:pt x="1289989" y="697696"/>
                  <a:pt x="1300756" y="698927"/>
                </a:cubicBezTo>
                <a:cubicBezTo>
                  <a:pt x="1311217" y="700157"/>
                  <a:pt x="1320139" y="711233"/>
                  <a:pt x="1329984" y="718309"/>
                </a:cubicBezTo>
                <a:cubicBezTo>
                  <a:pt x="1334292" y="713693"/>
                  <a:pt x="1338906" y="708156"/>
                  <a:pt x="1344137" y="703234"/>
                </a:cubicBezTo>
                <a:cubicBezTo>
                  <a:pt x="1361981" y="686620"/>
                  <a:pt x="1369980" y="688158"/>
                  <a:pt x="1380748" y="712156"/>
                </a:cubicBezTo>
                <a:cubicBezTo>
                  <a:pt x="1385055" y="652778"/>
                  <a:pt x="1377979" y="600168"/>
                  <a:pt x="1328754" y="562018"/>
                </a:cubicBezTo>
                <a:cubicBezTo>
                  <a:pt x="1304756" y="543558"/>
                  <a:pt x="1301372" y="545097"/>
                  <a:pt x="1296449" y="574632"/>
                </a:cubicBezTo>
                <a:cubicBezTo>
                  <a:pt x="1296142" y="575247"/>
                  <a:pt x="1294911" y="575862"/>
                  <a:pt x="1294296" y="576478"/>
                </a:cubicBezTo>
                <a:cubicBezTo>
                  <a:pt x="1282297" y="565710"/>
                  <a:pt x="1270299" y="554942"/>
                  <a:pt x="1257992" y="543866"/>
                </a:cubicBezTo>
                <a:close/>
                <a:moveTo>
                  <a:pt x="809067" y="412886"/>
                </a:moveTo>
                <a:cubicBezTo>
                  <a:pt x="801376" y="414731"/>
                  <a:pt x="795223" y="415655"/>
                  <a:pt x="789377" y="417501"/>
                </a:cubicBezTo>
                <a:cubicBezTo>
                  <a:pt x="769072" y="423653"/>
                  <a:pt x="748151" y="428884"/>
                  <a:pt x="728768" y="436883"/>
                </a:cubicBezTo>
                <a:cubicBezTo>
                  <a:pt x="717077" y="441805"/>
                  <a:pt x="710309" y="453497"/>
                  <a:pt x="709694" y="467649"/>
                </a:cubicBezTo>
                <a:cubicBezTo>
                  <a:pt x="744459" y="459035"/>
                  <a:pt x="753997" y="462727"/>
                  <a:pt x="764149" y="489800"/>
                </a:cubicBezTo>
                <a:cubicBezTo>
                  <a:pt x="788762" y="472571"/>
                  <a:pt x="798915" y="495338"/>
                  <a:pt x="810606" y="505799"/>
                </a:cubicBezTo>
                <a:cubicBezTo>
                  <a:pt x="829065" y="500876"/>
                  <a:pt x="845063" y="496569"/>
                  <a:pt x="862293" y="491954"/>
                </a:cubicBezTo>
                <a:cubicBezTo>
                  <a:pt x="862293" y="499030"/>
                  <a:pt x="861677" y="501491"/>
                  <a:pt x="862293" y="503953"/>
                </a:cubicBezTo>
                <a:cubicBezTo>
                  <a:pt x="863830" y="510413"/>
                  <a:pt x="865985" y="516874"/>
                  <a:pt x="868138" y="523335"/>
                </a:cubicBezTo>
                <a:cubicBezTo>
                  <a:pt x="874291" y="520258"/>
                  <a:pt x="880137" y="516566"/>
                  <a:pt x="886290" y="514413"/>
                </a:cubicBezTo>
                <a:cubicBezTo>
                  <a:pt x="892751" y="512259"/>
                  <a:pt x="901057" y="508260"/>
                  <a:pt x="906595" y="510413"/>
                </a:cubicBezTo>
                <a:cubicBezTo>
                  <a:pt x="919209" y="515028"/>
                  <a:pt x="930285" y="523028"/>
                  <a:pt x="943207" y="530411"/>
                </a:cubicBezTo>
                <a:cubicBezTo>
                  <a:pt x="947206" y="530719"/>
                  <a:pt x="957051" y="528565"/>
                  <a:pt x="960435" y="532257"/>
                </a:cubicBezTo>
                <a:cubicBezTo>
                  <a:pt x="965050" y="537487"/>
                  <a:pt x="964436" y="547025"/>
                  <a:pt x="966281" y="554716"/>
                </a:cubicBezTo>
                <a:cubicBezTo>
                  <a:pt x="986895" y="546102"/>
                  <a:pt x="991202" y="547332"/>
                  <a:pt x="996124" y="562715"/>
                </a:cubicBezTo>
                <a:cubicBezTo>
                  <a:pt x="1025352" y="538410"/>
                  <a:pt x="1010584" y="480263"/>
                  <a:pt x="977973" y="457804"/>
                </a:cubicBezTo>
                <a:cubicBezTo>
                  <a:pt x="963205" y="480878"/>
                  <a:pt x="939515" y="489185"/>
                  <a:pt x="910287" y="481494"/>
                </a:cubicBezTo>
                <a:cubicBezTo>
                  <a:pt x="911826" y="471649"/>
                  <a:pt x="913364" y="461496"/>
                  <a:pt x="914902" y="451650"/>
                </a:cubicBezTo>
                <a:cubicBezTo>
                  <a:pt x="913671" y="451343"/>
                  <a:pt x="912749" y="451035"/>
                  <a:pt x="911518" y="450728"/>
                </a:cubicBezTo>
                <a:cubicBezTo>
                  <a:pt x="909057" y="455342"/>
                  <a:pt x="906595" y="459957"/>
                  <a:pt x="904134" y="464880"/>
                </a:cubicBezTo>
                <a:cubicBezTo>
                  <a:pt x="897058" y="463034"/>
                  <a:pt x="890904" y="461496"/>
                  <a:pt x="884444" y="459957"/>
                </a:cubicBezTo>
                <a:cubicBezTo>
                  <a:pt x="882905" y="455958"/>
                  <a:pt x="881675" y="451650"/>
                  <a:pt x="879214" y="444882"/>
                </a:cubicBezTo>
                <a:cubicBezTo>
                  <a:pt x="874907" y="456265"/>
                  <a:pt x="871523" y="464572"/>
                  <a:pt x="867830" y="474109"/>
                </a:cubicBezTo>
                <a:cubicBezTo>
                  <a:pt x="835833" y="463650"/>
                  <a:pt x="813990" y="445497"/>
                  <a:pt x="809067" y="412886"/>
                </a:cubicBezTo>
                <a:close/>
                <a:moveTo>
                  <a:pt x="220961" y="355585"/>
                </a:moveTo>
                <a:cubicBezTo>
                  <a:pt x="186195" y="382351"/>
                  <a:pt x="173889" y="424500"/>
                  <a:pt x="151738" y="462650"/>
                </a:cubicBezTo>
                <a:cubicBezTo>
                  <a:pt x="146815" y="453113"/>
                  <a:pt x="143431" y="446036"/>
                  <a:pt x="139739" y="438961"/>
                </a:cubicBezTo>
                <a:cubicBezTo>
                  <a:pt x="135739" y="431576"/>
                  <a:pt x="131740" y="424500"/>
                  <a:pt x="127125" y="417732"/>
                </a:cubicBezTo>
                <a:cubicBezTo>
                  <a:pt x="115126" y="399887"/>
                  <a:pt x="105589" y="397427"/>
                  <a:pt x="92052" y="413732"/>
                </a:cubicBezTo>
                <a:cubicBezTo>
                  <a:pt x="68670" y="442037"/>
                  <a:pt x="44672" y="470957"/>
                  <a:pt x="28367" y="503261"/>
                </a:cubicBezTo>
                <a:cubicBezTo>
                  <a:pt x="13907" y="532489"/>
                  <a:pt x="5908" y="566023"/>
                  <a:pt x="1908" y="598635"/>
                </a:cubicBezTo>
                <a:cubicBezTo>
                  <a:pt x="-3937" y="646323"/>
                  <a:pt x="4369" y="693702"/>
                  <a:pt x="16983" y="739851"/>
                </a:cubicBezTo>
                <a:cubicBezTo>
                  <a:pt x="25291" y="770617"/>
                  <a:pt x="36058" y="800767"/>
                  <a:pt x="57902" y="825072"/>
                </a:cubicBezTo>
                <a:cubicBezTo>
                  <a:pt x="56979" y="820149"/>
                  <a:pt x="55133" y="815535"/>
                  <a:pt x="52671" y="811227"/>
                </a:cubicBezTo>
                <a:cubicBezTo>
                  <a:pt x="44365" y="796152"/>
                  <a:pt x="46519" y="781077"/>
                  <a:pt x="55133" y="767540"/>
                </a:cubicBezTo>
                <a:cubicBezTo>
                  <a:pt x="63132" y="754926"/>
                  <a:pt x="76977" y="755541"/>
                  <a:pt x="89898" y="757695"/>
                </a:cubicBezTo>
                <a:cubicBezTo>
                  <a:pt x="96359" y="758618"/>
                  <a:pt x="103128" y="759848"/>
                  <a:pt x="108973" y="762618"/>
                </a:cubicBezTo>
                <a:cubicBezTo>
                  <a:pt x="130202" y="773078"/>
                  <a:pt x="151430" y="784461"/>
                  <a:pt x="171736" y="795229"/>
                </a:cubicBezTo>
                <a:cubicBezTo>
                  <a:pt x="177888" y="782307"/>
                  <a:pt x="183734" y="767233"/>
                  <a:pt x="191733" y="753696"/>
                </a:cubicBezTo>
                <a:cubicBezTo>
                  <a:pt x="204655" y="731544"/>
                  <a:pt x="224037" y="719545"/>
                  <a:pt x="250496" y="722929"/>
                </a:cubicBezTo>
                <a:cubicBezTo>
                  <a:pt x="262187" y="724160"/>
                  <a:pt x="273571" y="727852"/>
                  <a:pt x="284646" y="731544"/>
                </a:cubicBezTo>
                <a:cubicBezTo>
                  <a:pt x="297260" y="735851"/>
                  <a:pt x="309567" y="741696"/>
                  <a:pt x="321873" y="746619"/>
                </a:cubicBezTo>
                <a:cubicBezTo>
                  <a:pt x="261880" y="691856"/>
                  <a:pt x="213270" y="630016"/>
                  <a:pt x="187734" y="553409"/>
                </a:cubicBezTo>
                <a:cubicBezTo>
                  <a:pt x="219115" y="539257"/>
                  <a:pt x="248650" y="534950"/>
                  <a:pt x="277877" y="553409"/>
                </a:cubicBezTo>
                <a:cubicBezTo>
                  <a:pt x="280031" y="554948"/>
                  <a:pt x="282800" y="554948"/>
                  <a:pt x="285262" y="555563"/>
                </a:cubicBezTo>
                <a:cubicBezTo>
                  <a:pt x="330487" y="566023"/>
                  <a:pt x="364330" y="590329"/>
                  <a:pt x="382789" y="634016"/>
                </a:cubicBezTo>
                <a:cubicBezTo>
                  <a:pt x="385250" y="639861"/>
                  <a:pt x="389250" y="645092"/>
                  <a:pt x="394480" y="654014"/>
                </a:cubicBezTo>
                <a:cubicBezTo>
                  <a:pt x="406786" y="640169"/>
                  <a:pt x="417247" y="628478"/>
                  <a:pt x="427400" y="616479"/>
                </a:cubicBezTo>
                <a:cubicBezTo>
                  <a:pt x="455705" y="583560"/>
                  <a:pt x="485239" y="587560"/>
                  <a:pt x="502776" y="626632"/>
                </a:cubicBezTo>
                <a:cubicBezTo>
                  <a:pt x="507390" y="636785"/>
                  <a:pt x="514159" y="645707"/>
                  <a:pt x="519390" y="654629"/>
                </a:cubicBezTo>
                <a:cubicBezTo>
                  <a:pt x="533542" y="639861"/>
                  <a:pt x="544310" y="626940"/>
                  <a:pt x="556924" y="615864"/>
                </a:cubicBezTo>
                <a:cubicBezTo>
                  <a:pt x="574461" y="600174"/>
                  <a:pt x="589535" y="599558"/>
                  <a:pt x="607687" y="615249"/>
                </a:cubicBezTo>
                <a:cubicBezTo>
                  <a:pt x="619378" y="625094"/>
                  <a:pt x="628301" y="638324"/>
                  <a:pt x="638146" y="649706"/>
                </a:cubicBezTo>
                <a:cubicBezTo>
                  <a:pt x="653528" y="603865"/>
                  <a:pt x="681526" y="599866"/>
                  <a:pt x="740596" y="638631"/>
                </a:cubicBezTo>
                <a:cubicBezTo>
                  <a:pt x="738134" y="631247"/>
                  <a:pt x="737211" y="626324"/>
                  <a:pt x="735058" y="621094"/>
                </a:cubicBezTo>
                <a:cubicBezTo>
                  <a:pt x="706446" y="556178"/>
                  <a:pt x="668604" y="498031"/>
                  <a:pt x="619994" y="446036"/>
                </a:cubicBezTo>
                <a:cubicBezTo>
                  <a:pt x="572922" y="395888"/>
                  <a:pt x="516928" y="381428"/>
                  <a:pt x="454166" y="407887"/>
                </a:cubicBezTo>
                <a:cubicBezTo>
                  <a:pt x="400941" y="430039"/>
                  <a:pt x="350178" y="458343"/>
                  <a:pt x="298491" y="483878"/>
                </a:cubicBezTo>
                <a:cubicBezTo>
                  <a:pt x="292953" y="486647"/>
                  <a:pt x="287415" y="489417"/>
                  <a:pt x="280954" y="492800"/>
                </a:cubicBezTo>
                <a:cubicBezTo>
                  <a:pt x="276955" y="456805"/>
                  <a:pt x="305260" y="436806"/>
                  <a:pt x="316335" y="406349"/>
                </a:cubicBezTo>
                <a:cubicBezTo>
                  <a:pt x="293876" y="416502"/>
                  <a:pt x="281570" y="431576"/>
                  <a:pt x="272955" y="451267"/>
                </a:cubicBezTo>
                <a:cubicBezTo>
                  <a:pt x="264956" y="449113"/>
                  <a:pt x="257572" y="446959"/>
                  <a:pt x="250189" y="444805"/>
                </a:cubicBezTo>
                <a:cubicBezTo>
                  <a:pt x="206501" y="431576"/>
                  <a:pt x="205270" y="428500"/>
                  <a:pt x="220038" y="386043"/>
                </a:cubicBezTo>
                <a:cubicBezTo>
                  <a:pt x="223114" y="376813"/>
                  <a:pt x="224037" y="366661"/>
                  <a:pt x="225884" y="356816"/>
                </a:cubicBezTo>
                <a:cubicBezTo>
                  <a:pt x="224037" y="356508"/>
                  <a:pt x="222499" y="355893"/>
                  <a:pt x="220961" y="355585"/>
                </a:cubicBezTo>
                <a:close/>
                <a:moveTo>
                  <a:pt x="1120357" y="0"/>
                </a:moveTo>
                <a:cubicBezTo>
                  <a:pt x="1108666" y="23382"/>
                  <a:pt x="1089284" y="33535"/>
                  <a:pt x="1066517" y="36611"/>
                </a:cubicBezTo>
                <a:cubicBezTo>
                  <a:pt x="1046211" y="39688"/>
                  <a:pt x="1025598" y="40918"/>
                  <a:pt x="1005293" y="42149"/>
                </a:cubicBezTo>
                <a:cubicBezTo>
                  <a:pt x="977911" y="43995"/>
                  <a:pt x="951453" y="46764"/>
                  <a:pt x="927147" y="61531"/>
                </a:cubicBezTo>
                <a:cubicBezTo>
                  <a:pt x="874538" y="93836"/>
                  <a:pt x="841619" y="139984"/>
                  <a:pt x="827466" y="199670"/>
                </a:cubicBezTo>
                <a:cubicBezTo>
                  <a:pt x="818544" y="236897"/>
                  <a:pt x="821928" y="284892"/>
                  <a:pt x="834850" y="311350"/>
                </a:cubicBezTo>
                <a:cubicBezTo>
                  <a:pt x="842849" y="296890"/>
                  <a:pt x="849617" y="281507"/>
                  <a:pt x="859155" y="267662"/>
                </a:cubicBezTo>
                <a:cubicBezTo>
                  <a:pt x="878538" y="239051"/>
                  <a:pt x="902534" y="235973"/>
                  <a:pt x="927147" y="260279"/>
                </a:cubicBezTo>
                <a:cubicBezTo>
                  <a:pt x="944068" y="276892"/>
                  <a:pt x="958528" y="296582"/>
                  <a:pt x="972988" y="315657"/>
                </a:cubicBezTo>
                <a:cubicBezTo>
                  <a:pt x="984679" y="331040"/>
                  <a:pt x="994524" y="347346"/>
                  <a:pt x="1005908" y="363959"/>
                </a:cubicBezTo>
                <a:cubicBezTo>
                  <a:pt x="1009907" y="356883"/>
                  <a:pt x="1012369" y="351653"/>
                  <a:pt x="1015753" y="347346"/>
                </a:cubicBezTo>
                <a:cubicBezTo>
                  <a:pt x="1032982" y="326425"/>
                  <a:pt x="1048057" y="303351"/>
                  <a:pt x="1067747" y="285199"/>
                </a:cubicBezTo>
                <a:cubicBezTo>
                  <a:pt x="1093591" y="260894"/>
                  <a:pt x="1118818" y="267354"/>
                  <a:pt x="1134202" y="299351"/>
                </a:cubicBezTo>
                <a:cubicBezTo>
                  <a:pt x="1140047" y="311658"/>
                  <a:pt x="1144047" y="324887"/>
                  <a:pt x="1148662" y="337809"/>
                </a:cubicBezTo>
                <a:cubicBezTo>
                  <a:pt x="1209885" y="312888"/>
                  <a:pt x="1257880" y="312580"/>
                  <a:pt x="1312028" y="334424"/>
                </a:cubicBezTo>
                <a:cubicBezTo>
                  <a:pt x="1328950" y="341192"/>
                  <a:pt x="1340640" y="348885"/>
                  <a:pt x="1336949" y="369497"/>
                </a:cubicBezTo>
                <a:cubicBezTo>
                  <a:pt x="1336025" y="375035"/>
                  <a:pt x="1337256" y="380881"/>
                  <a:pt x="1338179" y="386418"/>
                </a:cubicBezTo>
                <a:cubicBezTo>
                  <a:pt x="1343409" y="420569"/>
                  <a:pt x="1361254" y="438413"/>
                  <a:pt x="1394480" y="443951"/>
                </a:cubicBezTo>
                <a:cubicBezTo>
                  <a:pt x="1432630" y="450103"/>
                  <a:pt x="1454781" y="439951"/>
                  <a:pt x="1471703" y="408570"/>
                </a:cubicBezTo>
                <a:cubicBezTo>
                  <a:pt x="1474472" y="403648"/>
                  <a:pt x="1476933" y="399033"/>
                  <a:pt x="1479702" y="394110"/>
                </a:cubicBezTo>
                <a:cubicBezTo>
                  <a:pt x="1501546" y="406416"/>
                  <a:pt x="1510160" y="425184"/>
                  <a:pt x="1513852" y="448258"/>
                </a:cubicBezTo>
                <a:cubicBezTo>
                  <a:pt x="1555693" y="423645"/>
                  <a:pt x="1595689" y="427029"/>
                  <a:pt x="1633531" y="452873"/>
                </a:cubicBezTo>
                <a:cubicBezTo>
                  <a:pt x="1669527" y="477485"/>
                  <a:pt x="1689525" y="513788"/>
                  <a:pt x="1698139" y="557169"/>
                </a:cubicBezTo>
                <a:cubicBezTo>
                  <a:pt x="1711984" y="543940"/>
                  <a:pt x="1723368" y="531326"/>
                  <a:pt x="1736597" y="520865"/>
                </a:cubicBezTo>
                <a:cubicBezTo>
                  <a:pt x="1749518" y="510404"/>
                  <a:pt x="1763671" y="500559"/>
                  <a:pt x="1778439" y="492560"/>
                </a:cubicBezTo>
                <a:cubicBezTo>
                  <a:pt x="1832278" y="463948"/>
                  <a:pt x="1872582" y="481484"/>
                  <a:pt x="1888580" y="539940"/>
                </a:cubicBezTo>
                <a:cubicBezTo>
                  <a:pt x="1892580" y="554707"/>
                  <a:pt x="1894733" y="569782"/>
                  <a:pt x="1897810" y="584858"/>
                </a:cubicBezTo>
                <a:cubicBezTo>
                  <a:pt x="1958727" y="563937"/>
                  <a:pt x="1986723" y="500252"/>
                  <a:pt x="1955342" y="443335"/>
                </a:cubicBezTo>
                <a:cubicBezTo>
                  <a:pt x="1936575" y="409185"/>
                  <a:pt x="1911039" y="378419"/>
                  <a:pt x="1885811" y="348269"/>
                </a:cubicBezTo>
                <a:cubicBezTo>
                  <a:pt x="1842739" y="297198"/>
                  <a:pt x="1789206" y="254433"/>
                  <a:pt x="1759056" y="191979"/>
                </a:cubicBezTo>
                <a:cubicBezTo>
                  <a:pt x="1712907" y="270739"/>
                  <a:pt x="1571077" y="349807"/>
                  <a:pt x="1505853" y="333809"/>
                </a:cubicBezTo>
                <a:cubicBezTo>
                  <a:pt x="1511083" y="320888"/>
                  <a:pt x="1516621" y="308273"/>
                  <a:pt x="1521236" y="295351"/>
                </a:cubicBezTo>
                <a:cubicBezTo>
                  <a:pt x="1525851" y="282738"/>
                  <a:pt x="1528927" y="269508"/>
                  <a:pt x="1533234" y="254741"/>
                </a:cubicBezTo>
                <a:cubicBezTo>
                  <a:pt x="1507084" y="259048"/>
                  <a:pt x="1487701" y="267662"/>
                  <a:pt x="1472011" y="284584"/>
                </a:cubicBezTo>
                <a:cubicBezTo>
                  <a:pt x="1468626" y="288276"/>
                  <a:pt x="1461243" y="291660"/>
                  <a:pt x="1456628" y="290737"/>
                </a:cubicBezTo>
                <a:cubicBezTo>
                  <a:pt x="1440629" y="288276"/>
                  <a:pt x="1424939" y="283661"/>
                  <a:pt x="1411710" y="280277"/>
                </a:cubicBezTo>
                <a:cubicBezTo>
                  <a:pt x="1408018" y="255664"/>
                  <a:pt x="1404633" y="234128"/>
                  <a:pt x="1401249" y="211361"/>
                </a:cubicBezTo>
                <a:cubicBezTo>
                  <a:pt x="1370176" y="225821"/>
                  <a:pt x="1358484" y="253510"/>
                  <a:pt x="1347101" y="282122"/>
                </a:cubicBezTo>
                <a:cubicBezTo>
                  <a:pt x="1310490" y="268585"/>
                  <a:pt x="1281262" y="246434"/>
                  <a:pt x="1255419" y="219668"/>
                </a:cubicBezTo>
                <a:cubicBezTo>
                  <a:pt x="1216038" y="178134"/>
                  <a:pt x="1185273" y="130447"/>
                  <a:pt x="1159429" y="79376"/>
                </a:cubicBezTo>
                <a:cubicBezTo>
                  <a:pt x="1146508" y="53532"/>
                  <a:pt x="1133894" y="27689"/>
                  <a:pt x="1120357" y="0"/>
                </a:cubicBezTo>
                <a:close/>
              </a:path>
            </a:pathLst>
          </a:custGeom>
          <a:solidFill>
            <a:schemeClr val="accent3"/>
          </a:solidFill>
          <a:ln w="418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3C66C7A-B75B-4EF4-8D3E-2A1CCB9289EE}"/>
              </a:ext>
            </a:extLst>
          </p:cNvPr>
          <p:cNvGrpSpPr/>
          <p:nvPr/>
        </p:nvGrpSpPr>
        <p:grpSpPr>
          <a:xfrm>
            <a:off x="6002297" y="4567182"/>
            <a:ext cx="1252799" cy="2200864"/>
            <a:chOff x="7984766" y="1110624"/>
            <a:chExt cx="2852374" cy="5010929"/>
          </a:xfrm>
        </p:grpSpPr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125EA05-BA25-4235-A9CC-CE4B120BDDD9}"/>
                </a:ext>
              </a:extLst>
            </p:cNvPr>
            <p:cNvSpPr/>
            <p:nvPr/>
          </p:nvSpPr>
          <p:spPr>
            <a:xfrm>
              <a:off x="7984766" y="1110624"/>
              <a:ext cx="2852374" cy="5010929"/>
            </a:xfrm>
            <a:custGeom>
              <a:avLst/>
              <a:gdLst>
                <a:gd name="connsiteX0" fmla="*/ 1061085 w 1057275"/>
                <a:gd name="connsiteY0" fmla="*/ 480060 h 1857375"/>
                <a:gd name="connsiteX1" fmla="*/ 1052513 w 1057275"/>
                <a:gd name="connsiteY1" fmla="*/ 448628 h 1857375"/>
                <a:gd name="connsiteX2" fmla="*/ 1025843 w 1057275"/>
                <a:gd name="connsiteY2" fmla="*/ 401003 h 1857375"/>
                <a:gd name="connsiteX3" fmla="*/ 816293 w 1057275"/>
                <a:gd name="connsiteY3" fmla="*/ 30480 h 1857375"/>
                <a:gd name="connsiteX4" fmla="*/ 763905 w 1057275"/>
                <a:gd name="connsiteY4" fmla="*/ 953 h 1857375"/>
                <a:gd name="connsiteX5" fmla="*/ 299085 w 1057275"/>
                <a:gd name="connsiteY5" fmla="*/ 0 h 1857375"/>
                <a:gd name="connsiteX6" fmla="*/ 245745 w 1057275"/>
                <a:gd name="connsiteY6" fmla="*/ 31433 h 1857375"/>
                <a:gd name="connsiteX7" fmla="*/ 198120 w 1057275"/>
                <a:gd name="connsiteY7" fmla="*/ 115253 h 1857375"/>
                <a:gd name="connsiteX8" fmla="*/ 18098 w 1057275"/>
                <a:gd name="connsiteY8" fmla="*/ 432435 h 1857375"/>
                <a:gd name="connsiteX9" fmla="*/ 0 w 1057275"/>
                <a:gd name="connsiteY9" fmla="*/ 500063 h 1857375"/>
                <a:gd name="connsiteX10" fmla="*/ 0 w 1057275"/>
                <a:gd name="connsiteY10" fmla="*/ 1796415 h 1857375"/>
                <a:gd name="connsiteX11" fmla="*/ 953 w 1057275"/>
                <a:gd name="connsiteY11" fmla="*/ 1812608 h 1857375"/>
                <a:gd name="connsiteX12" fmla="*/ 45720 w 1057275"/>
                <a:gd name="connsiteY12" fmla="*/ 1858328 h 1857375"/>
                <a:gd name="connsiteX13" fmla="*/ 1008698 w 1057275"/>
                <a:gd name="connsiteY13" fmla="*/ 1858328 h 1857375"/>
                <a:gd name="connsiteX14" fmla="*/ 1020128 w 1057275"/>
                <a:gd name="connsiteY14" fmla="*/ 1857375 h 1857375"/>
                <a:gd name="connsiteX15" fmla="*/ 1060133 w 1057275"/>
                <a:gd name="connsiteY15" fmla="*/ 1800225 h 1857375"/>
                <a:gd name="connsiteX16" fmla="*/ 1060133 w 1057275"/>
                <a:gd name="connsiteY16" fmla="*/ 1141095 h 1857375"/>
                <a:gd name="connsiteX17" fmla="*/ 1061085 w 1057275"/>
                <a:gd name="connsiteY17" fmla="*/ 480060 h 1857375"/>
                <a:gd name="connsiteX18" fmla="*/ 530543 w 1057275"/>
                <a:gd name="connsiteY18" fmla="*/ 440055 h 1857375"/>
                <a:gd name="connsiteX19" fmla="*/ 434340 w 1057275"/>
                <a:gd name="connsiteY19" fmla="*/ 343853 h 1857375"/>
                <a:gd name="connsiteX20" fmla="*/ 531495 w 1057275"/>
                <a:gd name="connsiteY20" fmla="*/ 246698 h 1857375"/>
                <a:gd name="connsiteX21" fmla="*/ 627698 w 1057275"/>
                <a:gd name="connsiteY21" fmla="*/ 342900 h 1857375"/>
                <a:gd name="connsiteX22" fmla="*/ 530543 w 1057275"/>
                <a:gd name="connsiteY22" fmla="*/ 440055 h 1857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57275" h="1857375">
                  <a:moveTo>
                    <a:pt x="1061085" y="480060"/>
                  </a:moveTo>
                  <a:cubicBezTo>
                    <a:pt x="1061085" y="468630"/>
                    <a:pt x="1058228" y="458153"/>
                    <a:pt x="1052513" y="448628"/>
                  </a:cubicBezTo>
                  <a:cubicBezTo>
                    <a:pt x="1042988" y="432435"/>
                    <a:pt x="1034415" y="417195"/>
                    <a:pt x="1025843" y="401003"/>
                  </a:cubicBezTo>
                  <a:cubicBezTo>
                    <a:pt x="956310" y="277178"/>
                    <a:pt x="885825" y="154305"/>
                    <a:pt x="816293" y="30480"/>
                  </a:cubicBezTo>
                  <a:cubicBezTo>
                    <a:pt x="804863" y="9525"/>
                    <a:pt x="787718" y="0"/>
                    <a:pt x="763905" y="953"/>
                  </a:cubicBezTo>
                  <a:cubicBezTo>
                    <a:pt x="608648" y="0"/>
                    <a:pt x="454343" y="0"/>
                    <a:pt x="299085" y="0"/>
                  </a:cubicBezTo>
                  <a:cubicBezTo>
                    <a:pt x="274320" y="0"/>
                    <a:pt x="257175" y="9525"/>
                    <a:pt x="245745" y="31433"/>
                  </a:cubicBezTo>
                  <a:cubicBezTo>
                    <a:pt x="230505" y="60008"/>
                    <a:pt x="213360" y="87630"/>
                    <a:pt x="198120" y="115253"/>
                  </a:cubicBezTo>
                  <a:cubicBezTo>
                    <a:pt x="137160" y="220980"/>
                    <a:pt x="78105" y="326708"/>
                    <a:pt x="18098" y="432435"/>
                  </a:cubicBezTo>
                  <a:cubicBezTo>
                    <a:pt x="5715" y="453390"/>
                    <a:pt x="0" y="475298"/>
                    <a:pt x="0" y="500063"/>
                  </a:cubicBezTo>
                  <a:cubicBezTo>
                    <a:pt x="0" y="932498"/>
                    <a:pt x="0" y="1363980"/>
                    <a:pt x="0" y="1796415"/>
                  </a:cubicBezTo>
                  <a:cubicBezTo>
                    <a:pt x="0" y="1802130"/>
                    <a:pt x="0" y="1806893"/>
                    <a:pt x="953" y="1812608"/>
                  </a:cubicBezTo>
                  <a:cubicBezTo>
                    <a:pt x="3810" y="1835468"/>
                    <a:pt x="25718" y="1858328"/>
                    <a:pt x="45720" y="1858328"/>
                  </a:cubicBezTo>
                  <a:cubicBezTo>
                    <a:pt x="366713" y="1858328"/>
                    <a:pt x="687705" y="1858328"/>
                    <a:pt x="1008698" y="1858328"/>
                  </a:cubicBezTo>
                  <a:cubicBezTo>
                    <a:pt x="1012508" y="1858328"/>
                    <a:pt x="1016318" y="1858328"/>
                    <a:pt x="1020128" y="1857375"/>
                  </a:cubicBezTo>
                  <a:cubicBezTo>
                    <a:pt x="1047750" y="1847850"/>
                    <a:pt x="1060133" y="1830705"/>
                    <a:pt x="1060133" y="1800225"/>
                  </a:cubicBezTo>
                  <a:cubicBezTo>
                    <a:pt x="1060133" y="1580198"/>
                    <a:pt x="1060133" y="1360170"/>
                    <a:pt x="1060133" y="1141095"/>
                  </a:cubicBezTo>
                  <a:cubicBezTo>
                    <a:pt x="1061085" y="920115"/>
                    <a:pt x="1060133" y="700088"/>
                    <a:pt x="1061085" y="480060"/>
                  </a:cubicBezTo>
                  <a:close/>
                  <a:moveTo>
                    <a:pt x="530543" y="440055"/>
                  </a:moveTo>
                  <a:cubicBezTo>
                    <a:pt x="477203" y="440055"/>
                    <a:pt x="434340" y="397193"/>
                    <a:pt x="434340" y="343853"/>
                  </a:cubicBezTo>
                  <a:cubicBezTo>
                    <a:pt x="434340" y="290513"/>
                    <a:pt x="478155" y="246698"/>
                    <a:pt x="531495" y="246698"/>
                  </a:cubicBezTo>
                  <a:cubicBezTo>
                    <a:pt x="583883" y="247650"/>
                    <a:pt x="627698" y="291465"/>
                    <a:pt x="627698" y="342900"/>
                  </a:cubicBezTo>
                  <a:cubicBezTo>
                    <a:pt x="627698" y="397193"/>
                    <a:pt x="584835" y="440055"/>
                    <a:pt x="530543" y="440055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23B2434-5331-441D-AB97-C256F05697BA}"/>
                </a:ext>
              </a:extLst>
            </p:cNvPr>
            <p:cNvSpPr/>
            <p:nvPr/>
          </p:nvSpPr>
          <p:spPr>
            <a:xfrm>
              <a:off x="8061857" y="1187715"/>
              <a:ext cx="2698192" cy="4831049"/>
            </a:xfrm>
            <a:custGeom>
              <a:avLst/>
              <a:gdLst>
                <a:gd name="connsiteX0" fmla="*/ 1002983 w 1000125"/>
                <a:gd name="connsiteY0" fmla="*/ 1112520 h 1790700"/>
                <a:gd name="connsiteX1" fmla="*/ 1002983 w 1000125"/>
                <a:gd name="connsiteY1" fmla="*/ 1112520 h 1790700"/>
                <a:gd name="connsiteX2" fmla="*/ 1002983 w 1000125"/>
                <a:gd name="connsiteY2" fmla="*/ 457200 h 1790700"/>
                <a:gd name="connsiteX3" fmla="*/ 996315 w 1000125"/>
                <a:gd name="connsiteY3" fmla="*/ 429578 h 1790700"/>
                <a:gd name="connsiteX4" fmla="*/ 927735 w 1000125"/>
                <a:gd name="connsiteY4" fmla="*/ 309563 h 1790700"/>
                <a:gd name="connsiteX5" fmla="*/ 844868 w 1000125"/>
                <a:gd name="connsiteY5" fmla="*/ 164783 h 1790700"/>
                <a:gd name="connsiteX6" fmla="*/ 762953 w 1000125"/>
                <a:gd name="connsiteY6" fmla="*/ 19050 h 1790700"/>
                <a:gd name="connsiteX7" fmla="*/ 728663 w 1000125"/>
                <a:gd name="connsiteY7" fmla="*/ 0 h 1790700"/>
                <a:gd name="connsiteX8" fmla="*/ 269558 w 1000125"/>
                <a:gd name="connsiteY8" fmla="*/ 0 h 1790700"/>
                <a:gd name="connsiteX9" fmla="*/ 242888 w 1000125"/>
                <a:gd name="connsiteY9" fmla="*/ 15240 h 1790700"/>
                <a:gd name="connsiteX10" fmla="*/ 204788 w 1000125"/>
                <a:gd name="connsiteY10" fmla="*/ 81915 h 1790700"/>
                <a:gd name="connsiteX11" fmla="*/ 14288 w 1000125"/>
                <a:gd name="connsiteY11" fmla="*/ 418148 h 1790700"/>
                <a:gd name="connsiteX12" fmla="*/ 0 w 1000125"/>
                <a:gd name="connsiteY12" fmla="*/ 467678 h 1790700"/>
                <a:gd name="connsiteX13" fmla="*/ 0 w 1000125"/>
                <a:gd name="connsiteY13" fmla="*/ 878205 h 1790700"/>
                <a:gd name="connsiteX14" fmla="*/ 0 w 1000125"/>
                <a:gd name="connsiteY14" fmla="*/ 1763078 h 1790700"/>
                <a:gd name="connsiteX15" fmla="*/ 36195 w 1000125"/>
                <a:gd name="connsiteY15" fmla="*/ 1799273 h 1790700"/>
                <a:gd name="connsiteX16" fmla="*/ 968693 w 1000125"/>
                <a:gd name="connsiteY16" fmla="*/ 1799273 h 1790700"/>
                <a:gd name="connsiteX17" fmla="*/ 976313 w 1000125"/>
                <a:gd name="connsiteY17" fmla="*/ 1799273 h 1790700"/>
                <a:gd name="connsiteX18" fmla="*/ 1001078 w 1000125"/>
                <a:gd name="connsiteY18" fmla="*/ 1776413 h 1790700"/>
                <a:gd name="connsiteX19" fmla="*/ 1001078 w 1000125"/>
                <a:gd name="connsiteY19" fmla="*/ 1755458 h 1790700"/>
                <a:gd name="connsiteX20" fmla="*/ 1002983 w 1000125"/>
                <a:gd name="connsiteY20" fmla="*/ 1112520 h 1790700"/>
                <a:gd name="connsiteX21" fmla="*/ 502920 w 1000125"/>
                <a:gd name="connsiteY21" fmla="*/ 441960 h 1790700"/>
                <a:gd name="connsiteX22" fmla="*/ 376238 w 1000125"/>
                <a:gd name="connsiteY22" fmla="*/ 316230 h 1790700"/>
                <a:gd name="connsiteX23" fmla="*/ 503873 w 1000125"/>
                <a:gd name="connsiteY23" fmla="*/ 189548 h 1790700"/>
                <a:gd name="connsiteX24" fmla="*/ 627698 w 1000125"/>
                <a:gd name="connsiteY24" fmla="*/ 316230 h 1790700"/>
                <a:gd name="connsiteX25" fmla="*/ 502920 w 1000125"/>
                <a:gd name="connsiteY25" fmla="*/ 441960 h 179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00125" h="1790700">
                  <a:moveTo>
                    <a:pt x="1002983" y="1112520"/>
                  </a:moveTo>
                  <a:cubicBezTo>
                    <a:pt x="1002983" y="1112520"/>
                    <a:pt x="1002983" y="1112520"/>
                    <a:pt x="1002983" y="1112520"/>
                  </a:cubicBezTo>
                  <a:cubicBezTo>
                    <a:pt x="1002983" y="894398"/>
                    <a:pt x="1002983" y="676275"/>
                    <a:pt x="1002983" y="457200"/>
                  </a:cubicBezTo>
                  <a:cubicBezTo>
                    <a:pt x="1002983" y="447675"/>
                    <a:pt x="1001078" y="438150"/>
                    <a:pt x="996315" y="429578"/>
                  </a:cubicBezTo>
                  <a:cubicBezTo>
                    <a:pt x="973455" y="389573"/>
                    <a:pt x="950595" y="349568"/>
                    <a:pt x="927735" y="309563"/>
                  </a:cubicBezTo>
                  <a:cubicBezTo>
                    <a:pt x="900113" y="260985"/>
                    <a:pt x="872490" y="213360"/>
                    <a:pt x="844868" y="164783"/>
                  </a:cubicBezTo>
                  <a:cubicBezTo>
                    <a:pt x="817245" y="116205"/>
                    <a:pt x="789623" y="68580"/>
                    <a:pt x="762953" y="19050"/>
                  </a:cubicBezTo>
                  <a:cubicBezTo>
                    <a:pt x="755333" y="4763"/>
                    <a:pt x="743903" y="0"/>
                    <a:pt x="728663" y="0"/>
                  </a:cubicBezTo>
                  <a:cubicBezTo>
                    <a:pt x="575310" y="0"/>
                    <a:pt x="421958" y="0"/>
                    <a:pt x="269558" y="0"/>
                  </a:cubicBezTo>
                  <a:cubicBezTo>
                    <a:pt x="257175" y="0"/>
                    <a:pt x="248603" y="4763"/>
                    <a:pt x="242888" y="15240"/>
                  </a:cubicBezTo>
                  <a:cubicBezTo>
                    <a:pt x="230505" y="37148"/>
                    <a:pt x="218123" y="60008"/>
                    <a:pt x="204788" y="81915"/>
                  </a:cubicBezTo>
                  <a:cubicBezTo>
                    <a:pt x="140970" y="194310"/>
                    <a:pt x="78105" y="306705"/>
                    <a:pt x="14288" y="418148"/>
                  </a:cubicBezTo>
                  <a:cubicBezTo>
                    <a:pt x="5715" y="433388"/>
                    <a:pt x="0" y="448628"/>
                    <a:pt x="0" y="467678"/>
                  </a:cubicBezTo>
                  <a:cubicBezTo>
                    <a:pt x="952" y="604838"/>
                    <a:pt x="0" y="741045"/>
                    <a:pt x="0" y="878205"/>
                  </a:cubicBezTo>
                  <a:cubicBezTo>
                    <a:pt x="0" y="1173480"/>
                    <a:pt x="0" y="1467803"/>
                    <a:pt x="0" y="1763078"/>
                  </a:cubicBezTo>
                  <a:cubicBezTo>
                    <a:pt x="0" y="1791653"/>
                    <a:pt x="7620" y="1799273"/>
                    <a:pt x="36195" y="1799273"/>
                  </a:cubicBezTo>
                  <a:cubicBezTo>
                    <a:pt x="346710" y="1799273"/>
                    <a:pt x="658178" y="1799273"/>
                    <a:pt x="968693" y="1799273"/>
                  </a:cubicBezTo>
                  <a:cubicBezTo>
                    <a:pt x="971550" y="1799273"/>
                    <a:pt x="974408" y="1799273"/>
                    <a:pt x="976313" y="1799273"/>
                  </a:cubicBezTo>
                  <a:cubicBezTo>
                    <a:pt x="990600" y="1798320"/>
                    <a:pt x="1000125" y="1790700"/>
                    <a:pt x="1001078" y="1776413"/>
                  </a:cubicBezTo>
                  <a:cubicBezTo>
                    <a:pt x="1002030" y="1769745"/>
                    <a:pt x="1001078" y="1763078"/>
                    <a:pt x="1001078" y="1755458"/>
                  </a:cubicBezTo>
                  <a:cubicBezTo>
                    <a:pt x="1002983" y="1541145"/>
                    <a:pt x="1002983" y="1326833"/>
                    <a:pt x="1002983" y="1112520"/>
                  </a:cubicBezTo>
                  <a:close/>
                  <a:moveTo>
                    <a:pt x="502920" y="441960"/>
                  </a:moveTo>
                  <a:cubicBezTo>
                    <a:pt x="426720" y="441008"/>
                    <a:pt x="376238" y="385763"/>
                    <a:pt x="376238" y="316230"/>
                  </a:cubicBezTo>
                  <a:cubicBezTo>
                    <a:pt x="376238" y="240030"/>
                    <a:pt x="428625" y="188595"/>
                    <a:pt x="503873" y="189548"/>
                  </a:cubicBezTo>
                  <a:cubicBezTo>
                    <a:pt x="578168" y="190500"/>
                    <a:pt x="627698" y="240030"/>
                    <a:pt x="627698" y="316230"/>
                  </a:cubicBezTo>
                  <a:cubicBezTo>
                    <a:pt x="628650" y="390525"/>
                    <a:pt x="575310" y="439103"/>
                    <a:pt x="502920" y="44196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2C7EFE7F-0B50-4D35-9EF0-2F73A73B9275}"/>
                </a:ext>
              </a:extLst>
            </p:cNvPr>
            <p:cNvSpPr/>
            <p:nvPr/>
          </p:nvSpPr>
          <p:spPr>
            <a:xfrm>
              <a:off x="8096654" y="3945134"/>
              <a:ext cx="2621100" cy="1747401"/>
            </a:xfrm>
            <a:custGeom>
              <a:avLst/>
              <a:gdLst>
                <a:gd name="connsiteX0" fmla="*/ 971988 w 971550"/>
                <a:gd name="connsiteY0" fmla="*/ 59010 h 647700"/>
                <a:gd name="connsiteX1" fmla="*/ 923410 w 971550"/>
                <a:gd name="connsiteY1" fmla="*/ 84727 h 647700"/>
                <a:gd name="connsiteX2" fmla="*/ 883405 w 971550"/>
                <a:gd name="connsiteY2" fmla="*/ 198075 h 647700"/>
                <a:gd name="connsiteX3" fmla="*/ 893882 w 971550"/>
                <a:gd name="connsiteY3" fmla="*/ 250462 h 647700"/>
                <a:gd name="connsiteX4" fmla="*/ 893882 w 971550"/>
                <a:gd name="connsiteY4" fmla="*/ 258082 h 647700"/>
                <a:gd name="connsiteX5" fmla="*/ 888167 w 971550"/>
                <a:gd name="connsiteY5" fmla="*/ 258082 h 647700"/>
                <a:gd name="connsiteX6" fmla="*/ 787202 w 971550"/>
                <a:gd name="connsiteY6" fmla="*/ 288562 h 647700"/>
                <a:gd name="connsiteX7" fmla="*/ 757675 w 971550"/>
                <a:gd name="connsiteY7" fmla="*/ 425722 h 647700"/>
                <a:gd name="connsiteX8" fmla="*/ 759580 w 971550"/>
                <a:gd name="connsiteY8" fmla="*/ 432390 h 647700"/>
                <a:gd name="connsiteX9" fmla="*/ 664330 w 971550"/>
                <a:gd name="connsiteY9" fmla="*/ 460012 h 647700"/>
                <a:gd name="connsiteX10" fmla="*/ 654805 w 971550"/>
                <a:gd name="connsiteY10" fmla="*/ 560025 h 647700"/>
                <a:gd name="connsiteX11" fmla="*/ 641470 w 971550"/>
                <a:gd name="connsiteY11" fmla="*/ 555262 h 647700"/>
                <a:gd name="connsiteX12" fmla="*/ 616705 w 971550"/>
                <a:gd name="connsiteY12" fmla="*/ 552405 h 647700"/>
                <a:gd name="connsiteX13" fmla="*/ 577652 w 971550"/>
                <a:gd name="connsiteY13" fmla="*/ 602887 h 647700"/>
                <a:gd name="connsiteX14" fmla="*/ 576700 w 971550"/>
                <a:gd name="connsiteY14" fmla="*/ 609555 h 647700"/>
                <a:gd name="connsiteX15" fmla="*/ 563365 w 971550"/>
                <a:gd name="connsiteY15" fmla="*/ 630510 h 647700"/>
                <a:gd name="connsiteX16" fmla="*/ 541457 w 971550"/>
                <a:gd name="connsiteY16" fmla="*/ 619080 h 647700"/>
                <a:gd name="connsiteX17" fmla="*/ 500500 w 971550"/>
                <a:gd name="connsiteY17" fmla="*/ 616222 h 647700"/>
                <a:gd name="connsiteX18" fmla="*/ 485260 w 971550"/>
                <a:gd name="connsiteY18" fmla="*/ 632415 h 647700"/>
                <a:gd name="connsiteX19" fmla="*/ 472877 w 971550"/>
                <a:gd name="connsiteY19" fmla="*/ 651465 h 647700"/>
                <a:gd name="connsiteX20" fmla="*/ 460495 w 971550"/>
                <a:gd name="connsiteY20" fmla="*/ 616222 h 647700"/>
                <a:gd name="connsiteX21" fmla="*/ 400487 w 971550"/>
                <a:gd name="connsiteY21" fmla="*/ 591457 h 647700"/>
                <a:gd name="connsiteX22" fmla="*/ 337622 w 971550"/>
                <a:gd name="connsiteY22" fmla="*/ 645750 h 647700"/>
                <a:gd name="connsiteX23" fmla="*/ 333812 w 971550"/>
                <a:gd name="connsiteY23" fmla="*/ 654322 h 647700"/>
                <a:gd name="connsiteX24" fmla="*/ 324287 w 971550"/>
                <a:gd name="connsiteY24" fmla="*/ 630510 h 647700"/>
                <a:gd name="connsiteX25" fmla="*/ 266185 w 971550"/>
                <a:gd name="connsiteY25" fmla="*/ 571455 h 647700"/>
                <a:gd name="connsiteX26" fmla="*/ 171887 w 971550"/>
                <a:gd name="connsiteY26" fmla="*/ 610507 h 647700"/>
                <a:gd name="connsiteX27" fmla="*/ 156647 w 971550"/>
                <a:gd name="connsiteY27" fmla="*/ 636225 h 647700"/>
                <a:gd name="connsiteX28" fmla="*/ 149980 w 971550"/>
                <a:gd name="connsiteY28" fmla="*/ 642892 h 647700"/>
                <a:gd name="connsiteX29" fmla="*/ 146170 w 971550"/>
                <a:gd name="connsiteY29" fmla="*/ 635272 h 647700"/>
                <a:gd name="connsiteX30" fmla="*/ 109022 w 971550"/>
                <a:gd name="connsiteY30" fmla="*/ 561930 h 647700"/>
                <a:gd name="connsiteX31" fmla="*/ 10915 w 971550"/>
                <a:gd name="connsiteY31" fmla="*/ 555262 h 647700"/>
                <a:gd name="connsiteX32" fmla="*/ 437 w 971550"/>
                <a:gd name="connsiteY32" fmla="*/ 560977 h 647700"/>
                <a:gd name="connsiteX33" fmla="*/ 6152 w 971550"/>
                <a:gd name="connsiteY33" fmla="*/ 537165 h 647700"/>
                <a:gd name="connsiteX34" fmla="*/ 68065 w 971550"/>
                <a:gd name="connsiteY34" fmla="*/ 404767 h 647700"/>
                <a:gd name="connsiteX35" fmla="*/ 192842 w 971550"/>
                <a:gd name="connsiteY35" fmla="*/ 331425 h 647700"/>
                <a:gd name="connsiteX36" fmla="*/ 263327 w 971550"/>
                <a:gd name="connsiteY36" fmla="*/ 357142 h 647700"/>
                <a:gd name="connsiteX37" fmla="*/ 363340 w 971550"/>
                <a:gd name="connsiteY37" fmla="*/ 411435 h 647700"/>
                <a:gd name="connsiteX38" fmla="*/ 446207 w 971550"/>
                <a:gd name="connsiteY38" fmla="*/ 425722 h 647700"/>
                <a:gd name="connsiteX39" fmla="*/ 453827 w 971550"/>
                <a:gd name="connsiteY39" fmla="*/ 412387 h 647700"/>
                <a:gd name="connsiteX40" fmla="*/ 443350 w 971550"/>
                <a:gd name="connsiteY40" fmla="*/ 395242 h 647700"/>
                <a:gd name="connsiteX41" fmla="*/ 430967 w 971550"/>
                <a:gd name="connsiteY41" fmla="*/ 371430 h 647700"/>
                <a:gd name="connsiteX42" fmla="*/ 437635 w 971550"/>
                <a:gd name="connsiteY42" fmla="*/ 361905 h 647700"/>
                <a:gd name="connsiteX43" fmla="*/ 469067 w 971550"/>
                <a:gd name="connsiteY43" fmla="*/ 346665 h 647700"/>
                <a:gd name="connsiteX44" fmla="*/ 510977 w 971550"/>
                <a:gd name="connsiteY44" fmla="*/ 328567 h 647700"/>
                <a:gd name="connsiteX45" fmla="*/ 524313 w 971550"/>
                <a:gd name="connsiteY45" fmla="*/ 323805 h 647700"/>
                <a:gd name="connsiteX46" fmla="*/ 540505 w 971550"/>
                <a:gd name="connsiteY46" fmla="*/ 304755 h 647700"/>
                <a:gd name="connsiteX47" fmla="*/ 543363 w 971550"/>
                <a:gd name="connsiteY47" fmla="*/ 337140 h 647700"/>
                <a:gd name="connsiteX48" fmla="*/ 544315 w 971550"/>
                <a:gd name="connsiteY48" fmla="*/ 361905 h 647700"/>
                <a:gd name="connsiteX49" fmla="*/ 559555 w 971550"/>
                <a:gd name="connsiteY49" fmla="*/ 366667 h 647700"/>
                <a:gd name="connsiteX50" fmla="*/ 609085 w 971550"/>
                <a:gd name="connsiteY50" fmla="*/ 299992 h 647700"/>
                <a:gd name="connsiteX51" fmla="*/ 655757 w 971550"/>
                <a:gd name="connsiteY51" fmla="*/ 179977 h 647700"/>
                <a:gd name="connsiteX52" fmla="*/ 702430 w 971550"/>
                <a:gd name="connsiteY52" fmla="*/ 73297 h 647700"/>
                <a:gd name="connsiteX53" fmla="*/ 754817 w 971550"/>
                <a:gd name="connsiteY53" fmla="*/ 19957 h 647700"/>
                <a:gd name="connsiteX54" fmla="*/ 866260 w 971550"/>
                <a:gd name="connsiteY54" fmla="*/ 7575 h 647700"/>
                <a:gd name="connsiteX55" fmla="*/ 971988 w 971550"/>
                <a:gd name="connsiteY55" fmla="*/ 5901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971550" h="647700">
                  <a:moveTo>
                    <a:pt x="971988" y="59010"/>
                  </a:moveTo>
                  <a:cubicBezTo>
                    <a:pt x="951985" y="64725"/>
                    <a:pt x="936745" y="72345"/>
                    <a:pt x="923410" y="84727"/>
                  </a:cubicBezTo>
                  <a:cubicBezTo>
                    <a:pt x="891025" y="116160"/>
                    <a:pt x="880548" y="155212"/>
                    <a:pt x="883405" y="198075"/>
                  </a:cubicBezTo>
                  <a:cubicBezTo>
                    <a:pt x="884357" y="216172"/>
                    <a:pt x="887215" y="233317"/>
                    <a:pt x="893882" y="250462"/>
                  </a:cubicBezTo>
                  <a:cubicBezTo>
                    <a:pt x="894835" y="252367"/>
                    <a:pt x="896740" y="255225"/>
                    <a:pt x="893882" y="258082"/>
                  </a:cubicBezTo>
                  <a:cubicBezTo>
                    <a:pt x="891977" y="259987"/>
                    <a:pt x="890073" y="258082"/>
                    <a:pt x="888167" y="258082"/>
                  </a:cubicBezTo>
                  <a:cubicBezTo>
                    <a:pt x="850067" y="245700"/>
                    <a:pt x="814825" y="256177"/>
                    <a:pt x="787202" y="288562"/>
                  </a:cubicBezTo>
                  <a:cubicBezTo>
                    <a:pt x="752913" y="329520"/>
                    <a:pt x="742435" y="375240"/>
                    <a:pt x="757675" y="425722"/>
                  </a:cubicBezTo>
                  <a:cubicBezTo>
                    <a:pt x="758627" y="427627"/>
                    <a:pt x="758627" y="429532"/>
                    <a:pt x="759580" y="432390"/>
                  </a:cubicBezTo>
                  <a:cubicBezTo>
                    <a:pt x="719575" y="416197"/>
                    <a:pt x="689095" y="430485"/>
                    <a:pt x="664330" y="460012"/>
                  </a:cubicBezTo>
                  <a:cubicBezTo>
                    <a:pt x="639565" y="490492"/>
                    <a:pt x="639565" y="524782"/>
                    <a:pt x="654805" y="560025"/>
                  </a:cubicBezTo>
                  <a:cubicBezTo>
                    <a:pt x="648138" y="561930"/>
                    <a:pt x="645280" y="557167"/>
                    <a:pt x="641470" y="555262"/>
                  </a:cubicBezTo>
                  <a:cubicBezTo>
                    <a:pt x="633850" y="550500"/>
                    <a:pt x="625277" y="548595"/>
                    <a:pt x="616705" y="552405"/>
                  </a:cubicBezTo>
                  <a:cubicBezTo>
                    <a:pt x="595750" y="562882"/>
                    <a:pt x="575748" y="575265"/>
                    <a:pt x="577652" y="602887"/>
                  </a:cubicBezTo>
                  <a:cubicBezTo>
                    <a:pt x="577652" y="604792"/>
                    <a:pt x="577652" y="607650"/>
                    <a:pt x="576700" y="609555"/>
                  </a:cubicBezTo>
                  <a:cubicBezTo>
                    <a:pt x="574795" y="618127"/>
                    <a:pt x="573842" y="627652"/>
                    <a:pt x="563365" y="630510"/>
                  </a:cubicBezTo>
                  <a:cubicBezTo>
                    <a:pt x="552888" y="634320"/>
                    <a:pt x="547172" y="625747"/>
                    <a:pt x="541457" y="619080"/>
                  </a:cubicBezTo>
                  <a:cubicBezTo>
                    <a:pt x="526217" y="601935"/>
                    <a:pt x="517645" y="600982"/>
                    <a:pt x="500500" y="616222"/>
                  </a:cubicBezTo>
                  <a:cubicBezTo>
                    <a:pt x="494785" y="620985"/>
                    <a:pt x="490022" y="626700"/>
                    <a:pt x="485260" y="632415"/>
                  </a:cubicBezTo>
                  <a:cubicBezTo>
                    <a:pt x="480497" y="638130"/>
                    <a:pt x="477640" y="643845"/>
                    <a:pt x="472877" y="651465"/>
                  </a:cubicBezTo>
                  <a:cubicBezTo>
                    <a:pt x="467162" y="639082"/>
                    <a:pt x="467162" y="626700"/>
                    <a:pt x="460495" y="616222"/>
                  </a:cubicBezTo>
                  <a:cubicBezTo>
                    <a:pt x="447160" y="594315"/>
                    <a:pt x="425252" y="585742"/>
                    <a:pt x="400487" y="591457"/>
                  </a:cubicBezTo>
                  <a:cubicBezTo>
                    <a:pt x="370960" y="599077"/>
                    <a:pt x="350957" y="618127"/>
                    <a:pt x="337622" y="645750"/>
                  </a:cubicBezTo>
                  <a:cubicBezTo>
                    <a:pt x="336670" y="647655"/>
                    <a:pt x="335717" y="650512"/>
                    <a:pt x="333812" y="654322"/>
                  </a:cubicBezTo>
                  <a:cubicBezTo>
                    <a:pt x="328097" y="646702"/>
                    <a:pt x="327145" y="638130"/>
                    <a:pt x="324287" y="630510"/>
                  </a:cubicBezTo>
                  <a:cubicBezTo>
                    <a:pt x="312857" y="602887"/>
                    <a:pt x="297617" y="579075"/>
                    <a:pt x="266185" y="571455"/>
                  </a:cubicBezTo>
                  <a:cubicBezTo>
                    <a:pt x="230942" y="562882"/>
                    <a:pt x="191890" y="579075"/>
                    <a:pt x="171887" y="610507"/>
                  </a:cubicBezTo>
                  <a:cubicBezTo>
                    <a:pt x="166172" y="619080"/>
                    <a:pt x="161410" y="627652"/>
                    <a:pt x="156647" y="636225"/>
                  </a:cubicBezTo>
                  <a:cubicBezTo>
                    <a:pt x="154742" y="639082"/>
                    <a:pt x="153790" y="643845"/>
                    <a:pt x="149980" y="642892"/>
                  </a:cubicBezTo>
                  <a:cubicBezTo>
                    <a:pt x="147122" y="641940"/>
                    <a:pt x="147122" y="638130"/>
                    <a:pt x="146170" y="635272"/>
                  </a:cubicBezTo>
                  <a:cubicBezTo>
                    <a:pt x="139502" y="607650"/>
                    <a:pt x="129977" y="581932"/>
                    <a:pt x="109022" y="561930"/>
                  </a:cubicBezTo>
                  <a:cubicBezTo>
                    <a:pt x="80447" y="534307"/>
                    <a:pt x="43300" y="531450"/>
                    <a:pt x="10915" y="555262"/>
                  </a:cubicBezTo>
                  <a:cubicBezTo>
                    <a:pt x="8057" y="557167"/>
                    <a:pt x="6152" y="560977"/>
                    <a:pt x="437" y="560977"/>
                  </a:cubicBezTo>
                  <a:cubicBezTo>
                    <a:pt x="-1468" y="552405"/>
                    <a:pt x="3295" y="544785"/>
                    <a:pt x="6152" y="537165"/>
                  </a:cubicBezTo>
                  <a:cubicBezTo>
                    <a:pt x="23297" y="491445"/>
                    <a:pt x="43300" y="446677"/>
                    <a:pt x="68065" y="404767"/>
                  </a:cubicBezTo>
                  <a:cubicBezTo>
                    <a:pt x="95687" y="358095"/>
                    <a:pt x="135692" y="330472"/>
                    <a:pt x="192842" y="331425"/>
                  </a:cubicBezTo>
                  <a:cubicBezTo>
                    <a:pt x="218560" y="331425"/>
                    <a:pt x="241420" y="343807"/>
                    <a:pt x="263327" y="357142"/>
                  </a:cubicBezTo>
                  <a:cubicBezTo>
                    <a:pt x="295712" y="376192"/>
                    <a:pt x="327145" y="398100"/>
                    <a:pt x="363340" y="411435"/>
                  </a:cubicBezTo>
                  <a:cubicBezTo>
                    <a:pt x="390010" y="420960"/>
                    <a:pt x="417632" y="426675"/>
                    <a:pt x="446207" y="425722"/>
                  </a:cubicBezTo>
                  <a:cubicBezTo>
                    <a:pt x="457637" y="425722"/>
                    <a:pt x="459542" y="422865"/>
                    <a:pt x="453827" y="412387"/>
                  </a:cubicBezTo>
                  <a:cubicBezTo>
                    <a:pt x="450970" y="406672"/>
                    <a:pt x="447160" y="400957"/>
                    <a:pt x="443350" y="395242"/>
                  </a:cubicBezTo>
                  <a:cubicBezTo>
                    <a:pt x="437635" y="387622"/>
                    <a:pt x="432872" y="380002"/>
                    <a:pt x="430967" y="371430"/>
                  </a:cubicBezTo>
                  <a:cubicBezTo>
                    <a:pt x="429062" y="365715"/>
                    <a:pt x="430015" y="360952"/>
                    <a:pt x="437635" y="361905"/>
                  </a:cubicBezTo>
                  <a:cubicBezTo>
                    <a:pt x="451922" y="363810"/>
                    <a:pt x="461447" y="360000"/>
                    <a:pt x="469067" y="346665"/>
                  </a:cubicBezTo>
                  <a:cubicBezTo>
                    <a:pt x="477640" y="331425"/>
                    <a:pt x="492880" y="324757"/>
                    <a:pt x="510977" y="328567"/>
                  </a:cubicBezTo>
                  <a:cubicBezTo>
                    <a:pt x="516692" y="329520"/>
                    <a:pt x="520502" y="327615"/>
                    <a:pt x="524313" y="323805"/>
                  </a:cubicBezTo>
                  <a:cubicBezTo>
                    <a:pt x="529075" y="318090"/>
                    <a:pt x="534790" y="312375"/>
                    <a:pt x="540505" y="304755"/>
                  </a:cubicBezTo>
                  <a:cubicBezTo>
                    <a:pt x="543363" y="316185"/>
                    <a:pt x="545267" y="326662"/>
                    <a:pt x="543363" y="337140"/>
                  </a:cubicBezTo>
                  <a:cubicBezTo>
                    <a:pt x="542410" y="345712"/>
                    <a:pt x="542410" y="354285"/>
                    <a:pt x="544315" y="361905"/>
                  </a:cubicBezTo>
                  <a:cubicBezTo>
                    <a:pt x="547172" y="373335"/>
                    <a:pt x="550030" y="375240"/>
                    <a:pt x="559555" y="366667"/>
                  </a:cubicBezTo>
                  <a:cubicBezTo>
                    <a:pt x="581463" y="348570"/>
                    <a:pt x="595750" y="324757"/>
                    <a:pt x="609085" y="299992"/>
                  </a:cubicBezTo>
                  <a:cubicBezTo>
                    <a:pt x="629088" y="261892"/>
                    <a:pt x="641470" y="220935"/>
                    <a:pt x="655757" y="179977"/>
                  </a:cubicBezTo>
                  <a:cubicBezTo>
                    <a:pt x="669092" y="143782"/>
                    <a:pt x="681475" y="106635"/>
                    <a:pt x="702430" y="73297"/>
                  </a:cubicBezTo>
                  <a:cubicBezTo>
                    <a:pt x="715765" y="52342"/>
                    <a:pt x="732910" y="33292"/>
                    <a:pt x="754817" y="19957"/>
                  </a:cubicBezTo>
                  <a:cubicBezTo>
                    <a:pt x="790060" y="-2903"/>
                    <a:pt x="828160" y="-4808"/>
                    <a:pt x="866260" y="7575"/>
                  </a:cubicBezTo>
                  <a:cubicBezTo>
                    <a:pt x="904360" y="18052"/>
                    <a:pt x="935792" y="38055"/>
                    <a:pt x="971988" y="59010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B30AAA0-C220-407C-8D7B-24972E17E943}"/>
                </a:ext>
              </a:extLst>
            </p:cNvPr>
            <p:cNvSpPr/>
            <p:nvPr/>
          </p:nvSpPr>
          <p:spPr>
            <a:xfrm>
              <a:off x="8157243" y="1920299"/>
              <a:ext cx="770912" cy="745215"/>
            </a:xfrm>
            <a:custGeom>
              <a:avLst/>
              <a:gdLst>
                <a:gd name="connsiteX0" fmla="*/ 62751 w 285750"/>
                <a:gd name="connsiteY0" fmla="*/ 284717 h 276225"/>
                <a:gd name="connsiteX1" fmla="*/ 47511 w 285750"/>
                <a:gd name="connsiteY1" fmla="*/ 278049 h 276225"/>
                <a:gd name="connsiteX2" fmla="*/ 5601 w 285750"/>
                <a:gd name="connsiteY2" fmla="*/ 234234 h 276225"/>
                <a:gd name="connsiteX3" fmla="*/ 6554 w 285750"/>
                <a:gd name="connsiteY3" fmla="*/ 208517 h 276225"/>
                <a:gd name="connsiteX4" fmla="*/ 53226 w 285750"/>
                <a:gd name="connsiteY4" fmla="*/ 177084 h 276225"/>
                <a:gd name="connsiteX5" fmla="*/ 58941 w 285750"/>
                <a:gd name="connsiteY5" fmla="*/ 169464 h 276225"/>
                <a:gd name="connsiteX6" fmla="*/ 104661 w 285750"/>
                <a:gd name="connsiteY6" fmla="*/ 127554 h 276225"/>
                <a:gd name="connsiteX7" fmla="*/ 112281 w 285750"/>
                <a:gd name="connsiteY7" fmla="*/ 118029 h 276225"/>
                <a:gd name="connsiteX8" fmla="*/ 148476 w 285750"/>
                <a:gd name="connsiteY8" fmla="*/ 78024 h 276225"/>
                <a:gd name="connsiteX9" fmla="*/ 156096 w 285750"/>
                <a:gd name="connsiteY9" fmla="*/ 70404 h 276225"/>
                <a:gd name="connsiteX10" fmla="*/ 164669 w 285750"/>
                <a:gd name="connsiteY10" fmla="*/ 55164 h 276225"/>
                <a:gd name="connsiteX11" fmla="*/ 200864 w 285750"/>
                <a:gd name="connsiteY11" fmla="*/ 22779 h 276225"/>
                <a:gd name="connsiteX12" fmla="*/ 212294 w 285750"/>
                <a:gd name="connsiteY12" fmla="*/ 8492 h 276225"/>
                <a:gd name="connsiteX13" fmla="*/ 242774 w 285750"/>
                <a:gd name="connsiteY13" fmla="*/ 6587 h 276225"/>
                <a:gd name="connsiteX14" fmla="*/ 256109 w 285750"/>
                <a:gd name="connsiteY14" fmla="*/ 21827 h 276225"/>
                <a:gd name="connsiteX15" fmla="*/ 277064 w 285750"/>
                <a:gd name="connsiteY15" fmla="*/ 42782 h 276225"/>
                <a:gd name="connsiteX16" fmla="*/ 276111 w 285750"/>
                <a:gd name="connsiteY16" fmla="*/ 82787 h 276225"/>
                <a:gd name="connsiteX17" fmla="*/ 259919 w 285750"/>
                <a:gd name="connsiteY17" fmla="*/ 98027 h 276225"/>
                <a:gd name="connsiteX18" fmla="*/ 227534 w 285750"/>
                <a:gd name="connsiteY18" fmla="*/ 128507 h 276225"/>
                <a:gd name="connsiteX19" fmla="*/ 202769 w 285750"/>
                <a:gd name="connsiteY19" fmla="*/ 154224 h 276225"/>
                <a:gd name="connsiteX20" fmla="*/ 169431 w 285750"/>
                <a:gd name="connsiteY20" fmla="*/ 176132 h 276225"/>
                <a:gd name="connsiteX21" fmla="*/ 158001 w 285750"/>
                <a:gd name="connsiteY21" fmla="*/ 186609 h 276225"/>
                <a:gd name="connsiteX22" fmla="*/ 120854 w 285750"/>
                <a:gd name="connsiteY22" fmla="*/ 226614 h 276225"/>
                <a:gd name="connsiteX23" fmla="*/ 107519 w 285750"/>
                <a:gd name="connsiteY23" fmla="*/ 239949 h 276225"/>
                <a:gd name="connsiteX24" fmla="*/ 97994 w 285750"/>
                <a:gd name="connsiteY24" fmla="*/ 256142 h 276225"/>
                <a:gd name="connsiteX25" fmla="*/ 73229 w 285750"/>
                <a:gd name="connsiteY25" fmla="*/ 279954 h 276225"/>
                <a:gd name="connsiteX26" fmla="*/ 62751 w 285750"/>
                <a:gd name="connsiteY26" fmla="*/ 284717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85750" h="276225">
                  <a:moveTo>
                    <a:pt x="62751" y="284717"/>
                  </a:moveTo>
                  <a:cubicBezTo>
                    <a:pt x="57036" y="284717"/>
                    <a:pt x="51321" y="282812"/>
                    <a:pt x="47511" y="278049"/>
                  </a:cubicBezTo>
                  <a:cubicBezTo>
                    <a:pt x="33224" y="263762"/>
                    <a:pt x="18936" y="249474"/>
                    <a:pt x="5601" y="234234"/>
                  </a:cubicBezTo>
                  <a:cubicBezTo>
                    <a:pt x="-2019" y="225662"/>
                    <a:pt x="-2019" y="216137"/>
                    <a:pt x="6554" y="208517"/>
                  </a:cubicBezTo>
                  <a:cubicBezTo>
                    <a:pt x="20841" y="195182"/>
                    <a:pt x="31319" y="178037"/>
                    <a:pt x="53226" y="177084"/>
                  </a:cubicBezTo>
                  <a:cubicBezTo>
                    <a:pt x="57989" y="177084"/>
                    <a:pt x="57989" y="172322"/>
                    <a:pt x="58941" y="169464"/>
                  </a:cubicBezTo>
                  <a:cubicBezTo>
                    <a:pt x="64656" y="145652"/>
                    <a:pt x="79896" y="131364"/>
                    <a:pt x="104661" y="127554"/>
                  </a:cubicBezTo>
                  <a:cubicBezTo>
                    <a:pt x="110376" y="126602"/>
                    <a:pt x="111329" y="122792"/>
                    <a:pt x="112281" y="118029"/>
                  </a:cubicBezTo>
                  <a:cubicBezTo>
                    <a:pt x="116091" y="97074"/>
                    <a:pt x="128474" y="84692"/>
                    <a:pt x="148476" y="78024"/>
                  </a:cubicBezTo>
                  <a:cubicBezTo>
                    <a:pt x="152286" y="77072"/>
                    <a:pt x="156096" y="75167"/>
                    <a:pt x="156096" y="70404"/>
                  </a:cubicBezTo>
                  <a:cubicBezTo>
                    <a:pt x="156096" y="63737"/>
                    <a:pt x="159906" y="58022"/>
                    <a:pt x="164669" y="55164"/>
                  </a:cubicBezTo>
                  <a:cubicBezTo>
                    <a:pt x="178956" y="46592"/>
                    <a:pt x="185624" y="30399"/>
                    <a:pt x="200864" y="22779"/>
                  </a:cubicBezTo>
                  <a:cubicBezTo>
                    <a:pt x="205626" y="20874"/>
                    <a:pt x="207531" y="13254"/>
                    <a:pt x="212294" y="8492"/>
                  </a:cubicBezTo>
                  <a:cubicBezTo>
                    <a:pt x="222771" y="-1986"/>
                    <a:pt x="232296" y="-2938"/>
                    <a:pt x="242774" y="6587"/>
                  </a:cubicBezTo>
                  <a:cubicBezTo>
                    <a:pt x="247536" y="11349"/>
                    <a:pt x="252299" y="16112"/>
                    <a:pt x="256109" y="21827"/>
                  </a:cubicBezTo>
                  <a:cubicBezTo>
                    <a:pt x="261824" y="29447"/>
                    <a:pt x="268491" y="37067"/>
                    <a:pt x="277064" y="42782"/>
                  </a:cubicBezTo>
                  <a:cubicBezTo>
                    <a:pt x="293256" y="55164"/>
                    <a:pt x="293256" y="71357"/>
                    <a:pt x="276111" y="82787"/>
                  </a:cubicBezTo>
                  <a:cubicBezTo>
                    <a:pt x="269444" y="87549"/>
                    <a:pt x="265634" y="93264"/>
                    <a:pt x="259919" y="98027"/>
                  </a:cubicBezTo>
                  <a:cubicBezTo>
                    <a:pt x="248489" y="107552"/>
                    <a:pt x="239916" y="122792"/>
                    <a:pt x="227534" y="128507"/>
                  </a:cubicBezTo>
                  <a:cubicBezTo>
                    <a:pt x="214199" y="134222"/>
                    <a:pt x="209436" y="143747"/>
                    <a:pt x="202769" y="154224"/>
                  </a:cubicBezTo>
                  <a:cubicBezTo>
                    <a:pt x="195149" y="165654"/>
                    <a:pt x="183719" y="174227"/>
                    <a:pt x="169431" y="176132"/>
                  </a:cubicBezTo>
                  <a:cubicBezTo>
                    <a:pt x="163716" y="177084"/>
                    <a:pt x="158954" y="178989"/>
                    <a:pt x="158001" y="186609"/>
                  </a:cubicBezTo>
                  <a:cubicBezTo>
                    <a:pt x="154191" y="207564"/>
                    <a:pt x="141809" y="220899"/>
                    <a:pt x="120854" y="226614"/>
                  </a:cubicBezTo>
                  <a:cubicBezTo>
                    <a:pt x="113234" y="228519"/>
                    <a:pt x="108471" y="231377"/>
                    <a:pt x="107519" y="239949"/>
                  </a:cubicBezTo>
                  <a:cubicBezTo>
                    <a:pt x="106566" y="246617"/>
                    <a:pt x="101804" y="251379"/>
                    <a:pt x="97994" y="256142"/>
                  </a:cubicBezTo>
                  <a:cubicBezTo>
                    <a:pt x="90374" y="264714"/>
                    <a:pt x="81801" y="272334"/>
                    <a:pt x="73229" y="279954"/>
                  </a:cubicBezTo>
                  <a:cubicBezTo>
                    <a:pt x="70371" y="283764"/>
                    <a:pt x="67514" y="284717"/>
                    <a:pt x="62751" y="28471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0D635DE8-530C-4479-A0D9-721AF5A29E91}"/>
                </a:ext>
              </a:extLst>
            </p:cNvPr>
            <p:cNvSpPr/>
            <p:nvPr/>
          </p:nvSpPr>
          <p:spPr>
            <a:xfrm>
              <a:off x="8176705" y="3978884"/>
              <a:ext cx="2415524" cy="1618916"/>
            </a:xfrm>
            <a:custGeom>
              <a:avLst/>
              <a:gdLst>
                <a:gd name="connsiteX0" fmla="*/ 529882 w 895350"/>
                <a:gd name="connsiteY0" fmla="*/ 600854 h 600075"/>
                <a:gd name="connsiteX1" fmla="*/ 520357 w 895350"/>
                <a:gd name="connsiteY1" fmla="*/ 591329 h 600075"/>
                <a:gd name="connsiteX2" fmla="*/ 475590 w 895350"/>
                <a:gd name="connsiteY2" fmla="*/ 583709 h 600075"/>
                <a:gd name="connsiteX3" fmla="*/ 451777 w 895350"/>
                <a:gd name="connsiteY3" fmla="*/ 599902 h 600075"/>
                <a:gd name="connsiteX4" fmla="*/ 432727 w 895350"/>
                <a:gd name="connsiteY4" fmla="*/ 578947 h 600075"/>
                <a:gd name="connsiteX5" fmla="*/ 345097 w 895350"/>
                <a:gd name="connsiteY5" fmla="*/ 573232 h 600075"/>
                <a:gd name="connsiteX6" fmla="*/ 316522 w 895350"/>
                <a:gd name="connsiteY6" fmla="*/ 597044 h 600075"/>
                <a:gd name="connsiteX7" fmla="*/ 304140 w 895350"/>
                <a:gd name="connsiteY7" fmla="*/ 596092 h 600075"/>
                <a:gd name="connsiteX8" fmla="*/ 244132 w 895350"/>
                <a:gd name="connsiteY8" fmla="*/ 543704 h 600075"/>
                <a:gd name="connsiteX9" fmla="*/ 136500 w 895350"/>
                <a:gd name="connsiteY9" fmla="*/ 582757 h 600075"/>
                <a:gd name="connsiteX10" fmla="*/ 129832 w 895350"/>
                <a:gd name="connsiteY10" fmla="*/ 590377 h 600075"/>
                <a:gd name="connsiteX11" fmla="*/ 126975 w 895350"/>
                <a:gd name="connsiteY11" fmla="*/ 591329 h 600075"/>
                <a:gd name="connsiteX12" fmla="*/ 120307 w 895350"/>
                <a:gd name="connsiteY12" fmla="*/ 576089 h 600075"/>
                <a:gd name="connsiteX13" fmla="*/ 59347 w 895350"/>
                <a:gd name="connsiteY13" fmla="*/ 514177 h 600075"/>
                <a:gd name="connsiteX14" fmla="*/ 7912 w 895350"/>
                <a:gd name="connsiteY14" fmla="*/ 511319 h 600075"/>
                <a:gd name="connsiteX15" fmla="*/ 1245 w 895350"/>
                <a:gd name="connsiteY15" fmla="*/ 505604 h 600075"/>
                <a:gd name="connsiteX16" fmla="*/ 63157 w 895350"/>
                <a:gd name="connsiteY16" fmla="*/ 383684 h 600075"/>
                <a:gd name="connsiteX17" fmla="*/ 162217 w 895350"/>
                <a:gd name="connsiteY17" fmla="*/ 332249 h 600075"/>
                <a:gd name="connsiteX18" fmla="*/ 215557 w 895350"/>
                <a:gd name="connsiteY18" fmla="*/ 349394 h 600075"/>
                <a:gd name="connsiteX19" fmla="*/ 302235 w 895350"/>
                <a:gd name="connsiteY19" fmla="*/ 399877 h 600075"/>
                <a:gd name="connsiteX20" fmla="*/ 420345 w 895350"/>
                <a:gd name="connsiteY20" fmla="*/ 426547 h 600075"/>
                <a:gd name="connsiteX21" fmla="*/ 441300 w 895350"/>
                <a:gd name="connsiteY21" fmla="*/ 397019 h 600075"/>
                <a:gd name="connsiteX22" fmla="*/ 426060 w 895350"/>
                <a:gd name="connsiteY22" fmla="*/ 370349 h 600075"/>
                <a:gd name="connsiteX23" fmla="*/ 428917 w 895350"/>
                <a:gd name="connsiteY23" fmla="*/ 361777 h 600075"/>
                <a:gd name="connsiteX24" fmla="*/ 447967 w 895350"/>
                <a:gd name="connsiteY24" fmla="*/ 346537 h 600075"/>
                <a:gd name="connsiteX25" fmla="*/ 483210 w 895350"/>
                <a:gd name="connsiteY25" fmla="*/ 328439 h 600075"/>
                <a:gd name="connsiteX26" fmla="*/ 499402 w 895350"/>
                <a:gd name="connsiteY26" fmla="*/ 345584 h 600075"/>
                <a:gd name="connsiteX27" fmla="*/ 512737 w 895350"/>
                <a:gd name="connsiteY27" fmla="*/ 371302 h 600075"/>
                <a:gd name="connsiteX28" fmla="*/ 541312 w 895350"/>
                <a:gd name="connsiteY28" fmla="*/ 360824 h 600075"/>
                <a:gd name="connsiteX29" fmla="*/ 604177 w 895350"/>
                <a:gd name="connsiteY29" fmla="*/ 269384 h 600075"/>
                <a:gd name="connsiteX30" fmla="*/ 649897 w 895350"/>
                <a:gd name="connsiteY30" fmla="*/ 143654 h 600075"/>
                <a:gd name="connsiteX31" fmla="*/ 703237 w 895350"/>
                <a:gd name="connsiteY31" fmla="*/ 43642 h 600075"/>
                <a:gd name="connsiteX32" fmla="*/ 838492 w 895350"/>
                <a:gd name="connsiteY32" fmla="*/ 9352 h 600075"/>
                <a:gd name="connsiteX33" fmla="*/ 897547 w 895350"/>
                <a:gd name="connsiteY33" fmla="*/ 37927 h 600075"/>
                <a:gd name="connsiteX34" fmla="*/ 898500 w 895350"/>
                <a:gd name="connsiteY34" fmla="*/ 47452 h 600075"/>
                <a:gd name="connsiteX35" fmla="*/ 840397 w 895350"/>
                <a:gd name="connsiteY35" fmla="*/ 210329 h 600075"/>
                <a:gd name="connsiteX36" fmla="*/ 830872 w 895350"/>
                <a:gd name="connsiteY36" fmla="*/ 221759 h 600075"/>
                <a:gd name="connsiteX37" fmla="*/ 746100 w 895350"/>
                <a:gd name="connsiteY37" fmla="*/ 263669 h 600075"/>
                <a:gd name="connsiteX38" fmla="*/ 706095 w 895350"/>
                <a:gd name="connsiteY38" fmla="*/ 383684 h 600075"/>
                <a:gd name="connsiteX39" fmla="*/ 695617 w 895350"/>
                <a:gd name="connsiteY39" fmla="*/ 396067 h 600075"/>
                <a:gd name="connsiteX40" fmla="*/ 599415 w 895350"/>
                <a:gd name="connsiteY40" fmla="*/ 513224 h 600075"/>
                <a:gd name="connsiteX41" fmla="*/ 592747 w 895350"/>
                <a:gd name="connsiteY41" fmla="*/ 520844 h 600075"/>
                <a:gd name="connsiteX42" fmla="*/ 544170 w 895350"/>
                <a:gd name="connsiteY42" fmla="*/ 550372 h 600075"/>
                <a:gd name="connsiteX43" fmla="*/ 531787 w 895350"/>
                <a:gd name="connsiteY43" fmla="*/ 587519 h 600075"/>
                <a:gd name="connsiteX44" fmla="*/ 529882 w 895350"/>
                <a:gd name="connsiteY44" fmla="*/ 600854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95350" h="600075">
                  <a:moveTo>
                    <a:pt x="529882" y="600854"/>
                  </a:moveTo>
                  <a:cubicBezTo>
                    <a:pt x="525120" y="599902"/>
                    <a:pt x="523215" y="595139"/>
                    <a:pt x="520357" y="591329"/>
                  </a:cubicBezTo>
                  <a:cubicBezTo>
                    <a:pt x="506070" y="576089"/>
                    <a:pt x="493687" y="573232"/>
                    <a:pt x="475590" y="583709"/>
                  </a:cubicBezTo>
                  <a:cubicBezTo>
                    <a:pt x="467017" y="588472"/>
                    <a:pt x="459397" y="599902"/>
                    <a:pt x="451777" y="599902"/>
                  </a:cubicBezTo>
                  <a:cubicBezTo>
                    <a:pt x="443205" y="599902"/>
                    <a:pt x="440347" y="585614"/>
                    <a:pt x="432727" y="578947"/>
                  </a:cubicBezTo>
                  <a:cubicBezTo>
                    <a:pt x="410820" y="559897"/>
                    <a:pt x="372720" y="557039"/>
                    <a:pt x="345097" y="573232"/>
                  </a:cubicBezTo>
                  <a:cubicBezTo>
                    <a:pt x="334620" y="579899"/>
                    <a:pt x="324142" y="587519"/>
                    <a:pt x="316522" y="597044"/>
                  </a:cubicBezTo>
                  <a:cubicBezTo>
                    <a:pt x="310807" y="603712"/>
                    <a:pt x="308902" y="603712"/>
                    <a:pt x="304140" y="596092"/>
                  </a:cubicBezTo>
                  <a:cubicBezTo>
                    <a:pt x="290805" y="570374"/>
                    <a:pt x="271755" y="551324"/>
                    <a:pt x="244132" y="543704"/>
                  </a:cubicBezTo>
                  <a:cubicBezTo>
                    <a:pt x="200317" y="533227"/>
                    <a:pt x="165075" y="549419"/>
                    <a:pt x="136500" y="582757"/>
                  </a:cubicBezTo>
                  <a:cubicBezTo>
                    <a:pt x="134595" y="585614"/>
                    <a:pt x="132690" y="588472"/>
                    <a:pt x="129832" y="590377"/>
                  </a:cubicBezTo>
                  <a:cubicBezTo>
                    <a:pt x="129832" y="590377"/>
                    <a:pt x="128880" y="590377"/>
                    <a:pt x="126975" y="591329"/>
                  </a:cubicBezTo>
                  <a:cubicBezTo>
                    <a:pt x="125070" y="586567"/>
                    <a:pt x="123165" y="580852"/>
                    <a:pt x="120307" y="576089"/>
                  </a:cubicBezTo>
                  <a:cubicBezTo>
                    <a:pt x="106972" y="548467"/>
                    <a:pt x="88875" y="525607"/>
                    <a:pt x="59347" y="514177"/>
                  </a:cubicBezTo>
                  <a:cubicBezTo>
                    <a:pt x="42202" y="507509"/>
                    <a:pt x="25057" y="506557"/>
                    <a:pt x="7912" y="511319"/>
                  </a:cubicBezTo>
                  <a:cubicBezTo>
                    <a:pt x="3150" y="512272"/>
                    <a:pt x="-2565" y="513224"/>
                    <a:pt x="1245" y="505604"/>
                  </a:cubicBezTo>
                  <a:cubicBezTo>
                    <a:pt x="20295" y="464647"/>
                    <a:pt x="35535" y="420832"/>
                    <a:pt x="63157" y="383684"/>
                  </a:cubicBezTo>
                  <a:cubicBezTo>
                    <a:pt x="87922" y="351299"/>
                    <a:pt x="120307" y="331297"/>
                    <a:pt x="162217" y="332249"/>
                  </a:cubicBezTo>
                  <a:cubicBezTo>
                    <a:pt x="182220" y="332249"/>
                    <a:pt x="199365" y="340822"/>
                    <a:pt x="215557" y="349394"/>
                  </a:cubicBezTo>
                  <a:cubicBezTo>
                    <a:pt x="245085" y="365587"/>
                    <a:pt x="271755" y="385589"/>
                    <a:pt x="302235" y="399877"/>
                  </a:cubicBezTo>
                  <a:cubicBezTo>
                    <a:pt x="339382" y="417022"/>
                    <a:pt x="378435" y="427499"/>
                    <a:pt x="420345" y="426547"/>
                  </a:cubicBezTo>
                  <a:cubicBezTo>
                    <a:pt x="439395" y="425594"/>
                    <a:pt x="447015" y="416069"/>
                    <a:pt x="441300" y="397019"/>
                  </a:cubicBezTo>
                  <a:cubicBezTo>
                    <a:pt x="438442" y="386542"/>
                    <a:pt x="431775" y="378922"/>
                    <a:pt x="426060" y="370349"/>
                  </a:cubicBezTo>
                  <a:cubicBezTo>
                    <a:pt x="423202" y="366539"/>
                    <a:pt x="422250" y="362729"/>
                    <a:pt x="428917" y="361777"/>
                  </a:cubicBezTo>
                  <a:cubicBezTo>
                    <a:pt x="437490" y="360824"/>
                    <a:pt x="444157" y="354157"/>
                    <a:pt x="447967" y="346537"/>
                  </a:cubicBezTo>
                  <a:cubicBezTo>
                    <a:pt x="455587" y="332249"/>
                    <a:pt x="465112" y="327487"/>
                    <a:pt x="483210" y="328439"/>
                  </a:cubicBezTo>
                  <a:cubicBezTo>
                    <a:pt x="498450" y="329392"/>
                    <a:pt x="498450" y="335107"/>
                    <a:pt x="499402" y="345584"/>
                  </a:cubicBezTo>
                  <a:cubicBezTo>
                    <a:pt x="500355" y="355109"/>
                    <a:pt x="501307" y="366539"/>
                    <a:pt x="512737" y="371302"/>
                  </a:cubicBezTo>
                  <a:cubicBezTo>
                    <a:pt x="524167" y="376064"/>
                    <a:pt x="532740" y="368444"/>
                    <a:pt x="541312" y="360824"/>
                  </a:cubicBezTo>
                  <a:cubicBezTo>
                    <a:pt x="569887" y="335107"/>
                    <a:pt x="588937" y="303674"/>
                    <a:pt x="604177" y="269384"/>
                  </a:cubicBezTo>
                  <a:cubicBezTo>
                    <a:pt x="622275" y="228427"/>
                    <a:pt x="634657" y="185564"/>
                    <a:pt x="649897" y="143654"/>
                  </a:cubicBezTo>
                  <a:cubicBezTo>
                    <a:pt x="663232" y="108412"/>
                    <a:pt x="677520" y="72217"/>
                    <a:pt x="703237" y="43642"/>
                  </a:cubicBezTo>
                  <a:cubicBezTo>
                    <a:pt x="739432" y="1732"/>
                    <a:pt x="786105" y="-10651"/>
                    <a:pt x="838492" y="9352"/>
                  </a:cubicBezTo>
                  <a:cubicBezTo>
                    <a:pt x="859447" y="16972"/>
                    <a:pt x="878497" y="27449"/>
                    <a:pt x="897547" y="37927"/>
                  </a:cubicBezTo>
                  <a:cubicBezTo>
                    <a:pt x="903262" y="41737"/>
                    <a:pt x="903262" y="43642"/>
                    <a:pt x="898500" y="47452"/>
                  </a:cubicBezTo>
                  <a:cubicBezTo>
                    <a:pt x="842302" y="88409"/>
                    <a:pt x="829920" y="145559"/>
                    <a:pt x="840397" y="210329"/>
                  </a:cubicBezTo>
                  <a:cubicBezTo>
                    <a:pt x="842302" y="219854"/>
                    <a:pt x="841350" y="221759"/>
                    <a:pt x="830872" y="221759"/>
                  </a:cubicBezTo>
                  <a:cubicBezTo>
                    <a:pt x="796582" y="221759"/>
                    <a:pt x="768960" y="237952"/>
                    <a:pt x="746100" y="263669"/>
                  </a:cubicBezTo>
                  <a:cubicBezTo>
                    <a:pt x="715620" y="297959"/>
                    <a:pt x="701332" y="337964"/>
                    <a:pt x="706095" y="383684"/>
                  </a:cubicBezTo>
                  <a:cubicBezTo>
                    <a:pt x="707047" y="392257"/>
                    <a:pt x="705142" y="395114"/>
                    <a:pt x="695617" y="396067"/>
                  </a:cubicBezTo>
                  <a:cubicBezTo>
                    <a:pt x="634657" y="402734"/>
                    <a:pt x="594652" y="451312"/>
                    <a:pt x="599415" y="513224"/>
                  </a:cubicBezTo>
                  <a:cubicBezTo>
                    <a:pt x="599415" y="518939"/>
                    <a:pt x="598462" y="520844"/>
                    <a:pt x="592747" y="520844"/>
                  </a:cubicBezTo>
                  <a:cubicBezTo>
                    <a:pt x="572745" y="523702"/>
                    <a:pt x="557505" y="536084"/>
                    <a:pt x="544170" y="550372"/>
                  </a:cubicBezTo>
                  <a:cubicBezTo>
                    <a:pt x="534645" y="560849"/>
                    <a:pt x="532740" y="574184"/>
                    <a:pt x="531787" y="587519"/>
                  </a:cubicBezTo>
                  <a:cubicBezTo>
                    <a:pt x="532740" y="593234"/>
                    <a:pt x="533692" y="597044"/>
                    <a:pt x="529882" y="60085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FBD4265-49E2-4B01-97D4-4848219EFBAE}"/>
                </a:ext>
              </a:extLst>
            </p:cNvPr>
            <p:cNvSpPr/>
            <p:nvPr/>
          </p:nvSpPr>
          <p:spPr>
            <a:xfrm>
              <a:off x="8203265" y="1966335"/>
              <a:ext cx="693745" cy="680490"/>
            </a:xfrm>
            <a:custGeom>
              <a:avLst/>
              <a:gdLst>
                <a:gd name="connsiteX0" fmla="*/ 143831 w 693745"/>
                <a:gd name="connsiteY0" fmla="*/ 565338 h 680490"/>
                <a:gd name="connsiteX1" fmla="*/ 100144 w 693745"/>
                <a:gd name="connsiteY1" fmla="*/ 603883 h 680490"/>
                <a:gd name="connsiteX2" fmla="*/ 125841 w 693745"/>
                <a:gd name="connsiteY2" fmla="*/ 627012 h 680490"/>
                <a:gd name="connsiteX3" fmla="*/ 164389 w 693745"/>
                <a:gd name="connsiteY3" fmla="*/ 583325 h 680490"/>
                <a:gd name="connsiteX4" fmla="*/ 143831 w 693745"/>
                <a:gd name="connsiteY4" fmla="*/ 565338 h 680490"/>
                <a:gd name="connsiteX5" fmla="*/ 92437 w 693745"/>
                <a:gd name="connsiteY5" fmla="*/ 516513 h 680490"/>
                <a:gd name="connsiteX6" fmla="*/ 51321 w 693745"/>
                <a:gd name="connsiteY6" fmla="*/ 549920 h 680490"/>
                <a:gd name="connsiteX7" fmla="*/ 71879 w 693745"/>
                <a:gd name="connsiteY7" fmla="*/ 570478 h 680490"/>
                <a:gd name="connsiteX8" fmla="*/ 105286 w 693745"/>
                <a:gd name="connsiteY8" fmla="*/ 531931 h 680490"/>
                <a:gd name="connsiteX9" fmla="*/ 92437 w 693745"/>
                <a:gd name="connsiteY9" fmla="*/ 516513 h 680490"/>
                <a:gd name="connsiteX10" fmla="*/ 97576 w 693745"/>
                <a:gd name="connsiteY10" fmla="*/ 475397 h 680490"/>
                <a:gd name="connsiteX11" fmla="*/ 141260 w 693745"/>
                <a:gd name="connsiteY11" fmla="*/ 506234 h 680490"/>
                <a:gd name="connsiteX12" fmla="*/ 164389 w 693745"/>
                <a:gd name="connsiteY12" fmla="*/ 529362 h 680490"/>
                <a:gd name="connsiteX13" fmla="*/ 197796 w 693745"/>
                <a:gd name="connsiteY13" fmla="*/ 609022 h 680490"/>
                <a:gd name="connsiteX14" fmla="*/ 133552 w 693745"/>
                <a:gd name="connsiteY14" fmla="*/ 675835 h 680490"/>
                <a:gd name="connsiteX15" fmla="*/ 110423 w 693745"/>
                <a:gd name="connsiteY15" fmla="*/ 673266 h 680490"/>
                <a:gd name="connsiteX16" fmla="*/ 7635 w 693745"/>
                <a:gd name="connsiteY16" fmla="*/ 567907 h 680490"/>
                <a:gd name="connsiteX17" fmla="*/ 5066 w 693745"/>
                <a:gd name="connsiteY17" fmla="*/ 547349 h 680490"/>
                <a:gd name="connsiteX18" fmla="*/ 74447 w 693745"/>
                <a:gd name="connsiteY18" fmla="*/ 483105 h 680490"/>
                <a:gd name="connsiteX19" fmla="*/ 97576 w 693745"/>
                <a:gd name="connsiteY19" fmla="*/ 475397 h 680490"/>
                <a:gd name="connsiteX20" fmla="*/ 236340 w 693745"/>
                <a:gd name="connsiteY20" fmla="*/ 382889 h 680490"/>
                <a:gd name="connsiteX21" fmla="*/ 192654 w 693745"/>
                <a:gd name="connsiteY21" fmla="*/ 426575 h 680490"/>
                <a:gd name="connsiteX22" fmla="*/ 256898 w 693745"/>
                <a:gd name="connsiteY22" fmla="*/ 490817 h 680490"/>
                <a:gd name="connsiteX23" fmla="*/ 300582 w 693745"/>
                <a:gd name="connsiteY23" fmla="*/ 447133 h 680490"/>
                <a:gd name="connsiteX24" fmla="*/ 236340 w 693745"/>
                <a:gd name="connsiteY24" fmla="*/ 382889 h 680490"/>
                <a:gd name="connsiteX25" fmla="*/ 241480 w 693745"/>
                <a:gd name="connsiteY25" fmla="*/ 341773 h 680490"/>
                <a:gd name="connsiteX26" fmla="*/ 341697 w 693745"/>
                <a:gd name="connsiteY26" fmla="*/ 439422 h 680490"/>
                <a:gd name="connsiteX27" fmla="*/ 251756 w 693745"/>
                <a:gd name="connsiteY27" fmla="*/ 529364 h 680490"/>
                <a:gd name="connsiteX28" fmla="*/ 151539 w 693745"/>
                <a:gd name="connsiteY28" fmla="*/ 429143 h 680490"/>
                <a:gd name="connsiteX29" fmla="*/ 241480 w 693745"/>
                <a:gd name="connsiteY29" fmla="*/ 341773 h 680490"/>
                <a:gd name="connsiteX30" fmla="*/ 377672 w 693745"/>
                <a:gd name="connsiteY30" fmla="*/ 241555 h 680490"/>
                <a:gd name="connsiteX31" fmla="*/ 336557 w 693745"/>
                <a:gd name="connsiteY31" fmla="*/ 285239 h 680490"/>
                <a:gd name="connsiteX32" fmla="*/ 398230 w 693745"/>
                <a:gd name="connsiteY32" fmla="*/ 349483 h 680490"/>
                <a:gd name="connsiteX33" fmla="*/ 441916 w 693745"/>
                <a:gd name="connsiteY33" fmla="*/ 305796 h 680490"/>
                <a:gd name="connsiteX34" fmla="*/ 377672 w 693745"/>
                <a:gd name="connsiteY34" fmla="*/ 241555 h 680490"/>
                <a:gd name="connsiteX35" fmla="*/ 539566 w 693745"/>
                <a:gd name="connsiteY35" fmla="*/ 226134 h 680490"/>
                <a:gd name="connsiteX36" fmla="*/ 562692 w 693745"/>
                <a:gd name="connsiteY36" fmla="*/ 249263 h 680490"/>
                <a:gd name="connsiteX37" fmla="*/ 539566 w 693745"/>
                <a:gd name="connsiteY37" fmla="*/ 269820 h 680490"/>
                <a:gd name="connsiteX38" fmla="*/ 519008 w 693745"/>
                <a:gd name="connsiteY38" fmla="*/ 249263 h 680490"/>
                <a:gd name="connsiteX39" fmla="*/ 539566 w 693745"/>
                <a:gd name="connsiteY39" fmla="*/ 226134 h 680490"/>
                <a:gd name="connsiteX40" fmla="*/ 385383 w 693745"/>
                <a:gd name="connsiteY40" fmla="*/ 203008 h 680490"/>
                <a:gd name="connsiteX41" fmla="*/ 485600 w 693745"/>
                <a:gd name="connsiteY41" fmla="*/ 303225 h 680490"/>
                <a:gd name="connsiteX42" fmla="*/ 393091 w 693745"/>
                <a:gd name="connsiteY42" fmla="*/ 393167 h 680490"/>
                <a:gd name="connsiteX43" fmla="*/ 295442 w 693745"/>
                <a:gd name="connsiteY43" fmla="*/ 290378 h 680490"/>
                <a:gd name="connsiteX44" fmla="*/ 385383 w 693745"/>
                <a:gd name="connsiteY44" fmla="*/ 203008 h 680490"/>
                <a:gd name="connsiteX45" fmla="*/ 608946 w 693745"/>
                <a:gd name="connsiteY45" fmla="*/ 164464 h 680490"/>
                <a:gd name="connsiteX46" fmla="*/ 629504 w 693745"/>
                <a:gd name="connsiteY46" fmla="*/ 187590 h 680490"/>
                <a:gd name="connsiteX47" fmla="*/ 606375 w 693745"/>
                <a:gd name="connsiteY47" fmla="*/ 208150 h 680490"/>
                <a:gd name="connsiteX48" fmla="*/ 585818 w 693745"/>
                <a:gd name="connsiteY48" fmla="*/ 187590 h 680490"/>
                <a:gd name="connsiteX49" fmla="*/ 608946 w 693745"/>
                <a:gd name="connsiteY49" fmla="*/ 164464 h 680490"/>
                <a:gd name="connsiteX50" fmla="*/ 442237 w 693745"/>
                <a:gd name="connsiteY50" fmla="*/ 124955 h 680490"/>
                <a:gd name="connsiteX51" fmla="*/ 454764 w 693745"/>
                <a:gd name="connsiteY51" fmla="*/ 125919 h 680490"/>
                <a:gd name="connsiteX52" fmla="*/ 529287 w 693745"/>
                <a:gd name="connsiteY52" fmla="*/ 213286 h 680490"/>
                <a:gd name="connsiteX53" fmla="*/ 526716 w 693745"/>
                <a:gd name="connsiteY53" fmla="*/ 218426 h 680490"/>
                <a:gd name="connsiteX54" fmla="*/ 521576 w 693745"/>
                <a:gd name="connsiteY54" fmla="*/ 231276 h 680490"/>
                <a:gd name="connsiteX55" fmla="*/ 508729 w 693745"/>
                <a:gd name="connsiteY55" fmla="*/ 231276 h 680490"/>
                <a:gd name="connsiteX56" fmla="*/ 426499 w 693745"/>
                <a:gd name="connsiteY56" fmla="*/ 156756 h 680490"/>
                <a:gd name="connsiteX57" fmla="*/ 431638 w 693745"/>
                <a:gd name="connsiteY57" fmla="*/ 133627 h 680490"/>
                <a:gd name="connsiteX58" fmla="*/ 442237 w 693745"/>
                <a:gd name="connsiteY58" fmla="*/ 124955 h 680490"/>
                <a:gd name="connsiteX59" fmla="*/ 670619 w 693745"/>
                <a:gd name="connsiteY59" fmla="*/ 102788 h 680490"/>
                <a:gd name="connsiteX60" fmla="*/ 693745 w 693745"/>
                <a:gd name="connsiteY60" fmla="*/ 125917 h 680490"/>
                <a:gd name="connsiteX61" fmla="*/ 668048 w 693745"/>
                <a:gd name="connsiteY61" fmla="*/ 146474 h 680490"/>
                <a:gd name="connsiteX62" fmla="*/ 647491 w 693745"/>
                <a:gd name="connsiteY62" fmla="*/ 123346 h 680490"/>
                <a:gd name="connsiteX63" fmla="*/ 670619 w 693745"/>
                <a:gd name="connsiteY63" fmla="*/ 102788 h 680490"/>
                <a:gd name="connsiteX64" fmla="*/ 506158 w 693745"/>
                <a:gd name="connsiteY64" fmla="*/ 61676 h 680490"/>
                <a:gd name="connsiteX65" fmla="*/ 526716 w 693745"/>
                <a:gd name="connsiteY65" fmla="*/ 74526 h 680490"/>
                <a:gd name="connsiteX66" fmla="*/ 585820 w 693745"/>
                <a:gd name="connsiteY66" fmla="*/ 146475 h 680490"/>
                <a:gd name="connsiteX67" fmla="*/ 588389 w 693745"/>
                <a:gd name="connsiteY67" fmla="*/ 167032 h 680490"/>
                <a:gd name="connsiteX68" fmla="*/ 567831 w 693745"/>
                <a:gd name="connsiteY68" fmla="*/ 164464 h 680490"/>
                <a:gd name="connsiteX69" fmla="*/ 493311 w 693745"/>
                <a:gd name="connsiteY69" fmla="*/ 100223 h 680490"/>
                <a:gd name="connsiteX70" fmla="*/ 488172 w 693745"/>
                <a:gd name="connsiteY70" fmla="*/ 79665 h 680490"/>
                <a:gd name="connsiteX71" fmla="*/ 506158 w 693745"/>
                <a:gd name="connsiteY71" fmla="*/ 61676 h 680490"/>
                <a:gd name="connsiteX72" fmla="*/ 570399 w 693745"/>
                <a:gd name="connsiteY72" fmla="*/ 0 h 680490"/>
                <a:gd name="connsiteX73" fmla="*/ 578110 w 693745"/>
                <a:gd name="connsiteY73" fmla="*/ 2571 h 680490"/>
                <a:gd name="connsiteX74" fmla="*/ 652630 w 693745"/>
                <a:gd name="connsiteY74" fmla="*/ 92509 h 680490"/>
                <a:gd name="connsiteX75" fmla="*/ 650061 w 693745"/>
                <a:gd name="connsiteY75" fmla="*/ 105359 h 680490"/>
                <a:gd name="connsiteX76" fmla="*/ 632072 w 693745"/>
                <a:gd name="connsiteY76" fmla="*/ 105359 h 680490"/>
                <a:gd name="connsiteX77" fmla="*/ 549842 w 693745"/>
                <a:gd name="connsiteY77" fmla="*/ 33405 h 680490"/>
                <a:gd name="connsiteX78" fmla="*/ 570399 w 693745"/>
                <a:gd name="connsiteY78" fmla="*/ 0 h 68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93745" h="680490">
                  <a:moveTo>
                    <a:pt x="143831" y="565338"/>
                  </a:moveTo>
                  <a:cubicBezTo>
                    <a:pt x="133552" y="565338"/>
                    <a:pt x="97576" y="596175"/>
                    <a:pt x="100144" y="603883"/>
                  </a:cubicBezTo>
                  <a:cubicBezTo>
                    <a:pt x="102715" y="616733"/>
                    <a:pt x="112994" y="627012"/>
                    <a:pt x="125841" y="627012"/>
                  </a:cubicBezTo>
                  <a:cubicBezTo>
                    <a:pt x="136120" y="627012"/>
                    <a:pt x="164389" y="593604"/>
                    <a:pt x="164389" y="583325"/>
                  </a:cubicBezTo>
                  <a:cubicBezTo>
                    <a:pt x="161818" y="573046"/>
                    <a:pt x="156681" y="565338"/>
                    <a:pt x="143831" y="565338"/>
                  </a:cubicBezTo>
                  <a:close/>
                  <a:moveTo>
                    <a:pt x="92437" y="516513"/>
                  </a:moveTo>
                  <a:cubicBezTo>
                    <a:pt x="71879" y="519084"/>
                    <a:pt x="59029" y="534499"/>
                    <a:pt x="51321" y="549920"/>
                  </a:cubicBezTo>
                  <a:cubicBezTo>
                    <a:pt x="48750" y="560196"/>
                    <a:pt x="61600" y="565338"/>
                    <a:pt x="71879" y="570478"/>
                  </a:cubicBezTo>
                  <a:cubicBezTo>
                    <a:pt x="87297" y="562767"/>
                    <a:pt x="102715" y="552489"/>
                    <a:pt x="105286" y="531931"/>
                  </a:cubicBezTo>
                  <a:cubicBezTo>
                    <a:pt x="107855" y="524223"/>
                    <a:pt x="102715" y="516513"/>
                    <a:pt x="92437" y="516513"/>
                  </a:cubicBezTo>
                  <a:close/>
                  <a:moveTo>
                    <a:pt x="97576" y="475397"/>
                  </a:moveTo>
                  <a:cubicBezTo>
                    <a:pt x="120702" y="477968"/>
                    <a:pt x="136120" y="485676"/>
                    <a:pt x="141260" y="506234"/>
                  </a:cubicBezTo>
                  <a:cubicBezTo>
                    <a:pt x="143831" y="521652"/>
                    <a:pt x="148970" y="526791"/>
                    <a:pt x="164389" y="529362"/>
                  </a:cubicBezTo>
                  <a:cubicBezTo>
                    <a:pt x="205504" y="534499"/>
                    <a:pt x="220922" y="575617"/>
                    <a:pt x="197796" y="609022"/>
                  </a:cubicBezTo>
                  <a:cubicBezTo>
                    <a:pt x="179807" y="634719"/>
                    <a:pt x="154110" y="652709"/>
                    <a:pt x="133552" y="675835"/>
                  </a:cubicBezTo>
                  <a:cubicBezTo>
                    <a:pt x="125841" y="683545"/>
                    <a:pt x="118134" y="680974"/>
                    <a:pt x="110423" y="673266"/>
                  </a:cubicBezTo>
                  <a:cubicBezTo>
                    <a:pt x="77018" y="637288"/>
                    <a:pt x="41042" y="603883"/>
                    <a:pt x="7635" y="567907"/>
                  </a:cubicBezTo>
                  <a:cubicBezTo>
                    <a:pt x="2495" y="562767"/>
                    <a:pt x="-5213" y="555060"/>
                    <a:pt x="5066" y="547349"/>
                  </a:cubicBezTo>
                  <a:cubicBezTo>
                    <a:pt x="28192" y="524223"/>
                    <a:pt x="51321" y="503665"/>
                    <a:pt x="74447" y="483105"/>
                  </a:cubicBezTo>
                  <a:cubicBezTo>
                    <a:pt x="82158" y="477968"/>
                    <a:pt x="92437" y="477968"/>
                    <a:pt x="97576" y="475397"/>
                  </a:cubicBezTo>
                  <a:close/>
                  <a:moveTo>
                    <a:pt x="236340" y="382889"/>
                  </a:moveTo>
                  <a:cubicBezTo>
                    <a:pt x="215783" y="382889"/>
                    <a:pt x="192654" y="406017"/>
                    <a:pt x="192654" y="426575"/>
                  </a:cubicBezTo>
                  <a:cubicBezTo>
                    <a:pt x="192654" y="452272"/>
                    <a:pt x="228630" y="490817"/>
                    <a:pt x="256898" y="490817"/>
                  </a:cubicBezTo>
                  <a:cubicBezTo>
                    <a:pt x="280024" y="490817"/>
                    <a:pt x="300582" y="470259"/>
                    <a:pt x="300582" y="447133"/>
                  </a:cubicBezTo>
                  <a:cubicBezTo>
                    <a:pt x="300582" y="416296"/>
                    <a:pt x="264606" y="382889"/>
                    <a:pt x="236340" y="382889"/>
                  </a:cubicBezTo>
                  <a:close/>
                  <a:moveTo>
                    <a:pt x="241480" y="341773"/>
                  </a:moveTo>
                  <a:cubicBezTo>
                    <a:pt x="292874" y="341773"/>
                    <a:pt x="341697" y="390599"/>
                    <a:pt x="341697" y="439422"/>
                  </a:cubicBezTo>
                  <a:cubicBezTo>
                    <a:pt x="341697" y="483109"/>
                    <a:pt x="298013" y="529364"/>
                    <a:pt x="251756" y="529364"/>
                  </a:cubicBezTo>
                  <a:cubicBezTo>
                    <a:pt x="202933" y="529364"/>
                    <a:pt x="151539" y="477969"/>
                    <a:pt x="151539" y="429143"/>
                  </a:cubicBezTo>
                  <a:cubicBezTo>
                    <a:pt x="151539" y="382889"/>
                    <a:pt x="195225" y="341773"/>
                    <a:pt x="241480" y="341773"/>
                  </a:cubicBezTo>
                  <a:close/>
                  <a:moveTo>
                    <a:pt x="377672" y="241555"/>
                  </a:moveTo>
                  <a:cubicBezTo>
                    <a:pt x="357115" y="241555"/>
                    <a:pt x="336557" y="262110"/>
                    <a:pt x="336557" y="285239"/>
                  </a:cubicBezTo>
                  <a:cubicBezTo>
                    <a:pt x="336557" y="316075"/>
                    <a:pt x="367394" y="349483"/>
                    <a:pt x="398230" y="349483"/>
                  </a:cubicBezTo>
                  <a:cubicBezTo>
                    <a:pt x="423927" y="349483"/>
                    <a:pt x="444485" y="331494"/>
                    <a:pt x="441916" y="305796"/>
                  </a:cubicBezTo>
                  <a:cubicBezTo>
                    <a:pt x="441916" y="277528"/>
                    <a:pt x="403369" y="241555"/>
                    <a:pt x="377672" y="241555"/>
                  </a:cubicBezTo>
                  <a:close/>
                  <a:moveTo>
                    <a:pt x="539566" y="226134"/>
                  </a:moveTo>
                  <a:cubicBezTo>
                    <a:pt x="552413" y="231273"/>
                    <a:pt x="562692" y="238984"/>
                    <a:pt x="562692" y="249263"/>
                  </a:cubicBezTo>
                  <a:cubicBezTo>
                    <a:pt x="562692" y="259541"/>
                    <a:pt x="552413" y="269820"/>
                    <a:pt x="539566" y="269820"/>
                  </a:cubicBezTo>
                  <a:cubicBezTo>
                    <a:pt x="529287" y="269820"/>
                    <a:pt x="519008" y="259541"/>
                    <a:pt x="519008" y="249263"/>
                  </a:cubicBezTo>
                  <a:cubicBezTo>
                    <a:pt x="519008" y="236413"/>
                    <a:pt x="531858" y="233844"/>
                    <a:pt x="539566" y="226134"/>
                  </a:cubicBezTo>
                  <a:close/>
                  <a:moveTo>
                    <a:pt x="385383" y="203008"/>
                  </a:moveTo>
                  <a:cubicBezTo>
                    <a:pt x="434206" y="203008"/>
                    <a:pt x="485600" y="256971"/>
                    <a:pt x="485600" y="303225"/>
                  </a:cubicBezTo>
                  <a:cubicBezTo>
                    <a:pt x="483029" y="346912"/>
                    <a:pt x="436777" y="393167"/>
                    <a:pt x="393091" y="393167"/>
                  </a:cubicBezTo>
                  <a:cubicBezTo>
                    <a:pt x="346836" y="393167"/>
                    <a:pt x="295442" y="339201"/>
                    <a:pt x="295442" y="290378"/>
                  </a:cubicBezTo>
                  <a:cubicBezTo>
                    <a:pt x="295442" y="244123"/>
                    <a:pt x="339128" y="203008"/>
                    <a:pt x="385383" y="203008"/>
                  </a:cubicBezTo>
                  <a:close/>
                  <a:moveTo>
                    <a:pt x="608946" y="164464"/>
                  </a:moveTo>
                  <a:cubicBezTo>
                    <a:pt x="619225" y="167032"/>
                    <a:pt x="626933" y="177314"/>
                    <a:pt x="629504" y="187590"/>
                  </a:cubicBezTo>
                  <a:cubicBezTo>
                    <a:pt x="624365" y="197869"/>
                    <a:pt x="616654" y="208150"/>
                    <a:pt x="606375" y="208150"/>
                  </a:cubicBezTo>
                  <a:cubicBezTo>
                    <a:pt x="596097" y="208150"/>
                    <a:pt x="583249" y="197869"/>
                    <a:pt x="585818" y="187590"/>
                  </a:cubicBezTo>
                  <a:cubicBezTo>
                    <a:pt x="585818" y="174743"/>
                    <a:pt x="596097" y="164464"/>
                    <a:pt x="608946" y="164464"/>
                  </a:cubicBezTo>
                  <a:close/>
                  <a:moveTo>
                    <a:pt x="442237" y="124955"/>
                  </a:moveTo>
                  <a:cubicBezTo>
                    <a:pt x="445770" y="122706"/>
                    <a:pt x="449625" y="122064"/>
                    <a:pt x="454764" y="125919"/>
                  </a:cubicBezTo>
                  <a:cubicBezTo>
                    <a:pt x="483032" y="151616"/>
                    <a:pt x="506158" y="182453"/>
                    <a:pt x="529287" y="213286"/>
                  </a:cubicBezTo>
                  <a:cubicBezTo>
                    <a:pt x="526716" y="215857"/>
                    <a:pt x="526716" y="215857"/>
                    <a:pt x="526716" y="218426"/>
                  </a:cubicBezTo>
                  <a:cubicBezTo>
                    <a:pt x="526716" y="223565"/>
                    <a:pt x="524147" y="228707"/>
                    <a:pt x="521576" y="231276"/>
                  </a:cubicBezTo>
                  <a:cubicBezTo>
                    <a:pt x="516437" y="233847"/>
                    <a:pt x="511298" y="233847"/>
                    <a:pt x="508729" y="231276"/>
                  </a:cubicBezTo>
                  <a:cubicBezTo>
                    <a:pt x="480461" y="208150"/>
                    <a:pt x="449625" y="185021"/>
                    <a:pt x="426499" y="156756"/>
                  </a:cubicBezTo>
                  <a:cubicBezTo>
                    <a:pt x="418788" y="146474"/>
                    <a:pt x="423928" y="138766"/>
                    <a:pt x="431638" y="133627"/>
                  </a:cubicBezTo>
                  <a:cubicBezTo>
                    <a:pt x="435492" y="131057"/>
                    <a:pt x="438704" y="127203"/>
                    <a:pt x="442237" y="124955"/>
                  </a:cubicBezTo>
                  <a:close/>
                  <a:moveTo>
                    <a:pt x="670619" y="102788"/>
                  </a:moveTo>
                  <a:cubicBezTo>
                    <a:pt x="680898" y="105359"/>
                    <a:pt x="688606" y="115638"/>
                    <a:pt x="693745" y="125917"/>
                  </a:cubicBezTo>
                  <a:cubicBezTo>
                    <a:pt x="686038" y="136193"/>
                    <a:pt x="680898" y="149042"/>
                    <a:pt x="668048" y="146474"/>
                  </a:cubicBezTo>
                  <a:cubicBezTo>
                    <a:pt x="657770" y="143903"/>
                    <a:pt x="644922" y="136193"/>
                    <a:pt x="647491" y="123346"/>
                  </a:cubicBezTo>
                  <a:cubicBezTo>
                    <a:pt x="647491" y="113067"/>
                    <a:pt x="657770" y="102788"/>
                    <a:pt x="670619" y="102788"/>
                  </a:cubicBezTo>
                  <a:close/>
                  <a:moveTo>
                    <a:pt x="506158" y="61676"/>
                  </a:moveTo>
                  <a:cubicBezTo>
                    <a:pt x="516437" y="61676"/>
                    <a:pt x="521576" y="69384"/>
                    <a:pt x="526716" y="74526"/>
                  </a:cubicBezTo>
                  <a:cubicBezTo>
                    <a:pt x="547273" y="97652"/>
                    <a:pt x="565263" y="120778"/>
                    <a:pt x="585820" y="146475"/>
                  </a:cubicBezTo>
                  <a:cubicBezTo>
                    <a:pt x="590960" y="151617"/>
                    <a:pt x="596099" y="159324"/>
                    <a:pt x="588389" y="167032"/>
                  </a:cubicBezTo>
                  <a:cubicBezTo>
                    <a:pt x="580681" y="174743"/>
                    <a:pt x="572970" y="169603"/>
                    <a:pt x="567831" y="164464"/>
                  </a:cubicBezTo>
                  <a:cubicBezTo>
                    <a:pt x="542134" y="143906"/>
                    <a:pt x="516437" y="123349"/>
                    <a:pt x="493311" y="100223"/>
                  </a:cubicBezTo>
                  <a:cubicBezTo>
                    <a:pt x="488172" y="95081"/>
                    <a:pt x="480461" y="87373"/>
                    <a:pt x="488172" y="79665"/>
                  </a:cubicBezTo>
                  <a:cubicBezTo>
                    <a:pt x="490740" y="71955"/>
                    <a:pt x="495879" y="64244"/>
                    <a:pt x="506158" y="61676"/>
                  </a:cubicBezTo>
                  <a:close/>
                  <a:moveTo>
                    <a:pt x="570399" y="0"/>
                  </a:moveTo>
                  <a:cubicBezTo>
                    <a:pt x="572970" y="0"/>
                    <a:pt x="575539" y="2571"/>
                    <a:pt x="578110" y="2571"/>
                  </a:cubicBezTo>
                  <a:cubicBezTo>
                    <a:pt x="608946" y="28268"/>
                    <a:pt x="629504" y="61673"/>
                    <a:pt x="652630" y="92509"/>
                  </a:cubicBezTo>
                  <a:cubicBezTo>
                    <a:pt x="655201" y="97649"/>
                    <a:pt x="652630" y="102788"/>
                    <a:pt x="650061" y="105359"/>
                  </a:cubicBezTo>
                  <a:cubicBezTo>
                    <a:pt x="644922" y="110496"/>
                    <a:pt x="639782" y="110496"/>
                    <a:pt x="632072" y="105359"/>
                  </a:cubicBezTo>
                  <a:cubicBezTo>
                    <a:pt x="603807" y="82230"/>
                    <a:pt x="572970" y="59102"/>
                    <a:pt x="549842" y="33405"/>
                  </a:cubicBezTo>
                  <a:cubicBezTo>
                    <a:pt x="542134" y="23129"/>
                    <a:pt x="557552" y="0"/>
                    <a:pt x="570399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3" name="Graphic 54">
              <a:extLst>
                <a:ext uri="{FF2B5EF4-FFF2-40B4-BE49-F238E27FC236}">
                  <a16:creationId xmlns:a16="http://schemas.microsoft.com/office/drawing/2014/main" id="{799ED60F-EB13-4EA1-B930-0F1AF73D4965}"/>
                </a:ext>
              </a:extLst>
            </p:cNvPr>
            <p:cNvSpPr/>
            <p:nvPr/>
          </p:nvSpPr>
          <p:spPr>
            <a:xfrm>
              <a:off x="8422554" y="2653005"/>
              <a:ext cx="1701391" cy="1786774"/>
            </a:xfrm>
            <a:custGeom>
              <a:avLst/>
              <a:gdLst>
                <a:gd name="connsiteX0" fmla="*/ 6506852 w 6522685"/>
                <a:gd name="connsiteY0" fmla="*/ 4464487 h 6850016"/>
                <a:gd name="connsiteX1" fmla="*/ 6011862 w 6522685"/>
                <a:gd name="connsiteY1" fmla="*/ 4304014 h 6850016"/>
                <a:gd name="connsiteX2" fmla="*/ 5983121 w 6522685"/>
                <a:gd name="connsiteY2" fmla="*/ 4275273 h 6850016"/>
                <a:gd name="connsiteX3" fmla="*/ 5844205 w 6522685"/>
                <a:gd name="connsiteY3" fmla="*/ 3591069 h 6850016"/>
                <a:gd name="connsiteX4" fmla="*/ 5984718 w 6522685"/>
                <a:gd name="connsiteY4" fmla="*/ 2576341 h 6850016"/>
                <a:gd name="connsiteX5" fmla="*/ 6010266 w 6522685"/>
                <a:gd name="connsiteY5" fmla="*/ 2551591 h 6850016"/>
                <a:gd name="connsiteX6" fmla="*/ 6506852 w 6522685"/>
                <a:gd name="connsiteY6" fmla="*/ 2391119 h 6850016"/>
                <a:gd name="connsiteX7" fmla="*/ 6522021 w 6522685"/>
                <a:gd name="connsiteY7" fmla="*/ 2369563 h 6850016"/>
                <a:gd name="connsiteX8" fmla="*/ 6497271 w 6522685"/>
                <a:gd name="connsiteY8" fmla="*/ 2358386 h 6850016"/>
                <a:gd name="connsiteX9" fmla="*/ 5997492 w 6522685"/>
                <a:gd name="connsiteY9" fmla="*/ 2521253 h 6850016"/>
                <a:gd name="connsiteX10" fmla="*/ 5967952 w 6522685"/>
                <a:gd name="connsiteY10" fmla="*/ 2517261 h 6850016"/>
                <a:gd name="connsiteX11" fmla="*/ 4964401 w 6522685"/>
                <a:gd name="connsiteY11" fmla="*/ 1137678 h 6850016"/>
                <a:gd name="connsiteX12" fmla="*/ 4971586 w 6522685"/>
                <a:gd name="connsiteY12" fmla="*/ 1100953 h 6850016"/>
                <a:gd name="connsiteX13" fmla="*/ 5163993 w 6522685"/>
                <a:gd name="connsiteY13" fmla="*/ 836692 h 6850016"/>
                <a:gd name="connsiteX14" fmla="*/ 5279757 w 6522685"/>
                <a:gd name="connsiteY14" fmla="*/ 677018 h 6850016"/>
                <a:gd name="connsiteX15" fmla="*/ 5278959 w 6522685"/>
                <a:gd name="connsiteY15" fmla="*/ 655462 h 6850016"/>
                <a:gd name="connsiteX16" fmla="*/ 5249419 w 6522685"/>
                <a:gd name="connsiteY16" fmla="*/ 660252 h 6850016"/>
                <a:gd name="connsiteX17" fmla="*/ 4942844 w 6522685"/>
                <a:gd name="connsiteY17" fmla="*/ 1083388 h 6850016"/>
                <a:gd name="connsiteX18" fmla="*/ 4911708 w 6522685"/>
                <a:gd name="connsiteY18" fmla="*/ 1100154 h 6850016"/>
                <a:gd name="connsiteX19" fmla="*/ 4376800 w 6522685"/>
                <a:gd name="connsiteY19" fmla="*/ 1057841 h 6850016"/>
                <a:gd name="connsiteX20" fmla="*/ 3292613 w 6522685"/>
                <a:gd name="connsiteY20" fmla="*/ 572431 h 6850016"/>
                <a:gd name="connsiteX21" fmla="*/ 3279839 w 6522685"/>
                <a:gd name="connsiteY21" fmla="*/ 545287 h 6850016"/>
                <a:gd name="connsiteX22" fmla="*/ 3279839 w 6522685"/>
                <a:gd name="connsiteY22" fmla="*/ 283421 h 6850016"/>
                <a:gd name="connsiteX23" fmla="*/ 3279839 w 6522685"/>
                <a:gd name="connsiteY23" fmla="*/ 283421 h 6850016"/>
                <a:gd name="connsiteX24" fmla="*/ 3279839 w 6522685"/>
                <a:gd name="connsiteY24" fmla="*/ 19161 h 6850016"/>
                <a:gd name="connsiteX25" fmla="*/ 3259880 w 6522685"/>
                <a:gd name="connsiteY25" fmla="*/ 0 h 6850016"/>
                <a:gd name="connsiteX26" fmla="*/ 3245509 w 6522685"/>
                <a:gd name="connsiteY26" fmla="*/ 19959 h 6850016"/>
                <a:gd name="connsiteX27" fmla="*/ 3245509 w 6522685"/>
                <a:gd name="connsiteY27" fmla="*/ 534908 h 6850016"/>
                <a:gd name="connsiteX28" fmla="*/ 3223953 w 6522685"/>
                <a:gd name="connsiteY28" fmla="*/ 578818 h 6850016"/>
                <a:gd name="connsiteX29" fmla="*/ 1609649 w 6522685"/>
                <a:gd name="connsiteY29" fmla="*/ 1100154 h 6850016"/>
                <a:gd name="connsiteX30" fmla="*/ 1581706 w 6522685"/>
                <a:gd name="connsiteY30" fmla="*/ 1084985 h 6850016"/>
                <a:gd name="connsiteX31" fmla="*/ 1343791 w 6522685"/>
                <a:gd name="connsiteY31" fmla="*/ 756855 h 6850016"/>
                <a:gd name="connsiteX32" fmla="*/ 1270341 w 6522685"/>
                <a:gd name="connsiteY32" fmla="*/ 656260 h 6850016"/>
                <a:gd name="connsiteX33" fmla="*/ 1257567 w 6522685"/>
                <a:gd name="connsiteY33" fmla="*/ 648277 h 6850016"/>
                <a:gd name="connsiteX34" fmla="*/ 1246390 w 6522685"/>
                <a:gd name="connsiteY34" fmla="*/ 681010 h 6850016"/>
                <a:gd name="connsiteX35" fmla="*/ 1552166 w 6522685"/>
                <a:gd name="connsiteY35" fmla="*/ 1101751 h 6850016"/>
                <a:gd name="connsiteX36" fmla="*/ 1558553 w 6522685"/>
                <a:gd name="connsiteY36" fmla="*/ 1140073 h 6850016"/>
                <a:gd name="connsiteX37" fmla="*/ 559792 w 6522685"/>
                <a:gd name="connsiteY37" fmla="*/ 2514068 h 6850016"/>
                <a:gd name="connsiteX38" fmla="*/ 521470 w 6522685"/>
                <a:gd name="connsiteY38" fmla="*/ 2519656 h 6850016"/>
                <a:gd name="connsiteX39" fmla="*/ 24884 w 6522685"/>
                <a:gd name="connsiteY39" fmla="*/ 2357587 h 6850016"/>
                <a:gd name="connsiteX40" fmla="*/ 1731 w 6522685"/>
                <a:gd name="connsiteY40" fmla="*/ 2368764 h 6850016"/>
                <a:gd name="connsiteX41" fmla="*/ 16102 w 6522685"/>
                <a:gd name="connsiteY41" fmla="*/ 2390321 h 6850016"/>
                <a:gd name="connsiteX42" fmla="*/ 507099 w 6522685"/>
                <a:gd name="connsiteY42" fmla="*/ 2549196 h 6850016"/>
                <a:gd name="connsiteX43" fmla="*/ 540631 w 6522685"/>
                <a:gd name="connsiteY43" fmla="*/ 2581131 h 6850016"/>
                <a:gd name="connsiteX44" fmla="*/ 680346 w 6522685"/>
                <a:gd name="connsiteY44" fmla="*/ 3280503 h 6850016"/>
                <a:gd name="connsiteX45" fmla="*/ 541429 w 6522685"/>
                <a:gd name="connsiteY45" fmla="*/ 4270482 h 6850016"/>
                <a:gd name="connsiteX46" fmla="*/ 507099 w 6522685"/>
                <a:gd name="connsiteY46" fmla="*/ 4303216 h 6850016"/>
                <a:gd name="connsiteX47" fmla="*/ 16102 w 6522685"/>
                <a:gd name="connsiteY47" fmla="*/ 4462091 h 6850016"/>
                <a:gd name="connsiteX48" fmla="*/ 3328 w 6522685"/>
                <a:gd name="connsiteY48" fmla="*/ 4486042 h 6850016"/>
                <a:gd name="connsiteX49" fmla="*/ 28077 w 6522685"/>
                <a:gd name="connsiteY49" fmla="*/ 4494026 h 6850016"/>
                <a:gd name="connsiteX50" fmla="*/ 524663 w 6522685"/>
                <a:gd name="connsiteY50" fmla="*/ 4332756 h 6850016"/>
                <a:gd name="connsiteX51" fmla="*/ 558195 w 6522685"/>
                <a:gd name="connsiteY51" fmla="*/ 4336747 h 6850016"/>
                <a:gd name="connsiteX52" fmla="*/ 1558553 w 6522685"/>
                <a:gd name="connsiteY52" fmla="*/ 5713936 h 6850016"/>
                <a:gd name="connsiteX53" fmla="*/ 1551368 w 6522685"/>
                <a:gd name="connsiteY53" fmla="*/ 5752258 h 6850016"/>
                <a:gd name="connsiteX54" fmla="*/ 1243995 w 6522685"/>
                <a:gd name="connsiteY54" fmla="*/ 6174595 h 6850016"/>
                <a:gd name="connsiteX55" fmla="*/ 1247189 w 6522685"/>
                <a:gd name="connsiteY55" fmla="*/ 6200143 h 6850016"/>
                <a:gd name="connsiteX56" fmla="*/ 1271938 w 6522685"/>
                <a:gd name="connsiteY56" fmla="*/ 6194554 h 6850016"/>
                <a:gd name="connsiteX57" fmla="*/ 1580109 w 6522685"/>
                <a:gd name="connsiteY57" fmla="*/ 5769822 h 6850016"/>
                <a:gd name="connsiteX58" fmla="*/ 1609649 w 6522685"/>
                <a:gd name="connsiteY58" fmla="*/ 5753854 h 6850016"/>
                <a:gd name="connsiteX59" fmla="*/ 2072703 w 6522685"/>
                <a:gd name="connsiteY59" fmla="*/ 5784192 h 6850016"/>
                <a:gd name="connsiteX60" fmla="*/ 3223155 w 6522685"/>
                <a:gd name="connsiteY60" fmla="*/ 6276787 h 6850016"/>
                <a:gd name="connsiteX61" fmla="*/ 3243913 w 6522685"/>
                <a:gd name="connsiteY61" fmla="*/ 6319899 h 6850016"/>
                <a:gd name="connsiteX62" fmla="*/ 3243114 w 6522685"/>
                <a:gd name="connsiteY62" fmla="*/ 6836444 h 6850016"/>
                <a:gd name="connsiteX63" fmla="*/ 3262275 w 6522685"/>
                <a:gd name="connsiteY63" fmla="*/ 6856404 h 6850016"/>
                <a:gd name="connsiteX64" fmla="*/ 3277444 w 6522685"/>
                <a:gd name="connsiteY64" fmla="*/ 6834847 h 6850016"/>
                <a:gd name="connsiteX65" fmla="*/ 3276646 w 6522685"/>
                <a:gd name="connsiteY65" fmla="*/ 6318302 h 6850016"/>
                <a:gd name="connsiteX66" fmla="*/ 3297403 w 6522685"/>
                <a:gd name="connsiteY66" fmla="*/ 6277585 h 6850016"/>
                <a:gd name="connsiteX67" fmla="*/ 4063040 w 6522685"/>
                <a:gd name="connsiteY67" fmla="*/ 5876803 h 6850016"/>
                <a:gd name="connsiteX68" fmla="*/ 4905321 w 6522685"/>
                <a:gd name="connsiteY68" fmla="*/ 5755451 h 6850016"/>
                <a:gd name="connsiteX69" fmla="*/ 4942844 w 6522685"/>
                <a:gd name="connsiteY69" fmla="*/ 5774612 h 6850016"/>
                <a:gd name="connsiteX70" fmla="*/ 5144833 w 6522685"/>
                <a:gd name="connsiteY70" fmla="*/ 6054041 h 6850016"/>
                <a:gd name="connsiteX71" fmla="*/ 5249419 w 6522685"/>
                <a:gd name="connsiteY71" fmla="*/ 6197748 h 6850016"/>
                <a:gd name="connsiteX72" fmla="*/ 5262991 w 6522685"/>
                <a:gd name="connsiteY72" fmla="*/ 6208127 h 6850016"/>
                <a:gd name="connsiteX73" fmla="*/ 5274967 w 6522685"/>
                <a:gd name="connsiteY73" fmla="*/ 6175394 h 6850016"/>
                <a:gd name="connsiteX74" fmla="*/ 4966796 w 6522685"/>
                <a:gd name="connsiteY74" fmla="*/ 5751459 h 6850016"/>
                <a:gd name="connsiteX75" fmla="*/ 4961207 w 6522685"/>
                <a:gd name="connsiteY75" fmla="*/ 5718726 h 6850016"/>
                <a:gd name="connsiteX76" fmla="*/ 5964758 w 6522685"/>
                <a:gd name="connsiteY76" fmla="*/ 4339142 h 6850016"/>
                <a:gd name="connsiteX77" fmla="*/ 5998290 w 6522685"/>
                <a:gd name="connsiteY77" fmla="*/ 4335151 h 6850016"/>
                <a:gd name="connsiteX78" fmla="*/ 6248979 w 6522685"/>
                <a:gd name="connsiteY78" fmla="*/ 4417383 h 6850016"/>
                <a:gd name="connsiteX79" fmla="*/ 6498070 w 6522685"/>
                <a:gd name="connsiteY79" fmla="*/ 4498018 h 6850016"/>
                <a:gd name="connsiteX80" fmla="*/ 6516433 w 6522685"/>
                <a:gd name="connsiteY80" fmla="*/ 4497220 h 6850016"/>
                <a:gd name="connsiteX81" fmla="*/ 6506852 w 6522685"/>
                <a:gd name="connsiteY81" fmla="*/ 4464487 h 6850016"/>
                <a:gd name="connsiteX82" fmla="*/ 3242316 w 6522685"/>
                <a:gd name="connsiteY82" fmla="*/ 607560 h 6850016"/>
                <a:gd name="connsiteX83" fmla="*/ 3245509 w 6522685"/>
                <a:gd name="connsiteY83" fmla="*/ 627519 h 6850016"/>
                <a:gd name="connsiteX84" fmla="*/ 3245509 w 6522685"/>
                <a:gd name="connsiteY84" fmla="*/ 1172806 h 6850016"/>
                <a:gd name="connsiteX85" fmla="*/ 3230340 w 6522685"/>
                <a:gd name="connsiteY85" fmla="*/ 1203144 h 6850016"/>
                <a:gd name="connsiteX86" fmla="*/ 2305827 w 6522685"/>
                <a:gd name="connsiteY86" fmla="*/ 1590353 h 6850016"/>
                <a:gd name="connsiteX87" fmla="*/ 1979294 w 6522685"/>
                <a:gd name="connsiteY87" fmla="*/ 1609514 h 6850016"/>
                <a:gd name="connsiteX88" fmla="*/ 1953746 w 6522685"/>
                <a:gd name="connsiteY88" fmla="*/ 1597539 h 6850016"/>
                <a:gd name="connsiteX89" fmla="*/ 1627213 w 6522685"/>
                <a:gd name="connsiteY89" fmla="*/ 1146460 h 6850016"/>
                <a:gd name="connsiteX90" fmla="*/ 1620027 w 6522685"/>
                <a:gd name="connsiteY90" fmla="*/ 1134484 h 6850016"/>
                <a:gd name="connsiteX91" fmla="*/ 3242316 w 6522685"/>
                <a:gd name="connsiteY91" fmla="*/ 607560 h 6850016"/>
                <a:gd name="connsiteX92" fmla="*/ 3245509 w 6522685"/>
                <a:gd name="connsiteY92" fmla="*/ 1800325 h 6850016"/>
                <a:gd name="connsiteX93" fmla="*/ 3228744 w 6522685"/>
                <a:gd name="connsiteY93" fmla="*/ 1833856 h 6850016"/>
                <a:gd name="connsiteX94" fmla="*/ 2485461 w 6522685"/>
                <a:gd name="connsiteY94" fmla="*/ 2114084 h 6850016"/>
                <a:gd name="connsiteX95" fmla="*/ 2345746 w 6522685"/>
                <a:gd name="connsiteY95" fmla="*/ 2118076 h 6850016"/>
                <a:gd name="connsiteX96" fmla="*/ 2324989 w 6522685"/>
                <a:gd name="connsiteY96" fmla="*/ 2108496 h 6850016"/>
                <a:gd name="connsiteX97" fmla="*/ 1993665 w 6522685"/>
                <a:gd name="connsiteY97" fmla="*/ 1651828 h 6850016"/>
                <a:gd name="connsiteX98" fmla="*/ 1989673 w 6522685"/>
                <a:gd name="connsiteY98" fmla="*/ 1643844 h 6850016"/>
                <a:gd name="connsiteX99" fmla="*/ 3240719 w 6522685"/>
                <a:gd name="connsiteY99" fmla="*/ 1237474 h 6850016"/>
                <a:gd name="connsiteX100" fmla="*/ 3243913 w 6522685"/>
                <a:gd name="connsiteY100" fmla="*/ 1259030 h 6850016"/>
                <a:gd name="connsiteX101" fmla="*/ 3245509 w 6522685"/>
                <a:gd name="connsiteY101" fmla="*/ 1800325 h 6850016"/>
                <a:gd name="connsiteX102" fmla="*/ 1281518 w 6522685"/>
                <a:gd name="connsiteY102" fmla="*/ 3361937 h 6850016"/>
                <a:gd name="connsiteX103" fmla="*/ 1180125 w 6522685"/>
                <a:gd name="connsiteY103" fmla="*/ 2791102 h 6850016"/>
                <a:gd name="connsiteX104" fmla="*/ 1174537 w 6522685"/>
                <a:gd name="connsiteY104" fmla="*/ 2772740 h 6850016"/>
                <a:gd name="connsiteX105" fmla="*/ 1176134 w 6522685"/>
                <a:gd name="connsiteY105" fmla="*/ 2767950 h 6850016"/>
                <a:gd name="connsiteX106" fmla="*/ 1224834 w 6522685"/>
                <a:gd name="connsiteY106" fmla="*/ 2783119 h 6850016"/>
                <a:gd name="connsiteX107" fmla="*/ 1712638 w 6522685"/>
                <a:gd name="connsiteY107" fmla="*/ 2941196 h 6850016"/>
                <a:gd name="connsiteX108" fmla="*/ 1736590 w 6522685"/>
                <a:gd name="connsiteY108" fmla="*/ 2965147 h 6850016"/>
                <a:gd name="connsiteX109" fmla="*/ 1736590 w 6522685"/>
                <a:gd name="connsiteY109" fmla="*/ 3889660 h 6850016"/>
                <a:gd name="connsiteX110" fmla="*/ 1714235 w 6522685"/>
                <a:gd name="connsiteY110" fmla="*/ 3912014 h 6850016"/>
                <a:gd name="connsiteX111" fmla="*/ 1193698 w 6522685"/>
                <a:gd name="connsiteY111" fmla="*/ 4080470 h 6850016"/>
                <a:gd name="connsiteX112" fmla="*/ 1176134 w 6522685"/>
                <a:gd name="connsiteY112" fmla="*/ 4082865 h 6850016"/>
                <a:gd name="connsiteX113" fmla="*/ 1179327 w 6522685"/>
                <a:gd name="connsiteY113" fmla="*/ 4066898 h 6850016"/>
                <a:gd name="connsiteX114" fmla="*/ 1281518 w 6522685"/>
                <a:gd name="connsiteY114" fmla="*/ 3361937 h 6850016"/>
                <a:gd name="connsiteX115" fmla="*/ 2335367 w 6522685"/>
                <a:gd name="connsiteY115" fmla="*/ 3694059 h 6850016"/>
                <a:gd name="connsiteX116" fmla="*/ 2315408 w 6522685"/>
                <a:gd name="connsiteY116" fmla="*/ 3716413 h 6850016"/>
                <a:gd name="connsiteX117" fmla="*/ 1786088 w 6522685"/>
                <a:gd name="connsiteY117" fmla="*/ 3888063 h 6850016"/>
                <a:gd name="connsiteX118" fmla="*/ 1772516 w 6522685"/>
                <a:gd name="connsiteY118" fmla="*/ 3891257 h 6850016"/>
                <a:gd name="connsiteX119" fmla="*/ 1773315 w 6522685"/>
                <a:gd name="connsiteY119" fmla="*/ 2965946 h 6850016"/>
                <a:gd name="connsiteX120" fmla="*/ 1794072 w 6522685"/>
                <a:gd name="connsiteY120" fmla="*/ 2969139 h 6850016"/>
                <a:gd name="connsiteX121" fmla="*/ 2312215 w 6522685"/>
                <a:gd name="connsiteY121" fmla="*/ 3137595 h 6850016"/>
                <a:gd name="connsiteX122" fmla="*/ 2336166 w 6522685"/>
                <a:gd name="connsiteY122" fmla="*/ 3161546 h 6850016"/>
                <a:gd name="connsiteX123" fmla="*/ 2335367 w 6522685"/>
                <a:gd name="connsiteY123" fmla="*/ 3694059 h 6850016"/>
                <a:gd name="connsiteX124" fmla="*/ 2371294 w 6522685"/>
                <a:gd name="connsiteY124" fmla="*/ 3160748 h 6850016"/>
                <a:gd name="connsiteX125" fmla="*/ 2388060 w 6522685"/>
                <a:gd name="connsiteY125" fmla="*/ 3162344 h 6850016"/>
                <a:gd name="connsiteX126" fmla="*/ 2911791 w 6522685"/>
                <a:gd name="connsiteY126" fmla="*/ 3332397 h 6850016"/>
                <a:gd name="connsiteX127" fmla="*/ 2933347 w 6522685"/>
                <a:gd name="connsiteY127" fmla="*/ 3355550 h 6850016"/>
                <a:gd name="connsiteX128" fmla="*/ 2932548 w 6522685"/>
                <a:gd name="connsiteY128" fmla="*/ 3503249 h 6850016"/>
                <a:gd name="connsiteX129" fmla="*/ 2912589 w 6522685"/>
                <a:gd name="connsiteY129" fmla="*/ 3523208 h 6850016"/>
                <a:gd name="connsiteX130" fmla="*/ 2387261 w 6522685"/>
                <a:gd name="connsiteY130" fmla="*/ 3693261 h 6850016"/>
                <a:gd name="connsiteX131" fmla="*/ 2370496 w 6522685"/>
                <a:gd name="connsiteY131" fmla="*/ 3694857 h 6850016"/>
                <a:gd name="connsiteX132" fmla="*/ 2371294 w 6522685"/>
                <a:gd name="connsiteY132" fmla="*/ 3160748 h 6850016"/>
                <a:gd name="connsiteX133" fmla="*/ 1754154 w 6522685"/>
                <a:gd name="connsiteY133" fmla="*/ 2905269 h 6850016"/>
                <a:gd name="connsiteX134" fmla="*/ 1727807 w 6522685"/>
                <a:gd name="connsiteY134" fmla="*/ 2910858 h 6850016"/>
                <a:gd name="connsiteX135" fmla="*/ 1195294 w 6522685"/>
                <a:gd name="connsiteY135" fmla="*/ 2737612 h 6850016"/>
                <a:gd name="connsiteX136" fmla="*/ 1184117 w 6522685"/>
                <a:gd name="connsiteY136" fmla="*/ 2732821 h 6850016"/>
                <a:gd name="connsiteX137" fmla="*/ 1960932 w 6522685"/>
                <a:gd name="connsiteY137" fmla="*/ 1663804 h 6850016"/>
                <a:gd name="connsiteX138" fmla="*/ 1975302 w 6522685"/>
                <a:gd name="connsiteY138" fmla="*/ 1682964 h 6850016"/>
                <a:gd name="connsiteX139" fmla="*/ 2294650 w 6522685"/>
                <a:gd name="connsiteY139" fmla="*/ 2122867 h 6850016"/>
                <a:gd name="connsiteX140" fmla="*/ 2300239 w 6522685"/>
                <a:gd name="connsiteY140" fmla="*/ 2155600 h 6850016"/>
                <a:gd name="connsiteX141" fmla="*/ 1754154 w 6522685"/>
                <a:gd name="connsiteY141" fmla="*/ 2905269 h 6850016"/>
                <a:gd name="connsiteX142" fmla="*/ 1203278 w 6522685"/>
                <a:gd name="connsiteY142" fmla="*/ 4112405 h 6850016"/>
                <a:gd name="connsiteX143" fmla="*/ 1723816 w 6522685"/>
                <a:gd name="connsiteY143" fmla="*/ 3943151 h 6850016"/>
                <a:gd name="connsiteX144" fmla="*/ 1757347 w 6522685"/>
                <a:gd name="connsiteY144" fmla="*/ 3948739 h 6850016"/>
                <a:gd name="connsiteX145" fmla="*/ 2299441 w 6522685"/>
                <a:gd name="connsiteY145" fmla="*/ 4696812 h 6850016"/>
                <a:gd name="connsiteX146" fmla="*/ 2296247 w 6522685"/>
                <a:gd name="connsiteY146" fmla="*/ 4726352 h 6850016"/>
                <a:gd name="connsiteX147" fmla="*/ 1970512 w 6522685"/>
                <a:gd name="connsiteY147" fmla="*/ 5173439 h 6850016"/>
                <a:gd name="connsiteX148" fmla="*/ 1958536 w 6522685"/>
                <a:gd name="connsiteY148" fmla="*/ 5184616 h 6850016"/>
                <a:gd name="connsiteX149" fmla="*/ 1186512 w 6522685"/>
                <a:gd name="connsiteY149" fmla="*/ 4120389 h 6850016"/>
                <a:gd name="connsiteX150" fmla="*/ 1203278 w 6522685"/>
                <a:gd name="connsiteY150" fmla="*/ 4112405 h 6850016"/>
                <a:gd name="connsiteX151" fmla="*/ 1785290 w 6522685"/>
                <a:gd name="connsiteY151" fmla="*/ 3927183 h 6850016"/>
                <a:gd name="connsiteX152" fmla="*/ 1802854 w 6522685"/>
                <a:gd name="connsiteY152" fmla="*/ 3918401 h 6850016"/>
                <a:gd name="connsiteX153" fmla="*/ 2324190 w 6522685"/>
                <a:gd name="connsiteY153" fmla="*/ 3748348 h 6850016"/>
                <a:gd name="connsiteX154" fmla="*/ 2353730 w 6522685"/>
                <a:gd name="connsiteY154" fmla="*/ 3753138 h 6850016"/>
                <a:gd name="connsiteX155" fmla="*/ 2669884 w 6522685"/>
                <a:gd name="connsiteY155" fmla="*/ 4188250 h 6850016"/>
                <a:gd name="connsiteX156" fmla="*/ 2665893 w 6522685"/>
                <a:gd name="connsiteY156" fmla="*/ 4217790 h 6850016"/>
                <a:gd name="connsiteX157" fmla="*/ 2341754 w 6522685"/>
                <a:gd name="connsiteY157" fmla="*/ 4663280 h 6850016"/>
                <a:gd name="connsiteX158" fmla="*/ 2328980 w 6522685"/>
                <a:gd name="connsiteY158" fmla="*/ 4675256 h 6850016"/>
                <a:gd name="connsiteX159" fmla="*/ 1785290 w 6522685"/>
                <a:gd name="connsiteY159" fmla="*/ 3927183 h 6850016"/>
                <a:gd name="connsiteX160" fmla="*/ 2380874 w 6522685"/>
                <a:gd name="connsiteY160" fmla="*/ 3730784 h 6850016"/>
                <a:gd name="connsiteX161" fmla="*/ 2431970 w 6522685"/>
                <a:gd name="connsiteY161" fmla="*/ 3714018 h 6850016"/>
                <a:gd name="connsiteX162" fmla="*/ 2920573 w 6522685"/>
                <a:gd name="connsiteY162" fmla="*/ 3555143 h 6850016"/>
                <a:gd name="connsiteX163" fmla="*/ 2953306 w 6522685"/>
                <a:gd name="connsiteY163" fmla="*/ 3560731 h 6850016"/>
                <a:gd name="connsiteX164" fmla="*/ 3039530 w 6522685"/>
                <a:gd name="connsiteY164" fmla="*/ 3680487 h 6850016"/>
                <a:gd name="connsiteX165" fmla="*/ 3037135 w 6522685"/>
                <a:gd name="connsiteY165" fmla="*/ 3706833 h 6850016"/>
                <a:gd name="connsiteX166" fmla="*/ 2707408 w 6522685"/>
                <a:gd name="connsiteY166" fmla="*/ 4159509 h 6850016"/>
                <a:gd name="connsiteX167" fmla="*/ 2699424 w 6522685"/>
                <a:gd name="connsiteY167" fmla="*/ 4169089 h 6850016"/>
                <a:gd name="connsiteX168" fmla="*/ 2380874 w 6522685"/>
                <a:gd name="connsiteY168" fmla="*/ 3730784 h 6850016"/>
                <a:gd name="connsiteX169" fmla="*/ 2979652 w 6522685"/>
                <a:gd name="connsiteY169" fmla="*/ 3500854 h 6850016"/>
                <a:gd name="connsiteX170" fmla="*/ 2970870 w 6522685"/>
                <a:gd name="connsiteY170" fmla="*/ 3492071 h 6850016"/>
                <a:gd name="connsiteX171" fmla="*/ 2970870 w 6522685"/>
                <a:gd name="connsiteY171" fmla="*/ 3362735 h 6850016"/>
                <a:gd name="connsiteX172" fmla="*/ 2978055 w 6522685"/>
                <a:gd name="connsiteY172" fmla="*/ 3353155 h 6850016"/>
                <a:gd name="connsiteX173" fmla="*/ 3199204 w 6522685"/>
                <a:gd name="connsiteY173" fmla="*/ 3424210 h 6850016"/>
                <a:gd name="connsiteX174" fmla="*/ 3199204 w 6522685"/>
                <a:gd name="connsiteY174" fmla="*/ 3429000 h 6850016"/>
                <a:gd name="connsiteX175" fmla="*/ 2979652 w 6522685"/>
                <a:gd name="connsiteY175" fmla="*/ 3500854 h 6850016"/>
                <a:gd name="connsiteX176" fmla="*/ 3212776 w 6522685"/>
                <a:gd name="connsiteY176" fmla="*/ 3464927 h 6850016"/>
                <a:gd name="connsiteX177" fmla="*/ 3069069 w 6522685"/>
                <a:gd name="connsiteY177" fmla="*/ 3662923 h 6850016"/>
                <a:gd name="connsiteX178" fmla="*/ 2987636 w 6522685"/>
                <a:gd name="connsiteY178" fmla="*/ 3546360 h 6850016"/>
                <a:gd name="connsiteX179" fmla="*/ 2991628 w 6522685"/>
                <a:gd name="connsiteY179" fmla="*/ 3532788 h 6850016"/>
                <a:gd name="connsiteX180" fmla="*/ 3212776 w 6522685"/>
                <a:gd name="connsiteY180" fmla="*/ 3464927 h 6850016"/>
                <a:gd name="connsiteX181" fmla="*/ 2740141 w 6522685"/>
                <a:gd name="connsiteY181" fmla="*/ 4173880 h 6850016"/>
                <a:gd name="connsiteX182" fmla="*/ 3061086 w 6522685"/>
                <a:gd name="connsiteY182" fmla="*/ 3730784 h 6850016"/>
                <a:gd name="connsiteX183" fmla="*/ 3089827 w 6522685"/>
                <a:gd name="connsiteY183" fmla="*/ 3716413 h 6850016"/>
                <a:gd name="connsiteX184" fmla="*/ 3231937 w 6522685"/>
                <a:gd name="connsiteY184" fmla="*/ 3762719 h 6850016"/>
                <a:gd name="connsiteX185" fmla="*/ 3244711 w 6522685"/>
                <a:gd name="connsiteY185" fmla="*/ 3784275 h 6850016"/>
                <a:gd name="connsiteX186" fmla="*/ 3243913 w 6522685"/>
                <a:gd name="connsiteY186" fmla="*/ 4347126 h 6850016"/>
                <a:gd name="connsiteX187" fmla="*/ 3242316 w 6522685"/>
                <a:gd name="connsiteY187" fmla="*/ 4358303 h 6850016"/>
                <a:gd name="connsiteX188" fmla="*/ 2732157 w 6522685"/>
                <a:gd name="connsiteY188" fmla="*/ 4191444 h 6850016"/>
                <a:gd name="connsiteX189" fmla="*/ 2740141 w 6522685"/>
                <a:gd name="connsiteY189" fmla="*/ 4173880 h 6850016"/>
                <a:gd name="connsiteX190" fmla="*/ 3243114 w 6522685"/>
                <a:gd name="connsiteY190" fmla="*/ 3729986 h 6850016"/>
                <a:gd name="connsiteX191" fmla="*/ 3096214 w 6522685"/>
                <a:gd name="connsiteY191" fmla="*/ 3682882 h 6850016"/>
                <a:gd name="connsiteX192" fmla="*/ 3239123 w 6522685"/>
                <a:gd name="connsiteY192" fmla="*/ 3485684 h 6850016"/>
                <a:gd name="connsiteX193" fmla="*/ 3242316 w 6522685"/>
                <a:gd name="connsiteY193" fmla="*/ 3487281 h 6850016"/>
                <a:gd name="connsiteX194" fmla="*/ 3243114 w 6522685"/>
                <a:gd name="connsiteY194" fmla="*/ 3729986 h 6850016"/>
                <a:gd name="connsiteX195" fmla="*/ 3210381 w 6522685"/>
                <a:gd name="connsiteY195" fmla="*/ 3393074 h 6850016"/>
                <a:gd name="connsiteX196" fmla="*/ 2978055 w 6522685"/>
                <a:gd name="connsiteY196" fmla="*/ 3318027 h 6850016"/>
                <a:gd name="connsiteX197" fmla="*/ 3030748 w 6522685"/>
                <a:gd name="connsiteY197" fmla="*/ 3260544 h 6850016"/>
                <a:gd name="connsiteX198" fmla="*/ 3069069 w 6522685"/>
                <a:gd name="connsiteY198" fmla="*/ 3191884 h 6850016"/>
                <a:gd name="connsiteX199" fmla="*/ 3212776 w 6522685"/>
                <a:gd name="connsiteY199" fmla="*/ 3389880 h 6850016"/>
                <a:gd name="connsiteX200" fmla="*/ 3210381 w 6522685"/>
                <a:gd name="connsiteY200" fmla="*/ 3393074 h 6850016"/>
                <a:gd name="connsiteX201" fmla="*/ 3038732 w 6522685"/>
                <a:gd name="connsiteY201" fmla="*/ 3175917 h 6850016"/>
                <a:gd name="connsiteX202" fmla="*/ 2949314 w 6522685"/>
                <a:gd name="connsiteY202" fmla="*/ 3295672 h 6850016"/>
                <a:gd name="connsiteX203" fmla="*/ 2925363 w 6522685"/>
                <a:gd name="connsiteY203" fmla="*/ 3300463 h 6850016"/>
                <a:gd name="connsiteX204" fmla="*/ 2392850 w 6522685"/>
                <a:gd name="connsiteY204" fmla="*/ 3127216 h 6850016"/>
                <a:gd name="connsiteX205" fmla="*/ 2380874 w 6522685"/>
                <a:gd name="connsiteY205" fmla="*/ 3122426 h 6850016"/>
                <a:gd name="connsiteX206" fmla="*/ 2698626 w 6522685"/>
                <a:gd name="connsiteY206" fmla="*/ 2686516 h 6850016"/>
                <a:gd name="connsiteX207" fmla="*/ 2712198 w 6522685"/>
                <a:gd name="connsiteY207" fmla="*/ 2700088 h 6850016"/>
                <a:gd name="connsiteX208" fmla="*/ 3033941 w 6522685"/>
                <a:gd name="connsiteY208" fmla="*/ 3142385 h 6850016"/>
                <a:gd name="connsiteX209" fmla="*/ 3038732 w 6522685"/>
                <a:gd name="connsiteY209" fmla="*/ 3175917 h 6850016"/>
                <a:gd name="connsiteX210" fmla="*/ 2669884 w 6522685"/>
                <a:gd name="connsiteY210" fmla="*/ 2667355 h 6850016"/>
                <a:gd name="connsiteX211" fmla="*/ 2355327 w 6522685"/>
                <a:gd name="connsiteY211" fmla="*/ 3099273 h 6850016"/>
                <a:gd name="connsiteX212" fmla="*/ 2324190 w 6522685"/>
                <a:gd name="connsiteY212" fmla="*/ 3105660 h 6850016"/>
                <a:gd name="connsiteX213" fmla="*/ 1797266 w 6522685"/>
                <a:gd name="connsiteY213" fmla="*/ 2934011 h 6850016"/>
                <a:gd name="connsiteX214" fmla="*/ 1783693 w 6522685"/>
                <a:gd name="connsiteY214" fmla="*/ 2928422 h 6850016"/>
                <a:gd name="connsiteX215" fmla="*/ 2330577 w 6522685"/>
                <a:gd name="connsiteY215" fmla="*/ 2177156 h 6850016"/>
                <a:gd name="connsiteX216" fmla="*/ 2344948 w 6522685"/>
                <a:gd name="connsiteY216" fmla="*/ 2191526 h 6850016"/>
                <a:gd name="connsiteX217" fmla="*/ 2665893 w 6522685"/>
                <a:gd name="connsiteY217" fmla="*/ 2633025 h 6850016"/>
                <a:gd name="connsiteX218" fmla="*/ 2669884 w 6522685"/>
                <a:gd name="connsiteY218" fmla="*/ 2667355 h 6850016"/>
                <a:gd name="connsiteX219" fmla="*/ 1590488 w 6522685"/>
                <a:gd name="connsiteY219" fmla="*/ 1156839 h 6850016"/>
                <a:gd name="connsiteX220" fmla="*/ 1604858 w 6522685"/>
                <a:gd name="connsiteY220" fmla="*/ 1172806 h 6850016"/>
                <a:gd name="connsiteX221" fmla="*/ 1921013 w 6522685"/>
                <a:gd name="connsiteY221" fmla="*/ 1607918 h 6850016"/>
                <a:gd name="connsiteX222" fmla="*/ 1928997 w 6522685"/>
                <a:gd name="connsiteY222" fmla="*/ 1651828 h 6850016"/>
                <a:gd name="connsiteX223" fmla="*/ 1156973 w 6522685"/>
                <a:gd name="connsiteY223" fmla="*/ 2710467 h 6850016"/>
                <a:gd name="connsiteX224" fmla="*/ 1125038 w 6522685"/>
                <a:gd name="connsiteY224" fmla="*/ 2715257 h 6850016"/>
                <a:gd name="connsiteX225" fmla="*/ 601307 w 6522685"/>
                <a:gd name="connsiteY225" fmla="*/ 2545204 h 6850016"/>
                <a:gd name="connsiteX226" fmla="*/ 585340 w 6522685"/>
                <a:gd name="connsiteY226" fmla="*/ 2538817 h 6850016"/>
                <a:gd name="connsiteX227" fmla="*/ 1590488 w 6522685"/>
                <a:gd name="connsiteY227" fmla="*/ 1156839 h 6850016"/>
                <a:gd name="connsiteX228" fmla="*/ 575759 w 6522685"/>
                <a:gd name="connsiteY228" fmla="*/ 2575542 h 6850016"/>
                <a:gd name="connsiteX229" fmla="*/ 593323 w 6522685"/>
                <a:gd name="connsiteY229" fmla="*/ 2577938 h 6850016"/>
                <a:gd name="connsiteX230" fmla="*/ 1113861 w 6522685"/>
                <a:gd name="connsiteY230" fmla="*/ 2746394 h 6850016"/>
                <a:gd name="connsiteX231" fmla="*/ 1138610 w 6522685"/>
                <a:gd name="connsiteY231" fmla="*/ 2771941 h 6850016"/>
                <a:gd name="connsiteX232" fmla="*/ 1138610 w 6522685"/>
                <a:gd name="connsiteY232" fmla="*/ 4082067 h 6850016"/>
                <a:gd name="connsiteX233" fmla="*/ 1118651 w 6522685"/>
                <a:gd name="connsiteY233" fmla="*/ 4105220 h 6850016"/>
                <a:gd name="connsiteX234" fmla="*/ 589331 w 6522685"/>
                <a:gd name="connsiteY234" fmla="*/ 4276870 h 6850016"/>
                <a:gd name="connsiteX235" fmla="*/ 575759 w 6522685"/>
                <a:gd name="connsiteY235" fmla="*/ 4280861 h 6850016"/>
                <a:gd name="connsiteX236" fmla="*/ 575759 w 6522685"/>
                <a:gd name="connsiteY236" fmla="*/ 2575542 h 6850016"/>
                <a:gd name="connsiteX237" fmla="*/ 1597673 w 6522685"/>
                <a:gd name="connsiteY237" fmla="*/ 5687589 h 6850016"/>
                <a:gd name="connsiteX238" fmla="*/ 1588891 w 6522685"/>
                <a:gd name="connsiteY238" fmla="*/ 5697969 h 6850016"/>
                <a:gd name="connsiteX239" fmla="*/ 1204875 w 6522685"/>
                <a:gd name="connsiteY239" fmla="*/ 4920356 h 6850016"/>
                <a:gd name="connsiteX240" fmla="*/ 583743 w 6522685"/>
                <a:gd name="connsiteY240" fmla="*/ 4312796 h 6850016"/>
                <a:gd name="connsiteX241" fmla="*/ 879938 w 6522685"/>
                <a:gd name="connsiteY241" fmla="*/ 4216992 h 6850016"/>
                <a:gd name="connsiteX242" fmla="*/ 1125038 w 6522685"/>
                <a:gd name="connsiteY242" fmla="*/ 4137155 h 6850016"/>
                <a:gd name="connsiteX243" fmla="*/ 1156973 w 6522685"/>
                <a:gd name="connsiteY243" fmla="*/ 4141945 h 6850016"/>
                <a:gd name="connsiteX244" fmla="*/ 1929795 w 6522685"/>
                <a:gd name="connsiteY244" fmla="*/ 5206971 h 6850016"/>
                <a:gd name="connsiteX245" fmla="*/ 1927400 w 6522685"/>
                <a:gd name="connsiteY245" fmla="*/ 5235712 h 6850016"/>
                <a:gd name="connsiteX246" fmla="*/ 1597673 w 6522685"/>
                <a:gd name="connsiteY246" fmla="*/ 5687589 h 6850016"/>
                <a:gd name="connsiteX247" fmla="*/ 3243114 w 6522685"/>
                <a:gd name="connsiteY247" fmla="*/ 6221699 h 6850016"/>
                <a:gd name="connsiteX248" fmla="*/ 3240719 w 6522685"/>
                <a:gd name="connsiteY248" fmla="*/ 6246448 h 6850016"/>
                <a:gd name="connsiteX249" fmla="*/ 1620826 w 6522685"/>
                <a:gd name="connsiteY249" fmla="*/ 5718726 h 6850016"/>
                <a:gd name="connsiteX250" fmla="*/ 1632003 w 6522685"/>
                <a:gd name="connsiteY250" fmla="*/ 5698767 h 6850016"/>
                <a:gd name="connsiteX251" fmla="*/ 1949754 w 6522685"/>
                <a:gd name="connsiteY251" fmla="*/ 5260461 h 6850016"/>
                <a:gd name="connsiteX252" fmla="*/ 1980891 w 6522685"/>
                <a:gd name="connsiteY252" fmla="*/ 5243696 h 6850016"/>
                <a:gd name="connsiteX253" fmla="*/ 3220760 w 6522685"/>
                <a:gd name="connsiteY253" fmla="*/ 5643679 h 6850016"/>
                <a:gd name="connsiteX254" fmla="*/ 3243913 w 6522685"/>
                <a:gd name="connsiteY254" fmla="*/ 5689186 h 6850016"/>
                <a:gd name="connsiteX255" fmla="*/ 3243114 w 6522685"/>
                <a:gd name="connsiteY255" fmla="*/ 6221699 h 6850016"/>
                <a:gd name="connsiteX256" fmla="*/ 3243114 w 6522685"/>
                <a:gd name="connsiteY256" fmla="*/ 5593382 h 6850016"/>
                <a:gd name="connsiteX257" fmla="*/ 3239921 w 6522685"/>
                <a:gd name="connsiteY257" fmla="*/ 5615736 h 6850016"/>
                <a:gd name="connsiteX258" fmla="*/ 1990471 w 6522685"/>
                <a:gd name="connsiteY258" fmla="*/ 5209366 h 6850016"/>
                <a:gd name="connsiteX259" fmla="*/ 1999253 w 6522685"/>
                <a:gd name="connsiteY259" fmla="*/ 5191802 h 6850016"/>
                <a:gd name="connsiteX260" fmla="*/ 2319400 w 6522685"/>
                <a:gd name="connsiteY260" fmla="*/ 4750303 h 6850016"/>
                <a:gd name="connsiteX261" fmla="*/ 2348940 w 6522685"/>
                <a:gd name="connsiteY261" fmla="*/ 4734336 h 6850016"/>
                <a:gd name="connsiteX262" fmla="*/ 3224752 w 6522685"/>
                <a:gd name="connsiteY262" fmla="*/ 5016958 h 6850016"/>
                <a:gd name="connsiteX263" fmla="*/ 3243114 w 6522685"/>
                <a:gd name="connsiteY263" fmla="*/ 5052885 h 6850016"/>
                <a:gd name="connsiteX264" fmla="*/ 3243114 w 6522685"/>
                <a:gd name="connsiteY264" fmla="*/ 5593382 h 6850016"/>
                <a:gd name="connsiteX265" fmla="*/ 3239921 w 6522685"/>
                <a:gd name="connsiteY265" fmla="*/ 4984225 h 6850016"/>
                <a:gd name="connsiteX266" fmla="*/ 3223953 w 6522685"/>
                <a:gd name="connsiteY266" fmla="*/ 4975444 h 6850016"/>
                <a:gd name="connsiteX267" fmla="*/ 2381673 w 6522685"/>
                <a:gd name="connsiteY267" fmla="*/ 4701602 h 6850016"/>
                <a:gd name="connsiteX268" fmla="*/ 2360915 w 6522685"/>
                <a:gd name="connsiteY268" fmla="*/ 4701602 h 6850016"/>
                <a:gd name="connsiteX269" fmla="*/ 2371294 w 6522685"/>
                <a:gd name="connsiteY269" fmla="*/ 4681643 h 6850016"/>
                <a:gd name="connsiteX270" fmla="*/ 2689045 w 6522685"/>
                <a:gd name="connsiteY270" fmla="*/ 4243338 h 6850016"/>
                <a:gd name="connsiteX271" fmla="*/ 2721778 w 6522685"/>
                <a:gd name="connsiteY271" fmla="*/ 4226572 h 6850016"/>
                <a:gd name="connsiteX272" fmla="*/ 3227945 w 6522685"/>
                <a:gd name="connsiteY272" fmla="*/ 4391036 h 6850016"/>
                <a:gd name="connsiteX273" fmla="*/ 3243913 w 6522685"/>
                <a:gd name="connsiteY273" fmla="*/ 4422971 h 6850016"/>
                <a:gd name="connsiteX274" fmla="*/ 3243114 w 6522685"/>
                <a:gd name="connsiteY274" fmla="*/ 4966661 h 6850016"/>
                <a:gd name="connsiteX275" fmla="*/ 3239921 w 6522685"/>
                <a:gd name="connsiteY275" fmla="*/ 4984225 h 6850016"/>
                <a:gd name="connsiteX276" fmla="*/ 3243913 w 6522685"/>
                <a:gd name="connsiteY276" fmla="*/ 3363534 h 6850016"/>
                <a:gd name="connsiteX277" fmla="*/ 3240719 w 6522685"/>
                <a:gd name="connsiteY277" fmla="*/ 3369921 h 6850016"/>
                <a:gd name="connsiteX278" fmla="*/ 3099408 w 6522685"/>
                <a:gd name="connsiteY278" fmla="*/ 3174320 h 6850016"/>
                <a:gd name="connsiteX279" fmla="*/ 3113778 w 6522685"/>
                <a:gd name="connsiteY279" fmla="*/ 3168731 h 6850016"/>
                <a:gd name="connsiteX280" fmla="*/ 3231139 w 6522685"/>
                <a:gd name="connsiteY280" fmla="*/ 3130410 h 6850016"/>
                <a:gd name="connsiteX281" fmla="*/ 3244711 w 6522685"/>
                <a:gd name="connsiteY281" fmla="*/ 3137595 h 6850016"/>
                <a:gd name="connsiteX282" fmla="*/ 3243913 w 6522685"/>
                <a:gd name="connsiteY282" fmla="*/ 3363534 h 6850016"/>
                <a:gd name="connsiteX283" fmla="*/ 3244711 w 6522685"/>
                <a:gd name="connsiteY283" fmla="*/ 3061750 h 6850016"/>
                <a:gd name="connsiteX284" fmla="*/ 3227147 w 6522685"/>
                <a:gd name="connsiteY284" fmla="*/ 3093685 h 6850016"/>
                <a:gd name="connsiteX285" fmla="*/ 3088230 w 6522685"/>
                <a:gd name="connsiteY285" fmla="*/ 3136797 h 6850016"/>
                <a:gd name="connsiteX286" fmla="*/ 3064279 w 6522685"/>
                <a:gd name="connsiteY286" fmla="*/ 3125620 h 6850016"/>
                <a:gd name="connsiteX287" fmla="*/ 2737746 w 6522685"/>
                <a:gd name="connsiteY287" fmla="*/ 2675339 h 6850016"/>
                <a:gd name="connsiteX288" fmla="*/ 2729762 w 6522685"/>
                <a:gd name="connsiteY288" fmla="*/ 2661766 h 6850016"/>
                <a:gd name="connsiteX289" fmla="*/ 3241518 w 6522685"/>
                <a:gd name="connsiteY289" fmla="*/ 2496504 h 6850016"/>
                <a:gd name="connsiteX290" fmla="*/ 3245509 w 6522685"/>
                <a:gd name="connsiteY290" fmla="*/ 2515665 h 6850016"/>
                <a:gd name="connsiteX291" fmla="*/ 3244711 w 6522685"/>
                <a:gd name="connsiteY291" fmla="*/ 3061750 h 6850016"/>
                <a:gd name="connsiteX292" fmla="*/ 3245509 w 6522685"/>
                <a:gd name="connsiteY292" fmla="*/ 2432634 h 6850016"/>
                <a:gd name="connsiteX293" fmla="*/ 3230340 w 6522685"/>
                <a:gd name="connsiteY293" fmla="*/ 2462972 h 6850016"/>
                <a:gd name="connsiteX294" fmla="*/ 2720980 w 6522685"/>
                <a:gd name="connsiteY294" fmla="*/ 2628235 h 6850016"/>
                <a:gd name="connsiteX295" fmla="*/ 2692239 w 6522685"/>
                <a:gd name="connsiteY295" fmla="*/ 2613864 h 6850016"/>
                <a:gd name="connsiteX296" fmla="*/ 2368899 w 6522685"/>
                <a:gd name="connsiteY296" fmla="*/ 2167575 h 6850016"/>
                <a:gd name="connsiteX297" fmla="*/ 2362512 w 6522685"/>
                <a:gd name="connsiteY297" fmla="*/ 2154003 h 6850016"/>
                <a:gd name="connsiteX298" fmla="*/ 2382471 w 6522685"/>
                <a:gd name="connsiteY298" fmla="*/ 2152406 h 6850016"/>
                <a:gd name="connsiteX299" fmla="*/ 3226349 w 6522685"/>
                <a:gd name="connsiteY299" fmla="*/ 1877767 h 6850016"/>
                <a:gd name="connsiteX300" fmla="*/ 3242316 w 6522685"/>
                <a:gd name="connsiteY300" fmla="*/ 1869783 h 6850016"/>
                <a:gd name="connsiteX301" fmla="*/ 3244711 w 6522685"/>
                <a:gd name="connsiteY301" fmla="*/ 1887347 h 6850016"/>
                <a:gd name="connsiteX302" fmla="*/ 3245509 w 6522685"/>
                <a:gd name="connsiteY302" fmla="*/ 2432634 h 6850016"/>
                <a:gd name="connsiteX303" fmla="*/ 4922885 w 6522685"/>
                <a:gd name="connsiteY303" fmla="*/ 1168814 h 6850016"/>
                <a:gd name="connsiteX304" fmla="*/ 4934861 w 6522685"/>
                <a:gd name="connsiteY304" fmla="*/ 1156839 h 6850016"/>
                <a:gd name="connsiteX305" fmla="*/ 5319675 w 6522685"/>
                <a:gd name="connsiteY305" fmla="*/ 1932854 h 6850016"/>
                <a:gd name="connsiteX306" fmla="*/ 5940807 w 6522685"/>
                <a:gd name="connsiteY306" fmla="*/ 2539616 h 6850016"/>
                <a:gd name="connsiteX307" fmla="*/ 5894502 w 6522685"/>
                <a:gd name="connsiteY307" fmla="*/ 2554785 h 6850016"/>
                <a:gd name="connsiteX308" fmla="*/ 5399512 w 6522685"/>
                <a:gd name="connsiteY308" fmla="*/ 2715257 h 6850016"/>
                <a:gd name="connsiteX309" fmla="*/ 5367578 w 6522685"/>
                <a:gd name="connsiteY309" fmla="*/ 2710467 h 6850016"/>
                <a:gd name="connsiteX310" fmla="*/ 4593957 w 6522685"/>
                <a:gd name="connsiteY310" fmla="*/ 1645441 h 6850016"/>
                <a:gd name="connsiteX311" fmla="*/ 4597150 w 6522685"/>
                <a:gd name="connsiteY311" fmla="*/ 1615103 h 6850016"/>
                <a:gd name="connsiteX312" fmla="*/ 4922885 w 6522685"/>
                <a:gd name="connsiteY312" fmla="*/ 1168814 h 6850016"/>
                <a:gd name="connsiteX313" fmla="*/ 3277444 w 6522685"/>
                <a:gd name="connsiteY313" fmla="*/ 4423769 h 6850016"/>
                <a:gd name="connsiteX314" fmla="*/ 3294210 w 6522685"/>
                <a:gd name="connsiteY314" fmla="*/ 4391036 h 6850016"/>
                <a:gd name="connsiteX315" fmla="*/ 3797982 w 6522685"/>
                <a:gd name="connsiteY315" fmla="*/ 4226572 h 6850016"/>
                <a:gd name="connsiteX316" fmla="*/ 3832312 w 6522685"/>
                <a:gd name="connsiteY316" fmla="*/ 4244136 h 6850016"/>
                <a:gd name="connsiteX317" fmla="*/ 4150063 w 6522685"/>
                <a:gd name="connsiteY317" fmla="*/ 4682442 h 6850016"/>
                <a:gd name="connsiteX318" fmla="*/ 4160441 w 6522685"/>
                <a:gd name="connsiteY318" fmla="*/ 4702401 h 6850016"/>
                <a:gd name="connsiteX319" fmla="*/ 3280638 w 6522685"/>
                <a:gd name="connsiteY319" fmla="*/ 4988217 h 6850016"/>
                <a:gd name="connsiteX320" fmla="*/ 3277444 w 6522685"/>
                <a:gd name="connsiteY320" fmla="*/ 4965863 h 6850016"/>
                <a:gd name="connsiteX321" fmla="*/ 3277444 w 6522685"/>
                <a:gd name="connsiteY321" fmla="*/ 4423769 h 6850016"/>
                <a:gd name="connsiteX322" fmla="*/ 4189183 w 6522685"/>
                <a:gd name="connsiteY322" fmla="*/ 3158353 h 6850016"/>
                <a:gd name="connsiteX323" fmla="*/ 4209941 w 6522685"/>
                <a:gd name="connsiteY323" fmla="*/ 3136797 h 6850016"/>
                <a:gd name="connsiteX324" fmla="*/ 4732075 w 6522685"/>
                <a:gd name="connsiteY324" fmla="*/ 2967542 h 6850016"/>
                <a:gd name="connsiteX325" fmla="*/ 4748042 w 6522685"/>
                <a:gd name="connsiteY325" fmla="*/ 2964349 h 6850016"/>
                <a:gd name="connsiteX326" fmla="*/ 4745647 w 6522685"/>
                <a:gd name="connsiteY326" fmla="*/ 2981913 h 6850016"/>
                <a:gd name="connsiteX327" fmla="*/ 4745647 w 6522685"/>
                <a:gd name="connsiteY327" fmla="*/ 3873692 h 6850016"/>
                <a:gd name="connsiteX328" fmla="*/ 4748042 w 6522685"/>
                <a:gd name="connsiteY328" fmla="*/ 3892853 h 6850016"/>
                <a:gd name="connsiteX329" fmla="*/ 4494161 w 6522685"/>
                <a:gd name="connsiteY329" fmla="*/ 3810621 h 6850016"/>
                <a:gd name="connsiteX330" fmla="*/ 4210739 w 6522685"/>
                <a:gd name="connsiteY330" fmla="*/ 3718809 h 6850016"/>
                <a:gd name="connsiteX331" fmla="*/ 4187586 w 6522685"/>
                <a:gd name="connsiteY331" fmla="*/ 3696454 h 6850016"/>
                <a:gd name="connsiteX332" fmla="*/ 4189183 w 6522685"/>
                <a:gd name="connsiteY332" fmla="*/ 3158353 h 6850016"/>
                <a:gd name="connsiteX333" fmla="*/ 4152458 w 6522685"/>
                <a:gd name="connsiteY333" fmla="*/ 3695656 h 6850016"/>
                <a:gd name="connsiteX334" fmla="*/ 4131700 w 6522685"/>
                <a:gd name="connsiteY334" fmla="*/ 3692462 h 6850016"/>
                <a:gd name="connsiteX335" fmla="*/ 3611961 w 6522685"/>
                <a:gd name="connsiteY335" fmla="*/ 3524006 h 6850016"/>
                <a:gd name="connsiteX336" fmla="*/ 3591204 w 6522685"/>
                <a:gd name="connsiteY336" fmla="*/ 3502450 h 6850016"/>
                <a:gd name="connsiteX337" fmla="*/ 3591204 w 6522685"/>
                <a:gd name="connsiteY337" fmla="*/ 3350760 h 6850016"/>
                <a:gd name="connsiteX338" fmla="*/ 3609566 w 6522685"/>
                <a:gd name="connsiteY338" fmla="*/ 3331599 h 6850016"/>
                <a:gd name="connsiteX339" fmla="*/ 4138886 w 6522685"/>
                <a:gd name="connsiteY339" fmla="*/ 3159949 h 6850016"/>
                <a:gd name="connsiteX340" fmla="*/ 4153256 w 6522685"/>
                <a:gd name="connsiteY340" fmla="*/ 3159151 h 6850016"/>
                <a:gd name="connsiteX341" fmla="*/ 4112539 w 6522685"/>
                <a:gd name="connsiteY341" fmla="*/ 3427403 h 6850016"/>
                <a:gd name="connsiteX342" fmla="*/ 4152458 w 6522685"/>
                <a:gd name="connsiteY342" fmla="*/ 3695656 h 6850016"/>
                <a:gd name="connsiteX343" fmla="*/ 4224311 w 6522685"/>
                <a:gd name="connsiteY343" fmla="*/ 2157995 h 6850016"/>
                <a:gd name="connsiteX344" fmla="*/ 4229900 w 6522685"/>
                <a:gd name="connsiteY344" fmla="*/ 2121270 h 6850016"/>
                <a:gd name="connsiteX345" fmla="*/ 4549248 w 6522685"/>
                <a:gd name="connsiteY345" fmla="*/ 1682166 h 6850016"/>
                <a:gd name="connsiteX346" fmla="*/ 4563619 w 6522685"/>
                <a:gd name="connsiteY346" fmla="*/ 1663804 h 6850016"/>
                <a:gd name="connsiteX347" fmla="*/ 4863007 w 6522685"/>
                <a:gd name="connsiteY347" fmla="*/ 2264976 h 6850016"/>
                <a:gd name="connsiteX348" fmla="*/ 5341231 w 6522685"/>
                <a:gd name="connsiteY348" fmla="*/ 2733620 h 6850016"/>
                <a:gd name="connsiteX349" fmla="*/ 5241435 w 6522685"/>
                <a:gd name="connsiteY349" fmla="*/ 2766353 h 6850016"/>
                <a:gd name="connsiteX350" fmla="*/ 4803130 w 6522685"/>
                <a:gd name="connsiteY350" fmla="*/ 2909261 h 6850016"/>
                <a:gd name="connsiteX351" fmla="*/ 4764808 w 6522685"/>
                <a:gd name="connsiteY351" fmla="*/ 2902874 h 6850016"/>
                <a:gd name="connsiteX352" fmla="*/ 4224311 w 6522685"/>
                <a:gd name="connsiteY352" fmla="*/ 2157995 h 6850016"/>
                <a:gd name="connsiteX353" fmla="*/ 4741656 w 6522685"/>
                <a:gd name="connsiteY353" fmla="*/ 2928422 h 6850016"/>
                <a:gd name="connsiteX354" fmla="*/ 4559627 w 6522685"/>
                <a:gd name="connsiteY354" fmla="*/ 2987501 h 6850016"/>
                <a:gd name="connsiteX355" fmla="*/ 4201159 w 6522685"/>
                <a:gd name="connsiteY355" fmla="*/ 3104063 h 6850016"/>
                <a:gd name="connsiteX356" fmla="*/ 4169224 w 6522685"/>
                <a:gd name="connsiteY356" fmla="*/ 3100072 h 6850016"/>
                <a:gd name="connsiteX357" fmla="*/ 3852271 w 6522685"/>
                <a:gd name="connsiteY357" fmla="*/ 2663363 h 6850016"/>
                <a:gd name="connsiteX358" fmla="*/ 3855464 w 6522685"/>
                <a:gd name="connsiteY358" fmla="*/ 2635420 h 6850016"/>
                <a:gd name="connsiteX359" fmla="*/ 4182796 w 6522685"/>
                <a:gd name="connsiteY359" fmla="*/ 2185139 h 6850016"/>
                <a:gd name="connsiteX360" fmla="*/ 4192376 w 6522685"/>
                <a:gd name="connsiteY360" fmla="*/ 2173962 h 6850016"/>
                <a:gd name="connsiteX361" fmla="*/ 4741656 w 6522685"/>
                <a:gd name="connsiteY361" fmla="*/ 2928422 h 6850016"/>
                <a:gd name="connsiteX362" fmla="*/ 4143676 w 6522685"/>
                <a:gd name="connsiteY362" fmla="*/ 3123224 h 6850016"/>
                <a:gd name="connsiteX363" fmla="*/ 4090185 w 6522685"/>
                <a:gd name="connsiteY363" fmla="*/ 3140789 h 6850016"/>
                <a:gd name="connsiteX364" fmla="*/ 3601583 w 6522685"/>
                <a:gd name="connsiteY364" fmla="*/ 3299664 h 6850016"/>
                <a:gd name="connsiteX365" fmla="*/ 3572043 w 6522685"/>
                <a:gd name="connsiteY365" fmla="*/ 3294075 h 6850016"/>
                <a:gd name="connsiteX366" fmla="*/ 3483424 w 6522685"/>
                <a:gd name="connsiteY366" fmla="*/ 3171127 h 6850016"/>
                <a:gd name="connsiteX367" fmla="*/ 3485819 w 6522685"/>
                <a:gd name="connsiteY367" fmla="*/ 3146377 h 6850016"/>
                <a:gd name="connsiteX368" fmla="*/ 3817941 w 6522685"/>
                <a:gd name="connsiteY368" fmla="*/ 2690508 h 6850016"/>
                <a:gd name="connsiteX369" fmla="*/ 3823529 w 6522685"/>
                <a:gd name="connsiteY369" fmla="*/ 2682524 h 6850016"/>
                <a:gd name="connsiteX370" fmla="*/ 4143676 w 6522685"/>
                <a:gd name="connsiteY370" fmla="*/ 3123224 h 6850016"/>
                <a:gd name="connsiteX371" fmla="*/ 3553680 w 6522685"/>
                <a:gd name="connsiteY371" fmla="*/ 3494466 h 6850016"/>
                <a:gd name="connsiteX372" fmla="*/ 3539310 w 6522685"/>
                <a:gd name="connsiteY372" fmla="*/ 3499257 h 6850016"/>
                <a:gd name="connsiteX373" fmla="*/ 3339717 w 6522685"/>
                <a:gd name="connsiteY373" fmla="*/ 3434589 h 6850016"/>
                <a:gd name="connsiteX374" fmla="*/ 3317363 w 6522685"/>
                <a:gd name="connsiteY374" fmla="*/ 3426605 h 6850016"/>
                <a:gd name="connsiteX375" fmla="*/ 3555277 w 6522685"/>
                <a:gd name="connsiteY375" fmla="*/ 3349163 h 6850016"/>
                <a:gd name="connsiteX376" fmla="*/ 3553680 w 6522685"/>
                <a:gd name="connsiteY376" fmla="*/ 3494466 h 6850016"/>
                <a:gd name="connsiteX377" fmla="*/ 3545697 w 6522685"/>
                <a:gd name="connsiteY377" fmla="*/ 3317228 h 6850016"/>
                <a:gd name="connsiteX378" fmla="*/ 3311774 w 6522685"/>
                <a:gd name="connsiteY378" fmla="*/ 3393074 h 6850016"/>
                <a:gd name="connsiteX379" fmla="*/ 3309379 w 6522685"/>
                <a:gd name="connsiteY379" fmla="*/ 3389880 h 6850016"/>
                <a:gd name="connsiteX380" fmla="*/ 3453884 w 6522685"/>
                <a:gd name="connsiteY380" fmla="*/ 3191086 h 6850016"/>
                <a:gd name="connsiteX381" fmla="*/ 3545697 w 6522685"/>
                <a:gd name="connsiteY381" fmla="*/ 3317228 h 6850016"/>
                <a:gd name="connsiteX382" fmla="*/ 3312572 w 6522685"/>
                <a:gd name="connsiteY382" fmla="*/ 3461733 h 6850016"/>
                <a:gd name="connsiteX383" fmla="*/ 3545697 w 6522685"/>
                <a:gd name="connsiteY383" fmla="*/ 3537578 h 6850016"/>
                <a:gd name="connsiteX384" fmla="*/ 3453884 w 6522685"/>
                <a:gd name="connsiteY384" fmla="*/ 3663721 h 6850016"/>
                <a:gd name="connsiteX385" fmla="*/ 3310177 w 6522685"/>
                <a:gd name="connsiteY385" fmla="*/ 3465725 h 6850016"/>
                <a:gd name="connsiteX386" fmla="*/ 3312572 w 6522685"/>
                <a:gd name="connsiteY386" fmla="*/ 3461733 h 6850016"/>
                <a:gd name="connsiteX387" fmla="*/ 3485020 w 6522685"/>
                <a:gd name="connsiteY387" fmla="*/ 3677293 h 6850016"/>
                <a:gd name="connsiteX388" fmla="*/ 3572043 w 6522685"/>
                <a:gd name="connsiteY388" fmla="*/ 3559933 h 6850016"/>
                <a:gd name="connsiteX389" fmla="*/ 3598389 w 6522685"/>
                <a:gd name="connsiteY389" fmla="*/ 3554344 h 6850016"/>
                <a:gd name="connsiteX390" fmla="*/ 4130902 w 6522685"/>
                <a:gd name="connsiteY390" fmla="*/ 3727591 h 6850016"/>
                <a:gd name="connsiteX391" fmla="*/ 4142079 w 6522685"/>
                <a:gd name="connsiteY391" fmla="*/ 3732381 h 6850016"/>
                <a:gd name="connsiteX392" fmla="*/ 3824328 w 6522685"/>
                <a:gd name="connsiteY392" fmla="*/ 4168291 h 6850016"/>
                <a:gd name="connsiteX393" fmla="*/ 3809957 w 6522685"/>
                <a:gd name="connsiteY393" fmla="*/ 4153920 h 6850016"/>
                <a:gd name="connsiteX394" fmla="*/ 3489811 w 6522685"/>
                <a:gd name="connsiteY394" fmla="*/ 3713220 h 6850016"/>
                <a:gd name="connsiteX395" fmla="*/ 3485020 w 6522685"/>
                <a:gd name="connsiteY395" fmla="*/ 3677293 h 6850016"/>
                <a:gd name="connsiteX396" fmla="*/ 4119725 w 6522685"/>
                <a:gd name="connsiteY396" fmla="*/ 4581847 h 6850016"/>
                <a:gd name="connsiteX397" fmla="*/ 3858658 w 6522685"/>
                <a:gd name="connsiteY397" fmla="*/ 4222580 h 6850016"/>
                <a:gd name="connsiteX398" fmla="*/ 3853069 w 6522685"/>
                <a:gd name="connsiteY398" fmla="*/ 4187452 h 6850016"/>
                <a:gd name="connsiteX399" fmla="*/ 4169224 w 6522685"/>
                <a:gd name="connsiteY399" fmla="*/ 3753937 h 6850016"/>
                <a:gd name="connsiteX400" fmla="*/ 4194772 w 6522685"/>
                <a:gd name="connsiteY400" fmla="*/ 3747550 h 6850016"/>
                <a:gd name="connsiteX401" fmla="*/ 4731276 w 6522685"/>
                <a:gd name="connsiteY401" fmla="*/ 3922393 h 6850016"/>
                <a:gd name="connsiteX402" fmla="*/ 4740059 w 6522685"/>
                <a:gd name="connsiteY402" fmla="*/ 3926385 h 6850016"/>
                <a:gd name="connsiteX403" fmla="*/ 4192376 w 6522685"/>
                <a:gd name="connsiteY403" fmla="*/ 4680845 h 6850016"/>
                <a:gd name="connsiteX404" fmla="*/ 4119725 w 6522685"/>
                <a:gd name="connsiteY404" fmla="*/ 4581847 h 6850016"/>
                <a:gd name="connsiteX405" fmla="*/ 4223513 w 6522685"/>
                <a:gd name="connsiteY405" fmla="*/ 4697610 h 6850016"/>
                <a:gd name="connsiteX406" fmla="*/ 4767203 w 6522685"/>
                <a:gd name="connsiteY406" fmla="*/ 3950336 h 6850016"/>
                <a:gd name="connsiteX407" fmla="*/ 4796743 w 6522685"/>
                <a:gd name="connsiteY407" fmla="*/ 3943151 h 6850016"/>
                <a:gd name="connsiteX408" fmla="*/ 5329256 w 6522685"/>
                <a:gd name="connsiteY408" fmla="*/ 4116397 h 6850016"/>
                <a:gd name="connsiteX409" fmla="*/ 5339635 w 6522685"/>
                <a:gd name="connsiteY409" fmla="*/ 4120389 h 6850016"/>
                <a:gd name="connsiteX410" fmla="*/ 4563619 w 6522685"/>
                <a:gd name="connsiteY410" fmla="*/ 5186213 h 6850016"/>
                <a:gd name="connsiteX411" fmla="*/ 4550047 w 6522685"/>
                <a:gd name="connsiteY411" fmla="*/ 5171842 h 6850016"/>
                <a:gd name="connsiteX412" fmla="*/ 4229900 w 6522685"/>
                <a:gd name="connsiteY412" fmla="*/ 4730344 h 6850016"/>
                <a:gd name="connsiteX413" fmla="*/ 4223513 w 6522685"/>
                <a:gd name="connsiteY413" fmla="*/ 4697610 h 6850016"/>
                <a:gd name="connsiteX414" fmla="*/ 5330853 w 6522685"/>
                <a:gd name="connsiteY414" fmla="*/ 4082067 h 6850016"/>
                <a:gd name="connsiteX415" fmla="*/ 4808718 w 6522685"/>
                <a:gd name="connsiteY415" fmla="*/ 3912812 h 6850016"/>
                <a:gd name="connsiteX416" fmla="*/ 4788759 w 6522685"/>
                <a:gd name="connsiteY416" fmla="*/ 3892853 h 6850016"/>
                <a:gd name="connsiteX417" fmla="*/ 4789558 w 6522685"/>
                <a:gd name="connsiteY417" fmla="*/ 2961954 h 6850016"/>
                <a:gd name="connsiteX418" fmla="*/ 4807122 w 6522685"/>
                <a:gd name="connsiteY418" fmla="*/ 2943591 h 6850016"/>
                <a:gd name="connsiteX419" fmla="*/ 5340433 w 6522685"/>
                <a:gd name="connsiteY419" fmla="*/ 2771143 h 6850016"/>
                <a:gd name="connsiteX420" fmla="*/ 5353207 w 6522685"/>
                <a:gd name="connsiteY420" fmla="*/ 2767950 h 6850016"/>
                <a:gd name="connsiteX421" fmla="*/ 5242233 w 6522685"/>
                <a:gd name="connsiteY421" fmla="*/ 3429000 h 6850016"/>
                <a:gd name="connsiteX422" fmla="*/ 5351610 w 6522685"/>
                <a:gd name="connsiteY422" fmla="*/ 4084462 h 6850016"/>
                <a:gd name="connsiteX423" fmla="*/ 5330853 w 6522685"/>
                <a:gd name="connsiteY423" fmla="*/ 4082067 h 6850016"/>
                <a:gd name="connsiteX424" fmla="*/ 3279839 w 6522685"/>
                <a:gd name="connsiteY424" fmla="*/ 627519 h 6850016"/>
                <a:gd name="connsiteX425" fmla="*/ 3280638 w 6522685"/>
                <a:gd name="connsiteY425" fmla="*/ 605963 h 6850016"/>
                <a:gd name="connsiteX426" fmla="*/ 4901330 w 6522685"/>
                <a:gd name="connsiteY426" fmla="*/ 1133686 h 6850016"/>
                <a:gd name="connsiteX427" fmla="*/ 4891749 w 6522685"/>
                <a:gd name="connsiteY427" fmla="*/ 1152048 h 6850016"/>
                <a:gd name="connsiteX428" fmla="*/ 4572401 w 6522685"/>
                <a:gd name="connsiteY428" fmla="*/ 1591950 h 6850016"/>
                <a:gd name="connsiteX429" fmla="*/ 4542861 w 6522685"/>
                <a:gd name="connsiteY429" fmla="*/ 1607918 h 6850016"/>
                <a:gd name="connsiteX430" fmla="*/ 3293412 w 6522685"/>
                <a:gd name="connsiteY430" fmla="*/ 1202346 h 6850016"/>
                <a:gd name="connsiteX431" fmla="*/ 3278243 w 6522685"/>
                <a:gd name="connsiteY431" fmla="*/ 1172008 h 6850016"/>
                <a:gd name="connsiteX432" fmla="*/ 3279839 w 6522685"/>
                <a:gd name="connsiteY432" fmla="*/ 627519 h 6850016"/>
                <a:gd name="connsiteX433" fmla="*/ 3279041 w 6522685"/>
                <a:gd name="connsiteY433" fmla="*/ 1257433 h 6850016"/>
                <a:gd name="connsiteX434" fmla="*/ 3282234 w 6522685"/>
                <a:gd name="connsiteY434" fmla="*/ 1237474 h 6850016"/>
                <a:gd name="connsiteX435" fmla="*/ 4529289 w 6522685"/>
                <a:gd name="connsiteY435" fmla="*/ 1643844 h 6850016"/>
                <a:gd name="connsiteX436" fmla="*/ 4523700 w 6522685"/>
                <a:gd name="connsiteY436" fmla="*/ 1659013 h 6850016"/>
                <a:gd name="connsiteX437" fmla="*/ 4198764 w 6522685"/>
                <a:gd name="connsiteY437" fmla="*/ 2106899 h 6850016"/>
                <a:gd name="connsiteX438" fmla="*/ 4174813 w 6522685"/>
                <a:gd name="connsiteY438" fmla="*/ 2118875 h 6850016"/>
                <a:gd name="connsiteX439" fmla="*/ 3289420 w 6522685"/>
                <a:gd name="connsiteY439" fmla="*/ 1831461 h 6850016"/>
                <a:gd name="connsiteX440" fmla="*/ 3277444 w 6522685"/>
                <a:gd name="connsiteY440" fmla="*/ 1805913 h 6850016"/>
                <a:gd name="connsiteX441" fmla="*/ 3279041 w 6522685"/>
                <a:gd name="connsiteY441" fmla="*/ 1257433 h 6850016"/>
                <a:gd name="connsiteX442" fmla="*/ 3279041 w 6522685"/>
                <a:gd name="connsiteY442" fmla="*/ 1885750 h 6850016"/>
                <a:gd name="connsiteX443" fmla="*/ 3279839 w 6522685"/>
                <a:gd name="connsiteY443" fmla="*/ 1868985 h 6850016"/>
                <a:gd name="connsiteX444" fmla="*/ 3297403 w 6522685"/>
                <a:gd name="connsiteY444" fmla="*/ 1877767 h 6850016"/>
                <a:gd name="connsiteX445" fmla="*/ 4141281 w 6522685"/>
                <a:gd name="connsiteY445" fmla="*/ 2152406 h 6850016"/>
                <a:gd name="connsiteX446" fmla="*/ 4152458 w 6522685"/>
                <a:gd name="connsiteY446" fmla="*/ 2152406 h 6850016"/>
                <a:gd name="connsiteX447" fmla="*/ 4157248 w 6522685"/>
                <a:gd name="connsiteY447" fmla="*/ 2162785 h 6850016"/>
                <a:gd name="connsiteX448" fmla="*/ 4151660 w 6522685"/>
                <a:gd name="connsiteY448" fmla="*/ 2170769 h 6850016"/>
                <a:gd name="connsiteX449" fmla="*/ 3831513 w 6522685"/>
                <a:gd name="connsiteY449" fmla="*/ 2612267 h 6850016"/>
                <a:gd name="connsiteX450" fmla="*/ 3797982 w 6522685"/>
                <a:gd name="connsiteY450" fmla="*/ 2629033 h 6850016"/>
                <a:gd name="connsiteX451" fmla="*/ 3292613 w 6522685"/>
                <a:gd name="connsiteY451" fmla="*/ 2463770 h 6850016"/>
                <a:gd name="connsiteX452" fmla="*/ 3276646 w 6522685"/>
                <a:gd name="connsiteY452" fmla="*/ 2435828 h 6850016"/>
                <a:gd name="connsiteX453" fmla="*/ 3279041 w 6522685"/>
                <a:gd name="connsiteY453" fmla="*/ 1885750 h 6850016"/>
                <a:gd name="connsiteX454" fmla="*/ 3281436 w 6522685"/>
                <a:gd name="connsiteY454" fmla="*/ 2498899 h 6850016"/>
                <a:gd name="connsiteX455" fmla="*/ 3294210 w 6522685"/>
                <a:gd name="connsiteY455" fmla="*/ 2504487 h 6850016"/>
                <a:gd name="connsiteX456" fmla="*/ 3779619 w 6522685"/>
                <a:gd name="connsiteY456" fmla="*/ 2661766 h 6850016"/>
                <a:gd name="connsiteX457" fmla="*/ 3787603 w 6522685"/>
                <a:gd name="connsiteY457" fmla="*/ 2662565 h 6850016"/>
                <a:gd name="connsiteX458" fmla="*/ 3793990 w 6522685"/>
                <a:gd name="connsiteY458" fmla="*/ 2664960 h 6850016"/>
                <a:gd name="connsiteX459" fmla="*/ 3782812 w 6522685"/>
                <a:gd name="connsiteY459" fmla="*/ 2681726 h 6850016"/>
                <a:gd name="connsiteX460" fmla="*/ 3462666 w 6522685"/>
                <a:gd name="connsiteY460" fmla="*/ 3122426 h 6850016"/>
                <a:gd name="connsiteX461" fmla="*/ 3432328 w 6522685"/>
                <a:gd name="connsiteY461" fmla="*/ 3136797 h 6850016"/>
                <a:gd name="connsiteX462" fmla="*/ 3292613 w 6522685"/>
                <a:gd name="connsiteY462" fmla="*/ 3090491 h 6850016"/>
                <a:gd name="connsiteX463" fmla="*/ 3278243 w 6522685"/>
                <a:gd name="connsiteY463" fmla="*/ 3065742 h 6850016"/>
                <a:gd name="connsiteX464" fmla="*/ 3279041 w 6522685"/>
                <a:gd name="connsiteY464" fmla="*/ 2513270 h 6850016"/>
                <a:gd name="connsiteX465" fmla="*/ 3281436 w 6522685"/>
                <a:gd name="connsiteY465" fmla="*/ 2498899 h 6850016"/>
                <a:gd name="connsiteX466" fmla="*/ 3278243 w 6522685"/>
                <a:gd name="connsiteY466" fmla="*/ 3343575 h 6850016"/>
                <a:gd name="connsiteX467" fmla="*/ 3278243 w 6522685"/>
                <a:gd name="connsiteY467" fmla="*/ 3143184 h 6850016"/>
                <a:gd name="connsiteX468" fmla="*/ 3295008 w 6522685"/>
                <a:gd name="connsiteY468" fmla="*/ 3132006 h 6850016"/>
                <a:gd name="connsiteX469" fmla="*/ 3425941 w 6522685"/>
                <a:gd name="connsiteY469" fmla="*/ 3171925 h 6850016"/>
                <a:gd name="connsiteX470" fmla="*/ 3281436 w 6522685"/>
                <a:gd name="connsiteY470" fmla="*/ 3371517 h 6850016"/>
                <a:gd name="connsiteX471" fmla="*/ 3278243 w 6522685"/>
                <a:gd name="connsiteY471" fmla="*/ 3343575 h 6850016"/>
                <a:gd name="connsiteX472" fmla="*/ 3278243 w 6522685"/>
                <a:gd name="connsiteY472" fmla="*/ 3533587 h 6850016"/>
                <a:gd name="connsiteX473" fmla="*/ 3281436 w 6522685"/>
                <a:gd name="connsiteY473" fmla="*/ 3483289 h 6850016"/>
                <a:gd name="connsiteX474" fmla="*/ 3425941 w 6522685"/>
                <a:gd name="connsiteY474" fmla="*/ 3682882 h 6850016"/>
                <a:gd name="connsiteX475" fmla="*/ 3289420 w 6522685"/>
                <a:gd name="connsiteY475" fmla="*/ 3725195 h 6850016"/>
                <a:gd name="connsiteX476" fmla="*/ 3278243 w 6522685"/>
                <a:gd name="connsiteY476" fmla="*/ 3713220 h 6850016"/>
                <a:gd name="connsiteX477" fmla="*/ 3278243 w 6522685"/>
                <a:gd name="connsiteY477" fmla="*/ 3533587 h 6850016"/>
                <a:gd name="connsiteX478" fmla="*/ 3278243 w 6522685"/>
                <a:gd name="connsiteY478" fmla="*/ 4336747 h 6850016"/>
                <a:gd name="connsiteX479" fmla="*/ 3278243 w 6522685"/>
                <a:gd name="connsiteY479" fmla="*/ 3791460 h 6850016"/>
                <a:gd name="connsiteX480" fmla="*/ 3295008 w 6522685"/>
                <a:gd name="connsiteY480" fmla="*/ 3760324 h 6850016"/>
                <a:gd name="connsiteX481" fmla="*/ 3435521 w 6522685"/>
                <a:gd name="connsiteY481" fmla="*/ 3716413 h 6850016"/>
                <a:gd name="connsiteX482" fmla="*/ 3458674 w 6522685"/>
                <a:gd name="connsiteY482" fmla="*/ 3725994 h 6850016"/>
                <a:gd name="connsiteX483" fmla="*/ 3788401 w 6522685"/>
                <a:gd name="connsiteY483" fmla="*/ 4181065 h 6850016"/>
                <a:gd name="connsiteX484" fmla="*/ 3793990 w 6522685"/>
                <a:gd name="connsiteY484" fmla="*/ 4190645 h 6850016"/>
                <a:gd name="connsiteX485" fmla="*/ 3639904 w 6522685"/>
                <a:gd name="connsiteY485" fmla="*/ 4205814 h 6850016"/>
                <a:gd name="connsiteX486" fmla="*/ 3298202 w 6522685"/>
                <a:gd name="connsiteY486" fmla="*/ 4346327 h 6850016"/>
                <a:gd name="connsiteX487" fmla="*/ 3282234 w 6522685"/>
                <a:gd name="connsiteY487" fmla="*/ 4353513 h 6850016"/>
                <a:gd name="connsiteX488" fmla="*/ 3278243 w 6522685"/>
                <a:gd name="connsiteY488" fmla="*/ 4336747 h 6850016"/>
                <a:gd name="connsiteX489" fmla="*/ 3277444 w 6522685"/>
                <a:gd name="connsiteY489" fmla="*/ 5585398 h 6850016"/>
                <a:gd name="connsiteX490" fmla="*/ 3276646 w 6522685"/>
                <a:gd name="connsiteY490" fmla="*/ 5053684 h 6850016"/>
                <a:gd name="connsiteX491" fmla="*/ 3293412 w 6522685"/>
                <a:gd name="connsiteY491" fmla="*/ 5020152 h 6850016"/>
                <a:gd name="connsiteX492" fmla="*/ 4051863 w 6522685"/>
                <a:gd name="connsiteY492" fmla="*/ 4738327 h 6850016"/>
                <a:gd name="connsiteX493" fmla="*/ 4174014 w 6522685"/>
                <a:gd name="connsiteY493" fmla="*/ 4735134 h 6850016"/>
                <a:gd name="connsiteX494" fmla="*/ 4197965 w 6522685"/>
                <a:gd name="connsiteY494" fmla="*/ 4747109 h 6850016"/>
                <a:gd name="connsiteX495" fmla="*/ 4523700 w 6522685"/>
                <a:gd name="connsiteY495" fmla="*/ 5196592 h 6850016"/>
                <a:gd name="connsiteX496" fmla="*/ 4532482 w 6522685"/>
                <a:gd name="connsiteY496" fmla="*/ 5210963 h 6850016"/>
                <a:gd name="connsiteX497" fmla="*/ 4337680 w 6522685"/>
                <a:gd name="connsiteY497" fmla="*/ 5217350 h 6850016"/>
                <a:gd name="connsiteX498" fmla="*/ 3305387 w 6522685"/>
                <a:gd name="connsiteY498" fmla="*/ 5598970 h 6850016"/>
                <a:gd name="connsiteX499" fmla="*/ 3280638 w 6522685"/>
                <a:gd name="connsiteY499" fmla="*/ 5614140 h 6850016"/>
                <a:gd name="connsiteX500" fmla="*/ 3277444 w 6522685"/>
                <a:gd name="connsiteY500" fmla="*/ 5585398 h 6850016"/>
                <a:gd name="connsiteX501" fmla="*/ 4898934 w 6522685"/>
                <a:gd name="connsiteY501" fmla="*/ 5717129 h 6850016"/>
                <a:gd name="connsiteX502" fmla="*/ 4882169 w 6522685"/>
                <a:gd name="connsiteY502" fmla="*/ 5720323 h 6850016"/>
                <a:gd name="connsiteX503" fmla="*/ 3297403 w 6522685"/>
                <a:gd name="connsiteY503" fmla="*/ 6234473 h 6850016"/>
                <a:gd name="connsiteX504" fmla="*/ 3279839 w 6522685"/>
                <a:gd name="connsiteY504" fmla="*/ 6244852 h 6850016"/>
                <a:gd name="connsiteX505" fmla="*/ 3278243 w 6522685"/>
                <a:gd name="connsiteY505" fmla="*/ 6224094 h 6850016"/>
                <a:gd name="connsiteX506" fmla="*/ 3278243 w 6522685"/>
                <a:gd name="connsiteY506" fmla="*/ 5682799 h 6850016"/>
                <a:gd name="connsiteX507" fmla="*/ 3293412 w 6522685"/>
                <a:gd name="connsiteY507" fmla="*/ 5650865 h 6850016"/>
                <a:gd name="connsiteX508" fmla="*/ 4241077 w 6522685"/>
                <a:gd name="connsiteY508" fmla="*/ 5261260 h 6850016"/>
                <a:gd name="connsiteX509" fmla="*/ 4542861 w 6522685"/>
                <a:gd name="connsiteY509" fmla="*/ 5245293 h 6850016"/>
                <a:gd name="connsiteX510" fmla="*/ 4571602 w 6522685"/>
                <a:gd name="connsiteY510" fmla="*/ 5259663 h 6850016"/>
                <a:gd name="connsiteX511" fmla="*/ 4892547 w 6522685"/>
                <a:gd name="connsiteY511" fmla="*/ 5702759 h 6850016"/>
                <a:gd name="connsiteX512" fmla="*/ 4898934 w 6522685"/>
                <a:gd name="connsiteY512" fmla="*/ 5717129 h 6850016"/>
                <a:gd name="connsiteX513" fmla="*/ 4932466 w 6522685"/>
                <a:gd name="connsiteY513" fmla="*/ 5697170 h 6850016"/>
                <a:gd name="connsiteX514" fmla="*/ 4920490 w 6522685"/>
                <a:gd name="connsiteY514" fmla="*/ 5685194 h 6850016"/>
                <a:gd name="connsiteX515" fmla="*/ 4597949 w 6522685"/>
                <a:gd name="connsiteY515" fmla="*/ 5241301 h 6850016"/>
                <a:gd name="connsiteX516" fmla="*/ 4592360 w 6522685"/>
                <a:gd name="connsiteY516" fmla="*/ 5209366 h 6850016"/>
                <a:gd name="connsiteX517" fmla="*/ 5368376 w 6522685"/>
                <a:gd name="connsiteY517" fmla="*/ 4142743 h 6850016"/>
                <a:gd name="connsiteX518" fmla="*/ 5394722 w 6522685"/>
                <a:gd name="connsiteY518" fmla="*/ 4137953 h 6850016"/>
                <a:gd name="connsiteX519" fmla="*/ 5921647 w 6522685"/>
                <a:gd name="connsiteY519" fmla="*/ 4309603 h 6850016"/>
                <a:gd name="connsiteX520" fmla="*/ 5937614 w 6522685"/>
                <a:gd name="connsiteY520" fmla="*/ 4315989 h 6850016"/>
                <a:gd name="connsiteX521" fmla="*/ 4932466 w 6522685"/>
                <a:gd name="connsiteY521" fmla="*/ 5697170 h 6850016"/>
                <a:gd name="connsiteX522" fmla="*/ 5789117 w 6522685"/>
                <a:gd name="connsiteY522" fmla="*/ 4231362 h 6850016"/>
                <a:gd name="connsiteX523" fmla="*/ 5410690 w 6522685"/>
                <a:gd name="connsiteY523" fmla="*/ 4108413 h 6850016"/>
                <a:gd name="connsiteX524" fmla="*/ 5385142 w 6522685"/>
                <a:gd name="connsiteY524" fmla="*/ 4083664 h 6850016"/>
                <a:gd name="connsiteX525" fmla="*/ 5385142 w 6522685"/>
                <a:gd name="connsiteY525" fmla="*/ 2773538 h 6850016"/>
                <a:gd name="connsiteX526" fmla="*/ 5411488 w 6522685"/>
                <a:gd name="connsiteY526" fmla="*/ 2747192 h 6850016"/>
                <a:gd name="connsiteX527" fmla="*/ 5932025 w 6522685"/>
                <a:gd name="connsiteY527" fmla="*/ 2578736 h 6850016"/>
                <a:gd name="connsiteX528" fmla="*/ 5949590 w 6522685"/>
                <a:gd name="connsiteY528" fmla="*/ 2573946 h 6850016"/>
                <a:gd name="connsiteX529" fmla="*/ 5949590 w 6522685"/>
                <a:gd name="connsiteY529" fmla="*/ 4283256 h 6850016"/>
                <a:gd name="connsiteX530" fmla="*/ 5789117 w 6522685"/>
                <a:gd name="connsiteY530" fmla="*/ 4231362 h 685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</a:cxnLst>
              <a:rect l="l" t="t" r="r" b="b"/>
              <a:pathLst>
                <a:path w="6522685" h="6850016">
                  <a:moveTo>
                    <a:pt x="6506852" y="4464487"/>
                  </a:moveTo>
                  <a:cubicBezTo>
                    <a:pt x="6341589" y="4410996"/>
                    <a:pt x="6177125" y="4356707"/>
                    <a:pt x="6011862" y="4304014"/>
                  </a:cubicBezTo>
                  <a:cubicBezTo>
                    <a:pt x="5995895" y="4299224"/>
                    <a:pt x="5988710" y="4290441"/>
                    <a:pt x="5983121" y="4275273"/>
                  </a:cubicBezTo>
                  <a:cubicBezTo>
                    <a:pt x="5905679" y="4053326"/>
                    <a:pt x="5859374" y="3825790"/>
                    <a:pt x="5844205" y="3591069"/>
                  </a:cubicBezTo>
                  <a:cubicBezTo>
                    <a:pt x="5822649" y="3242980"/>
                    <a:pt x="5868954" y="2905269"/>
                    <a:pt x="5984718" y="2576341"/>
                  </a:cubicBezTo>
                  <a:cubicBezTo>
                    <a:pt x="5989508" y="2562769"/>
                    <a:pt x="5996693" y="2556381"/>
                    <a:pt x="6010266" y="2551591"/>
                  </a:cubicBezTo>
                  <a:cubicBezTo>
                    <a:pt x="6176327" y="2498101"/>
                    <a:pt x="6341589" y="2444610"/>
                    <a:pt x="6506852" y="2391119"/>
                  </a:cubicBezTo>
                  <a:cubicBezTo>
                    <a:pt x="6517231" y="2387925"/>
                    <a:pt x="6526811" y="2386329"/>
                    <a:pt x="6522021" y="2369563"/>
                  </a:cubicBezTo>
                  <a:cubicBezTo>
                    <a:pt x="6517231" y="2354394"/>
                    <a:pt x="6510844" y="2353595"/>
                    <a:pt x="6497271" y="2358386"/>
                  </a:cubicBezTo>
                  <a:cubicBezTo>
                    <a:pt x="6330412" y="2412675"/>
                    <a:pt x="6163553" y="2466964"/>
                    <a:pt x="5997492" y="2521253"/>
                  </a:cubicBezTo>
                  <a:cubicBezTo>
                    <a:pt x="5986314" y="2525245"/>
                    <a:pt x="5977533" y="2523648"/>
                    <a:pt x="5967952" y="2517261"/>
                  </a:cubicBezTo>
                  <a:cubicBezTo>
                    <a:pt x="5475358" y="2172365"/>
                    <a:pt x="5140042" y="1713303"/>
                    <a:pt x="4964401" y="1137678"/>
                  </a:cubicBezTo>
                  <a:cubicBezTo>
                    <a:pt x="4959611" y="1123307"/>
                    <a:pt x="4962804" y="1112928"/>
                    <a:pt x="4971586" y="1100953"/>
                  </a:cubicBezTo>
                  <a:cubicBezTo>
                    <a:pt x="5036254" y="1013132"/>
                    <a:pt x="5100124" y="924513"/>
                    <a:pt x="5163993" y="836692"/>
                  </a:cubicBezTo>
                  <a:cubicBezTo>
                    <a:pt x="5202315" y="783201"/>
                    <a:pt x="5241435" y="730509"/>
                    <a:pt x="5279757" y="677018"/>
                  </a:cubicBezTo>
                  <a:cubicBezTo>
                    <a:pt x="5285346" y="669034"/>
                    <a:pt x="5290136" y="664244"/>
                    <a:pt x="5278959" y="655462"/>
                  </a:cubicBezTo>
                  <a:cubicBezTo>
                    <a:pt x="5266184" y="645083"/>
                    <a:pt x="5259798" y="645882"/>
                    <a:pt x="5249419" y="660252"/>
                  </a:cubicBezTo>
                  <a:cubicBezTo>
                    <a:pt x="5148026" y="801564"/>
                    <a:pt x="5045036" y="942077"/>
                    <a:pt x="4942844" y="1083388"/>
                  </a:cubicBezTo>
                  <a:cubicBezTo>
                    <a:pt x="4934861" y="1095364"/>
                    <a:pt x="4926079" y="1099356"/>
                    <a:pt x="4911708" y="1100154"/>
                  </a:cubicBezTo>
                  <a:cubicBezTo>
                    <a:pt x="4732075" y="1104146"/>
                    <a:pt x="4553240" y="1091372"/>
                    <a:pt x="4376800" y="1057841"/>
                  </a:cubicBezTo>
                  <a:cubicBezTo>
                    <a:pt x="3976817" y="982794"/>
                    <a:pt x="3615155" y="819926"/>
                    <a:pt x="3292613" y="572431"/>
                  </a:cubicBezTo>
                  <a:cubicBezTo>
                    <a:pt x="3283033" y="565246"/>
                    <a:pt x="3279839" y="557262"/>
                    <a:pt x="3279839" y="545287"/>
                  </a:cubicBezTo>
                  <a:cubicBezTo>
                    <a:pt x="3280638" y="458264"/>
                    <a:pt x="3279839" y="370444"/>
                    <a:pt x="3279839" y="283421"/>
                  </a:cubicBezTo>
                  <a:cubicBezTo>
                    <a:pt x="3279839" y="283421"/>
                    <a:pt x="3279839" y="283421"/>
                    <a:pt x="3279839" y="283421"/>
                  </a:cubicBezTo>
                  <a:cubicBezTo>
                    <a:pt x="3279839" y="195601"/>
                    <a:pt x="3279839" y="106982"/>
                    <a:pt x="3279839" y="19161"/>
                  </a:cubicBezTo>
                  <a:cubicBezTo>
                    <a:pt x="3279839" y="3992"/>
                    <a:pt x="3275049" y="0"/>
                    <a:pt x="3259880" y="0"/>
                  </a:cubicBezTo>
                  <a:cubicBezTo>
                    <a:pt x="3243114" y="0"/>
                    <a:pt x="3245509" y="10379"/>
                    <a:pt x="3245509" y="19959"/>
                  </a:cubicBezTo>
                  <a:cubicBezTo>
                    <a:pt x="3245509" y="191609"/>
                    <a:pt x="3244711" y="363258"/>
                    <a:pt x="3245509" y="534908"/>
                  </a:cubicBezTo>
                  <a:cubicBezTo>
                    <a:pt x="3245509" y="554867"/>
                    <a:pt x="3239921" y="566843"/>
                    <a:pt x="3223953" y="578818"/>
                  </a:cubicBezTo>
                  <a:cubicBezTo>
                    <a:pt x="2745730" y="938085"/>
                    <a:pt x="2207628" y="1112130"/>
                    <a:pt x="1609649" y="1100154"/>
                  </a:cubicBezTo>
                  <a:cubicBezTo>
                    <a:pt x="1596076" y="1100154"/>
                    <a:pt x="1588891" y="1094566"/>
                    <a:pt x="1581706" y="1084985"/>
                  </a:cubicBezTo>
                  <a:cubicBezTo>
                    <a:pt x="1502667" y="975608"/>
                    <a:pt x="1422830" y="866232"/>
                    <a:pt x="1343791" y="756855"/>
                  </a:cubicBezTo>
                  <a:cubicBezTo>
                    <a:pt x="1319840" y="723323"/>
                    <a:pt x="1295091" y="689792"/>
                    <a:pt x="1270341" y="656260"/>
                  </a:cubicBezTo>
                  <a:cubicBezTo>
                    <a:pt x="1267148" y="652268"/>
                    <a:pt x="1266349" y="645083"/>
                    <a:pt x="1257567" y="648277"/>
                  </a:cubicBezTo>
                  <a:cubicBezTo>
                    <a:pt x="1239205" y="654664"/>
                    <a:pt x="1235213" y="665841"/>
                    <a:pt x="1246390" y="681010"/>
                  </a:cubicBezTo>
                  <a:cubicBezTo>
                    <a:pt x="1348582" y="821523"/>
                    <a:pt x="1449975" y="962036"/>
                    <a:pt x="1552166" y="1101751"/>
                  </a:cubicBezTo>
                  <a:cubicBezTo>
                    <a:pt x="1560948" y="1114525"/>
                    <a:pt x="1563343" y="1124904"/>
                    <a:pt x="1558553" y="1140073"/>
                  </a:cubicBezTo>
                  <a:cubicBezTo>
                    <a:pt x="1385307" y="1712504"/>
                    <a:pt x="1050790" y="2169970"/>
                    <a:pt x="559792" y="2514068"/>
                  </a:cubicBezTo>
                  <a:cubicBezTo>
                    <a:pt x="547018" y="2522850"/>
                    <a:pt x="535841" y="2524447"/>
                    <a:pt x="521470" y="2519656"/>
                  </a:cubicBezTo>
                  <a:cubicBezTo>
                    <a:pt x="356207" y="2465367"/>
                    <a:pt x="190146" y="2411876"/>
                    <a:pt x="24884" y="2357587"/>
                  </a:cubicBezTo>
                  <a:cubicBezTo>
                    <a:pt x="11311" y="2353595"/>
                    <a:pt x="6521" y="2355192"/>
                    <a:pt x="1731" y="2368764"/>
                  </a:cubicBezTo>
                  <a:cubicBezTo>
                    <a:pt x="-3858" y="2384732"/>
                    <a:pt x="4924" y="2387127"/>
                    <a:pt x="16102" y="2390321"/>
                  </a:cubicBezTo>
                  <a:cubicBezTo>
                    <a:pt x="179767" y="2443013"/>
                    <a:pt x="343433" y="2497302"/>
                    <a:pt x="507099" y="2549196"/>
                  </a:cubicBezTo>
                  <a:cubicBezTo>
                    <a:pt x="524663" y="2554785"/>
                    <a:pt x="534244" y="2562769"/>
                    <a:pt x="540631" y="2581131"/>
                  </a:cubicBezTo>
                  <a:cubicBezTo>
                    <a:pt x="619669" y="2807868"/>
                    <a:pt x="666773" y="3040992"/>
                    <a:pt x="680346" y="3280503"/>
                  </a:cubicBezTo>
                  <a:cubicBezTo>
                    <a:pt x="699507" y="3619811"/>
                    <a:pt x="653201" y="3949537"/>
                    <a:pt x="541429" y="4270482"/>
                  </a:cubicBezTo>
                  <a:cubicBezTo>
                    <a:pt x="535042" y="4288845"/>
                    <a:pt x="525462" y="4297627"/>
                    <a:pt x="507099" y="4303216"/>
                  </a:cubicBezTo>
                  <a:cubicBezTo>
                    <a:pt x="343433" y="4355908"/>
                    <a:pt x="179767" y="4409399"/>
                    <a:pt x="16102" y="4462091"/>
                  </a:cubicBezTo>
                  <a:cubicBezTo>
                    <a:pt x="1731" y="4466882"/>
                    <a:pt x="-1463" y="4471672"/>
                    <a:pt x="3328" y="4486042"/>
                  </a:cubicBezTo>
                  <a:cubicBezTo>
                    <a:pt x="8916" y="4503606"/>
                    <a:pt x="18497" y="4497220"/>
                    <a:pt x="28077" y="4494026"/>
                  </a:cubicBezTo>
                  <a:cubicBezTo>
                    <a:pt x="193340" y="4440535"/>
                    <a:pt x="359401" y="4387045"/>
                    <a:pt x="524663" y="4332756"/>
                  </a:cubicBezTo>
                  <a:cubicBezTo>
                    <a:pt x="537437" y="4328764"/>
                    <a:pt x="547018" y="4328764"/>
                    <a:pt x="558195" y="4336747"/>
                  </a:cubicBezTo>
                  <a:cubicBezTo>
                    <a:pt x="1049193" y="4681643"/>
                    <a:pt x="1383710" y="5139908"/>
                    <a:pt x="1558553" y="5713936"/>
                  </a:cubicBezTo>
                  <a:cubicBezTo>
                    <a:pt x="1563343" y="5729105"/>
                    <a:pt x="1560948" y="5739483"/>
                    <a:pt x="1551368" y="5752258"/>
                  </a:cubicBezTo>
                  <a:cubicBezTo>
                    <a:pt x="1448378" y="5892771"/>
                    <a:pt x="1346187" y="6034082"/>
                    <a:pt x="1243995" y="6174595"/>
                  </a:cubicBezTo>
                  <a:cubicBezTo>
                    <a:pt x="1236011" y="6185773"/>
                    <a:pt x="1235213" y="6191361"/>
                    <a:pt x="1247189" y="6200143"/>
                  </a:cubicBezTo>
                  <a:cubicBezTo>
                    <a:pt x="1259963" y="6209724"/>
                    <a:pt x="1264753" y="6204934"/>
                    <a:pt x="1271938" y="6194554"/>
                  </a:cubicBezTo>
                  <a:cubicBezTo>
                    <a:pt x="1374129" y="6053243"/>
                    <a:pt x="1477119" y="5911932"/>
                    <a:pt x="1580109" y="5769822"/>
                  </a:cubicBezTo>
                  <a:cubicBezTo>
                    <a:pt x="1588093" y="5759443"/>
                    <a:pt x="1596076" y="5753854"/>
                    <a:pt x="1609649" y="5753854"/>
                  </a:cubicBezTo>
                  <a:cubicBezTo>
                    <a:pt x="1765331" y="5750661"/>
                    <a:pt x="1919416" y="5759443"/>
                    <a:pt x="2072703" y="5784192"/>
                  </a:cubicBezTo>
                  <a:cubicBezTo>
                    <a:pt x="2497436" y="5851255"/>
                    <a:pt x="2880654" y="6016518"/>
                    <a:pt x="3223155" y="6276787"/>
                  </a:cubicBezTo>
                  <a:cubicBezTo>
                    <a:pt x="3239123" y="6288762"/>
                    <a:pt x="3243913" y="6300738"/>
                    <a:pt x="3243913" y="6319899"/>
                  </a:cubicBezTo>
                  <a:cubicBezTo>
                    <a:pt x="3243114" y="6492347"/>
                    <a:pt x="3243913" y="6664795"/>
                    <a:pt x="3243114" y="6836444"/>
                  </a:cubicBezTo>
                  <a:cubicBezTo>
                    <a:pt x="3243114" y="6851613"/>
                    <a:pt x="3247106" y="6856404"/>
                    <a:pt x="3262275" y="6856404"/>
                  </a:cubicBezTo>
                  <a:cubicBezTo>
                    <a:pt x="3279839" y="6856404"/>
                    <a:pt x="3277444" y="6845226"/>
                    <a:pt x="3277444" y="6834847"/>
                  </a:cubicBezTo>
                  <a:cubicBezTo>
                    <a:pt x="3277444" y="6662400"/>
                    <a:pt x="3278243" y="6489951"/>
                    <a:pt x="3276646" y="6318302"/>
                  </a:cubicBezTo>
                  <a:cubicBezTo>
                    <a:pt x="3276646" y="6299141"/>
                    <a:pt x="3283033" y="6288762"/>
                    <a:pt x="3297403" y="6277585"/>
                  </a:cubicBezTo>
                  <a:cubicBezTo>
                    <a:pt x="3529729" y="6100347"/>
                    <a:pt x="3785208" y="5966221"/>
                    <a:pt x="4063040" y="5876803"/>
                  </a:cubicBezTo>
                  <a:cubicBezTo>
                    <a:pt x="4336882" y="5788982"/>
                    <a:pt x="4617908" y="5749064"/>
                    <a:pt x="4905321" y="5755451"/>
                  </a:cubicBezTo>
                  <a:cubicBezTo>
                    <a:pt x="4922087" y="5755451"/>
                    <a:pt x="4933264" y="5761040"/>
                    <a:pt x="4942844" y="5774612"/>
                  </a:cubicBezTo>
                  <a:cubicBezTo>
                    <a:pt x="5009908" y="5868021"/>
                    <a:pt x="5076971" y="5960632"/>
                    <a:pt x="5144833" y="6054041"/>
                  </a:cubicBezTo>
                  <a:cubicBezTo>
                    <a:pt x="5179961" y="6101944"/>
                    <a:pt x="5214290" y="6149846"/>
                    <a:pt x="5249419" y="6197748"/>
                  </a:cubicBezTo>
                  <a:cubicBezTo>
                    <a:pt x="5252613" y="6202538"/>
                    <a:pt x="5254209" y="6210522"/>
                    <a:pt x="5262991" y="6208127"/>
                  </a:cubicBezTo>
                  <a:cubicBezTo>
                    <a:pt x="5280555" y="6204135"/>
                    <a:pt x="5285346" y="6189764"/>
                    <a:pt x="5274967" y="6175394"/>
                  </a:cubicBezTo>
                  <a:cubicBezTo>
                    <a:pt x="5171977" y="6034082"/>
                    <a:pt x="5069786" y="5891972"/>
                    <a:pt x="4966796" y="5751459"/>
                  </a:cubicBezTo>
                  <a:cubicBezTo>
                    <a:pt x="4958812" y="5740282"/>
                    <a:pt x="4957216" y="5731500"/>
                    <a:pt x="4961207" y="5718726"/>
                  </a:cubicBezTo>
                  <a:cubicBezTo>
                    <a:pt x="5136849" y="5143101"/>
                    <a:pt x="5471366" y="4684038"/>
                    <a:pt x="5964758" y="4339142"/>
                  </a:cubicBezTo>
                  <a:cubicBezTo>
                    <a:pt x="5975936" y="4331159"/>
                    <a:pt x="5985516" y="4330360"/>
                    <a:pt x="5998290" y="4335151"/>
                  </a:cubicBezTo>
                  <a:cubicBezTo>
                    <a:pt x="6082119" y="4363093"/>
                    <a:pt x="6165150" y="4390238"/>
                    <a:pt x="6248979" y="4417383"/>
                  </a:cubicBezTo>
                  <a:cubicBezTo>
                    <a:pt x="6332009" y="4444527"/>
                    <a:pt x="6415039" y="4471672"/>
                    <a:pt x="6498070" y="4498018"/>
                  </a:cubicBezTo>
                  <a:cubicBezTo>
                    <a:pt x="6503658" y="4499615"/>
                    <a:pt x="6510046" y="4506800"/>
                    <a:pt x="6516433" y="4497220"/>
                  </a:cubicBezTo>
                  <a:cubicBezTo>
                    <a:pt x="6527609" y="4479655"/>
                    <a:pt x="6525214" y="4470075"/>
                    <a:pt x="6506852" y="4464487"/>
                  </a:cubicBezTo>
                  <a:close/>
                  <a:moveTo>
                    <a:pt x="3242316" y="607560"/>
                  </a:moveTo>
                  <a:cubicBezTo>
                    <a:pt x="3247106" y="614745"/>
                    <a:pt x="3245509" y="621132"/>
                    <a:pt x="3245509" y="627519"/>
                  </a:cubicBezTo>
                  <a:cubicBezTo>
                    <a:pt x="3245509" y="809547"/>
                    <a:pt x="3245509" y="990777"/>
                    <a:pt x="3245509" y="1172806"/>
                  </a:cubicBezTo>
                  <a:cubicBezTo>
                    <a:pt x="3245509" y="1186378"/>
                    <a:pt x="3241518" y="1195160"/>
                    <a:pt x="3230340" y="1203144"/>
                  </a:cubicBezTo>
                  <a:cubicBezTo>
                    <a:pt x="2955701" y="1411519"/>
                    <a:pt x="2647530" y="1541653"/>
                    <a:pt x="2305827" y="1590353"/>
                  </a:cubicBezTo>
                  <a:cubicBezTo>
                    <a:pt x="2197249" y="1605523"/>
                    <a:pt x="2088671" y="1611910"/>
                    <a:pt x="1979294" y="1609514"/>
                  </a:cubicBezTo>
                  <a:cubicBezTo>
                    <a:pt x="1968117" y="1609514"/>
                    <a:pt x="1960133" y="1607119"/>
                    <a:pt x="1953746" y="1597539"/>
                  </a:cubicBezTo>
                  <a:cubicBezTo>
                    <a:pt x="1845168" y="1447445"/>
                    <a:pt x="1735791" y="1297352"/>
                    <a:pt x="1627213" y="1146460"/>
                  </a:cubicBezTo>
                  <a:cubicBezTo>
                    <a:pt x="1624818" y="1143266"/>
                    <a:pt x="1623221" y="1140073"/>
                    <a:pt x="1620027" y="1134484"/>
                  </a:cubicBezTo>
                  <a:cubicBezTo>
                    <a:pt x="2221999" y="1141669"/>
                    <a:pt x="2762495" y="966826"/>
                    <a:pt x="3242316" y="607560"/>
                  </a:cubicBezTo>
                  <a:close/>
                  <a:moveTo>
                    <a:pt x="3245509" y="1800325"/>
                  </a:moveTo>
                  <a:cubicBezTo>
                    <a:pt x="3245509" y="1815494"/>
                    <a:pt x="3241518" y="1825074"/>
                    <a:pt x="3228744" y="1833856"/>
                  </a:cubicBezTo>
                  <a:cubicBezTo>
                    <a:pt x="3007595" y="1998321"/>
                    <a:pt x="2760899" y="2092528"/>
                    <a:pt x="2485461" y="2114084"/>
                  </a:cubicBezTo>
                  <a:cubicBezTo>
                    <a:pt x="2439155" y="2118076"/>
                    <a:pt x="2392850" y="2118076"/>
                    <a:pt x="2345746" y="2118076"/>
                  </a:cubicBezTo>
                  <a:cubicBezTo>
                    <a:pt x="2336964" y="2118076"/>
                    <a:pt x="2330577" y="2116479"/>
                    <a:pt x="2324989" y="2108496"/>
                  </a:cubicBezTo>
                  <a:cubicBezTo>
                    <a:pt x="2214813" y="1956007"/>
                    <a:pt x="2104638" y="1803518"/>
                    <a:pt x="1993665" y="1651828"/>
                  </a:cubicBezTo>
                  <a:cubicBezTo>
                    <a:pt x="1992866" y="1650231"/>
                    <a:pt x="1992068" y="1648634"/>
                    <a:pt x="1989673" y="1643844"/>
                  </a:cubicBezTo>
                  <a:cubicBezTo>
                    <a:pt x="2453526" y="1647836"/>
                    <a:pt x="2870275" y="1512912"/>
                    <a:pt x="3240719" y="1237474"/>
                  </a:cubicBezTo>
                  <a:cubicBezTo>
                    <a:pt x="3245509" y="1245458"/>
                    <a:pt x="3243913" y="1252643"/>
                    <a:pt x="3243913" y="1259030"/>
                  </a:cubicBezTo>
                  <a:cubicBezTo>
                    <a:pt x="3245509" y="1439462"/>
                    <a:pt x="3245509" y="1619893"/>
                    <a:pt x="3245509" y="1800325"/>
                  </a:cubicBezTo>
                  <a:close/>
                  <a:moveTo>
                    <a:pt x="1281518" y="3361937"/>
                  </a:moveTo>
                  <a:cubicBezTo>
                    <a:pt x="1275131" y="3167135"/>
                    <a:pt x="1241600" y="2976324"/>
                    <a:pt x="1180125" y="2791102"/>
                  </a:cubicBezTo>
                  <a:cubicBezTo>
                    <a:pt x="1177730" y="2784715"/>
                    <a:pt x="1176134" y="2779127"/>
                    <a:pt x="1174537" y="2772740"/>
                  </a:cubicBezTo>
                  <a:cubicBezTo>
                    <a:pt x="1174537" y="2771941"/>
                    <a:pt x="1175335" y="2770345"/>
                    <a:pt x="1176134" y="2767950"/>
                  </a:cubicBezTo>
                  <a:cubicBezTo>
                    <a:pt x="1192101" y="2773538"/>
                    <a:pt x="1208867" y="2778329"/>
                    <a:pt x="1224834" y="2783119"/>
                  </a:cubicBezTo>
                  <a:cubicBezTo>
                    <a:pt x="1387702" y="2835811"/>
                    <a:pt x="1549771" y="2888504"/>
                    <a:pt x="1712638" y="2941196"/>
                  </a:cubicBezTo>
                  <a:cubicBezTo>
                    <a:pt x="1725412" y="2945188"/>
                    <a:pt x="1732598" y="2951575"/>
                    <a:pt x="1736590" y="2965147"/>
                  </a:cubicBezTo>
                  <a:cubicBezTo>
                    <a:pt x="1839579" y="3273318"/>
                    <a:pt x="1839579" y="3581489"/>
                    <a:pt x="1736590" y="3889660"/>
                  </a:cubicBezTo>
                  <a:cubicBezTo>
                    <a:pt x="1732598" y="3901635"/>
                    <a:pt x="1726211" y="3908022"/>
                    <a:pt x="1714235" y="3912014"/>
                  </a:cubicBezTo>
                  <a:cubicBezTo>
                    <a:pt x="1540989" y="3967900"/>
                    <a:pt x="1366944" y="4024584"/>
                    <a:pt x="1193698" y="4080470"/>
                  </a:cubicBezTo>
                  <a:cubicBezTo>
                    <a:pt x="1188109" y="4082067"/>
                    <a:pt x="1180924" y="4088454"/>
                    <a:pt x="1176134" y="4082865"/>
                  </a:cubicBezTo>
                  <a:cubicBezTo>
                    <a:pt x="1172142" y="4078874"/>
                    <a:pt x="1177730" y="4071688"/>
                    <a:pt x="1179327" y="4066898"/>
                  </a:cubicBezTo>
                  <a:cubicBezTo>
                    <a:pt x="1255971" y="3837766"/>
                    <a:pt x="1289502" y="3602246"/>
                    <a:pt x="1281518" y="3361937"/>
                  </a:cubicBezTo>
                  <a:close/>
                  <a:moveTo>
                    <a:pt x="2335367" y="3694059"/>
                  </a:moveTo>
                  <a:cubicBezTo>
                    <a:pt x="2332174" y="3705236"/>
                    <a:pt x="2327384" y="3712422"/>
                    <a:pt x="2315408" y="3716413"/>
                  </a:cubicBezTo>
                  <a:cubicBezTo>
                    <a:pt x="2138968" y="3773098"/>
                    <a:pt x="1962528" y="3830580"/>
                    <a:pt x="1786088" y="3888063"/>
                  </a:cubicBezTo>
                  <a:cubicBezTo>
                    <a:pt x="1782895" y="3888861"/>
                    <a:pt x="1778903" y="3889660"/>
                    <a:pt x="1772516" y="3891257"/>
                  </a:cubicBezTo>
                  <a:cubicBezTo>
                    <a:pt x="1873111" y="3580691"/>
                    <a:pt x="1873111" y="3273318"/>
                    <a:pt x="1773315" y="2965946"/>
                  </a:cubicBezTo>
                  <a:cubicBezTo>
                    <a:pt x="1781298" y="2961954"/>
                    <a:pt x="1787685" y="2966744"/>
                    <a:pt x="1794072" y="2969139"/>
                  </a:cubicBezTo>
                  <a:cubicBezTo>
                    <a:pt x="1966520" y="3025025"/>
                    <a:pt x="2139767" y="3081709"/>
                    <a:pt x="2312215" y="3137595"/>
                  </a:cubicBezTo>
                  <a:cubicBezTo>
                    <a:pt x="2324989" y="3141587"/>
                    <a:pt x="2331375" y="3148772"/>
                    <a:pt x="2336166" y="3161546"/>
                  </a:cubicBezTo>
                  <a:cubicBezTo>
                    <a:pt x="2392850" y="3337986"/>
                    <a:pt x="2392850" y="3516023"/>
                    <a:pt x="2335367" y="3694059"/>
                  </a:cubicBezTo>
                  <a:close/>
                  <a:moveTo>
                    <a:pt x="2371294" y="3160748"/>
                  </a:moveTo>
                  <a:cubicBezTo>
                    <a:pt x="2377681" y="3155958"/>
                    <a:pt x="2383269" y="3159949"/>
                    <a:pt x="2388060" y="3162344"/>
                  </a:cubicBezTo>
                  <a:cubicBezTo>
                    <a:pt x="2562903" y="3219029"/>
                    <a:pt x="2736947" y="3275713"/>
                    <a:pt x="2911791" y="3332397"/>
                  </a:cubicBezTo>
                  <a:cubicBezTo>
                    <a:pt x="2924564" y="3336389"/>
                    <a:pt x="2930153" y="3342776"/>
                    <a:pt x="2933347" y="3355550"/>
                  </a:cubicBezTo>
                  <a:cubicBezTo>
                    <a:pt x="2945322" y="3405049"/>
                    <a:pt x="2945322" y="3453750"/>
                    <a:pt x="2932548" y="3503249"/>
                  </a:cubicBezTo>
                  <a:cubicBezTo>
                    <a:pt x="2929355" y="3514426"/>
                    <a:pt x="2923766" y="3520014"/>
                    <a:pt x="2912589" y="3523208"/>
                  </a:cubicBezTo>
                  <a:cubicBezTo>
                    <a:pt x="2737746" y="3579892"/>
                    <a:pt x="2562104" y="3636576"/>
                    <a:pt x="2387261" y="3693261"/>
                  </a:cubicBezTo>
                  <a:cubicBezTo>
                    <a:pt x="2382471" y="3694857"/>
                    <a:pt x="2377681" y="3698051"/>
                    <a:pt x="2370496" y="3694857"/>
                  </a:cubicBezTo>
                  <a:cubicBezTo>
                    <a:pt x="2425583" y="3516023"/>
                    <a:pt x="2426381" y="3337986"/>
                    <a:pt x="2371294" y="3160748"/>
                  </a:cubicBezTo>
                  <a:close/>
                  <a:moveTo>
                    <a:pt x="1754154" y="2905269"/>
                  </a:moveTo>
                  <a:cubicBezTo>
                    <a:pt x="1746170" y="2910858"/>
                    <a:pt x="1738985" y="2914850"/>
                    <a:pt x="1727807" y="2910858"/>
                  </a:cubicBezTo>
                  <a:cubicBezTo>
                    <a:pt x="1550569" y="2852577"/>
                    <a:pt x="1372533" y="2795094"/>
                    <a:pt x="1195294" y="2737612"/>
                  </a:cubicBezTo>
                  <a:cubicBezTo>
                    <a:pt x="1192101" y="2736813"/>
                    <a:pt x="1189706" y="2735216"/>
                    <a:pt x="1184117" y="2732821"/>
                  </a:cubicBezTo>
                  <a:cubicBezTo>
                    <a:pt x="1562545" y="2462174"/>
                    <a:pt x="1821217" y="2107698"/>
                    <a:pt x="1960932" y="1663804"/>
                  </a:cubicBezTo>
                  <a:cubicBezTo>
                    <a:pt x="1967318" y="1671787"/>
                    <a:pt x="1971310" y="1677376"/>
                    <a:pt x="1975302" y="1682964"/>
                  </a:cubicBezTo>
                  <a:cubicBezTo>
                    <a:pt x="2081486" y="1829865"/>
                    <a:pt x="2187669" y="1975966"/>
                    <a:pt x="2294650" y="2122867"/>
                  </a:cubicBezTo>
                  <a:cubicBezTo>
                    <a:pt x="2302634" y="2134044"/>
                    <a:pt x="2304231" y="2142826"/>
                    <a:pt x="2300239" y="2155600"/>
                  </a:cubicBezTo>
                  <a:cubicBezTo>
                    <a:pt x="2202838" y="2466964"/>
                    <a:pt x="2020011" y="2716854"/>
                    <a:pt x="1754154" y="2905269"/>
                  </a:cubicBezTo>
                  <a:close/>
                  <a:moveTo>
                    <a:pt x="1203278" y="4112405"/>
                  </a:moveTo>
                  <a:cubicBezTo>
                    <a:pt x="1376524" y="4055721"/>
                    <a:pt x="1549771" y="3999835"/>
                    <a:pt x="1723816" y="3943151"/>
                  </a:cubicBezTo>
                  <a:cubicBezTo>
                    <a:pt x="1737388" y="3939159"/>
                    <a:pt x="1746170" y="3941554"/>
                    <a:pt x="1757347" y="3948739"/>
                  </a:cubicBezTo>
                  <a:cubicBezTo>
                    <a:pt x="2021608" y="4137953"/>
                    <a:pt x="2202838" y="4387045"/>
                    <a:pt x="2299441" y="4696812"/>
                  </a:cubicBezTo>
                  <a:cubicBezTo>
                    <a:pt x="2302634" y="4707191"/>
                    <a:pt x="2303432" y="4715973"/>
                    <a:pt x="2296247" y="4726352"/>
                  </a:cubicBezTo>
                  <a:cubicBezTo>
                    <a:pt x="2187669" y="4874849"/>
                    <a:pt x="2079090" y="5024144"/>
                    <a:pt x="1970512" y="5173439"/>
                  </a:cubicBezTo>
                  <a:cubicBezTo>
                    <a:pt x="1967318" y="5177431"/>
                    <a:pt x="1965722" y="5182221"/>
                    <a:pt x="1958536" y="5184616"/>
                  </a:cubicBezTo>
                  <a:cubicBezTo>
                    <a:pt x="1820418" y="4743916"/>
                    <a:pt x="1561746" y="4389440"/>
                    <a:pt x="1186512" y="4120389"/>
                  </a:cubicBezTo>
                  <a:cubicBezTo>
                    <a:pt x="1190504" y="4114002"/>
                    <a:pt x="1197690" y="4114800"/>
                    <a:pt x="1203278" y="4112405"/>
                  </a:cubicBezTo>
                  <a:close/>
                  <a:moveTo>
                    <a:pt x="1785290" y="3927183"/>
                  </a:moveTo>
                  <a:cubicBezTo>
                    <a:pt x="1790080" y="3920796"/>
                    <a:pt x="1797266" y="3919998"/>
                    <a:pt x="1802854" y="3918401"/>
                  </a:cubicBezTo>
                  <a:cubicBezTo>
                    <a:pt x="1976899" y="3861717"/>
                    <a:pt x="2150944" y="3805831"/>
                    <a:pt x="2324190" y="3748348"/>
                  </a:cubicBezTo>
                  <a:cubicBezTo>
                    <a:pt x="2336166" y="3744356"/>
                    <a:pt x="2344149" y="3746751"/>
                    <a:pt x="2353730" y="3753138"/>
                  </a:cubicBezTo>
                  <a:cubicBezTo>
                    <a:pt x="2505420" y="3864112"/>
                    <a:pt x="2611603" y="4008617"/>
                    <a:pt x="2669884" y="4188250"/>
                  </a:cubicBezTo>
                  <a:cubicBezTo>
                    <a:pt x="2673876" y="4199428"/>
                    <a:pt x="2673078" y="4208209"/>
                    <a:pt x="2665893" y="4217790"/>
                  </a:cubicBezTo>
                  <a:cubicBezTo>
                    <a:pt x="2557314" y="4366287"/>
                    <a:pt x="2449534" y="4514784"/>
                    <a:pt x="2341754" y="4663280"/>
                  </a:cubicBezTo>
                  <a:cubicBezTo>
                    <a:pt x="2338561" y="4668071"/>
                    <a:pt x="2336166" y="4673659"/>
                    <a:pt x="2328980" y="4675256"/>
                  </a:cubicBezTo>
                  <a:cubicBezTo>
                    <a:pt x="2229184" y="4367884"/>
                    <a:pt x="2047156" y="4117994"/>
                    <a:pt x="1785290" y="3927183"/>
                  </a:cubicBezTo>
                  <a:close/>
                  <a:moveTo>
                    <a:pt x="2380874" y="3730784"/>
                  </a:moveTo>
                  <a:cubicBezTo>
                    <a:pt x="2400035" y="3724397"/>
                    <a:pt x="2416003" y="3718809"/>
                    <a:pt x="2431970" y="3714018"/>
                  </a:cubicBezTo>
                  <a:cubicBezTo>
                    <a:pt x="2594838" y="3661326"/>
                    <a:pt x="2757705" y="3608634"/>
                    <a:pt x="2920573" y="3555143"/>
                  </a:cubicBezTo>
                  <a:cubicBezTo>
                    <a:pt x="2933347" y="3551151"/>
                    <a:pt x="2942927" y="3551949"/>
                    <a:pt x="2953306" y="3560731"/>
                  </a:cubicBezTo>
                  <a:cubicBezTo>
                    <a:pt x="2992426" y="3593464"/>
                    <a:pt x="3021167" y="3633383"/>
                    <a:pt x="3039530" y="3680487"/>
                  </a:cubicBezTo>
                  <a:cubicBezTo>
                    <a:pt x="3043522" y="3690067"/>
                    <a:pt x="3043522" y="3698051"/>
                    <a:pt x="3037135" y="3706833"/>
                  </a:cubicBezTo>
                  <a:cubicBezTo>
                    <a:pt x="2926960" y="3857725"/>
                    <a:pt x="2817583" y="4008617"/>
                    <a:pt x="2707408" y="4159509"/>
                  </a:cubicBezTo>
                  <a:cubicBezTo>
                    <a:pt x="2705811" y="4161904"/>
                    <a:pt x="2703416" y="4164299"/>
                    <a:pt x="2699424" y="4169089"/>
                  </a:cubicBezTo>
                  <a:cubicBezTo>
                    <a:pt x="2638748" y="3990254"/>
                    <a:pt x="2533363" y="3844951"/>
                    <a:pt x="2380874" y="3730784"/>
                  </a:cubicBezTo>
                  <a:close/>
                  <a:moveTo>
                    <a:pt x="2979652" y="3500854"/>
                  </a:moveTo>
                  <a:cubicBezTo>
                    <a:pt x="2969273" y="3504047"/>
                    <a:pt x="2969273" y="3499257"/>
                    <a:pt x="2970870" y="3492071"/>
                  </a:cubicBezTo>
                  <a:cubicBezTo>
                    <a:pt x="2979652" y="3448959"/>
                    <a:pt x="2979652" y="3405847"/>
                    <a:pt x="2970870" y="3362735"/>
                  </a:cubicBezTo>
                  <a:cubicBezTo>
                    <a:pt x="2970072" y="3357945"/>
                    <a:pt x="2966878" y="3349961"/>
                    <a:pt x="2978055" y="3353155"/>
                  </a:cubicBezTo>
                  <a:cubicBezTo>
                    <a:pt x="3051505" y="3377106"/>
                    <a:pt x="3124955" y="3401057"/>
                    <a:pt x="3199204" y="3424210"/>
                  </a:cubicBezTo>
                  <a:cubicBezTo>
                    <a:pt x="3199204" y="3425807"/>
                    <a:pt x="3199204" y="3427403"/>
                    <a:pt x="3199204" y="3429000"/>
                  </a:cubicBezTo>
                  <a:cubicBezTo>
                    <a:pt x="3125754" y="3452951"/>
                    <a:pt x="3052304" y="3476902"/>
                    <a:pt x="2979652" y="3500854"/>
                  </a:cubicBezTo>
                  <a:close/>
                  <a:moveTo>
                    <a:pt x="3212776" y="3464927"/>
                  </a:moveTo>
                  <a:cubicBezTo>
                    <a:pt x="3165672" y="3530393"/>
                    <a:pt x="3117770" y="3595061"/>
                    <a:pt x="3069069" y="3662923"/>
                  </a:cubicBezTo>
                  <a:cubicBezTo>
                    <a:pt x="3049110" y="3615819"/>
                    <a:pt x="3022764" y="3578295"/>
                    <a:pt x="2987636" y="3546360"/>
                  </a:cubicBezTo>
                  <a:cubicBezTo>
                    <a:pt x="2978854" y="3538377"/>
                    <a:pt x="2983644" y="3535982"/>
                    <a:pt x="2991628" y="3532788"/>
                  </a:cubicBezTo>
                  <a:cubicBezTo>
                    <a:pt x="3064279" y="3508837"/>
                    <a:pt x="3136931" y="3484886"/>
                    <a:pt x="3212776" y="3464927"/>
                  </a:cubicBezTo>
                  <a:close/>
                  <a:moveTo>
                    <a:pt x="2740141" y="4173880"/>
                  </a:moveTo>
                  <a:cubicBezTo>
                    <a:pt x="2847123" y="4026181"/>
                    <a:pt x="2954104" y="3878483"/>
                    <a:pt x="3061086" y="3730784"/>
                  </a:cubicBezTo>
                  <a:cubicBezTo>
                    <a:pt x="3069069" y="3720405"/>
                    <a:pt x="3076255" y="3715615"/>
                    <a:pt x="3089827" y="3716413"/>
                  </a:cubicBezTo>
                  <a:cubicBezTo>
                    <a:pt x="3141721" y="3719607"/>
                    <a:pt x="3188825" y="3734776"/>
                    <a:pt x="3231937" y="3762719"/>
                  </a:cubicBezTo>
                  <a:cubicBezTo>
                    <a:pt x="3239921" y="3768308"/>
                    <a:pt x="3244711" y="3773896"/>
                    <a:pt x="3244711" y="3784275"/>
                  </a:cubicBezTo>
                  <a:cubicBezTo>
                    <a:pt x="3244711" y="3971892"/>
                    <a:pt x="3243913" y="4159509"/>
                    <a:pt x="3243913" y="4347126"/>
                  </a:cubicBezTo>
                  <a:cubicBezTo>
                    <a:pt x="3243913" y="4349521"/>
                    <a:pt x="3243114" y="4351916"/>
                    <a:pt x="3242316" y="4358303"/>
                  </a:cubicBezTo>
                  <a:cubicBezTo>
                    <a:pt x="3087432" y="4249725"/>
                    <a:pt x="2918178" y="4194637"/>
                    <a:pt x="2732157" y="4191444"/>
                  </a:cubicBezTo>
                  <a:cubicBezTo>
                    <a:pt x="2730561" y="4182661"/>
                    <a:pt x="2736947" y="4178670"/>
                    <a:pt x="2740141" y="4173880"/>
                  </a:cubicBezTo>
                  <a:close/>
                  <a:moveTo>
                    <a:pt x="3243114" y="3729986"/>
                  </a:moveTo>
                  <a:cubicBezTo>
                    <a:pt x="3197607" y="3702841"/>
                    <a:pt x="3151302" y="3687672"/>
                    <a:pt x="3096214" y="3682882"/>
                  </a:cubicBezTo>
                  <a:cubicBezTo>
                    <a:pt x="3144915" y="3615819"/>
                    <a:pt x="3192018" y="3550352"/>
                    <a:pt x="3239123" y="3485684"/>
                  </a:cubicBezTo>
                  <a:cubicBezTo>
                    <a:pt x="3239921" y="3486483"/>
                    <a:pt x="3241518" y="3487281"/>
                    <a:pt x="3242316" y="3487281"/>
                  </a:cubicBezTo>
                  <a:cubicBezTo>
                    <a:pt x="3243114" y="3567118"/>
                    <a:pt x="3243114" y="3646955"/>
                    <a:pt x="3243114" y="3729986"/>
                  </a:cubicBezTo>
                  <a:close/>
                  <a:moveTo>
                    <a:pt x="3210381" y="3393074"/>
                  </a:moveTo>
                  <a:cubicBezTo>
                    <a:pt x="3133738" y="3368324"/>
                    <a:pt x="3057892" y="3343575"/>
                    <a:pt x="2978055" y="3318027"/>
                  </a:cubicBezTo>
                  <a:cubicBezTo>
                    <a:pt x="2998015" y="3298866"/>
                    <a:pt x="3015579" y="3281302"/>
                    <a:pt x="3030748" y="3260544"/>
                  </a:cubicBezTo>
                  <a:cubicBezTo>
                    <a:pt x="3045118" y="3240585"/>
                    <a:pt x="3057094" y="3219029"/>
                    <a:pt x="3069069" y="3191884"/>
                  </a:cubicBezTo>
                  <a:cubicBezTo>
                    <a:pt x="3117770" y="3259746"/>
                    <a:pt x="3165672" y="3324414"/>
                    <a:pt x="3212776" y="3389880"/>
                  </a:cubicBezTo>
                  <a:cubicBezTo>
                    <a:pt x="3211978" y="3390678"/>
                    <a:pt x="3211180" y="3391477"/>
                    <a:pt x="3210381" y="3393074"/>
                  </a:cubicBezTo>
                  <a:close/>
                  <a:moveTo>
                    <a:pt x="3038732" y="3175917"/>
                  </a:moveTo>
                  <a:cubicBezTo>
                    <a:pt x="3018772" y="3223819"/>
                    <a:pt x="2990031" y="3263737"/>
                    <a:pt x="2949314" y="3295672"/>
                  </a:cubicBezTo>
                  <a:cubicBezTo>
                    <a:pt x="2941330" y="3302059"/>
                    <a:pt x="2934943" y="3303656"/>
                    <a:pt x="2925363" y="3300463"/>
                  </a:cubicBezTo>
                  <a:cubicBezTo>
                    <a:pt x="2748125" y="3242181"/>
                    <a:pt x="2570088" y="3184699"/>
                    <a:pt x="2392850" y="3127216"/>
                  </a:cubicBezTo>
                  <a:cubicBezTo>
                    <a:pt x="2389656" y="3126418"/>
                    <a:pt x="2387261" y="3124821"/>
                    <a:pt x="2380874" y="3122426"/>
                  </a:cubicBezTo>
                  <a:cubicBezTo>
                    <a:pt x="2532565" y="3008259"/>
                    <a:pt x="2638748" y="2863754"/>
                    <a:pt x="2698626" y="2686516"/>
                  </a:cubicBezTo>
                  <a:cubicBezTo>
                    <a:pt x="2706609" y="2688911"/>
                    <a:pt x="2709004" y="2695298"/>
                    <a:pt x="2712198" y="2700088"/>
                  </a:cubicBezTo>
                  <a:cubicBezTo>
                    <a:pt x="2819180" y="2847787"/>
                    <a:pt x="2926161" y="2995485"/>
                    <a:pt x="3033941" y="3142385"/>
                  </a:cubicBezTo>
                  <a:cubicBezTo>
                    <a:pt x="3042723" y="3153563"/>
                    <a:pt x="3044320" y="3163143"/>
                    <a:pt x="3038732" y="3175917"/>
                  </a:cubicBezTo>
                  <a:close/>
                  <a:moveTo>
                    <a:pt x="2669884" y="2667355"/>
                  </a:moveTo>
                  <a:cubicBezTo>
                    <a:pt x="2611603" y="2845392"/>
                    <a:pt x="2506218" y="2989098"/>
                    <a:pt x="2355327" y="3099273"/>
                  </a:cubicBezTo>
                  <a:cubicBezTo>
                    <a:pt x="2345746" y="3106458"/>
                    <a:pt x="2336964" y="3109652"/>
                    <a:pt x="2324190" y="3105660"/>
                  </a:cubicBezTo>
                  <a:cubicBezTo>
                    <a:pt x="2148549" y="3048178"/>
                    <a:pt x="1972907" y="2990695"/>
                    <a:pt x="1797266" y="2934011"/>
                  </a:cubicBezTo>
                  <a:cubicBezTo>
                    <a:pt x="1794072" y="2933212"/>
                    <a:pt x="1790080" y="2931615"/>
                    <a:pt x="1783693" y="2928422"/>
                  </a:cubicBezTo>
                  <a:cubicBezTo>
                    <a:pt x="2048752" y="2736015"/>
                    <a:pt x="2230781" y="2486923"/>
                    <a:pt x="2330577" y="2177156"/>
                  </a:cubicBezTo>
                  <a:cubicBezTo>
                    <a:pt x="2338561" y="2180349"/>
                    <a:pt x="2340956" y="2186736"/>
                    <a:pt x="2344948" y="2191526"/>
                  </a:cubicBezTo>
                  <a:cubicBezTo>
                    <a:pt x="2451929" y="2338426"/>
                    <a:pt x="2558113" y="2486125"/>
                    <a:pt x="2665893" y="2633025"/>
                  </a:cubicBezTo>
                  <a:cubicBezTo>
                    <a:pt x="2673078" y="2644202"/>
                    <a:pt x="2673876" y="2653783"/>
                    <a:pt x="2669884" y="2667355"/>
                  </a:cubicBezTo>
                  <a:close/>
                  <a:moveTo>
                    <a:pt x="1590488" y="1156839"/>
                  </a:moveTo>
                  <a:cubicBezTo>
                    <a:pt x="1598471" y="1160830"/>
                    <a:pt x="1600867" y="1167217"/>
                    <a:pt x="1604858" y="1172806"/>
                  </a:cubicBezTo>
                  <a:cubicBezTo>
                    <a:pt x="1710243" y="1318109"/>
                    <a:pt x="1814830" y="1463413"/>
                    <a:pt x="1921013" y="1607918"/>
                  </a:cubicBezTo>
                  <a:cubicBezTo>
                    <a:pt x="1931392" y="1622288"/>
                    <a:pt x="1933787" y="1634264"/>
                    <a:pt x="1928997" y="1651828"/>
                  </a:cubicBezTo>
                  <a:cubicBezTo>
                    <a:pt x="1791677" y="2092528"/>
                    <a:pt x="1533804" y="2445408"/>
                    <a:pt x="1156973" y="2710467"/>
                  </a:cubicBezTo>
                  <a:cubicBezTo>
                    <a:pt x="1146594" y="2717652"/>
                    <a:pt x="1137812" y="2719249"/>
                    <a:pt x="1125038" y="2715257"/>
                  </a:cubicBezTo>
                  <a:cubicBezTo>
                    <a:pt x="950195" y="2657775"/>
                    <a:pt x="776150" y="2601889"/>
                    <a:pt x="601307" y="2545204"/>
                  </a:cubicBezTo>
                  <a:cubicBezTo>
                    <a:pt x="596517" y="2543607"/>
                    <a:pt x="592525" y="2541212"/>
                    <a:pt x="585340" y="2538817"/>
                  </a:cubicBezTo>
                  <a:cubicBezTo>
                    <a:pt x="1077136" y="2189930"/>
                    <a:pt x="1412451" y="1730867"/>
                    <a:pt x="1590488" y="1156839"/>
                  </a:cubicBezTo>
                  <a:close/>
                  <a:moveTo>
                    <a:pt x="575759" y="2575542"/>
                  </a:moveTo>
                  <a:cubicBezTo>
                    <a:pt x="582146" y="2570752"/>
                    <a:pt x="587735" y="2576341"/>
                    <a:pt x="593323" y="2577938"/>
                  </a:cubicBezTo>
                  <a:cubicBezTo>
                    <a:pt x="766570" y="2633823"/>
                    <a:pt x="939816" y="2690508"/>
                    <a:pt x="1113861" y="2746394"/>
                  </a:cubicBezTo>
                  <a:cubicBezTo>
                    <a:pt x="1127433" y="2751184"/>
                    <a:pt x="1133820" y="2758369"/>
                    <a:pt x="1138610" y="2771941"/>
                  </a:cubicBezTo>
                  <a:cubicBezTo>
                    <a:pt x="1287107" y="3208650"/>
                    <a:pt x="1287107" y="3645358"/>
                    <a:pt x="1138610" y="4082067"/>
                  </a:cubicBezTo>
                  <a:cubicBezTo>
                    <a:pt x="1134618" y="4092446"/>
                    <a:pt x="1131425" y="4101228"/>
                    <a:pt x="1118651" y="4105220"/>
                  </a:cubicBezTo>
                  <a:cubicBezTo>
                    <a:pt x="942211" y="4161904"/>
                    <a:pt x="765771" y="4219387"/>
                    <a:pt x="589331" y="4276870"/>
                  </a:cubicBezTo>
                  <a:cubicBezTo>
                    <a:pt x="586138" y="4277668"/>
                    <a:pt x="582146" y="4278466"/>
                    <a:pt x="575759" y="4280861"/>
                  </a:cubicBezTo>
                  <a:cubicBezTo>
                    <a:pt x="766570" y="3710026"/>
                    <a:pt x="766570" y="3143184"/>
                    <a:pt x="575759" y="2575542"/>
                  </a:cubicBezTo>
                  <a:close/>
                  <a:moveTo>
                    <a:pt x="1597673" y="5687589"/>
                  </a:moveTo>
                  <a:cubicBezTo>
                    <a:pt x="1596076" y="5689985"/>
                    <a:pt x="1593681" y="5692380"/>
                    <a:pt x="1588891" y="5697969"/>
                  </a:cubicBezTo>
                  <a:cubicBezTo>
                    <a:pt x="1503465" y="5415345"/>
                    <a:pt x="1376524" y="5156673"/>
                    <a:pt x="1204875" y="4920356"/>
                  </a:cubicBezTo>
                  <a:cubicBezTo>
                    <a:pt x="1033225" y="4684038"/>
                    <a:pt x="827246" y="4482849"/>
                    <a:pt x="583743" y="4312796"/>
                  </a:cubicBezTo>
                  <a:cubicBezTo>
                    <a:pt x="685934" y="4280063"/>
                    <a:pt x="782537" y="4248128"/>
                    <a:pt x="879938" y="4216992"/>
                  </a:cubicBezTo>
                  <a:cubicBezTo>
                    <a:pt x="962170" y="4190645"/>
                    <a:pt x="1043604" y="4164299"/>
                    <a:pt x="1125038" y="4137155"/>
                  </a:cubicBezTo>
                  <a:cubicBezTo>
                    <a:pt x="1137013" y="4133163"/>
                    <a:pt x="1146594" y="4134759"/>
                    <a:pt x="1156973" y="4141945"/>
                  </a:cubicBezTo>
                  <a:cubicBezTo>
                    <a:pt x="1535400" y="4409399"/>
                    <a:pt x="1794072" y="4763875"/>
                    <a:pt x="1929795" y="5206971"/>
                  </a:cubicBezTo>
                  <a:cubicBezTo>
                    <a:pt x="1932989" y="5217350"/>
                    <a:pt x="1934585" y="5225333"/>
                    <a:pt x="1927400" y="5235712"/>
                  </a:cubicBezTo>
                  <a:cubicBezTo>
                    <a:pt x="1816427" y="5386604"/>
                    <a:pt x="1707050" y="5537496"/>
                    <a:pt x="1597673" y="5687589"/>
                  </a:cubicBezTo>
                  <a:close/>
                  <a:moveTo>
                    <a:pt x="3243114" y="6221699"/>
                  </a:moveTo>
                  <a:cubicBezTo>
                    <a:pt x="3243114" y="6228885"/>
                    <a:pt x="3244711" y="6236868"/>
                    <a:pt x="3240719" y="6246448"/>
                  </a:cubicBezTo>
                  <a:cubicBezTo>
                    <a:pt x="2760899" y="5887182"/>
                    <a:pt x="2221200" y="5711540"/>
                    <a:pt x="1620826" y="5718726"/>
                  </a:cubicBezTo>
                  <a:cubicBezTo>
                    <a:pt x="1622423" y="5709145"/>
                    <a:pt x="1628011" y="5704355"/>
                    <a:pt x="1632003" y="5698767"/>
                  </a:cubicBezTo>
                  <a:cubicBezTo>
                    <a:pt x="1738186" y="5552665"/>
                    <a:pt x="1844370" y="5406563"/>
                    <a:pt x="1949754" y="5260461"/>
                  </a:cubicBezTo>
                  <a:cubicBezTo>
                    <a:pt x="1957738" y="5249284"/>
                    <a:pt x="1966520" y="5244494"/>
                    <a:pt x="1980891" y="5243696"/>
                  </a:cubicBezTo>
                  <a:cubicBezTo>
                    <a:pt x="2439954" y="5236510"/>
                    <a:pt x="2852711" y="5369838"/>
                    <a:pt x="3220760" y="5643679"/>
                  </a:cubicBezTo>
                  <a:cubicBezTo>
                    <a:pt x="3236727" y="5655655"/>
                    <a:pt x="3243913" y="5668429"/>
                    <a:pt x="3243913" y="5689186"/>
                  </a:cubicBezTo>
                  <a:cubicBezTo>
                    <a:pt x="3243114" y="5867223"/>
                    <a:pt x="3243114" y="6044461"/>
                    <a:pt x="3243114" y="6221699"/>
                  </a:cubicBezTo>
                  <a:close/>
                  <a:moveTo>
                    <a:pt x="3243114" y="5593382"/>
                  </a:moveTo>
                  <a:cubicBezTo>
                    <a:pt x="3243114" y="5600567"/>
                    <a:pt x="3244711" y="5606954"/>
                    <a:pt x="3239921" y="5615736"/>
                  </a:cubicBezTo>
                  <a:cubicBezTo>
                    <a:pt x="2867880" y="5340298"/>
                    <a:pt x="2451929" y="5205374"/>
                    <a:pt x="1990471" y="5209366"/>
                  </a:cubicBezTo>
                  <a:cubicBezTo>
                    <a:pt x="1990471" y="5200584"/>
                    <a:pt x="1996060" y="5196592"/>
                    <a:pt x="1999253" y="5191802"/>
                  </a:cubicBezTo>
                  <a:cubicBezTo>
                    <a:pt x="2106235" y="5044901"/>
                    <a:pt x="2213217" y="4898002"/>
                    <a:pt x="2319400" y="4750303"/>
                  </a:cubicBezTo>
                  <a:cubicBezTo>
                    <a:pt x="2327384" y="4739126"/>
                    <a:pt x="2335367" y="4734336"/>
                    <a:pt x="2348940" y="4734336"/>
                  </a:cubicBezTo>
                  <a:cubicBezTo>
                    <a:pt x="2672280" y="4730344"/>
                    <a:pt x="2964483" y="4825350"/>
                    <a:pt x="3224752" y="5016958"/>
                  </a:cubicBezTo>
                  <a:cubicBezTo>
                    <a:pt x="3237526" y="5026539"/>
                    <a:pt x="3243114" y="5036119"/>
                    <a:pt x="3243114" y="5052885"/>
                  </a:cubicBezTo>
                  <a:cubicBezTo>
                    <a:pt x="3243114" y="5234115"/>
                    <a:pt x="3243913" y="5413748"/>
                    <a:pt x="3243114" y="5593382"/>
                  </a:cubicBezTo>
                  <a:close/>
                  <a:moveTo>
                    <a:pt x="3239921" y="4984225"/>
                  </a:moveTo>
                  <a:cubicBezTo>
                    <a:pt x="3234332" y="4986620"/>
                    <a:pt x="3228744" y="4978637"/>
                    <a:pt x="3223953" y="4975444"/>
                  </a:cubicBezTo>
                  <a:cubicBezTo>
                    <a:pt x="2971668" y="4795810"/>
                    <a:pt x="2691440" y="4703998"/>
                    <a:pt x="2381673" y="4701602"/>
                  </a:cubicBezTo>
                  <a:cubicBezTo>
                    <a:pt x="2375286" y="4701602"/>
                    <a:pt x="2368899" y="4701602"/>
                    <a:pt x="2360915" y="4701602"/>
                  </a:cubicBezTo>
                  <a:cubicBezTo>
                    <a:pt x="2360915" y="4691223"/>
                    <a:pt x="2367302" y="4686433"/>
                    <a:pt x="2371294" y="4681643"/>
                  </a:cubicBezTo>
                  <a:cubicBezTo>
                    <a:pt x="2477477" y="4535541"/>
                    <a:pt x="2583660" y="4389440"/>
                    <a:pt x="2689045" y="4243338"/>
                  </a:cubicBezTo>
                  <a:cubicBezTo>
                    <a:pt x="2697827" y="4231362"/>
                    <a:pt x="2706609" y="4226572"/>
                    <a:pt x="2721778" y="4226572"/>
                  </a:cubicBezTo>
                  <a:cubicBezTo>
                    <a:pt x="2908597" y="4226572"/>
                    <a:pt x="3076255" y="4281660"/>
                    <a:pt x="3227945" y="4391036"/>
                  </a:cubicBezTo>
                  <a:cubicBezTo>
                    <a:pt x="3239921" y="4399818"/>
                    <a:pt x="3243913" y="4408601"/>
                    <a:pt x="3243913" y="4422971"/>
                  </a:cubicBezTo>
                  <a:cubicBezTo>
                    <a:pt x="3243114" y="4604201"/>
                    <a:pt x="3243114" y="4785431"/>
                    <a:pt x="3243114" y="4966661"/>
                  </a:cubicBezTo>
                  <a:cubicBezTo>
                    <a:pt x="3243114" y="4971452"/>
                    <a:pt x="3247106" y="4980234"/>
                    <a:pt x="3239921" y="4984225"/>
                  </a:cubicBezTo>
                  <a:close/>
                  <a:moveTo>
                    <a:pt x="3243913" y="3363534"/>
                  </a:moveTo>
                  <a:cubicBezTo>
                    <a:pt x="3243913" y="3365131"/>
                    <a:pt x="3242316" y="3366727"/>
                    <a:pt x="3240719" y="3369921"/>
                  </a:cubicBezTo>
                  <a:cubicBezTo>
                    <a:pt x="3192817" y="3303656"/>
                    <a:pt x="3145713" y="3238988"/>
                    <a:pt x="3099408" y="3174320"/>
                  </a:cubicBezTo>
                  <a:cubicBezTo>
                    <a:pt x="3103400" y="3167135"/>
                    <a:pt x="3108988" y="3169530"/>
                    <a:pt x="3113778" y="3168731"/>
                  </a:cubicBezTo>
                  <a:cubicBezTo>
                    <a:pt x="3155294" y="3163143"/>
                    <a:pt x="3194414" y="3151167"/>
                    <a:pt x="3231139" y="3130410"/>
                  </a:cubicBezTo>
                  <a:cubicBezTo>
                    <a:pt x="3240719" y="3124821"/>
                    <a:pt x="3244711" y="3125620"/>
                    <a:pt x="3244711" y="3137595"/>
                  </a:cubicBezTo>
                  <a:cubicBezTo>
                    <a:pt x="3244711" y="3212642"/>
                    <a:pt x="3244711" y="3288487"/>
                    <a:pt x="3243913" y="3363534"/>
                  </a:cubicBezTo>
                  <a:close/>
                  <a:moveTo>
                    <a:pt x="3244711" y="3061750"/>
                  </a:moveTo>
                  <a:cubicBezTo>
                    <a:pt x="3244711" y="3076919"/>
                    <a:pt x="3239921" y="3086499"/>
                    <a:pt x="3227147" y="3093685"/>
                  </a:cubicBezTo>
                  <a:cubicBezTo>
                    <a:pt x="3184035" y="3119232"/>
                    <a:pt x="3138528" y="3134401"/>
                    <a:pt x="3088230" y="3136797"/>
                  </a:cubicBezTo>
                  <a:cubicBezTo>
                    <a:pt x="3077852" y="3137595"/>
                    <a:pt x="3070666" y="3135200"/>
                    <a:pt x="3064279" y="3125620"/>
                  </a:cubicBezTo>
                  <a:cubicBezTo>
                    <a:pt x="2955701" y="2975526"/>
                    <a:pt x="2846324" y="2825432"/>
                    <a:pt x="2737746" y="2675339"/>
                  </a:cubicBezTo>
                  <a:cubicBezTo>
                    <a:pt x="2735351" y="2672145"/>
                    <a:pt x="2733754" y="2668153"/>
                    <a:pt x="2729762" y="2661766"/>
                  </a:cubicBezTo>
                  <a:cubicBezTo>
                    <a:pt x="2918976" y="2659371"/>
                    <a:pt x="3089029" y="2604284"/>
                    <a:pt x="3241518" y="2496504"/>
                  </a:cubicBezTo>
                  <a:cubicBezTo>
                    <a:pt x="3247106" y="2502891"/>
                    <a:pt x="3245509" y="2510076"/>
                    <a:pt x="3245509" y="2515665"/>
                  </a:cubicBezTo>
                  <a:cubicBezTo>
                    <a:pt x="3244711" y="2698491"/>
                    <a:pt x="3244711" y="2879721"/>
                    <a:pt x="3244711" y="3061750"/>
                  </a:cubicBezTo>
                  <a:close/>
                  <a:moveTo>
                    <a:pt x="3245509" y="2432634"/>
                  </a:moveTo>
                  <a:cubicBezTo>
                    <a:pt x="3245509" y="2446206"/>
                    <a:pt x="3241518" y="2454989"/>
                    <a:pt x="3230340" y="2462972"/>
                  </a:cubicBezTo>
                  <a:cubicBezTo>
                    <a:pt x="3078650" y="2573147"/>
                    <a:pt x="2908597" y="2628235"/>
                    <a:pt x="2720980" y="2628235"/>
                  </a:cubicBezTo>
                  <a:cubicBezTo>
                    <a:pt x="2708206" y="2628235"/>
                    <a:pt x="2700223" y="2625041"/>
                    <a:pt x="2692239" y="2613864"/>
                  </a:cubicBezTo>
                  <a:cubicBezTo>
                    <a:pt x="2584459" y="2465367"/>
                    <a:pt x="2476679" y="2316072"/>
                    <a:pt x="2368899" y="2167575"/>
                  </a:cubicBezTo>
                  <a:cubicBezTo>
                    <a:pt x="2365705" y="2163583"/>
                    <a:pt x="2361713" y="2160390"/>
                    <a:pt x="2362512" y="2154003"/>
                  </a:cubicBezTo>
                  <a:cubicBezTo>
                    <a:pt x="2368899" y="2150011"/>
                    <a:pt x="2376084" y="2152406"/>
                    <a:pt x="2382471" y="2152406"/>
                  </a:cubicBezTo>
                  <a:cubicBezTo>
                    <a:pt x="2693037" y="2150011"/>
                    <a:pt x="2974063" y="2058198"/>
                    <a:pt x="3226349" y="1877767"/>
                  </a:cubicBezTo>
                  <a:cubicBezTo>
                    <a:pt x="3231139" y="1874573"/>
                    <a:pt x="3235929" y="1866590"/>
                    <a:pt x="3242316" y="1869783"/>
                  </a:cubicBezTo>
                  <a:cubicBezTo>
                    <a:pt x="3247904" y="1872977"/>
                    <a:pt x="3244711" y="1881759"/>
                    <a:pt x="3244711" y="1887347"/>
                  </a:cubicBezTo>
                  <a:cubicBezTo>
                    <a:pt x="3245509" y="2069376"/>
                    <a:pt x="3244711" y="2250606"/>
                    <a:pt x="3245509" y="2432634"/>
                  </a:cubicBezTo>
                  <a:close/>
                  <a:moveTo>
                    <a:pt x="4922885" y="1168814"/>
                  </a:moveTo>
                  <a:cubicBezTo>
                    <a:pt x="4926079" y="1164822"/>
                    <a:pt x="4927676" y="1160032"/>
                    <a:pt x="4934861" y="1156839"/>
                  </a:cubicBezTo>
                  <a:cubicBezTo>
                    <a:pt x="5019488" y="1437066"/>
                    <a:pt x="5147228" y="1695738"/>
                    <a:pt x="5319675" y="1932854"/>
                  </a:cubicBezTo>
                  <a:cubicBezTo>
                    <a:pt x="5491325" y="2169172"/>
                    <a:pt x="5698103" y="2370361"/>
                    <a:pt x="5940807" y="2539616"/>
                  </a:cubicBezTo>
                  <a:cubicBezTo>
                    <a:pt x="5922445" y="2545204"/>
                    <a:pt x="5908074" y="2549995"/>
                    <a:pt x="5894502" y="2554785"/>
                  </a:cubicBezTo>
                  <a:cubicBezTo>
                    <a:pt x="5729239" y="2608276"/>
                    <a:pt x="5564775" y="2661766"/>
                    <a:pt x="5399512" y="2715257"/>
                  </a:cubicBezTo>
                  <a:cubicBezTo>
                    <a:pt x="5387537" y="2719249"/>
                    <a:pt x="5377956" y="2717652"/>
                    <a:pt x="5367578" y="2710467"/>
                  </a:cubicBezTo>
                  <a:cubicBezTo>
                    <a:pt x="4988352" y="2443811"/>
                    <a:pt x="4730478" y="2089335"/>
                    <a:pt x="4593957" y="1645441"/>
                  </a:cubicBezTo>
                  <a:cubicBezTo>
                    <a:pt x="4590763" y="1634264"/>
                    <a:pt x="4589965" y="1625482"/>
                    <a:pt x="4597150" y="1615103"/>
                  </a:cubicBezTo>
                  <a:cubicBezTo>
                    <a:pt x="4705729" y="1467404"/>
                    <a:pt x="4814307" y="1318109"/>
                    <a:pt x="4922885" y="1168814"/>
                  </a:cubicBezTo>
                  <a:close/>
                  <a:moveTo>
                    <a:pt x="3277444" y="4423769"/>
                  </a:moveTo>
                  <a:cubicBezTo>
                    <a:pt x="3277444" y="4408601"/>
                    <a:pt x="3282234" y="4399020"/>
                    <a:pt x="3294210" y="4391036"/>
                  </a:cubicBezTo>
                  <a:cubicBezTo>
                    <a:pt x="3445102" y="4282458"/>
                    <a:pt x="3612760" y="4227371"/>
                    <a:pt x="3797982" y="4226572"/>
                  </a:cubicBezTo>
                  <a:cubicBezTo>
                    <a:pt x="3813949" y="4226572"/>
                    <a:pt x="3823529" y="4230564"/>
                    <a:pt x="3832312" y="4244136"/>
                  </a:cubicBezTo>
                  <a:cubicBezTo>
                    <a:pt x="3937696" y="4390238"/>
                    <a:pt x="4043880" y="4536340"/>
                    <a:pt x="4150063" y="4682442"/>
                  </a:cubicBezTo>
                  <a:cubicBezTo>
                    <a:pt x="4154055" y="4688030"/>
                    <a:pt x="4159643" y="4692820"/>
                    <a:pt x="4160441" y="4702401"/>
                  </a:cubicBezTo>
                  <a:cubicBezTo>
                    <a:pt x="3836303" y="4701602"/>
                    <a:pt x="3542503" y="4796608"/>
                    <a:pt x="3280638" y="4988217"/>
                  </a:cubicBezTo>
                  <a:cubicBezTo>
                    <a:pt x="3275847" y="4979435"/>
                    <a:pt x="3277444" y="4972250"/>
                    <a:pt x="3277444" y="4965863"/>
                  </a:cubicBezTo>
                  <a:cubicBezTo>
                    <a:pt x="3277444" y="4784633"/>
                    <a:pt x="3278243" y="4604201"/>
                    <a:pt x="3277444" y="4423769"/>
                  </a:cubicBezTo>
                  <a:close/>
                  <a:moveTo>
                    <a:pt x="4189183" y="3158353"/>
                  </a:moveTo>
                  <a:cubicBezTo>
                    <a:pt x="4193175" y="3147175"/>
                    <a:pt x="4198764" y="3140789"/>
                    <a:pt x="4209941" y="3136797"/>
                  </a:cubicBezTo>
                  <a:cubicBezTo>
                    <a:pt x="4383985" y="3080911"/>
                    <a:pt x="4558030" y="3024226"/>
                    <a:pt x="4732075" y="2967542"/>
                  </a:cubicBezTo>
                  <a:cubicBezTo>
                    <a:pt x="4737664" y="2965946"/>
                    <a:pt x="4744051" y="2961155"/>
                    <a:pt x="4748042" y="2964349"/>
                  </a:cubicBezTo>
                  <a:cubicBezTo>
                    <a:pt x="4754429" y="2969139"/>
                    <a:pt x="4748042" y="2976324"/>
                    <a:pt x="4745647" y="2981913"/>
                  </a:cubicBezTo>
                  <a:cubicBezTo>
                    <a:pt x="4652238" y="3278906"/>
                    <a:pt x="4652238" y="3576699"/>
                    <a:pt x="4745647" y="3873692"/>
                  </a:cubicBezTo>
                  <a:cubicBezTo>
                    <a:pt x="4747244" y="3879281"/>
                    <a:pt x="4751236" y="3884071"/>
                    <a:pt x="4748042" y="3892853"/>
                  </a:cubicBezTo>
                  <a:cubicBezTo>
                    <a:pt x="4662617" y="3864910"/>
                    <a:pt x="4578788" y="3837766"/>
                    <a:pt x="4494161" y="3810621"/>
                  </a:cubicBezTo>
                  <a:cubicBezTo>
                    <a:pt x="4399953" y="3779485"/>
                    <a:pt x="4304947" y="3749146"/>
                    <a:pt x="4210739" y="3718809"/>
                  </a:cubicBezTo>
                  <a:cubicBezTo>
                    <a:pt x="4198764" y="3714817"/>
                    <a:pt x="4191578" y="3709228"/>
                    <a:pt x="4187586" y="3696454"/>
                  </a:cubicBezTo>
                  <a:cubicBezTo>
                    <a:pt x="4130902" y="3516821"/>
                    <a:pt x="4130902" y="3337986"/>
                    <a:pt x="4189183" y="3158353"/>
                  </a:cubicBezTo>
                  <a:close/>
                  <a:moveTo>
                    <a:pt x="4152458" y="3695656"/>
                  </a:moveTo>
                  <a:cubicBezTo>
                    <a:pt x="4143676" y="3698849"/>
                    <a:pt x="4138087" y="3694059"/>
                    <a:pt x="4131700" y="3692462"/>
                  </a:cubicBezTo>
                  <a:cubicBezTo>
                    <a:pt x="3958454" y="3636576"/>
                    <a:pt x="3785208" y="3579892"/>
                    <a:pt x="3611961" y="3524006"/>
                  </a:cubicBezTo>
                  <a:cubicBezTo>
                    <a:pt x="3599986" y="3520014"/>
                    <a:pt x="3594397" y="3514426"/>
                    <a:pt x="3591204" y="3502450"/>
                  </a:cubicBezTo>
                  <a:cubicBezTo>
                    <a:pt x="3578430" y="3452153"/>
                    <a:pt x="3578430" y="3401855"/>
                    <a:pt x="3591204" y="3350760"/>
                  </a:cubicBezTo>
                  <a:cubicBezTo>
                    <a:pt x="3593599" y="3340381"/>
                    <a:pt x="3599187" y="3334792"/>
                    <a:pt x="3609566" y="3331599"/>
                  </a:cubicBezTo>
                  <a:cubicBezTo>
                    <a:pt x="3786006" y="3274915"/>
                    <a:pt x="3962446" y="3217432"/>
                    <a:pt x="4138886" y="3159949"/>
                  </a:cubicBezTo>
                  <a:cubicBezTo>
                    <a:pt x="4142878" y="3158353"/>
                    <a:pt x="4146870" y="3155958"/>
                    <a:pt x="4153256" y="3159151"/>
                  </a:cubicBezTo>
                  <a:cubicBezTo>
                    <a:pt x="4126112" y="3246173"/>
                    <a:pt x="4111741" y="3335591"/>
                    <a:pt x="4112539" y="3427403"/>
                  </a:cubicBezTo>
                  <a:cubicBezTo>
                    <a:pt x="4111741" y="3519216"/>
                    <a:pt x="4126112" y="3607835"/>
                    <a:pt x="4152458" y="3695656"/>
                  </a:cubicBezTo>
                  <a:close/>
                  <a:moveTo>
                    <a:pt x="4224311" y="2157995"/>
                  </a:moveTo>
                  <a:cubicBezTo>
                    <a:pt x="4219521" y="2143624"/>
                    <a:pt x="4221118" y="2134044"/>
                    <a:pt x="4229900" y="2121270"/>
                  </a:cubicBezTo>
                  <a:cubicBezTo>
                    <a:pt x="4336882" y="1975168"/>
                    <a:pt x="4443065" y="1828268"/>
                    <a:pt x="4549248" y="1682166"/>
                  </a:cubicBezTo>
                  <a:cubicBezTo>
                    <a:pt x="4553240" y="1677376"/>
                    <a:pt x="4557232" y="1671787"/>
                    <a:pt x="4563619" y="1663804"/>
                  </a:cubicBezTo>
                  <a:cubicBezTo>
                    <a:pt x="4630682" y="1883355"/>
                    <a:pt x="4729680" y="2082948"/>
                    <a:pt x="4863007" y="2264976"/>
                  </a:cubicBezTo>
                  <a:cubicBezTo>
                    <a:pt x="4995537" y="2447005"/>
                    <a:pt x="5154413" y="2601889"/>
                    <a:pt x="5341231" y="2733620"/>
                  </a:cubicBezTo>
                  <a:cubicBezTo>
                    <a:pt x="5305305" y="2745595"/>
                    <a:pt x="5273370" y="2755974"/>
                    <a:pt x="5241435" y="2766353"/>
                  </a:cubicBezTo>
                  <a:cubicBezTo>
                    <a:pt x="5095333" y="2813457"/>
                    <a:pt x="4949232" y="2860561"/>
                    <a:pt x="4803130" y="2909261"/>
                  </a:cubicBezTo>
                  <a:cubicBezTo>
                    <a:pt x="4787961" y="2914051"/>
                    <a:pt x="4777582" y="2912455"/>
                    <a:pt x="4764808" y="2902874"/>
                  </a:cubicBezTo>
                  <a:cubicBezTo>
                    <a:pt x="4502144" y="2714459"/>
                    <a:pt x="4321713" y="2466964"/>
                    <a:pt x="4224311" y="2157995"/>
                  </a:cubicBezTo>
                  <a:close/>
                  <a:moveTo>
                    <a:pt x="4741656" y="2928422"/>
                  </a:moveTo>
                  <a:cubicBezTo>
                    <a:pt x="4678584" y="2949180"/>
                    <a:pt x="4618706" y="2968341"/>
                    <a:pt x="4559627" y="2987501"/>
                  </a:cubicBezTo>
                  <a:cubicBezTo>
                    <a:pt x="4439871" y="3026621"/>
                    <a:pt x="4320914" y="3064943"/>
                    <a:pt x="4201159" y="3104063"/>
                  </a:cubicBezTo>
                  <a:cubicBezTo>
                    <a:pt x="4189183" y="3108055"/>
                    <a:pt x="4180401" y="3108055"/>
                    <a:pt x="4169224" y="3100072"/>
                  </a:cubicBezTo>
                  <a:cubicBezTo>
                    <a:pt x="4016735" y="2988300"/>
                    <a:pt x="3910552" y="2843795"/>
                    <a:pt x="3852271" y="2663363"/>
                  </a:cubicBezTo>
                  <a:cubicBezTo>
                    <a:pt x="3849077" y="2652984"/>
                    <a:pt x="3848279" y="2645001"/>
                    <a:pt x="3855464" y="2635420"/>
                  </a:cubicBezTo>
                  <a:cubicBezTo>
                    <a:pt x="3964841" y="2485327"/>
                    <a:pt x="4073419" y="2335233"/>
                    <a:pt x="4182796" y="2185139"/>
                  </a:cubicBezTo>
                  <a:cubicBezTo>
                    <a:pt x="4185191" y="2181946"/>
                    <a:pt x="4187586" y="2179551"/>
                    <a:pt x="4192376" y="2173962"/>
                  </a:cubicBezTo>
                  <a:cubicBezTo>
                    <a:pt x="4293770" y="2485327"/>
                    <a:pt x="4475798" y="2735216"/>
                    <a:pt x="4741656" y="2928422"/>
                  </a:cubicBezTo>
                  <a:close/>
                  <a:moveTo>
                    <a:pt x="4143676" y="3123224"/>
                  </a:moveTo>
                  <a:cubicBezTo>
                    <a:pt x="4123717" y="3129611"/>
                    <a:pt x="4106951" y="3135200"/>
                    <a:pt x="4090185" y="3140789"/>
                  </a:cubicBezTo>
                  <a:cubicBezTo>
                    <a:pt x="3927318" y="3193481"/>
                    <a:pt x="3764450" y="3246972"/>
                    <a:pt x="3601583" y="3299664"/>
                  </a:cubicBezTo>
                  <a:cubicBezTo>
                    <a:pt x="3589607" y="3303656"/>
                    <a:pt x="3581623" y="3302059"/>
                    <a:pt x="3572043" y="3294075"/>
                  </a:cubicBezTo>
                  <a:cubicBezTo>
                    <a:pt x="3532124" y="3260544"/>
                    <a:pt x="3502585" y="3219827"/>
                    <a:pt x="3483424" y="3171127"/>
                  </a:cubicBezTo>
                  <a:cubicBezTo>
                    <a:pt x="3480230" y="3162344"/>
                    <a:pt x="3479432" y="3155159"/>
                    <a:pt x="3485819" y="3146377"/>
                  </a:cubicBezTo>
                  <a:cubicBezTo>
                    <a:pt x="3596792" y="2994687"/>
                    <a:pt x="3706967" y="2842198"/>
                    <a:pt x="3817941" y="2690508"/>
                  </a:cubicBezTo>
                  <a:cubicBezTo>
                    <a:pt x="3818739" y="2688911"/>
                    <a:pt x="3820336" y="2687314"/>
                    <a:pt x="3823529" y="2682524"/>
                  </a:cubicBezTo>
                  <a:cubicBezTo>
                    <a:pt x="3885004" y="2862956"/>
                    <a:pt x="3990389" y="3008259"/>
                    <a:pt x="4143676" y="3123224"/>
                  </a:cubicBezTo>
                  <a:close/>
                  <a:moveTo>
                    <a:pt x="3553680" y="3494466"/>
                  </a:moveTo>
                  <a:cubicBezTo>
                    <a:pt x="3556874" y="3512031"/>
                    <a:pt x="3544100" y="3500854"/>
                    <a:pt x="3539310" y="3499257"/>
                  </a:cubicBezTo>
                  <a:cubicBezTo>
                    <a:pt x="3473045" y="3477701"/>
                    <a:pt x="3405982" y="3456145"/>
                    <a:pt x="3339717" y="3434589"/>
                  </a:cubicBezTo>
                  <a:cubicBezTo>
                    <a:pt x="3334129" y="3432992"/>
                    <a:pt x="3328540" y="3430597"/>
                    <a:pt x="3317363" y="3426605"/>
                  </a:cubicBezTo>
                  <a:cubicBezTo>
                    <a:pt x="3398797" y="3400259"/>
                    <a:pt x="3476238" y="3375509"/>
                    <a:pt x="3555277" y="3349163"/>
                  </a:cubicBezTo>
                  <a:cubicBezTo>
                    <a:pt x="3545697" y="3399460"/>
                    <a:pt x="3544898" y="3446564"/>
                    <a:pt x="3553680" y="3494466"/>
                  </a:cubicBezTo>
                  <a:close/>
                  <a:moveTo>
                    <a:pt x="3545697" y="3317228"/>
                  </a:moveTo>
                  <a:cubicBezTo>
                    <a:pt x="3465061" y="3343575"/>
                    <a:pt x="3388418" y="3368324"/>
                    <a:pt x="3311774" y="3393074"/>
                  </a:cubicBezTo>
                  <a:cubicBezTo>
                    <a:pt x="3310976" y="3392275"/>
                    <a:pt x="3310177" y="3390678"/>
                    <a:pt x="3309379" y="3389880"/>
                  </a:cubicBezTo>
                  <a:cubicBezTo>
                    <a:pt x="3356483" y="3324414"/>
                    <a:pt x="3403587" y="3259746"/>
                    <a:pt x="3453884" y="3191086"/>
                  </a:cubicBezTo>
                  <a:cubicBezTo>
                    <a:pt x="3475440" y="3239786"/>
                    <a:pt x="3504181" y="3280503"/>
                    <a:pt x="3545697" y="3317228"/>
                  </a:cubicBezTo>
                  <a:close/>
                  <a:moveTo>
                    <a:pt x="3312572" y="3461733"/>
                  </a:moveTo>
                  <a:cubicBezTo>
                    <a:pt x="3388418" y="3486483"/>
                    <a:pt x="3465061" y="3511232"/>
                    <a:pt x="3545697" y="3537578"/>
                  </a:cubicBezTo>
                  <a:cubicBezTo>
                    <a:pt x="3504980" y="3573505"/>
                    <a:pt x="3475440" y="3613424"/>
                    <a:pt x="3453884" y="3663721"/>
                  </a:cubicBezTo>
                  <a:cubicBezTo>
                    <a:pt x="3405183" y="3596658"/>
                    <a:pt x="3357281" y="3531192"/>
                    <a:pt x="3310177" y="3465725"/>
                  </a:cubicBezTo>
                  <a:cubicBezTo>
                    <a:pt x="3310976" y="3464128"/>
                    <a:pt x="3311774" y="3463330"/>
                    <a:pt x="3312572" y="3461733"/>
                  </a:cubicBezTo>
                  <a:close/>
                  <a:moveTo>
                    <a:pt x="3485020" y="3677293"/>
                  </a:moveTo>
                  <a:cubicBezTo>
                    <a:pt x="3504181" y="3630988"/>
                    <a:pt x="3532923" y="3591868"/>
                    <a:pt x="3572043" y="3559933"/>
                  </a:cubicBezTo>
                  <a:cubicBezTo>
                    <a:pt x="3580026" y="3553546"/>
                    <a:pt x="3587212" y="3551151"/>
                    <a:pt x="3598389" y="3554344"/>
                  </a:cubicBezTo>
                  <a:cubicBezTo>
                    <a:pt x="3775627" y="3612625"/>
                    <a:pt x="3953664" y="3670108"/>
                    <a:pt x="4130902" y="3727591"/>
                  </a:cubicBezTo>
                  <a:cubicBezTo>
                    <a:pt x="4134095" y="3728389"/>
                    <a:pt x="4136490" y="3729986"/>
                    <a:pt x="4142079" y="3732381"/>
                  </a:cubicBezTo>
                  <a:cubicBezTo>
                    <a:pt x="3990389" y="3846548"/>
                    <a:pt x="3884206" y="3991053"/>
                    <a:pt x="3824328" y="4168291"/>
                  </a:cubicBezTo>
                  <a:cubicBezTo>
                    <a:pt x="3816344" y="4165098"/>
                    <a:pt x="3813949" y="4158710"/>
                    <a:pt x="3809957" y="4153920"/>
                  </a:cubicBezTo>
                  <a:cubicBezTo>
                    <a:pt x="3702975" y="4007020"/>
                    <a:pt x="3596792" y="3859322"/>
                    <a:pt x="3489811" y="3713220"/>
                  </a:cubicBezTo>
                  <a:cubicBezTo>
                    <a:pt x="3480230" y="3701244"/>
                    <a:pt x="3479432" y="3690866"/>
                    <a:pt x="3485020" y="3677293"/>
                  </a:cubicBezTo>
                  <a:close/>
                  <a:moveTo>
                    <a:pt x="4119725" y="4581847"/>
                  </a:moveTo>
                  <a:cubicBezTo>
                    <a:pt x="4032702" y="4462091"/>
                    <a:pt x="3946478" y="4342336"/>
                    <a:pt x="3858658" y="4222580"/>
                  </a:cubicBezTo>
                  <a:cubicBezTo>
                    <a:pt x="3849876" y="4210604"/>
                    <a:pt x="3849077" y="4201024"/>
                    <a:pt x="3853069" y="4187452"/>
                  </a:cubicBezTo>
                  <a:cubicBezTo>
                    <a:pt x="3911350" y="4008617"/>
                    <a:pt x="4016735" y="3864910"/>
                    <a:pt x="4169224" y="3753937"/>
                  </a:cubicBezTo>
                  <a:cubicBezTo>
                    <a:pt x="4177208" y="3748348"/>
                    <a:pt x="4184393" y="3743558"/>
                    <a:pt x="4194772" y="3747550"/>
                  </a:cubicBezTo>
                  <a:cubicBezTo>
                    <a:pt x="4373607" y="3805831"/>
                    <a:pt x="4552442" y="3864112"/>
                    <a:pt x="4731276" y="3922393"/>
                  </a:cubicBezTo>
                  <a:cubicBezTo>
                    <a:pt x="4732873" y="3923191"/>
                    <a:pt x="4734470" y="3923990"/>
                    <a:pt x="4740059" y="3926385"/>
                  </a:cubicBezTo>
                  <a:cubicBezTo>
                    <a:pt x="4475798" y="4117994"/>
                    <a:pt x="4292971" y="4367884"/>
                    <a:pt x="4192376" y="4680845"/>
                  </a:cubicBezTo>
                  <a:cubicBezTo>
                    <a:pt x="4166829" y="4645716"/>
                    <a:pt x="4142878" y="4613781"/>
                    <a:pt x="4119725" y="4581847"/>
                  </a:cubicBezTo>
                  <a:close/>
                  <a:moveTo>
                    <a:pt x="4223513" y="4697610"/>
                  </a:moveTo>
                  <a:cubicBezTo>
                    <a:pt x="4320914" y="4387843"/>
                    <a:pt x="4502144" y="4138751"/>
                    <a:pt x="4767203" y="3950336"/>
                  </a:cubicBezTo>
                  <a:cubicBezTo>
                    <a:pt x="4775985" y="3943949"/>
                    <a:pt x="4783969" y="3939159"/>
                    <a:pt x="4796743" y="3943151"/>
                  </a:cubicBezTo>
                  <a:cubicBezTo>
                    <a:pt x="4973981" y="4001432"/>
                    <a:pt x="5152018" y="4058914"/>
                    <a:pt x="5329256" y="4116397"/>
                  </a:cubicBezTo>
                  <a:cubicBezTo>
                    <a:pt x="5331651" y="4117195"/>
                    <a:pt x="5334046" y="4117994"/>
                    <a:pt x="5339635" y="4120389"/>
                  </a:cubicBezTo>
                  <a:cubicBezTo>
                    <a:pt x="4962006" y="4390238"/>
                    <a:pt x="4702535" y="4744714"/>
                    <a:pt x="4563619" y="5186213"/>
                  </a:cubicBezTo>
                  <a:cubicBezTo>
                    <a:pt x="4555635" y="5183020"/>
                    <a:pt x="4553240" y="5177431"/>
                    <a:pt x="4550047" y="5171842"/>
                  </a:cubicBezTo>
                  <a:cubicBezTo>
                    <a:pt x="4443065" y="5024942"/>
                    <a:pt x="4336882" y="4877244"/>
                    <a:pt x="4229900" y="4730344"/>
                  </a:cubicBezTo>
                  <a:cubicBezTo>
                    <a:pt x="4220319" y="4720763"/>
                    <a:pt x="4218723" y="4711183"/>
                    <a:pt x="4223513" y="4697610"/>
                  </a:cubicBezTo>
                  <a:close/>
                  <a:moveTo>
                    <a:pt x="5330853" y="4082067"/>
                  </a:moveTo>
                  <a:cubicBezTo>
                    <a:pt x="5156808" y="4025383"/>
                    <a:pt x="4982763" y="3968698"/>
                    <a:pt x="4808718" y="3912812"/>
                  </a:cubicBezTo>
                  <a:cubicBezTo>
                    <a:pt x="4798340" y="3909619"/>
                    <a:pt x="4791953" y="3904030"/>
                    <a:pt x="4788759" y="3892853"/>
                  </a:cubicBezTo>
                  <a:cubicBezTo>
                    <a:pt x="4684173" y="3582287"/>
                    <a:pt x="4684173" y="3271721"/>
                    <a:pt x="4789558" y="2961954"/>
                  </a:cubicBezTo>
                  <a:cubicBezTo>
                    <a:pt x="4792751" y="2953172"/>
                    <a:pt x="4796743" y="2946784"/>
                    <a:pt x="4807122" y="2943591"/>
                  </a:cubicBezTo>
                  <a:cubicBezTo>
                    <a:pt x="4985158" y="2886108"/>
                    <a:pt x="5162396" y="2828626"/>
                    <a:pt x="5340433" y="2771143"/>
                  </a:cubicBezTo>
                  <a:cubicBezTo>
                    <a:pt x="5343626" y="2770345"/>
                    <a:pt x="5346021" y="2769546"/>
                    <a:pt x="5353207" y="2767950"/>
                  </a:cubicBezTo>
                  <a:cubicBezTo>
                    <a:pt x="5278959" y="2984308"/>
                    <a:pt x="5242233" y="3203860"/>
                    <a:pt x="5242233" y="3429000"/>
                  </a:cubicBezTo>
                  <a:cubicBezTo>
                    <a:pt x="5242233" y="3653342"/>
                    <a:pt x="5278959" y="3872096"/>
                    <a:pt x="5351610" y="4084462"/>
                  </a:cubicBezTo>
                  <a:cubicBezTo>
                    <a:pt x="5342030" y="4087656"/>
                    <a:pt x="5336441" y="4083664"/>
                    <a:pt x="5330853" y="4082067"/>
                  </a:cubicBezTo>
                  <a:close/>
                  <a:moveTo>
                    <a:pt x="3279839" y="627519"/>
                  </a:moveTo>
                  <a:cubicBezTo>
                    <a:pt x="3279839" y="621132"/>
                    <a:pt x="3280638" y="615543"/>
                    <a:pt x="3280638" y="605963"/>
                  </a:cubicBezTo>
                  <a:cubicBezTo>
                    <a:pt x="3762853" y="966826"/>
                    <a:pt x="4302552" y="1141669"/>
                    <a:pt x="4901330" y="1133686"/>
                  </a:cubicBezTo>
                  <a:cubicBezTo>
                    <a:pt x="4902128" y="1142468"/>
                    <a:pt x="4895741" y="1147258"/>
                    <a:pt x="4891749" y="1152048"/>
                  </a:cubicBezTo>
                  <a:cubicBezTo>
                    <a:pt x="4785566" y="1298948"/>
                    <a:pt x="4678584" y="1445050"/>
                    <a:pt x="4572401" y="1591950"/>
                  </a:cubicBezTo>
                  <a:cubicBezTo>
                    <a:pt x="4564417" y="1603127"/>
                    <a:pt x="4556434" y="1607918"/>
                    <a:pt x="4542861" y="1607918"/>
                  </a:cubicBezTo>
                  <a:cubicBezTo>
                    <a:pt x="4079806" y="1615901"/>
                    <a:pt x="3663855" y="1480178"/>
                    <a:pt x="3293412" y="1202346"/>
                  </a:cubicBezTo>
                  <a:cubicBezTo>
                    <a:pt x="3283033" y="1194362"/>
                    <a:pt x="3278243" y="1185580"/>
                    <a:pt x="3278243" y="1172008"/>
                  </a:cubicBezTo>
                  <a:cubicBezTo>
                    <a:pt x="3279839" y="990777"/>
                    <a:pt x="3279041" y="809547"/>
                    <a:pt x="3279839" y="627519"/>
                  </a:cubicBezTo>
                  <a:close/>
                  <a:moveTo>
                    <a:pt x="3279041" y="1257433"/>
                  </a:moveTo>
                  <a:cubicBezTo>
                    <a:pt x="3279041" y="1251046"/>
                    <a:pt x="3277444" y="1244659"/>
                    <a:pt x="3282234" y="1237474"/>
                  </a:cubicBezTo>
                  <a:cubicBezTo>
                    <a:pt x="3653477" y="1512113"/>
                    <a:pt x="4068629" y="1647836"/>
                    <a:pt x="4529289" y="1643844"/>
                  </a:cubicBezTo>
                  <a:cubicBezTo>
                    <a:pt x="4532482" y="1651030"/>
                    <a:pt x="4526894" y="1655021"/>
                    <a:pt x="4523700" y="1659013"/>
                  </a:cubicBezTo>
                  <a:cubicBezTo>
                    <a:pt x="4415920" y="1808309"/>
                    <a:pt x="4307342" y="1957604"/>
                    <a:pt x="4198764" y="2106899"/>
                  </a:cubicBezTo>
                  <a:cubicBezTo>
                    <a:pt x="4192376" y="2115681"/>
                    <a:pt x="4185191" y="2118875"/>
                    <a:pt x="4174813" y="2118875"/>
                  </a:cubicBezTo>
                  <a:cubicBezTo>
                    <a:pt x="3846682" y="2123665"/>
                    <a:pt x="3552084" y="2027860"/>
                    <a:pt x="3289420" y="1831461"/>
                  </a:cubicBezTo>
                  <a:cubicBezTo>
                    <a:pt x="3279839" y="1824276"/>
                    <a:pt x="3277444" y="1817091"/>
                    <a:pt x="3277444" y="1805913"/>
                  </a:cubicBezTo>
                  <a:cubicBezTo>
                    <a:pt x="3279041" y="1622288"/>
                    <a:pt x="3279041" y="1440260"/>
                    <a:pt x="3279041" y="1257433"/>
                  </a:cubicBezTo>
                  <a:close/>
                  <a:moveTo>
                    <a:pt x="3279041" y="1885750"/>
                  </a:moveTo>
                  <a:cubicBezTo>
                    <a:pt x="3279041" y="1880162"/>
                    <a:pt x="3279839" y="1874573"/>
                    <a:pt x="3279839" y="1868985"/>
                  </a:cubicBezTo>
                  <a:cubicBezTo>
                    <a:pt x="3288621" y="1868186"/>
                    <a:pt x="3292613" y="1873775"/>
                    <a:pt x="3297403" y="1877767"/>
                  </a:cubicBezTo>
                  <a:cubicBezTo>
                    <a:pt x="3549688" y="2058198"/>
                    <a:pt x="3831513" y="2150809"/>
                    <a:pt x="4141281" y="2152406"/>
                  </a:cubicBezTo>
                  <a:cubicBezTo>
                    <a:pt x="4145273" y="2152406"/>
                    <a:pt x="4149265" y="2152406"/>
                    <a:pt x="4152458" y="2152406"/>
                  </a:cubicBezTo>
                  <a:cubicBezTo>
                    <a:pt x="4161240" y="2152406"/>
                    <a:pt x="4162837" y="2155600"/>
                    <a:pt x="4157248" y="2162785"/>
                  </a:cubicBezTo>
                  <a:cubicBezTo>
                    <a:pt x="4155651" y="2165180"/>
                    <a:pt x="4153256" y="2168373"/>
                    <a:pt x="4151660" y="2170769"/>
                  </a:cubicBezTo>
                  <a:cubicBezTo>
                    <a:pt x="4044678" y="2317669"/>
                    <a:pt x="3937696" y="2464569"/>
                    <a:pt x="3831513" y="2612267"/>
                  </a:cubicBezTo>
                  <a:cubicBezTo>
                    <a:pt x="3822731" y="2625041"/>
                    <a:pt x="3813151" y="2629033"/>
                    <a:pt x="3797982" y="2629033"/>
                  </a:cubicBezTo>
                  <a:cubicBezTo>
                    <a:pt x="3611163" y="2628235"/>
                    <a:pt x="3443505" y="2573147"/>
                    <a:pt x="3292613" y="2463770"/>
                  </a:cubicBezTo>
                  <a:cubicBezTo>
                    <a:pt x="3283033" y="2456585"/>
                    <a:pt x="3276646" y="2449400"/>
                    <a:pt x="3276646" y="2435828"/>
                  </a:cubicBezTo>
                  <a:cubicBezTo>
                    <a:pt x="3279041" y="2251404"/>
                    <a:pt x="3279041" y="2068577"/>
                    <a:pt x="3279041" y="1885750"/>
                  </a:cubicBezTo>
                  <a:close/>
                  <a:moveTo>
                    <a:pt x="3281436" y="2498899"/>
                  </a:moveTo>
                  <a:cubicBezTo>
                    <a:pt x="3287025" y="2495705"/>
                    <a:pt x="3290218" y="2502092"/>
                    <a:pt x="3294210" y="2504487"/>
                  </a:cubicBezTo>
                  <a:cubicBezTo>
                    <a:pt x="3440312" y="2605082"/>
                    <a:pt x="3602381" y="2657775"/>
                    <a:pt x="3779619" y="2661766"/>
                  </a:cubicBezTo>
                  <a:cubicBezTo>
                    <a:pt x="3782014" y="2661766"/>
                    <a:pt x="3784409" y="2661766"/>
                    <a:pt x="3787603" y="2662565"/>
                  </a:cubicBezTo>
                  <a:cubicBezTo>
                    <a:pt x="3788401" y="2662565"/>
                    <a:pt x="3789998" y="2663363"/>
                    <a:pt x="3793990" y="2664960"/>
                  </a:cubicBezTo>
                  <a:cubicBezTo>
                    <a:pt x="3789998" y="2671347"/>
                    <a:pt x="3786804" y="2676935"/>
                    <a:pt x="3782812" y="2681726"/>
                  </a:cubicBezTo>
                  <a:cubicBezTo>
                    <a:pt x="3675831" y="2828626"/>
                    <a:pt x="3568849" y="2975526"/>
                    <a:pt x="3462666" y="3122426"/>
                  </a:cubicBezTo>
                  <a:cubicBezTo>
                    <a:pt x="3454682" y="3133603"/>
                    <a:pt x="3446699" y="3138393"/>
                    <a:pt x="3432328" y="3136797"/>
                  </a:cubicBezTo>
                  <a:cubicBezTo>
                    <a:pt x="3381232" y="3133603"/>
                    <a:pt x="3334927" y="3117636"/>
                    <a:pt x="3292613" y="3090491"/>
                  </a:cubicBezTo>
                  <a:cubicBezTo>
                    <a:pt x="3283033" y="3084104"/>
                    <a:pt x="3278243" y="3077717"/>
                    <a:pt x="3278243" y="3065742"/>
                  </a:cubicBezTo>
                  <a:cubicBezTo>
                    <a:pt x="3279041" y="2881318"/>
                    <a:pt x="3278243" y="2696895"/>
                    <a:pt x="3279041" y="2513270"/>
                  </a:cubicBezTo>
                  <a:cubicBezTo>
                    <a:pt x="3278243" y="2508479"/>
                    <a:pt x="3276646" y="2502092"/>
                    <a:pt x="3281436" y="2498899"/>
                  </a:cubicBezTo>
                  <a:close/>
                  <a:moveTo>
                    <a:pt x="3278243" y="3343575"/>
                  </a:moveTo>
                  <a:cubicBezTo>
                    <a:pt x="3278243" y="3276511"/>
                    <a:pt x="3278243" y="3209448"/>
                    <a:pt x="3278243" y="3143184"/>
                  </a:cubicBezTo>
                  <a:cubicBezTo>
                    <a:pt x="3278243" y="3128813"/>
                    <a:pt x="3279041" y="3122426"/>
                    <a:pt x="3295008" y="3132006"/>
                  </a:cubicBezTo>
                  <a:cubicBezTo>
                    <a:pt x="3334129" y="3155159"/>
                    <a:pt x="3377240" y="3166336"/>
                    <a:pt x="3425941" y="3171925"/>
                  </a:cubicBezTo>
                  <a:cubicBezTo>
                    <a:pt x="3377240" y="3238988"/>
                    <a:pt x="3330137" y="3304454"/>
                    <a:pt x="3281436" y="3371517"/>
                  </a:cubicBezTo>
                  <a:cubicBezTo>
                    <a:pt x="3276646" y="3359542"/>
                    <a:pt x="3278243" y="3351558"/>
                    <a:pt x="3278243" y="3343575"/>
                  </a:cubicBezTo>
                  <a:close/>
                  <a:moveTo>
                    <a:pt x="3278243" y="3533587"/>
                  </a:moveTo>
                  <a:cubicBezTo>
                    <a:pt x="3278243" y="3518418"/>
                    <a:pt x="3275847" y="3502450"/>
                    <a:pt x="3281436" y="3483289"/>
                  </a:cubicBezTo>
                  <a:cubicBezTo>
                    <a:pt x="3330137" y="3550352"/>
                    <a:pt x="3377240" y="3615020"/>
                    <a:pt x="3425941" y="3682882"/>
                  </a:cubicBezTo>
                  <a:cubicBezTo>
                    <a:pt x="3374845" y="3688471"/>
                    <a:pt x="3330935" y="3701244"/>
                    <a:pt x="3289420" y="3725195"/>
                  </a:cubicBezTo>
                  <a:cubicBezTo>
                    <a:pt x="3273452" y="3733977"/>
                    <a:pt x="3278243" y="3719607"/>
                    <a:pt x="3278243" y="3713220"/>
                  </a:cubicBezTo>
                  <a:cubicBezTo>
                    <a:pt x="3277444" y="3653342"/>
                    <a:pt x="3277444" y="3593464"/>
                    <a:pt x="3278243" y="3533587"/>
                  </a:cubicBezTo>
                  <a:close/>
                  <a:moveTo>
                    <a:pt x="3278243" y="4336747"/>
                  </a:moveTo>
                  <a:cubicBezTo>
                    <a:pt x="3278243" y="4154718"/>
                    <a:pt x="3278243" y="3973489"/>
                    <a:pt x="3278243" y="3791460"/>
                  </a:cubicBezTo>
                  <a:cubicBezTo>
                    <a:pt x="3278243" y="3777089"/>
                    <a:pt x="3283033" y="3768308"/>
                    <a:pt x="3295008" y="3760324"/>
                  </a:cubicBezTo>
                  <a:cubicBezTo>
                    <a:pt x="3338120" y="3733977"/>
                    <a:pt x="3384426" y="3718010"/>
                    <a:pt x="3435521" y="3716413"/>
                  </a:cubicBezTo>
                  <a:cubicBezTo>
                    <a:pt x="3445102" y="3715615"/>
                    <a:pt x="3452287" y="3717212"/>
                    <a:pt x="3458674" y="3725994"/>
                  </a:cubicBezTo>
                  <a:cubicBezTo>
                    <a:pt x="3568051" y="3877684"/>
                    <a:pt x="3678226" y="4029374"/>
                    <a:pt x="3788401" y="4181065"/>
                  </a:cubicBezTo>
                  <a:cubicBezTo>
                    <a:pt x="3789998" y="4183460"/>
                    <a:pt x="3790796" y="4185057"/>
                    <a:pt x="3793990" y="4190645"/>
                  </a:cubicBezTo>
                  <a:cubicBezTo>
                    <a:pt x="3740499" y="4192242"/>
                    <a:pt x="3689403" y="4196234"/>
                    <a:pt x="3639904" y="4205814"/>
                  </a:cubicBezTo>
                  <a:cubicBezTo>
                    <a:pt x="3516157" y="4228169"/>
                    <a:pt x="3401990" y="4275273"/>
                    <a:pt x="3298202" y="4346327"/>
                  </a:cubicBezTo>
                  <a:cubicBezTo>
                    <a:pt x="3293412" y="4349521"/>
                    <a:pt x="3288621" y="4357505"/>
                    <a:pt x="3282234" y="4353513"/>
                  </a:cubicBezTo>
                  <a:cubicBezTo>
                    <a:pt x="3275049" y="4351118"/>
                    <a:pt x="3278243" y="4343134"/>
                    <a:pt x="3278243" y="4336747"/>
                  </a:cubicBezTo>
                  <a:close/>
                  <a:moveTo>
                    <a:pt x="3277444" y="5585398"/>
                  </a:moveTo>
                  <a:cubicBezTo>
                    <a:pt x="3277444" y="5408160"/>
                    <a:pt x="3277444" y="5230922"/>
                    <a:pt x="3276646" y="5053684"/>
                  </a:cubicBezTo>
                  <a:cubicBezTo>
                    <a:pt x="3276646" y="5038514"/>
                    <a:pt x="3281436" y="5028934"/>
                    <a:pt x="3293412" y="5020152"/>
                  </a:cubicBezTo>
                  <a:cubicBezTo>
                    <a:pt x="3518552" y="4852494"/>
                    <a:pt x="3771635" y="4757488"/>
                    <a:pt x="4051863" y="4738327"/>
                  </a:cubicBezTo>
                  <a:cubicBezTo>
                    <a:pt x="4092580" y="4735932"/>
                    <a:pt x="4133297" y="4735134"/>
                    <a:pt x="4174014" y="4735134"/>
                  </a:cubicBezTo>
                  <a:cubicBezTo>
                    <a:pt x="4184393" y="4735134"/>
                    <a:pt x="4191578" y="4738327"/>
                    <a:pt x="4197965" y="4747109"/>
                  </a:cubicBezTo>
                  <a:cubicBezTo>
                    <a:pt x="4306544" y="4897203"/>
                    <a:pt x="4415122" y="5046498"/>
                    <a:pt x="4523700" y="5196592"/>
                  </a:cubicBezTo>
                  <a:cubicBezTo>
                    <a:pt x="4526096" y="5199785"/>
                    <a:pt x="4528491" y="5203777"/>
                    <a:pt x="4532482" y="5210963"/>
                  </a:cubicBezTo>
                  <a:cubicBezTo>
                    <a:pt x="4464621" y="5210963"/>
                    <a:pt x="4400751" y="5212559"/>
                    <a:pt x="4337680" y="5217350"/>
                  </a:cubicBezTo>
                  <a:cubicBezTo>
                    <a:pt x="3957656" y="5247688"/>
                    <a:pt x="3613558" y="5375427"/>
                    <a:pt x="3305387" y="5598970"/>
                  </a:cubicBezTo>
                  <a:cubicBezTo>
                    <a:pt x="3297403" y="5604559"/>
                    <a:pt x="3288621" y="5617333"/>
                    <a:pt x="3280638" y="5614140"/>
                  </a:cubicBezTo>
                  <a:cubicBezTo>
                    <a:pt x="3272654" y="5610148"/>
                    <a:pt x="3277444" y="5594979"/>
                    <a:pt x="3277444" y="5585398"/>
                  </a:cubicBezTo>
                  <a:close/>
                  <a:moveTo>
                    <a:pt x="4898934" y="5717129"/>
                  </a:moveTo>
                  <a:cubicBezTo>
                    <a:pt x="4895741" y="5724315"/>
                    <a:pt x="4887757" y="5720323"/>
                    <a:pt x="4882169" y="5720323"/>
                  </a:cubicBezTo>
                  <a:cubicBezTo>
                    <a:pt x="4296963" y="5715532"/>
                    <a:pt x="3768442" y="5886384"/>
                    <a:pt x="3297403" y="6234473"/>
                  </a:cubicBezTo>
                  <a:cubicBezTo>
                    <a:pt x="3291815" y="6238465"/>
                    <a:pt x="3287823" y="6244852"/>
                    <a:pt x="3279839" y="6244852"/>
                  </a:cubicBezTo>
                  <a:cubicBezTo>
                    <a:pt x="3275847" y="6238465"/>
                    <a:pt x="3278243" y="6231280"/>
                    <a:pt x="3278243" y="6224094"/>
                  </a:cubicBezTo>
                  <a:cubicBezTo>
                    <a:pt x="3278243" y="6043663"/>
                    <a:pt x="3278243" y="5863231"/>
                    <a:pt x="3278243" y="5682799"/>
                  </a:cubicBezTo>
                  <a:cubicBezTo>
                    <a:pt x="3278243" y="5669227"/>
                    <a:pt x="3281436" y="5659646"/>
                    <a:pt x="3293412" y="5650865"/>
                  </a:cubicBezTo>
                  <a:cubicBezTo>
                    <a:pt x="3575236" y="5437700"/>
                    <a:pt x="3890592" y="5306767"/>
                    <a:pt x="4241077" y="5261260"/>
                  </a:cubicBezTo>
                  <a:cubicBezTo>
                    <a:pt x="4340874" y="5247688"/>
                    <a:pt x="4441468" y="5243696"/>
                    <a:pt x="4542861" y="5245293"/>
                  </a:cubicBezTo>
                  <a:cubicBezTo>
                    <a:pt x="4555635" y="5245293"/>
                    <a:pt x="4563619" y="5249284"/>
                    <a:pt x="4571602" y="5259663"/>
                  </a:cubicBezTo>
                  <a:cubicBezTo>
                    <a:pt x="4678584" y="5407362"/>
                    <a:pt x="4785566" y="5555060"/>
                    <a:pt x="4892547" y="5702759"/>
                  </a:cubicBezTo>
                  <a:cubicBezTo>
                    <a:pt x="4894942" y="5707549"/>
                    <a:pt x="4901330" y="5712339"/>
                    <a:pt x="4898934" y="5717129"/>
                  </a:cubicBezTo>
                  <a:close/>
                  <a:moveTo>
                    <a:pt x="4932466" y="5697170"/>
                  </a:moveTo>
                  <a:cubicBezTo>
                    <a:pt x="4925281" y="5696372"/>
                    <a:pt x="4923684" y="5689985"/>
                    <a:pt x="4920490" y="5685194"/>
                  </a:cubicBezTo>
                  <a:cubicBezTo>
                    <a:pt x="4812710" y="5537496"/>
                    <a:pt x="4705729" y="5388999"/>
                    <a:pt x="4597949" y="5241301"/>
                  </a:cubicBezTo>
                  <a:cubicBezTo>
                    <a:pt x="4590763" y="5230922"/>
                    <a:pt x="4588368" y="5222140"/>
                    <a:pt x="4592360" y="5209366"/>
                  </a:cubicBezTo>
                  <a:cubicBezTo>
                    <a:pt x="4728881" y="4764674"/>
                    <a:pt x="4988352" y="4409399"/>
                    <a:pt x="5368376" y="4142743"/>
                  </a:cubicBezTo>
                  <a:cubicBezTo>
                    <a:pt x="5376360" y="4137155"/>
                    <a:pt x="5383545" y="4134759"/>
                    <a:pt x="5394722" y="4137953"/>
                  </a:cubicBezTo>
                  <a:cubicBezTo>
                    <a:pt x="5570364" y="4195436"/>
                    <a:pt x="5746005" y="4252918"/>
                    <a:pt x="5921647" y="4309603"/>
                  </a:cubicBezTo>
                  <a:cubicBezTo>
                    <a:pt x="5926437" y="4311199"/>
                    <a:pt x="5931227" y="4313594"/>
                    <a:pt x="5937614" y="4315989"/>
                  </a:cubicBezTo>
                  <a:cubicBezTo>
                    <a:pt x="5446616" y="4664079"/>
                    <a:pt x="5111301" y="5123940"/>
                    <a:pt x="4932466" y="5697170"/>
                  </a:cubicBezTo>
                  <a:close/>
                  <a:moveTo>
                    <a:pt x="5789117" y="4231362"/>
                  </a:moveTo>
                  <a:cubicBezTo>
                    <a:pt x="5662975" y="4190645"/>
                    <a:pt x="5536832" y="4149130"/>
                    <a:pt x="5410690" y="4108413"/>
                  </a:cubicBezTo>
                  <a:cubicBezTo>
                    <a:pt x="5397117" y="4104421"/>
                    <a:pt x="5389932" y="4097236"/>
                    <a:pt x="5385142" y="4083664"/>
                  </a:cubicBezTo>
                  <a:cubicBezTo>
                    <a:pt x="5236645" y="3646955"/>
                    <a:pt x="5236645" y="3210247"/>
                    <a:pt x="5385142" y="2773538"/>
                  </a:cubicBezTo>
                  <a:cubicBezTo>
                    <a:pt x="5389932" y="2759167"/>
                    <a:pt x="5397117" y="2751982"/>
                    <a:pt x="5411488" y="2747192"/>
                  </a:cubicBezTo>
                  <a:cubicBezTo>
                    <a:pt x="5584734" y="2691306"/>
                    <a:pt x="5758779" y="2634622"/>
                    <a:pt x="5932025" y="2578736"/>
                  </a:cubicBezTo>
                  <a:cubicBezTo>
                    <a:pt x="5936815" y="2577139"/>
                    <a:pt x="5941606" y="2576341"/>
                    <a:pt x="5949590" y="2573946"/>
                  </a:cubicBezTo>
                  <a:cubicBezTo>
                    <a:pt x="5757182" y="3143982"/>
                    <a:pt x="5757182" y="3711623"/>
                    <a:pt x="5949590" y="4283256"/>
                  </a:cubicBezTo>
                  <a:cubicBezTo>
                    <a:pt x="5893704" y="4264894"/>
                    <a:pt x="5841011" y="4248128"/>
                    <a:pt x="5789117" y="4231362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79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0FB9399-FA4B-473D-A4FD-8299B72D1848}"/>
                </a:ext>
              </a:extLst>
            </p:cNvPr>
            <p:cNvSpPr/>
            <p:nvPr/>
          </p:nvSpPr>
          <p:spPr>
            <a:xfrm rot="1800000">
              <a:off x="9011886" y="3185235"/>
              <a:ext cx="606740" cy="633706"/>
            </a:xfrm>
            <a:custGeom>
              <a:avLst/>
              <a:gdLst>
                <a:gd name="connsiteX0" fmla="*/ 826862 w 2143125"/>
                <a:gd name="connsiteY0" fmla="*/ 1230630 h 2238375"/>
                <a:gd name="connsiteX1" fmla="*/ 824004 w 2143125"/>
                <a:gd name="connsiteY1" fmla="*/ 1225868 h 2238375"/>
                <a:gd name="connsiteX2" fmla="*/ 723039 w 2143125"/>
                <a:gd name="connsiteY2" fmla="*/ 1101090 h 2238375"/>
                <a:gd name="connsiteX3" fmla="*/ 719229 w 2143125"/>
                <a:gd name="connsiteY3" fmla="*/ 1089660 h 2238375"/>
                <a:gd name="connsiteX4" fmla="*/ 640172 w 2143125"/>
                <a:gd name="connsiteY4" fmla="*/ 931545 h 2238375"/>
                <a:gd name="connsiteX5" fmla="*/ 623027 w 2143125"/>
                <a:gd name="connsiteY5" fmla="*/ 909638 h 2238375"/>
                <a:gd name="connsiteX6" fmla="*/ 608739 w 2143125"/>
                <a:gd name="connsiteY6" fmla="*/ 893445 h 2238375"/>
                <a:gd name="connsiteX7" fmla="*/ 505869 w 2143125"/>
                <a:gd name="connsiteY7" fmla="*/ 722948 h 2238375"/>
                <a:gd name="connsiteX8" fmla="*/ 464912 w 2143125"/>
                <a:gd name="connsiteY8" fmla="*/ 658178 h 2238375"/>
                <a:gd name="connsiteX9" fmla="*/ 374424 w 2143125"/>
                <a:gd name="connsiteY9" fmla="*/ 481013 h 2238375"/>
                <a:gd name="connsiteX10" fmla="*/ 318227 w 2143125"/>
                <a:gd name="connsiteY10" fmla="*/ 343853 h 2238375"/>
                <a:gd name="connsiteX11" fmla="*/ 323941 w 2143125"/>
                <a:gd name="connsiteY11" fmla="*/ 338138 h 2238375"/>
                <a:gd name="connsiteX12" fmla="*/ 345849 w 2143125"/>
                <a:gd name="connsiteY12" fmla="*/ 354330 h 2238375"/>
                <a:gd name="connsiteX13" fmla="*/ 422049 w 2143125"/>
                <a:gd name="connsiteY13" fmla="*/ 481965 h 2238375"/>
                <a:gd name="connsiteX14" fmla="*/ 515394 w 2143125"/>
                <a:gd name="connsiteY14" fmla="*/ 630555 h 2238375"/>
                <a:gd name="connsiteX15" fmla="*/ 591594 w 2143125"/>
                <a:gd name="connsiteY15" fmla="*/ 750570 h 2238375"/>
                <a:gd name="connsiteX16" fmla="*/ 619216 w 2143125"/>
                <a:gd name="connsiteY16" fmla="*/ 792480 h 2238375"/>
                <a:gd name="connsiteX17" fmla="*/ 659222 w 2143125"/>
                <a:gd name="connsiteY17" fmla="*/ 885825 h 2238375"/>
                <a:gd name="connsiteX18" fmla="*/ 689702 w 2143125"/>
                <a:gd name="connsiteY18" fmla="*/ 929640 h 2238375"/>
                <a:gd name="connsiteX19" fmla="*/ 554447 w 2143125"/>
                <a:gd name="connsiteY19" fmla="*/ 16193 h 2238375"/>
                <a:gd name="connsiteX20" fmla="*/ 568734 w 2143125"/>
                <a:gd name="connsiteY20" fmla="*/ 40005 h 2238375"/>
                <a:gd name="connsiteX21" fmla="*/ 597309 w 2143125"/>
                <a:gd name="connsiteY21" fmla="*/ 181928 h 2238375"/>
                <a:gd name="connsiteX22" fmla="*/ 678272 w 2143125"/>
                <a:gd name="connsiteY22" fmla="*/ 604838 h 2238375"/>
                <a:gd name="connsiteX23" fmla="*/ 754472 w 2143125"/>
                <a:gd name="connsiteY23" fmla="*/ 858203 h 2238375"/>
                <a:gd name="connsiteX24" fmla="*/ 785904 w 2143125"/>
                <a:gd name="connsiteY24" fmla="*/ 958215 h 2238375"/>
                <a:gd name="connsiteX25" fmla="*/ 860199 w 2143125"/>
                <a:gd name="connsiteY25" fmla="*/ 953453 h 2238375"/>
                <a:gd name="connsiteX26" fmla="*/ 886869 w 2143125"/>
                <a:gd name="connsiteY26" fmla="*/ 1020128 h 2238375"/>
                <a:gd name="connsiteX27" fmla="*/ 890679 w 2143125"/>
                <a:gd name="connsiteY27" fmla="*/ 1017270 h 2238375"/>
                <a:gd name="connsiteX28" fmla="*/ 949734 w 2143125"/>
                <a:gd name="connsiteY28" fmla="*/ 873443 h 2238375"/>
                <a:gd name="connsiteX29" fmla="*/ 967832 w 2143125"/>
                <a:gd name="connsiteY29" fmla="*/ 835343 h 2238375"/>
                <a:gd name="connsiteX30" fmla="*/ 984024 w 2143125"/>
                <a:gd name="connsiteY30" fmla="*/ 826770 h 2238375"/>
                <a:gd name="connsiteX31" fmla="*/ 989739 w 2143125"/>
                <a:gd name="connsiteY31" fmla="*/ 845820 h 2238375"/>
                <a:gd name="connsiteX32" fmla="*/ 968784 w 2143125"/>
                <a:gd name="connsiteY32" fmla="*/ 906780 h 2238375"/>
                <a:gd name="connsiteX33" fmla="*/ 1029744 w 2143125"/>
                <a:gd name="connsiteY33" fmla="*/ 898208 h 2238375"/>
                <a:gd name="connsiteX34" fmla="*/ 1096419 w 2143125"/>
                <a:gd name="connsiteY34" fmla="*/ 913448 h 2238375"/>
                <a:gd name="connsiteX35" fmla="*/ 1123089 w 2143125"/>
                <a:gd name="connsiteY35" fmla="*/ 900113 h 2238375"/>
                <a:gd name="connsiteX36" fmla="*/ 1128804 w 2143125"/>
                <a:gd name="connsiteY36" fmla="*/ 862965 h 2238375"/>
                <a:gd name="connsiteX37" fmla="*/ 1203099 w 2143125"/>
                <a:gd name="connsiteY37" fmla="*/ 645795 h 2238375"/>
                <a:gd name="connsiteX38" fmla="*/ 1245009 w 2143125"/>
                <a:gd name="connsiteY38" fmla="*/ 475298 h 2238375"/>
                <a:gd name="connsiteX39" fmla="*/ 1288824 w 2143125"/>
                <a:gd name="connsiteY39" fmla="*/ 298133 h 2238375"/>
                <a:gd name="connsiteX40" fmla="*/ 1341212 w 2143125"/>
                <a:gd name="connsiteY40" fmla="*/ 146685 h 2238375"/>
                <a:gd name="connsiteX41" fmla="*/ 1391694 w 2143125"/>
                <a:gd name="connsiteY41" fmla="*/ 9525 h 2238375"/>
                <a:gd name="connsiteX42" fmla="*/ 1404077 w 2143125"/>
                <a:gd name="connsiteY42" fmla="*/ 0 h 2238375"/>
                <a:gd name="connsiteX43" fmla="*/ 1401219 w 2143125"/>
                <a:gd name="connsiteY43" fmla="*/ 19050 h 2238375"/>
                <a:gd name="connsiteX44" fmla="*/ 1351689 w 2143125"/>
                <a:gd name="connsiteY44" fmla="*/ 210503 h 2238375"/>
                <a:gd name="connsiteX45" fmla="*/ 1291682 w 2143125"/>
                <a:gd name="connsiteY45" fmla="*/ 500063 h 2238375"/>
                <a:gd name="connsiteX46" fmla="*/ 1251677 w 2143125"/>
                <a:gd name="connsiteY46" fmla="*/ 648653 h 2238375"/>
                <a:gd name="connsiteX47" fmla="*/ 1218339 w 2143125"/>
                <a:gd name="connsiteY47" fmla="*/ 821055 h 2238375"/>
                <a:gd name="connsiteX48" fmla="*/ 1190717 w 2143125"/>
                <a:gd name="connsiteY48" fmla="*/ 958215 h 2238375"/>
                <a:gd name="connsiteX49" fmla="*/ 1279299 w 2143125"/>
                <a:gd name="connsiteY49" fmla="*/ 986790 h 2238375"/>
                <a:gd name="connsiteX50" fmla="*/ 1290729 w 2143125"/>
                <a:gd name="connsiteY50" fmla="*/ 912495 h 2238375"/>
                <a:gd name="connsiteX51" fmla="*/ 1329782 w 2143125"/>
                <a:gd name="connsiteY51" fmla="*/ 815340 h 2238375"/>
                <a:gd name="connsiteX52" fmla="*/ 1407887 w 2143125"/>
                <a:gd name="connsiteY52" fmla="*/ 730568 h 2238375"/>
                <a:gd name="connsiteX53" fmla="*/ 1590767 w 2143125"/>
                <a:gd name="connsiteY53" fmla="*/ 560070 h 2238375"/>
                <a:gd name="connsiteX54" fmla="*/ 1717449 w 2143125"/>
                <a:gd name="connsiteY54" fmla="*/ 438150 h 2238375"/>
                <a:gd name="connsiteX55" fmla="*/ 1836512 w 2143125"/>
                <a:gd name="connsiteY55" fmla="*/ 380048 h 2238375"/>
                <a:gd name="connsiteX56" fmla="*/ 1836512 w 2143125"/>
                <a:gd name="connsiteY56" fmla="*/ 386715 h 2238375"/>
                <a:gd name="connsiteX57" fmla="*/ 1697447 w 2143125"/>
                <a:gd name="connsiteY57" fmla="*/ 507683 h 2238375"/>
                <a:gd name="connsiteX58" fmla="*/ 1600292 w 2143125"/>
                <a:gd name="connsiteY58" fmla="*/ 604838 h 2238375"/>
                <a:gd name="connsiteX59" fmla="*/ 1481229 w 2143125"/>
                <a:gd name="connsiteY59" fmla="*/ 740093 h 2238375"/>
                <a:gd name="connsiteX60" fmla="*/ 1345974 w 2143125"/>
                <a:gd name="connsiteY60" fmla="*/ 882968 h 2238375"/>
                <a:gd name="connsiteX61" fmla="*/ 1340259 w 2143125"/>
                <a:gd name="connsiteY61" fmla="*/ 890588 h 2238375"/>
                <a:gd name="connsiteX62" fmla="*/ 1329782 w 2143125"/>
                <a:gd name="connsiteY62" fmla="*/ 956310 h 2238375"/>
                <a:gd name="connsiteX63" fmla="*/ 1333592 w 2143125"/>
                <a:gd name="connsiteY63" fmla="*/ 994410 h 2238375"/>
                <a:gd name="connsiteX64" fmla="*/ 1323114 w 2143125"/>
                <a:gd name="connsiteY64" fmla="*/ 1165860 h 2238375"/>
                <a:gd name="connsiteX65" fmla="*/ 1243104 w 2143125"/>
                <a:gd name="connsiteY65" fmla="*/ 1238250 h 2238375"/>
                <a:gd name="connsiteX66" fmla="*/ 1224054 w 2143125"/>
                <a:gd name="connsiteY66" fmla="*/ 1242060 h 2238375"/>
                <a:gd name="connsiteX67" fmla="*/ 1225007 w 2143125"/>
                <a:gd name="connsiteY67" fmla="*/ 1248728 h 2238375"/>
                <a:gd name="connsiteX68" fmla="*/ 1258344 w 2143125"/>
                <a:gd name="connsiteY68" fmla="*/ 1243013 h 2238375"/>
                <a:gd name="connsiteX69" fmla="*/ 1522187 w 2143125"/>
                <a:gd name="connsiteY69" fmla="*/ 1232535 h 2238375"/>
                <a:gd name="connsiteX70" fmla="*/ 1587909 w 2143125"/>
                <a:gd name="connsiteY70" fmla="*/ 1220153 h 2238375"/>
                <a:gd name="connsiteX71" fmla="*/ 1641249 w 2143125"/>
                <a:gd name="connsiteY71" fmla="*/ 1209675 h 2238375"/>
                <a:gd name="connsiteX72" fmla="*/ 1922237 w 2143125"/>
                <a:gd name="connsiteY72" fmla="*/ 1208723 h 2238375"/>
                <a:gd name="connsiteX73" fmla="*/ 2080352 w 2143125"/>
                <a:gd name="connsiteY73" fmla="*/ 1197293 h 2238375"/>
                <a:gd name="connsiteX74" fmla="*/ 2145122 w 2143125"/>
                <a:gd name="connsiteY74" fmla="*/ 1203960 h 2238375"/>
                <a:gd name="connsiteX75" fmla="*/ 2145122 w 2143125"/>
                <a:gd name="connsiteY75" fmla="*/ 1213485 h 2238375"/>
                <a:gd name="connsiteX76" fmla="*/ 2094639 w 2143125"/>
                <a:gd name="connsiteY76" fmla="*/ 1228725 h 2238375"/>
                <a:gd name="connsiteX77" fmla="*/ 1808889 w 2143125"/>
                <a:gd name="connsiteY77" fmla="*/ 1266825 h 2238375"/>
                <a:gd name="connsiteX78" fmla="*/ 1703162 w 2143125"/>
                <a:gd name="connsiteY78" fmla="*/ 1262063 h 2238375"/>
                <a:gd name="connsiteX79" fmla="*/ 1598387 w 2143125"/>
                <a:gd name="connsiteY79" fmla="*/ 1266825 h 2238375"/>
                <a:gd name="connsiteX80" fmla="*/ 1488849 w 2143125"/>
                <a:gd name="connsiteY80" fmla="*/ 1277303 h 2238375"/>
                <a:gd name="connsiteX81" fmla="*/ 1381217 w 2143125"/>
                <a:gd name="connsiteY81" fmla="*/ 1301115 h 2238375"/>
                <a:gd name="connsiteX82" fmla="*/ 1303112 w 2143125"/>
                <a:gd name="connsiteY82" fmla="*/ 1308735 h 2238375"/>
                <a:gd name="connsiteX83" fmla="*/ 1280252 w 2143125"/>
                <a:gd name="connsiteY83" fmla="*/ 1316355 h 2238375"/>
                <a:gd name="connsiteX84" fmla="*/ 1204052 w 2143125"/>
                <a:gd name="connsiteY84" fmla="*/ 1330643 h 2238375"/>
                <a:gd name="connsiteX85" fmla="*/ 1181192 w 2143125"/>
                <a:gd name="connsiteY85" fmla="*/ 1336358 h 2238375"/>
                <a:gd name="connsiteX86" fmla="*/ 1182144 w 2143125"/>
                <a:gd name="connsiteY86" fmla="*/ 1343978 h 2238375"/>
                <a:gd name="connsiteX87" fmla="*/ 1251677 w 2143125"/>
                <a:gd name="connsiteY87" fmla="*/ 1352550 h 2238375"/>
                <a:gd name="connsiteX88" fmla="*/ 1267869 w 2143125"/>
                <a:gd name="connsiteY88" fmla="*/ 1353503 h 2238375"/>
                <a:gd name="connsiteX89" fmla="*/ 1441224 w 2143125"/>
                <a:gd name="connsiteY89" fmla="*/ 1386840 h 2238375"/>
                <a:gd name="connsiteX90" fmla="*/ 1658394 w 2143125"/>
                <a:gd name="connsiteY90" fmla="*/ 1428750 h 2238375"/>
                <a:gd name="connsiteX91" fmla="*/ 1699352 w 2143125"/>
                <a:gd name="connsiteY91" fmla="*/ 1428750 h 2238375"/>
                <a:gd name="connsiteX92" fmla="*/ 1796507 w 2143125"/>
                <a:gd name="connsiteY92" fmla="*/ 1501140 h 2238375"/>
                <a:gd name="connsiteX93" fmla="*/ 1817462 w 2143125"/>
                <a:gd name="connsiteY93" fmla="*/ 1546860 h 2238375"/>
                <a:gd name="connsiteX94" fmla="*/ 1880327 w 2143125"/>
                <a:gd name="connsiteY94" fmla="*/ 1704975 h 2238375"/>
                <a:gd name="connsiteX95" fmla="*/ 1902234 w 2143125"/>
                <a:gd name="connsiteY95" fmla="*/ 1796415 h 2238375"/>
                <a:gd name="connsiteX96" fmla="*/ 1902234 w 2143125"/>
                <a:gd name="connsiteY96" fmla="*/ 1923098 h 2238375"/>
                <a:gd name="connsiteX97" fmla="*/ 1902234 w 2143125"/>
                <a:gd name="connsiteY97" fmla="*/ 1961198 h 2238375"/>
                <a:gd name="connsiteX98" fmla="*/ 1879374 w 2143125"/>
                <a:gd name="connsiteY98" fmla="*/ 2040255 h 2238375"/>
                <a:gd name="connsiteX99" fmla="*/ 1820319 w 2143125"/>
                <a:gd name="connsiteY99" fmla="*/ 2110740 h 2238375"/>
                <a:gd name="connsiteX100" fmla="*/ 1813652 w 2143125"/>
                <a:gd name="connsiteY100" fmla="*/ 2105978 h 2238375"/>
                <a:gd name="connsiteX101" fmla="*/ 1835559 w 2143125"/>
                <a:gd name="connsiteY101" fmla="*/ 2067878 h 2238375"/>
                <a:gd name="connsiteX102" fmla="*/ 1866039 w 2143125"/>
                <a:gd name="connsiteY102" fmla="*/ 1939290 h 2238375"/>
                <a:gd name="connsiteX103" fmla="*/ 1861277 w 2143125"/>
                <a:gd name="connsiteY103" fmla="*/ 1857375 h 2238375"/>
                <a:gd name="connsiteX104" fmla="*/ 1844132 w 2143125"/>
                <a:gd name="connsiteY104" fmla="*/ 1764030 h 2238375"/>
                <a:gd name="connsiteX105" fmla="*/ 1781267 w 2143125"/>
                <a:gd name="connsiteY105" fmla="*/ 1602105 h 2238375"/>
                <a:gd name="connsiteX106" fmla="*/ 1719354 w 2143125"/>
                <a:gd name="connsiteY106" fmla="*/ 1493520 h 2238375"/>
                <a:gd name="connsiteX107" fmla="*/ 1699352 w 2143125"/>
                <a:gd name="connsiteY107" fmla="*/ 1485900 h 2238375"/>
                <a:gd name="connsiteX108" fmla="*/ 1654584 w 2143125"/>
                <a:gd name="connsiteY108" fmla="*/ 1472565 h 2238375"/>
                <a:gd name="connsiteX109" fmla="*/ 1632677 w 2143125"/>
                <a:gd name="connsiteY109" fmla="*/ 1466850 h 2238375"/>
                <a:gd name="connsiteX110" fmla="*/ 1383122 w 2143125"/>
                <a:gd name="connsiteY110" fmla="*/ 1464945 h 2238375"/>
                <a:gd name="connsiteX111" fmla="*/ 1298349 w 2143125"/>
                <a:gd name="connsiteY111" fmla="*/ 1449705 h 2238375"/>
                <a:gd name="connsiteX112" fmla="*/ 1203099 w 2143125"/>
                <a:gd name="connsiteY112" fmla="*/ 1442085 h 2238375"/>
                <a:gd name="connsiteX113" fmla="*/ 1276442 w 2143125"/>
                <a:gd name="connsiteY113" fmla="*/ 1538288 h 2238375"/>
                <a:gd name="connsiteX114" fmla="*/ 1346927 w 2143125"/>
                <a:gd name="connsiteY114" fmla="*/ 1814513 h 2238375"/>
                <a:gd name="connsiteX115" fmla="*/ 1144997 w 2143125"/>
                <a:gd name="connsiteY115" fmla="*/ 2178368 h 2238375"/>
                <a:gd name="connsiteX116" fmla="*/ 1063082 w 2143125"/>
                <a:gd name="connsiteY116" fmla="*/ 2232660 h 2238375"/>
                <a:gd name="connsiteX117" fmla="*/ 983072 w 2143125"/>
                <a:gd name="connsiteY117" fmla="*/ 2235518 h 2238375"/>
                <a:gd name="connsiteX118" fmla="*/ 717324 w 2143125"/>
                <a:gd name="connsiteY118" fmla="*/ 2010728 h 2238375"/>
                <a:gd name="connsiteX119" fmla="*/ 761139 w 2143125"/>
                <a:gd name="connsiteY119" fmla="*/ 1486853 h 2238375"/>
                <a:gd name="connsiteX120" fmla="*/ 814479 w 2143125"/>
                <a:gd name="connsiteY120" fmla="*/ 1430655 h 2238375"/>
                <a:gd name="connsiteX121" fmla="*/ 795429 w 2143125"/>
                <a:gd name="connsiteY121" fmla="*/ 1423988 h 2238375"/>
                <a:gd name="connsiteX122" fmla="*/ 705894 w 2143125"/>
                <a:gd name="connsiteY122" fmla="*/ 1435418 h 2238375"/>
                <a:gd name="connsiteX123" fmla="*/ 550637 w 2143125"/>
                <a:gd name="connsiteY123" fmla="*/ 1441133 h 2238375"/>
                <a:gd name="connsiteX124" fmla="*/ 310607 w 2143125"/>
                <a:gd name="connsiteY124" fmla="*/ 1429703 h 2238375"/>
                <a:gd name="connsiteX125" fmla="*/ 290604 w 2143125"/>
                <a:gd name="connsiteY125" fmla="*/ 1435418 h 2238375"/>
                <a:gd name="connsiteX126" fmla="*/ 256314 w 2143125"/>
                <a:gd name="connsiteY126" fmla="*/ 1444943 h 2238375"/>
                <a:gd name="connsiteX127" fmla="*/ 211547 w 2143125"/>
                <a:gd name="connsiteY127" fmla="*/ 1472565 h 2238375"/>
                <a:gd name="connsiteX128" fmla="*/ 171541 w 2143125"/>
                <a:gd name="connsiteY128" fmla="*/ 1652588 h 2238375"/>
                <a:gd name="connsiteX129" fmla="*/ 165827 w 2143125"/>
                <a:gd name="connsiteY129" fmla="*/ 1695450 h 2238375"/>
                <a:gd name="connsiteX130" fmla="*/ 179162 w 2143125"/>
                <a:gd name="connsiteY130" fmla="*/ 1801178 h 2238375"/>
                <a:gd name="connsiteX131" fmla="*/ 222977 w 2143125"/>
                <a:gd name="connsiteY131" fmla="*/ 1933575 h 2238375"/>
                <a:gd name="connsiteX132" fmla="*/ 245837 w 2143125"/>
                <a:gd name="connsiteY132" fmla="*/ 1971675 h 2238375"/>
                <a:gd name="connsiteX133" fmla="*/ 319179 w 2143125"/>
                <a:gd name="connsiteY133" fmla="*/ 2045018 h 2238375"/>
                <a:gd name="connsiteX134" fmla="*/ 332514 w 2143125"/>
                <a:gd name="connsiteY134" fmla="*/ 2063115 h 2238375"/>
                <a:gd name="connsiteX135" fmla="*/ 326799 w 2143125"/>
                <a:gd name="connsiteY135" fmla="*/ 2068830 h 2238375"/>
                <a:gd name="connsiteX136" fmla="*/ 239169 w 2143125"/>
                <a:gd name="connsiteY136" fmla="*/ 2001203 h 2238375"/>
                <a:gd name="connsiteX137" fmla="*/ 177257 w 2143125"/>
                <a:gd name="connsiteY137" fmla="*/ 1917383 h 2238375"/>
                <a:gd name="connsiteX138" fmla="*/ 118202 w 2143125"/>
                <a:gd name="connsiteY138" fmla="*/ 1755458 h 2238375"/>
                <a:gd name="connsiteX139" fmla="*/ 112487 w 2143125"/>
                <a:gd name="connsiteY139" fmla="*/ 1655445 h 2238375"/>
                <a:gd name="connsiteX140" fmla="*/ 143919 w 2143125"/>
                <a:gd name="connsiteY140" fmla="*/ 1499235 h 2238375"/>
                <a:gd name="connsiteX141" fmla="*/ 148682 w 2143125"/>
                <a:gd name="connsiteY141" fmla="*/ 1466850 h 2238375"/>
                <a:gd name="connsiteX142" fmla="*/ 235359 w 2143125"/>
                <a:gd name="connsiteY142" fmla="*/ 1387793 h 2238375"/>
                <a:gd name="connsiteX143" fmla="*/ 520157 w 2143125"/>
                <a:gd name="connsiteY143" fmla="*/ 1364933 h 2238375"/>
                <a:gd name="connsiteX144" fmla="*/ 681129 w 2143125"/>
                <a:gd name="connsiteY144" fmla="*/ 1354455 h 2238375"/>
                <a:gd name="connsiteX145" fmla="*/ 731612 w 2143125"/>
                <a:gd name="connsiteY145" fmla="*/ 1344930 h 2238375"/>
                <a:gd name="connsiteX146" fmla="*/ 817337 w 2143125"/>
                <a:gd name="connsiteY146" fmla="*/ 1336358 h 2238375"/>
                <a:gd name="connsiteX147" fmla="*/ 853532 w 2143125"/>
                <a:gd name="connsiteY147" fmla="*/ 1330643 h 2238375"/>
                <a:gd name="connsiteX148" fmla="*/ 850674 w 2143125"/>
                <a:gd name="connsiteY148" fmla="*/ 1323975 h 2238375"/>
                <a:gd name="connsiteX149" fmla="*/ 734469 w 2143125"/>
                <a:gd name="connsiteY149" fmla="*/ 1293495 h 2238375"/>
                <a:gd name="connsiteX150" fmla="*/ 421097 w 2143125"/>
                <a:gd name="connsiteY150" fmla="*/ 1239203 h 2238375"/>
                <a:gd name="connsiteX151" fmla="*/ 395379 w 2143125"/>
                <a:gd name="connsiteY151" fmla="*/ 1240155 h 2238375"/>
                <a:gd name="connsiteX152" fmla="*/ 374424 w 2143125"/>
                <a:gd name="connsiteY152" fmla="*/ 1242060 h 2238375"/>
                <a:gd name="connsiteX153" fmla="*/ 300129 w 2143125"/>
                <a:gd name="connsiteY153" fmla="*/ 1229678 h 2238375"/>
                <a:gd name="connsiteX154" fmla="*/ 200116 w 2143125"/>
                <a:gd name="connsiteY154" fmla="*/ 1221105 h 2238375"/>
                <a:gd name="connsiteX155" fmla="*/ 88674 w 2143125"/>
                <a:gd name="connsiteY155" fmla="*/ 1196340 h 2238375"/>
                <a:gd name="connsiteX156" fmla="*/ 11522 w 2143125"/>
                <a:gd name="connsiteY156" fmla="*/ 1171575 h 2238375"/>
                <a:gd name="connsiteX157" fmla="*/ 91 w 2143125"/>
                <a:gd name="connsiteY157" fmla="*/ 1150620 h 2238375"/>
                <a:gd name="connsiteX158" fmla="*/ 19141 w 2143125"/>
                <a:gd name="connsiteY158" fmla="*/ 1137285 h 2238375"/>
                <a:gd name="connsiteX159" fmla="*/ 56289 w 2143125"/>
                <a:gd name="connsiteY159" fmla="*/ 1145858 h 2238375"/>
                <a:gd name="connsiteX160" fmla="*/ 169637 w 2143125"/>
                <a:gd name="connsiteY160" fmla="*/ 1161098 h 2238375"/>
                <a:gd name="connsiteX161" fmla="*/ 269649 w 2143125"/>
                <a:gd name="connsiteY161" fmla="*/ 1170623 h 2238375"/>
                <a:gd name="connsiteX162" fmla="*/ 298224 w 2143125"/>
                <a:gd name="connsiteY162" fmla="*/ 1172528 h 2238375"/>
                <a:gd name="connsiteX163" fmla="*/ 331562 w 2143125"/>
                <a:gd name="connsiteY163" fmla="*/ 1176338 h 2238375"/>
                <a:gd name="connsiteX164" fmla="*/ 470627 w 2143125"/>
                <a:gd name="connsiteY164" fmla="*/ 1203960 h 2238375"/>
                <a:gd name="connsiteX165" fmla="*/ 700179 w 2143125"/>
                <a:gd name="connsiteY165" fmla="*/ 1221105 h 2238375"/>
                <a:gd name="connsiteX166" fmla="*/ 816384 w 2143125"/>
                <a:gd name="connsiteY166" fmla="*/ 1234440 h 2238375"/>
                <a:gd name="connsiteX167" fmla="*/ 826862 w 2143125"/>
                <a:gd name="connsiteY167" fmla="*/ 1230630 h 2238375"/>
                <a:gd name="connsiteX168" fmla="*/ 432527 w 2143125"/>
                <a:gd name="connsiteY168" fmla="*/ 1392555 h 2238375"/>
                <a:gd name="connsiteX169" fmla="*/ 611597 w 2143125"/>
                <a:gd name="connsiteY169" fmla="*/ 1381125 h 2238375"/>
                <a:gd name="connsiteX170" fmla="*/ 610644 w 2143125"/>
                <a:gd name="connsiteY170" fmla="*/ 1374458 h 2238375"/>
                <a:gd name="connsiteX171" fmla="*/ 432527 w 2143125"/>
                <a:gd name="connsiteY171" fmla="*/ 1392555 h 2238375"/>
                <a:gd name="connsiteX172" fmla="*/ 1443129 w 2143125"/>
                <a:gd name="connsiteY172" fmla="*/ 715328 h 2238375"/>
                <a:gd name="connsiteX173" fmla="*/ 1451702 w 2143125"/>
                <a:gd name="connsiteY173" fmla="*/ 723900 h 2238375"/>
                <a:gd name="connsiteX174" fmla="*/ 1514567 w 2143125"/>
                <a:gd name="connsiteY174" fmla="*/ 661035 h 2238375"/>
                <a:gd name="connsiteX175" fmla="*/ 1508852 w 2143125"/>
                <a:gd name="connsiteY175" fmla="*/ 655320 h 2238375"/>
                <a:gd name="connsiteX176" fmla="*/ 1443129 w 2143125"/>
                <a:gd name="connsiteY176" fmla="*/ 715328 h 2238375"/>
                <a:gd name="connsiteX177" fmla="*/ 1213577 w 2143125"/>
                <a:gd name="connsiteY177" fmla="*/ 1160145 h 2238375"/>
                <a:gd name="connsiteX178" fmla="*/ 1248819 w 2143125"/>
                <a:gd name="connsiteY178" fmla="*/ 1110615 h 2238375"/>
                <a:gd name="connsiteX179" fmla="*/ 1213577 w 2143125"/>
                <a:gd name="connsiteY179" fmla="*/ 1160145 h 2238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</a:cxnLst>
              <a:rect l="l" t="t" r="r" b="b"/>
              <a:pathLst>
                <a:path w="2143125" h="2238375">
                  <a:moveTo>
                    <a:pt x="826862" y="1230630"/>
                  </a:moveTo>
                  <a:cubicBezTo>
                    <a:pt x="824957" y="1226820"/>
                    <a:pt x="824004" y="1225868"/>
                    <a:pt x="824004" y="1225868"/>
                  </a:cubicBezTo>
                  <a:cubicBezTo>
                    <a:pt x="753519" y="1214438"/>
                    <a:pt x="736374" y="1159193"/>
                    <a:pt x="723039" y="1101090"/>
                  </a:cubicBezTo>
                  <a:cubicBezTo>
                    <a:pt x="722087" y="1097280"/>
                    <a:pt x="722087" y="1092518"/>
                    <a:pt x="719229" y="1089660"/>
                  </a:cubicBezTo>
                  <a:cubicBezTo>
                    <a:pt x="676366" y="1044893"/>
                    <a:pt x="668747" y="982980"/>
                    <a:pt x="640172" y="931545"/>
                  </a:cubicBezTo>
                  <a:cubicBezTo>
                    <a:pt x="635409" y="923925"/>
                    <a:pt x="628741" y="916305"/>
                    <a:pt x="623027" y="909638"/>
                  </a:cubicBezTo>
                  <a:cubicBezTo>
                    <a:pt x="618264" y="903923"/>
                    <a:pt x="611597" y="899160"/>
                    <a:pt x="608739" y="893445"/>
                  </a:cubicBezTo>
                  <a:cubicBezTo>
                    <a:pt x="582069" y="832485"/>
                    <a:pt x="547779" y="775335"/>
                    <a:pt x="505869" y="722948"/>
                  </a:cubicBezTo>
                  <a:cubicBezTo>
                    <a:pt x="489677" y="702945"/>
                    <a:pt x="477294" y="680085"/>
                    <a:pt x="464912" y="658178"/>
                  </a:cubicBezTo>
                  <a:cubicBezTo>
                    <a:pt x="433479" y="599123"/>
                    <a:pt x="402999" y="541020"/>
                    <a:pt x="374424" y="481013"/>
                  </a:cubicBezTo>
                  <a:cubicBezTo>
                    <a:pt x="353469" y="436245"/>
                    <a:pt x="336324" y="389573"/>
                    <a:pt x="318227" y="343853"/>
                  </a:cubicBezTo>
                  <a:cubicBezTo>
                    <a:pt x="320132" y="341948"/>
                    <a:pt x="322037" y="340043"/>
                    <a:pt x="323941" y="338138"/>
                  </a:cubicBezTo>
                  <a:cubicBezTo>
                    <a:pt x="331562" y="343853"/>
                    <a:pt x="341087" y="347663"/>
                    <a:pt x="345849" y="354330"/>
                  </a:cubicBezTo>
                  <a:cubicBezTo>
                    <a:pt x="371566" y="396240"/>
                    <a:pt x="396332" y="440055"/>
                    <a:pt x="422049" y="481965"/>
                  </a:cubicBezTo>
                  <a:cubicBezTo>
                    <a:pt x="452529" y="531495"/>
                    <a:pt x="483962" y="581025"/>
                    <a:pt x="515394" y="630555"/>
                  </a:cubicBezTo>
                  <a:cubicBezTo>
                    <a:pt x="541112" y="670560"/>
                    <a:pt x="565877" y="710565"/>
                    <a:pt x="591594" y="750570"/>
                  </a:cubicBezTo>
                  <a:cubicBezTo>
                    <a:pt x="601119" y="764858"/>
                    <a:pt x="612549" y="777240"/>
                    <a:pt x="619216" y="792480"/>
                  </a:cubicBezTo>
                  <a:cubicBezTo>
                    <a:pt x="633504" y="822960"/>
                    <a:pt x="644934" y="855345"/>
                    <a:pt x="659222" y="885825"/>
                  </a:cubicBezTo>
                  <a:cubicBezTo>
                    <a:pt x="666841" y="902018"/>
                    <a:pt x="678272" y="916305"/>
                    <a:pt x="689702" y="929640"/>
                  </a:cubicBezTo>
                  <a:cubicBezTo>
                    <a:pt x="634457" y="626745"/>
                    <a:pt x="570639" y="326708"/>
                    <a:pt x="554447" y="16193"/>
                  </a:cubicBezTo>
                  <a:cubicBezTo>
                    <a:pt x="559209" y="23813"/>
                    <a:pt x="566829" y="31432"/>
                    <a:pt x="568734" y="40005"/>
                  </a:cubicBezTo>
                  <a:cubicBezTo>
                    <a:pt x="579212" y="86678"/>
                    <a:pt x="588737" y="134303"/>
                    <a:pt x="597309" y="181928"/>
                  </a:cubicBezTo>
                  <a:cubicBezTo>
                    <a:pt x="623979" y="322898"/>
                    <a:pt x="647791" y="464820"/>
                    <a:pt x="678272" y="604838"/>
                  </a:cubicBezTo>
                  <a:cubicBezTo>
                    <a:pt x="697322" y="690563"/>
                    <a:pt x="728754" y="774383"/>
                    <a:pt x="754472" y="858203"/>
                  </a:cubicBezTo>
                  <a:cubicBezTo>
                    <a:pt x="764949" y="890588"/>
                    <a:pt x="775427" y="923925"/>
                    <a:pt x="785904" y="958215"/>
                  </a:cubicBezTo>
                  <a:cubicBezTo>
                    <a:pt x="811622" y="944880"/>
                    <a:pt x="839244" y="929640"/>
                    <a:pt x="860199" y="953453"/>
                  </a:cubicBezTo>
                  <a:cubicBezTo>
                    <a:pt x="874487" y="970598"/>
                    <a:pt x="878297" y="997268"/>
                    <a:pt x="886869" y="1020128"/>
                  </a:cubicBezTo>
                  <a:cubicBezTo>
                    <a:pt x="886869" y="1020128"/>
                    <a:pt x="889727" y="1019175"/>
                    <a:pt x="890679" y="1017270"/>
                  </a:cubicBezTo>
                  <a:cubicBezTo>
                    <a:pt x="912587" y="970598"/>
                    <a:pt x="940209" y="925830"/>
                    <a:pt x="949734" y="873443"/>
                  </a:cubicBezTo>
                  <a:cubicBezTo>
                    <a:pt x="952591" y="860108"/>
                    <a:pt x="961164" y="846773"/>
                    <a:pt x="967832" y="835343"/>
                  </a:cubicBezTo>
                  <a:cubicBezTo>
                    <a:pt x="970689" y="830580"/>
                    <a:pt x="978309" y="829628"/>
                    <a:pt x="984024" y="826770"/>
                  </a:cubicBezTo>
                  <a:cubicBezTo>
                    <a:pt x="985929" y="833438"/>
                    <a:pt x="991644" y="840105"/>
                    <a:pt x="989739" y="845820"/>
                  </a:cubicBezTo>
                  <a:cubicBezTo>
                    <a:pt x="984024" y="865823"/>
                    <a:pt x="976404" y="883920"/>
                    <a:pt x="968784" y="906780"/>
                  </a:cubicBezTo>
                  <a:cubicBezTo>
                    <a:pt x="989739" y="903923"/>
                    <a:pt x="1009741" y="897255"/>
                    <a:pt x="1029744" y="898208"/>
                  </a:cubicBezTo>
                  <a:cubicBezTo>
                    <a:pt x="1052604" y="899160"/>
                    <a:pt x="1075464" y="905828"/>
                    <a:pt x="1096419" y="913448"/>
                  </a:cubicBezTo>
                  <a:cubicBezTo>
                    <a:pt x="1113564" y="920115"/>
                    <a:pt x="1120232" y="916305"/>
                    <a:pt x="1123089" y="900113"/>
                  </a:cubicBezTo>
                  <a:cubicBezTo>
                    <a:pt x="1124994" y="887730"/>
                    <a:pt x="1124994" y="874395"/>
                    <a:pt x="1128804" y="862965"/>
                  </a:cubicBezTo>
                  <a:cubicBezTo>
                    <a:pt x="1153569" y="790575"/>
                    <a:pt x="1180239" y="719138"/>
                    <a:pt x="1203099" y="645795"/>
                  </a:cubicBezTo>
                  <a:cubicBezTo>
                    <a:pt x="1220244" y="589598"/>
                    <a:pt x="1230722" y="532448"/>
                    <a:pt x="1245009" y="475298"/>
                  </a:cubicBezTo>
                  <a:cubicBezTo>
                    <a:pt x="1259297" y="416243"/>
                    <a:pt x="1271679" y="356235"/>
                    <a:pt x="1288824" y="298133"/>
                  </a:cubicBezTo>
                  <a:cubicBezTo>
                    <a:pt x="1304064" y="246698"/>
                    <a:pt x="1323114" y="197168"/>
                    <a:pt x="1341212" y="146685"/>
                  </a:cubicBezTo>
                  <a:cubicBezTo>
                    <a:pt x="1357404" y="100965"/>
                    <a:pt x="1374549" y="55245"/>
                    <a:pt x="1391694" y="9525"/>
                  </a:cubicBezTo>
                  <a:cubicBezTo>
                    <a:pt x="1393599" y="5715"/>
                    <a:pt x="1396457" y="1905"/>
                    <a:pt x="1404077" y="0"/>
                  </a:cubicBezTo>
                  <a:cubicBezTo>
                    <a:pt x="1403124" y="6668"/>
                    <a:pt x="1403124" y="12383"/>
                    <a:pt x="1401219" y="19050"/>
                  </a:cubicBezTo>
                  <a:cubicBezTo>
                    <a:pt x="1385027" y="82868"/>
                    <a:pt x="1365977" y="145733"/>
                    <a:pt x="1351689" y="210503"/>
                  </a:cubicBezTo>
                  <a:cubicBezTo>
                    <a:pt x="1330734" y="306705"/>
                    <a:pt x="1312637" y="403860"/>
                    <a:pt x="1291682" y="500063"/>
                  </a:cubicBezTo>
                  <a:cubicBezTo>
                    <a:pt x="1280252" y="550545"/>
                    <a:pt x="1263107" y="599123"/>
                    <a:pt x="1251677" y="648653"/>
                  </a:cubicBezTo>
                  <a:cubicBezTo>
                    <a:pt x="1238342" y="705803"/>
                    <a:pt x="1229769" y="762953"/>
                    <a:pt x="1218339" y="821055"/>
                  </a:cubicBezTo>
                  <a:cubicBezTo>
                    <a:pt x="1209767" y="865823"/>
                    <a:pt x="1200242" y="910590"/>
                    <a:pt x="1190717" y="958215"/>
                  </a:cubicBezTo>
                  <a:cubicBezTo>
                    <a:pt x="1223102" y="947738"/>
                    <a:pt x="1250724" y="962978"/>
                    <a:pt x="1279299" y="986790"/>
                  </a:cubicBezTo>
                  <a:cubicBezTo>
                    <a:pt x="1284062" y="959168"/>
                    <a:pt x="1289777" y="936308"/>
                    <a:pt x="1290729" y="912495"/>
                  </a:cubicBezTo>
                  <a:cubicBezTo>
                    <a:pt x="1291682" y="874395"/>
                    <a:pt x="1301207" y="842963"/>
                    <a:pt x="1329782" y="815340"/>
                  </a:cubicBezTo>
                  <a:cubicBezTo>
                    <a:pt x="1357404" y="789623"/>
                    <a:pt x="1380264" y="757238"/>
                    <a:pt x="1407887" y="730568"/>
                  </a:cubicBezTo>
                  <a:cubicBezTo>
                    <a:pt x="1467894" y="672465"/>
                    <a:pt x="1529807" y="617220"/>
                    <a:pt x="1590767" y="560070"/>
                  </a:cubicBezTo>
                  <a:cubicBezTo>
                    <a:pt x="1633629" y="520065"/>
                    <a:pt x="1675539" y="479108"/>
                    <a:pt x="1717449" y="438150"/>
                  </a:cubicBezTo>
                  <a:cubicBezTo>
                    <a:pt x="1750787" y="405765"/>
                    <a:pt x="1792697" y="392430"/>
                    <a:pt x="1836512" y="380048"/>
                  </a:cubicBezTo>
                  <a:cubicBezTo>
                    <a:pt x="1836512" y="384810"/>
                    <a:pt x="1837464" y="386715"/>
                    <a:pt x="1836512" y="386715"/>
                  </a:cubicBezTo>
                  <a:cubicBezTo>
                    <a:pt x="1781267" y="417195"/>
                    <a:pt x="1739357" y="461963"/>
                    <a:pt x="1697447" y="507683"/>
                  </a:cubicBezTo>
                  <a:cubicBezTo>
                    <a:pt x="1666967" y="541020"/>
                    <a:pt x="1631724" y="571500"/>
                    <a:pt x="1600292" y="604838"/>
                  </a:cubicBezTo>
                  <a:cubicBezTo>
                    <a:pt x="1559334" y="648653"/>
                    <a:pt x="1521234" y="695325"/>
                    <a:pt x="1481229" y="740093"/>
                  </a:cubicBezTo>
                  <a:cubicBezTo>
                    <a:pt x="1436462" y="788670"/>
                    <a:pt x="1390742" y="835343"/>
                    <a:pt x="1345974" y="882968"/>
                  </a:cubicBezTo>
                  <a:cubicBezTo>
                    <a:pt x="1344069" y="884873"/>
                    <a:pt x="1340259" y="887730"/>
                    <a:pt x="1340259" y="890588"/>
                  </a:cubicBezTo>
                  <a:cubicBezTo>
                    <a:pt x="1336449" y="912495"/>
                    <a:pt x="1331687" y="934403"/>
                    <a:pt x="1329782" y="956310"/>
                  </a:cubicBezTo>
                  <a:cubicBezTo>
                    <a:pt x="1328829" y="968693"/>
                    <a:pt x="1329782" y="982028"/>
                    <a:pt x="1333592" y="994410"/>
                  </a:cubicBezTo>
                  <a:cubicBezTo>
                    <a:pt x="1347879" y="1052513"/>
                    <a:pt x="1330734" y="1108710"/>
                    <a:pt x="1323114" y="1165860"/>
                  </a:cubicBezTo>
                  <a:cubicBezTo>
                    <a:pt x="1317399" y="1207770"/>
                    <a:pt x="1285967" y="1231583"/>
                    <a:pt x="1243104" y="1238250"/>
                  </a:cubicBezTo>
                  <a:cubicBezTo>
                    <a:pt x="1236437" y="1239203"/>
                    <a:pt x="1230722" y="1241108"/>
                    <a:pt x="1224054" y="1242060"/>
                  </a:cubicBezTo>
                  <a:cubicBezTo>
                    <a:pt x="1224054" y="1243965"/>
                    <a:pt x="1225007" y="1246823"/>
                    <a:pt x="1225007" y="1248728"/>
                  </a:cubicBezTo>
                  <a:cubicBezTo>
                    <a:pt x="1236437" y="1246823"/>
                    <a:pt x="1246914" y="1243965"/>
                    <a:pt x="1258344" y="1243013"/>
                  </a:cubicBezTo>
                  <a:cubicBezTo>
                    <a:pt x="1345974" y="1239203"/>
                    <a:pt x="1434557" y="1237298"/>
                    <a:pt x="1522187" y="1232535"/>
                  </a:cubicBezTo>
                  <a:cubicBezTo>
                    <a:pt x="1544094" y="1231583"/>
                    <a:pt x="1566002" y="1224915"/>
                    <a:pt x="1587909" y="1220153"/>
                  </a:cubicBezTo>
                  <a:cubicBezTo>
                    <a:pt x="1606007" y="1216343"/>
                    <a:pt x="1623152" y="1209675"/>
                    <a:pt x="1641249" y="1209675"/>
                  </a:cubicBezTo>
                  <a:cubicBezTo>
                    <a:pt x="1734594" y="1208723"/>
                    <a:pt x="1828892" y="1210628"/>
                    <a:pt x="1922237" y="1208723"/>
                  </a:cubicBezTo>
                  <a:cubicBezTo>
                    <a:pt x="1974624" y="1207770"/>
                    <a:pt x="2027012" y="1200150"/>
                    <a:pt x="2080352" y="1197293"/>
                  </a:cubicBezTo>
                  <a:cubicBezTo>
                    <a:pt x="2101307" y="1196340"/>
                    <a:pt x="2123214" y="1202055"/>
                    <a:pt x="2145122" y="1203960"/>
                  </a:cubicBezTo>
                  <a:cubicBezTo>
                    <a:pt x="2145122" y="1206818"/>
                    <a:pt x="2145122" y="1210628"/>
                    <a:pt x="2145122" y="1213485"/>
                  </a:cubicBezTo>
                  <a:cubicBezTo>
                    <a:pt x="2127977" y="1218248"/>
                    <a:pt x="2111784" y="1225868"/>
                    <a:pt x="2094639" y="1228725"/>
                  </a:cubicBezTo>
                  <a:cubicBezTo>
                    <a:pt x="1999389" y="1242060"/>
                    <a:pt x="1904139" y="1256348"/>
                    <a:pt x="1808889" y="1266825"/>
                  </a:cubicBezTo>
                  <a:cubicBezTo>
                    <a:pt x="1774599" y="1270635"/>
                    <a:pt x="1738404" y="1262063"/>
                    <a:pt x="1703162" y="1262063"/>
                  </a:cubicBezTo>
                  <a:cubicBezTo>
                    <a:pt x="1667919" y="1262063"/>
                    <a:pt x="1630772" y="1257300"/>
                    <a:pt x="1598387" y="1266825"/>
                  </a:cubicBezTo>
                  <a:cubicBezTo>
                    <a:pt x="1561239" y="1278255"/>
                    <a:pt x="1525044" y="1264920"/>
                    <a:pt x="1488849" y="1277303"/>
                  </a:cubicBezTo>
                  <a:cubicBezTo>
                    <a:pt x="1454559" y="1288733"/>
                    <a:pt x="1417412" y="1295400"/>
                    <a:pt x="1381217" y="1301115"/>
                  </a:cubicBezTo>
                  <a:cubicBezTo>
                    <a:pt x="1355499" y="1305878"/>
                    <a:pt x="1328829" y="1305878"/>
                    <a:pt x="1303112" y="1308735"/>
                  </a:cubicBezTo>
                  <a:cubicBezTo>
                    <a:pt x="1295492" y="1309688"/>
                    <a:pt x="1287872" y="1314450"/>
                    <a:pt x="1280252" y="1316355"/>
                  </a:cubicBezTo>
                  <a:cubicBezTo>
                    <a:pt x="1254534" y="1321118"/>
                    <a:pt x="1229769" y="1325880"/>
                    <a:pt x="1204052" y="1330643"/>
                  </a:cubicBezTo>
                  <a:cubicBezTo>
                    <a:pt x="1196432" y="1332548"/>
                    <a:pt x="1188812" y="1334453"/>
                    <a:pt x="1181192" y="1336358"/>
                  </a:cubicBezTo>
                  <a:cubicBezTo>
                    <a:pt x="1181192" y="1339215"/>
                    <a:pt x="1181192" y="1341120"/>
                    <a:pt x="1182144" y="1343978"/>
                  </a:cubicBezTo>
                  <a:cubicBezTo>
                    <a:pt x="1205004" y="1346835"/>
                    <a:pt x="1228817" y="1349693"/>
                    <a:pt x="1251677" y="1352550"/>
                  </a:cubicBezTo>
                  <a:cubicBezTo>
                    <a:pt x="1257392" y="1353503"/>
                    <a:pt x="1264059" y="1351598"/>
                    <a:pt x="1267869" y="1353503"/>
                  </a:cubicBezTo>
                  <a:cubicBezTo>
                    <a:pt x="1322162" y="1384935"/>
                    <a:pt x="1383122" y="1374458"/>
                    <a:pt x="1441224" y="1386840"/>
                  </a:cubicBezTo>
                  <a:cubicBezTo>
                    <a:pt x="1513614" y="1402080"/>
                    <a:pt x="1586004" y="1415415"/>
                    <a:pt x="1658394" y="1428750"/>
                  </a:cubicBezTo>
                  <a:cubicBezTo>
                    <a:pt x="1671729" y="1431608"/>
                    <a:pt x="1686017" y="1428750"/>
                    <a:pt x="1699352" y="1428750"/>
                  </a:cubicBezTo>
                  <a:cubicBezTo>
                    <a:pt x="1753644" y="1429703"/>
                    <a:pt x="1779362" y="1450658"/>
                    <a:pt x="1796507" y="1501140"/>
                  </a:cubicBezTo>
                  <a:cubicBezTo>
                    <a:pt x="1801269" y="1517333"/>
                    <a:pt x="1807937" y="1532573"/>
                    <a:pt x="1817462" y="1546860"/>
                  </a:cubicBezTo>
                  <a:cubicBezTo>
                    <a:pt x="1849847" y="1595438"/>
                    <a:pt x="1868897" y="1647825"/>
                    <a:pt x="1880327" y="1704975"/>
                  </a:cubicBezTo>
                  <a:cubicBezTo>
                    <a:pt x="1886042" y="1735455"/>
                    <a:pt x="1899377" y="1764983"/>
                    <a:pt x="1902234" y="1796415"/>
                  </a:cubicBezTo>
                  <a:cubicBezTo>
                    <a:pt x="1906044" y="1838325"/>
                    <a:pt x="1902234" y="1881188"/>
                    <a:pt x="1902234" y="1923098"/>
                  </a:cubicBezTo>
                  <a:cubicBezTo>
                    <a:pt x="1902234" y="1935480"/>
                    <a:pt x="1898424" y="1949768"/>
                    <a:pt x="1902234" y="1961198"/>
                  </a:cubicBezTo>
                  <a:cubicBezTo>
                    <a:pt x="1913664" y="1993583"/>
                    <a:pt x="1898424" y="2017395"/>
                    <a:pt x="1879374" y="2040255"/>
                  </a:cubicBezTo>
                  <a:cubicBezTo>
                    <a:pt x="1860324" y="2064068"/>
                    <a:pt x="1839369" y="2086928"/>
                    <a:pt x="1820319" y="2110740"/>
                  </a:cubicBezTo>
                  <a:cubicBezTo>
                    <a:pt x="1818414" y="2108835"/>
                    <a:pt x="1815557" y="2107883"/>
                    <a:pt x="1813652" y="2105978"/>
                  </a:cubicBezTo>
                  <a:cubicBezTo>
                    <a:pt x="1820319" y="2093595"/>
                    <a:pt x="1826034" y="2079308"/>
                    <a:pt x="1835559" y="2067878"/>
                  </a:cubicBezTo>
                  <a:cubicBezTo>
                    <a:pt x="1865087" y="2029778"/>
                    <a:pt x="1874612" y="1987868"/>
                    <a:pt x="1866039" y="1939290"/>
                  </a:cubicBezTo>
                  <a:cubicBezTo>
                    <a:pt x="1861277" y="1912620"/>
                    <a:pt x="1864134" y="1884998"/>
                    <a:pt x="1861277" y="1857375"/>
                  </a:cubicBezTo>
                  <a:cubicBezTo>
                    <a:pt x="1857467" y="1825943"/>
                    <a:pt x="1853657" y="1793558"/>
                    <a:pt x="1844132" y="1764030"/>
                  </a:cubicBezTo>
                  <a:cubicBezTo>
                    <a:pt x="1826034" y="1709738"/>
                    <a:pt x="1805079" y="1655445"/>
                    <a:pt x="1781267" y="1602105"/>
                  </a:cubicBezTo>
                  <a:cubicBezTo>
                    <a:pt x="1764122" y="1564005"/>
                    <a:pt x="1741262" y="1529715"/>
                    <a:pt x="1719354" y="1493520"/>
                  </a:cubicBezTo>
                  <a:cubicBezTo>
                    <a:pt x="1716497" y="1488758"/>
                    <a:pt x="1706019" y="1488758"/>
                    <a:pt x="1699352" y="1485900"/>
                  </a:cubicBezTo>
                  <a:cubicBezTo>
                    <a:pt x="1684112" y="1481138"/>
                    <a:pt x="1669824" y="1477328"/>
                    <a:pt x="1654584" y="1472565"/>
                  </a:cubicBezTo>
                  <a:cubicBezTo>
                    <a:pt x="1646964" y="1470660"/>
                    <a:pt x="1639344" y="1466850"/>
                    <a:pt x="1632677" y="1466850"/>
                  </a:cubicBezTo>
                  <a:cubicBezTo>
                    <a:pt x="1549809" y="1465898"/>
                    <a:pt x="1465989" y="1466850"/>
                    <a:pt x="1383122" y="1464945"/>
                  </a:cubicBezTo>
                  <a:cubicBezTo>
                    <a:pt x="1354547" y="1463993"/>
                    <a:pt x="1326924" y="1452563"/>
                    <a:pt x="1298349" y="1449705"/>
                  </a:cubicBezTo>
                  <a:cubicBezTo>
                    <a:pt x="1266917" y="1446848"/>
                    <a:pt x="1235484" y="1428750"/>
                    <a:pt x="1203099" y="1442085"/>
                  </a:cubicBezTo>
                  <a:cubicBezTo>
                    <a:pt x="1228817" y="1475423"/>
                    <a:pt x="1254534" y="1505903"/>
                    <a:pt x="1276442" y="1538288"/>
                  </a:cubicBezTo>
                  <a:cubicBezTo>
                    <a:pt x="1334544" y="1621155"/>
                    <a:pt x="1354547" y="1715453"/>
                    <a:pt x="1346927" y="1814513"/>
                  </a:cubicBezTo>
                  <a:cubicBezTo>
                    <a:pt x="1335497" y="1965960"/>
                    <a:pt x="1270727" y="2089785"/>
                    <a:pt x="1144997" y="2178368"/>
                  </a:cubicBezTo>
                  <a:cubicBezTo>
                    <a:pt x="1118327" y="2197418"/>
                    <a:pt x="1090704" y="2214563"/>
                    <a:pt x="1063082" y="2232660"/>
                  </a:cubicBezTo>
                  <a:cubicBezTo>
                    <a:pt x="1037364" y="2248853"/>
                    <a:pt x="1010694" y="2248853"/>
                    <a:pt x="983072" y="2235518"/>
                  </a:cubicBezTo>
                  <a:cubicBezTo>
                    <a:pt x="874487" y="2184083"/>
                    <a:pt x="779237" y="2117408"/>
                    <a:pt x="717324" y="2010728"/>
                  </a:cubicBezTo>
                  <a:cubicBezTo>
                    <a:pt x="623979" y="1848803"/>
                    <a:pt x="607787" y="1638300"/>
                    <a:pt x="761139" y="1486853"/>
                  </a:cubicBezTo>
                  <a:cubicBezTo>
                    <a:pt x="778284" y="1469708"/>
                    <a:pt x="795429" y="1450658"/>
                    <a:pt x="814479" y="1430655"/>
                  </a:cubicBezTo>
                  <a:cubicBezTo>
                    <a:pt x="807812" y="1428750"/>
                    <a:pt x="802097" y="1423988"/>
                    <a:pt x="795429" y="1423988"/>
                  </a:cubicBezTo>
                  <a:cubicBezTo>
                    <a:pt x="764949" y="1426845"/>
                    <a:pt x="734469" y="1427798"/>
                    <a:pt x="705894" y="1435418"/>
                  </a:cubicBezTo>
                  <a:cubicBezTo>
                    <a:pt x="654459" y="1448753"/>
                    <a:pt x="602072" y="1443990"/>
                    <a:pt x="550637" y="1441133"/>
                  </a:cubicBezTo>
                  <a:cubicBezTo>
                    <a:pt x="470627" y="1437323"/>
                    <a:pt x="390616" y="1433513"/>
                    <a:pt x="310607" y="1429703"/>
                  </a:cubicBezTo>
                  <a:cubicBezTo>
                    <a:pt x="303939" y="1429703"/>
                    <a:pt x="297272" y="1433513"/>
                    <a:pt x="290604" y="1435418"/>
                  </a:cubicBezTo>
                  <a:cubicBezTo>
                    <a:pt x="279174" y="1439228"/>
                    <a:pt x="266791" y="1446848"/>
                    <a:pt x="256314" y="1444943"/>
                  </a:cubicBezTo>
                  <a:cubicBezTo>
                    <a:pt x="230597" y="1440180"/>
                    <a:pt x="222977" y="1453515"/>
                    <a:pt x="211547" y="1472565"/>
                  </a:cubicBezTo>
                  <a:cubicBezTo>
                    <a:pt x="179162" y="1528763"/>
                    <a:pt x="181066" y="1591628"/>
                    <a:pt x="171541" y="1652588"/>
                  </a:cubicBezTo>
                  <a:cubicBezTo>
                    <a:pt x="169637" y="1666875"/>
                    <a:pt x="166779" y="1681163"/>
                    <a:pt x="165827" y="1695450"/>
                  </a:cubicBezTo>
                  <a:cubicBezTo>
                    <a:pt x="162969" y="1731645"/>
                    <a:pt x="165827" y="1766888"/>
                    <a:pt x="179162" y="1801178"/>
                  </a:cubicBezTo>
                  <a:cubicBezTo>
                    <a:pt x="196307" y="1844040"/>
                    <a:pt x="207737" y="1889760"/>
                    <a:pt x="222977" y="1933575"/>
                  </a:cubicBezTo>
                  <a:cubicBezTo>
                    <a:pt x="227739" y="1946910"/>
                    <a:pt x="236312" y="1961198"/>
                    <a:pt x="245837" y="1971675"/>
                  </a:cubicBezTo>
                  <a:cubicBezTo>
                    <a:pt x="269649" y="1997393"/>
                    <a:pt x="294414" y="2020253"/>
                    <a:pt x="319179" y="2045018"/>
                  </a:cubicBezTo>
                  <a:cubicBezTo>
                    <a:pt x="323941" y="2049780"/>
                    <a:pt x="327752" y="2056448"/>
                    <a:pt x="332514" y="2063115"/>
                  </a:cubicBezTo>
                  <a:cubicBezTo>
                    <a:pt x="330609" y="2065020"/>
                    <a:pt x="328704" y="2066925"/>
                    <a:pt x="326799" y="2068830"/>
                  </a:cubicBezTo>
                  <a:cubicBezTo>
                    <a:pt x="297272" y="2045970"/>
                    <a:pt x="267744" y="2024063"/>
                    <a:pt x="239169" y="2001203"/>
                  </a:cubicBezTo>
                  <a:cubicBezTo>
                    <a:pt x="211547" y="1979295"/>
                    <a:pt x="187734" y="1956435"/>
                    <a:pt x="177257" y="1917383"/>
                  </a:cubicBezTo>
                  <a:cubicBezTo>
                    <a:pt x="163922" y="1862138"/>
                    <a:pt x="133441" y="1810703"/>
                    <a:pt x="118202" y="1755458"/>
                  </a:cubicBezTo>
                  <a:cubicBezTo>
                    <a:pt x="108677" y="1724025"/>
                    <a:pt x="113439" y="1688783"/>
                    <a:pt x="112487" y="1655445"/>
                  </a:cubicBezTo>
                  <a:cubicBezTo>
                    <a:pt x="110582" y="1601153"/>
                    <a:pt x="117249" y="1548765"/>
                    <a:pt x="143919" y="1499235"/>
                  </a:cubicBezTo>
                  <a:cubicBezTo>
                    <a:pt x="148682" y="1489710"/>
                    <a:pt x="147729" y="1477328"/>
                    <a:pt x="148682" y="1466850"/>
                  </a:cubicBezTo>
                  <a:cubicBezTo>
                    <a:pt x="152491" y="1414463"/>
                    <a:pt x="179162" y="1386840"/>
                    <a:pt x="235359" y="1387793"/>
                  </a:cubicBezTo>
                  <a:cubicBezTo>
                    <a:pt x="331562" y="1389698"/>
                    <a:pt x="424907" y="1371600"/>
                    <a:pt x="520157" y="1364933"/>
                  </a:cubicBezTo>
                  <a:cubicBezTo>
                    <a:pt x="573497" y="1361123"/>
                    <a:pt x="627789" y="1358265"/>
                    <a:pt x="681129" y="1354455"/>
                  </a:cubicBezTo>
                  <a:cubicBezTo>
                    <a:pt x="698274" y="1353503"/>
                    <a:pt x="714466" y="1346835"/>
                    <a:pt x="731612" y="1344930"/>
                  </a:cubicBezTo>
                  <a:cubicBezTo>
                    <a:pt x="760187" y="1341120"/>
                    <a:pt x="788762" y="1339215"/>
                    <a:pt x="817337" y="1336358"/>
                  </a:cubicBezTo>
                  <a:cubicBezTo>
                    <a:pt x="828766" y="1335405"/>
                    <a:pt x="841149" y="1332548"/>
                    <a:pt x="853532" y="1330643"/>
                  </a:cubicBezTo>
                  <a:cubicBezTo>
                    <a:pt x="850674" y="1324928"/>
                    <a:pt x="850674" y="1323975"/>
                    <a:pt x="850674" y="1323975"/>
                  </a:cubicBezTo>
                  <a:cubicBezTo>
                    <a:pt x="811622" y="1313498"/>
                    <a:pt x="773522" y="1301115"/>
                    <a:pt x="734469" y="1293495"/>
                  </a:cubicBezTo>
                  <a:cubicBezTo>
                    <a:pt x="630647" y="1274445"/>
                    <a:pt x="525872" y="1257300"/>
                    <a:pt x="421097" y="1239203"/>
                  </a:cubicBezTo>
                  <a:cubicBezTo>
                    <a:pt x="412524" y="1238250"/>
                    <a:pt x="403952" y="1239203"/>
                    <a:pt x="395379" y="1240155"/>
                  </a:cubicBezTo>
                  <a:cubicBezTo>
                    <a:pt x="388712" y="1240155"/>
                    <a:pt x="381091" y="1243013"/>
                    <a:pt x="374424" y="1242060"/>
                  </a:cubicBezTo>
                  <a:cubicBezTo>
                    <a:pt x="349659" y="1238250"/>
                    <a:pt x="324894" y="1232535"/>
                    <a:pt x="300129" y="1229678"/>
                  </a:cubicBezTo>
                  <a:cubicBezTo>
                    <a:pt x="266791" y="1225868"/>
                    <a:pt x="233454" y="1226820"/>
                    <a:pt x="200116" y="1221105"/>
                  </a:cubicBezTo>
                  <a:cubicBezTo>
                    <a:pt x="162016" y="1215390"/>
                    <a:pt x="124869" y="1205865"/>
                    <a:pt x="88674" y="1196340"/>
                  </a:cubicBezTo>
                  <a:cubicBezTo>
                    <a:pt x="62957" y="1189673"/>
                    <a:pt x="37239" y="1181100"/>
                    <a:pt x="11522" y="1171575"/>
                  </a:cubicBezTo>
                  <a:cubicBezTo>
                    <a:pt x="5807" y="1169670"/>
                    <a:pt x="-861" y="1157288"/>
                    <a:pt x="91" y="1150620"/>
                  </a:cubicBezTo>
                  <a:cubicBezTo>
                    <a:pt x="1044" y="1144905"/>
                    <a:pt x="12474" y="1137285"/>
                    <a:pt x="19141" y="1137285"/>
                  </a:cubicBezTo>
                  <a:cubicBezTo>
                    <a:pt x="31524" y="1137285"/>
                    <a:pt x="44859" y="1140143"/>
                    <a:pt x="56289" y="1145858"/>
                  </a:cubicBezTo>
                  <a:cubicBezTo>
                    <a:pt x="92484" y="1163955"/>
                    <a:pt x="131537" y="1158240"/>
                    <a:pt x="169637" y="1161098"/>
                  </a:cubicBezTo>
                  <a:cubicBezTo>
                    <a:pt x="202974" y="1163003"/>
                    <a:pt x="236312" y="1167765"/>
                    <a:pt x="269649" y="1170623"/>
                  </a:cubicBezTo>
                  <a:cubicBezTo>
                    <a:pt x="279174" y="1171575"/>
                    <a:pt x="288699" y="1171575"/>
                    <a:pt x="298224" y="1172528"/>
                  </a:cubicBezTo>
                  <a:cubicBezTo>
                    <a:pt x="309654" y="1173480"/>
                    <a:pt x="322989" y="1170623"/>
                    <a:pt x="331562" y="1176338"/>
                  </a:cubicBezTo>
                  <a:cubicBezTo>
                    <a:pt x="374424" y="1203960"/>
                    <a:pt x="423002" y="1201103"/>
                    <a:pt x="470627" y="1203960"/>
                  </a:cubicBezTo>
                  <a:cubicBezTo>
                    <a:pt x="547779" y="1208723"/>
                    <a:pt x="623979" y="1214438"/>
                    <a:pt x="700179" y="1221105"/>
                  </a:cubicBezTo>
                  <a:cubicBezTo>
                    <a:pt x="739232" y="1224915"/>
                    <a:pt x="778284" y="1229678"/>
                    <a:pt x="816384" y="1234440"/>
                  </a:cubicBezTo>
                  <a:cubicBezTo>
                    <a:pt x="819241" y="1233488"/>
                    <a:pt x="822099" y="1231583"/>
                    <a:pt x="826862" y="1230630"/>
                  </a:cubicBezTo>
                  <a:close/>
                  <a:moveTo>
                    <a:pt x="432527" y="1392555"/>
                  </a:moveTo>
                  <a:cubicBezTo>
                    <a:pt x="492534" y="1388745"/>
                    <a:pt x="551589" y="1384935"/>
                    <a:pt x="611597" y="1381125"/>
                  </a:cubicBezTo>
                  <a:cubicBezTo>
                    <a:pt x="611597" y="1379220"/>
                    <a:pt x="611597" y="1376363"/>
                    <a:pt x="610644" y="1374458"/>
                  </a:cubicBezTo>
                  <a:cubicBezTo>
                    <a:pt x="549684" y="1360170"/>
                    <a:pt x="491582" y="1384935"/>
                    <a:pt x="432527" y="1392555"/>
                  </a:cubicBezTo>
                  <a:close/>
                  <a:moveTo>
                    <a:pt x="1443129" y="715328"/>
                  </a:moveTo>
                  <a:cubicBezTo>
                    <a:pt x="1445987" y="718185"/>
                    <a:pt x="1448844" y="721043"/>
                    <a:pt x="1451702" y="723900"/>
                  </a:cubicBezTo>
                  <a:cubicBezTo>
                    <a:pt x="1472657" y="702945"/>
                    <a:pt x="1493612" y="681990"/>
                    <a:pt x="1514567" y="661035"/>
                  </a:cubicBezTo>
                  <a:cubicBezTo>
                    <a:pt x="1512662" y="659130"/>
                    <a:pt x="1510757" y="657225"/>
                    <a:pt x="1508852" y="655320"/>
                  </a:cubicBezTo>
                  <a:cubicBezTo>
                    <a:pt x="1486944" y="674370"/>
                    <a:pt x="1465037" y="695325"/>
                    <a:pt x="1443129" y="715328"/>
                  </a:cubicBezTo>
                  <a:close/>
                  <a:moveTo>
                    <a:pt x="1213577" y="1160145"/>
                  </a:moveTo>
                  <a:cubicBezTo>
                    <a:pt x="1244057" y="1146810"/>
                    <a:pt x="1249772" y="1138238"/>
                    <a:pt x="1248819" y="1110615"/>
                  </a:cubicBezTo>
                  <a:cubicBezTo>
                    <a:pt x="1235484" y="1128713"/>
                    <a:pt x="1201194" y="1124903"/>
                    <a:pt x="1213577" y="1160145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AFC0A058-5B2C-4DE9-B0AF-E71AD9B35546}"/>
              </a:ext>
            </a:extLst>
          </p:cNvPr>
          <p:cNvGrpSpPr/>
          <p:nvPr/>
        </p:nvGrpSpPr>
        <p:grpSpPr>
          <a:xfrm>
            <a:off x="3638843" y="4363222"/>
            <a:ext cx="1883267" cy="2404824"/>
            <a:chOff x="1309327" y="2078897"/>
            <a:chExt cx="3368594" cy="4301502"/>
          </a:xfrm>
        </p:grpSpPr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48741A11-D32D-4081-B8B1-6A71F7111742}"/>
                </a:ext>
              </a:extLst>
            </p:cNvPr>
            <p:cNvGrpSpPr/>
            <p:nvPr/>
          </p:nvGrpSpPr>
          <p:grpSpPr>
            <a:xfrm>
              <a:off x="1309327" y="2078897"/>
              <a:ext cx="3245637" cy="3992713"/>
              <a:chOff x="1309327" y="2078897"/>
              <a:chExt cx="3245637" cy="3992713"/>
            </a:xfrm>
          </p:grpSpPr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481CA8D7-567F-4F65-B37C-F0FFD12A48F7}"/>
                  </a:ext>
                </a:extLst>
              </p:cNvPr>
              <p:cNvSpPr/>
              <p:nvPr/>
            </p:nvSpPr>
            <p:spPr>
              <a:xfrm>
                <a:off x="1647888" y="2145910"/>
                <a:ext cx="2907076" cy="3914424"/>
              </a:xfrm>
              <a:custGeom>
                <a:avLst/>
                <a:gdLst>
                  <a:gd name="connsiteX0" fmla="*/ 4971581 w 4988490"/>
                  <a:gd name="connsiteY0" fmla="*/ 1869131 h 6717082"/>
                  <a:gd name="connsiteX1" fmla="*/ 4801540 w 4988490"/>
                  <a:gd name="connsiteY1" fmla="*/ 1204938 h 6717082"/>
                  <a:gd name="connsiteX2" fmla="*/ 4105406 w 4988490"/>
                  <a:gd name="connsiteY2" fmla="*/ 357552 h 6717082"/>
                  <a:gd name="connsiteX3" fmla="*/ 3317205 w 4988490"/>
                  <a:gd name="connsiteY3" fmla="*/ 55988 h 6717082"/>
                  <a:gd name="connsiteX4" fmla="*/ 1784020 w 4988490"/>
                  <a:gd name="connsiteY4" fmla="*/ 69140 h 6717082"/>
                  <a:gd name="connsiteX5" fmla="*/ 890601 w 4988490"/>
                  <a:gd name="connsiteY5" fmla="*/ 357552 h 6717082"/>
                  <a:gd name="connsiteX6" fmla="*/ 395509 w 4988490"/>
                  <a:gd name="connsiteY6" fmla="*/ 785942 h 6717082"/>
                  <a:gd name="connsiteX7" fmla="*/ 384236 w 4988490"/>
                  <a:gd name="connsiteY7" fmla="*/ 847946 h 6717082"/>
                  <a:gd name="connsiteX8" fmla="*/ 535488 w 4988490"/>
                  <a:gd name="connsiteY8" fmla="*/ 1245334 h 6717082"/>
                  <a:gd name="connsiteX9" fmla="*/ 341021 w 4988490"/>
                  <a:gd name="connsiteY9" fmla="*/ 1354311 h 6717082"/>
                  <a:gd name="connsiteX10" fmla="*/ 368265 w 4988490"/>
                  <a:gd name="connsiteY10" fmla="*/ 1468924 h 6717082"/>
                  <a:gd name="connsiteX11" fmla="*/ 340082 w 4988490"/>
                  <a:gd name="connsiteY11" fmla="*/ 1579779 h 6717082"/>
                  <a:gd name="connsiteX12" fmla="*/ 301564 w 4988490"/>
                  <a:gd name="connsiteY12" fmla="*/ 1586355 h 6717082"/>
                  <a:gd name="connsiteX13" fmla="*/ 201043 w 4988490"/>
                  <a:gd name="connsiteY13" fmla="*/ 1718818 h 6717082"/>
                  <a:gd name="connsiteX14" fmla="*/ 188830 w 4988490"/>
                  <a:gd name="connsiteY14" fmla="*/ 1876646 h 6717082"/>
                  <a:gd name="connsiteX15" fmla="*/ 0 w 4988490"/>
                  <a:gd name="connsiteY15" fmla="*/ 2071113 h 6717082"/>
                  <a:gd name="connsiteX16" fmla="*/ 212316 w 4988490"/>
                  <a:gd name="connsiteY16" fmla="*/ 3874861 h 6717082"/>
                  <a:gd name="connsiteX17" fmla="*/ 503546 w 4988490"/>
                  <a:gd name="connsiteY17" fmla="*/ 3897408 h 6717082"/>
                  <a:gd name="connsiteX18" fmla="*/ 229226 w 4988490"/>
                  <a:gd name="connsiteY18" fmla="*/ 4041144 h 6717082"/>
                  <a:gd name="connsiteX19" fmla="*/ 260228 w 4988490"/>
                  <a:gd name="connsiteY19" fmla="*/ 4335192 h 6717082"/>
                  <a:gd name="connsiteX20" fmla="*/ 370144 w 4988490"/>
                  <a:gd name="connsiteY20" fmla="*/ 4520264 h 6717082"/>
                  <a:gd name="connsiteX21" fmla="*/ 500728 w 4988490"/>
                  <a:gd name="connsiteY21" fmla="*/ 4614209 h 6717082"/>
                  <a:gd name="connsiteX22" fmla="*/ 315656 w 4988490"/>
                  <a:gd name="connsiteY22" fmla="*/ 4745733 h 6717082"/>
                  <a:gd name="connsiteX23" fmla="*/ 541124 w 4988490"/>
                  <a:gd name="connsiteY23" fmla="*/ 6722340 h 6717082"/>
                  <a:gd name="connsiteX24" fmla="*/ 4330875 w 4988490"/>
                  <a:gd name="connsiteY24" fmla="*/ 6714825 h 6717082"/>
                  <a:gd name="connsiteX25" fmla="*/ 4949973 w 4988490"/>
                  <a:gd name="connsiteY25" fmla="*/ 2732487 h 6717082"/>
                  <a:gd name="connsiteX26" fmla="*/ 4971581 w 4988490"/>
                  <a:gd name="connsiteY26" fmla="*/ 1869131 h 6717082"/>
                  <a:gd name="connsiteX27" fmla="*/ 2036732 w 4988490"/>
                  <a:gd name="connsiteY27" fmla="*/ 4665879 h 6717082"/>
                  <a:gd name="connsiteX28" fmla="*/ 2036732 w 4988490"/>
                  <a:gd name="connsiteY28" fmla="*/ 4665879 h 6717082"/>
                  <a:gd name="connsiteX29" fmla="*/ 2036732 w 4988490"/>
                  <a:gd name="connsiteY29" fmla="*/ 4665879 h 6717082"/>
                  <a:gd name="connsiteX30" fmla="*/ 2036732 w 4988490"/>
                  <a:gd name="connsiteY30" fmla="*/ 4665879 h 671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88490" h="6717082">
                    <a:moveTo>
                      <a:pt x="4971581" y="1869131"/>
                    </a:moveTo>
                    <a:cubicBezTo>
                      <a:pt x="4944337" y="1639904"/>
                      <a:pt x="4888909" y="1418194"/>
                      <a:pt x="4801540" y="1204938"/>
                    </a:cubicBezTo>
                    <a:cubicBezTo>
                      <a:pt x="4655925" y="851704"/>
                      <a:pt x="4427638" y="566111"/>
                      <a:pt x="4105406" y="357552"/>
                    </a:cubicBezTo>
                    <a:cubicBezTo>
                      <a:pt x="3863967" y="201603"/>
                      <a:pt x="3593405" y="129265"/>
                      <a:pt x="3317205" y="55988"/>
                    </a:cubicBezTo>
                    <a:cubicBezTo>
                      <a:pt x="2873784" y="-62383"/>
                      <a:pt x="1966273" y="39078"/>
                      <a:pt x="1784020" y="69140"/>
                    </a:cubicBezTo>
                    <a:cubicBezTo>
                      <a:pt x="1472121" y="119871"/>
                      <a:pt x="1168679" y="201603"/>
                      <a:pt x="890601" y="357552"/>
                    </a:cubicBezTo>
                    <a:cubicBezTo>
                      <a:pt x="696134" y="466529"/>
                      <a:pt x="527972" y="605567"/>
                      <a:pt x="395509" y="785942"/>
                    </a:cubicBezTo>
                    <a:cubicBezTo>
                      <a:pt x="381418" y="805671"/>
                      <a:pt x="380478" y="822581"/>
                      <a:pt x="384236" y="847946"/>
                    </a:cubicBezTo>
                    <a:cubicBezTo>
                      <a:pt x="409601" y="1035837"/>
                      <a:pt x="465968" y="1142934"/>
                      <a:pt x="535488" y="1245334"/>
                    </a:cubicBezTo>
                    <a:cubicBezTo>
                      <a:pt x="476302" y="1264123"/>
                      <a:pt x="342900" y="1338340"/>
                      <a:pt x="341021" y="1354311"/>
                    </a:cubicBezTo>
                    <a:cubicBezTo>
                      <a:pt x="354173" y="1391889"/>
                      <a:pt x="360750" y="1430406"/>
                      <a:pt x="368265" y="1468924"/>
                    </a:cubicBezTo>
                    <a:cubicBezTo>
                      <a:pt x="376720" y="1510260"/>
                      <a:pt x="364507" y="1546898"/>
                      <a:pt x="340082" y="1579779"/>
                    </a:cubicBezTo>
                    <a:cubicBezTo>
                      <a:pt x="327869" y="1583537"/>
                      <a:pt x="314716" y="1584477"/>
                      <a:pt x="301564" y="1586355"/>
                    </a:cubicBezTo>
                    <a:cubicBezTo>
                      <a:pt x="229226" y="1599508"/>
                      <a:pt x="190709" y="1649299"/>
                      <a:pt x="201043" y="1718818"/>
                    </a:cubicBezTo>
                    <a:cubicBezTo>
                      <a:pt x="210437" y="1772367"/>
                      <a:pt x="203861" y="1824976"/>
                      <a:pt x="188830" y="1876646"/>
                    </a:cubicBezTo>
                    <a:cubicBezTo>
                      <a:pt x="176617" y="1882283"/>
                      <a:pt x="2818" y="2056081"/>
                      <a:pt x="0" y="2071113"/>
                    </a:cubicBezTo>
                    <a:cubicBezTo>
                      <a:pt x="5637" y="2083326"/>
                      <a:pt x="201982" y="3783734"/>
                      <a:pt x="212316" y="3874861"/>
                    </a:cubicBezTo>
                    <a:cubicBezTo>
                      <a:pt x="216074" y="3888953"/>
                      <a:pt x="463150" y="3895529"/>
                      <a:pt x="503546" y="3897408"/>
                    </a:cubicBezTo>
                    <a:cubicBezTo>
                      <a:pt x="416177" y="3938743"/>
                      <a:pt x="231105" y="4035507"/>
                      <a:pt x="229226" y="4041144"/>
                    </a:cubicBezTo>
                    <a:cubicBezTo>
                      <a:pt x="225468" y="4055235"/>
                      <a:pt x="249894" y="4251581"/>
                      <a:pt x="260228" y="4335192"/>
                    </a:cubicBezTo>
                    <a:cubicBezTo>
                      <a:pt x="269623" y="4411288"/>
                      <a:pt x="307201" y="4474231"/>
                      <a:pt x="370144" y="4520264"/>
                    </a:cubicBezTo>
                    <a:cubicBezTo>
                      <a:pt x="404904" y="4546569"/>
                      <a:pt x="500728" y="4600118"/>
                      <a:pt x="500728" y="4614209"/>
                    </a:cubicBezTo>
                    <a:cubicBezTo>
                      <a:pt x="500728" y="4625483"/>
                      <a:pt x="322232" y="4727884"/>
                      <a:pt x="315656" y="4745733"/>
                    </a:cubicBezTo>
                    <a:cubicBezTo>
                      <a:pt x="313777" y="4758885"/>
                      <a:pt x="516699" y="6578604"/>
                      <a:pt x="541124" y="6722340"/>
                    </a:cubicBezTo>
                    <a:cubicBezTo>
                      <a:pt x="682042" y="6726098"/>
                      <a:pt x="3653529" y="6717643"/>
                      <a:pt x="4330875" y="6714825"/>
                    </a:cubicBezTo>
                    <a:cubicBezTo>
                      <a:pt x="4370332" y="6439565"/>
                      <a:pt x="4920850" y="2966411"/>
                      <a:pt x="4949973" y="2732487"/>
                    </a:cubicBezTo>
                    <a:cubicBezTo>
                      <a:pt x="5012917" y="2231759"/>
                      <a:pt x="4985673" y="1980925"/>
                      <a:pt x="4971581" y="1869131"/>
                    </a:cubicBezTo>
                    <a:close/>
                    <a:moveTo>
                      <a:pt x="2036732" y="4665879"/>
                    </a:moveTo>
                    <a:cubicBezTo>
                      <a:pt x="2036732" y="4665879"/>
                      <a:pt x="2036732" y="4665879"/>
                      <a:pt x="2036732" y="4665879"/>
                    </a:cubicBezTo>
                    <a:cubicBezTo>
                      <a:pt x="2036732" y="4665879"/>
                      <a:pt x="2036732" y="4665879"/>
                      <a:pt x="2036732" y="4665879"/>
                    </a:cubicBezTo>
                    <a:cubicBezTo>
                      <a:pt x="2036732" y="4665879"/>
                      <a:pt x="2036732" y="4665879"/>
                      <a:pt x="2036732" y="4665879"/>
                    </a:cubicBez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</a:schemeClr>
              </a:solidFill>
              <a:ln w="93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2F94FA3C-282D-43D0-AD99-BD3CBAA48B91}"/>
                  </a:ext>
                </a:extLst>
              </p:cNvPr>
              <p:cNvSpPr/>
              <p:nvPr/>
            </p:nvSpPr>
            <p:spPr>
              <a:xfrm>
                <a:off x="2850684" y="2079445"/>
                <a:ext cx="65696" cy="5475"/>
              </a:xfrm>
              <a:custGeom>
                <a:avLst/>
                <a:gdLst>
                  <a:gd name="connsiteX0" fmla="*/ 116492 w 112734"/>
                  <a:gd name="connsiteY0" fmla="*/ 4697 h 0"/>
                  <a:gd name="connsiteX1" fmla="*/ 0 w 112734"/>
                  <a:gd name="connsiteY1" fmla="*/ 0 h 0"/>
                  <a:gd name="connsiteX2" fmla="*/ 115553 w 112734"/>
                  <a:gd name="connsiteY2" fmla="*/ 0 h 0"/>
                  <a:gd name="connsiteX3" fmla="*/ 116492 w 112734"/>
                  <a:gd name="connsiteY3" fmla="*/ 4697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2734">
                    <a:moveTo>
                      <a:pt x="116492" y="4697"/>
                    </a:moveTo>
                    <a:cubicBezTo>
                      <a:pt x="77975" y="5637"/>
                      <a:pt x="38518" y="10334"/>
                      <a:pt x="0" y="0"/>
                    </a:cubicBezTo>
                    <a:cubicBezTo>
                      <a:pt x="38518" y="0"/>
                      <a:pt x="77035" y="0"/>
                      <a:pt x="115553" y="0"/>
                    </a:cubicBezTo>
                    <a:cubicBezTo>
                      <a:pt x="115553" y="1879"/>
                      <a:pt x="115553" y="3758"/>
                      <a:pt x="116492" y="4697"/>
                    </a:cubicBezTo>
                    <a:close/>
                  </a:path>
                </a:pathLst>
              </a:custGeom>
              <a:solidFill>
                <a:srgbClr val="B8B8B8"/>
              </a:solidFill>
              <a:ln w="93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2" name="Freeform: Shape 181">
                <a:extLst>
                  <a:ext uri="{FF2B5EF4-FFF2-40B4-BE49-F238E27FC236}">
                    <a16:creationId xmlns:a16="http://schemas.microsoft.com/office/drawing/2014/main" id="{302F43A4-6AA3-4FA1-A56E-3C5F4522EB80}"/>
                  </a:ext>
                </a:extLst>
              </p:cNvPr>
              <p:cNvSpPr/>
              <p:nvPr/>
            </p:nvSpPr>
            <p:spPr>
              <a:xfrm>
                <a:off x="2662354" y="2079445"/>
                <a:ext cx="60222" cy="5475"/>
              </a:xfrm>
              <a:custGeom>
                <a:avLst/>
                <a:gdLst>
                  <a:gd name="connsiteX0" fmla="*/ 103340 w 103339"/>
                  <a:gd name="connsiteY0" fmla="*/ 0 h 0"/>
                  <a:gd name="connsiteX1" fmla="*/ 0 w 103339"/>
                  <a:gd name="connsiteY1" fmla="*/ 0 h 0"/>
                  <a:gd name="connsiteX2" fmla="*/ 103340 w 103339"/>
                  <a:gd name="connsiteY2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339">
                    <a:moveTo>
                      <a:pt x="103340" y="0"/>
                    </a:moveTo>
                    <a:cubicBezTo>
                      <a:pt x="68580" y="8455"/>
                      <a:pt x="34760" y="12213"/>
                      <a:pt x="0" y="0"/>
                    </a:cubicBezTo>
                    <a:cubicBezTo>
                      <a:pt x="34760" y="0"/>
                      <a:pt x="69519" y="0"/>
                      <a:pt x="103340" y="0"/>
                    </a:cubicBezTo>
                    <a:close/>
                  </a:path>
                </a:pathLst>
              </a:custGeom>
              <a:solidFill>
                <a:srgbClr val="A0A0A0"/>
              </a:solidFill>
              <a:ln w="93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3" name="Freeform: Shape 182">
                <a:extLst>
                  <a:ext uri="{FF2B5EF4-FFF2-40B4-BE49-F238E27FC236}">
                    <a16:creationId xmlns:a16="http://schemas.microsoft.com/office/drawing/2014/main" id="{AD668CDE-317F-495E-8298-8A2C44EF72A5}"/>
                  </a:ext>
                </a:extLst>
              </p:cNvPr>
              <p:cNvSpPr/>
              <p:nvPr/>
            </p:nvSpPr>
            <p:spPr>
              <a:xfrm>
                <a:off x="1461748" y="2812509"/>
                <a:ext cx="2478930" cy="2096818"/>
              </a:xfrm>
              <a:custGeom>
                <a:avLst/>
                <a:gdLst>
                  <a:gd name="connsiteX0" fmla="*/ 218988 w 2478930"/>
                  <a:gd name="connsiteY0" fmla="*/ 1963782 h 2096818"/>
                  <a:gd name="connsiteX1" fmla="*/ 235960 w 2478930"/>
                  <a:gd name="connsiteY1" fmla="*/ 1973089 h 2096818"/>
                  <a:gd name="connsiteX2" fmla="*/ 435787 w 2478930"/>
                  <a:gd name="connsiteY2" fmla="*/ 2033859 h 2096818"/>
                  <a:gd name="connsiteX3" fmla="*/ 490535 w 2478930"/>
                  <a:gd name="connsiteY3" fmla="*/ 2028932 h 2096818"/>
                  <a:gd name="connsiteX4" fmla="*/ 475753 w 2478930"/>
                  <a:gd name="connsiteY4" fmla="*/ 2042071 h 2096818"/>
                  <a:gd name="connsiteX5" fmla="*/ 380493 w 2478930"/>
                  <a:gd name="connsiteY5" fmla="*/ 2096818 h 2096818"/>
                  <a:gd name="connsiteX6" fmla="*/ 217346 w 2478930"/>
                  <a:gd name="connsiteY6" fmla="*/ 1966519 h 2096818"/>
                  <a:gd name="connsiteX7" fmla="*/ 218988 w 2478930"/>
                  <a:gd name="connsiteY7" fmla="*/ 1963782 h 2096818"/>
                  <a:gd name="connsiteX8" fmla="*/ 92523 w 2478930"/>
                  <a:gd name="connsiteY8" fmla="*/ 1559747 h 2096818"/>
                  <a:gd name="connsiteX9" fmla="*/ 312059 w 2478930"/>
                  <a:gd name="connsiteY9" fmla="*/ 1592048 h 2096818"/>
                  <a:gd name="connsiteX10" fmla="*/ 504770 w 2478930"/>
                  <a:gd name="connsiteY10" fmla="*/ 1598618 h 2096818"/>
                  <a:gd name="connsiteX11" fmla="*/ 505865 w 2478930"/>
                  <a:gd name="connsiteY11" fmla="*/ 1602998 h 2096818"/>
                  <a:gd name="connsiteX12" fmla="*/ 326841 w 2478930"/>
                  <a:gd name="connsiteY12" fmla="*/ 1692236 h 2096818"/>
                  <a:gd name="connsiteX13" fmla="*/ 16972 w 2478930"/>
                  <a:gd name="connsiteY13" fmla="*/ 1619422 h 2096818"/>
                  <a:gd name="connsiteX14" fmla="*/ 0 w 2478930"/>
                  <a:gd name="connsiteY14" fmla="*/ 1613947 h 2096818"/>
                  <a:gd name="connsiteX15" fmla="*/ 14782 w 2478930"/>
                  <a:gd name="connsiteY15" fmla="*/ 1602450 h 2096818"/>
                  <a:gd name="connsiteX16" fmla="*/ 92523 w 2478930"/>
                  <a:gd name="connsiteY16" fmla="*/ 1559747 h 2096818"/>
                  <a:gd name="connsiteX17" fmla="*/ 2235328 w 2478930"/>
                  <a:gd name="connsiteY17" fmla="*/ 1217578 h 2096818"/>
                  <a:gd name="connsiteX18" fmla="*/ 2316902 w 2478930"/>
                  <a:gd name="connsiteY18" fmla="*/ 1417405 h 2096818"/>
                  <a:gd name="connsiteX19" fmla="*/ 2315807 w 2478930"/>
                  <a:gd name="connsiteY19" fmla="*/ 1461202 h 2096818"/>
                  <a:gd name="connsiteX20" fmla="*/ 2237518 w 2478930"/>
                  <a:gd name="connsiteY20" fmla="*/ 1516497 h 2096818"/>
                  <a:gd name="connsiteX21" fmla="*/ 2158682 w 2478930"/>
                  <a:gd name="connsiteY21" fmla="*/ 1490766 h 2096818"/>
                  <a:gd name="connsiteX22" fmla="*/ 1974184 w 2478930"/>
                  <a:gd name="connsiteY22" fmla="*/ 1439304 h 2096818"/>
                  <a:gd name="connsiteX23" fmla="*/ 1527447 w 2478930"/>
                  <a:gd name="connsiteY23" fmla="*/ 1454085 h 2096818"/>
                  <a:gd name="connsiteX24" fmla="*/ 1394958 w 2478930"/>
                  <a:gd name="connsiteY24" fmla="*/ 1524162 h 2096818"/>
                  <a:gd name="connsiteX25" fmla="*/ 1335831 w 2478930"/>
                  <a:gd name="connsiteY25" fmla="*/ 1552630 h 2096818"/>
                  <a:gd name="connsiteX26" fmla="*/ 1225242 w 2478930"/>
                  <a:gd name="connsiteY26" fmla="*/ 1500073 h 2096818"/>
                  <a:gd name="connsiteX27" fmla="*/ 1371417 w 2478930"/>
                  <a:gd name="connsiteY27" fmla="*/ 1481459 h 2096818"/>
                  <a:gd name="connsiteX28" fmla="*/ 1630919 w 2478930"/>
                  <a:gd name="connsiteY28" fmla="*/ 1384009 h 2096818"/>
                  <a:gd name="connsiteX29" fmla="*/ 1832936 w 2478930"/>
                  <a:gd name="connsiteY29" fmla="*/ 1381272 h 2096818"/>
                  <a:gd name="connsiteX30" fmla="*/ 1954475 w 2478930"/>
                  <a:gd name="connsiteY30" fmla="*/ 1396601 h 2096818"/>
                  <a:gd name="connsiteX31" fmla="*/ 2135141 w 2478930"/>
                  <a:gd name="connsiteY31" fmla="*/ 1446969 h 2096818"/>
                  <a:gd name="connsiteX32" fmla="*/ 2206860 w 2478930"/>
                  <a:gd name="connsiteY32" fmla="*/ 1471605 h 2096818"/>
                  <a:gd name="connsiteX33" fmla="*/ 2296097 w 2478930"/>
                  <a:gd name="connsiteY33" fmla="*/ 1382914 h 2096818"/>
                  <a:gd name="connsiteX34" fmla="*/ 2275294 w 2478930"/>
                  <a:gd name="connsiteY34" fmla="*/ 1303531 h 2096818"/>
                  <a:gd name="connsiteX35" fmla="*/ 2235328 w 2478930"/>
                  <a:gd name="connsiteY35" fmla="*/ 1217578 h 2096818"/>
                  <a:gd name="connsiteX36" fmla="*/ 133035 w 2478930"/>
                  <a:gd name="connsiteY36" fmla="*/ 354762 h 2096818"/>
                  <a:gd name="connsiteX37" fmla="*/ 298920 w 2478930"/>
                  <a:gd name="connsiteY37" fmla="*/ 427576 h 2096818"/>
                  <a:gd name="connsiteX38" fmla="*/ 294540 w 2478930"/>
                  <a:gd name="connsiteY38" fmla="*/ 436883 h 2096818"/>
                  <a:gd name="connsiteX39" fmla="*/ 189425 w 2478930"/>
                  <a:gd name="connsiteY39" fmla="*/ 540903 h 2096818"/>
                  <a:gd name="connsiteX40" fmla="*/ 133035 w 2478930"/>
                  <a:gd name="connsiteY40" fmla="*/ 354762 h 2096818"/>
                  <a:gd name="connsiteX41" fmla="*/ 1893158 w 2478930"/>
                  <a:gd name="connsiteY41" fmla="*/ 268261 h 2096818"/>
                  <a:gd name="connsiteX42" fmla="*/ 2057947 w 2478930"/>
                  <a:gd name="connsiteY42" fmla="*/ 378850 h 2096818"/>
                  <a:gd name="connsiteX43" fmla="*/ 2258322 w 2478930"/>
                  <a:gd name="connsiteY43" fmla="*/ 495462 h 2096818"/>
                  <a:gd name="connsiteX44" fmla="*/ 2367817 w 2478930"/>
                  <a:gd name="connsiteY44" fmla="*/ 617001 h 2096818"/>
                  <a:gd name="connsiteX45" fmla="*/ 2384788 w 2478930"/>
                  <a:gd name="connsiteY45" fmla="*/ 642732 h 2096818"/>
                  <a:gd name="connsiteX46" fmla="*/ 2219999 w 2478930"/>
                  <a:gd name="connsiteY46" fmla="*/ 497652 h 2096818"/>
                  <a:gd name="connsiteX47" fmla="*/ 2084226 w 2478930"/>
                  <a:gd name="connsiteY47" fmla="*/ 424838 h 2096818"/>
                  <a:gd name="connsiteX48" fmla="*/ 1963235 w 2478930"/>
                  <a:gd name="connsiteY48" fmla="*/ 354214 h 2096818"/>
                  <a:gd name="connsiteX49" fmla="*/ 1893158 w 2478930"/>
                  <a:gd name="connsiteY49" fmla="*/ 268261 h 2096818"/>
                  <a:gd name="connsiteX50" fmla="*/ 2360698 w 2478930"/>
                  <a:gd name="connsiteY50" fmla="*/ 212966 h 2096818"/>
                  <a:gd name="connsiteX51" fmla="*/ 2441724 w 2478930"/>
                  <a:gd name="connsiteY51" fmla="*/ 406771 h 2096818"/>
                  <a:gd name="connsiteX52" fmla="*/ 2477858 w 2478930"/>
                  <a:gd name="connsiteY52" fmla="*/ 700216 h 2096818"/>
                  <a:gd name="connsiteX53" fmla="*/ 2431322 w 2478930"/>
                  <a:gd name="connsiteY53" fmla="*/ 907709 h 2096818"/>
                  <a:gd name="connsiteX54" fmla="*/ 2431322 w 2478930"/>
                  <a:gd name="connsiteY54" fmla="*/ 810806 h 2096818"/>
                  <a:gd name="connsiteX55" fmla="*/ 2432965 w 2478930"/>
                  <a:gd name="connsiteY55" fmla="*/ 793834 h 2096818"/>
                  <a:gd name="connsiteX56" fmla="*/ 2453221 w 2478930"/>
                  <a:gd name="connsiteY56" fmla="*/ 697479 h 2096818"/>
                  <a:gd name="connsiteX57" fmla="*/ 2411613 w 2478930"/>
                  <a:gd name="connsiteY57" fmla="*/ 335600 h 2096818"/>
                  <a:gd name="connsiteX58" fmla="*/ 2360698 w 2478930"/>
                  <a:gd name="connsiteY58" fmla="*/ 212966 h 2096818"/>
                  <a:gd name="connsiteX59" fmla="*/ 1342401 w 2478930"/>
                  <a:gd name="connsiteY59" fmla="*/ 207492 h 2096818"/>
                  <a:gd name="connsiteX60" fmla="*/ 1337474 w 2478930"/>
                  <a:gd name="connsiteY60" fmla="*/ 413342 h 2096818"/>
                  <a:gd name="connsiteX61" fmla="*/ 1226884 w 2478930"/>
                  <a:gd name="connsiteY61" fmla="*/ 492725 h 2096818"/>
                  <a:gd name="connsiteX62" fmla="*/ 999683 w 2478930"/>
                  <a:gd name="connsiteY62" fmla="*/ 619739 h 2096818"/>
                  <a:gd name="connsiteX63" fmla="*/ 833799 w 2478930"/>
                  <a:gd name="connsiteY63" fmla="*/ 863364 h 2096818"/>
                  <a:gd name="connsiteX64" fmla="*/ 830514 w 2478930"/>
                  <a:gd name="connsiteY64" fmla="*/ 985450 h 2096818"/>
                  <a:gd name="connsiteX65" fmla="*/ 827777 w 2478930"/>
                  <a:gd name="connsiteY65" fmla="*/ 1000780 h 2096818"/>
                  <a:gd name="connsiteX66" fmla="*/ 810805 w 2478930"/>
                  <a:gd name="connsiteY66" fmla="*/ 956435 h 2096818"/>
                  <a:gd name="connsiteX67" fmla="*/ 805878 w 2478930"/>
                  <a:gd name="connsiteY67" fmla="*/ 932346 h 2096818"/>
                  <a:gd name="connsiteX68" fmla="*/ 811900 w 2478930"/>
                  <a:gd name="connsiteY68" fmla="*/ 817377 h 2096818"/>
                  <a:gd name="connsiteX69" fmla="*/ 976142 w 2478930"/>
                  <a:gd name="connsiteY69" fmla="*/ 578131 h 2096818"/>
                  <a:gd name="connsiteX70" fmla="*/ 1131077 w 2478930"/>
                  <a:gd name="connsiteY70" fmla="*/ 488893 h 2096818"/>
                  <a:gd name="connsiteX71" fmla="*/ 1273967 w 2478930"/>
                  <a:gd name="connsiteY71" fmla="*/ 407319 h 2096818"/>
                  <a:gd name="connsiteX72" fmla="*/ 1342401 w 2478930"/>
                  <a:gd name="connsiteY72" fmla="*/ 207492 h 2096818"/>
                  <a:gd name="connsiteX73" fmla="*/ 136868 w 2478930"/>
                  <a:gd name="connsiteY73" fmla="*/ 143985 h 2096818"/>
                  <a:gd name="connsiteX74" fmla="*/ 217894 w 2478930"/>
                  <a:gd name="connsiteY74" fmla="*/ 193805 h 2096818"/>
                  <a:gd name="connsiteX75" fmla="*/ 353667 w 2478930"/>
                  <a:gd name="connsiteY75" fmla="*/ 252385 h 2096818"/>
                  <a:gd name="connsiteX76" fmla="*/ 387063 w 2478930"/>
                  <a:gd name="connsiteY76" fmla="*/ 254574 h 2096818"/>
                  <a:gd name="connsiteX77" fmla="*/ 339433 w 2478930"/>
                  <a:gd name="connsiteY77" fmla="*/ 277021 h 2096818"/>
                  <a:gd name="connsiteX78" fmla="*/ 306037 w 2478930"/>
                  <a:gd name="connsiteY78" fmla="*/ 336148 h 2096818"/>
                  <a:gd name="connsiteX79" fmla="*/ 134678 w 2478930"/>
                  <a:gd name="connsiteY79" fmla="*/ 146175 h 2096818"/>
                  <a:gd name="connsiteX80" fmla="*/ 136868 w 2478930"/>
                  <a:gd name="connsiteY80" fmla="*/ 143985 h 2096818"/>
                  <a:gd name="connsiteX81" fmla="*/ 175191 w 2478930"/>
                  <a:gd name="connsiteY81" fmla="*/ 0 h 2096818"/>
                  <a:gd name="connsiteX82" fmla="*/ 212419 w 2478930"/>
                  <a:gd name="connsiteY82" fmla="*/ 8212 h 2096818"/>
                  <a:gd name="connsiteX83" fmla="*/ 368997 w 2478930"/>
                  <a:gd name="connsiteY83" fmla="*/ 54200 h 2096818"/>
                  <a:gd name="connsiteX84" fmla="*/ 500938 w 2478930"/>
                  <a:gd name="connsiteY84" fmla="*/ 59127 h 2096818"/>
                  <a:gd name="connsiteX85" fmla="*/ 472470 w 2478930"/>
                  <a:gd name="connsiteY85" fmla="*/ 76646 h 2096818"/>
                  <a:gd name="connsiteX86" fmla="*/ 387611 w 2478930"/>
                  <a:gd name="connsiteY86" fmla="*/ 123182 h 2096818"/>
                  <a:gd name="connsiteX87" fmla="*/ 175191 w 2478930"/>
                  <a:gd name="connsiteY87" fmla="*/ 0 h 2096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2478930" h="2096818">
                    <a:moveTo>
                      <a:pt x="218988" y="1963782"/>
                    </a:moveTo>
                    <a:cubicBezTo>
                      <a:pt x="224463" y="1967067"/>
                      <a:pt x="230485" y="1969804"/>
                      <a:pt x="235960" y="1973089"/>
                    </a:cubicBezTo>
                    <a:cubicBezTo>
                      <a:pt x="298919" y="2005938"/>
                      <a:pt x="362973" y="2032764"/>
                      <a:pt x="435787" y="2033859"/>
                    </a:cubicBezTo>
                    <a:cubicBezTo>
                      <a:pt x="454402" y="2033859"/>
                      <a:pt x="472468" y="2033311"/>
                      <a:pt x="490535" y="2028932"/>
                    </a:cubicBezTo>
                    <a:cubicBezTo>
                      <a:pt x="489440" y="2037691"/>
                      <a:pt x="481228" y="2038786"/>
                      <a:pt x="475753" y="2042071"/>
                    </a:cubicBezTo>
                    <a:cubicBezTo>
                      <a:pt x="443999" y="2060138"/>
                      <a:pt x="412246" y="2078204"/>
                      <a:pt x="380493" y="2096818"/>
                    </a:cubicBezTo>
                    <a:cubicBezTo>
                      <a:pt x="326293" y="2053568"/>
                      <a:pt x="271546" y="2009770"/>
                      <a:pt x="217346" y="1966519"/>
                    </a:cubicBezTo>
                    <a:cubicBezTo>
                      <a:pt x="217893" y="1965424"/>
                      <a:pt x="218441" y="1964330"/>
                      <a:pt x="218988" y="1963782"/>
                    </a:cubicBezTo>
                    <a:close/>
                    <a:moveTo>
                      <a:pt x="92523" y="1559747"/>
                    </a:moveTo>
                    <a:cubicBezTo>
                      <a:pt x="165884" y="1570697"/>
                      <a:pt x="239246" y="1581099"/>
                      <a:pt x="312059" y="1592048"/>
                    </a:cubicBezTo>
                    <a:cubicBezTo>
                      <a:pt x="376114" y="1594238"/>
                      <a:pt x="440715" y="1596428"/>
                      <a:pt x="504770" y="1598618"/>
                    </a:cubicBezTo>
                    <a:cubicBezTo>
                      <a:pt x="505317" y="1600260"/>
                      <a:pt x="505317" y="1601355"/>
                      <a:pt x="505865" y="1602998"/>
                    </a:cubicBezTo>
                    <a:cubicBezTo>
                      <a:pt x="446738" y="1632561"/>
                      <a:pt x="387063" y="1662125"/>
                      <a:pt x="326841" y="1692236"/>
                    </a:cubicBezTo>
                    <a:cubicBezTo>
                      <a:pt x="223369" y="1668147"/>
                      <a:pt x="120444" y="1643510"/>
                      <a:pt x="16972" y="1619422"/>
                    </a:cubicBezTo>
                    <a:cubicBezTo>
                      <a:pt x="11497" y="1618327"/>
                      <a:pt x="6022" y="1616137"/>
                      <a:pt x="0" y="1613947"/>
                    </a:cubicBezTo>
                    <a:cubicBezTo>
                      <a:pt x="2737" y="1607377"/>
                      <a:pt x="9307" y="1605188"/>
                      <a:pt x="14782" y="1602450"/>
                    </a:cubicBezTo>
                    <a:cubicBezTo>
                      <a:pt x="41608" y="1589311"/>
                      <a:pt x="67887" y="1576719"/>
                      <a:pt x="92523" y="1559747"/>
                    </a:cubicBezTo>
                    <a:close/>
                    <a:moveTo>
                      <a:pt x="2235328" y="1217578"/>
                    </a:moveTo>
                    <a:cubicBezTo>
                      <a:pt x="2314164" y="1351708"/>
                      <a:pt x="2310879" y="1371965"/>
                      <a:pt x="2316902" y="1417405"/>
                    </a:cubicBezTo>
                    <a:cubicBezTo>
                      <a:pt x="2319091" y="1432186"/>
                      <a:pt x="2319091" y="1446421"/>
                      <a:pt x="2315807" y="1461202"/>
                    </a:cubicBezTo>
                    <a:cubicBezTo>
                      <a:pt x="2307595" y="1502811"/>
                      <a:pt x="2279674" y="1522519"/>
                      <a:pt x="2237518" y="1516497"/>
                    </a:cubicBezTo>
                    <a:cubicBezTo>
                      <a:pt x="2210144" y="1512117"/>
                      <a:pt x="2184413" y="1501716"/>
                      <a:pt x="2158682" y="1490766"/>
                    </a:cubicBezTo>
                    <a:cubicBezTo>
                      <a:pt x="2103387" y="1467225"/>
                      <a:pt x="1974184" y="1438756"/>
                      <a:pt x="1974184" y="1439304"/>
                    </a:cubicBezTo>
                    <a:cubicBezTo>
                      <a:pt x="1824177" y="1414668"/>
                      <a:pt x="1675264" y="1408098"/>
                      <a:pt x="1527447" y="1454085"/>
                    </a:cubicBezTo>
                    <a:cubicBezTo>
                      <a:pt x="1479269" y="1469415"/>
                      <a:pt x="1437114" y="1496788"/>
                      <a:pt x="1394958" y="1524162"/>
                    </a:cubicBezTo>
                    <a:cubicBezTo>
                      <a:pt x="1376345" y="1536206"/>
                      <a:pt x="1356636" y="1545513"/>
                      <a:pt x="1335831" y="1552630"/>
                    </a:cubicBezTo>
                    <a:cubicBezTo>
                      <a:pt x="1279989" y="1570697"/>
                      <a:pt x="1245499" y="1554273"/>
                      <a:pt x="1225242" y="1500073"/>
                    </a:cubicBezTo>
                    <a:cubicBezTo>
                      <a:pt x="1278894" y="1535659"/>
                      <a:pt x="1327620" y="1511022"/>
                      <a:pt x="1371417" y="1481459"/>
                    </a:cubicBezTo>
                    <a:cubicBezTo>
                      <a:pt x="1450253" y="1427259"/>
                      <a:pt x="1536206" y="1394411"/>
                      <a:pt x="1630919" y="1384009"/>
                    </a:cubicBezTo>
                    <a:cubicBezTo>
                      <a:pt x="1698258" y="1376344"/>
                      <a:pt x="1765597" y="1376892"/>
                      <a:pt x="1832936" y="1381272"/>
                    </a:cubicBezTo>
                    <a:cubicBezTo>
                      <a:pt x="1873997" y="1384009"/>
                      <a:pt x="1913962" y="1390031"/>
                      <a:pt x="1954475" y="1396601"/>
                    </a:cubicBezTo>
                    <a:cubicBezTo>
                      <a:pt x="1959950" y="1397148"/>
                      <a:pt x="2084773" y="1424522"/>
                      <a:pt x="2135141" y="1446969"/>
                    </a:cubicBezTo>
                    <a:cubicBezTo>
                      <a:pt x="2158682" y="1457370"/>
                      <a:pt x="2181676" y="1466677"/>
                      <a:pt x="2206860" y="1471605"/>
                    </a:cubicBezTo>
                    <a:cubicBezTo>
                      <a:pt x="2279126" y="1486386"/>
                      <a:pt x="2299930" y="1439304"/>
                      <a:pt x="2296097" y="1382914"/>
                    </a:cubicBezTo>
                    <a:cubicBezTo>
                      <a:pt x="2294455" y="1355541"/>
                      <a:pt x="2284053" y="1321597"/>
                      <a:pt x="2275294" y="1303531"/>
                    </a:cubicBezTo>
                    <a:cubicBezTo>
                      <a:pt x="2248467" y="1250426"/>
                      <a:pt x="2242992" y="1232907"/>
                      <a:pt x="2235328" y="1217578"/>
                    </a:cubicBezTo>
                    <a:close/>
                    <a:moveTo>
                      <a:pt x="133035" y="354762"/>
                    </a:moveTo>
                    <a:cubicBezTo>
                      <a:pt x="191067" y="380493"/>
                      <a:pt x="245268" y="404035"/>
                      <a:pt x="298920" y="427576"/>
                    </a:cubicBezTo>
                    <a:cubicBezTo>
                      <a:pt x="297278" y="430861"/>
                      <a:pt x="296730" y="434693"/>
                      <a:pt x="294540" y="436883"/>
                    </a:cubicBezTo>
                    <a:cubicBezTo>
                      <a:pt x="259501" y="471922"/>
                      <a:pt x="224463" y="506412"/>
                      <a:pt x="189425" y="540903"/>
                    </a:cubicBezTo>
                    <a:cubicBezTo>
                      <a:pt x="170811" y="480134"/>
                      <a:pt x="152744" y="419911"/>
                      <a:pt x="133035" y="354762"/>
                    </a:cubicBezTo>
                    <a:close/>
                    <a:moveTo>
                      <a:pt x="1893158" y="268261"/>
                    </a:moveTo>
                    <a:cubicBezTo>
                      <a:pt x="1932029" y="319176"/>
                      <a:pt x="2016340" y="357499"/>
                      <a:pt x="2057947" y="378850"/>
                    </a:cubicBezTo>
                    <a:cubicBezTo>
                      <a:pt x="2126929" y="414436"/>
                      <a:pt x="2196457" y="447832"/>
                      <a:pt x="2258322" y="495462"/>
                    </a:cubicBezTo>
                    <a:cubicBezTo>
                      <a:pt x="2302120" y="529405"/>
                      <a:pt x="2340990" y="567728"/>
                      <a:pt x="2367817" y="617001"/>
                    </a:cubicBezTo>
                    <a:cubicBezTo>
                      <a:pt x="2371102" y="622476"/>
                      <a:pt x="2382051" y="636710"/>
                      <a:pt x="2384788" y="642732"/>
                    </a:cubicBezTo>
                    <a:cubicBezTo>
                      <a:pt x="2342633" y="585795"/>
                      <a:pt x="2280768" y="533785"/>
                      <a:pt x="2219999" y="497652"/>
                    </a:cubicBezTo>
                    <a:cubicBezTo>
                      <a:pt x="2175654" y="471373"/>
                      <a:pt x="2129666" y="448379"/>
                      <a:pt x="2084226" y="424838"/>
                    </a:cubicBezTo>
                    <a:cubicBezTo>
                      <a:pt x="2043166" y="402939"/>
                      <a:pt x="2001557" y="381588"/>
                      <a:pt x="1963235" y="354214"/>
                    </a:cubicBezTo>
                    <a:cubicBezTo>
                      <a:pt x="1932576" y="330673"/>
                      <a:pt x="1907940" y="303299"/>
                      <a:pt x="1893158" y="268261"/>
                    </a:cubicBezTo>
                    <a:close/>
                    <a:moveTo>
                      <a:pt x="2360698" y="212966"/>
                    </a:moveTo>
                    <a:cubicBezTo>
                      <a:pt x="2413255" y="292897"/>
                      <a:pt x="2428038" y="360783"/>
                      <a:pt x="2441724" y="406771"/>
                    </a:cubicBezTo>
                    <a:cubicBezTo>
                      <a:pt x="2470740" y="502579"/>
                      <a:pt x="2482785" y="600576"/>
                      <a:pt x="2477858" y="700216"/>
                    </a:cubicBezTo>
                    <a:cubicBezTo>
                      <a:pt x="2474573" y="771935"/>
                      <a:pt x="2460338" y="841464"/>
                      <a:pt x="2431322" y="907709"/>
                    </a:cubicBezTo>
                    <a:cubicBezTo>
                      <a:pt x="2432417" y="875408"/>
                      <a:pt x="2433512" y="843107"/>
                      <a:pt x="2431322" y="810806"/>
                    </a:cubicBezTo>
                    <a:cubicBezTo>
                      <a:pt x="2426395" y="804784"/>
                      <a:pt x="2426395" y="798762"/>
                      <a:pt x="2432965" y="793834"/>
                    </a:cubicBezTo>
                    <a:cubicBezTo>
                      <a:pt x="2446652" y="763176"/>
                      <a:pt x="2449937" y="729780"/>
                      <a:pt x="2453221" y="697479"/>
                    </a:cubicBezTo>
                    <a:cubicBezTo>
                      <a:pt x="2466908" y="567728"/>
                      <a:pt x="2453221" y="458781"/>
                      <a:pt x="2411613" y="335600"/>
                    </a:cubicBezTo>
                    <a:cubicBezTo>
                      <a:pt x="2401759" y="301109"/>
                      <a:pt x="2393546" y="279757"/>
                      <a:pt x="2360698" y="212966"/>
                    </a:cubicBezTo>
                    <a:close/>
                    <a:moveTo>
                      <a:pt x="1342401" y="207492"/>
                    </a:moveTo>
                    <a:cubicBezTo>
                      <a:pt x="1386746" y="279758"/>
                      <a:pt x="1391126" y="354214"/>
                      <a:pt x="1337474" y="413342"/>
                    </a:cubicBezTo>
                    <a:cubicBezTo>
                      <a:pt x="1306268" y="447832"/>
                      <a:pt x="1266850" y="470279"/>
                      <a:pt x="1226884" y="492725"/>
                    </a:cubicBezTo>
                    <a:cubicBezTo>
                      <a:pt x="1150786" y="534880"/>
                      <a:pt x="1070855" y="569919"/>
                      <a:pt x="999683" y="619739"/>
                    </a:cubicBezTo>
                    <a:cubicBezTo>
                      <a:pt x="913730" y="679961"/>
                      <a:pt x="852413" y="757702"/>
                      <a:pt x="833799" y="863364"/>
                    </a:cubicBezTo>
                    <a:cubicBezTo>
                      <a:pt x="826682" y="903877"/>
                      <a:pt x="825587" y="944390"/>
                      <a:pt x="830514" y="985450"/>
                    </a:cubicBezTo>
                    <a:cubicBezTo>
                      <a:pt x="831062" y="989830"/>
                      <a:pt x="831062" y="994757"/>
                      <a:pt x="827777" y="1000780"/>
                    </a:cubicBezTo>
                    <a:cubicBezTo>
                      <a:pt x="821755" y="985998"/>
                      <a:pt x="816280" y="971216"/>
                      <a:pt x="810805" y="956435"/>
                    </a:cubicBezTo>
                    <a:cubicBezTo>
                      <a:pt x="809163" y="948223"/>
                      <a:pt x="807520" y="940557"/>
                      <a:pt x="805878" y="932346"/>
                    </a:cubicBezTo>
                    <a:cubicBezTo>
                      <a:pt x="808068" y="894023"/>
                      <a:pt x="804783" y="855699"/>
                      <a:pt x="811900" y="817377"/>
                    </a:cubicBezTo>
                    <a:cubicBezTo>
                      <a:pt x="831609" y="713357"/>
                      <a:pt x="892378" y="638353"/>
                      <a:pt x="976142" y="578131"/>
                    </a:cubicBezTo>
                    <a:cubicBezTo>
                      <a:pt x="1024867" y="543093"/>
                      <a:pt x="1077972" y="516266"/>
                      <a:pt x="1131077" y="488893"/>
                    </a:cubicBezTo>
                    <a:cubicBezTo>
                      <a:pt x="1179802" y="463709"/>
                      <a:pt x="1229074" y="439073"/>
                      <a:pt x="1273967" y="407319"/>
                    </a:cubicBezTo>
                    <a:cubicBezTo>
                      <a:pt x="1344591" y="357499"/>
                      <a:pt x="1371964" y="297825"/>
                      <a:pt x="1342401" y="207492"/>
                    </a:cubicBezTo>
                    <a:close/>
                    <a:moveTo>
                      <a:pt x="136868" y="143985"/>
                    </a:moveTo>
                    <a:cubicBezTo>
                      <a:pt x="163694" y="160409"/>
                      <a:pt x="190520" y="177381"/>
                      <a:pt x="217894" y="193805"/>
                    </a:cubicBezTo>
                    <a:cubicBezTo>
                      <a:pt x="260597" y="219536"/>
                      <a:pt x="303847" y="243625"/>
                      <a:pt x="353667" y="252385"/>
                    </a:cubicBezTo>
                    <a:cubicBezTo>
                      <a:pt x="364617" y="253479"/>
                      <a:pt x="375566" y="253479"/>
                      <a:pt x="387063" y="254574"/>
                    </a:cubicBezTo>
                    <a:cubicBezTo>
                      <a:pt x="371186" y="261691"/>
                      <a:pt x="354215" y="266618"/>
                      <a:pt x="339433" y="277021"/>
                    </a:cubicBezTo>
                    <a:cubicBezTo>
                      <a:pt x="318082" y="291255"/>
                      <a:pt x="310417" y="312606"/>
                      <a:pt x="306037" y="336148"/>
                    </a:cubicBezTo>
                    <a:cubicBezTo>
                      <a:pt x="249100" y="272641"/>
                      <a:pt x="191615" y="209681"/>
                      <a:pt x="134678" y="146175"/>
                    </a:cubicBezTo>
                    <a:cubicBezTo>
                      <a:pt x="135225" y="145627"/>
                      <a:pt x="135773" y="144533"/>
                      <a:pt x="136868" y="143985"/>
                    </a:cubicBezTo>
                    <a:close/>
                    <a:moveTo>
                      <a:pt x="175191" y="0"/>
                    </a:moveTo>
                    <a:cubicBezTo>
                      <a:pt x="191616" y="548"/>
                      <a:pt x="202017" y="4927"/>
                      <a:pt x="212419" y="8212"/>
                    </a:cubicBezTo>
                    <a:cubicBezTo>
                      <a:pt x="264429" y="24089"/>
                      <a:pt x="315344" y="42703"/>
                      <a:pt x="368997" y="54200"/>
                    </a:cubicBezTo>
                    <a:cubicBezTo>
                      <a:pt x="412247" y="62959"/>
                      <a:pt x="456045" y="66244"/>
                      <a:pt x="500938" y="59127"/>
                    </a:cubicBezTo>
                    <a:cubicBezTo>
                      <a:pt x="493821" y="68434"/>
                      <a:pt x="482324" y="71172"/>
                      <a:pt x="472470" y="76646"/>
                    </a:cubicBezTo>
                    <a:cubicBezTo>
                      <a:pt x="444001" y="92523"/>
                      <a:pt x="416080" y="107852"/>
                      <a:pt x="387611" y="123182"/>
                    </a:cubicBezTo>
                    <a:cubicBezTo>
                      <a:pt x="318082" y="82668"/>
                      <a:pt x="248553" y="42703"/>
                      <a:pt x="175191" y="0"/>
                    </a:cubicBez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938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:a16="http://schemas.microsoft.com/office/drawing/2014/main" id="{24142DC1-99D4-4BA0-BC24-985F6A057428}"/>
                  </a:ext>
                </a:extLst>
              </p:cNvPr>
              <p:cNvSpPr/>
              <p:nvPr/>
            </p:nvSpPr>
            <p:spPr>
              <a:xfrm>
                <a:off x="1309327" y="2078897"/>
                <a:ext cx="2585385" cy="3957042"/>
              </a:xfrm>
              <a:custGeom>
                <a:avLst/>
                <a:gdLst>
                  <a:gd name="connsiteX0" fmla="*/ 151872 w 2585385"/>
                  <a:gd name="connsiteY0" fmla="*/ 2347012 h 3957042"/>
                  <a:gd name="connsiteX1" fmla="*/ 186363 w 2585385"/>
                  <a:gd name="connsiteY1" fmla="*/ 2347012 h 3957042"/>
                  <a:gd name="connsiteX2" fmla="*/ 454625 w 2585385"/>
                  <a:gd name="connsiteY2" fmla="*/ 2410519 h 3957042"/>
                  <a:gd name="connsiteX3" fmla="*/ 478713 w 2585385"/>
                  <a:gd name="connsiteY3" fmla="*/ 2425301 h 3957042"/>
                  <a:gd name="connsiteX4" fmla="*/ 501160 w 2585385"/>
                  <a:gd name="connsiteY4" fmla="*/ 2590090 h 3957042"/>
                  <a:gd name="connsiteX5" fmla="*/ 561929 w 2585385"/>
                  <a:gd name="connsiteY5" fmla="*/ 2694657 h 3957042"/>
                  <a:gd name="connsiteX6" fmla="*/ 632006 w 2585385"/>
                  <a:gd name="connsiteY6" fmla="*/ 2739549 h 3957042"/>
                  <a:gd name="connsiteX7" fmla="*/ 656095 w 2585385"/>
                  <a:gd name="connsiteY7" fmla="*/ 2753784 h 3957042"/>
                  <a:gd name="connsiteX8" fmla="*/ 641860 w 2585385"/>
                  <a:gd name="connsiteY8" fmla="*/ 2761996 h 3957042"/>
                  <a:gd name="connsiteX9" fmla="*/ 599705 w 2585385"/>
                  <a:gd name="connsiteY9" fmla="*/ 2774588 h 3957042"/>
                  <a:gd name="connsiteX10" fmla="*/ 400972 w 2585385"/>
                  <a:gd name="connsiteY10" fmla="*/ 2718745 h 3957042"/>
                  <a:gd name="connsiteX11" fmla="*/ 394950 w 2585385"/>
                  <a:gd name="connsiteY11" fmla="*/ 2714913 h 3957042"/>
                  <a:gd name="connsiteX12" fmla="*/ 526344 w 2585385"/>
                  <a:gd name="connsiteY12" fmla="*/ 2814553 h 3957042"/>
                  <a:gd name="connsiteX13" fmla="*/ 532913 w 2585385"/>
                  <a:gd name="connsiteY13" fmla="*/ 2830430 h 3957042"/>
                  <a:gd name="connsiteX14" fmla="*/ 552075 w 2585385"/>
                  <a:gd name="connsiteY14" fmla="*/ 2991934 h 3957042"/>
                  <a:gd name="connsiteX15" fmla="*/ 593135 w 2585385"/>
                  <a:gd name="connsiteY15" fmla="*/ 3314943 h 3957042"/>
                  <a:gd name="connsiteX16" fmla="*/ 615581 w 2585385"/>
                  <a:gd name="connsiteY16" fmla="*/ 3488491 h 3957042"/>
                  <a:gd name="connsiteX17" fmla="*/ 617771 w 2585385"/>
                  <a:gd name="connsiteY17" fmla="*/ 3518601 h 3957042"/>
                  <a:gd name="connsiteX18" fmla="*/ 612297 w 2585385"/>
                  <a:gd name="connsiteY18" fmla="*/ 3549807 h 3957042"/>
                  <a:gd name="connsiteX19" fmla="*/ 629816 w 2585385"/>
                  <a:gd name="connsiteY19" fmla="*/ 3688318 h 3957042"/>
                  <a:gd name="connsiteX20" fmla="*/ 537841 w 2585385"/>
                  <a:gd name="connsiteY20" fmla="*/ 3906759 h 3957042"/>
                  <a:gd name="connsiteX21" fmla="*/ 496233 w 2585385"/>
                  <a:gd name="connsiteY21" fmla="*/ 3947820 h 3957042"/>
                  <a:gd name="connsiteX22" fmla="*/ 478166 w 2585385"/>
                  <a:gd name="connsiteY22" fmla="*/ 3956579 h 3957042"/>
                  <a:gd name="connsiteX23" fmla="*/ 420134 w 2585385"/>
                  <a:gd name="connsiteY23" fmla="*/ 3946177 h 3957042"/>
                  <a:gd name="connsiteX24" fmla="*/ 364292 w 2585385"/>
                  <a:gd name="connsiteY24" fmla="*/ 3931943 h 3957042"/>
                  <a:gd name="connsiteX25" fmla="*/ 349510 w 2585385"/>
                  <a:gd name="connsiteY25" fmla="*/ 3892525 h 3957042"/>
                  <a:gd name="connsiteX26" fmla="*/ 367029 w 2585385"/>
                  <a:gd name="connsiteY26" fmla="*/ 3770438 h 3957042"/>
                  <a:gd name="connsiteX27" fmla="*/ 376884 w 2585385"/>
                  <a:gd name="connsiteY27" fmla="*/ 3709122 h 3957042"/>
                  <a:gd name="connsiteX28" fmla="*/ 339108 w 2585385"/>
                  <a:gd name="connsiteY28" fmla="*/ 3767701 h 3957042"/>
                  <a:gd name="connsiteX29" fmla="*/ 323231 w 2585385"/>
                  <a:gd name="connsiteY29" fmla="*/ 3784673 h 3957042"/>
                  <a:gd name="connsiteX30" fmla="*/ 302975 w 2585385"/>
                  <a:gd name="connsiteY30" fmla="*/ 3606745 h 3957042"/>
                  <a:gd name="connsiteX31" fmla="*/ 265747 w 2585385"/>
                  <a:gd name="connsiteY31" fmla="*/ 3296875 h 3957042"/>
                  <a:gd name="connsiteX32" fmla="*/ 225234 w 2585385"/>
                  <a:gd name="connsiteY32" fmla="*/ 2969487 h 3957042"/>
                  <a:gd name="connsiteX33" fmla="*/ 184173 w 2585385"/>
                  <a:gd name="connsiteY33" fmla="*/ 2645932 h 3957042"/>
                  <a:gd name="connsiteX34" fmla="*/ 144756 w 2585385"/>
                  <a:gd name="connsiteY34" fmla="*/ 2359604 h 3957042"/>
                  <a:gd name="connsiteX35" fmla="*/ 151872 w 2585385"/>
                  <a:gd name="connsiteY35" fmla="*/ 2347012 h 3957042"/>
                  <a:gd name="connsiteX36" fmla="*/ 1854989 w 2585385"/>
                  <a:gd name="connsiteY36" fmla="*/ 1568643 h 3957042"/>
                  <a:gd name="connsiteX37" fmla="*/ 2004517 w 2585385"/>
                  <a:gd name="connsiteY37" fmla="*/ 1597523 h 3957042"/>
                  <a:gd name="connsiteX38" fmla="*/ 2364206 w 2585385"/>
                  <a:gd name="connsiteY38" fmla="*/ 1903560 h 3957042"/>
                  <a:gd name="connsiteX39" fmla="*/ 2386653 w 2585385"/>
                  <a:gd name="connsiteY39" fmla="*/ 1947905 h 3957042"/>
                  <a:gd name="connsiteX40" fmla="*/ 2365849 w 2585385"/>
                  <a:gd name="connsiteY40" fmla="*/ 1917247 h 3957042"/>
                  <a:gd name="connsiteX41" fmla="*/ 2114559 w 2585385"/>
                  <a:gd name="connsiteY41" fmla="*/ 1681286 h 3957042"/>
                  <a:gd name="connsiteX42" fmla="*/ 1886263 w 2585385"/>
                  <a:gd name="connsiteY42" fmla="*/ 1612304 h 3957042"/>
                  <a:gd name="connsiteX43" fmla="*/ 1602673 w 2585385"/>
                  <a:gd name="connsiteY43" fmla="*/ 1717419 h 3957042"/>
                  <a:gd name="connsiteX44" fmla="*/ 1373830 w 2585385"/>
                  <a:gd name="connsiteY44" fmla="*/ 2136235 h 3957042"/>
                  <a:gd name="connsiteX45" fmla="*/ 1376019 w 2585385"/>
                  <a:gd name="connsiteY45" fmla="*/ 2218904 h 3957042"/>
                  <a:gd name="connsiteX46" fmla="*/ 1367260 w 2585385"/>
                  <a:gd name="connsiteY46" fmla="*/ 2213429 h 3957042"/>
                  <a:gd name="connsiteX47" fmla="*/ 1351931 w 2585385"/>
                  <a:gd name="connsiteY47" fmla="*/ 2095723 h 3957042"/>
                  <a:gd name="connsiteX48" fmla="*/ 1518910 w 2585385"/>
                  <a:gd name="connsiteY48" fmla="*/ 1736033 h 3957042"/>
                  <a:gd name="connsiteX49" fmla="*/ 1705050 w 2585385"/>
                  <a:gd name="connsiteY49" fmla="*/ 1598070 h 3957042"/>
                  <a:gd name="connsiteX50" fmla="*/ 1854989 w 2585385"/>
                  <a:gd name="connsiteY50" fmla="*/ 1568643 h 3957042"/>
                  <a:gd name="connsiteX51" fmla="*/ 2537755 w 2585385"/>
                  <a:gd name="connsiteY51" fmla="*/ 1375249 h 3957042"/>
                  <a:gd name="connsiteX52" fmla="*/ 2582101 w 2585385"/>
                  <a:gd name="connsiteY52" fmla="*/ 1504453 h 3957042"/>
                  <a:gd name="connsiteX53" fmla="*/ 2585385 w 2585385"/>
                  <a:gd name="connsiteY53" fmla="*/ 1527447 h 3957042"/>
                  <a:gd name="connsiteX54" fmla="*/ 2584290 w 2585385"/>
                  <a:gd name="connsiteY54" fmla="*/ 1544419 h 3957042"/>
                  <a:gd name="connsiteX55" fmla="*/ 2564034 w 2585385"/>
                  <a:gd name="connsiteY55" fmla="*/ 1598618 h 3957042"/>
                  <a:gd name="connsiteX56" fmla="*/ 2561297 w 2585385"/>
                  <a:gd name="connsiteY56" fmla="*/ 1598071 h 3957042"/>
                  <a:gd name="connsiteX57" fmla="*/ 2564034 w 2585385"/>
                  <a:gd name="connsiteY57" fmla="*/ 1564675 h 3957042"/>
                  <a:gd name="connsiteX58" fmla="*/ 2537755 w 2585385"/>
                  <a:gd name="connsiteY58" fmla="*/ 1375249 h 3957042"/>
                  <a:gd name="connsiteX59" fmla="*/ 1292890 w 2585385"/>
                  <a:gd name="connsiteY59" fmla="*/ 768590 h 3957042"/>
                  <a:gd name="connsiteX60" fmla="*/ 1421461 w 2585385"/>
                  <a:gd name="connsiteY60" fmla="*/ 819018 h 3957042"/>
                  <a:gd name="connsiteX61" fmla="*/ 1486609 w 2585385"/>
                  <a:gd name="connsiteY61" fmla="*/ 920300 h 3957042"/>
                  <a:gd name="connsiteX62" fmla="*/ 1466901 w 2585385"/>
                  <a:gd name="connsiteY62" fmla="*/ 891284 h 3957042"/>
                  <a:gd name="connsiteX63" fmla="*/ 1313609 w 2585385"/>
                  <a:gd name="connsiteY63" fmla="*/ 810806 h 3957042"/>
                  <a:gd name="connsiteX64" fmla="*/ 1184952 w 2585385"/>
                  <a:gd name="connsiteY64" fmla="*/ 873765 h 3957042"/>
                  <a:gd name="connsiteX65" fmla="*/ 1027828 w 2585385"/>
                  <a:gd name="connsiteY65" fmla="*/ 1090564 h 3957042"/>
                  <a:gd name="connsiteX66" fmla="*/ 935305 w 2585385"/>
                  <a:gd name="connsiteY66" fmla="*/ 1507191 h 3957042"/>
                  <a:gd name="connsiteX67" fmla="*/ 958847 w 2585385"/>
                  <a:gd name="connsiteY67" fmla="*/ 1665958 h 3957042"/>
                  <a:gd name="connsiteX68" fmla="*/ 963774 w 2585385"/>
                  <a:gd name="connsiteY68" fmla="*/ 1690046 h 3957042"/>
                  <a:gd name="connsiteX69" fmla="*/ 957752 w 2585385"/>
                  <a:gd name="connsiteY69" fmla="*/ 1690046 h 3957042"/>
                  <a:gd name="connsiteX70" fmla="*/ 931473 w 2585385"/>
                  <a:gd name="connsiteY70" fmla="*/ 1607378 h 3957042"/>
                  <a:gd name="connsiteX71" fmla="*/ 938590 w 2585385"/>
                  <a:gd name="connsiteY71" fmla="*/ 1237287 h 3957042"/>
                  <a:gd name="connsiteX72" fmla="*/ 1121993 w 2585385"/>
                  <a:gd name="connsiteY72" fmla="*/ 871575 h 3957042"/>
                  <a:gd name="connsiteX73" fmla="*/ 1244627 w 2585385"/>
                  <a:gd name="connsiteY73" fmla="*/ 780694 h 3957042"/>
                  <a:gd name="connsiteX74" fmla="*/ 1292890 w 2585385"/>
                  <a:gd name="connsiteY74" fmla="*/ 768590 h 3957042"/>
                  <a:gd name="connsiteX75" fmla="*/ 2194833 w 2585385"/>
                  <a:gd name="connsiteY75" fmla="*/ 672022 h 3957042"/>
                  <a:gd name="connsiteX76" fmla="*/ 2307270 w 2585385"/>
                  <a:gd name="connsiteY76" fmla="*/ 697479 h 3957042"/>
                  <a:gd name="connsiteX77" fmla="*/ 2454540 w 2585385"/>
                  <a:gd name="connsiteY77" fmla="*/ 841464 h 3957042"/>
                  <a:gd name="connsiteX78" fmla="*/ 2507645 w 2585385"/>
                  <a:gd name="connsiteY78" fmla="*/ 937272 h 3957042"/>
                  <a:gd name="connsiteX79" fmla="*/ 2426072 w 2585385"/>
                  <a:gd name="connsiteY79" fmla="*/ 821208 h 3957042"/>
                  <a:gd name="connsiteX80" fmla="*/ 2276065 w 2585385"/>
                  <a:gd name="connsiteY80" fmla="*/ 719378 h 3957042"/>
                  <a:gd name="connsiteX81" fmla="*/ 2149051 w 2585385"/>
                  <a:gd name="connsiteY81" fmla="*/ 744014 h 3957042"/>
                  <a:gd name="connsiteX82" fmla="*/ 2038462 w 2585385"/>
                  <a:gd name="connsiteY82" fmla="*/ 955886 h 3957042"/>
                  <a:gd name="connsiteX83" fmla="*/ 2046126 w 2585385"/>
                  <a:gd name="connsiteY83" fmla="*/ 1001326 h 3957042"/>
                  <a:gd name="connsiteX84" fmla="*/ 2017658 w 2585385"/>
                  <a:gd name="connsiteY84" fmla="*/ 926869 h 3957042"/>
                  <a:gd name="connsiteX85" fmla="*/ 2034082 w 2585385"/>
                  <a:gd name="connsiteY85" fmla="*/ 833252 h 3957042"/>
                  <a:gd name="connsiteX86" fmla="*/ 2095946 w 2585385"/>
                  <a:gd name="connsiteY86" fmla="*/ 730327 h 3957042"/>
                  <a:gd name="connsiteX87" fmla="*/ 2194833 w 2585385"/>
                  <a:gd name="connsiteY87" fmla="*/ 672022 h 3957042"/>
                  <a:gd name="connsiteX88" fmla="*/ 1327295 w 2585385"/>
                  <a:gd name="connsiteY88" fmla="*/ 0 h 3957042"/>
                  <a:gd name="connsiteX89" fmla="*/ 1351931 w 2585385"/>
                  <a:gd name="connsiteY89" fmla="*/ 0 h 3957042"/>
                  <a:gd name="connsiteX90" fmla="*/ 1412153 w 2585385"/>
                  <a:gd name="connsiteY90" fmla="*/ 0 h 3957042"/>
                  <a:gd name="connsiteX91" fmla="*/ 1539714 w 2585385"/>
                  <a:gd name="connsiteY91" fmla="*/ 0 h 3957042"/>
                  <a:gd name="connsiteX92" fmla="*/ 1607600 w 2585385"/>
                  <a:gd name="connsiteY92" fmla="*/ 2737 h 3957042"/>
                  <a:gd name="connsiteX93" fmla="*/ 2093208 w 2585385"/>
                  <a:gd name="connsiteY93" fmla="*/ 71171 h 3957042"/>
                  <a:gd name="connsiteX94" fmla="*/ 2073499 w 2585385"/>
                  <a:gd name="connsiteY94" fmla="*/ 81573 h 3957042"/>
                  <a:gd name="connsiteX95" fmla="*/ 1839728 w 2585385"/>
                  <a:gd name="connsiteY95" fmla="*/ 76099 h 3957042"/>
                  <a:gd name="connsiteX96" fmla="*/ 1645376 w 2585385"/>
                  <a:gd name="connsiteY96" fmla="*/ 85406 h 3957042"/>
                  <a:gd name="connsiteX97" fmla="*/ 1361786 w 2585385"/>
                  <a:gd name="connsiteY97" fmla="*/ 118254 h 3957042"/>
                  <a:gd name="connsiteX98" fmla="*/ 905741 w 2585385"/>
                  <a:gd name="connsiteY98" fmla="*/ 258954 h 3957042"/>
                  <a:gd name="connsiteX99" fmla="*/ 682373 w 2585385"/>
                  <a:gd name="connsiteY99" fmla="*/ 411699 h 3957042"/>
                  <a:gd name="connsiteX100" fmla="*/ 583828 w 2585385"/>
                  <a:gd name="connsiteY100" fmla="*/ 520646 h 3957042"/>
                  <a:gd name="connsiteX101" fmla="*/ 575069 w 2585385"/>
                  <a:gd name="connsiteY101" fmla="*/ 564991 h 3957042"/>
                  <a:gd name="connsiteX102" fmla="*/ 625983 w 2585385"/>
                  <a:gd name="connsiteY102" fmla="*/ 725401 h 3957042"/>
                  <a:gd name="connsiteX103" fmla="*/ 652809 w 2585385"/>
                  <a:gd name="connsiteY103" fmla="*/ 771388 h 3957042"/>
                  <a:gd name="connsiteX104" fmla="*/ 655547 w 2585385"/>
                  <a:gd name="connsiteY104" fmla="*/ 793834 h 3957042"/>
                  <a:gd name="connsiteX105" fmla="*/ 558097 w 2585385"/>
                  <a:gd name="connsiteY105" fmla="*/ 800952 h 3957042"/>
                  <a:gd name="connsiteX106" fmla="*/ 352248 w 2585385"/>
                  <a:gd name="connsiteY106" fmla="*/ 741825 h 3957042"/>
                  <a:gd name="connsiteX107" fmla="*/ 430536 w 2585385"/>
                  <a:gd name="connsiteY107" fmla="*/ 781790 h 3957042"/>
                  <a:gd name="connsiteX108" fmla="*/ 507182 w 2585385"/>
                  <a:gd name="connsiteY108" fmla="*/ 826135 h 3957042"/>
                  <a:gd name="connsiteX109" fmla="*/ 544958 w 2585385"/>
                  <a:gd name="connsiteY109" fmla="*/ 851866 h 3957042"/>
                  <a:gd name="connsiteX110" fmla="*/ 556455 w 2585385"/>
                  <a:gd name="connsiteY110" fmla="*/ 972311 h 3957042"/>
                  <a:gd name="connsiteX111" fmla="*/ 545505 w 2585385"/>
                  <a:gd name="connsiteY111" fmla="*/ 989829 h 3957042"/>
                  <a:gd name="connsiteX112" fmla="*/ 445865 w 2585385"/>
                  <a:gd name="connsiteY112" fmla="*/ 974501 h 3957042"/>
                  <a:gd name="connsiteX113" fmla="*/ 318852 w 2585385"/>
                  <a:gd name="connsiteY113" fmla="*/ 902782 h 3957042"/>
                  <a:gd name="connsiteX114" fmla="*/ 467217 w 2585385"/>
                  <a:gd name="connsiteY114" fmla="*/ 1067023 h 3957042"/>
                  <a:gd name="connsiteX115" fmla="*/ 456815 w 2585385"/>
                  <a:gd name="connsiteY115" fmla="*/ 1161188 h 3957042"/>
                  <a:gd name="connsiteX116" fmla="*/ 422871 w 2585385"/>
                  <a:gd name="connsiteY116" fmla="*/ 1156261 h 3957042"/>
                  <a:gd name="connsiteX117" fmla="*/ 322137 w 2585385"/>
                  <a:gd name="connsiteY117" fmla="*/ 1111916 h 3957042"/>
                  <a:gd name="connsiteX118" fmla="*/ 302975 w 2585385"/>
                  <a:gd name="connsiteY118" fmla="*/ 1105346 h 3957042"/>
                  <a:gd name="connsiteX119" fmla="*/ 304618 w 2585385"/>
                  <a:gd name="connsiteY119" fmla="*/ 1123960 h 3957042"/>
                  <a:gd name="connsiteX120" fmla="*/ 344035 w 2585385"/>
                  <a:gd name="connsiteY120" fmla="*/ 1263565 h 3957042"/>
                  <a:gd name="connsiteX121" fmla="*/ 349510 w 2585385"/>
                  <a:gd name="connsiteY121" fmla="*/ 1272873 h 3957042"/>
                  <a:gd name="connsiteX122" fmla="*/ 354438 w 2585385"/>
                  <a:gd name="connsiteY122" fmla="*/ 1352256 h 3957042"/>
                  <a:gd name="connsiteX123" fmla="*/ 381811 w 2585385"/>
                  <a:gd name="connsiteY123" fmla="*/ 1604094 h 3957042"/>
                  <a:gd name="connsiteX124" fmla="*/ 437653 w 2585385"/>
                  <a:gd name="connsiteY124" fmla="*/ 2042071 h 3957042"/>
                  <a:gd name="connsiteX125" fmla="*/ 470502 w 2585385"/>
                  <a:gd name="connsiteY125" fmla="*/ 2297193 h 3957042"/>
                  <a:gd name="connsiteX126" fmla="*/ 467217 w 2585385"/>
                  <a:gd name="connsiteY126" fmla="*/ 2324567 h 3957042"/>
                  <a:gd name="connsiteX127" fmla="*/ 445865 w 2585385"/>
                  <a:gd name="connsiteY127" fmla="*/ 2328946 h 3957042"/>
                  <a:gd name="connsiteX128" fmla="*/ 266842 w 2585385"/>
                  <a:gd name="connsiteY128" fmla="*/ 2302120 h 3957042"/>
                  <a:gd name="connsiteX129" fmla="*/ 245491 w 2585385"/>
                  <a:gd name="connsiteY129" fmla="*/ 2293361 h 3957042"/>
                  <a:gd name="connsiteX130" fmla="*/ 145850 w 2585385"/>
                  <a:gd name="connsiteY130" fmla="*/ 2262155 h 3957042"/>
                  <a:gd name="connsiteX131" fmla="*/ 127237 w 2585385"/>
                  <a:gd name="connsiteY131" fmla="*/ 2240256 h 3957042"/>
                  <a:gd name="connsiteX132" fmla="*/ 68110 w 2585385"/>
                  <a:gd name="connsiteY132" fmla="*/ 1786949 h 3957042"/>
                  <a:gd name="connsiteX133" fmla="*/ 28144 w 2585385"/>
                  <a:gd name="connsiteY133" fmla="*/ 1479270 h 3957042"/>
                  <a:gd name="connsiteX134" fmla="*/ 6245 w 2585385"/>
                  <a:gd name="connsiteY134" fmla="*/ 1323240 h 3957042"/>
                  <a:gd name="connsiteX135" fmla="*/ 9530 w 2585385"/>
                  <a:gd name="connsiteY135" fmla="*/ 1023773 h 3957042"/>
                  <a:gd name="connsiteX136" fmla="*/ 103696 w 2585385"/>
                  <a:gd name="connsiteY136" fmla="*/ 669010 h 3957042"/>
                  <a:gd name="connsiteX137" fmla="*/ 560834 w 2585385"/>
                  <a:gd name="connsiteY137" fmla="*/ 188331 h 3957042"/>
                  <a:gd name="connsiteX138" fmla="*/ 1048084 w 2585385"/>
                  <a:gd name="connsiteY138" fmla="*/ 31753 h 3957042"/>
                  <a:gd name="connsiteX139" fmla="*/ 1310871 w 2585385"/>
                  <a:gd name="connsiteY139" fmla="*/ 3832 h 3957042"/>
                  <a:gd name="connsiteX140" fmla="*/ 1327295 w 2585385"/>
                  <a:gd name="connsiteY140" fmla="*/ 0 h 3957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</a:cxnLst>
                <a:rect l="l" t="t" r="r" b="b"/>
                <a:pathLst>
                  <a:path w="2585385" h="3957042">
                    <a:moveTo>
                      <a:pt x="151872" y="2347012"/>
                    </a:moveTo>
                    <a:cubicBezTo>
                      <a:pt x="163370" y="2343727"/>
                      <a:pt x="174866" y="2344275"/>
                      <a:pt x="186363" y="2347012"/>
                    </a:cubicBezTo>
                    <a:cubicBezTo>
                      <a:pt x="275602" y="2368364"/>
                      <a:pt x="365387" y="2388620"/>
                      <a:pt x="454625" y="2410519"/>
                    </a:cubicBezTo>
                    <a:cubicBezTo>
                      <a:pt x="463932" y="2412709"/>
                      <a:pt x="475429" y="2412709"/>
                      <a:pt x="478713" y="2425301"/>
                    </a:cubicBezTo>
                    <a:cubicBezTo>
                      <a:pt x="486926" y="2480048"/>
                      <a:pt x="495138" y="2534795"/>
                      <a:pt x="501160" y="2590090"/>
                    </a:cubicBezTo>
                    <a:cubicBezTo>
                      <a:pt x="506087" y="2632792"/>
                      <a:pt x="526344" y="2668378"/>
                      <a:pt x="561929" y="2694657"/>
                    </a:cubicBezTo>
                    <a:cubicBezTo>
                      <a:pt x="584376" y="2711081"/>
                      <a:pt x="607917" y="2725863"/>
                      <a:pt x="632006" y="2739549"/>
                    </a:cubicBezTo>
                    <a:cubicBezTo>
                      <a:pt x="640218" y="2743929"/>
                      <a:pt x="647883" y="2748856"/>
                      <a:pt x="656095" y="2753784"/>
                    </a:cubicBezTo>
                    <a:cubicBezTo>
                      <a:pt x="652810" y="2760901"/>
                      <a:pt x="645693" y="2758164"/>
                      <a:pt x="641860" y="2761996"/>
                    </a:cubicBezTo>
                    <a:cubicBezTo>
                      <a:pt x="629816" y="2772398"/>
                      <a:pt x="615034" y="2774040"/>
                      <a:pt x="599705" y="2774588"/>
                    </a:cubicBezTo>
                    <a:cubicBezTo>
                      <a:pt x="527439" y="2776778"/>
                      <a:pt x="461195" y="2757616"/>
                      <a:pt x="400972" y="2718745"/>
                    </a:cubicBezTo>
                    <a:cubicBezTo>
                      <a:pt x="398782" y="2717103"/>
                      <a:pt x="396593" y="2715460"/>
                      <a:pt x="394950" y="2714913"/>
                    </a:cubicBezTo>
                    <a:cubicBezTo>
                      <a:pt x="442033" y="2742834"/>
                      <a:pt x="482546" y="2780610"/>
                      <a:pt x="526344" y="2814553"/>
                    </a:cubicBezTo>
                    <a:cubicBezTo>
                      <a:pt x="532366" y="2818386"/>
                      <a:pt x="533461" y="2823860"/>
                      <a:pt x="532913" y="2830430"/>
                    </a:cubicBezTo>
                    <a:cubicBezTo>
                      <a:pt x="539483" y="2884082"/>
                      <a:pt x="545506" y="2938281"/>
                      <a:pt x="552075" y="2991934"/>
                    </a:cubicBezTo>
                    <a:cubicBezTo>
                      <a:pt x="565762" y="3099786"/>
                      <a:pt x="579449" y="3207091"/>
                      <a:pt x="593135" y="3314943"/>
                    </a:cubicBezTo>
                    <a:cubicBezTo>
                      <a:pt x="600800" y="3372974"/>
                      <a:pt x="608465" y="3431006"/>
                      <a:pt x="615581" y="3488491"/>
                    </a:cubicBezTo>
                    <a:cubicBezTo>
                      <a:pt x="616676" y="3498345"/>
                      <a:pt x="617224" y="3508200"/>
                      <a:pt x="617771" y="3518601"/>
                    </a:cubicBezTo>
                    <a:cubicBezTo>
                      <a:pt x="609012" y="3527909"/>
                      <a:pt x="609559" y="3538311"/>
                      <a:pt x="612297" y="3549807"/>
                    </a:cubicBezTo>
                    <a:cubicBezTo>
                      <a:pt x="623246" y="3595248"/>
                      <a:pt x="632006" y="3640688"/>
                      <a:pt x="629816" y="3688318"/>
                    </a:cubicBezTo>
                    <a:cubicBezTo>
                      <a:pt x="626531" y="3772628"/>
                      <a:pt x="597515" y="3845990"/>
                      <a:pt x="537841" y="3906759"/>
                    </a:cubicBezTo>
                    <a:cubicBezTo>
                      <a:pt x="524154" y="3920446"/>
                      <a:pt x="510467" y="3934680"/>
                      <a:pt x="496233" y="3947820"/>
                    </a:cubicBezTo>
                    <a:cubicBezTo>
                      <a:pt x="491306" y="3952747"/>
                      <a:pt x="486378" y="3958769"/>
                      <a:pt x="478166" y="3956579"/>
                    </a:cubicBezTo>
                    <a:cubicBezTo>
                      <a:pt x="459005" y="3951652"/>
                      <a:pt x="439296" y="3950010"/>
                      <a:pt x="420134" y="3946177"/>
                    </a:cubicBezTo>
                    <a:cubicBezTo>
                      <a:pt x="401520" y="3942345"/>
                      <a:pt x="382359" y="3938512"/>
                      <a:pt x="364292" y="3931943"/>
                    </a:cubicBezTo>
                    <a:cubicBezTo>
                      <a:pt x="350058" y="3922089"/>
                      <a:pt x="350605" y="3906759"/>
                      <a:pt x="349510" y="3892525"/>
                    </a:cubicBezTo>
                    <a:cubicBezTo>
                      <a:pt x="347320" y="3850917"/>
                      <a:pt x="359365" y="3810952"/>
                      <a:pt x="367029" y="3770438"/>
                    </a:cubicBezTo>
                    <a:cubicBezTo>
                      <a:pt x="370861" y="3751277"/>
                      <a:pt x="378526" y="3732116"/>
                      <a:pt x="376884" y="3709122"/>
                    </a:cubicBezTo>
                    <a:cubicBezTo>
                      <a:pt x="358270" y="3726641"/>
                      <a:pt x="347320" y="3746350"/>
                      <a:pt x="339108" y="3767701"/>
                    </a:cubicBezTo>
                    <a:cubicBezTo>
                      <a:pt x="336371" y="3775366"/>
                      <a:pt x="335823" y="3786316"/>
                      <a:pt x="323231" y="3784673"/>
                    </a:cubicBezTo>
                    <a:cubicBezTo>
                      <a:pt x="319946" y="3724999"/>
                      <a:pt x="310092" y="3665872"/>
                      <a:pt x="302975" y="3606745"/>
                    </a:cubicBezTo>
                    <a:cubicBezTo>
                      <a:pt x="290930" y="3503273"/>
                      <a:pt x="278339" y="3400348"/>
                      <a:pt x="265747" y="3296875"/>
                    </a:cubicBezTo>
                    <a:cubicBezTo>
                      <a:pt x="252608" y="3187929"/>
                      <a:pt x="238921" y="3078434"/>
                      <a:pt x="225234" y="2969487"/>
                    </a:cubicBezTo>
                    <a:cubicBezTo>
                      <a:pt x="211547" y="2861636"/>
                      <a:pt x="198408" y="2753784"/>
                      <a:pt x="184173" y="2645932"/>
                    </a:cubicBezTo>
                    <a:cubicBezTo>
                      <a:pt x="171582" y="2550671"/>
                      <a:pt x="158442" y="2454864"/>
                      <a:pt x="144756" y="2359604"/>
                    </a:cubicBezTo>
                    <a:cubicBezTo>
                      <a:pt x="143661" y="2352487"/>
                      <a:pt x="140923" y="2346465"/>
                      <a:pt x="151872" y="2347012"/>
                    </a:cubicBezTo>
                    <a:close/>
                    <a:moveTo>
                      <a:pt x="1854989" y="1568643"/>
                    </a:moveTo>
                    <a:cubicBezTo>
                      <a:pt x="1905014" y="1569054"/>
                      <a:pt x="1954971" y="1579182"/>
                      <a:pt x="2004517" y="1597523"/>
                    </a:cubicBezTo>
                    <a:cubicBezTo>
                      <a:pt x="2161094" y="1655554"/>
                      <a:pt x="2273873" y="1766691"/>
                      <a:pt x="2364206" y="1903560"/>
                    </a:cubicBezTo>
                    <a:cubicBezTo>
                      <a:pt x="2370776" y="1915057"/>
                      <a:pt x="2377893" y="1931481"/>
                      <a:pt x="2386653" y="1947905"/>
                    </a:cubicBezTo>
                    <a:cubicBezTo>
                      <a:pt x="2374061" y="1931481"/>
                      <a:pt x="2371323" y="1924363"/>
                      <a:pt x="2365849" y="1917247"/>
                    </a:cubicBezTo>
                    <a:cubicBezTo>
                      <a:pt x="2298509" y="1821438"/>
                      <a:pt x="2216389" y="1740412"/>
                      <a:pt x="2114559" y="1681286"/>
                    </a:cubicBezTo>
                    <a:cubicBezTo>
                      <a:pt x="2043935" y="1640225"/>
                      <a:pt x="1967836" y="1615589"/>
                      <a:pt x="1886263" y="1612304"/>
                    </a:cubicBezTo>
                    <a:cubicBezTo>
                      <a:pt x="1777316" y="1608472"/>
                      <a:pt x="1683151" y="1646795"/>
                      <a:pt x="1602673" y="1717419"/>
                    </a:cubicBezTo>
                    <a:cubicBezTo>
                      <a:pt x="1476207" y="1829104"/>
                      <a:pt x="1399561" y="1968709"/>
                      <a:pt x="1373830" y="2136235"/>
                    </a:cubicBezTo>
                    <a:cubicBezTo>
                      <a:pt x="1369450" y="2163609"/>
                      <a:pt x="1369998" y="2191530"/>
                      <a:pt x="1376019" y="2218904"/>
                    </a:cubicBezTo>
                    <a:cubicBezTo>
                      <a:pt x="1368355" y="2224926"/>
                      <a:pt x="1368902" y="2216166"/>
                      <a:pt x="1367260" y="2213429"/>
                    </a:cubicBezTo>
                    <a:cubicBezTo>
                      <a:pt x="1346456" y="2176201"/>
                      <a:pt x="1346456" y="2135688"/>
                      <a:pt x="1351931" y="2095723"/>
                    </a:cubicBezTo>
                    <a:cubicBezTo>
                      <a:pt x="1369998" y="1958854"/>
                      <a:pt x="1429672" y="1840053"/>
                      <a:pt x="1518910" y="1736033"/>
                    </a:cubicBezTo>
                    <a:cubicBezTo>
                      <a:pt x="1570372" y="1675811"/>
                      <a:pt x="1631141" y="1628181"/>
                      <a:pt x="1705050" y="1598070"/>
                    </a:cubicBezTo>
                    <a:cubicBezTo>
                      <a:pt x="1754870" y="1577540"/>
                      <a:pt x="1804964" y="1568233"/>
                      <a:pt x="1854989" y="1568643"/>
                    </a:cubicBezTo>
                    <a:close/>
                    <a:moveTo>
                      <a:pt x="2537755" y="1375249"/>
                    </a:moveTo>
                    <a:cubicBezTo>
                      <a:pt x="2557464" y="1406455"/>
                      <a:pt x="2574984" y="1468320"/>
                      <a:pt x="2582101" y="1504453"/>
                    </a:cubicBezTo>
                    <a:cubicBezTo>
                      <a:pt x="2582648" y="1512118"/>
                      <a:pt x="2583743" y="1519782"/>
                      <a:pt x="2585385" y="1527447"/>
                    </a:cubicBezTo>
                    <a:cubicBezTo>
                      <a:pt x="2584838" y="1532921"/>
                      <a:pt x="2584838" y="1538944"/>
                      <a:pt x="2584290" y="1544419"/>
                    </a:cubicBezTo>
                    <a:cubicBezTo>
                      <a:pt x="2577721" y="1562485"/>
                      <a:pt x="2570604" y="1580552"/>
                      <a:pt x="2564034" y="1598618"/>
                    </a:cubicBezTo>
                    <a:cubicBezTo>
                      <a:pt x="2562939" y="1598618"/>
                      <a:pt x="2562391" y="1598071"/>
                      <a:pt x="2561297" y="1598071"/>
                    </a:cubicBezTo>
                    <a:cubicBezTo>
                      <a:pt x="2562391" y="1587121"/>
                      <a:pt x="2562939" y="1576172"/>
                      <a:pt x="2564034" y="1564675"/>
                    </a:cubicBezTo>
                    <a:cubicBezTo>
                      <a:pt x="2567319" y="1509380"/>
                      <a:pt x="2561844" y="1446421"/>
                      <a:pt x="2537755" y="1375249"/>
                    </a:cubicBezTo>
                    <a:close/>
                    <a:moveTo>
                      <a:pt x="1292890" y="768590"/>
                    </a:moveTo>
                    <a:cubicBezTo>
                      <a:pt x="1340058" y="763997"/>
                      <a:pt x="1383685" y="781653"/>
                      <a:pt x="1421461" y="819018"/>
                    </a:cubicBezTo>
                    <a:cubicBezTo>
                      <a:pt x="1439527" y="837084"/>
                      <a:pt x="1469638" y="860625"/>
                      <a:pt x="1486609" y="920300"/>
                    </a:cubicBezTo>
                    <a:cubicBezTo>
                      <a:pt x="1476755" y="901139"/>
                      <a:pt x="1470733" y="899496"/>
                      <a:pt x="1466901" y="891284"/>
                    </a:cubicBezTo>
                    <a:cubicBezTo>
                      <a:pt x="1429672" y="838179"/>
                      <a:pt x="1382042" y="803141"/>
                      <a:pt x="1313609" y="810806"/>
                    </a:cubicBezTo>
                    <a:cubicBezTo>
                      <a:pt x="1263788" y="816281"/>
                      <a:pt x="1222181" y="842012"/>
                      <a:pt x="1184952" y="873765"/>
                    </a:cubicBezTo>
                    <a:cubicBezTo>
                      <a:pt x="1115971" y="933987"/>
                      <a:pt x="1066699" y="1008443"/>
                      <a:pt x="1027828" y="1090564"/>
                    </a:cubicBezTo>
                    <a:cubicBezTo>
                      <a:pt x="964869" y="1222505"/>
                      <a:pt x="932020" y="1361015"/>
                      <a:pt x="935305" y="1507191"/>
                    </a:cubicBezTo>
                    <a:cubicBezTo>
                      <a:pt x="936400" y="1560843"/>
                      <a:pt x="942422" y="1614495"/>
                      <a:pt x="958847" y="1665958"/>
                    </a:cubicBezTo>
                    <a:cubicBezTo>
                      <a:pt x="970343" y="1671980"/>
                      <a:pt x="972533" y="1679645"/>
                      <a:pt x="963774" y="1690046"/>
                    </a:cubicBezTo>
                    <a:cubicBezTo>
                      <a:pt x="961584" y="1699901"/>
                      <a:pt x="959394" y="1693879"/>
                      <a:pt x="957752" y="1690046"/>
                    </a:cubicBezTo>
                    <a:cubicBezTo>
                      <a:pt x="946802" y="1663220"/>
                      <a:pt x="938042" y="1635299"/>
                      <a:pt x="931473" y="1607378"/>
                    </a:cubicBezTo>
                    <a:cubicBezTo>
                      <a:pt x="902457" y="1483102"/>
                      <a:pt x="908479" y="1359920"/>
                      <a:pt x="938590" y="1237287"/>
                    </a:cubicBezTo>
                    <a:cubicBezTo>
                      <a:pt x="971986" y="1101513"/>
                      <a:pt x="1028375" y="977237"/>
                      <a:pt x="1121993" y="871575"/>
                    </a:cubicBezTo>
                    <a:cubicBezTo>
                      <a:pt x="1156484" y="832704"/>
                      <a:pt x="1195902" y="800403"/>
                      <a:pt x="1244627" y="780694"/>
                    </a:cubicBezTo>
                    <a:cubicBezTo>
                      <a:pt x="1261051" y="774125"/>
                      <a:pt x="1277167" y="770121"/>
                      <a:pt x="1292890" y="768590"/>
                    </a:cubicBezTo>
                    <a:close/>
                    <a:moveTo>
                      <a:pt x="2194833" y="672022"/>
                    </a:moveTo>
                    <a:cubicBezTo>
                      <a:pt x="2230351" y="666547"/>
                      <a:pt x="2268126" y="675033"/>
                      <a:pt x="2307270" y="697479"/>
                    </a:cubicBezTo>
                    <a:cubicBezTo>
                      <a:pt x="2368587" y="732517"/>
                      <a:pt x="2414575" y="783979"/>
                      <a:pt x="2454540" y="841464"/>
                    </a:cubicBezTo>
                    <a:cubicBezTo>
                      <a:pt x="2466585" y="860625"/>
                      <a:pt x="2499981" y="914825"/>
                      <a:pt x="2507645" y="937272"/>
                    </a:cubicBezTo>
                    <a:cubicBezTo>
                      <a:pt x="2489031" y="902233"/>
                      <a:pt x="2449613" y="846391"/>
                      <a:pt x="2426072" y="821208"/>
                    </a:cubicBezTo>
                    <a:cubicBezTo>
                      <a:pt x="2383917" y="775767"/>
                      <a:pt x="2337929" y="735802"/>
                      <a:pt x="2276065" y="719378"/>
                    </a:cubicBezTo>
                    <a:cubicBezTo>
                      <a:pt x="2229529" y="706786"/>
                      <a:pt x="2185732" y="713903"/>
                      <a:pt x="2149051" y="744014"/>
                    </a:cubicBezTo>
                    <a:cubicBezTo>
                      <a:pt x="2082807" y="798761"/>
                      <a:pt x="2045031" y="869385"/>
                      <a:pt x="2038462" y="955886"/>
                    </a:cubicBezTo>
                    <a:cubicBezTo>
                      <a:pt x="2037367" y="966288"/>
                      <a:pt x="2042841" y="991471"/>
                      <a:pt x="2046126" y="1001326"/>
                    </a:cubicBezTo>
                    <a:cubicBezTo>
                      <a:pt x="2029155" y="984902"/>
                      <a:pt x="2019848" y="949316"/>
                      <a:pt x="2017658" y="926869"/>
                    </a:cubicBezTo>
                    <a:cubicBezTo>
                      <a:pt x="2014373" y="894568"/>
                      <a:pt x="2021490" y="863363"/>
                      <a:pt x="2034082" y="833252"/>
                    </a:cubicBezTo>
                    <a:cubicBezTo>
                      <a:pt x="2049959" y="796024"/>
                      <a:pt x="2068573" y="760438"/>
                      <a:pt x="2095946" y="730327"/>
                    </a:cubicBezTo>
                    <a:cubicBezTo>
                      <a:pt x="2126057" y="696932"/>
                      <a:pt x="2159316" y="677496"/>
                      <a:pt x="2194833" y="672022"/>
                    </a:cubicBezTo>
                    <a:close/>
                    <a:moveTo>
                      <a:pt x="1327295" y="0"/>
                    </a:moveTo>
                    <a:cubicBezTo>
                      <a:pt x="1335507" y="0"/>
                      <a:pt x="1343719" y="0"/>
                      <a:pt x="1351931" y="0"/>
                    </a:cubicBezTo>
                    <a:cubicBezTo>
                      <a:pt x="1372187" y="2737"/>
                      <a:pt x="1391897" y="2737"/>
                      <a:pt x="1412153" y="0"/>
                    </a:cubicBezTo>
                    <a:cubicBezTo>
                      <a:pt x="1454856" y="0"/>
                      <a:pt x="1497558" y="0"/>
                      <a:pt x="1539714" y="0"/>
                    </a:cubicBezTo>
                    <a:cubicBezTo>
                      <a:pt x="1562160" y="4927"/>
                      <a:pt x="1585154" y="-547"/>
                      <a:pt x="1607600" y="2737"/>
                    </a:cubicBezTo>
                    <a:cubicBezTo>
                      <a:pt x="1771294" y="10402"/>
                      <a:pt x="1933893" y="30111"/>
                      <a:pt x="2093208" y="71171"/>
                    </a:cubicBezTo>
                    <a:cubicBezTo>
                      <a:pt x="2092113" y="84858"/>
                      <a:pt x="2081164" y="82668"/>
                      <a:pt x="2073499" y="81573"/>
                    </a:cubicBezTo>
                    <a:cubicBezTo>
                      <a:pt x="1995758" y="73909"/>
                      <a:pt x="1917469" y="74456"/>
                      <a:pt x="1839728" y="76099"/>
                    </a:cubicBezTo>
                    <a:cubicBezTo>
                      <a:pt x="1774579" y="77741"/>
                      <a:pt x="1709977" y="81026"/>
                      <a:pt x="1645376" y="85406"/>
                    </a:cubicBezTo>
                    <a:cubicBezTo>
                      <a:pt x="1550116" y="91975"/>
                      <a:pt x="1455950" y="102377"/>
                      <a:pt x="1361786" y="118254"/>
                    </a:cubicBezTo>
                    <a:cubicBezTo>
                      <a:pt x="1203566" y="145080"/>
                      <a:pt x="1049727" y="186688"/>
                      <a:pt x="905741" y="258954"/>
                    </a:cubicBezTo>
                    <a:cubicBezTo>
                      <a:pt x="824716" y="300015"/>
                      <a:pt x="749712" y="349835"/>
                      <a:pt x="682373" y="411699"/>
                    </a:cubicBezTo>
                    <a:cubicBezTo>
                      <a:pt x="646240" y="445095"/>
                      <a:pt x="614487" y="482323"/>
                      <a:pt x="583828" y="520646"/>
                    </a:cubicBezTo>
                    <a:cubicBezTo>
                      <a:pt x="572879" y="534332"/>
                      <a:pt x="569594" y="548567"/>
                      <a:pt x="575069" y="564991"/>
                    </a:cubicBezTo>
                    <a:cubicBezTo>
                      <a:pt x="592040" y="618643"/>
                      <a:pt x="602442" y="673939"/>
                      <a:pt x="625983" y="725401"/>
                    </a:cubicBezTo>
                    <a:cubicBezTo>
                      <a:pt x="633648" y="741277"/>
                      <a:pt x="642955" y="756607"/>
                      <a:pt x="652809" y="771388"/>
                    </a:cubicBezTo>
                    <a:cubicBezTo>
                      <a:pt x="657189" y="777958"/>
                      <a:pt x="662664" y="785623"/>
                      <a:pt x="655547" y="793834"/>
                    </a:cubicBezTo>
                    <a:cubicBezTo>
                      <a:pt x="623793" y="804784"/>
                      <a:pt x="590945" y="805332"/>
                      <a:pt x="558097" y="800952"/>
                    </a:cubicBezTo>
                    <a:cubicBezTo>
                      <a:pt x="486926" y="791645"/>
                      <a:pt x="419039" y="768651"/>
                      <a:pt x="352248" y="741825"/>
                    </a:cubicBezTo>
                    <a:cubicBezTo>
                      <a:pt x="380169" y="751679"/>
                      <a:pt x="404805" y="767008"/>
                      <a:pt x="430536" y="781790"/>
                    </a:cubicBezTo>
                    <a:cubicBezTo>
                      <a:pt x="456267" y="796572"/>
                      <a:pt x="481451" y="811354"/>
                      <a:pt x="507182" y="826135"/>
                    </a:cubicBezTo>
                    <a:cubicBezTo>
                      <a:pt x="520322" y="833800"/>
                      <a:pt x="535103" y="839275"/>
                      <a:pt x="544958" y="851866"/>
                    </a:cubicBezTo>
                    <a:cubicBezTo>
                      <a:pt x="559192" y="891285"/>
                      <a:pt x="574521" y="930155"/>
                      <a:pt x="556455" y="972311"/>
                    </a:cubicBezTo>
                    <a:cubicBezTo>
                      <a:pt x="553717" y="978880"/>
                      <a:pt x="550980" y="985450"/>
                      <a:pt x="545505" y="989829"/>
                    </a:cubicBezTo>
                    <a:cubicBezTo>
                      <a:pt x="511014" y="994209"/>
                      <a:pt x="477618" y="989282"/>
                      <a:pt x="445865" y="974501"/>
                    </a:cubicBezTo>
                    <a:cubicBezTo>
                      <a:pt x="396045" y="952054"/>
                      <a:pt x="348415" y="925775"/>
                      <a:pt x="318852" y="902782"/>
                    </a:cubicBezTo>
                    <a:cubicBezTo>
                      <a:pt x="363197" y="947127"/>
                      <a:pt x="415207" y="1006801"/>
                      <a:pt x="467217" y="1067023"/>
                    </a:cubicBezTo>
                    <a:cubicBezTo>
                      <a:pt x="469407" y="1099324"/>
                      <a:pt x="470502" y="1131077"/>
                      <a:pt x="456815" y="1161188"/>
                    </a:cubicBezTo>
                    <a:cubicBezTo>
                      <a:pt x="444770" y="1166116"/>
                      <a:pt x="433821" y="1161188"/>
                      <a:pt x="422871" y="1156261"/>
                    </a:cubicBezTo>
                    <a:cubicBezTo>
                      <a:pt x="389476" y="1141480"/>
                      <a:pt x="355533" y="1127245"/>
                      <a:pt x="322137" y="1111916"/>
                    </a:cubicBezTo>
                    <a:cubicBezTo>
                      <a:pt x="316114" y="1109179"/>
                      <a:pt x="310640" y="1106441"/>
                      <a:pt x="302975" y="1105346"/>
                    </a:cubicBezTo>
                    <a:cubicBezTo>
                      <a:pt x="299691" y="1112464"/>
                      <a:pt x="302975" y="1118486"/>
                      <a:pt x="304618" y="1123960"/>
                    </a:cubicBezTo>
                    <a:cubicBezTo>
                      <a:pt x="318304" y="1170496"/>
                      <a:pt x="334728" y="1215936"/>
                      <a:pt x="344035" y="1263565"/>
                    </a:cubicBezTo>
                    <a:cubicBezTo>
                      <a:pt x="344583" y="1266850"/>
                      <a:pt x="347868" y="1269588"/>
                      <a:pt x="349510" y="1272873"/>
                    </a:cubicBezTo>
                    <a:cubicBezTo>
                      <a:pt x="354438" y="1299151"/>
                      <a:pt x="352795" y="1325978"/>
                      <a:pt x="354438" y="1352256"/>
                    </a:cubicBezTo>
                    <a:cubicBezTo>
                      <a:pt x="360460" y="1436567"/>
                      <a:pt x="371409" y="1520330"/>
                      <a:pt x="381811" y="1604094"/>
                    </a:cubicBezTo>
                    <a:cubicBezTo>
                      <a:pt x="400425" y="1750268"/>
                      <a:pt x="419039" y="1895896"/>
                      <a:pt x="437653" y="2042071"/>
                    </a:cubicBezTo>
                    <a:cubicBezTo>
                      <a:pt x="448603" y="2126929"/>
                      <a:pt x="460100" y="2211787"/>
                      <a:pt x="470502" y="2297193"/>
                    </a:cubicBezTo>
                    <a:cubicBezTo>
                      <a:pt x="471596" y="2307047"/>
                      <a:pt x="472144" y="2315807"/>
                      <a:pt x="467217" y="2324567"/>
                    </a:cubicBezTo>
                    <a:cubicBezTo>
                      <a:pt x="461195" y="2331683"/>
                      <a:pt x="453530" y="2330041"/>
                      <a:pt x="445865" y="2328946"/>
                    </a:cubicBezTo>
                    <a:cubicBezTo>
                      <a:pt x="386191" y="2320187"/>
                      <a:pt x="326517" y="2311427"/>
                      <a:pt x="266842" y="2302120"/>
                    </a:cubicBezTo>
                    <a:cubicBezTo>
                      <a:pt x="259725" y="2304310"/>
                      <a:pt x="251513" y="2301572"/>
                      <a:pt x="245491" y="2293361"/>
                    </a:cubicBezTo>
                    <a:cubicBezTo>
                      <a:pt x="214285" y="2277484"/>
                      <a:pt x="178699" y="2273104"/>
                      <a:pt x="145850" y="2262155"/>
                    </a:cubicBezTo>
                    <a:cubicBezTo>
                      <a:pt x="134354" y="2258322"/>
                      <a:pt x="128879" y="2253395"/>
                      <a:pt x="127237" y="2240256"/>
                    </a:cubicBezTo>
                    <a:cubicBezTo>
                      <a:pt x="108075" y="2089153"/>
                      <a:pt x="87819" y="1938051"/>
                      <a:pt x="68110" y="1786949"/>
                    </a:cubicBezTo>
                    <a:cubicBezTo>
                      <a:pt x="54970" y="1684572"/>
                      <a:pt x="42379" y="1581647"/>
                      <a:pt x="28144" y="1479270"/>
                    </a:cubicBezTo>
                    <a:cubicBezTo>
                      <a:pt x="21027" y="1427260"/>
                      <a:pt x="11173" y="1375797"/>
                      <a:pt x="6245" y="1323240"/>
                    </a:cubicBezTo>
                    <a:cubicBezTo>
                      <a:pt x="-3062" y="1223600"/>
                      <a:pt x="-1967" y="1123960"/>
                      <a:pt x="9530" y="1023773"/>
                    </a:cubicBezTo>
                    <a:cubicBezTo>
                      <a:pt x="23765" y="900592"/>
                      <a:pt x="52781" y="781790"/>
                      <a:pt x="103696" y="669010"/>
                    </a:cubicBezTo>
                    <a:cubicBezTo>
                      <a:pt x="200050" y="455497"/>
                      <a:pt x="354985" y="297825"/>
                      <a:pt x="560834" y="188331"/>
                    </a:cubicBezTo>
                    <a:cubicBezTo>
                      <a:pt x="713579" y="106757"/>
                      <a:pt x="877820" y="60222"/>
                      <a:pt x="1048084" y="31753"/>
                    </a:cubicBezTo>
                    <a:cubicBezTo>
                      <a:pt x="1135132" y="17519"/>
                      <a:pt x="1222728" y="9307"/>
                      <a:pt x="1310871" y="3832"/>
                    </a:cubicBezTo>
                    <a:cubicBezTo>
                      <a:pt x="1316345" y="3285"/>
                      <a:pt x="1322915" y="5475"/>
                      <a:pt x="1327295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938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C13558A3-4160-4326-9E39-177309B69F0A}"/>
                  </a:ext>
                </a:extLst>
              </p:cNvPr>
              <p:cNvSpPr/>
              <p:nvPr/>
            </p:nvSpPr>
            <p:spPr>
              <a:xfrm>
                <a:off x="1675262" y="6005914"/>
                <a:ext cx="114969" cy="65696"/>
              </a:xfrm>
              <a:custGeom>
                <a:avLst/>
                <a:gdLst>
                  <a:gd name="connsiteX0" fmla="*/ 197285 w 197284"/>
                  <a:gd name="connsiteY0" fmla="*/ 42275 h 112734"/>
                  <a:gd name="connsiteX1" fmla="*/ 117432 w 197284"/>
                  <a:gd name="connsiteY1" fmla="*/ 111794 h 112734"/>
                  <a:gd name="connsiteX2" fmla="*/ 84551 w 197284"/>
                  <a:gd name="connsiteY2" fmla="*/ 112734 h 112734"/>
                  <a:gd name="connsiteX3" fmla="*/ 0 w 197284"/>
                  <a:gd name="connsiteY3" fmla="*/ 0 h 112734"/>
                  <a:gd name="connsiteX4" fmla="*/ 197285 w 197284"/>
                  <a:gd name="connsiteY4" fmla="*/ 42275 h 112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7284" h="112734">
                    <a:moveTo>
                      <a:pt x="197285" y="42275"/>
                    </a:moveTo>
                    <a:cubicBezTo>
                      <a:pt x="170980" y="65762"/>
                      <a:pt x="143736" y="88308"/>
                      <a:pt x="117432" y="111794"/>
                    </a:cubicBezTo>
                    <a:cubicBezTo>
                      <a:pt x="106158" y="123068"/>
                      <a:pt x="97703" y="124008"/>
                      <a:pt x="84551" y="112734"/>
                    </a:cubicBezTo>
                    <a:cubicBezTo>
                      <a:pt x="48852" y="80793"/>
                      <a:pt x="17850" y="45094"/>
                      <a:pt x="0" y="0"/>
                    </a:cubicBezTo>
                    <a:cubicBezTo>
                      <a:pt x="66701" y="12213"/>
                      <a:pt x="133402" y="19728"/>
                      <a:pt x="197285" y="42275"/>
                    </a:cubicBezTo>
                    <a:close/>
                  </a:path>
                </a:pathLst>
              </a:custGeom>
              <a:solidFill>
                <a:srgbClr val="FDFDFD"/>
              </a:solidFill>
              <a:ln w="93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BF6DB9F9-84F9-4A03-99DD-D4F1031781AC}"/>
                </a:ext>
              </a:extLst>
            </p:cNvPr>
            <p:cNvGrpSpPr/>
            <p:nvPr/>
          </p:nvGrpSpPr>
          <p:grpSpPr>
            <a:xfrm>
              <a:off x="1416226" y="3869841"/>
              <a:ext cx="3261695" cy="2510558"/>
              <a:chOff x="5609988" y="3072288"/>
              <a:chExt cx="5597011" cy="4308073"/>
            </a:xfrm>
          </p:grpSpPr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1A5313C6-2C6B-4CB9-B30F-AF55E0C9E07C}"/>
                  </a:ext>
                </a:extLst>
              </p:cNvPr>
              <p:cNvSpPr/>
              <p:nvPr/>
            </p:nvSpPr>
            <p:spPr>
              <a:xfrm>
                <a:off x="5609988" y="5159588"/>
                <a:ext cx="1896547" cy="1996291"/>
              </a:xfrm>
              <a:custGeom>
                <a:avLst/>
                <a:gdLst>
                  <a:gd name="connsiteX0" fmla="*/ 321112 w 1438275"/>
                  <a:gd name="connsiteY0" fmla="*/ 1188720 h 1990725"/>
                  <a:gd name="connsiteX1" fmla="*/ 504944 w 1438275"/>
                  <a:gd name="connsiteY1" fmla="*/ 970598 h 1990725"/>
                  <a:gd name="connsiteX2" fmla="*/ 549712 w 1438275"/>
                  <a:gd name="connsiteY2" fmla="*/ 553402 h 1990725"/>
                  <a:gd name="connsiteX3" fmla="*/ 525899 w 1438275"/>
                  <a:gd name="connsiteY3" fmla="*/ 458152 h 1990725"/>
                  <a:gd name="connsiteX4" fmla="*/ 523042 w 1438275"/>
                  <a:gd name="connsiteY4" fmla="*/ 429577 h 1990725"/>
                  <a:gd name="connsiteX5" fmla="*/ 551617 w 1438275"/>
                  <a:gd name="connsiteY5" fmla="*/ 433388 h 1990725"/>
                  <a:gd name="connsiteX6" fmla="*/ 560189 w 1438275"/>
                  <a:gd name="connsiteY6" fmla="*/ 435292 h 1990725"/>
                  <a:gd name="connsiteX7" fmla="*/ 616387 w 1438275"/>
                  <a:gd name="connsiteY7" fmla="*/ 492442 h 1990725"/>
                  <a:gd name="connsiteX8" fmla="*/ 708779 w 1438275"/>
                  <a:gd name="connsiteY8" fmla="*/ 750570 h 1990725"/>
                  <a:gd name="connsiteX9" fmla="*/ 685919 w 1438275"/>
                  <a:gd name="connsiteY9" fmla="*/ 1220152 h 1990725"/>
                  <a:gd name="connsiteX10" fmla="*/ 682109 w 1438275"/>
                  <a:gd name="connsiteY10" fmla="*/ 1244918 h 1990725"/>
                  <a:gd name="connsiteX11" fmla="*/ 686872 w 1438275"/>
                  <a:gd name="connsiteY11" fmla="*/ 1256348 h 1990725"/>
                  <a:gd name="connsiteX12" fmla="*/ 1137404 w 1438275"/>
                  <a:gd name="connsiteY12" fmla="*/ 0 h 1990725"/>
                  <a:gd name="connsiteX13" fmla="*/ 1138357 w 1438275"/>
                  <a:gd name="connsiteY13" fmla="*/ 130492 h 1990725"/>
                  <a:gd name="connsiteX14" fmla="*/ 1019294 w 1438275"/>
                  <a:gd name="connsiteY14" fmla="*/ 656273 h 1990725"/>
                  <a:gd name="connsiteX15" fmla="*/ 909757 w 1438275"/>
                  <a:gd name="connsiteY15" fmla="*/ 1174433 h 1990725"/>
                  <a:gd name="connsiteX16" fmla="*/ 907852 w 1438275"/>
                  <a:gd name="connsiteY16" fmla="*/ 1251585 h 1990725"/>
                  <a:gd name="connsiteX17" fmla="*/ 922139 w 1438275"/>
                  <a:gd name="connsiteY17" fmla="*/ 1290638 h 1990725"/>
                  <a:gd name="connsiteX18" fmla="*/ 930712 w 1438275"/>
                  <a:gd name="connsiteY18" fmla="*/ 1419225 h 1990725"/>
                  <a:gd name="connsiteX19" fmla="*/ 957382 w 1438275"/>
                  <a:gd name="connsiteY19" fmla="*/ 1540193 h 1990725"/>
                  <a:gd name="connsiteX20" fmla="*/ 1020247 w 1438275"/>
                  <a:gd name="connsiteY20" fmla="*/ 1305877 h 1990725"/>
                  <a:gd name="connsiteX21" fmla="*/ 1044059 w 1438275"/>
                  <a:gd name="connsiteY21" fmla="*/ 1270635 h 1990725"/>
                  <a:gd name="connsiteX22" fmla="*/ 1124069 w 1438275"/>
                  <a:gd name="connsiteY22" fmla="*/ 960120 h 1990725"/>
                  <a:gd name="connsiteX23" fmla="*/ 1240274 w 1438275"/>
                  <a:gd name="connsiteY23" fmla="*/ 668655 h 1990725"/>
                  <a:gd name="connsiteX24" fmla="*/ 1301234 w 1438275"/>
                  <a:gd name="connsiteY24" fmla="*/ 593408 h 1990725"/>
                  <a:gd name="connsiteX25" fmla="*/ 1242179 w 1438275"/>
                  <a:gd name="connsiteY25" fmla="*/ 1252538 h 1990725"/>
                  <a:gd name="connsiteX26" fmla="*/ 1256467 w 1438275"/>
                  <a:gd name="connsiteY26" fmla="*/ 1279208 h 1990725"/>
                  <a:gd name="connsiteX27" fmla="*/ 1248847 w 1438275"/>
                  <a:gd name="connsiteY27" fmla="*/ 1623060 h 1990725"/>
                  <a:gd name="connsiteX28" fmla="*/ 1337429 w 1438275"/>
                  <a:gd name="connsiteY28" fmla="*/ 1405890 h 1990725"/>
                  <a:gd name="connsiteX29" fmla="*/ 1397437 w 1438275"/>
                  <a:gd name="connsiteY29" fmla="*/ 1284923 h 1990725"/>
                  <a:gd name="connsiteX30" fmla="*/ 1428869 w 1438275"/>
                  <a:gd name="connsiteY30" fmla="*/ 1259205 h 1990725"/>
                  <a:gd name="connsiteX31" fmla="*/ 1439347 w 1438275"/>
                  <a:gd name="connsiteY31" fmla="*/ 1244918 h 1990725"/>
                  <a:gd name="connsiteX32" fmla="*/ 1430774 w 1438275"/>
                  <a:gd name="connsiteY32" fmla="*/ 1350645 h 1990725"/>
                  <a:gd name="connsiteX33" fmla="*/ 1407914 w 1438275"/>
                  <a:gd name="connsiteY33" fmla="*/ 1617345 h 1990725"/>
                  <a:gd name="connsiteX34" fmla="*/ 1407914 w 1438275"/>
                  <a:gd name="connsiteY34" fmla="*/ 1758315 h 1990725"/>
                  <a:gd name="connsiteX35" fmla="*/ 1419344 w 1438275"/>
                  <a:gd name="connsiteY35" fmla="*/ 1833563 h 1990725"/>
                  <a:gd name="connsiteX36" fmla="*/ 1408867 w 1438275"/>
                  <a:gd name="connsiteY36" fmla="*/ 1864043 h 1990725"/>
                  <a:gd name="connsiteX37" fmla="*/ 1402199 w 1438275"/>
                  <a:gd name="connsiteY37" fmla="*/ 1804035 h 1990725"/>
                  <a:gd name="connsiteX38" fmla="*/ 1397437 w 1438275"/>
                  <a:gd name="connsiteY38" fmla="*/ 1804035 h 1990725"/>
                  <a:gd name="connsiteX39" fmla="*/ 1376482 w 1438275"/>
                  <a:gd name="connsiteY39" fmla="*/ 1884045 h 1990725"/>
                  <a:gd name="connsiteX40" fmla="*/ 1351717 w 1438275"/>
                  <a:gd name="connsiteY40" fmla="*/ 1904048 h 1990725"/>
                  <a:gd name="connsiteX41" fmla="*/ 889754 w 1438275"/>
                  <a:gd name="connsiteY41" fmla="*/ 1948815 h 1990725"/>
                  <a:gd name="connsiteX42" fmla="*/ 462082 w 1438275"/>
                  <a:gd name="connsiteY42" fmla="*/ 1995488 h 1990725"/>
                  <a:gd name="connsiteX43" fmla="*/ 14407 w 1438275"/>
                  <a:gd name="connsiteY43" fmla="*/ 1802130 h 1990725"/>
                  <a:gd name="connsiteX44" fmla="*/ 119 w 1438275"/>
                  <a:gd name="connsiteY44" fmla="*/ 1766888 h 1990725"/>
                  <a:gd name="connsiteX45" fmla="*/ 12502 w 1438275"/>
                  <a:gd name="connsiteY45" fmla="*/ 1116330 h 1990725"/>
                  <a:gd name="connsiteX46" fmla="*/ 49649 w 1438275"/>
                  <a:gd name="connsiteY46" fmla="*/ 901065 h 1990725"/>
                  <a:gd name="connsiteX47" fmla="*/ 137279 w 1438275"/>
                  <a:gd name="connsiteY47" fmla="*/ 747713 h 1990725"/>
                  <a:gd name="connsiteX48" fmla="*/ 161092 w 1438275"/>
                  <a:gd name="connsiteY48" fmla="*/ 732473 h 1990725"/>
                  <a:gd name="connsiteX49" fmla="*/ 163949 w 1438275"/>
                  <a:gd name="connsiteY49" fmla="*/ 761048 h 1990725"/>
                  <a:gd name="connsiteX50" fmla="*/ 115372 w 1438275"/>
                  <a:gd name="connsiteY50" fmla="*/ 1011555 h 1990725"/>
                  <a:gd name="connsiteX51" fmla="*/ 122992 w 1438275"/>
                  <a:gd name="connsiteY51" fmla="*/ 1148715 h 1990725"/>
                  <a:gd name="connsiteX52" fmla="*/ 155377 w 1438275"/>
                  <a:gd name="connsiteY52" fmla="*/ 1178243 h 1990725"/>
                  <a:gd name="connsiteX53" fmla="*/ 171569 w 1438275"/>
                  <a:gd name="connsiteY53" fmla="*/ 1201102 h 1990725"/>
                  <a:gd name="connsiteX54" fmla="*/ 277297 w 1438275"/>
                  <a:gd name="connsiteY54" fmla="*/ 1210627 h 1990725"/>
                  <a:gd name="connsiteX55" fmla="*/ 321112 w 1438275"/>
                  <a:gd name="connsiteY55" fmla="*/ 1188720 h 1990725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155377 w 1445407"/>
                  <a:gd name="connsiteY52" fmla="*/ 1178243 h 1996291"/>
                  <a:gd name="connsiteX53" fmla="*/ 171569 w 1445407"/>
                  <a:gd name="connsiteY53" fmla="*/ 1201102 h 1996291"/>
                  <a:gd name="connsiteX54" fmla="*/ 321112 w 1445407"/>
                  <a:gd name="connsiteY54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155377 w 1445407"/>
                  <a:gd name="connsiteY52" fmla="*/ 1178243 h 1996291"/>
                  <a:gd name="connsiteX53" fmla="*/ 171569 w 1445407"/>
                  <a:gd name="connsiteY53" fmla="*/ 1201102 h 1996291"/>
                  <a:gd name="connsiteX54" fmla="*/ 321112 w 1445407"/>
                  <a:gd name="connsiteY54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155377 w 1445407"/>
                  <a:gd name="connsiteY52" fmla="*/ 1178243 h 1996291"/>
                  <a:gd name="connsiteX53" fmla="*/ 321112 w 1445407"/>
                  <a:gd name="connsiteY53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321112 w 1445407"/>
                  <a:gd name="connsiteY52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321112 w 1445407"/>
                  <a:gd name="connsiteY52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30712 w 1445407"/>
                  <a:gd name="connsiteY17" fmla="*/ 1419225 h 1996291"/>
                  <a:gd name="connsiteX18" fmla="*/ 957382 w 1445407"/>
                  <a:gd name="connsiteY18" fmla="*/ 1540193 h 1996291"/>
                  <a:gd name="connsiteX19" fmla="*/ 1020247 w 1445407"/>
                  <a:gd name="connsiteY19" fmla="*/ 1305877 h 1996291"/>
                  <a:gd name="connsiteX20" fmla="*/ 1044059 w 1445407"/>
                  <a:gd name="connsiteY20" fmla="*/ 1270635 h 1996291"/>
                  <a:gd name="connsiteX21" fmla="*/ 1124069 w 1445407"/>
                  <a:gd name="connsiteY21" fmla="*/ 960120 h 1996291"/>
                  <a:gd name="connsiteX22" fmla="*/ 1240274 w 1445407"/>
                  <a:gd name="connsiteY22" fmla="*/ 668655 h 1996291"/>
                  <a:gd name="connsiteX23" fmla="*/ 1301234 w 1445407"/>
                  <a:gd name="connsiteY23" fmla="*/ 593408 h 1996291"/>
                  <a:gd name="connsiteX24" fmla="*/ 1242179 w 1445407"/>
                  <a:gd name="connsiteY24" fmla="*/ 1252538 h 1996291"/>
                  <a:gd name="connsiteX25" fmla="*/ 1256467 w 1445407"/>
                  <a:gd name="connsiteY25" fmla="*/ 1279208 h 1996291"/>
                  <a:gd name="connsiteX26" fmla="*/ 1248847 w 1445407"/>
                  <a:gd name="connsiteY26" fmla="*/ 1623060 h 1996291"/>
                  <a:gd name="connsiteX27" fmla="*/ 1337429 w 1445407"/>
                  <a:gd name="connsiteY27" fmla="*/ 1405890 h 1996291"/>
                  <a:gd name="connsiteX28" fmla="*/ 1397437 w 1445407"/>
                  <a:gd name="connsiteY28" fmla="*/ 1284923 h 1996291"/>
                  <a:gd name="connsiteX29" fmla="*/ 1428869 w 1445407"/>
                  <a:gd name="connsiteY29" fmla="*/ 1259205 h 1996291"/>
                  <a:gd name="connsiteX30" fmla="*/ 1439347 w 1445407"/>
                  <a:gd name="connsiteY30" fmla="*/ 1244918 h 1996291"/>
                  <a:gd name="connsiteX31" fmla="*/ 1430774 w 1445407"/>
                  <a:gd name="connsiteY31" fmla="*/ 1350645 h 1996291"/>
                  <a:gd name="connsiteX32" fmla="*/ 1407914 w 1445407"/>
                  <a:gd name="connsiteY32" fmla="*/ 1617345 h 1996291"/>
                  <a:gd name="connsiteX33" fmla="*/ 1407914 w 1445407"/>
                  <a:gd name="connsiteY33" fmla="*/ 1758315 h 1996291"/>
                  <a:gd name="connsiteX34" fmla="*/ 1419344 w 1445407"/>
                  <a:gd name="connsiteY34" fmla="*/ 1833563 h 1996291"/>
                  <a:gd name="connsiteX35" fmla="*/ 1408867 w 1445407"/>
                  <a:gd name="connsiteY35" fmla="*/ 1864043 h 1996291"/>
                  <a:gd name="connsiteX36" fmla="*/ 1402199 w 1445407"/>
                  <a:gd name="connsiteY36" fmla="*/ 1804035 h 1996291"/>
                  <a:gd name="connsiteX37" fmla="*/ 1397437 w 1445407"/>
                  <a:gd name="connsiteY37" fmla="*/ 1804035 h 1996291"/>
                  <a:gd name="connsiteX38" fmla="*/ 1376482 w 1445407"/>
                  <a:gd name="connsiteY38" fmla="*/ 1884045 h 1996291"/>
                  <a:gd name="connsiteX39" fmla="*/ 1351717 w 1445407"/>
                  <a:gd name="connsiteY39" fmla="*/ 1904048 h 1996291"/>
                  <a:gd name="connsiteX40" fmla="*/ 889754 w 1445407"/>
                  <a:gd name="connsiteY40" fmla="*/ 1948815 h 1996291"/>
                  <a:gd name="connsiteX41" fmla="*/ 462082 w 1445407"/>
                  <a:gd name="connsiteY41" fmla="*/ 1995488 h 1996291"/>
                  <a:gd name="connsiteX42" fmla="*/ 14407 w 1445407"/>
                  <a:gd name="connsiteY42" fmla="*/ 1802130 h 1996291"/>
                  <a:gd name="connsiteX43" fmla="*/ 119 w 1445407"/>
                  <a:gd name="connsiteY43" fmla="*/ 1766888 h 1996291"/>
                  <a:gd name="connsiteX44" fmla="*/ 12502 w 1445407"/>
                  <a:gd name="connsiteY44" fmla="*/ 1116330 h 1996291"/>
                  <a:gd name="connsiteX45" fmla="*/ 49649 w 1445407"/>
                  <a:gd name="connsiteY45" fmla="*/ 901065 h 1996291"/>
                  <a:gd name="connsiteX46" fmla="*/ 137279 w 1445407"/>
                  <a:gd name="connsiteY46" fmla="*/ 747713 h 1996291"/>
                  <a:gd name="connsiteX47" fmla="*/ 161092 w 1445407"/>
                  <a:gd name="connsiteY47" fmla="*/ 732473 h 1996291"/>
                  <a:gd name="connsiteX48" fmla="*/ 163949 w 1445407"/>
                  <a:gd name="connsiteY48" fmla="*/ 761048 h 1996291"/>
                  <a:gd name="connsiteX49" fmla="*/ 115372 w 1445407"/>
                  <a:gd name="connsiteY49" fmla="*/ 1011555 h 1996291"/>
                  <a:gd name="connsiteX50" fmla="*/ 122992 w 1445407"/>
                  <a:gd name="connsiteY50" fmla="*/ 1148715 h 1996291"/>
                  <a:gd name="connsiteX51" fmla="*/ 321112 w 1445407"/>
                  <a:gd name="connsiteY51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9205 h 1996291"/>
                  <a:gd name="connsiteX17" fmla="*/ 930712 w 1445407"/>
                  <a:gd name="connsiteY17" fmla="*/ 1419225 h 1996291"/>
                  <a:gd name="connsiteX18" fmla="*/ 957382 w 1445407"/>
                  <a:gd name="connsiteY18" fmla="*/ 1540193 h 1996291"/>
                  <a:gd name="connsiteX19" fmla="*/ 1020247 w 1445407"/>
                  <a:gd name="connsiteY19" fmla="*/ 1305877 h 1996291"/>
                  <a:gd name="connsiteX20" fmla="*/ 1044059 w 1445407"/>
                  <a:gd name="connsiteY20" fmla="*/ 1270635 h 1996291"/>
                  <a:gd name="connsiteX21" fmla="*/ 1124069 w 1445407"/>
                  <a:gd name="connsiteY21" fmla="*/ 960120 h 1996291"/>
                  <a:gd name="connsiteX22" fmla="*/ 1240274 w 1445407"/>
                  <a:gd name="connsiteY22" fmla="*/ 668655 h 1996291"/>
                  <a:gd name="connsiteX23" fmla="*/ 1301234 w 1445407"/>
                  <a:gd name="connsiteY23" fmla="*/ 593408 h 1996291"/>
                  <a:gd name="connsiteX24" fmla="*/ 1242179 w 1445407"/>
                  <a:gd name="connsiteY24" fmla="*/ 1252538 h 1996291"/>
                  <a:gd name="connsiteX25" fmla="*/ 1256467 w 1445407"/>
                  <a:gd name="connsiteY25" fmla="*/ 1279208 h 1996291"/>
                  <a:gd name="connsiteX26" fmla="*/ 1248847 w 1445407"/>
                  <a:gd name="connsiteY26" fmla="*/ 1623060 h 1996291"/>
                  <a:gd name="connsiteX27" fmla="*/ 1337429 w 1445407"/>
                  <a:gd name="connsiteY27" fmla="*/ 1405890 h 1996291"/>
                  <a:gd name="connsiteX28" fmla="*/ 1397437 w 1445407"/>
                  <a:gd name="connsiteY28" fmla="*/ 1284923 h 1996291"/>
                  <a:gd name="connsiteX29" fmla="*/ 1428869 w 1445407"/>
                  <a:gd name="connsiteY29" fmla="*/ 1259205 h 1996291"/>
                  <a:gd name="connsiteX30" fmla="*/ 1439347 w 1445407"/>
                  <a:gd name="connsiteY30" fmla="*/ 1244918 h 1996291"/>
                  <a:gd name="connsiteX31" fmla="*/ 1430774 w 1445407"/>
                  <a:gd name="connsiteY31" fmla="*/ 1350645 h 1996291"/>
                  <a:gd name="connsiteX32" fmla="*/ 1407914 w 1445407"/>
                  <a:gd name="connsiteY32" fmla="*/ 1617345 h 1996291"/>
                  <a:gd name="connsiteX33" fmla="*/ 1407914 w 1445407"/>
                  <a:gd name="connsiteY33" fmla="*/ 1758315 h 1996291"/>
                  <a:gd name="connsiteX34" fmla="*/ 1419344 w 1445407"/>
                  <a:gd name="connsiteY34" fmla="*/ 1833563 h 1996291"/>
                  <a:gd name="connsiteX35" fmla="*/ 1408867 w 1445407"/>
                  <a:gd name="connsiteY35" fmla="*/ 1864043 h 1996291"/>
                  <a:gd name="connsiteX36" fmla="*/ 1402199 w 1445407"/>
                  <a:gd name="connsiteY36" fmla="*/ 1804035 h 1996291"/>
                  <a:gd name="connsiteX37" fmla="*/ 1397437 w 1445407"/>
                  <a:gd name="connsiteY37" fmla="*/ 1804035 h 1996291"/>
                  <a:gd name="connsiteX38" fmla="*/ 1376482 w 1445407"/>
                  <a:gd name="connsiteY38" fmla="*/ 1884045 h 1996291"/>
                  <a:gd name="connsiteX39" fmla="*/ 1351717 w 1445407"/>
                  <a:gd name="connsiteY39" fmla="*/ 1904048 h 1996291"/>
                  <a:gd name="connsiteX40" fmla="*/ 889754 w 1445407"/>
                  <a:gd name="connsiteY40" fmla="*/ 1948815 h 1996291"/>
                  <a:gd name="connsiteX41" fmla="*/ 462082 w 1445407"/>
                  <a:gd name="connsiteY41" fmla="*/ 1995488 h 1996291"/>
                  <a:gd name="connsiteX42" fmla="*/ 14407 w 1445407"/>
                  <a:gd name="connsiteY42" fmla="*/ 1802130 h 1996291"/>
                  <a:gd name="connsiteX43" fmla="*/ 119 w 1445407"/>
                  <a:gd name="connsiteY43" fmla="*/ 1766888 h 1996291"/>
                  <a:gd name="connsiteX44" fmla="*/ 12502 w 1445407"/>
                  <a:gd name="connsiteY44" fmla="*/ 1116330 h 1996291"/>
                  <a:gd name="connsiteX45" fmla="*/ 49649 w 1445407"/>
                  <a:gd name="connsiteY45" fmla="*/ 901065 h 1996291"/>
                  <a:gd name="connsiteX46" fmla="*/ 137279 w 1445407"/>
                  <a:gd name="connsiteY46" fmla="*/ 747713 h 1996291"/>
                  <a:gd name="connsiteX47" fmla="*/ 161092 w 1445407"/>
                  <a:gd name="connsiteY47" fmla="*/ 732473 h 1996291"/>
                  <a:gd name="connsiteX48" fmla="*/ 163949 w 1445407"/>
                  <a:gd name="connsiteY48" fmla="*/ 761048 h 1996291"/>
                  <a:gd name="connsiteX49" fmla="*/ 115372 w 1445407"/>
                  <a:gd name="connsiteY49" fmla="*/ 1011555 h 1996291"/>
                  <a:gd name="connsiteX50" fmla="*/ 122992 w 1445407"/>
                  <a:gd name="connsiteY50" fmla="*/ 1148715 h 1996291"/>
                  <a:gd name="connsiteX51" fmla="*/ 321112 w 1445407"/>
                  <a:gd name="connsiteY51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020247 w 1445407"/>
                  <a:gd name="connsiteY18" fmla="*/ 1305877 h 1996291"/>
                  <a:gd name="connsiteX19" fmla="*/ 1044059 w 1445407"/>
                  <a:gd name="connsiteY19" fmla="*/ 1270635 h 1996291"/>
                  <a:gd name="connsiteX20" fmla="*/ 1124069 w 1445407"/>
                  <a:gd name="connsiteY20" fmla="*/ 960120 h 1996291"/>
                  <a:gd name="connsiteX21" fmla="*/ 1240274 w 1445407"/>
                  <a:gd name="connsiteY21" fmla="*/ 668655 h 1996291"/>
                  <a:gd name="connsiteX22" fmla="*/ 1301234 w 1445407"/>
                  <a:gd name="connsiteY22" fmla="*/ 593408 h 1996291"/>
                  <a:gd name="connsiteX23" fmla="*/ 1242179 w 1445407"/>
                  <a:gd name="connsiteY23" fmla="*/ 1252538 h 1996291"/>
                  <a:gd name="connsiteX24" fmla="*/ 1256467 w 1445407"/>
                  <a:gd name="connsiteY24" fmla="*/ 1279208 h 1996291"/>
                  <a:gd name="connsiteX25" fmla="*/ 1248847 w 1445407"/>
                  <a:gd name="connsiteY25" fmla="*/ 1623060 h 1996291"/>
                  <a:gd name="connsiteX26" fmla="*/ 1337429 w 1445407"/>
                  <a:gd name="connsiteY26" fmla="*/ 1405890 h 1996291"/>
                  <a:gd name="connsiteX27" fmla="*/ 1397437 w 1445407"/>
                  <a:gd name="connsiteY27" fmla="*/ 1284923 h 1996291"/>
                  <a:gd name="connsiteX28" fmla="*/ 1428869 w 1445407"/>
                  <a:gd name="connsiteY28" fmla="*/ 1259205 h 1996291"/>
                  <a:gd name="connsiteX29" fmla="*/ 1439347 w 1445407"/>
                  <a:gd name="connsiteY29" fmla="*/ 1244918 h 1996291"/>
                  <a:gd name="connsiteX30" fmla="*/ 1430774 w 1445407"/>
                  <a:gd name="connsiteY30" fmla="*/ 1350645 h 1996291"/>
                  <a:gd name="connsiteX31" fmla="*/ 1407914 w 1445407"/>
                  <a:gd name="connsiteY31" fmla="*/ 1617345 h 1996291"/>
                  <a:gd name="connsiteX32" fmla="*/ 1407914 w 1445407"/>
                  <a:gd name="connsiteY32" fmla="*/ 1758315 h 1996291"/>
                  <a:gd name="connsiteX33" fmla="*/ 1419344 w 1445407"/>
                  <a:gd name="connsiteY33" fmla="*/ 1833563 h 1996291"/>
                  <a:gd name="connsiteX34" fmla="*/ 1408867 w 1445407"/>
                  <a:gd name="connsiteY34" fmla="*/ 1864043 h 1996291"/>
                  <a:gd name="connsiteX35" fmla="*/ 1402199 w 1445407"/>
                  <a:gd name="connsiteY35" fmla="*/ 1804035 h 1996291"/>
                  <a:gd name="connsiteX36" fmla="*/ 1397437 w 1445407"/>
                  <a:gd name="connsiteY36" fmla="*/ 1804035 h 1996291"/>
                  <a:gd name="connsiteX37" fmla="*/ 1376482 w 1445407"/>
                  <a:gd name="connsiteY37" fmla="*/ 1884045 h 1996291"/>
                  <a:gd name="connsiteX38" fmla="*/ 1351717 w 1445407"/>
                  <a:gd name="connsiteY38" fmla="*/ 1904048 h 1996291"/>
                  <a:gd name="connsiteX39" fmla="*/ 889754 w 1445407"/>
                  <a:gd name="connsiteY39" fmla="*/ 1948815 h 1996291"/>
                  <a:gd name="connsiteX40" fmla="*/ 462082 w 1445407"/>
                  <a:gd name="connsiteY40" fmla="*/ 1995488 h 1996291"/>
                  <a:gd name="connsiteX41" fmla="*/ 14407 w 1445407"/>
                  <a:gd name="connsiteY41" fmla="*/ 1802130 h 1996291"/>
                  <a:gd name="connsiteX42" fmla="*/ 119 w 1445407"/>
                  <a:gd name="connsiteY42" fmla="*/ 1766888 h 1996291"/>
                  <a:gd name="connsiteX43" fmla="*/ 12502 w 1445407"/>
                  <a:gd name="connsiteY43" fmla="*/ 1116330 h 1996291"/>
                  <a:gd name="connsiteX44" fmla="*/ 49649 w 1445407"/>
                  <a:gd name="connsiteY44" fmla="*/ 901065 h 1996291"/>
                  <a:gd name="connsiteX45" fmla="*/ 137279 w 1445407"/>
                  <a:gd name="connsiteY45" fmla="*/ 747713 h 1996291"/>
                  <a:gd name="connsiteX46" fmla="*/ 161092 w 1445407"/>
                  <a:gd name="connsiteY46" fmla="*/ 732473 h 1996291"/>
                  <a:gd name="connsiteX47" fmla="*/ 163949 w 1445407"/>
                  <a:gd name="connsiteY47" fmla="*/ 761048 h 1996291"/>
                  <a:gd name="connsiteX48" fmla="*/ 115372 w 1445407"/>
                  <a:gd name="connsiteY48" fmla="*/ 1011555 h 1996291"/>
                  <a:gd name="connsiteX49" fmla="*/ 122992 w 1445407"/>
                  <a:gd name="connsiteY49" fmla="*/ 1148715 h 1996291"/>
                  <a:gd name="connsiteX50" fmla="*/ 321112 w 1445407"/>
                  <a:gd name="connsiteY50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044059 w 1445407"/>
                  <a:gd name="connsiteY18" fmla="*/ 1270635 h 1996291"/>
                  <a:gd name="connsiteX19" fmla="*/ 1124069 w 1445407"/>
                  <a:gd name="connsiteY19" fmla="*/ 960120 h 1996291"/>
                  <a:gd name="connsiteX20" fmla="*/ 1240274 w 1445407"/>
                  <a:gd name="connsiteY20" fmla="*/ 668655 h 1996291"/>
                  <a:gd name="connsiteX21" fmla="*/ 1301234 w 1445407"/>
                  <a:gd name="connsiteY21" fmla="*/ 593408 h 1996291"/>
                  <a:gd name="connsiteX22" fmla="*/ 1242179 w 1445407"/>
                  <a:gd name="connsiteY22" fmla="*/ 1252538 h 1996291"/>
                  <a:gd name="connsiteX23" fmla="*/ 1256467 w 1445407"/>
                  <a:gd name="connsiteY23" fmla="*/ 1279208 h 1996291"/>
                  <a:gd name="connsiteX24" fmla="*/ 1248847 w 1445407"/>
                  <a:gd name="connsiteY24" fmla="*/ 1623060 h 1996291"/>
                  <a:gd name="connsiteX25" fmla="*/ 1337429 w 1445407"/>
                  <a:gd name="connsiteY25" fmla="*/ 1405890 h 1996291"/>
                  <a:gd name="connsiteX26" fmla="*/ 1397437 w 1445407"/>
                  <a:gd name="connsiteY26" fmla="*/ 1284923 h 1996291"/>
                  <a:gd name="connsiteX27" fmla="*/ 1428869 w 1445407"/>
                  <a:gd name="connsiteY27" fmla="*/ 1259205 h 1996291"/>
                  <a:gd name="connsiteX28" fmla="*/ 1439347 w 1445407"/>
                  <a:gd name="connsiteY28" fmla="*/ 1244918 h 1996291"/>
                  <a:gd name="connsiteX29" fmla="*/ 1430774 w 1445407"/>
                  <a:gd name="connsiteY29" fmla="*/ 1350645 h 1996291"/>
                  <a:gd name="connsiteX30" fmla="*/ 1407914 w 1445407"/>
                  <a:gd name="connsiteY30" fmla="*/ 1617345 h 1996291"/>
                  <a:gd name="connsiteX31" fmla="*/ 1407914 w 1445407"/>
                  <a:gd name="connsiteY31" fmla="*/ 1758315 h 1996291"/>
                  <a:gd name="connsiteX32" fmla="*/ 1419344 w 1445407"/>
                  <a:gd name="connsiteY32" fmla="*/ 1833563 h 1996291"/>
                  <a:gd name="connsiteX33" fmla="*/ 1408867 w 1445407"/>
                  <a:gd name="connsiteY33" fmla="*/ 1864043 h 1996291"/>
                  <a:gd name="connsiteX34" fmla="*/ 1402199 w 1445407"/>
                  <a:gd name="connsiteY34" fmla="*/ 1804035 h 1996291"/>
                  <a:gd name="connsiteX35" fmla="*/ 1397437 w 1445407"/>
                  <a:gd name="connsiteY35" fmla="*/ 1804035 h 1996291"/>
                  <a:gd name="connsiteX36" fmla="*/ 1376482 w 1445407"/>
                  <a:gd name="connsiteY36" fmla="*/ 1884045 h 1996291"/>
                  <a:gd name="connsiteX37" fmla="*/ 1351717 w 1445407"/>
                  <a:gd name="connsiteY37" fmla="*/ 1904048 h 1996291"/>
                  <a:gd name="connsiteX38" fmla="*/ 889754 w 1445407"/>
                  <a:gd name="connsiteY38" fmla="*/ 1948815 h 1996291"/>
                  <a:gd name="connsiteX39" fmla="*/ 462082 w 1445407"/>
                  <a:gd name="connsiteY39" fmla="*/ 1995488 h 1996291"/>
                  <a:gd name="connsiteX40" fmla="*/ 14407 w 1445407"/>
                  <a:gd name="connsiteY40" fmla="*/ 1802130 h 1996291"/>
                  <a:gd name="connsiteX41" fmla="*/ 119 w 1445407"/>
                  <a:gd name="connsiteY41" fmla="*/ 1766888 h 1996291"/>
                  <a:gd name="connsiteX42" fmla="*/ 12502 w 1445407"/>
                  <a:gd name="connsiteY42" fmla="*/ 1116330 h 1996291"/>
                  <a:gd name="connsiteX43" fmla="*/ 49649 w 1445407"/>
                  <a:gd name="connsiteY43" fmla="*/ 901065 h 1996291"/>
                  <a:gd name="connsiteX44" fmla="*/ 137279 w 1445407"/>
                  <a:gd name="connsiteY44" fmla="*/ 747713 h 1996291"/>
                  <a:gd name="connsiteX45" fmla="*/ 161092 w 1445407"/>
                  <a:gd name="connsiteY45" fmla="*/ 732473 h 1996291"/>
                  <a:gd name="connsiteX46" fmla="*/ 163949 w 1445407"/>
                  <a:gd name="connsiteY46" fmla="*/ 761048 h 1996291"/>
                  <a:gd name="connsiteX47" fmla="*/ 115372 w 1445407"/>
                  <a:gd name="connsiteY47" fmla="*/ 1011555 h 1996291"/>
                  <a:gd name="connsiteX48" fmla="*/ 122992 w 1445407"/>
                  <a:gd name="connsiteY48" fmla="*/ 1148715 h 1996291"/>
                  <a:gd name="connsiteX49" fmla="*/ 321112 w 1445407"/>
                  <a:gd name="connsiteY49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56467 w 1445407"/>
                  <a:gd name="connsiteY22" fmla="*/ 1279208 h 1996291"/>
                  <a:gd name="connsiteX23" fmla="*/ 1248847 w 1445407"/>
                  <a:gd name="connsiteY23" fmla="*/ 1623060 h 1996291"/>
                  <a:gd name="connsiteX24" fmla="*/ 1337429 w 1445407"/>
                  <a:gd name="connsiteY24" fmla="*/ 1405890 h 1996291"/>
                  <a:gd name="connsiteX25" fmla="*/ 1397437 w 1445407"/>
                  <a:gd name="connsiteY25" fmla="*/ 1284923 h 1996291"/>
                  <a:gd name="connsiteX26" fmla="*/ 1428869 w 1445407"/>
                  <a:gd name="connsiteY26" fmla="*/ 1259205 h 1996291"/>
                  <a:gd name="connsiteX27" fmla="*/ 1439347 w 1445407"/>
                  <a:gd name="connsiteY27" fmla="*/ 1244918 h 1996291"/>
                  <a:gd name="connsiteX28" fmla="*/ 1430774 w 1445407"/>
                  <a:gd name="connsiteY28" fmla="*/ 1350645 h 1996291"/>
                  <a:gd name="connsiteX29" fmla="*/ 1407914 w 1445407"/>
                  <a:gd name="connsiteY29" fmla="*/ 1617345 h 1996291"/>
                  <a:gd name="connsiteX30" fmla="*/ 1407914 w 1445407"/>
                  <a:gd name="connsiteY30" fmla="*/ 1758315 h 1996291"/>
                  <a:gd name="connsiteX31" fmla="*/ 1419344 w 1445407"/>
                  <a:gd name="connsiteY31" fmla="*/ 1833563 h 1996291"/>
                  <a:gd name="connsiteX32" fmla="*/ 1408867 w 1445407"/>
                  <a:gd name="connsiteY32" fmla="*/ 1864043 h 1996291"/>
                  <a:gd name="connsiteX33" fmla="*/ 1402199 w 1445407"/>
                  <a:gd name="connsiteY33" fmla="*/ 1804035 h 1996291"/>
                  <a:gd name="connsiteX34" fmla="*/ 1397437 w 1445407"/>
                  <a:gd name="connsiteY34" fmla="*/ 1804035 h 1996291"/>
                  <a:gd name="connsiteX35" fmla="*/ 1376482 w 1445407"/>
                  <a:gd name="connsiteY35" fmla="*/ 1884045 h 1996291"/>
                  <a:gd name="connsiteX36" fmla="*/ 1351717 w 1445407"/>
                  <a:gd name="connsiteY36" fmla="*/ 1904048 h 1996291"/>
                  <a:gd name="connsiteX37" fmla="*/ 889754 w 1445407"/>
                  <a:gd name="connsiteY37" fmla="*/ 1948815 h 1996291"/>
                  <a:gd name="connsiteX38" fmla="*/ 462082 w 1445407"/>
                  <a:gd name="connsiteY38" fmla="*/ 1995488 h 1996291"/>
                  <a:gd name="connsiteX39" fmla="*/ 14407 w 1445407"/>
                  <a:gd name="connsiteY39" fmla="*/ 1802130 h 1996291"/>
                  <a:gd name="connsiteX40" fmla="*/ 119 w 1445407"/>
                  <a:gd name="connsiteY40" fmla="*/ 1766888 h 1996291"/>
                  <a:gd name="connsiteX41" fmla="*/ 12502 w 1445407"/>
                  <a:gd name="connsiteY41" fmla="*/ 1116330 h 1996291"/>
                  <a:gd name="connsiteX42" fmla="*/ 49649 w 1445407"/>
                  <a:gd name="connsiteY42" fmla="*/ 901065 h 1996291"/>
                  <a:gd name="connsiteX43" fmla="*/ 137279 w 1445407"/>
                  <a:gd name="connsiteY43" fmla="*/ 747713 h 1996291"/>
                  <a:gd name="connsiteX44" fmla="*/ 161092 w 1445407"/>
                  <a:gd name="connsiteY44" fmla="*/ 732473 h 1996291"/>
                  <a:gd name="connsiteX45" fmla="*/ 163949 w 1445407"/>
                  <a:gd name="connsiteY45" fmla="*/ 761048 h 1996291"/>
                  <a:gd name="connsiteX46" fmla="*/ 115372 w 1445407"/>
                  <a:gd name="connsiteY46" fmla="*/ 1011555 h 1996291"/>
                  <a:gd name="connsiteX47" fmla="*/ 122992 w 1445407"/>
                  <a:gd name="connsiteY47" fmla="*/ 1148715 h 1996291"/>
                  <a:gd name="connsiteX48" fmla="*/ 321112 w 1445407"/>
                  <a:gd name="connsiteY48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56467 w 1445407"/>
                  <a:gd name="connsiteY22" fmla="*/ 1279208 h 1996291"/>
                  <a:gd name="connsiteX23" fmla="*/ 1248847 w 1445407"/>
                  <a:gd name="connsiteY23" fmla="*/ 1623060 h 1996291"/>
                  <a:gd name="connsiteX24" fmla="*/ 1337429 w 1445407"/>
                  <a:gd name="connsiteY24" fmla="*/ 1405890 h 1996291"/>
                  <a:gd name="connsiteX25" fmla="*/ 1397437 w 1445407"/>
                  <a:gd name="connsiteY25" fmla="*/ 1284923 h 1996291"/>
                  <a:gd name="connsiteX26" fmla="*/ 1428869 w 1445407"/>
                  <a:gd name="connsiteY26" fmla="*/ 1259205 h 1996291"/>
                  <a:gd name="connsiteX27" fmla="*/ 1439347 w 1445407"/>
                  <a:gd name="connsiteY27" fmla="*/ 1244918 h 1996291"/>
                  <a:gd name="connsiteX28" fmla="*/ 1430774 w 1445407"/>
                  <a:gd name="connsiteY28" fmla="*/ 1350645 h 1996291"/>
                  <a:gd name="connsiteX29" fmla="*/ 1407914 w 1445407"/>
                  <a:gd name="connsiteY29" fmla="*/ 1617345 h 1996291"/>
                  <a:gd name="connsiteX30" fmla="*/ 1407914 w 1445407"/>
                  <a:gd name="connsiteY30" fmla="*/ 1758315 h 1996291"/>
                  <a:gd name="connsiteX31" fmla="*/ 1419344 w 1445407"/>
                  <a:gd name="connsiteY31" fmla="*/ 1833563 h 1996291"/>
                  <a:gd name="connsiteX32" fmla="*/ 1408867 w 1445407"/>
                  <a:gd name="connsiteY32" fmla="*/ 1864043 h 1996291"/>
                  <a:gd name="connsiteX33" fmla="*/ 1402199 w 1445407"/>
                  <a:gd name="connsiteY33" fmla="*/ 1804035 h 1996291"/>
                  <a:gd name="connsiteX34" fmla="*/ 1397437 w 1445407"/>
                  <a:gd name="connsiteY34" fmla="*/ 1804035 h 1996291"/>
                  <a:gd name="connsiteX35" fmla="*/ 1376482 w 1445407"/>
                  <a:gd name="connsiteY35" fmla="*/ 1884045 h 1996291"/>
                  <a:gd name="connsiteX36" fmla="*/ 1351717 w 1445407"/>
                  <a:gd name="connsiteY36" fmla="*/ 1904048 h 1996291"/>
                  <a:gd name="connsiteX37" fmla="*/ 889754 w 1445407"/>
                  <a:gd name="connsiteY37" fmla="*/ 1948815 h 1996291"/>
                  <a:gd name="connsiteX38" fmla="*/ 462082 w 1445407"/>
                  <a:gd name="connsiteY38" fmla="*/ 1995488 h 1996291"/>
                  <a:gd name="connsiteX39" fmla="*/ 14407 w 1445407"/>
                  <a:gd name="connsiteY39" fmla="*/ 1802130 h 1996291"/>
                  <a:gd name="connsiteX40" fmla="*/ 119 w 1445407"/>
                  <a:gd name="connsiteY40" fmla="*/ 1766888 h 1996291"/>
                  <a:gd name="connsiteX41" fmla="*/ 12502 w 1445407"/>
                  <a:gd name="connsiteY41" fmla="*/ 1116330 h 1996291"/>
                  <a:gd name="connsiteX42" fmla="*/ 49649 w 1445407"/>
                  <a:gd name="connsiteY42" fmla="*/ 901065 h 1996291"/>
                  <a:gd name="connsiteX43" fmla="*/ 137279 w 1445407"/>
                  <a:gd name="connsiteY43" fmla="*/ 747713 h 1996291"/>
                  <a:gd name="connsiteX44" fmla="*/ 161092 w 1445407"/>
                  <a:gd name="connsiteY44" fmla="*/ 732473 h 1996291"/>
                  <a:gd name="connsiteX45" fmla="*/ 163949 w 1445407"/>
                  <a:gd name="connsiteY45" fmla="*/ 761048 h 1996291"/>
                  <a:gd name="connsiteX46" fmla="*/ 115372 w 1445407"/>
                  <a:gd name="connsiteY46" fmla="*/ 1011555 h 1996291"/>
                  <a:gd name="connsiteX47" fmla="*/ 122992 w 1445407"/>
                  <a:gd name="connsiteY47" fmla="*/ 1148715 h 1996291"/>
                  <a:gd name="connsiteX48" fmla="*/ 321112 w 1445407"/>
                  <a:gd name="connsiteY48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56467 w 1445407"/>
                  <a:gd name="connsiteY22" fmla="*/ 1279208 h 1996291"/>
                  <a:gd name="connsiteX23" fmla="*/ 1248847 w 1445407"/>
                  <a:gd name="connsiteY23" fmla="*/ 1623060 h 1996291"/>
                  <a:gd name="connsiteX24" fmla="*/ 1337429 w 1445407"/>
                  <a:gd name="connsiteY24" fmla="*/ 1405890 h 1996291"/>
                  <a:gd name="connsiteX25" fmla="*/ 1397437 w 1445407"/>
                  <a:gd name="connsiteY25" fmla="*/ 1284923 h 1996291"/>
                  <a:gd name="connsiteX26" fmla="*/ 1428869 w 1445407"/>
                  <a:gd name="connsiteY26" fmla="*/ 1259205 h 1996291"/>
                  <a:gd name="connsiteX27" fmla="*/ 1439347 w 1445407"/>
                  <a:gd name="connsiteY27" fmla="*/ 1244918 h 1996291"/>
                  <a:gd name="connsiteX28" fmla="*/ 1430774 w 1445407"/>
                  <a:gd name="connsiteY28" fmla="*/ 1350645 h 1996291"/>
                  <a:gd name="connsiteX29" fmla="*/ 1407914 w 1445407"/>
                  <a:gd name="connsiteY29" fmla="*/ 1617345 h 1996291"/>
                  <a:gd name="connsiteX30" fmla="*/ 1407914 w 1445407"/>
                  <a:gd name="connsiteY30" fmla="*/ 1758315 h 1996291"/>
                  <a:gd name="connsiteX31" fmla="*/ 1419344 w 1445407"/>
                  <a:gd name="connsiteY31" fmla="*/ 1833563 h 1996291"/>
                  <a:gd name="connsiteX32" fmla="*/ 1408867 w 1445407"/>
                  <a:gd name="connsiteY32" fmla="*/ 1864043 h 1996291"/>
                  <a:gd name="connsiteX33" fmla="*/ 1402199 w 1445407"/>
                  <a:gd name="connsiteY33" fmla="*/ 1804035 h 1996291"/>
                  <a:gd name="connsiteX34" fmla="*/ 1397437 w 1445407"/>
                  <a:gd name="connsiteY34" fmla="*/ 1804035 h 1996291"/>
                  <a:gd name="connsiteX35" fmla="*/ 1376482 w 1445407"/>
                  <a:gd name="connsiteY35" fmla="*/ 1884045 h 1996291"/>
                  <a:gd name="connsiteX36" fmla="*/ 1351717 w 1445407"/>
                  <a:gd name="connsiteY36" fmla="*/ 1904048 h 1996291"/>
                  <a:gd name="connsiteX37" fmla="*/ 889754 w 1445407"/>
                  <a:gd name="connsiteY37" fmla="*/ 1948815 h 1996291"/>
                  <a:gd name="connsiteX38" fmla="*/ 462082 w 1445407"/>
                  <a:gd name="connsiteY38" fmla="*/ 1995488 h 1996291"/>
                  <a:gd name="connsiteX39" fmla="*/ 14407 w 1445407"/>
                  <a:gd name="connsiteY39" fmla="*/ 1802130 h 1996291"/>
                  <a:gd name="connsiteX40" fmla="*/ 119 w 1445407"/>
                  <a:gd name="connsiteY40" fmla="*/ 1766888 h 1996291"/>
                  <a:gd name="connsiteX41" fmla="*/ 12502 w 1445407"/>
                  <a:gd name="connsiteY41" fmla="*/ 1116330 h 1996291"/>
                  <a:gd name="connsiteX42" fmla="*/ 49649 w 1445407"/>
                  <a:gd name="connsiteY42" fmla="*/ 901065 h 1996291"/>
                  <a:gd name="connsiteX43" fmla="*/ 137279 w 1445407"/>
                  <a:gd name="connsiteY43" fmla="*/ 747713 h 1996291"/>
                  <a:gd name="connsiteX44" fmla="*/ 161092 w 1445407"/>
                  <a:gd name="connsiteY44" fmla="*/ 732473 h 1996291"/>
                  <a:gd name="connsiteX45" fmla="*/ 163949 w 1445407"/>
                  <a:gd name="connsiteY45" fmla="*/ 761048 h 1996291"/>
                  <a:gd name="connsiteX46" fmla="*/ 115372 w 1445407"/>
                  <a:gd name="connsiteY46" fmla="*/ 1011555 h 1996291"/>
                  <a:gd name="connsiteX47" fmla="*/ 122992 w 1445407"/>
                  <a:gd name="connsiteY47" fmla="*/ 1148715 h 1996291"/>
                  <a:gd name="connsiteX48" fmla="*/ 321112 w 1445407"/>
                  <a:gd name="connsiteY48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7914 w 1445407"/>
                  <a:gd name="connsiteY28" fmla="*/ 1758315 h 1996291"/>
                  <a:gd name="connsiteX29" fmla="*/ 1419344 w 1445407"/>
                  <a:gd name="connsiteY29" fmla="*/ 1833563 h 1996291"/>
                  <a:gd name="connsiteX30" fmla="*/ 1408867 w 1445407"/>
                  <a:gd name="connsiteY30" fmla="*/ 1864043 h 1996291"/>
                  <a:gd name="connsiteX31" fmla="*/ 1402199 w 1445407"/>
                  <a:gd name="connsiteY31" fmla="*/ 1804035 h 1996291"/>
                  <a:gd name="connsiteX32" fmla="*/ 1397437 w 1445407"/>
                  <a:gd name="connsiteY32" fmla="*/ 1804035 h 1996291"/>
                  <a:gd name="connsiteX33" fmla="*/ 1376482 w 1445407"/>
                  <a:gd name="connsiteY33" fmla="*/ 1884045 h 1996291"/>
                  <a:gd name="connsiteX34" fmla="*/ 1351717 w 1445407"/>
                  <a:gd name="connsiteY34" fmla="*/ 1904048 h 1996291"/>
                  <a:gd name="connsiteX35" fmla="*/ 889754 w 1445407"/>
                  <a:gd name="connsiteY35" fmla="*/ 1948815 h 1996291"/>
                  <a:gd name="connsiteX36" fmla="*/ 462082 w 1445407"/>
                  <a:gd name="connsiteY36" fmla="*/ 1995488 h 1996291"/>
                  <a:gd name="connsiteX37" fmla="*/ 14407 w 1445407"/>
                  <a:gd name="connsiteY37" fmla="*/ 1802130 h 1996291"/>
                  <a:gd name="connsiteX38" fmla="*/ 119 w 1445407"/>
                  <a:gd name="connsiteY38" fmla="*/ 1766888 h 1996291"/>
                  <a:gd name="connsiteX39" fmla="*/ 12502 w 1445407"/>
                  <a:gd name="connsiteY39" fmla="*/ 1116330 h 1996291"/>
                  <a:gd name="connsiteX40" fmla="*/ 49649 w 1445407"/>
                  <a:gd name="connsiteY40" fmla="*/ 901065 h 1996291"/>
                  <a:gd name="connsiteX41" fmla="*/ 137279 w 1445407"/>
                  <a:gd name="connsiteY41" fmla="*/ 747713 h 1996291"/>
                  <a:gd name="connsiteX42" fmla="*/ 161092 w 1445407"/>
                  <a:gd name="connsiteY42" fmla="*/ 732473 h 1996291"/>
                  <a:gd name="connsiteX43" fmla="*/ 163949 w 1445407"/>
                  <a:gd name="connsiteY43" fmla="*/ 761048 h 1996291"/>
                  <a:gd name="connsiteX44" fmla="*/ 115372 w 1445407"/>
                  <a:gd name="connsiteY44" fmla="*/ 1011555 h 1996291"/>
                  <a:gd name="connsiteX45" fmla="*/ 122992 w 1445407"/>
                  <a:gd name="connsiteY45" fmla="*/ 1148715 h 1996291"/>
                  <a:gd name="connsiteX46" fmla="*/ 321112 w 1445407"/>
                  <a:gd name="connsiteY46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7914 w 1445407"/>
                  <a:gd name="connsiteY28" fmla="*/ 1758315 h 1996291"/>
                  <a:gd name="connsiteX29" fmla="*/ 1419344 w 1445407"/>
                  <a:gd name="connsiteY29" fmla="*/ 1833563 h 1996291"/>
                  <a:gd name="connsiteX30" fmla="*/ 1408867 w 1445407"/>
                  <a:gd name="connsiteY30" fmla="*/ 1864043 h 1996291"/>
                  <a:gd name="connsiteX31" fmla="*/ 1402199 w 1445407"/>
                  <a:gd name="connsiteY31" fmla="*/ 1804035 h 1996291"/>
                  <a:gd name="connsiteX32" fmla="*/ 1397437 w 1445407"/>
                  <a:gd name="connsiteY32" fmla="*/ 1804035 h 1996291"/>
                  <a:gd name="connsiteX33" fmla="*/ 1376482 w 1445407"/>
                  <a:gd name="connsiteY33" fmla="*/ 1884045 h 1996291"/>
                  <a:gd name="connsiteX34" fmla="*/ 1351717 w 1445407"/>
                  <a:gd name="connsiteY34" fmla="*/ 1904048 h 1996291"/>
                  <a:gd name="connsiteX35" fmla="*/ 889754 w 1445407"/>
                  <a:gd name="connsiteY35" fmla="*/ 1948815 h 1996291"/>
                  <a:gd name="connsiteX36" fmla="*/ 462082 w 1445407"/>
                  <a:gd name="connsiteY36" fmla="*/ 1995488 h 1996291"/>
                  <a:gd name="connsiteX37" fmla="*/ 14407 w 1445407"/>
                  <a:gd name="connsiteY37" fmla="*/ 1802130 h 1996291"/>
                  <a:gd name="connsiteX38" fmla="*/ 119 w 1445407"/>
                  <a:gd name="connsiteY38" fmla="*/ 1766888 h 1996291"/>
                  <a:gd name="connsiteX39" fmla="*/ 12502 w 1445407"/>
                  <a:gd name="connsiteY39" fmla="*/ 1116330 h 1996291"/>
                  <a:gd name="connsiteX40" fmla="*/ 49649 w 1445407"/>
                  <a:gd name="connsiteY40" fmla="*/ 901065 h 1996291"/>
                  <a:gd name="connsiteX41" fmla="*/ 137279 w 1445407"/>
                  <a:gd name="connsiteY41" fmla="*/ 747713 h 1996291"/>
                  <a:gd name="connsiteX42" fmla="*/ 161092 w 1445407"/>
                  <a:gd name="connsiteY42" fmla="*/ 732473 h 1996291"/>
                  <a:gd name="connsiteX43" fmla="*/ 163949 w 1445407"/>
                  <a:gd name="connsiteY43" fmla="*/ 761048 h 1996291"/>
                  <a:gd name="connsiteX44" fmla="*/ 115372 w 1445407"/>
                  <a:gd name="connsiteY44" fmla="*/ 1011555 h 1996291"/>
                  <a:gd name="connsiteX45" fmla="*/ 122992 w 1445407"/>
                  <a:gd name="connsiteY45" fmla="*/ 1148715 h 1996291"/>
                  <a:gd name="connsiteX46" fmla="*/ 321112 w 1445407"/>
                  <a:gd name="connsiteY46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7914 w 1445407"/>
                  <a:gd name="connsiteY28" fmla="*/ 1758315 h 1996291"/>
                  <a:gd name="connsiteX29" fmla="*/ 1408867 w 1445407"/>
                  <a:gd name="connsiteY29" fmla="*/ 1864043 h 1996291"/>
                  <a:gd name="connsiteX30" fmla="*/ 1402199 w 1445407"/>
                  <a:gd name="connsiteY30" fmla="*/ 1804035 h 1996291"/>
                  <a:gd name="connsiteX31" fmla="*/ 1397437 w 1445407"/>
                  <a:gd name="connsiteY31" fmla="*/ 1804035 h 1996291"/>
                  <a:gd name="connsiteX32" fmla="*/ 1376482 w 1445407"/>
                  <a:gd name="connsiteY32" fmla="*/ 1884045 h 1996291"/>
                  <a:gd name="connsiteX33" fmla="*/ 1351717 w 1445407"/>
                  <a:gd name="connsiteY33" fmla="*/ 1904048 h 1996291"/>
                  <a:gd name="connsiteX34" fmla="*/ 889754 w 1445407"/>
                  <a:gd name="connsiteY34" fmla="*/ 1948815 h 1996291"/>
                  <a:gd name="connsiteX35" fmla="*/ 462082 w 1445407"/>
                  <a:gd name="connsiteY35" fmla="*/ 1995488 h 1996291"/>
                  <a:gd name="connsiteX36" fmla="*/ 14407 w 1445407"/>
                  <a:gd name="connsiteY36" fmla="*/ 1802130 h 1996291"/>
                  <a:gd name="connsiteX37" fmla="*/ 119 w 1445407"/>
                  <a:gd name="connsiteY37" fmla="*/ 1766888 h 1996291"/>
                  <a:gd name="connsiteX38" fmla="*/ 12502 w 1445407"/>
                  <a:gd name="connsiteY38" fmla="*/ 1116330 h 1996291"/>
                  <a:gd name="connsiteX39" fmla="*/ 49649 w 1445407"/>
                  <a:gd name="connsiteY39" fmla="*/ 901065 h 1996291"/>
                  <a:gd name="connsiteX40" fmla="*/ 137279 w 1445407"/>
                  <a:gd name="connsiteY40" fmla="*/ 747713 h 1996291"/>
                  <a:gd name="connsiteX41" fmla="*/ 161092 w 1445407"/>
                  <a:gd name="connsiteY41" fmla="*/ 732473 h 1996291"/>
                  <a:gd name="connsiteX42" fmla="*/ 163949 w 1445407"/>
                  <a:gd name="connsiteY42" fmla="*/ 761048 h 1996291"/>
                  <a:gd name="connsiteX43" fmla="*/ 115372 w 1445407"/>
                  <a:gd name="connsiteY43" fmla="*/ 1011555 h 1996291"/>
                  <a:gd name="connsiteX44" fmla="*/ 122992 w 1445407"/>
                  <a:gd name="connsiteY44" fmla="*/ 1148715 h 1996291"/>
                  <a:gd name="connsiteX45" fmla="*/ 321112 w 1445407"/>
                  <a:gd name="connsiteY45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7914 w 1445407"/>
                  <a:gd name="connsiteY28" fmla="*/ 1758315 h 1996291"/>
                  <a:gd name="connsiteX29" fmla="*/ 1402199 w 1445407"/>
                  <a:gd name="connsiteY29" fmla="*/ 1804035 h 1996291"/>
                  <a:gd name="connsiteX30" fmla="*/ 1397437 w 1445407"/>
                  <a:gd name="connsiteY30" fmla="*/ 1804035 h 1996291"/>
                  <a:gd name="connsiteX31" fmla="*/ 1376482 w 1445407"/>
                  <a:gd name="connsiteY31" fmla="*/ 1884045 h 1996291"/>
                  <a:gd name="connsiteX32" fmla="*/ 1351717 w 1445407"/>
                  <a:gd name="connsiteY32" fmla="*/ 1904048 h 1996291"/>
                  <a:gd name="connsiteX33" fmla="*/ 889754 w 1445407"/>
                  <a:gd name="connsiteY33" fmla="*/ 1948815 h 1996291"/>
                  <a:gd name="connsiteX34" fmla="*/ 462082 w 1445407"/>
                  <a:gd name="connsiteY34" fmla="*/ 1995488 h 1996291"/>
                  <a:gd name="connsiteX35" fmla="*/ 14407 w 1445407"/>
                  <a:gd name="connsiteY35" fmla="*/ 1802130 h 1996291"/>
                  <a:gd name="connsiteX36" fmla="*/ 119 w 1445407"/>
                  <a:gd name="connsiteY36" fmla="*/ 1766888 h 1996291"/>
                  <a:gd name="connsiteX37" fmla="*/ 12502 w 1445407"/>
                  <a:gd name="connsiteY37" fmla="*/ 1116330 h 1996291"/>
                  <a:gd name="connsiteX38" fmla="*/ 49649 w 1445407"/>
                  <a:gd name="connsiteY38" fmla="*/ 901065 h 1996291"/>
                  <a:gd name="connsiteX39" fmla="*/ 137279 w 1445407"/>
                  <a:gd name="connsiteY39" fmla="*/ 747713 h 1996291"/>
                  <a:gd name="connsiteX40" fmla="*/ 161092 w 1445407"/>
                  <a:gd name="connsiteY40" fmla="*/ 732473 h 1996291"/>
                  <a:gd name="connsiteX41" fmla="*/ 163949 w 1445407"/>
                  <a:gd name="connsiteY41" fmla="*/ 761048 h 1996291"/>
                  <a:gd name="connsiteX42" fmla="*/ 115372 w 1445407"/>
                  <a:gd name="connsiteY42" fmla="*/ 1011555 h 1996291"/>
                  <a:gd name="connsiteX43" fmla="*/ 122992 w 1445407"/>
                  <a:gd name="connsiteY43" fmla="*/ 1148715 h 1996291"/>
                  <a:gd name="connsiteX44" fmla="*/ 321112 w 1445407"/>
                  <a:gd name="connsiteY44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2199 w 1445407"/>
                  <a:gd name="connsiteY28" fmla="*/ 1804035 h 1996291"/>
                  <a:gd name="connsiteX29" fmla="*/ 1397437 w 1445407"/>
                  <a:gd name="connsiteY29" fmla="*/ 1804035 h 1996291"/>
                  <a:gd name="connsiteX30" fmla="*/ 1376482 w 1445407"/>
                  <a:gd name="connsiteY30" fmla="*/ 1884045 h 1996291"/>
                  <a:gd name="connsiteX31" fmla="*/ 1351717 w 1445407"/>
                  <a:gd name="connsiteY31" fmla="*/ 1904048 h 1996291"/>
                  <a:gd name="connsiteX32" fmla="*/ 889754 w 1445407"/>
                  <a:gd name="connsiteY32" fmla="*/ 1948815 h 1996291"/>
                  <a:gd name="connsiteX33" fmla="*/ 462082 w 1445407"/>
                  <a:gd name="connsiteY33" fmla="*/ 1995488 h 1996291"/>
                  <a:gd name="connsiteX34" fmla="*/ 14407 w 1445407"/>
                  <a:gd name="connsiteY34" fmla="*/ 1802130 h 1996291"/>
                  <a:gd name="connsiteX35" fmla="*/ 119 w 1445407"/>
                  <a:gd name="connsiteY35" fmla="*/ 1766888 h 1996291"/>
                  <a:gd name="connsiteX36" fmla="*/ 12502 w 1445407"/>
                  <a:gd name="connsiteY36" fmla="*/ 1116330 h 1996291"/>
                  <a:gd name="connsiteX37" fmla="*/ 49649 w 1445407"/>
                  <a:gd name="connsiteY37" fmla="*/ 901065 h 1996291"/>
                  <a:gd name="connsiteX38" fmla="*/ 137279 w 1445407"/>
                  <a:gd name="connsiteY38" fmla="*/ 747713 h 1996291"/>
                  <a:gd name="connsiteX39" fmla="*/ 161092 w 1445407"/>
                  <a:gd name="connsiteY39" fmla="*/ 732473 h 1996291"/>
                  <a:gd name="connsiteX40" fmla="*/ 163949 w 1445407"/>
                  <a:gd name="connsiteY40" fmla="*/ 761048 h 1996291"/>
                  <a:gd name="connsiteX41" fmla="*/ 115372 w 1445407"/>
                  <a:gd name="connsiteY41" fmla="*/ 1011555 h 1996291"/>
                  <a:gd name="connsiteX42" fmla="*/ 122992 w 1445407"/>
                  <a:gd name="connsiteY42" fmla="*/ 1148715 h 1996291"/>
                  <a:gd name="connsiteX43" fmla="*/ 321112 w 1445407"/>
                  <a:gd name="connsiteY43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397437 w 1445407"/>
                  <a:gd name="connsiteY28" fmla="*/ 1804035 h 1996291"/>
                  <a:gd name="connsiteX29" fmla="*/ 1376482 w 1445407"/>
                  <a:gd name="connsiteY29" fmla="*/ 1884045 h 1996291"/>
                  <a:gd name="connsiteX30" fmla="*/ 1351717 w 1445407"/>
                  <a:gd name="connsiteY30" fmla="*/ 1904048 h 1996291"/>
                  <a:gd name="connsiteX31" fmla="*/ 889754 w 1445407"/>
                  <a:gd name="connsiteY31" fmla="*/ 1948815 h 1996291"/>
                  <a:gd name="connsiteX32" fmla="*/ 462082 w 1445407"/>
                  <a:gd name="connsiteY32" fmla="*/ 1995488 h 1996291"/>
                  <a:gd name="connsiteX33" fmla="*/ 14407 w 1445407"/>
                  <a:gd name="connsiteY33" fmla="*/ 1802130 h 1996291"/>
                  <a:gd name="connsiteX34" fmla="*/ 119 w 1445407"/>
                  <a:gd name="connsiteY34" fmla="*/ 1766888 h 1996291"/>
                  <a:gd name="connsiteX35" fmla="*/ 12502 w 1445407"/>
                  <a:gd name="connsiteY35" fmla="*/ 1116330 h 1996291"/>
                  <a:gd name="connsiteX36" fmla="*/ 49649 w 1445407"/>
                  <a:gd name="connsiteY36" fmla="*/ 901065 h 1996291"/>
                  <a:gd name="connsiteX37" fmla="*/ 137279 w 1445407"/>
                  <a:gd name="connsiteY37" fmla="*/ 747713 h 1996291"/>
                  <a:gd name="connsiteX38" fmla="*/ 161092 w 1445407"/>
                  <a:gd name="connsiteY38" fmla="*/ 732473 h 1996291"/>
                  <a:gd name="connsiteX39" fmla="*/ 163949 w 1445407"/>
                  <a:gd name="connsiteY39" fmla="*/ 761048 h 1996291"/>
                  <a:gd name="connsiteX40" fmla="*/ 115372 w 1445407"/>
                  <a:gd name="connsiteY40" fmla="*/ 1011555 h 1996291"/>
                  <a:gd name="connsiteX41" fmla="*/ 122992 w 1445407"/>
                  <a:gd name="connsiteY41" fmla="*/ 1148715 h 1996291"/>
                  <a:gd name="connsiteX42" fmla="*/ 321112 w 1445407"/>
                  <a:gd name="connsiteY42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97437 w 1445407"/>
                  <a:gd name="connsiteY27" fmla="*/ 1804035 h 1996291"/>
                  <a:gd name="connsiteX28" fmla="*/ 1376482 w 1445407"/>
                  <a:gd name="connsiteY28" fmla="*/ 1884045 h 1996291"/>
                  <a:gd name="connsiteX29" fmla="*/ 1351717 w 1445407"/>
                  <a:gd name="connsiteY29" fmla="*/ 1904048 h 1996291"/>
                  <a:gd name="connsiteX30" fmla="*/ 889754 w 1445407"/>
                  <a:gd name="connsiteY30" fmla="*/ 1948815 h 1996291"/>
                  <a:gd name="connsiteX31" fmla="*/ 462082 w 1445407"/>
                  <a:gd name="connsiteY31" fmla="*/ 1995488 h 1996291"/>
                  <a:gd name="connsiteX32" fmla="*/ 14407 w 1445407"/>
                  <a:gd name="connsiteY32" fmla="*/ 1802130 h 1996291"/>
                  <a:gd name="connsiteX33" fmla="*/ 119 w 1445407"/>
                  <a:gd name="connsiteY33" fmla="*/ 1766888 h 1996291"/>
                  <a:gd name="connsiteX34" fmla="*/ 12502 w 1445407"/>
                  <a:gd name="connsiteY34" fmla="*/ 1116330 h 1996291"/>
                  <a:gd name="connsiteX35" fmla="*/ 49649 w 1445407"/>
                  <a:gd name="connsiteY35" fmla="*/ 901065 h 1996291"/>
                  <a:gd name="connsiteX36" fmla="*/ 137279 w 1445407"/>
                  <a:gd name="connsiteY36" fmla="*/ 747713 h 1996291"/>
                  <a:gd name="connsiteX37" fmla="*/ 161092 w 1445407"/>
                  <a:gd name="connsiteY37" fmla="*/ 732473 h 1996291"/>
                  <a:gd name="connsiteX38" fmla="*/ 163949 w 1445407"/>
                  <a:gd name="connsiteY38" fmla="*/ 761048 h 1996291"/>
                  <a:gd name="connsiteX39" fmla="*/ 115372 w 1445407"/>
                  <a:gd name="connsiteY39" fmla="*/ 1011555 h 1996291"/>
                  <a:gd name="connsiteX40" fmla="*/ 122992 w 1445407"/>
                  <a:gd name="connsiteY40" fmla="*/ 1148715 h 1996291"/>
                  <a:gd name="connsiteX41" fmla="*/ 321112 w 1445407"/>
                  <a:gd name="connsiteY41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97437 w 1445407"/>
                  <a:gd name="connsiteY27" fmla="*/ 1804035 h 1996291"/>
                  <a:gd name="connsiteX28" fmla="*/ 1376482 w 1445407"/>
                  <a:gd name="connsiteY28" fmla="*/ 1884045 h 1996291"/>
                  <a:gd name="connsiteX29" fmla="*/ 1351717 w 1445407"/>
                  <a:gd name="connsiteY29" fmla="*/ 1904048 h 1996291"/>
                  <a:gd name="connsiteX30" fmla="*/ 889754 w 1445407"/>
                  <a:gd name="connsiteY30" fmla="*/ 1948815 h 1996291"/>
                  <a:gd name="connsiteX31" fmla="*/ 462082 w 1445407"/>
                  <a:gd name="connsiteY31" fmla="*/ 1995488 h 1996291"/>
                  <a:gd name="connsiteX32" fmla="*/ 14407 w 1445407"/>
                  <a:gd name="connsiteY32" fmla="*/ 1802130 h 1996291"/>
                  <a:gd name="connsiteX33" fmla="*/ 119 w 1445407"/>
                  <a:gd name="connsiteY33" fmla="*/ 1766888 h 1996291"/>
                  <a:gd name="connsiteX34" fmla="*/ 12502 w 1445407"/>
                  <a:gd name="connsiteY34" fmla="*/ 1116330 h 1996291"/>
                  <a:gd name="connsiteX35" fmla="*/ 49649 w 1445407"/>
                  <a:gd name="connsiteY35" fmla="*/ 901065 h 1996291"/>
                  <a:gd name="connsiteX36" fmla="*/ 137279 w 1445407"/>
                  <a:gd name="connsiteY36" fmla="*/ 747713 h 1996291"/>
                  <a:gd name="connsiteX37" fmla="*/ 161092 w 1445407"/>
                  <a:gd name="connsiteY37" fmla="*/ 732473 h 1996291"/>
                  <a:gd name="connsiteX38" fmla="*/ 163949 w 1445407"/>
                  <a:gd name="connsiteY38" fmla="*/ 761048 h 1996291"/>
                  <a:gd name="connsiteX39" fmla="*/ 115372 w 1445407"/>
                  <a:gd name="connsiteY39" fmla="*/ 1011555 h 1996291"/>
                  <a:gd name="connsiteX40" fmla="*/ 122992 w 1445407"/>
                  <a:gd name="connsiteY40" fmla="*/ 1148715 h 1996291"/>
                  <a:gd name="connsiteX41" fmla="*/ 321112 w 1445407"/>
                  <a:gd name="connsiteY41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76482 w 1445407"/>
                  <a:gd name="connsiteY27" fmla="*/ 1884045 h 1996291"/>
                  <a:gd name="connsiteX28" fmla="*/ 1351717 w 1445407"/>
                  <a:gd name="connsiteY28" fmla="*/ 1904048 h 1996291"/>
                  <a:gd name="connsiteX29" fmla="*/ 889754 w 1445407"/>
                  <a:gd name="connsiteY29" fmla="*/ 1948815 h 1996291"/>
                  <a:gd name="connsiteX30" fmla="*/ 462082 w 1445407"/>
                  <a:gd name="connsiteY30" fmla="*/ 1995488 h 1996291"/>
                  <a:gd name="connsiteX31" fmla="*/ 14407 w 1445407"/>
                  <a:gd name="connsiteY31" fmla="*/ 1802130 h 1996291"/>
                  <a:gd name="connsiteX32" fmla="*/ 119 w 1445407"/>
                  <a:gd name="connsiteY32" fmla="*/ 1766888 h 1996291"/>
                  <a:gd name="connsiteX33" fmla="*/ 12502 w 1445407"/>
                  <a:gd name="connsiteY33" fmla="*/ 1116330 h 1996291"/>
                  <a:gd name="connsiteX34" fmla="*/ 49649 w 1445407"/>
                  <a:gd name="connsiteY34" fmla="*/ 901065 h 1996291"/>
                  <a:gd name="connsiteX35" fmla="*/ 137279 w 1445407"/>
                  <a:gd name="connsiteY35" fmla="*/ 747713 h 1996291"/>
                  <a:gd name="connsiteX36" fmla="*/ 161092 w 1445407"/>
                  <a:gd name="connsiteY36" fmla="*/ 732473 h 1996291"/>
                  <a:gd name="connsiteX37" fmla="*/ 163949 w 1445407"/>
                  <a:gd name="connsiteY37" fmla="*/ 761048 h 1996291"/>
                  <a:gd name="connsiteX38" fmla="*/ 115372 w 1445407"/>
                  <a:gd name="connsiteY38" fmla="*/ 1011555 h 1996291"/>
                  <a:gd name="connsiteX39" fmla="*/ 122992 w 1445407"/>
                  <a:gd name="connsiteY39" fmla="*/ 1148715 h 1996291"/>
                  <a:gd name="connsiteX40" fmla="*/ 321112 w 1445407"/>
                  <a:gd name="connsiteY40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76482 w 1445407"/>
                  <a:gd name="connsiteY27" fmla="*/ 1884045 h 1996291"/>
                  <a:gd name="connsiteX28" fmla="*/ 1351717 w 1445407"/>
                  <a:gd name="connsiteY28" fmla="*/ 1904048 h 1996291"/>
                  <a:gd name="connsiteX29" fmla="*/ 889754 w 1445407"/>
                  <a:gd name="connsiteY29" fmla="*/ 1948815 h 1996291"/>
                  <a:gd name="connsiteX30" fmla="*/ 462082 w 1445407"/>
                  <a:gd name="connsiteY30" fmla="*/ 1995488 h 1996291"/>
                  <a:gd name="connsiteX31" fmla="*/ 14407 w 1445407"/>
                  <a:gd name="connsiteY31" fmla="*/ 1802130 h 1996291"/>
                  <a:gd name="connsiteX32" fmla="*/ 119 w 1445407"/>
                  <a:gd name="connsiteY32" fmla="*/ 1766888 h 1996291"/>
                  <a:gd name="connsiteX33" fmla="*/ 12502 w 1445407"/>
                  <a:gd name="connsiteY33" fmla="*/ 1116330 h 1996291"/>
                  <a:gd name="connsiteX34" fmla="*/ 49649 w 1445407"/>
                  <a:gd name="connsiteY34" fmla="*/ 901065 h 1996291"/>
                  <a:gd name="connsiteX35" fmla="*/ 137279 w 1445407"/>
                  <a:gd name="connsiteY35" fmla="*/ 747713 h 1996291"/>
                  <a:gd name="connsiteX36" fmla="*/ 161092 w 1445407"/>
                  <a:gd name="connsiteY36" fmla="*/ 732473 h 1996291"/>
                  <a:gd name="connsiteX37" fmla="*/ 163949 w 1445407"/>
                  <a:gd name="connsiteY37" fmla="*/ 761048 h 1996291"/>
                  <a:gd name="connsiteX38" fmla="*/ 115372 w 1445407"/>
                  <a:gd name="connsiteY38" fmla="*/ 1011555 h 1996291"/>
                  <a:gd name="connsiteX39" fmla="*/ 122992 w 1445407"/>
                  <a:gd name="connsiteY39" fmla="*/ 1148715 h 1996291"/>
                  <a:gd name="connsiteX40" fmla="*/ 321112 w 1445407"/>
                  <a:gd name="connsiteY40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76482 w 1445407"/>
                  <a:gd name="connsiteY27" fmla="*/ 1884045 h 1996291"/>
                  <a:gd name="connsiteX28" fmla="*/ 1351717 w 1445407"/>
                  <a:gd name="connsiteY28" fmla="*/ 1904048 h 1996291"/>
                  <a:gd name="connsiteX29" fmla="*/ 889754 w 1445407"/>
                  <a:gd name="connsiteY29" fmla="*/ 1948815 h 1996291"/>
                  <a:gd name="connsiteX30" fmla="*/ 462082 w 1445407"/>
                  <a:gd name="connsiteY30" fmla="*/ 1995488 h 1996291"/>
                  <a:gd name="connsiteX31" fmla="*/ 14407 w 1445407"/>
                  <a:gd name="connsiteY31" fmla="*/ 1802130 h 1996291"/>
                  <a:gd name="connsiteX32" fmla="*/ 119 w 1445407"/>
                  <a:gd name="connsiteY32" fmla="*/ 1766888 h 1996291"/>
                  <a:gd name="connsiteX33" fmla="*/ 12502 w 1445407"/>
                  <a:gd name="connsiteY33" fmla="*/ 1116330 h 1996291"/>
                  <a:gd name="connsiteX34" fmla="*/ 49649 w 1445407"/>
                  <a:gd name="connsiteY34" fmla="*/ 901065 h 1996291"/>
                  <a:gd name="connsiteX35" fmla="*/ 137279 w 1445407"/>
                  <a:gd name="connsiteY35" fmla="*/ 747713 h 1996291"/>
                  <a:gd name="connsiteX36" fmla="*/ 161092 w 1445407"/>
                  <a:gd name="connsiteY36" fmla="*/ 732473 h 1996291"/>
                  <a:gd name="connsiteX37" fmla="*/ 163949 w 1445407"/>
                  <a:gd name="connsiteY37" fmla="*/ 761048 h 1996291"/>
                  <a:gd name="connsiteX38" fmla="*/ 115372 w 1445407"/>
                  <a:gd name="connsiteY38" fmla="*/ 1011555 h 1996291"/>
                  <a:gd name="connsiteX39" fmla="*/ 122992 w 1445407"/>
                  <a:gd name="connsiteY39" fmla="*/ 1148715 h 1996291"/>
                  <a:gd name="connsiteX40" fmla="*/ 321112 w 1445407"/>
                  <a:gd name="connsiteY40" fmla="*/ 1188720 h 1996291"/>
                  <a:gd name="connsiteX0" fmla="*/ 321112 w 1884259"/>
                  <a:gd name="connsiteY0" fmla="*/ 1188720 h 1996291"/>
                  <a:gd name="connsiteX1" fmla="*/ 504944 w 1884259"/>
                  <a:gd name="connsiteY1" fmla="*/ 970598 h 1996291"/>
                  <a:gd name="connsiteX2" fmla="*/ 549712 w 1884259"/>
                  <a:gd name="connsiteY2" fmla="*/ 553402 h 1996291"/>
                  <a:gd name="connsiteX3" fmla="*/ 525899 w 1884259"/>
                  <a:gd name="connsiteY3" fmla="*/ 458152 h 1996291"/>
                  <a:gd name="connsiteX4" fmla="*/ 523042 w 1884259"/>
                  <a:gd name="connsiteY4" fmla="*/ 429577 h 1996291"/>
                  <a:gd name="connsiteX5" fmla="*/ 551617 w 1884259"/>
                  <a:gd name="connsiteY5" fmla="*/ 433388 h 1996291"/>
                  <a:gd name="connsiteX6" fmla="*/ 560189 w 1884259"/>
                  <a:gd name="connsiteY6" fmla="*/ 435292 h 1996291"/>
                  <a:gd name="connsiteX7" fmla="*/ 616387 w 1884259"/>
                  <a:gd name="connsiteY7" fmla="*/ 492442 h 1996291"/>
                  <a:gd name="connsiteX8" fmla="*/ 708779 w 1884259"/>
                  <a:gd name="connsiteY8" fmla="*/ 750570 h 1996291"/>
                  <a:gd name="connsiteX9" fmla="*/ 685919 w 1884259"/>
                  <a:gd name="connsiteY9" fmla="*/ 1220152 h 1996291"/>
                  <a:gd name="connsiteX10" fmla="*/ 682109 w 1884259"/>
                  <a:gd name="connsiteY10" fmla="*/ 1244918 h 1996291"/>
                  <a:gd name="connsiteX11" fmla="*/ 686872 w 1884259"/>
                  <a:gd name="connsiteY11" fmla="*/ 1256348 h 1996291"/>
                  <a:gd name="connsiteX12" fmla="*/ 1137404 w 1884259"/>
                  <a:gd name="connsiteY12" fmla="*/ 0 h 1996291"/>
                  <a:gd name="connsiteX13" fmla="*/ 1138357 w 1884259"/>
                  <a:gd name="connsiteY13" fmla="*/ 130492 h 1996291"/>
                  <a:gd name="connsiteX14" fmla="*/ 1019294 w 1884259"/>
                  <a:gd name="connsiteY14" fmla="*/ 656273 h 1996291"/>
                  <a:gd name="connsiteX15" fmla="*/ 909757 w 1884259"/>
                  <a:gd name="connsiteY15" fmla="*/ 1174433 h 1996291"/>
                  <a:gd name="connsiteX16" fmla="*/ 930712 w 1884259"/>
                  <a:gd name="connsiteY16" fmla="*/ 1419225 h 1996291"/>
                  <a:gd name="connsiteX17" fmla="*/ 957382 w 1884259"/>
                  <a:gd name="connsiteY17" fmla="*/ 1540193 h 1996291"/>
                  <a:gd name="connsiteX18" fmla="*/ 1124069 w 1884259"/>
                  <a:gd name="connsiteY18" fmla="*/ 960120 h 1996291"/>
                  <a:gd name="connsiteX19" fmla="*/ 1240274 w 1884259"/>
                  <a:gd name="connsiteY19" fmla="*/ 668655 h 1996291"/>
                  <a:gd name="connsiteX20" fmla="*/ 1301234 w 1884259"/>
                  <a:gd name="connsiteY20" fmla="*/ 593408 h 1996291"/>
                  <a:gd name="connsiteX21" fmla="*/ 1242179 w 1884259"/>
                  <a:gd name="connsiteY21" fmla="*/ 1252538 h 1996291"/>
                  <a:gd name="connsiteX22" fmla="*/ 1248847 w 1884259"/>
                  <a:gd name="connsiteY22" fmla="*/ 1623060 h 1996291"/>
                  <a:gd name="connsiteX23" fmla="*/ 1397437 w 1884259"/>
                  <a:gd name="connsiteY23" fmla="*/ 1284923 h 1996291"/>
                  <a:gd name="connsiteX24" fmla="*/ 1428869 w 1884259"/>
                  <a:gd name="connsiteY24" fmla="*/ 1259205 h 1996291"/>
                  <a:gd name="connsiteX25" fmla="*/ 1883847 w 1884259"/>
                  <a:gd name="connsiteY25" fmla="*/ 828358 h 1996291"/>
                  <a:gd name="connsiteX26" fmla="*/ 1430774 w 1884259"/>
                  <a:gd name="connsiteY26" fmla="*/ 1350645 h 1996291"/>
                  <a:gd name="connsiteX27" fmla="*/ 1376482 w 1884259"/>
                  <a:gd name="connsiteY27" fmla="*/ 1884045 h 1996291"/>
                  <a:gd name="connsiteX28" fmla="*/ 1351717 w 1884259"/>
                  <a:gd name="connsiteY28" fmla="*/ 1904048 h 1996291"/>
                  <a:gd name="connsiteX29" fmla="*/ 889754 w 1884259"/>
                  <a:gd name="connsiteY29" fmla="*/ 1948815 h 1996291"/>
                  <a:gd name="connsiteX30" fmla="*/ 462082 w 1884259"/>
                  <a:gd name="connsiteY30" fmla="*/ 1995488 h 1996291"/>
                  <a:gd name="connsiteX31" fmla="*/ 14407 w 1884259"/>
                  <a:gd name="connsiteY31" fmla="*/ 1802130 h 1996291"/>
                  <a:gd name="connsiteX32" fmla="*/ 119 w 1884259"/>
                  <a:gd name="connsiteY32" fmla="*/ 1766888 h 1996291"/>
                  <a:gd name="connsiteX33" fmla="*/ 12502 w 1884259"/>
                  <a:gd name="connsiteY33" fmla="*/ 1116330 h 1996291"/>
                  <a:gd name="connsiteX34" fmla="*/ 49649 w 1884259"/>
                  <a:gd name="connsiteY34" fmla="*/ 901065 h 1996291"/>
                  <a:gd name="connsiteX35" fmla="*/ 137279 w 1884259"/>
                  <a:gd name="connsiteY35" fmla="*/ 747713 h 1996291"/>
                  <a:gd name="connsiteX36" fmla="*/ 161092 w 1884259"/>
                  <a:gd name="connsiteY36" fmla="*/ 732473 h 1996291"/>
                  <a:gd name="connsiteX37" fmla="*/ 163949 w 1884259"/>
                  <a:gd name="connsiteY37" fmla="*/ 761048 h 1996291"/>
                  <a:gd name="connsiteX38" fmla="*/ 115372 w 1884259"/>
                  <a:gd name="connsiteY38" fmla="*/ 1011555 h 1996291"/>
                  <a:gd name="connsiteX39" fmla="*/ 122992 w 1884259"/>
                  <a:gd name="connsiteY39" fmla="*/ 1148715 h 1996291"/>
                  <a:gd name="connsiteX40" fmla="*/ 321112 w 1884259"/>
                  <a:gd name="connsiteY40" fmla="*/ 1188720 h 1996291"/>
                  <a:gd name="connsiteX0" fmla="*/ 321112 w 1757409"/>
                  <a:gd name="connsiteY0" fmla="*/ 1188720 h 1996291"/>
                  <a:gd name="connsiteX1" fmla="*/ 504944 w 1757409"/>
                  <a:gd name="connsiteY1" fmla="*/ 970598 h 1996291"/>
                  <a:gd name="connsiteX2" fmla="*/ 549712 w 1757409"/>
                  <a:gd name="connsiteY2" fmla="*/ 553402 h 1996291"/>
                  <a:gd name="connsiteX3" fmla="*/ 525899 w 1757409"/>
                  <a:gd name="connsiteY3" fmla="*/ 458152 h 1996291"/>
                  <a:gd name="connsiteX4" fmla="*/ 523042 w 1757409"/>
                  <a:gd name="connsiteY4" fmla="*/ 429577 h 1996291"/>
                  <a:gd name="connsiteX5" fmla="*/ 551617 w 1757409"/>
                  <a:gd name="connsiteY5" fmla="*/ 433388 h 1996291"/>
                  <a:gd name="connsiteX6" fmla="*/ 560189 w 1757409"/>
                  <a:gd name="connsiteY6" fmla="*/ 435292 h 1996291"/>
                  <a:gd name="connsiteX7" fmla="*/ 616387 w 1757409"/>
                  <a:gd name="connsiteY7" fmla="*/ 492442 h 1996291"/>
                  <a:gd name="connsiteX8" fmla="*/ 708779 w 1757409"/>
                  <a:gd name="connsiteY8" fmla="*/ 750570 h 1996291"/>
                  <a:gd name="connsiteX9" fmla="*/ 685919 w 1757409"/>
                  <a:gd name="connsiteY9" fmla="*/ 1220152 h 1996291"/>
                  <a:gd name="connsiteX10" fmla="*/ 682109 w 1757409"/>
                  <a:gd name="connsiteY10" fmla="*/ 1244918 h 1996291"/>
                  <a:gd name="connsiteX11" fmla="*/ 686872 w 1757409"/>
                  <a:gd name="connsiteY11" fmla="*/ 1256348 h 1996291"/>
                  <a:gd name="connsiteX12" fmla="*/ 1137404 w 1757409"/>
                  <a:gd name="connsiteY12" fmla="*/ 0 h 1996291"/>
                  <a:gd name="connsiteX13" fmla="*/ 1138357 w 1757409"/>
                  <a:gd name="connsiteY13" fmla="*/ 130492 h 1996291"/>
                  <a:gd name="connsiteX14" fmla="*/ 1019294 w 1757409"/>
                  <a:gd name="connsiteY14" fmla="*/ 656273 h 1996291"/>
                  <a:gd name="connsiteX15" fmla="*/ 909757 w 1757409"/>
                  <a:gd name="connsiteY15" fmla="*/ 1174433 h 1996291"/>
                  <a:gd name="connsiteX16" fmla="*/ 930712 w 1757409"/>
                  <a:gd name="connsiteY16" fmla="*/ 1419225 h 1996291"/>
                  <a:gd name="connsiteX17" fmla="*/ 957382 w 1757409"/>
                  <a:gd name="connsiteY17" fmla="*/ 1540193 h 1996291"/>
                  <a:gd name="connsiteX18" fmla="*/ 1124069 w 1757409"/>
                  <a:gd name="connsiteY18" fmla="*/ 960120 h 1996291"/>
                  <a:gd name="connsiteX19" fmla="*/ 1240274 w 1757409"/>
                  <a:gd name="connsiteY19" fmla="*/ 668655 h 1996291"/>
                  <a:gd name="connsiteX20" fmla="*/ 1301234 w 1757409"/>
                  <a:gd name="connsiteY20" fmla="*/ 593408 h 1996291"/>
                  <a:gd name="connsiteX21" fmla="*/ 1242179 w 1757409"/>
                  <a:gd name="connsiteY21" fmla="*/ 1252538 h 1996291"/>
                  <a:gd name="connsiteX22" fmla="*/ 1248847 w 1757409"/>
                  <a:gd name="connsiteY22" fmla="*/ 1623060 h 1996291"/>
                  <a:gd name="connsiteX23" fmla="*/ 1397437 w 1757409"/>
                  <a:gd name="connsiteY23" fmla="*/ 1284923 h 1996291"/>
                  <a:gd name="connsiteX24" fmla="*/ 1428869 w 1757409"/>
                  <a:gd name="connsiteY24" fmla="*/ 1259205 h 1996291"/>
                  <a:gd name="connsiteX25" fmla="*/ 1756847 w 1757409"/>
                  <a:gd name="connsiteY25" fmla="*/ 863918 h 1996291"/>
                  <a:gd name="connsiteX26" fmla="*/ 1430774 w 1757409"/>
                  <a:gd name="connsiteY26" fmla="*/ 1350645 h 1996291"/>
                  <a:gd name="connsiteX27" fmla="*/ 1376482 w 1757409"/>
                  <a:gd name="connsiteY27" fmla="*/ 1884045 h 1996291"/>
                  <a:gd name="connsiteX28" fmla="*/ 1351717 w 1757409"/>
                  <a:gd name="connsiteY28" fmla="*/ 1904048 h 1996291"/>
                  <a:gd name="connsiteX29" fmla="*/ 889754 w 1757409"/>
                  <a:gd name="connsiteY29" fmla="*/ 1948815 h 1996291"/>
                  <a:gd name="connsiteX30" fmla="*/ 462082 w 1757409"/>
                  <a:gd name="connsiteY30" fmla="*/ 1995488 h 1996291"/>
                  <a:gd name="connsiteX31" fmla="*/ 14407 w 1757409"/>
                  <a:gd name="connsiteY31" fmla="*/ 1802130 h 1996291"/>
                  <a:gd name="connsiteX32" fmla="*/ 119 w 1757409"/>
                  <a:gd name="connsiteY32" fmla="*/ 1766888 h 1996291"/>
                  <a:gd name="connsiteX33" fmla="*/ 12502 w 1757409"/>
                  <a:gd name="connsiteY33" fmla="*/ 1116330 h 1996291"/>
                  <a:gd name="connsiteX34" fmla="*/ 49649 w 1757409"/>
                  <a:gd name="connsiteY34" fmla="*/ 901065 h 1996291"/>
                  <a:gd name="connsiteX35" fmla="*/ 137279 w 1757409"/>
                  <a:gd name="connsiteY35" fmla="*/ 747713 h 1996291"/>
                  <a:gd name="connsiteX36" fmla="*/ 161092 w 1757409"/>
                  <a:gd name="connsiteY36" fmla="*/ 732473 h 1996291"/>
                  <a:gd name="connsiteX37" fmla="*/ 163949 w 1757409"/>
                  <a:gd name="connsiteY37" fmla="*/ 761048 h 1996291"/>
                  <a:gd name="connsiteX38" fmla="*/ 115372 w 1757409"/>
                  <a:gd name="connsiteY38" fmla="*/ 1011555 h 1996291"/>
                  <a:gd name="connsiteX39" fmla="*/ 122992 w 1757409"/>
                  <a:gd name="connsiteY39" fmla="*/ 1148715 h 1996291"/>
                  <a:gd name="connsiteX40" fmla="*/ 321112 w 1757409"/>
                  <a:gd name="connsiteY40" fmla="*/ 1188720 h 1996291"/>
                  <a:gd name="connsiteX0" fmla="*/ 321112 w 1896949"/>
                  <a:gd name="connsiteY0" fmla="*/ 1188720 h 1996291"/>
                  <a:gd name="connsiteX1" fmla="*/ 504944 w 1896949"/>
                  <a:gd name="connsiteY1" fmla="*/ 970598 h 1996291"/>
                  <a:gd name="connsiteX2" fmla="*/ 549712 w 1896949"/>
                  <a:gd name="connsiteY2" fmla="*/ 553402 h 1996291"/>
                  <a:gd name="connsiteX3" fmla="*/ 525899 w 1896949"/>
                  <a:gd name="connsiteY3" fmla="*/ 458152 h 1996291"/>
                  <a:gd name="connsiteX4" fmla="*/ 523042 w 1896949"/>
                  <a:gd name="connsiteY4" fmla="*/ 429577 h 1996291"/>
                  <a:gd name="connsiteX5" fmla="*/ 551617 w 1896949"/>
                  <a:gd name="connsiteY5" fmla="*/ 433388 h 1996291"/>
                  <a:gd name="connsiteX6" fmla="*/ 560189 w 1896949"/>
                  <a:gd name="connsiteY6" fmla="*/ 435292 h 1996291"/>
                  <a:gd name="connsiteX7" fmla="*/ 616387 w 1896949"/>
                  <a:gd name="connsiteY7" fmla="*/ 492442 h 1996291"/>
                  <a:gd name="connsiteX8" fmla="*/ 708779 w 1896949"/>
                  <a:gd name="connsiteY8" fmla="*/ 750570 h 1996291"/>
                  <a:gd name="connsiteX9" fmla="*/ 685919 w 1896949"/>
                  <a:gd name="connsiteY9" fmla="*/ 1220152 h 1996291"/>
                  <a:gd name="connsiteX10" fmla="*/ 682109 w 1896949"/>
                  <a:gd name="connsiteY10" fmla="*/ 1244918 h 1996291"/>
                  <a:gd name="connsiteX11" fmla="*/ 686872 w 1896949"/>
                  <a:gd name="connsiteY11" fmla="*/ 1256348 h 1996291"/>
                  <a:gd name="connsiteX12" fmla="*/ 1137404 w 1896949"/>
                  <a:gd name="connsiteY12" fmla="*/ 0 h 1996291"/>
                  <a:gd name="connsiteX13" fmla="*/ 1138357 w 1896949"/>
                  <a:gd name="connsiteY13" fmla="*/ 130492 h 1996291"/>
                  <a:gd name="connsiteX14" fmla="*/ 1019294 w 1896949"/>
                  <a:gd name="connsiteY14" fmla="*/ 656273 h 1996291"/>
                  <a:gd name="connsiteX15" fmla="*/ 909757 w 1896949"/>
                  <a:gd name="connsiteY15" fmla="*/ 1174433 h 1996291"/>
                  <a:gd name="connsiteX16" fmla="*/ 930712 w 1896949"/>
                  <a:gd name="connsiteY16" fmla="*/ 1419225 h 1996291"/>
                  <a:gd name="connsiteX17" fmla="*/ 957382 w 1896949"/>
                  <a:gd name="connsiteY17" fmla="*/ 1540193 h 1996291"/>
                  <a:gd name="connsiteX18" fmla="*/ 1124069 w 1896949"/>
                  <a:gd name="connsiteY18" fmla="*/ 960120 h 1996291"/>
                  <a:gd name="connsiteX19" fmla="*/ 1240274 w 1896949"/>
                  <a:gd name="connsiteY19" fmla="*/ 668655 h 1996291"/>
                  <a:gd name="connsiteX20" fmla="*/ 1301234 w 1896949"/>
                  <a:gd name="connsiteY20" fmla="*/ 593408 h 1996291"/>
                  <a:gd name="connsiteX21" fmla="*/ 1242179 w 1896949"/>
                  <a:gd name="connsiteY21" fmla="*/ 1252538 h 1996291"/>
                  <a:gd name="connsiteX22" fmla="*/ 1248847 w 1896949"/>
                  <a:gd name="connsiteY22" fmla="*/ 1623060 h 1996291"/>
                  <a:gd name="connsiteX23" fmla="*/ 1397437 w 1896949"/>
                  <a:gd name="connsiteY23" fmla="*/ 1284923 h 1996291"/>
                  <a:gd name="connsiteX24" fmla="*/ 1428869 w 1896949"/>
                  <a:gd name="connsiteY24" fmla="*/ 1259205 h 1996291"/>
                  <a:gd name="connsiteX25" fmla="*/ 1896547 w 1896949"/>
                  <a:gd name="connsiteY25" fmla="*/ 818198 h 1996291"/>
                  <a:gd name="connsiteX26" fmla="*/ 1430774 w 1896949"/>
                  <a:gd name="connsiteY26" fmla="*/ 1350645 h 1996291"/>
                  <a:gd name="connsiteX27" fmla="*/ 1376482 w 1896949"/>
                  <a:gd name="connsiteY27" fmla="*/ 1884045 h 1996291"/>
                  <a:gd name="connsiteX28" fmla="*/ 1351717 w 1896949"/>
                  <a:gd name="connsiteY28" fmla="*/ 1904048 h 1996291"/>
                  <a:gd name="connsiteX29" fmla="*/ 889754 w 1896949"/>
                  <a:gd name="connsiteY29" fmla="*/ 1948815 h 1996291"/>
                  <a:gd name="connsiteX30" fmla="*/ 462082 w 1896949"/>
                  <a:gd name="connsiteY30" fmla="*/ 1995488 h 1996291"/>
                  <a:gd name="connsiteX31" fmla="*/ 14407 w 1896949"/>
                  <a:gd name="connsiteY31" fmla="*/ 1802130 h 1996291"/>
                  <a:gd name="connsiteX32" fmla="*/ 119 w 1896949"/>
                  <a:gd name="connsiteY32" fmla="*/ 1766888 h 1996291"/>
                  <a:gd name="connsiteX33" fmla="*/ 12502 w 1896949"/>
                  <a:gd name="connsiteY33" fmla="*/ 1116330 h 1996291"/>
                  <a:gd name="connsiteX34" fmla="*/ 49649 w 1896949"/>
                  <a:gd name="connsiteY34" fmla="*/ 901065 h 1996291"/>
                  <a:gd name="connsiteX35" fmla="*/ 137279 w 1896949"/>
                  <a:gd name="connsiteY35" fmla="*/ 747713 h 1996291"/>
                  <a:gd name="connsiteX36" fmla="*/ 161092 w 1896949"/>
                  <a:gd name="connsiteY36" fmla="*/ 732473 h 1996291"/>
                  <a:gd name="connsiteX37" fmla="*/ 163949 w 1896949"/>
                  <a:gd name="connsiteY37" fmla="*/ 761048 h 1996291"/>
                  <a:gd name="connsiteX38" fmla="*/ 115372 w 1896949"/>
                  <a:gd name="connsiteY38" fmla="*/ 1011555 h 1996291"/>
                  <a:gd name="connsiteX39" fmla="*/ 122992 w 1896949"/>
                  <a:gd name="connsiteY39" fmla="*/ 1148715 h 1996291"/>
                  <a:gd name="connsiteX40" fmla="*/ 321112 w 1896949"/>
                  <a:gd name="connsiteY40" fmla="*/ 1188720 h 1996291"/>
                  <a:gd name="connsiteX0" fmla="*/ 321112 w 1896949"/>
                  <a:gd name="connsiteY0" fmla="*/ 1188720 h 1996291"/>
                  <a:gd name="connsiteX1" fmla="*/ 504944 w 1896949"/>
                  <a:gd name="connsiteY1" fmla="*/ 970598 h 1996291"/>
                  <a:gd name="connsiteX2" fmla="*/ 549712 w 1896949"/>
                  <a:gd name="connsiteY2" fmla="*/ 553402 h 1996291"/>
                  <a:gd name="connsiteX3" fmla="*/ 525899 w 1896949"/>
                  <a:gd name="connsiteY3" fmla="*/ 458152 h 1996291"/>
                  <a:gd name="connsiteX4" fmla="*/ 523042 w 1896949"/>
                  <a:gd name="connsiteY4" fmla="*/ 429577 h 1996291"/>
                  <a:gd name="connsiteX5" fmla="*/ 551617 w 1896949"/>
                  <a:gd name="connsiteY5" fmla="*/ 433388 h 1996291"/>
                  <a:gd name="connsiteX6" fmla="*/ 560189 w 1896949"/>
                  <a:gd name="connsiteY6" fmla="*/ 435292 h 1996291"/>
                  <a:gd name="connsiteX7" fmla="*/ 616387 w 1896949"/>
                  <a:gd name="connsiteY7" fmla="*/ 492442 h 1996291"/>
                  <a:gd name="connsiteX8" fmla="*/ 708779 w 1896949"/>
                  <a:gd name="connsiteY8" fmla="*/ 750570 h 1996291"/>
                  <a:gd name="connsiteX9" fmla="*/ 685919 w 1896949"/>
                  <a:gd name="connsiteY9" fmla="*/ 1220152 h 1996291"/>
                  <a:gd name="connsiteX10" fmla="*/ 682109 w 1896949"/>
                  <a:gd name="connsiteY10" fmla="*/ 1244918 h 1996291"/>
                  <a:gd name="connsiteX11" fmla="*/ 686872 w 1896949"/>
                  <a:gd name="connsiteY11" fmla="*/ 1256348 h 1996291"/>
                  <a:gd name="connsiteX12" fmla="*/ 1137404 w 1896949"/>
                  <a:gd name="connsiteY12" fmla="*/ 0 h 1996291"/>
                  <a:gd name="connsiteX13" fmla="*/ 1138357 w 1896949"/>
                  <a:gd name="connsiteY13" fmla="*/ 130492 h 1996291"/>
                  <a:gd name="connsiteX14" fmla="*/ 1019294 w 1896949"/>
                  <a:gd name="connsiteY14" fmla="*/ 656273 h 1996291"/>
                  <a:gd name="connsiteX15" fmla="*/ 909757 w 1896949"/>
                  <a:gd name="connsiteY15" fmla="*/ 1174433 h 1996291"/>
                  <a:gd name="connsiteX16" fmla="*/ 930712 w 1896949"/>
                  <a:gd name="connsiteY16" fmla="*/ 1419225 h 1996291"/>
                  <a:gd name="connsiteX17" fmla="*/ 957382 w 1896949"/>
                  <a:gd name="connsiteY17" fmla="*/ 1540193 h 1996291"/>
                  <a:gd name="connsiteX18" fmla="*/ 1124069 w 1896949"/>
                  <a:gd name="connsiteY18" fmla="*/ 960120 h 1996291"/>
                  <a:gd name="connsiteX19" fmla="*/ 1240274 w 1896949"/>
                  <a:gd name="connsiteY19" fmla="*/ 668655 h 1996291"/>
                  <a:gd name="connsiteX20" fmla="*/ 1301234 w 1896949"/>
                  <a:gd name="connsiteY20" fmla="*/ 593408 h 1996291"/>
                  <a:gd name="connsiteX21" fmla="*/ 1242179 w 1896949"/>
                  <a:gd name="connsiteY21" fmla="*/ 1252538 h 1996291"/>
                  <a:gd name="connsiteX22" fmla="*/ 1248847 w 1896949"/>
                  <a:gd name="connsiteY22" fmla="*/ 1623060 h 1996291"/>
                  <a:gd name="connsiteX23" fmla="*/ 1397437 w 1896949"/>
                  <a:gd name="connsiteY23" fmla="*/ 1284923 h 1996291"/>
                  <a:gd name="connsiteX24" fmla="*/ 1428869 w 1896949"/>
                  <a:gd name="connsiteY24" fmla="*/ 1259205 h 1996291"/>
                  <a:gd name="connsiteX25" fmla="*/ 1896547 w 1896949"/>
                  <a:gd name="connsiteY25" fmla="*/ 818198 h 1996291"/>
                  <a:gd name="connsiteX26" fmla="*/ 1430774 w 1896949"/>
                  <a:gd name="connsiteY26" fmla="*/ 1350645 h 1996291"/>
                  <a:gd name="connsiteX27" fmla="*/ 1376482 w 1896949"/>
                  <a:gd name="connsiteY27" fmla="*/ 1884045 h 1996291"/>
                  <a:gd name="connsiteX28" fmla="*/ 1351717 w 1896949"/>
                  <a:gd name="connsiteY28" fmla="*/ 1904048 h 1996291"/>
                  <a:gd name="connsiteX29" fmla="*/ 889754 w 1896949"/>
                  <a:gd name="connsiteY29" fmla="*/ 1948815 h 1996291"/>
                  <a:gd name="connsiteX30" fmla="*/ 462082 w 1896949"/>
                  <a:gd name="connsiteY30" fmla="*/ 1995488 h 1996291"/>
                  <a:gd name="connsiteX31" fmla="*/ 14407 w 1896949"/>
                  <a:gd name="connsiteY31" fmla="*/ 1802130 h 1996291"/>
                  <a:gd name="connsiteX32" fmla="*/ 119 w 1896949"/>
                  <a:gd name="connsiteY32" fmla="*/ 1766888 h 1996291"/>
                  <a:gd name="connsiteX33" fmla="*/ 12502 w 1896949"/>
                  <a:gd name="connsiteY33" fmla="*/ 1116330 h 1996291"/>
                  <a:gd name="connsiteX34" fmla="*/ 49649 w 1896949"/>
                  <a:gd name="connsiteY34" fmla="*/ 901065 h 1996291"/>
                  <a:gd name="connsiteX35" fmla="*/ 137279 w 1896949"/>
                  <a:gd name="connsiteY35" fmla="*/ 747713 h 1996291"/>
                  <a:gd name="connsiteX36" fmla="*/ 161092 w 1896949"/>
                  <a:gd name="connsiteY36" fmla="*/ 732473 h 1996291"/>
                  <a:gd name="connsiteX37" fmla="*/ 163949 w 1896949"/>
                  <a:gd name="connsiteY37" fmla="*/ 761048 h 1996291"/>
                  <a:gd name="connsiteX38" fmla="*/ 115372 w 1896949"/>
                  <a:gd name="connsiteY38" fmla="*/ 1011555 h 1996291"/>
                  <a:gd name="connsiteX39" fmla="*/ 122992 w 1896949"/>
                  <a:gd name="connsiteY39" fmla="*/ 1148715 h 1996291"/>
                  <a:gd name="connsiteX40" fmla="*/ 321112 w 1896949"/>
                  <a:gd name="connsiteY40" fmla="*/ 1188720 h 1996291"/>
                  <a:gd name="connsiteX0" fmla="*/ 321112 w 1896949"/>
                  <a:gd name="connsiteY0" fmla="*/ 1188720 h 1996291"/>
                  <a:gd name="connsiteX1" fmla="*/ 504944 w 1896949"/>
                  <a:gd name="connsiteY1" fmla="*/ 970598 h 1996291"/>
                  <a:gd name="connsiteX2" fmla="*/ 549712 w 1896949"/>
                  <a:gd name="connsiteY2" fmla="*/ 553402 h 1996291"/>
                  <a:gd name="connsiteX3" fmla="*/ 525899 w 1896949"/>
                  <a:gd name="connsiteY3" fmla="*/ 458152 h 1996291"/>
                  <a:gd name="connsiteX4" fmla="*/ 523042 w 1896949"/>
                  <a:gd name="connsiteY4" fmla="*/ 429577 h 1996291"/>
                  <a:gd name="connsiteX5" fmla="*/ 551617 w 1896949"/>
                  <a:gd name="connsiteY5" fmla="*/ 433388 h 1996291"/>
                  <a:gd name="connsiteX6" fmla="*/ 560189 w 1896949"/>
                  <a:gd name="connsiteY6" fmla="*/ 435292 h 1996291"/>
                  <a:gd name="connsiteX7" fmla="*/ 616387 w 1896949"/>
                  <a:gd name="connsiteY7" fmla="*/ 492442 h 1996291"/>
                  <a:gd name="connsiteX8" fmla="*/ 708779 w 1896949"/>
                  <a:gd name="connsiteY8" fmla="*/ 750570 h 1996291"/>
                  <a:gd name="connsiteX9" fmla="*/ 685919 w 1896949"/>
                  <a:gd name="connsiteY9" fmla="*/ 1220152 h 1996291"/>
                  <a:gd name="connsiteX10" fmla="*/ 682109 w 1896949"/>
                  <a:gd name="connsiteY10" fmla="*/ 1244918 h 1996291"/>
                  <a:gd name="connsiteX11" fmla="*/ 686872 w 1896949"/>
                  <a:gd name="connsiteY11" fmla="*/ 1256348 h 1996291"/>
                  <a:gd name="connsiteX12" fmla="*/ 1137404 w 1896949"/>
                  <a:gd name="connsiteY12" fmla="*/ 0 h 1996291"/>
                  <a:gd name="connsiteX13" fmla="*/ 1138357 w 1896949"/>
                  <a:gd name="connsiteY13" fmla="*/ 130492 h 1996291"/>
                  <a:gd name="connsiteX14" fmla="*/ 1019294 w 1896949"/>
                  <a:gd name="connsiteY14" fmla="*/ 656273 h 1996291"/>
                  <a:gd name="connsiteX15" fmla="*/ 909757 w 1896949"/>
                  <a:gd name="connsiteY15" fmla="*/ 1174433 h 1996291"/>
                  <a:gd name="connsiteX16" fmla="*/ 930712 w 1896949"/>
                  <a:gd name="connsiteY16" fmla="*/ 1419225 h 1996291"/>
                  <a:gd name="connsiteX17" fmla="*/ 957382 w 1896949"/>
                  <a:gd name="connsiteY17" fmla="*/ 1540193 h 1996291"/>
                  <a:gd name="connsiteX18" fmla="*/ 1124069 w 1896949"/>
                  <a:gd name="connsiteY18" fmla="*/ 960120 h 1996291"/>
                  <a:gd name="connsiteX19" fmla="*/ 1240274 w 1896949"/>
                  <a:gd name="connsiteY19" fmla="*/ 668655 h 1996291"/>
                  <a:gd name="connsiteX20" fmla="*/ 1301234 w 1896949"/>
                  <a:gd name="connsiteY20" fmla="*/ 593408 h 1996291"/>
                  <a:gd name="connsiteX21" fmla="*/ 1242179 w 1896949"/>
                  <a:gd name="connsiteY21" fmla="*/ 1252538 h 1996291"/>
                  <a:gd name="connsiteX22" fmla="*/ 1248847 w 1896949"/>
                  <a:gd name="connsiteY22" fmla="*/ 1623060 h 1996291"/>
                  <a:gd name="connsiteX23" fmla="*/ 1397437 w 1896949"/>
                  <a:gd name="connsiteY23" fmla="*/ 1284923 h 1996291"/>
                  <a:gd name="connsiteX24" fmla="*/ 1428869 w 1896949"/>
                  <a:gd name="connsiteY24" fmla="*/ 1259205 h 1996291"/>
                  <a:gd name="connsiteX25" fmla="*/ 1896547 w 1896949"/>
                  <a:gd name="connsiteY25" fmla="*/ 818198 h 1996291"/>
                  <a:gd name="connsiteX26" fmla="*/ 1430774 w 1896949"/>
                  <a:gd name="connsiteY26" fmla="*/ 1350645 h 1996291"/>
                  <a:gd name="connsiteX27" fmla="*/ 1376482 w 1896949"/>
                  <a:gd name="connsiteY27" fmla="*/ 1884045 h 1996291"/>
                  <a:gd name="connsiteX28" fmla="*/ 1351717 w 1896949"/>
                  <a:gd name="connsiteY28" fmla="*/ 1904048 h 1996291"/>
                  <a:gd name="connsiteX29" fmla="*/ 889754 w 1896949"/>
                  <a:gd name="connsiteY29" fmla="*/ 1948815 h 1996291"/>
                  <a:gd name="connsiteX30" fmla="*/ 462082 w 1896949"/>
                  <a:gd name="connsiteY30" fmla="*/ 1995488 h 1996291"/>
                  <a:gd name="connsiteX31" fmla="*/ 14407 w 1896949"/>
                  <a:gd name="connsiteY31" fmla="*/ 1802130 h 1996291"/>
                  <a:gd name="connsiteX32" fmla="*/ 119 w 1896949"/>
                  <a:gd name="connsiteY32" fmla="*/ 1766888 h 1996291"/>
                  <a:gd name="connsiteX33" fmla="*/ 12502 w 1896949"/>
                  <a:gd name="connsiteY33" fmla="*/ 1116330 h 1996291"/>
                  <a:gd name="connsiteX34" fmla="*/ 49649 w 1896949"/>
                  <a:gd name="connsiteY34" fmla="*/ 901065 h 1996291"/>
                  <a:gd name="connsiteX35" fmla="*/ 137279 w 1896949"/>
                  <a:gd name="connsiteY35" fmla="*/ 747713 h 1996291"/>
                  <a:gd name="connsiteX36" fmla="*/ 161092 w 1896949"/>
                  <a:gd name="connsiteY36" fmla="*/ 732473 h 1996291"/>
                  <a:gd name="connsiteX37" fmla="*/ 163949 w 1896949"/>
                  <a:gd name="connsiteY37" fmla="*/ 761048 h 1996291"/>
                  <a:gd name="connsiteX38" fmla="*/ 115372 w 1896949"/>
                  <a:gd name="connsiteY38" fmla="*/ 1011555 h 1996291"/>
                  <a:gd name="connsiteX39" fmla="*/ 122992 w 1896949"/>
                  <a:gd name="connsiteY39" fmla="*/ 1148715 h 1996291"/>
                  <a:gd name="connsiteX40" fmla="*/ 321112 w 1896949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30774 w 1896547"/>
                  <a:gd name="connsiteY26" fmla="*/ 1350645 h 1996291"/>
                  <a:gd name="connsiteX27" fmla="*/ 1376482 w 1896547"/>
                  <a:gd name="connsiteY27" fmla="*/ 1884045 h 1996291"/>
                  <a:gd name="connsiteX28" fmla="*/ 1351717 w 1896547"/>
                  <a:gd name="connsiteY28" fmla="*/ 1904048 h 1996291"/>
                  <a:gd name="connsiteX29" fmla="*/ 889754 w 1896547"/>
                  <a:gd name="connsiteY29" fmla="*/ 1948815 h 1996291"/>
                  <a:gd name="connsiteX30" fmla="*/ 462082 w 1896547"/>
                  <a:gd name="connsiteY30" fmla="*/ 1995488 h 1996291"/>
                  <a:gd name="connsiteX31" fmla="*/ 14407 w 1896547"/>
                  <a:gd name="connsiteY31" fmla="*/ 1802130 h 1996291"/>
                  <a:gd name="connsiteX32" fmla="*/ 119 w 1896547"/>
                  <a:gd name="connsiteY32" fmla="*/ 1766888 h 1996291"/>
                  <a:gd name="connsiteX33" fmla="*/ 12502 w 1896547"/>
                  <a:gd name="connsiteY33" fmla="*/ 1116330 h 1996291"/>
                  <a:gd name="connsiteX34" fmla="*/ 49649 w 1896547"/>
                  <a:gd name="connsiteY34" fmla="*/ 901065 h 1996291"/>
                  <a:gd name="connsiteX35" fmla="*/ 137279 w 1896547"/>
                  <a:gd name="connsiteY35" fmla="*/ 747713 h 1996291"/>
                  <a:gd name="connsiteX36" fmla="*/ 161092 w 1896547"/>
                  <a:gd name="connsiteY36" fmla="*/ 732473 h 1996291"/>
                  <a:gd name="connsiteX37" fmla="*/ 163949 w 1896547"/>
                  <a:gd name="connsiteY37" fmla="*/ 761048 h 1996291"/>
                  <a:gd name="connsiteX38" fmla="*/ 115372 w 1896547"/>
                  <a:gd name="connsiteY38" fmla="*/ 1011555 h 1996291"/>
                  <a:gd name="connsiteX39" fmla="*/ 122992 w 1896547"/>
                  <a:gd name="connsiteY39" fmla="*/ 1148715 h 1996291"/>
                  <a:gd name="connsiteX40" fmla="*/ 321112 w 1896547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30774 w 1896547"/>
                  <a:gd name="connsiteY26" fmla="*/ 1350645 h 1996291"/>
                  <a:gd name="connsiteX27" fmla="*/ 1376482 w 1896547"/>
                  <a:gd name="connsiteY27" fmla="*/ 1884045 h 1996291"/>
                  <a:gd name="connsiteX28" fmla="*/ 1351717 w 1896547"/>
                  <a:gd name="connsiteY28" fmla="*/ 1904048 h 1996291"/>
                  <a:gd name="connsiteX29" fmla="*/ 889754 w 1896547"/>
                  <a:gd name="connsiteY29" fmla="*/ 1948815 h 1996291"/>
                  <a:gd name="connsiteX30" fmla="*/ 462082 w 1896547"/>
                  <a:gd name="connsiteY30" fmla="*/ 1995488 h 1996291"/>
                  <a:gd name="connsiteX31" fmla="*/ 14407 w 1896547"/>
                  <a:gd name="connsiteY31" fmla="*/ 1802130 h 1996291"/>
                  <a:gd name="connsiteX32" fmla="*/ 119 w 1896547"/>
                  <a:gd name="connsiteY32" fmla="*/ 1766888 h 1996291"/>
                  <a:gd name="connsiteX33" fmla="*/ 12502 w 1896547"/>
                  <a:gd name="connsiteY33" fmla="*/ 1116330 h 1996291"/>
                  <a:gd name="connsiteX34" fmla="*/ 49649 w 1896547"/>
                  <a:gd name="connsiteY34" fmla="*/ 901065 h 1996291"/>
                  <a:gd name="connsiteX35" fmla="*/ 137279 w 1896547"/>
                  <a:gd name="connsiteY35" fmla="*/ 747713 h 1996291"/>
                  <a:gd name="connsiteX36" fmla="*/ 161092 w 1896547"/>
                  <a:gd name="connsiteY36" fmla="*/ 732473 h 1996291"/>
                  <a:gd name="connsiteX37" fmla="*/ 163949 w 1896547"/>
                  <a:gd name="connsiteY37" fmla="*/ 761048 h 1996291"/>
                  <a:gd name="connsiteX38" fmla="*/ 115372 w 1896547"/>
                  <a:gd name="connsiteY38" fmla="*/ 1011555 h 1996291"/>
                  <a:gd name="connsiteX39" fmla="*/ 122992 w 1896547"/>
                  <a:gd name="connsiteY39" fmla="*/ 1148715 h 1996291"/>
                  <a:gd name="connsiteX40" fmla="*/ 321112 w 1896547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30774 w 1896547"/>
                  <a:gd name="connsiteY26" fmla="*/ 1350645 h 1996291"/>
                  <a:gd name="connsiteX27" fmla="*/ 1376482 w 1896547"/>
                  <a:gd name="connsiteY27" fmla="*/ 1884045 h 1996291"/>
                  <a:gd name="connsiteX28" fmla="*/ 1351717 w 1896547"/>
                  <a:gd name="connsiteY28" fmla="*/ 1904048 h 1996291"/>
                  <a:gd name="connsiteX29" fmla="*/ 889754 w 1896547"/>
                  <a:gd name="connsiteY29" fmla="*/ 1948815 h 1996291"/>
                  <a:gd name="connsiteX30" fmla="*/ 462082 w 1896547"/>
                  <a:gd name="connsiteY30" fmla="*/ 1995488 h 1996291"/>
                  <a:gd name="connsiteX31" fmla="*/ 14407 w 1896547"/>
                  <a:gd name="connsiteY31" fmla="*/ 1802130 h 1996291"/>
                  <a:gd name="connsiteX32" fmla="*/ 119 w 1896547"/>
                  <a:gd name="connsiteY32" fmla="*/ 1766888 h 1996291"/>
                  <a:gd name="connsiteX33" fmla="*/ 12502 w 1896547"/>
                  <a:gd name="connsiteY33" fmla="*/ 1116330 h 1996291"/>
                  <a:gd name="connsiteX34" fmla="*/ 49649 w 1896547"/>
                  <a:gd name="connsiteY34" fmla="*/ 901065 h 1996291"/>
                  <a:gd name="connsiteX35" fmla="*/ 137279 w 1896547"/>
                  <a:gd name="connsiteY35" fmla="*/ 747713 h 1996291"/>
                  <a:gd name="connsiteX36" fmla="*/ 161092 w 1896547"/>
                  <a:gd name="connsiteY36" fmla="*/ 732473 h 1996291"/>
                  <a:gd name="connsiteX37" fmla="*/ 163949 w 1896547"/>
                  <a:gd name="connsiteY37" fmla="*/ 761048 h 1996291"/>
                  <a:gd name="connsiteX38" fmla="*/ 115372 w 1896547"/>
                  <a:gd name="connsiteY38" fmla="*/ 1011555 h 1996291"/>
                  <a:gd name="connsiteX39" fmla="*/ 122992 w 1896547"/>
                  <a:gd name="connsiteY39" fmla="*/ 1148715 h 1996291"/>
                  <a:gd name="connsiteX40" fmla="*/ 321112 w 1896547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76482 w 1896547"/>
                  <a:gd name="connsiteY27" fmla="*/ 1884045 h 1996291"/>
                  <a:gd name="connsiteX28" fmla="*/ 1351717 w 1896547"/>
                  <a:gd name="connsiteY28" fmla="*/ 1904048 h 1996291"/>
                  <a:gd name="connsiteX29" fmla="*/ 889754 w 1896547"/>
                  <a:gd name="connsiteY29" fmla="*/ 1948815 h 1996291"/>
                  <a:gd name="connsiteX30" fmla="*/ 462082 w 1896547"/>
                  <a:gd name="connsiteY30" fmla="*/ 1995488 h 1996291"/>
                  <a:gd name="connsiteX31" fmla="*/ 14407 w 1896547"/>
                  <a:gd name="connsiteY31" fmla="*/ 1802130 h 1996291"/>
                  <a:gd name="connsiteX32" fmla="*/ 119 w 1896547"/>
                  <a:gd name="connsiteY32" fmla="*/ 1766888 h 1996291"/>
                  <a:gd name="connsiteX33" fmla="*/ 12502 w 1896547"/>
                  <a:gd name="connsiteY33" fmla="*/ 1116330 h 1996291"/>
                  <a:gd name="connsiteX34" fmla="*/ 49649 w 1896547"/>
                  <a:gd name="connsiteY34" fmla="*/ 901065 h 1996291"/>
                  <a:gd name="connsiteX35" fmla="*/ 137279 w 1896547"/>
                  <a:gd name="connsiteY35" fmla="*/ 747713 h 1996291"/>
                  <a:gd name="connsiteX36" fmla="*/ 161092 w 1896547"/>
                  <a:gd name="connsiteY36" fmla="*/ 732473 h 1996291"/>
                  <a:gd name="connsiteX37" fmla="*/ 163949 w 1896547"/>
                  <a:gd name="connsiteY37" fmla="*/ 761048 h 1996291"/>
                  <a:gd name="connsiteX38" fmla="*/ 115372 w 1896547"/>
                  <a:gd name="connsiteY38" fmla="*/ 1011555 h 1996291"/>
                  <a:gd name="connsiteX39" fmla="*/ 122992 w 1896547"/>
                  <a:gd name="connsiteY39" fmla="*/ 1148715 h 1996291"/>
                  <a:gd name="connsiteX40" fmla="*/ 321112 w 1896547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51717 w 1896547"/>
                  <a:gd name="connsiteY27" fmla="*/ 1904048 h 1996291"/>
                  <a:gd name="connsiteX28" fmla="*/ 889754 w 1896547"/>
                  <a:gd name="connsiteY28" fmla="*/ 1948815 h 1996291"/>
                  <a:gd name="connsiteX29" fmla="*/ 462082 w 1896547"/>
                  <a:gd name="connsiteY29" fmla="*/ 1995488 h 1996291"/>
                  <a:gd name="connsiteX30" fmla="*/ 14407 w 1896547"/>
                  <a:gd name="connsiteY30" fmla="*/ 1802130 h 1996291"/>
                  <a:gd name="connsiteX31" fmla="*/ 119 w 1896547"/>
                  <a:gd name="connsiteY31" fmla="*/ 1766888 h 1996291"/>
                  <a:gd name="connsiteX32" fmla="*/ 12502 w 1896547"/>
                  <a:gd name="connsiteY32" fmla="*/ 1116330 h 1996291"/>
                  <a:gd name="connsiteX33" fmla="*/ 49649 w 1896547"/>
                  <a:gd name="connsiteY33" fmla="*/ 901065 h 1996291"/>
                  <a:gd name="connsiteX34" fmla="*/ 137279 w 1896547"/>
                  <a:gd name="connsiteY34" fmla="*/ 747713 h 1996291"/>
                  <a:gd name="connsiteX35" fmla="*/ 161092 w 1896547"/>
                  <a:gd name="connsiteY35" fmla="*/ 732473 h 1996291"/>
                  <a:gd name="connsiteX36" fmla="*/ 163949 w 1896547"/>
                  <a:gd name="connsiteY36" fmla="*/ 761048 h 1996291"/>
                  <a:gd name="connsiteX37" fmla="*/ 115372 w 1896547"/>
                  <a:gd name="connsiteY37" fmla="*/ 1011555 h 1996291"/>
                  <a:gd name="connsiteX38" fmla="*/ 122992 w 1896547"/>
                  <a:gd name="connsiteY38" fmla="*/ 1148715 h 1996291"/>
                  <a:gd name="connsiteX39" fmla="*/ 321112 w 1896547"/>
                  <a:gd name="connsiteY39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51717 w 1896547"/>
                  <a:gd name="connsiteY27" fmla="*/ 1904048 h 1996291"/>
                  <a:gd name="connsiteX28" fmla="*/ 889754 w 1896547"/>
                  <a:gd name="connsiteY28" fmla="*/ 1948815 h 1996291"/>
                  <a:gd name="connsiteX29" fmla="*/ 462082 w 1896547"/>
                  <a:gd name="connsiteY29" fmla="*/ 1995488 h 1996291"/>
                  <a:gd name="connsiteX30" fmla="*/ 14407 w 1896547"/>
                  <a:gd name="connsiteY30" fmla="*/ 1802130 h 1996291"/>
                  <a:gd name="connsiteX31" fmla="*/ 119 w 1896547"/>
                  <a:gd name="connsiteY31" fmla="*/ 1766888 h 1996291"/>
                  <a:gd name="connsiteX32" fmla="*/ 12502 w 1896547"/>
                  <a:gd name="connsiteY32" fmla="*/ 1116330 h 1996291"/>
                  <a:gd name="connsiteX33" fmla="*/ 49649 w 1896547"/>
                  <a:gd name="connsiteY33" fmla="*/ 901065 h 1996291"/>
                  <a:gd name="connsiteX34" fmla="*/ 137279 w 1896547"/>
                  <a:gd name="connsiteY34" fmla="*/ 747713 h 1996291"/>
                  <a:gd name="connsiteX35" fmla="*/ 161092 w 1896547"/>
                  <a:gd name="connsiteY35" fmla="*/ 732473 h 1996291"/>
                  <a:gd name="connsiteX36" fmla="*/ 163949 w 1896547"/>
                  <a:gd name="connsiteY36" fmla="*/ 761048 h 1996291"/>
                  <a:gd name="connsiteX37" fmla="*/ 115372 w 1896547"/>
                  <a:gd name="connsiteY37" fmla="*/ 1011555 h 1996291"/>
                  <a:gd name="connsiteX38" fmla="*/ 122992 w 1896547"/>
                  <a:gd name="connsiteY38" fmla="*/ 1148715 h 1996291"/>
                  <a:gd name="connsiteX39" fmla="*/ 321112 w 1896547"/>
                  <a:gd name="connsiteY39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51717 w 1896547"/>
                  <a:gd name="connsiteY27" fmla="*/ 1904048 h 1996291"/>
                  <a:gd name="connsiteX28" fmla="*/ 889754 w 1896547"/>
                  <a:gd name="connsiteY28" fmla="*/ 1948815 h 1996291"/>
                  <a:gd name="connsiteX29" fmla="*/ 462082 w 1896547"/>
                  <a:gd name="connsiteY29" fmla="*/ 1995488 h 1996291"/>
                  <a:gd name="connsiteX30" fmla="*/ 14407 w 1896547"/>
                  <a:gd name="connsiteY30" fmla="*/ 1802130 h 1996291"/>
                  <a:gd name="connsiteX31" fmla="*/ 119 w 1896547"/>
                  <a:gd name="connsiteY31" fmla="*/ 1766888 h 1996291"/>
                  <a:gd name="connsiteX32" fmla="*/ 12502 w 1896547"/>
                  <a:gd name="connsiteY32" fmla="*/ 1116330 h 1996291"/>
                  <a:gd name="connsiteX33" fmla="*/ 49649 w 1896547"/>
                  <a:gd name="connsiteY33" fmla="*/ 901065 h 1996291"/>
                  <a:gd name="connsiteX34" fmla="*/ 137279 w 1896547"/>
                  <a:gd name="connsiteY34" fmla="*/ 747713 h 1996291"/>
                  <a:gd name="connsiteX35" fmla="*/ 161092 w 1896547"/>
                  <a:gd name="connsiteY35" fmla="*/ 732473 h 1996291"/>
                  <a:gd name="connsiteX36" fmla="*/ 163949 w 1896547"/>
                  <a:gd name="connsiteY36" fmla="*/ 761048 h 1996291"/>
                  <a:gd name="connsiteX37" fmla="*/ 115372 w 1896547"/>
                  <a:gd name="connsiteY37" fmla="*/ 1011555 h 1996291"/>
                  <a:gd name="connsiteX38" fmla="*/ 122992 w 1896547"/>
                  <a:gd name="connsiteY38" fmla="*/ 1148715 h 1996291"/>
                  <a:gd name="connsiteX39" fmla="*/ 321112 w 1896547"/>
                  <a:gd name="connsiteY39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31409 w 1896547"/>
                  <a:gd name="connsiteY24" fmla="*/ 12211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51717 w 1896547"/>
                  <a:gd name="connsiteY27" fmla="*/ 1904048 h 1996291"/>
                  <a:gd name="connsiteX28" fmla="*/ 889754 w 1896547"/>
                  <a:gd name="connsiteY28" fmla="*/ 1948815 h 1996291"/>
                  <a:gd name="connsiteX29" fmla="*/ 462082 w 1896547"/>
                  <a:gd name="connsiteY29" fmla="*/ 1995488 h 1996291"/>
                  <a:gd name="connsiteX30" fmla="*/ 14407 w 1896547"/>
                  <a:gd name="connsiteY30" fmla="*/ 1802130 h 1996291"/>
                  <a:gd name="connsiteX31" fmla="*/ 119 w 1896547"/>
                  <a:gd name="connsiteY31" fmla="*/ 1766888 h 1996291"/>
                  <a:gd name="connsiteX32" fmla="*/ 12502 w 1896547"/>
                  <a:gd name="connsiteY32" fmla="*/ 1116330 h 1996291"/>
                  <a:gd name="connsiteX33" fmla="*/ 49649 w 1896547"/>
                  <a:gd name="connsiteY33" fmla="*/ 901065 h 1996291"/>
                  <a:gd name="connsiteX34" fmla="*/ 137279 w 1896547"/>
                  <a:gd name="connsiteY34" fmla="*/ 747713 h 1996291"/>
                  <a:gd name="connsiteX35" fmla="*/ 161092 w 1896547"/>
                  <a:gd name="connsiteY35" fmla="*/ 732473 h 1996291"/>
                  <a:gd name="connsiteX36" fmla="*/ 163949 w 1896547"/>
                  <a:gd name="connsiteY36" fmla="*/ 761048 h 1996291"/>
                  <a:gd name="connsiteX37" fmla="*/ 115372 w 1896547"/>
                  <a:gd name="connsiteY37" fmla="*/ 1011555 h 1996291"/>
                  <a:gd name="connsiteX38" fmla="*/ 122992 w 1896547"/>
                  <a:gd name="connsiteY38" fmla="*/ 1148715 h 1996291"/>
                  <a:gd name="connsiteX39" fmla="*/ 321112 w 1896547"/>
                  <a:gd name="connsiteY39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79657 w 1896547"/>
                  <a:gd name="connsiteY23" fmla="*/ 12976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79657 w 1896547"/>
                  <a:gd name="connsiteY23" fmla="*/ 12976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6695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96547" h="1996291">
                    <a:moveTo>
                      <a:pt x="321112" y="1188720"/>
                    </a:moveTo>
                    <a:cubicBezTo>
                      <a:pt x="389692" y="1122045"/>
                      <a:pt x="461129" y="1058227"/>
                      <a:pt x="504944" y="970598"/>
                    </a:cubicBezTo>
                    <a:cubicBezTo>
                      <a:pt x="571619" y="837248"/>
                      <a:pt x="580192" y="697230"/>
                      <a:pt x="549712" y="553402"/>
                    </a:cubicBezTo>
                    <a:cubicBezTo>
                      <a:pt x="543044" y="521017"/>
                      <a:pt x="533519" y="489585"/>
                      <a:pt x="525899" y="458152"/>
                    </a:cubicBezTo>
                    <a:cubicBezTo>
                      <a:pt x="523994" y="448627"/>
                      <a:pt x="514469" y="438150"/>
                      <a:pt x="523042" y="429577"/>
                    </a:cubicBezTo>
                    <a:cubicBezTo>
                      <a:pt x="531614" y="420052"/>
                      <a:pt x="542092" y="431483"/>
                      <a:pt x="551617" y="433388"/>
                    </a:cubicBezTo>
                    <a:cubicBezTo>
                      <a:pt x="554474" y="434340"/>
                      <a:pt x="557332" y="435292"/>
                      <a:pt x="560189" y="435292"/>
                    </a:cubicBezTo>
                    <a:cubicBezTo>
                      <a:pt x="579239" y="454342"/>
                      <a:pt x="599242" y="471488"/>
                      <a:pt x="616387" y="492442"/>
                    </a:cubicBezTo>
                    <a:cubicBezTo>
                      <a:pt x="678299" y="566738"/>
                      <a:pt x="698302" y="657225"/>
                      <a:pt x="708779" y="750570"/>
                    </a:cubicBezTo>
                    <a:cubicBezTo>
                      <a:pt x="725924" y="908685"/>
                      <a:pt x="709732" y="1064895"/>
                      <a:pt x="685919" y="1220152"/>
                    </a:cubicBezTo>
                    <a:cubicBezTo>
                      <a:pt x="684967" y="1228725"/>
                      <a:pt x="683062" y="1236345"/>
                      <a:pt x="682109" y="1244918"/>
                    </a:cubicBezTo>
                    <a:cubicBezTo>
                      <a:pt x="682109" y="1246823"/>
                      <a:pt x="683062" y="1248727"/>
                      <a:pt x="686872" y="1256348"/>
                    </a:cubicBezTo>
                    <a:cubicBezTo>
                      <a:pt x="809744" y="824865"/>
                      <a:pt x="960239" y="407670"/>
                      <a:pt x="1137404" y="0"/>
                    </a:cubicBezTo>
                    <a:cubicBezTo>
                      <a:pt x="1148834" y="43815"/>
                      <a:pt x="1142167" y="86678"/>
                      <a:pt x="1138357" y="130492"/>
                    </a:cubicBezTo>
                    <a:cubicBezTo>
                      <a:pt x="1121212" y="310515"/>
                      <a:pt x="1067872" y="482917"/>
                      <a:pt x="1019294" y="656273"/>
                    </a:cubicBezTo>
                    <a:cubicBezTo>
                      <a:pt x="971669" y="826770"/>
                      <a:pt x="924997" y="997268"/>
                      <a:pt x="909757" y="1174433"/>
                    </a:cubicBezTo>
                    <a:cubicBezTo>
                      <a:pt x="894993" y="1301592"/>
                      <a:pt x="922775" y="1358265"/>
                      <a:pt x="930712" y="1419225"/>
                    </a:cubicBezTo>
                    <a:cubicBezTo>
                      <a:pt x="936427" y="1460183"/>
                      <a:pt x="945952" y="1501140"/>
                      <a:pt x="957382" y="1540193"/>
                    </a:cubicBezTo>
                    <a:cubicBezTo>
                      <a:pt x="1111528" y="1293496"/>
                      <a:pt x="1059140" y="1199356"/>
                      <a:pt x="1124069" y="960120"/>
                    </a:cubicBezTo>
                    <a:cubicBezTo>
                      <a:pt x="1153597" y="859155"/>
                      <a:pt x="1185029" y="759143"/>
                      <a:pt x="1240274" y="668655"/>
                    </a:cubicBezTo>
                    <a:cubicBezTo>
                      <a:pt x="1256467" y="642938"/>
                      <a:pt x="1271707" y="616268"/>
                      <a:pt x="1301234" y="593408"/>
                    </a:cubicBezTo>
                    <a:cubicBezTo>
                      <a:pt x="1242179" y="813435"/>
                      <a:pt x="1208524" y="1041083"/>
                      <a:pt x="1242179" y="1252538"/>
                    </a:cubicBezTo>
                    <a:cubicBezTo>
                      <a:pt x="1276628" y="1434307"/>
                      <a:pt x="1199952" y="1549241"/>
                      <a:pt x="1248847" y="1623060"/>
                    </a:cubicBezTo>
                    <a:cubicBezTo>
                      <a:pt x="1284883" y="1448117"/>
                      <a:pt x="1282326" y="1434874"/>
                      <a:pt x="1366957" y="1284923"/>
                    </a:cubicBezTo>
                    <a:cubicBezTo>
                      <a:pt x="1446967" y="1143159"/>
                      <a:pt x="1595504" y="877094"/>
                      <a:pt x="1896547" y="818198"/>
                    </a:cubicBezTo>
                    <a:cubicBezTo>
                      <a:pt x="1676519" y="966153"/>
                      <a:pt x="1470144" y="1323022"/>
                      <a:pt x="1466334" y="1358265"/>
                    </a:cubicBezTo>
                    <a:cubicBezTo>
                      <a:pt x="1375529" y="1539240"/>
                      <a:pt x="1384314" y="1754823"/>
                      <a:pt x="1351717" y="1904048"/>
                    </a:cubicBezTo>
                    <a:cubicBezTo>
                      <a:pt x="1184500" y="1921193"/>
                      <a:pt x="1042154" y="1920240"/>
                      <a:pt x="889754" y="1948815"/>
                    </a:cubicBezTo>
                    <a:cubicBezTo>
                      <a:pt x="747832" y="1975485"/>
                      <a:pt x="606862" y="2001202"/>
                      <a:pt x="462082" y="1995488"/>
                    </a:cubicBezTo>
                    <a:cubicBezTo>
                      <a:pt x="287774" y="1988820"/>
                      <a:pt x="139184" y="1924050"/>
                      <a:pt x="14407" y="1802130"/>
                    </a:cubicBezTo>
                    <a:cubicBezTo>
                      <a:pt x="3929" y="1791652"/>
                      <a:pt x="-833" y="1781175"/>
                      <a:pt x="119" y="1766888"/>
                    </a:cubicBezTo>
                    <a:cubicBezTo>
                      <a:pt x="9644" y="1549718"/>
                      <a:pt x="119" y="1332548"/>
                      <a:pt x="12502" y="1116330"/>
                    </a:cubicBezTo>
                    <a:cubicBezTo>
                      <a:pt x="17264" y="1043940"/>
                      <a:pt x="24884" y="970598"/>
                      <a:pt x="49649" y="901065"/>
                    </a:cubicBezTo>
                    <a:cubicBezTo>
                      <a:pt x="68699" y="843915"/>
                      <a:pt x="95369" y="791527"/>
                      <a:pt x="137279" y="747713"/>
                    </a:cubicBezTo>
                    <a:cubicBezTo>
                      <a:pt x="143947" y="741045"/>
                      <a:pt x="149662" y="726758"/>
                      <a:pt x="161092" y="732473"/>
                    </a:cubicBezTo>
                    <a:cubicBezTo>
                      <a:pt x="170617" y="737235"/>
                      <a:pt x="165854" y="751523"/>
                      <a:pt x="163949" y="761048"/>
                    </a:cubicBezTo>
                    <a:cubicBezTo>
                      <a:pt x="147757" y="844868"/>
                      <a:pt x="131564" y="928688"/>
                      <a:pt x="115372" y="1011555"/>
                    </a:cubicBezTo>
                    <a:cubicBezTo>
                      <a:pt x="105847" y="1058227"/>
                      <a:pt x="108704" y="1102995"/>
                      <a:pt x="122992" y="1148715"/>
                    </a:cubicBezTo>
                    <a:cubicBezTo>
                      <a:pt x="192842" y="1340802"/>
                      <a:pt x="257453" y="1218406"/>
                      <a:pt x="321112" y="118872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E2904BF6-3F93-405B-8ACC-23BC1A8D2A66}"/>
                  </a:ext>
                </a:extLst>
              </p:cNvPr>
              <p:cNvSpPr/>
              <p:nvPr/>
            </p:nvSpPr>
            <p:spPr>
              <a:xfrm>
                <a:off x="7023103" y="3072288"/>
                <a:ext cx="4183896" cy="4308073"/>
              </a:xfrm>
              <a:custGeom>
                <a:avLst/>
                <a:gdLst>
                  <a:gd name="connsiteX0" fmla="*/ 3833984 w 4210050"/>
                  <a:gd name="connsiteY0" fmla="*/ 1242434 h 4305300"/>
                  <a:gd name="connsiteX1" fmla="*/ 4213079 w 4210050"/>
                  <a:gd name="connsiteY1" fmla="*/ 549014 h 4305300"/>
                  <a:gd name="connsiteX2" fmla="*/ 4140690 w 4210050"/>
                  <a:gd name="connsiteY2" fmla="*/ 588066 h 4305300"/>
                  <a:gd name="connsiteX3" fmla="*/ 3981622 w 4210050"/>
                  <a:gd name="connsiteY3" fmla="*/ 791901 h 4305300"/>
                  <a:gd name="connsiteX4" fmla="*/ 3658724 w 4210050"/>
                  <a:gd name="connsiteY4" fmla="*/ 1534851 h 4305300"/>
                  <a:gd name="connsiteX5" fmla="*/ 3322492 w 4210050"/>
                  <a:gd name="connsiteY5" fmla="*/ 2822631 h 4305300"/>
                  <a:gd name="connsiteX6" fmla="*/ 3255817 w 4210050"/>
                  <a:gd name="connsiteY6" fmla="*/ 3363651 h 4305300"/>
                  <a:gd name="connsiteX7" fmla="*/ 3249149 w 4210050"/>
                  <a:gd name="connsiteY7" fmla="*/ 3564629 h 4305300"/>
                  <a:gd name="connsiteX8" fmla="*/ 3120562 w 4210050"/>
                  <a:gd name="connsiteY8" fmla="*/ 3128384 h 4305300"/>
                  <a:gd name="connsiteX9" fmla="*/ 3047219 w 4210050"/>
                  <a:gd name="connsiteY9" fmla="*/ 2928359 h 4305300"/>
                  <a:gd name="connsiteX10" fmla="*/ 2711940 w 4210050"/>
                  <a:gd name="connsiteY10" fmla="*/ 2223509 h 4305300"/>
                  <a:gd name="connsiteX11" fmla="*/ 2710987 w 4210050"/>
                  <a:gd name="connsiteY11" fmla="*/ 2146356 h 4305300"/>
                  <a:gd name="connsiteX12" fmla="*/ 3060554 w 4210050"/>
                  <a:gd name="connsiteY12" fmla="*/ 1366259 h 4305300"/>
                  <a:gd name="connsiteX13" fmla="*/ 3123419 w 4210050"/>
                  <a:gd name="connsiteY13" fmla="*/ 1183379 h 4305300"/>
                  <a:gd name="connsiteX14" fmla="*/ 3107227 w 4210050"/>
                  <a:gd name="connsiteY14" fmla="*/ 1203381 h 4305300"/>
                  <a:gd name="connsiteX15" fmla="*/ 3011024 w 4210050"/>
                  <a:gd name="connsiteY15" fmla="*/ 1393881 h 4305300"/>
                  <a:gd name="connsiteX16" fmla="*/ 2610974 w 4210050"/>
                  <a:gd name="connsiteY16" fmla="*/ 1987289 h 4305300"/>
                  <a:gd name="connsiteX17" fmla="*/ 2578590 w 4210050"/>
                  <a:gd name="connsiteY17" fmla="*/ 1983479 h 4305300"/>
                  <a:gd name="connsiteX18" fmla="*/ 2298554 w 4210050"/>
                  <a:gd name="connsiteY18" fmla="*/ 1478654 h 4305300"/>
                  <a:gd name="connsiteX19" fmla="*/ 1884217 w 4210050"/>
                  <a:gd name="connsiteY19" fmla="*/ 473766 h 4305300"/>
                  <a:gd name="connsiteX20" fmla="*/ 1819447 w 4210050"/>
                  <a:gd name="connsiteY20" fmla="*/ 188016 h 4305300"/>
                  <a:gd name="connsiteX21" fmla="*/ 1820399 w 4210050"/>
                  <a:gd name="connsiteY21" fmla="*/ 111816 h 4305300"/>
                  <a:gd name="connsiteX22" fmla="*/ 1807064 w 4210050"/>
                  <a:gd name="connsiteY22" fmla="*/ 39426 h 4305300"/>
                  <a:gd name="connsiteX23" fmla="*/ 1788014 w 4210050"/>
                  <a:gd name="connsiteY23" fmla="*/ 374 h 4305300"/>
                  <a:gd name="connsiteX24" fmla="*/ 1777537 w 4210050"/>
                  <a:gd name="connsiteY24" fmla="*/ 2279 h 4305300"/>
                  <a:gd name="connsiteX25" fmla="*/ 1768964 w 4210050"/>
                  <a:gd name="connsiteY25" fmla="*/ 51809 h 4305300"/>
                  <a:gd name="connsiteX26" fmla="*/ 1777537 w 4210050"/>
                  <a:gd name="connsiteY26" fmla="*/ 115626 h 4305300"/>
                  <a:gd name="connsiteX27" fmla="*/ 1800397 w 4210050"/>
                  <a:gd name="connsiteY27" fmla="*/ 182301 h 4305300"/>
                  <a:gd name="connsiteX28" fmla="*/ 1823257 w 4210050"/>
                  <a:gd name="connsiteY28" fmla="*/ 309936 h 4305300"/>
                  <a:gd name="connsiteX29" fmla="*/ 2072812 w 4210050"/>
                  <a:gd name="connsiteY29" fmla="*/ 1158614 h 4305300"/>
                  <a:gd name="connsiteX30" fmla="*/ 2481434 w 4210050"/>
                  <a:gd name="connsiteY30" fmla="*/ 2092064 h 4305300"/>
                  <a:gd name="connsiteX31" fmla="*/ 2472862 w 4210050"/>
                  <a:gd name="connsiteY31" fmla="*/ 2187314 h 4305300"/>
                  <a:gd name="connsiteX32" fmla="*/ 2149965 w 4210050"/>
                  <a:gd name="connsiteY32" fmla="*/ 2949314 h 4305300"/>
                  <a:gd name="connsiteX33" fmla="*/ 2109959 w 4210050"/>
                  <a:gd name="connsiteY33" fmla="*/ 3332219 h 4305300"/>
                  <a:gd name="connsiteX34" fmla="*/ 2109959 w 4210050"/>
                  <a:gd name="connsiteY34" fmla="*/ 3550341 h 4305300"/>
                  <a:gd name="connsiteX35" fmla="*/ 2065192 w 4210050"/>
                  <a:gd name="connsiteY35" fmla="*/ 3338886 h 4305300"/>
                  <a:gd name="connsiteX36" fmla="*/ 2017567 w 4210050"/>
                  <a:gd name="connsiteY36" fmla="*/ 3118859 h 4305300"/>
                  <a:gd name="connsiteX37" fmla="*/ 1596562 w 4210050"/>
                  <a:gd name="connsiteY37" fmla="*/ 1388166 h 4305300"/>
                  <a:gd name="connsiteX38" fmla="*/ 1511789 w 4210050"/>
                  <a:gd name="connsiteY38" fmla="*/ 1119561 h 4305300"/>
                  <a:gd name="connsiteX39" fmla="*/ 1512742 w 4210050"/>
                  <a:gd name="connsiteY39" fmla="*/ 1150994 h 4305300"/>
                  <a:gd name="connsiteX40" fmla="*/ 1711814 w 4210050"/>
                  <a:gd name="connsiteY40" fmla="*/ 2190171 h 4305300"/>
                  <a:gd name="connsiteX41" fmla="*/ 1776584 w 4210050"/>
                  <a:gd name="connsiteY41" fmla="*/ 3099809 h 4305300"/>
                  <a:gd name="connsiteX42" fmla="*/ 1750867 w 4210050"/>
                  <a:gd name="connsiteY42" fmla="*/ 3332219 h 4305300"/>
                  <a:gd name="connsiteX43" fmla="*/ 1639424 w 4210050"/>
                  <a:gd name="connsiteY43" fmla="*/ 3623684 h 4305300"/>
                  <a:gd name="connsiteX44" fmla="*/ 1597514 w 4210050"/>
                  <a:gd name="connsiteY44" fmla="*/ 3669404 h 4305300"/>
                  <a:gd name="connsiteX45" fmla="*/ 1567034 w 4210050"/>
                  <a:gd name="connsiteY45" fmla="*/ 3331266 h 4305300"/>
                  <a:gd name="connsiteX46" fmla="*/ 1550842 w 4210050"/>
                  <a:gd name="connsiteY46" fmla="*/ 3243636 h 4305300"/>
                  <a:gd name="connsiteX47" fmla="*/ 1236517 w 4210050"/>
                  <a:gd name="connsiteY47" fmla="*/ 2306376 h 4305300"/>
                  <a:gd name="connsiteX48" fmla="*/ 1024109 w 4210050"/>
                  <a:gd name="connsiteY48" fmla="*/ 1856796 h 4305300"/>
                  <a:gd name="connsiteX49" fmla="*/ 1032682 w 4210050"/>
                  <a:gd name="connsiteY49" fmla="*/ 1811076 h 4305300"/>
                  <a:gd name="connsiteX50" fmla="*/ 1131742 w 4210050"/>
                  <a:gd name="connsiteY50" fmla="*/ 1722494 h 4305300"/>
                  <a:gd name="connsiteX51" fmla="*/ 1285094 w 4210050"/>
                  <a:gd name="connsiteY51" fmla="*/ 1605336 h 4305300"/>
                  <a:gd name="connsiteX52" fmla="*/ 1251757 w 4210050"/>
                  <a:gd name="connsiteY52" fmla="*/ 1614861 h 4305300"/>
                  <a:gd name="connsiteX53" fmla="*/ 1014584 w 4210050"/>
                  <a:gd name="connsiteY53" fmla="*/ 1758689 h 4305300"/>
                  <a:gd name="connsiteX54" fmla="*/ 973627 w 4210050"/>
                  <a:gd name="connsiteY54" fmla="*/ 1749164 h 4305300"/>
                  <a:gd name="connsiteX55" fmla="*/ 803129 w 4210050"/>
                  <a:gd name="connsiteY55" fmla="*/ 1358639 h 4305300"/>
                  <a:gd name="connsiteX56" fmla="*/ 804082 w 4210050"/>
                  <a:gd name="connsiteY56" fmla="*/ 1308156 h 4305300"/>
                  <a:gd name="connsiteX57" fmla="*/ 1017442 w 4210050"/>
                  <a:gd name="connsiteY57" fmla="*/ 888104 h 4305300"/>
                  <a:gd name="connsiteX58" fmla="*/ 1325099 w 4210050"/>
                  <a:gd name="connsiteY58" fmla="*/ 510914 h 4305300"/>
                  <a:gd name="connsiteX59" fmla="*/ 1370819 w 4210050"/>
                  <a:gd name="connsiteY59" fmla="*/ 459479 h 4305300"/>
                  <a:gd name="connsiteX60" fmla="*/ 759314 w 4210050"/>
                  <a:gd name="connsiteY60" fmla="*/ 1248149 h 4305300"/>
                  <a:gd name="connsiteX61" fmla="*/ 582149 w 4210050"/>
                  <a:gd name="connsiteY61" fmla="*/ 645216 h 4305300"/>
                  <a:gd name="connsiteX62" fmla="*/ 579292 w 4210050"/>
                  <a:gd name="connsiteY62" fmla="*/ 654741 h 4305300"/>
                  <a:gd name="connsiteX63" fmla="*/ 716452 w 4210050"/>
                  <a:gd name="connsiteY63" fmla="*/ 1290059 h 4305300"/>
                  <a:gd name="connsiteX64" fmla="*/ 715499 w 4210050"/>
                  <a:gd name="connsiteY64" fmla="*/ 1361496 h 4305300"/>
                  <a:gd name="connsiteX65" fmla="*/ 545954 w 4210050"/>
                  <a:gd name="connsiteY65" fmla="*/ 2136831 h 4305300"/>
                  <a:gd name="connsiteX66" fmla="*/ 524047 w 4210050"/>
                  <a:gd name="connsiteY66" fmla="*/ 2246369 h 4305300"/>
                  <a:gd name="connsiteX67" fmla="*/ 89707 w 4210050"/>
                  <a:gd name="connsiteY67" fmla="*/ 3179819 h 4305300"/>
                  <a:gd name="connsiteX68" fmla="*/ 51607 w 4210050"/>
                  <a:gd name="connsiteY68" fmla="*/ 3329361 h 4305300"/>
                  <a:gd name="connsiteX69" fmla="*/ 29699 w 4210050"/>
                  <a:gd name="connsiteY69" fmla="*/ 3417944 h 4305300"/>
                  <a:gd name="connsiteX70" fmla="*/ 14459 w 4210050"/>
                  <a:gd name="connsiteY70" fmla="*/ 3546531 h 4305300"/>
                  <a:gd name="connsiteX71" fmla="*/ 172 w 4210050"/>
                  <a:gd name="connsiteY71" fmla="*/ 3810374 h 4305300"/>
                  <a:gd name="connsiteX72" fmla="*/ 12554 w 4210050"/>
                  <a:gd name="connsiteY72" fmla="*/ 3866571 h 4305300"/>
                  <a:gd name="connsiteX73" fmla="*/ 21127 w 4210050"/>
                  <a:gd name="connsiteY73" fmla="*/ 3949439 h 4305300"/>
                  <a:gd name="connsiteX74" fmla="*/ 30652 w 4210050"/>
                  <a:gd name="connsiteY74" fmla="*/ 4124699 h 4305300"/>
                  <a:gd name="connsiteX75" fmla="*/ 68752 w 4210050"/>
                  <a:gd name="connsiteY75" fmla="*/ 4159941 h 4305300"/>
                  <a:gd name="connsiteX76" fmla="*/ 783127 w 4210050"/>
                  <a:gd name="connsiteY76" fmla="*/ 4192326 h 4305300"/>
                  <a:gd name="connsiteX77" fmla="*/ 1527029 w 4210050"/>
                  <a:gd name="connsiteY77" fmla="*/ 4279004 h 4305300"/>
                  <a:gd name="connsiteX78" fmla="*/ 2275694 w 4210050"/>
                  <a:gd name="connsiteY78" fmla="*/ 4303769 h 4305300"/>
                  <a:gd name="connsiteX79" fmla="*/ 2460479 w 4210050"/>
                  <a:gd name="connsiteY79" fmla="*/ 4296149 h 4305300"/>
                  <a:gd name="connsiteX80" fmla="*/ 2509057 w 4210050"/>
                  <a:gd name="connsiteY80" fmla="*/ 4290434 h 4305300"/>
                  <a:gd name="connsiteX81" fmla="*/ 2883390 w 4210050"/>
                  <a:gd name="connsiteY81" fmla="*/ 4250429 h 4305300"/>
                  <a:gd name="connsiteX82" fmla="*/ 3655867 w 4210050"/>
                  <a:gd name="connsiteY82" fmla="*/ 4103744 h 4305300"/>
                  <a:gd name="connsiteX83" fmla="*/ 3679679 w 4210050"/>
                  <a:gd name="connsiteY83" fmla="*/ 4060881 h 4305300"/>
                  <a:gd name="connsiteX84" fmla="*/ 3524422 w 4210050"/>
                  <a:gd name="connsiteY84" fmla="*/ 3243636 h 4305300"/>
                  <a:gd name="connsiteX85" fmla="*/ 3583477 w 4210050"/>
                  <a:gd name="connsiteY85" fmla="*/ 2253036 h 4305300"/>
                  <a:gd name="connsiteX86" fmla="*/ 3833984 w 4210050"/>
                  <a:gd name="connsiteY86" fmla="*/ 1242434 h 4305300"/>
                  <a:gd name="connsiteX87" fmla="*/ 572624 w 4210050"/>
                  <a:gd name="connsiteY87" fmla="*/ 3553199 h 4305300"/>
                  <a:gd name="connsiteX88" fmla="*/ 331642 w 4210050"/>
                  <a:gd name="connsiteY88" fmla="*/ 3337934 h 4305300"/>
                  <a:gd name="connsiteX89" fmla="*/ 301162 w 4210050"/>
                  <a:gd name="connsiteY89" fmla="*/ 3144576 h 4305300"/>
                  <a:gd name="connsiteX90" fmla="*/ 316402 w 4210050"/>
                  <a:gd name="connsiteY90" fmla="*/ 3101714 h 4305300"/>
                  <a:gd name="connsiteX91" fmla="*/ 512617 w 4210050"/>
                  <a:gd name="connsiteY91" fmla="*/ 2915024 h 4305300"/>
                  <a:gd name="connsiteX92" fmla="*/ 436417 w 4210050"/>
                  <a:gd name="connsiteY92" fmla="*/ 2920739 h 4305300"/>
                  <a:gd name="connsiteX93" fmla="*/ 348787 w 4210050"/>
                  <a:gd name="connsiteY93" fmla="*/ 2966459 h 4305300"/>
                  <a:gd name="connsiteX94" fmla="*/ 329737 w 4210050"/>
                  <a:gd name="connsiteY94" fmla="*/ 2974079 h 4305300"/>
                  <a:gd name="connsiteX95" fmla="*/ 327832 w 4210050"/>
                  <a:gd name="connsiteY95" fmla="*/ 2952171 h 4305300"/>
                  <a:gd name="connsiteX96" fmla="*/ 437369 w 4210050"/>
                  <a:gd name="connsiteY96" fmla="*/ 2648324 h 4305300"/>
                  <a:gd name="connsiteX97" fmla="*/ 513569 w 4210050"/>
                  <a:gd name="connsiteY97" fmla="*/ 2496876 h 4305300"/>
                  <a:gd name="connsiteX98" fmla="*/ 524047 w 4210050"/>
                  <a:gd name="connsiteY98" fmla="*/ 2484494 h 4305300"/>
                  <a:gd name="connsiteX99" fmla="*/ 569767 w 4210050"/>
                  <a:gd name="connsiteY99" fmla="*/ 3345554 h 4305300"/>
                  <a:gd name="connsiteX100" fmla="*/ 590722 w 4210050"/>
                  <a:gd name="connsiteY100" fmla="*/ 3535101 h 4305300"/>
                  <a:gd name="connsiteX101" fmla="*/ 572624 w 4210050"/>
                  <a:gd name="connsiteY101" fmla="*/ 3553199 h 4305300"/>
                  <a:gd name="connsiteX102" fmla="*/ 762172 w 4210050"/>
                  <a:gd name="connsiteY102" fmla="*/ 1446269 h 4305300"/>
                  <a:gd name="connsiteX103" fmla="*/ 781222 w 4210050"/>
                  <a:gd name="connsiteY103" fmla="*/ 1478654 h 4305300"/>
                  <a:gd name="connsiteX104" fmla="*/ 905999 w 4210050"/>
                  <a:gd name="connsiteY104" fmla="*/ 1803456 h 4305300"/>
                  <a:gd name="connsiteX105" fmla="*/ 893617 w 4210050"/>
                  <a:gd name="connsiteY105" fmla="*/ 1852986 h 4305300"/>
                  <a:gd name="connsiteX106" fmla="*/ 704069 w 4210050"/>
                  <a:gd name="connsiteY106" fmla="*/ 2033009 h 4305300"/>
                  <a:gd name="connsiteX107" fmla="*/ 762172 w 4210050"/>
                  <a:gd name="connsiteY107" fmla="*/ 1446269 h 4305300"/>
                  <a:gd name="connsiteX108" fmla="*/ 1219372 w 4210050"/>
                  <a:gd name="connsiteY108" fmla="*/ 3287451 h 4305300"/>
                  <a:gd name="connsiteX109" fmla="*/ 1206989 w 4210050"/>
                  <a:gd name="connsiteY109" fmla="*/ 3332219 h 4305300"/>
                  <a:gd name="connsiteX110" fmla="*/ 1116502 w 4210050"/>
                  <a:gd name="connsiteY110" fmla="*/ 3595109 h 4305300"/>
                  <a:gd name="connsiteX111" fmla="*/ 1015537 w 4210050"/>
                  <a:gd name="connsiteY111" fmla="*/ 3344601 h 4305300"/>
                  <a:gd name="connsiteX112" fmla="*/ 731692 w 4210050"/>
                  <a:gd name="connsiteY112" fmla="*/ 2333999 h 4305300"/>
                  <a:gd name="connsiteX113" fmla="*/ 717404 w 4210050"/>
                  <a:gd name="connsiteY113" fmla="*/ 2230176 h 4305300"/>
                  <a:gd name="connsiteX114" fmla="*/ 739312 w 4210050"/>
                  <a:gd name="connsiteY114" fmla="*/ 2148261 h 4305300"/>
                  <a:gd name="connsiteX115" fmla="*/ 926954 w 4210050"/>
                  <a:gd name="connsiteY115" fmla="*/ 1922519 h 4305300"/>
                  <a:gd name="connsiteX116" fmla="*/ 953624 w 4210050"/>
                  <a:gd name="connsiteY116" fmla="*/ 1927281 h 4305300"/>
                  <a:gd name="connsiteX117" fmla="*/ 1216514 w 4210050"/>
                  <a:gd name="connsiteY117" fmla="*/ 2733096 h 4305300"/>
                  <a:gd name="connsiteX118" fmla="*/ 1219372 w 4210050"/>
                  <a:gd name="connsiteY118" fmla="*/ 3287451 h 4305300"/>
                  <a:gd name="connsiteX119" fmla="*/ 2779567 w 4210050"/>
                  <a:gd name="connsiteY119" fmla="*/ 3603681 h 4305300"/>
                  <a:gd name="connsiteX120" fmla="*/ 2737657 w 4210050"/>
                  <a:gd name="connsiteY120" fmla="*/ 3560819 h 4305300"/>
                  <a:gd name="connsiteX121" fmla="*/ 2573827 w 4210050"/>
                  <a:gd name="connsiteY121" fmla="*/ 3353174 h 4305300"/>
                  <a:gd name="connsiteX122" fmla="*/ 2560492 w 4210050"/>
                  <a:gd name="connsiteY122" fmla="*/ 3325551 h 4305300"/>
                  <a:gd name="connsiteX123" fmla="*/ 2450002 w 4210050"/>
                  <a:gd name="connsiteY123" fmla="*/ 3037896 h 4305300"/>
                  <a:gd name="connsiteX124" fmla="*/ 2514772 w 4210050"/>
                  <a:gd name="connsiteY124" fmla="*/ 2578791 h 4305300"/>
                  <a:gd name="connsiteX125" fmla="*/ 2590019 w 4210050"/>
                  <a:gd name="connsiteY125" fmla="*/ 2400674 h 4305300"/>
                  <a:gd name="connsiteX126" fmla="*/ 2604307 w 4210050"/>
                  <a:gd name="connsiteY126" fmla="*/ 2420676 h 4305300"/>
                  <a:gd name="connsiteX127" fmla="*/ 2765279 w 4210050"/>
                  <a:gd name="connsiteY127" fmla="*/ 3169341 h 4305300"/>
                  <a:gd name="connsiteX128" fmla="*/ 2776709 w 4210050"/>
                  <a:gd name="connsiteY128" fmla="*/ 3325551 h 4305300"/>
                  <a:gd name="connsiteX129" fmla="*/ 2779567 w 4210050"/>
                  <a:gd name="connsiteY129" fmla="*/ 3603681 h 4305300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16402 w 4213079"/>
                  <a:gd name="connsiteY90" fmla="*/ 3101714 h 4308073"/>
                  <a:gd name="connsiteX91" fmla="*/ 436417 w 4213079"/>
                  <a:gd name="connsiteY91" fmla="*/ 2920739 h 4308073"/>
                  <a:gd name="connsiteX92" fmla="*/ 348787 w 4213079"/>
                  <a:gd name="connsiteY92" fmla="*/ 2966459 h 4308073"/>
                  <a:gd name="connsiteX93" fmla="*/ 329737 w 4213079"/>
                  <a:gd name="connsiteY93" fmla="*/ 2974079 h 4308073"/>
                  <a:gd name="connsiteX94" fmla="*/ 327832 w 4213079"/>
                  <a:gd name="connsiteY94" fmla="*/ 2952171 h 4308073"/>
                  <a:gd name="connsiteX95" fmla="*/ 437369 w 4213079"/>
                  <a:gd name="connsiteY95" fmla="*/ 2648324 h 4308073"/>
                  <a:gd name="connsiteX96" fmla="*/ 513569 w 4213079"/>
                  <a:gd name="connsiteY96" fmla="*/ 2496876 h 4308073"/>
                  <a:gd name="connsiteX97" fmla="*/ 524047 w 4213079"/>
                  <a:gd name="connsiteY97" fmla="*/ 2484494 h 4308073"/>
                  <a:gd name="connsiteX98" fmla="*/ 569767 w 4213079"/>
                  <a:gd name="connsiteY98" fmla="*/ 3345554 h 4308073"/>
                  <a:gd name="connsiteX99" fmla="*/ 590722 w 4213079"/>
                  <a:gd name="connsiteY99" fmla="*/ 3535101 h 4308073"/>
                  <a:gd name="connsiteX100" fmla="*/ 572624 w 4213079"/>
                  <a:gd name="connsiteY100" fmla="*/ 3553199 h 4308073"/>
                  <a:gd name="connsiteX101" fmla="*/ 762172 w 4213079"/>
                  <a:gd name="connsiteY101" fmla="*/ 1446269 h 4308073"/>
                  <a:gd name="connsiteX102" fmla="*/ 781222 w 4213079"/>
                  <a:gd name="connsiteY102" fmla="*/ 1478654 h 4308073"/>
                  <a:gd name="connsiteX103" fmla="*/ 905999 w 4213079"/>
                  <a:gd name="connsiteY103" fmla="*/ 1803456 h 4308073"/>
                  <a:gd name="connsiteX104" fmla="*/ 893617 w 4213079"/>
                  <a:gd name="connsiteY104" fmla="*/ 1852986 h 4308073"/>
                  <a:gd name="connsiteX105" fmla="*/ 704069 w 4213079"/>
                  <a:gd name="connsiteY105" fmla="*/ 2033009 h 4308073"/>
                  <a:gd name="connsiteX106" fmla="*/ 762172 w 4213079"/>
                  <a:gd name="connsiteY106" fmla="*/ 1446269 h 4308073"/>
                  <a:gd name="connsiteX107" fmla="*/ 1219372 w 4213079"/>
                  <a:gd name="connsiteY107" fmla="*/ 3287451 h 4308073"/>
                  <a:gd name="connsiteX108" fmla="*/ 1206989 w 4213079"/>
                  <a:gd name="connsiteY108" fmla="*/ 3332219 h 4308073"/>
                  <a:gd name="connsiteX109" fmla="*/ 1116502 w 4213079"/>
                  <a:gd name="connsiteY109" fmla="*/ 3595109 h 4308073"/>
                  <a:gd name="connsiteX110" fmla="*/ 1015537 w 4213079"/>
                  <a:gd name="connsiteY110" fmla="*/ 3344601 h 4308073"/>
                  <a:gd name="connsiteX111" fmla="*/ 731692 w 4213079"/>
                  <a:gd name="connsiteY111" fmla="*/ 2333999 h 4308073"/>
                  <a:gd name="connsiteX112" fmla="*/ 717404 w 4213079"/>
                  <a:gd name="connsiteY112" fmla="*/ 2230176 h 4308073"/>
                  <a:gd name="connsiteX113" fmla="*/ 739312 w 4213079"/>
                  <a:gd name="connsiteY113" fmla="*/ 2148261 h 4308073"/>
                  <a:gd name="connsiteX114" fmla="*/ 926954 w 4213079"/>
                  <a:gd name="connsiteY114" fmla="*/ 1922519 h 4308073"/>
                  <a:gd name="connsiteX115" fmla="*/ 953624 w 4213079"/>
                  <a:gd name="connsiteY115" fmla="*/ 1927281 h 4308073"/>
                  <a:gd name="connsiteX116" fmla="*/ 1216514 w 4213079"/>
                  <a:gd name="connsiteY116" fmla="*/ 2733096 h 4308073"/>
                  <a:gd name="connsiteX117" fmla="*/ 1219372 w 4213079"/>
                  <a:gd name="connsiteY117" fmla="*/ 3287451 h 4308073"/>
                  <a:gd name="connsiteX118" fmla="*/ 2779567 w 4213079"/>
                  <a:gd name="connsiteY118" fmla="*/ 3603681 h 4308073"/>
                  <a:gd name="connsiteX119" fmla="*/ 2737657 w 4213079"/>
                  <a:gd name="connsiteY119" fmla="*/ 3560819 h 4308073"/>
                  <a:gd name="connsiteX120" fmla="*/ 2573827 w 4213079"/>
                  <a:gd name="connsiteY120" fmla="*/ 3353174 h 4308073"/>
                  <a:gd name="connsiteX121" fmla="*/ 2560492 w 4213079"/>
                  <a:gd name="connsiteY121" fmla="*/ 3325551 h 4308073"/>
                  <a:gd name="connsiteX122" fmla="*/ 2450002 w 4213079"/>
                  <a:gd name="connsiteY122" fmla="*/ 3037896 h 4308073"/>
                  <a:gd name="connsiteX123" fmla="*/ 2514772 w 4213079"/>
                  <a:gd name="connsiteY123" fmla="*/ 2578791 h 4308073"/>
                  <a:gd name="connsiteX124" fmla="*/ 2590019 w 4213079"/>
                  <a:gd name="connsiteY124" fmla="*/ 2400674 h 4308073"/>
                  <a:gd name="connsiteX125" fmla="*/ 2604307 w 4213079"/>
                  <a:gd name="connsiteY125" fmla="*/ 2420676 h 4308073"/>
                  <a:gd name="connsiteX126" fmla="*/ 2765279 w 4213079"/>
                  <a:gd name="connsiteY126" fmla="*/ 3169341 h 4308073"/>
                  <a:gd name="connsiteX127" fmla="*/ 2776709 w 4213079"/>
                  <a:gd name="connsiteY127" fmla="*/ 3325551 h 4308073"/>
                  <a:gd name="connsiteX128" fmla="*/ 2779567 w 4213079"/>
                  <a:gd name="connsiteY128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16402 w 4213079"/>
                  <a:gd name="connsiteY90" fmla="*/ 3101714 h 4308073"/>
                  <a:gd name="connsiteX91" fmla="*/ 348787 w 4213079"/>
                  <a:gd name="connsiteY91" fmla="*/ 2966459 h 4308073"/>
                  <a:gd name="connsiteX92" fmla="*/ 329737 w 4213079"/>
                  <a:gd name="connsiteY92" fmla="*/ 2974079 h 4308073"/>
                  <a:gd name="connsiteX93" fmla="*/ 327832 w 4213079"/>
                  <a:gd name="connsiteY93" fmla="*/ 2952171 h 4308073"/>
                  <a:gd name="connsiteX94" fmla="*/ 437369 w 4213079"/>
                  <a:gd name="connsiteY94" fmla="*/ 2648324 h 4308073"/>
                  <a:gd name="connsiteX95" fmla="*/ 513569 w 4213079"/>
                  <a:gd name="connsiteY95" fmla="*/ 2496876 h 4308073"/>
                  <a:gd name="connsiteX96" fmla="*/ 524047 w 4213079"/>
                  <a:gd name="connsiteY96" fmla="*/ 2484494 h 4308073"/>
                  <a:gd name="connsiteX97" fmla="*/ 569767 w 4213079"/>
                  <a:gd name="connsiteY97" fmla="*/ 3345554 h 4308073"/>
                  <a:gd name="connsiteX98" fmla="*/ 590722 w 4213079"/>
                  <a:gd name="connsiteY98" fmla="*/ 3535101 h 4308073"/>
                  <a:gd name="connsiteX99" fmla="*/ 572624 w 4213079"/>
                  <a:gd name="connsiteY99" fmla="*/ 3553199 h 4308073"/>
                  <a:gd name="connsiteX100" fmla="*/ 762172 w 4213079"/>
                  <a:gd name="connsiteY100" fmla="*/ 1446269 h 4308073"/>
                  <a:gd name="connsiteX101" fmla="*/ 781222 w 4213079"/>
                  <a:gd name="connsiteY101" fmla="*/ 1478654 h 4308073"/>
                  <a:gd name="connsiteX102" fmla="*/ 905999 w 4213079"/>
                  <a:gd name="connsiteY102" fmla="*/ 1803456 h 4308073"/>
                  <a:gd name="connsiteX103" fmla="*/ 893617 w 4213079"/>
                  <a:gd name="connsiteY103" fmla="*/ 1852986 h 4308073"/>
                  <a:gd name="connsiteX104" fmla="*/ 704069 w 4213079"/>
                  <a:gd name="connsiteY104" fmla="*/ 2033009 h 4308073"/>
                  <a:gd name="connsiteX105" fmla="*/ 762172 w 4213079"/>
                  <a:gd name="connsiteY105" fmla="*/ 1446269 h 4308073"/>
                  <a:gd name="connsiteX106" fmla="*/ 1219372 w 4213079"/>
                  <a:gd name="connsiteY106" fmla="*/ 3287451 h 4308073"/>
                  <a:gd name="connsiteX107" fmla="*/ 1206989 w 4213079"/>
                  <a:gd name="connsiteY107" fmla="*/ 3332219 h 4308073"/>
                  <a:gd name="connsiteX108" fmla="*/ 1116502 w 4213079"/>
                  <a:gd name="connsiteY108" fmla="*/ 3595109 h 4308073"/>
                  <a:gd name="connsiteX109" fmla="*/ 1015537 w 4213079"/>
                  <a:gd name="connsiteY109" fmla="*/ 3344601 h 4308073"/>
                  <a:gd name="connsiteX110" fmla="*/ 731692 w 4213079"/>
                  <a:gd name="connsiteY110" fmla="*/ 2333999 h 4308073"/>
                  <a:gd name="connsiteX111" fmla="*/ 717404 w 4213079"/>
                  <a:gd name="connsiteY111" fmla="*/ 2230176 h 4308073"/>
                  <a:gd name="connsiteX112" fmla="*/ 739312 w 4213079"/>
                  <a:gd name="connsiteY112" fmla="*/ 2148261 h 4308073"/>
                  <a:gd name="connsiteX113" fmla="*/ 926954 w 4213079"/>
                  <a:gd name="connsiteY113" fmla="*/ 1922519 h 4308073"/>
                  <a:gd name="connsiteX114" fmla="*/ 953624 w 4213079"/>
                  <a:gd name="connsiteY114" fmla="*/ 1927281 h 4308073"/>
                  <a:gd name="connsiteX115" fmla="*/ 1216514 w 4213079"/>
                  <a:gd name="connsiteY115" fmla="*/ 2733096 h 4308073"/>
                  <a:gd name="connsiteX116" fmla="*/ 1219372 w 4213079"/>
                  <a:gd name="connsiteY116" fmla="*/ 3287451 h 4308073"/>
                  <a:gd name="connsiteX117" fmla="*/ 2779567 w 4213079"/>
                  <a:gd name="connsiteY117" fmla="*/ 3603681 h 4308073"/>
                  <a:gd name="connsiteX118" fmla="*/ 2737657 w 4213079"/>
                  <a:gd name="connsiteY118" fmla="*/ 3560819 h 4308073"/>
                  <a:gd name="connsiteX119" fmla="*/ 2573827 w 4213079"/>
                  <a:gd name="connsiteY119" fmla="*/ 3353174 h 4308073"/>
                  <a:gd name="connsiteX120" fmla="*/ 2560492 w 4213079"/>
                  <a:gd name="connsiteY120" fmla="*/ 3325551 h 4308073"/>
                  <a:gd name="connsiteX121" fmla="*/ 2450002 w 4213079"/>
                  <a:gd name="connsiteY121" fmla="*/ 3037896 h 4308073"/>
                  <a:gd name="connsiteX122" fmla="*/ 2514772 w 4213079"/>
                  <a:gd name="connsiteY122" fmla="*/ 2578791 h 4308073"/>
                  <a:gd name="connsiteX123" fmla="*/ 2590019 w 4213079"/>
                  <a:gd name="connsiteY123" fmla="*/ 2400674 h 4308073"/>
                  <a:gd name="connsiteX124" fmla="*/ 2604307 w 4213079"/>
                  <a:gd name="connsiteY124" fmla="*/ 2420676 h 4308073"/>
                  <a:gd name="connsiteX125" fmla="*/ 2765279 w 4213079"/>
                  <a:gd name="connsiteY125" fmla="*/ 3169341 h 4308073"/>
                  <a:gd name="connsiteX126" fmla="*/ 2776709 w 4213079"/>
                  <a:gd name="connsiteY126" fmla="*/ 3325551 h 4308073"/>
                  <a:gd name="connsiteX127" fmla="*/ 2779567 w 4213079"/>
                  <a:gd name="connsiteY127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16402 w 4213079"/>
                  <a:gd name="connsiteY90" fmla="*/ 3101714 h 4308073"/>
                  <a:gd name="connsiteX91" fmla="*/ 329737 w 4213079"/>
                  <a:gd name="connsiteY91" fmla="*/ 2974079 h 4308073"/>
                  <a:gd name="connsiteX92" fmla="*/ 327832 w 4213079"/>
                  <a:gd name="connsiteY92" fmla="*/ 2952171 h 4308073"/>
                  <a:gd name="connsiteX93" fmla="*/ 437369 w 4213079"/>
                  <a:gd name="connsiteY93" fmla="*/ 2648324 h 4308073"/>
                  <a:gd name="connsiteX94" fmla="*/ 513569 w 4213079"/>
                  <a:gd name="connsiteY94" fmla="*/ 2496876 h 4308073"/>
                  <a:gd name="connsiteX95" fmla="*/ 524047 w 4213079"/>
                  <a:gd name="connsiteY95" fmla="*/ 2484494 h 4308073"/>
                  <a:gd name="connsiteX96" fmla="*/ 569767 w 4213079"/>
                  <a:gd name="connsiteY96" fmla="*/ 3345554 h 4308073"/>
                  <a:gd name="connsiteX97" fmla="*/ 590722 w 4213079"/>
                  <a:gd name="connsiteY97" fmla="*/ 3535101 h 4308073"/>
                  <a:gd name="connsiteX98" fmla="*/ 572624 w 4213079"/>
                  <a:gd name="connsiteY98" fmla="*/ 3553199 h 4308073"/>
                  <a:gd name="connsiteX99" fmla="*/ 762172 w 4213079"/>
                  <a:gd name="connsiteY99" fmla="*/ 1446269 h 4308073"/>
                  <a:gd name="connsiteX100" fmla="*/ 781222 w 4213079"/>
                  <a:gd name="connsiteY100" fmla="*/ 1478654 h 4308073"/>
                  <a:gd name="connsiteX101" fmla="*/ 905999 w 4213079"/>
                  <a:gd name="connsiteY101" fmla="*/ 1803456 h 4308073"/>
                  <a:gd name="connsiteX102" fmla="*/ 893617 w 4213079"/>
                  <a:gd name="connsiteY102" fmla="*/ 1852986 h 4308073"/>
                  <a:gd name="connsiteX103" fmla="*/ 704069 w 4213079"/>
                  <a:gd name="connsiteY103" fmla="*/ 2033009 h 4308073"/>
                  <a:gd name="connsiteX104" fmla="*/ 762172 w 4213079"/>
                  <a:gd name="connsiteY104" fmla="*/ 1446269 h 4308073"/>
                  <a:gd name="connsiteX105" fmla="*/ 1219372 w 4213079"/>
                  <a:gd name="connsiteY105" fmla="*/ 3287451 h 4308073"/>
                  <a:gd name="connsiteX106" fmla="*/ 1206989 w 4213079"/>
                  <a:gd name="connsiteY106" fmla="*/ 3332219 h 4308073"/>
                  <a:gd name="connsiteX107" fmla="*/ 1116502 w 4213079"/>
                  <a:gd name="connsiteY107" fmla="*/ 3595109 h 4308073"/>
                  <a:gd name="connsiteX108" fmla="*/ 1015537 w 4213079"/>
                  <a:gd name="connsiteY108" fmla="*/ 3344601 h 4308073"/>
                  <a:gd name="connsiteX109" fmla="*/ 731692 w 4213079"/>
                  <a:gd name="connsiteY109" fmla="*/ 2333999 h 4308073"/>
                  <a:gd name="connsiteX110" fmla="*/ 717404 w 4213079"/>
                  <a:gd name="connsiteY110" fmla="*/ 2230176 h 4308073"/>
                  <a:gd name="connsiteX111" fmla="*/ 739312 w 4213079"/>
                  <a:gd name="connsiteY111" fmla="*/ 2148261 h 4308073"/>
                  <a:gd name="connsiteX112" fmla="*/ 926954 w 4213079"/>
                  <a:gd name="connsiteY112" fmla="*/ 1922519 h 4308073"/>
                  <a:gd name="connsiteX113" fmla="*/ 953624 w 4213079"/>
                  <a:gd name="connsiteY113" fmla="*/ 1927281 h 4308073"/>
                  <a:gd name="connsiteX114" fmla="*/ 1216514 w 4213079"/>
                  <a:gd name="connsiteY114" fmla="*/ 2733096 h 4308073"/>
                  <a:gd name="connsiteX115" fmla="*/ 1219372 w 4213079"/>
                  <a:gd name="connsiteY115" fmla="*/ 3287451 h 4308073"/>
                  <a:gd name="connsiteX116" fmla="*/ 2779567 w 4213079"/>
                  <a:gd name="connsiteY116" fmla="*/ 3603681 h 4308073"/>
                  <a:gd name="connsiteX117" fmla="*/ 2737657 w 4213079"/>
                  <a:gd name="connsiteY117" fmla="*/ 3560819 h 4308073"/>
                  <a:gd name="connsiteX118" fmla="*/ 2573827 w 4213079"/>
                  <a:gd name="connsiteY118" fmla="*/ 3353174 h 4308073"/>
                  <a:gd name="connsiteX119" fmla="*/ 2560492 w 4213079"/>
                  <a:gd name="connsiteY119" fmla="*/ 3325551 h 4308073"/>
                  <a:gd name="connsiteX120" fmla="*/ 2450002 w 4213079"/>
                  <a:gd name="connsiteY120" fmla="*/ 3037896 h 4308073"/>
                  <a:gd name="connsiteX121" fmla="*/ 2514772 w 4213079"/>
                  <a:gd name="connsiteY121" fmla="*/ 2578791 h 4308073"/>
                  <a:gd name="connsiteX122" fmla="*/ 2590019 w 4213079"/>
                  <a:gd name="connsiteY122" fmla="*/ 2400674 h 4308073"/>
                  <a:gd name="connsiteX123" fmla="*/ 2604307 w 4213079"/>
                  <a:gd name="connsiteY123" fmla="*/ 2420676 h 4308073"/>
                  <a:gd name="connsiteX124" fmla="*/ 2765279 w 4213079"/>
                  <a:gd name="connsiteY124" fmla="*/ 3169341 h 4308073"/>
                  <a:gd name="connsiteX125" fmla="*/ 2776709 w 4213079"/>
                  <a:gd name="connsiteY125" fmla="*/ 3325551 h 4308073"/>
                  <a:gd name="connsiteX126" fmla="*/ 2779567 w 4213079"/>
                  <a:gd name="connsiteY126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16402 w 4213079"/>
                  <a:gd name="connsiteY90" fmla="*/ 3101714 h 4308073"/>
                  <a:gd name="connsiteX91" fmla="*/ 327832 w 4213079"/>
                  <a:gd name="connsiteY91" fmla="*/ 2952171 h 4308073"/>
                  <a:gd name="connsiteX92" fmla="*/ 437369 w 4213079"/>
                  <a:gd name="connsiteY92" fmla="*/ 2648324 h 4308073"/>
                  <a:gd name="connsiteX93" fmla="*/ 513569 w 4213079"/>
                  <a:gd name="connsiteY93" fmla="*/ 2496876 h 4308073"/>
                  <a:gd name="connsiteX94" fmla="*/ 524047 w 4213079"/>
                  <a:gd name="connsiteY94" fmla="*/ 2484494 h 4308073"/>
                  <a:gd name="connsiteX95" fmla="*/ 569767 w 4213079"/>
                  <a:gd name="connsiteY95" fmla="*/ 3345554 h 4308073"/>
                  <a:gd name="connsiteX96" fmla="*/ 590722 w 4213079"/>
                  <a:gd name="connsiteY96" fmla="*/ 3535101 h 4308073"/>
                  <a:gd name="connsiteX97" fmla="*/ 572624 w 4213079"/>
                  <a:gd name="connsiteY97" fmla="*/ 3553199 h 4308073"/>
                  <a:gd name="connsiteX98" fmla="*/ 762172 w 4213079"/>
                  <a:gd name="connsiteY98" fmla="*/ 1446269 h 4308073"/>
                  <a:gd name="connsiteX99" fmla="*/ 781222 w 4213079"/>
                  <a:gd name="connsiteY99" fmla="*/ 1478654 h 4308073"/>
                  <a:gd name="connsiteX100" fmla="*/ 905999 w 4213079"/>
                  <a:gd name="connsiteY100" fmla="*/ 1803456 h 4308073"/>
                  <a:gd name="connsiteX101" fmla="*/ 893617 w 4213079"/>
                  <a:gd name="connsiteY101" fmla="*/ 1852986 h 4308073"/>
                  <a:gd name="connsiteX102" fmla="*/ 704069 w 4213079"/>
                  <a:gd name="connsiteY102" fmla="*/ 2033009 h 4308073"/>
                  <a:gd name="connsiteX103" fmla="*/ 762172 w 4213079"/>
                  <a:gd name="connsiteY103" fmla="*/ 1446269 h 4308073"/>
                  <a:gd name="connsiteX104" fmla="*/ 1219372 w 4213079"/>
                  <a:gd name="connsiteY104" fmla="*/ 3287451 h 4308073"/>
                  <a:gd name="connsiteX105" fmla="*/ 1206989 w 4213079"/>
                  <a:gd name="connsiteY105" fmla="*/ 3332219 h 4308073"/>
                  <a:gd name="connsiteX106" fmla="*/ 1116502 w 4213079"/>
                  <a:gd name="connsiteY106" fmla="*/ 3595109 h 4308073"/>
                  <a:gd name="connsiteX107" fmla="*/ 1015537 w 4213079"/>
                  <a:gd name="connsiteY107" fmla="*/ 3344601 h 4308073"/>
                  <a:gd name="connsiteX108" fmla="*/ 731692 w 4213079"/>
                  <a:gd name="connsiteY108" fmla="*/ 2333999 h 4308073"/>
                  <a:gd name="connsiteX109" fmla="*/ 717404 w 4213079"/>
                  <a:gd name="connsiteY109" fmla="*/ 2230176 h 4308073"/>
                  <a:gd name="connsiteX110" fmla="*/ 739312 w 4213079"/>
                  <a:gd name="connsiteY110" fmla="*/ 2148261 h 4308073"/>
                  <a:gd name="connsiteX111" fmla="*/ 926954 w 4213079"/>
                  <a:gd name="connsiteY111" fmla="*/ 1922519 h 4308073"/>
                  <a:gd name="connsiteX112" fmla="*/ 953624 w 4213079"/>
                  <a:gd name="connsiteY112" fmla="*/ 1927281 h 4308073"/>
                  <a:gd name="connsiteX113" fmla="*/ 1216514 w 4213079"/>
                  <a:gd name="connsiteY113" fmla="*/ 2733096 h 4308073"/>
                  <a:gd name="connsiteX114" fmla="*/ 1219372 w 4213079"/>
                  <a:gd name="connsiteY114" fmla="*/ 3287451 h 4308073"/>
                  <a:gd name="connsiteX115" fmla="*/ 2779567 w 4213079"/>
                  <a:gd name="connsiteY115" fmla="*/ 3603681 h 4308073"/>
                  <a:gd name="connsiteX116" fmla="*/ 2737657 w 4213079"/>
                  <a:gd name="connsiteY116" fmla="*/ 3560819 h 4308073"/>
                  <a:gd name="connsiteX117" fmla="*/ 2573827 w 4213079"/>
                  <a:gd name="connsiteY117" fmla="*/ 3353174 h 4308073"/>
                  <a:gd name="connsiteX118" fmla="*/ 2560492 w 4213079"/>
                  <a:gd name="connsiteY118" fmla="*/ 3325551 h 4308073"/>
                  <a:gd name="connsiteX119" fmla="*/ 2450002 w 4213079"/>
                  <a:gd name="connsiteY119" fmla="*/ 3037896 h 4308073"/>
                  <a:gd name="connsiteX120" fmla="*/ 2514772 w 4213079"/>
                  <a:gd name="connsiteY120" fmla="*/ 2578791 h 4308073"/>
                  <a:gd name="connsiteX121" fmla="*/ 2590019 w 4213079"/>
                  <a:gd name="connsiteY121" fmla="*/ 2400674 h 4308073"/>
                  <a:gd name="connsiteX122" fmla="*/ 2604307 w 4213079"/>
                  <a:gd name="connsiteY122" fmla="*/ 2420676 h 4308073"/>
                  <a:gd name="connsiteX123" fmla="*/ 2765279 w 4213079"/>
                  <a:gd name="connsiteY123" fmla="*/ 3169341 h 4308073"/>
                  <a:gd name="connsiteX124" fmla="*/ 2776709 w 4213079"/>
                  <a:gd name="connsiteY124" fmla="*/ 3325551 h 4308073"/>
                  <a:gd name="connsiteX125" fmla="*/ 2779567 w 4213079"/>
                  <a:gd name="connsiteY125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27832 w 4213079"/>
                  <a:gd name="connsiteY90" fmla="*/ 2952171 h 4308073"/>
                  <a:gd name="connsiteX91" fmla="*/ 437369 w 4213079"/>
                  <a:gd name="connsiteY91" fmla="*/ 2648324 h 4308073"/>
                  <a:gd name="connsiteX92" fmla="*/ 513569 w 4213079"/>
                  <a:gd name="connsiteY92" fmla="*/ 2496876 h 4308073"/>
                  <a:gd name="connsiteX93" fmla="*/ 524047 w 4213079"/>
                  <a:gd name="connsiteY93" fmla="*/ 2484494 h 4308073"/>
                  <a:gd name="connsiteX94" fmla="*/ 569767 w 4213079"/>
                  <a:gd name="connsiteY94" fmla="*/ 3345554 h 4308073"/>
                  <a:gd name="connsiteX95" fmla="*/ 590722 w 4213079"/>
                  <a:gd name="connsiteY95" fmla="*/ 3535101 h 4308073"/>
                  <a:gd name="connsiteX96" fmla="*/ 572624 w 4213079"/>
                  <a:gd name="connsiteY96" fmla="*/ 3553199 h 4308073"/>
                  <a:gd name="connsiteX97" fmla="*/ 762172 w 4213079"/>
                  <a:gd name="connsiteY97" fmla="*/ 1446269 h 4308073"/>
                  <a:gd name="connsiteX98" fmla="*/ 781222 w 4213079"/>
                  <a:gd name="connsiteY98" fmla="*/ 1478654 h 4308073"/>
                  <a:gd name="connsiteX99" fmla="*/ 905999 w 4213079"/>
                  <a:gd name="connsiteY99" fmla="*/ 1803456 h 4308073"/>
                  <a:gd name="connsiteX100" fmla="*/ 893617 w 4213079"/>
                  <a:gd name="connsiteY100" fmla="*/ 1852986 h 4308073"/>
                  <a:gd name="connsiteX101" fmla="*/ 704069 w 4213079"/>
                  <a:gd name="connsiteY101" fmla="*/ 2033009 h 4308073"/>
                  <a:gd name="connsiteX102" fmla="*/ 762172 w 4213079"/>
                  <a:gd name="connsiteY102" fmla="*/ 1446269 h 4308073"/>
                  <a:gd name="connsiteX103" fmla="*/ 1219372 w 4213079"/>
                  <a:gd name="connsiteY103" fmla="*/ 3287451 h 4308073"/>
                  <a:gd name="connsiteX104" fmla="*/ 1206989 w 4213079"/>
                  <a:gd name="connsiteY104" fmla="*/ 3332219 h 4308073"/>
                  <a:gd name="connsiteX105" fmla="*/ 1116502 w 4213079"/>
                  <a:gd name="connsiteY105" fmla="*/ 3595109 h 4308073"/>
                  <a:gd name="connsiteX106" fmla="*/ 1015537 w 4213079"/>
                  <a:gd name="connsiteY106" fmla="*/ 3344601 h 4308073"/>
                  <a:gd name="connsiteX107" fmla="*/ 731692 w 4213079"/>
                  <a:gd name="connsiteY107" fmla="*/ 2333999 h 4308073"/>
                  <a:gd name="connsiteX108" fmla="*/ 717404 w 4213079"/>
                  <a:gd name="connsiteY108" fmla="*/ 2230176 h 4308073"/>
                  <a:gd name="connsiteX109" fmla="*/ 739312 w 4213079"/>
                  <a:gd name="connsiteY109" fmla="*/ 2148261 h 4308073"/>
                  <a:gd name="connsiteX110" fmla="*/ 926954 w 4213079"/>
                  <a:gd name="connsiteY110" fmla="*/ 1922519 h 4308073"/>
                  <a:gd name="connsiteX111" fmla="*/ 953624 w 4213079"/>
                  <a:gd name="connsiteY111" fmla="*/ 1927281 h 4308073"/>
                  <a:gd name="connsiteX112" fmla="*/ 1216514 w 4213079"/>
                  <a:gd name="connsiteY112" fmla="*/ 2733096 h 4308073"/>
                  <a:gd name="connsiteX113" fmla="*/ 1219372 w 4213079"/>
                  <a:gd name="connsiteY113" fmla="*/ 3287451 h 4308073"/>
                  <a:gd name="connsiteX114" fmla="*/ 2779567 w 4213079"/>
                  <a:gd name="connsiteY114" fmla="*/ 3603681 h 4308073"/>
                  <a:gd name="connsiteX115" fmla="*/ 2737657 w 4213079"/>
                  <a:gd name="connsiteY115" fmla="*/ 3560819 h 4308073"/>
                  <a:gd name="connsiteX116" fmla="*/ 2573827 w 4213079"/>
                  <a:gd name="connsiteY116" fmla="*/ 3353174 h 4308073"/>
                  <a:gd name="connsiteX117" fmla="*/ 2560492 w 4213079"/>
                  <a:gd name="connsiteY117" fmla="*/ 3325551 h 4308073"/>
                  <a:gd name="connsiteX118" fmla="*/ 2450002 w 4213079"/>
                  <a:gd name="connsiteY118" fmla="*/ 3037896 h 4308073"/>
                  <a:gd name="connsiteX119" fmla="*/ 2514772 w 4213079"/>
                  <a:gd name="connsiteY119" fmla="*/ 2578791 h 4308073"/>
                  <a:gd name="connsiteX120" fmla="*/ 2590019 w 4213079"/>
                  <a:gd name="connsiteY120" fmla="*/ 2400674 h 4308073"/>
                  <a:gd name="connsiteX121" fmla="*/ 2604307 w 4213079"/>
                  <a:gd name="connsiteY121" fmla="*/ 2420676 h 4308073"/>
                  <a:gd name="connsiteX122" fmla="*/ 2765279 w 4213079"/>
                  <a:gd name="connsiteY122" fmla="*/ 3169341 h 4308073"/>
                  <a:gd name="connsiteX123" fmla="*/ 2776709 w 4213079"/>
                  <a:gd name="connsiteY123" fmla="*/ 3325551 h 4308073"/>
                  <a:gd name="connsiteX124" fmla="*/ 2779567 w 4213079"/>
                  <a:gd name="connsiteY124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437369 w 4213079"/>
                  <a:gd name="connsiteY90" fmla="*/ 2648324 h 4308073"/>
                  <a:gd name="connsiteX91" fmla="*/ 513569 w 4213079"/>
                  <a:gd name="connsiteY91" fmla="*/ 2496876 h 4308073"/>
                  <a:gd name="connsiteX92" fmla="*/ 524047 w 4213079"/>
                  <a:gd name="connsiteY92" fmla="*/ 2484494 h 4308073"/>
                  <a:gd name="connsiteX93" fmla="*/ 569767 w 4213079"/>
                  <a:gd name="connsiteY93" fmla="*/ 3345554 h 4308073"/>
                  <a:gd name="connsiteX94" fmla="*/ 590722 w 4213079"/>
                  <a:gd name="connsiteY94" fmla="*/ 3535101 h 4308073"/>
                  <a:gd name="connsiteX95" fmla="*/ 572624 w 4213079"/>
                  <a:gd name="connsiteY95" fmla="*/ 3553199 h 4308073"/>
                  <a:gd name="connsiteX96" fmla="*/ 762172 w 4213079"/>
                  <a:gd name="connsiteY96" fmla="*/ 1446269 h 4308073"/>
                  <a:gd name="connsiteX97" fmla="*/ 781222 w 4213079"/>
                  <a:gd name="connsiteY97" fmla="*/ 1478654 h 4308073"/>
                  <a:gd name="connsiteX98" fmla="*/ 905999 w 4213079"/>
                  <a:gd name="connsiteY98" fmla="*/ 1803456 h 4308073"/>
                  <a:gd name="connsiteX99" fmla="*/ 893617 w 4213079"/>
                  <a:gd name="connsiteY99" fmla="*/ 1852986 h 4308073"/>
                  <a:gd name="connsiteX100" fmla="*/ 704069 w 4213079"/>
                  <a:gd name="connsiteY100" fmla="*/ 2033009 h 4308073"/>
                  <a:gd name="connsiteX101" fmla="*/ 762172 w 4213079"/>
                  <a:gd name="connsiteY101" fmla="*/ 1446269 h 4308073"/>
                  <a:gd name="connsiteX102" fmla="*/ 1219372 w 4213079"/>
                  <a:gd name="connsiteY102" fmla="*/ 3287451 h 4308073"/>
                  <a:gd name="connsiteX103" fmla="*/ 1206989 w 4213079"/>
                  <a:gd name="connsiteY103" fmla="*/ 3332219 h 4308073"/>
                  <a:gd name="connsiteX104" fmla="*/ 1116502 w 4213079"/>
                  <a:gd name="connsiteY104" fmla="*/ 3595109 h 4308073"/>
                  <a:gd name="connsiteX105" fmla="*/ 1015537 w 4213079"/>
                  <a:gd name="connsiteY105" fmla="*/ 3344601 h 4308073"/>
                  <a:gd name="connsiteX106" fmla="*/ 731692 w 4213079"/>
                  <a:gd name="connsiteY106" fmla="*/ 2333999 h 4308073"/>
                  <a:gd name="connsiteX107" fmla="*/ 717404 w 4213079"/>
                  <a:gd name="connsiteY107" fmla="*/ 2230176 h 4308073"/>
                  <a:gd name="connsiteX108" fmla="*/ 739312 w 4213079"/>
                  <a:gd name="connsiteY108" fmla="*/ 2148261 h 4308073"/>
                  <a:gd name="connsiteX109" fmla="*/ 926954 w 4213079"/>
                  <a:gd name="connsiteY109" fmla="*/ 1922519 h 4308073"/>
                  <a:gd name="connsiteX110" fmla="*/ 953624 w 4213079"/>
                  <a:gd name="connsiteY110" fmla="*/ 1927281 h 4308073"/>
                  <a:gd name="connsiteX111" fmla="*/ 1216514 w 4213079"/>
                  <a:gd name="connsiteY111" fmla="*/ 2733096 h 4308073"/>
                  <a:gd name="connsiteX112" fmla="*/ 1219372 w 4213079"/>
                  <a:gd name="connsiteY112" fmla="*/ 3287451 h 4308073"/>
                  <a:gd name="connsiteX113" fmla="*/ 2779567 w 4213079"/>
                  <a:gd name="connsiteY113" fmla="*/ 3603681 h 4308073"/>
                  <a:gd name="connsiteX114" fmla="*/ 2737657 w 4213079"/>
                  <a:gd name="connsiteY114" fmla="*/ 3560819 h 4308073"/>
                  <a:gd name="connsiteX115" fmla="*/ 2573827 w 4213079"/>
                  <a:gd name="connsiteY115" fmla="*/ 3353174 h 4308073"/>
                  <a:gd name="connsiteX116" fmla="*/ 2560492 w 4213079"/>
                  <a:gd name="connsiteY116" fmla="*/ 3325551 h 4308073"/>
                  <a:gd name="connsiteX117" fmla="*/ 2450002 w 4213079"/>
                  <a:gd name="connsiteY117" fmla="*/ 3037896 h 4308073"/>
                  <a:gd name="connsiteX118" fmla="*/ 2514772 w 4213079"/>
                  <a:gd name="connsiteY118" fmla="*/ 2578791 h 4308073"/>
                  <a:gd name="connsiteX119" fmla="*/ 2590019 w 4213079"/>
                  <a:gd name="connsiteY119" fmla="*/ 2400674 h 4308073"/>
                  <a:gd name="connsiteX120" fmla="*/ 2604307 w 4213079"/>
                  <a:gd name="connsiteY120" fmla="*/ 2420676 h 4308073"/>
                  <a:gd name="connsiteX121" fmla="*/ 2765279 w 4213079"/>
                  <a:gd name="connsiteY121" fmla="*/ 3169341 h 4308073"/>
                  <a:gd name="connsiteX122" fmla="*/ 2776709 w 4213079"/>
                  <a:gd name="connsiteY122" fmla="*/ 3325551 h 4308073"/>
                  <a:gd name="connsiteX123" fmla="*/ 2779567 w 4213079"/>
                  <a:gd name="connsiteY123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437369 w 4213079"/>
                  <a:gd name="connsiteY89" fmla="*/ 2648324 h 4308073"/>
                  <a:gd name="connsiteX90" fmla="*/ 513569 w 4213079"/>
                  <a:gd name="connsiteY90" fmla="*/ 2496876 h 4308073"/>
                  <a:gd name="connsiteX91" fmla="*/ 524047 w 4213079"/>
                  <a:gd name="connsiteY91" fmla="*/ 2484494 h 4308073"/>
                  <a:gd name="connsiteX92" fmla="*/ 569767 w 4213079"/>
                  <a:gd name="connsiteY92" fmla="*/ 3345554 h 4308073"/>
                  <a:gd name="connsiteX93" fmla="*/ 590722 w 4213079"/>
                  <a:gd name="connsiteY93" fmla="*/ 3535101 h 4308073"/>
                  <a:gd name="connsiteX94" fmla="*/ 572624 w 4213079"/>
                  <a:gd name="connsiteY94" fmla="*/ 3553199 h 4308073"/>
                  <a:gd name="connsiteX95" fmla="*/ 762172 w 4213079"/>
                  <a:gd name="connsiteY95" fmla="*/ 1446269 h 4308073"/>
                  <a:gd name="connsiteX96" fmla="*/ 781222 w 4213079"/>
                  <a:gd name="connsiteY96" fmla="*/ 1478654 h 4308073"/>
                  <a:gd name="connsiteX97" fmla="*/ 905999 w 4213079"/>
                  <a:gd name="connsiteY97" fmla="*/ 1803456 h 4308073"/>
                  <a:gd name="connsiteX98" fmla="*/ 893617 w 4213079"/>
                  <a:gd name="connsiteY98" fmla="*/ 1852986 h 4308073"/>
                  <a:gd name="connsiteX99" fmla="*/ 704069 w 4213079"/>
                  <a:gd name="connsiteY99" fmla="*/ 2033009 h 4308073"/>
                  <a:gd name="connsiteX100" fmla="*/ 762172 w 4213079"/>
                  <a:gd name="connsiteY100" fmla="*/ 1446269 h 4308073"/>
                  <a:gd name="connsiteX101" fmla="*/ 1219372 w 4213079"/>
                  <a:gd name="connsiteY101" fmla="*/ 3287451 h 4308073"/>
                  <a:gd name="connsiteX102" fmla="*/ 1206989 w 4213079"/>
                  <a:gd name="connsiteY102" fmla="*/ 3332219 h 4308073"/>
                  <a:gd name="connsiteX103" fmla="*/ 1116502 w 4213079"/>
                  <a:gd name="connsiteY103" fmla="*/ 3595109 h 4308073"/>
                  <a:gd name="connsiteX104" fmla="*/ 1015537 w 4213079"/>
                  <a:gd name="connsiteY104" fmla="*/ 3344601 h 4308073"/>
                  <a:gd name="connsiteX105" fmla="*/ 731692 w 4213079"/>
                  <a:gd name="connsiteY105" fmla="*/ 2333999 h 4308073"/>
                  <a:gd name="connsiteX106" fmla="*/ 717404 w 4213079"/>
                  <a:gd name="connsiteY106" fmla="*/ 2230176 h 4308073"/>
                  <a:gd name="connsiteX107" fmla="*/ 739312 w 4213079"/>
                  <a:gd name="connsiteY107" fmla="*/ 2148261 h 4308073"/>
                  <a:gd name="connsiteX108" fmla="*/ 926954 w 4213079"/>
                  <a:gd name="connsiteY108" fmla="*/ 1922519 h 4308073"/>
                  <a:gd name="connsiteX109" fmla="*/ 953624 w 4213079"/>
                  <a:gd name="connsiteY109" fmla="*/ 1927281 h 4308073"/>
                  <a:gd name="connsiteX110" fmla="*/ 1216514 w 4213079"/>
                  <a:gd name="connsiteY110" fmla="*/ 2733096 h 4308073"/>
                  <a:gd name="connsiteX111" fmla="*/ 1219372 w 4213079"/>
                  <a:gd name="connsiteY111" fmla="*/ 3287451 h 4308073"/>
                  <a:gd name="connsiteX112" fmla="*/ 2779567 w 4213079"/>
                  <a:gd name="connsiteY112" fmla="*/ 3603681 h 4308073"/>
                  <a:gd name="connsiteX113" fmla="*/ 2737657 w 4213079"/>
                  <a:gd name="connsiteY113" fmla="*/ 3560819 h 4308073"/>
                  <a:gd name="connsiteX114" fmla="*/ 2573827 w 4213079"/>
                  <a:gd name="connsiteY114" fmla="*/ 3353174 h 4308073"/>
                  <a:gd name="connsiteX115" fmla="*/ 2560492 w 4213079"/>
                  <a:gd name="connsiteY115" fmla="*/ 3325551 h 4308073"/>
                  <a:gd name="connsiteX116" fmla="*/ 2450002 w 4213079"/>
                  <a:gd name="connsiteY116" fmla="*/ 3037896 h 4308073"/>
                  <a:gd name="connsiteX117" fmla="*/ 2514772 w 4213079"/>
                  <a:gd name="connsiteY117" fmla="*/ 2578791 h 4308073"/>
                  <a:gd name="connsiteX118" fmla="*/ 2590019 w 4213079"/>
                  <a:gd name="connsiteY118" fmla="*/ 2400674 h 4308073"/>
                  <a:gd name="connsiteX119" fmla="*/ 2604307 w 4213079"/>
                  <a:gd name="connsiteY119" fmla="*/ 2420676 h 4308073"/>
                  <a:gd name="connsiteX120" fmla="*/ 2765279 w 4213079"/>
                  <a:gd name="connsiteY120" fmla="*/ 3169341 h 4308073"/>
                  <a:gd name="connsiteX121" fmla="*/ 2776709 w 4213079"/>
                  <a:gd name="connsiteY121" fmla="*/ 3325551 h 4308073"/>
                  <a:gd name="connsiteX122" fmla="*/ 2779567 w 4213079"/>
                  <a:gd name="connsiteY122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437369 w 4213079"/>
                  <a:gd name="connsiteY89" fmla="*/ 2648324 h 4308073"/>
                  <a:gd name="connsiteX90" fmla="*/ 513569 w 4213079"/>
                  <a:gd name="connsiteY90" fmla="*/ 2496876 h 4308073"/>
                  <a:gd name="connsiteX91" fmla="*/ 524047 w 4213079"/>
                  <a:gd name="connsiteY91" fmla="*/ 2484494 h 4308073"/>
                  <a:gd name="connsiteX92" fmla="*/ 569767 w 4213079"/>
                  <a:gd name="connsiteY92" fmla="*/ 3345554 h 4308073"/>
                  <a:gd name="connsiteX93" fmla="*/ 590722 w 4213079"/>
                  <a:gd name="connsiteY93" fmla="*/ 3535101 h 4308073"/>
                  <a:gd name="connsiteX94" fmla="*/ 572624 w 4213079"/>
                  <a:gd name="connsiteY94" fmla="*/ 3553199 h 4308073"/>
                  <a:gd name="connsiteX95" fmla="*/ 762172 w 4213079"/>
                  <a:gd name="connsiteY95" fmla="*/ 1446269 h 4308073"/>
                  <a:gd name="connsiteX96" fmla="*/ 781222 w 4213079"/>
                  <a:gd name="connsiteY96" fmla="*/ 1478654 h 4308073"/>
                  <a:gd name="connsiteX97" fmla="*/ 905999 w 4213079"/>
                  <a:gd name="connsiteY97" fmla="*/ 1803456 h 4308073"/>
                  <a:gd name="connsiteX98" fmla="*/ 893617 w 4213079"/>
                  <a:gd name="connsiteY98" fmla="*/ 1852986 h 4308073"/>
                  <a:gd name="connsiteX99" fmla="*/ 704069 w 4213079"/>
                  <a:gd name="connsiteY99" fmla="*/ 2033009 h 4308073"/>
                  <a:gd name="connsiteX100" fmla="*/ 762172 w 4213079"/>
                  <a:gd name="connsiteY100" fmla="*/ 1446269 h 4308073"/>
                  <a:gd name="connsiteX101" fmla="*/ 1219372 w 4213079"/>
                  <a:gd name="connsiteY101" fmla="*/ 3287451 h 4308073"/>
                  <a:gd name="connsiteX102" fmla="*/ 1206989 w 4213079"/>
                  <a:gd name="connsiteY102" fmla="*/ 3332219 h 4308073"/>
                  <a:gd name="connsiteX103" fmla="*/ 1116502 w 4213079"/>
                  <a:gd name="connsiteY103" fmla="*/ 3595109 h 4308073"/>
                  <a:gd name="connsiteX104" fmla="*/ 1015537 w 4213079"/>
                  <a:gd name="connsiteY104" fmla="*/ 3344601 h 4308073"/>
                  <a:gd name="connsiteX105" fmla="*/ 731692 w 4213079"/>
                  <a:gd name="connsiteY105" fmla="*/ 2333999 h 4308073"/>
                  <a:gd name="connsiteX106" fmla="*/ 717404 w 4213079"/>
                  <a:gd name="connsiteY106" fmla="*/ 2230176 h 4308073"/>
                  <a:gd name="connsiteX107" fmla="*/ 739312 w 4213079"/>
                  <a:gd name="connsiteY107" fmla="*/ 2148261 h 4308073"/>
                  <a:gd name="connsiteX108" fmla="*/ 926954 w 4213079"/>
                  <a:gd name="connsiteY108" fmla="*/ 1922519 h 4308073"/>
                  <a:gd name="connsiteX109" fmla="*/ 953624 w 4213079"/>
                  <a:gd name="connsiteY109" fmla="*/ 1927281 h 4308073"/>
                  <a:gd name="connsiteX110" fmla="*/ 1216514 w 4213079"/>
                  <a:gd name="connsiteY110" fmla="*/ 2733096 h 4308073"/>
                  <a:gd name="connsiteX111" fmla="*/ 1219372 w 4213079"/>
                  <a:gd name="connsiteY111" fmla="*/ 3287451 h 4308073"/>
                  <a:gd name="connsiteX112" fmla="*/ 2779567 w 4213079"/>
                  <a:gd name="connsiteY112" fmla="*/ 3603681 h 4308073"/>
                  <a:gd name="connsiteX113" fmla="*/ 2737657 w 4213079"/>
                  <a:gd name="connsiteY113" fmla="*/ 3560819 h 4308073"/>
                  <a:gd name="connsiteX114" fmla="*/ 2573827 w 4213079"/>
                  <a:gd name="connsiteY114" fmla="*/ 3353174 h 4308073"/>
                  <a:gd name="connsiteX115" fmla="*/ 2560492 w 4213079"/>
                  <a:gd name="connsiteY115" fmla="*/ 3325551 h 4308073"/>
                  <a:gd name="connsiteX116" fmla="*/ 2450002 w 4213079"/>
                  <a:gd name="connsiteY116" fmla="*/ 3037896 h 4308073"/>
                  <a:gd name="connsiteX117" fmla="*/ 2514772 w 4213079"/>
                  <a:gd name="connsiteY117" fmla="*/ 2578791 h 4308073"/>
                  <a:gd name="connsiteX118" fmla="*/ 2590019 w 4213079"/>
                  <a:gd name="connsiteY118" fmla="*/ 2400674 h 4308073"/>
                  <a:gd name="connsiteX119" fmla="*/ 2604307 w 4213079"/>
                  <a:gd name="connsiteY119" fmla="*/ 2420676 h 4308073"/>
                  <a:gd name="connsiteX120" fmla="*/ 2765279 w 4213079"/>
                  <a:gd name="connsiteY120" fmla="*/ 3169341 h 4308073"/>
                  <a:gd name="connsiteX121" fmla="*/ 2776709 w 4213079"/>
                  <a:gd name="connsiteY121" fmla="*/ 3325551 h 4308073"/>
                  <a:gd name="connsiteX122" fmla="*/ 2779567 w 4213079"/>
                  <a:gd name="connsiteY122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437369 w 4213079"/>
                  <a:gd name="connsiteY89" fmla="*/ 2648324 h 4308073"/>
                  <a:gd name="connsiteX90" fmla="*/ 513569 w 4213079"/>
                  <a:gd name="connsiteY90" fmla="*/ 2496876 h 4308073"/>
                  <a:gd name="connsiteX91" fmla="*/ 524047 w 4213079"/>
                  <a:gd name="connsiteY91" fmla="*/ 2484494 h 4308073"/>
                  <a:gd name="connsiteX92" fmla="*/ 569767 w 4213079"/>
                  <a:gd name="connsiteY92" fmla="*/ 3345554 h 4308073"/>
                  <a:gd name="connsiteX93" fmla="*/ 590722 w 4213079"/>
                  <a:gd name="connsiteY93" fmla="*/ 3535101 h 4308073"/>
                  <a:gd name="connsiteX94" fmla="*/ 572624 w 4213079"/>
                  <a:gd name="connsiteY94" fmla="*/ 3553199 h 4308073"/>
                  <a:gd name="connsiteX95" fmla="*/ 762172 w 4213079"/>
                  <a:gd name="connsiteY95" fmla="*/ 1446269 h 4308073"/>
                  <a:gd name="connsiteX96" fmla="*/ 781222 w 4213079"/>
                  <a:gd name="connsiteY96" fmla="*/ 1478654 h 4308073"/>
                  <a:gd name="connsiteX97" fmla="*/ 905999 w 4213079"/>
                  <a:gd name="connsiteY97" fmla="*/ 1803456 h 4308073"/>
                  <a:gd name="connsiteX98" fmla="*/ 893617 w 4213079"/>
                  <a:gd name="connsiteY98" fmla="*/ 1852986 h 4308073"/>
                  <a:gd name="connsiteX99" fmla="*/ 704069 w 4213079"/>
                  <a:gd name="connsiteY99" fmla="*/ 2033009 h 4308073"/>
                  <a:gd name="connsiteX100" fmla="*/ 762172 w 4213079"/>
                  <a:gd name="connsiteY100" fmla="*/ 1446269 h 4308073"/>
                  <a:gd name="connsiteX101" fmla="*/ 1219372 w 4213079"/>
                  <a:gd name="connsiteY101" fmla="*/ 3287451 h 4308073"/>
                  <a:gd name="connsiteX102" fmla="*/ 1206989 w 4213079"/>
                  <a:gd name="connsiteY102" fmla="*/ 3332219 h 4308073"/>
                  <a:gd name="connsiteX103" fmla="*/ 1116502 w 4213079"/>
                  <a:gd name="connsiteY103" fmla="*/ 3595109 h 4308073"/>
                  <a:gd name="connsiteX104" fmla="*/ 1015537 w 4213079"/>
                  <a:gd name="connsiteY104" fmla="*/ 3344601 h 4308073"/>
                  <a:gd name="connsiteX105" fmla="*/ 731692 w 4213079"/>
                  <a:gd name="connsiteY105" fmla="*/ 2333999 h 4308073"/>
                  <a:gd name="connsiteX106" fmla="*/ 717404 w 4213079"/>
                  <a:gd name="connsiteY106" fmla="*/ 2230176 h 4308073"/>
                  <a:gd name="connsiteX107" fmla="*/ 739312 w 4213079"/>
                  <a:gd name="connsiteY107" fmla="*/ 2148261 h 4308073"/>
                  <a:gd name="connsiteX108" fmla="*/ 926954 w 4213079"/>
                  <a:gd name="connsiteY108" fmla="*/ 1922519 h 4308073"/>
                  <a:gd name="connsiteX109" fmla="*/ 953624 w 4213079"/>
                  <a:gd name="connsiteY109" fmla="*/ 1927281 h 4308073"/>
                  <a:gd name="connsiteX110" fmla="*/ 1216514 w 4213079"/>
                  <a:gd name="connsiteY110" fmla="*/ 2733096 h 4308073"/>
                  <a:gd name="connsiteX111" fmla="*/ 1219372 w 4213079"/>
                  <a:gd name="connsiteY111" fmla="*/ 3287451 h 4308073"/>
                  <a:gd name="connsiteX112" fmla="*/ 2779567 w 4213079"/>
                  <a:gd name="connsiteY112" fmla="*/ 3603681 h 4308073"/>
                  <a:gd name="connsiteX113" fmla="*/ 2737657 w 4213079"/>
                  <a:gd name="connsiteY113" fmla="*/ 3560819 h 4308073"/>
                  <a:gd name="connsiteX114" fmla="*/ 2573827 w 4213079"/>
                  <a:gd name="connsiteY114" fmla="*/ 3353174 h 4308073"/>
                  <a:gd name="connsiteX115" fmla="*/ 2560492 w 4213079"/>
                  <a:gd name="connsiteY115" fmla="*/ 3325551 h 4308073"/>
                  <a:gd name="connsiteX116" fmla="*/ 2450002 w 4213079"/>
                  <a:gd name="connsiteY116" fmla="*/ 3037896 h 4308073"/>
                  <a:gd name="connsiteX117" fmla="*/ 2514772 w 4213079"/>
                  <a:gd name="connsiteY117" fmla="*/ 2578791 h 4308073"/>
                  <a:gd name="connsiteX118" fmla="*/ 2590019 w 4213079"/>
                  <a:gd name="connsiteY118" fmla="*/ 2400674 h 4308073"/>
                  <a:gd name="connsiteX119" fmla="*/ 2604307 w 4213079"/>
                  <a:gd name="connsiteY119" fmla="*/ 2420676 h 4308073"/>
                  <a:gd name="connsiteX120" fmla="*/ 2765279 w 4213079"/>
                  <a:gd name="connsiteY120" fmla="*/ 3169341 h 4308073"/>
                  <a:gd name="connsiteX121" fmla="*/ 2776709 w 4213079"/>
                  <a:gd name="connsiteY121" fmla="*/ 3325551 h 4308073"/>
                  <a:gd name="connsiteX122" fmla="*/ 2779567 w 4213079"/>
                  <a:gd name="connsiteY122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29699 w 4213079"/>
                  <a:gd name="connsiteY68" fmla="*/ 3417944 h 4308073"/>
                  <a:gd name="connsiteX69" fmla="*/ 14459 w 4213079"/>
                  <a:gd name="connsiteY69" fmla="*/ 3546531 h 4308073"/>
                  <a:gd name="connsiteX70" fmla="*/ 172 w 4213079"/>
                  <a:gd name="connsiteY70" fmla="*/ 3810374 h 4308073"/>
                  <a:gd name="connsiteX71" fmla="*/ 12554 w 4213079"/>
                  <a:gd name="connsiteY71" fmla="*/ 3866571 h 4308073"/>
                  <a:gd name="connsiteX72" fmla="*/ 21127 w 4213079"/>
                  <a:gd name="connsiteY72" fmla="*/ 3949439 h 4308073"/>
                  <a:gd name="connsiteX73" fmla="*/ 30652 w 4213079"/>
                  <a:gd name="connsiteY73" fmla="*/ 4124699 h 4308073"/>
                  <a:gd name="connsiteX74" fmla="*/ 68752 w 4213079"/>
                  <a:gd name="connsiteY74" fmla="*/ 4159941 h 4308073"/>
                  <a:gd name="connsiteX75" fmla="*/ 783127 w 4213079"/>
                  <a:gd name="connsiteY75" fmla="*/ 4192326 h 4308073"/>
                  <a:gd name="connsiteX76" fmla="*/ 1527029 w 4213079"/>
                  <a:gd name="connsiteY76" fmla="*/ 4279004 h 4308073"/>
                  <a:gd name="connsiteX77" fmla="*/ 2275694 w 4213079"/>
                  <a:gd name="connsiteY77" fmla="*/ 4303769 h 4308073"/>
                  <a:gd name="connsiteX78" fmla="*/ 2460479 w 4213079"/>
                  <a:gd name="connsiteY78" fmla="*/ 4296149 h 4308073"/>
                  <a:gd name="connsiteX79" fmla="*/ 2509057 w 4213079"/>
                  <a:gd name="connsiteY79" fmla="*/ 4290434 h 4308073"/>
                  <a:gd name="connsiteX80" fmla="*/ 2883390 w 4213079"/>
                  <a:gd name="connsiteY80" fmla="*/ 4250429 h 4308073"/>
                  <a:gd name="connsiteX81" fmla="*/ 3655867 w 4213079"/>
                  <a:gd name="connsiteY81" fmla="*/ 4103744 h 4308073"/>
                  <a:gd name="connsiteX82" fmla="*/ 3679679 w 4213079"/>
                  <a:gd name="connsiteY82" fmla="*/ 4060881 h 4308073"/>
                  <a:gd name="connsiteX83" fmla="*/ 3524422 w 4213079"/>
                  <a:gd name="connsiteY83" fmla="*/ 3243636 h 4308073"/>
                  <a:gd name="connsiteX84" fmla="*/ 3583477 w 4213079"/>
                  <a:gd name="connsiteY84" fmla="*/ 2253036 h 4308073"/>
                  <a:gd name="connsiteX85" fmla="*/ 3833984 w 4213079"/>
                  <a:gd name="connsiteY85" fmla="*/ 1242434 h 4308073"/>
                  <a:gd name="connsiteX86" fmla="*/ 572624 w 4213079"/>
                  <a:gd name="connsiteY86" fmla="*/ 3553199 h 4308073"/>
                  <a:gd name="connsiteX87" fmla="*/ 331642 w 4213079"/>
                  <a:gd name="connsiteY87" fmla="*/ 3337934 h 4308073"/>
                  <a:gd name="connsiteX88" fmla="*/ 437369 w 4213079"/>
                  <a:gd name="connsiteY88" fmla="*/ 2648324 h 4308073"/>
                  <a:gd name="connsiteX89" fmla="*/ 513569 w 4213079"/>
                  <a:gd name="connsiteY89" fmla="*/ 2496876 h 4308073"/>
                  <a:gd name="connsiteX90" fmla="*/ 524047 w 4213079"/>
                  <a:gd name="connsiteY90" fmla="*/ 2484494 h 4308073"/>
                  <a:gd name="connsiteX91" fmla="*/ 569767 w 4213079"/>
                  <a:gd name="connsiteY91" fmla="*/ 3345554 h 4308073"/>
                  <a:gd name="connsiteX92" fmla="*/ 590722 w 4213079"/>
                  <a:gd name="connsiteY92" fmla="*/ 3535101 h 4308073"/>
                  <a:gd name="connsiteX93" fmla="*/ 572624 w 4213079"/>
                  <a:gd name="connsiteY93" fmla="*/ 3553199 h 4308073"/>
                  <a:gd name="connsiteX94" fmla="*/ 762172 w 4213079"/>
                  <a:gd name="connsiteY94" fmla="*/ 1446269 h 4308073"/>
                  <a:gd name="connsiteX95" fmla="*/ 781222 w 4213079"/>
                  <a:gd name="connsiteY95" fmla="*/ 1478654 h 4308073"/>
                  <a:gd name="connsiteX96" fmla="*/ 905999 w 4213079"/>
                  <a:gd name="connsiteY96" fmla="*/ 1803456 h 4308073"/>
                  <a:gd name="connsiteX97" fmla="*/ 893617 w 4213079"/>
                  <a:gd name="connsiteY97" fmla="*/ 1852986 h 4308073"/>
                  <a:gd name="connsiteX98" fmla="*/ 704069 w 4213079"/>
                  <a:gd name="connsiteY98" fmla="*/ 2033009 h 4308073"/>
                  <a:gd name="connsiteX99" fmla="*/ 762172 w 4213079"/>
                  <a:gd name="connsiteY99" fmla="*/ 1446269 h 4308073"/>
                  <a:gd name="connsiteX100" fmla="*/ 1219372 w 4213079"/>
                  <a:gd name="connsiteY100" fmla="*/ 3287451 h 4308073"/>
                  <a:gd name="connsiteX101" fmla="*/ 1206989 w 4213079"/>
                  <a:gd name="connsiteY101" fmla="*/ 3332219 h 4308073"/>
                  <a:gd name="connsiteX102" fmla="*/ 1116502 w 4213079"/>
                  <a:gd name="connsiteY102" fmla="*/ 3595109 h 4308073"/>
                  <a:gd name="connsiteX103" fmla="*/ 1015537 w 4213079"/>
                  <a:gd name="connsiteY103" fmla="*/ 3344601 h 4308073"/>
                  <a:gd name="connsiteX104" fmla="*/ 731692 w 4213079"/>
                  <a:gd name="connsiteY104" fmla="*/ 2333999 h 4308073"/>
                  <a:gd name="connsiteX105" fmla="*/ 717404 w 4213079"/>
                  <a:gd name="connsiteY105" fmla="*/ 2230176 h 4308073"/>
                  <a:gd name="connsiteX106" fmla="*/ 739312 w 4213079"/>
                  <a:gd name="connsiteY106" fmla="*/ 2148261 h 4308073"/>
                  <a:gd name="connsiteX107" fmla="*/ 926954 w 4213079"/>
                  <a:gd name="connsiteY107" fmla="*/ 1922519 h 4308073"/>
                  <a:gd name="connsiteX108" fmla="*/ 953624 w 4213079"/>
                  <a:gd name="connsiteY108" fmla="*/ 1927281 h 4308073"/>
                  <a:gd name="connsiteX109" fmla="*/ 1216514 w 4213079"/>
                  <a:gd name="connsiteY109" fmla="*/ 2733096 h 4308073"/>
                  <a:gd name="connsiteX110" fmla="*/ 1219372 w 4213079"/>
                  <a:gd name="connsiteY110" fmla="*/ 3287451 h 4308073"/>
                  <a:gd name="connsiteX111" fmla="*/ 2779567 w 4213079"/>
                  <a:gd name="connsiteY111" fmla="*/ 3603681 h 4308073"/>
                  <a:gd name="connsiteX112" fmla="*/ 2737657 w 4213079"/>
                  <a:gd name="connsiteY112" fmla="*/ 3560819 h 4308073"/>
                  <a:gd name="connsiteX113" fmla="*/ 2573827 w 4213079"/>
                  <a:gd name="connsiteY113" fmla="*/ 3353174 h 4308073"/>
                  <a:gd name="connsiteX114" fmla="*/ 2560492 w 4213079"/>
                  <a:gd name="connsiteY114" fmla="*/ 3325551 h 4308073"/>
                  <a:gd name="connsiteX115" fmla="*/ 2450002 w 4213079"/>
                  <a:gd name="connsiteY115" fmla="*/ 3037896 h 4308073"/>
                  <a:gd name="connsiteX116" fmla="*/ 2514772 w 4213079"/>
                  <a:gd name="connsiteY116" fmla="*/ 2578791 h 4308073"/>
                  <a:gd name="connsiteX117" fmla="*/ 2590019 w 4213079"/>
                  <a:gd name="connsiteY117" fmla="*/ 2400674 h 4308073"/>
                  <a:gd name="connsiteX118" fmla="*/ 2604307 w 4213079"/>
                  <a:gd name="connsiteY118" fmla="*/ 2420676 h 4308073"/>
                  <a:gd name="connsiteX119" fmla="*/ 2765279 w 4213079"/>
                  <a:gd name="connsiteY119" fmla="*/ 3169341 h 4308073"/>
                  <a:gd name="connsiteX120" fmla="*/ 2776709 w 4213079"/>
                  <a:gd name="connsiteY120" fmla="*/ 3325551 h 4308073"/>
                  <a:gd name="connsiteX121" fmla="*/ 2779567 w 4213079"/>
                  <a:gd name="connsiteY121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14459 w 4213079"/>
                  <a:gd name="connsiteY68" fmla="*/ 3546531 h 4308073"/>
                  <a:gd name="connsiteX69" fmla="*/ 172 w 4213079"/>
                  <a:gd name="connsiteY69" fmla="*/ 3810374 h 4308073"/>
                  <a:gd name="connsiteX70" fmla="*/ 12554 w 4213079"/>
                  <a:gd name="connsiteY70" fmla="*/ 3866571 h 4308073"/>
                  <a:gd name="connsiteX71" fmla="*/ 21127 w 4213079"/>
                  <a:gd name="connsiteY71" fmla="*/ 3949439 h 4308073"/>
                  <a:gd name="connsiteX72" fmla="*/ 30652 w 4213079"/>
                  <a:gd name="connsiteY72" fmla="*/ 4124699 h 4308073"/>
                  <a:gd name="connsiteX73" fmla="*/ 68752 w 4213079"/>
                  <a:gd name="connsiteY73" fmla="*/ 4159941 h 4308073"/>
                  <a:gd name="connsiteX74" fmla="*/ 783127 w 4213079"/>
                  <a:gd name="connsiteY74" fmla="*/ 4192326 h 4308073"/>
                  <a:gd name="connsiteX75" fmla="*/ 1527029 w 4213079"/>
                  <a:gd name="connsiteY75" fmla="*/ 4279004 h 4308073"/>
                  <a:gd name="connsiteX76" fmla="*/ 2275694 w 4213079"/>
                  <a:gd name="connsiteY76" fmla="*/ 4303769 h 4308073"/>
                  <a:gd name="connsiteX77" fmla="*/ 2460479 w 4213079"/>
                  <a:gd name="connsiteY77" fmla="*/ 4296149 h 4308073"/>
                  <a:gd name="connsiteX78" fmla="*/ 2509057 w 4213079"/>
                  <a:gd name="connsiteY78" fmla="*/ 4290434 h 4308073"/>
                  <a:gd name="connsiteX79" fmla="*/ 2883390 w 4213079"/>
                  <a:gd name="connsiteY79" fmla="*/ 4250429 h 4308073"/>
                  <a:gd name="connsiteX80" fmla="*/ 3655867 w 4213079"/>
                  <a:gd name="connsiteY80" fmla="*/ 4103744 h 4308073"/>
                  <a:gd name="connsiteX81" fmla="*/ 3679679 w 4213079"/>
                  <a:gd name="connsiteY81" fmla="*/ 4060881 h 4308073"/>
                  <a:gd name="connsiteX82" fmla="*/ 3524422 w 4213079"/>
                  <a:gd name="connsiteY82" fmla="*/ 3243636 h 4308073"/>
                  <a:gd name="connsiteX83" fmla="*/ 3583477 w 4213079"/>
                  <a:gd name="connsiteY83" fmla="*/ 2253036 h 4308073"/>
                  <a:gd name="connsiteX84" fmla="*/ 3833984 w 4213079"/>
                  <a:gd name="connsiteY84" fmla="*/ 1242434 h 4308073"/>
                  <a:gd name="connsiteX85" fmla="*/ 572624 w 4213079"/>
                  <a:gd name="connsiteY85" fmla="*/ 3553199 h 4308073"/>
                  <a:gd name="connsiteX86" fmla="*/ 331642 w 4213079"/>
                  <a:gd name="connsiteY86" fmla="*/ 3337934 h 4308073"/>
                  <a:gd name="connsiteX87" fmla="*/ 437369 w 4213079"/>
                  <a:gd name="connsiteY87" fmla="*/ 2648324 h 4308073"/>
                  <a:gd name="connsiteX88" fmla="*/ 513569 w 4213079"/>
                  <a:gd name="connsiteY88" fmla="*/ 2496876 h 4308073"/>
                  <a:gd name="connsiteX89" fmla="*/ 524047 w 4213079"/>
                  <a:gd name="connsiteY89" fmla="*/ 2484494 h 4308073"/>
                  <a:gd name="connsiteX90" fmla="*/ 569767 w 4213079"/>
                  <a:gd name="connsiteY90" fmla="*/ 3345554 h 4308073"/>
                  <a:gd name="connsiteX91" fmla="*/ 590722 w 4213079"/>
                  <a:gd name="connsiteY91" fmla="*/ 3535101 h 4308073"/>
                  <a:gd name="connsiteX92" fmla="*/ 572624 w 4213079"/>
                  <a:gd name="connsiteY92" fmla="*/ 3553199 h 4308073"/>
                  <a:gd name="connsiteX93" fmla="*/ 762172 w 4213079"/>
                  <a:gd name="connsiteY93" fmla="*/ 1446269 h 4308073"/>
                  <a:gd name="connsiteX94" fmla="*/ 781222 w 4213079"/>
                  <a:gd name="connsiteY94" fmla="*/ 1478654 h 4308073"/>
                  <a:gd name="connsiteX95" fmla="*/ 905999 w 4213079"/>
                  <a:gd name="connsiteY95" fmla="*/ 1803456 h 4308073"/>
                  <a:gd name="connsiteX96" fmla="*/ 893617 w 4213079"/>
                  <a:gd name="connsiteY96" fmla="*/ 1852986 h 4308073"/>
                  <a:gd name="connsiteX97" fmla="*/ 704069 w 4213079"/>
                  <a:gd name="connsiteY97" fmla="*/ 2033009 h 4308073"/>
                  <a:gd name="connsiteX98" fmla="*/ 762172 w 4213079"/>
                  <a:gd name="connsiteY98" fmla="*/ 1446269 h 4308073"/>
                  <a:gd name="connsiteX99" fmla="*/ 1219372 w 4213079"/>
                  <a:gd name="connsiteY99" fmla="*/ 3287451 h 4308073"/>
                  <a:gd name="connsiteX100" fmla="*/ 1206989 w 4213079"/>
                  <a:gd name="connsiteY100" fmla="*/ 3332219 h 4308073"/>
                  <a:gd name="connsiteX101" fmla="*/ 1116502 w 4213079"/>
                  <a:gd name="connsiteY101" fmla="*/ 3595109 h 4308073"/>
                  <a:gd name="connsiteX102" fmla="*/ 1015537 w 4213079"/>
                  <a:gd name="connsiteY102" fmla="*/ 3344601 h 4308073"/>
                  <a:gd name="connsiteX103" fmla="*/ 731692 w 4213079"/>
                  <a:gd name="connsiteY103" fmla="*/ 2333999 h 4308073"/>
                  <a:gd name="connsiteX104" fmla="*/ 717404 w 4213079"/>
                  <a:gd name="connsiteY104" fmla="*/ 2230176 h 4308073"/>
                  <a:gd name="connsiteX105" fmla="*/ 739312 w 4213079"/>
                  <a:gd name="connsiteY105" fmla="*/ 2148261 h 4308073"/>
                  <a:gd name="connsiteX106" fmla="*/ 926954 w 4213079"/>
                  <a:gd name="connsiteY106" fmla="*/ 1922519 h 4308073"/>
                  <a:gd name="connsiteX107" fmla="*/ 953624 w 4213079"/>
                  <a:gd name="connsiteY107" fmla="*/ 1927281 h 4308073"/>
                  <a:gd name="connsiteX108" fmla="*/ 1216514 w 4213079"/>
                  <a:gd name="connsiteY108" fmla="*/ 2733096 h 4308073"/>
                  <a:gd name="connsiteX109" fmla="*/ 1219372 w 4213079"/>
                  <a:gd name="connsiteY109" fmla="*/ 3287451 h 4308073"/>
                  <a:gd name="connsiteX110" fmla="*/ 2779567 w 4213079"/>
                  <a:gd name="connsiteY110" fmla="*/ 3603681 h 4308073"/>
                  <a:gd name="connsiteX111" fmla="*/ 2737657 w 4213079"/>
                  <a:gd name="connsiteY111" fmla="*/ 3560819 h 4308073"/>
                  <a:gd name="connsiteX112" fmla="*/ 2573827 w 4213079"/>
                  <a:gd name="connsiteY112" fmla="*/ 3353174 h 4308073"/>
                  <a:gd name="connsiteX113" fmla="*/ 2560492 w 4213079"/>
                  <a:gd name="connsiteY113" fmla="*/ 3325551 h 4308073"/>
                  <a:gd name="connsiteX114" fmla="*/ 2450002 w 4213079"/>
                  <a:gd name="connsiteY114" fmla="*/ 3037896 h 4308073"/>
                  <a:gd name="connsiteX115" fmla="*/ 2514772 w 4213079"/>
                  <a:gd name="connsiteY115" fmla="*/ 2578791 h 4308073"/>
                  <a:gd name="connsiteX116" fmla="*/ 2590019 w 4213079"/>
                  <a:gd name="connsiteY116" fmla="*/ 2400674 h 4308073"/>
                  <a:gd name="connsiteX117" fmla="*/ 2604307 w 4213079"/>
                  <a:gd name="connsiteY117" fmla="*/ 2420676 h 4308073"/>
                  <a:gd name="connsiteX118" fmla="*/ 2765279 w 4213079"/>
                  <a:gd name="connsiteY118" fmla="*/ 3169341 h 4308073"/>
                  <a:gd name="connsiteX119" fmla="*/ 2776709 w 4213079"/>
                  <a:gd name="connsiteY119" fmla="*/ 3325551 h 4308073"/>
                  <a:gd name="connsiteX120" fmla="*/ 2779567 w 4213079"/>
                  <a:gd name="connsiteY120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172 w 4213079"/>
                  <a:gd name="connsiteY68" fmla="*/ 3810374 h 4308073"/>
                  <a:gd name="connsiteX69" fmla="*/ 12554 w 4213079"/>
                  <a:gd name="connsiteY69" fmla="*/ 3866571 h 4308073"/>
                  <a:gd name="connsiteX70" fmla="*/ 21127 w 4213079"/>
                  <a:gd name="connsiteY70" fmla="*/ 3949439 h 4308073"/>
                  <a:gd name="connsiteX71" fmla="*/ 30652 w 4213079"/>
                  <a:gd name="connsiteY71" fmla="*/ 4124699 h 4308073"/>
                  <a:gd name="connsiteX72" fmla="*/ 68752 w 4213079"/>
                  <a:gd name="connsiteY72" fmla="*/ 4159941 h 4308073"/>
                  <a:gd name="connsiteX73" fmla="*/ 783127 w 4213079"/>
                  <a:gd name="connsiteY73" fmla="*/ 4192326 h 4308073"/>
                  <a:gd name="connsiteX74" fmla="*/ 1527029 w 4213079"/>
                  <a:gd name="connsiteY74" fmla="*/ 4279004 h 4308073"/>
                  <a:gd name="connsiteX75" fmla="*/ 2275694 w 4213079"/>
                  <a:gd name="connsiteY75" fmla="*/ 4303769 h 4308073"/>
                  <a:gd name="connsiteX76" fmla="*/ 2460479 w 4213079"/>
                  <a:gd name="connsiteY76" fmla="*/ 4296149 h 4308073"/>
                  <a:gd name="connsiteX77" fmla="*/ 2509057 w 4213079"/>
                  <a:gd name="connsiteY77" fmla="*/ 4290434 h 4308073"/>
                  <a:gd name="connsiteX78" fmla="*/ 2883390 w 4213079"/>
                  <a:gd name="connsiteY78" fmla="*/ 4250429 h 4308073"/>
                  <a:gd name="connsiteX79" fmla="*/ 3655867 w 4213079"/>
                  <a:gd name="connsiteY79" fmla="*/ 4103744 h 4308073"/>
                  <a:gd name="connsiteX80" fmla="*/ 3679679 w 4213079"/>
                  <a:gd name="connsiteY80" fmla="*/ 4060881 h 4308073"/>
                  <a:gd name="connsiteX81" fmla="*/ 3524422 w 4213079"/>
                  <a:gd name="connsiteY81" fmla="*/ 3243636 h 4308073"/>
                  <a:gd name="connsiteX82" fmla="*/ 3583477 w 4213079"/>
                  <a:gd name="connsiteY82" fmla="*/ 2253036 h 4308073"/>
                  <a:gd name="connsiteX83" fmla="*/ 3833984 w 4213079"/>
                  <a:gd name="connsiteY83" fmla="*/ 1242434 h 4308073"/>
                  <a:gd name="connsiteX84" fmla="*/ 572624 w 4213079"/>
                  <a:gd name="connsiteY84" fmla="*/ 3553199 h 4308073"/>
                  <a:gd name="connsiteX85" fmla="*/ 331642 w 4213079"/>
                  <a:gd name="connsiteY85" fmla="*/ 3337934 h 4308073"/>
                  <a:gd name="connsiteX86" fmla="*/ 437369 w 4213079"/>
                  <a:gd name="connsiteY86" fmla="*/ 2648324 h 4308073"/>
                  <a:gd name="connsiteX87" fmla="*/ 513569 w 4213079"/>
                  <a:gd name="connsiteY87" fmla="*/ 2496876 h 4308073"/>
                  <a:gd name="connsiteX88" fmla="*/ 524047 w 4213079"/>
                  <a:gd name="connsiteY88" fmla="*/ 2484494 h 4308073"/>
                  <a:gd name="connsiteX89" fmla="*/ 569767 w 4213079"/>
                  <a:gd name="connsiteY89" fmla="*/ 3345554 h 4308073"/>
                  <a:gd name="connsiteX90" fmla="*/ 590722 w 4213079"/>
                  <a:gd name="connsiteY90" fmla="*/ 3535101 h 4308073"/>
                  <a:gd name="connsiteX91" fmla="*/ 572624 w 4213079"/>
                  <a:gd name="connsiteY91" fmla="*/ 3553199 h 4308073"/>
                  <a:gd name="connsiteX92" fmla="*/ 762172 w 4213079"/>
                  <a:gd name="connsiteY92" fmla="*/ 1446269 h 4308073"/>
                  <a:gd name="connsiteX93" fmla="*/ 781222 w 4213079"/>
                  <a:gd name="connsiteY93" fmla="*/ 1478654 h 4308073"/>
                  <a:gd name="connsiteX94" fmla="*/ 905999 w 4213079"/>
                  <a:gd name="connsiteY94" fmla="*/ 1803456 h 4308073"/>
                  <a:gd name="connsiteX95" fmla="*/ 893617 w 4213079"/>
                  <a:gd name="connsiteY95" fmla="*/ 1852986 h 4308073"/>
                  <a:gd name="connsiteX96" fmla="*/ 704069 w 4213079"/>
                  <a:gd name="connsiteY96" fmla="*/ 2033009 h 4308073"/>
                  <a:gd name="connsiteX97" fmla="*/ 762172 w 4213079"/>
                  <a:gd name="connsiteY97" fmla="*/ 1446269 h 4308073"/>
                  <a:gd name="connsiteX98" fmla="*/ 1219372 w 4213079"/>
                  <a:gd name="connsiteY98" fmla="*/ 3287451 h 4308073"/>
                  <a:gd name="connsiteX99" fmla="*/ 1206989 w 4213079"/>
                  <a:gd name="connsiteY99" fmla="*/ 3332219 h 4308073"/>
                  <a:gd name="connsiteX100" fmla="*/ 1116502 w 4213079"/>
                  <a:gd name="connsiteY100" fmla="*/ 3595109 h 4308073"/>
                  <a:gd name="connsiteX101" fmla="*/ 1015537 w 4213079"/>
                  <a:gd name="connsiteY101" fmla="*/ 3344601 h 4308073"/>
                  <a:gd name="connsiteX102" fmla="*/ 731692 w 4213079"/>
                  <a:gd name="connsiteY102" fmla="*/ 2333999 h 4308073"/>
                  <a:gd name="connsiteX103" fmla="*/ 717404 w 4213079"/>
                  <a:gd name="connsiteY103" fmla="*/ 2230176 h 4308073"/>
                  <a:gd name="connsiteX104" fmla="*/ 739312 w 4213079"/>
                  <a:gd name="connsiteY104" fmla="*/ 2148261 h 4308073"/>
                  <a:gd name="connsiteX105" fmla="*/ 926954 w 4213079"/>
                  <a:gd name="connsiteY105" fmla="*/ 1922519 h 4308073"/>
                  <a:gd name="connsiteX106" fmla="*/ 953624 w 4213079"/>
                  <a:gd name="connsiteY106" fmla="*/ 1927281 h 4308073"/>
                  <a:gd name="connsiteX107" fmla="*/ 1216514 w 4213079"/>
                  <a:gd name="connsiteY107" fmla="*/ 2733096 h 4308073"/>
                  <a:gd name="connsiteX108" fmla="*/ 1219372 w 4213079"/>
                  <a:gd name="connsiteY108" fmla="*/ 3287451 h 4308073"/>
                  <a:gd name="connsiteX109" fmla="*/ 2779567 w 4213079"/>
                  <a:gd name="connsiteY109" fmla="*/ 3603681 h 4308073"/>
                  <a:gd name="connsiteX110" fmla="*/ 2737657 w 4213079"/>
                  <a:gd name="connsiteY110" fmla="*/ 3560819 h 4308073"/>
                  <a:gd name="connsiteX111" fmla="*/ 2573827 w 4213079"/>
                  <a:gd name="connsiteY111" fmla="*/ 3353174 h 4308073"/>
                  <a:gd name="connsiteX112" fmla="*/ 2560492 w 4213079"/>
                  <a:gd name="connsiteY112" fmla="*/ 3325551 h 4308073"/>
                  <a:gd name="connsiteX113" fmla="*/ 2450002 w 4213079"/>
                  <a:gd name="connsiteY113" fmla="*/ 3037896 h 4308073"/>
                  <a:gd name="connsiteX114" fmla="*/ 2514772 w 4213079"/>
                  <a:gd name="connsiteY114" fmla="*/ 2578791 h 4308073"/>
                  <a:gd name="connsiteX115" fmla="*/ 2590019 w 4213079"/>
                  <a:gd name="connsiteY115" fmla="*/ 2400674 h 4308073"/>
                  <a:gd name="connsiteX116" fmla="*/ 2604307 w 4213079"/>
                  <a:gd name="connsiteY116" fmla="*/ 2420676 h 4308073"/>
                  <a:gd name="connsiteX117" fmla="*/ 2765279 w 4213079"/>
                  <a:gd name="connsiteY117" fmla="*/ 3169341 h 4308073"/>
                  <a:gd name="connsiteX118" fmla="*/ 2776709 w 4213079"/>
                  <a:gd name="connsiteY118" fmla="*/ 3325551 h 4308073"/>
                  <a:gd name="connsiteX119" fmla="*/ 2779567 w 4213079"/>
                  <a:gd name="connsiteY119" fmla="*/ 3603681 h 4308073"/>
                  <a:gd name="connsiteX0" fmla="*/ 3824171 w 4203266"/>
                  <a:gd name="connsiteY0" fmla="*/ 1242434 h 4308073"/>
                  <a:gd name="connsiteX1" fmla="*/ 4203266 w 4203266"/>
                  <a:gd name="connsiteY1" fmla="*/ 549014 h 4308073"/>
                  <a:gd name="connsiteX2" fmla="*/ 4130877 w 4203266"/>
                  <a:gd name="connsiteY2" fmla="*/ 588066 h 4308073"/>
                  <a:gd name="connsiteX3" fmla="*/ 3971809 w 4203266"/>
                  <a:gd name="connsiteY3" fmla="*/ 791901 h 4308073"/>
                  <a:gd name="connsiteX4" fmla="*/ 3648911 w 4203266"/>
                  <a:gd name="connsiteY4" fmla="*/ 1534851 h 4308073"/>
                  <a:gd name="connsiteX5" fmla="*/ 3312679 w 4203266"/>
                  <a:gd name="connsiteY5" fmla="*/ 2822631 h 4308073"/>
                  <a:gd name="connsiteX6" fmla="*/ 3246004 w 4203266"/>
                  <a:gd name="connsiteY6" fmla="*/ 3363651 h 4308073"/>
                  <a:gd name="connsiteX7" fmla="*/ 3239336 w 4203266"/>
                  <a:gd name="connsiteY7" fmla="*/ 3564629 h 4308073"/>
                  <a:gd name="connsiteX8" fmla="*/ 3110749 w 4203266"/>
                  <a:gd name="connsiteY8" fmla="*/ 3128384 h 4308073"/>
                  <a:gd name="connsiteX9" fmla="*/ 3037406 w 4203266"/>
                  <a:gd name="connsiteY9" fmla="*/ 2928359 h 4308073"/>
                  <a:gd name="connsiteX10" fmla="*/ 2702127 w 4203266"/>
                  <a:gd name="connsiteY10" fmla="*/ 2223509 h 4308073"/>
                  <a:gd name="connsiteX11" fmla="*/ 2701174 w 4203266"/>
                  <a:gd name="connsiteY11" fmla="*/ 2146356 h 4308073"/>
                  <a:gd name="connsiteX12" fmla="*/ 3050741 w 4203266"/>
                  <a:gd name="connsiteY12" fmla="*/ 1366259 h 4308073"/>
                  <a:gd name="connsiteX13" fmla="*/ 3113606 w 4203266"/>
                  <a:gd name="connsiteY13" fmla="*/ 1183379 h 4308073"/>
                  <a:gd name="connsiteX14" fmla="*/ 3097414 w 4203266"/>
                  <a:gd name="connsiteY14" fmla="*/ 1203381 h 4308073"/>
                  <a:gd name="connsiteX15" fmla="*/ 3001211 w 4203266"/>
                  <a:gd name="connsiteY15" fmla="*/ 1393881 h 4308073"/>
                  <a:gd name="connsiteX16" fmla="*/ 2601161 w 4203266"/>
                  <a:gd name="connsiteY16" fmla="*/ 1987289 h 4308073"/>
                  <a:gd name="connsiteX17" fmla="*/ 2568777 w 4203266"/>
                  <a:gd name="connsiteY17" fmla="*/ 1983479 h 4308073"/>
                  <a:gd name="connsiteX18" fmla="*/ 2288741 w 4203266"/>
                  <a:gd name="connsiteY18" fmla="*/ 1478654 h 4308073"/>
                  <a:gd name="connsiteX19" fmla="*/ 1874404 w 4203266"/>
                  <a:gd name="connsiteY19" fmla="*/ 473766 h 4308073"/>
                  <a:gd name="connsiteX20" fmla="*/ 1809634 w 4203266"/>
                  <a:gd name="connsiteY20" fmla="*/ 188016 h 4308073"/>
                  <a:gd name="connsiteX21" fmla="*/ 1810586 w 4203266"/>
                  <a:gd name="connsiteY21" fmla="*/ 111816 h 4308073"/>
                  <a:gd name="connsiteX22" fmla="*/ 1797251 w 4203266"/>
                  <a:gd name="connsiteY22" fmla="*/ 39426 h 4308073"/>
                  <a:gd name="connsiteX23" fmla="*/ 1778201 w 4203266"/>
                  <a:gd name="connsiteY23" fmla="*/ 374 h 4308073"/>
                  <a:gd name="connsiteX24" fmla="*/ 1767724 w 4203266"/>
                  <a:gd name="connsiteY24" fmla="*/ 2279 h 4308073"/>
                  <a:gd name="connsiteX25" fmla="*/ 1759151 w 4203266"/>
                  <a:gd name="connsiteY25" fmla="*/ 51809 h 4308073"/>
                  <a:gd name="connsiteX26" fmla="*/ 1767724 w 4203266"/>
                  <a:gd name="connsiteY26" fmla="*/ 115626 h 4308073"/>
                  <a:gd name="connsiteX27" fmla="*/ 1790584 w 4203266"/>
                  <a:gd name="connsiteY27" fmla="*/ 182301 h 4308073"/>
                  <a:gd name="connsiteX28" fmla="*/ 1813444 w 4203266"/>
                  <a:gd name="connsiteY28" fmla="*/ 309936 h 4308073"/>
                  <a:gd name="connsiteX29" fmla="*/ 2062999 w 4203266"/>
                  <a:gd name="connsiteY29" fmla="*/ 1158614 h 4308073"/>
                  <a:gd name="connsiteX30" fmla="*/ 2471621 w 4203266"/>
                  <a:gd name="connsiteY30" fmla="*/ 2092064 h 4308073"/>
                  <a:gd name="connsiteX31" fmla="*/ 2463049 w 4203266"/>
                  <a:gd name="connsiteY31" fmla="*/ 2187314 h 4308073"/>
                  <a:gd name="connsiteX32" fmla="*/ 2140152 w 4203266"/>
                  <a:gd name="connsiteY32" fmla="*/ 2949314 h 4308073"/>
                  <a:gd name="connsiteX33" fmla="*/ 2100146 w 4203266"/>
                  <a:gd name="connsiteY33" fmla="*/ 3332219 h 4308073"/>
                  <a:gd name="connsiteX34" fmla="*/ 2100146 w 4203266"/>
                  <a:gd name="connsiteY34" fmla="*/ 3550341 h 4308073"/>
                  <a:gd name="connsiteX35" fmla="*/ 2055379 w 4203266"/>
                  <a:gd name="connsiteY35" fmla="*/ 3338886 h 4308073"/>
                  <a:gd name="connsiteX36" fmla="*/ 2007754 w 4203266"/>
                  <a:gd name="connsiteY36" fmla="*/ 3118859 h 4308073"/>
                  <a:gd name="connsiteX37" fmla="*/ 1586749 w 4203266"/>
                  <a:gd name="connsiteY37" fmla="*/ 1388166 h 4308073"/>
                  <a:gd name="connsiteX38" fmla="*/ 1501976 w 4203266"/>
                  <a:gd name="connsiteY38" fmla="*/ 1119561 h 4308073"/>
                  <a:gd name="connsiteX39" fmla="*/ 1502929 w 4203266"/>
                  <a:gd name="connsiteY39" fmla="*/ 1150994 h 4308073"/>
                  <a:gd name="connsiteX40" fmla="*/ 1702001 w 4203266"/>
                  <a:gd name="connsiteY40" fmla="*/ 2190171 h 4308073"/>
                  <a:gd name="connsiteX41" fmla="*/ 1766771 w 4203266"/>
                  <a:gd name="connsiteY41" fmla="*/ 3099809 h 4308073"/>
                  <a:gd name="connsiteX42" fmla="*/ 1741054 w 4203266"/>
                  <a:gd name="connsiteY42" fmla="*/ 3332219 h 4308073"/>
                  <a:gd name="connsiteX43" fmla="*/ 1629611 w 4203266"/>
                  <a:gd name="connsiteY43" fmla="*/ 3623684 h 4308073"/>
                  <a:gd name="connsiteX44" fmla="*/ 1587701 w 4203266"/>
                  <a:gd name="connsiteY44" fmla="*/ 3669404 h 4308073"/>
                  <a:gd name="connsiteX45" fmla="*/ 1557221 w 4203266"/>
                  <a:gd name="connsiteY45" fmla="*/ 3331266 h 4308073"/>
                  <a:gd name="connsiteX46" fmla="*/ 1541029 w 4203266"/>
                  <a:gd name="connsiteY46" fmla="*/ 3243636 h 4308073"/>
                  <a:gd name="connsiteX47" fmla="*/ 1226704 w 4203266"/>
                  <a:gd name="connsiteY47" fmla="*/ 2306376 h 4308073"/>
                  <a:gd name="connsiteX48" fmla="*/ 1014296 w 4203266"/>
                  <a:gd name="connsiteY48" fmla="*/ 1856796 h 4308073"/>
                  <a:gd name="connsiteX49" fmla="*/ 1022869 w 4203266"/>
                  <a:gd name="connsiteY49" fmla="*/ 1811076 h 4308073"/>
                  <a:gd name="connsiteX50" fmla="*/ 1121929 w 4203266"/>
                  <a:gd name="connsiteY50" fmla="*/ 1722494 h 4308073"/>
                  <a:gd name="connsiteX51" fmla="*/ 1275281 w 4203266"/>
                  <a:gd name="connsiteY51" fmla="*/ 1605336 h 4308073"/>
                  <a:gd name="connsiteX52" fmla="*/ 1241944 w 4203266"/>
                  <a:gd name="connsiteY52" fmla="*/ 1614861 h 4308073"/>
                  <a:gd name="connsiteX53" fmla="*/ 1004771 w 4203266"/>
                  <a:gd name="connsiteY53" fmla="*/ 1758689 h 4308073"/>
                  <a:gd name="connsiteX54" fmla="*/ 963814 w 4203266"/>
                  <a:gd name="connsiteY54" fmla="*/ 1749164 h 4308073"/>
                  <a:gd name="connsiteX55" fmla="*/ 793316 w 4203266"/>
                  <a:gd name="connsiteY55" fmla="*/ 1358639 h 4308073"/>
                  <a:gd name="connsiteX56" fmla="*/ 794269 w 4203266"/>
                  <a:gd name="connsiteY56" fmla="*/ 1308156 h 4308073"/>
                  <a:gd name="connsiteX57" fmla="*/ 1007629 w 4203266"/>
                  <a:gd name="connsiteY57" fmla="*/ 888104 h 4308073"/>
                  <a:gd name="connsiteX58" fmla="*/ 1315286 w 4203266"/>
                  <a:gd name="connsiteY58" fmla="*/ 510914 h 4308073"/>
                  <a:gd name="connsiteX59" fmla="*/ 1361006 w 4203266"/>
                  <a:gd name="connsiteY59" fmla="*/ 459479 h 4308073"/>
                  <a:gd name="connsiteX60" fmla="*/ 749501 w 4203266"/>
                  <a:gd name="connsiteY60" fmla="*/ 1248149 h 4308073"/>
                  <a:gd name="connsiteX61" fmla="*/ 572336 w 4203266"/>
                  <a:gd name="connsiteY61" fmla="*/ 645216 h 4308073"/>
                  <a:gd name="connsiteX62" fmla="*/ 569479 w 4203266"/>
                  <a:gd name="connsiteY62" fmla="*/ 654741 h 4308073"/>
                  <a:gd name="connsiteX63" fmla="*/ 706639 w 4203266"/>
                  <a:gd name="connsiteY63" fmla="*/ 1290059 h 4308073"/>
                  <a:gd name="connsiteX64" fmla="*/ 705686 w 4203266"/>
                  <a:gd name="connsiteY64" fmla="*/ 1361496 h 4308073"/>
                  <a:gd name="connsiteX65" fmla="*/ 536141 w 4203266"/>
                  <a:gd name="connsiteY65" fmla="*/ 2136831 h 4308073"/>
                  <a:gd name="connsiteX66" fmla="*/ 514234 w 4203266"/>
                  <a:gd name="connsiteY66" fmla="*/ 2246369 h 4308073"/>
                  <a:gd name="connsiteX67" fmla="*/ 79894 w 4203266"/>
                  <a:gd name="connsiteY67" fmla="*/ 3179819 h 4308073"/>
                  <a:gd name="connsiteX68" fmla="*/ 2741 w 4203266"/>
                  <a:gd name="connsiteY68" fmla="*/ 3866571 h 4308073"/>
                  <a:gd name="connsiteX69" fmla="*/ 11314 w 4203266"/>
                  <a:gd name="connsiteY69" fmla="*/ 3949439 h 4308073"/>
                  <a:gd name="connsiteX70" fmla="*/ 20839 w 4203266"/>
                  <a:gd name="connsiteY70" fmla="*/ 4124699 h 4308073"/>
                  <a:gd name="connsiteX71" fmla="*/ 58939 w 4203266"/>
                  <a:gd name="connsiteY71" fmla="*/ 4159941 h 4308073"/>
                  <a:gd name="connsiteX72" fmla="*/ 773314 w 4203266"/>
                  <a:gd name="connsiteY72" fmla="*/ 4192326 h 4308073"/>
                  <a:gd name="connsiteX73" fmla="*/ 1517216 w 4203266"/>
                  <a:gd name="connsiteY73" fmla="*/ 4279004 h 4308073"/>
                  <a:gd name="connsiteX74" fmla="*/ 2265881 w 4203266"/>
                  <a:gd name="connsiteY74" fmla="*/ 4303769 h 4308073"/>
                  <a:gd name="connsiteX75" fmla="*/ 2450666 w 4203266"/>
                  <a:gd name="connsiteY75" fmla="*/ 4296149 h 4308073"/>
                  <a:gd name="connsiteX76" fmla="*/ 2499244 w 4203266"/>
                  <a:gd name="connsiteY76" fmla="*/ 4290434 h 4308073"/>
                  <a:gd name="connsiteX77" fmla="*/ 2873577 w 4203266"/>
                  <a:gd name="connsiteY77" fmla="*/ 4250429 h 4308073"/>
                  <a:gd name="connsiteX78" fmla="*/ 3646054 w 4203266"/>
                  <a:gd name="connsiteY78" fmla="*/ 4103744 h 4308073"/>
                  <a:gd name="connsiteX79" fmla="*/ 3669866 w 4203266"/>
                  <a:gd name="connsiteY79" fmla="*/ 4060881 h 4308073"/>
                  <a:gd name="connsiteX80" fmla="*/ 3514609 w 4203266"/>
                  <a:gd name="connsiteY80" fmla="*/ 3243636 h 4308073"/>
                  <a:gd name="connsiteX81" fmla="*/ 3573664 w 4203266"/>
                  <a:gd name="connsiteY81" fmla="*/ 2253036 h 4308073"/>
                  <a:gd name="connsiteX82" fmla="*/ 3824171 w 4203266"/>
                  <a:gd name="connsiteY82" fmla="*/ 1242434 h 4308073"/>
                  <a:gd name="connsiteX83" fmla="*/ 562811 w 4203266"/>
                  <a:gd name="connsiteY83" fmla="*/ 3553199 h 4308073"/>
                  <a:gd name="connsiteX84" fmla="*/ 321829 w 4203266"/>
                  <a:gd name="connsiteY84" fmla="*/ 3337934 h 4308073"/>
                  <a:gd name="connsiteX85" fmla="*/ 427556 w 4203266"/>
                  <a:gd name="connsiteY85" fmla="*/ 2648324 h 4308073"/>
                  <a:gd name="connsiteX86" fmla="*/ 503756 w 4203266"/>
                  <a:gd name="connsiteY86" fmla="*/ 2496876 h 4308073"/>
                  <a:gd name="connsiteX87" fmla="*/ 514234 w 4203266"/>
                  <a:gd name="connsiteY87" fmla="*/ 2484494 h 4308073"/>
                  <a:gd name="connsiteX88" fmla="*/ 559954 w 4203266"/>
                  <a:gd name="connsiteY88" fmla="*/ 3345554 h 4308073"/>
                  <a:gd name="connsiteX89" fmla="*/ 580909 w 4203266"/>
                  <a:gd name="connsiteY89" fmla="*/ 3535101 h 4308073"/>
                  <a:gd name="connsiteX90" fmla="*/ 562811 w 4203266"/>
                  <a:gd name="connsiteY90" fmla="*/ 3553199 h 4308073"/>
                  <a:gd name="connsiteX91" fmla="*/ 752359 w 4203266"/>
                  <a:gd name="connsiteY91" fmla="*/ 1446269 h 4308073"/>
                  <a:gd name="connsiteX92" fmla="*/ 771409 w 4203266"/>
                  <a:gd name="connsiteY92" fmla="*/ 1478654 h 4308073"/>
                  <a:gd name="connsiteX93" fmla="*/ 896186 w 4203266"/>
                  <a:gd name="connsiteY93" fmla="*/ 1803456 h 4308073"/>
                  <a:gd name="connsiteX94" fmla="*/ 883804 w 4203266"/>
                  <a:gd name="connsiteY94" fmla="*/ 1852986 h 4308073"/>
                  <a:gd name="connsiteX95" fmla="*/ 694256 w 4203266"/>
                  <a:gd name="connsiteY95" fmla="*/ 2033009 h 4308073"/>
                  <a:gd name="connsiteX96" fmla="*/ 752359 w 4203266"/>
                  <a:gd name="connsiteY96" fmla="*/ 1446269 h 4308073"/>
                  <a:gd name="connsiteX97" fmla="*/ 1209559 w 4203266"/>
                  <a:gd name="connsiteY97" fmla="*/ 3287451 h 4308073"/>
                  <a:gd name="connsiteX98" fmla="*/ 1197176 w 4203266"/>
                  <a:gd name="connsiteY98" fmla="*/ 3332219 h 4308073"/>
                  <a:gd name="connsiteX99" fmla="*/ 1106689 w 4203266"/>
                  <a:gd name="connsiteY99" fmla="*/ 3595109 h 4308073"/>
                  <a:gd name="connsiteX100" fmla="*/ 1005724 w 4203266"/>
                  <a:gd name="connsiteY100" fmla="*/ 3344601 h 4308073"/>
                  <a:gd name="connsiteX101" fmla="*/ 721879 w 4203266"/>
                  <a:gd name="connsiteY101" fmla="*/ 2333999 h 4308073"/>
                  <a:gd name="connsiteX102" fmla="*/ 707591 w 4203266"/>
                  <a:gd name="connsiteY102" fmla="*/ 2230176 h 4308073"/>
                  <a:gd name="connsiteX103" fmla="*/ 729499 w 4203266"/>
                  <a:gd name="connsiteY103" fmla="*/ 2148261 h 4308073"/>
                  <a:gd name="connsiteX104" fmla="*/ 917141 w 4203266"/>
                  <a:gd name="connsiteY104" fmla="*/ 1922519 h 4308073"/>
                  <a:gd name="connsiteX105" fmla="*/ 943811 w 4203266"/>
                  <a:gd name="connsiteY105" fmla="*/ 1927281 h 4308073"/>
                  <a:gd name="connsiteX106" fmla="*/ 1206701 w 4203266"/>
                  <a:gd name="connsiteY106" fmla="*/ 2733096 h 4308073"/>
                  <a:gd name="connsiteX107" fmla="*/ 1209559 w 4203266"/>
                  <a:gd name="connsiteY107" fmla="*/ 3287451 h 4308073"/>
                  <a:gd name="connsiteX108" fmla="*/ 2769754 w 4203266"/>
                  <a:gd name="connsiteY108" fmla="*/ 3603681 h 4308073"/>
                  <a:gd name="connsiteX109" fmla="*/ 2727844 w 4203266"/>
                  <a:gd name="connsiteY109" fmla="*/ 3560819 h 4308073"/>
                  <a:gd name="connsiteX110" fmla="*/ 2564014 w 4203266"/>
                  <a:gd name="connsiteY110" fmla="*/ 3353174 h 4308073"/>
                  <a:gd name="connsiteX111" fmla="*/ 2550679 w 4203266"/>
                  <a:gd name="connsiteY111" fmla="*/ 3325551 h 4308073"/>
                  <a:gd name="connsiteX112" fmla="*/ 2440189 w 4203266"/>
                  <a:gd name="connsiteY112" fmla="*/ 3037896 h 4308073"/>
                  <a:gd name="connsiteX113" fmla="*/ 2504959 w 4203266"/>
                  <a:gd name="connsiteY113" fmla="*/ 2578791 h 4308073"/>
                  <a:gd name="connsiteX114" fmla="*/ 2580206 w 4203266"/>
                  <a:gd name="connsiteY114" fmla="*/ 2400674 h 4308073"/>
                  <a:gd name="connsiteX115" fmla="*/ 2594494 w 4203266"/>
                  <a:gd name="connsiteY115" fmla="*/ 2420676 h 4308073"/>
                  <a:gd name="connsiteX116" fmla="*/ 2755466 w 4203266"/>
                  <a:gd name="connsiteY116" fmla="*/ 3169341 h 4308073"/>
                  <a:gd name="connsiteX117" fmla="*/ 2766896 w 4203266"/>
                  <a:gd name="connsiteY117" fmla="*/ 3325551 h 4308073"/>
                  <a:gd name="connsiteX118" fmla="*/ 2769754 w 4203266"/>
                  <a:gd name="connsiteY118" fmla="*/ 3603681 h 4308073"/>
                  <a:gd name="connsiteX0" fmla="*/ 3813386 w 4192481"/>
                  <a:gd name="connsiteY0" fmla="*/ 1242434 h 4308073"/>
                  <a:gd name="connsiteX1" fmla="*/ 4192481 w 4192481"/>
                  <a:gd name="connsiteY1" fmla="*/ 549014 h 4308073"/>
                  <a:gd name="connsiteX2" fmla="*/ 4120092 w 4192481"/>
                  <a:gd name="connsiteY2" fmla="*/ 588066 h 4308073"/>
                  <a:gd name="connsiteX3" fmla="*/ 3961024 w 4192481"/>
                  <a:gd name="connsiteY3" fmla="*/ 791901 h 4308073"/>
                  <a:gd name="connsiteX4" fmla="*/ 3638126 w 4192481"/>
                  <a:gd name="connsiteY4" fmla="*/ 1534851 h 4308073"/>
                  <a:gd name="connsiteX5" fmla="*/ 3301894 w 4192481"/>
                  <a:gd name="connsiteY5" fmla="*/ 2822631 h 4308073"/>
                  <a:gd name="connsiteX6" fmla="*/ 3235219 w 4192481"/>
                  <a:gd name="connsiteY6" fmla="*/ 3363651 h 4308073"/>
                  <a:gd name="connsiteX7" fmla="*/ 3228551 w 4192481"/>
                  <a:gd name="connsiteY7" fmla="*/ 3564629 h 4308073"/>
                  <a:gd name="connsiteX8" fmla="*/ 3099964 w 4192481"/>
                  <a:gd name="connsiteY8" fmla="*/ 3128384 h 4308073"/>
                  <a:gd name="connsiteX9" fmla="*/ 3026621 w 4192481"/>
                  <a:gd name="connsiteY9" fmla="*/ 2928359 h 4308073"/>
                  <a:gd name="connsiteX10" fmla="*/ 2691342 w 4192481"/>
                  <a:gd name="connsiteY10" fmla="*/ 2223509 h 4308073"/>
                  <a:gd name="connsiteX11" fmla="*/ 2690389 w 4192481"/>
                  <a:gd name="connsiteY11" fmla="*/ 2146356 h 4308073"/>
                  <a:gd name="connsiteX12" fmla="*/ 3039956 w 4192481"/>
                  <a:gd name="connsiteY12" fmla="*/ 1366259 h 4308073"/>
                  <a:gd name="connsiteX13" fmla="*/ 3102821 w 4192481"/>
                  <a:gd name="connsiteY13" fmla="*/ 1183379 h 4308073"/>
                  <a:gd name="connsiteX14" fmla="*/ 3086629 w 4192481"/>
                  <a:gd name="connsiteY14" fmla="*/ 1203381 h 4308073"/>
                  <a:gd name="connsiteX15" fmla="*/ 2990426 w 4192481"/>
                  <a:gd name="connsiteY15" fmla="*/ 1393881 h 4308073"/>
                  <a:gd name="connsiteX16" fmla="*/ 2590376 w 4192481"/>
                  <a:gd name="connsiteY16" fmla="*/ 1987289 h 4308073"/>
                  <a:gd name="connsiteX17" fmla="*/ 2557992 w 4192481"/>
                  <a:gd name="connsiteY17" fmla="*/ 1983479 h 4308073"/>
                  <a:gd name="connsiteX18" fmla="*/ 2277956 w 4192481"/>
                  <a:gd name="connsiteY18" fmla="*/ 1478654 h 4308073"/>
                  <a:gd name="connsiteX19" fmla="*/ 1863619 w 4192481"/>
                  <a:gd name="connsiteY19" fmla="*/ 473766 h 4308073"/>
                  <a:gd name="connsiteX20" fmla="*/ 1798849 w 4192481"/>
                  <a:gd name="connsiteY20" fmla="*/ 188016 h 4308073"/>
                  <a:gd name="connsiteX21" fmla="*/ 1799801 w 4192481"/>
                  <a:gd name="connsiteY21" fmla="*/ 111816 h 4308073"/>
                  <a:gd name="connsiteX22" fmla="*/ 1786466 w 4192481"/>
                  <a:gd name="connsiteY22" fmla="*/ 39426 h 4308073"/>
                  <a:gd name="connsiteX23" fmla="*/ 1767416 w 4192481"/>
                  <a:gd name="connsiteY23" fmla="*/ 374 h 4308073"/>
                  <a:gd name="connsiteX24" fmla="*/ 1756939 w 4192481"/>
                  <a:gd name="connsiteY24" fmla="*/ 2279 h 4308073"/>
                  <a:gd name="connsiteX25" fmla="*/ 1748366 w 4192481"/>
                  <a:gd name="connsiteY25" fmla="*/ 51809 h 4308073"/>
                  <a:gd name="connsiteX26" fmla="*/ 1756939 w 4192481"/>
                  <a:gd name="connsiteY26" fmla="*/ 115626 h 4308073"/>
                  <a:gd name="connsiteX27" fmla="*/ 1779799 w 4192481"/>
                  <a:gd name="connsiteY27" fmla="*/ 182301 h 4308073"/>
                  <a:gd name="connsiteX28" fmla="*/ 1802659 w 4192481"/>
                  <a:gd name="connsiteY28" fmla="*/ 309936 h 4308073"/>
                  <a:gd name="connsiteX29" fmla="*/ 2052214 w 4192481"/>
                  <a:gd name="connsiteY29" fmla="*/ 1158614 h 4308073"/>
                  <a:gd name="connsiteX30" fmla="*/ 2460836 w 4192481"/>
                  <a:gd name="connsiteY30" fmla="*/ 2092064 h 4308073"/>
                  <a:gd name="connsiteX31" fmla="*/ 2452264 w 4192481"/>
                  <a:gd name="connsiteY31" fmla="*/ 2187314 h 4308073"/>
                  <a:gd name="connsiteX32" fmla="*/ 2129367 w 4192481"/>
                  <a:gd name="connsiteY32" fmla="*/ 2949314 h 4308073"/>
                  <a:gd name="connsiteX33" fmla="*/ 2089361 w 4192481"/>
                  <a:gd name="connsiteY33" fmla="*/ 3332219 h 4308073"/>
                  <a:gd name="connsiteX34" fmla="*/ 2089361 w 4192481"/>
                  <a:gd name="connsiteY34" fmla="*/ 3550341 h 4308073"/>
                  <a:gd name="connsiteX35" fmla="*/ 2044594 w 4192481"/>
                  <a:gd name="connsiteY35" fmla="*/ 3338886 h 4308073"/>
                  <a:gd name="connsiteX36" fmla="*/ 1996969 w 4192481"/>
                  <a:gd name="connsiteY36" fmla="*/ 3118859 h 4308073"/>
                  <a:gd name="connsiteX37" fmla="*/ 1575964 w 4192481"/>
                  <a:gd name="connsiteY37" fmla="*/ 1388166 h 4308073"/>
                  <a:gd name="connsiteX38" fmla="*/ 1491191 w 4192481"/>
                  <a:gd name="connsiteY38" fmla="*/ 1119561 h 4308073"/>
                  <a:gd name="connsiteX39" fmla="*/ 1492144 w 4192481"/>
                  <a:gd name="connsiteY39" fmla="*/ 1150994 h 4308073"/>
                  <a:gd name="connsiteX40" fmla="*/ 1691216 w 4192481"/>
                  <a:gd name="connsiteY40" fmla="*/ 2190171 h 4308073"/>
                  <a:gd name="connsiteX41" fmla="*/ 1755986 w 4192481"/>
                  <a:gd name="connsiteY41" fmla="*/ 3099809 h 4308073"/>
                  <a:gd name="connsiteX42" fmla="*/ 1730269 w 4192481"/>
                  <a:gd name="connsiteY42" fmla="*/ 3332219 h 4308073"/>
                  <a:gd name="connsiteX43" fmla="*/ 1618826 w 4192481"/>
                  <a:gd name="connsiteY43" fmla="*/ 3623684 h 4308073"/>
                  <a:gd name="connsiteX44" fmla="*/ 1576916 w 4192481"/>
                  <a:gd name="connsiteY44" fmla="*/ 3669404 h 4308073"/>
                  <a:gd name="connsiteX45" fmla="*/ 1546436 w 4192481"/>
                  <a:gd name="connsiteY45" fmla="*/ 3331266 h 4308073"/>
                  <a:gd name="connsiteX46" fmla="*/ 1530244 w 4192481"/>
                  <a:gd name="connsiteY46" fmla="*/ 3243636 h 4308073"/>
                  <a:gd name="connsiteX47" fmla="*/ 1215919 w 4192481"/>
                  <a:gd name="connsiteY47" fmla="*/ 2306376 h 4308073"/>
                  <a:gd name="connsiteX48" fmla="*/ 1003511 w 4192481"/>
                  <a:gd name="connsiteY48" fmla="*/ 1856796 h 4308073"/>
                  <a:gd name="connsiteX49" fmla="*/ 1012084 w 4192481"/>
                  <a:gd name="connsiteY49" fmla="*/ 1811076 h 4308073"/>
                  <a:gd name="connsiteX50" fmla="*/ 1111144 w 4192481"/>
                  <a:gd name="connsiteY50" fmla="*/ 1722494 h 4308073"/>
                  <a:gd name="connsiteX51" fmla="*/ 1264496 w 4192481"/>
                  <a:gd name="connsiteY51" fmla="*/ 1605336 h 4308073"/>
                  <a:gd name="connsiteX52" fmla="*/ 1231159 w 4192481"/>
                  <a:gd name="connsiteY52" fmla="*/ 1614861 h 4308073"/>
                  <a:gd name="connsiteX53" fmla="*/ 993986 w 4192481"/>
                  <a:gd name="connsiteY53" fmla="*/ 1758689 h 4308073"/>
                  <a:gd name="connsiteX54" fmla="*/ 953029 w 4192481"/>
                  <a:gd name="connsiteY54" fmla="*/ 1749164 h 4308073"/>
                  <a:gd name="connsiteX55" fmla="*/ 782531 w 4192481"/>
                  <a:gd name="connsiteY55" fmla="*/ 1358639 h 4308073"/>
                  <a:gd name="connsiteX56" fmla="*/ 783484 w 4192481"/>
                  <a:gd name="connsiteY56" fmla="*/ 1308156 h 4308073"/>
                  <a:gd name="connsiteX57" fmla="*/ 996844 w 4192481"/>
                  <a:gd name="connsiteY57" fmla="*/ 888104 h 4308073"/>
                  <a:gd name="connsiteX58" fmla="*/ 1304501 w 4192481"/>
                  <a:gd name="connsiteY58" fmla="*/ 510914 h 4308073"/>
                  <a:gd name="connsiteX59" fmla="*/ 1350221 w 4192481"/>
                  <a:gd name="connsiteY59" fmla="*/ 459479 h 4308073"/>
                  <a:gd name="connsiteX60" fmla="*/ 738716 w 4192481"/>
                  <a:gd name="connsiteY60" fmla="*/ 1248149 h 4308073"/>
                  <a:gd name="connsiteX61" fmla="*/ 561551 w 4192481"/>
                  <a:gd name="connsiteY61" fmla="*/ 645216 h 4308073"/>
                  <a:gd name="connsiteX62" fmla="*/ 558694 w 4192481"/>
                  <a:gd name="connsiteY62" fmla="*/ 654741 h 4308073"/>
                  <a:gd name="connsiteX63" fmla="*/ 695854 w 4192481"/>
                  <a:gd name="connsiteY63" fmla="*/ 1290059 h 4308073"/>
                  <a:gd name="connsiteX64" fmla="*/ 694901 w 4192481"/>
                  <a:gd name="connsiteY64" fmla="*/ 1361496 h 4308073"/>
                  <a:gd name="connsiteX65" fmla="*/ 525356 w 4192481"/>
                  <a:gd name="connsiteY65" fmla="*/ 2136831 h 4308073"/>
                  <a:gd name="connsiteX66" fmla="*/ 503449 w 4192481"/>
                  <a:gd name="connsiteY66" fmla="*/ 2246369 h 4308073"/>
                  <a:gd name="connsiteX67" fmla="*/ 69109 w 4192481"/>
                  <a:gd name="connsiteY67" fmla="*/ 3179819 h 4308073"/>
                  <a:gd name="connsiteX68" fmla="*/ 529 w 4192481"/>
                  <a:gd name="connsiteY68" fmla="*/ 3949439 h 4308073"/>
                  <a:gd name="connsiteX69" fmla="*/ 10054 w 4192481"/>
                  <a:gd name="connsiteY69" fmla="*/ 4124699 h 4308073"/>
                  <a:gd name="connsiteX70" fmla="*/ 48154 w 4192481"/>
                  <a:gd name="connsiteY70" fmla="*/ 4159941 h 4308073"/>
                  <a:gd name="connsiteX71" fmla="*/ 762529 w 4192481"/>
                  <a:gd name="connsiteY71" fmla="*/ 4192326 h 4308073"/>
                  <a:gd name="connsiteX72" fmla="*/ 1506431 w 4192481"/>
                  <a:gd name="connsiteY72" fmla="*/ 4279004 h 4308073"/>
                  <a:gd name="connsiteX73" fmla="*/ 2255096 w 4192481"/>
                  <a:gd name="connsiteY73" fmla="*/ 4303769 h 4308073"/>
                  <a:gd name="connsiteX74" fmla="*/ 2439881 w 4192481"/>
                  <a:gd name="connsiteY74" fmla="*/ 4296149 h 4308073"/>
                  <a:gd name="connsiteX75" fmla="*/ 2488459 w 4192481"/>
                  <a:gd name="connsiteY75" fmla="*/ 4290434 h 4308073"/>
                  <a:gd name="connsiteX76" fmla="*/ 2862792 w 4192481"/>
                  <a:gd name="connsiteY76" fmla="*/ 4250429 h 4308073"/>
                  <a:gd name="connsiteX77" fmla="*/ 3635269 w 4192481"/>
                  <a:gd name="connsiteY77" fmla="*/ 4103744 h 4308073"/>
                  <a:gd name="connsiteX78" fmla="*/ 3659081 w 4192481"/>
                  <a:gd name="connsiteY78" fmla="*/ 4060881 h 4308073"/>
                  <a:gd name="connsiteX79" fmla="*/ 3503824 w 4192481"/>
                  <a:gd name="connsiteY79" fmla="*/ 3243636 h 4308073"/>
                  <a:gd name="connsiteX80" fmla="*/ 3562879 w 4192481"/>
                  <a:gd name="connsiteY80" fmla="*/ 2253036 h 4308073"/>
                  <a:gd name="connsiteX81" fmla="*/ 3813386 w 4192481"/>
                  <a:gd name="connsiteY81" fmla="*/ 1242434 h 4308073"/>
                  <a:gd name="connsiteX82" fmla="*/ 552026 w 4192481"/>
                  <a:gd name="connsiteY82" fmla="*/ 3553199 h 4308073"/>
                  <a:gd name="connsiteX83" fmla="*/ 311044 w 4192481"/>
                  <a:gd name="connsiteY83" fmla="*/ 3337934 h 4308073"/>
                  <a:gd name="connsiteX84" fmla="*/ 416771 w 4192481"/>
                  <a:gd name="connsiteY84" fmla="*/ 2648324 h 4308073"/>
                  <a:gd name="connsiteX85" fmla="*/ 492971 w 4192481"/>
                  <a:gd name="connsiteY85" fmla="*/ 2496876 h 4308073"/>
                  <a:gd name="connsiteX86" fmla="*/ 503449 w 4192481"/>
                  <a:gd name="connsiteY86" fmla="*/ 2484494 h 4308073"/>
                  <a:gd name="connsiteX87" fmla="*/ 549169 w 4192481"/>
                  <a:gd name="connsiteY87" fmla="*/ 3345554 h 4308073"/>
                  <a:gd name="connsiteX88" fmla="*/ 570124 w 4192481"/>
                  <a:gd name="connsiteY88" fmla="*/ 3535101 h 4308073"/>
                  <a:gd name="connsiteX89" fmla="*/ 552026 w 4192481"/>
                  <a:gd name="connsiteY89" fmla="*/ 3553199 h 4308073"/>
                  <a:gd name="connsiteX90" fmla="*/ 741574 w 4192481"/>
                  <a:gd name="connsiteY90" fmla="*/ 1446269 h 4308073"/>
                  <a:gd name="connsiteX91" fmla="*/ 760624 w 4192481"/>
                  <a:gd name="connsiteY91" fmla="*/ 1478654 h 4308073"/>
                  <a:gd name="connsiteX92" fmla="*/ 885401 w 4192481"/>
                  <a:gd name="connsiteY92" fmla="*/ 1803456 h 4308073"/>
                  <a:gd name="connsiteX93" fmla="*/ 873019 w 4192481"/>
                  <a:gd name="connsiteY93" fmla="*/ 1852986 h 4308073"/>
                  <a:gd name="connsiteX94" fmla="*/ 683471 w 4192481"/>
                  <a:gd name="connsiteY94" fmla="*/ 2033009 h 4308073"/>
                  <a:gd name="connsiteX95" fmla="*/ 741574 w 4192481"/>
                  <a:gd name="connsiteY95" fmla="*/ 1446269 h 4308073"/>
                  <a:gd name="connsiteX96" fmla="*/ 1198774 w 4192481"/>
                  <a:gd name="connsiteY96" fmla="*/ 3287451 h 4308073"/>
                  <a:gd name="connsiteX97" fmla="*/ 1186391 w 4192481"/>
                  <a:gd name="connsiteY97" fmla="*/ 3332219 h 4308073"/>
                  <a:gd name="connsiteX98" fmla="*/ 1095904 w 4192481"/>
                  <a:gd name="connsiteY98" fmla="*/ 3595109 h 4308073"/>
                  <a:gd name="connsiteX99" fmla="*/ 994939 w 4192481"/>
                  <a:gd name="connsiteY99" fmla="*/ 3344601 h 4308073"/>
                  <a:gd name="connsiteX100" fmla="*/ 711094 w 4192481"/>
                  <a:gd name="connsiteY100" fmla="*/ 2333999 h 4308073"/>
                  <a:gd name="connsiteX101" fmla="*/ 696806 w 4192481"/>
                  <a:gd name="connsiteY101" fmla="*/ 2230176 h 4308073"/>
                  <a:gd name="connsiteX102" fmla="*/ 718714 w 4192481"/>
                  <a:gd name="connsiteY102" fmla="*/ 2148261 h 4308073"/>
                  <a:gd name="connsiteX103" fmla="*/ 906356 w 4192481"/>
                  <a:gd name="connsiteY103" fmla="*/ 1922519 h 4308073"/>
                  <a:gd name="connsiteX104" fmla="*/ 933026 w 4192481"/>
                  <a:gd name="connsiteY104" fmla="*/ 1927281 h 4308073"/>
                  <a:gd name="connsiteX105" fmla="*/ 1195916 w 4192481"/>
                  <a:gd name="connsiteY105" fmla="*/ 2733096 h 4308073"/>
                  <a:gd name="connsiteX106" fmla="*/ 1198774 w 4192481"/>
                  <a:gd name="connsiteY106" fmla="*/ 3287451 h 4308073"/>
                  <a:gd name="connsiteX107" fmla="*/ 2758969 w 4192481"/>
                  <a:gd name="connsiteY107" fmla="*/ 3603681 h 4308073"/>
                  <a:gd name="connsiteX108" fmla="*/ 2717059 w 4192481"/>
                  <a:gd name="connsiteY108" fmla="*/ 3560819 h 4308073"/>
                  <a:gd name="connsiteX109" fmla="*/ 2553229 w 4192481"/>
                  <a:gd name="connsiteY109" fmla="*/ 3353174 h 4308073"/>
                  <a:gd name="connsiteX110" fmla="*/ 2539894 w 4192481"/>
                  <a:gd name="connsiteY110" fmla="*/ 3325551 h 4308073"/>
                  <a:gd name="connsiteX111" fmla="*/ 2429404 w 4192481"/>
                  <a:gd name="connsiteY111" fmla="*/ 3037896 h 4308073"/>
                  <a:gd name="connsiteX112" fmla="*/ 2494174 w 4192481"/>
                  <a:gd name="connsiteY112" fmla="*/ 2578791 h 4308073"/>
                  <a:gd name="connsiteX113" fmla="*/ 2569421 w 4192481"/>
                  <a:gd name="connsiteY113" fmla="*/ 2400674 h 4308073"/>
                  <a:gd name="connsiteX114" fmla="*/ 2583709 w 4192481"/>
                  <a:gd name="connsiteY114" fmla="*/ 2420676 h 4308073"/>
                  <a:gd name="connsiteX115" fmla="*/ 2744681 w 4192481"/>
                  <a:gd name="connsiteY115" fmla="*/ 3169341 h 4308073"/>
                  <a:gd name="connsiteX116" fmla="*/ 2756111 w 4192481"/>
                  <a:gd name="connsiteY116" fmla="*/ 3325551 h 4308073"/>
                  <a:gd name="connsiteX117" fmla="*/ 2758969 w 4192481"/>
                  <a:gd name="connsiteY117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40584 w 4183896"/>
                  <a:gd name="connsiteY86" fmla="*/ 3345554 h 4308073"/>
                  <a:gd name="connsiteX87" fmla="*/ 561539 w 4183896"/>
                  <a:gd name="connsiteY87" fmla="*/ 3535101 h 4308073"/>
                  <a:gd name="connsiteX88" fmla="*/ 543441 w 4183896"/>
                  <a:gd name="connsiteY88" fmla="*/ 3553199 h 4308073"/>
                  <a:gd name="connsiteX89" fmla="*/ 732989 w 4183896"/>
                  <a:gd name="connsiteY89" fmla="*/ 1446269 h 4308073"/>
                  <a:gd name="connsiteX90" fmla="*/ 752039 w 4183896"/>
                  <a:gd name="connsiteY90" fmla="*/ 1478654 h 4308073"/>
                  <a:gd name="connsiteX91" fmla="*/ 876816 w 4183896"/>
                  <a:gd name="connsiteY91" fmla="*/ 1803456 h 4308073"/>
                  <a:gd name="connsiteX92" fmla="*/ 864434 w 4183896"/>
                  <a:gd name="connsiteY92" fmla="*/ 1852986 h 4308073"/>
                  <a:gd name="connsiteX93" fmla="*/ 674886 w 4183896"/>
                  <a:gd name="connsiteY93" fmla="*/ 2033009 h 4308073"/>
                  <a:gd name="connsiteX94" fmla="*/ 732989 w 4183896"/>
                  <a:gd name="connsiteY94" fmla="*/ 1446269 h 4308073"/>
                  <a:gd name="connsiteX95" fmla="*/ 1190189 w 4183896"/>
                  <a:gd name="connsiteY95" fmla="*/ 3287451 h 4308073"/>
                  <a:gd name="connsiteX96" fmla="*/ 1177806 w 4183896"/>
                  <a:gd name="connsiteY96" fmla="*/ 3332219 h 4308073"/>
                  <a:gd name="connsiteX97" fmla="*/ 1087319 w 4183896"/>
                  <a:gd name="connsiteY97" fmla="*/ 3595109 h 4308073"/>
                  <a:gd name="connsiteX98" fmla="*/ 986354 w 4183896"/>
                  <a:gd name="connsiteY98" fmla="*/ 3344601 h 4308073"/>
                  <a:gd name="connsiteX99" fmla="*/ 702509 w 4183896"/>
                  <a:gd name="connsiteY99" fmla="*/ 2333999 h 4308073"/>
                  <a:gd name="connsiteX100" fmla="*/ 688221 w 4183896"/>
                  <a:gd name="connsiteY100" fmla="*/ 2230176 h 4308073"/>
                  <a:gd name="connsiteX101" fmla="*/ 710129 w 4183896"/>
                  <a:gd name="connsiteY101" fmla="*/ 2148261 h 4308073"/>
                  <a:gd name="connsiteX102" fmla="*/ 897771 w 4183896"/>
                  <a:gd name="connsiteY102" fmla="*/ 1922519 h 4308073"/>
                  <a:gd name="connsiteX103" fmla="*/ 924441 w 4183896"/>
                  <a:gd name="connsiteY103" fmla="*/ 1927281 h 4308073"/>
                  <a:gd name="connsiteX104" fmla="*/ 1187331 w 4183896"/>
                  <a:gd name="connsiteY104" fmla="*/ 2733096 h 4308073"/>
                  <a:gd name="connsiteX105" fmla="*/ 1190189 w 4183896"/>
                  <a:gd name="connsiteY105" fmla="*/ 3287451 h 4308073"/>
                  <a:gd name="connsiteX106" fmla="*/ 2750384 w 4183896"/>
                  <a:gd name="connsiteY106" fmla="*/ 3603681 h 4308073"/>
                  <a:gd name="connsiteX107" fmla="*/ 2708474 w 4183896"/>
                  <a:gd name="connsiteY107" fmla="*/ 3560819 h 4308073"/>
                  <a:gd name="connsiteX108" fmla="*/ 2544644 w 4183896"/>
                  <a:gd name="connsiteY108" fmla="*/ 3353174 h 4308073"/>
                  <a:gd name="connsiteX109" fmla="*/ 2531309 w 4183896"/>
                  <a:gd name="connsiteY109" fmla="*/ 3325551 h 4308073"/>
                  <a:gd name="connsiteX110" fmla="*/ 2420819 w 4183896"/>
                  <a:gd name="connsiteY110" fmla="*/ 3037896 h 4308073"/>
                  <a:gd name="connsiteX111" fmla="*/ 2485589 w 4183896"/>
                  <a:gd name="connsiteY111" fmla="*/ 2578791 h 4308073"/>
                  <a:gd name="connsiteX112" fmla="*/ 2560836 w 4183896"/>
                  <a:gd name="connsiteY112" fmla="*/ 2400674 h 4308073"/>
                  <a:gd name="connsiteX113" fmla="*/ 2575124 w 4183896"/>
                  <a:gd name="connsiteY113" fmla="*/ 2420676 h 4308073"/>
                  <a:gd name="connsiteX114" fmla="*/ 2736096 w 4183896"/>
                  <a:gd name="connsiteY114" fmla="*/ 3169341 h 4308073"/>
                  <a:gd name="connsiteX115" fmla="*/ 2747526 w 4183896"/>
                  <a:gd name="connsiteY115" fmla="*/ 3325551 h 4308073"/>
                  <a:gd name="connsiteX116" fmla="*/ 2750384 w 4183896"/>
                  <a:gd name="connsiteY11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40584 w 4183896"/>
                  <a:gd name="connsiteY86" fmla="*/ 3345554 h 4308073"/>
                  <a:gd name="connsiteX87" fmla="*/ 561539 w 4183896"/>
                  <a:gd name="connsiteY87" fmla="*/ 3535101 h 4308073"/>
                  <a:gd name="connsiteX88" fmla="*/ 543441 w 4183896"/>
                  <a:gd name="connsiteY88" fmla="*/ 3553199 h 4308073"/>
                  <a:gd name="connsiteX89" fmla="*/ 732989 w 4183896"/>
                  <a:gd name="connsiteY89" fmla="*/ 1446269 h 4308073"/>
                  <a:gd name="connsiteX90" fmla="*/ 752039 w 4183896"/>
                  <a:gd name="connsiteY90" fmla="*/ 1478654 h 4308073"/>
                  <a:gd name="connsiteX91" fmla="*/ 876816 w 4183896"/>
                  <a:gd name="connsiteY91" fmla="*/ 1803456 h 4308073"/>
                  <a:gd name="connsiteX92" fmla="*/ 864434 w 4183896"/>
                  <a:gd name="connsiteY92" fmla="*/ 1852986 h 4308073"/>
                  <a:gd name="connsiteX93" fmla="*/ 674886 w 4183896"/>
                  <a:gd name="connsiteY93" fmla="*/ 2033009 h 4308073"/>
                  <a:gd name="connsiteX94" fmla="*/ 732989 w 4183896"/>
                  <a:gd name="connsiteY94" fmla="*/ 1446269 h 4308073"/>
                  <a:gd name="connsiteX95" fmla="*/ 1190189 w 4183896"/>
                  <a:gd name="connsiteY95" fmla="*/ 3287451 h 4308073"/>
                  <a:gd name="connsiteX96" fmla="*/ 1087319 w 4183896"/>
                  <a:gd name="connsiteY96" fmla="*/ 3595109 h 4308073"/>
                  <a:gd name="connsiteX97" fmla="*/ 986354 w 4183896"/>
                  <a:gd name="connsiteY97" fmla="*/ 3344601 h 4308073"/>
                  <a:gd name="connsiteX98" fmla="*/ 702509 w 4183896"/>
                  <a:gd name="connsiteY98" fmla="*/ 2333999 h 4308073"/>
                  <a:gd name="connsiteX99" fmla="*/ 688221 w 4183896"/>
                  <a:gd name="connsiteY99" fmla="*/ 2230176 h 4308073"/>
                  <a:gd name="connsiteX100" fmla="*/ 710129 w 4183896"/>
                  <a:gd name="connsiteY100" fmla="*/ 2148261 h 4308073"/>
                  <a:gd name="connsiteX101" fmla="*/ 897771 w 4183896"/>
                  <a:gd name="connsiteY101" fmla="*/ 1922519 h 4308073"/>
                  <a:gd name="connsiteX102" fmla="*/ 924441 w 4183896"/>
                  <a:gd name="connsiteY102" fmla="*/ 1927281 h 4308073"/>
                  <a:gd name="connsiteX103" fmla="*/ 1187331 w 4183896"/>
                  <a:gd name="connsiteY103" fmla="*/ 2733096 h 4308073"/>
                  <a:gd name="connsiteX104" fmla="*/ 1190189 w 4183896"/>
                  <a:gd name="connsiteY104" fmla="*/ 3287451 h 4308073"/>
                  <a:gd name="connsiteX105" fmla="*/ 2750384 w 4183896"/>
                  <a:gd name="connsiteY105" fmla="*/ 3603681 h 4308073"/>
                  <a:gd name="connsiteX106" fmla="*/ 2708474 w 4183896"/>
                  <a:gd name="connsiteY106" fmla="*/ 3560819 h 4308073"/>
                  <a:gd name="connsiteX107" fmla="*/ 2544644 w 4183896"/>
                  <a:gd name="connsiteY107" fmla="*/ 3353174 h 4308073"/>
                  <a:gd name="connsiteX108" fmla="*/ 2531309 w 4183896"/>
                  <a:gd name="connsiteY108" fmla="*/ 3325551 h 4308073"/>
                  <a:gd name="connsiteX109" fmla="*/ 2420819 w 4183896"/>
                  <a:gd name="connsiteY109" fmla="*/ 3037896 h 4308073"/>
                  <a:gd name="connsiteX110" fmla="*/ 2485589 w 4183896"/>
                  <a:gd name="connsiteY110" fmla="*/ 2578791 h 4308073"/>
                  <a:gd name="connsiteX111" fmla="*/ 2560836 w 4183896"/>
                  <a:gd name="connsiteY111" fmla="*/ 2400674 h 4308073"/>
                  <a:gd name="connsiteX112" fmla="*/ 2575124 w 4183896"/>
                  <a:gd name="connsiteY112" fmla="*/ 2420676 h 4308073"/>
                  <a:gd name="connsiteX113" fmla="*/ 2736096 w 4183896"/>
                  <a:gd name="connsiteY113" fmla="*/ 3169341 h 4308073"/>
                  <a:gd name="connsiteX114" fmla="*/ 2747526 w 4183896"/>
                  <a:gd name="connsiteY114" fmla="*/ 3325551 h 4308073"/>
                  <a:gd name="connsiteX115" fmla="*/ 2750384 w 4183896"/>
                  <a:gd name="connsiteY11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40584 w 4183896"/>
                  <a:gd name="connsiteY86" fmla="*/ 3345554 h 4308073"/>
                  <a:gd name="connsiteX87" fmla="*/ 561539 w 4183896"/>
                  <a:gd name="connsiteY87" fmla="*/ 3535101 h 4308073"/>
                  <a:gd name="connsiteX88" fmla="*/ 543441 w 4183896"/>
                  <a:gd name="connsiteY88" fmla="*/ 3553199 h 4308073"/>
                  <a:gd name="connsiteX89" fmla="*/ 732989 w 4183896"/>
                  <a:gd name="connsiteY89" fmla="*/ 1446269 h 4308073"/>
                  <a:gd name="connsiteX90" fmla="*/ 752039 w 4183896"/>
                  <a:gd name="connsiteY90" fmla="*/ 1478654 h 4308073"/>
                  <a:gd name="connsiteX91" fmla="*/ 876816 w 4183896"/>
                  <a:gd name="connsiteY91" fmla="*/ 1803456 h 4308073"/>
                  <a:gd name="connsiteX92" fmla="*/ 864434 w 4183896"/>
                  <a:gd name="connsiteY92" fmla="*/ 1852986 h 4308073"/>
                  <a:gd name="connsiteX93" fmla="*/ 674886 w 4183896"/>
                  <a:gd name="connsiteY93" fmla="*/ 2033009 h 4308073"/>
                  <a:gd name="connsiteX94" fmla="*/ 732989 w 4183896"/>
                  <a:gd name="connsiteY94" fmla="*/ 1446269 h 4308073"/>
                  <a:gd name="connsiteX95" fmla="*/ 1190189 w 4183896"/>
                  <a:gd name="connsiteY95" fmla="*/ 3287451 h 4308073"/>
                  <a:gd name="connsiteX96" fmla="*/ 1087319 w 4183896"/>
                  <a:gd name="connsiteY96" fmla="*/ 3595109 h 4308073"/>
                  <a:gd name="connsiteX97" fmla="*/ 986354 w 4183896"/>
                  <a:gd name="connsiteY97" fmla="*/ 3344601 h 4308073"/>
                  <a:gd name="connsiteX98" fmla="*/ 702509 w 4183896"/>
                  <a:gd name="connsiteY98" fmla="*/ 2333999 h 4308073"/>
                  <a:gd name="connsiteX99" fmla="*/ 688221 w 4183896"/>
                  <a:gd name="connsiteY99" fmla="*/ 2230176 h 4308073"/>
                  <a:gd name="connsiteX100" fmla="*/ 710129 w 4183896"/>
                  <a:gd name="connsiteY100" fmla="*/ 2148261 h 4308073"/>
                  <a:gd name="connsiteX101" fmla="*/ 897771 w 4183896"/>
                  <a:gd name="connsiteY101" fmla="*/ 1922519 h 4308073"/>
                  <a:gd name="connsiteX102" fmla="*/ 924441 w 4183896"/>
                  <a:gd name="connsiteY102" fmla="*/ 1927281 h 4308073"/>
                  <a:gd name="connsiteX103" fmla="*/ 1187331 w 4183896"/>
                  <a:gd name="connsiteY103" fmla="*/ 2733096 h 4308073"/>
                  <a:gd name="connsiteX104" fmla="*/ 1190189 w 4183896"/>
                  <a:gd name="connsiteY104" fmla="*/ 3287451 h 4308073"/>
                  <a:gd name="connsiteX105" fmla="*/ 2750384 w 4183896"/>
                  <a:gd name="connsiteY105" fmla="*/ 3603681 h 4308073"/>
                  <a:gd name="connsiteX106" fmla="*/ 2708474 w 4183896"/>
                  <a:gd name="connsiteY106" fmla="*/ 3560819 h 4308073"/>
                  <a:gd name="connsiteX107" fmla="*/ 2544644 w 4183896"/>
                  <a:gd name="connsiteY107" fmla="*/ 3353174 h 4308073"/>
                  <a:gd name="connsiteX108" fmla="*/ 2531309 w 4183896"/>
                  <a:gd name="connsiteY108" fmla="*/ 3325551 h 4308073"/>
                  <a:gd name="connsiteX109" fmla="*/ 2420819 w 4183896"/>
                  <a:gd name="connsiteY109" fmla="*/ 3037896 h 4308073"/>
                  <a:gd name="connsiteX110" fmla="*/ 2485589 w 4183896"/>
                  <a:gd name="connsiteY110" fmla="*/ 2578791 h 4308073"/>
                  <a:gd name="connsiteX111" fmla="*/ 2560836 w 4183896"/>
                  <a:gd name="connsiteY111" fmla="*/ 2400674 h 4308073"/>
                  <a:gd name="connsiteX112" fmla="*/ 2575124 w 4183896"/>
                  <a:gd name="connsiteY112" fmla="*/ 2420676 h 4308073"/>
                  <a:gd name="connsiteX113" fmla="*/ 2736096 w 4183896"/>
                  <a:gd name="connsiteY113" fmla="*/ 3169341 h 4308073"/>
                  <a:gd name="connsiteX114" fmla="*/ 2747526 w 4183896"/>
                  <a:gd name="connsiteY114" fmla="*/ 3325551 h 4308073"/>
                  <a:gd name="connsiteX115" fmla="*/ 2750384 w 4183896"/>
                  <a:gd name="connsiteY11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61539 w 4183896"/>
                  <a:gd name="connsiteY86" fmla="*/ 3535101 h 4308073"/>
                  <a:gd name="connsiteX87" fmla="*/ 543441 w 4183896"/>
                  <a:gd name="connsiteY87" fmla="*/ 3553199 h 4308073"/>
                  <a:gd name="connsiteX88" fmla="*/ 732989 w 4183896"/>
                  <a:gd name="connsiteY88" fmla="*/ 1446269 h 4308073"/>
                  <a:gd name="connsiteX89" fmla="*/ 752039 w 4183896"/>
                  <a:gd name="connsiteY89" fmla="*/ 1478654 h 4308073"/>
                  <a:gd name="connsiteX90" fmla="*/ 876816 w 4183896"/>
                  <a:gd name="connsiteY90" fmla="*/ 1803456 h 4308073"/>
                  <a:gd name="connsiteX91" fmla="*/ 864434 w 4183896"/>
                  <a:gd name="connsiteY91" fmla="*/ 1852986 h 4308073"/>
                  <a:gd name="connsiteX92" fmla="*/ 674886 w 4183896"/>
                  <a:gd name="connsiteY92" fmla="*/ 2033009 h 4308073"/>
                  <a:gd name="connsiteX93" fmla="*/ 732989 w 4183896"/>
                  <a:gd name="connsiteY93" fmla="*/ 1446269 h 4308073"/>
                  <a:gd name="connsiteX94" fmla="*/ 1190189 w 4183896"/>
                  <a:gd name="connsiteY94" fmla="*/ 3287451 h 4308073"/>
                  <a:gd name="connsiteX95" fmla="*/ 1087319 w 4183896"/>
                  <a:gd name="connsiteY95" fmla="*/ 3595109 h 4308073"/>
                  <a:gd name="connsiteX96" fmla="*/ 986354 w 4183896"/>
                  <a:gd name="connsiteY96" fmla="*/ 3344601 h 4308073"/>
                  <a:gd name="connsiteX97" fmla="*/ 702509 w 4183896"/>
                  <a:gd name="connsiteY97" fmla="*/ 2333999 h 4308073"/>
                  <a:gd name="connsiteX98" fmla="*/ 688221 w 4183896"/>
                  <a:gd name="connsiteY98" fmla="*/ 2230176 h 4308073"/>
                  <a:gd name="connsiteX99" fmla="*/ 710129 w 4183896"/>
                  <a:gd name="connsiteY99" fmla="*/ 2148261 h 4308073"/>
                  <a:gd name="connsiteX100" fmla="*/ 897771 w 4183896"/>
                  <a:gd name="connsiteY100" fmla="*/ 1922519 h 4308073"/>
                  <a:gd name="connsiteX101" fmla="*/ 924441 w 4183896"/>
                  <a:gd name="connsiteY101" fmla="*/ 1927281 h 4308073"/>
                  <a:gd name="connsiteX102" fmla="*/ 1187331 w 4183896"/>
                  <a:gd name="connsiteY102" fmla="*/ 2733096 h 4308073"/>
                  <a:gd name="connsiteX103" fmla="*/ 1190189 w 4183896"/>
                  <a:gd name="connsiteY103" fmla="*/ 3287451 h 4308073"/>
                  <a:gd name="connsiteX104" fmla="*/ 2750384 w 4183896"/>
                  <a:gd name="connsiteY104" fmla="*/ 3603681 h 4308073"/>
                  <a:gd name="connsiteX105" fmla="*/ 2708474 w 4183896"/>
                  <a:gd name="connsiteY105" fmla="*/ 3560819 h 4308073"/>
                  <a:gd name="connsiteX106" fmla="*/ 2544644 w 4183896"/>
                  <a:gd name="connsiteY106" fmla="*/ 3353174 h 4308073"/>
                  <a:gd name="connsiteX107" fmla="*/ 2531309 w 4183896"/>
                  <a:gd name="connsiteY107" fmla="*/ 3325551 h 4308073"/>
                  <a:gd name="connsiteX108" fmla="*/ 2420819 w 4183896"/>
                  <a:gd name="connsiteY108" fmla="*/ 3037896 h 4308073"/>
                  <a:gd name="connsiteX109" fmla="*/ 2485589 w 4183896"/>
                  <a:gd name="connsiteY109" fmla="*/ 2578791 h 4308073"/>
                  <a:gd name="connsiteX110" fmla="*/ 2560836 w 4183896"/>
                  <a:gd name="connsiteY110" fmla="*/ 2400674 h 4308073"/>
                  <a:gd name="connsiteX111" fmla="*/ 2575124 w 4183896"/>
                  <a:gd name="connsiteY111" fmla="*/ 2420676 h 4308073"/>
                  <a:gd name="connsiteX112" fmla="*/ 2736096 w 4183896"/>
                  <a:gd name="connsiteY112" fmla="*/ 3169341 h 4308073"/>
                  <a:gd name="connsiteX113" fmla="*/ 2747526 w 4183896"/>
                  <a:gd name="connsiteY113" fmla="*/ 3325551 h 4308073"/>
                  <a:gd name="connsiteX114" fmla="*/ 2750384 w 4183896"/>
                  <a:gd name="connsiteY114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61539 w 4183896"/>
                  <a:gd name="connsiteY86" fmla="*/ 3535101 h 4308073"/>
                  <a:gd name="connsiteX87" fmla="*/ 543441 w 4183896"/>
                  <a:gd name="connsiteY87" fmla="*/ 3553199 h 4308073"/>
                  <a:gd name="connsiteX88" fmla="*/ 732989 w 4183896"/>
                  <a:gd name="connsiteY88" fmla="*/ 1446269 h 4308073"/>
                  <a:gd name="connsiteX89" fmla="*/ 752039 w 4183896"/>
                  <a:gd name="connsiteY89" fmla="*/ 1478654 h 4308073"/>
                  <a:gd name="connsiteX90" fmla="*/ 876816 w 4183896"/>
                  <a:gd name="connsiteY90" fmla="*/ 1803456 h 4308073"/>
                  <a:gd name="connsiteX91" fmla="*/ 864434 w 4183896"/>
                  <a:gd name="connsiteY91" fmla="*/ 1852986 h 4308073"/>
                  <a:gd name="connsiteX92" fmla="*/ 674886 w 4183896"/>
                  <a:gd name="connsiteY92" fmla="*/ 2033009 h 4308073"/>
                  <a:gd name="connsiteX93" fmla="*/ 732989 w 4183896"/>
                  <a:gd name="connsiteY93" fmla="*/ 1446269 h 4308073"/>
                  <a:gd name="connsiteX94" fmla="*/ 1190189 w 4183896"/>
                  <a:gd name="connsiteY94" fmla="*/ 3287451 h 4308073"/>
                  <a:gd name="connsiteX95" fmla="*/ 1087319 w 4183896"/>
                  <a:gd name="connsiteY95" fmla="*/ 3595109 h 4308073"/>
                  <a:gd name="connsiteX96" fmla="*/ 986354 w 4183896"/>
                  <a:gd name="connsiteY96" fmla="*/ 3344601 h 4308073"/>
                  <a:gd name="connsiteX97" fmla="*/ 702509 w 4183896"/>
                  <a:gd name="connsiteY97" fmla="*/ 2333999 h 4308073"/>
                  <a:gd name="connsiteX98" fmla="*/ 688221 w 4183896"/>
                  <a:gd name="connsiteY98" fmla="*/ 2230176 h 4308073"/>
                  <a:gd name="connsiteX99" fmla="*/ 710129 w 4183896"/>
                  <a:gd name="connsiteY99" fmla="*/ 2148261 h 4308073"/>
                  <a:gd name="connsiteX100" fmla="*/ 897771 w 4183896"/>
                  <a:gd name="connsiteY100" fmla="*/ 1922519 h 4308073"/>
                  <a:gd name="connsiteX101" fmla="*/ 924441 w 4183896"/>
                  <a:gd name="connsiteY101" fmla="*/ 1927281 h 4308073"/>
                  <a:gd name="connsiteX102" fmla="*/ 1187331 w 4183896"/>
                  <a:gd name="connsiteY102" fmla="*/ 2733096 h 4308073"/>
                  <a:gd name="connsiteX103" fmla="*/ 1190189 w 4183896"/>
                  <a:gd name="connsiteY103" fmla="*/ 3287451 h 4308073"/>
                  <a:gd name="connsiteX104" fmla="*/ 2750384 w 4183896"/>
                  <a:gd name="connsiteY104" fmla="*/ 3603681 h 4308073"/>
                  <a:gd name="connsiteX105" fmla="*/ 2708474 w 4183896"/>
                  <a:gd name="connsiteY105" fmla="*/ 3560819 h 4308073"/>
                  <a:gd name="connsiteX106" fmla="*/ 2544644 w 4183896"/>
                  <a:gd name="connsiteY106" fmla="*/ 3353174 h 4308073"/>
                  <a:gd name="connsiteX107" fmla="*/ 2531309 w 4183896"/>
                  <a:gd name="connsiteY107" fmla="*/ 3325551 h 4308073"/>
                  <a:gd name="connsiteX108" fmla="*/ 2420819 w 4183896"/>
                  <a:gd name="connsiteY108" fmla="*/ 3037896 h 4308073"/>
                  <a:gd name="connsiteX109" fmla="*/ 2485589 w 4183896"/>
                  <a:gd name="connsiteY109" fmla="*/ 2578791 h 4308073"/>
                  <a:gd name="connsiteX110" fmla="*/ 2560836 w 4183896"/>
                  <a:gd name="connsiteY110" fmla="*/ 2400674 h 4308073"/>
                  <a:gd name="connsiteX111" fmla="*/ 2575124 w 4183896"/>
                  <a:gd name="connsiteY111" fmla="*/ 2420676 h 4308073"/>
                  <a:gd name="connsiteX112" fmla="*/ 2736096 w 4183896"/>
                  <a:gd name="connsiteY112" fmla="*/ 3169341 h 4308073"/>
                  <a:gd name="connsiteX113" fmla="*/ 2747526 w 4183896"/>
                  <a:gd name="connsiteY113" fmla="*/ 3325551 h 4308073"/>
                  <a:gd name="connsiteX114" fmla="*/ 2750384 w 4183896"/>
                  <a:gd name="connsiteY114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61539 w 4183896"/>
                  <a:gd name="connsiteY86" fmla="*/ 3535101 h 4308073"/>
                  <a:gd name="connsiteX87" fmla="*/ 543441 w 4183896"/>
                  <a:gd name="connsiteY87" fmla="*/ 3553199 h 4308073"/>
                  <a:gd name="connsiteX88" fmla="*/ 732989 w 4183896"/>
                  <a:gd name="connsiteY88" fmla="*/ 1446269 h 4308073"/>
                  <a:gd name="connsiteX89" fmla="*/ 752039 w 4183896"/>
                  <a:gd name="connsiteY89" fmla="*/ 1478654 h 4308073"/>
                  <a:gd name="connsiteX90" fmla="*/ 876816 w 4183896"/>
                  <a:gd name="connsiteY90" fmla="*/ 1803456 h 4308073"/>
                  <a:gd name="connsiteX91" fmla="*/ 864434 w 4183896"/>
                  <a:gd name="connsiteY91" fmla="*/ 1852986 h 4308073"/>
                  <a:gd name="connsiteX92" fmla="*/ 674886 w 4183896"/>
                  <a:gd name="connsiteY92" fmla="*/ 2033009 h 4308073"/>
                  <a:gd name="connsiteX93" fmla="*/ 732989 w 4183896"/>
                  <a:gd name="connsiteY93" fmla="*/ 1446269 h 4308073"/>
                  <a:gd name="connsiteX94" fmla="*/ 1190189 w 4183896"/>
                  <a:gd name="connsiteY94" fmla="*/ 3287451 h 4308073"/>
                  <a:gd name="connsiteX95" fmla="*/ 1087319 w 4183896"/>
                  <a:gd name="connsiteY95" fmla="*/ 3595109 h 4308073"/>
                  <a:gd name="connsiteX96" fmla="*/ 986354 w 4183896"/>
                  <a:gd name="connsiteY96" fmla="*/ 3344601 h 4308073"/>
                  <a:gd name="connsiteX97" fmla="*/ 702509 w 4183896"/>
                  <a:gd name="connsiteY97" fmla="*/ 2333999 h 4308073"/>
                  <a:gd name="connsiteX98" fmla="*/ 688221 w 4183896"/>
                  <a:gd name="connsiteY98" fmla="*/ 2230176 h 4308073"/>
                  <a:gd name="connsiteX99" fmla="*/ 710129 w 4183896"/>
                  <a:gd name="connsiteY99" fmla="*/ 2148261 h 4308073"/>
                  <a:gd name="connsiteX100" fmla="*/ 897771 w 4183896"/>
                  <a:gd name="connsiteY100" fmla="*/ 1922519 h 4308073"/>
                  <a:gd name="connsiteX101" fmla="*/ 924441 w 4183896"/>
                  <a:gd name="connsiteY101" fmla="*/ 1927281 h 4308073"/>
                  <a:gd name="connsiteX102" fmla="*/ 1187331 w 4183896"/>
                  <a:gd name="connsiteY102" fmla="*/ 2733096 h 4308073"/>
                  <a:gd name="connsiteX103" fmla="*/ 1190189 w 4183896"/>
                  <a:gd name="connsiteY103" fmla="*/ 3287451 h 4308073"/>
                  <a:gd name="connsiteX104" fmla="*/ 2750384 w 4183896"/>
                  <a:gd name="connsiteY104" fmla="*/ 3603681 h 4308073"/>
                  <a:gd name="connsiteX105" fmla="*/ 2708474 w 4183896"/>
                  <a:gd name="connsiteY105" fmla="*/ 3560819 h 4308073"/>
                  <a:gd name="connsiteX106" fmla="*/ 2544644 w 4183896"/>
                  <a:gd name="connsiteY106" fmla="*/ 3353174 h 4308073"/>
                  <a:gd name="connsiteX107" fmla="*/ 2531309 w 4183896"/>
                  <a:gd name="connsiteY107" fmla="*/ 3325551 h 4308073"/>
                  <a:gd name="connsiteX108" fmla="*/ 2420819 w 4183896"/>
                  <a:gd name="connsiteY108" fmla="*/ 3037896 h 4308073"/>
                  <a:gd name="connsiteX109" fmla="*/ 2485589 w 4183896"/>
                  <a:gd name="connsiteY109" fmla="*/ 2578791 h 4308073"/>
                  <a:gd name="connsiteX110" fmla="*/ 2560836 w 4183896"/>
                  <a:gd name="connsiteY110" fmla="*/ 2400674 h 4308073"/>
                  <a:gd name="connsiteX111" fmla="*/ 2575124 w 4183896"/>
                  <a:gd name="connsiteY111" fmla="*/ 2420676 h 4308073"/>
                  <a:gd name="connsiteX112" fmla="*/ 2736096 w 4183896"/>
                  <a:gd name="connsiteY112" fmla="*/ 3169341 h 4308073"/>
                  <a:gd name="connsiteX113" fmla="*/ 2747526 w 4183896"/>
                  <a:gd name="connsiteY113" fmla="*/ 3325551 h 4308073"/>
                  <a:gd name="connsiteX114" fmla="*/ 2750384 w 4183896"/>
                  <a:gd name="connsiteY114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21659 w 4183896"/>
                  <a:gd name="connsiteY45" fmla="*/ 3243636 h 4308073"/>
                  <a:gd name="connsiteX46" fmla="*/ 1207334 w 4183896"/>
                  <a:gd name="connsiteY46" fmla="*/ 2306376 h 4308073"/>
                  <a:gd name="connsiteX47" fmla="*/ 994926 w 4183896"/>
                  <a:gd name="connsiteY47" fmla="*/ 1856796 h 4308073"/>
                  <a:gd name="connsiteX48" fmla="*/ 1003499 w 4183896"/>
                  <a:gd name="connsiteY48" fmla="*/ 1811076 h 4308073"/>
                  <a:gd name="connsiteX49" fmla="*/ 1102559 w 4183896"/>
                  <a:gd name="connsiteY49" fmla="*/ 1722494 h 4308073"/>
                  <a:gd name="connsiteX50" fmla="*/ 1255911 w 4183896"/>
                  <a:gd name="connsiteY50" fmla="*/ 1605336 h 4308073"/>
                  <a:gd name="connsiteX51" fmla="*/ 1222574 w 4183896"/>
                  <a:gd name="connsiteY51" fmla="*/ 1614861 h 4308073"/>
                  <a:gd name="connsiteX52" fmla="*/ 985401 w 4183896"/>
                  <a:gd name="connsiteY52" fmla="*/ 1758689 h 4308073"/>
                  <a:gd name="connsiteX53" fmla="*/ 944444 w 4183896"/>
                  <a:gd name="connsiteY53" fmla="*/ 1749164 h 4308073"/>
                  <a:gd name="connsiteX54" fmla="*/ 773946 w 4183896"/>
                  <a:gd name="connsiteY54" fmla="*/ 1358639 h 4308073"/>
                  <a:gd name="connsiteX55" fmla="*/ 774899 w 4183896"/>
                  <a:gd name="connsiteY55" fmla="*/ 1308156 h 4308073"/>
                  <a:gd name="connsiteX56" fmla="*/ 988259 w 4183896"/>
                  <a:gd name="connsiteY56" fmla="*/ 888104 h 4308073"/>
                  <a:gd name="connsiteX57" fmla="*/ 1295916 w 4183896"/>
                  <a:gd name="connsiteY57" fmla="*/ 510914 h 4308073"/>
                  <a:gd name="connsiteX58" fmla="*/ 1341636 w 4183896"/>
                  <a:gd name="connsiteY58" fmla="*/ 459479 h 4308073"/>
                  <a:gd name="connsiteX59" fmla="*/ 730131 w 4183896"/>
                  <a:gd name="connsiteY59" fmla="*/ 1248149 h 4308073"/>
                  <a:gd name="connsiteX60" fmla="*/ 552966 w 4183896"/>
                  <a:gd name="connsiteY60" fmla="*/ 645216 h 4308073"/>
                  <a:gd name="connsiteX61" fmla="*/ 550109 w 4183896"/>
                  <a:gd name="connsiteY61" fmla="*/ 654741 h 4308073"/>
                  <a:gd name="connsiteX62" fmla="*/ 687269 w 4183896"/>
                  <a:gd name="connsiteY62" fmla="*/ 1290059 h 4308073"/>
                  <a:gd name="connsiteX63" fmla="*/ 686316 w 4183896"/>
                  <a:gd name="connsiteY63" fmla="*/ 1361496 h 4308073"/>
                  <a:gd name="connsiteX64" fmla="*/ 516771 w 4183896"/>
                  <a:gd name="connsiteY64" fmla="*/ 2136831 h 4308073"/>
                  <a:gd name="connsiteX65" fmla="*/ 494864 w 4183896"/>
                  <a:gd name="connsiteY65" fmla="*/ 2246369 h 4308073"/>
                  <a:gd name="connsiteX66" fmla="*/ 60524 w 4183896"/>
                  <a:gd name="connsiteY66" fmla="*/ 3179819 h 4308073"/>
                  <a:gd name="connsiteX67" fmla="*/ 1469 w 4183896"/>
                  <a:gd name="connsiteY67" fmla="*/ 4124699 h 4308073"/>
                  <a:gd name="connsiteX68" fmla="*/ 39569 w 4183896"/>
                  <a:gd name="connsiteY68" fmla="*/ 4159941 h 4308073"/>
                  <a:gd name="connsiteX69" fmla="*/ 753944 w 4183896"/>
                  <a:gd name="connsiteY69" fmla="*/ 4192326 h 4308073"/>
                  <a:gd name="connsiteX70" fmla="*/ 1497846 w 4183896"/>
                  <a:gd name="connsiteY70" fmla="*/ 4279004 h 4308073"/>
                  <a:gd name="connsiteX71" fmla="*/ 2246511 w 4183896"/>
                  <a:gd name="connsiteY71" fmla="*/ 4303769 h 4308073"/>
                  <a:gd name="connsiteX72" fmla="*/ 2431296 w 4183896"/>
                  <a:gd name="connsiteY72" fmla="*/ 4296149 h 4308073"/>
                  <a:gd name="connsiteX73" fmla="*/ 2479874 w 4183896"/>
                  <a:gd name="connsiteY73" fmla="*/ 4290434 h 4308073"/>
                  <a:gd name="connsiteX74" fmla="*/ 2854207 w 4183896"/>
                  <a:gd name="connsiteY74" fmla="*/ 4250429 h 4308073"/>
                  <a:gd name="connsiteX75" fmla="*/ 3626684 w 4183896"/>
                  <a:gd name="connsiteY75" fmla="*/ 4103744 h 4308073"/>
                  <a:gd name="connsiteX76" fmla="*/ 3650496 w 4183896"/>
                  <a:gd name="connsiteY76" fmla="*/ 4060881 h 4308073"/>
                  <a:gd name="connsiteX77" fmla="*/ 3495239 w 4183896"/>
                  <a:gd name="connsiteY77" fmla="*/ 3243636 h 4308073"/>
                  <a:gd name="connsiteX78" fmla="*/ 3554294 w 4183896"/>
                  <a:gd name="connsiteY78" fmla="*/ 2253036 h 4308073"/>
                  <a:gd name="connsiteX79" fmla="*/ 3804801 w 4183896"/>
                  <a:gd name="connsiteY79" fmla="*/ 1242434 h 4308073"/>
                  <a:gd name="connsiteX80" fmla="*/ 543441 w 4183896"/>
                  <a:gd name="connsiteY80" fmla="*/ 3553199 h 4308073"/>
                  <a:gd name="connsiteX81" fmla="*/ 302459 w 4183896"/>
                  <a:gd name="connsiteY81" fmla="*/ 3337934 h 4308073"/>
                  <a:gd name="connsiteX82" fmla="*/ 408186 w 4183896"/>
                  <a:gd name="connsiteY82" fmla="*/ 2648324 h 4308073"/>
                  <a:gd name="connsiteX83" fmla="*/ 484386 w 4183896"/>
                  <a:gd name="connsiteY83" fmla="*/ 2496876 h 4308073"/>
                  <a:gd name="connsiteX84" fmla="*/ 494864 w 4183896"/>
                  <a:gd name="connsiteY84" fmla="*/ 2484494 h 4308073"/>
                  <a:gd name="connsiteX85" fmla="*/ 561539 w 4183896"/>
                  <a:gd name="connsiteY85" fmla="*/ 3535101 h 4308073"/>
                  <a:gd name="connsiteX86" fmla="*/ 543441 w 4183896"/>
                  <a:gd name="connsiteY86" fmla="*/ 3553199 h 4308073"/>
                  <a:gd name="connsiteX87" fmla="*/ 732989 w 4183896"/>
                  <a:gd name="connsiteY87" fmla="*/ 1446269 h 4308073"/>
                  <a:gd name="connsiteX88" fmla="*/ 752039 w 4183896"/>
                  <a:gd name="connsiteY88" fmla="*/ 1478654 h 4308073"/>
                  <a:gd name="connsiteX89" fmla="*/ 876816 w 4183896"/>
                  <a:gd name="connsiteY89" fmla="*/ 1803456 h 4308073"/>
                  <a:gd name="connsiteX90" fmla="*/ 864434 w 4183896"/>
                  <a:gd name="connsiteY90" fmla="*/ 1852986 h 4308073"/>
                  <a:gd name="connsiteX91" fmla="*/ 674886 w 4183896"/>
                  <a:gd name="connsiteY91" fmla="*/ 2033009 h 4308073"/>
                  <a:gd name="connsiteX92" fmla="*/ 732989 w 4183896"/>
                  <a:gd name="connsiteY92" fmla="*/ 1446269 h 4308073"/>
                  <a:gd name="connsiteX93" fmla="*/ 1190189 w 4183896"/>
                  <a:gd name="connsiteY93" fmla="*/ 3287451 h 4308073"/>
                  <a:gd name="connsiteX94" fmla="*/ 1087319 w 4183896"/>
                  <a:gd name="connsiteY94" fmla="*/ 3595109 h 4308073"/>
                  <a:gd name="connsiteX95" fmla="*/ 986354 w 4183896"/>
                  <a:gd name="connsiteY95" fmla="*/ 3344601 h 4308073"/>
                  <a:gd name="connsiteX96" fmla="*/ 702509 w 4183896"/>
                  <a:gd name="connsiteY96" fmla="*/ 2333999 h 4308073"/>
                  <a:gd name="connsiteX97" fmla="*/ 688221 w 4183896"/>
                  <a:gd name="connsiteY97" fmla="*/ 2230176 h 4308073"/>
                  <a:gd name="connsiteX98" fmla="*/ 710129 w 4183896"/>
                  <a:gd name="connsiteY98" fmla="*/ 2148261 h 4308073"/>
                  <a:gd name="connsiteX99" fmla="*/ 897771 w 4183896"/>
                  <a:gd name="connsiteY99" fmla="*/ 1922519 h 4308073"/>
                  <a:gd name="connsiteX100" fmla="*/ 924441 w 4183896"/>
                  <a:gd name="connsiteY100" fmla="*/ 1927281 h 4308073"/>
                  <a:gd name="connsiteX101" fmla="*/ 1187331 w 4183896"/>
                  <a:gd name="connsiteY101" fmla="*/ 2733096 h 4308073"/>
                  <a:gd name="connsiteX102" fmla="*/ 1190189 w 4183896"/>
                  <a:gd name="connsiteY102" fmla="*/ 3287451 h 4308073"/>
                  <a:gd name="connsiteX103" fmla="*/ 2750384 w 4183896"/>
                  <a:gd name="connsiteY103" fmla="*/ 3603681 h 4308073"/>
                  <a:gd name="connsiteX104" fmla="*/ 2708474 w 4183896"/>
                  <a:gd name="connsiteY104" fmla="*/ 3560819 h 4308073"/>
                  <a:gd name="connsiteX105" fmla="*/ 2544644 w 4183896"/>
                  <a:gd name="connsiteY105" fmla="*/ 3353174 h 4308073"/>
                  <a:gd name="connsiteX106" fmla="*/ 2531309 w 4183896"/>
                  <a:gd name="connsiteY106" fmla="*/ 3325551 h 4308073"/>
                  <a:gd name="connsiteX107" fmla="*/ 2420819 w 4183896"/>
                  <a:gd name="connsiteY107" fmla="*/ 3037896 h 4308073"/>
                  <a:gd name="connsiteX108" fmla="*/ 2485589 w 4183896"/>
                  <a:gd name="connsiteY108" fmla="*/ 2578791 h 4308073"/>
                  <a:gd name="connsiteX109" fmla="*/ 2560836 w 4183896"/>
                  <a:gd name="connsiteY109" fmla="*/ 2400674 h 4308073"/>
                  <a:gd name="connsiteX110" fmla="*/ 2575124 w 4183896"/>
                  <a:gd name="connsiteY110" fmla="*/ 2420676 h 4308073"/>
                  <a:gd name="connsiteX111" fmla="*/ 2736096 w 4183896"/>
                  <a:gd name="connsiteY111" fmla="*/ 3169341 h 4308073"/>
                  <a:gd name="connsiteX112" fmla="*/ 2747526 w 4183896"/>
                  <a:gd name="connsiteY112" fmla="*/ 3325551 h 4308073"/>
                  <a:gd name="connsiteX113" fmla="*/ 2750384 w 4183896"/>
                  <a:gd name="connsiteY11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21659 w 4183896"/>
                  <a:gd name="connsiteY45" fmla="*/ 3243636 h 4308073"/>
                  <a:gd name="connsiteX46" fmla="*/ 1207334 w 4183896"/>
                  <a:gd name="connsiteY46" fmla="*/ 2306376 h 4308073"/>
                  <a:gd name="connsiteX47" fmla="*/ 994926 w 4183896"/>
                  <a:gd name="connsiteY47" fmla="*/ 1856796 h 4308073"/>
                  <a:gd name="connsiteX48" fmla="*/ 1003499 w 4183896"/>
                  <a:gd name="connsiteY48" fmla="*/ 1811076 h 4308073"/>
                  <a:gd name="connsiteX49" fmla="*/ 1102559 w 4183896"/>
                  <a:gd name="connsiteY49" fmla="*/ 1722494 h 4308073"/>
                  <a:gd name="connsiteX50" fmla="*/ 1255911 w 4183896"/>
                  <a:gd name="connsiteY50" fmla="*/ 1605336 h 4308073"/>
                  <a:gd name="connsiteX51" fmla="*/ 1222574 w 4183896"/>
                  <a:gd name="connsiteY51" fmla="*/ 1614861 h 4308073"/>
                  <a:gd name="connsiteX52" fmla="*/ 985401 w 4183896"/>
                  <a:gd name="connsiteY52" fmla="*/ 1758689 h 4308073"/>
                  <a:gd name="connsiteX53" fmla="*/ 944444 w 4183896"/>
                  <a:gd name="connsiteY53" fmla="*/ 1749164 h 4308073"/>
                  <a:gd name="connsiteX54" fmla="*/ 773946 w 4183896"/>
                  <a:gd name="connsiteY54" fmla="*/ 1358639 h 4308073"/>
                  <a:gd name="connsiteX55" fmla="*/ 774899 w 4183896"/>
                  <a:gd name="connsiteY55" fmla="*/ 1308156 h 4308073"/>
                  <a:gd name="connsiteX56" fmla="*/ 988259 w 4183896"/>
                  <a:gd name="connsiteY56" fmla="*/ 888104 h 4308073"/>
                  <a:gd name="connsiteX57" fmla="*/ 1295916 w 4183896"/>
                  <a:gd name="connsiteY57" fmla="*/ 510914 h 4308073"/>
                  <a:gd name="connsiteX58" fmla="*/ 1341636 w 4183896"/>
                  <a:gd name="connsiteY58" fmla="*/ 459479 h 4308073"/>
                  <a:gd name="connsiteX59" fmla="*/ 730131 w 4183896"/>
                  <a:gd name="connsiteY59" fmla="*/ 1248149 h 4308073"/>
                  <a:gd name="connsiteX60" fmla="*/ 552966 w 4183896"/>
                  <a:gd name="connsiteY60" fmla="*/ 645216 h 4308073"/>
                  <a:gd name="connsiteX61" fmla="*/ 550109 w 4183896"/>
                  <a:gd name="connsiteY61" fmla="*/ 654741 h 4308073"/>
                  <a:gd name="connsiteX62" fmla="*/ 687269 w 4183896"/>
                  <a:gd name="connsiteY62" fmla="*/ 1290059 h 4308073"/>
                  <a:gd name="connsiteX63" fmla="*/ 686316 w 4183896"/>
                  <a:gd name="connsiteY63" fmla="*/ 1361496 h 4308073"/>
                  <a:gd name="connsiteX64" fmla="*/ 516771 w 4183896"/>
                  <a:gd name="connsiteY64" fmla="*/ 2136831 h 4308073"/>
                  <a:gd name="connsiteX65" fmla="*/ 494864 w 4183896"/>
                  <a:gd name="connsiteY65" fmla="*/ 2246369 h 4308073"/>
                  <a:gd name="connsiteX66" fmla="*/ 60524 w 4183896"/>
                  <a:gd name="connsiteY66" fmla="*/ 3179819 h 4308073"/>
                  <a:gd name="connsiteX67" fmla="*/ 1469 w 4183896"/>
                  <a:gd name="connsiteY67" fmla="*/ 4124699 h 4308073"/>
                  <a:gd name="connsiteX68" fmla="*/ 39569 w 4183896"/>
                  <a:gd name="connsiteY68" fmla="*/ 4159941 h 4308073"/>
                  <a:gd name="connsiteX69" fmla="*/ 753944 w 4183896"/>
                  <a:gd name="connsiteY69" fmla="*/ 4192326 h 4308073"/>
                  <a:gd name="connsiteX70" fmla="*/ 1497846 w 4183896"/>
                  <a:gd name="connsiteY70" fmla="*/ 4279004 h 4308073"/>
                  <a:gd name="connsiteX71" fmla="*/ 2246511 w 4183896"/>
                  <a:gd name="connsiteY71" fmla="*/ 4303769 h 4308073"/>
                  <a:gd name="connsiteX72" fmla="*/ 2431296 w 4183896"/>
                  <a:gd name="connsiteY72" fmla="*/ 4296149 h 4308073"/>
                  <a:gd name="connsiteX73" fmla="*/ 2479874 w 4183896"/>
                  <a:gd name="connsiteY73" fmla="*/ 4290434 h 4308073"/>
                  <a:gd name="connsiteX74" fmla="*/ 2854207 w 4183896"/>
                  <a:gd name="connsiteY74" fmla="*/ 4250429 h 4308073"/>
                  <a:gd name="connsiteX75" fmla="*/ 3626684 w 4183896"/>
                  <a:gd name="connsiteY75" fmla="*/ 4103744 h 4308073"/>
                  <a:gd name="connsiteX76" fmla="*/ 3650496 w 4183896"/>
                  <a:gd name="connsiteY76" fmla="*/ 4060881 h 4308073"/>
                  <a:gd name="connsiteX77" fmla="*/ 3495239 w 4183896"/>
                  <a:gd name="connsiteY77" fmla="*/ 3243636 h 4308073"/>
                  <a:gd name="connsiteX78" fmla="*/ 3554294 w 4183896"/>
                  <a:gd name="connsiteY78" fmla="*/ 2253036 h 4308073"/>
                  <a:gd name="connsiteX79" fmla="*/ 3804801 w 4183896"/>
                  <a:gd name="connsiteY79" fmla="*/ 1242434 h 4308073"/>
                  <a:gd name="connsiteX80" fmla="*/ 543441 w 4183896"/>
                  <a:gd name="connsiteY80" fmla="*/ 3553199 h 4308073"/>
                  <a:gd name="connsiteX81" fmla="*/ 302459 w 4183896"/>
                  <a:gd name="connsiteY81" fmla="*/ 3337934 h 4308073"/>
                  <a:gd name="connsiteX82" fmla="*/ 408186 w 4183896"/>
                  <a:gd name="connsiteY82" fmla="*/ 2648324 h 4308073"/>
                  <a:gd name="connsiteX83" fmla="*/ 484386 w 4183896"/>
                  <a:gd name="connsiteY83" fmla="*/ 2496876 h 4308073"/>
                  <a:gd name="connsiteX84" fmla="*/ 494864 w 4183896"/>
                  <a:gd name="connsiteY84" fmla="*/ 2484494 h 4308073"/>
                  <a:gd name="connsiteX85" fmla="*/ 561539 w 4183896"/>
                  <a:gd name="connsiteY85" fmla="*/ 3535101 h 4308073"/>
                  <a:gd name="connsiteX86" fmla="*/ 543441 w 4183896"/>
                  <a:gd name="connsiteY86" fmla="*/ 3553199 h 4308073"/>
                  <a:gd name="connsiteX87" fmla="*/ 732989 w 4183896"/>
                  <a:gd name="connsiteY87" fmla="*/ 1446269 h 4308073"/>
                  <a:gd name="connsiteX88" fmla="*/ 752039 w 4183896"/>
                  <a:gd name="connsiteY88" fmla="*/ 1478654 h 4308073"/>
                  <a:gd name="connsiteX89" fmla="*/ 876816 w 4183896"/>
                  <a:gd name="connsiteY89" fmla="*/ 1803456 h 4308073"/>
                  <a:gd name="connsiteX90" fmla="*/ 864434 w 4183896"/>
                  <a:gd name="connsiteY90" fmla="*/ 1852986 h 4308073"/>
                  <a:gd name="connsiteX91" fmla="*/ 674886 w 4183896"/>
                  <a:gd name="connsiteY91" fmla="*/ 2033009 h 4308073"/>
                  <a:gd name="connsiteX92" fmla="*/ 732989 w 4183896"/>
                  <a:gd name="connsiteY92" fmla="*/ 1446269 h 4308073"/>
                  <a:gd name="connsiteX93" fmla="*/ 1190189 w 4183896"/>
                  <a:gd name="connsiteY93" fmla="*/ 3287451 h 4308073"/>
                  <a:gd name="connsiteX94" fmla="*/ 1087319 w 4183896"/>
                  <a:gd name="connsiteY94" fmla="*/ 3595109 h 4308073"/>
                  <a:gd name="connsiteX95" fmla="*/ 986354 w 4183896"/>
                  <a:gd name="connsiteY95" fmla="*/ 3344601 h 4308073"/>
                  <a:gd name="connsiteX96" fmla="*/ 702509 w 4183896"/>
                  <a:gd name="connsiteY96" fmla="*/ 2333999 h 4308073"/>
                  <a:gd name="connsiteX97" fmla="*/ 688221 w 4183896"/>
                  <a:gd name="connsiteY97" fmla="*/ 2230176 h 4308073"/>
                  <a:gd name="connsiteX98" fmla="*/ 710129 w 4183896"/>
                  <a:gd name="connsiteY98" fmla="*/ 2148261 h 4308073"/>
                  <a:gd name="connsiteX99" fmla="*/ 897771 w 4183896"/>
                  <a:gd name="connsiteY99" fmla="*/ 1922519 h 4308073"/>
                  <a:gd name="connsiteX100" fmla="*/ 924441 w 4183896"/>
                  <a:gd name="connsiteY100" fmla="*/ 1927281 h 4308073"/>
                  <a:gd name="connsiteX101" fmla="*/ 1187331 w 4183896"/>
                  <a:gd name="connsiteY101" fmla="*/ 2733096 h 4308073"/>
                  <a:gd name="connsiteX102" fmla="*/ 1190189 w 4183896"/>
                  <a:gd name="connsiteY102" fmla="*/ 3287451 h 4308073"/>
                  <a:gd name="connsiteX103" fmla="*/ 2750384 w 4183896"/>
                  <a:gd name="connsiteY103" fmla="*/ 3603681 h 4308073"/>
                  <a:gd name="connsiteX104" fmla="*/ 2708474 w 4183896"/>
                  <a:gd name="connsiteY104" fmla="*/ 3560819 h 4308073"/>
                  <a:gd name="connsiteX105" fmla="*/ 2544644 w 4183896"/>
                  <a:gd name="connsiteY105" fmla="*/ 3353174 h 4308073"/>
                  <a:gd name="connsiteX106" fmla="*/ 2531309 w 4183896"/>
                  <a:gd name="connsiteY106" fmla="*/ 3325551 h 4308073"/>
                  <a:gd name="connsiteX107" fmla="*/ 2420819 w 4183896"/>
                  <a:gd name="connsiteY107" fmla="*/ 3037896 h 4308073"/>
                  <a:gd name="connsiteX108" fmla="*/ 2485589 w 4183896"/>
                  <a:gd name="connsiteY108" fmla="*/ 2578791 h 4308073"/>
                  <a:gd name="connsiteX109" fmla="*/ 2560836 w 4183896"/>
                  <a:gd name="connsiteY109" fmla="*/ 2400674 h 4308073"/>
                  <a:gd name="connsiteX110" fmla="*/ 2575124 w 4183896"/>
                  <a:gd name="connsiteY110" fmla="*/ 2420676 h 4308073"/>
                  <a:gd name="connsiteX111" fmla="*/ 2736096 w 4183896"/>
                  <a:gd name="connsiteY111" fmla="*/ 3169341 h 4308073"/>
                  <a:gd name="connsiteX112" fmla="*/ 2747526 w 4183896"/>
                  <a:gd name="connsiteY112" fmla="*/ 3325551 h 4308073"/>
                  <a:gd name="connsiteX113" fmla="*/ 2750384 w 4183896"/>
                  <a:gd name="connsiteY11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568331 w 4183896"/>
                  <a:gd name="connsiteY43" fmla="*/ 3669404 h 4308073"/>
                  <a:gd name="connsiteX44" fmla="*/ 1521659 w 4183896"/>
                  <a:gd name="connsiteY44" fmla="*/ 3243636 h 4308073"/>
                  <a:gd name="connsiteX45" fmla="*/ 1207334 w 4183896"/>
                  <a:gd name="connsiteY45" fmla="*/ 2306376 h 4308073"/>
                  <a:gd name="connsiteX46" fmla="*/ 994926 w 4183896"/>
                  <a:gd name="connsiteY46" fmla="*/ 1856796 h 4308073"/>
                  <a:gd name="connsiteX47" fmla="*/ 1003499 w 4183896"/>
                  <a:gd name="connsiteY47" fmla="*/ 1811076 h 4308073"/>
                  <a:gd name="connsiteX48" fmla="*/ 1102559 w 4183896"/>
                  <a:gd name="connsiteY48" fmla="*/ 1722494 h 4308073"/>
                  <a:gd name="connsiteX49" fmla="*/ 1255911 w 4183896"/>
                  <a:gd name="connsiteY49" fmla="*/ 1605336 h 4308073"/>
                  <a:gd name="connsiteX50" fmla="*/ 1222574 w 4183896"/>
                  <a:gd name="connsiteY50" fmla="*/ 1614861 h 4308073"/>
                  <a:gd name="connsiteX51" fmla="*/ 985401 w 4183896"/>
                  <a:gd name="connsiteY51" fmla="*/ 1758689 h 4308073"/>
                  <a:gd name="connsiteX52" fmla="*/ 944444 w 4183896"/>
                  <a:gd name="connsiteY52" fmla="*/ 1749164 h 4308073"/>
                  <a:gd name="connsiteX53" fmla="*/ 773946 w 4183896"/>
                  <a:gd name="connsiteY53" fmla="*/ 1358639 h 4308073"/>
                  <a:gd name="connsiteX54" fmla="*/ 774899 w 4183896"/>
                  <a:gd name="connsiteY54" fmla="*/ 1308156 h 4308073"/>
                  <a:gd name="connsiteX55" fmla="*/ 988259 w 4183896"/>
                  <a:gd name="connsiteY55" fmla="*/ 888104 h 4308073"/>
                  <a:gd name="connsiteX56" fmla="*/ 1295916 w 4183896"/>
                  <a:gd name="connsiteY56" fmla="*/ 510914 h 4308073"/>
                  <a:gd name="connsiteX57" fmla="*/ 1341636 w 4183896"/>
                  <a:gd name="connsiteY57" fmla="*/ 459479 h 4308073"/>
                  <a:gd name="connsiteX58" fmla="*/ 730131 w 4183896"/>
                  <a:gd name="connsiteY58" fmla="*/ 1248149 h 4308073"/>
                  <a:gd name="connsiteX59" fmla="*/ 552966 w 4183896"/>
                  <a:gd name="connsiteY59" fmla="*/ 645216 h 4308073"/>
                  <a:gd name="connsiteX60" fmla="*/ 550109 w 4183896"/>
                  <a:gd name="connsiteY60" fmla="*/ 654741 h 4308073"/>
                  <a:gd name="connsiteX61" fmla="*/ 687269 w 4183896"/>
                  <a:gd name="connsiteY61" fmla="*/ 1290059 h 4308073"/>
                  <a:gd name="connsiteX62" fmla="*/ 686316 w 4183896"/>
                  <a:gd name="connsiteY62" fmla="*/ 1361496 h 4308073"/>
                  <a:gd name="connsiteX63" fmla="*/ 516771 w 4183896"/>
                  <a:gd name="connsiteY63" fmla="*/ 2136831 h 4308073"/>
                  <a:gd name="connsiteX64" fmla="*/ 494864 w 4183896"/>
                  <a:gd name="connsiteY64" fmla="*/ 2246369 h 4308073"/>
                  <a:gd name="connsiteX65" fmla="*/ 60524 w 4183896"/>
                  <a:gd name="connsiteY65" fmla="*/ 3179819 h 4308073"/>
                  <a:gd name="connsiteX66" fmla="*/ 1469 w 4183896"/>
                  <a:gd name="connsiteY66" fmla="*/ 4124699 h 4308073"/>
                  <a:gd name="connsiteX67" fmla="*/ 39569 w 4183896"/>
                  <a:gd name="connsiteY67" fmla="*/ 4159941 h 4308073"/>
                  <a:gd name="connsiteX68" fmla="*/ 753944 w 4183896"/>
                  <a:gd name="connsiteY68" fmla="*/ 4192326 h 4308073"/>
                  <a:gd name="connsiteX69" fmla="*/ 1497846 w 4183896"/>
                  <a:gd name="connsiteY69" fmla="*/ 4279004 h 4308073"/>
                  <a:gd name="connsiteX70" fmla="*/ 2246511 w 4183896"/>
                  <a:gd name="connsiteY70" fmla="*/ 4303769 h 4308073"/>
                  <a:gd name="connsiteX71" fmla="*/ 2431296 w 4183896"/>
                  <a:gd name="connsiteY71" fmla="*/ 4296149 h 4308073"/>
                  <a:gd name="connsiteX72" fmla="*/ 2479874 w 4183896"/>
                  <a:gd name="connsiteY72" fmla="*/ 4290434 h 4308073"/>
                  <a:gd name="connsiteX73" fmla="*/ 2854207 w 4183896"/>
                  <a:gd name="connsiteY73" fmla="*/ 4250429 h 4308073"/>
                  <a:gd name="connsiteX74" fmla="*/ 3626684 w 4183896"/>
                  <a:gd name="connsiteY74" fmla="*/ 4103744 h 4308073"/>
                  <a:gd name="connsiteX75" fmla="*/ 3650496 w 4183896"/>
                  <a:gd name="connsiteY75" fmla="*/ 4060881 h 4308073"/>
                  <a:gd name="connsiteX76" fmla="*/ 3495239 w 4183896"/>
                  <a:gd name="connsiteY76" fmla="*/ 3243636 h 4308073"/>
                  <a:gd name="connsiteX77" fmla="*/ 3554294 w 4183896"/>
                  <a:gd name="connsiteY77" fmla="*/ 2253036 h 4308073"/>
                  <a:gd name="connsiteX78" fmla="*/ 3804801 w 4183896"/>
                  <a:gd name="connsiteY78" fmla="*/ 1242434 h 4308073"/>
                  <a:gd name="connsiteX79" fmla="*/ 543441 w 4183896"/>
                  <a:gd name="connsiteY79" fmla="*/ 3553199 h 4308073"/>
                  <a:gd name="connsiteX80" fmla="*/ 302459 w 4183896"/>
                  <a:gd name="connsiteY80" fmla="*/ 3337934 h 4308073"/>
                  <a:gd name="connsiteX81" fmla="*/ 408186 w 4183896"/>
                  <a:gd name="connsiteY81" fmla="*/ 2648324 h 4308073"/>
                  <a:gd name="connsiteX82" fmla="*/ 484386 w 4183896"/>
                  <a:gd name="connsiteY82" fmla="*/ 2496876 h 4308073"/>
                  <a:gd name="connsiteX83" fmla="*/ 494864 w 4183896"/>
                  <a:gd name="connsiteY83" fmla="*/ 2484494 h 4308073"/>
                  <a:gd name="connsiteX84" fmla="*/ 561539 w 4183896"/>
                  <a:gd name="connsiteY84" fmla="*/ 3535101 h 4308073"/>
                  <a:gd name="connsiteX85" fmla="*/ 543441 w 4183896"/>
                  <a:gd name="connsiteY85" fmla="*/ 3553199 h 4308073"/>
                  <a:gd name="connsiteX86" fmla="*/ 732989 w 4183896"/>
                  <a:gd name="connsiteY86" fmla="*/ 1446269 h 4308073"/>
                  <a:gd name="connsiteX87" fmla="*/ 752039 w 4183896"/>
                  <a:gd name="connsiteY87" fmla="*/ 1478654 h 4308073"/>
                  <a:gd name="connsiteX88" fmla="*/ 876816 w 4183896"/>
                  <a:gd name="connsiteY88" fmla="*/ 1803456 h 4308073"/>
                  <a:gd name="connsiteX89" fmla="*/ 864434 w 4183896"/>
                  <a:gd name="connsiteY89" fmla="*/ 1852986 h 4308073"/>
                  <a:gd name="connsiteX90" fmla="*/ 674886 w 4183896"/>
                  <a:gd name="connsiteY90" fmla="*/ 2033009 h 4308073"/>
                  <a:gd name="connsiteX91" fmla="*/ 732989 w 4183896"/>
                  <a:gd name="connsiteY91" fmla="*/ 1446269 h 4308073"/>
                  <a:gd name="connsiteX92" fmla="*/ 1190189 w 4183896"/>
                  <a:gd name="connsiteY92" fmla="*/ 3287451 h 4308073"/>
                  <a:gd name="connsiteX93" fmla="*/ 1087319 w 4183896"/>
                  <a:gd name="connsiteY93" fmla="*/ 3595109 h 4308073"/>
                  <a:gd name="connsiteX94" fmla="*/ 986354 w 4183896"/>
                  <a:gd name="connsiteY94" fmla="*/ 3344601 h 4308073"/>
                  <a:gd name="connsiteX95" fmla="*/ 702509 w 4183896"/>
                  <a:gd name="connsiteY95" fmla="*/ 2333999 h 4308073"/>
                  <a:gd name="connsiteX96" fmla="*/ 688221 w 4183896"/>
                  <a:gd name="connsiteY96" fmla="*/ 2230176 h 4308073"/>
                  <a:gd name="connsiteX97" fmla="*/ 710129 w 4183896"/>
                  <a:gd name="connsiteY97" fmla="*/ 2148261 h 4308073"/>
                  <a:gd name="connsiteX98" fmla="*/ 897771 w 4183896"/>
                  <a:gd name="connsiteY98" fmla="*/ 1922519 h 4308073"/>
                  <a:gd name="connsiteX99" fmla="*/ 924441 w 4183896"/>
                  <a:gd name="connsiteY99" fmla="*/ 1927281 h 4308073"/>
                  <a:gd name="connsiteX100" fmla="*/ 1187331 w 4183896"/>
                  <a:gd name="connsiteY100" fmla="*/ 2733096 h 4308073"/>
                  <a:gd name="connsiteX101" fmla="*/ 1190189 w 4183896"/>
                  <a:gd name="connsiteY101" fmla="*/ 3287451 h 4308073"/>
                  <a:gd name="connsiteX102" fmla="*/ 2750384 w 4183896"/>
                  <a:gd name="connsiteY102" fmla="*/ 3603681 h 4308073"/>
                  <a:gd name="connsiteX103" fmla="*/ 2708474 w 4183896"/>
                  <a:gd name="connsiteY103" fmla="*/ 3560819 h 4308073"/>
                  <a:gd name="connsiteX104" fmla="*/ 2544644 w 4183896"/>
                  <a:gd name="connsiteY104" fmla="*/ 3353174 h 4308073"/>
                  <a:gd name="connsiteX105" fmla="*/ 2531309 w 4183896"/>
                  <a:gd name="connsiteY105" fmla="*/ 3325551 h 4308073"/>
                  <a:gd name="connsiteX106" fmla="*/ 2420819 w 4183896"/>
                  <a:gd name="connsiteY106" fmla="*/ 3037896 h 4308073"/>
                  <a:gd name="connsiteX107" fmla="*/ 2485589 w 4183896"/>
                  <a:gd name="connsiteY107" fmla="*/ 2578791 h 4308073"/>
                  <a:gd name="connsiteX108" fmla="*/ 2560836 w 4183896"/>
                  <a:gd name="connsiteY108" fmla="*/ 2400674 h 4308073"/>
                  <a:gd name="connsiteX109" fmla="*/ 2575124 w 4183896"/>
                  <a:gd name="connsiteY109" fmla="*/ 2420676 h 4308073"/>
                  <a:gd name="connsiteX110" fmla="*/ 2736096 w 4183896"/>
                  <a:gd name="connsiteY110" fmla="*/ 3169341 h 4308073"/>
                  <a:gd name="connsiteX111" fmla="*/ 2747526 w 4183896"/>
                  <a:gd name="connsiteY111" fmla="*/ 3325551 h 4308073"/>
                  <a:gd name="connsiteX112" fmla="*/ 2750384 w 4183896"/>
                  <a:gd name="connsiteY112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568331 w 4183896"/>
                  <a:gd name="connsiteY42" fmla="*/ 3669404 h 4308073"/>
                  <a:gd name="connsiteX43" fmla="*/ 1521659 w 4183896"/>
                  <a:gd name="connsiteY43" fmla="*/ 3243636 h 4308073"/>
                  <a:gd name="connsiteX44" fmla="*/ 1207334 w 4183896"/>
                  <a:gd name="connsiteY44" fmla="*/ 2306376 h 4308073"/>
                  <a:gd name="connsiteX45" fmla="*/ 994926 w 4183896"/>
                  <a:gd name="connsiteY45" fmla="*/ 1856796 h 4308073"/>
                  <a:gd name="connsiteX46" fmla="*/ 1003499 w 4183896"/>
                  <a:gd name="connsiteY46" fmla="*/ 1811076 h 4308073"/>
                  <a:gd name="connsiteX47" fmla="*/ 1102559 w 4183896"/>
                  <a:gd name="connsiteY47" fmla="*/ 1722494 h 4308073"/>
                  <a:gd name="connsiteX48" fmla="*/ 1255911 w 4183896"/>
                  <a:gd name="connsiteY48" fmla="*/ 1605336 h 4308073"/>
                  <a:gd name="connsiteX49" fmla="*/ 1222574 w 4183896"/>
                  <a:gd name="connsiteY49" fmla="*/ 1614861 h 4308073"/>
                  <a:gd name="connsiteX50" fmla="*/ 985401 w 4183896"/>
                  <a:gd name="connsiteY50" fmla="*/ 1758689 h 4308073"/>
                  <a:gd name="connsiteX51" fmla="*/ 944444 w 4183896"/>
                  <a:gd name="connsiteY51" fmla="*/ 1749164 h 4308073"/>
                  <a:gd name="connsiteX52" fmla="*/ 773946 w 4183896"/>
                  <a:gd name="connsiteY52" fmla="*/ 1358639 h 4308073"/>
                  <a:gd name="connsiteX53" fmla="*/ 774899 w 4183896"/>
                  <a:gd name="connsiteY53" fmla="*/ 1308156 h 4308073"/>
                  <a:gd name="connsiteX54" fmla="*/ 988259 w 4183896"/>
                  <a:gd name="connsiteY54" fmla="*/ 888104 h 4308073"/>
                  <a:gd name="connsiteX55" fmla="*/ 1295916 w 4183896"/>
                  <a:gd name="connsiteY55" fmla="*/ 510914 h 4308073"/>
                  <a:gd name="connsiteX56" fmla="*/ 1341636 w 4183896"/>
                  <a:gd name="connsiteY56" fmla="*/ 459479 h 4308073"/>
                  <a:gd name="connsiteX57" fmla="*/ 730131 w 4183896"/>
                  <a:gd name="connsiteY57" fmla="*/ 1248149 h 4308073"/>
                  <a:gd name="connsiteX58" fmla="*/ 552966 w 4183896"/>
                  <a:gd name="connsiteY58" fmla="*/ 645216 h 4308073"/>
                  <a:gd name="connsiteX59" fmla="*/ 550109 w 4183896"/>
                  <a:gd name="connsiteY59" fmla="*/ 654741 h 4308073"/>
                  <a:gd name="connsiteX60" fmla="*/ 687269 w 4183896"/>
                  <a:gd name="connsiteY60" fmla="*/ 1290059 h 4308073"/>
                  <a:gd name="connsiteX61" fmla="*/ 686316 w 4183896"/>
                  <a:gd name="connsiteY61" fmla="*/ 1361496 h 4308073"/>
                  <a:gd name="connsiteX62" fmla="*/ 516771 w 4183896"/>
                  <a:gd name="connsiteY62" fmla="*/ 2136831 h 4308073"/>
                  <a:gd name="connsiteX63" fmla="*/ 494864 w 4183896"/>
                  <a:gd name="connsiteY63" fmla="*/ 2246369 h 4308073"/>
                  <a:gd name="connsiteX64" fmla="*/ 60524 w 4183896"/>
                  <a:gd name="connsiteY64" fmla="*/ 3179819 h 4308073"/>
                  <a:gd name="connsiteX65" fmla="*/ 1469 w 4183896"/>
                  <a:gd name="connsiteY65" fmla="*/ 4124699 h 4308073"/>
                  <a:gd name="connsiteX66" fmla="*/ 39569 w 4183896"/>
                  <a:gd name="connsiteY66" fmla="*/ 4159941 h 4308073"/>
                  <a:gd name="connsiteX67" fmla="*/ 753944 w 4183896"/>
                  <a:gd name="connsiteY67" fmla="*/ 4192326 h 4308073"/>
                  <a:gd name="connsiteX68" fmla="*/ 1497846 w 4183896"/>
                  <a:gd name="connsiteY68" fmla="*/ 4279004 h 4308073"/>
                  <a:gd name="connsiteX69" fmla="*/ 2246511 w 4183896"/>
                  <a:gd name="connsiteY69" fmla="*/ 4303769 h 4308073"/>
                  <a:gd name="connsiteX70" fmla="*/ 2431296 w 4183896"/>
                  <a:gd name="connsiteY70" fmla="*/ 4296149 h 4308073"/>
                  <a:gd name="connsiteX71" fmla="*/ 2479874 w 4183896"/>
                  <a:gd name="connsiteY71" fmla="*/ 4290434 h 4308073"/>
                  <a:gd name="connsiteX72" fmla="*/ 2854207 w 4183896"/>
                  <a:gd name="connsiteY72" fmla="*/ 4250429 h 4308073"/>
                  <a:gd name="connsiteX73" fmla="*/ 3626684 w 4183896"/>
                  <a:gd name="connsiteY73" fmla="*/ 4103744 h 4308073"/>
                  <a:gd name="connsiteX74" fmla="*/ 3650496 w 4183896"/>
                  <a:gd name="connsiteY74" fmla="*/ 4060881 h 4308073"/>
                  <a:gd name="connsiteX75" fmla="*/ 3495239 w 4183896"/>
                  <a:gd name="connsiteY75" fmla="*/ 3243636 h 4308073"/>
                  <a:gd name="connsiteX76" fmla="*/ 3554294 w 4183896"/>
                  <a:gd name="connsiteY76" fmla="*/ 2253036 h 4308073"/>
                  <a:gd name="connsiteX77" fmla="*/ 3804801 w 4183896"/>
                  <a:gd name="connsiteY77" fmla="*/ 1242434 h 4308073"/>
                  <a:gd name="connsiteX78" fmla="*/ 543441 w 4183896"/>
                  <a:gd name="connsiteY78" fmla="*/ 3553199 h 4308073"/>
                  <a:gd name="connsiteX79" fmla="*/ 302459 w 4183896"/>
                  <a:gd name="connsiteY79" fmla="*/ 3337934 h 4308073"/>
                  <a:gd name="connsiteX80" fmla="*/ 408186 w 4183896"/>
                  <a:gd name="connsiteY80" fmla="*/ 2648324 h 4308073"/>
                  <a:gd name="connsiteX81" fmla="*/ 484386 w 4183896"/>
                  <a:gd name="connsiteY81" fmla="*/ 2496876 h 4308073"/>
                  <a:gd name="connsiteX82" fmla="*/ 494864 w 4183896"/>
                  <a:gd name="connsiteY82" fmla="*/ 2484494 h 4308073"/>
                  <a:gd name="connsiteX83" fmla="*/ 561539 w 4183896"/>
                  <a:gd name="connsiteY83" fmla="*/ 3535101 h 4308073"/>
                  <a:gd name="connsiteX84" fmla="*/ 543441 w 4183896"/>
                  <a:gd name="connsiteY84" fmla="*/ 3553199 h 4308073"/>
                  <a:gd name="connsiteX85" fmla="*/ 732989 w 4183896"/>
                  <a:gd name="connsiteY85" fmla="*/ 1446269 h 4308073"/>
                  <a:gd name="connsiteX86" fmla="*/ 752039 w 4183896"/>
                  <a:gd name="connsiteY86" fmla="*/ 1478654 h 4308073"/>
                  <a:gd name="connsiteX87" fmla="*/ 876816 w 4183896"/>
                  <a:gd name="connsiteY87" fmla="*/ 1803456 h 4308073"/>
                  <a:gd name="connsiteX88" fmla="*/ 864434 w 4183896"/>
                  <a:gd name="connsiteY88" fmla="*/ 1852986 h 4308073"/>
                  <a:gd name="connsiteX89" fmla="*/ 674886 w 4183896"/>
                  <a:gd name="connsiteY89" fmla="*/ 2033009 h 4308073"/>
                  <a:gd name="connsiteX90" fmla="*/ 732989 w 4183896"/>
                  <a:gd name="connsiteY90" fmla="*/ 1446269 h 4308073"/>
                  <a:gd name="connsiteX91" fmla="*/ 1190189 w 4183896"/>
                  <a:gd name="connsiteY91" fmla="*/ 3287451 h 4308073"/>
                  <a:gd name="connsiteX92" fmla="*/ 1087319 w 4183896"/>
                  <a:gd name="connsiteY92" fmla="*/ 3595109 h 4308073"/>
                  <a:gd name="connsiteX93" fmla="*/ 986354 w 4183896"/>
                  <a:gd name="connsiteY93" fmla="*/ 3344601 h 4308073"/>
                  <a:gd name="connsiteX94" fmla="*/ 702509 w 4183896"/>
                  <a:gd name="connsiteY94" fmla="*/ 2333999 h 4308073"/>
                  <a:gd name="connsiteX95" fmla="*/ 688221 w 4183896"/>
                  <a:gd name="connsiteY95" fmla="*/ 2230176 h 4308073"/>
                  <a:gd name="connsiteX96" fmla="*/ 710129 w 4183896"/>
                  <a:gd name="connsiteY96" fmla="*/ 2148261 h 4308073"/>
                  <a:gd name="connsiteX97" fmla="*/ 897771 w 4183896"/>
                  <a:gd name="connsiteY97" fmla="*/ 1922519 h 4308073"/>
                  <a:gd name="connsiteX98" fmla="*/ 924441 w 4183896"/>
                  <a:gd name="connsiteY98" fmla="*/ 1927281 h 4308073"/>
                  <a:gd name="connsiteX99" fmla="*/ 1187331 w 4183896"/>
                  <a:gd name="connsiteY99" fmla="*/ 2733096 h 4308073"/>
                  <a:gd name="connsiteX100" fmla="*/ 1190189 w 4183896"/>
                  <a:gd name="connsiteY100" fmla="*/ 3287451 h 4308073"/>
                  <a:gd name="connsiteX101" fmla="*/ 2750384 w 4183896"/>
                  <a:gd name="connsiteY101" fmla="*/ 3603681 h 4308073"/>
                  <a:gd name="connsiteX102" fmla="*/ 2708474 w 4183896"/>
                  <a:gd name="connsiteY102" fmla="*/ 3560819 h 4308073"/>
                  <a:gd name="connsiteX103" fmla="*/ 2544644 w 4183896"/>
                  <a:gd name="connsiteY103" fmla="*/ 3353174 h 4308073"/>
                  <a:gd name="connsiteX104" fmla="*/ 2531309 w 4183896"/>
                  <a:gd name="connsiteY104" fmla="*/ 3325551 h 4308073"/>
                  <a:gd name="connsiteX105" fmla="*/ 2420819 w 4183896"/>
                  <a:gd name="connsiteY105" fmla="*/ 3037896 h 4308073"/>
                  <a:gd name="connsiteX106" fmla="*/ 2485589 w 4183896"/>
                  <a:gd name="connsiteY106" fmla="*/ 2578791 h 4308073"/>
                  <a:gd name="connsiteX107" fmla="*/ 2560836 w 4183896"/>
                  <a:gd name="connsiteY107" fmla="*/ 2400674 h 4308073"/>
                  <a:gd name="connsiteX108" fmla="*/ 2575124 w 4183896"/>
                  <a:gd name="connsiteY108" fmla="*/ 2420676 h 4308073"/>
                  <a:gd name="connsiteX109" fmla="*/ 2736096 w 4183896"/>
                  <a:gd name="connsiteY109" fmla="*/ 3169341 h 4308073"/>
                  <a:gd name="connsiteX110" fmla="*/ 2747526 w 4183896"/>
                  <a:gd name="connsiteY110" fmla="*/ 3325551 h 4308073"/>
                  <a:gd name="connsiteX111" fmla="*/ 2750384 w 4183896"/>
                  <a:gd name="connsiteY111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568331 w 4183896"/>
                  <a:gd name="connsiteY42" fmla="*/ 3669404 h 4308073"/>
                  <a:gd name="connsiteX43" fmla="*/ 1521659 w 4183896"/>
                  <a:gd name="connsiteY43" fmla="*/ 3243636 h 4308073"/>
                  <a:gd name="connsiteX44" fmla="*/ 1207334 w 4183896"/>
                  <a:gd name="connsiteY44" fmla="*/ 2306376 h 4308073"/>
                  <a:gd name="connsiteX45" fmla="*/ 994926 w 4183896"/>
                  <a:gd name="connsiteY45" fmla="*/ 1856796 h 4308073"/>
                  <a:gd name="connsiteX46" fmla="*/ 1003499 w 4183896"/>
                  <a:gd name="connsiteY46" fmla="*/ 1811076 h 4308073"/>
                  <a:gd name="connsiteX47" fmla="*/ 1102559 w 4183896"/>
                  <a:gd name="connsiteY47" fmla="*/ 1722494 h 4308073"/>
                  <a:gd name="connsiteX48" fmla="*/ 1255911 w 4183896"/>
                  <a:gd name="connsiteY48" fmla="*/ 1605336 h 4308073"/>
                  <a:gd name="connsiteX49" fmla="*/ 1222574 w 4183896"/>
                  <a:gd name="connsiteY49" fmla="*/ 1614861 h 4308073"/>
                  <a:gd name="connsiteX50" fmla="*/ 985401 w 4183896"/>
                  <a:gd name="connsiteY50" fmla="*/ 1758689 h 4308073"/>
                  <a:gd name="connsiteX51" fmla="*/ 944444 w 4183896"/>
                  <a:gd name="connsiteY51" fmla="*/ 1749164 h 4308073"/>
                  <a:gd name="connsiteX52" fmla="*/ 773946 w 4183896"/>
                  <a:gd name="connsiteY52" fmla="*/ 1358639 h 4308073"/>
                  <a:gd name="connsiteX53" fmla="*/ 774899 w 4183896"/>
                  <a:gd name="connsiteY53" fmla="*/ 1308156 h 4308073"/>
                  <a:gd name="connsiteX54" fmla="*/ 988259 w 4183896"/>
                  <a:gd name="connsiteY54" fmla="*/ 888104 h 4308073"/>
                  <a:gd name="connsiteX55" fmla="*/ 1295916 w 4183896"/>
                  <a:gd name="connsiteY55" fmla="*/ 510914 h 4308073"/>
                  <a:gd name="connsiteX56" fmla="*/ 1341636 w 4183896"/>
                  <a:gd name="connsiteY56" fmla="*/ 459479 h 4308073"/>
                  <a:gd name="connsiteX57" fmla="*/ 730131 w 4183896"/>
                  <a:gd name="connsiteY57" fmla="*/ 1248149 h 4308073"/>
                  <a:gd name="connsiteX58" fmla="*/ 552966 w 4183896"/>
                  <a:gd name="connsiteY58" fmla="*/ 645216 h 4308073"/>
                  <a:gd name="connsiteX59" fmla="*/ 550109 w 4183896"/>
                  <a:gd name="connsiteY59" fmla="*/ 654741 h 4308073"/>
                  <a:gd name="connsiteX60" fmla="*/ 687269 w 4183896"/>
                  <a:gd name="connsiteY60" fmla="*/ 1290059 h 4308073"/>
                  <a:gd name="connsiteX61" fmla="*/ 686316 w 4183896"/>
                  <a:gd name="connsiteY61" fmla="*/ 1361496 h 4308073"/>
                  <a:gd name="connsiteX62" fmla="*/ 516771 w 4183896"/>
                  <a:gd name="connsiteY62" fmla="*/ 2136831 h 4308073"/>
                  <a:gd name="connsiteX63" fmla="*/ 494864 w 4183896"/>
                  <a:gd name="connsiteY63" fmla="*/ 2246369 h 4308073"/>
                  <a:gd name="connsiteX64" fmla="*/ 60524 w 4183896"/>
                  <a:gd name="connsiteY64" fmla="*/ 3179819 h 4308073"/>
                  <a:gd name="connsiteX65" fmla="*/ 1469 w 4183896"/>
                  <a:gd name="connsiteY65" fmla="*/ 4124699 h 4308073"/>
                  <a:gd name="connsiteX66" fmla="*/ 39569 w 4183896"/>
                  <a:gd name="connsiteY66" fmla="*/ 4159941 h 4308073"/>
                  <a:gd name="connsiteX67" fmla="*/ 753944 w 4183896"/>
                  <a:gd name="connsiteY67" fmla="*/ 4192326 h 4308073"/>
                  <a:gd name="connsiteX68" fmla="*/ 1497846 w 4183896"/>
                  <a:gd name="connsiteY68" fmla="*/ 4279004 h 4308073"/>
                  <a:gd name="connsiteX69" fmla="*/ 2246511 w 4183896"/>
                  <a:gd name="connsiteY69" fmla="*/ 4303769 h 4308073"/>
                  <a:gd name="connsiteX70" fmla="*/ 2431296 w 4183896"/>
                  <a:gd name="connsiteY70" fmla="*/ 4296149 h 4308073"/>
                  <a:gd name="connsiteX71" fmla="*/ 2479874 w 4183896"/>
                  <a:gd name="connsiteY71" fmla="*/ 4290434 h 4308073"/>
                  <a:gd name="connsiteX72" fmla="*/ 2854207 w 4183896"/>
                  <a:gd name="connsiteY72" fmla="*/ 4250429 h 4308073"/>
                  <a:gd name="connsiteX73" fmla="*/ 3626684 w 4183896"/>
                  <a:gd name="connsiteY73" fmla="*/ 4103744 h 4308073"/>
                  <a:gd name="connsiteX74" fmla="*/ 3650496 w 4183896"/>
                  <a:gd name="connsiteY74" fmla="*/ 4060881 h 4308073"/>
                  <a:gd name="connsiteX75" fmla="*/ 3495239 w 4183896"/>
                  <a:gd name="connsiteY75" fmla="*/ 3243636 h 4308073"/>
                  <a:gd name="connsiteX76" fmla="*/ 3554294 w 4183896"/>
                  <a:gd name="connsiteY76" fmla="*/ 2253036 h 4308073"/>
                  <a:gd name="connsiteX77" fmla="*/ 3804801 w 4183896"/>
                  <a:gd name="connsiteY77" fmla="*/ 1242434 h 4308073"/>
                  <a:gd name="connsiteX78" fmla="*/ 543441 w 4183896"/>
                  <a:gd name="connsiteY78" fmla="*/ 3553199 h 4308073"/>
                  <a:gd name="connsiteX79" fmla="*/ 302459 w 4183896"/>
                  <a:gd name="connsiteY79" fmla="*/ 3337934 h 4308073"/>
                  <a:gd name="connsiteX80" fmla="*/ 408186 w 4183896"/>
                  <a:gd name="connsiteY80" fmla="*/ 2648324 h 4308073"/>
                  <a:gd name="connsiteX81" fmla="*/ 484386 w 4183896"/>
                  <a:gd name="connsiteY81" fmla="*/ 2496876 h 4308073"/>
                  <a:gd name="connsiteX82" fmla="*/ 494864 w 4183896"/>
                  <a:gd name="connsiteY82" fmla="*/ 2484494 h 4308073"/>
                  <a:gd name="connsiteX83" fmla="*/ 561539 w 4183896"/>
                  <a:gd name="connsiteY83" fmla="*/ 3535101 h 4308073"/>
                  <a:gd name="connsiteX84" fmla="*/ 543441 w 4183896"/>
                  <a:gd name="connsiteY84" fmla="*/ 3553199 h 4308073"/>
                  <a:gd name="connsiteX85" fmla="*/ 732989 w 4183896"/>
                  <a:gd name="connsiteY85" fmla="*/ 1446269 h 4308073"/>
                  <a:gd name="connsiteX86" fmla="*/ 752039 w 4183896"/>
                  <a:gd name="connsiteY86" fmla="*/ 1478654 h 4308073"/>
                  <a:gd name="connsiteX87" fmla="*/ 876816 w 4183896"/>
                  <a:gd name="connsiteY87" fmla="*/ 1803456 h 4308073"/>
                  <a:gd name="connsiteX88" fmla="*/ 864434 w 4183896"/>
                  <a:gd name="connsiteY88" fmla="*/ 1852986 h 4308073"/>
                  <a:gd name="connsiteX89" fmla="*/ 674886 w 4183896"/>
                  <a:gd name="connsiteY89" fmla="*/ 2033009 h 4308073"/>
                  <a:gd name="connsiteX90" fmla="*/ 732989 w 4183896"/>
                  <a:gd name="connsiteY90" fmla="*/ 1446269 h 4308073"/>
                  <a:gd name="connsiteX91" fmla="*/ 1190189 w 4183896"/>
                  <a:gd name="connsiteY91" fmla="*/ 3287451 h 4308073"/>
                  <a:gd name="connsiteX92" fmla="*/ 1087319 w 4183896"/>
                  <a:gd name="connsiteY92" fmla="*/ 3595109 h 4308073"/>
                  <a:gd name="connsiteX93" fmla="*/ 986354 w 4183896"/>
                  <a:gd name="connsiteY93" fmla="*/ 3344601 h 4308073"/>
                  <a:gd name="connsiteX94" fmla="*/ 702509 w 4183896"/>
                  <a:gd name="connsiteY94" fmla="*/ 2333999 h 4308073"/>
                  <a:gd name="connsiteX95" fmla="*/ 688221 w 4183896"/>
                  <a:gd name="connsiteY95" fmla="*/ 2230176 h 4308073"/>
                  <a:gd name="connsiteX96" fmla="*/ 710129 w 4183896"/>
                  <a:gd name="connsiteY96" fmla="*/ 2148261 h 4308073"/>
                  <a:gd name="connsiteX97" fmla="*/ 897771 w 4183896"/>
                  <a:gd name="connsiteY97" fmla="*/ 1922519 h 4308073"/>
                  <a:gd name="connsiteX98" fmla="*/ 924441 w 4183896"/>
                  <a:gd name="connsiteY98" fmla="*/ 1927281 h 4308073"/>
                  <a:gd name="connsiteX99" fmla="*/ 1187331 w 4183896"/>
                  <a:gd name="connsiteY99" fmla="*/ 2733096 h 4308073"/>
                  <a:gd name="connsiteX100" fmla="*/ 1190189 w 4183896"/>
                  <a:gd name="connsiteY100" fmla="*/ 3287451 h 4308073"/>
                  <a:gd name="connsiteX101" fmla="*/ 2750384 w 4183896"/>
                  <a:gd name="connsiteY101" fmla="*/ 3603681 h 4308073"/>
                  <a:gd name="connsiteX102" fmla="*/ 2708474 w 4183896"/>
                  <a:gd name="connsiteY102" fmla="*/ 3560819 h 4308073"/>
                  <a:gd name="connsiteX103" fmla="*/ 2544644 w 4183896"/>
                  <a:gd name="connsiteY103" fmla="*/ 3353174 h 4308073"/>
                  <a:gd name="connsiteX104" fmla="*/ 2531309 w 4183896"/>
                  <a:gd name="connsiteY104" fmla="*/ 3325551 h 4308073"/>
                  <a:gd name="connsiteX105" fmla="*/ 2420819 w 4183896"/>
                  <a:gd name="connsiteY105" fmla="*/ 3037896 h 4308073"/>
                  <a:gd name="connsiteX106" fmla="*/ 2485589 w 4183896"/>
                  <a:gd name="connsiteY106" fmla="*/ 2578791 h 4308073"/>
                  <a:gd name="connsiteX107" fmla="*/ 2560836 w 4183896"/>
                  <a:gd name="connsiteY107" fmla="*/ 2400674 h 4308073"/>
                  <a:gd name="connsiteX108" fmla="*/ 2575124 w 4183896"/>
                  <a:gd name="connsiteY108" fmla="*/ 2420676 h 4308073"/>
                  <a:gd name="connsiteX109" fmla="*/ 2736096 w 4183896"/>
                  <a:gd name="connsiteY109" fmla="*/ 3169341 h 4308073"/>
                  <a:gd name="connsiteX110" fmla="*/ 2747526 w 4183896"/>
                  <a:gd name="connsiteY110" fmla="*/ 3325551 h 4308073"/>
                  <a:gd name="connsiteX111" fmla="*/ 2750384 w 4183896"/>
                  <a:gd name="connsiteY111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1988384 w 4183896"/>
                  <a:gd name="connsiteY35" fmla="*/ 3118859 h 4308073"/>
                  <a:gd name="connsiteX36" fmla="*/ 1567379 w 4183896"/>
                  <a:gd name="connsiteY36" fmla="*/ 1388166 h 4308073"/>
                  <a:gd name="connsiteX37" fmla="*/ 1482606 w 4183896"/>
                  <a:gd name="connsiteY37" fmla="*/ 1119561 h 4308073"/>
                  <a:gd name="connsiteX38" fmla="*/ 1483559 w 4183896"/>
                  <a:gd name="connsiteY38" fmla="*/ 1150994 h 4308073"/>
                  <a:gd name="connsiteX39" fmla="*/ 1682631 w 4183896"/>
                  <a:gd name="connsiteY39" fmla="*/ 2190171 h 4308073"/>
                  <a:gd name="connsiteX40" fmla="*/ 1747401 w 4183896"/>
                  <a:gd name="connsiteY40" fmla="*/ 3099809 h 4308073"/>
                  <a:gd name="connsiteX41" fmla="*/ 1568331 w 4183896"/>
                  <a:gd name="connsiteY41" fmla="*/ 3669404 h 4308073"/>
                  <a:gd name="connsiteX42" fmla="*/ 1521659 w 4183896"/>
                  <a:gd name="connsiteY42" fmla="*/ 3243636 h 4308073"/>
                  <a:gd name="connsiteX43" fmla="*/ 1207334 w 4183896"/>
                  <a:gd name="connsiteY43" fmla="*/ 2306376 h 4308073"/>
                  <a:gd name="connsiteX44" fmla="*/ 994926 w 4183896"/>
                  <a:gd name="connsiteY44" fmla="*/ 1856796 h 4308073"/>
                  <a:gd name="connsiteX45" fmla="*/ 1003499 w 4183896"/>
                  <a:gd name="connsiteY45" fmla="*/ 1811076 h 4308073"/>
                  <a:gd name="connsiteX46" fmla="*/ 1102559 w 4183896"/>
                  <a:gd name="connsiteY46" fmla="*/ 1722494 h 4308073"/>
                  <a:gd name="connsiteX47" fmla="*/ 1255911 w 4183896"/>
                  <a:gd name="connsiteY47" fmla="*/ 1605336 h 4308073"/>
                  <a:gd name="connsiteX48" fmla="*/ 1222574 w 4183896"/>
                  <a:gd name="connsiteY48" fmla="*/ 1614861 h 4308073"/>
                  <a:gd name="connsiteX49" fmla="*/ 985401 w 4183896"/>
                  <a:gd name="connsiteY49" fmla="*/ 1758689 h 4308073"/>
                  <a:gd name="connsiteX50" fmla="*/ 944444 w 4183896"/>
                  <a:gd name="connsiteY50" fmla="*/ 1749164 h 4308073"/>
                  <a:gd name="connsiteX51" fmla="*/ 773946 w 4183896"/>
                  <a:gd name="connsiteY51" fmla="*/ 1358639 h 4308073"/>
                  <a:gd name="connsiteX52" fmla="*/ 774899 w 4183896"/>
                  <a:gd name="connsiteY52" fmla="*/ 1308156 h 4308073"/>
                  <a:gd name="connsiteX53" fmla="*/ 988259 w 4183896"/>
                  <a:gd name="connsiteY53" fmla="*/ 888104 h 4308073"/>
                  <a:gd name="connsiteX54" fmla="*/ 1295916 w 4183896"/>
                  <a:gd name="connsiteY54" fmla="*/ 510914 h 4308073"/>
                  <a:gd name="connsiteX55" fmla="*/ 1341636 w 4183896"/>
                  <a:gd name="connsiteY55" fmla="*/ 459479 h 4308073"/>
                  <a:gd name="connsiteX56" fmla="*/ 730131 w 4183896"/>
                  <a:gd name="connsiteY56" fmla="*/ 1248149 h 4308073"/>
                  <a:gd name="connsiteX57" fmla="*/ 552966 w 4183896"/>
                  <a:gd name="connsiteY57" fmla="*/ 645216 h 4308073"/>
                  <a:gd name="connsiteX58" fmla="*/ 550109 w 4183896"/>
                  <a:gd name="connsiteY58" fmla="*/ 654741 h 4308073"/>
                  <a:gd name="connsiteX59" fmla="*/ 687269 w 4183896"/>
                  <a:gd name="connsiteY59" fmla="*/ 1290059 h 4308073"/>
                  <a:gd name="connsiteX60" fmla="*/ 686316 w 4183896"/>
                  <a:gd name="connsiteY60" fmla="*/ 1361496 h 4308073"/>
                  <a:gd name="connsiteX61" fmla="*/ 516771 w 4183896"/>
                  <a:gd name="connsiteY61" fmla="*/ 2136831 h 4308073"/>
                  <a:gd name="connsiteX62" fmla="*/ 494864 w 4183896"/>
                  <a:gd name="connsiteY62" fmla="*/ 2246369 h 4308073"/>
                  <a:gd name="connsiteX63" fmla="*/ 60524 w 4183896"/>
                  <a:gd name="connsiteY63" fmla="*/ 3179819 h 4308073"/>
                  <a:gd name="connsiteX64" fmla="*/ 1469 w 4183896"/>
                  <a:gd name="connsiteY64" fmla="*/ 4124699 h 4308073"/>
                  <a:gd name="connsiteX65" fmla="*/ 39569 w 4183896"/>
                  <a:gd name="connsiteY65" fmla="*/ 4159941 h 4308073"/>
                  <a:gd name="connsiteX66" fmla="*/ 753944 w 4183896"/>
                  <a:gd name="connsiteY66" fmla="*/ 4192326 h 4308073"/>
                  <a:gd name="connsiteX67" fmla="*/ 1497846 w 4183896"/>
                  <a:gd name="connsiteY67" fmla="*/ 4279004 h 4308073"/>
                  <a:gd name="connsiteX68" fmla="*/ 2246511 w 4183896"/>
                  <a:gd name="connsiteY68" fmla="*/ 4303769 h 4308073"/>
                  <a:gd name="connsiteX69" fmla="*/ 2431296 w 4183896"/>
                  <a:gd name="connsiteY69" fmla="*/ 4296149 h 4308073"/>
                  <a:gd name="connsiteX70" fmla="*/ 2479874 w 4183896"/>
                  <a:gd name="connsiteY70" fmla="*/ 4290434 h 4308073"/>
                  <a:gd name="connsiteX71" fmla="*/ 2854207 w 4183896"/>
                  <a:gd name="connsiteY71" fmla="*/ 4250429 h 4308073"/>
                  <a:gd name="connsiteX72" fmla="*/ 3626684 w 4183896"/>
                  <a:gd name="connsiteY72" fmla="*/ 4103744 h 4308073"/>
                  <a:gd name="connsiteX73" fmla="*/ 3650496 w 4183896"/>
                  <a:gd name="connsiteY73" fmla="*/ 4060881 h 4308073"/>
                  <a:gd name="connsiteX74" fmla="*/ 3495239 w 4183896"/>
                  <a:gd name="connsiteY74" fmla="*/ 3243636 h 4308073"/>
                  <a:gd name="connsiteX75" fmla="*/ 3554294 w 4183896"/>
                  <a:gd name="connsiteY75" fmla="*/ 2253036 h 4308073"/>
                  <a:gd name="connsiteX76" fmla="*/ 3804801 w 4183896"/>
                  <a:gd name="connsiteY76" fmla="*/ 1242434 h 4308073"/>
                  <a:gd name="connsiteX77" fmla="*/ 543441 w 4183896"/>
                  <a:gd name="connsiteY77" fmla="*/ 3553199 h 4308073"/>
                  <a:gd name="connsiteX78" fmla="*/ 302459 w 4183896"/>
                  <a:gd name="connsiteY78" fmla="*/ 3337934 h 4308073"/>
                  <a:gd name="connsiteX79" fmla="*/ 408186 w 4183896"/>
                  <a:gd name="connsiteY79" fmla="*/ 2648324 h 4308073"/>
                  <a:gd name="connsiteX80" fmla="*/ 484386 w 4183896"/>
                  <a:gd name="connsiteY80" fmla="*/ 2496876 h 4308073"/>
                  <a:gd name="connsiteX81" fmla="*/ 494864 w 4183896"/>
                  <a:gd name="connsiteY81" fmla="*/ 2484494 h 4308073"/>
                  <a:gd name="connsiteX82" fmla="*/ 561539 w 4183896"/>
                  <a:gd name="connsiteY82" fmla="*/ 3535101 h 4308073"/>
                  <a:gd name="connsiteX83" fmla="*/ 543441 w 4183896"/>
                  <a:gd name="connsiteY83" fmla="*/ 3553199 h 4308073"/>
                  <a:gd name="connsiteX84" fmla="*/ 732989 w 4183896"/>
                  <a:gd name="connsiteY84" fmla="*/ 1446269 h 4308073"/>
                  <a:gd name="connsiteX85" fmla="*/ 752039 w 4183896"/>
                  <a:gd name="connsiteY85" fmla="*/ 1478654 h 4308073"/>
                  <a:gd name="connsiteX86" fmla="*/ 876816 w 4183896"/>
                  <a:gd name="connsiteY86" fmla="*/ 1803456 h 4308073"/>
                  <a:gd name="connsiteX87" fmla="*/ 864434 w 4183896"/>
                  <a:gd name="connsiteY87" fmla="*/ 1852986 h 4308073"/>
                  <a:gd name="connsiteX88" fmla="*/ 674886 w 4183896"/>
                  <a:gd name="connsiteY88" fmla="*/ 2033009 h 4308073"/>
                  <a:gd name="connsiteX89" fmla="*/ 732989 w 4183896"/>
                  <a:gd name="connsiteY89" fmla="*/ 1446269 h 4308073"/>
                  <a:gd name="connsiteX90" fmla="*/ 1190189 w 4183896"/>
                  <a:gd name="connsiteY90" fmla="*/ 3287451 h 4308073"/>
                  <a:gd name="connsiteX91" fmla="*/ 1087319 w 4183896"/>
                  <a:gd name="connsiteY91" fmla="*/ 3595109 h 4308073"/>
                  <a:gd name="connsiteX92" fmla="*/ 986354 w 4183896"/>
                  <a:gd name="connsiteY92" fmla="*/ 3344601 h 4308073"/>
                  <a:gd name="connsiteX93" fmla="*/ 702509 w 4183896"/>
                  <a:gd name="connsiteY93" fmla="*/ 2333999 h 4308073"/>
                  <a:gd name="connsiteX94" fmla="*/ 688221 w 4183896"/>
                  <a:gd name="connsiteY94" fmla="*/ 2230176 h 4308073"/>
                  <a:gd name="connsiteX95" fmla="*/ 710129 w 4183896"/>
                  <a:gd name="connsiteY95" fmla="*/ 2148261 h 4308073"/>
                  <a:gd name="connsiteX96" fmla="*/ 897771 w 4183896"/>
                  <a:gd name="connsiteY96" fmla="*/ 1922519 h 4308073"/>
                  <a:gd name="connsiteX97" fmla="*/ 924441 w 4183896"/>
                  <a:gd name="connsiteY97" fmla="*/ 1927281 h 4308073"/>
                  <a:gd name="connsiteX98" fmla="*/ 1187331 w 4183896"/>
                  <a:gd name="connsiteY98" fmla="*/ 2733096 h 4308073"/>
                  <a:gd name="connsiteX99" fmla="*/ 1190189 w 4183896"/>
                  <a:gd name="connsiteY99" fmla="*/ 3287451 h 4308073"/>
                  <a:gd name="connsiteX100" fmla="*/ 2750384 w 4183896"/>
                  <a:gd name="connsiteY100" fmla="*/ 3603681 h 4308073"/>
                  <a:gd name="connsiteX101" fmla="*/ 2708474 w 4183896"/>
                  <a:gd name="connsiteY101" fmla="*/ 3560819 h 4308073"/>
                  <a:gd name="connsiteX102" fmla="*/ 2544644 w 4183896"/>
                  <a:gd name="connsiteY102" fmla="*/ 3353174 h 4308073"/>
                  <a:gd name="connsiteX103" fmla="*/ 2531309 w 4183896"/>
                  <a:gd name="connsiteY103" fmla="*/ 3325551 h 4308073"/>
                  <a:gd name="connsiteX104" fmla="*/ 2420819 w 4183896"/>
                  <a:gd name="connsiteY104" fmla="*/ 3037896 h 4308073"/>
                  <a:gd name="connsiteX105" fmla="*/ 2485589 w 4183896"/>
                  <a:gd name="connsiteY105" fmla="*/ 2578791 h 4308073"/>
                  <a:gd name="connsiteX106" fmla="*/ 2560836 w 4183896"/>
                  <a:gd name="connsiteY106" fmla="*/ 2400674 h 4308073"/>
                  <a:gd name="connsiteX107" fmla="*/ 2575124 w 4183896"/>
                  <a:gd name="connsiteY107" fmla="*/ 2420676 h 4308073"/>
                  <a:gd name="connsiteX108" fmla="*/ 2736096 w 4183896"/>
                  <a:gd name="connsiteY108" fmla="*/ 3169341 h 4308073"/>
                  <a:gd name="connsiteX109" fmla="*/ 2747526 w 4183896"/>
                  <a:gd name="connsiteY109" fmla="*/ 3325551 h 4308073"/>
                  <a:gd name="connsiteX110" fmla="*/ 2750384 w 4183896"/>
                  <a:gd name="connsiteY110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544644 w 4183896"/>
                  <a:gd name="connsiteY101" fmla="*/ 3353174 h 4308073"/>
                  <a:gd name="connsiteX102" fmla="*/ 2531309 w 4183896"/>
                  <a:gd name="connsiteY102" fmla="*/ 3325551 h 4308073"/>
                  <a:gd name="connsiteX103" fmla="*/ 2420819 w 4183896"/>
                  <a:gd name="connsiteY103" fmla="*/ 3037896 h 4308073"/>
                  <a:gd name="connsiteX104" fmla="*/ 2485589 w 4183896"/>
                  <a:gd name="connsiteY104" fmla="*/ 2578791 h 4308073"/>
                  <a:gd name="connsiteX105" fmla="*/ 2560836 w 4183896"/>
                  <a:gd name="connsiteY105" fmla="*/ 2400674 h 4308073"/>
                  <a:gd name="connsiteX106" fmla="*/ 2575124 w 4183896"/>
                  <a:gd name="connsiteY106" fmla="*/ 2420676 h 4308073"/>
                  <a:gd name="connsiteX107" fmla="*/ 2736096 w 4183896"/>
                  <a:gd name="connsiteY107" fmla="*/ 3169341 h 4308073"/>
                  <a:gd name="connsiteX108" fmla="*/ 2747526 w 4183896"/>
                  <a:gd name="connsiteY108" fmla="*/ 3325551 h 4308073"/>
                  <a:gd name="connsiteX109" fmla="*/ 2750384 w 4183896"/>
                  <a:gd name="connsiteY109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544644 w 4183896"/>
                  <a:gd name="connsiteY101" fmla="*/ 3353174 h 4308073"/>
                  <a:gd name="connsiteX102" fmla="*/ 2531309 w 4183896"/>
                  <a:gd name="connsiteY102" fmla="*/ 3325551 h 4308073"/>
                  <a:gd name="connsiteX103" fmla="*/ 2420819 w 4183896"/>
                  <a:gd name="connsiteY103" fmla="*/ 3037896 h 4308073"/>
                  <a:gd name="connsiteX104" fmla="*/ 2485589 w 4183896"/>
                  <a:gd name="connsiteY104" fmla="*/ 2578791 h 4308073"/>
                  <a:gd name="connsiteX105" fmla="*/ 2560836 w 4183896"/>
                  <a:gd name="connsiteY105" fmla="*/ 2400674 h 4308073"/>
                  <a:gd name="connsiteX106" fmla="*/ 2575124 w 4183896"/>
                  <a:gd name="connsiteY106" fmla="*/ 2420676 h 4308073"/>
                  <a:gd name="connsiteX107" fmla="*/ 2736096 w 4183896"/>
                  <a:gd name="connsiteY107" fmla="*/ 3169341 h 4308073"/>
                  <a:gd name="connsiteX108" fmla="*/ 2747526 w 4183896"/>
                  <a:gd name="connsiteY108" fmla="*/ 3325551 h 4308073"/>
                  <a:gd name="connsiteX109" fmla="*/ 2750384 w 4183896"/>
                  <a:gd name="connsiteY109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544644 w 4183896"/>
                  <a:gd name="connsiteY101" fmla="*/ 3353174 h 4308073"/>
                  <a:gd name="connsiteX102" fmla="*/ 2531309 w 4183896"/>
                  <a:gd name="connsiteY102" fmla="*/ 3325551 h 4308073"/>
                  <a:gd name="connsiteX103" fmla="*/ 2420819 w 4183896"/>
                  <a:gd name="connsiteY103" fmla="*/ 3037896 h 4308073"/>
                  <a:gd name="connsiteX104" fmla="*/ 2485589 w 4183896"/>
                  <a:gd name="connsiteY104" fmla="*/ 2578791 h 4308073"/>
                  <a:gd name="connsiteX105" fmla="*/ 2560836 w 4183896"/>
                  <a:gd name="connsiteY105" fmla="*/ 2400674 h 4308073"/>
                  <a:gd name="connsiteX106" fmla="*/ 2575124 w 4183896"/>
                  <a:gd name="connsiteY106" fmla="*/ 2420676 h 4308073"/>
                  <a:gd name="connsiteX107" fmla="*/ 2736096 w 4183896"/>
                  <a:gd name="connsiteY107" fmla="*/ 3169341 h 4308073"/>
                  <a:gd name="connsiteX108" fmla="*/ 2747526 w 4183896"/>
                  <a:gd name="connsiteY108" fmla="*/ 3325551 h 4308073"/>
                  <a:gd name="connsiteX109" fmla="*/ 2750384 w 4183896"/>
                  <a:gd name="connsiteY109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531309 w 4183896"/>
                  <a:gd name="connsiteY101" fmla="*/ 3325551 h 4308073"/>
                  <a:gd name="connsiteX102" fmla="*/ 2420819 w 4183896"/>
                  <a:gd name="connsiteY102" fmla="*/ 3037896 h 4308073"/>
                  <a:gd name="connsiteX103" fmla="*/ 2485589 w 4183896"/>
                  <a:gd name="connsiteY103" fmla="*/ 2578791 h 4308073"/>
                  <a:gd name="connsiteX104" fmla="*/ 2560836 w 4183896"/>
                  <a:gd name="connsiteY104" fmla="*/ 2400674 h 4308073"/>
                  <a:gd name="connsiteX105" fmla="*/ 2575124 w 4183896"/>
                  <a:gd name="connsiteY105" fmla="*/ 2420676 h 4308073"/>
                  <a:gd name="connsiteX106" fmla="*/ 2736096 w 4183896"/>
                  <a:gd name="connsiteY106" fmla="*/ 3169341 h 4308073"/>
                  <a:gd name="connsiteX107" fmla="*/ 2747526 w 4183896"/>
                  <a:gd name="connsiteY107" fmla="*/ 3325551 h 4308073"/>
                  <a:gd name="connsiteX108" fmla="*/ 2750384 w 4183896"/>
                  <a:gd name="connsiteY108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420819 w 4183896"/>
                  <a:gd name="connsiteY101" fmla="*/ 3037896 h 4308073"/>
                  <a:gd name="connsiteX102" fmla="*/ 2485589 w 4183896"/>
                  <a:gd name="connsiteY102" fmla="*/ 2578791 h 4308073"/>
                  <a:gd name="connsiteX103" fmla="*/ 2560836 w 4183896"/>
                  <a:gd name="connsiteY103" fmla="*/ 2400674 h 4308073"/>
                  <a:gd name="connsiteX104" fmla="*/ 2575124 w 4183896"/>
                  <a:gd name="connsiteY104" fmla="*/ 2420676 h 4308073"/>
                  <a:gd name="connsiteX105" fmla="*/ 2736096 w 4183896"/>
                  <a:gd name="connsiteY105" fmla="*/ 3169341 h 4308073"/>
                  <a:gd name="connsiteX106" fmla="*/ 2747526 w 4183896"/>
                  <a:gd name="connsiteY106" fmla="*/ 3325551 h 4308073"/>
                  <a:gd name="connsiteX107" fmla="*/ 2750384 w 4183896"/>
                  <a:gd name="connsiteY107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47526 w 4183896"/>
                  <a:gd name="connsiteY105" fmla="*/ 3325551 h 4308073"/>
                  <a:gd name="connsiteX106" fmla="*/ 2750384 w 4183896"/>
                  <a:gd name="connsiteY10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47526 w 4183896"/>
                  <a:gd name="connsiteY105" fmla="*/ 3325551 h 4308073"/>
                  <a:gd name="connsiteX106" fmla="*/ 2750384 w 4183896"/>
                  <a:gd name="connsiteY10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47526 w 4183896"/>
                  <a:gd name="connsiteY105" fmla="*/ 3325551 h 4308073"/>
                  <a:gd name="connsiteX106" fmla="*/ 2750384 w 4183896"/>
                  <a:gd name="connsiteY10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47526 w 4183896"/>
                  <a:gd name="connsiteY105" fmla="*/ 3325551 h 4308073"/>
                  <a:gd name="connsiteX106" fmla="*/ 2750384 w 4183896"/>
                  <a:gd name="connsiteY10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50384 w 4183896"/>
                  <a:gd name="connsiteY10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50384 w 4183896"/>
                  <a:gd name="connsiteY10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50384 w 4183896"/>
                  <a:gd name="connsiteY10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18036 w 4183896"/>
                  <a:gd name="connsiteY8" fmla="*/ 2928359 h 4308073"/>
                  <a:gd name="connsiteX9" fmla="*/ 2682757 w 4183896"/>
                  <a:gd name="connsiteY9" fmla="*/ 2223509 h 4308073"/>
                  <a:gd name="connsiteX10" fmla="*/ 2681804 w 4183896"/>
                  <a:gd name="connsiteY10" fmla="*/ 2146356 h 4308073"/>
                  <a:gd name="connsiteX11" fmla="*/ 3031371 w 4183896"/>
                  <a:gd name="connsiteY11" fmla="*/ 1366259 h 4308073"/>
                  <a:gd name="connsiteX12" fmla="*/ 3094236 w 4183896"/>
                  <a:gd name="connsiteY12" fmla="*/ 1183379 h 4308073"/>
                  <a:gd name="connsiteX13" fmla="*/ 3078044 w 4183896"/>
                  <a:gd name="connsiteY13" fmla="*/ 1203381 h 4308073"/>
                  <a:gd name="connsiteX14" fmla="*/ 2981841 w 4183896"/>
                  <a:gd name="connsiteY14" fmla="*/ 1393881 h 4308073"/>
                  <a:gd name="connsiteX15" fmla="*/ 2581791 w 4183896"/>
                  <a:gd name="connsiteY15" fmla="*/ 1987289 h 4308073"/>
                  <a:gd name="connsiteX16" fmla="*/ 2549407 w 4183896"/>
                  <a:gd name="connsiteY16" fmla="*/ 1983479 h 4308073"/>
                  <a:gd name="connsiteX17" fmla="*/ 2269371 w 4183896"/>
                  <a:gd name="connsiteY17" fmla="*/ 1478654 h 4308073"/>
                  <a:gd name="connsiteX18" fmla="*/ 1855034 w 4183896"/>
                  <a:gd name="connsiteY18" fmla="*/ 473766 h 4308073"/>
                  <a:gd name="connsiteX19" fmla="*/ 1790264 w 4183896"/>
                  <a:gd name="connsiteY19" fmla="*/ 188016 h 4308073"/>
                  <a:gd name="connsiteX20" fmla="*/ 1791216 w 4183896"/>
                  <a:gd name="connsiteY20" fmla="*/ 111816 h 4308073"/>
                  <a:gd name="connsiteX21" fmla="*/ 1777881 w 4183896"/>
                  <a:gd name="connsiteY21" fmla="*/ 39426 h 4308073"/>
                  <a:gd name="connsiteX22" fmla="*/ 1758831 w 4183896"/>
                  <a:gd name="connsiteY22" fmla="*/ 374 h 4308073"/>
                  <a:gd name="connsiteX23" fmla="*/ 1748354 w 4183896"/>
                  <a:gd name="connsiteY23" fmla="*/ 2279 h 4308073"/>
                  <a:gd name="connsiteX24" fmla="*/ 1739781 w 4183896"/>
                  <a:gd name="connsiteY24" fmla="*/ 51809 h 4308073"/>
                  <a:gd name="connsiteX25" fmla="*/ 1748354 w 4183896"/>
                  <a:gd name="connsiteY25" fmla="*/ 115626 h 4308073"/>
                  <a:gd name="connsiteX26" fmla="*/ 1771214 w 4183896"/>
                  <a:gd name="connsiteY26" fmla="*/ 182301 h 4308073"/>
                  <a:gd name="connsiteX27" fmla="*/ 1794074 w 4183896"/>
                  <a:gd name="connsiteY27" fmla="*/ 309936 h 4308073"/>
                  <a:gd name="connsiteX28" fmla="*/ 2043629 w 4183896"/>
                  <a:gd name="connsiteY28" fmla="*/ 1158614 h 4308073"/>
                  <a:gd name="connsiteX29" fmla="*/ 2452251 w 4183896"/>
                  <a:gd name="connsiteY29" fmla="*/ 2092064 h 4308073"/>
                  <a:gd name="connsiteX30" fmla="*/ 2443679 w 4183896"/>
                  <a:gd name="connsiteY30" fmla="*/ 2187314 h 4308073"/>
                  <a:gd name="connsiteX31" fmla="*/ 2120782 w 4183896"/>
                  <a:gd name="connsiteY31" fmla="*/ 2949314 h 4308073"/>
                  <a:gd name="connsiteX32" fmla="*/ 2080776 w 4183896"/>
                  <a:gd name="connsiteY32" fmla="*/ 3550341 h 4308073"/>
                  <a:gd name="connsiteX33" fmla="*/ 1988384 w 4183896"/>
                  <a:gd name="connsiteY33" fmla="*/ 3118859 h 4308073"/>
                  <a:gd name="connsiteX34" fmla="*/ 1567379 w 4183896"/>
                  <a:gd name="connsiteY34" fmla="*/ 1388166 h 4308073"/>
                  <a:gd name="connsiteX35" fmla="*/ 1482606 w 4183896"/>
                  <a:gd name="connsiteY35" fmla="*/ 1119561 h 4308073"/>
                  <a:gd name="connsiteX36" fmla="*/ 1483559 w 4183896"/>
                  <a:gd name="connsiteY36" fmla="*/ 1150994 h 4308073"/>
                  <a:gd name="connsiteX37" fmla="*/ 1682631 w 4183896"/>
                  <a:gd name="connsiteY37" fmla="*/ 2190171 h 4308073"/>
                  <a:gd name="connsiteX38" fmla="*/ 1747401 w 4183896"/>
                  <a:gd name="connsiteY38" fmla="*/ 3099809 h 4308073"/>
                  <a:gd name="connsiteX39" fmla="*/ 1568331 w 4183896"/>
                  <a:gd name="connsiteY39" fmla="*/ 3669404 h 4308073"/>
                  <a:gd name="connsiteX40" fmla="*/ 1521659 w 4183896"/>
                  <a:gd name="connsiteY40" fmla="*/ 3243636 h 4308073"/>
                  <a:gd name="connsiteX41" fmla="*/ 1207334 w 4183896"/>
                  <a:gd name="connsiteY41" fmla="*/ 2306376 h 4308073"/>
                  <a:gd name="connsiteX42" fmla="*/ 994926 w 4183896"/>
                  <a:gd name="connsiteY42" fmla="*/ 1856796 h 4308073"/>
                  <a:gd name="connsiteX43" fmla="*/ 1003499 w 4183896"/>
                  <a:gd name="connsiteY43" fmla="*/ 1811076 h 4308073"/>
                  <a:gd name="connsiteX44" fmla="*/ 1102559 w 4183896"/>
                  <a:gd name="connsiteY44" fmla="*/ 1722494 h 4308073"/>
                  <a:gd name="connsiteX45" fmla="*/ 1255911 w 4183896"/>
                  <a:gd name="connsiteY45" fmla="*/ 1605336 h 4308073"/>
                  <a:gd name="connsiteX46" fmla="*/ 1222574 w 4183896"/>
                  <a:gd name="connsiteY46" fmla="*/ 1614861 h 4308073"/>
                  <a:gd name="connsiteX47" fmla="*/ 985401 w 4183896"/>
                  <a:gd name="connsiteY47" fmla="*/ 1758689 h 4308073"/>
                  <a:gd name="connsiteX48" fmla="*/ 944444 w 4183896"/>
                  <a:gd name="connsiteY48" fmla="*/ 1749164 h 4308073"/>
                  <a:gd name="connsiteX49" fmla="*/ 773946 w 4183896"/>
                  <a:gd name="connsiteY49" fmla="*/ 1358639 h 4308073"/>
                  <a:gd name="connsiteX50" fmla="*/ 774899 w 4183896"/>
                  <a:gd name="connsiteY50" fmla="*/ 1308156 h 4308073"/>
                  <a:gd name="connsiteX51" fmla="*/ 988259 w 4183896"/>
                  <a:gd name="connsiteY51" fmla="*/ 888104 h 4308073"/>
                  <a:gd name="connsiteX52" fmla="*/ 1295916 w 4183896"/>
                  <a:gd name="connsiteY52" fmla="*/ 510914 h 4308073"/>
                  <a:gd name="connsiteX53" fmla="*/ 1341636 w 4183896"/>
                  <a:gd name="connsiteY53" fmla="*/ 459479 h 4308073"/>
                  <a:gd name="connsiteX54" fmla="*/ 730131 w 4183896"/>
                  <a:gd name="connsiteY54" fmla="*/ 1248149 h 4308073"/>
                  <a:gd name="connsiteX55" fmla="*/ 552966 w 4183896"/>
                  <a:gd name="connsiteY55" fmla="*/ 645216 h 4308073"/>
                  <a:gd name="connsiteX56" fmla="*/ 550109 w 4183896"/>
                  <a:gd name="connsiteY56" fmla="*/ 654741 h 4308073"/>
                  <a:gd name="connsiteX57" fmla="*/ 687269 w 4183896"/>
                  <a:gd name="connsiteY57" fmla="*/ 1290059 h 4308073"/>
                  <a:gd name="connsiteX58" fmla="*/ 686316 w 4183896"/>
                  <a:gd name="connsiteY58" fmla="*/ 1361496 h 4308073"/>
                  <a:gd name="connsiteX59" fmla="*/ 516771 w 4183896"/>
                  <a:gd name="connsiteY59" fmla="*/ 2136831 h 4308073"/>
                  <a:gd name="connsiteX60" fmla="*/ 494864 w 4183896"/>
                  <a:gd name="connsiteY60" fmla="*/ 2246369 h 4308073"/>
                  <a:gd name="connsiteX61" fmla="*/ 60524 w 4183896"/>
                  <a:gd name="connsiteY61" fmla="*/ 3179819 h 4308073"/>
                  <a:gd name="connsiteX62" fmla="*/ 1469 w 4183896"/>
                  <a:gd name="connsiteY62" fmla="*/ 4124699 h 4308073"/>
                  <a:gd name="connsiteX63" fmla="*/ 39569 w 4183896"/>
                  <a:gd name="connsiteY63" fmla="*/ 4159941 h 4308073"/>
                  <a:gd name="connsiteX64" fmla="*/ 753944 w 4183896"/>
                  <a:gd name="connsiteY64" fmla="*/ 4192326 h 4308073"/>
                  <a:gd name="connsiteX65" fmla="*/ 1497846 w 4183896"/>
                  <a:gd name="connsiteY65" fmla="*/ 4279004 h 4308073"/>
                  <a:gd name="connsiteX66" fmla="*/ 2246511 w 4183896"/>
                  <a:gd name="connsiteY66" fmla="*/ 4303769 h 4308073"/>
                  <a:gd name="connsiteX67" fmla="*/ 2431296 w 4183896"/>
                  <a:gd name="connsiteY67" fmla="*/ 4296149 h 4308073"/>
                  <a:gd name="connsiteX68" fmla="*/ 2479874 w 4183896"/>
                  <a:gd name="connsiteY68" fmla="*/ 4290434 h 4308073"/>
                  <a:gd name="connsiteX69" fmla="*/ 2854207 w 4183896"/>
                  <a:gd name="connsiteY69" fmla="*/ 4250429 h 4308073"/>
                  <a:gd name="connsiteX70" fmla="*/ 3626684 w 4183896"/>
                  <a:gd name="connsiteY70" fmla="*/ 4103744 h 4308073"/>
                  <a:gd name="connsiteX71" fmla="*/ 3650496 w 4183896"/>
                  <a:gd name="connsiteY71" fmla="*/ 4060881 h 4308073"/>
                  <a:gd name="connsiteX72" fmla="*/ 3495239 w 4183896"/>
                  <a:gd name="connsiteY72" fmla="*/ 3243636 h 4308073"/>
                  <a:gd name="connsiteX73" fmla="*/ 3554294 w 4183896"/>
                  <a:gd name="connsiteY73" fmla="*/ 2253036 h 4308073"/>
                  <a:gd name="connsiteX74" fmla="*/ 3804801 w 4183896"/>
                  <a:gd name="connsiteY74" fmla="*/ 1242434 h 4308073"/>
                  <a:gd name="connsiteX75" fmla="*/ 543441 w 4183896"/>
                  <a:gd name="connsiteY75" fmla="*/ 3553199 h 4308073"/>
                  <a:gd name="connsiteX76" fmla="*/ 302459 w 4183896"/>
                  <a:gd name="connsiteY76" fmla="*/ 3337934 h 4308073"/>
                  <a:gd name="connsiteX77" fmla="*/ 408186 w 4183896"/>
                  <a:gd name="connsiteY77" fmla="*/ 2648324 h 4308073"/>
                  <a:gd name="connsiteX78" fmla="*/ 484386 w 4183896"/>
                  <a:gd name="connsiteY78" fmla="*/ 2496876 h 4308073"/>
                  <a:gd name="connsiteX79" fmla="*/ 494864 w 4183896"/>
                  <a:gd name="connsiteY79" fmla="*/ 2484494 h 4308073"/>
                  <a:gd name="connsiteX80" fmla="*/ 561539 w 4183896"/>
                  <a:gd name="connsiteY80" fmla="*/ 3535101 h 4308073"/>
                  <a:gd name="connsiteX81" fmla="*/ 543441 w 4183896"/>
                  <a:gd name="connsiteY81" fmla="*/ 3553199 h 4308073"/>
                  <a:gd name="connsiteX82" fmla="*/ 732989 w 4183896"/>
                  <a:gd name="connsiteY82" fmla="*/ 1446269 h 4308073"/>
                  <a:gd name="connsiteX83" fmla="*/ 752039 w 4183896"/>
                  <a:gd name="connsiteY83" fmla="*/ 1478654 h 4308073"/>
                  <a:gd name="connsiteX84" fmla="*/ 876816 w 4183896"/>
                  <a:gd name="connsiteY84" fmla="*/ 1803456 h 4308073"/>
                  <a:gd name="connsiteX85" fmla="*/ 864434 w 4183896"/>
                  <a:gd name="connsiteY85" fmla="*/ 1852986 h 4308073"/>
                  <a:gd name="connsiteX86" fmla="*/ 674886 w 4183896"/>
                  <a:gd name="connsiteY86" fmla="*/ 2033009 h 4308073"/>
                  <a:gd name="connsiteX87" fmla="*/ 732989 w 4183896"/>
                  <a:gd name="connsiteY87" fmla="*/ 1446269 h 4308073"/>
                  <a:gd name="connsiteX88" fmla="*/ 1190189 w 4183896"/>
                  <a:gd name="connsiteY88" fmla="*/ 3287451 h 4308073"/>
                  <a:gd name="connsiteX89" fmla="*/ 1087319 w 4183896"/>
                  <a:gd name="connsiteY89" fmla="*/ 3595109 h 4308073"/>
                  <a:gd name="connsiteX90" fmla="*/ 986354 w 4183896"/>
                  <a:gd name="connsiteY90" fmla="*/ 3344601 h 4308073"/>
                  <a:gd name="connsiteX91" fmla="*/ 702509 w 4183896"/>
                  <a:gd name="connsiteY91" fmla="*/ 2333999 h 4308073"/>
                  <a:gd name="connsiteX92" fmla="*/ 688221 w 4183896"/>
                  <a:gd name="connsiteY92" fmla="*/ 2230176 h 4308073"/>
                  <a:gd name="connsiteX93" fmla="*/ 710129 w 4183896"/>
                  <a:gd name="connsiteY93" fmla="*/ 2148261 h 4308073"/>
                  <a:gd name="connsiteX94" fmla="*/ 897771 w 4183896"/>
                  <a:gd name="connsiteY94" fmla="*/ 1922519 h 4308073"/>
                  <a:gd name="connsiteX95" fmla="*/ 924441 w 4183896"/>
                  <a:gd name="connsiteY95" fmla="*/ 1927281 h 4308073"/>
                  <a:gd name="connsiteX96" fmla="*/ 1187331 w 4183896"/>
                  <a:gd name="connsiteY96" fmla="*/ 2733096 h 4308073"/>
                  <a:gd name="connsiteX97" fmla="*/ 1190189 w 4183896"/>
                  <a:gd name="connsiteY97" fmla="*/ 3287451 h 4308073"/>
                  <a:gd name="connsiteX98" fmla="*/ 2750384 w 4183896"/>
                  <a:gd name="connsiteY98" fmla="*/ 3603681 h 4308073"/>
                  <a:gd name="connsiteX99" fmla="*/ 2420819 w 4183896"/>
                  <a:gd name="connsiteY99" fmla="*/ 3037896 h 4308073"/>
                  <a:gd name="connsiteX100" fmla="*/ 2485589 w 4183896"/>
                  <a:gd name="connsiteY100" fmla="*/ 2578791 h 4308073"/>
                  <a:gd name="connsiteX101" fmla="*/ 2560836 w 4183896"/>
                  <a:gd name="connsiteY101" fmla="*/ 2400674 h 4308073"/>
                  <a:gd name="connsiteX102" fmla="*/ 2575124 w 4183896"/>
                  <a:gd name="connsiteY102" fmla="*/ 2420676 h 4308073"/>
                  <a:gd name="connsiteX103" fmla="*/ 2736096 w 4183896"/>
                  <a:gd name="connsiteY103" fmla="*/ 3169341 h 4308073"/>
                  <a:gd name="connsiteX104" fmla="*/ 2750384 w 4183896"/>
                  <a:gd name="connsiteY104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31296 w 4183896"/>
                  <a:gd name="connsiteY66" fmla="*/ 4296149 h 4308073"/>
                  <a:gd name="connsiteX67" fmla="*/ 2479874 w 4183896"/>
                  <a:gd name="connsiteY67" fmla="*/ 4290434 h 4308073"/>
                  <a:gd name="connsiteX68" fmla="*/ 2854207 w 4183896"/>
                  <a:gd name="connsiteY68" fmla="*/ 4250429 h 4308073"/>
                  <a:gd name="connsiteX69" fmla="*/ 3626684 w 4183896"/>
                  <a:gd name="connsiteY69" fmla="*/ 4103744 h 4308073"/>
                  <a:gd name="connsiteX70" fmla="*/ 3650496 w 4183896"/>
                  <a:gd name="connsiteY70" fmla="*/ 4060881 h 4308073"/>
                  <a:gd name="connsiteX71" fmla="*/ 3495239 w 4183896"/>
                  <a:gd name="connsiteY71" fmla="*/ 3243636 h 4308073"/>
                  <a:gd name="connsiteX72" fmla="*/ 3554294 w 4183896"/>
                  <a:gd name="connsiteY72" fmla="*/ 2253036 h 4308073"/>
                  <a:gd name="connsiteX73" fmla="*/ 3804801 w 4183896"/>
                  <a:gd name="connsiteY73" fmla="*/ 1242434 h 4308073"/>
                  <a:gd name="connsiteX74" fmla="*/ 543441 w 4183896"/>
                  <a:gd name="connsiteY74" fmla="*/ 3553199 h 4308073"/>
                  <a:gd name="connsiteX75" fmla="*/ 302459 w 4183896"/>
                  <a:gd name="connsiteY75" fmla="*/ 3337934 h 4308073"/>
                  <a:gd name="connsiteX76" fmla="*/ 408186 w 4183896"/>
                  <a:gd name="connsiteY76" fmla="*/ 2648324 h 4308073"/>
                  <a:gd name="connsiteX77" fmla="*/ 484386 w 4183896"/>
                  <a:gd name="connsiteY77" fmla="*/ 2496876 h 4308073"/>
                  <a:gd name="connsiteX78" fmla="*/ 494864 w 4183896"/>
                  <a:gd name="connsiteY78" fmla="*/ 2484494 h 4308073"/>
                  <a:gd name="connsiteX79" fmla="*/ 561539 w 4183896"/>
                  <a:gd name="connsiteY79" fmla="*/ 3535101 h 4308073"/>
                  <a:gd name="connsiteX80" fmla="*/ 543441 w 4183896"/>
                  <a:gd name="connsiteY80" fmla="*/ 3553199 h 4308073"/>
                  <a:gd name="connsiteX81" fmla="*/ 732989 w 4183896"/>
                  <a:gd name="connsiteY81" fmla="*/ 1446269 h 4308073"/>
                  <a:gd name="connsiteX82" fmla="*/ 752039 w 4183896"/>
                  <a:gd name="connsiteY82" fmla="*/ 1478654 h 4308073"/>
                  <a:gd name="connsiteX83" fmla="*/ 876816 w 4183896"/>
                  <a:gd name="connsiteY83" fmla="*/ 1803456 h 4308073"/>
                  <a:gd name="connsiteX84" fmla="*/ 864434 w 4183896"/>
                  <a:gd name="connsiteY84" fmla="*/ 1852986 h 4308073"/>
                  <a:gd name="connsiteX85" fmla="*/ 674886 w 4183896"/>
                  <a:gd name="connsiteY85" fmla="*/ 2033009 h 4308073"/>
                  <a:gd name="connsiteX86" fmla="*/ 732989 w 4183896"/>
                  <a:gd name="connsiteY86" fmla="*/ 1446269 h 4308073"/>
                  <a:gd name="connsiteX87" fmla="*/ 1190189 w 4183896"/>
                  <a:gd name="connsiteY87" fmla="*/ 3287451 h 4308073"/>
                  <a:gd name="connsiteX88" fmla="*/ 1087319 w 4183896"/>
                  <a:gd name="connsiteY88" fmla="*/ 3595109 h 4308073"/>
                  <a:gd name="connsiteX89" fmla="*/ 986354 w 4183896"/>
                  <a:gd name="connsiteY89" fmla="*/ 3344601 h 4308073"/>
                  <a:gd name="connsiteX90" fmla="*/ 702509 w 4183896"/>
                  <a:gd name="connsiteY90" fmla="*/ 2333999 h 4308073"/>
                  <a:gd name="connsiteX91" fmla="*/ 688221 w 4183896"/>
                  <a:gd name="connsiteY91" fmla="*/ 2230176 h 4308073"/>
                  <a:gd name="connsiteX92" fmla="*/ 710129 w 4183896"/>
                  <a:gd name="connsiteY92" fmla="*/ 2148261 h 4308073"/>
                  <a:gd name="connsiteX93" fmla="*/ 897771 w 4183896"/>
                  <a:gd name="connsiteY93" fmla="*/ 1922519 h 4308073"/>
                  <a:gd name="connsiteX94" fmla="*/ 924441 w 4183896"/>
                  <a:gd name="connsiteY94" fmla="*/ 1927281 h 4308073"/>
                  <a:gd name="connsiteX95" fmla="*/ 1187331 w 4183896"/>
                  <a:gd name="connsiteY95" fmla="*/ 2733096 h 4308073"/>
                  <a:gd name="connsiteX96" fmla="*/ 1190189 w 4183896"/>
                  <a:gd name="connsiteY96" fmla="*/ 3287451 h 4308073"/>
                  <a:gd name="connsiteX97" fmla="*/ 2750384 w 4183896"/>
                  <a:gd name="connsiteY97" fmla="*/ 3603681 h 4308073"/>
                  <a:gd name="connsiteX98" fmla="*/ 2420819 w 4183896"/>
                  <a:gd name="connsiteY98" fmla="*/ 3037896 h 4308073"/>
                  <a:gd name="connsiteX99" fmla="*/ 2485589 w 4183896"/>
                  <a:gd name="connsiteY99" fmla="*/ 2578791 h 4308073"/>
                  <a:gd name="connsiteX100" fmla="*/ 2560836 w 4183896"/>
                  <a:gd name="connsiteY100" fmla="*/ 2400674 h 4308073"/>
                  <a:gd name="connsiteX101" fmla="*/ 2575124 w 4183896"/>
                  <a:gd name="connsiteY101" fmla="*/ 2420676 h 4308073"/>
                  <a:gd name="connsiteX102" fmla="*/ 2736096 w 4183896"/>
                  <a:gd name="connsiteY102" fmla="*/ 3169341 h 4308073"/>
                  <a:gd name="connsiteX103" fmla="*/ 2750384 w 4183896"/>
                  <a:gd name="connsiteY10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31296 w 4183896"/>
                  <a:gd name="connsiteY66" fmla="*/ 4296149 h 4308073"/>
                  <a:gd name="connsiteX67" fmla="*/ 2479874 w 4183896"/>
                  <a:gd name="connsiteY67" fmla="*/ 4290434 h 4308073"/>
                  <a:gd name="connsiteX68" fmla="*/ 2854207 w 4183896"/>
                  <a:gd name="connsiteY68" fmla="*/ 4250429 h 4308073"/>
                  <a:gd name="connsiteX69" fmla="*/ 3626684 w 4183896"/>
                  <a:gd name="connsiteY69" fmla="*/ 4103744 h 4308073"/>
                  <a:gd name="connsiteX70" fmla="*/ 3650496 w 4183896"/>
                  <a:gd name="connsiteY70" fmla="*/ 4060881 h 4308073"/>
                  <a:gd name="connsiteX71" fmla="*/ 3495239 w 4183896"/>
                  <a:gd name="connsiteY71" fmla="*/ 3243636 h 4308073"/>
                  <a:gd name="connsiteX72" fmla="*/ 3554294 w 4183896"/>
                  <a:gd name="connsiteY72" fmla="*/ 2253036 h 4308073"/>
                  <a:gd name="connsiteX73" fmla="*/ 3804801 w 4183896"/>
                  <a:gd name="connsiteY73" fmla="*/ 1242434 h 4308073"/>
                  <a:gd name="connsiteX74" fmla="*/ 543441 w 4183896"/>
                  <a:gd name="connsiteY74" fmla="*/ 3553199 h 4308073"/>
                  <a:gd name="connsiteX75" fmla="*/ 302459 w 4183896"/>
                  <a:gd name="connsiteY75" fmla="*/ 3337934 h 4308073"/>
                  <a:gd name="connsiteX76" fmla="*/ 408186 w 4183896"/>
                  <a:gd name="connsiteY76" fmla="*/ 2648324 h 4308073"/>
                  <a:gd name="connsiteX77" fmla="*/ 484386 w 4183896"/>
                  <a:gd name="connsiteY77" fmla="*/ 2496876 h 4308073"/>
                  <a:gd name="connsiteX78" fmla="*/ 494864 w 4183896"/>
                  <a:gd name="connsiteY78" fmla="*/ 2484494 h 4308073"/>
                  <a:gd name="connsiteX79" fmla="*/ 561539 w 4183896"/>
                  <a:gd name="connsiteY79" fmla="*/ 3535101 h 4308073"/>
                  <a:gd name="connsiteX80" fmla="*/ 543441 w 4183896"/>
                  <a:gd name="connsiteY80" fmla="*/ 3553199 h 4308073"/>
                  <a:gd name="connsiteX81" fmla="*/ 732989 w 4183896"/>
                  <a:gd name="connsiteY81" fmla="*/ 1446269 h 4308073"/>
                  <a:gd name="connsiteX82" fmla="*/ 752039 w 4183896"/>
                  <a:gd name="connsiteY82" fmla="*/ 1478654 h 4308073"/>
                  <a:gd name="connsiteX83" fmla="*/ 876816 w 4183896"/>
                  <a:gd name="connsiteY83" fmla="*/ 1803456 h 4308073"/>
                  <a:gd name="connsiteX84" fmla="*/ 864434 w 4183896"/>
                  <a:gd name="connsiteY84" fmla="*/ 1852986 h 4308073"/>
                  <a:gd name="connsiteX85" fmla="*/ 674886 w 4183896"/>
                  <a:gd name="connsiteY85" fmla="*/ 2033009 h 4308073"/>
                  <a:gd name="connsiteX86" fmla="*/ 732989 w 4183896"/>
                  <a:gd name="connsiteY86" fmla="*/ 1446269 h 4308073"/>
                  <a:gd name="connsiteX87" fmla="*/ 1190189 w 4183896"/>
                  <a:gd name="connsiteY87" fmla="*/ 3287451 h 4308073"/>
                  <a:gd name="connsiteX88" fmla="*/ 1087319 w 4183896"/>
                  <a:gd name="connsiteY88" fmla="*/ 3595109 h 4308073"/>
                  <a:gd name="connsiteX89" fmla="*/ 986354 w 4183896"/>
                  <a:gd name="connsiteY89" fmla="*/ 3344601 h 4308073"/>
                  <a:gd name="connsiteX90" fmla="*/ 702509 w 4183896"/>
                  <a:gd name="connsiteY90" fmla="*/ 2333999 h 4308073"/>
                  <a:gd name="connsiteX91" fmla="*/ 688221 w 4183896"/>
                  <a:gd name="connsiteY91" fmla="*/ 2230176 h 4308073"/>
                  <a:gd name="connsiteX92" fmla="*/ 710129 w 4183896"/>
                  <a:gd name="connsiteY92" fmla="*/ 2148261 h 4308073"/>
                  <a:gd name="connsiteX93" fmla="*/ 897771 w 4183896"/>
                  <a:gd name="connsiteY93" fmla="*/ 1922519 h 4308073"/>
                  <a:gd name="connsiteX94" fmla="*/ 924441 w 4183896"/>
                  <a:gd name="connsiteY94" fmla="*/ 1927281 h 4308073"/>
                  <a:gd name="connsiteX95" fmla="*/ 1187331 w 4183896"/>
                  <a:gd name="connsiteY95" fmla="*/ 2733096 h 4308073"/>
                  <a:gd name="connsiteX96" fmla="*/ 1190189 w 4183896"/>
                  <a:gd name="connsiteY96" fmla="*/ 3287451 h 4308073"/>
                  <a:gd name="connsiteX97" fmla="*/ 2750384 w 4183896"/>
                  <a:gd name="connsiteY97" fmla="*/ 3603681 h 4308073"/>
                  <a:gd name="connsiteX98" fmla="*/ 2420819 w 4183896"/>
                  <a:gd name="connsiteY98" fmla="*/ 3037896 h 4308073"/>
                  <a:gd name="connsiteX99" fmla="*/ 2485589 w 4183896"/>
                  <a:gd name="connsiteY99" fmla="*/ 2578791 h 4308073"/>
                  <a:gd name="connsiteX100" fmla="*/ 2560836 w 4183896"/>
                  <a:gd name="connsiteY100" fmla="*/ 2400674 h 4308073"/>
                  <a:gd name="connsiteX101" fmla="*/ 2575124 w 4183896"/>
                  <a:gd name="connsiteY101" fmla="*/ 2420676 h 4308073"/>
                  <a:gd name="connsiteX102" fmla="*/ 2736096 w 4183896"/>
                  <a:gd name="connsiteY102" fmla="*/ 3169341 h 4308073"/>
                  <a:gd name="connsiteX103" fmla="*/ 2750384 w 4183896"/>
                  <a:gd name="connsiteY10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31296 w 4183896"/>
                  <a:gd name="connsiteY66" fmla="*/ 4296149 h 4308073"/>
                  <a:gd name="connsiteX67" fmla="*/ 2479874 w 4183896"/>
                  <a:gd name="connsiteY67" fmla="*/ 4290434 h 4308073"/>
                  <a:gd name="connsiteX68" fmla="*/ 2854207 w 4183896"/>
                  <a:gd name="connsiteY68" fmla="*/ 4250429 h 4308073"/>
                  <a:gd name="connsiteX69" fmla="*/ 3626684 w 4183896"/>
                  <a:gd name="connsiteY69" fmla="*/ 4103744 h 4308073"/>
                  <a:gd name="connsiteX70" fmla="*/ 3650496 w 4183896"/>
                  <a:gd name="connsiteY70" fmla="*/ 4060881 h 4308073"/>
                  <a:gd name="connsiteX71" fmla="*/ 3495239 w 4183896"/>
                  <a:gd name="connsiteY71" fmla="*/ 3243636 h 4308073"/>
                  <a:gd name="connsiteX72" fmla="*/ 3554294 w 4183896"/>
                  <a:gd name="connsiteY72" fmla="*/ 2253036 h 4308073"/>
                  <a:gd name="connsiteX73" fmla="*/ 3804801 w 4183896"/>
                  <a:gd name="connsiteY73" fmla="*/ 1242434 h 4308073"/>
                  <a:gd name="connsiteX74" fmla="*/ 543441 w 4183896"/>
                  <a:gd name="connsiteY74" fmla="*/ 3553199 h 4308073"/>
                  <a:gd name="connsiteX75" fmla="*/ 302459 w 4183896"/>
                  <a:gd name="connsiteY75" fmla="*/ 3337934 h 4308073"/>
                  <a:gd name="connsiteX76" fmla="*/ 408186 w 4183896"/>
                  <a:gd name="connsiteY76" fmla="*/ 2648324 h 4308073"/>
                  <a:gd name="connsiteX77" fmla="*/ 484386 w 4183896"/>
                  <a:gd name="connsiteY77" fmla="*/ 2496876 h 4308073"/>
                  <a:gd name="connsiteX78" fmla="*/ 494864 w 4183896"/>
                  <a:gd name="connsiteY78" fmla="*/ 2484494 h 4308073"/>
                  <a:gd name="connsiteX79" fmla="*/ 561539 w 4183896"/>
                  <a:gd name="connsiteY79" fmla="*/ 3535101 h 4308073"/>
                  <a:gd name="connsiteX80" fmla="*/ 543441 w 4183896"/>
                  <a:gd name="connsiteY80" fmla="*/ 3553199 h 4308073"/>
                  <a:gd name="connsiteX81" fmla="*/ 732989 w 4183896"/>
                  <a:gd name="connsiteY81" fmla="*/ 1446269 h 4308073"/>
                  <a:gd name="connsiteX82" fmla="*/ 752039 w 4183896"/>
                  <a:gd name="connsiteY82" fmla="*/ 1478654 h 4308073"/>
                  <a:gd name="connsiteX83" fmla="*/ 876816 w 4183896"/>
                  <a:gd name="connsiteY83" fmla="*/ 1803456 h 4308073"/>
                  <a:gd name="connsiteX84" fmla="*/ 864434 w 4183896"/>
                  <a:gd name="connsiteY84" fmla="*/ 1852986 h 4308073"/>
                  <a:gd name="connsiteX85" fmla="*/ 674886 w 4183896"/>
                  <a:gd name="connsiteY85" fmla="*/ 2033009 h 4308073"/>
                  <a:gd name="connsiteX86" fmla="*/ 732989 w 4183896"/>
                  <a:gd name="connsiteY86" fmla="*/ 1446269 h 4308073"/>
                  <a:gd name="connsiteX87" fmla="*/ 1190189 w 4183896"/>
                  <a:gd name="connsiteY87" fmla="*/ 3287451 h 4308073"/>
                  <a:gd name="connsiteX88" fmla="*/ 1087319 w 4183896"/>
                  <a:gd name="connsiteY88" fmla="*/ 3595109 h 4308073"/>
                  <a:gd name="connsiteX89" fmla="*/ 986354 w 4183896"/>
                  <a:gd name="connsiteY89" fmla="*/ 3344601 h 4308073"/>
                  <a:gd name="connsiteX90" fmla="*/ 702509 w 4183896"/>
                  <a:gd name="connsiteY90" fmla="*/ 2333999 h 4308073"/>
                  <a:gd name="connsiteX91" fmla="*/ 688221 w 4183896"/>
                  <a:gd name="connsiteY91" fmla="*/ 2230176 h 4308073"/>
                  <a:gd name="connsiteX92" fmla="*/ 710129 w 4183896"/>
                  <a:gd name="connsiteY92" fmla="*/ 2148261 h 4308073"/>
                  <a:gd name="connsiteX93" fmla="*/ 897771 w 4183896"/>
                  <a:gd name="connsiteY93" fmla="*/ 1922519 h 4308073"/>
                  <a:gd name="connsiteX94" fmla="*/ 924441 w 4183896"/>
                  <a:gd name="connsiteY94" fmla="*/ 1927281 h 4308073"/>
                  <a:gd name="connsiteX95" fmla="*/ 1187331 w 4183896"/>
                  <a:gd name="connsiteY95" fmla="*/ 2733096 h 4308073"/>
                  <a:gd name="connsiteX96" fmla="*/ 1190189 w 4183896"/>
                  <a:gd name="connsiteY96" fmla="*/ 3287451 h 4308073"/>
                  <a:gd name="connsiteX97" fmla="*/ 2750384 w 4183896"/>
                  <a:gd name="connsiteY97" fmla="*/ 3603681 h 4308073"/>
                  <a:gd name="connsiteX98" fmla="*/ 2420819 w 4183896"/>
                  <a:gd name="connsiteY98" fmla="*/ 3037896 h 4308073"/>
                  <a:gd name="connsiteX99" fmla="*/ 2485589 w 4183896"/>
                  <a:gd name="connsiteY99" fmla="*/ 2578791 h 4308073"/>
                  <a:gd name="connsiteX100" fmla="*/ 2560836 w 4183896"/>
                  <a:gd name="connsiteY100" fmla="*/ 2400674 h 4308073"/>
                  <a:gd name="connsiteX101" fmla="*/ 2575124 w 4183896"/>
                  <a:gd name="connsiteY101" fmla="*/ 2420676 h 4308073"/>
                  <a:gd name="connsiteX102" fmla="*/ 2736096 w 4183896"/>
                  <a:gd name="connsiteY102" fmla="*/ 3169341 h 4308073"/>
                  <a:gd name="connsiteX103" fmla="*/ 2750384 w 4183896"/>
                  <a:gd name="connsiteY10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31296 w 4183896"/>
                  <a:gd name="connsiteY66" fmla="*/ 4296149 h 4308073"/>
                  <a:gd name="connsiteX67" fmla="*/ 2479874 w 4183896"/>
                  <a:gd name="connsiteY67" fmla="*/ 4290434 h 4308073"/>
                  <a:gd name="connsiteX68" fmla="*/ 2854207 w 4183896"/>
                  <a:gd name="connsiteY68" fmla="*/ 4250429 h 4308073"/>
                  <a:gd name="connsiteX69" fmla="*/ 3626684 w 4183896"/>
                  <a:gd name="connsiteY69" fmla="*/ 4103744 h 4308073"/>
                  <a:gd name="connsiteX70" fmla="*/ 3650496 w 4183896"/>
                  <a:gd name="connsiteY70" fmla="*/ 4060881 h 4308073"/>
                  <a:gd name="connsiteX71" fmla="*/ 3495239 w 4183896"/>
                  <a:gd name="connsiteY71" fmla="*/ 3243636 h 4308073"/>
                  <a:gd name="connsiteX72" fmla="*/ 3554294 w 4183896"/>
                  <a:gd name="connsiteY72" fmla="*/ 2253036 h 4308073"/>
                  <a:gd name="connsiteX73" fmla="*/ 3804801 w 4183896"/>
                  <a:gd name="connsiteY73" fmla="*/ 1242434 h 4308073"/>
                  <a:gd name="connsiteX74" fmla="*/ 543441 w 4183896"/>
                  <a:gd name="connsiteY74" fmla="*/ 3553199 h 4308073"/>
                  <a:gd name="connsiteX75" fmla="*/ 302459 w 4183896"/>
                  <a:gd name="connsiteY75" fmla="*/ 3337934 h 4308073"/>
                  <a:gd name="connsiteX76" fmla="*/ 408186 w 4183896"/>
                  <a:gd name="connsiteY76" fmla="*/ 2648324 h 4308073"/>
                  <a:gd name="connsiteX77" fmla="*/ 484386 w 4183896"/>
                  <a:gd name="connsiteY77" fmla="*/ 2496876 h 4308073"/>
                  <a:gd name="connsiteX78" fmla="*/ 494864 w 4183896"/>
                  <a:gd name="connsiteY78" fmla="*/ 2484494 h 4308073"/>
                  <a:gd name="connsiteX79" fmla="*/ 561539 w 4183896"/>
                  <a:gd name="connsiteY79" fmla="*/ 3535101 h 4308073"/>
                  <a:gd name="connsiteX80" fmla="*/ 543441 w 4183896"/>
                  <a:gd name="connsiteY80" fmla="*/ 3553199 h 4308073"/>
                  <a:gd name="connsiteX81" fmla="*/ 732989 w 4183896"/>
                  <a:gd name="connsiteY81" fmla="*/ 1446269 h 4308073"/>
                  <a:gd name="connsiteX82" fmla="*/ 752039 w 4183896"/>
                  <a:gd name="connsiteY82" fmla="*/ 1478654 h 4308073"/>
                  <a:gd name="connsiteX83" fmla="*/ 876816 w 4183896"/>
                  <a:gd name="connsiteY83" fmla="*/ 1803456 h 4308073"/>
                  <a:gd name="connsiteX84" fmla="*/ 864434 w 4183896"/>
                  <a:gd name="connsiteY84" fmla="*/ 1852986 h 4308073"/>
                  <a:gd name="connsiteX85" fmla="*/ 674886 w 4183896"/>
                  <a:gd name="connsiteY85" fmla="*/ 2033009 h 4308073"/>
                  <a:gd name="connsiteX86" fmla="*/ 732989 w 4183896"/>
                  <a:gd name="connsiteY86" fmla="*/ 1446269 h 4308073"/>
                  <a:gd name="connsiteX87" fmla="*/ 1190189 w 4183896"/>
                  <a:gd name="connsiteY87" fmla="*/ 3287451 h 4308073"/>
                  <a:gd name="connsiteX88" fmla="*/ 1087319 w 4183896"/>
                  <a:gd name="connsiteY88" fmla="*/ 3595109 h 4308073"/>
                  <a:gd name="connsiteX89" fmla="*/ 986354 w 4183896"/>
                  <a:gd name="connsiteY89" fmla="*/ 3344601 h 4308073"/>
                  <a:gd name="connsiteX90" fmla="*/ 702509 w 4183896"/>
                  <a:gd name="connsiteY90" fmla="*/ 2333999 h 4308073"/>
                  <a:gd name="connsiteX91" fmla="*/ 688221 w 4183896"/>
                  <a:gd name="connsiteY91" fmla="*/ 2230176 h 4308073"/>
                  <a:gd name="connsiteX92" fmla="*/ 710129 w 4183896"/>
                  <a:gd name="connsiteY92" fmla="*/ 2148261 h 4308073"/>
                  <a:gd name="connsiteX93" fmla="*/ 897771 w 4183896"/>
                  <a:gd name="connsiteY93" fmla="*/ 1922519 h 4308073"/>
                  <a:gd name="connsiteX94" fmla="*/ 924441 w 4183896"/>
                  <a:gd name="connsiteY94" fmla="*/ 1927281 h 4308073"/>
                  <a:gd name="connsiteX95" fmla="*/ 1187331 w 4183896"/>
                  <a:gd name="connsiteY95" fmla="*/ 2733096 h 4308073"/>
                  <a:gd name="connsiteX96" fmla="*/ 1190189 w 4183896"/>
                  <a:gd name="connsiteY96" fmla="*/ 3287451 h 4308073"/>
                  <a:gd name="connsiteX97" fmla="*/ 2750384 w 4183896"/>
                  <a:gd name="connsiteY97" fmla="*/ 3603681 h 4308073"/>
                  <a:gd name="connsiteX98" fmla="*/ 2420819 w 4183896"/>
                  <a:gd name="connsiteY98" fmla="*/ 3037896 h 4308073"/>
                  <a:gd name="connsiteX99" fmla="*/ 2485589 w 4183896"/>
                  <a:gd name="connsiteY99" fmla="*/ 2578791 h 4308073"/>
                  <a:gd name="connsiteX100" fmla="*/ 2560836 w 4183896"/>
                  <a:gd name="connsiteY100" fmla="*/ 2400674 h 4308073"/>
                  <a:gd name="connsiteX101" fmla="*/ 2575124 w 4183896"/>
                  <a:gd name="connsiteY101" fmla="*/ 2420676 h 4308073"/>
                  <a:gd name="connsiteX102" fmla="*/ 2736096 w 4183896"/>
                  <a:gd name="connsiteY102" fmla="*/ 3169341 h 4308073"/>
                  <a:gd name="connsiteX103" fmla="*/ 2750384 w 4183896"/>
                  <a:gd name="connsiteY10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79874 w 4183896"/>
                  <a:gd name="connsiteY66" fmla="*/ 4290434 h 4308073"/>
                  <a:gd name="connsiteX67" fmla="*/ 2854207 w 4183896"/>
                  <a:gd name="connsiteY67" fmla="*/ 4250429 h 4308073"/>
                  <a:gd name="connsiteX68" fmla="*/ 3626684 w 4183896"/>
                  <a:gd name="connsiteY68" fmla="*/ 4103744 h 4308073"/>
                  <a:gd name="connsiteX69" fmla="*/ 3650496 w 4183896"/>
                  <a:gd name="connsiteY69" fmla="*/ 4060881 h 4308073"/>
                  <a:gd name="connsiteX70" fmla="*/ 3495239 w 4183896"/>
                  <a:gd name="connsiteY70" fmla="*/ 3243636 h 4308073"/>
                  <a:gd name="connsiteX71" fmla="*/ 3554294 w 4183896"/>
                  <a:gd name="connsiteY71" fmla="*/ 2253036 h 4308073"/>
                  <a:gd name="connsiteX72" fmla="*/ 3804801 w 4183896"/>
                  <a:gd name="connsiteY72" fmla="*/ 1242434 h 4308073"/>
                  <a:gd name="connsiteX73" fmla="*/ 543441 w 4183896"/>
                  <a:gd name="connsiteY73" fmla="*/ 3553199 h 4308073"/>
                  <a:gd name="connsiteX74" fmla="*/ 302459 w 4183896"/>
                  <a:gd name="connsiteY74" fmla="*/ 3337934 h 4308073"/>
                  <a:gd name="connsiteX75" fmla="*/ 408186 w 4183896"/>
                  <a:gd name="connsiteY75" fmla="*/ 2648324 h 4308073"/>
                  <a:gd name="connsiteX76" fmla="*/ 484386 w 4183896"/>
                  <a:gd name="connsiteY76" fmla="*/ 2496876 h 4308073"/>
                  <a:gd name="connsiteX77" fmla="*/ 494864 w 4183896"/>
                  <a:gd name="connsiteY77" fmla="*/ 2484494 h 4308073"/>
                  <a:gd name="connsiteX78" fmla="*/ 561539 w 4183896"/>
                  <a:gd name="connsiteY78" fmla="*/ 3535101 h 4308073"/>
                  <a:gd name="connsiteX79" fmla="*/ 543441 w 4183896"/>
                  <a:gd name="connsiteY79" fmla="*/ 3553199 h 4308073"/>
                  <a:gd name="connsiteX80" fmla="*/ 732989 w 4183896"/>
                  <a:gd name="connsiteY80" fmla="*/ 1446269 h 4308073"/>
                  <a:gd name="connsiteX81" fmla="*/ 752039 w 4183896"/>
                  <a:gd name="connsiteY81" fmla="*/ 1478654 h 4308073"/>
                  <a:gd name="connsiteX82" fmla="*/ 876816 w 4183896"/>
                  <a:gd name="connsiteY82" fmla="*/ 1803456 h 4308073"/>
                  <a:gd name="connsiteX83" fmla="*/ 864434 w 4183896"/>
                  <a:gd name="connsiteY83" fmla="*/ 1852986 h 4308073"/>
                  <a:gd name="connsiteX84" fmla="*/ 674886 w 4183896"/>
                  <a:gd name="connsiteY84" fmla="*/ 2033009 h 4308073"/>
                  <a:gd name="connsiteX85" fmla="*/ 732989 w 4183896"/>
                  <a:gd name="connsiteY85" fmla="*/ 1446269 h 4308073"/>
                  <a:gd name="connsiteX86" fmla="*/ 1190189 w 4183896"/>
                  <a:gd name="connsiteY86" fmla="*/ 3287451 h 4308073"/>
                  <a:gd name="connsiteX87" fmla="*/ 1087319 w 4183896"/>
                  <a:gd name="connsiteY87" fmla="*/ 3595109 h 4308073"/>
                  <a:gd name="connsiteX88" fmla="*/ 986354 w 4183896"/>
                  <a:gd name="connsiteY88" fmla="*/ 3344601 h 4308073"/>
                  <a:gd name="connsiteX89" fmla="*/ 702509 w 4183896"/>
                  <a:gd name="connsiteY89" fmla="*/ 2333999 h 4308073"/>
                  <a:gd name="connsiteX90" fmla="*/ 688221 w 4183896"/>
                  <a:gd name="connsiteY90" fmla="*/ 2230176 h 4308073"/>
                  <a:gd name="connsiteX91" fmla="*/ 710129 w 4183896"/>
                  <a:gd name="connsiteY91" fmla="*/ 2148261 h 4308073"/>
                  <a:gd name="connsiteX92" fmla="*/ 897771 w 4183896"/>
                  <a:gd name="connsiteY92" fmla="*/ 1922519 h 4308073"/>
                  <a:gd name="connsiteX93" fmla="*/ 924441 w 4183896"/>
                  <a:gd name="connsiteY93" fmla="*/ 1927281 h 4308073"/>
                  <a:gd name="connsiteX94" fmla="*/ 1187331 w 4183896"/>
                  <a:gd name="connsiteY94" fmla="*/ 2733096 h 4308073"/>
                  <a:gd name="connsiteX95" fmla="*/ 1190189 w 4183896"/>
                  <a:gd name="connsiteY95" fmla="*/ 3287451 h 4308073"/>
                  <a:gd name="connsiteX96" fmla="*/ 2750384 w 4183896"/>
                  <a:gd name="connsiteY96" fmla="*/ 3603681 h 4308073"/>
                  <a:gd name="connsiteX97" fmla="*/ 2420819 w 4183896"/>
                  <a:gd name="connsiteY97" fmla="*/ 3037896 h 4308073"/>
                  <a:gd name="connsiteX98" fmla="*/ 2485589 w 4183896"/>
                  <a:gd name="connsiteY98" fmla="*/ 2578791 h 4308073"/>
                  <a:gd name="connsiteX99" fmla="*/ 2560836 w 4183896"/>
                  <a:gd name="connsiteY99" fmla="*/ 2400674 h 4308073"/>
                  <a:gd name="connsiteX100" fmla="*/ 2575124 w 4183896"/>
                  <a:gd name="connsiteY100" fmla="*/ 2420676 h 4308073"/>
                  <a:gd name="connsiteX101" fmla="*/ 2736096 w 4183896"/>
                  <a:gd name="connsiteY101" fmla="*/ 3169341 h 4308073"/>
                  <a:gd name="connsiteX102" fmla="*/ 2750384 w 4183896"/>
                  <a:gd name="connsiteY102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854207 w 4183896"/>
                  <a:gd name="connsiteY66" fmla="*/ 4250429 h 4308073"/>
                  <a:gd name="connsiteX67" fmla="*/ 3626684 w 4183896"/>
                  <a:gd name="connsiteY67" fmla="*/ 4103744 h 4308073"/>
                  <a:gd name="connsiteX68" fmla="*/ 3650496 w 4183896"/>
                  <a:gd name="connsiteY68" fmla="*/ 4060881 h 4308073"/>
                  <a:gd name="connsiteX69" fmla="*/ 3495239 w 4183896"/>
                  <a:gd name="connsiteY69" fmla="*/ 3243636 h 4308073"/>
                  <a:gd name="connsiteX70" fmla="*/ 3554294 w 4183896"/>
                  <a:gd name="connsiteY70" fmla="*/ 2253036 h 4308073"/>
                  <a:gd name="connsiteX71" fmla="*/ 3804801 w 4183896"/>
                  <a:gd name="connsiteY71" fmla="*/ 1242434 h 4308073"/>
                  <a:gd name="connsiteX72" fmla="*/ 543441 w 4183896"/>
                  <a:gd name="connsiteY72" fmla="*/ 3553199 h 4308073"/>
                  <a:gd name="connsiteX73" fmla="*/ 302459 w 4183896"/>
                  <a:gd name="connsiteY73" fmla="*/ 3337934 h 4308073"/>
                  <a:gd name="connsiteX74" fmla="*/ 408186 w 4183896"/>
                  <a:gd name="connsiteY74" fmla="*/ 2648324 h 4308073"/>
                  <a:gd name="connsiteX75" fmla="*/ 484386 w 4183896"/>
                  <a:gd name="connsiteY75" fmla="*/ 2496876 h 4308073"/>
                  <a:gd name="connsiteX76" fmla="*/ 494864 w 4183896"/>
                  <a:gd name="connsiteY76" fmla="*/ 2484494 h 4308073"/>
                  <a:gd name="connsiteX77" fmla="*/ 561539 w 4183896"/>
                  <a:gd name="connsiteY77" fmla="*/ 3535101 h 4308073"/>
                  <a:gd name="connsiteX78" fmla="*/ 543441 w 4183896"/>
                  <a:gd name="connsiteY78" fmla="*/ 3553199 h 4308073"/>
                  <a:gd name="connsiteX79" fmla="*/ 732989 w 4183896"/>
                  <a:gd name="connsiteY79" fmla="*/ 1446269 h 4308073"/>
                  <a:gd name="connsiteX80" fmla="*/ 752039 w 4183896"/>
                  <a:gd name="connsiteY80" fmla="*/ 1478654 h 4308073"/>
                  <a:gd name="connsiteX81" fmla="*/ 876816 w 4183896"/>
                  <a:gd name="connsiteY81" fmla="*/ 1803456 h 4308073"/>
                  <a:gd name="connsiteX82" fmla="*/ 864434 w 4183896"/>
                  <a:gd name="connsiteY82" fmla="*/ 1852986 h 4308073"/>
                  <a:gd name="connsiteX83" fmla="*/ 674886 w 4183896"/>
                  <a:gd name="connsiteY83" fmla="*/ 2033009 h 4308073"/>
                  <a:gd name="connsiteX84" fmla="*/ 732989 w 4183896"/>
                  <a:gd name="connsiteY84" fmla="*/ 1446269 h 4308073"/>
                  <a:gd name="connsiteX85" fmla="*/ 1190189 w 4183896"/>
                  <a:gd name="connsiteY85" fmla="*/ 3287451 h 4308073"/>
                  <a:gd name="connsiteX86" fmla="*/ 1087319 w 4183896"/>
                  <a:gd name="connsiteY86" fmla="*/ 3595109 h 4308073"/>
                  <a:gd name="connsiteX87" fmla="*/ 986354 w 4183896"/>
                  <a:gd name="connsiteY87" fmla="*/ 3344601 h 4308073"/>
                  <a:gd name="connsiteX88" fmla="*/ 702509 w 4183896"/>
                  <a:gd name="connsiteY88" fmla="*/ 2333999 h 4308073"/>
                  <a:gd name="connsiteX89" fmla="*/ 688221 w 4183896"/>
                  <a:gd name="connsiteY89" fmla="*/ 2230176 h 4308073"/>
                  <a:gd name="connsiteX90" fmla="*/ 710129 w 4183896"/>
                  <a:gd name="connsiteY90" fmla="*/ 2148261 h 4308073"/>
                  <a:gd name="connsiteX91" fmla="*/ 897771 w 4183896"/>
                  <a:gd name="connsiteY91" fmla="*/ 1922519 h 4308073"/>
                  <a:gd name="connsiteX92" fmla="*/ 924441 w 4183896"/>
                  <a:gd name="connsiteY92" fmla="*/ 1927281 h 4308073"/>
                  <a:gd name="connsiteX93" fmla="*/ 1187331 w 4183896"/>
                  <a:gd name="connsiteY93" fmla="*/ 2733096 h 4308073"/>
                  <a:gd name="connsiteX94" fmla="*/ 1190189 w 4183896"/>
                  <a:gd name="connsiteY94" fmla="*/ 3287451 h 4308073"/>
                  <a:gd name="connsiteX95" fmla="*/ 2750384 w 4183896"/>
                  <a:gd name="connsiteY95" fmla="*/ 3603681 h 4308073"/>
                  <a:gd name="connsiteX96" fmla="*/ 2420819 w 4183896"/>
                  <a:gd name="connsiteY96" fmla="*/ 3037896 h 4308073"/>
                  <a:gd name="connsiteX97" fmla="*/ 2485589 w 4183896"/>
                  <a:gd name="connsiteY97" fmla="*/ 2578791 h 4308073"/>
                  <a:gd name="connsiteX98" fmla="*/ 2560836 w 4183896"/>
                  <a:gd name="connsiteY98" fmla="*/ 2400674 h 4308073"/>
                  <a:gd name="connsiteX99" fmla="*/ 2575124 w 4183896"/>
                  <a:gd name="connsiteY99" fmla="*/ 2420676 h 4308073"/>
                  <a:gd name="connsiteX100" fmla="*/ 2736096 w 4183896"/>
                  <a:gd name="connsiteY100" fmla="*/ 3169341 h 4308073"/>
                  <a:gd name="connsiteX101" fmla="*/ 2750384 w 4183896"/>
                  <a:gd name="connsiteY101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854207 w 4183896"/>
                  <a:gd name="connsiteY66" fmla="*/ 4250429 h 4308073"/>
                  <a:gd name="connsiteX67" fmla="*/ 3626684 w 4183896"/>
                  <a:gd name="connsiteY67" fmla="*/ 4103744 h 4308073"/>
                  <a:gd name="connsiteX68" fmla="*/ 3650496 w 4183896"/>
                  <a:gd name="connsiteY68" fmla="*/ 4060881 h 4308073"/>
                  <a:gd name="connsiteX69" fmla="*/ 3495239 w 4183896"/>
                  <a:gd name="connsiteY69" fmla="*/ 3243636 h 4308073"/>
                  <a:gd name="connsiteX70" fmla="*/ 3554294 w 4183896"/>
                  <a:gd name="connsiteY70" fmla="*/ 2253036 h 4308073"/>
                  <a:gd name="connsiteX71" fmla="*/ 3804801 w 4183896"/>
                  <a:gd name="connsiteY71" fmla="*/ 1242434 h 4308073"/>
                  <a:gd name="connsiteX72" fmla="*/ 543441 w 4183896"/>
                  <a:gd name="connsiteY72" fmla="*/ 3553199 h 4308073"/>
                  <a:gd name="connsiteX73" fmla="*/ 302459 w 4183896"/>
                  <a:gd name="connsiteY73" fmla="*/ 3337934 h 4308073"/>
                  <a:gd name="connsiteX74" fmla="*/ 408186 w 4183896"/>
                  <a:gd name="connsiteY74" fmla="*/ 2648324 h 4308073"/>
                  <a:gd name="connsiteX75" fmla="*/ 484386 w 4183896"/>
                  <a:gd name="connsiteY75" fmla="*/ 2496876 h 4308073"/>
                  <a:gd name="connsiteX76" fmla="*/ 494864 w 4183896"/>
                  <a:gd name="connsiteY76" fmla="*/ 2484494 h 4308073"/>
                  <a:gd name="connsiteX77" fmla="*/ 561539 w 4183896"/>
                  <a:gd name="connsiteY77" fmla="*/ 3535101 h 4308073"/>
                  <a:gd name="connsiteX78" fmla="*/ 543441 w 4183896"/>
                  <a:gd name="connsiteY78" fmla="*/ 3553199 h 4308073"/>
                  <a:gd name="connsiteX79" fmla="*/ 732989 w 4183896"/>
                  <a:gd name="connsiteY79" fmla="*/ 1446269 h 4308073"/>
                  <a:gd name="connsiteX80" fmla="*/ 752039 w 4183896"/>
                  <a:gd name="connsiteY80" fmla="*/ 1478654 h 4308073"/>
                  <a:gd name="connsiteX81" fmla="*/ 876816 w 4183896"/>
                  <a:gd name="connsiteY81" fmla="*/ 1803456 h 4308073"/>
                  <a:gd name="connsiteX82" fmla="*/ 864434 w 4183896"/>
                  <a:gd name="connsiteY82" fmla="*/ 1852986 h 4308073"/>
                  <a:gd name="connsiteX83" fmla="*/ 674886 w 4183896"/>
                  <a:gd name="connsiteY83" fmla="*/ 2033009 h 4308073"/>
                  <a:gd name="connsiteX84" fmla="*/ 732989 w 4183896"/>
                  <a:gd name="connsiteY84" fmla="*/ 1446269 h 4308073"/>
                  <a:gd name="connsiteX85" fmla="*/ 1190189 w 4183896"/>
                  <a:gd name="connsiteY85" fmla="*/ 3287451 h 4308073"/>
                  <a:gd name="connsiteX86" fmla="*/ 1087319 w 4183896"/>
                  <a:gd name="connsiteY86" fmla="*/ 3595109 h 4308073"/>
                  <a:gd name="connsiteX87" fmla="*/ 986354 w 4183896"/>
                  <a:gd name="connsiteY87" fmla="*/ 3344601 h 4308073"/>
                  <a:gd name="connsiteX88" fmla="*/ 702509 w 4183896"/>
                  <a:gd name="connsiteY88" fmla="*/ 2333999 h 4308073"/>
                  <a:gd name="connsiteX89" fmla="*/ 688221 w 4183896"/>
                  <a:gd name="connsiteY89" fmla="*/ 2230176 h 4308073"/>
                  <a:gd name="connsiteX90" fmla="*/ 710129 w 4183896"/>
                  <a:gd name="connsiteY90" fmla="*/ 2148261 h 4308073"/>
                  <a:gd name="connsiteX91" fmla="*/ 897771 w 4183896"/>
                  <a:gd name="connsiteY91" fmla="*/ 1922519 h 4308073"/>
                  <a:gd name="connsiteX92" fmla="*/ 924441 w 4183896"/>
                  <a:gd name="connsiteY92" fmla="*/ 1927281 h 4308073"/>
                  <a:gd name="connsiteX93" fmla="*/ 1187331 w 4183896"/>
                  <a:gd name="connsiteY93" fmla="*/ 2733096 h 4308073"/>
                  <a:gd name="connsiteX94" fmla="*/ 1190189 w 4183896"/>
                  <a:gd name="connsiteY94" fmla="*/ 3287451 h 4308073"/>
                  <a:gd name="connsiteX95" fmla="*/ 2750384 w 4183896"/>
                  <a:gd name="connsiteY95" fmla="*/ 3603681 h 4308073"/>
                  <a:gd name="connsiteX96" fmla="*/ 2420819 w 4183896"/>
                  <a:gd name="connsiteY96" fmla="*/ 3037896 h 4308073"/>
                  <a:gd name="connsiteX97" fmla="*/ 2485589 w 4183896"/>
                  <a:gd name="connsiteY97" fmla="*/ 2578791 h 4308073"/>
                  <a:gd name="connsiteX98" fmla="*/ 2560836 w 4183896"/>
                  <a:gd name="connsiteY98" fmla="*/ 2400674 h 4308073"/>
                  <a:gd name="connsiteX99" fmla="*/ 2575124 w 4183896"/>
                  <a:gd name="connsiteY99" fmla="*/ 2420676 h 4308073"/>
                  <a:gd name="connsiteX100" fmla="*/ 2736096 w 4183896"/>
                  <a:gd name="connsiteY100" fmla="*/ 3169341 h 4308073"/>
                  <a:gd name="connsiteX101" fmla="*/ 2750384 w 4183896"/>
                  <a:gd name="connsiteY101" fmla="*/ 3603681 h 4308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</a:cxnLst>
                <a:rect l="l" t="t" r="r" b="b"/>
                <a:pathLst>
                  <a:path w="4183896" h="4308073">
                    <a:moveTo>
                      <a:pt x="3804801" y="1242434"/>
                    </a:moveTo>
                    <a:cubicBezTo>
                      <a:pt x="3894337" y="993831"/>
                      <a:pt x="3991491" y="748086"/>
                      <a:pt x="4183896" y="549014"/>
                    </a:cubicBezTo>
                    <a:cubicBezTo>
                      <a:pt x="4153416" y="556634"/>
                      <a:pt x="4132462" y="570921"/>
                      <a:pt x="4111507" y="588066"/>
                    </a:cubicBezTo>
                    <a:cubicBezTo>
                      <a:pt x="4044832" y="645216"/>
                      <a:pt x="3996254" y="716654"/>
                      <a:pt x="3952439" y="791901"/>
                    </a:cubicBezTo>
                    <a:cubicBezTo>
                      <a:pt x="3815279" y="1026216"/>
                      <a:pt x="3717171" y="1278629"/>
                      <a:pt x="3629541" y="1534851"/>
                    </a:cubicBezTo>
                    <a:cubicBezTo>
                      <a:pt x="3485714" y="1955856"/>
                      <a:pt x="3370150" y="2486180"/>
                      <a:pt x="3293309" y="2822631"/>
                    </a:cubicBezTo>
                    <a:cubicBezTo>
                      <a:pt x="3214887" y="3166007"/>
                      <a:pt x="3240445" y="3336188"/>
                      <a:pt x="3219966" y="3564629"/>
                    </a:cubicBezTo>
                    <a:cubicBezTo>
                      <a:pt x="3174087" y="3361270"/>
                      <a:pt x="3107571" y="3151879"/>
                      <a:pt x="3018036" y="2928359"/>
                    </a:cubicBezTo>
                    <a:cubicBezTo>
                      <a:pt x="2928501" y="2704839"/>
                      <a:pt x="2809439" y="2451156"/>
                      <a:pt x="2682757" y="2223509"/>
                    </a:cubicBezTo>
                    <a:cubicBezTo>
                      <a:pt x="2667516" y="2195886"/>
                      <a:pt x="2667516" y="2173979"/>
                      <a:pt x="2681804" y="2146356"/>
                    </a:cubicBezTo>
                    <a:cubicBezTo>
                      <a:pt x="2811344" y="1892039"/>
                      <a:pt x="2935169" y="1635816"/>
                      <a:pt x="3031371" y="1366259"/>
                    </a:cubicBezTo>
                    <a:cubicBezTo>
                      <a:pt x="3052326" y="1306251"/>
                      <a:pt x="3072329" y="1246244"/>
                      <a:pt x="3094236" y="1183379"/>
                    </a:cubicBezTo>
                    <a:cubicBezTo>
                      <a:pt x="3080901" y="1189094"/>
                      <a:pt x="3080901" y="1196714"/>
                      <a:pt x="3078044" y="1203381"/>
                    </a:cubicBezTo>
                    <a:cubicBezTo>
                      <a:pt x="3046611" y="1267199"/>
                      <a:pt x="3016132" y="1331016"/>
                      <a:pt x="2981841" y="1393881"/>
                    </a:cubicBezTo>
                    <a:cubicBezTo>
                      <a:pt x="2867541" y="1604384"/>
                      <a:pt x="2722761" y="1794884"/>
                      <a:pt x="2581791" y="1987289"/>
                    </a:cubicBezTo>
                    <a:cubicBezTo>
                      <a:pt x="2565599" y="2010149"/>
                      <a:pt x="2559884" y="2001576"/>
                      <a:pt x="2549407" y="1983479"/>
                    </a:cubicBezTo>
                    <a:cubicBezTo>
                      <a:pt x="2455109" y="1815839"/>
                      <a:pt x="2359859" y="1648199"/>
                      <a:pt x="2269371" y="1478654"/>
                    </a:cubicBezTo>
                    <a:cubicBezTo>
                      <a:pt x="2096969" y="1157661"/>
                      <a:pt x="1950284" y="826191"/>
                      <a:pt x="1855034" y="473766"/>
                    </a:cubicBezTo>
                    <a:cubicBezTo>
                      <a:pt x="1829316" y="379469"/>
                      <a:pt x="1803599" y="285171"/>
                      <a:pt x="1790264" y="188016"/>
                    </a:cubicBezTo>
                    <a:cubicBezTo>
                      <a:pt x="1807409" y="163251"/>
                      <a:pt x="1788359" y="137534"/>
                      <a:pt x="1791216" y="111816"/>
                    </a:cubicBezTo>
                    <a:cubicBezTo>
                      <a:pt x="1786454" y="88004"/>
                      <a:pt x="1782644" y="63239"/>
                      <a:pt x="1777881" y="39426"/>
                    </a:cubicBezTo>
                    <a:cubicBezTo>
                      <a:pt x="1775024" y="25139"/>
                      <a:pt x="1775024" y="7994"/>
                      <a:pt x="1758831" y="374"/>
                    </a:cubicBezTo>
                    <a:cubicBezTo>
                      <a:pt x="1755021" y="-579"/>
                      <a:pt x="1751211" y="374"/>
                      <a:pt x="1748354" y="2279"/>
                    </a:cubicBezTo>
                    <a:cubicBezTo>
                      <a:pt x="1734066" y="16566"/>
                      <a:pt x="1737876" y="34664"/>
                      <a:pt x="1739781" y="51809"/>
                    </a:cubicBezTo>
                    <a:cubicBezTo>
                      <a:pt x="1741686" y="72764"/>
                      <a:pt x="1746449" y="93719"/>
                      <a:pt x="1748354" y="115626"/>
                    </a:cubicBezTo>
                    <a:cubicBezTo>
                      <a:pt x="1750259" y="139439"/>
                      <a:pt x="1754069" y="163251"/>
                      <a:pt x="1771214" y="182301"/>
                    </a:cubicBezTo>
                    <a:cubicBezTo>
                      <a:pt x="1778834" y="225164"/>
                      <a:pt x="1786454" y="267074"/>
                      <a:pt x="1794074" y="309936"/>
                    </a:cubicBezTo>
                    <a:cubicBezTo>
                      <a:pt x="1846461" y="601401"/>
                      <a:pt x="1933139" y="883341"/>
                      <a:pt x="2043629" y="1158614"/>
                    </a:cubicBezTo>
                    <a:cubicBezTo>
                      <a:pt x="2170311" y="1473891"/>
                      <a:pt x="2320807" y="1778691"/>
                      <a:pt x="2452251" y="2092064"/>
                    </a:cubicBezTo>
                    <a:cubicBezTo>
                      <a:pt x="2467491" y="2128259"/>
                      <a:pt x="2466539" y="2153976"/>
                      <a:pt x="2443679" y="2187314"/>
                    </a:cubicBezTo>
                    <a:cubicBezTo>
                      <a:pt x="2283659" y="2418771"/>
                      <a:pt x="2172216" y="2671184"/>
                      <a:pt x="2120782" y="2949314"/>
                    </a:cubicBezTo>
                    <a:cubicBezTo>
                      <a:pt x="2075538" y="3186645"/>
                      <a:pt x="2092682" y="3448424"/>
                      <a:pt x="2080776" y="3550341"/>
                    </a:cubicBezTo>
                    <a:cubicBezTo>
                      <a:pt x="2047597" y="3413181"/>
                      <a:pt x="2073950" y="3479221"/>
                      <a:pt x="1988384" y="3118859"/>
                    </a:cubicBezTo>
                    <a:cubicBezTo>
                      <a:pt x="1863606" y="2537834"/>
                      <a:pt x="1735971" y="1958714"/>
                      <a:pt x="1567379" y="1388166"/>
                    </a:cubicBezTo>
                    <a:cubicBezTo>
                      <a:pt x="1540709" y="1299584"/>
                      <a:pt x="1512134" y="1211954"/>
                      <a:pt x="1482606" y="1119561"/>
                    </a:cubicBezTo>
                    <a:cubicBezTo>
                      <a:pt x="1476891" y="1133849"/>
                      <a:pt x="1481654" y="1142421"/>
                      <a:pt x="1483559" y="1150994"/>
                    </a:cubicBezTo>
                    <a:cubicBezTo>
                      <a:pt x="1559759" y="1495799"/>
                      <a:pt x="1631196" y="1841556"/>
                      <a:pt x="1682631" y="2190171"/>
                    </a:cubicBezTo>
                    <a:cubicBezTo>
                      <a:pt x="1727399" y="2491161"/>
                      <a:pt x="1761689" y="2794056"/>
                      <a:pt x="1747401" y="3099809"/>
                    </a:cubicBezTo>
                    <a:cubicBezTo>
                      <a:pt x="1728351" y="3346348"/>
                      <a:pt x="1684695" y="3528593"/>
                      <a:pt x="1568331" y="3669404"/>
                    </a:cubicBezTo>
                    <a:cubicBezTo>
                      <a:pt x="1553567" y="3606063"/>
                      <a:pt x="1553885" y="3483507"/>
                      <a:pt x="1521659" y="3243636"/>
                    </a:cubicBezTo>
                    <a:cubicBezTo>
                      <a:pt x="1462604" y="2915976"/>
                      <a:pt x="1344494" y="2608319"/>
                      <a:pt x="1207334" y="2306376"/>
                    </a:cubicBezTo>
                    <a:cubicBezTo>
                      <a:pt x="1138754" y="2155881"/>
                      <a:pt x="1066364" y="2006339"/>
                      <a:pt x="994926" y="1856796"/>
                    </a:cubicBezTo>
                    <a:cubicBezTo>
                      <a:pt x="985401" y="1837746"/>
                      <a:pt x="987306" y="1825364"/>
                      <a:pt x="1003499" y="1811076"/>
                    </a:cubicBezTo>
                    <a:cubicBezTo>
                      <a:pt x="1036836" y="1782501"/>
                      <a:pt x="1069221" y="1752021"/>
                      <a:pt x="1102559" y="1722494"/>
                    </a:cubicBezTo>
                    <a:cubicBezTo>
                      <a:pt x="1150184" y="1680584"/>
                      <a:pt x="1201619" y="1643436"/>
                      <a:pt x="1255911" y="1605336"/>
                    </a:cubicBezTo>
                    <a:cubicBezTo>
                      <a:pt x="1239719" y="1603431"/>
                      <a:pt x="1232099" y="1610099"/>
                      <a:pt x="1222574" y="1614861"/>
                    </a:cubicBezTo>
                    <a:cubicBezTo>
                      <a:pt x="1138754" y="1654866"/>
                      <a:pt x="1060649" y="1704396"/>
                      <a:pt x="985401" y="1758689"/>
                    </a:cubicBezTo>
                    <a:cubicBezTo>
                      <a:pt x="965399" y="1773929"/>
                      <a:pt x="955874" y="1772976"/>
                      <a:pt x="944444" y="1749164"/>
                    </a:cubicBezTo>
                    <a:cubicBezTo>
                      <a:pt x="885389" y="1619624"/>
                      <a:pt x="827286" y="1490084"/>
                      <a:pt x="773946" y="1358639"/>
                    </a:cubicBezTo>
                    <a:cubicBezTo>
                      <a:pt x="766326" y="1340541"/>
                      <a:pt x="768231" y="1325301"/>
                      <a:pt x="774899" y="1308156"/>
                    </a:cubicBezTo>
                    <a:cubicBezTo>
                      <a:pt x="827286" y="1158614"/>
                      <a:pt x="899676" y="1019549"/>
                      <a:pt x="988259" y="888104"/>
                    </a:cubicBezTo>
                    <a:cubicBezTo>
                      <a:pt x="1079699" y="752849"/>
                      <a:pt x="1185426" y="629024"/>
                      <a:pt x="1295916" y="510914"/>
                    </a:cubicBezTo>
                    <a:lnTo>
                      <a:pt x="1341636" y="459479"/>
                    </a:lnTo>
                    <a:cubicBezTo>
                      <a:pt x="1068269" y="666171"/>
                      <a:pt x="871101" y="929061"/>
                      <a:pt x="730131" y="1248149"/>
                    </a:cubicBezTo>
                    <a:cubicBezTo>
                      <a:pt x="652979" y="1045266"/>
                      <a:pt x="595829" y="847146"/>
                      <a:pt x="552966" y="645216"/>
                    </a:cubicBezTo>
                    <a:cubicBezTo>
                      <a:pt x="550109" y="649026"/>
                      <a:pt x="550109" y="651884"/>
                      <a:pt x="550109" y="654741"/>
                    </a:cubicBezTo>
                    <a:cubicBezTo>
                      <a:pt x="572969" y="870959"/>
                      <a:pt x="619641" y="1083366"/>
                      <a:pt x="687269" y="1290059"/>
                    </a:cubicBezTo>
                    <a:cubicBezTo>
                      <a:pt x="695841" y="1314824"/>
                      <a:pt x="694889" y="1336731"/>
                      <a:pt x="686316" y="1361496"/>
                    </a:cubicBezTo>
                    <a:cubicBezTo>
                      <a:pt x="592971" y="1612004"/>
                      <a:pt x="542489" y="1872036"/>
                      <a:pt x="516771" y="2136831"/>
                    </a:cubicBezTo>
                    <a:cubicBezTo>
                      <a:pt x="512961" y="2173026"/>
                      <a:pt x="520581" y="2213031"/>
                      <a:pt x="494864" y="2246369"/>
                    </a:cubicBezTo>
                    <a:cubicBezTo>
                      <a:pt x="285314" y="2527356"/>
                      <a:pt x="141486" y="2838824"/>
                      <a:pt x="60524" y="3179819"/>
                    </a:cubicBezTo>
                    <a:cubicBezTo>
                      <a:pt x="-21709" y="3492874"/>
                      <a:pt x="4962" y="3961345"/>
                      <a:pt x="1469" y="4124699"/>
                    </a:cubicBezTo>
                    <a:cubicBezTo>
                      <a:pt x="2421" y="4152321"/>
                      <a:pt x="10994" y="4160894"/>
                      <a:pt x="39569" y="4159941"/>
                    </a:cubicBezTo>
                    <a:cubicBezTo>
                      <a:pt x="278646" y="4151369"/>
                      <a:pt x="516771" y="4166609"/>
                      <a:pt x="753944" y="4192326"/>
                    </a:cubicBezTo>
                    <a:cubicBezTo>
                      <a:pt x="1002546" y="4218996"/>
                      <a:pt x="1249244" y="4255191"/>
                      <a:pt x="1497846" y="4279004"/>
                    </a:cubicBezTo>
                    <a:cubicBezTo>
                      <a:pt x="1747401" y="4302816"/>
                      <a:pt x="1996004" y="4315199"/>
                      <a:pt x="2246511" y="4303769"/>
                    </a:cubicBezTo>
                    <a:cubicBezTo>
                      <a:pt x="2449076" y="4285989"/>
                      <a:pt x="2633862" y="4288529"/>
                      <a:pt x="2854207" y="4250429"/>
                    </a:cubicBezTo>
                    <a:cubicBezTo>
                      <a:pt x="3112907" y="4205697"/>
                      <a:pt x="3371414" y="4163751"/>
                      <a:pt x="3626684" y="4103744"/>
                    </a:cubicBezTo>
                    <a:cubicBezTo>
                      <a:pt x="3662879" y="4095171"/>
                      <a:pt x="3663832" y="4095171"/>
                      <a:pt x="3650496" y="4060881"/>
                    </a:cubicBezTo>
                    <a:cubicBezTo>
                      <a:pt x="3549532" y="3797991"/>
                      <a:pt x="3507621" y="3522719"/>
                      <a:pt x="3495239" y="3243636"/>
                    </a:cubicBezTo>
                    <a:cubicBezTo>
                      <a:pt x="3479999" y="2912166"/>
                      <a:pt x="3503812" y="2581649"/>
                      <a:pt x="3554294" y="2253036"/>
                    </a:cubicBezTo>
                    <a:cubicBezTo>
                      <a:pt x="3609539" y="1908231"/>
                      <a:pt x="3686691" y="1570094"/>
                      <a:pt x="3804801" y="1242434"/>
                    </a:cubicBezTo>
                    <a:close/>
                    <a:moveTo>
                      <a:pt x="543441" y="3553199"/>
                    </a:moveTo>
                    <a:cubicBezTo>
                      <a:pt x="431046" y="3517004"/>
                      <a:pt x="343416" y="3453186"/>
                      <a:pt x="302459" y="3337934"/>
                    </a:cubicBezTo>
                    <a:cubicBezTo>
                      <a:pt x="216416" y="3100761"/>
                      <a:pt x="332145" y="2826600"/>
                      <a:pt x="408186" y="2648324"/>
                    </a:cubicBezTo>
                    <a:cubicBezTo>
                      <a:pt x="431999" y="2596889"/>
                      <a:pt x="458669" y="2547359"/>
                      <a:pt x="484386" y="2496876"/>
                    </a:cubicBezTo>
                    <a:cubicBezTo>
                      <a:pt x="486291" y="2494019"/>
                      <a:pt x="489149" y="2491161"/>
                      <a:pt x="494864" y="2484494"/>
                    </a:cubicBezTo>
                    <a:cubicBezTo>
                      <a:pt x="507723" y="2657532"/>
                      <a:pt x="553443" y="3356984"/>
                      <a:pt x="561539" y="3535101"/>
                    </a:cubicBezTo>
                    <a:cubicBezTo>
                      <a:pt x="564396" y="3552246"/>
                      <a:pt x="563444" y="3559866"/>
                      <a:pt x="543441" y="3553199"/>
                    </a:cubicBezTo>
                    <a:close/>
                    <a:moveTo>
                      <a:pt x="732989" y="1446269"/>
                    </a:moveTo>
                    <a:cubicBezTo>
                      <a:pt x="746324" y="1455794"/>
                      <a:pt x="748229" y="1468176"/>
                      <a:pt x="752039" y="1478654"/>
                    </a:cubicBezTo>
                    <a:cubicBezTo>
                      <a:pt x="793949" y="1587239"/>
                      <a:pt x="833954" y="1695824"/>
                      <a:pt x="876816" y="1803456"/>
                    </a:cubicBezTo>
                    <a:cubicBezTo>
                      <a:pt x="885389" y="1825364"/>
                      <a:pt x="882531" y="1837746"/>
                      <a:pt x="864434" y="1852986"/>
                    </a:cubicBezTo>
                    <a:cubicBezTo>
                      <a:pt x="800616" y="1907279"/>
                      <a:pt x="737751" y="1963476"/>
                      <a:pt x="674886" y="2033009"/>
                    </a:cubicBezTo>
                    <a:cubicBezTo>
                      <a:pt x="665361" y="1831079"/>
                      <a:pt x="682506" y="1638674"/>
                      <a:pt x="732989" y="1446269"/>
                    </a:cubicBezTo>
                    <a:close/>
                    <a:moveTo>
                      <a:pt x="1190189" y="3287451"/>
                    </a:moveTo>
                    <a:cubicBezTo>
                      <a:pt x="1168440" y="3423500"/>
                      <a:pt x="1156852" y="3471284"/>
                      <a:pt x="1087319" y="3595109"/>
                    </a:cubicBezTo>
                    <a:lnTo>
                      <a:pt x="986354" y="3344601"/>
                    </a:lnTo>
                    <a:cubicBezTo>
                      <a:pt x="858719" y="3016941"/>
                      <a:pt x="753944" y="2682614"/>
                      <a:pt x="702509" y="2333999"/>
                    </a:cubicBezTo>
                    <a:cubicBezTo>
                      <a:pt x="697746" y="2299709"/>
                      <a:pt x="695841" y="2264466"/>
                      <a:pt x="688221" y="2230176"/>
                    </a:cubicBezTo>
                    <a:cubicBezTo>
                      <a:pt x="681554" y="2197791"/>
                      <a:pt x="690126" y="2173026"/>
                      <a:pt x="710129" y="2148261"/>
                    </a:cubicBezTo>
                    <a:cubicBezTo>
                      <a:pt x="770136" y="2071109"/>
                      <a:pt x="831096" y="1994909"/>
                      <a:pt x="897771" y="1922519"/>
                    </a:cubicBezTo>
                    <a:cubicBezTo>
                      <a:pt x="911106" y="1908231"/>
                      <a:pt x="917774" y="1909184"/>
                      <a:pt x="924441" y="1927281"/>
                    </a:cubicBezTo>
                    <a:cubicBezTo>
                      <a:pt x="1028264" y="2190171"/>
                      <a:pt x="1135896" y="2452109"/>
                      <a:pt x="1187331" y="2733096"/>
                    </a:cubicBezTo>
                    <a:cubicBezTo>
                      <a:pt x="1221621" y="2916929"/>
                      <a:pt x="1215589" y="3066154"/>
                      <a:pt x="1190189" y="3287451"/>
                    </a:cubicBezTo>
                    <a:close/>
                    <a:moveTo>
                      <a:pt x="2750384" y="3603681"/>
                    </a:moveTo>
                    <a:cubicBezTo>
                      <a:pt x="2546073" y="3504939"/>
                      <a:pt x="2456592" y="3210655"/>
                      <a:pt x="2420819" y="3037896"/>
                    </a:cubicBezTo>
                    <a:cubicBezTo>
                      <a:pt x="2381767" y="2849301"/>
                      <a:pt x="2430344" y="2727381"/>
                      <a:pt x="2485589" y="2578791"/>
                    </a:cubicBezTo>
                    <a:cubicBezTo>
                      <a:pt x="2508449" y="2518784"/>
                      <a:pt x="2533214" y="2458776"/>
                      <a:pt x="2560836" y="2400674"/>
                    </a:cubicBezTo>
                    <a:cubicBezTo>
                      <a:pt x="2573219" y="2404484"/>
                      <a:pt x="2572266" y="2414009"/>
                      <a:pt x="2575124" y="2420676"/>
                    </a:cubicBezTo>
                    <a:cubicBezTo>
                      <a:pt x="2657039" y="2664516"/>
                      <a:pt x="2713236" y="2913119"/>
                      <a:pt x="2736096" y="3169341"/>
                    </a:cubicBezTo>
                    <a:cubicBezTo>
                      <a:pt x="2757686" y="3384288"/>
                      <a:pt x="2759750" y="3447788"/>
                      <a:pt x="2750384" y="3603681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FAD01761-1706-4DC1-AC6A-075B2C53AA30}"/>
              </a:ext>
            </a:extLst>
          </p:cNvPr>
          <p:cNvGrpSpPr/>
          <p:nvPr/>
        </p:nvGrpSpPr>
        <p:grpSpPr>
          <a:xfrm>
            <a:off x="4625056" y="1214629"/>
            <a:ext cx="2371406" cy="2517436"/>
            <a:chOff x="7371013" y="1673742"/>
            <a:chExt cx="1774951" cy="1884252"/>
          </a:xfrm>
        </p:grpSpPr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067613BE-C4E4-4284-AB33-EAF26920DFBF}"/>
                </a:ext>
              </a:extLst>
            </p:cNvPr>
            <p:cNvSpPr/>
            <p:nvPr/>
          </p:nvSpPr>
          <p:spPr>
            <a:xfrm>
              <a:off x="7371013" y="1877394"/>
              <a:ext cx="1774951" cy="1308948"/>
            </a:xfrm>
            <a:custGeom>
              <a:avLst/>
              <a:gdLst>
                <a:gd name="connsiteX0" fmla="*/ 1292986 w 1774950"/>
                <a:gd name="connsiteY0" fmla="*/ 803273 h 1308948"/>
                <a:gd name="connsiteX1" fmla="*/ 1353255 w 1774950"/>
                <a:gd name="connsiteY1" fmla="*/ 832476 h 1308948"/>
                <a:gd name="connsiteX2" fmla="*/ 1418082 w 1774950"/>
                <a:gd name="connsiteY2" fmla="*/ 845317 h 1308948"/>
                <a:gd name="connsiteX3" fmla="*/ 1447491 w 1774950"/>
                <a:gd name="connsiteY3" fmla="*/ 855465 h 1308948"/>
                <a:gd name="connsiteX4" fmla="*/ 1452048 w 1774950"/>
                <a:gd name="connsiteY4" fmla="*/ 870791 h 1308948"/>
                <a:gd name="connsiteX5" fmla="*/ 1380594 w 1774950"/>
                <a:gd name="connsiteY5" fmla="*/ 921948 h 1308948"/>
                <a:gd name="connsiteX6" fmla="*/ 1281388 w 1774950"/>
                <a:gd name="connsiteY6" fmla="*/ 920498 h 1308948"/>
                <a:gd name="connsiteX7" fmla="*/ 1257363 w 1774950"/>
                <a:gd name="connsiteY7" fmla="*/ 924848 h 1308948"/>
                <a:gd name="connsiteX8" fmla="*/ 1199992 w 1774950"/>
                <a:gd name="connsiteY8" fmla="*/ 963577 h 1308948"/>
                <a:gd name="connsiteX9" fmla="*/ 1030575 w 1774950"/>
                <a:gd name="connsiteY9" fmla="*/ 981182 h 1308948"/>
                <a:gd name="connsiteX10" fmla="*/ 1088773 w 1774950"/>
                <a:gd name="connsiteY10" fmla="*/ 1015148 h 1308948"/>
                <a:gd name="connsiteX11" fmla="*/ 1171825 w 1774950"/>
                <a:gd name="connsiteY11" fmla="*/ 1018255 h 1308948"/>
                <a:gd name="connsiteX12" fmla="*/ 1265854 w 1774950"/>
                <a:gd name="connsiteY12" fmla="*/ 978075 h 1308948"/>
                <a:gd name="connsiteX13" fmla="*/ 1273310 w 1774950"/>
                <a:gd name="connsiteY13" fmla="*/ 1014527 h 1308948"/>
                <a:gd name="connsiteX14" fmla="*/ 1137652 w 1774950"/>
                <a:gd name="connsiteY14" fmla="*/ 1204242 h 1308948"/>
                <a:gd name="connsiteX15" fmla="*/ 1005928 w 1774950"/>
                <a:gd name="connsiteY15" fmla="*/ 1275695 h 1308948"/>
                <a:gd name="connsiteX16" fmla="*/ 773134 w 1774950"/>
                <a:gd name="connsiteY16" fmla="*/ 1310697 h 1308948"/>
                <a:gd name="connsiteX17" fmla="*/ 562501 w 1774950"/>
                <a:gd name="connsiteY17" fmla="*/ 1263062 h 1308948"/>
                <a:gd name="connsiteX18" fmla="*/ 372787 w 1774950"/>
                <a:gd name="connsiteY18" fmla="*/ 1135273 h 1308948"/>
                <a:gd name="connsiteX19" fmla="*/ 301954 w 1774950"/>
                <a:gd name="connsiteY19" fmla="*/ 1216461 h 1308948"/>
                <a:gd name="connsiteX20" fmla="*/ 265295 w 1774950"/>
                <a:gd name="connsiteY20" fmla="*/ 1231374 h 1308948"/>
                <a:gd name="connsiteX21" fmla="*/ 225323 w 1774950"/>
                <a:gd name="connsiteY21" fmla="*/ 1209834 h 1308948"/>
                <a:gd name="connsiteX22" fmla="*/ 139371 w 1774950"/>
                <a:gd name="connsiteY22" fmla="*/ 1063613 h 1308948"/>
                <a:gd name="connsiteX23" fmla="*/ 161118 w 1774950"/>
                <a:gd name="connsiteY23" fmla="*/ 1007071 h 1308948"/>
                <a:gd name="connsiteX24" fmla="*/ 271509 w 1774950"/>
                <a:gd name="connsiteY24" fmla="*/ 963370 h 1308948"/>
                <a:gd name="connsiteX25" fmla="*/ 283521 w 1774950"/>
                <a:gd name="connsiteY25" fmla="*/ 955500 h 1308948"/>
                <a:gd name="connsiteX26" fmla="*/ 265088 w 1774950"/>
                <a:gd name="connsiteY26" fmla="*/ 948873 h 1308948"/>
                <a:gd name="connsiteX27" fmla="*/ 186593 w 1774950"/>
                <a:gd name="connsiteY27" fmla="*/ 927126 h 1308948"/>
                <a:gd name="connsiteX28" fmla="*/ 92150 w 1774950"/>
                <a:gd name="connsiteY28" fmla="*/ 870377 h 1308948"/>
                <a:gd name="connsiteX29" fmla="*/ 20282 w 1774950"/>
                <a:gd name="connsiteY29" fmla="*/ 763300 h 1308948"/>
                <a:gd name="connsiteX30" fmla="*/ 13033 w 1774950"/>
                <a:gd name="connsiteY30" fmla="*/ 540448 h 1308948"/>
                <a:gd name="connsiteX31" fmla="*/ 98156 w 1774950"/>
                <a:gd name="connsiteY31" fmla="*/ 350940 h 1308948"/>
                <a:gd name="connsiteX32" fmla="*/ 98363 w 1774950"/>
                <a:gd name="connsiteY32" fmla="*/ 331679 h 1308948"/>
                <a:gd name="connsiteX33" fmla="*/ 78480 w 1774950"/>
                <a:gd name="connsiteY33" fmla="*/ 300612 h 1308948"/>
                <a:gd name="connsiteX34" fmla="*/ 73302 w 1774950"/>
                <a:gd name="connsiteY34" fmla="*/ 229158 h 1308948"/>
                <a:gd name="connsiteX35" fmla="*/ 134608 w 1774950"/>
                <a:gd name="connsiteY35" fmla="*/ 116282 h 1308948"/>
                <a:gd name="connsiteX36" fmla="*/ 393084 w 1774950"/>
                <a:gd name="connsiteY36" fmla="*/ 1128 h 1308948"/>
                <a:gd name="connsiteX37" fmla="*/ 732955 w 1774950"/>
                <a:gd name="connsiteY37" fmla="*/ 60569 h 1308948"/>
                <a:gd name="connsiteX38" fmla="*/ 773341 w 1774950"/>
                <a:gd name="connsiteY38" fmla="*/ 51663 h 1308948"/>
                <a:gd name="connsiteX39" fmla="*/ 926604 w 1774950"/>
                <a:gd name="connsiteY39" fmla="*/ 31987 h 1308948"/>
                <a:gd name="connsiteX40" fmla="*/ 1075725 w 1774950"/>
                <a:gd name="connsiteY40" fmla="*/ 116903 h 1308948"/>
                <a:gd name="connsiteX41" fmla="*/ 1193986 w 1774950"/>
                <a:gd name="connsiteY41" fmla="*/ 283214 h 1308948"/>
                <a:gd name="connsiteX42" fmla="*/ 1199578 w 1774950"/>
                <a:gd name="connsiteY42" fmla="*/ 329815 h 1308948"/>
                <a:gd name="connsiteX43" fmla="*/ 1149043 w 1774950"/>
                <a:gd name="connsiteY43" fmla="*/ 353218 h 1308948"/>
                <a:gd name="connsiteX44" fmla="*/ 1081939 w 1774950"/>
                <a:gd name="connsiteY44" fmla="*/ 314488 h 1308948"/>
                <a:gd name="connsiteX45" fmla="*/ 1055635 w 1774950"/>
                <a:gd name="connsiteY45" fmla="*/ 331679 h 1308948"/>
                <a:gd name="connsiteX46" fmla="*/ 993087 w 1774950"/>
                <a:gd name="connsiteY46" fmla="*/ 476657 h 1308948"/>
                <a:gd name="connsiteX47" fmla="*/ 988738 w 1774950"/>
                <a:gd name="connsiteY47" fmla="*/ 497575 h 1308948"/>
                <a:gd name="connsiteX48" fmla="*/ 1011313 w 1774950"/>
                <a:gd name="connsiteY48" fmla="*/ 577106 h 1308948"/>
                <a:gd name="connsiteX49" fmla="*/ 1023119 w 1774950"/>
                <a:gd name="connsiteY49" fmla="*/ 582906 h 1308948"/>
                <a:gd name="connsiteX50" fmla="*/ 1156085 w 1774950"/>
                <a:gd name="connsiteY50" fmla="*/ 521393 h 1308948"/>
                <a:gd name="connsiteX51" fmla="*/ 1591642 w 1774950"/>
                <a:gd name="connsiteY51" fmla="*/ 510831 h 1308948"/>
                <a:gd name="connsiteX52" fmla="*/ 1727714 w 1774950"/>
                <a:gd name="connsiteY52" fmla="*/ 471686 h 1308948"/>
                <a:gd name="connsiteX53" fmla="*/ 1764994 w 1774950"/>
                <a:gd name="connsiteY53" fmla="*/ 469201 h 1308948"/>
                <a:gd name="connsiteX54" fmla="*/ 1773486 w 1774950"/>
                <a:gd name="connsiteY54" fmla="*/ 502132 h 1308948"/>
                <a:gd name="connsiteX55" fmla="*/ 1691262 w 1774950"/>
                <a:gd name="connsiteY55" fmla="*/ 587669 h 1308948"/>
                <a:gd name="connsiteX56" fmla="*/ 1453084 w 1774950"/>
                <a:gd name="connsiteY56" fmla="*/ 670928 h 1308948"/>
                <a:gd name="connsiteX57" fmla="*/ 1277038 w 1774950"/>
                <a:gd name="connsiteY57" fmla="*/ 675485 h 1308948"/>
                <a:gd name="connsiteX58" fmla="*/ 1411454 w 1774950"/>
                <a:gd name="connsiteY58" fmla="*/ 707173 h 1308948"/>
                <a:gd name="connsiteX59" fmla="*/ 1628508 w 1774950"/>
                <a:gd name="connsiteY59" fmla="*/ 700752 h 1308948"/>
                <a:gd name="connsiteX60" fmla="*/ 1655225 w 1774950"/>
                <a:gd name="connsiteY60" fmla="*/ 721464 h 1308948"/>
                <a:gd name="connsiteX61" fmla="*/ 1610075 w 1774950"/>
                <a:gd name="connsiteY61" fmla="*/ 780905 h 1308948"/>
                <a:gd name="connsiteX62" fmla="*/ 1292986 w 1774950"/>
                <a:gd name="connsiteY62" fmla="*/ 803273 h 1308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774950" h="1308948">
                  <a:moveTo>
                    <a:pt x="1292986" y="803273"/>
                  </a:moveTo>
                  <a:cubicBezTo>
                    <a:pt x="1312662" y="817978"/>
                    <a:pt x="1332337" y="826469"/>
                    <a:pt x="1353255" y="832476"/>
                  </a:cubicBezTo>
                  <a:cubicBezTo>
                    <a:pt x="1374381" y="838689"/>
                    <a:pt x="1396128" y="842417"/>
                    <a:pt x="1418082" y="845317"/>
                  </a:cubicBezTo>
                  <a:cubicBezTo>
                    <a:pt x="1428644" y="846766"/>
                    <a:pt x="1438379" y="850080"/>
                    <a:pt x="1447491" y="855465"/>
                  </a:cubicBezTo>
                  <a:cubicBezTo>
                    <a:pt x="1453912" y="859193"/>
                    <a:pt x="1455983" y="863542"/>
                    <a:pt x="1452048" y="870791"/>
                  </a:cubicBezTo>
                  <a:cubicBezTo>
                    <a:pt x="1436722" y="899994"/>
                    <a:pt x="1410211" y="914078"/>
                    <a:pt x="1380594" y="921948"/>
                  </a:cubicBezTo>
                  <a:cubicBezTo>
                    <a:pt x="1347663" y="930647"/>
                    <a:pt x="1314318" y="927954"/>
                    <a:pt x="1281388" y="920498"/>
                  </a:cubicBezTo>
                  <a:cubicBezTo>
                    <a:pt x="1272482" y="918427"/>
                    <a:pt x="1264404" y="917806"/>
                    <a:pt x="1257363" y="924848"/>
                  </a:cubicBezTo>
                  <a:cubicBezTo>
                    <a:pt x="1242243" y="943695"/>
                    <a:pt x="1221532" y="954050"/>
                    <a:pt x="1199992" y="963577"/>
                  </a:cubicBezTo>
                  <a:cubicBezTo>
                    <a:pt x="1144279" y="975590"/>
                    <a:pt x="1088152" y="982839"/>
                    <a:pt x="1030575" y="981182"/>
                  </a:cubicBezTo>
                  <a:cubicBezTo>
                    <a:pt x="1047765" y="996923"/>
                    <a:pt x="1066405" y="1009349"/>
                    <a:pt x="1088773" y="1015148"/>
                  </a:cubicBezTo>
                  <a:cubicBezTo>
                    <a:pt x="1115698" y="1021983"/>
                    <a:pt x="1145108" y="1025918"/>
                    <a:pt x="1171825" y="1018255"/>
                  </a:cubicBezTo>
                  <a:cubicBezTo>
                    <a:pt x="1221532" y="1003136"/>
                    <a:pt x="1245350" y="977868"/>
                    <a:pt x="1265854" y="978075"/>
                  </a:cubicBezTo>
                  <a:cubicBezTo>
                    <a:pt x="1278488" y="979318"/>
                    <a:pt x="1278488" y="1000029"/>
                    <a:pt x="1273310" y="1014527"/>
                  </a:cubicBezTo>
                  <a:cubicBezTo>
                    <a:pt x="1231888" y="1121190"/>
                    <a:pt x="1194193" y="1148736"/>
                    <a:pt x="1137652" y="1204242"/>
                  </a:cubicBezTo>
                  <a:cubicBezTo>
                    <a:pt x="1111349" y="1224953"/>
                    <a:pt x="1069719" y="1250428"/>
                    <a:pt x="1005928" y="1275695"/>
                  </a:cubicBezTo>
                  <a:cubicBezTo>
                    <a:pt x="911692" y="1310697"/>
                    <a:pt x="828848" y="1310697"/>
                    <a:pt x="773134" y="1310697"/>
                  </a:cubicBezTo>
                  <a:cubicBezTo>
                    <a:pt x="700438" y="1303863"/>
                    <a:pt x="627120" y="1291436"/>
                    <a:pt x="562501" y="1263062"/>
                  </a:cubicBezTo>
                  <a:cubicBezTo>
                    <a:pt x="509895" y="1243179"/>
                    <a:pt x="420837" y="1176696"/>
                    <a:pt x="372787" y="1135273"/>
                  </a:cubicBezTo>
                  <a:cubicBezTo>
                    <a:pt x="356425" y="1121190"/>
                    <a:pt x="318730" y="1198028"/>
                    <a:pt x="301954" y="1216461"/>
                  </a:cubicBezTo>
                  <a:cubicBezTo>
                    <a:pt x="291599" y="1227853"/>
                    <a:pt x="281864" y="1232823"/>
                    <a:pt x="265295" y="1231374"/>
                  </a:cubicBezTo>
                  <a:cubicBezTo>
                    <a:pt x="249348" y="1229095"/>
                    <a:pt x="236507" y="1220397"/>
                    <a:pt x="225323" y="1209834"/>
                  </a:cubicBezTo>
                  <a:cubicBezTo>
                    <a:pt x="184522" y="1167169"/>
                    <a:pt x="144135" y="1093851"/>
                    <a:pt x="139371" y="1063613"/>
                  </a:cubicBezTo>
                  <a:cubicBezTo>
                    <a:pt x="135643" y="1040623"/>
                    <a:pt x="139993" y="1020533"/>
                    <a:pt x="161118" y="1007071"/>
                  </a:cubicBezTo>
                  <a:cubicBezTo>
                    <a:pt x="177894" y="998787"/>
                    <a:pt x="269645" y="964199"/>
                    <a:pt x="271509" y="963370"/>
                  </a:cubicBezTo>
                  <a:cubicBezTo>
                    <a:pt x="274615" y="961921"/>
                    <a:pt x="283935" y="960057"/>
                    <a:pt x="283521" y="955500"/>
                  </a:cubicBezTo>
                  <a:cubicBezTo>
                    <a:pt x="283107" y="951358"/>
                    <a:pt x="268402" y="949494"/>
                    <a:pt x="265088" y="948873"/>
                  </a:cubicBezTo>
                  <a:cubicBezTo>
                    <a:pt x="238371" y="943902"/>
                    <a:pt x="212275" y="936653"/>
                    <a:pt x="186593" y="927126"/>
                  </a:cubicBezTo>
                  <a:cubicBezTo>
                    <a:pt x="155526" y="917599"/>
                    <a:pt x="107269" y="884047"/>
                    <a:pt x="92150" y="870377"/>
                  </a:cubicBezTo>
                  <a:cubicBezTo>
                    <a:pt x="65432" y="847181"/>
                    <a:pt x="36022" y="799131"/>
                    <a:pt x="20282" y="763300"/>
                  </a:cubicBezTo>
                  <a:cubicBezTo>
                    <a:pt x="-7057" y="687290"/>
                    <a:pt x="-3950" y="600303"/>
                    <a:pt x="13033" y="540448"/>
                  </a:cubicBezTo>
                  <a:cubicBezTo>
                    <a:pt x="21939" y="506481"/>
                    <a:pt x="54662" y="426536"/>
                    <a:pt x="98156" y="350940"/>
                  </a:cubicBezTo>
                  <a:cubicBezTo>
                    <a:pt x="102298" y="344312"/>
                    <a:pt x="102712" y="338099"/>
                    <a:pt x="98363" y="331679"/>
                  </a:cubicBezTo>
                  <a:cubicBezTo>
                    <a:pt x="93392" y="324430"/>
                    <a:pt x="80344" y="303511"/>
                    <a:pt x="78480" y="300612"/>
                  </a:cubicBezTo>
                  <a:cubicBezTo>
                    <a:pt x="63775" y="277829"/>
                    <a:pt x="69160" y="249662"/>
                    <a:pt x="73302" y="229158"/>
                  </a:cubicBezTo>
                  <a:cubicBezTo>
                    <a:pt x="92564" y="165782"/>
                    <a:pt x="127152" y="125602"/>
                    <a:pt x="134608" y="116282"/>
                  </a:cubicBezTo>
                  <a:cubicBezTo>
                    <a:pt x="205854" y="31159"/>
                    <a:pt x="356632" y="3820"/>
                    <a:pt x="393084" y="1128"/>
                  </a:cubicBezTo>
                  <a:cubicBezTo>
                    <a:pt x="420422" y="-736"/>
                    <a:pt x="599367" y="-7778"/>
                    <a:pt x="732955" y="60569"/>
                  </a:cubicBezTo>
                  <a:cubicBezTo>
                    <a:pt x="762986" y="72581"/>
                    <a:pt x="759879" y="58912"/>
                    <a:pt x="773341" y="51663"/>
                  </a:cubicBezTo>
                  <a:cubicBezTo>
                    <a:pt x="831954" y="11690"/>
                    <a:pt x="887874" y="25153"/>
                    <a:pt x="926604" y="31987"/>
                  </a:cubicBezTo>
                  <a:cubicBezTo>
                    <a:pt x="950422" y="36958"/>
                    <a:pt x="1029125" y="68853"/>
                    <a:pt x="1075725" y="116903"/>
                  </a:cubicBezTo>
                  <a:cubicBezTo>
                    <a:pt x="1129574" y="169096"/>
                    <a:pt x="1179696" y="234957"/>
                    <a:pt x="1193986" y="283214"/>
                  </a:cubicBezTo>
                  <a:cubicBezTo>
                    <a:pt x="1196057" y="290256"/>
                    <a:pt x="1198129" y="314281"/>
                    <a:pt x="1199578" y="329815"/>
                  </a:cubicBezTo>
                  <a:cubicBezTo>
                    <a:pt x="1199578" y="342034"/>
                    <a:pt x="1198336" y="387599"/>
                    <a:pt x="1149043" y="353218"/>
                  </a:cubicBezTo>
                  <a:cubicBezTo>
                    <a:pt x="1135788" y="346384"/>
                    <a:pt x="1092708" y="317802"/>
                    <a:pt x="1081939" y="314488"/>
                  </a:cubicBezTo>
                  <a:cubicBezTo>
                    <a:pt x="1065991" y="309725"/>
                    <a:pt x="1057706" y="315524"/>
                    <a:pt x="1055635" y="331679"/>
                  </a:cubicBezTo>
                  <a:cubicBezTo>
                    <a:pt x="1048386" y="385942"/>
                    <a:pt x="1029539" y="435235"/>
                    <a:pt x="993087" y="476657"/>
                  </a:cubicBezTo>
                  <a:cubicBezTo>
                    <a:pt x="987495" y="483077"/>
                    <a:pt x="985839" y="489498"/>
                    <a:pt x="988738" y="497575"/>
                  </a:cubicBezTo>
                  <a:cubicBezTo>
                    <a:pt x="998058" y="523671"/>
                    <a:pt x="1005721" y="549975"/>
                    <a:pt x="1011313" y="577106"/>
                  </a:cubicBezTo>
                  <a:cubicBezTo>
                    <a:pt x="1013384" y="587255"/>
                    <a:pt x="1017112" y="589119"/>
                    <a:pt x="1023119" y="582906"/>
                  </a:cubicBezTo>
                  <a:cubicBezTo>
                    <a:pt x="1059363" y="544797"/>
                    <a:pt x="1106999" y="531749"/>
                    <a:pt x="1156085" y="521393"/>
                  </a:cubicBezTo>
                  <a:cubicBezTo>
                    <a:pt x="1243279" y="505653"/>
                    <a:pt x="1512525" y="523050"/>
                    <a:pt x="1591642" y="510831"/>
                  </a:cubicBezTo>
                  <a:cubicBezTo>
                    <a:pt x="1666823" y="500061"/>
                    <a:pt x="1682150" y="482042"/>
                    <a:pt x="1727714" y="471686"/>
                  </a:cubicBezTo>
                  <a:cubicBezTo>
                    <a:pt x="1739727" y="466716"/>
                    <a:pt x="1752361" y="466923"/>
                    <a:pt x="1764994" y="469201"/>
                  </a:cubicBezTo>
                  <a:cubicBezTo>
                    <a:pt x="1778664" y="477485"/>
                    <a:pt x="1776178" y="489705"/>
                    <a:pt x="1773486" y="502132"/>
                  </a:cubicBezTo>
                  <a:cubicBezTo>
                    <a:pt x="1756296" y="540655"/>
                    <a:pt x="1724607" y="565094"/>
                    <a:pt x="1691262" y="587669"/>
                  </a:cubicBezTo>
                  <a:cubicBezTo>
                    <a:pt x="1613181" y="642140"/>
                    <a:pt x="1517081" y="662644"/>
                    <a:pt x="1453084" y="670928"/>
                  </a:cubicBezTo>
                  <a:cubicBezTo>
                    <a:pt x="1368789" y="680870"/>
                    <a:pt x="1316390" y="676313"/>
                    <a:pt x="1277038" y="675485"/>
                  </a:cubicBezTo>
                  <a:cubicBezTo>
                    <a:pt x="1311419" y="688947"/>
                    <a:pt x="1350977" y="707173"/>
                    <a:pt x="1411454" y="707173"/>
                  </a:cubicBezTo>
                  <a:cubicBezTo>
                    <a:pt x="1438586" y="709451"/>
                    <a:pt x="1583978" y="690604"/>
                    <a:pt x="1628508" y="700752"/>
                  </a:cubicBezTo>
                  <a:cubicBezTo>
                    <a:pt x="1640313" y="703859"/>
                    <a:pt x="1648597" y="711729"/>
                    <a:pt x="1655225" y="721464"/>
                  </a:cubicBezTo>
                  <a:cubicBezTo>
                    <a:pt x="1662681" y="745488"/>
                    <a:pt x="1629336" y="771585"/>
                    <a:pt x="1610075" y="780905"/>
                  </a:cubicBezTo>
                  <a:cubicBezTo>
                    <a:pt x="1531165" y="816735"/>
                    <a:pt x="1475245" y="839517"/>
                    <a:pt x="1292986" y="803273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88" name="Graphic 225">
              <a:extLst>
                <a:ext uri="{FF2B5EF4-FFF2-40B4-BE49-F238E27FC236}">
                  <a16:creationId xmlns:a16="http://schemas.microsoft.com/office/drawing/2014/main" id="{81AA0C75-4E39-4895-89CC-09BFD0B6BA80}"/>
                </a:ext>
              </a:extLst>
            </p:cNvPr>
            <p:cNvGrpSpPr/>
            <p:nvPr/>
          </p:nvGrpSpPr>
          <p:grpSpPr>
            <a:xfrm>
              <a:off x="7398530" y="1902193"/>
              <a:ext cx="1224033" cy="1259241"/>
              <a:chOff x="7398530" y="1902193"/>
              <a:chExt cx="1224033" cy="1259241"/>
            </a:xfrm>
            <a:solidFill>
              <a:srgbClr val="343434"/>
            </a:solidFill>
          </p:grpSpPr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4614D0A3-03EA-474B-9473-0D121014A3E2}"/>
                  </a:ext>
                </a:extLst>
              </p:cNvPr>
              <p:cNvSpPr/>
              <p:nvPr/>
            </p:nvSpPr>
            <p:spPr>
              <a:xfrm>
                <a:off x="7398530" y="1902193"/>
                <a:ext cx="1224033" cy="1259241"/>
              </a:xfrm>
              <a:custGeom>
                <a:avLst/>
                <a:gdLst>
                  <a:gd name="connsiteX0" fmla="*/ 1004922 w 1224032"/>
                  <a:gd name="connsiteY0" fmla="*/ 992628 h 1259241"/>
                  <a:gd name="connsiteX1" fmla="*/ 1008235 w 1224032"/>
                  <a:gd name="connsiteY1" fmla="*/ 1005262 h 1259241"/>
                  <a:gd name="connsiteX2" fmla="*/ 1027290 w 1224032"/>
                  <a:gd name="connsiteY2" fmla="*/ 1029701 h 1259241"/>
                  <a:gd name="connsiteX3" fmla="*/ 1029982 w 1224032"/>
                  <a:gd name="connsiteY3" fmla="*/ 1035500 h 1259241"/>
                  <a:gd name="connsiteX4" fmla="*/ 1023355 w 1224032"/>
                  <a:gd name="connsiteY4" fmla="*/ 1035293 h 1259241"/>
                  <a:gd name="connsiteX5" fmla="*/ 1003472 w 1224032"/>
                  <a:gd name="connsiteY5" fmla="*/ 1020795 h 1259241"/>
                  <a:gd name="connsiteX6" fmla="*/ 968677 w 1224032"/>
                  <a:gd name="connsiteY6" fmla="*/ 966946 h 1259241"/>
                  <a:gd name="connsiteX7" fmla="*/ 934089 w 1224032"/>
                  <a:gd name="connsiteY7" fmla="*/ 943335 h 1259241"/>
                  <a:gd name="connsiteX8" fmla="*/ 885625 w 1224032"/>
                  <a:gd name="connsiteY8" fmla="*/ 927387 h 1259241"/>
                  <a:gd name="connsiteX9" fmla="*/ 897638 w 1224032"/>
                  <a:gd name="connsiteY9" fmla="*/ 925109 h 1259241"/>
                  <a:gd name="connsiteX10" fmla="*/ 1039302 w 1224032"/>
                  <a:gd name="connsiteY10" fmla="*/ 929044 h 1259241"/>
                  <a:gd name="connsiteX11" fmla="*/ 1156942 w 1224032"/>
                  <a:gd name="connsiteY11" fmla="*/ 913718 h 1259241"/>
                  <a:gd name="connsiteX12" fmla="*/ 1194429 w 1224032"/>
                  <a:gd name="connsiteY12" fmla="*/ 896528 h 1259241"/>
                  <a:gd name="connsiteX13" fmla="*/ 1196708 w 1224032"/>
                  <a:gd name="connsiteY13" fmla="*/ 887001 h 1259241"/>
                  <a:gd name="connsiteX14" fmla="*/ 1172475 w 1224032"/>
                  <a:gd name="connsiteY14" fmla="*/ 848892 h 1259241"/>
                  <a:gd name="connsiteX15" fmla="*/ 1145344 w 1224032"/>
                  <a:gd name="connsiteY15" fmla="*/ 782823 h 1259241"/>
                  <a:gd name="connsiteX16" fmla="*/ 1103507 w 1224032"/>
                  <a:gd name="connsiteY16" fmla="*/ 731252 h 1259241"/>
                  <a:gd name="connsiteX17" fmla="*/ 1070162 w 1224032"/>
                  <a:gd name="connsiteY17" fmla="*/ 726696 h 1259241"/>
                  <a:gd name="connsiteX18" fmla="*/ 983796 w 1224032"/>
                  <a:gd name="connsiteY18" fmla="*/ 764183 h 1259241"/>
                  <a:gd name="connsiteX19" fmla="*/ 884175 w 1224032"/>
                  <a:gd name="connsiteY19" fmla="*/ 812233 h 1259241"/>
                  <a:gd name="connsiteX20" fmla="*/ 783726 w 1224032"/>
                  <a:gd name="connsiteY20" fmla="*/ 826524 h 1259241"/>
                  <a:gd name="connsiteX21" fmla="*/ 790146 w 1224032"/>
                  <a:gd name="connsiteY21" fmla="*/ 823417 h 1259241"/>
                  <a:gd name="connsiteX22" fmla="*/ 869056 w 1224032"/>
                  <a:gd name="connsiteY22" fmla="*/ 792558 h 1259241"/>
                  <a:gd name="connsiteX23" fmla="*/ 956043 w 1224032"/>
                  <a:gd name="connsiteY23" fmla="*/ 698322 h 1259241"/>
                  <a:gd name="connsiteX24" fmla="*/ 964328 w 1224032"/>
                  <a:gd name="connsiteY24" fmla="*/ 594144 h 1259241"/>
                  <a:gd name="connsiteX25" fmla="*/ 890596 w 1224032"/>
                  <a:gd name="connsiteY25" fmla="*/ 384754 h 1259241"/>
                  <a:gd name="connsiteX26" fmla="*/ 883761 w 1224032"/>
                  <a:gd name="connsiteY26" fmla="*/ 372948 h 1259241"/>
                  <a:gd name="connsiteX27" fmla="*/ 892253 w 1224032"/>
                  <a:gd name="connsiteY27" fmla="*/ 376469 h 1259241"/>
                  <a:gd name="connsiteX28" fmla="*/ 936989 w 1224032"/>
                  <a:gd name="connsiteY28" fmla="*/ 429076 h 1259241"/>
                  <a:gd name="connsiteX29" fmla="*/ 950658 w 1224032"/>
                  <a:gd name="connsiteY29" fmla="*/ 429697 h 1259241"/>
                  <a:gd name="connsiteX30" fmla="*/ 983796 w 1224032"/>
                  <a:gd name="connsiteY30" fmla="*/ 373777 h 1259241"/>
                  <a:gd name="connsiteX31" fmla="*/ 1003058 w 1224032"/>
                  <a:gd name="connsiteY31" fmla="*/ 247231 h 1259241"/>
                  <a:gd name="connsiteX32" fmla="*/ 1000158 w 1224032"/>
                  <a:gd name="connsiteY32" fmla="*/ 209330 h 1259241"/>
                  <a:gd name="connsiteX33" fmla="*/ 1019005 w 1224032"/>
                  <a:gd name="connsiteY33" fmla="*/ 256137 h 1259241"/>
                  <a:gd name="connsiteX34" fmla="*/ 1029154 w 1224032"/>
                  <a:gd name="connsiteY34" fmla="*/ 264008 h 1259241"/>
                  <a:gd name="connsiteX35" fmla="*/ 1086524 w 1224032"/>
                  <a:gd name="connsiteY35" fmla="*/ 275192 h 1259241"/>
                  <a:gd name="connsiteX36" fmla="*/ 1125461 w 1224032"/>
                  <a:gd name="connsiteY36" fmla="*/ 300666 h 1259241"/>
                  <a:gd name="connsiteX37" fmla="*/ 1141409 w 1224032"/>
                  <a:gd name="connsiteY37" fmla="*/ 305223 h 1259241"/>
                  <a:gd name="connsiteX38" fmla="*/ 1145551 w 1224032"/>
                  <a:gd name="connsiteY38" fmla="*/ 290104 h 1259241"/>
                  <a:gd name="connsiteX39" fmla="*/ 1118833 w 1224032"/>
                  <a:gd name="connsiteY39" fmla="*/ 213679 h 1259241"/>
                  <a:gd name="connsiteX40" fmla="*/ 928083 w 1224032"/>
                  <a:gd name="connsiteY40" fmla="*/ 44676 h 1259241"/>
                  <a:gd name="connsiteX41" fmla="*/ 825563 w 1224032"/>
                  <a:gd name="connsiteY41" fmla="*/ 23757 h 1259241"/>
                  <a:gd name="connsiteX42" fmla="*/ 763636 w 1224032"/>
                  <a:gd name="connsiteY42" fmla="*/ 42190 h 1259241"/>
                  <a:gd name="connsiteX43" fmla="*/ 763222 w 1224032"/>
                  <a:gd name="connsiteY43" fmla="*/ 52546 h 1259241"/>
                  <a:gd name="connsiteX44" fmla="*/ 789939 w 1224032"/>
                  <a:gd name="connsiteY44" fmla="*/ 70358 h 1259241"/>
                  <a:gd name="connsiteX45" fmla="*/ 845238 w 1224032"/>
                  <a:gd name="connsiteY45" fmla="*/ 139740 h 1259241"/>
                  <a:gd name="connsiteX46" fmla="*/ 817485 w 1224032"/>
                  <a:gd name="connsiteY46" fmla="*/ 119857 h 1259241"/>
                  <a:gd name="connsiteX47" fmla="*/ 606024 w 1224032"/>
                  <a:gd name="connsiteY47" fmla="*/ 25207 h 1259241"/>
                  <a:gd name="connsiteX48" fmla="*/ 329322 w 1224032"/>
                  <a:gd name="connsiteY48" fmla="*/ 7396 h 1259241"/>
                  <a:gd name="connsiteX49" fmla="*/ 124488 w 1224032"/>
                  <a:gd name="connsiteY49" fmla="*/ 111780 h 1259241"/>
                  <a:gd name="connsiteX50" fmla="*/ 68361 w 1224032"/>
                  <a:gd name="connsiteY50" fmla="*/ 226727 h 1259241"/>
                  <a:gd name="connsiteX51" fmla="*/ 73124 w 1224032"/>
                  <a:gd name="connsiteY51" fmla="*/ 259244 h 1259241"/>
                  <a:gd name="connsiteX52" fmla="*/ 98392 w 1224032"/>
                  <a:gd name="connsiteY52" fmla="*/ 299631 h 1259241"/>
                  <a:gd name="connsiteX53" fmla="*/ 97771 w 1224032"/>
                  <a:gd name="connsiteY53" fmla="*/ 333597 h 1259241"/>
                  <a:gd name="connsiteX54" fmla="*/ 20311 w 1224032"/>
                  <a:gd name="connsiteY54" fmla="*/ 499080 h 1259241"/>
                  <a:gd name="connsiteX55" fmla="*/ 8298 w 1224032"/>
                  <a:gd name="connsiteY55" fmla="*/ 695836 h 1259241"/>
                  <a:gd name="connsiteX56" fmla="*/ 153898 w 1224032"/>
                  <a:gd name="connsiteY56" fmla="*/ 870432 h 1259241"/>
                  <a:gd name="connsiteX57" fmla="*/ 369295 w 1224032"/>
                  <a:gd name="connsiteY57" fmla="*/ 906469 h 1259241"/>
                  <a:gd name="connsiteX58" fmla="*/ 290799 w 1224032"/>
                  <a:gd name="connsiteY58" fmla="*/ 922624 h 1259241"/>
                  <a:gd name="connsiteX59" fmla="*/ 280443 w 1224032"/>
                  <a:gd name="connsiteY59" fmla="*/ 936086 h 1259241"/>
                  <a:gd name="connsiteX60" fmla="*/ 427700 w 1224032"/>
                  <a:gd name="connsiteY60" fmla="*/ 1148790 h 1259241"/>
                  <a:gd name="connsiteX61" fmla="*/ 647239 w 1224032"/>
                  <a:gd name="connsiteY61" fmla="*/ 1246133 h 1259241"/>
                  <a:gd name="connsiteX62" fmla="*/ 840475 w 1224032"/>
                  <a:gd name="connsiteY62" fmla="*/ 1256282 h 1259241"/>
                  <a:gd name="connsiteX63" fmla="*/ 1032053 w 1224032"/>
                  <a:gd name="connsiteY63" fmla="*/ 1197255 h 1259241"/>
                  <a:gd name="connsiteX64" fmla="*/ 1224668 w 1224032"/>
                  <a:gd name="connsiteY64" fmla="*/ 977509 h 1259241"/>
                  <a:gd name="connsiteX65" fmla="*/ 1004922 w 1224032"/>
                  <a:gd name="connsiteY65" fmla="*/ 992628 h 125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1224032" h="1259241">
                    <a:moveTo>
                      <a:pt x="1004922" y="992628"/>
                    </a:moveTo>
                    <a:cubicBezTo>
                      <a:pt x="1003265" y="998634"/>
                      <a:pt x="1006164" y="1001948"/>
                      <a:pt x="1008235" y="1005262"/>
                    </a:cubicBezTo>
                    <a:cubicBezTo>
                      <a:pt x="1013828" y="1013960"/>
                      <a:pt x="1019834" y="1022452"/>
                      <a:pt x="1027290" y="1029701"/>
                    </a:cubicBezTo>
                    <a:cubicBezTo>
                      <a:pt x="1028740" y="1031151"/>
                      <a:pt x="1031846" y="1033015"/>
                      <a:pt x="1029982" y="1035500"/>
                    </a:cubicBezTo>
                    <a:cubicBezTo>
                      <a:pt x="1028325" y="1037778"/>
                      <a:pt x="1025426" y="1036329"/>
                      <a:pt x="1023355" y="1035293"/>
                    </a:cubicBezTo>
                    <a:cubicBezTo>
                      <a:pt x="1015899" y="1031565"/>
                      <a:pt x="1009064" y="1027008"/>
                      <a:pt x="1003472" y="1020795"/>
                    </a:cubicBezTo>
                    <a:cubicBezTo>
                      <a:pt x="988974" y="1004640"/>
                      <a:pt x="980275" y="984965"/>
                      <a:pt x="968677" y="966946"/>
                    </a:cubicBezTo>
                    <a:cubicBezTo>
                      <a:pt x="960185" y="954105"/>
                      <a:pt x="949416" y="946028"/>
                      <a:pt x="934089" y="943335"/>
                    </a:cubicBezTo>
                    <a:cubicBezTo>
                      <a:pt x="917520" y="940228"/>
                      <a:pt x="901780" y="934429"/>
                      <a:pt x="885625" y="927387"/>
                    </a:cubicBezTo>
                    <a:cubicBezTo>
                      <a:pt x="890182" y="923867"/>
                      <a:pt x="894117" y="925109"/>
                      <a:pt x="897638" y="925109"/>
                    </a:cubicBezTo>
                    <a:cubicBezTo>
                      <a:pt x="944859" y="926973"/>
                      <a:pt x="992081" y="930494"/>
                      <a:pt x="1039302" y="929044"/>
                    </a:cubicBezTo>
                    <a:cubicBezTo>
                      <a:pt x="1079068" y="928009"/>
                      <a:pt x="1118626" y="925109"/>
                      <a:pt x="1156942" y="913718"/>
                    </a:cubicBezTo>
                    <a:cubicBezTo>
                      <a:pt x="1170197" y="909783"/>
                      <a:pt x="1182831" y="904398"/>
                      <a:pt x="1194429" y="896528"/>
                    </a:cubicBezTo>
                    <a:cubicBezTo>
                      <a:pt x="1197950" y="894250"/>
                      <a:pt x="1202092" y="891764"/>
                      <a:pt x="1196708" y="887001"/>
                    </a:cubicBezTo>
                    <a:cubicBezTo>
                      <a:pt x="1185109" y="876645"/>
                      <a:pt x="1178482" y="862976"/>
                      <a:pt x="1172475" y="848892"/>
                    </a:cubicBezTo>
                    <a:cubicBezTo>
                      <a:pt x="1163363" y="826938"/>
                      <a:pt x="1155078" y="804570"/>
                      <a:pt x="1145344" y="782823"/>
                    </a:cubicBezTo>
                    <a:cubicBezTo>
                      <a:pt x="1136024" y="762112"/>
                      <a:pt x="1123183" y="743679"/>
                      <a:pt x="1103507" y="731252"/>
                    </a:cubicBezTo>
                    <a:cubicBezTo>
                      <a:pt x="1093151" y="724625"/>
                      <a:pt x="1082589" y="722554"/>
                      <a:pt x="1070162" y="726696"/>
                    </a:cubicBezTo>
                    <a:cubicBezTo>
                      <a:pt x="1040131" y="736637"/>
                      <a:pt x="1011963" y="750307"/>
                      <a:pt x="983796" y="764183"/>
                    </a:cubicBezTo>
                    <a:cubicBezTo>
                      <a:pt x="950658" y="780545"/>
                      <a:pt x="918970" y="799806"/>
                      <a:pt x="884175" y="812233"/>
                    </a:cubicBezTo>
                    <a:cubicBezTo>
                      <a:pt x="851659" y="823831"/>
                      <a:pt x="818521" y="830252"/>
                      <a:pt x="783726" y="826524"/>
                    </a:cubicBezTo>
                    <a:cubicBezTo>
                      <a:pt x="785383" y="823831"/>
                      <a:pt x="788075" y="824039"/>
                      <a:pt x="790146" y="823417"/>
                    </a:cubicBezTo>
                    <a:cubicBezTo>
                      <a:pt x="817485" y="815547"/>
                      <a:pt x="843996" y="805813"/>
                      <a:pt x="869056" y="792558"/>
                    </a:cubicBezTo>
                    <a:cubicBezTo>
                      <a:pt x="909029" y="771432"/>
                      <a:pt x="940303" y="742022"/>
                      <a:pt x="956043" y="698322"/>
                    </a:cubicBezTo>
                    <a:cubicBezTo>
                      <a:pt x="968263" y="664355"/>
                      <a:pt x="968884" y="628939"/>
                      <a:pt x="964328" y="594144"/>
                    </a:cubicBezTo>
                    <a:cubicBezTo>
                      <a:pt x="955008" y="519170"/>
                      <a:pt x="929326" y="449580"/>
                      <a:pt x="890596" y="384754"/>
                    </a:cubicBezTo>
                    <a:cubicBezTo>
                      <a:pt x="888318" y="380819"/>
                      <a:pt x="886039" y="376884"/>
                      <a:pt x="883761" y="372948"/>
                    </a:cubicBezTo>
                    <a:cubicBezTo>
                      <a:pt x="887696" y="373363"/>
                      <a:pt x="890182" y="374605"/>
                      <a:pt x="892253" y="376469"/>
                    </a:cubicBezTo>
                    <a:cubicBezTo>
                      <a:pt x="909236" y="392210"/>
                      <a:pt x="924976" y="408986"/>
                      <a:pt x="936989" y="429076"/>
                    </a:cubicBezTo>
                    <a:cubicBezTo>
                      <a:pt x="942374" y="438189"/>
                      <a:pt x="943824" y="438189"/>
                      <a:pt x="950658" y="429697"/>
                    </a:cubicBezTo>
                    <a:cubicBezTo>
                      <a:pt x="964121" y="412507"/>
                      <a:pt x="975719" y="394074"/>
                      <a:pt x="983796" y="373777"/>
                    </a:cubicBezTo>
                    <a:cubicBezTo>
                      <a:pt x="999951" y="333183"/>
                      <a:pt x="1007407" y="291139"/>
                      <a:pt x="1003058" y="247231"/>
                    </a:cubicBezTo>
                    <a:cubicBezTo>
                      <a:pt x="1001815" y="235219"/>
                      <a:pt x="999330" y="223206"/>
                      <a:pt x="1000158" y="209330"/>
                    </a:cubicBezTo>
                    <a:cubicBezTo>
                      <a:pt x="1013413" y="223414"/>
                      <a:pt x="1016313" y="239775"/>
                      <a:pt x="1019005" y="256137"/>
                    </a:cubicBezTo>
                    <a:cubicBezTo>
                      <a:pt x="1020041" y="262351"/>
                      <a:pt x="1022112" y="265871"/>
                      <a:pt x="1029154" y="264008"/>
                    </a:cubicBezTo>
                    <a:cubicBezTo>
                      <a:pt x="1050072" y="258415"/>
                      <a:pt x="1068919" y="264422"/>
                      <a:pt x="1086524" y="275192"/>
                    </a:cubicBezTo>
                    <a:cubicBezTo>
                      <a:pt x="1099779" y="283269"/>
                      <a:pt x="1112413" y="292382"/>
                      <a:pt x="1125461" y="300666"/>
                    </a:cubicBezTo>
                    <a:cubicBezTo>
                      <a:pt x="1130225" y="303773"/>
                      <a:pt x="1135195" y="308744"/>
                      <a:pt x="1141409" y="305223"/>
                    </a:cubicBezTo>
                    <a:cubicBezTo>
                      <a:pt x="1147208" y="301909"/>
                      <a:pt x="1145965" y="295489"/>
                      <a:pt x="1145551" y="290104"/>
                    </a:cubicBezTo>
                    <a:cubicBezTo>
                      <a:pt x="1144101" y="262143"/>
                      <a:pt x="1132917" y="237083"/>
                      <a:pt x="1118833" y="213679"/>
                    </a:cubicBezTo>
                    <a:cubicBezTo>
                      <a:pt x="1072647" y="137876"/>
                      <a:pt x="1008650" y="81542"/>
                      <a:pt x="928083" y="44676"/>
                    </a:cubicBezTo>
                    <a:cubicBezTo>
                      <a:pt x="895774" y="29971"/>
                      <a:pt x="861393" y="22101"/>
                      <a:pt x="825563" y="23757"/>
                    </a:cubicBezTo>
                    <a:cubicBezTo>
                      <a:pt x="803402" y="24793"/>
                      <a:pt x="782898" y="31006"/>
                      <a:pt x="763636" y="42190"/>
                    </a:cubicBezTo>
                    <a:cubicBezTo>
                      <a:pt x="757837" y="45504"/>
                      <a:pt x="757008" y="48611"/>
                      <a:pt x="763222" y="52546"/>
                    </a:cubicBezTo>
                    <a:cubicBezTo>
                      <a:pt x="772335" y="58345"/>
                      <a:pt x="781033" y="64351"/>
                      <a:pt x="789939" y="70358"/>
                    </a:cubicBezTo>
                    <a:cubicBezTo>
                      <a:pt x="815621" y="87755"/>
                      <a:pt x="833640" y="111159"/>
                      <a:pt x="845238" y="139740"/>
                    </a:cubicBezTo>
                    <a:cubicBezTo>
                      <a:pt x="835918" y="133113"/>
                      <a:pt x="826805" y="126278"/>
                      <a:pt x="817485" y="119857"/>
                    </a:cubicBezTo>
                    <a:cubicBezTo>
                      <a:pt x="752659" y="75535"/>
                      <a:pt x="681620" y="45297"/>
                      <a:pt x="606024" y="25207"/>
                    </a:cubicBezTo>
                    <a:cubicBezTo>
                      <a:pt x="514894" y="975"/>
                      <a:pt x="422729" y="-7516"/>
                      <a:pt x="329322" y="7396"/>
                    </a:cubicBezTo>
                    <a:cubicBezTo>
                      <a:pt x="249998" y="20029"/>
                      <a:pt x="178544" y="49232"/>
                      <a:pt x="124488" y="111780"/>
                    </a:cubicBezTo>
                    <a:cubicBezTo>
                      <a:pt x="95699" y="145125"/>
                      <a:pt x="76852" y="183441"/>
                      <a:pt x="68361" y="226727"/>
                    </a:cubicBezTo>
                    <a:cubicBezTo>
                      <a:pt x="64011" y="238533"/>
                      <a:pt x="67118" y="249303"/>
                      <a:pt x="73124" y="259244"/>
                    </a:cubicBezTo>
                    <a:cubicBezTo>
                      <a:pt x="81202" y="272913"/>
                      <a:pt x="90107" y="285961"/>
                      <a:pt x="98392" y="299631"/>
                    </a:cubicBezTo>
                    <a:cubicBezTo>
                      <a:pt x="105019" y="310815"/>
                      <a:pt x="105227" y="321585"/>
                      <a:pt x="97771" y="333597"/>
                    </a:cubicBezTo>
                    <a:cubicBezTo>
                      <a:pt x="65254" y="385582"/>
                      <a:pt x="37915" y="440053"/>
                      <a:pt x="20311" y="499080"/>
                    </a:cubicBezTo>
                    <a:cubicBezTo>
                      <a:pt x="1049" y="563699"/>
                      <a:pt x="-7650" y="628939"/>
                      <a:pt x="8298" y="695836"/>
                    </a:cubicBezTo>
                    <a:cubicBezTo>
                      <a:pt x="27974" y="778267"/>
                      <a:pt x="78095" y="835223"/>
                      <a:pt x="153898" y="870432"/>
                    </a:cubicBezTo>
                    <a:cubicBezTo>
                      <a:pt x="217274" y="900049"/>
                      <a:pt x="299705" y="908747"/>
                      <a:pt x="369295" y="906469"/>
                    </a:cubicBezTo>
                    <a:cubicBezTo>
                      <a:pt x="343406" y="913511"/>
                      <a:pt x="321245" y="918896"/>
                      <a:pt x="290799" y="922624"/>
                    </a:cubicBezTo>
                    <a:cubicBezTo>
                      <a:pt x="278787" y="924074"/>
                      <a:pt x="276923" y="924281"/>
                      <a:pt x="280443" y="936086"/>
                    </a:cubicBezTo>
                    <a:cubicBezTo>
                      <a:pt x="301983" y="1008368"/>
                      <a:pt x="366809" y="1103019"/>
                      <a:pt x="427700" y="1148790"/>
                    </a:cubicBezTo>
                    <a:cubicBezTo>
                      <a:pt x="493148" y="1198497"/>
                      <a:pt x="567087" y="1229357"/>
                      <a:pt x="647239" y="1246133"/>
                    </a:cubicBezTo>
                    <a:cubicBezTo>
                      <a:pt x="711237" y="1259595"/>
                      <a:pt x="775441" y="1263945"/>
                      <a:pt x="840475" y="1256282"/>
                    </a:cubicBezTo>
                    <a:cubicBezTo>
                      <a:pt x="907993" y="1248411"/>
                      <a:pt x="972198" y="1229978"/>
                      <a:pt x="1032053" y="1197255"/>
                    </a:cubicBezTo>
                    <a:cubicBezTo>
                      <a:pt x="1110549" y="1154382"/>
                      <a:pt x="1218661" y="1029287"/>
                      <a:pt x="1224668" y="977509"/>
                    </a:cubicBezTo>
                    <a:cubicBezTo>
                      <a:pt x="1153214" y="1024937"/>
                      <a:pt x="1081139" y="1040885"/>
                      <a:pt x="1004922" y="992628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20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B2E7B10A-FD34-4FD9-85B3-8505010C0DF6}"/>
                  </a:ext>
                </a:extLst>
              </p:cNvPr>
              <p:cNvSpPr/>
              <p:nvPr/>
            </p:nvSpPr>
            <p:spPr>
              <a:xfrm>
                <a:off x="7536640" y="2858697"/>
                <a:ext cx="186401" cy="223681"/>
              </a:xfrm>
              <a:custGeom>
                <a:avLst/>
                <a:gdLst>
                  <a:gd name="connsiteX0" fmla="*/ 127628 w 186400"/>
                  <a:gd name="connsiteY0" fmla="*/ 5678 h 223681"/>
                  <a:gd name="connsiteX1" fmla="*/ 117687 w 186400"/>
                  <a:gd name="connsiteY1" fmla="*/ 1122 h 223681"/>
                  <a:gd name="connsiteX2" fmla="*/ 21587 w 186400"/>
                  <a:gd name="connsiteY2" fmla="*/ 39023 h 223681"/>
                  <a:gd name="connsiteX3" fmla="*/ 47 w 186400"/>
                  <a:gd name="connsiteY3" fmla="*/ 70711 h 223681"/>
                  <a:gd name="connsiteX4" fmla="*/ 88070 w 186400"/>
                  <a:gd name="connsiteY4" fmla="*/ 216932 h 223681"/>
                  <a:gd name="connsiteX5" fmla="*/ 124729 w 186400"/>
                  <a:gd name="connsiteY5" fmla="*/ 211755 h 223681"/>
                  <a:gd name="connsiteX6" fmla="*/ 184999 w 186400"/>
                  <a:gd name="connsiteY6" fmla="*/ 131602 h 223681"/>
                  <a:gd name="connsiteX7" fmla="*/ 184999 w 186400"/>
                  <a:gd name="connsiteY7" fmla="*/ 118554 h 223681"/>
                  <a:gd name="connsiteX8" fmla="*/ 127628 w 186400"/>
                  <a:gd name="connsiteY8" fmla="*/ 5678 h 223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6400" h="223681">
                    <a:moveTo>
                      <a:pt x="127628" y="5678"/>
                    </a:moveTo>
                    <a:cubicBezTo>
                      <a:pt x="125764" y="-121"/>
                      <a:pt x="123279" y="-1157"/>
                      <a:pt x="117687" y="1122"/>
                    </a:cubicBezTo>
                    <a:cubicBezTo>
                      <a:pt x="106503" y="5471"/>
                      <a:pt x="41263" y="27632"/>
                      <a:pt x="21587" y="39023"/>
                    </a:cubicBezTo>
                    <a:cubicBezTo>
                      <a:pt x="9367" y="46065"/>
                      <a:pt x="-781" y="54557"/>
                      <a:pt x="47" y="70711"/>
                    </a:cubicBezTo>
                    <a:cubicBezTo>
                      <a:pt x="3568" y="112341"/>
                      <a:pt x="69223" y="204506"/>
                      <a:pt x="88070" y="216932"/>
                    </a:cubicBezTo>
                    <a:cubicBezTo>
                      <a:pt x="105675" y="228324"/>
                      <a:pt x="112095" y="227909"/>
                      <a:pt x="124729" y="211755"/>
                    </a:cubicBezTo>
                    <a:cubicBezTo>
                      <a:pt x="145233" y="185244"/>
                      <a:pt x="164909" y="158320"/>
                      <a:pt x="184999" y="131602"/>
                    </a:cubicBezTo>
                    <a:cubicBezTo>
                      <a:pt x="188519" y="127046"/>
                      <a:pt x="188312" y="123318"/>
                      <a:pt x="184999" y="118554"/>
                    </a:cubicBezTo>
                    <a:cubicBezTo>
                      <a:pt x="160145" y="83967"/>
                      <a:pt x="140677" y="46479"/>
                      <a:pt x="127628" y="5678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20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8E6807D2-CAB5-47C9-A998-6DEA0CF43C23}"/>
                </a:ext>
              </a:extLst>
            </p:cNvPr>
            <p:cNvSpPr/>
            <p:nvPr/>
          </p:nvSpPr>
          <p:spPr>
            <a:xfrm>
              <a:off x="7469337" y="2122201"/>
              <a:ext cx="720750" cy="623407"/>
            </a:xfrm>
            <a:custGeom>
              <a:avLst/>
              <a:gdLst>
                <a:gd name="connsiteX0" fmla="*/ 122028 w 720750"/>
                <a:gd name="connsiteY0" fmla="*/ 32609 h 623407"/>
                <a:gd name="connsiteX1" fmla="*/ 203838 w 720750"/>
                <a:gd name="connsiteY1" fmla="*/ 7548 h 623407"/>
                <a:gd name="connsiteX2" fmla="*/ 323341 w 720750"/>
                <a:gd name="connsiteY2" fmla="*/ 1335 h 623407"/>
                <a:gd name="connsiteX3" fmla="*/ 480747 w 720750"/>
                <a:gd name="connsiteY3" fmla="*/ 42550 h 623407"/>
                <a:gd name="connsiteX4" fmla="*/ 635252 w 720750"/>
                <a:gd name="connsiteY4" fmla="*/ 155219 h 623407"/>
                <a:gd name="connsiteX5" fmla="*/ 721618 w 720750"/>
                <a:gd name="connsiteY5" fmla="*/ 331679 h 623407"/>
                <a:gd name="connsiteX6" fmla="*/ 696557 w 720750"/>
                <a:gd name="connsiteY6" fmla="*/ 433371 h 623407"/>
                <a:gd name="connsiteX7" fmla="*/ 590516 w 720750"/>
                <a:gd name="connsiteY7" fmla="*/ 535891 h 623407"/>
                <a:gd name="connsiteX8" fmla="*/ 336389 w 720750"/>
                <a:gd name="connsiteY8" fmla="*/ 620600 h 623407"/>
                <a:gd name="connsiteX9" fmla="*/ 154131 w 720750"/>
                <a:gd name="connsiteY9" fmla="*/ 607345 h 623407"/>
                <a:gd name="connsiteX10" fmla="*/ 32349 w 720750"/>
                <a:gd name="connsiteY10" fmla="*/ 521807 h 623407"/>
                <a:gd name="connsiteX11" fmla="*/ 2110 w 720750"/>
                <a:gd name="connsiteY11" fmla="*/ 422808 h 623407"/>
                <a:gd name="connsiteX12" fmla="*/ 23029 w 720750"/>
                <a:gd name="connsiteY12" fmla="*/ 260225 h 623407"/>
                <a:gd name="connsiteX13" fmla="*/ 152888 w 720750"/>
                <a:gd name="connsiteY13" fmla="*/ 90186 h 623407"/>
                <a:gd name="connsiteX14" fmla="*/ 247331 w 720750"/>
                <a:gd name="connsiteY14" fmla="*/ 41722 h 623407"/>
                <a:gd name="connsiteX15" fmla="*/ 253959 w 720750"/>
                <a:gd name="connsiteY15" fmla="*/ 37786 h 623407"/>
                <a:gd name="connsiteX16" fmla="*/ 247538 w 720750"/>
                <a:gd name="connsiteY16" fmla="*/ 31987 h 623407"/>
                <a:gd name="connsiteX17" fmla="*/ 186647 w 720750"/>
                <a:gd name="connsiteY17" fmla="*/ 24738 h 623407"/>
                <a:gd name="connsiteX18" fmla="*/ 122028 w 720750"/>
                <a:gd name="connsiteY18" fmla="*/ 32609 h 62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20750" h="623407">
                  <a:moveTo>
                    <a:pt x="122028" y="32609"/>
                  </a:moveTo>
                  <a:cubicBezTo>
                    <a:pt x="148332" y="21010"/>
                    <a:pt x="175878" y="13554"/>
                    <a:pt x="203838" y="7548"/>
                  </a:cubicBezTo>
                  <a:cubicBezTo>
                    <a:pt x="243396" y="-736"/>
                    <a:pt x="283576" y="-1151"/>
                    <a:pt x="323341" y="1335"/>
                  </a:cubicBezTo>
                  <a:cubicBezTo>
                    <a:pt x="378226" y="4856"/>
                    <a:pt x="430625" y="19561"/>
                    <a:pt x="480747" y="42550"/>
                  </a:cubicBezTo>
                  <a:cubicBezTo>
                    <a:pt x="539981" y="69475"/>
                    <a:pt x="591966" y="106548"/>
                    <a:pt x="635252" y="155219"/>
                  </a:cubicBezTo>
                  <a:cubicBezTo>
                    <a:pt x="680403" y="205754"/>
                    <a:pt x="713955" y="262710"/>
                    <a:pt x="721618" y="331679"/>
                  </a:cubicBezTo>
                  <a:cubicBezTo>
                    <a:pt x="725760" y="368337"/>
                    <a:pt x="714783" y="402097"/>
                    <a:pt x="696557" y="433371"/>
                  </a:cubicBezTo>
                  <a:cubicBezTo>
                    <a:pt x="670876" y="477485"/>
                    <a:pt x="633181" y="509588"/>
                    <a:pt x="590516" y="535891"/>
                  </a:cubicBezTo>
                  <a:cubicBezTo>
                    <a:pt x="512435" y="583734"/>
                    <a:pt x="427105" y="610244"/>
                    <a:pt x="336389" y="620600"/>
                  </a:cubicBezTo>
                  <a:cubicBezTo>
                    <a:pt x="274670" y="627435"/>
                    <a:pt x="213779" y="624949"/>
                    <a:pt x="154131" y="607345"/>
                  </a:cubicBezTo>
                  <a:cubicBezTo>
                    <a:pt x="104010" y="592433"/>
                    <a:pt x="61552" y="566751"/>
                    <a:pt x="32349" y="521807"/>
                  </a:cubicBezTo>
                  <a:cubicBezTo>
                    <a:pt x="12880" y="491569"/>
                    <a:pt x="6046" y="457603"/>
                    <a:pt x="2110" y="422808"/>
                  </a:cubicBezTo>
                  <a:cubicBezTo>
                    <a:pt x="-4103" y="366888"/>
                    <a:pt x="3560" y="312624"/>
                    <a:pt x="23029" y="260225"/>
                  </a:cubicBezTo>
                  <a:cubicBezTo>
                    <a:pt x="48918" y="190428"/>
                    <a:pt x="92204" y="133679"/>
                    <a:pt x="152888" y="90186"/>
                  </a:cubicBezTo>
                  <a:cubicBezTo>
                    <a:pt x="182091" y="69267"/>
                    <a:pt x="213572" y="53320"/>
                    <a:pt x="247331" y="41722"/>
                  </a:cubicBezTo>
                  <a:cubicBezTo>
                    <a:pt x="249817" y="40893"/>
                    <a:pt x="253752" y="41100"/>
                    <a:pt x="253959" y="37786"/>
                  </a:cubicBezTo>
                  <a:cubicBezTo>
                    <a:pt x="254166" y="34058"/>
                    <a:pt x="250231" y="33023"/>
                    <a:pt x="247538" y="31987"/>
                  </a:cubicBezTo>
                  <a:cubicBezTo>
                    <a:pt x="227863" y="24117"/>
                    <a:pt x="207359" y="22874"/>
                    <a:pt x="186647" y="24738"/>
                  </a:cubicBezTo>
                  <a:cubicBezTo>
                    <a:pt x="164901" y="26602"/>
                    <a:pt x="143568" y="29709"/>
                    <a:pt x="122028" y="32609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6912B03-53CE-4526-B786-E4BEA6122E7E}"/>
                </a:ext>
              </a:extLst>
            </p:cNvPr>
            <p:cNvSpPr/>
            <p:nvPr/>
          </p:nvSpPr>
          <p:spPr>
            <a:xfrm>
              <a:off x="7497298" y="2205139"/>
              <a:ext cx="637905" cy="511567"/>
            </a:xfrm>
            <a:custGeom>
              <a:avLst/>
              <a:gdLst>
                <a:gd name="connsiteX0" fmla="*/ 623031 w 637905"/>
                <a:gd name="connsiteY0" fmla="*/ 194270 h 511566"/>
                <a:gd name="connsiteX1" fmla="*/ 302007 w 637905"/>
                <a:gd name="connsiteY1" fmla="*/ 1034 h 511566"/>
                <a:gd name="connsiteX2" fmla="*/ 61550 w 637905"/>
                <a:gd name="connsiteY2" fmla="*/ 139385 h 511566"/>
                <a:gd name="connsiteX3" fmla="*/ 2937 w 637905"/>
                <a:gd name="connsiteY3" fmla="*/ 356439 h 511566"/>
                <a:gd name="connsiteX4" fmla="*/ 79362 w 637905"/>
                <a:gd name="connsiteY4" fmla="*/ 478635 h 511566"/>
                <a:gd name="connsiteX5" fmla="*/ 123270 w 637905"/>
                <a:gd name="connsiteY5" fmla="*/ 485884 h 511566"/>
                <a:gd name="connsiteX6" fmla="*/ 137767 w 637905"/>
                <a:gd name="connsiteY6" fmla="*/ 463101 h 511566"/>
                <a:gd name="connsiteX7" fmla="*/ 157650 w 637905"/>
                <a:gd name="connsiteY7" fmla="*/ 479463 h 511566"/>
                <a:gd name="connsiteX8" fmla="*/ 180433 w 637905"/>
                <a:gd name="connsiteY8" fmla="*/ 502038 h 511566"/>
                <a:gd name="connsiteX9" fmla="*/ 196587 w 637905"/>
                <a:gd name="connsiteY9" fmla="*/ 510323 h 511566"/>
                <a:gd name="connsiteX10" fmla="*/ 234903 w 637905"/>
                <a:gd name="connsiteY10" fmla="*/ 511566 h 511566"/>
                <a:gd name="connsiteX11" fmla="*/ 245880 w 637905"/>
                <a:gd name="connsiteY11" fmla="*/ 502038 h 511566"/>
                <a:gd name="connsiteX12" fmla="*/ 248780 w 637905"/>
                <a:gd name="connsiteY12" fmla="*/ 491890 h 511566"/>
                <a:gd name="connsiteX13" fmla="*/ 259135 w 637905"/>
                <a:gd name="connsiteY13" fmla="*/ 497275 h 511566"/>
                <a:gd name="connsiteX14" fmla="*/ 283367 w 637905"/>
                <a:gd name="connsiteY14" fmla="*/ 508045 h 511566"/>
                <a:gd name="connsiteX15" fmla="*/ 326240 w 637905"/>
                <a:gd name="connsiteY15" fmla="*/ 501210 h 511566"/>
                <a:gd name="connsiteX16" fmla="*/ 348608 w 637905"/>
                <a:gd name="connsiteY16" fmla="*/ 479877 h 511566"/>
                <a:gd name="connsiteX17" fmla="*/ 352129 w 637905"/>
                <a:gd name="connsiteY17" fmla="*/ 474285 h 511566"/>
                <a:gd name="connsiteX18" fmla="*/ 356892 w 637905"/>
                <a:gd name="connsiteY18" fmla="*/ 477806 h 511566"/>
                <a:gd name="connsiteX19" fmla="*/ 388580 w 637905"/>
                <a:gd name="connsiteY19" fmla="*/ 487333 h 511566"/>
                <a:gd name="connsiteX20" fmla="*/ 403492 w 637905"/>
                <a:gd name="connsiteY20" fmla="*/ 483191 h 511566"/>
                <a:gd name="connsiteX21" fmla="*/ 444708 w 637905"/>
                <a:gd name="connsiteY21" fmla="*/ 454403 h 511566"/>
                <a:gd name="connsiteX22" fmla="*/ 469768 w 637905"/>
                <a:gd name="connsiteY22" fmla="*/ 416294 h 511566"/>
                <a:gd name="connsiteX23" fmla="*/ 497728 w 637905"/>
                <a:gd name="connsiteY23" fmla="*/ 389370 h 511566"/>
                <a:gd name="connsiteX24" fmla="*/ 486544 w 637905"/>
                <a:gd name="connsiteY24" fmla="*/ 413395 h 511566"/>
                <a:gd name="connsiteX25" fmla="*/ 490894 w 637905"/>
                <a:gd name="connsiteY25" fmla="*/ 419608 h 511566"/>
                <a:gd name="connsiteX26" fmla="*/ 532109 w 637905"/>
                <a:gd name="connsiteY26" fmla="*/ 416087 h 511566"/>
                <a:gd name="connsiteX27" fmla="*/ 566697 w 637905"/>
                <a:gd name="connsiteY27" fmla="*/ 407181 h 511566"/>
                <a:gd name="connsiteX28" fmla="*/ 634215 w 637905"/>
                <a:gd name="connsiteY28" fmla="*/ 308389 h 511566"/>
                <a:gd name="connsiteX29" fmla="*/ 623031 w 637905"/>
                <a:gd name="connsiteY29" fmla="*/ 194270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37905" h="511566">
                  <a:moveTo>
                    <a:pt x="623031" y="194270"/>
                  </a:moveTo>
                  <a:cubicBezTo>
                    <a:pt x="574774" y="73524"/>
                    <a:pt x="435802" y="-10357"/>
                    <a:pt x="302007" y="1034"/>
                  </a:cubicBezTo>
                  <a:cubicBezTo>
                    <a:pt x="200522" y="9733"/>
                    <a:pt x="120784" y="57783"/>
                    <a:pt x="61550" y="139385"/>
                  </a:cubicBezTo>
                  <a:cubicBezTo>
                    <a:pt x="14743" y="204004"/>
                    <a:pt x="-8661" y="276079"/>
                    <a:pt x="2937" y="356439"/>
                  </a:cubicBezTo>
                  <a:cubicBezTo>
                    <a:pt x="10394" y="408010"/>
                    <a:pt x="34211" y="450053"/>
                    <a:pt x="79362" y="478635"/>
                  </a:cubicBezTo>
                  <a:cubicBezTo>
                    <a:pt x="93445" y="487541"/>
                    <a:pt x="107115" y="490440"/>
                    <a:pt x="123270" y="485884"/>
                  </a:cubicBezTo>
                  <a:cubicBezTo>
                    <a:pt x="142945" y="480499"/>
                    <a:pt x="143152" y="481120"/>
                    <a:pt x="137767" y="463101"/>
                  </a:cubicBezTo>
                  <a:cubicBezTo>
                    <a:pt x="145638" y="467037"/>
                    <a:pt x="151437" y="473457"/>
                    <a:pt x="157650" y="479463"/>
                  </a:cubicBezTo>
                  <a:cubicBezTo>
                    <a:pt x="165313" y="486919"/>
                    <a:pt x="172562" y="494790"/>
                    <a:pt x="180433" y="502038"/>
                  </a:cubicBezTo>
                  <a:cubicBezTo>
                    <a:pt x="184989" y="506181"/>
                    <a:pt x="189960" y="510116"/>
                    <a:pt x="196587" y="510323"/>
                  </a:cubicBezTo>
                  <a:cubicBezTo>
                    <a:pt x="209428" y="510737"/>
                    <a:pt x="222062" y="510944"/>
                    <a:pt x="234903" y="511566"/>
                  </a:cubicBezTo>
                  <a:cubicBezTo>
                    <a:pt x="241945" y="511980"/>
                    <a:pt x="245880" y="509909"/>
                    <a:pt x="245880" y="502038"/>
                  </a:cubicBezTo>
                  <a:cubicBezTo>
                    <a:pt x="245880" y="498725"/>
                    <a:pt x="244844" y="493340"/>
                    <a:pt x="248780" y="491890"/>
                  </a:cubicBezTo>
                  <a:cubicBezTo>
                    <a:pt x="253129" y="490026"/>
                    <a:pt x="256028" y="494790"/>
                    <a:pt x="259135" y="497275"/>
                  </a:cubicBezTo>
                  <a:cubicBezTo>
                    <a:pt x="266384" y="502867"/>
                    <a:pt x="272183" y="510323"/>
                    <a:pt x="283367" y="508045"/>
                  </a:cubicBezTo>
                  <a:cubicBezTo>
                    <a:pt x="297451" y="505145"/>
                    <a:pt x="311949" y="502660"/>
                    <a:pt x="326240" y="501210"/>
                  </a:cubicBezTo>
                  <a:cubicBezTo>
                    <a:pt x="339702" y="499760"/>
                    <a:pt x="349436" y="495825"/>
                    <a:pt x="348608" y="479877"/>
                  </a:cubicBezTo>
                  <a:cubicBezTo>
                    <a:pt x="348401" y="477599"/>
                    <a:pt x="349229" y="474700"/>
                    <a:pt x="352129" y="474285"/>
                  </a:cubicBezTo>
                  <a:cubicBezTo>
                    <a:pt x="354407" y="473871"/>
                    <a:pt x="356064" y="475942"/>
                    <a:pt x="356892" y="477806"/>
                  </a:cubicBezTo>
                  <a:cubicBezTo>
                    <a:pt x="363934" y="492718"/>
                    <a:pt x="375532" y="492304"/>
                    <a:pt x="388580" y="487333"/>
                  </a:cubicBezTo>
                  <a:cubicBezTo>
                    <a:pt x="393344" y="485470"/>
                    <a:pt x="398522" y="484227"/>
                    <a:pt x="403492" y="483191"/>
                  </a:cubicBezTo>
                  <a:cubicBezTo>
                    <a:pt x="421718" y="479877"/>
                    <a:pt x="434766" y="469522"/>
                    <a:pt x="444708" y="454403"/>
                  </a:cubicBezTo>
                  <a:cubicBezTo>
                    <a:pt x="452992" y="441769"/>
                    <a:pt x="461070" y="428928"/>
                    <a:pt x="469768" y="416294"/>
                  </a:cubicBezTo>
                  <a:cubicBezTo>
                    <a:pt x="477224" y="405317"/>
                    <a:pt x="485302" y="395169"/>
                    <a:pt x="497728" y="389370"/>
                  </a:cubicBezTo>
                  <a:cubicBezTo>
                    <a:pt x="496486" y="398482"/>
                    <a:pt x="489858" y="405317"/>
                    <a:pt x="486544" y="413395"/>
                  </a:cubicBezTo>
                  <a:cubicBezTo>
                    <a:pt x="484473" y="418365"/>
                    <a:pt x="484680" y="420229"/>
                    <a:pt x="490894" y="419608"/>
                  </a:cubicBezTo>
                  <a:cubicBezTo>
                    <a:pt x="504563" y="418158"/>
                    <a:pt x="518440" y="417744"/>
                    <a:pt x="532109" y="416087"/>
                  </a:cubicBezTo>
                  <a:cubicBezTo>
                    <a:pt x="543914" y="414637"/>
                    <a:pt x="556755" y="415051"/>
                    <a:pt x="566697" y="407181"/>
                  </a:cubicBezTo>
                  <a:cubicBezTo>
                    <a:pt x="599628" y="381499"/>
                    <a:pt x="624481" y="350018"/>
                    <a:pt x="634215" y="308389"/>
                  </a:cubicBezTo>
                  <a:cubicBezTo>
                    <a:pt x="643950" y="269452"/>
                    <a:pt x="637736" y="231343"/>
                    <a:pt x="623031" y="194270"/>
                  </a:cubicBezTo>
                  <a:close/>
                </a:path>
              </a:pathLst>
            </a:custGeom>
            <a:solidFill>
              <a:srgbClr val="C0C0C0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74364F03-ECC5-4C33-98B2-43CD95FC543A}"/>
                </a:ext>
              </a:extLst>
            </p:cNvPr>
            <p:cNvSpPr/>
            <p:nvPr/>
          </p:nvSpPr>
          <p:spPr>
            <a:xfrm>
              <a:off x="7856262" y="3400589"/>
              <a:ext cx="646190" cy="157405"/>
            </a:xfrm>
            <a:custGeom>
              <a:avLst/>
              <a:gdLst>
                <a:gd name="connsiteX0" fmla="*/ 647847 w 646189"/>
                <a:gd name="connsiteY0" fmla="*/ 78703 h 157405"/>
                <a:gd name="connsiteX1" fmla="*/ 323923 w 646189"/>
                <a:gd name="connsiteY1" fmla="*/ 157405 h 157405"/>
                <a:gd name="connsiteX2" fmla="*/ 0 w 646189"/>
                <a:gd name="connsiteY2" fmla="*/ 78703 h 157405"/>
                <a:gd name="connsiteX3" fmla="*/ 323923 w 646189"/>
                <a:gd name="connsiteY3" fmla="*/ 0 h 157405"/>
                <a:gd name="connsiteX4" fmla="*/ 647847 w 646189"/>
                <a:gd name="connsiteY4" fmla="*/ 78703 h 15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189" h="157405">
                  <a:moveTo>
                    <a:pt x="647847" y="78703"/>
                  </a:moveTo>
                  <a:cubicBezTo>
                    <a:pt x="647847" y="122169"/>
                    <a:pt x="502821" y="157405"/>
                    <a:pt x="323923" y="157405"/>
                  </a:cubicBezTo>
                  <a:cubicBezTo>
                    <a:pt x="145025" y="157405"/>
                    <a:pt x="0" y="122169"/>
                    <a:pt x="0" y="78703"/>
                  </a:cubicBezTo>
                  <a:cubicBezTo>
                    <a:pt x="0" y="35236"/>
                    <a:pt x="145025" y="0"/>
                    <a:pt x="323923" y="0"/>
                  </a:cubicBezTo>
                  <a:cubicBezTo>
                    <a:pt x="502821" y="0"/>
                    <a:pt x="647847" y="35236"/>
                    <a:pt x="647847" y="78703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05D04FED-6429-44F4-BCF5-3EFE900377AF}"/>
                </a:ext>
              </a:extLst>
            </p:cNvPr>
            <p:cNvSpPr/>
            <p:nvPr/>
          </p:nvSpPr>
          <p:spPr>
            <a:xfrm>
              <a:off x="7385910" y="1673742"/>
              <a:ext cx="569558" cy="198828"/>
            </a:xfrm>
            <a:custGeom>
              <a:avLst/>
              <a:gdLst>
                <a:gd name="connsiteX0" fmla="*/ 553611 w 569558"/>
                <a:gd name="connsiteY0" fmla="*/ 40540 h 198827"/>
                <a:gd name="connsiteX1" fmla="*/ 542841 w 569558"/>
                <a:gd name="connsiteY1" fmla="*/ 31012 h 198827"/>
                <a:gd name="connsiteX2" fmla="*/ 493134 w 569558"/>
                <a:gd name="connsiteY2" fmla="*/ 11544 h 198827"/>
                <a:gd name="connsiteX3" fmla="*/ 388750 w 569558"/>
                <a:gd name="connsiteY3" fmla="*/ 153 h 198827"/>
                <a:gd name="connsiteX4" fmla="*/ 194893 w 569558"/>
                <a:gd name="connsiteY4" fmla="*/ 16515 h 198827"/>
                <a:gd name="connsiteX5" fmla="*/ 183708 w 569558"/>
                <a:gd name="connsiteY5" fmla="*/ 19000 h 198827"/>
                <a:gd name="connsiteX6" fmla="*/ 44529 w 569558"/>
                <a:gd name="connsiteY6" fmla="*/ 67050 h 198827"/>
                <a:gd name="connsiteX7" fmla="*/ 0 w 569558"/>
                <a:gd name="connsiteY7" fmla="*/ 128355 h 198827"/>
                <a:gd name="connsiteX8" fmla="*/ 29410 w 569558"/>
                <a:gd name="connsiteY8" fmla="*/ 169363 h 198827"/>
                <a:gd name="connsiteX9" fmla="*/ 68347 w 569558"/>
                <a:gd name="connsiteY9" fmla="*/ 184690 h 198827"/>
                <a:gd name="connsiteX10" fmla="*/ 134002 w 569558"/>
                <a:gd name="connsiteY10" fmla="*/ 196495 h 198827"/>
                <a:gd name="connsiteX11" fmla="*/ 230102 w 569558"/>
                <a:gd name="connsiteY11" fmla="*/ 199395 h 198827"/>
                <a:gd name="connsiteX12" fmla="*/ 275873 w 569558"/>
                <a:gd name="connsiteY12" fmla="*/ 197116 h 198827"/>
                <a:gd name="connsiteX13" fmla="*/ 340699 w 569558"/>
                <a:gd name="connsiteY13" fmla="*/ 189246 h 198827"/>
                <a:gd name="connsiteX14" fmla="*/ 450262 w 569558"/>
                <a:gd name="connsiteY14" fmla="*/ 164393 h 198827"/>
                <a:gd name="connsiteX15" fmla="*/ 523994 w 569558"/>
                <a:gd name="connsiteY15" fmla="*/ 134568 h 198827"/>
                <a:gd name="connsiteX16" fmla="*/ 554439 w 569558"/>
                <a:gd name="connsiteY16" fmla="*/ 109922 h 198827"/>
                <a:gd name="connsiteX17" fmla="*/ 553611 w 569558"/>
                <a:gd name="connsiteY17" fmla="*/ 40540 h 198827"/>
                <a:gd name="connsiteX18" fmla="*/ 140629 w 569558"/>
                <a:gd name="connsiteY18" fmla="*/ 125041 h 198827"/>
                <a:gd name="connsiteX19" fmla="*/ 358511 w 569558"/>
                <a:gd name="connsiteY19" fmla="*/ 98324 h 198827"/>
                <a:gd name="connsiteX20" fmla="*/ 140629 w 569558"/>
                <a:gd name="connsiteY20" fmla="*/ 125041 h 19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69558" h="198827">
                  <a:moveTo>
                    <a:pt x="553611" y="40540"/>
                  </a:moveTo>
                  <a:cubicBezTo>
                    <a:pt x="550090" y="37226"/>
                    <a:pt x="546362" y="34119"/>
                    <a:pt x="542841" y="31012"/>
                  </a:cubicBezTo>
                  <a:cubicBezTo>
                    <a:pt x="527722" y="20657"/>
                    <a:pt x="510531" y="14858"/>
                    <a:pt x="493134" y="11544"/>
                  </a:cubicBezTo>
                  <a:cubicBezTo>
                    <a:pt x="458753" y="4916"/>
                    <a:pt x="423751" y="774"/>
                    <a:pt x="388750" y="153"/>
                  </a:cubicBezTo>
                  <a:cubicBezTo>
                    <a:pt x="323509" y="-1090"/>
                    <a:pt x="258890" y="5331"/>
                    <a:pt x="194893" y="16515"/>
                  </a:cubicBezTo>
                  <a:cubicBezTo>
                    <a:pt x="191165" y="17343"/>
                    <a:pt x="187436" y="18171"/>
                    <a:pt x="183708" y="19000"/>
                  </a:cubicBezTo>
                  <a:cubicBezTo>
                    <a:pt x="135451" y="29563"/>
                    <a:pt x="87608" y="41782"/>
                    <a:pt x="44529" y="67050"/>
                  </a:cubicBezTo>
                  <a:cubicBezTo>
                    <a:pt x="20918" y="80926"/>
                    <a:pt x="1036" y="98117"/>
                    <a:pt x="0" y="128355"/>
                  </a:cubicBezTo>
                  <a:cubicBezTo>
                    <a:pt x="3314" y="146581"/>
                    <a:pt x="14912" y="159008"/>
                    <a:pt x="29410" y="169363"/>
                  </a:cubicBezTo>
                  <a:cubicBezTo>
                    <a:pt x="41422" y="177234"/>
                    <a:pt x="54056" y="183240"/>
                    <a:pt x="68347" y="184690"/>
                  </a:cubicBezTo>
                  <a:cubicBezTo>
                    <a:pt x="89680" y="191939"/>
                    <a:pt x="112048" y="194010"/>
                    <a:pt x="134002" y="196495"/>
                  </a:cubicBezTo>
                  <a:cubicBezTo>
                    <a:pt x="165897" y="200430"/>
                    <a:pt x="197999" y="197738"/>
                    <a:pt x="230102" y="199395"/>
                  </a:cubicBezTo>
                  <a:cubicBezTo>
                    <a:pt x="245635" y="200016"/>
                    <a:pt x="260961" y="198566"/>
                    <a:pt x="275873" y="197116"/>
                  </a:cubicBezTo>
                  <a:cubicBezTo>
                    <a:pt x="297413" y="195045"/>
                    <a:pt x="319160" y="192767"/>
                    <a:pt x="340699" y="189246"/>
                  </a:cubicBezTo>
                  <a:cubicBezTo>
                    <a:pt x="377773" y="183033"/>
                    <a:pt x="414431" y="175370"/>
                    <a:pt x="450262" y="164393"/>
                  </a:cubicBezTo>
                  <a:cubicBezTo>
                    <a:pt x="475737" y="156729"/>
                    <a:pt x="499969" y="145753"/>
                    <a:pt x="523994" y="134568"/>
                  </a:cubicBezTo>
                  <a:cubicBezTo>
                    <a:pt x="534349" y="126698"/>
                    <a:pt x="545326" y="119449"/>
                    <a:pt x="554439" y="109922"/>
                  </a:cubicBezTo>
                  <a:cubicBezTo>
                    <a:pt x="575150" y="87968"/>
                    <a:pt x="575150" y="61458"/>
                    <a:pt x="553611" y="40540"/>
                  </a:cubicBezTo>
                  <a:close/>
                  <a:moveTo>
                    <a:pt x="140629" y="125041"/>
                  </a:moveTo>
                  <a:cubicBezTo>
                    <a:pt x="175217" y="103087"/>
                    <a:pt x="320402" y="84240"/>
                    <a:pt x="358511" y="98324"/>
                  </a:cubicBezTo>
                  <a:cubicBezTo>
                    <a:pt x="317710" y="121728"/>
                    <a:pt x="175631" y="138711"/>
                    <a:pt x="140629" y="125041"/>
                  </a:cubicBezTo>
                  <a:close/>
                </a:path>
              </a:pathLst>
            </a:custGeom>
            <a:solidFill>
              <a:schemeClr val="tx1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52C59B7-0E13-4AA1-BAA1-D8D69194C6A7}"/>
                </a:ext>
              </a:extLst>
            </p:cNvPr>
            <p:cNvSpPr/>
            <p:nvPr/>
          </p:nvSpPr>
          <p:spPr>
            <a:xfrm>
              <a:off x="7466295" y="1902607"/>
              <a:ext cx="1012778" cy="1248886"/>
            </a:xfrm>
            <a:custGeom>
              <a:avLst/>
              <a:gdLst>
                <a:gd name="connsiteX0" fmla="*/ 388 w 1012778"/>
                <a:gd name="connsiteY0" fmla="*/ 226727 h 1248885"/>
                <a:gd name="connsiteX1" fmla="*/ 56516 w 1012778"/>
                <a:gd name="connsiteY1" fmla="*/ 111780 h 1248885"/>
                <a:gd name="connsiteX2" fmla="*/ 261350 w 1012778"/>
                <a:gd name="connsiteY2" fmla="*/ 7396 h 1248885"/>
                <a:gd name="connsiteX3" fmla="*/ 538051 w 1012778"/>
                <a:gd name="connsiteY3" fmla="*/ 25207 h 1248885"/>
                <a:gd name="connsiteX4" fmla="*/ 749513 w 1012778"/>
                <a:gd name="connsiteY4" fmla="*/ 119857 h 1248885"/>
                <a:gd name="connsiteX5" fmla="*/ 777266 w 1012778"/>
                <a:gd name="connsiteY5" fmla="*/ 139740 h 1248885"/>
                <a:gd name="connsiteX6" fmla="*/ 785136 w 1012778"/>
                <a:gd name="connsiteY6" fmla="*/ 139740 h 1248885"/>
                <a:gd name="connsiteX7" fmla="*/ 824280 w 1012778"/>
                <a:gd name="connsiteY7" fmla="*/ 174949 h 1248885"/>
                <a:gd name="connsiteX8" fmla="*/ 836500 w 1012778"/>
                <a:gd name="connsiteY8" fmla="*/ 122136 h 1248885"/>
                <a:gd name="connsiteX9" fmla="*/ 856176 w 1012778"/>
                <a:gd name="connsiteY9" fmla="*/ 113851 h 1248885"/>
                <a:gd name="connsiteX10" fmla="*/ 951447 w 1012778"/>
                <a:gd name="connsiteY10" fmla="*/ 152581 h 1248885"/>
                <a:gd name="connsiteX11" fmla="*/ 956211 w 1012778"/>
                <a:gd name="connsiteY11" fmla="*/ 165008 h 1248885"/>
                <a:gd name="connsiteX12" fmla="*/ 942334 w 1012778"/>
                <a:gd name="connsiteY12" fmla="*/ 168736 h 1248885"/>
                <a:gd name="connsiteX13" fmla="*/ 920795 w 1012778"/>
                <a:gd name="connsiteY13" fmla="*/ 165836 h 1248885"/>
                <a:gd name="connsiteX14" fmla="*/ 904847 w 1012778"/>
                <a:gd name="connsiteY14" fmla="*/ 183855 h 1248885"/>
                <a:gd name="connsiteX15" fmla="*/ 908575 w 1012778"/>
                <a:gd name="connsiteY15" fmla="*/ 198767 h 1248885"/>
                <a:gd name="connsiteX16" fmla="*/ 911475 w 1012778"/>
                <a:gd name="connsiteY16" fmla="*/ 245160 h 1248885"/>
                <a:gd name="connsiteX17" fmla="*/ 809990 w 1012778"/>
                <a:gd name="connsiteY17" fmla="*/ 346024 h 1248885"/>
                <a:gd name="connsiteX18" fmla="*/ 803983 w 1012778"/>
                <a:gd name="connsiteY18" fmla="*/ 347474 h 1248885"/>
                <a:gd name="connsiteX19" fmla="*/ 798806 w 1012778"/>
                <a:gd name="connsiteY19" fmla="*/ 360107 h 1248885"/>
                <a:gd name="connsiteX20" fmla="*/ 821588 w 1012778"/>
                <a:gd name="connsiteY20" fmla="*/ 403187 h 1248885"/>
                <a:gd name="connsiteX21" fmla="*/ 860525 w 1012778"/>
                <a:gd name="connsiteY21" fmla="*/ 533253 h 1248885"/>
                <a:gd name="connsiteX22" fmla="*/ 795906 w 1012778"/>
                <a:gd name="connsiteY22" fmla="*/ 742229 h 1248885"/>
                <a:gd name="connsiteX23" fmla="*/ 693386 w 1012778"/>
                <a:gd name="connsiteY23" fmla="*/ 824453 h 1248885"/>
                <a:gd name="connsiteX24" fmla="*/ 678473 w 1012778"/>
                <a:gd name="connsiteY24" fmla="*/ 844336 h 1248885"/>
                <a:gd name="connsiteX25" fmla="*/ 736051 w 1012778"/>
                <a:gd name="connsiteY25" fmla="*/ 1014996 h 1248885"/>
                <a:gd name="connsiteX26" fmla="*/ 826351 w 1012778"/>
                <a:gd name="connsiteY26" fmla="*/ 1066774 h 1248885"/>
                <a:gd name="connsiteX27" fmla="*/ 840021 w 1012778"/>
                <a:gd name="connsiteY27" fmla="*/ 1067602 h 1248885"/>
                <a:gd name="connsiteX28" fmla="*/ 840849 w 1012778"/>
                <a:gd name="connsiteY28" fmla="*/ 1053933 h 1248885"/>
                <a:gd name="connsiteX29" fmla="*/ 830287 w 1012778"/>
                <a:gd name="connsiteY29" fmla="*/ 1018103 h 1248885"/>
                <a:gd name="connsiteX30" fmla="*/ 827801 w 1012778"/>
                <a:gd name="connsiteY30" fmla="*/ 999670 h 1248885"/>
                <a:gd name="connsiteX31" fmla="*/ 845820 w 1012778"/>
                <a:gd name="connsiteY31" fmla="*/ 988486 h 1248885"/>
                <a:gd name="connsiteX32" fmla="*/ 875023 w 1012778"/>
                <a:gd name="connsiteY32" fmla="*/ 1005883 h 1248885"/>
                <a:gd name="connsiteX33" fmla="*/ 944198 w 1012778"/>
                <a:gd name="connsiteY33" fmla="*/ 1060354 h 1248885"/>
                <a:gd name="connsiteX34" fmla="*/ 1006746 w 1012778"/>
                <a:gd name="connsiteY34" fmla="*/ 1097841 h 1248885"/>
                <a:gd name="connsiteX35" fmla="*/ 1012752 w 1012778"/>
                <a:gd name="connsiteY35" fmla="*/ 1115860 h 1248885"/>
                <a:gd name="connsiteX36" fmla="*/ 997012 w 1012778"/>
                <a:gd name="connsiteY36" fmla="*/ 1141334 h 1248885"/>
                <a:gd name="connsiteX37" fmla="*/ 922244 w 1012778"/>
                <a:gd name="connsiteY37" fmla="*/ 1196219 h 1248885"/>
                <a:gd name="connsiteX38" fmla="*/ 766910 w 1012778"/>
                <a:gd name="connsiteY38" fmla="*/ 1247583 h 1248885"/>
                <a:gd name="connsiteX39" fmla="*/ 659626 w 1012778"/>
                <a:gd name="connsiteY39" fmla="*/ 1249033 h 1248885"/>
                <a:gd name="connsiteX40" fmla="*/ 509263 w 1012778"/>
                <a:gd name="connsiteY40" fmla="*/ 1213409 h 1248885"/>
                <a:gd name="connsiteX41" fmla="*/ 383339 w 1012778"/>
                <a:gd name="connsiteY41" fmla="*/ 1133257 h 1248885"/>
                <a:gd name="connsiteX42" fmla="*/ 310642 w 1012778"/>
                <a:gd name="connsiteY42" fmla="*/ 1020174 h 1248885"/>
                <a:gd name="connsiteX43" fmla="*/ 352272 w 1012778"/>
                <a:gd name="connsiteY43" fmla="*/ 906055 h 1248885"/>
                <a:gd name="connsiteX44" fmla="*/ 400943 w 1012778"/>
                <a:gd name="connsiteY44" fmla="*/ 883480 h 1248885"/>
                <a:gd name="connsiteX45" fmla="*/ 506777 w 1012778"/>
                <a:gd name="connsiteY45" fmla="*/ 841436 h 1248885"/>
                <a:gd name="connsiteX46" fmla="*/ 618618 w 1012778"/>
                <a:gd name="connsiteY46" fmla="*/ 797735 h 1248885"/>
                <a:gd name="connsiteX47" fmla="*/ 679302 w 1012778"/>
                <a:gd name="connsiteY47" fmla="*/ 754656 h 1248885"/>
                <a:gd name="connsiteX48" fmla="*/ 744956 w 1012778"/>
                <a:gd name="connsiteY48" fmla="*/ 591866 h 1248885"/>
                <a:gd name="connsiteX49" fmla="*/ 640779 w 1012778"/>
                <a:gd name="connsiteY49" fmla="*/ 326348 h 1248885"/>
                <a:gd name="connsiteX50" fmla="*/ 447129 w 1012778"/>
                <a:gd name="connsiteY50" fmla="*/ 216579 h 1248885"/>
                <a:gd name="connsiteX51" fmla="*/ 290967 w 1012778"/>
                <a:gd name="connsiteY51" fmla="*/ 206430 h 1248885"/>
                <a:gd name="connsiteX52" fmla="*/ 127348 w 1012778"/>
                <a:gd name="connsiteY52" fmla="*/ 244953 h 1248885"/>
                <a:gd name="connsiteX53" fmla="*/ 74949 w 1012778"/>
                <a:gd name="connsiteY53" fmla="*/ 248267 h 1248885"/>
                <a:gd name="connsiteX54" fmla="*/ 8880 w 1012778"/>
                <a:gd name="connsiteY54" fmla="*/ 236047 h 1248885"/>
                <a:gd name="connsiteX55" fmla="*/ 388 w 1012778"/>
                <a:gd name="connsiteY55" fmla="*/ 226727 h 1248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012778" h="1248885">
                  <a:moveTo>
                    <a:pt x="388" y="226727"/>
                  </a:moveTo>
                  <a:cubicBezTo>
                    <a:pt x="8880" y="183441"/>
                    <a:pt x="27934" y="145125"/>
                    <a:pt x="56516" y="111780"/>
                  </a:cubicBezTo>
                  <a:cubicBezTo>
                    <a:pt x="110572" y="49232"/>
                    <a:pt x="182026" y="20029"/>
                    <a:pt x="261350" y="7396"/>
                  </a:cubicBezTo>
                  <a:cubicBezTo>
                    <a:pt x="354757" y="-7516"/>
                    <a:pt x="446922" y="975"/>
                    <a:pt x="538051" y="25207"/>
                  </a:cubicBezTo>
                  <a:cubicBezTo>
                    <a:pt x="613647" y="45297"/>
                    <a:pt x="684687" y="75535"/>
                    <a:pt x="749513" y="119857"/>
                  </a:cubicBezTo>
                  <a:cubicBezTo>
                    <a:pt x="758833" y="126278"/>
                    <a:pt x="767946" y="133113"/>
                    <a:pt x="777266" y="139740"/>
                  </a:cubicBezTo>
                  <a:cubicBezTo>
                    <a:pt x="779958" y="138705"/>
                    <a:pt x="782237" y="138290"/>
                    <a:pt x="785136" y="139740"/>
                  </a:cubicBezTo>
                  <a:cubicBezTo>
                    <a:pt x="793628" y="143675"/>
                    <a:pt x="819517" y="166872"/>
                    <a:pt x="824280" y="174949"/>
                  </a:cubicBezTo>
                  <a:cubicBezTo>
                    <a:pt x="817653" y="157759"/>
                    <a:pt x="823038" y="133734"/>
                    <a:pt x="836500" y="122136"/>
                  </a:cubicBezTo>
                  <a:cubicBezTo>
                    <a:pt x="842092" y="117372"/>
                    <a:pt x="848513" y="114473"/>
                    <a:pt x="856176" y="113851"/>
                  </a:cubicBezTo>
                  <a:cubicBezTo>
                    <a:pt x="894284" y="110952"/>
                    <a:pt x="925558" y="125242"/>
                    <a:pt x="951447" y="152581"/>
                  </a:cubicBezTo>
                  <a:cubicBezTo>
                    <a:pt x="954761" y="155895"/>
                    <a:pt x="959317" y="159416"/>
                    <a:pt x="956211" y="165008"/>
                  </a:cubicBezTo>
                  <a:cubicBezTo>
                    <a:pt x="953104" y="170807"/>
                    <a:pt x="947512" y="169564"/>
                    <a:pt x="942334" y="168736"/>
                  </a:cubicBezTo>
                  <a:cubicBezTo>
                    <a:pt x="935292" y="167493"/>
                    <a:pt x="928251" y="165422"/>
                    <a:pt x="920795" y="165836"/>
                  </a:cubicBezTo>
                  <a:cubicBezTo>
                    <a:pt x="908989" y="166458"/>
                    <a:pt x="904019" y="171843"/>
                    <a:pt x="904847" y="183855"/>
                  </a:cubicBezTo>
                  <a:cubicBezTo>
                    <a:pt x="905261" y="189033"/>
                    <a:pt x="906090" y="194418"/>
                    <a:pt x="908575" y="198767"/>
                  </a:cubicBezTo>
                  <a:cubicBezTo>
                    <a:pt x="916860" y="213886"/>
                    <a:pt x="914788" y="229627"/>
                    <a:pt x="911475" y="245160"/>
                  </a:cubicBezTo>
                  <a:cubicBezTo>
                    <a:pt x="899669" y="300873"/>
                    <a:pt x="866945" y="335668"/>
                    <a:pt x="809990" y="346024"/>
                  </a:cubicBezTo>
                  <a:cubicBezTo>
                    <a:pt x="807919" y="346438"/>
                    <a:pt x="805847" y="346852"/>
                    <a:pt x="803983" y="347474"/>
                  </a:cubicBezTo>
                  <a:cubicBezTo>
                    <a:pt x="795906" y="349959"/>
                    <a:pt x="794456" y="352651"/>
                    <a:pt x="798806" y="360107"/>
                  </a:cubicBezTo>
                  <a:cubicBezTo>
                    <a:pt x="807090" y="374191"/>
                    <a:pt x="814132" y="388689"/>
                    <a:pt x="821588" y="403187"/>
                  </a:cubicBezTo>
                  <a:cubicBezTo>
                    <a:pt x="842506" y="444195"/>
                    <a:pt x="856383" y="487481"/>
                    <a:pt x="860525" y="533253"/>
                  </a:cubicBezTo>
                  <a:cubicBezTo>
                    <a:pt x="867567" y="611542"/>
                    <a:pt x="845613" y="681338"/>
                    <a:pt x="795906" y="742229"/>
                  </a:cubicBezTo>
                  <a:cubicBezTo>
                    <a:pt x="767739" y="776817"/>
                    <a:pt x="734187" y="805398"/>
                    <a:pt x="693386" y="824453"/>
                  </a:cubicBezTo>
                  <a:cubicBezTo>
                    <a:pt x="684687" y="828388"/>
                    <a:pt x="680337" y="835223"/>
                    <a:pt x="678473" y="844336"/>
                  </a:cubicBezTo>
                  <a:cubicBezTo>
                    <a:pt x="665218" y="912268"/>
                    <a:pt x="681373" y="970053"/>
                    <a:pt x="736051" y="1014996"/>
                  </a:cubicBezTo>
                  <a:cubicBezTo>
                    <a:pt x="763182" y="1037364"/>
                    <a:pt x="793628" y="1053933"/>
                    <a:pt x="826351" y="1066774"/>
                  </a:cubicBezTo>
                  <a:cubicBezTo>
                    <a:pt x="830701" y="1068431"/>
                    <a:pt x="835672" y="1071330"/>
                    <a:pt x="840021" y="1067602"/>
                  </a:cubicBezTo>
                  <a:cubicBezTo>
                    <a:pt x="844370" y="1063874"/>
                    <a:pt x="842092" y="1058489"/>
                    <a:pt x="840849" y="1053933"/>
                  </a:cubicBezTo>
                  <a:cubicBezTo>
                    <a:pt x="837950" y="1041920"/>
                    <a:pt x="834015" y="1030115"/>
                    <a:pt x="830287" y="1018103"/>
                  </a:cubicBezTo>
                  <a:cubicBezTo>
                    <a:pt x="828423" y="1012096"/>
                    <a:pt x="827594" y="1006090"/>
                    <a:pt x="827801" y="999670"/>
                  </a:cubicBezTo>
                  <a:cubicBezTo>
                    <a:pt x="828215" y="986414"/>
                    <a:pt x="833186" y="983308"/>
                    <a:pt x="845820" y="988486"/>
                  </a:cubicBezTo>
                  <a:cubicBezTo>
                    <a:pt x="856383" y="993042"/>
                    <a:pt x="865910" y="999048"/>
                    <a:pt x="875023" y="1005883"/>
                  </a:cubicBezTo>
                  <a:cubicBezTo>
                    <a:pt x="898427" y="1023488"/>
                    <a:pt x="921002" y="1042128"/>
                    <a:pt x="944198" y="1060354"/>
                  </a:cubicBezTo>
                  <a:cubicBezTo>
                    <a:pt x="963460" y="1075473"/>
                    <a:pt x="982307" y="1091213"/>
                    <a:pt x="1006746" y="1097841"/>
                  </a:cubicBezTo>
                  <a:cubicBezTo>
                    <a:pt x="1013788" y="1099705"/>
                    <a:pt x="1015859" y="1106954"/>
                    <a:pt x="1012752" y="1115860"/>
                  </a:cubicBezTo>
                  <a:cubicBezTo>
                    <a:pt x="1009439" y="1125387"/>
                    <a:pt x="1003847" y="1133671"/>
                    <a:pt x="997012" y="1141334"/>
                  </a:cubicBezTo>
                  <a:cubicBezTo>
                    <a:pt x="975886" y="1164945"/>
                    <a:pt x="949790" y="1181307"/>
                    <a:pt x="922244" y="1196219"/>
                  </a:cubicBezTo>
                  <a:cubicBezTo>
                    <a:pt x="873573" y="1222522"/>
                    <a:pt x="822209" y="1241162"/>
                    <a:pt x="766910" y="1247583"/>
                  </a:cubicBezTo>
                  <a:cubicBezTo>
                    <a:pt x="731287" y="1251725"/>
                    <a:pt x="695457" y="1251725"/>
                    <a:pt x="659626" y="1249033"/>
                  </a:cubicBezTo>
                  <a:cubicBezTo>
                    <a:pt x="607434" y="1245098"/>
                    <a:pt x="557520" y="1232671"/>
                    <a:pt x="509263" y="1213409"/>
                  </a:cubicBezTo>
                  <a:cubicBezTo>
                    <a:pt x="462248" y="1194562"/>
                    <a:pt x="419997" y="1168259"/>
                    <a:pt x="383339" y="1133257"/>
                  </a:cubicBezTo>
                  <a:cubicBezTo>
                    <a:pt x="350201" y="1101569"/>
                    <a:pt x="325554" y="1063874"/>
                    <a:pt x="310642" y="1020174"/>
                  </a:cubicBezTo>
                  <a:cubicBezTo>
                    <a:pt x="294695" y="973573"/>
                    <a:pt x="310228" y="931944"/>
                    <a:pt x="352272" y="906055"/>
                  </a:cubicBezTo>
                  <a:cubicBezTo>
                    <a:pt x="367598" y="896528"/>
                    <a:pt x="383753" y="888865"/>
                    <a:pt x="400943" y="883480"/>
                  </a:cubicBezTo>
                  <a:cubicBezTo>
                    <a:pt x="437188" y="872089"/>
                    <a:pt x="471568" y="855727"/>
                    <a:pt x="506777" y="841436"/>
                  </a:cubicBezTo>
                  <a:cubicBezTo>
                    <a:pt x="543851" y="826524"/>
                    <a:pt x="580924" y="811198"/>
                    <a:pt x="618618" y="797735"/>
                  </a:cubicBezTo>
                  <a:cubicBezTo>
                    <a:pt x="643264" y="788830"/>
                    <a:pt x="662526" y="773917"/>
                    <a:pt x="679302" y="754656"/>
                  </a:cubicBezTo>
                  <a:cubicBezTo>
                    <a:pt x="719896" y="707849"/>
                    <a:pt x="742057" y="653585"/>
                    <a:pt x="744956" y="591866"/>
                  </a:cubicBezTo>
                  <a:cubicBezTo>
                    <a:pt x="749720" y="487896"/>
                    <a:pt x="711611" y="400701"/>
                    <a:pt x="640779" y="326348"/>
                  </a:cubicBezTo>
                  <a:cubicBezTo>
                    <a:pt x="587344" y="270221"/>
                    <a:pt x="521897" y="235012"/>
                    <a:pt x="447129" y="216579"/>
                  </a:cubicBezTo>
                  <a:cubicBezTo>
                    <a:pt x="395765" y="203945"/>
                    <a:pt x="343573" y="202081"/>
                    <a:pt x="290967" y="206430"/>
                  </a:cubicBezTo>
                  <a:cubicBezTo>
                    <a:pt x="234425" y="211194"/>
                    <a:pt x="179954" y="224863"/>
                    <a:pt x="127348" y="244953"/>
                  </a:cubicBezTo>
                  <a:cubicBezTo>
                    <a:pt x="109329" y="251788"/>
                    <a:pt x="92760" y="251995"/>
                    <a:pt x="74949" y="248267"/>
                  </a:cubicBezTo>
                  <a:cubicBezTo>
                    <a:pt x="52995" y="243503"/>
                    <a:pt x="31041" y="238947"/>
                    <a:pt x="8880" y="236047"/>
                  </a:cubicBezTo>
                  <a:cubicBezTo>
                    <a:pt x="3702" y="235219"/>
                    <a:pt x="-1476" y="234390"/>
                    <a:pt x="388" y="226727"/>
                  </a:cubicBezTo>
                  <a:close/>
                </a:path>
              </a:pathLst>
            </a:custGeom>
            <a:solidFill>
              <a:schemeClr val="accent2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DDEFF0B-A1E4-4BAC-9424-AE95459B422D}"/>
                </a:ext>
              </a:extLst>
            </p:cNvPr>
            <p:cNvSpPr/>
            <p:nvPr/>
          </p:nvSpPr>
          <p:spPr>
            <a:xfrm>
              <a:off x="8614292" y="2392039"/>
              <a:ext cx="66276" cy="2071"/>
            </a:xfrm>
            <a:custGeom>
              <a:avLst/>
              <a:gdLst>
                <a:gd name="connsiteX0" fmla="*/ 66276 w 66275"/>
                <a:gd name="connsiteY0" fmla="*/ 328 h 2071"/>
                <a:gd name="connsiteX1" fmla="*/ 68140 w 66275"/>
                <a:gd name="connsiteY1" fmla="*/ 2192 h 2071"/>
                <a:gd name="connsiteX2" fmla="*/ 0 w 66275"/>
                <a:gd name="connsiteY2" fmla="*/ 2192 h 2071"/>
                <a:gd name="connsiteX3" fmla="*/ 40594 w 66275"/>
                <a:gd name="connsiteY3" fmla="*/ 328 h 2071"/>
                <a:gd name="connsiteX4" fmla="*/ 66276 w 66275"/>
                <a:gd name="connsiteY4" fmla="*/ 328 h 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75" h="2071">
                  <a:moveTo>
                    <a:pt x="66276" y="328"/>
                  </a:moveTo>
                  <a:cubicBezTo>
                    <a:pt x="66897" y="949"/>
                    <a:pt x="67519" y="1571"/>
                    <a:pt x="68140" y="2192"/>
                  </a:cubicBezTo>
                  <a:cubicBezTo>
                    <a:pt x="45357" y="2192"/>
                    <a:pt x="22782" y="2192"/>
                    <a:pt x="0" y="2192"/>
                  </a:cubicBezTo>
                  <a:cubicBezTo>
                    <a:pt x="13462" y="-1743"/>
                    <a:pt x="27132" y="949"/>
                    <a:pt x="40594" y="328"/>
                  </a:cubicBezTo>
                  <a:cubicBezTo>
                    <a:pt x="49293" y="121"/>
                    <a:pt x="57784" y="328"/>
                    <a:pt x="66276" y="328"/>
                  </a:cubicBezTo>
                  <a:close/>
                </a:path>
              </a:pathLst>
            </a:custGeom>
            <a:solidFill>
              <a:srgbClr val="484848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4EF3B40-A022-4B2C-890C-2AB27128DF25}"/>
                </a:ext>
              </a:extLst>
            </p:cNvPr>
            <p:cNvSpPr/>
            <p:nvPr/>
          </p:nvSpPr>
          <p:spPr>
            <a:xfrm>
              <a:off x="8467864" y="2639524"/>
              <a:ext cx="97343" cy="144978"/>
            </a:xfrm>
            <a:custGeom>
              <a:avLst/>
              <a:gdLst>
                <a:gd name="connsiteX0" fmla="*/ 0 w 97342"/>
                <a:gd name="connsiteY0" fmla="*/ 15876 h 144978"/>
                <a:gd name="connsiteX1" fmla="*/ 6420 w 97342"/>
                <a:gd name="connsiteY1" fmla="*/ 1378 h 144978"/>
                <a:gd name="connsiteX2" fmla="*/ 21954 w 97342"/>
                <a:gd name="connsiteY2" fmla="*/ 4070 h 144978"/>
                <a:gd name="connsiteX3" fmla="*/ 52192 w 97342"/>
                <a:gd name="connsiteY3" fmla="*/ 36173 h 144978"/>
                <a:gd name="connsiteX4" fmla="*/ 86366 w 97342"/>
                <a:gd name="connsiteY4" fmla="*/ 110112 h 144978"/>
                <a:gd name="connsiteX5" fmla="*/ 95272 w 97342"/>
                <a:gd name="connsiteY5" fmla="*/ 135379 h 144978"/>
                <a:gd name="connsiteX6" fmla="*/ 96307 w 97342"/>
                <a:gd name="connsiteY6" fmla="*/ 144078 h 144978"/>
                <a:gd name="connsiteX7" fmla="*/ 86573 w 97342"/>
                <a:gd name="connsiteY7" fmla="*/ 143871 h 144978"/>
                <a:gd name="connsiteX8" fmla="*/ 50121 w 97342"/>
                <a:gd name="connsiteY8" fmla="*/ 119018 h 144978"/>
                <a:gd name="connsiteX9" fmla="*/ 414 w 97342"/>
                <a:gd name="connsiteY9" fmla="*/ 20018 h 144978"/>
                <a:gd name="connsiteX10" fmla="*/ 0 w 97342"/>
                <a:gd name="connsiteY10" fmla="*/ 15876 h 14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342" h="144978">
                  <a:moveTo>
                    <a:pt x="0" y="15876"/>
                  </a:moveTo>
                  <a:cubicBezTo>
                    <a:pt x="828" y="10491"/>
                    <a:pt x="828" y="4485"/>
                    <a:pt x="6420" y="1378"/>
                  </a:cubicBezTo>
                  <a:cubicBezTo>
                    <a:pt x="12012" y="-1729"/>
                    <a:pt x="17190" y="964"/>
                    <a:pt x="21954" y="4070"/>
                  </a:cubicBezTo>
                  <a:cubicBezTo>
                    <a:pt x="34381" y="12355"/>
                    <a:pt x="44115" y="23746"/>
                    <a:pt x="52192" y="36173"/>
                  </a:cubicBezTo>
                  <a:cubicBezTo>
                    <a:pt x="67311" y="58955"/>
                    <a:pt x="78703" y="83808"/>
                    <a:pt x="86366" y="110112"/>
                  </a:cubicBezTo>
                  <a:cubicBezTo>
                    <a:pt x="88851" y="118603"/>
                    <a:pt x="92372" y="127095"/>
                    <a:pt x="95272" y="135379"/>
                  </a:cubicBezTo>
                  <a:cubicBezTo>
                    <a:pt x="96307" y="138279"/>
                    <a:pt x="99000" y="141179"/>
                    <a:pt x="96307" y="144078"/>
                  </a:cubicBezTo>
                  <a:cubicBezTo>
                    <a:pt x="93408" y="147185"/>
                    <a:pt x="89680" y="145114"/>
                    <a:pt x="86573" y="143871"/>
                  </a:cubicBezTo>
                  <a:cubicBezTo>
                    <a:pt x="72489" y="138486"/>
                    <a:pt x="60270" y="129580"/>
                    <a:pt x="50121" y="119018"/>
                  </a:cubicBezTo>
                  <a:cubicBezTo>
                    <a:pt x="22989" y="91472"/>
                    <a:pt x="6006" y="58541"/>
                    <a:pt x="414" y="20018"/>
                  </a:cubicBezTo>
                  <a:cubicBezTo>
                    <a:pt x="414" y="18775"/>
                    <a:pt x="207" y="17326"/>
                    <a:pt x="0" y="15876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9ED80AC-AF7A-42BA-AE26-8EDD0629D15E}"/>
                </a:ext>
              </a:extLst>
            </p:cNvPr>
            <p:cNvSpPr/>
            <p:nvPr/>
          </p:nvSpPr>
          <p:spPr>
            <a:xfrm>
              <a:off x="7614097" y="2304165"/>
              <a:ext cx="513638" cy="412153"/>
            </a:xfrm>
            <a:custGeom>
              <a:avLst/>
              <a:gdLst>
                <a:gd name="connsiteX0" fmla="*/ 381137 w 513638"/>
                <a:gd name="connsiteY0" fmla="*/ 290550 h 412153"/>
                <a:gd name="connsiteX1" fmla="*/ 353177 w 513638"/>
                <a:gd name="connsiteY1" fmla="*/ 317475 h 412153"/>
                <a:gd name="connsiteX2" fmla="*/ 328116 w 513638"/>
                <a:gd name="connsiteY2" fmla="*/ 355584 h 412153"/>
                <a:gd name="connsiteX3" fmla="*/ 286901 w 513638"/>
                <a:gd name="connsiteY3" fmla="*/ 384372 h 412153"/>
                <a:gd name="connsiteX4" fmla="*/ 271989 w 513638"/>
                <a:gd name="connsiteY4" fmla="*/ 388514 h 412153"/>
                <a:gd name="connsiteX5" fmla="*/ 240301 w 513638"/>
                <a:gd name="connsiteY5" fmla="*/ 378987 h 412153"/>
                <a:gd name="connsiteX6" fmla="*/ 235537 w 513638"/>
                <a:gd name="connsiteY6" fmla="*/ 375466 h 412153"/>
                <a:gd name="connsiteX7" fmla="*/ 232016 w 513638"/>
                <a:gd name="connsiteY7" fmla="*/ 381058 h 412153"/>
                <a:gd name="connsiteX8" fmla="*/ 209648 w 513638"/>
                <a:gd name="connsiteY8" fmla="*/ 402391 h 412153"/>
                <a:gd name="connsiteX9" fmla="*/ 166776 w 513638"/>
                <a:gd name="connsiteY9" fmla="*/ 409226 h 412153"/>
                <a:gd name="connsiteX10" fmla="*/ 142544 w 513638"/>
                <a:gd name="connsiteY10" fmla="*/ 398456 h 412153"/>
                <a:gd name="connsiteX11" fmla="*/ 132188 w 513638"/>
                <a:gd name="connsiteY11" fmla="*/ 393071 h 412153"/>
                <a:gd name="connsiteX12" fmla="*/ 129289 w 513638"/>
                <a:gd name="connsiteY12" fmla="*/ 403219 h 412153"/>
                <a:gd name="connsiteX13" fmla="*/ 118312 w 513638"/>
                <a:gd name="connsiteY13" fmla="*/ 412746 h 412153"/>
                <a:gd name="connsiteX14" fmla="*/ 79996 w 513638"/>
                <a:gd name="connsiteY14" fmla="*/ 411504 h 412153"/>
                <a:gd name="connsiteX15" fmla="*/ 63841 w 513638"/>
                <a:gd name="connsiteY15" fmla="*/ 403219 h 412153"/>
                <a:gd name="connsiteX16" fmla="*/ 41059 w 513638"/>
                <a:gd name="connsiteY16" fmla="*/ 380644 h 412153"/>
                <a:gd name="connsiteX17" fmla="*/ 21176 w 513638"/>
                <a:gd name="connsiteY17" fmla="*/ 364282 h 412153"/>
                <a:gd name="connsiteX18" fmla="*/ 12892 w 513638"/>
                <a:gd name="connsiteY18" fmla="*/ 359104 h 412153"/>
                <a:gd name="connsiteX19" fmla="*/ 51 w 513638"/>
                <a:gd name="connsiteY19" fmla="*/ 295314 h 412153"/>
                <a:gd name="connsiteX20" fmla="*/ 9992 w 513638"/>
                <a:gd name="connsiteY20" fmla="*/ 286408 h 412153"/>
                <a:gd name="connsiteX21" fmla="*/ 47479 w 513638"/>
                <a:gd name="connsiteY21" fmla="*/ 275224 h 412153"/>
                <a:gd name="connsiteX22" fmla="*/ 85174 w 513638"/>
                <a:gd name="connsiteY22" fmla="*/ 201285 h 412153"/>
                <a:gd name="connsiteX23" fmla="*/ 61356 w 513638"/>
                <a:gd name="connsiteY23" fmla="*/ 134388 h 412153"/>
                <a:gd name="connsiteX24" fmla="*/ 63220 w 513638"/>
                <a:gd name="connsiteY24" fmla="*/ 112641 h 412153"/>
                <a:gd name="connsiteX25" fmla="*/ 261841 w 513638"/>
                <a:gd name="connsiteY25" fmla="*/ 2250 h 412153"/>
                <a:gd name="connsiteX26" fmla="*/ 428773 w 513638"/>
                <a:gd name="connsiteY26" fmla="*/ 34146 h 412153"/>
                <a:gd name="connsiteX27" fmla="*/ 514517 w 513638"/>
                <a:gd name="connsiteY27" fmla="*/ 164833 h 412153"/>
                <a:gd name="connsiteX28" fmla="*/ 457976 w 513638"/>
                <a:gd name="connsiteY28" fmla="*/ 267354 h 412153"/>
                <a:gd name="connsiteX29" fmla="*/ 394807 w 513638"/>
                <a:gd name="connsiteY29" fmla="*/ 292621 h 412153"/>
                <a:gd name="connsiteX30" fmla="*/ 381137 w 513638"/>
                <a:gd name="connsiteY30" fmla="*/ 290550 h 4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13638" h="412153">
                  <a:moveTo>
                    <a:pt x="381137" y="290550"/>
                  </a:moveTo>
                  <a:cubicBezTo>
                    <a:pt x="368710" y="296349"/>
                    <a:pt x="360633" y="306498"/>
                    <a:pt x="353177" y="317475"/>
                  </a:cubicBezTo>
                  <a:cubicBezTo>
                    <a:pt x="344685" y="330109"/>
                    <a:pt x="336608" y="342950"/>
                    <a:pt x="328116" y="355584"/>
                  </a:cubicBezTo>
                  <a:cubicBezTo>
                    <a:pt x="318175" y="370703"/>
                    <a:pt x="305127" y="381058"/>
                    <a:pt x="286901" y="384372"/>
                  </a:cubicBezTo>
                  <a:cubicBezTo>
                    <a:pt x="281930" y="385201"/>
                    <a:pt x="276753" y="386650"/>
                    <a:pt x="271989" y="388514"/>
                  </a:cubicBezTo>
                  <a:cubicBezTo>
                    <a:pt x="258941" y="393278"/>
                    <a:pt x="247343" y="393692"/>
                    <a:pt x="240301" y="378987"/>
                  </a:cubicBezTo>
                  <a:cubicBezTo>
                    <a:pt x="239472" y="377123"/>
                    <a:pt x="237816" y="375259"/>
                    <a:pt x="235537" y="375466"/>
                  </a:cubicBezTo>
                  <a:cubicBezTo>
                    <a:pt x="232638" y="375880"/>
                    <a:pt x="231809" y="378780"/>
                    <a:pt x="232016" y="381058"/>
                  </a:cubicBezTo>
                  <a:cubicBezTo>
                    <a:pt x="233052" y="397006"/>
                    <a:pt x="223111" y="400941"/>
                    <a:pt x="209648" y="402391"/>
                  </a:cubicBezTo>
                  <a:cubicBezTo>
                    <a:pt x="195358" y="404048"/>
                    <a:pt x="180860" y="406326"/>
                    <a:pt x="166776" y="409226"/>
                  </a:cubicBezTo>
                  <a:cubicBezTo>
                    <a:pt x="155592" y="411504"/>
                    <a:pt x="149793" y="404048"/>
                    <a:pt x="142544" y="398456"/>
                  </a:cubicBezTo>
                  <a:cubicBezTo>
                    <a:pt x="139437" y="395970"/>
                    <a:pt x="136538" y="391414"/>
                    <a:pt x="132188" y="393071"/>
                  </a:cubicBezTo>
                  <a:cubicBezTo>
                    <a:pt x="128253" y="394728"/>
                    <a:pt x="129289" y="399905"/>
                    <a:pt x="129289" y="403219"/>
                  </a:cubicBezTo>
                  <a:cubicBezTo>
                    <a:pt x="129289" y="411090"/>
                    <a:pt x="125354" y="413161"/>
                    <a:pt x="118312" y="412746"/>
                  </a:cubicBezTo>
                  <a:cubicBezTo>
                    <a:pt x="105471" y="412125"/>
                    <a:pt x="92837" y="411918"/>
                    <a:pt x="79996" y="411504"/>
                  </a:cubicBezTo>
                  <a:cubicBezTo>
                    <a:pt x="73369" y="411297"/>
                    <a:pt x="68191" y="407569"/>
                    <a:pt x="63841" y="403219"/>
                  </a:cubicBezTo>
                  <a:cubicBezTo>
                    <a:pt x="55971" y="395970"/>
                    <a:pt x="48722" y="388100"/>
                    <a:pt x="41059" y="380644"/>
                  </a:cubicBezTo>
                  <a:cubicBezTo>
                    <a:pt x="35053" y="374638"/>
                    <a:pt x="29047" y="368217"/>
                    <a:pt x="21176" y="364282"/>
                  </a:cubicBezTo>
                  <a:cubicBezTo>
                    <a:pt x="15998" y="366353"/>
                    <a:pt x="14134" y="362832"/>
                    <a:pt x="12892" y="359104"/>
                  </a:cubicBezTo>
                  <a:cubicBezTo>
                    <a:pt x="6678" y="338186"/>
                    <a:pt x="1708" y="317061"/>
                    <a:pt x="51" y="295314"/>
                  </a:cubicBezTo>
                  <a:cubicBezTo>
                    <a:pt x="-571" y="287858"/>
                    <a:pt x="4607" y="287029"/>
                    <a:pt x="9992" y="286408"/>
                  </a:cubicBezTo>
                  <a:cubicBezTo>
                    <a:pt x="23247" y="284958"/>
                    <a:pt x="35674" y="281437"/>
                    <a:pt x="47479" y="275224"/>
                  </a:cubicBezTo>
                  <a:cubicBezTo>
                    <a:pt x="75440" y="260726"/>
                    <a:pt x="89730" y="232352"/>
                    <a:pt x="85174" y="201285"/>
                  </a:cubicBezTo>
                  <a:cubicBezTo>
                    <a:pt x="81653" y="177467"/>
                    <a:pt x="73369" y="155306"/>
                    <a:pt x="61356" y="134388"/>
                  </a:cubicBezTo>
                  <a:cubicBezTo>
                    <a:pt x="56592" y="126310"/>
                    <a:pt x="57421" y="119683"/>
                    <a:pt x="63220" y="112641"/>
                  </a:cubicBezTo>
                  <a:cubicBezTo>
                    <a:pt x="115205" y="50300"/>
                    <a:pt x="180860" y="12606"/>
                    <a:pt x="261841" y="2250"/>
                  </a:cubicBezTo>
                  <a:cubicBezTo>
                    <a:pt x="320868" y="-5206"/>
                    <a:pt x="376995" y="5978"/>
                    <a:pt x="428773" y="34146"/>
                  </a:cubicBezTo>
                  <a:cubicBezTo>
                    <a:pt x="479930" y="62106"/>
                    <a:pt x="511204" y="105392"/>
                    <a:pt x="514517" y="164833"/>
                  </a:cubicBezTo>
                  <a:cubicBezTo>
                    <a:pt x="517003" y="209777"/>
                    <a:pt x="495463" y="243536"/>
                    <a:pt x="457976" y="267354"/>
                  </a:cubicBezTo>
                  <a:cubicBezTo>
                    <a:pt x="438507" y="279573"/>
                    <a:pt x="417382" y="287858"/>
                    <a:pt x="394807" y="292621"/>
                  </a:cubicBezTo>
                  <a:cubicBezTo>
                    <a:pt x="389836" y="293450"/>
                    <a:pt x="385279" y="294071"/>
                    <a:pt x="381137" y="290550"/>
                  </a:cubicBezTo>
                  <a:close/>
                </a:path>
              </a:pathLst>
            </a:custGeom>
            <a:solidFill>
              <a:srgbClr val="FEFEFE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74B92A03-A451-4DF0-B599-8F25A622091A}"/>
                </a:ext>
              </a:extLst>
            </p:cNvPr>
            <p:cNvSpPr/>
            <p:nvPr/>
          </p:nvSpPr>
          <p:spPr>
            <a:xfrm>
              <a:off x="7408734" y="1695175"/>
              <a:ext cx="523994" cy="155334"/>
            </a:xfrm>
            <a:custGeom>
              <a:avLst/>
              <a:gdLst>
                <a:gd name="connsiteX0" fmla="*/ 511526 w 523993"/>
                <a:gd name="connsiteY0" fmla="*/ 30291 h 155334"/>
                <a:gd name="connsiteX1" fmla="*/ 457676 w 523993"/>
                <a:gd name="connsiteY1" fmla="*/ 9994 h 155334"/>
                <a:gd name="connsiteX2" fmla="*/ 312491 w 523993"/>
                <a:gd name="connsiteY2" fmla="*/ 881 h 155334"/>
                <a:gd name="connsiteX3" fmla="*/ 117598 w 523993"/>
                <a:gd name="connsiteY3" fmla="*/ 30498 h 155334"/>
                <a:gd name="connsiteX4" fmla="*/ 20256 w 523993"/>
                <a:gd name="connsiteY4" fmla="*/ 72749 h 155334"/>
                <a:gd name="connsiteX5" fmla="*/ 23777 w 523993"/>
                <a:gd name="connsiteY5" fmla="*/ 132190 h 155334"/>
                <a:gd name="connsiteX6" fmla="*/ 40760 w 523993"/>
                <a:gd name="connsiteY6" fmla="*/ 139439 h 155334"/>
                <a:gd name="connsiteX7" fmla="*/ 136446 w 523993"/>
                <a:gd name="connsiteY7" fmla="*/ 154558 h 155334"/>
                <a:gd name="connsiteX8" fmla="*/ 136446 w 523993"/>
                <a:gd name="connsiteY8" fmla="*/ 154558 h 155334"/>
                <a:gd name="connsiteX9" fmla="*/ 151772 w 523993"/>
                <a:gd name="connsiteY9" fmla="*/ 156422 h 155334"/>
                <a:gd name="connsiteX10" fmla="*/ 281838 w 523993"/>
                <a:gd name="connsiteY10" fmla="*/ 150416 h 155334"/>
                <a:gd name="connsiteX11" fmla="*/ 457469 w 523993"/>
                <a:gd name="connsiteY11" fmla="*/ 112929 h 155334"/>
                <a:gd name="connsiteX12" fmla="*/ 515875 w 523993"/>
                <a:gd name="connsiteY12" fmla="*/ 73784 h 155334"/>
                <a:gd name="connsiteX13" fmla="*/ 511526 w 523993"/>
                <a:gd name="connsiteY13" fmla="*/ 30291 h 155334"/>
                <a:gd name="connsiteX14" fmla="*/ 367168 w 523993"/>
                <a:gd name="connsiteY14" fmla="*/ 84554 h 155334"/>
                <a:gd name="connsiteX15" fmla="*/ 341694 w 523993"/>
                <a:gd name="connsiteY15" fmla="*/ 98224 h 155334"/>
                <a:gd name="connsiteX16" fmla="*/ 219912 w 523993"/>
                <a:gd name="connsiteY16" fmla="*/ 125562 h 155334"/>
                <a:gd name="connsiteX17" fmla="*/ 110557 w 523993"/>
                <a:gd name="connsiteY17" fmla="*/ 125562 h 155334"/>
                <a:gd name="connsiteX18" fmla="*/ 88810 w 523993"/>
                <a:gd name="connsiteY18" fmla="*/ 119142 h 155334"/>
                <a:gd name="connsiteX19" fmla="*/ 86324 w 523993"/>
                <a:gd name="connsiteY19" fmla="*/ 95117 h 155334"/>
                <a:gd name="connsiteX20" fmla="*/ 122569 w 523993"/>
                <a:gd name="connsiteY20" fmla="*/ 77512 h 155334"/>
                <a:gd name="connsiteX21" fmla="*/ 253464 w 523993"/>
                <a:gd name="connsiteY21" fmla="*/ 53073 h 155334"/>
                <a:gd name="connsiteX22" fmla="*/ 285566 w 523993"/>
                <a:gd name="connsiteY22" fmla="*/ 50588 h 155334"/>
                <a:gd name="connsiteX23" fmla="*/ 357227 w 523993"/>
                <a:gd name="connsiteY23" fmla="*/ 58872 h 155334"/>
                <a:gd name="connsiteX24" fmla="*/ 364062 w 523993"/>
                <a:gd name="connsiteY24" fmla="*/ 61358 h 155334"/>
                <a:gd name="connsiteX25" fmla="*/ 367168 w 523993"/>
                <a:gd name="connsiteY25" fmla="*/ 84554 h 155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23993" h="155334">
                  <a:moveTo>
                    <a:pt x="511526" y="30291"/>
                  </a:moveTo>
                  <a:cubicBezTo>
                    <a:pt x="495371" y="18900"/>
                    <a:pt x="476731" y="13515"/>
                    <a:pt x="457676" y="9994"/>
                  </a:cubicBezTo>
                  <a:cubicBezTo>
                    <a:pt x="409626" y="1088"/>
                    <a:pt x="361369" y="-1604"/>
                    <a:pt x="312491" y="881"/>
                  </a:cubicBezTo>
                  <a:cubicBezTo>
                    <a:pt x="246422" y="4402"/>
                    <a:pt x="181389" y="12479"/>
                    <a:pt x="117598" y="30498"/>
                  </a:cubicBezTo>
                  <a:cubicBezTo>
                    <a:pt x="83425" y="40232"/>
                    <a:pt x="49666" y="51623"/>
                    <a:pt x="20256" y="72749"/>
                  </a:cubicBezTo>
                  <a:cubicBezTo>
                    <a:pt x="-7912" y="92839"/>
                    <a:pt x="-6669" y="116449"/>
                    <a:pt x="23777" y="132190"/>
                  </a:cubicBezTo>
                  <a:cubicBezTo>
                    <a:pt x="29369" y="135090"/>
                    <a:pt x="34961" y="137575"/>
                    <a:pt x="40760" y="139439"/>
                  </a:cubicBezTo>
                  <a:cubicBezTo>
                    <a:pt x="71827" y="149380"/>
                    <a:pt x="103722" y="154765"/>
                    <a:pt x="136446" y="154558"/>
                  </a:cubicBezTo>
                  <a:cubicBezTo>
                    <a:pt x="136446" y="154558"/>
                    <a:pt x="136446" y="154558"/>
                    <a:pt x="136446" y="154558"/>
                  </a:cubicBezTo>
                  <a:cubicBezTo>
                    <a:pt x="141416" y="156836"/>
                    <a:pt x="146594" y="156422"/>
                    <a:pt x="151772" y="156422"/>
                  </a:cubicBezTo>
                  <a:cubicBezTo>
                    <a:pt x="195265" y="157043"/>
                    <a:pt x="238552" y="155801"/>
                    <a:pt x="281838" y="150416"/>
                  </a:cubicBezTo>
                  <a:cubicBezTo>
                    <a:pt x="341487" y="143167"/>
                    <a:pt x="400721" y="133847"/>
                    <a:pt x="457469" y="112929"/>
                  </a:cubicBezTo>
                  <a:cubicBezTo>
                    <a:pt x="480045" y="104644"/>
                    <a:pt x="501170" y="93874"/>
                    <a:pt x="515875" y="73784"/>
                  </a:cubicBezTo>
                  <a:cubicBezTo>
                    <a:pt x="530580" y="57837"/>
                    <a:pt x="529337" y="42718"/>
                    <a:pt x="511526" y="30291"/>
                  </a:cubicBezTo>
                  <a:close/>
                  <a:moveTo>
                    <a:pt x="367168" y="84554"/>
                  </a:moveTo>
                  <a:cubicBezTo>
                    <a:pt x="359712" y="90975"/>
                    <a:pt x="350807" y="94703"/>
                    <a:pt x="341694" y="98224"/>
                  </a:cubicBezTo>
                  <a:cubicBezTo>
                    <a:pt x="302549" y="113964"/>
                    <a:pt x="261541" y="121006"/>
                    <a:pt x="219912" y="125562"/>
                  </a:cubicBezTo>
                  <a:cubicBezTo>
                    <a:pt x="183460" y="129498"/>
                    <a:pt x="147008" y="131154"/>
                    <a:pt x="110557" y="125562"/>
                  </a:cubicBezTo>
                  <a:cubicBezTo>
                    <a:pt x="102893" y="124320"/>
                    <a:pt x="95644" y="122249"/>
                    <a:pt x="88810" y="119142"/>
                  </a:cubicBezTo>
                  <a:cubicBezTo>
                    <a:pt x="76590" y="113343"/>
                    <a:pt x="75555" y="103401"/>
                    <a:pt x="86324" y="95117"/>
                  </a:cubicBezTo>
                  <a:cubicBezTo>
                    <a:pt x="97094" y="86832"/>
                    <a:pt x="109728" y="81862"/>
                    <a:pt x="122569" y="77512"/>
                  </a:cubicBezTo>
                  <a:cubicBezTo>
                    <a:pt x="165027" y="63429"/>
                    <a:pt x="208728" y="55766"/>
                    <a:pt x="253464" y="53073"/>
                  </a:cubicBezTo>
                  <a:cubicBezTo>
                    <a:pt x="266098" y="52245"/>
                    <a:pt x="278732" y="49759"/>
                    <a:pt x="285566" y="50588"/>
                  </a:cubicBezTo>
                  <a:cubicBezTo>
                    <a:pt x="313734" y="51623"/>
                    <a:pt x="335687" y="52659"/>
                    <a:pt x="357227" y="58872"/>
                  </a:cubicBezTo>
                  <a:cubicBezTo>
                    <a:pt x="359505" y="59494"/>
                    <a:pt x="361991" y="60322"/>
                    <a:pt x="364062" y="61358"/>
                  </a:cubicBezTo>
                  <a:cubicBezTo>
                    <a:pt x="376281" y="67571"/>
                    <a:pt x="377317" y="75648"/>
                    <a:pt x="367168" y="84554"/>
                  </a:cubicBezTo>
                  <a:close/>
                </a:path>
              </a:pathLst>
            </a:custGeom>
            <a:solidFill>
              <a:schemeClr val="bg1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B112F00-82CD-4D25-A29D-F2F2312801EA}"/>
                </a:ext>
              </a:extLst>
            </p:cNvPr>
            <p:cNvSpPr/>
            <p:nvPr/>
          </p:nvSpPr>
          <p:spPr>
            <a:xfrm>
              <a:off x="7833683" y="2344730"/>
              <a:ext cx="186401" cy="186401"/>
            </a:xfrm>
            <a:custGeom>
              <a:avLst/>
              <a:gdLst>
                <a:gd name="connsiteX0" fmla="*/ 93203 w 186400"/>
                <a:gd name="connsiteY0" fmla="*/ 187437 h 186400"/>
                <a:gd name="connsiteX1" fmla="*/ 3 w 186400"/>
                <a:gd name="connsiteY1" fmla="*/ 92373 h 186400"/>
                <a:gd name="connsiteX2" fmla="*/ 94653 w 186400"/>
                <a:gd name="connsiteY2" fmla="*/ 1 h 186400"/>
                <a:gd name="connsiteX3" fmla="*/ 187854 w 186400"/>
                <a:gd name="connsiteY3" fmla="*/ 95065 h 186400"/>
                <a:gd name="connsiteX4" fmla="*/ 93203 w 186400"/>
                <a:gd name="connsiteY4" fmla="*/ 187437 h 18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400" h="186400">
                  <a:moveTo>
                    <a:pt x="93203" y="187437"/>
                  </a:moveTo>
                  <a:cubicBezTo>
                    <a:pt x="41425" y="187230"/>
                    <a:pt x="-411" y="144565"/>
                    <a:pt x="3" y="92373"/>
                  </a:cubicBezTo>
                  <a:cubicBezTo>
                    <a:pt x="417" y="41216"/>
                    <a:pt x="42875" y="-206"/>
                    <a:pt x="94653" y="1"/>
                  </a:cubicBezTo>
                  <a:cubicBezTo>
                    <a:pt x="146431" y="208"/>
                    <a:pt x="188475" y="43080"/>
                    <a:pt x="187854" y="95065"/>
                  </a:cubicBezTo>
                  <a:cubicBezTo>
                    <a:pt x="187025" y="146429"/>
                    <a:pt x="144982" y="187644"/>
                    <a:pt x="93203" y="187437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A13A4E42-F157-4CEA-95C0-60CFF5970F0C}"/>
                </a:ext>
              </a:extLst>
            </p:cNvPr>
            <p:cNvSpPr/>
            <p:nvPr/>
          </p:nvSpPr>
          <p:spPr>
            <a:xfrm>
              <a:off x="7540410" y="2418115"/>
              <a:ext cx="144978" cy="165690"/>
            </a:xfrm>
            <a:custGeom>
              <a:avLst/>
              <a:gdLst>
                <a:gd name="connsiteX0" fmla="*/ 146434 w 144978"/>
                <a:gd name="connsiteY0" fmla="*/ 81950 h 165689"/>
                <a:gd name="connsiteX1" fmla="*/ 89892 w 144978"/>
                <a:gd name="connsiteY1" fmla="*/ 165417 h 165689"/>
                <a:gd name="connsiteX2" fmla="*/ 37079 w 144978"/>
                <a:gd name="connsiteY2" fmla="*/ 153197 h 165689"/>
                <a:gd name="connsiteX3" fmla="*/ 11397 w 144978"/>
                <a:gd name="connsiteY3" fmla="*/ 34729 h 165689"/>
                <a:gd name="connsiteX4" fmla="*/ 108532 w 144978"/>
                <a:gd name="connsiteY4" fmla="*/ 12982 h 165689"/>
                <a:gd name="connsiteX5" fmla="*/ 146434 w 144978"/>
                <a:gd name="connsiteY5" fmla="*/ 81950 h 16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78" h="165689">
                  <a:moveTo>
                    <a:pt x="146434" y="81950"/>
                  </a:moveTo>
                  <a:cubicBezTo>
                    <a:pt x="146434" y="127308"/>
                    <a:pt x="123651" y="158582"/>
                    <a:pt x="89892" y="165417"/>
                  </a:cubicBezTo>
                  <a:cubicBezTo>
                    <a:pt x="70424" y="169352"/>
                    <a:pt x="53026" y="164588"/>
                    <a:pt x="37079" y="153197"/>
                  </a:cubicBezTo>
                  <a:cubicBezTo>
                    <a:pt x="627" y="127515"/>
                    <a:pt x="-10971" y="73459"/>
                    <a:pt x="11397" y="34729"/>
                  </a:cubicBezTo>
                  <a:cubicBezTo>
                    <a:pt x="32108" y="-894"/>
                    <a:pt x="74773" y="-10836"/>
                    <a:pt x="108532" y="12982"/>
                  </a:cubicBezTo>
                  <a:cubicBezTo>
                    <a:pt x="134421" y="31415"/>
                    <a:pt x="145605" y="57511"/>
                    <a:pt x="146434" y="81950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3" name="Freeform: Shape 202">
            <a:extLst>
              <a:ext uri="{FF2B5EF4-FFF2-40B4-BE49-F238E27FC236}">
                <a16:creationId xmlns:a16="http://schemas.microsoft.com/office/drawing/2014/main" id="{88B47C51-69AE-4160-A939-97197BF1D35D}"/>
              </a:ext>
            </a:extLst>
          </p:cNvPr>
          <p:cNvSpPr/>
          <p:nvPr/>
        </p:nvSpPr>
        <p:spPr>
          <a:xfrm>
            <a:off x="7961722" y="4615012"/>
            <a:ext cx="4263656" cy="2257411"/>
          </a:xfrm>
          <a:custGeom>
            <a:avLst/>
            <a:gdLst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5591502 w 12192002"/>
              <a:gd name="connsiteY984" fmla="*/ 5055032 h 6455108"/>
              <a:gd name="connsiteX985" fmla="*/ 5591502 w 12192002"/>
              <a:gd name="connsiteY985" fmla="*/ 5115788 h 6455108"/>
              <a:gd name="connsiteX986" fmla="*/ 8303323 w 12192002"/>
              <a:gd name="connsiteY986" fmla="*/ 5115788 h 6455108"/>
              <a:gd name="connsiteX987" fmla="*/ 8303323 w 12192002"/>
              <a:gd name="connsiteY987" fmla="*/ 4344005 h 6455108"/>
              <a:gd name="connsiteX988" fmla="*/ 8340192 w 12192002"/>
              <a:gd name="connsiteY988" fmla="*/ 4342226 h 6455108"/>
              <a:gd name="connsiteX989" fmla="*/ 8494410 w 12192002"/>
              <a:gd name="connsiteY989" fmla="*/ 4327105 h 6455108"/>
              <a:gd name="connsiteX990" fmla="*/ 8764041 w 12192002"/>
              <a:gd name="connsiteY990" fmla="*/ 4257875 h 6455108"/>
              <a:gd name="connsiteX991" fmla="*/ 8916347 w 12192002"/>
              <a:gd name="connsiteY991" fmla="*/ 4262247 h 6455108"/>
              <a:gd name="connsiteX992" fmla="*/ 8981204 w 12192002"/>
              <a:gd name="connsiteY992" fmla="*/ 4196662 h 6455108"/>
              <a:gd name="connsiteX993" fmla="*/ 9002338 w 12192002"/>
              <a:gd name="connsiteY993" fmla="*/ 4206863 h 6455108"/>
              <a:gd name="connsiteX994" fmla="*/ 9013268 w 12192002"/>
              <a:gd name="connsiteY994" fmla="*/ 4216337 h 6455108"/>
              <a:gd name="connsiteX995" fmla="*/ 8920720 w 12192002"/>
              <a:gd name="connsiteY995" fmla="*/ 3948892 h 6455108"/>
              <a:gd name="connsiteX996" fmla="*/ 8935294 w 12192002"/>
              <a:gd name="connsiteY996" fmla="*/ 3898609 h 6455108"/>
              <a:gd name="connsiteX997" fmla="*/ 9038046 w 12192002"/>
              <a:gd name="connsiteY997" fmla="*/ 3814076 h 6455108"/>
              <a:gd name="connsiteX998" fmla="*/ 9055535 w 12192002"/>
              <a:gd name="connsiteY998" fmla="*/ 3757235 h 6455108"/>
              <a:gd name="connsiteX999" fmla="*/ 8844202 w 12192002"/>
              <a:gd name="connsiteY999" fmla="*/ 3312708 h 6455108"/>
              <a:gd name="connsiteX1000" fmla="*/ 8643800 w 12192002"/>
              <a:gd name="connsiteY1000" fmla="*/ 3344772 h 6455108"/>
              <a:gd name="connsiteX1001" fmla="*/ 8613923 w 12192002"/>
              <a:gd name="connsiteY1001" fmla="*/ 3314166 h 6455108"/>
              <a:gd name="connsiteX1002" fmla="*/ 8768414 w 12192002"/>
              <a:gd name="connsiteY1002" fmla="*/ 1976939 h 6455108"/>
              <a:gd name="connsiteX1003" fmla="*/ 8804121 w 12192002"/>
              <a:gd name="connsiteY1003" fmla="*/ 1965279 h 6455108"/>
              <a:gd name="connsiteX1004" fmla="*/ 9255937 w 12192002"/>
              <a:gd name="connsiteY1004" fmla="*/ 2367541 h 6455108"/>
              <a:gd name="connsiteX1005" fmla="*/ 9353587 w 12192002"/>
              <a:gd name="connsiteY1005" fmla="*/ 2403977 h 6455108"/>
              <a:gd name="connsiteX1006" fmla="*/ 9449780 w 12192002"/>
              <a:gd name="connsiteY1006" fmla="*/ 2394503 h 6455108"/>
              <a:gd name="connsiteX1007" fmla="*/ 9473828 w 12192002"/>
              <a:gd name="connsiteY1007" fmla="*/ 2360981 h 6455108"/>
              <a:gd name="connsiteX1008" fmla="*/ 9434476 w 12192002"/>
              <a:gd name="connsiteY1008" fmla="*/ 2183899 h 6455108"/>
              <a:gd name="connsiteX1009" fmla="*/ 9395854 w 12192002"/>
              <a:gd name="connsiteY1009" fmla="*/ 2152564 h 6455108"/>
              <a:gd name="connsiteX1010" fmla="*/ 9274155 w 12192002"/>
              <a:gd name="connsiteY1010" fmla="*/ 2133616 h 6455108"/>
              <a:gd name="connsiteX1011" fmla="*/ 9250835 w 12192002"/>
              <a:gd name="connsiteY1011" fmla="*/ 2093536 h 6455108"/>
              <a:gd name="connsiteX1012" fmla="*/ 9590425 w 12192002"/>
              <a:gd name="connsiteY1012" fmla="*/ 1165130 h 6455108"/>
              <a:gd name="connsiteX1013" fmla="*/ 9602085 w 12192002"/>
              <a:gd name="connsiteY1013" fmla="*/ 1148370 h 6455108"/>
              <a:gd name="connsiteX1014" fmla="*/ 9624675 w 12192002"/>
              <a:gd name="connsiteY1014" fmla="*/ 1156385 h 6455108"/>
              <a:gd name="connsiteX1015" fmla="*/ 9803944 w 12192002"/>
              <a:gd name="connsiteY1015" fmla="*/ 1344399 h 6455108"/>
              <a:gd name="connsiteX1016" fmla="*/ 9828721 w 12192002"/>
              <a:gd name="connsiteY1016" fmla="*/ 1340026 h 6455108"/>
              <a:gd name="connsiteX1017" fmla="*/ 10260860 w 12192002"/>
              <a:gd name="connsiteY1017" fmla="*/ 273889 h 6455108"/>
              <a:gd name="connsiteX1018" fmla="*/ 10286365 w 12192002"/>
              <a:gd name="connsiteY1018" fmla="*/ 241096 h 6455108"/>
              <a:gd name="connsiteX1019" fmla="*/ 10316972 w 12192002"/>
              <a:gd name="connsiteY1019" fmla="*/ 267330 h 6455108"/>
              <a:gd name="connsiteX1020" fmla="*/ 10783362 w 12192002"/>
              <a:gd name="connsiteY1020" fmla="*/ 939952 h 6455108"/>
              <a:gd name="connsiteX1021" fmla="*/ 10831457 w 12192002"/>
              <a:gd name="connsiteY1021" fmla="*/ 943595 h 6455108"/>
              <a:gd name="connsiteX1022" fmla="*/ 11077770 w 12192002"/>
              <a:gd name="connsiteY1022" fmla="*/ 711858 h 6455108"/>
              <a:gd name="connsiteX1023" fmla="*/ 11104004 w 12192002"/>
              <a:gd name="connsiteY1023" fmla="*/ 727161 h 6455108"/>
              <a:gd name="connsiteX1024" fmla="*/ 11490961 w 12192002"/>
              <a:gd name="connsiteY1024" fmla="*/ 1761234 h 6455108"/>
              <a:gd name="connsiteX1025" fmla="*/ 11481487 w 12192002"/>
              <a:gd name="connsiteY1025" fmla="*/ 1813703 h 6455108"/>
              <a:gd name="connsiteX1026" fmla="*/ 10999067 w 12192002"/>
              <a:gd name="connsiteY1026" fmla="*/ 2323816 h 6455108"/>
              <a:gd name="connsiteX1027" fmla="*/ 10998338 w 12192002"/>
              <a:gd name="connsiteY1027" fmla="*/ 2374099 h 6455108"/>
              <a:gd name="connsiteX1028" fmla="*/ 11049350 w 12192002"/>
              <a:gd name="connsiteY1028" fmla="*/ 2432397 h 6455108"/>
              <a:gd name="connsiteX1029" fmla="*/ 11101089 w 12192002"/>
              <a:gd name="connsiteY1029" fmla="*/ 2431669 h 6455108"/>
              <a:gd name="connsiteX1030" fmla="*/ 11577680 w 12192002"/>
              <a:gd name="connsiteY1030" fmla="*/ 1942689 h 6455108"/>
              <a:gd name="connsiteX1031" fmla="*/ 11622133 w 12192002"/>
              <a:gd name="connsiteY1031" fmla="*/ 1955807 h 6455108"/>
              <a:gd name="connsiteX1032" fmla="*/ 11882291 w 12192002"/>
              <a:gd name="connsiteY1032" fmla="*/ 2870367 h 6455108"/>
              <a:gd name="connsiteX1033" fmla="*/ 11858243 w 12192002"/>
              <a:gd name="connsiteY1033" fmla="*/ 2908261 h 6455108"/>
              <a:gd name="connsiteX1034" fmla="*/ 11719784 w 12192002"/>
              <a:gd name="connsiteY1034" fmla="*/ 2914819 h 6455108"/>
              <a:gd name="connsiteX1035" fmla="*/ 11675331 w 12192002"/>
              <a:gd name="connsiteY1035" fmla="*/ 2950527 h 6455108"/>
              <a:gd name="connsiteX1036" fmla="*/ 11458168 w 12192002"/>
              <a:gd name="connsiteY1036" fmla="*/ 3704037 h 6455108"/>
              <a:gd name="connsiteX1037" fmla="*/ 11488775 w 12192002"/>
              <a:gd name="connsiteY1037" fmla="*/ 3776182 h 6455108"/>
              <a:gd name="connsiteX1038" fmla="*/ 11686990 w 12192002"/>
              <a:gd name="connsiteY1038" fmla="*/ 3910998 h 6455108"/>
              <a:gd name="connsiteX1039" fmla="*/ 11738731 w 12192002"/>
              <a:gd name="connsiteY1039" fmla="*/ 3992616 h 6455108"/>
              <a:gd name="connsiteX1040" fmla="*/ 11988686 w 12192002"/>
              <a:gd name="connsiteY1040" fmla="*/ 4281194 h 6455108"/>
              <a:gd name="connsiteX1041" fmla="*/ 12084879 w 12192002"/>
              <a:gd name="connsiteY1041" fmla="*/ 4323461 h 6455108"/>
              <a:gd name="connsiteX1042" fmla="*/ 12192002 w 12192002"/>
              <a:gd name="connsiteY1042" fmla="*/ 4351881 h 6455108"/>
              <a:gd name="connsiteX1043" fmla="*/ 12192002 w 12192002"/>
              <a:gd name="connsiteY1043" fmla="*/ 5115788 h 6455108"/>
              <a:gd name="connsiteX1044" fmla="*/ 12192002 w 12192002"/>
              <a:gd name="connsiteY1044" fmla="*/ 5723368 h 6455108"/>
              <a:gd name="connsiteX1045" fmla="*/ 12192002 w 12192002"/>
              <a:gd name="connsiteY1045" fmla="*/ 6449288 h 6455108"/>
              <a:gd name="connsiteX1046" fmla="*/ 9309568 w 12192002"/>
              <a:gd name="connsiteY1046" fmla="*/ 6449288 h 6455108"/>
              <a:gd name="connsiteX1047" fmla="*/ 9309568 w 12192002"/>
              <a:gd name="connsiteY1047" fmla="*/ 6455108 h 6455108"/>
              <a:gd name="connsiteX1048" fmla="*/ 2186 w 12192002"/>
              <a:gd name="connsiteY1048" fmla="*/ 6455108 h 6455108"/>
              <a:gd name="connsiteX1049" fmla="*/ 2186 w 12192002"/>
              <a:gd name="connsiteY1049" fmla="*/ 3990531 h 6455108"/>
              <a:gd name="connsiteX1050" fmla="*/ 23319 w 12192002"/>
              <a:gd name="connsiteY1050" fmla="*/ 4000733 h 6455108"/>
              <a:gd name="connsiteX1051" fmla="*/ 94735 w 12192002"/>
              <a:gd name="connsiteY1051" fmla="*/ 4193848 h 6455108"/>
              <a:gd name="connsiteX1052" fmla="*/ 118784 w 12192002"/>
              <a:gd name="connsiteY1052" fmla="*/ 4226641 h 6455108"/>
              <a:gd name="connsiteX1053" fmla="*/ 126071 w 12192002"/>
              <a:gd name="connsiteY1053" fmla="*/ 4254332 h 6455108"/>
              <a:gd name="connsiteX1054" fmla="*/ 165422 w 12192002"/>
              <a:gd name="connsiteY1054" fmla="*/ 4266721 h 6455108"/>
              <a:gd name="connsiteX1055" fmla="*/ 201130 w 12192002"/>
              <a:gd name="connsiteY1055" fmla="*/ 4213524 h 6455108"/>
              <a:gd name="connsiteX1056" fmla="*/ 225908 w 12192002"/>
              <a:gd name="connsiteY1056" fmla="*/ 4196763 h 6455108"/>
              <a:gd name="connsiteX1057" fmla="*/ 278377 w 12192002"/>
              <a:gd name="connsiteY1057" fmla="*/ 4191662 h 6455108"/>
              <a:gd name="connsiteX1058" fmla="*/ 297324 w 12192002"/>
              <a:gd name="connsiteY1058" fmla="*/ 4192390 h 6455108"/>
              <a:gd name="connsiteX1059" fmla="*/ 322100 w 12192002"/>
              <a:gd name="connsiteY1059" fmla="*/ 4187289 h 6455108"/>
              <a:gd name="connsiteX1060" fmla="*/ 341047 w 12192002"/>
              <a:gd name="connsiteY1060" fmla="*/ 4073606 h 6455108"/>
              <a:gd name="connsiteX1061" fmla="*/ 327930 w 12192002"/>
              <a:gd name="connsiteY1061" fmla="*/ 3959924 h 6455108"/>
              <a:gd name="connsiteX1062" fmla="*/ 166151 w 12192002"/>
              <a:gd name="connsiteY1062" fmla="*/ 3613047 h 6455108"/>
              <a:gd name="connsiteX1063" fmla="*/ 148662 w 12192002"/>
              <a:gd name="connsiteY1063" fmla="*/ 3516854 h 6455108"/>
              <a:gd name="connsiteX1064" fmla="*/ 113682 w 12192002"/>
              <a:gd name="connsiteY1064" fmla="*/ 3497178 h 6455108"/>
              <a:gd name="connsiteX1065" fmla="*/ 2186 w 12192002"/>
              <a:gd name="connsiteY1065" fmla="*/ 3500093 h 6455108"/>
              <a:gd name="connsiteX1066" fmla="*/ 2186 w 12192002"/>
              <a:gd name="connsiteY1066" fmla="*/ 3451269 h 6455108"/>
              <a:gd name="connsiteX1067" fmla="*/ 85991 w 12192002"/>
              <a:gd name="connsiteY1067" fmla="*/ 3427220 h 6455108"/>
              <a:gd name="connsiteX1068" fmla="*/ 127528 w 12192002"/>
              <a:gd name="connsiteY1068" fmla="*/ 3379852 h 6455108"/>
              <a:gd name="connsiteX1069" fmla="*/ 165422 w 12192002"/>
              <a:gd name="connsiteY1069" fmla="*/ 3219532 h 6455108"/>
              <a:gd name="connsiteX1070" fmla="*/ 225179 w 12192002"/>
              <a:gd name="connsiteY1070" fmla="*/ 3101476 h 6455108"/>
              <a:gd name="connsiteX1071" fmla="*/ 223721 w 12192002"/>
              <a:gd name="connsiteY1071" fmla="*/ 2938969 h 6455108"/>
              <a:gd name="connsiteX1072" fmla="*/ 182183 w 12192002"/>
              <a:gd name="connsiteY1072" fmla="*/ 2807797 h 6455108"/>
              <a:gd name="connsiteX1073" fmla="*/ 119513 w 12192002"/>
              <a:gd name="connsiteY1073" fmla="*/ 2774275 h 6455108"/>
              <a:gd name="connsiteX1074" fmla="*/ 0 w 12192002"/>
              <a:gd name="connsiteY1074" fmla="*/ 2806340 h 6455108"/>
              <a:gd name="connsiteX1075" fmla="*/ 0 w 12192002"/>
              <a:gd name="connsiteY1075" fmla="*/ 2733468 h 6455108"/>
              <a:gd name="connsiteX1076" fmla="*/ 35708 w 12192002"/>
              <a:gd name="connsiteY1076" fmla="*/ 2733468 h 6455108"/>
              <a:gd name="connsiteX1077" fmla="*/ 79432 w 12192002"/>
              <a:gd name="connsiteY1077" fmla="*/ 2641645 h 6455108"/>
              <a:gd name="connsiteX1078" fmla="*/ 33522 w 12192002"/>
              <a:gd name="connsiteY1078" fmla="*/ 2638730 h 6455108"/>
              <a:gd name="connsiteX1079" fmla="*/ 0 w 12192002"/>
              <a:gd name="connsiteY1079" fmla="*/ 2705045 h 6455108"/>
              <a:gd name="connsiteX1080" fmla="*/ 0 w 12192002"/>
              <a:gd name="connsiteY1080" fmla="*/ 2588450 h 6455108"/>
              <a:gd name="connsiteX1081" fmla="*/ 0 w 12192002"/>
              <a:gd name="connsiteY1081" fmla="*/ 2520676 h 6455108"/>
              <a:gd name="connsiteX1082" fmla="*/ 0 w 12192002"/>
              <a:gd name="connsiteY1082" fmla="*/ 2389503 h 6455108"/>
              <a:gd name="connsiteX1083" fmla="*/ 13846 w 12192002"/>
              <a:gd name="connsiteY1083" fmla="*/ 2398977 h 6455108"/>
              <a:gd name="connsiteX1084" fmla="*/ 102023 w 12192002"/>
              <a:gd name="connsiteY1084" fmla="*/ 2389503 h 6455108"/>
              <a:gd name="connsiteX1085" fmla="*/ 129715 w 12192002"/>
              <a:gd name="connsiteY1085" fmla="*/ 2344322 h 6455108"/>
              <a:gd name="connsiteX1086" fmla="*/ 126071 w 12192002"/>
              <a:gd name="connsiteY1086" fmla="*/ 2127160 h 6455108"/>
              <a:gd name="connsiteX1087" fmla="*/ 123156 w 12192002"/>
              <a:gd name="connsiteY1087" fmla="*/ 2046999 h 6455108"/>
              <a:gd name="connsiteX1088" fmla="*/ 134087 w 12192002"/>
              <a:gd name="connsiteY1088" fmla="*/ 1896881 h 6455108"/>
              <a:gd name="connsiteX1089" fmla="*/ 138460 w 12192002"/>
              <a:gd name="connsiteY1089" fmla="*/ 1843683 h 6455108"/>
              <a:gd name="connsiteX1090" fmla="*/ 160322 w 12192002"/>
              <a:gd name="connsiteY1090" fmla="*/ 1845140 h 6455108"/>
              <a:gd name="connsiteX1091" fmla="*/ 182183 w 12192002"/>
              <a:gd name="connsiteY1091" fmla="*/ 2018579 h 6455108"/>
              <a:gd name="connsiteX1092" fmla="*/ 191657 w 12192002"/>
              <a:gd name="connsiteY1092" fmla="*/ 2154852 h 6455108"/>
              <a:gd name="connsiteX1093" fmla="*/ 198216 w 12192002"/>
              <a:gd name="connsiteY1093" fmla="*/ 2278007 h 6455108"/>
              <a:gd name="connsiteX1094" fmla="*/ 177082 w 12192002"/>
              <a:gd name="connsiteY1094" fmla="*/ 2331934 h 6455108"/>
              <a:gd name="connsiteX1095" fmla="*/ 177082 w 12192002"/>
              <a:gd name="connsiteY1095" fmla="*/ 2345780 h 6455108"/>
              <a:gd name="connsiteX1096" fmla="*/ 193115 w 12192002"/>
              <a:gd name="connsiteY1096" fmla="*/ 2347238 h 6455108"/>
              <a:gd name="connsiteX1097" fmla="*/ 255057 w 12192002"/>
              <a:gd name="connsiteY1097" fmla="*/ 2240114 h 6455108"/>
              <a:gd name="connsiteX1098" fmla="*/ 243398 w 12192002"/>
              <a:gd name="connsiteY1098" fmla="*/ 2181087 h 6455108"/>
              <a:gd name="connsiteX1099" fmla="*/ 262345 w 12192002"/>
              <a:gd name="connsiteY1099" fmla="*/ 1936960 h 6455108"/>
              <a:gd name="connsiteX1100" fmla="*/ 295866 w 12192002"/>
              <a:gd name="connsiteY1100" fmla="*/ 1770081 h 6455108"/>
              <a:gd name="connsiteX1101" fmla="*/ 263073 w 12192002"/>
              <a:gd name="connsiteY1101" fmla="*/ 1742389 h 6455108"/>
              <a:gd name="connsiteX1102" fmla="*/ 123156 w 12192002"/>
              <a:gd name="connsiteY1102" fmla="*/ 1818906 h 6455108"/>
              <a:gd name="connsiteX1103" fmla="*/ 77974 w 12192002"/>
              <a:gd name="connsiteY1103" fmla="*/ 1893237 h 6455108"/>
              <a:gd name="connsiteX1104" fmla="*/ 729 w 12192002"/>
              <a:gd name="connsiteY1104" fmla="*/ 1921657 h 6455108"/>
              <a:gd name="connsiteX1105" fmla="*/ 729 w 12192002"/>
              <a:gd name="connsiteY1105" fmla="*/ 1883034 h 6455108"/>
              <a:gd name="connsiteX1106" fmla="*/ 54655 w 12192002"/>
              <a:gd name="connsiteY1106" fmla="*/ 1859715 h 6455108"/>
              <a:gd name="connsiteX1107" fmla="*/ 87448 w 12192002"/>
              <a:gd name="connsiteY1107" fmla="*/ 1808704 h 6455108"/>
              <a:gd name="connsiteX1108" fmla="*/ 206961 w 12192002"/>
              <a:gd name="connsiteY1108" fmla="*/ 1729271 h 6455108"/>
              <a:gd name="connsiteX1109" fmla="*/ 322829 w 12192002"/>
              <a:gd name="connsiteY1109" fmla="*/ 1633078 h 6455108"/>
              <a:gd name="connsiteX1110" fmla="*/ 333032 w 12192002"/>
              <a:gd name="connsiteY1110" fmla="*/ 1496076 h 6455108"/>
              <a:gd name="connsiteX1111" fmla="*/ 306068 w 12192002"/>
              <a:gd name="connsiteY1111" fmla="*/ 1460368 h 6455108"/>
              <a:gd name="connsiteX1112" fmla="*/ 729 w 12192002"/>
              <a:gd name="connsiteY1112" fmla="*/ 1441421 h 6455108"/>
              <a:gd name="connsiteX1113" fmla="*/ 729 w 12192002"/>
              <a:gd name="connsiteY1113" fmla="*/ 1364176 h 6455108"/>
              <a:gd name="connsiteX1114" fmla="*/ 37894 w 12192002"/>
              <a:gd name="connsiteY1114" fmla="*/ 1375107 h 6455108"/>
              <a:gd name="connsiteX1115" fmla="*/ 281292 w 12192002"/>
              <a:gd name="connsiteY1115" fmla="*/ 1383852 h 6455108"/>
              <a:gd name="connsiteX1116" fmla="*/ 329387 w 12192002"/>
              <a:gd name="connsiteY1116" fmla="*/ 1316079 h 6455108"/>
              <a:gd name="connsiteX1117" fmla="*/ 310440 w 12192002"/>
              <a:gd name="connsiteY1117" fmla="*/ 1173247 h 6455108"/>
              <a:gd name="connsiteX1118" fmla="*/ 312626 w 12192002"/>
              <a:gd name="connsiteY1118" fmla="*/ 1076326 h 6455108"/>
              <a:gd name="connsiteX1119" fmla="*/ 290036 w 12192002"/>
              <a:gd name="connsiteY1119" fmla="*/ 1015113 h 6455108"/>
              <a:gd name="connsiteX1120" fmla="*/ 193115 w 12192002"/>
              <a:gd name="connsiteY1120" fmla="*/ 835844 h 6455108"/>
              <a:gd name="connsiteX1121" fmla="*/ 185098 w 12192002"/>
              <a:gd name="connsiteY1121" fmla="*/ 805237 h 6455108"/>
              <a:gd name="connsiteX1122" fmla="*/ 158864 w 12192002"/>
              <a:gd name="connsiteY1122" fmla="*/ 668235 h 6455108"/>
              <a:gd name="connsiteX1123" fmla="*/ 132629 w 12192002"/>
              <a:gd name="connsiteY1123" fmla="*/ 453259 h 6455108"/>
              <a:gd name="connsiteX1124" fmla="*/ 118055 w 12192002"/>
              <a:gd name="connsiteY1124" fmla="*/ 409535 h 6455108"/>
              <a:gd name="connsiteX1125" fmla="*/ 2186 w 12192002"/>
              <a:gd name="connsiteY1125" fmla="*/ 257229 h 6455108"/>
              <a:gd name="connsiteX1126" fmla="*/ 2186 w 12192002"/>
              <a:gd name="connsiteY1126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5591502 w 12192002"/>
              <a:gd name="connsiteY984" fmla="*/ 5055032 h 6455108"/>
              <a:gd name="connsiteX985" fmla="*/ 8303323 w 12192002"/>
              <a:gd name="connsiteY985" fmla="*/ 5115788 h 6455108"/>
              <a:gd name="connsiteX986" fmla="*/ 8303323 w 12192002"/>
              <a:gd name="connsiteY986" fmla="*/ 4344005 h 6455108"/>
              <a:gd name="connsiteX987" fmla="*/ 8340192 w 12192002"/>
              <a:gd name="connsiteY987" fmla="*/ 4342226 h 6455108"/>
              <a:gd name="connsiteX988" fmla="*/ 8494410 w 12192002"/>
              <a:gd name="connsiteY988" fmla="*/ 4327105 h 6455108"/>
              <a:gd name="connsiteX989" fmla="*/ 8764041 w 12192002"/>
              <a:gd name="connsiteY989" fmla="*/ 4257875 h 6455108"/>
              <a:gd name="connsiteX990" fmla="*/ 8916347 w 12192002"/>
              <a:gd name="connsiteY990" fmla="*/ 4262247 h 6455108"/>
              <a:gd name="connsiteX991" fmla="*/ 8981204 w 12192002"/>
              <a:gd name="connsiteY991" fmla="*/ 4196662 h 6455108"/>
              <a:gd name="connsiteX992" fmla="*/ 9002338 w 12192002"/>
              <a:gd name="connsiteY992" fmla="*/ 4206863 h 6455108"/>
              <a:gd name="connsiteX993" fmla="*/ 9013268 w 12192002"/>
              <a:gd name="connsiteY993" fmla="*/ 4216337 h 6455108"/>
              <a:gd name="connsiteX994" fmla="*/ 8920720 w 12192002"/>
              <a:gd name="connsiteY994" fmla="*/ 3948892 h 6455108"/>
              <a:gd name="connsiteX995" fmla="*/ 8935294 w 12192002"/>
              <a:gd name="connsiteY995" fmla="*/ 3898609 h 6455108"/>
              <a:gd name="connsiteX996" fmla="*/ 9038046 w 12192002"/>
              <a:gd name="connsiteY996" fmla="*/ 3814076 h 6455108"/>
              <a:gd name="connsiteX997" fmla="*/ 9055535 w 12192002"/>
              <a:gd name="connsiteY997" fmla="*/ 3757235 h 6455108"/>
              <a:gd name="connsiteX998" fmla="*/ 8844202 w 12192002"/>
              <a:gd name="connsiteY998" fmla="*/ 3312708 h 6455108"/>
              <a:gd name="connsiteX999" fmla="*/ 8643800 w 12192002"/>
              <a:gd name="connsiteY999" fmla="*/ 3344772 h 6455108"/>
              <a:gd name="connsiteX1000" fmla="*/ 8613923 w 12192002"/>
              <a:gd name="connsiteY1000" fmla="*/ 3314166 h 6455108"/>
              <a:gd name="connsiteX1001" fmla="*/ 8768414 w 12192002"/>
              <a:gd name="connsiteY1001" fmla="*/ 1976939 h 6455108"/>
              <a:gd name="connsiteX1002" fmla="*/ 8804121 w 12192002"/>
              <a:gd name="connsiteY1002" fmla="*/ 1965279 h 6455108"/>
              <a:gd name="connsiteX1003" fmla="*/ 9255937 w 12192002"/>
              <a:gd name="connsiteY1003" fmla="*/ 2367541 h 6455108"/>
              <a:gd name="connsiteX1004" fmla="*/ 9353587 w 12192002"/>
              <a:gd name="connsiteY1004" fmla="*/ 2403977 h 6455108"/>
              <a:gd name="connsiteX1005" fmla="*/ 9449780 w 12192002"/>
              <a:gd name="connsiteY1005" fmla="*/ 2394503 h 6455108"/>
              <a:gd name="connsiteX1006" fmla="*/ 9473828 w 12192002"/>
              <a:gd name="connsiteY1006" fmla="*/ 2360981 h 6455108"/>
              <a:gd name="connsiteX1007" fmla="*/ 9434476 w 12192002"/>
              <a:gd name="connsiteY1007" fmla="*/ 2183899 h 6455108"/>
              <a:gd name="connsiteX1008" fmla="*/ 9395854 w 12192002"/>
              <a:gd name="connsiteY1008" fmla="*/ 2152564 h 6455108"/>
              <a:gd name="connsiteX1009" fmla="*/ 9274155 w 12192002"/>
              <a:gd name="connsiteY1009" fmla="*/ 2133616 h 6455108"/>
              <a:gd name="connsiteX1010" fmla="*/ 9250835 w 12192002"/>
              <a:gd name="connsiteY1010" fmla="*/ 2093536 h 6455108"/>
              <a:gd name="connsiteX1011" fmla="*/ 9590425 w 12192002"/>
              <a:gd name="connsiteY1011" fmla="*/ 1165130 h 6455108"/>
              <a:gd name="connsiteX1012" fmla="*/ 9602085 w 12192002"/>
              <a:gd name="connsiteY1012" fmla="*/ 1148370 h 6455108"/>
              <a:gd name="connsiteX1013" fmla="*/ 9624675 w 12192002"/>
              <a:gd name="connsiteY1013" fmla="*/ 1156385 h 6455108"/>
              <a:gd name="connsiteX1014" fmla="*/ 9803944 w 12192002"/>
              <a:gd name="connsiteY1014" fmla="*/ 1344399 h 6455108"/>
              <a:gd name="connsiteX1015" fmla="*/ 9828721 w 12192002"/>
              <a:gd name="connsiteY1015" fmla="*/ 1340026 h 6455108"/>
              <a:gd name="connsiteX1016" fmla="*/ 10260860 w 12192002"/>
              <a:gd name="connsiteY1016" fmla="*/ 273889 h 6455108"/>
              <a:gd name="connsiteX1017" fmla="*/ 10286365 w 12192002"/>
              <a:gd name="connsiteY1017" fmla="*/ 241096 h 6455108"/>
              <a:gd name="connsiteX1018" fmla="*/ 10316972 w 12192002"/>
              <a:gd name="connsiteY1018" fmla="*/ 267330 h 6455108"/>
              <a:gd name="connsiteX1019" fmla="*/ 10783362 w 12192002"/>
              <a:gd name="connsiteY1019" fmla="*/ 939952 h 6455108"/>
              <a:gd name="connsiteX1020" fmla="*/ 10831457 w 12192002"/>
              <a:gd name="connsiteY1020" fmla="*/ 943595 h 6455108"/>
              <a:gd name="connsiteX1021" fmla="*/ 11077770 w 12192002"/>
              <a:gd name="connsiteY1021" fmla="*/ 711858 h 6455108"/>
              <a:gd name="connsiteX1022" fmla="*/ 11104004 w 12192002"/>
              <a:gd name="connsiteY1022" fmla="*/ 727161 h 6455108"/>
              <a:gd name="connsiteX1023" fmla="*/ 11490961 w 12192002"/>
              <a:gd name="connsiteY1023" fmla="*/ 1761234 h 6455108"/>
              <a:gd name="connsiteX1024" fmla="*/ 11481487 w 12192002"/>
              <a:gd name="connsiteY1024" fmla="*/ 1813703 h 6455108"/>
              <a:gd name="connsiteX1025" fmla="*/ 10999067 w 12192002"/>
              <a:gd name="connsiteY1025" fmla="*/ 2323816 h 6455108"/>
              <a:gd name="connsiteX1026" fmla="*/ 10998338 w 12192002"/>
              <a:gd name="connsiteY1026" fmla="*/ 2374099 h 6455108"/>
              <a:gd name="connsiteX1027" fmla="*/ 11049350 w 12192002"/>
              <a:gd name="connsiteY1027" fmla="*/ 2432397 h 6455108"/>
              <a:gd name="connsiteX1028" fmla="*/ 11101089 w 12192002"/>
              <a:gd name="connsiteY1028" fmla="*/ 2431669 h 6455108"/>
              <a:gd name="connsiteX1029" fmla="*/ 11577680 w 12192002"/>
              <a:gd name="connsiteY1029" fmla="*/ 1942689 h 6455108"/>
              <a:gd name="connsiteX1030" fmla="*/ 11622133 w 12192002"/>
              <a:gd name="connsiteY1030" fmla="*/ 1955807 h 6455108"/>
              <a:gd name="connsiteX1031" fmla="*/ 11882291 w 12192002"/>
              <a:gd name="connsiteY1031" fmla="*/ 2870367 h 6455108"/>
              <a:gd name="connsiteX1032" fmla="*/ 11858243 w 12192002"/>
              <a:gd name="connsiteY1032" fmla="*/ 2908261 h 6455108"/>
              <a:gd name="connsiteX1033" fmla="*/ 11719784 w 12192002"/>
              <a:gd name="connsiteY1033" fmla="*/ 2914819 h 6455108"/>
              <a:gd name="connsiteX1034" fmla="*/ 11675331 w 12192002"/>
              <a:gd name="connsiteY1034" fmla="*/ 2950527 h 6455108"/>
              <a:gd name="connsiteX1035" fmla="*/ 11458168 w 12192002"/>
              <a:gd name="connsiteY1035" fmla="*/ 3704037 h 6455108"/>
              <a:gd name="connsiteX1036" fmla="*/ 11488775 w 12192002"/>
              <a:gd name="connsiteY1036" fmla="*/ 3776182 h 6455108"/>
              <a:gd name="connsiteX1037" fmla="*/ 11686990 w 12192002"/>
              <a:gd name="connsiteY1037" fmla="*/ 3910998 h 6455108"/>
              <a:gd name="connsiteX1038" fmla="*/ 11738731 w 12192002"/>
              <a:gd name="connsiteY1038" fmla="*/ 3992616 h 6455108"/>
              <a:gd name="connsiteX1039" fmla="*/ 11988686 w 12192002"/>
              <a:gd name="connsiteY1039" fmla="*/ 4281194 h 6455108"/>
              <a:gd name="connsiteX1040" fmla="*/ 12084879 w 12192002"/>
              <a:gd name="connsiteY1040" fmla="*/ 4323461 h 6455108"/>
              <a:gd name="connsiteX1041" fmla="*/ 12192002 w 12192002"/>
              <a:gd name="connsiteY1041" fmla="*/ 4351881 h 6455108"/>
              <a:gd name="connsiteX1042" fmla="*/ 12192002 w 12192002"/>
              <a:gd name="connsiteY1042" fmla="*/ 5115788 h 6455108"/>
              <a:gd name="connsiteX1043" fmla="*/ 12192002 w 12192002"/>
              <a:gd name="connsiteY1043" fmla="*/ 5723368 h 6455108"/>
              <a:gd name="connsiteX1044" fmla="*/ 12192002 w 12192002"/>
              <a:gd name="connsiteY1044" fmla="*/ 6449288 h 6455108"/>
              <a:gd name="connsiteX1045" fmla="*/ 9309568 w 12192002"/>
              <a:gd name="connsiteY1045" fmla="*/ 6449288 h 6455108"/>
              <a:gd name="connsiteX1046" fmla="*/ 9309568 w 12192002"/>
              <a:gd name="connsiteY1046" fmla="*/ 6455108 h 6455108"/>
              <a:gd name="connsiteX1047" fmla="*/ 2186 w 12192002"/>
              <a:gd name="connsiteY1047" fmla="*/ 6455108 h 6455108"/>
              <a:gd name="connsiteX1048" fmla="*/ 2186 w 12192002"/>
              <a:gd name="connsiteY1048" fmla="*/ 3990531 h 6455108"/>
              <a:gd name="connsiteX1049" fmla="*/ 23319 w 12192002"/>
              <a:gd name="connsiteY1049" fmla="*/ 4000733 h 6455108"/>
              <a:gd name="connsiteX1050" fmla="*/ 94735 w 12192002"/>
              <a:gd name="connsiteY1050" fmla="*/ 4193848 h 6455108"/>
              <a:gd name="connsiteX1051" fmla="*/ 118784 w 12192002"/>
              <a:gd name="connsiteY1051" fmla="*/ 4226641 h 6455108"/>
              <a:gd name="connsiteX1052" fmla="*/ 126071 w 12192002"/>
              <a:gd name="connsiteY1052" fmla="*/ 4254332 h 6455108"/>
              <a:gd name="connsiteX1053" fmla="*/ 165422 w 12192002"/>
              <a:gd name="connsiteY1053" fmla="*/ 4266721 h 6455108"/>
              <a:gd name="connsiteX1054" fmla="*/ 201130 w 12192002"/>
              <a:gd name="connsiteY1054" fmla="*/ 4213524 h 6455108"/>
              <a:gd name="connsiteX1055" fmla="*/ 225908 w 12192002"/>
              <a:gd name="connsiteY1055" fmla="*/ 4196763 h 6455108"/>
              <a:gd name="connsiteX1056" fmla="*/ 278377 w 12192002"/>
              <a:gd name="connsiteY1056" fmla="*/ 4191662 h 6455108"/>
              <a:gd name="connsiteX1057" fmla="*/ 297324 w 12192002"/>
              <a:gd name="connsiteY1057" fmla="*/ 4192390 h 6455108"/>
              <a:gd name="connsiteX1058" fmla="*/ 322100 w 12192002"/>
              <a:gd name="connsiteY1058" fmla="*/ 4187289 h 6455108"/>
              <a:gd name="connsiteX1059" fmla="*/ 341047 w 12192002"/>
              <a:gd name="connsiteY1059" fmla="*/ 4073606 h 6455108"/>
              <a:gd name="connsiteX1060" fmla="*/ 327930 w 12192002"/>
              <a:gd name="connsiteY1060" fmla="*/ 3959924 h 6455108"/>
              <a:gd name="connsiteX1061" fmla="*/ 166151 w 12192002"/>
              <a:gd name="connsiteY1061" fmla="*/ 3613047 h 6455108"/>
              <a:gd name="connsiteX1062" fmla="*/ 148662 w 12192002"/>
              <a:gd name="connsiteY1062" fmla="*/ 3516854 h 6455108"/>
              <a:gd name="connsiteX1063" fmla="*/ 113682 w 12192002"/>
              <a:gd name="connsiteY1063" fmla="*/ 3497178 h 6455108"/>
              <a:gd name="connsiteX1064" fmla="*/ 2186 w 12192002"/>
              <a:gd name="connsiteY1064" fmla="*/ 3500093 h 6455108"/>
              <a:gd name="connsiteX1065" fmla="*/ 2186 w 12192002"/>
              <a:gd name="connsiteY1065" fmla="*/ 3451269 h 6455108"/>
              <a:gd name="connsiteX1066" fmla="*/ 85991 w 12192002"/>
              <a:gd name="connsiteY1066" fmla="*/ 3427220 h 6455108"/>
              <a:gd name="connsiteX1067" fmla="*/ 127528 w 12192002"/>
              <a:gd name="connsiteY1067" fmla="*/ 3379852 h 6455108"/>
              <a:gd name="connsiteX1068" fmla="*/ 165422 w 12192002"/>
              <a:gd name="connsiteY1068" fmla="*/ 3219532 h 6455108"/>
              <a:gd name="connsiteX1069" fmla="*/ 225179 w 12192002"/>
              <a:gd name="connsiteY1069" fmla="*/ 3101476 h 6455108"/>
              <a:gd name="connsiteX1070" fmla="*/ 223721 w 12192002"/>
              <a:gd name="connsiteY1070" fmla="*/ 2938969 h 6455108"/>
              <a:gd name="connsiteX1071" fmla="*/ 182183 w 12192002"/>
              <a:gd name="connsiteY1071" fmla="*/ 2807797 h 6455108"/>
              <a:gd name="connsiteX1072" fmla="*/ 119513 w 12192002"/>
              <a:gd name="connsiteY1072" fmla="*/ 2774275 h 6455108"/>
              <a:gd name="connsiteX1073" fmla="*/ 0 w 12192002"/>
              <a:gd name="connsiteY1073" fmla="*/ 2806340 h 6455108"/>
              <a:gd name="connsiteX1074" fmla="*/ 0 w 12192002"/>
              <a:gd name="connsiteY1074" fmla="*/ 2733468 h 6455108"/>
              <a:gd name="connsiteX1075" fmla="*/ 35708 w 12192002"/>
              <a:gd name="connsiteY1075" fmla="*/ 2733468 h 6455108"/>
              <a:gd name="connsiteX1076" fmla="*/ 79432 w 12192002"/>
              <a:gd name="connsiteY1076" fmla="*/ 2641645 h 6455108"/>
              <a:gd name="connsiteX1077" fmla="*/ 33522 w 12192002"/>
              <a:gd name="connsiteY1077" fmla="*/ 2638730 h 6455108"/>
              <a:gd name="connsiteX1078" fmla="*/ 0 w 12192002"/>
              <a:gd name="connsiteY1078" fmla="*/ 2705045 h 6455108"/>
              <a:gd name="connsiteX1079" fmla="*/ 0 w 12192002"/>
              <a:gd name="connsiteY1079" fmla="*/ 2588450 h 6455108"/>
              <a:gd name="connsiteX1080" fmla="*/ 0 w 12192002"/>
              <a:gd name="connsiteY1080" fmla="*/ 2520676 h 6455108"/>
              <a:gd name="connsiteX1081" fmla="*/ 0 w 12192002"/>
              <a:gd name="connsiteY1081" fmla="*/ 2389503 h 6455108"/>
              <a:gd name="connsiteX1082" fmla="*/ 13846 w 12192002"/>
              <a:gd name="connsiteY1082" fmla="*/ 2398977 h 6455108"/>
              <a:gd name="connsiteX1083" fmla="*/ 102023 w 12192002"/>
              <a:gd name="connsiteY1083" fmla="*/ 2389503 h 6455108"/>
              <a:gd name="connsiteX1084" fmla="*/ 129715 w 12192002"/>
              <a:gd name="connsiteY1084" fmla="*/ 2344322 h 6455108"/>
              <a:gd name="connsiteX1085" fmla="*/ 126071 w 12192002"/>
              <a:gd name="connsiteY1085" fmla="*/ 2127160 h 6455108"/>
              <a:gd name="connsiteX1086" fmla="*/ 123156 w 12192002"/>
              <a:gd name="connsiteY1086" fmla="*/ 2046999 h 6455108"/>
              <a:gd name="connsiteX1087" fmla="*/ 134087 w 12192002"/>
              <a:gd name="connsiteY1087" fmla="*/ 1896881 h 6455108"/>
              <a:gd name="connsiteX1088" fmla="*/ 138460 w 12192002"/>
              <a:gd name="connsiteY1088" fmla="*/ 1843683 h 6455108"/>
              <a:gd name="connsiteX1089" fmla="*/ 160322 w 12192002"/>
              <a:gd name="connsiteY1089" fmla="*/ 1845140 h 6455108"/>
              <a:gd name="connsiteX1090" fmla="*/ 182183 w 12192002"/>
              <a:gd name="connsiteY1090" fmla="*/ 2018579 h 6455108"/>
              <a:gd name="connsiteX1091" fmla="*/ 191657 w 12192002"/>
              <a:gd name="connsiteY1091" fmla="*/ 2154852 h 6455108"/>
              <a:gd name="connsiteX1092" fmla="*/ 198216 w 12192002"/>
              <a:gd name="connsiteY1092" fmla="*/ 2278007 h 6455108"/>
              <a:gd name="connsiteX1093" fmla="*/ 177082 w 12192002"/>
              <a:gd name="connsiteY1093" fmla="*/ 2331934 h 6455108"/>
              <a:gd name="connsiteX1094" fmla="*/ 177082 w 12192002"/>
              <a:gd name="connsiteY1094" fmla="*/ 2345780 h 6455108"/>
              <a:gd name="connsiteX1095" fmla="*/ 193115 w 12192002"/>
              <a:gd name="connsiteY1095" fmla="*/ 2347238 h 6455108"/>
              <a:gd name="connsiteX1096" fmla="*/ 255057 w 12192002"/>
              <a:gd name="connsiteY1096" fmla="*/ 2240114 h 6455108"/>
              <a:gd name="connsiteX1097" fmla="*/ 243398 w 12192002"/>
              <a:gd name="connsiteY1097" fmla="*/ 2181087 h 6455108"/>
              <a:gd name="connsiteX1098" fmla="*/ 262345 w 12192002"/>
              <a:gd name="connsiteY1098" fmla="*/ 1936960 h 6455108"/>
              <a:gd name="connsiteX1099" fmla="*/ 295866 w 12192002"/>
              <a:gd name="connsiteY1099" fmla="*/ 1770081 h 6455108"/>
              <a:gd name="connsiteX1100" fmla="*/ 263073 w 12192002"/>
              <a:gd name="connsiteY1100" fmla="*/ 1742389 h 6455108"/>
              <a:gd name="connsiteX1101" fmla="*/ 123156 w 12192002"/>
              <a:gd name="connsiteY1101" fmla="*/ 1818906 h 6455108"/>
              <a:gd name="connsiteX1102" fmla="*/ 77974 w 12192002"/>
              <a:gd name="connsiteY1102" fmla="*/ 1893237 h 6455108"/>
              <a:gd name="connsiteX1103" fmla="*/ 729 w 12192002"/>
              <a:gd name="connsiteY1103" fmla="*/ 1921657 h 6455108"/>
              <a:gd name="connsiteX1104" fmla="*/ 729 w 12192002"/>
              <a:gd name="connsiteY1104" fmla="*/ 1883034 h 6455108"/>
              <a:gd name="connsiteX1105" fmla="*/ 54655 w 12192002"/>
              <a:gd name="connsiteY1105" fmla="*/ 1859715 h 6455108"/>
              <a:gd name="connsiteX1106" fmla="*/ 87448 w 12192002"/>
              <a:gd name="connsiteY1106" fmla="*/ 1808704 h 6455108"/>
              <a:gd name="connsiteX1107" fmla="*/ 206961 w 12192002"/>
              <a:gd name="connsiteY1107" fmla="*/ 1729271 h 6455108"/>
              <a:gd name="connsiteX1108" fmla="*/ 322829 w 12192002"/>
              <a:gd name="connsiteY1108" fmla="*/ 1633078 h 6455108"/>
              <a:gd name="connsiteX1109" fmla="*/ 333032 w 12192002"/>
              <a:gd name="connsiteY1109" fmla="*/ 1496076 h 6455108"/>
              <a:gd name="connsiteX1110" fmla="*/ 306068 w 12192002"/>
              <a:gd name="connsiteY1110" fmla="*/ 1460368 h 6455108"/>
              <a:gd name="connsiteX1111" fmla="*/ 729 w 12192002"/>
              <a:gd name="connsiteY1111" fmla="*/ 1441421 h 6455108"/>
              <a:gd name="connsiteX1112" fmla="*/ 729 w 12192002"/>
              <a:gd name="connsiteY1112" fmla="*/ 1364176 h 6455108"/>
              <a:gd name="connsiteX1113" fmla="*/ 37894 w 12192002"/>
              <a:gd name="connsiteY1113" fmla="*/ 1375107 h 6455108"/>
              <a:gd name="connsiteX1114" fmla="*/ 281292 w 12192002"/>
              <a:gd name="connsiteY1114" fmla="*/ 1383852 h 6455108"/>
              <a:gd name="connsiteX1115" fmla="*/ 329387 w 12192002"/>
              <a:gd name="connsiteY1115" fmla="*/ 1316079 h 6455108"/>
              <a:gd name="connsiteX1116" fmla="*/ 310440 w 12192002"/>
              <a:gd name="connsiteY1116" fmla="*/ 1173247 h 6455108"/>
              <a:gd name="connsiteX1117" fmla="*/ 312626 w 12192002"/>
              <a:gd name="connsiteY1117" fmla="*/ 1076326 h 6455108"/>
              <a:gd name="connsiteX1118" fmla="*/ 290036 w 12192002"/>
              <a:gd name="connsiteY1118" fmla="*/ 1015113 h 6455108"/>
              <a:gd name="connsiteX1119" fmla="*/ 193115 w 12192002"/>
              <a:gd name="connsiteY1119" fmla="*/ 835844 h 6455108"/>
              <a:gd name="connsiteX1120" fmla="*/ 185098 w 12192002"/>
              <a:gd name="connsiteY1120" fmla="*/ 805237 h 6455108"/>
              <a:gd name="connsiteX1121" fmla="*/ 158864 w 12192002"/>
              <a:gd name="connsiteY1121" fmla="*/ 668235 h 6455108"/>
              <a:gd name="connsiteX1122" fmla="*/ 132629 w 12192002"/>
              <a:gd name="connsiteY1122" fmla="*/ 453259 h 6455108"/>
              <a:gd name="connsiteX1123" fmla="*/ 118055 w 12192002"/>
              <a:gd name="connsiteY1123" fmla="*/ 409535 h 6455108"/>
              <a:gd name="connsiteX1124" fmla="*/ 2186 w 12192002"/>
              <a:gd name="connsiteY1124" fmla="*/ 257229 h 6455108"/>
              <a:gd name="connsiteX1125" fmla="*/ 2186 w 12192002"/>
              <a:gd name="connsiteY1125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5591502 w 12192002"/>
              <a:gd name="connsiteY984" fmla="*/ 5055032 h 6455108"/>
              <a:gd name="connsiteX985" fmla="*/ 8303323 w 12192002"/>
              <a:gd name="connsiteY985" fmla="*/ 43440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5591502 w 12192002"/>
              <a:gd name="connsiteY984" fmla="*/ 5055032 h 6455108"/>
              <a:gd name="connsiteX985" fmla="*/ 7455598 w 12192002"/>
              <a:gd name="connsiteY985" fmla="*/ 45345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6029652 w 12192002"/>
              <a:gd name="connsiteY984" fmla="*/ 4874057 h 6455108"/>
              <a:gd name="connsiteX985" fmla="*/ 7455598 w 12192002"/>
              <a:gd name="connsiteY985" fmla="*/ 45345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591108 w 12192002"/>
              <a:gd name="connsiteY983" fmla="*/ 4953846 h 6455108"/>
              <a:gd name="connsiteX984" fmla="*/ 6029652 w 12192002"/>
              <a:gd name="connsiteY984" fmla="*/ 4874057 h 6455108"/>
              <a:gd name="connsiteX985" fmla="*/ 7455598 w 12192002"/>
              <a:gd name="connsiteY985" fmla="*/ 45345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141068 w 12192002"/>
              <a:gd name="connsiteY982" fmla="*/ 5037515 h 6455108"/>
              <a:gd name="connsiteX983" fmla="*/ 5591108 w 12192002"/>
              <a:gd name="connsiteY983" fmla="*/ 4953846 h 6455108"/>
              <a:gd name="connsiteX984" fmla="*/ 6029652 w 12192002"/>
              <a:gd name="connsiteY984" fmla="*/ 4874057 h 6455108"/>
              <a:gd name="connsiteX985" fmla="*/ 7455598 w 12192002"/>
              <a:gd name="connsiteY985" fmla="*/ 45345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141068 w 12192002"/>
              <a:gd name="connsiteY982" fmla="*/ 5037515 h 6455108"/>
              <a:gd name="connsiteX983" fmla="*/ 5591108 w 12192002"/>
              <a:gd name="connsiteY983" fmla="*/ 4953846 h 6455108"/>
              <a:gd name="connsiteX984" fmla="*/ 6029652 w 12192002"/>
              <a:gd name="connsiteY984" fmla="*/ 4874057 h 6455108"/>
              <a:gd name="connsiteX985" fmla="*/ 7217473 w 12192002"/>
              <a:gd name="connsiteY985" fmla="*/ 451545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</a:cxnLst>
            <a:rect l="l" t="t" r="r" b="b"/>
            <a:pathLst>
              <a:path w="12192002" h="6455108">
                <a:moveTo>
                  <a:pt x="3535814" y="5253426"/>
                </a:moveTo>
                <a:lnTo>
                  <a:pt x="3534843" y="5257799"/>
                </a:lnTo>
                <a:lnTo>
                  <a:pt x="3531442" y="5268001"/>
                </a:lnTo>
                <a:lnTo>
                  <a:pt x="3532900" y="5266544"/>
                </a:lnTo>
                <a:lnTo>
                  <a:pt x="3534843" y="5257799"/>
                </a:lnTo>
                <a:lnTo>
                  <a:pt x="3535814" y="5254884"/>
                </a:lnTo>
                <a:lnTo>
                  <a:pt x="3535814" y="5253426"/>
                </a:lnTo>
                <a:close/>
                <a:moveTo>
                  <a:pt x="727470" y="5161503"/>
                </a:moveTo>
                <a:cubicBezTo>
                  <a:pt x="681184" y="5165021"/>
                  <a:pt x="639099" y="5185654"/>
                  <a:pt x="595375" y="5200957"/>
                </a:cubicBezTo>
                <a:cubicBezTo>
                  <a:pt x="590274" y="5202415"/>
                  <a:pt x="585902" y="5206059"/>
                  <a:pt x="587360" y="5211160"/>
                </a:cubicBezTo>
                <a:cubicBezTo>
                  <a:pt x="588088" y="5219176"/>
                  <a:pt x="594647" y="5221362"/>
                  <a:pt x="601206" y="5222090"/>
                </a:cubicBezTo>
                <a:cubicBezTo>
                  <a:pt x="624525" y="5223548"/>
                  <a:pt x="647844" y="5222820"/>
                  <a:pt x="671163" y="5217718"/>
                </a:cubicBezTo>
                <a:cubicBezTo>
                  <a:pt x="715617" y="5208245"/>
                  <a:pt x="759340" y="5198042"/>
                  <a:pt x="799421" y="5175452"/>
                </a:cubicBezTo>
                <a:cubicBezTo>
                  <a:pt x="805979" y="5171809"/>
                  <a:pt x="811809" y="5169622"/>
                  <a:pt x="818368" y="5169622"/>
                </a:cubicBezTo>
                <a:cubicBezTo>
                  <a:pt x="804522" y="5169622"/>
                  <a:pt x="789947" y="5167435"/>
                  <a:pt x="775372" y="5164521"/>
                </a:cubicBezTo>
                <a:cubicBezTo>
                  <a:pt x="758794" y="5161059"/>
                  <a:pt x="742898" y="5160330"/>
                  <a:pt x="727470" y="5161503"/>
                </a:cubicBezTo>
                <a:close/>
                <a:moveTo>
                  <a:pt x="368740" y="4908735"/>
                </a:moveTo>
                <a:cubicBezTo>
                  <a:pt x="359994" y="4908007"/>
                  <a:pt x="355622" y="4915294"/>
                  <a:pt x="351979" y="4921124"/>
                </a:cubicBezTo>
                <a:cubicBezTo>
                  <a:pt x="310440" y="4987439"/>
                  <a:pt x="284206" y="5058125"/>
                  <a:pt x="278377" y="5133914"/>
                </a:cubicBezTo>
                <a:cubicBezTo>
                  <a:pt x="279105" y="5143388"/>
                  <a:pt x="279105" y="5151404"/>
                  <a:pt x="280563" y="5159420"/>
                </a:cubicBezTo>
                <a:cubicBezTo>
                  <a:pt x="282020" y="5167435"/>
                  <a:pt x="282749" y="5176909"/>
                  <a:pt x="292951" y="5178367"/>
                </a:cubicBezTo>
                <a:cubicBezTo>
                  <a:pt x="301696" y="5179824"/>
                  <a:pt x="306068" y="5173266"/>
                  <a:pt x="310440" y="5167435"/>
                </a:cubicBezTo>
                <a:cubicBezTo>
                  <a:pt x="319186" y="5155776"/>
                  <a:pt x="325015" y="5142659"/>
                  <a:pt x="327201" y="5128084"/>
                </a:cubicBezTo>
                <a:cubicBezTo>
                  <a:pt x="333761" y="5080717"/>
                  <a:pt x="349793" y="5036264"/>
                  <a:pt x="374569" y="4994726"/>
                </a:cubicBezTo>
                <a:cubicBezTo>
                  <a:pt x="386958" y="4973593"/>
                  <a:pt x="389144" y="4950273"/>
                  <a:pt x="381856" y="4926954"/>
                </a:cubicBezTo>
                <a:cubicBezTo>
                  <a:pt x="379670" y="4919666"/>
                  <a:pt x="378941" y="4910193"/>
                  <a:pt x="368740" y="4908735"/>
                </a:cubicBezTo>
                <a:close/>
                <a:moveTo>
                  <a:pt x="2096293" y="4879313"/>
                </a:moveTo>
                <a:cubicBezTo>
                  <a:pt x="2091647" y="4878857"/>
                  <a:pt x="2086728" y="4881044"/>
                  <a:pt x="2081263" y="4885416"/>
                </a:cubicBezTo>
                <a:cubicBezTo>
                  <a:pt x="2028794" y="4928411"/>
                  <a:pt x="2000374" y="4985981"/>
                  <a:pt x="1977782" y="5047194"/>
                </a:cubicBezTo>
                <a:cubicBezTo>
                  <a:pt x="1979969" y="5048652"/>
                  <a:pt x="1981427" y="5050110"/>
                  <a:pt x="1983613" y="5051567"/>
                </a:cubicBezTo>
                <a:cubicBezTo>
                  <a:pt x="2003288" y="5032620"/>
                  <a:pt x="2031709" y="5008571"/>
                  <a:pt x="2049927" y="4988896"/>
                </a:cubicBezTo>
                <a:cubicBezTo>
                  <a:pt x="2068145" y="4969949"/>
                  <a:pt x="2084906" y="4977965"/>
                  <a:pt x="2103125" y="4995455"/>
                </a:cubicBezTo>
                <a:cubicBezTo>
                  <a:pt x="2124987" y="5015859"/>
                  <a:pt x="2139561" y="5032620"/>
                  <a:pt x="2162881" y="5051567"/>
                </a:cubicBezTo>
                <a:cubicBezTo>
                  <a:pt x="2157052" y="4991811"/>
                  <a:pt x="2141748" y="4937156"/>
                  <a:pt x="2109684" y="4889060"/>
                </a:cubicBezTo>
                <a:cubicBezTo>
                  <a:pt x="2105311" y="4882865"/>
                  <a:pt x="2100939" y="4879768"/>
                  <a:pt x="2096293" y="4879313"/>
                </a:cubicBezTo>
                <a:close/>
                <a:moveTo>
                  <a:pt x="1512122" y="4855538"/>
                </a:moveTo>
                <a:cubicBezTo>
                  <a:pt x="1528883" y="4887602"/>
                  <a:pt x="1545643" y="4920396"/>
                  <a:pt x="1563133" y="4951730"/>
                </a:cubicBezTo>
                <a:cubicBezTo>
                  <a:pt x="1571878" y="4967763"/>
                  <a:pt x="1572607" y="4981609"/>
                  <a:pt x="1562404" y="4996912"/>
                </a:cubicBezTo>
                <a:cubicBezTo>
                  <a:pt x="1552931" y="5011487"/>
                  <a:pt x="1545643" y="5028248"/>
                  <a:pt x="1536899" y="5043551"/>
                </a:cubicBezTo>
                <a:cubicBezTo>
                  <a:pt x="1530340" y="5056668"/>
                  <a:pt x="1534713" y="5061040"/>
                  <a:pt x="1548558" y="5058854"/>
                </a:cubicBezTo>
                <a:lnTo>
                  <a:pt x="1589368" y="5052296"/>
                </a:lnTo>
                <a:cubicBezTo>
                  <a:pt x="1606129" y="5049381"/>
                  <a:pt x="1613416" y="5053025"/>
                  <a:pt x="1608315" y="5072700"/>
                </a:cubicBezTo>
                <a:cubicBezTo>
                  <a:pt x="1599570" y="5103307"/>
                  <a:pt x="1579894" y="5180553"/>
                  <a:pt x="1585725" y="5184925"/>
                </a:cubicBezTo>
                <a:cubicBezTo>
                  <a:pt x="1593011" y="5190756"/>
                  <a:pt x="1617788" y="5165249"/>
                  <a:pt x="1625805" y="5169622"/>
                </a:cubicBezTo>
                <a:cubicBezTo>
                  <a:pt x="1635278" y="5173995"/>
                  <a:pt x="1629448" y="5185654"/>
                  <a:pt x="1629448" y="5193670"/>
                </a:cubicBezTo>
                <a:cubicBezTo>
                  <a:pt x="1628719" y="5216261"/>
                  <a:pt x="1621432" y="5239580"/>
                  <a:pt x="1627991" y="5266544"/>
                </a:cubicBezTo>
                <a:cubicBezTo>
                  <a:pt x="1641108" y="5254155"/>
                  <a:pt x="1671714" y="5219176"/>
                  <a:pt x="1680460" y="5222820"/>
                </a:cubicBezTo>
                <a:cubicBezTo>
                  <a:pt x="1687747" y="5226463"/>
                  <a:pt x="1686289" y="5313912"/>
                  <a:pt x="1686289" y="5348162"/>
                </a:cubicBezTo>
                <a:cubicBezTo>
                  <a:pt x="1689204" y="5348162"/>
                  <a:pt x="1692119" y="5348890"/>
                  <a:pt x="1695035" y="5349619"/>
                </a:cubicBezTo>
                <a:lnTo>
                  <a:pt x="1760620" y="5235937"/>
                </a:lnTo>
                <a:cubicBezTo>
                  <a:pt x="1762806" y="5236665"/>
                  <a:pt x="1764263" y="5237394"/>
                  <a:pt x="1766450" y="5238123"/>
                </a:cubicBezTo>
                <a:cubicBezTo>
                  <a:pt x="1773009" y="5283305"/>
                  <a:pt x="1778838" y="5329214"/>
                  <a:pt x="1785397" y="5374396"/>
                </a:cubicBezTo>
                <a:cubicBezTo>
                  <a:pt x="1787584" y="5374396"/>
                  <a:pt x="1789769" y="5375125"/>
                  <a:pt x="1791956" y="5375125"/>
                </a:cubicBezTo>
                <a:cubicBezTo>
                  <a:pt x="1811631" y="5335045"/>
                  <a:pt x="1832036" y="5294964"/>
                  <a:pt x="1854626" y="5249783"/>
                </a:cubicBezTo>
                <a:cubicBezTo>
                  <a:pt x="1872117" y="5298607"/>
                  <a:pt x="1887419" y="5341603"/>
                  <a:pt x="1902723" y="5383869"/>
                </a:cubicBezTo>
                <a:cubicBezTo>
                  <a:pt x="1922399" y="5352534"/>
                  <a:pt x="1953734" y="5280389"/>
                  <a:pt x="1957378" y="5279661"/>
                </a:cubicBezTo>
                <a:cubicBezTo>
                  <a:pt x="1964666" y="5278203"/>
                  <a:pt x="2012761" y="5380954"/>
                  <a:pt x="2022236" y="5379497"/>
                </a:cubicBezTo>
                <a:cubicBezTo>
                  <a:pt x="2029523" y="5378040"/>
                  <a:pt x="2066688" y="5269458"/>
                  <a:pt x="2076162" y="5268730"/>
                </a:cubicBezTo>
                <a:cubicBezTo>
                  <a:pt x="2086364" y="5268001"/>
                  <a:pt x="2134460" y="5345975"/>
                  <a:pt x="2157780" y="5380954"/>
                </a:cubicBezTo>
                <a:cubicBezTo>
                  <a:pt x="2173812" y="5341603"/>
                  <a:pt x="2204419" y="5260714"/>
                  <a:pt x="2212434" y="5261443"/>
                </a:cubicBezTo>
                <a:cubicBezTo>
                  <a:pt x="2216079" y="5262170"/>
                  <a:pt x="2291138" y="5380226"/>
                  <a:pt x="2297697" y="5379497"/>
                </a:cubicBezTo>
                <a:cubicBezTo>
                  <a:pt x="2307170" y="5378768"/>
                  <a:pt x="2335590" y="5231564"/>
                  <a:pt x="2348708" y="5228650"/>
                </a:cubicBezTo>
                <a:cubicBezTo>
                  <a:pt x="2362554" y="5225006"/>
                  <a:pt x="2417938" y="5294964"/>
                  <a:pt x="2439071" y="5318284"/>
                </a:cubicBezTo>
                <a:cubicBezTo>
                  <a:pt x="2439800" y="5302980"/>
                  <a:pt x="2443443" y="5201686"/>
                  <a:pt x="2444172" y="5157962"/>
                </a:cubicBezTo>
                <a:cubicBezTo>
                  <a:pt x="2444901" y="5140473"/>
                  <a:pt x="2450731" y="5137558"/>
                  <a:pt x="2464577" y="5147760"/>
                </a:cubicBezTo>
                <a:cubicBezTo>
                  <a:pt x="2475508" y="5156505"/>
                  <a:pt x="2487168" y="5163792"/>
                  <a:pt x="2497369" y="5172537"/>
                </a:cubicBezTo>
                <a:cubicBezTo>
                  <a:pt x="2511944" y="5184925"/>
                  <a:pt x="2518502" y="5180553"/>
                  <a:pt x="2524333" y="5163792"/>
                </a:cubicBezTo>
                <a:cubicBezTo>
                  <a:pt x="2544009" y="5109137"/>
                  <a:pt x="2564413" y="5055211"/>
                  <a:pt x="2584817" y="5000556"/>
                </a:cubicBezTo>
                <a:cubicBezTo>
                  <a:pt x="2586275" y="4996912"/>
                  <a:pt x="2589919" y="4991811"/>
                  <a:pt x="2582631" y="4986710"/>
                </a:cubicBezTo>
                <a:cubicBezTo>
                  <a:pt x="2560770" y="5004928"/>
                  <a:pt x="2537450" y="5022418"/>
                  <a:pt x="2517774" y="5043551"/>
                </a:cubicBezTo>
                <a:cubicBezTo>
                  <a:pt x="2498098" y="5064685"/>
                  <a:pt x="2482066" y="5064685"/>
                  <a:pt x="2459475" y="5049381"/>
                </a:cubicBezTo>
                <a:cubicBezTo>
                  <a:pt x="2439071" y="5034806"/>
                  <a:pt x="2416480" y="5024604"/>
                  <a:pt x="2394618" y="5011487"/>
                </a:cubicBezTo>
                <a:cubicBezTo>
                  <a:pt x="2378586" y="5002013"/>
                  <a:pt x="2373485" y="5006385"/>
                  <a:pt x="2374943" y="5024604"/>
                </a:cubicBezTo>
                <a:cubicBezTo>
                  <a:pt x="2377857" y="5062499"/>
                  <a:pt x="2379315" y="5100393"/>
                  <a:pt x="2381501" y="5138287"/>
                </a:cubicBezTo>
                <a:cubicBezTo>
                  <a:pt x="2382959" y="5154319"/>
                  <a:pt x="2377129" y="5158691"/>
                  <a:pt x="2361825" y="5152861"/>
                </a:cubicBezTo>
                <a:cubicBezTo>
                  <a:pt x="2339235" y="5144116"/>
                  <a:pt x="2315915" y="5136829"/>
                  <a:pt x="2293324" y="5128084"/>
                </a:cubicBezTo>
                <a:cubicBezTo>
                  <a:pt x="2279478" y="5122254"/>
                  <a:pt x="2272191" y="5126627"/>
                  <a:pt x="2271462" y="5141930"/>
                </a:cubicBezTo>
                <a:cubicBezTo>
                  <a:pt x="2270005" y="5163063"/>
                  <a:pt x="2268548" y="5219176"/>
                  <a:pt x="2261260" y="5222090"/>
                </a:cubicBezTo>
                <a:cubicBezTo>
                  <a:pt x="2253973" y="5225006"/>
                  <a:pt x="2189844" y="5171079"/>
                  <a:pt x="2161424" y="5149217"/>
                </a:cubicBezTo>
                <a:cubicBezTo>
                  <a:pt x="2150493" y="5141201"/>
                  <a:pt x="2144663" y="5141201"/>
                  <a:pt x="2142477" y="5156505"/>
                </a:cubicBezTo>
                <a:cubicBezTo>
                  <a:pt x="2140290" y="5175452"/>
                  <a:pt x="2137375" y="5193670"/>
                  <a:pt x="2135189" y="5211889"/>
                </a:cubicBezTo>
                <a:cubicBezTo>
                  <a:pt x="2133732" y="5229378"/>
                  <a:pt x="2127173" y="5232293"/>
                  <a:pt x="2113327" y="5220634"/>
                </a:cubicBezTo>
                <a:cubicBezTo>
                  <a:pt x="2089279" y="5200957"/>
                  <a:pt x="2065230" y="5182010"/>
                  <a:pt x="2041911" y="5162335"/>
                </a:cubicBezTo>
                <a:cubicBezTo>
                  <a:pt x="2029523" y="5152132"/>
                  <a:pt x="2022964" y="5152861"/>
                  <a:pt x="2020049" y="5170351"/>
                </a:cubicBezTo>
                <a:cubicBezTo>
                  <a:pt x="2017135" y="5189297"/>
                  <a:pt x="2016406" y="5209703"/>
                  <a:pt x="2008389" y="5228650"/>
                </a:cubicBezTo>
                <a:cubicBezTo>
                  <a:pt x="1996730" y="5222820"/>
                  <a:pt x="1948634" y="5162335"/>
                  <a:pt x="1930415" y="5140473"/>
                </a:cubicBezTo>
                <a:cubicBezTo>
                  <a:pt x="1921670" y="5129541"/>
                  <a:pt x="1915112" y="5128813"/>
                  <a:pt x="1912197" y="5144116"/>
                </a:cubicBezTo>
                <a:cubicBezTo>
                  <a:pt x="1909282" y="5157234"/>
                  <a:pt x="1904909" y="5204602"/>
                  <a:pt x="1894707" y="5207516"/>
                </a:cubicBezTo>
                <a:cubicBezTo>
                  <a:pt x="1886691" y="5209703"/>
                  <a:pt x="1828392" y="5136101"/>
                  <a:pt x="1805073" y="5108408"/>
                </a:cubicBezTo>
                <a:cubicBezTo>
                  <a:pt x="1794870" y="5096020"/>
                  <a:pt x="1786126" y="5093105"/>
                  <a:pt x="1773737" y="5106222"/>
                </a:cubicBezTo>
                <a:cubicBezTo>
                  <a:pt x="1761349" y="5119340"/>
                  <a:pt x="1727098" y="5152132"/>
                  <a:pt x="1720540" y="5149946"/>
                </a:cubicBezTo>
                <a:cubicBezTo>
                  <a:pt x="1713982" y="5147031"/>
                  <a:pt x="1712524" y="5078531"/>
                  <a:pt x="1711066" y="5050110"/>
                </a:cubicBezTo>
                <a:cubicBezTo>
                  <a:pt x="1710337" y="5036264"/>
                  <a:pt x="1704508" y="5033349"/>
                  <a:pt x="1692847" y="5040636"/>
                </a:cubicBezTo>
                <a:cubicBezTo>
                  <a:pt x="1683374" y="5046466"/>
                  <a:pt x="1652039" y="5069786"/>
                  <a:pt x="1644752" y="5063956"/>
                </a:cubicBezTo>
                <a:cubicBezTo>
                  <a:pt x="1638922" y="5059583"/>
                  <a:pt x="1642566" y="4991083"/>
                  <a:pt x="1644752" y="4963390"/>
                </a:cubicBezTo>
                <a:cubicBezTo>
                  <a:pt x="1646209" y="4946629"/>
                  <a:pt x="1640380" y="4934969"/>
                  <a:pt x="1625805" y="4925496"/>
                </a:cubicBezTo>
                <a:cubicBezTo>
                  <a:pt x="1592283" y="4904363"/>
                  <a:pt x="1520138" y="4849708"/>
                  <a:pt x="1512122" y="4855538"/>
                </a:cubicBezTo>
                <a:close/>
                <a:moveTo>
                  <a:pt x="2414053" y="4597885"/>
                </a:moveTo>
                <a:cubicBezTo>
                  <a:pt x="2384951" y="4602987"/>
                  <a:pt x="2281574" y="4735297"/>
                  <a:pt x="2240127" y="4776106"/>
                </a:cubicBezTo>
                <a:cubicBezTo>
                  <a:pt x="2236483" y="4779750"/>
                  <a:pt x="2230653" y="4782665"/>
                  <a:pt x="2232111" y="4789952"/>
                </a:cubicBezTo>
                <a:cubicBezTo>
                  <a:pt x="2233569" y="4794325"/>
                  <a:pt x="2238669" y="4794325"/>
                  <a:pt x="2242313" y="4794325"/>
                </a:cubicBezTo>
                <a:lnTo>
                  <a:pt x="2425953" y="4797968"/>
                </a:lnTo>
                <a:cubicBezTo>
                  <a:pt x="2438342" y="4797968"/>
                  <a:pt x="2444172" y="4789952"/>
                  <a:pt x="2443443" y="4779021"/>
                </a:cubicBezTo>
                <a:cubicBezTo>
                  <a:pt x="2439800" y="4719993"/>
                  <a:pt x="2431055" y="4666067"/>
                  <a:pt x="2421581" y="4604125"/>
                </a:cubicBezTo>
                <a:cubicBezTo>
                  <a:pt x="2420853" y="4599024"/>
                  <a:pt x="2418211" y="4597156"/>
                  <a:pt x="2414053" y="4597885"/>
                </a:cubicBezTo>
                <a:close/>
                <a:moveTo>
                  <a:pt x="1815093" y="4570148"/>
                </a:moveTo>
                <a:cubicBezTo>
                  <a:pt x="1811631" y="4571514"/>
                  <a:pt x="1809445" y="4576797"/>
                  <a:pt x="1807988" y="4585907"/>
                </a:cubicBezTo>
                <a:cubicBezTo>
                  <a:pt x="1797785" y="4647120"/>
                  <a:pt x="1792684" y="4707605"/>
                  <a:pt x="1786126" y="4768818"/>
                </a:cubicBezTo>
                <a:cubicBezTo>
                  <a:pt x="1784669" y="4787765"/>
                  <a:pt x="1792684" y="4792138"/>
                  <a:pt x="1809445" y="4793595"/>
                </a:cubicBezTo>
                <a:cubicBezTo>
                  <a:pt x="1872117" y="4797239"/>
                  <a:pt x="1974139" y="4799426"/>
                  <a:pt x="1988714" y="4799426"/>
                </a:cubicBezTo>
                <a:cubicBezTo>
                  <a:pt x="1995272" y="4799426"/>
                  <a:pt x="2003288" y="4801612"/>
                  <a:pt x="2006932" y="4795781"/>
                </a:cubicBezTo>
                <a:cubicBezTo>
                  <a:pt x="2011304" y="4788494"/>
                  <a:pt x="2004746" y="4781936"/>
                  <a:pt x="1999645" y="4776106"/>
                </a:cubicBezTo>
                <a:cubicBezTo>
                  <a:pt x="1950091" y="4703962"/>
                  <a:pt x="1892521" y="4639104"/>
                  <a:pt x="1829850" y="4577891"/>
                </a:cubicBezTo>
                <a:cubicBezTo>
                  <a:pt x="1823291" y="4571332"/>
                  <a:pt x="1818554" y="4568781"/>
                  <a:pt x="1815093" y="4570148"/>
                </a:cubicBezTo>
                <a:close/>
                <a:moveTo>
                  <a:pt x="297870" y="4262531"/>
                </a:moveTo>
                <a:cubicBezTo>
                  <a:pt x="290400" y="4258888"/>
                  <a:pt x="282020" y="4259070"/>
                  <a:pt x="272546" y="4263078"/>
                </a:cubicBezTo>
                <a:cubicBezTo>
                  <a:pt x="263802" y="4267450"/>
                  <a:pt x="202588" y="4308987"/>
                  <a:pt x="186556" y="4325020"/>
                </a:cubicBezTo>
                <a:cubicBezTo>
                  <a:pt x="136274" y="4375302"/>
                  <a:pt x="136274" y="4422670"/>
                  <a:pt x="185098" y="4474411"/>
                </a:cubicBezTo>
                <a:cubicBezTo>
                  <a:pt x="206232" y="4496272"/>
                  <a:pt x="220077" y="4499187"/>
                  <a:pt x="246312" y="4484612"/>
                </a:cubicBezTo>
                <a:cubicBezTo>
                  <a:pt x="290036" y="4460564"/>
                  <a:pt x="314813" y="4421942"/>
                  <a:pt x="325744" y="4374574"/>
                </a:cubicBezTo>
                <a:cubicBezTo>
                  <a:pt x="332303" y="4346154"/>
                  <a:pt x="318457" y="4287126"/>
                  <a:pt x="317728" y="4284939"/>
                </a:cubicBezTo>
                <a:cubicBezTo>
                  <a:pt x="311898" y="4273644"/>
                  <a:pt x="305339" y="4266175"/>
                  <a:pt x="297870" y="4262531"/>
                </a:cubicBezTo>
                <a:close/>
                <a:moveTo>
                  <a:pt x="1878675" y="3792316"/>
                </a:moveTo>
                <a:cubicBezTo>
                  <a:pt x="1868472" y="3793045"/>
                  <a:pt x="1864100" y="3798146"/>
                  <a:pt x="1864829" y="3807619"/>
                </a:cubicBezTo>
                <a:cubicBezTo>
                  <a:pt x="1865558" y="3821465"/>
                  <a:pt x="1887419" y="3840412"/>
                  <a:pt x="1901994" y="3839683"/>
                </a:cubicBezTo>
                <a:cubicBezTo>
                  <a:pt x="1910740" y="3839683"/>
                  <a:pt x="1915112" y="3835311"/>
                  <a:pt x="1915112" y="3826566"/>
                </a:cubicBezTo>
                <a:cubicBezTo>
                  <a:pt x="1914383" y="3814906"/>
                  <a:pt x="1889605" y="3792316"/>
                  <a:pt x="1878675" y="3792316"/>
                </a:cubicBezTo>
                <a:close/>
                <a:moveTo>
                  <a:pt x="1356173" y="3689564"/>
                </a:moveTo>
                <a:cubicBezTo>
                  <a:pt x="1344513" y="3688836"/>
                  <a:pt x="1316092" y="3707054"/>
                  <a:pt x="1313906" y="3717985"/>
                </a:cubicBezTo>
                <a:cubicBezTo>
                  <a:pt x="1312449" y="3723815"/>
                  <a:pt x="1314635" y="3727458"/>
                  <a:pt x="1319737" y="3729644"/>
                </a:cubicBezTo>
                <a:cubicBezTo>
                  <a:pt x="1331396" y="3734017"/>
                  <a:pt x="1365646" y="3711426"/>
                  <a:pt x="1364918" y="3696851"/>
                </a:cubicBezTo>
                <a:cubicBezTo>
                  <a:pt x="1364189" y="3693937"/>
                  <a:pt x="1362003" y="3690293"/>
                  <a:pt x="1356173" y="3689564"/>
                </a:cubicBezTo>
                <a:close/>
                <a:moveTo>
                  <a:pt x="886413" y="3674534"/>
                </a:moveTo>
                <a:cubicBezTo>
                  <a:pt x="882314" y="3676265"/>
                  <a:pt x="878488" y="3679362"/>
                  <a:pt x="875209" y="3682276"/>
                </a:cubicBezTo>
                <a:cubicBezTo>
                  <a:pt x="843873" y="3707783"/>
                  <a:pt x="824198" y="3793045"/>
                  <a:pt x="830027" y="3796688"/>
                </a:cubicBezTo>
                <a:cubicBezTo>
                  <a:pt x="838044" y="3801060"/>
                  <a:pt x="843873" y="3795959"/>
                  <a:pt x="848974" y="3790859"/>
                </a:cubicBezTo>
                <a:cubicBezTo>
                  <a:pt x="873023" y="3764624"/>
                  <a:pt x="894156" y="3736204"/>
                  <a:pt x="903629" y="3700495"/>
                </a:cubicBezTo>
                <a:cubicBezTo>
                  <a:pt x="905816" y="3691022"/>
                  <a:pt x="909460" y="3680090"/>
                  <a:pt x="899257" y="3674989"/>
                </a:cubicBezTo>
                <a:cubicBezTo>
                  <a:pt x="894885" y="3672439"/>
                  <a:pt x="890512" y="3672803"/>
                  <a:pt x="886413" y="3674534"/>
                </a:cubicBezTo>
                <a:close/>
                <a:moveTo>
                  <a:pt x="10720691" y="3559748"/>
                </a:moveTo>
                <a:cubicBezTo>
                  <a:pt x="10703929" y="3561934"/>
                  <a:pt x="10687168" y="3562663"/>
                  <a:pt x="10670408" y="3562663"/>
                </a:cubicBezTo>
                <a:cubicBezTo>
                  <a:pt x="10652919" y="3562663"/>
                  <a:pt x="10647088" y="3571408"/>
                  <a:pt x="10647088" y="3588169"/>
                </a:cubicBezTo>
                <a:cubicBezTo>
                  <a:pt x="10649274" y="3640638"/>
                  <a:pt x="10650732" y="3692377"/>
                  <a:pt x="10651461" y="3744847"/>
                </a:cubicBezTo>
                <a:cubicBezTo>
                  <a:pt x="10651461" y="3760150"/>
                  <a:pt x="10658020" y="3765251"/>
                  <a:pt x="10671865" y="3764523"/>
                </a:cubicBezTo>
                <a:cubicBezTo>
                  <a:pt x="10692270" y="3763793"/>
                  <a:pt x="10711946" y="3763065"/>
                  <a:pt x="10732350" y="3763065"/>
                </a:cubicBezTo>
                <a:cubicBezTo>
                  <a:pt x="10747654" y="3763065"/>
                  <a:pt x="10754212" y="3756506"/>
                  <a:pt x="10753484" y="3741203"/>
                </a:cubicBezTo>
                <a:cubicBezTo>
                  <a:pt x="10752755" y="3714969"/>
                  <a:pt x="10748382" y="3613674"/>
                  <a:pt x="10749840" y="3588898"/>
                </a:cubicBezTo>
                <a:cubicBezTo>
                  <a:pt x="10750569" y="3567035"/>
                  <a:pt x="10743282" y="3557562"/>
                  <a:pt x="10720691" y="3559748"/>
                </a:cubicBezTo>
                <a:close/>
                <a:moveTo>
                  <a:pt x="10404420" y="3489790"/>
                </a:moveTo>
                <a:cubicBezTo>
                  <a:pt x="10386931" y="3489790"/>
                  <a:pt x="10378186" y="3494891"/>
                  <a:pt x="10378186" y="3514567"/>
                </a:cubicBezTo>
                <a:cubicBezTo>
                  <a:pt x="10378915" y="3623877"/>
                  <a:pt x="10378186" y="3732458"/>
                  <a:pt x="10378186" y="3841768"/>
                </a:cubicBezTo>
                <a:cubicBezTo>
                  <a:pt x="10378186" y="3858529"/>
                  <a:pt x="10385473" y="3864359"/>
                  <a:pt x="10401506" y="3864359"/>
                </a:cubicBezTo>
                <a:cubicBezTo>
                  <a:pt x="10448144" y="3863630"/>
                  <a:pt x="10495512" y="3863630"/>
                  <a:pt x="10542151" y="3864359"/>
                </a:cubicBezTo>
                <a:cubicBezTo>
                  <a:pt x="10561098" y="3865087"/>
                  <a:pt x="10566927" y="3857800"/>
                  <a:pt x="10566927" y="3838853"/>
                </a:cubicBezTo>
                <a:cubicBezTo>
                  <a:pt x="10566199" y="3784927"/>
                  <a:pt x="10566199" y="3569951"/>
                  <a:pt x="10566927" y="3516753"/>
                </a:cubicBezTo>
                <a:cubicBezTo>
                  <a:pt x="10566927" y="3496349"/>
                  <a:pt x="10559640" y="3489061"/>
                  <a:pt x="10539964" y="3489790"/>
                </a:cubicBezTo>
                <a:cubicBezTo>
                  <a:pt x="10494783" y="3490518"/>
                  <a:pt x="10449601" y="3490518"/>
                  <a:pt x="10404420" y="3489790"/>
                </a:cubicBezTo>
                <a:close/>
                <a:moveTo>
                  <a:pt x="10144262" y="3489790"/>
                </a:moveTo>
                <a:cubicBezTo>
                  <a:pt x="10126044" y="3489790"/>
                  <a:pt x="10120214" y="3497078"/>
                  <a:pt x="10120214" y="3514567"/>
                </a:cubicBezTo>
                <a:cubicBezTo>
                  <a:pt x="10120943" y="3622420"/>
                  <a:pt x="10120943" y="3731001"/>
                  <a:pt x="10120214" y="3838853"/>
                </a:cubicBezTo>
                <a:cubicBezTo>
                  <a:pt x="10120214" y="3857800"/>
                  <a:pt x="10127502" y="3864359"/>
                  <a:pt x="10145721" y="3864359"/>
                </a:cubicBezTo>
                <a:cubicBezTo>
                  <a:pt x="10190901" y="3863630"/>
                  <a:pt x="10236082" y="3862901"/>
                  <a:pt x="10281264" y="3864359"/>
                </a:cubicBezTo>
                <a:cubicBezTo>
                  <a:pt x="10302397" y="3865087"/>
                  <a:pt x="10308956" y="3856343"/>
                  <a:pt x="10308956" y="3835939"/>
                </a:cubicBezTo>
                <a:cubicBezTo>
                  <a:pt x="10308227" y="3782011"/>
                  <a:pt x="10308227" y="3569222"/>
                  <a:pt x="10308956" y="3516025"/>
                </a:cubicBezTo>
                <a:cubicBezTo>
                  <a:pt x="10308956" y="3498535"/>
                  <a:pt x="10304584" y="3489061"/>
                  <a:pt x="10284179" y="3489790"/>
                </a:cubicBezTo>
                <a:cubicBezTo>
                  <a:pt x="10237540" y="3490518"/>
                  <a:pt x="10190173" y="3490518"/>
                  <a:pt x="10144262" y="3489790"/>
                </a:cubicBezTo>
                <a:close/>
                <a:moveTo>
                  <a:pt x="1192937" y="3312080"/>
                </a:moveTo>
                <a:cubicBezTo>
                  <a:pt x="1183463" y="3312080"/>
                  <a:pt x="1179091" y="3318639"/>
                  <a:pt x="1176176" y="3326655"/>
                </a:cubicBezTo>
                <a:cubicBezTo>
                  <a:pt x="1173990" y="3333214"/>
                  <a:pt x="1171803" y="3339043"/>
                  <a:pt x="1171075" y="3345602"/>
                </a:cubicBezTo>
                <a:cubicBezTo>
                  <a:pt x="1164516" y="3383496"/>
                  <a:pt x="1152856" y="3419933"/>
                  <a:pt x="1131723" y="3453455"/>
                </a:cubicBezTo>
                <a:cubicBezTo>
                  <a:pt x="1114962" y="3480418"/>
                  <a:pt x="1070510" y="3594828"/>
                  <a:pt x="1074153" y="3624707"/>
                </a:cubicBezTo>
                <a:cubicBezTo>
                  <a:pt x="1077068" y="3648756"/>
                  <a:pt x="1087271" y="3670617"/>
                  <a:pt x="1112047" y="3675718"/>
                </a:cubicBezTo>
                <a:cubicBezTo>
                  <a:pt x="1139740" y="3680819"/>
                  <a:pt x="1168888" y="3692479"/>
                  <a:pt x="1193666" y="3661143"/>
                </a:cubicBezTo>
                <a:cubicBezTo>
                  <a:pt x="1232289" y="3612319"/>
                  <a:pt x="1240304" y="3556206"/>
                  <a:pt x="1243948" y="3493535"/>
                </a:cubicBezTo>
                <a:cubicBezTo>
                  <a:pt x="1241762" y="3473131"/>
                  <a:pt x="1241762" y="3448353"/>
                  <a:pt x="1237390" y="3423576"/>
                </a:cubicBezTo>
                <a:cubicBezTo>
                  <a:pt x="1231560" y="3390055"/>
                  <a:pt x="1225001" y="3357261"/>
                  <a:pt x="1211155" y="3325927"/>
                </a:cubicBezTo>
                <a:cubicBezTo>
                  <a:pt x="1207511" y="3317910"/>
                  <a:pt x="1202410" y="3312080"/>
                  <a:pt x="1192937" y="3312080"/>
                </a:cubicBezTo>
                <a:close/>
                <a:moveTo>
                  <a:pt x="9864429" y="3204855"/>
                </a:moveTo>
                <a:cubicBezTo>
                  <a:pt x="9847668" y="3204126"/>
                  <a:pt x="9841838" y="3212871"/>
                  <a:pt x="9841838" y="3228175"/>
                </a:cubicBezTo>
                <a:cubicBezTo>
                  <a:pt x="9841838" y="3251494"/>
                  <a:pt x="9841109" y="3274813"/>
                  <a:pt x="9841838" y="3298133"/>
                </a:cubicBezTo>
                <a:cubicBezTo>
                  <a:pt x="9843296" y="3354974"/>
                  <a:pt x="9833822" y="3346959"/>
                  <a:pt x="9889934" y="3347686"/>
                </a:cubicBezTo>
                <a:cubicBezTo>
                  <a:pt x="9897221" y="3347686"/>
                  <a:pt x="9945318" y="3346959"/>
                  <a:pt x="9962079" y="3347686"/>
                </a:cubicBezTo>
                <a:cubicBezTo>
                  <a:pt x="9978111" y="3348415"/>
                  <a:pt x="9985399" y="3341857"/>
                  <a:pt x="9985399" y="3325096"/>
                </a:cubicBezTo>
                <a:cubicBezTo>
                  <a:pt x="9984669" y="3292303"/>
                  <a:pt x="9984669" y="3260238"/>
                  <a:pt x="9986127" y="3228175"/>
                </a:cubicBezTo>
                <a:cubicBezTo>
                  <a:pt x="9986127" y="3212143"/>
                  <a:pt x="9980297" y="3204855"/>
                  <a:pt x="9963536" y="3204855"/>
                </a:cubicBezTo>
                <a:cubicBezTo>
                  <a:pt x="9930744" y="3205583"/>
                  <a:pt x="9897221" y="3205583"/>
                  <a:pt x="9864429" y="3204855"/>
                </a:cubicBezTo>
                <a:close/>
                <a:moveTo>
                  <a:pt x="10878825" y="3132710"/>
                </a:moveTo>
                <a:cubicBezTo>
                  <a:pt x="10864979" y="3131981"/>
                  <a:pt x="10857692" y="3137812"/>
                  <a:pt x="10857692" y="3152386"/>
                </a:cubicBezTo>
                <a:lnTo>
                  <a:pt x="10857692" y="3256595"/>
                </a:lnTo>
                <a:cubicBezTo>
                  <a:pt x="10857692" y="3270441"/>
                  <a:pt x="10863522" y="3276999"/>
                  <a:pt x="10878097" y="3276999"/>
                </a:cubicBezTo>
                <a:lnTo>
                  <a:pt x="10982305" y="3276999"/>
                </a:lnTo>
                <a:cubicBezTo>
                  <a:pt x="10996880" y="3276999"/>
                  <a:pt x="11001981" y="3269712"/>
                  <a:pt x="11001981" y="3255866"/>
                </a:cubicBezTo>
                <a:lnTo>
                  <a:pt x="11001981" y="3161860"/>
                </a:lnTo>
                <a:cubicBezTo>
                  <a:pt x="11001981" y="3132710"/>
                  <a:pt x="11001981" y="3132710"/>
                  <a:pt x="10977933" y="3133439"/>
                </a:cubicBezTo>
                <a:cubicBezTo>
                  <a:pt x="10961173" y="3134167"/>
                  <a:pt x="10895586" y="3133439"/>
                  <a:pt x="10878825" y="3132710"/>
                </a:cubicBezTo>
                <a:close/>
                <a:moveTo>
                  <a:pt x="9581680" y="3011741"/>
                </a:moveTo>
                <a:lnTo>
                  <a:pt x="9372534" y="3052550"/>
                </a:lnTo>
                <a:cubicBezTo>
                  <a:pt x="9350672" y="3056193"/>
                  <a:pt x="9347757" y="3064939"/>
                  <a:pt x="9351400" y="3085343"/>
                </a:cubicBezTo>
                <a:cubicBezTo>
                  <a:pt x="9369619" y="3174249"/>
                  <a:pt x="9429375" y="3482503"/>
                  <a:pt x="9443221" y="3548089"/>
                </a:cubicBezTo>
                <a:cubicBezTo>
                  <a:pt x="9445407" y="3558291"/>
                  <a:pt x="9443949" y="3574323"/>
                  <a:pt x="9463625" y="3572137"/>
                </a:cubicBezTo>
                <a:lnTo>
                  <a:pt x="9690990" y="3526226"/>
                </a:lnTo>
                <a:cubicBezTo>
                  <a:pt x="9706294" y="3523312"/>
                  <a:pt x="9704836" y="3512380"/>
                  <a:pt x="9702649" y="3502178"/>
                </a:cubicBezTo>
                <a:cubicBezTo>
                  <a:pt x="9671315" y="3344043"/>
                  <a:pt x="9639250" y="3185908"/>
                  <a:pt x="9608643" y="3027772"/>
                </a:cubicBezTo>
                <a:cubicBezTo>
                  <a:pt x="9605000" y="3009555"/>
                  <a:pt x="9596255" y="3008825"/>
                  <a:pt x="9581680" y="3011741"/>
                </a:cubicBezTo>
                <a:close/>
                <a:moveTo>
                  <a:pt x="9845482" y="2875468"/>
                </a:moveTo>
                <a:cubicBezTo>
                  <a:pt x="9833822" y="2875468"/>
                  <a:pt x="9827993" y="2882026"/>
                  <a:pt x="9827993" y="2893686"/>
                </a:cubicBezTo>
                <a:cubicBezTo>
                  <a:pt x="9827993" y="2929394"/>
                  <a:pt x="9827993" y="2964373"/>
                  <a:pt x="9827264" y="3000081"/>
                </a:cubicBezTo>
                <a:cubicBezTo>
                  <a:pt x="9827264" y="3011741"/>
                  <a:pt x="9833093" y="3017571"/>
                  <a:pt x="9844752" y="3018299"/>
                </a:cubicBezTo>
                <a:cubicBezTo>
                  <a:pt x="9862971" y="3019029"/>
                  <a:pt x="9933658" y="3023400"/>
                  <a:pt x="9951876" y="3021214"/>
                </a:cubicBezTo>
                <a:cubicBezTo>
                  <a:pt x="9970095" y="3018299"/>
                  <a:pt x="9970095" y="3018299"/>
                  <a:pt x="9970095" y="2993522"/>
                </a:cubicBezTo>
                <a:lnTo>
                  <a:pt x="9970095" y="2895143"/>
                </a:lnTo>
                <a:cubicBezTo>
                  <a:pt x="9970095" y="2882754"/>
                  <a:pt x="9965722" y="2875468"/>
                  <a:pt x="9951876" y="2875468"/>
                </a:cubicBezTo>
                <a:lnTo>
                  <a:pt x="9845482" y="2875468"/>
                </a:lnTo>
                <a:close/>
                <a:moveTo>
                  <a:pt x="1546805" y="2868407"/>
                </a:moveTo>
                <a:cubicBezTo>
                  <a:pt x="1537810" y="2868600"/>
                  <a:pt x="1526332" y="2870832"/>
                  <a:pt x="1512122" y="2874840"/>
                </a:cubicBezTo>
                <a:cubicBezTo>
                  <a:pt x="1429047" y="2897431"/>
                  <a:pt x="1363460" y="2952086"/>
                  <a:pt x="1293502" y="2997267"/>
                </a:cubicBezTo>
                <a:cubicBezTo>
                  <a:pt x="1286944" y="3001639"/>
                  <a:pt x="1284757" y="3008928"/>
                  <a:pt x="1284029" y="3016215"/>
                </a:cubicBezTo>
                <a:cubicBezTo>
                  <a:pt x="1280384" y="3066497"/>
                  <a:pt x="1265082" y="3116051"/>
                  <a:pt x="1265082" y="3165605"/>
                </a:cubicBezTo>
                <a:cubicBezTo>
                  <a:pt x="1259980" y="3218804"/>
                  <a:pt x="1276741" y="3265441"/>
                  <a:pt x="1298603" y="3311352"/>
                </a:cubicBezTo>
                <a:cubicBezTo>
                  <a:pt x="1316821" y="3348517"/>
                  <a:pt x="1336498" y="3384225"/>
                  <a:pt x="1351072" y="3422848"/>
                </a:cubicBezTo>
                <a:cubicBezTo>
                  <a:pt x="1362003" y="3451269"/>
                  <a:pt x="1373663" y="3455641"/>
                  <a:pt x="1401354" y="3443252"/>
                </a:cubicBezTo>
                <a:cubicBezTo>
                  <a:pt x="1447994" y="3422119"/>
                  <a:pt x="1461111" y="3381310"/>
                  <a:pt x="1464026" y="3336128"/>
                </a:cubicBezTo>
                <a:cubicBezTo>
                  <a:pt x="1466941" y="3297506"/>
                  <a:pt x="1466212" y="3258883"/>
                  <a:pt x="1464755" y="3220260"/>
                </a:cubicBezTo>
                <a:cubicBezTo>
                  <a:pt x="1462568" y="3147387"/>
                  <a:pt x="1480058" y="3080343"/>
                  <a:pt x="1523053" y="3019858"/>
                </a:cubicBezTo>
                <a:cubicBezTo>
                  <a:pt x="1542729" y="2992166"/>
                  <a:pt x="1559490" y="2962288"/>
                  <a:pt x="1567506" y="2928766"/>
                </a:cubicBezTo>
                <a:cubicBezTo>
                  <a:pt x="1578437" y="2885590"/>
                  <a:pt x="1573791" y="2867826"/>
                  <a:pt x="1546805" y="2868407"/>
                </a:cubicBezTo>
                <a:close/>
                <a:moveTo>
                  <a:pt x="1884414" y="2822189"/>
                </a:moveTo>
                <a:cubicBezTo>
                  <a:pt x="1879586" y="2822189"/>
                  <a:pt x="1874667" y="2823100"/>
                  <a:pt x="1869930" y="2823829"/>
                </a:cubicBezTo>
                <a:cubicBezTo>
                  <a:pt x="1805073" y="2834031"/>
                  <a:pt x="1740944" y="2846420"/>
                  <a:pt x="1676087" y="2854436"/>
                </a:cubicBezTo>
                <a:cubicBezTo>
                  <a:pt x="1649124" y="2858080"/>
                  <a:pt x="1638922" y="2870468"/>
                  <a:pt x="1635278" y="2895244"/>
                </a:cubicBezTo>
                <a:cubicBezTo>
                  <a:pt x="1627262" y="2953544"/>
                  <a:pt x="1560218" y="3085444"/>
                  <a:pt x="1552203" y="3100019"/>
                </a:cubicBezTo>
                <a:cubicBezTo>
                  <a:pt x="1542000" y="3115324"/>
                  <a:pt x="1538357" y="3132084"/>
                  <a:pt x="1538357" y="3150302"/>
                </a:cubicBezTo>
                <a:cubicBezTo>
                  <a:pt x="1539085" y="3210058"/>
                  <a:pt x="1538357" y="3269814"/>
                  <a:pt x="1539085" y="3329570"/>
                </a:cubicBezTo>
                <a:cubicBezTo>
                  <a:pt x="1539814" y="3349975"/>
                  <a:pt x="1490260" y="3427949"/>
                  <a:pt x="1474956" y="3450539"/>
                </a:cubicBezTo>
                <a:cubicBezTo>
                  <a:pt x="1470584" y="3457098"/>
                  <a:pt x="1466212" y="3465843"/>
                  <a:pt x="1474228" y="3472402"/>
                </a:cubicBezTo>
                <a:cubicBezTo>
                  <a:pt x="1480787" y="3478960"/>
                  <a:pt x="1489531" y="3476045"/>
                  <a:pt x="1496090" y="3470944"/>
                </a:cubicBezTo>
                <a:cubicBezTo>
                  <a:pt x="1505563" y="3462928"/>
                  <a:pt x="1609044" y="3361634"/>
                  <a:pt x="1662241" y="3330299"/>
                </a:cubicBezTo>
                <a:cubicBezTo>
                  <a:pt x="1727098" y="3292405"/>
                  <a:pt x="1967581" y="3116051"/>
                  <a:pt x="2011304" y="3054838"/>
                </a:cubicBezTo>
                <a:cubicBezTo>
                  <a:pt x="2029523" y="3027874"/>
                  <a:pt x="2044097" y="2999455"/>
                  <a:pt x="2045555" y="2972491"/>
                </a:cubicBezTo>
                <a:cubicBezTo>
                  <a:pt x="2045555" y="2941884"/>
                  <a:pt x="2036810" y="2922208"/>
                  <a:pt x="2019321" y="2905447"/>
                </a:cubicBezTo>
                <a:cubicBezTo>
                  <a:pt x="1984342" y="2871196"/>
                  <a:pt x="1938431" y="2852978"/>
                  <a:pt x="1898351" y="2826015"/>
                </a:cubicBezTo>
                <a:cubicBezTo>
                  <a:pt x="1893978" y="2823100"/>
                  <a:pt x="1889241" y="2822189"/>
                  <a:pt x="1884414" y="2822189"/>
                </a:cubicBezTo>
                <a:close/>
                <a:moveTo>
                  <a:pt x="1528883" y="2721079"/>
                </a:moveTo>
                <a:cubicBezTo>
                  <a:pt x="1499734" y="2724721"/>
                  <a:pt x="1471313" y="2733468"/>
                  <a:pt x="1443622" y="2745854"/>
                </a:cubicBezTo>
                <a:cubicBezTo>
                  <a:pt x="1380950" y="2774275"/>
                  <a:pt x="1332124" y="2818728"/>
                  <a:pt x="1292773" y="2874840"/>
                </a:cubicBezTo>
                <a:cubicBezTo>
                  <a:pt x="1286215" y="2884314"/>
                  <a:pt x="1280384" y="2894517"/>
                  <a:pt x="1288401" y="2904718"/>
                </a:cubicBezTo>
                <a:cubicBezTo>
                  <a:pt x="1297145" y="2914921"/>
                  <a:pt x="1308805" y="2914921"/>
                  <a:pt x="1319737" y="2910548"/>
                </a:cubicBezTo>
                <a:cubicBezTo>
                  <a:pt x="1329939" y="2906904"/>
                  <a:pt x="1340870" y="2902532"/>
                  <a:pt x="1349614" y="2895975"/>
                </a:cubicBezTo>
                <a:cubicBezTo>
                  <a:pt x="1368561" y="2882128"/>
                  <a:pt x="1388237" y="2869010"/>
                  <a:pt x="1404269" y="2852249"/>
                </a:cubicBezTo>
                <a:cubicBezTo>
                  <a:pt x="1434148" y="2822371"/>
                  <a:pt x="1466212" y="2800509"/>
                  <a:pt x="1510664" y="2796866"/>
                </a:cubicBezTo>
                <a:cubicBezTo>
                  <a:pt x="1541271" y="2794680"/>
                  <a:pt x="1553660" y="2775733"/>
                  <a:pt x="1553660" y="2745126"/>
                </a:cubicBezTo>
                <a:cubicBezTo>
                  <a:pt x="1554389" y="2728365"/>
                  <a:pt x="1546372" y="2719620"/>
                  <a:pt x="1528883" y="2721079"/>
                </a:cubicBezTo>
                <a:close/>
                <a:moveTo>
                  <a:pt x="11474200" y="2702757"/>
                </a:moveTo>
                <a:cubicBezTo>
                  <a:pt x="11418088" y="2702757"/>
                  <a:pt x="11372177" y="2748668"/>
                  <a:pt x="11372177" y="2804780"/>
                </a:cubicBezTo>
                <a:cubicBezTo>
                  <a:pt x="11372907" y="2859435"/>
                  <a:pt x="11418088" y="2904617"/>
                  <a:pt x="11473471" y="2904617"/>
                </a:cubicBezTo>
                <a:cubicBezTo>
                  <a:pt x="11530312" y="2905345"/>
                  <a:pt x="11574766" y="2860164"/>
                  <a:pt x="11574766" y="2803323"/>
                </a:cubicBezTo>
                <a:cubicBezTo>
                  <a:pt x="11574037" y="2747939"/>
                  <a:pt x="11529585" y="2702757"/>
                  <a:pt x="11474200" y="2702757"/>
                </a:cubicBezTo>
                <a:close/>
                <a:moveTo>
                  <a:pt x="8981933" y="2559197"/>
                </a:moveTo>
                <a:cubicBezTo>
                  <a:pt x="8960799" y="2559927"/>
                  <a:pt x="8940395" y="2559927"/>
                  <a:pt x="8919262" y="2560654"/>
                </a:cubicBezTo>
                <a:cubicBezTo>
                  <a:pt x="8906145" y="2560654"/>
                  <a:pt x="8901044" y="2567213"/>
                  <a:pt x="8901044" y="2580331"/>
                </a:cubicBezTo>
                <a:cubicBezTo>
                  <a:pt x="8901772" y="2606565"/>
                  <a:pt x="8906145" y="2713689"/>
                  <a:pt x="8906145" y="2742109"/>
                </a:cubicBezTo>
                <a:cubicBezTo>
                  <a:pt x="8905416" y="2757413"/>
                  <a:pt x="8911246" y="2764700"/>
                  <a:pt x="8927277" y="2763972"/>
                </a:cubicBezTo>
                <a:cubicBezTo>
                  <a:pt x="8948410" y="2762514"/>
                  <a:pt x="8968816" y="2761785"/>
                  <a:pt x="8989949" y="2761057"/>
                </a:cubicBezTo>
                <a:cubicBezTo>
                  <a:pt x="9003066" y="2760327"/>
                  <a:pt x="9007439" y="2753769"/>
                  <a:pt x="9008167" y="2740651"/>
                </a:cubicBezTo>
                <a:cubicBezTo>
                  <a:pt x="9005982" y="2686726"/>
                  <a:pt x="9004524" y="2632799"/>
                  <a:pt x="9003066" y="2578873"/>
                </a:cubicBezTo>
                <a:cubicBezTo>
                  <a:pt x="9002338" y="2565027"/>
                  <a:pt x="8995778" y="2558468"/>
                  <a:pt x="8981933" y="2559197"/>
                </a:cubicBezTo>
                <a:close/>
                <a:moveTo>
                  <a:pt x="3409015" y="2549188"/>
                </a:moveTo>
                <a:cubicBezTo>
                  <a:pt x="3405918" y="2549643"/>
                  <a:pt x="3403550" y="2553104"/>
                  <a:pt x="3401728" y="2560756"/>
                </a:cubicBezTo>
                <a:cubicBezTo>
                  <a:pt x="3386424" y="2629257"/>
                  <a:pt x="3406829" y="2687556"/>
                  <a:pt x="3453468" y="2735652"/>
                </a:cubicBezTo>
                <a:cubicBezTo>
                  <a:pt x="3495006" y="2778647"/>
                  <a:pt x="3546017" y="2833302"/>
                  <a:pt x="3614518" y="2877027"/>
                </a:cubicBezTo>
                <a:cubicBezTo>
                  <a:pt x="3696136" y="2928039"/>
                  <a:pt x="3878320" y="2952086"/>
                  <a:pt x="3986172" y="2928766"/>
                </a:cubicBezTo>
                <a:cubicBezTo>
                  <a:pt x="4055402" y="2913463"/>
                  <a:pt x="4112971" y="2899617"/>
                  <a:pt x="4190217" y="2834031"/>
                </a:cubicBezTo>
                <a:cubicBezTo>
                  <a:pt x="4250702" y="2782291"/>
                  <a:pt x="4276208" y="2697759"/>
                  <a:pt x="4308273" y="2623427"/>
                </a:cubicBezTo>
                <a:cubicBezTo>
                  <a:pt x="4311916" y="2615411"/>
                  <a:pt x="4314831" y="2605937"/>
                  <a:pt x="4306086" y="2599379"/>
                </a:cubicBezTo>
                <a:cubicBezTo>
                  <a:pt x="4296612" y="2592092"/>
                  <a:pt x="4289325" y="2600108"/>
                  <a:pt x="4285681" y="2605937"/>
                </a:cubicBezTo>
                <a:cubicBezTo>
                  <a:pt x="4225197" y="2713790"/>
                  <a:pt x="4123174" y="2781562"/>
                  <a:pt x="4079450" y="2792495"/>
                </a:cubicBezTo>
                <a:cubicBezTo>
                  <a:pt x="4066333" y="2795410"/>
                  <a:pt x="4060503" y="2799781"/>
                  <a:pt x="4052486" y="2789579"/>
                </a:cubicBezTo>
                <a:cubicBezTo>
                  <a:pt x="4047386" y="2783021"/>
                  <a:pt x="4043014" y="2776462"/>
                  <a:pt x="4038641" y="2769903"/>
                </a:cubicBezTo>
                <a:cubicBezTo>
                  <a:pt x="4016779" y="2737839"/>
                  <a:pt x="4014593" y="2734924"/>
                  <a:pt x="3975970" y="2742939"/>
                </a:cubicBezTo>
                <a:cubicBezTo>
                  <a:pt x="3951922" y="2748040"/>
                  <a:pt x="3916213" y="2778647"/>
                  <a:pt x="3891436" y="2765530"/>
                </a:cubicBezTo>
                <a:cubicBezTo>
                  <a:pt x="3859372" y="2748040"/>
                  <a:pt x="3837510" y="2722535"/>
                  <a:pt x="3802531" y="2733468"/>
                </a:cubicBezTo>
                <a:cubicBezTo>
                  <a:pt x="3788685" y="2737839"/>
                  <a:pt x="3733301" y="2760429"/>
                  <a:pt x="3726743" y="2777190"/>
                </a:cubicBezTo>
                <a:cubicBezTo>
                  <a:pt x="3712897" y="2810712"/>
                  <a:pt x="3710711" y="2810712"/>
                  <a:pt x="3676460" y="2799052"/>
                </a:cubicBezTo>
                <a:cubicBezTo>
                  <a:pt x="3664801" y="2795410"/>
                  <a:pt x="3649497" y="2787393"/>
                  <a:pt x="3648039" y="2775733"/>
                </a:cubicBezTo>
                <a:cubicBezTo>
                  <a:pt x="3646583" y="2758972"/>
                  <a:pt x="3651683" y="2742939"/>
                  <a:pt x="3652412" y="2726179"/>
                </a:cubicBezTo>
                <a:cubicBezTo>
                  <a:pt x="3655327" y="2681726"/>
                  <a:pt x="3654598" y="2672982"/>
                  <a:pt x="3634194" y="2665694"/>
                </a:cubicBezTo>
                <a:cubicBezTo>
                  <a:pt x="3632737" y="2664965"/>
                  <a:pt x="3590469" y="2642374"/>
                  <a:pt x="3589012" y="2641645"/>
                </a:cubicBezTo>
                <a:cubicBezTo>
                  <a:pt x="3573708" y="2632901"/>
                  <a:pt x="3567879" y="2639459"/>
                  <a:pt x="3564964" y="2654763"/>
                </a:cubicBezTo>
                <a:cubicBezTo>
                  <a:pt x="3561321" y="2674438"/>
                  <a:pt x="3557676" y="2694114"/>
                  <a:pt x="3553304" y="2713790"/>
                </a:cubicBezTo>
                <a:cubicBezTo>
                  <a:pt x="3551847" y="2720349"/>
                  <a:pt x="3551847" y="2729093"/>
                  <a:pt x="3541645" y="2729093"/>
                </a:cubicBezTo>
                <a:cubicBezTo>
                  <a:pt x="3532171" y="2729093"/>
                  <a:pt x="3524155" y="2726179"/>
                  <a:pt x="3521239" y="2715977"/>
                </a:cubicBezTo>
                <a:cubicBezTo>
                  <a:pt x="3519783" y="2711605"/>
                  <a:pt x="3517596" y="2706503"/>
                  <a:pt x="3516867" y="2702131"/>
                </a:cubicBezTo>
                <a:cubicBezTo>
                  <a:pt x="3504480" y="2640188"/>
                  <a:pt x="3465856" y="2595736"/>
                  <a:pt x="3420675" y="2555657"/>
                </a:cubicBezTo>
                <a:cubicBezTo>
                  <a:pt x="3415938" y="2551283"/>
                  <a:pt x="3412112" y="2548732"/>
                  <a:pt x="3409015" y="2549188"/>
                </a:cubicBezTo>
                <a:close/>
                <a:moveTo>
                  <a:pt x="2042640" y="2511931"/>
                </a:moveTo>
                <a:cubicBezTo>
                  <a:pt x="2012033" y="2518490"/>
                  <a:pt x="1982884" y="2528692"/>
                  <a:pt x="1954463" y="2540353"/>
                </a:cubicBezTo>
                <a:cubicBezTo>
                  <a:pt x="1942074" y="2546910"/>
                  <a:pt x="1928958" y="2553469"/>
                  <a:pt x="1916569" y="2560028"/>
                </a:cubicBezTo>
                <a:cubicBezTo>
                  <a:pt x="1899808" y="2568772"/>
                  <a:pt x="1883776" y="2578976"/>
                  <a:pt x="1867744" y="2589177"/>
                </a:cubicBezTo>
                <a:cubicBezTo>
                  <a:pt x="1866286" y="2590635"/>
                  <a:pt x="1864100" y="2592092"/>
                  <a:pt x="1862643" y="2593549"/>
                </a:cubicBezTo>
                <a:cubicBezTo>
                  <a:pt x="1851712" y="2605210"/>
                  <a:pt x="1838595" y="2608125"/>
                  <a:pt x="1823291" y="2603751"/>
                </a:cubicBezTo>
                <a:cubicBezTo>
                  <a:pt x="1809445" y="2599379"/>
                  <a:pt x="1794870" y="2598651"/>
                  <a:pt x="1780296" y="2597193"/>
                </a:cubicBezTo>
                <a:cubicBezTo>
                  <a:pt x="1740215" y="2593549"/>
                  <a:pt x="1699407" y="2592821"/>
                  <a:pt x="1664427" y="2618326"/>
                </a:cubicBezTo>
                <a:cubicBezTo>
                  <a:pt x="1669528" y="2653305"/>
                  <a:pt x="1653496" y="2677353"/>
                  <a:pt x="1625076" y="2695571"/>
                </a:cubicBezTo>
                <a:cubicBezTo>
                  <a:pt x="1619245" y="2699945"/>
                  <a:pt x="1616331" y="2706503"/>
                  <a:pt x="1615602" y="2715248"/>
                </a:cubicBezTo>
                <a:cubicBezTo>
                  <a:pt x="1617059" y="2740025"/>
                  <a:pt x="1637464" y="2766988"/>
                  <a:pt x="1662241" y="2774275"/>
                </a:cubicBezTo>
                <a:cubicBezTo>
                  <a:pt x="1682646" y="2780105"/>
                  <a:pt x="1703050" y="2782291"/>
                  <a:pt x="1724183" y="2779376"/>
                </a:cubicBezTo>
                <a:cubicBezTo>
                  <a:pt x="1763535" y="2774275"/>
                  <a:pt x="1802158" y="2764073"/>
                  <a:pt x="1838595" y="2748769"/>
                </a:cubicBezTo>
                <a:cubicBezTo>
                  <a:pt x="1876489" y="2733468"/>
                  <a:pt x="1907824" y="2741482"/>
                  <a:pt x="1937702" y="2765530"/>
                </a:cubicBezTo>
                <a:cubicBezTo>
                  <a:pt x="1955921" y="2780105"/>
                  <a:pt x="1973410" y="2796137"/>
                  <a:pt x="1992357" y="2809983"/>
                </a:cubicBezTo>
                <a:cubicBezTo>
                  <a:pt x="2020049" y="2829659"/>
                  <a:pt x="2027336" y="2826015"/>
                  <a:pt x="2029523" y="2792495"/>
                </a:cubicBezTo>
                <a:cubicBezTo>
                  <a:pt x="2034624" y="2708690"/>
                  <a:pt x="2036082" y="2624885"/>
                  <a:pt x="2063773" y="2543995"/>
                </a:cubicBezTo>
                <a:cubicBezTo>
                  <a:pt x="2069603" y="2527234"/>
                  <a:pt x="2063773" y="2513388"/>
                  <a:pt x="2042640" y="2511931"/>
                </a:cubicBezTo>
                <a:close/>
                <a:moveTo>
                  <a:pt x="9984579" y="2459452"/>
                </a:moveTo>
                <a:cubicBezTo>
                  <a:pt x="9975743" y="2458269"/>
                  <a:pt x="9958800" y="2460818"/>
                  <a:pt x="9924914" y="2465919"/>
                </a:cubicBezTo>
                <a:cubicBezTo>
                  <a:pt x="9901594" y="2469563"/>
                  <a:pt x="9895764" y="2482681"/>
                  <a:pt x="9899407" y="2503085"/>
                </a:cubicBezTo>
                <a:cubicBezTo>
                  <a:pt x="9905967" y="2535878"/>
                  <a:pt x="9912526" y="2569401"/>
                  <a:pt x="9919813" y="2602193"/>
                </a:cubicBezTo>
                <a:cubicBezTo>
                  <a:pt x="9933658" y="2666322"/>
                  <a:pt x="9934388" y="2665592"/>
                  <a:pt x="9998516" y="2656848"/>
                </a:cubicBezTo>
                <a:cubicBezTo>
                  <a:pt x="10020377" y="2653933"/>
                  <a:pt x="10029123" y="2644459"/>
                  <a:pt x="10026208" y="2625512"/>
                </a:cubicBezTo>
                <a:cubicBezTo>
                  <a:pt x="10023292" y="2583246"/>
                  <a:pt x="10002888" y="2514745"/>
                  <a:pt x="9995601" y="2475393"/>
                </a:cubicBezTo>
                <a:cubicBezTo>
                  <a:pt x="9994144" y="2465555"/>
                  <a:pt x="9993415" y="2460636"/>
                  <a:pt x="9984579" y="2459452"/>
                </a:cubicBezTo>
                <a:close/>
                <a:moveTo>
                  <a:pt x="10125497" y="2441495"/>
                </a:moveTo>
                <a:cubicBezTo>
                  <a:pt x="10117755" y="2441780"/>
                  <a:pt x="10107826" y="2443329"/>
                  <a:pt x="10094709" y="2445515"/>
                </a:cubicBezTo>
                <a:cubicBezTo>
                  <a:pt x="10041511" y="2454259"/>
                  <a:pt x="10034224" y="2441143"/>
                  <a:pt x="10042969" y="2505271"/>
                </a:cubicBezTo>
                <a:cubicBezTo>
                  <a:pt x="10048070" y="2543165"/>
                  <a:pt x="10057543" y="2565756"/>
                  <a:pt x="10065559" y="2602921"/>
                </a:cubicBezTo>
                <a:cubicBezTo>
                  <a:pt x="10069932" y="2621140"/>
                  <a:pt x="10080863" y="2637901"/>
                  <a:pt x="10099081" y="2632070"/>
                </a:cubicBezTo>
                <a:cubicBezTo>
                  <a:pt x="10120214" y="2625512"/>
                  <a:pt x="10131874" y="2622597"/>
                  <a:pt x="10153736" y="2618225"/>
                </a:cubicBezTo>
                <a:cubicBezTo>
                  <a:pt x="10174869" y="2613852"/>
                  <a:pt x="10180699" y="2602921"/>
                  <a:pt x="10179241" y="2582517"/>
                </a:cubicBezTo>
                <a:cubicBezTo>
                  <a:pt x="10177055" y="2551181"/>
                  <a:pt x="10171954" y="2519845"/>
                  <a:pt x="10163209" y="2489967"/>
                </a:cubicBezTo>
                <a:cubicBezTo>
                  <a:pt x="10152278" y="2451163"/>
                  <a:pt x="10148725" y="2440641"/>
                  <a:pt x="10125497" y="2441495"/>
                </a:cubicBezTo>
                <a:close/>
                <a:moveTo>
                  <a:pt x="3853542" y="2423755"/>
                </a:moveTo>
                <a:cubicBezTo>
                  <a:pt x="3846256" y="2423755"/>
                  <a:pt x="3844069" y="2433958"/>
                  <a:pt x="3840425" y="2439788"/>
                </a:cubicBezTo>
                <a:cubicBezTo>
                  <a:pt x="3811276" y="2492984"/>
                  <a:pt x="3777754" y="2565857"/>
                  <a:pt x="3709982" y="2608125"/>
                </a:cubicBezTo>
                <a:cubicBezTo>
                  <a:pt x="3704881" y="2611768"/>
                  <a:pt x="3695407" y="2610310"/>
                  <a:pt x="3694678" y="2618326"/>
                </a:cubicBezTo>
                <a:cubicBezTo>
                  <a:pt x="3693950" y="2625613"/>
                  <a:pt x="3702695" y="2627800"/>
                  <a:pt x="3707796" y="2630715"/>
                </a:cubicBezTo>
                <a:cubicBezTo>
                  <a:pt x="3759536" y="2662050"/>
                  <a:pt x="3817106" y="2670067"/>
                  <a:pt x="3892165" y="2667151"/>
                </a:cubicBezTo>
                <a:cubicBezTo>
                  <a:pt x="3921315" y="2670067"/>
                  <a:pt x="3962852" y="2659135"/>
                  <a:pt x="4002932" y="2639459"/>
                </a:cubicBezTo>
                <a:cubicBezTo>
                  <a:pt x="4021151" y="2630715"/>
                  <a:pt x="4024067" y="2625613"/>
                  <a:pt x="4005848" y="2613225"/>
                </a:cubicBezTo>
                <a:cubicBezTo>
                  <a:pt x="3935161" y="2565857"/>
                  <a:pt x="3884150" y="2484240"/>
                  <a:pt x="3866660" y="2441972"/>
                </a:cubicBezTo>
                <a:cubicBezTo>
                  <a:pt x="3864474" y="2434685"/>
                  <a:pt x="3863015" y="2423755"/>
                  <a:pt x="3853542" y="2423755"/>
                </a:cubicBezTo>
                <a:close/>
                <a:moveTo>
                  <a:pt x="11531041" y="2414909"/>
                </a:moveTo>
                <a:cubicBezTo>
                  <a:pt x="11509908" y="2416365"/>
                  <a:pt x="11489504" y="2416365"/>
                  <a:pt x="11468371" y="2417094"/>
                </a:cubicBezTo>
                <a:cubicBezTo>
                  <a:pt x="11454524" y="2417822"/>
                  <a:pt x="11447966" y="2423654"/>
                  <a:pt x="11448694" y="2438956"/>
                </a:cubicBezTo>
                <a:cubicBezTo>
                  <a:pt x="11449424" y="2464462"/>
                  <a:pt x="11454524" y="2569401"/>
                  <a:pt x="11453796" y="2595635"/>
                </a:cubicBezTo>
                <a:cubicBezTo>
                  <a:pt x="11453796" y="2612395"/>
                  <a:pt x="11459625" y="2621140"/>
                  <a:pt x="11477844" y="2619682"/>
                </a:cubicBezTo>
                <a:cubicBezTo>
                  <a:pt x="11496062" y="2618225"/>
                  <a:pt x="11515010" y="2618225"/>
                  <a:pt x="11533228" y="2618225"/>
                </a:cubicBezTo>
                <a:cubicBezTo>
                  <a:pt x="11549260" y="2618225"/>
                  <a:pt x="11556547" y="2611666"/>
                  <a:pt x="11555819" y="2594905"/>
                </a:cubicBezTo>
                <a:cubicBezTo>
                  <a:pt x="11553632" y="2541707"/>
                  <a:pt x="11552175" y="2488511"/>
                  <a:pt x="11550717" y="2435312"/>
                </a:cubicBezTo>
                <a:cubicBezTo>
                  <a:pt x="11549988" y="2422196"/>
                  <a:pt x="11546345" y="2414180"/>
                  <a:pt x="11531041" y="2414909"/>
                </a:cubicBezTo>
                <a:close/>
                <a:moveTo>
                  <a:pt x="150848" y="2392054"/>
                </a:moveTo>
                <a:cubicBezTo>
                  <a:pt x="145929" y="2390780"/>
                  <a:pt x="140646" y="2393147"/>
                  <a:pt x="137002" y="2399706"/>
                </a:cubicBezTo>
                <a:cubicBezTo>
                  <a:pt x="117327" y="2433958"/>
                  <a:pt x="102752" y="2471122"/>
                  <a:pt x="114411" y="2511931"/>
                </a:cubicBezTo>
                <a:cubicBezTo>
                  <a:pt x="120241" y="2532335"/>
                  <a:pt x="137002" y="2535980"/>
                  <a:pt x="153035" y="2522134"/>
                </a:cubicBezTo>
                <a:cubicBezTo>
                  <a:pt x="169066" y="2508287"/>
                  <a:pt x="174168" y="2490069"/>
                  <a:pt x="172710" y="2471852"/>
                </a:cubicBezTo>
                <a:cubicBezTo>
                  <a:pt x="173439" y="2448532"/>
                  <a:pt x="168337" y="2427399"/>
                  <a:pt x="162508" y="2406264"/>
                </a:cubicBezTo>
                <a:cubicBezTo>
                  <a:pt x="160322" y="2398248"/>
                  <a:pt x="155767" y="2393329"/>
                  <a:pt x="150848" y="2392054"/>
                </a:cubicBezTo>
                <a:close/>
                <a:moveTo>
                  <a:pt x="244035" y="2347329"/>
                </a:moveTo>
                <a:cubicBezTo>
                  <a:pt x="236110" y="2345598"/>
                  <a:pt x="226272" y="2350517"/>
                  <a:pt x="214977" y="2361812"/>
                </a:cubicBezTo>
                <a:cubicBezTo>
                  <a:pt x="205503" y="2372014"/>
                  <a:pt x="200402" y="2382945"/>
                  <a:pt x="200402" y="2396791"/>
                </a:cubicBezTo>
                <a:cubicBezTo>
                  <a:pt x="200402" y="2412824"/>
                  <a:pt x="198216" y="2430314"/>
                  <a:pt x="203317" y="2444887"/>
                </a:cubicBezTo>
                <a:cubicBezTo>
                  <a:pt x="215705" y="2483510"/>
                  <a:pt x="204045" y="2511931"/>
                  <a:pt x="175625" y="2539623"/>
                </a:cubicBezTo>
                <a:cubicBezTo>
                  <a:pt x="142832" y="2572417"/>
                  <a:pt x="148662" y="2609582"/>
                  <a:pt x="186556" y="2637274"/>
                </a:cubicBezTo>
                <a:cubicBezTo>
                  <a:pt x="228094" y="2667880"/>
                  <a:pt x="265988" y="2651848"/>
                  <a:pt x="274732" y="2601565"/>
                </a:cubicBezTo>
                <a:cubicBezTo>
                  <a:pt x="279105" y="2578246"/>
                  <a:pt x="278377" y="2554927"/>
                  <a:pt x="279105" y="2530879"/>
                </a:cubicBezTo>
                <a:cubicBezTo>
                  <a:pt x="277647" y="2477680"/>
                  <a:pt x="273275" y="2424484"/>
                  <a:pt x="261616" y="2372743"/>
                </a:cubicBezTo>
                <a:cubicBezTo>
                  <a:pt x="257972" y="2357440"/>
                  <a:pt x="251960" y="2349059"/>
                  <a:pt x="244035" y="2347329"/>
                </a:cubicBezTo>
                <a:close/>
                <a:moveTo>
                  <a:pt x="826475" y="2315356"/>
                </a:moveTo>
                <a:cubicBezTo>
                  <a:pt x="821101" y="2314627"/>
                  <a:pt x="815089" y="2317360"/>
                  <a:pt x="809623" y="2323189"/>
                </a:cubicBezTo>
                <a:cubicBezTo>
                  <a:pt x="799421" y="2334120"/>
                  <a:pt x="791405" y="2347238"/>
                  <a:pt x="782660" y="2359627"/>
                </a:cubicBezTo>
                <a:cubicBezTo>
                  <a:pt x="768085" y="2371285"/>
                  <a:pt x="758611" y="2387317"/>
                  <a:pt x="746952" y="2401892"/>
                </a:cubicBezTo>
                <a:cubicBezTo>
                  <a:pt x="666791" y="2500272"/>
                  <a:pt x="581529" y="2592821"/>
                  <a:pt x="470762" y="2656949"/>
                </a:cubicBezTo>
                <a:cubicBezTo>
                  <a:pt x="443799" y="2672982"/>
                  <a:pt x="430682" y="2692657"/>
                  <a:pt x="424123" y="2722535"/>
                </a:cubicBezTo>
                <a:cubicBezTo>
                  <a:pt x="400075" y="2833302"/>
                  <a:pt x="402261" y="2944799"/>
                  <a:pt x="412463" y="3055566"/>
                </a:cubicBezTo>
                <a:cubicBezTo>
                  <a:pt x="419750" y="3134269"/>
                  <a:pt x="415378" y="3210058"/>
                  <a:pt x="383314" y="3282931"/>
                </a:cubicBezTo>
                <a:cubicBezTo>
                  <a:pt x="369468" y="3313538"/>
                  <a:pt x="357808" y="3345602"/>
                  <a:pt x="346877" y="3377666"/>
                </a:cubicBezTo>
                <a:cubicBezTo>
                  <a:pt x="317728" y="3461471"/>
                  <a:pt x="318457" y="3543818"/>
                  <a:pt x="356351" y="3625435"/>
                </a:cubicBezTo>
                <a:cubicBezTo>
                  <a:pt x="373112" y="3663329"/>
                  <a:pt x="393516" y="3699766"/>
                  <a:pt x="419022" y="3731831"/>
                </a:cubicBezTo>
                <a:cubicBezTo>
                  <a:pt x="465661" y="3792316"/>
                  <a:pt x="494810" y="3858630"/>
                  <a:pt x="502826" y="3934419"/>
                </a:cubicBezTo>
                <a:cubicBezTo>
                  <a:pt x="505741" y="3965025"/>
                  <a:pt x="529061" y="3978871"/>
                  <a:pt x="549466" y="3996361"/>
                </a:cubicBezTo>
                <a:cubicBezTo>
                  <a:pt x="564769" y="4009478"/>
                  <a:pt x="578614" y="3996361"/>
                  <a:pt x="593189" y="3994904"/>
                </a:cubicBezTo>
                <a:cubicBezTo>
                  <a:pt x="596833" y="3994175"/>
                  <a:pt x="618695" y="3989803"/>
                  <a:pt x="621610" y="3999276"/>
                </a:cubicBezTo>
                <a:cubicBezTo>
                  <a:pt x="623796" y="4006564"/>
                  <a:pt x="571327" y="4034984"/>
                  <a:pt x="555295" y="4051745"/>
                </a:cubicBezTo>
                <a:cubicBezTo>
                  <a:pt x="533433" y="4065591"/>
                  <a:pt x="535619" y="4089639"/>
                  <a:pt x="529790" y="4110772"/>
                </a:cubicBezTo>
                <a:cubicBezTo>
                  <a:pt x="518858" y="4153768"/>
                  <a:pt x="529061" y="4244859"/>
                  <a:pt x="531247" y="4247045"/>
                </a:cubicBezTo>
                <a:cubicBezTo>
                  <a:pt x="539992" y="4250689"/>
                  <a:pt x="547279" y="4247045"/>
                  <a:pt x="553838" y="4241945"/>
                </a:cubicBezTo>
                <a:cubicBezTo>
                  <a:pt x="571327" y="4228827"/>
                  <a:pt x="722904" y="4082352"/>
                  <a:pt x="755697" y="4003649"/>
                </a:cubicBezTo>
                <a:cubicBezTo>
                  <a:pt x="766628" y="3977414"/>
                  <a:pt x="765171" y="3951180"/>
                  <a:pt x="754239" y="3925674"/>
                </a:cubicBezTo>
                <a:cubicBezTo>
                  <a:pt x="746952" y="3906727"/>
                  <a:pt x="738936" y="3887780"/>
                  <a:pt x="730920" y="3869561"/>
                </a:cubicBezTo>
                <a:cubicBezTo>
                  <a:pt x="704685" y="3808347"/>
                  <a:pt x="711973" y="3750778"/>
                  <a:pt x="750596" y="3697580"/>
                </a:cubicBezTo>
                <a:cubicBezTo>
                  <a:pt x="768814" y="3672803"/>
                  <a:pt x="789947" y="3649483"/>
                  <a:pt x="803793" y="3622521"/>
                </a:cubicBezTo>
                <a:cubicBezTo>
                  <a:pt x="819097" y="3593372"/>
                  <a:pt x="840959" y="3583898"/>
                  <a:pt x="871566" y="3581712"/>
                </a:cubicBezTo>
                <a:cubicBezTo>
                  <a:pt x="926949" y="3578068"/>
                  <a:pt x="930593" y="3573695"/>
                  <a:pt x="937151" y="3517583"/>
                </a:cubicBezTo>
                <a:cubicBezTo>
                  <a:pt x="937880" y="3511025"/>
                  <a:pt x="948082" y="3443252"/>
                  <a:pt x="964843" y="3419204"/>
                </a:cubicBezTo>
                <a:cubicBezTo>
                  <a:pt x="983790" y="3392241"/>
                  <a:pt x="1000551" y="3363092"/>
                  <a:pt x="1020956" y="3337586"/>
                </a:cubicBezTo>
                <a:cubicBezTo>
                  <a:pt x="1066866" y="3280745"/>
                  <a:pt x="1075611" y="3215158"/>
                  <a:pt x="1067595" y="3145930"/>
                </a:cubicBezTo>
                <a:cubicBezTo>
                  <a:pt x="1064679" y="3119695"/>
                  <a:pt x="1061036" y="3094189"/>
                  <a:pt x="1053749" y="3069412"/>
                </a:cubicBezTo>
                <a:cubicBezTo>
                  <a:pt x="1028243" y="2982692"/>
                  <a:pt x="1017312" y="2895244"/>
                  <a:pt x="1039903" y="2804881"/>
                </a:cubicBezTo>
                <a:cubicBezTo>
                  <a:pt x="1054478" y="2748040"/>
                  <a:pt x="1044275" y="2695571"/>
                  <a:pt x="1006381" y="2647476"/>
                </a:cubicBezTo>
                <a:cubicBezTo>
                  <a:pt x="975774" y="2608125"/>
                  <a:pt x="950997" y="2564400"/>
                  <a:pt x="927678" y="2519948"/>
                </a:cubicBezTo>
                <a:cubicBezTo>
                  <a:pt x="908731" y="2484968"/>
                  <a:pt x="889784" y="2449260"/>
                  <a:pt x="870837" y="2413554"/>
                </a:cubicBezTo>
                <a:cubicBezTo>
                  <a:pt x="860634" y="2385132"/>
                  <a:pt x="850432" y="2356710"/>
                  <a:pt x="839501" y="2328290"/>
                </a:cubicBezTo>
                <a:cubicBezTo>
                  <a:pt x="836586" y="2320275"/>
                  <a:pt x="831850" y="2316084"/>
                  <a:pt x="826475" y="2315356"/>
                </a:cubicBezTo>
                <a:close/>
                <a:moveTo>
                  <a:pt x="8911246" y="2273533"/>
                </a:moveTo>
                <a:cubicBezTo>
                  <a:pt x="8854404" y="2273533"/>
                  <a:pt x="8809952" y="2319444"/>
                  <a:pt x="8810680" y="2376286"/>
                </a:cubicBezTo>
                <a:cubicBezTo>
                  <a:pt x="8811409" y="2431669"/>
                  <a:pt x="8855862" y="2475393"/>
                  <a:pt x="8911974" y="2475393"/>
                </a:cubicBezTo>
                <a:cubicBezTo>
                  <a:pt x="8968087" y="2475393"/>
                  <a:pt x="9013997" y="2428754"/>
                  <a:pt x="9013268" y="2372642"/>
                </a:cubicBezTo>
                <a:cubicBezTo>
                  <a:pt x="9011811" y="2317259"/>
                  <a:pt x="8966629" y="2273533"/>
                  <a:pt x="8911246" y="2273533"/>
                </a:cubicBezTo>
                <a:close/>
                <a:moveTo>
                  <a:pt x="3668171" y="2223354"/>
                </a:moveTo>
                <a:cubicBezTo>
                  <a:pt x="3664618" y="2222624"/>
                  <a:pt x="3660064" y="2225174"/>
                  <a:pt x="3653870" y="2229911"/>
                </a:cubicBezTo>
                <a:cubicBezTo>
                  <a:pt x="3561321" y="2300598"/>
                  <a:pt x="3408286" y="2484968"/>
                  <a:pt x="3410472" y="2490069"/>
                </a:cubicBezTo>
                <a:cubicBezTo>
                  <a:pt x="3413388" y="2495899"/>
                  <a:pt x="3419946" y="2495899"/>
                  <a:pt x="3425776" y="2495899"/>
                </a:cubicBezTo>
                <a:cubicBezTo>
                  <a:pt x="3432335" y="2495899"/>
                  <a:pt x="3676460" y="2472579"/>
                  <a:pt x="3694678" y="2473308"/>
                </a:cubicBezTo>
                <a:cubicBezTo>
                  <a:pt x="3726014" y="2474766"/>
                  <a:pt x="3736217" y="2464564"/>
                  <a:pt x="3728200" y="2433229"/>
                </a:cubicBezTo>
                <a:cubicBezTo>
                  <a:pt x="3711439" y="2367642"/>
                  <a:pt x="3693221" y="2302056"/>
                  <a:pt x="3676460" y="2236470"/>
                </a:cubicBezTo>
                <a:cubicBezTo>
                  <a:pt x="3674274" y="2228091"/>
                  <a:pt x="3671724" y="2224082"/>
                  <a:pt x="3668171" y="2223354"/>
                </a:cubicBezTo>
                <a:close/>
                <a:moveTo>
                  <a:pt x="4026161" y="2215063"/>
                </a:moveTo>
                <a:cubicBezTo>
                  <a:pt x="4023337" y="2217887"/>
                  <a:pt x="4023337" y="2224082"/>
                  <a:pt x="4024795" y="2232828"/>
                </a:cubicBezTo>
                <a:cubicBezTo>
                  <a:pt x="4032082" y="2276550"/>
                  <a:pt x="4017507" y="2409909"/>
                  <a:pt x="4015321" y="2432499"/>
                </a:cubicBezTo>
                <a:cubicBezTo>
                  <a:pt x="4014593" y="2443430"/>
                  <a:pt x="4016050" y="2451446"/>
                  <a:pt x="4029167" y="2454361"/>
                </a:cubicBezTo>
                <a:lnTo>
                  <a:pt x="4263091" y="2504645"/>
                </a:lnTo>
                <a:cubicBezTo>
                  <a:pt x="4280580" y="2508287"/>
                  <a:pt x="4276937" y="2499542"/>
                  <a:pt x="4273292" y="2488612"/>
                </a:cubicBezTo>
                <a:cubicBezTo>
                  <a:pt x="4212808" y="2325375"/>
                  <a:pt x="4121716" y="2256147"/>
                  <a:pt x="4044471" y="2217524"/>
                </a:cubicBezTo>
                <a:cubicBezTo>
                  <a:pt x="4034633" y="2212787"/>
                  <a:pt x="4028985" y="2212239"/>
                  <a:pt x="4026161" y="2215063"/>
                </a:cubicBezTo>
                <a:close/>
                <a:moveTo>
                  <a:pt x="1240304" y="2036797"/>
                </a:moveTo>
                <a:cubicBezTo>
                  <a:pt x="1227916" y="2034611"/>
                  <a:pt x="1218442" y="2042628"/>
                  <a:pt x="1210427" y="2050642"/>
                </a:cubicBezTo>
                <a:cubicBezTo>
                  <a:pt x="1196581" y="2064489"/>
                  <a:pt x="1184192" y="2079063"/>
                  <a:pt x="1171075" y="2093638"/>
                </a:cubicBezTo>
                <a:cubicBezTo>
                  <a:pt x="1159415" y="2106027"/>
                  <a:pt x="1147755" y="2118415"/>
                  <a:pt x="1133180" y="2127160"/>
                </a:cubicBezTo>
                <a:cubicBezTo>
                  <a:pt x="1125165" y="2131532"/>
                  <a:pt x="1117877" y="2133719"/>
                  <a:pt x="1114962" y="2122059"/>
                </a:cubicBezTo>
                <a:cubicBezTo>
                  <a:pt x="1109133" y="2098011"/>
                  <a:pt x="1094558" y="2103111"/>
                  <a:pt x="1079983" y="2111857"/>
                </a:cubicBezTo>
                <a:cubicBezTo>
                  <a:pt x="1049377" y="2130075"/>
                  <a:pt x="1019498" y="2149751"/>
                  <a:pt x="988163" y="2165783"/>
                </a:cubicBezTo>
                <a:cubicBezTo>
                  <a:pt x="959014" y="2180358"/>
                  <a:pt x="949540" y="2204406"/>
                  <a:pt x="948811" y="2243029"/>
                </a:cubicBezTo>
                <a:cubicBezTo>
                  <a:pt x="949540" y="2248129"/>
                  <a:pt x="950268" y="2259789"/>
                  <a:pt x="952455" y="2270721"/>
                </a:cubicBezTo>
                <a:cubicBezTo>
                  <a:pt x="961929" y="2318088"/>
                  <a:pt x="984519" y="2360355"/>
                  <a:pt x="1008567" y="2401165"/>
                </a:cubicBezTo>
                <a:cubicBezTo>
                  <a:pt x="1039903" y="2454361"/>
                  <a:pt x="1074153" y="2506830"/>
                  <a:pt x="1106947" y="2559299"/>
                </a:cubicBezTo>
                <a:cubicBezTo>
                  <a:pt x="1133180" y="2600836"/>
                  <a:pt x="1152127" y="2643833"/>
                  <a:pt x="1153585" y="2694843"/>
                </a:cubicBezTo>
                <a:cubicBezTo>
                  <a:pt x="1155772" y="2759702"/>
                  <a:pt x="1163788" y="2823829"/>
                  <a:pt x="1170346" y="2887957"/>
                </a:cubicBezTo>
                <a:cubicBezTo>
                  <a:pt x="1171803" y="2900346"/>
                  <a:pt x="1168888" y="2917836"/>
                  <a:pt x="1183463" y="2921479"/>
                </a:cubicBezTo>
                <a:cubicBezTo>
                  <a:pt x="1198767" y="2925124"/>
                  <a:pt x="1203868" y="2907633"/>
                  <a:pt x="1210427" y="2897431"/>
                </a:cubicBezTo>
                <a:lnTo>
                  <a:pt x="1286944" y="2782291"/>
                </a:lnTo>
                <a:cubicBezTo>
                  <a:pt x="1322652" y="2729093"/>
                  <a:pt x="1371477" y="2692657"/>
                  <a:pt x="1435605" y="2678082"/>
                </a:cubicBezTo>
                <a:cubicBezTo>
                  <a:pt x="1458195" y="2672982"/>
                  <a:pt x="1480058" y="2665694"/>
                  <a:pt x="1502649" y="2658406"/>
                </a:cubicBezTo>
                <a:cubicBezTo>
                  <a:pt x="1523782" y="2651848"/>
                  <a:pt x="1543457" y="2641645"/>
                  <a:pt x="1560218" y="2627800"/>
                </a:cubicBezTo>
                <a:cubicBezTo>
                  <a:pt x="1574065" y="2616140"/>
                  <a:pt x="1576979" y="2603751"/>
                  <a:pt x="1570421" y="2586990"/>
                </a:cubicBezTo>
                <a:cubicBezTo>
                  <a:pt x="1562404" y="2565128"/>
                  <a:pt x="1546372" y="2550554"/>
                  <a:pt x="1530340" y="2535980"/>
                </a:cubicBezTo>
                <a:cubicBezTo>
                  <a:pt x="1513579" y="2519948"/>
                  <a:pt x="1495361" y="2504645"/>
                  <a:pt x="1493175" y="2480595"/>
                </a:cubicBezTo>
                <a:cubicBezTo>
                  <a:pt x="1489531" y="2441244"/>
                  <a:pt x="1486616" y="2401892"/>
                  <a:pt x="1483702" y="2362542"/>
                </a:cubicBezTo>
                <a:cubicBezTo>
                  <a:pt x="1482973" y="2346509"/>
                  <a:pt x="1488074" y="2334849"/>
                  <a:pt x="1504106" y="2328290"/>
                </a:cubicBezTo>
                <a:cubicBezTo>
                  <a:pt x="1513579" y="2324647"/>
                  <a:pt x="1527425" y="2321732"/>
                  <a:pt x="1525968" y="2308615"/>
                </a:cubicBezTo>
                <a:cubicBezTo>
                  <a:pt x="1525239" y="2294041"/>
                  <a:pt x="1509936" y="2294041"/>
                  <a:pt x="1499734" y="2291855"/>
                </a:cubicBezTo>
                <a:cubicBezTo>
                  <a:pt x="1481515" y="2288211"/>
                  <a:pt x="1472770" y="2278737"/>
                  <a:pt x="1468398" y="2260518"/>
                </a:cubicBezTo>
                <a:cubicBezTo>
                  <a:pt x="1459653" y="2223354"/>
                  <a:pt x="1437791" y="2194932"/>
                  <a:pt x="1407185" y="2173070"/>
                </a:cubicBezTo>
                <a:cubicBezTo>
                  <a:pt x="1377307" y="2151208"/>
                  <a:pt x="1352530" y="2125704"/>
                  <a:pt x="1337955" y="2090723"/>
                </a:cubicBezTo>
                <a:cubicBezTo>
                  <a:pt x="1319737" y="2046270"/>
                  <a:pt x="1278927" y="2043355"/>
                  <a:pt x="1240304" y="2036797"/>
                </a:cubicBezTo>
                <a:close/>
                <a:moveTo>
                  <a:pt x="9713581" y="2002445"/>
                </a:moveTo>
                <a:cubicBezTo>
                  <a:pt x="9641436" y="2002445"/>
                  <a:pt x="9641436" y="2002445"/>
                  <a:pt x="9640708" y="2074589"/>
                </a:cubicBezTo>
                <a:cubicBezTo>
                  <a:pt x="9640708" y="2089893"/>
                  <a:pt x="9639979" y="2105197"/>
                  <a:pt x="9640708" y="2120500"/>
                </a:cubicBezTo>
                <a:cubicBezTo>
                  <a:pt x="9641436" y="2143090"/>
                  <a:pt x="9645081" y="2170783"/>
                  <a:pt x="9666942" y="2169324"/>
                </a:cubicBezTo>
                <a:cubicBezTo>
                  <a:pt x="9693176" y="2167868"/>
                  <a:pt x="9754391" y="2186086"/>
                  <a:pt x="9776981" y="2159852"/>
                </a:cubicBezTo>
                <a:cubicBezTo>
                  <a:pt x="9784997" y="2150378"/>
                  <a:pt x="9784268" y="2134346"/>
                  <a:pt x="9784268" y="2119771"/>
                </a:cubicBezTo>
                <a:cubicBezTo>
                  <a:pt x="9784268" y="2088436"/>
                  <a:pt x="9783539" y="2057100"/>
                  <a:pt x="9784268" y="2025765"/>
                </a:cubicBezTo>
                <a:cubicBezTo>
                  <a:pt x="9784997" y="2009732"/>
                  <a:pt x="9778438" y="2001716"/>
                  <a:pt x="9761677" y="2002445"/>
                </a:cubicBezTo>
                <a:cubicBezTo>
                  <a:pt x="9745645" y="2003173"/>
                  <a:pt x="9729613" y="2002445"/>
                  <a:pt x="9713581" y="2002445"/>
                </a:cubicBezTo>
                <a:close/>
                <a:moveTo>
                  <a:pt x="10830729" y="1555731"/>
                </a:moveTo>
                <a:cubicBezTo>
                  <a:pt x="10830001" y="1555731"/>
                  <a:pt x="10764415" y="1559375"/>
                  <a:pt x="10763685" y="1559375"/>
                </a:cubicBezTo>
                <a:cubicBezTo>
                  <a:pt x="10753484" y="1560104"/>
                  <a:pt x="10747654" y="1565205"/>
                  <a:pt x="10748382" y="1576865"/>
                </a:cubicBezTo>
                <a:cubicBezTo>
                  <a:pt x="10749840" y="1632249"/>
                  <a:pt x="10751297" y="1688361"/>
                  <a:pt x="10752755" y="1743745"/>
                </a:cubicBezTo>
                <a:cubicBezTo>
                  <a:pt x="10752755" y="1755404"/>
                  <a:pt x="10757856" y="1762692"/>
                  <a:pt x="10770244" y="1761963"/>
                </a:cubicBezTo>
                <a:lnTo>
                  <a:pt x="10838017" y="1759777"/>
                </a:lnTo>
                <a:cubicBezTo>
                  <a:pt x="10850404" y="1759048"/>
                  <a:pt x="10855506" y="1753218"/>
                  <a:pt x="10854777" y="1740830"/>
                </a:cubicBezTo>
                <a:cubicBezTo>
                  <a:pt x="10853320" y="1713867"/>
                  <a:pt x="10853320" y="1589253"/>
                  <a:pt x="10854048" y="1577594"/>
                </a:cubicBezTo>
                <a:cubicBezTo>
                  <a:pt x="10854777" y="1559375"/>
                  <a:pt x="10843117" y="1554274"/>
                  <a:pt x="10830729" y="1555731"/>
                </a:cubicBezTo>
                <a:close/>
                <a:moveTo>
                  <a:pt x="11016556" y="1529497"/>
                </a:moveTo>
                <a:cubicBezTo>
                  <a:pt x="10961173" y="1529497"/>
                  <a:pt x="10915991" y="1573221"/>
                  <a:pt x="10913805" y="1628604"/>
                </a:cubicBezTo>
                <a:cubicBezTo>
                  <a:pt x="10913075" y="1684717"/>
                  <a:pt x="10957529" y="1730627"/>
                  <a:pt x="11014369" y="1731356"/>
                </a:cubicBezTo>
                <a:cubicBezTo>
                  <a:pt x="11070483" y="1732085"/>
                  <a:pt x="11117121" y="1686175"/>
                  <a:pt x="11117121" y="1630062"/>
                </a:cubicBezTo>
                <a:cubicBezTo>
                  <a:pt x="11117121" y="1575407"/>
                  <a:pt x="11071211" y="1529497"/>
                  <a:pt x="11016556" y="1529497"/>
                </a:cubicBezTo>
                <a:close/>
                <a:moveTo>
                  <a:pt x="752964" y="1120870"/>
                </a:moveTo>
                <a:cubicBezTo>
                  <a:pt x="748592" y="1120961"/>
                  <a:pt x="744401" y="1124058"/>
                  <a:pt x="741122" y="1130981"/>
                </a:cubicBezTo>
                <a:cubicBezTo>
                  <a:pt x="719989" y="1174706"/>
                  <a:pt x="731649" y="1220615"/>
                  <a:pt x="771000" y="1247579"/>
                </a:cubicBezTo>
                <a:cubicBezTo>
                  <a:pt x="779016" y="1252680"/>
                  <a:pt x="787032" y="1259967"/>
                  <a:pt x="797234" y="1254866"/>
                </a:cubicBezTo>
                <a:cubicBezTo>
                  <a:pt x="808165" y="1249036"/>
                  <a:pt x="806708" y="1236648"/>
                  <a:pt x="807437" y="1227174"/>
                </a:cubicBezTo>
                <a:cubicBezTo>
                  <a:pt x="806708" y="1188551"/>
                  <a:pt x="788490" y="1157945"/>
                  <a:pt x="765899" y="1128795"/>
                </a:cubicBezTo>
                <a:cubicBezTo>
                  <a:pt x="761891" y="1123694"/>
                  <a:pt x="757336" y="1120779"/>
                  <a:pt x="752964" y="1120870"/>
                </a:cubicBezTo>
                <a:close/>
                <a:moveTo>
                  <a:pt x="10290737" y="1058735"/>
                </a:moveTo>
                <a:cubicBezTo>
                  <a:pt x="10278350" y="1058735"/>
                  <a:pt x="10271062" y="1063836"/>
                  <a:pt x="10271062" y="1076954"/>
                </a:cubicBezTo>
                <a:lnTo>
                  <a:pt x="10271062" y="1183348"/>
                </a:lnTo>
                <a:cubicBezTo>
                  <a:pt x="10271062" y="1196465"/>
                  <a:pt x="10277621" y="1202296"/>
                  <a:pt x="10290737" y="1202296"/>
                </a:cubicBezTo>
                <a:lnTo>
                  <a:pt x="10394946" y="1202296"/>
                </a:lnTo>
                <a:cubicBezTo>
                  <a:pt x="10408793" y="1202296"/>
                  <a:pt x="10414623" y="1195008"/>
                  <a:pt x="10414623" y="1181162"/>
                </a:cubicBezTo>
                <a:lnTo>
                  <a:pt x="10414623" y="1130880"/>
                </a:lnTo>
                <a:cubicBezTo>
                  <a:pt x="10414623" y="1058735"/>
                  <a:pt x="10414623" y="1058735"/>
                  <a:pt x="10341749" y="1058735"/>
                </a:cubicBezTo>
                <a:lnTo>
                  <a:pt x="10290737" y="1058735"/>
                </a:lnTo>
                <a:close/>
                <a:moveTo>
                  <a:pt x="10506443" y="1044161"/>
                </a:moveTo>
                <a:cubicBezTo>
                  <a:pt x="10492597" y="1044161"/>
                  <a:pt x="10486038" y="1050719"/>
                  <a:pt x="10486038" y="1064565"/>
                </a:cubicBezTo>
                <a:lnTo>
                  <a:pt x="10486038" y="1166588"/>
                </a:lnTo>
                <a:cubicBezTo>
                  <a:pt x="10486038" y="1181891"/>
                  <a:pt x="10494054" y="1187721"/>
                  <a:pt x="10508629" y="1187721"/>
                </a:cubicBezTo>
                <a:lnTo>
                  <a:pt x="10607737" y="1187721"/>
                </a:lnTo>
                <a:cubicBezTo>
                  <a:pt x="10623040" y="1187721"/>
                  <a:pt x="10630328" y="1181891"/>
                  <a:pt x="10629599" y="1165859"/>
                </a:cubicBezTo>
                <a:cubicBezTo>
                  <a:pt x="10628870" y="1148370"/>
                  <a:pt x="10629599" y="1130151"/>
                  <a:pt x="10629599" y="1112662"/>
                </a:cubicBezTo>
                <a:cubicBezTo>
                  <a:pt x="10629599" y="1044161"/>
                  <a:pt x="10629599" y="1044161"/>
                  <a:pt x="10559640" y="1044161"/>
                </a:cubicBezTo>
                <a:cubicBezTo>
                  <a:pt x="10542151" y="1044161"/>
                  <a:pt x="10523933" y="1044889"/>
                  <a:pt x="10506443" y="1044161"/>
                </a:cubicBezTo>
                <a:close/>
                <a:moveTo>
                  <a:pt x="1699680" y="975032"/>
                </a:moveTo>
                <a:cubicBezTo>
                  <a:pt x="1696127" y="976672"/>
                  <a:pt x="1692848" y="979769"/>
                  <a:pt x="1689933" y="982320"/>
                </a:cubicBezTo>
                <a:cubicBezTo>
                  <a:pt x="1676087" y="993250"/>
                  <a:pt x="1665885" y="1006368"/>
                  <a:pt x="1657141" y="1020942"/>
                </a:cubicBezTo>
                <a:cubicBezTo>
                  <a:pt x="1627991" y="1071954"/>
                  <a:pt x="1584266" y="1108391"/>
                  <a:pt x="1537628" y="1142641"/>
                </a:cubicBezTo>
                <a:cubicBezTo>
                  <a:pt x="1502649" y="1168146"/>
                  <a:pt x="1467669" y="1192924"/>
                  <a:pt x="1437791" y="1223530"/>
                </a:cubicBezTo>
                <a:cubicBezTo>
                  <a:pt x="1416658" y="1244663"/>
                  <a:pt x="1397711" y="1267983"/>
                  <a:pt x="1386051" y="1295675"/>
                </a:cubicBezTo>
                <a:cubicBezTo>
                  <a:pt x="1375849" y="1318995"/>
                  <a:pt x="1389695" y="1343043"/>
                  <a:pt x="1412286" y="1342314"/>
                </a:cubicBezTo>
                <a:cubicBezTo>
                  <a:pt x="1435605" y="1340128"/>
                  <a:pt x="1456738" y="1333569"/>
                  <a:pt x="1477142" y="1323367"/>
                </a:cubicBezTo>
                <a:cubicBezTo>
                  <a:pt x="1547830" y="1287659"/>
                  <a:pt x="1596655" y="1229361"/>
                  <a:pt x="1638193" y="1163774"/>
                </a:cubicBezTo>
                <a:cubicBezTo>
                  <a:pt x="1671714" y="1112034"/>
                  <a:pt x="1697949" y="1056650"/>
                  <a:pt x="1713253" y="996895"/>
                </a:cubicBezTo>
                <a:cubicBezTo>
                  <a:pt x="1714710" y="989607"/>
                  <a:pt x="1718354" y="981591"/>
                  <a:pt x="1711066" y="976489"/>
                </a:cubicBezTo>
                <a:cubicBezTo>
                  <a:pt x="1707058" y="973210"/>
                  <a:pt x="1703232" y="973392"/>
                  <a:pt x="1699680" y="975032"/>
                </a:cubicBezTo>
                <a:close/>
                <a:moveTo>
                  <a:pt x="353436" y="837302"/>
                </a:moveTo>
                <a:cubicBezTo>
                  <a:pt x="351979" y="847504"/>
                  <a:pt x="356351" y="856978"/>
                  <a:pt x="361452" y="866451"/>
                </a:cubicBezTo>
                <a:cubicBezTo>
                  <a:pt x="371654" y="887585"/>
                  <a:pt x="387687" y="905073"/>
                  <a:pt x="403719" y="921834"/>
                </a:cubicBezTo>
                <a:cubicBezTo>
                  <a:pt x="431410" y="950255"/>
                  <a:pt x="445256" y="982320"/>
                  <a:pt x="446714" y="1023129"/>
                </a:cubicBezTo>
                <a:cubicBezTo>
                  <a:pt x="451086" y="1126609"/>
                  <a:pt x="446714" y="1231547"/>
                  <a:pt x="490437" y="1329925"/>
                </a:cubicBezTo>
                <a:cubicBezTo>
                  <a:pt x="499911" y="1350330"/>
                  <a:pt x="502826" y="1374378"/>
                  <a:pt x="488980" y="1393325"/>
                </a:cubicBezTo>
                <a:cubicBezTo>
                  <a:pt x="459103" y="1434134"/>
                  <a:pt x="466390" y="1477858"/>
                  <a:pt x="475864" y="1521582"/>
                </a:cubicBezTo>
                <a:cubicBezTo>
                  <a:pt x="486794" y="1570408"/>
                  <a:pt x="483879" y="1616318"/>
                  <a:pt x="466390" y="1663686"/>
                </a:cubicBezTo>
                <a:cubicBezTo>
                  <a:pt x="443070" y="1727814"/>
                  <a:pt x="415378" y="1791214"/>
                  <a:pt x="400803" y="1858258"/>
                </a:cubicBezTo>
                <a:cubicBezTo>
                  <a:pt x="382585" y="1944247"/>
                  <a:pt x="377484" y="2032424"/>
                  <a:pt x="380399" y="2120601"/>
                </a:cubicBezTo>
                <a:cubicBezTo>
                  <a:pt x="381128" y="2158497"/>
                  <a:pt x="383314" y="2197120"/>
                  <a:pt x="399346" y="2232097"/>
                </a:cubicBezTo>
                <a:cubicBezTo>
                  <a:pt x="405176" y="2245214"/>
                  <a:pt x="405176" y="2256147"/>
                  <a:pt x="400075" y="2269263"/>
                </a:cubicBezTo>
                <a:cubicBezTo>
                  <a:pt x="385501" y="2305700"/>
                  <a:pt x="382585" y="2343594"/>
                  <a:pt x="389144" y="2381488"/>
                </a:cubicBezTo>
                <a:lnTo>
                  <a:pt x="413192" y="2517032"/>
                </a:lnTo>
                <a:cubicBezTo>
                  <a:pt x="417564" y="2541809"/>
                  <a:pt x="422666" y="2545453"/>
                  <a:pt x="445256" y="2533794"/>
                </a:cubicBezTo>
                <a:cubicBezTo>
                  <a:pt x="478050" y="2517760"/>
                  <a:pt x="506470" y="2495171"/>
                  <a:pt x="530519" y="2467479"/>
                </a:cubicBezTo>
                <a:cubicBezTo>
                  <a:pt x="572056" y="2419382"/>
                  <a:pt x="620153" y="2380030"/>
                  <a:pt x="674808" y="2347238"/>
                </a:cubicBezTo>
                <a:cubicBezTo>
                  <a:pt x="686467" y="2340679"/>
                  <a:pt x="696669" y="2332663"/>
                  <a:pt x="699584" y="2318816"/>
                </a:cubicBezTo>
                <a:cubicBezTo>
                  <a:pt x="707601" y="2275822"/>
                  <a:pt x="733835" y="2247400"/>
                  <a:pt x="772458" y="2228453"/>
                </a:cubicBezTo>
                <a:cubicBezTo>
                  <a:pt x="779016" y="2225539"/>
                  <a:pt x="817639" y="2184731"/>
                  <a:pt x="813995" y="2161412"/>
                </a:cubicBezTo>
                <a:cubicBezTo>
                  <a:pt x="808894" y="2125704"/>
                  <a:pt x="809623" y="2090723"/>
                  <a:pt x="810352" y="2055017"/>
                </a:cubicBezTo>
                <a:cubicBezTo>
                  <a:pt x="811809" y="1970482"/>
                  <a:pt x="816182" y="1885220"/>
                  <a:pt x="808894" y="1800687"/>
                </a:cubicBezTo>
                <a:cubicBezTo>
                  <a:pt x="800878" y="1704494"/>
                  <a:pt x="796505" y="1609031"/>
                  <a:pt x="814724" y="1513566"/>
                </a:cubicBezTo>
                <a:cubicBezTo>
                  <a:pt x="825655" y="1455267"/>
                  <a:pt x="803065" y="1411544"/>
                  <a:pt x="757883" y="1376565"/>
                </a:cubicBezTo>
                <a:cubicBezTo>
                  <a:pt x="736750" y="1359075"/>
                  <a:pt x="714888" y="1342314"/>
                  <a:pt x="693755" y="1324824"/>
                </a:cubicBezTo>
                <a:cubicBezTo>
                  <a:pt x="659504" y="1297132"/>
                  <a:pt x="639828" y="1263610"/>
                  <a:pt x="640557" y="1218429"/>
                </a:cubicBezTo>
                <a:cubicBezTo>
                  <a:pt x="641286" y="1164503"/>
                  <a:pt x="625982" y="1113491"/>
                  <a:pt x="609950" y="1062480"/>
                </a:cubicBezTo>
                <a:cubicBezTo>
                  <a:pt x="600477" y="1033331"/>
                  <a:pt x="585174" y="1014384"/>
                  <a:pt x="558938" y="999809"/>
                </a:cubicBezTo>
                <a:cubicBezTo>
                  <a:pt x="486794" y="959729"/>
                  <a:pt x="420479" y="911632"/>
                  <a:pt x="368740" y="845318"/>
                </a:cubicBezTo>
                <a:cubicBezTo>
                  <a:pt x="365824" y="840945"/>
                  <a:pt x="362909" y="835116"/>
                  <a:pt x="353436" y="837302"/>
                </a:cubicBezTo>
                <a:close/>
                <a:moveTo>
                  <a:pt x="10357781" y="656474"/>
                </a:moveTo>
                <a:cubicBezTo>
                  <a:pt x="10301669" y="656474"/>
                  <a:pt x="10256487" y="701656"/>
                  <a:pt x="10255030" y="757040"/>
                </a:cubicBezTo>
                <a:cubicBezTo>
                  <a:pt x="10255030" y="813152"/>
                  <a:pt x="10300940" y="859062"/>
                  <a:pt x="10357052" y="858333"/>
                </a:cubicBezTo>
                <a:cubicBezTo>
                  <a:pt x="10413165" y="858333"/>
                  <a:pt x="10459804" y="811695"/>
                  <a:pt x="10458347" y="756311"/>
                </a:cubicBezTo>
                <a:cubicBezTo>
                  <a:pt x="10457617" y="700927"/>
                  <a:pt x="10412436" y="656474"/>
                  <a:pt x="10357781" y="656474"/>
                </a:cubicBezTo>
                <a:close/>
                <a:moveTo>
                  <a:pt x="292222" y="647831"/>
                </a:moveTo>
                <a:cubicBezTo>
                  <a:pt x="287121" y="648559"/>
                  <a:pt x="285664" y="651474"/>
                  <a:pt x="285664" y="655119"/>
                </a:cubicBezTo>
                <a:cubicBezTo>
                  <a:pt x="284206" y="658033"/>
                  <a:pt x="283478" y="660220"/>
                  <a:pt x="283478" y="663134"/>
                </a:cubicBezTo>
                <a:cubicBezTo>
                  <a:pt x="281292" y="687911"/>
                  <a:pt x="282749" y="712688"/>
                  <a:pt x="294408" y="736008"/>
                </a:cubicBezTo>
                <a:cubicBezTo>
                  <a:pt x="301696" y="751311"/>
                  <a:pt x="311169" y="752040"/>
                  <a:pt x="322829" y="740380"/>
                </a:cubicBezTo>
                <a:cubicBezTo>
                  <a:pt x="324287" y="739651"/>
                  <a:pt x="325015" y="738194"/>
                  <a:pt x="326473" y="736736"/>
                </a:cubicBezTo>
                <a:cubicBezTo>
                  <a:pt x="335947" y="724347"/>
                  <a:pt x="330116" y="711231"/>
                  <a:pt x="326473" y="698842"/>
                </a:cubicBezTo>
                <a:cubicBezTo>
                  <a:pt x="327201" y="682810"/>
                  <a:pt x="322100" y="668235"/>
                  <a:pt x="312626" y="655847"/>
                </a:cubicBezTo>
                <a:cubicBezTo>
                  <a:pt x="308983" y="650746"/>
                  <a:pt x="303153" y="647102"/>
                  <a:pt x="296595" y="647831"/>
                </a:cubicBezTo>
                <a:lnTo>
                  <a:pt x="292222" y="647831"/>
                </a:lnTo>
                <a:close/>
                <a:moveTo>
                  <a:pt x="2186" y="716"/>
                </a:moveTo>
                <a:cubicBezTo>
                  <a:pt x="17490" y="-2928"/>
                  <a:pt x="26964" y="8002"/>
                  <a:pt x="31336" y="18205"/>
                </a:cubicBezTo>
                <a:cubicBezTo>
                  <a:pt x="42995" y="40796"/>
                  <a:pt x="54655" y="63387"/>
                  <a:pt x="59027" y="89621"/>
                </a:cubicBezTo>
                <a:cubicBezTo>
                  <a:pt x="63401" y="105653"/>
                  <a:pt x="231009" y="354152"/>
                  <a:pt x="253599" y="386216"/>
                </a:cubicBezTo>
                <a:cubicBezTo>
                  <a:pt x="264531" y="409535"/>
                  <a:pt x="271089" y="433583"/>
                  <a:pt x="273275" y="459818"/>
                </a:cubicBezTo>
                <a:cubicBezTo>
                  <a:pt x="276190" y="489695"/>
                  <a:pt x="293679" y="504999"/>
                  <a:pt x="324287" y="505728"/>
                </a:cubicBezTo>
                <a:cubicBezTo>
                  <a:pt x="355622" y="505728"/>
                  <a:pt x="361452" y="510828"/>
                  <a:pt x="365095" y="543622"/>
                </a:cubicBezTo>
                <a:cubicBezTo>
                  <a:pt x="367281" y="563297"/>
                  <a:pt x="362909" y="585160"/>
                  <a:pt x="366553" y="601921"/>
                </a:cubicBezTo>
                <a:cubicBezTo>
                  <a:pt x="371654" y="625969"/>
                  <a:pt x="374569" y="652203"/>
                  <a:pt x="386958" y="674794"/>
                </a:cubicBezTo>
                <a:cubicBezTo>
                  <a:pt x="390602" y="681353"/>
                  <a:pt x="393516" y="687911"/>
                  <a:pt x="394245" y="695199"/>
                </a:cubicBezTo>
                <a:cubicBezTo>
                  <a:pt x="395702" y="705401"/>
                  <a:pt x="399346" y="715603"/>
                  <a:pt x="404448" y="724347"/>
                </a:cubicBezTo>
                <a:cubicBezTo>
                  <a:pt x="441613" y="786290"/>
                  <a:pt x="486065" y="841674"/>
                  <a:pt x="544364" y="884669"/>
                </a:cubicBezTo>
                <a:cubicBezTo>
                  <a:pt x="551652" y="889771"/>
                  <a:pt x="587360" y="912361"/>
                  <a:pt x="598290" y="917462"/>
                </a:cubicBezTo>
                <a:cubicBezTo>
                  <a:pt x="626711" y="930580"/>
                  <a:pt x="642015" y="920377"/>
                  <a:pt x="640557" y="889042"/>
                </a:cubicBezTo>
                <a:cubicBezTo>
                  <a:pt x="639100" y="862078"/>
                  <a:pt x="633998" y="835844"/>
                  <a:pt x="618695" y="813253"/>
                </a:cubicBezTo>
                <a:cubicBezTo>
                  <a:pt x="593189" y="765886"/>
                  <a:pt x="585902" y="711231"/>
                  <a:pt x="561853" y="663134"/>
                </a:cubicBezTo>
                <a:cubicBezTo>
                  <a:pt x="554566" y="648559"/>
                  <a:pt x="565498" y="637629"/>
                  <a:pt x="576428" y="628884"/>
                </a:cubicBezTo>
                <a:cubicBezTo>
                  <a:pt x="598290" y="612123"/>
                  <a:pt x="623067" y="601192"/>
                  <a:pt x="645658" y="585160"/>
                </a:cubicBezTo>
                <a:cubicBezTo>
                  <a:pt x="660233" y="573500"/>
                  <a:pt x="731649" y="556010"/>
                  <a:pt x="736750" y="550181"/>
                </a:cubicBezTo>
                <a:cubicBezTo>
                  <a:pt x="749867" y="531234"/>
                  <a:pt x="698127" y="470020"/>
                  <a:pt x="699584" y="456902"/>
                </a:cubicBezTo>
                <a:cubicBezTo>
                  <a:pt x="701042" y="440871"/>
                  <a:pt x="711973" y="432854"/>
                  <a:pt x="725819" y="429211"/>
                </a:cubicBezTo>
                <a:cubicBezTo>
                  <a:pt x="739664" y="425567"/>
                  <a:pt x="750596" y="429211"/>
                  <a:pt x="758611" y="441600"/>
                </a:cubicBezTo>
                <a:cubicBezTo>
                  <a:pt x="771000" y="459818"/>
                  <a:pt x="787032" y="476579"/>
                  <a:pt x="800878" y="494069"/>
                </a:cubicBezTo>
                <a:cubicBezTo>
                  <a:pt x="829298" y="517388"/>
                  <a:pt x="831485" y="552367"/>
                  <a:pt x="840230" y="584431"/>
                </a:cubicBezTo>
                <a:cubicBezTo>
                  <a:pt x="843873" y="597548"/>
                  <a:pt x="825655" y="620868"/>
                  <a:pt x="811809" y="620139"/>
                </a:cubicBezTo>
                <a:cubicBezTo>
                  <a:pt x="787032" y="618682"/>
                  <a:pt x="765171" y="630341"/>
                  <a:pt x="741122" y="632527"/>
                </a:cubicBezTo>
                <a:cubicBezTo>
                  <a:pt x="717074" y="640544"/>
                  <a:pt x="616508" y="633256"/>
                  <a:pt x="646387" y="719975"/>
                </a:cubicBezTo>
                <a:cubicBezTo>
                  <a:pt x="663876" y="769529"/>
                  <a:pt x="688653" y="851147"/>
                  <a:pt x="732377" y="947340"/>
                </a:cubicBezTo>
                <a:cubicBezTo>
                  <a:pt x="757883" y="1004182"/>
                  <a:pt x="753510" y="1031145"/>
                  <a:pt x="837315" y="1063937"/>
                </a:cubicBezTo>
                <a:cubicBezTo>
                  <a:pt x="875209" y="1080698"/>
                  <a:pt x="878124" y="1116406"/>
                  <a:pt x="882496" y="1149928"/>
                </a:cubicBezTo>
                <a:cubicBezTo>
                  <a:pt x="886869" y="1177620"/>
                  <a:pt x="889784" y="1206040"/>
                  <a:pt x="889055" y="1234461"/>
                </a:cubicBezTo>
                <a:cubicBezTo>
                  <a:pt x="888327" y="1257781"/>
                  <a:pt x="898528" y="1278914"/>
                  <a:pt x="908002" y="1299319"/>
                </a:cubicBezTo>
                <a:cubicBezTo>
                  <a:pt x="923306" y="1332840"/>
                  <a:pt x="937880" y="1367091"/>
                  <a:pt x="953912" y="1400612"/>
                </a:cubicBezTo>
                <a:cubicBezTo>
                  <a:pt x="965572" y="1424660"/>
                  <a:pt x="962657" y="1449438"/>
                  <a:pt x="959742" y="1474214"/>
                </a:cubicBezTo>
                <a:cubicBezTo>
                  <a:pt x="945896" y="1598099"/>
                  <a:pt x="956098" y="1813805"/>
                  <a:pt x="959742" y="1888135"/>
                </a:cubicBezTo>
                <a:cubicBezTo>
                  <a:pt x="961929" y="1934046"/>
                  <a:pt x="957555" y="2053558"/>
                  <a:pt x="969944" y="2061574"/>
                </a:cubicBezTo>
                <a:cubicBezTo>
                  <a:pt x="983790" y="2070319"/>
                  <a:pt x="1130266" y="1968297"/>
                  <a:pt x="1182735" y="1915099"/>
                </a:cubicBezTo>
                <a:cubicBezTo>
                  <a:pt x="1225001" y="1872832"/>
                  <a:pt x="1239576" y="1823278"/>
                  <a:pt x="1226458" y="1764979"/>
                </a:cubicBezTo>
                <a:cubicBezTo>
                  <a:pt x="1216985" y="1724899"/>
                  <a:pt x="1219171" y="1684819"/>
                  <a:pt x="1236661" y="1646924"/>
                </a:cubicBezTo>
                <a:cubicBezTo>
                  <a:pt x="1249778" y="1617046"/>
                  <a:pt x="1253422" y="1586439"/>
                  <a:pt x="1243948" y="1555104"/>
                </a:cubicBezTo>
                <a:cubicBezTo>
                  <a:pt x="1236661" y="1530327"/>
                  <a:pt x="1246864" y="1508465"/>
                  <a:pt x="1256337" y="1487332"/>
                </a:cubicBezTo>
                <a:cubicBezTo>
                  <a:pt x="1265082" y="1466927"/>
                  <a:pt x="1275283" y="1446523"/>
                  <a:pt x="1283300" y="1425390"/>
                </a:cubicBezTo>
                <a:cubicBezTo>
                  <a:pt x="1293502" y="1399884"/>
                  <a:pt x="1291316" y="1376565"/>
                  <a:pt x="1274555" y="1354703"/>
                </a:cubicBezTo>
                <a:cubicBezTo>
                  <a:pt x="1253422" y="1327739"/>
                  <a:pt x="1194395" y="1200940"/>
                  <a:pt x="1203868" y="1163046"/>
                </a:cubicBezTo>
                <a:cubicBezTo>
                  <a:pt x="1210427" y="1136082"/>
                  <a:pt x="1212613" y="1107662"/>
                  <a:pt x="1198038" y="1080698"/>
                </a:cubicBezTo>
                <a:cubicBezTo>
                  <a:pt x="1187107" y="1060294"/>
                  <a:pt x="1190022" y="1034789"/>
                  <a:pt x="1179091" y="1013656"/>
                </a:cubicBezTo>
                <a:cubicBezTo>
                  <a:pt x="1169617" y="995437"/>
                  <a:pt x="1163059" y="976489"/>
                  <a:pt x="1155042" y="958271"/>
                </a:cubicBezTo>
                <a:cubicBezTo>
                  <a:pt x="1143383" y="932766"/>
                  <a:pt x="1151399" y="913819"/>
                  <a:pt x="1178362" y="904345"/>
                </a:cubicBezTo>
                <a:cubicBezTo>
                  <a:pt x="1183463" y="902887"/>
                  <a:pt x="1189293" y="902159"/>
                  <a:pt x="1194395" y="899244"/>
                </a:cubicBezTo>
                <a:cubicBezTo>
                  <a:pt x="1195852" y="897786"/>
                  <a:pt x="1215528" y="862807"/>
                  <a:pt x="1221357" y="846046"/>
                </a:cubicBezTo>
                <a:cubicBezTo>
                  <a:pt x="1234475" y="807424"/>
                  <a:pt x="1324838" y="554553"/>
                  <a:pt x="1380221" y="504270"/>
                </a:cubicBezTo>
                <a:cubicBezTo>
                  <a:pt x="1437062" y="451801"/>
                  <a:pt x="1449451" y="383300"/>
                  <a:pt x="1448722" y="310427"/>
                </a:cubicBezTo>
                <a:cubicBezTo>
                  <a:pt x="1448722" y="281278"/>
                  <a:pt x="1466212" y="205489"/>
                  <a:pt x="1472770" y="196745"/>
                </a:cubicBezTo>
                <a:cubicBezTo>
                  <a:pt x="1480058" y="186542"/>
                  <a:pt x="1488802" y="179255"/>
                  <a:pt x="1503377" y="183628"/>
                </a:cubicBezTo>
                <a:cubicBezTo>
                  <a:pt x="1517952" y="188000"/>
                  <a:pt x="1536170" y="258687"/>
                  <a:pt x="1536170" y="282736"/>
                </a:cubicBezTo>
                <a:cubicBezTo>
                  <a:pt x="1536899" y="314800"/>
                  <a:pt x="1543457" y="321358"/>
                  <a:pt x="1574793" y="327188"/>
                </a:cubicBezTo>
                <a:cubicBezTo>
                  <a:pt x="1587911" y="329374"/>
                  <a:pt x="1634549" y="333747"/>
                  <a:pt x="1636735" y="346864"/>
                </a:cubicBezTo>
                <a:cubicBezTo>
                  <a:pt x="1638922" y="358524"/>
                  <a:pt x="1639650" y="370184"/>
                  <a:pt x="1627262" y="376742"/>
                </a:cubicBezTo>
                <a:cubicBezTo>
                  <a:pt x="1526697" y="429940"/>
                  <a:pt x="1413014" y="628884"/>
                  <a:pt x="1409371" y="635442"/>
                </a:cubicBezTo>
                <a:cubicBezTo>
                  <a:pt x="1399168" y="653660"/>
                  <a:pt x="1386051" y="670421"/>
                  <a:pt x="1389695" y="693741"/>
                </a:cubicBezTo>
                <a:cubicBezTo>
                  <a:pt x="1391881" y="704672"/>
                  <a:pt x="1383865" y="714146"/>
                  <a:pt x="1380221" y="723619"/>
                </a:cubicBezTo>
                <a:cubicBezTo>
                  <a:pt x="1357631" y="777545"/>
                  <a:pt x="1286944" y="910175"/>
                  <a:pt x="1290587" y="918920"/>
                </a:cubicBezTo>
                <a:cubicBezTo>
                  <a:pt x="1297145" y="937138"/>
                  <a:pt x="1308077" y="968474"/>
                  <a:pt x="1307348" y="984506"/>
                </a:cubicBezTo>
                <a:cubicBezTo>
                  <a:pt x="1306619" y="1010011"/>
                  <a:pt x="1284029" y="1032603"/>
                  <a:pt x="1300790" y="1061023"/>
                </a:cubicBezTo>
                <a:cubicBezTo>
                  <a:pt x="1307348" y="1072683"/>
                  <a:pt x="1308077" y="1091630"/>
                  <a:pt x="1301518" y="1105476"/>
                </a:cubicBezTo>
                <a:cubicBezTo>
                  <a:pt x="1296417" y="1116406"/>
                  <a:pt x="1297874" y="1128066"/>
                  <a:pt x="1301518" y="1135353"/>
                </a:cubicBezTo>
                <a:cubicBezTo>
                  <a:pt x="1316821" y="1163774"/>
                  <a:pt x="1318279" y="1196567"/>
                  <a:pt x="1332124" y="1225716"/>
                </a:cubicBezTo>
                <a:cubicBezTo>
                  <a:pt x="1336498" y="1235190"/>
                  <a:pt x="1340870" y="1245392"/>
                  <a:pt x="1353987" y="1243935"/>
                </a:cubicBezTo>
                <a:cubicBezTo>
                  <a:pt x="1364918" y="1243206"/>
                  <a:pt x="1371477" y="1233733"/>
                  <a:pt x="1376578" y="1224988"/>
                </a:cubicBezTo>
                <a:cubicBezTo>
                  <a:pt x="1381679" y="1216972"/>
                  <a:pt x="1383136" y="1208227"/>
                  <a:pt x="1382407" y="1199482"/>
                </a:cubicBezTo>
                <a:cubicBezTo>
                  <a:pt x="1380221" y="1177620"/>
                  <a:pt x="1362003" y="1165232"/>
                  <a:pt x="1351800" y="1148471"/>
                </a:cubicBezTo>
                <a:cubicBezTo>
                  <a:pt x="1341598" y="1132439"/>
                  <a:pt x="1334312" y="1117864"/>
                  <a:pt x="1340141" y="1096731"/>
                </a:cubicBezTo>
                <a:cubicBezTo>
                  <a:pt x="1345242" y="1079241"/>
                  <a:pt x="1345242" y="1060294"/>
                  <a:pt x="1336498" y="1042076"/>
                </a:cubicBezTo>
                <a:cubicBezTo>
                  <a:pt x="1329210" y="1026772"/>
                  <a:pt x="1338684" y="1007825"/>
                  <a:pt x="1353987" y="998352"/>
                </a:cubicBezTo>
                <a:cubicBezTo>
                  <a:pt x="1368561" y="989607"/>
                  <a:pt x="1382407" y="974303"/>
                  <a:pt x="1398440" y="996166"/>
                </a:cubicBezTo>
                <a:cubicBezTo>
                  <a:pt x="1403541" y="1007825"/>
                  <a:pt x="1407185" y="1020214"/>
                  <a:pt x="1412286" y="1031874"/>
                </a:cubicBezTo>
                <a:cubicBezTo>
                  <a:pt x="1415200" y="1042804"/>
                  <a:pt x="1418844" y="1091630"/>
                  <a:pt x="1420301" y="1100374"/>
                </a:cubicBezTo>
                <a:cubicBezTo>
                  <a:pt x="1423946" y="1114949"/>
                  <a:pt x="1427589" y="1129524"/>
                  <a:pt x="1446536" y="1131710"/>
                </a:cubicBezTo>
                <a:cubicBezTo>
                  <a:pt x="1461840" y="1129524"/>
                  <a:pt x="1621432" y="991793"/>
                  <a:pt x="1635278" y="977948"/>
                </a:cubicBezTo>
                <a:cubicBezTo>
                  <a:pt x="1660055" y="955356"/>
                  <a:pt x="1676087" y="927665"/>
                  <a:pt x="1684832" y="894872"/>
                </a:cubicBezTo>
                <a:cubicBezTo>
                  <a:pt x="1689933" y="869366"/>
                  <a:pt x="1695035" y="844589"/>
                  <a:pt x="1711066" y="822727"/>
                </a:cubicBezTo>
                <a:cubicBezTo>
                  <a:pt x="1721997" y="808152"/>
                  <a:pt x="1719082" y="788476"/>
                  <a:pt x="1724183" y="771716"/>
                </a:cubicBezTo>
                <a:cubicBezTo>
                  <a:pt x="1738029" y="727263"/>
                  <a:pt x="1747503" y="681353"/>
                  <a:pt x="1744588" y="633985"/>
                </a:cubicBezTo>
                <a:cubicBezTo>
                  <a:pt x="1743859" y="620139"/>
                  <a:pt x="1747503" y="606293"/>
                  <a:pt x="1750418" y="593176"/>
                </a:cubicBezTo>
                <a:cubicBezTo>
                  <a:pt x="1752604" y="580787"/>
                  <a:pt x="1760620" y="571314"/>
                  <a:pt x="1773737" y="568399"/>
                </a:cubicBezTo>
                <a:cubicBezTo>
                  <a:pt x="1786855" y="565484"/>
                  <a:pt x="1791956" y="575686"/>
                  <a:pt x="1798514" y="583703"/>
                </a:cubicBezTo>
                <a:cubicBezTo>
                  <a:pt x="1810174" y="597548"/>
                  <a:pt x="1813817" y="611394"/>
                  <a:pt x="1813089" y="629612"/>
                </a:cubicBezTo>
                <a:cubicBezTo>
                  <a:pt x="1812360" y="656576"/>
                  <a:pt x="1807259" y="684267"/>
                  <a:pt x="1818919" y="710502"/>
                </a:cubicBezTo>
                <a:cubicBezTo>
                  <a:pt x="1821834" y="717061"/>
                  <a:pt x="1818190" y="725076"/>
                  <a:pt x="1815275" y="731635"/>
                </a:cubicBezTo>
                <a:cubicBezTo>
                  <a:pt x="1798514" y="769529"/>
                  <a:pt x="1777381" y="862078"/>
                  <a:pt x="1777381" y="868637"/>
                </a:cubicBezTo>
                <a:cubicBezTo>
                  <a:pt x="1777381" y="881754"/>
                  <a:pt x="1785397" y="891228"/>
                  <a:pt x="1792684" y="900701"/>
                </a:cubicBezTo>
                <a:cubicBezTo>
                  <a:pt x="1805802" y="917462"/>
                  <a:pt x="1805073" y="929122"/>
                  <a:pt x="1788312" y="941510"/>
                </a:cubicBezTo>
                <a:cubicBezTo>
                  <a:pt x="1770823" y="953899"/>
                  <a:pt x="1764263" y="970660"/>
                  <a:pt x="1763535" y="991064"/>
                </a:cubicBezTo>
                <a:cubicBezTo>
                  <a:pt x="1762806" y="1026772"/>
                  <a:pt x="1751147" y="1058837"/>
                  <a:pt x="1735115" y="1090172"/>
                </a:cubicBezTo>
                <a:cubicBezTo>
                  <a:pt x="1726369" y="1106933"/>
                  <a:pt x="1717625" y="1124423"/>
                  <a:pt x="1716168" y="1144827"/>
                </a:cubicBezTo>
                <a:cubicBezTo>
                  <a:pt x="1767908" y="1110577"/>
                  <a:pt x="1821834" y="1079241"/>
                  <a:pt x="1832036" y="1007825"/>
                </a:cubicBezTo>
                <a:cubicBezTo>
                  <a:pt x="1837138" y="970660"/>
                  <a:pt x="1840052" y="933494"/>
                  <a:pt x="1845153" y="897058"/>
                </a:cubicBezTo>
                <a:cubicBezTo>
                  <a:pt x="1847339" y="881025"/>
                  <a:pt x="1856085" y="873010"/>
                  <a:pt x="1870658" y="868637"/>
                </a:cubicBezTo>
                <a:cubicBezTo>
                  <a:pt x="1883776" y="864265"/>
                  <a:pt x="1891792" y="868637"/>
                  <a:pt x="1898351" y="879568"/>
                </a:cubicBezTo>
                <a:cubicBezTo>
                  <a:pt x="1899808" y="881754"/>
                  <a:pt x="1912197" y="907260"/>
                  <a:pt x="1902723" y="918920"/>
                </a:cubicBezTo>
                <a:cubicBezTo>
                  <a:pt x="1891792" y="932766"/>
                  <a:pt x="1910740" y="942240"/>
                  <a:pt x="1910010" y="955356"/>
                </a:cubicBezTo>
                <a:lnTo>
                  <a:pt x="1910010" y="959729"/>
                </a:lnTo>
                <a:cubicBezTo>
                  <a:pt x="1919484" y="947340"/>
                  <a:pt x="1936973" y="909446"/>
                  <a:pt x="1936245" y="902887"/>
                </a:cubicBezTo>
                <a:cubicBezTo>
                  <a:pt x="1933330" y="881754"/>
                  <a:pt x="1953006" y="864265"/>
                  <a:pt x="1973410" y="870824"/>
                </a:cubicBezTo>
                <a:cubicBezTo>
                  <a:pt x="1990171" y="876653"/>
                  <a:pt x="2013490" y="876653"/>
                  <a:pt x="2016406" y="899244"/>
                </a:cubicBezTo>
                <a:cubicBezTo>
                  <a:pt x="2020049" y="925479"/>
                  <a:pt x="1939160" y="1034060"/>
                  <a:pt x="1903452" y="1057379"/>
                </a:cubicBezTo>
                <a:cubicBezTo>
                  <a:pt x="1887419" y="1067582"/>
                  <a:pt x="1877218" y="1084343"/>
                  <a:pt x="1868472" y="1100374"/>
                </a:cubicBezTo>
                <a:cubicBezTo>
                  <a:pt x="1845882" y="1139726"/>
                  <a:pt x="1813817" y="1168875"/>
                  <a:pt x="1775923" y="1193653"/>
                </a:cubicBezTo>
                <a:cubicBezTo>
                  <a:pt x="1749689" y="1211142"/>
                  <a:pt x="1725641" y="1230818"/>
                  <a:pt x="1699407" y="1248308"/>
                </a:cubicBezTo>
                <a:cubicBezTo>
                  <a:pt x="1690661" y="1254137"/>
                  <a:pt x="1683374" y="1260695"/>
                  <a:pt x="1676087" y="1268712"/>
                </a:cubicBezTo>
                <a:cubicBezTo>
                  <a:pt x="1670986" y="1274542"/>
                  <a:pt x="1663699" y="1281100"/>
                  <a:pt x="1668071" y="1289845"/>
                </a:cubicBezTo>
                <a:cubicBezTo>
                  <a:pt x="1671714" y="1297132"/>
                  <a:pt x="1679731" y="1296403"/>
                  <a:pt x="1687018" y="1297132"/>
                </a:cubicBezTo>
                <a:cubicBezTo>
                  <a:pt x="1711795" y="1297861"/>
                  <a:pt x="1735843" y="1294217"/>
                  <a:pt x="1759162" y="1289116"/>
                </a:cubicBezTo>
                <a:cubicBezTo>
                  <a:pt x="1850254" y="1270169"/>
                  <a:pt x="1934059" y="1233004"/>
                  <a:pt x="2012033" y="1182721"/>
                </a:cubicBezTo>
                <a:cubicBezTo>
                  <a:pt x="2026608" y="1173247"/>
                  <a:pt x="2136646" y="1110577"/>
                  <a:pt x="2147578" y="1077784"/>
                </a:cubicBezTo>
                <a:cubicBezTo>
                  <a:pt x="2167982" y="1016570"/>
                  <a:pt x="2215350" y="980862"/>
                  <a:pt x="2229925" y="918920"/>
                </a:cubicBezTo>
                <a:cubicBezTo>
                  <a:pt x="2237941" y="886855"/>
                  <a:pt x="2255430" y="871552"/>
                  <a:pt x="2264903" y="825642"/>
                </a:cubicBezTo>
                <a:cubicBezTo>
                  <a:pt x="2270734" y="797221"/>
                  <a:pt x="2302070" y="759327"/>
                  <a:pt x="2304984" y="788476"/>
                </a:cubicBezTo>
                <a:cubicBezTo>
                  <a:pt x="2307899" y="813982"/>
                  <a:pt x="2300611" y="884669"/>
                  <a:pt x="2296239" y="888313"/>
                </a:cubicBezTo>
                <a:cubicBezTo>
                  <a:pt x="2262717" y="920377"/>
                  <a:pt x="2213164" y="1097459"/>
                  <a:pt x="2194945" y="1118592"/>
                </a:cubicBezTo>
                <a:cubicBezTo>
                  <a:pt x="2177456" y="1139726"/>
                  <a:pt x="2155593" y="1153572"/>
                  <a:pt x="2136646" y="1171790"/>
                </a:cubicBezTo>
                <a:cubicBezTo>
                  <a:pt x="2031709" y="1254137"/>
                  <a:pt x="1922399" y="1327739"/>
                  <a:pt x="1786126" y="1348144"/>
                </a:cubicBezTo>
                <a:cubicBezTo>
                  <a:pt x="1720540" y="1357618"/>
                  <a:pt x="1655682" y="1357618"/>
                  <a:pt x="1590825" y="1350330"/>
                </a:cubicBezTo>
                <a:cubicBezTo>
                  <a:pt x="1575522" y="1348144"/>
                  <a:pt x="1560947" y="1350330"/>
                  <a:pt x="1546372" y="1356889"/>
                </a:cubicBezTo>
                <a:cubicBezTo>
                  <a:pt x="1513579" y="1372192"/>
                  <a:pt x="1481515" y="1389682"/>
                  <a:pt x="1445808" y="1398426"/>
                </a:cubicBezTo>
                <a:cubicBezTo>
                  <a:pt x="1421030" y="1404256"/>
                  <a:pt x="1407185" y="1422474"/>
                  <a:pt x="1396254" y="1444337"/>
                </a:cubicBezTo>
                <a:cubicBezTo>
                  <a:pt x="1365646" y="1504093"/>
                  <a:pt x="1348885" y="1568221"/>
                  <a:pt x="1339412" y="1633807"/>
                </a:cubicBezTo>
                <a:cubicBezTo>
                  <a:pt x="1330667" y="1693563"/>
                  <a:pt x="1319737" y="1834209"/>
                  <a:pt x="1329939" y="1840039"/>
                </a:cubicBezTo>
                <a:cubicBezTo>
                  <a:pt x="1340141" y="1845869"/>
                  <a:pt x="1407913" y="1787571"/>
                  <a:pt x="1434876" y="1764979"/>
                </a:cubicBezTo>
                <a:cubicBezTo>
                  <a:pt x="1475685" y="1731458"/>
                  <a:pt x="1517952" y="1701580"/>
                  <a:pt x="1572607" y="1694293"/>
                </a:cubicBezTo>
                <a:cubicBezTo>
                  <a:pt x="1590825" y="1692106"/>
                  <a:pt x="1666613" y="1681904"/>
                  <a:pt x="1681917" y="1677532"/>
                </a:cubicBezTo>
                <a:cubicBezTo>
                  <a:pt x="1691390" y="1676073"/>
                  <a:pt x="1743130" y="1647653"/>
                  <a:pt x="1762077" y="1640366"/>
                </a:cubicBezTo>
                <a:cubicBezTo>
                  <a:pt x="1800701" y="1620690"/>
                  <a:pt x="1831307" y="1611945"/>
                  <a:pt x="1873573" y="1602471"/>
                </a:cubicBezTo>
                <a:cubicBezTo>
                  <a:pt x="1896165" y="1598099"/>
                  <a:pt x="1928229" y="1587169"/>
                  <a:pt x="1939888" y="1565306"/>
                </a:cubicBezTo>
                <a:cubicBezTo>
                  <a:pt x="1947176" y="1556562"/>
                  <a:pt x="1998916" y="1509922"/>
                  <a:pt x="2011304" y="1495348"/>
                </a:cubicBezTo>
                <a:cubicBezTo>
                  <a:pt x="2059401" y="1438506"/>
                  <a:pt x="2119886" y="1399884"/>
                  <a:pt x="2185472" y="1367819"/>
                </a:cubicBezTo>
                <a:cubicBezTo>
                  <a:pt x="2226281" y="1348144"/>
                  <a:pt x="2264903" y="1324824"/>
                  <a:pt x="2305713" y="1304420"/>
                </a:cubicBezTo>
                <a:cubicBezTo>
                  <a:pt x="2318830" y="1297861"/>
                  <a:pt x="2464577" y="1207498"/>
                  <a:pt x="2481338" y="1232275"/>
                </a:cubicBezTo>
                <a:cubicBezTo>
                  <a:pt x="2501014" y="1261424"/>
                  <a:pt x="2411380" y="1310250"/>
                  <a:pt x="2378586" y="1335026"/>
                </a:cubicBezTo>
                <a:cubicBezTo>
                  <a:pt x="2299883" y="1396240"/>
                  <a:pt x="2246685" y="1415187"/>
                  <a:pt x="2159967" y="1462555"/>
                </a:cubicBezTo>
                <a:cubicBezTo>
                  <a:pt x="2129359" y="1478587"/>
                  <a:pt x="2063773" y="1568221"/>
                  <a:pt x="2057215" y="1574051"/>
                </a:cubicBezTo>
                <a:cubicBezTo>
                  <a:pt x="2030251" y="1600285"/>
                  <a:pt x="2003288" y="1626520"/>
                  <a:pt x="1975596" y="1651297"/>
                </a:cubicBezTo>
                <a:cubicBezTo>
                  <a:pt x="1945719" y="1677532"/>
                  <a:pt x="1912197" y="1678260"/>
                  <a:pt x="1879404" y="1687005"/>
                </a:cubicBezTo>
                <a:cubicBezTo>
                  <a:pt x="1876489" y="1687733"/>
                  <a:pt x="1781753" y="1721255"/>
                  <a:pt x="1737301" y="1739474"/>
                </a:cubicBezTo>
                <a:cubicBezTo>
                  <a:pt x="1686289" y="1760607"/>
                  <a:pt x="1636735" y="1792671"/>
                  <a:pt x="1576251" y="1782468"/>
                </a:cubicBezTo>
                <a:cubicBezTo>
                  <a:pt x="1560218" y="1779554"/>
                  <a:pt x="1544186" y="1785384"/>
                  <a:pt x="1531797" y="1797043"/>
                </a:cubicBezTo>
                <a:cubicBezTo>
                  <a:pt x="1485159" y="1840039"/>
                  <a:pt x="1429775" y="1870645"/>
                  <a:pt x="1380221" y="1909999"/>
                </a:cubicBezTo>
                <a:cubicBezTo>
                  <a:pt x="1349614" y="1934046"/>
                  <a:pt x="1271640" y="1983601"/>
                  <a:pt x="1272369" y="1992344"/>
                </a:cubicBezTo>
                <a:cubicBezTo>
                  <a:pt x="1273097" y="2001818"/>
                  <a:pt x="1300061" y="2009835"/>
                  <a:pt x="1305891" y="2011291"/>
                </a:cubicBezTo>
                <a:cubicBezTo>
                  <a:pt x="1335769" y="2017850"/>
                  <a:pt x="1359817" y="2032424"/>
                  <a:pt x="1373663" y="2060845"/>
                </a:cubicBezTo>
                <a:cubicBezTo>
                  <a:pt x="1395525" y="2103841"/>
                  <a:pt x="1430504" y="2134447"/>
                  <a:pt x="1469855" y="2160682"/>
                </a:cubicBezTo>
                <a:cubicBezTo>
                  <a:pt x="1486616" y="2171612"/>
                  <a:pt x="1499734" y="2186187"/>
                  <a:pt x="1507021" y="2204406"/>
                </a:cubicBezTo>
                <a:cubicBezTo>
                  <a:pt x="1518681" y="2231369"/>
                  <a:pt x="1539814" y="2240842"/>
                  <a:pt x="1566777" y="2241571"/>
                </a:cubicBezTo>
                <a:cubicBezTo>
                  <a:pt x="1578437" y="2241571"/>
                  <a:pt x="1590825" y="2241571"/>
                  <a:pt x="1601756" y="2248129"/>
                </a:cubicBezTo>
                <a:cubicBezTo>
                  <a:pt x="1622890" y="2261247"/>
                  <a:pt x="1627262" y="2278007"/>
                  <a:pt x="1614873" y="2299141"/>
                </a:cubicBezTo>
                <a:cubicBezTo>
                  <a:pt x="1607586" y="2311530"/>
                  <a:pt x="1563862" y="2356710"/>
                  <a:pt x="1553660" y="2371285"/>
                </a:cubicBezTo>
                <a:cubicBezTo>
                  <a:pt x="1534713" y="2398977"/>
                  <a:pt x="1531797" y="2428127"/>
                  <a:pt x="1547101" y="2458005"/>
                </a:cubicBezTo>
                <a:cubicBezTo>
                  <a:pt x="1562404" y="2488612"/>
                  <a:pt x="1584995" y="2515575"/>
                  <a:pt x="1607586" y="2541809"/>
                </a:cubicBezTo>
                <a:cubicBezTo>
                  <a:pt x="1618517" y="2554927"/>
                  <a:pt x="1631634" y="2556384"/>
                  <a:pt x="1646209" y="2546910"/>
                </a:cubicBezTo>
                <a:cubicBezTo>
                  <a:pt x="1662241" y="2537438"/>
                  <a:pt x="1677545" y="2527234"/>
                  <a:pt x="1695763" y="2522134"/>
                </a:cubicBezTo>
                <a:cubicBezTo>
                  <a:pt x="1707422" y="2519219"/>
                  <a:pt x="1735115" y="2525777"/>
                  <a:pt x="1737301" y="2525048"/>
                </a:cubicBezTo>
                <a:cubicBezTo>
                  <a:pt x="1778838" y="2507560"/>
                  <a:pt x="1811631" y="2543268"/>
                  <a:pt x="1849525" y="2546183"/>
                </a:cubicBezTo>
                <a:cubicBezTo>
                  <a:pt x="1885962" y="2557113"/>
                  <a:pt x="1915840" y="2541081"/>
                  <a:pt x="1944990" y="2522862"/>
                </a:cubicBezTo>
                <a:cubicBezTo>
                  <a:pt x="1969038" y="2507560"/>
                  <a:pt x="1989442" y="2487883"/>
                  <a:pt x="2011304" y="2470393"/>
                </a:cubicBezTo>
                <a:cubicBezTo>
                  <a:pt x="2025879" y="2458733"/>
                  <a:pt x="2029523" y="2442701"/>
                  <a:pt x="2024422" y="2424484"/>
                </a:cubicBezTo>
                <a:cubicBezTo>
                  <a:pt x="2019321" y="2406264"/>
                  <a:pt x="2013490" y="2388776"/>
                  <a:pt x="2010575" y="2370556"/>
                </a:cubicBezTo>
                <a:cubicBezTo>
                  <a:pt x="2007661" y="2350881"/>
                  <a:pt x="2028065" y="2296955"/>
                  <a:pt x="2038997" y="2297683"/>
                </a:cubicBezTo>
                <a:cubicBezTo>
                  <a:pt x="2049927" y="2298412"/>
                  <a:pt x="2064502" y="2344322"/>
                  <a:pt x="2068145" y="2357440"/>
                </a:cubicBezTo>
                <a:cubicBezTo>
                  <a:pt x="2071061" y="2369099"/>
                  <a:pt x="2084177" y="2411366"/>
                  <a:pt x="2095838" y="2412824"/>
                </a:cubicBezTo>
                <a:cubicBezTo>
                  <a:pt x="2107498" y="2414281"/>
                  <a:pt x="2133732" y="2370556"/>
                  <a:pt x="2139561" y="2356710"/>
                </a:cubicBezTo>
                <a:cubicBezTo>
                  <a:pt x="2152679" y="2324647"/>
                  <a:pt x="2172354" y="2297683"/>
                  <a:pt x="2204419" y="2281652"/>
                </a:cubicBezTo>
                <a:cubicBezTo>
                  <a:pt x="2267089" y="2251045"/>
                  <a:pt x="2313000" y="2198576"/>
                  <a:pt x="2365469" y="2155580"/>
                </a:cubicBezTo>
                <a:cubicBezTo>
                  <a:pt x="2372756" y="2149023"/>
                  <a:pt x="2377129" y="2140277"/>
                  <a:pt x="2382959" y="2132261"/>
                </a:cubicBezTo>
                <a:cubicBezTo>
                  <a:pt x="2426683" y="2113315"/>
                  <a:pt x="2472593" y="2101654"/>
                  <a:pt x="2519232" y="2093638"/>
                </a:cubicBezTo>
                <a:cubicBezTo>
                  <a:pt x="2575344" y="2083436"/>
                  <a:pt x="2629999" y="2071048"/>
                  <a:pt x="2678824" y="2038984"/>
                </a:cubicBezTo>
                <a:cubicBezTo>
                  <a:pt x="2722548" y="2010562"/>
                  <a:pt x="2856636" y="1918742"/>
                  <a:pt x="2874854" y="1896152"/>
                </a:cubicBezTo>
                <a:cubicBezTo>
                  <a:pt x="2902545" y="1861172"/>
                  <a:pt x="2936796" y="1837852"/>
                  <a:pt x="2979791" y="1826194"/>
                </a:cubicBezTo>
                <a:cubicBezTo>
                  <a:pt x="3015499" y="1816720"/>
                  <a:pt x="3049749" y="1805060"/>
                  <a:pt x="3075256" y="1776639"/>
                </a:cubicBezTo>
                <a:cubicBezTo>
                  <a:pt x="3090558" y="1760607"/>
                  <a:pt x="3103676" y="1743117"/>
                  <a:pt x="3110235" y="1721984"/>
                </a:cubicBezTo>
                <a:cubicBezTo>
                  <a:pt x="3118251" y="1705952"/>
                  <a:pt x="3124080" y="1687733"/>
                  <a:pt x="3142298" y="1678989"/>
                </a:cubicBezTo>
                <a:cubicBezTo>
                  <a:pt x="3147400" y="1676803"/>
                  <a:pt x="3149586" y="1670244"/>
                  <a:pt x="3151044" y="1665143"/>
                </a:cubicBezTo>
                <a:cubicBezTo>
                  <a:pt x="3162704" y="1624334"/>
                  <a:pt x="3452011" y="1481502"/>
                  <a:pt x="3465856" y="1455267"/>
                </a:cubicBezTo>
                <a:cubicBezTo>
                  <a:pt x="3481888" y="1420288"/>
                  <a:pt x="3505937" y="1389682"/>
                  <a:pt x="3519054" y="1353244"/>
                </a:cubicBezTo>
                <a:cubicBezTo>
                  <a:pt x="3527799" y="1336484"/>
                  <a:pt x="3575166" y="1302234"/>
                  <a:pt x="3583911" y="1295675"/>
                </a:cubicBezTo>
                <a:cubicBezTo>
                  <a:pt x="3611603" y="1279642"/>
                  <a:pt x="3642210" y="1272356"/>
                  <a:pt x="3674274" y="1271627"/>
                </a:cubicBezTo>
                <a:cubicBezTo>
                  <a:pt x="3697593" y="1270898"/>
                  <a:pt x="3736946" y="1243935"/>
                  <a:pt x="3738403" y="1241748"/>
                </a:cubicBezTo>
                <a:cubicBezTo>
                  <a:pt x="3753706" y="1231547"/>
                  <a:pt x="3757350" y="1214057"/>
                  <a:pt x="3763908" y="1198754"/>
                </a:cubicBezTo>
                <a:cubicBezTo>
                  <a:pt x="3787956" y="1144827"/>
                  <a:pt x="3814191" y="1090901"/>
                  <a:pt x="3828037" y="1032603"/>
                </a:cubicBezTo>
                <a:cubicBezTo>
                  <a:pt x="3846983" y="972117"/>
                  <a:pt x="3866660" y="911632"/>
                  <a:pt x="3888522" y="851877"/>
                </a:cubicBezTo>
                <a:cubicBezTo>
                  <a:pt x="3892894" y="838759"/>
                  <a:pt x="3900910" y="830014"/>
                  <a:pt x="3914756" y="833658"/>
                </a:cubicBezTo>
                <a:cubicBezTo>
                  <a:pt x="3927144" y="837302"/>
                  <a:pt x="3939533" y="843860"/>
                  <a:pt x="3938804" y="859892"/>
                </a:cubicBezTo>
                <a:cubicBezTo>
                  <a:pt x="3937347" y="889042"/>
                  <a:pt x="3947549" y="919648"/>
                  <a:pt x="3928602" y="946612"/>
                </a:cubicBezTo>
                <a:cubicBezTo>
                  <a:pt x="3924230" y="952441"/>
                  <a:pt x="3925687" y="961187"/>
                  <a:pt x="3929330" y="967745"/>
                </a:cubicBezTo>
                <a:cubicBezTo>
                  <a:pt x="3938804" y="985963"/>
                  <a:pt x="3936618" y="1003453"/>
                  <a:pt x="3928602" y="1020942"/>
                </a:cubicBezTo>
                <a:cubicBezTo>
                  <a:pt x="3921315" y="1038432"/>
                  <a:pt x="3914756" y="1053007"/>
                  <a:pt x="3923501" y="1073411"/>
                </a:cubicBezTo>
                <a:cubicBezTo>
                  <a:pt x="3930788" y="1090901"/>
                  <a:pt x="3906740" y="1173977"/>
                  <a:pt x="3895809" y="1193653"/>
                </a:cubicBezTo>
                <a:cubicBezTo>
                  <a:pt x="3871032" y="1214786"/>
                  <a:pt x="3853542" y="1241748"/>
                  <a:pt x="3836053" y="1268712"/>
                </a:cubicBezTo>
                <a:cubicBezTo>
                  <a:pt x="3828765" y="1293488"/>
                  <a:pt x="3831681" y="1303691"/>
                  <a:pt x="3853542" y="1320452"/>
                </a:cubicBezTo>
                <a:cubicBezTo>
                  <a:pt x="3895809" y="1353244"/>
                  <a:pt x="3938804" y="1384580"/>
                  <a:pt x="3980342" y="1418102"/>
                </a:cubicBezTo>
                <a:cubicBezTo>
                  <a:pt x="3982528" y="1419559"/>
                  <a:pt x="3983986" y="1421017"/>
                  <a:pt x="3986172" y="1422474"/>
                </a:cubicBezTo>
                <a:cubicBezTo>
                  <a:pt x="4007306" y="1440693"/>
                  <a:pt x="4012406" y="1452353"/>
                  <a:pt x="4001475" y="1463284"/>
                </a:cubicBezTo>
                <a:cubicBezTo>
                  <a:pt x="3987630" y="1477129"/>
                  <a:pt x="3966496" y="1488789"/>
                  <a:pt x="3946091" y="1472757"/>
                </a:cubicBezTo>
                <a:cubicBezTo>
                  <a:pt x="3924958" y="1456725"/>
                  <a:pt x="3903825" y="1439964"/>
                  <a:pt x="3880506" y="1426847"/>
                </a:cubicBezTo>
                <a:cubicBezTo>
                  <a:pt x="3841883" y="1404985"/>
                  <a:pt x="3833867" y="1409358"/>
                  <a:pt x="3833867" y="1452353"/>
                </a:cubicBezTo>
                <a:cubicBezTo>
                  <a:pt x="3833867" y="1521582"/>
                  <a:pt x="3833138" y="1590084"/>
                  <a:pt x="3833867" y="1658585"/>
                </a:cubicBezTo>
                <a:cubicBezTo>
                  <a:pt x="3833867" y="1699393"/>
                  <a:pt x="3833138" y="1739474"/>
                  <a:pt x="3828765" y="1779554"/>
                </a:cubicBezTo>
                <a:cubicBezTo>
                  <a:pt x="3825851" y="1805060"/>
                  <a:pt x="3833867" y="1824736"/>
                  <a:pt x="3855000" y="1840768"/>
                </a:cubicBezTo>
                <a:cubicBezTo>
                  <a:pt x="3877590" y="1858258"/>
                  <a:pt x="3894351" y="1880848"/>
                  <a:pt x="3907469" y="1906353"/>
                </a:cubicBezTo>
                <a:cubicBezTo>
                  <a:pt x="3915484" y="1922385"/>
                  <a:pt x="3924958" y="1937689"/>
                  <a:pt x="3935161" y="1952264"/>
                </a:cubicBezTo>
                <a:cubicBezTo>
                  <a:pt x="3959209" y="1986515"/>
                  <a:pt x="3991273" y="2004733"/>
                  <a:pt x="4034268" y="2001818"/>
                </a:cubicBezTo>
                <a:cubicBezTo>
                  <a:pt x="4060503" y="1999632"/>
                  <a:pt x="4085280" y="2004733"/>
                  <a:pt x="4108599" y="2018579"/>
                </a:cubicBezTo>
                <a:cubicBezTo>
                  <a:pt x="4129733" y="2030967"/>
                  <a:pt x="4154510" y="2028052"/>
                  <a:pt x="4177100" y="2023680"/>
                </a:cubicBezTo>
                <a:cubicBezTo>
                  <a:pt x="4296612" y="2001818"/>
                  <a:pt x="4405194" y="2037526"/>
                  <a:pt x="4475881" y="2127160"/>
                </a:cubicBezTo>
                <a:cubicBezTo>
                  <a:pt x="4518876" y="2181087"/>
                  <a:pt x="4542196" y="2221166"/>
                  <a:pt x="4556770" y="2278007"/>
                </a:cubicBezTo>
                <a:cubicBezTo>
                  <a:pt x="4567701" y="2324647"/>
                  <a:pt x="4577175" y="2372014"/>
                  <a:pt x="4580090" y="2420111"/>
                </a:cubicBezTo>
                <a:cubicBezTo>
                  <a:pt x="4585191" y="2496627"/>
                  <a:pt x="4585191" y="2572417"/>
                  <a:pt x="4570616" y="2648204"/>
                </a:cubicBezTo>
                <a:cubicBezTo>
                  <a:pt x="4563329" y="2686827"/>
                  <a:pt x="4506487" y="2807797"/>
                  <a:pt x="4479524" y="2851521"/>
                </a:cubicBezTo>
                <a:cubicBezTo>
                  <a:pt x="4443088" y="2906176"/>
                  <a:pt x="4364384" y="2961559"/>
                  <a:pt x="4333778" y="2992896"/>
                </a:cubicBezTo>
                <a:cubicBezTo>
                  <a:pt x="4312645" y="3006013"/>
                  <a:pt x="4262362" y="3021316"/>
                  <a:pt x="4215723" y="3029332"/>
                </a:cubicBezTo>
                <a:cubicBezTo>
                  <a:pt x="4142849" y="3056294"/>
                  <a:pt x="4066333" y="3059939"/>
                  <a:pt x="3963581" y="3059939"/>
                </a:cubicBezTo>
                <a:cubicBezTo>
                  <a:pt x="3953379" y="3062854"/>
                  <a:pt x="3828037" y="3067227"/>
                  <a:pt x="3755164" y="3062125"/>
                </a:cubicBezTo>
                <a:cubicBezTo>
                  <a:pt x="3746419" y="3061396"/>
                  <a:pt x="3670631" y="3051193"/>
                  <a:pt x="3642210" y="3034433"/>
                </a:cubicBezTo>
                <a:cubicBezTo>
                  <a:pt x="3615976" y="3019858"/>
                  <a:pt x="3586097" y="3014028"/>
                  <a:pt x="3554033" y="3017672"/>
                </a:cubicBezTo>
                <a:cubicBezTo>
                  <a:pt x="3509580" y="3022773"/>
                  <a:pt x="3465856" y="3014028"/>
                  <a:pt x="3425776" y="2991438"/>
                </a:cubicBezTo>
                <a:cubicBezTo>
                  <a:pt x="3389339" y="2970305"/>
                  <a:pt x="3363834" y="2941155"/>
                  <a:pt x="3344158" y="2902532"/>
                </a:cubicBezTo>
                <a:cubicBezTo>
                  <a:pt x="3303348" y="2821644"/>
                  <a:pt x="3277115" y="2735652"/>
                  <a:pt x="3258896" y="2648204"/>
                </a:cubicBezTo>
                <a:cubicBezTo>
                  <a:pt x="3247236" y="2592821"/>
                  <a:pt x="3245050" y="2399706"/>
                  <a:pt x="3250151" y="2385861"/>
                </a:cubicBezTo>
                <a:cubicBezTo>
                  <a:pt x="3261811" y="2288211"/>
                  <a:pt x="3294604" y="2235743"/>
                  <a:pt x="3363834" y="2164326"/>
                </a:cubicBezTo>
                <a:cubicBezTo>
                  <a:pt x="3401728" y="2124974"/>
                  <a:pt x="3484803" y="2081978"/>
                  <a:pt x="3529985" y="2058659"/>
                </a:cubicBezTo>
                <a:cubicBezTo>
                  <a:pt x="3567150" y="2039713"/>
                  <a:pt x="3608688" y="2044084"/>
                  <a:pt x="3648039" y="2036797"/>
                </a:cubicBezTo>
                <a:cubicBezTo>
                  <a:pt x="3674274" y="2031695"/>
                  <a:pt x="3702695" y="2032424"/>
                  <a:pt x="3728200" y="2020765"/>
                </a:cubicBezTo>
                <a:cubicBezTo>
                  <a:pt x="3745690" y="2020765"/>
                  <a:pt x="3762451" y="2021494"/>
                  <a:pt x="3779212" y="2014934"/>
                </a:cubicBezTo>
                <a:cubicBezTo>
                  <a:pt x="3790142" y="2012020"/>
                  <a:pt x="3803260" y="2019309"/>
                  <a:pt x="3810547" y="2006190"/>
                </a:cubicBezTo>
                <a:cubicBezTo>
                  <a:pt x="3817835" y="1998174"/>
                  <a:pt x="3812005" y="1990887"/>
                  <a:pt x="3809090" y="1983601"/>
                </a:cubicBezTo>
                <a:cubicBezTo>
                  <a:pt x="3796701" y="1953721"/>
                  <a:pt x="3775568" y="1930402"/>
                  <a:pt x="3745690" y="1916556"/>
                </a:cubicBezTo>
                <a:cubicBezTo>
                  <a:pt x="3739132" y="1913641"/>
                  <a:pt x="3731844" y="1910726"/>
                  <a:pt x="3725285" y="1908539"/>
                </a:cubicBezTo>
                <a:cubicBezTo>
                  <a:pt x="3669902" y="1888135"/>
                  <a:pt x="3658970" y="1855343"/>
                  <a:pt x="3690306" y="1805789"/>
                </a:cubicBezTo>
                <a:cubicBezTo>
                  <a:pt x="3696865" y="1795586"/>
                  <a:pt x="3706339" y="1793401"/>
                  <a:pt x="3717269" y="1791942"/>
                </a:cubicBezTo>
                <a:cubicBezTo>
                  <a:pt x="3744961" y="1789028"/>
                  <a:pt x="3747147" y="1782468"/>
                  <a:pt x="3747147" y="1754048"/>
                </a:cubicBezTo>
                <a:cubicBezTo>
                  <a:pt x="3746419" y="1647653"/>
                  <a:pt x="3733301" y="1541258"/>
                  <a:pt x="3744233" y="1434863"/>
                </a:cubicBezTo>
                <a:cubicBezTo>
                  <a:pt x="3750791" y="1372921"/>
                  <a:pt x="3734760" y="1357618"/>
                  <a:pt x="3672817" y="1361261"/>
                </a:cubicBezTo>
                <a:cubicBezTo>
                  <a:pt x="3610875" y="1364904"/>
                  <a:pt x="3535814" y="1458182"/>
                  <a:pt x="3534357" y="1461827"/>
                </a:cubicBezTo>
                <a:cubicBezTo>
                  <a:pt x="3515410" y="1515023"/>
                  <a:pt x="3478245" y="1548545"/>
                  <a:pt x="3427233" y="1570408"/>
                </a:cubicBezTo>
                <a:cubicBezTo>
                  <a:pt x="3384238" y="1589355"/>
                  <a:pt x="3342701" y="1611217"/>
                  <a:pt x="3301162" y="1632350"/>
                </a:cubicBezTo>
                <a:cubicBezTo>
                  <a:pt x="3274928" y="1645467"/>
                  <a:pt x="3251608" y="1662957"/>
                  <a:pt x="3230475" y="1682633"/>
                </a:cubicBezTo>
                <a:cubicBezTo>
                  <a:pt x="3199868" y="1710324"/>
                  <a:pt x="3187480" y="1745304"/>
                  <a:pt x="3194038" y="1785384"/>
                </a:cubicBezTo>
                <a:cubicBezTo>
                  <a:pt x="3203513" y="1843683"/>
                  <a:pt x="3225374" y="1896881"/>
                  <a:pt x="3262540" y="1943520"/>
                </a:cubicBezTo>
                <a:cubicBezTo>
                  <a:pt x="3289503" y="1977769"/>
                  <a:pt x="3307722" y="1980684"/>
                  <a:pt x="3349259" y="1965382"/>
                </a:cubicBezTo>
                <a:cubicBezTo>
                  <a:pt x="3362377" y="1960280"/>
                  <a:pt x="3374035" y="1943520"/>
                  <a:pt x="3390796" y="1958093"/>
                </a:cubicBezTo>
                <a:cubicBezTo>
                  <a:pt x="3395898" y="1961738"/>
                  <a:pt x="3397356" y="1966839"/>
                  <a:pt x="3396626" y="1972668"/>
                </a:cubicBezTo>
                <a:cubicBezTo>
                  <a:pt x="3397356" y="1979956"/>
                  <a:pt x="3349988" y="2028052"/>
                  <a:pt x="3320838" y="2028781"/>
                </a:cubicBezTo>
                <a:cubicBezTo>
                  <a:pt x="3301162" y="2029509"/>
                  <a:pt x="3218816" y="2014934"/>
                  <a:pt x="3205699" y="2003275"/>
                </a:cubicBezTo>
                <a:cubicBezTo>
                  <a:pt x="3178735" y="1979227"/>
                  <a:pt x="3158331" y="1951535"/>
                  <a:pt x="3151772" y="1914370"/>
                </a:cubicBezTo>
                <a:cubicBezTo>
                  <a:pt x="3146671" y="1885949"/>
                  <a:pt x="3137197" y="1882305"/>
                  <a:pt x="3111692" y="1896152"/>
                </a:cubicBezTo>
                <a:cubicBezTo>
                  <a:pt x="3080356" y="1913641"/>
                  <a:pt x="3050478" y="1935504"/>
                  <a:pt x="3011855" y="1935504"/>
                </a:cubicBezTo>
                <a:cubicBezTo>
                  <a:pt x="2998738" y="1935504"/>
                  <a:pt x="2987079" y="1944247"/>
                  <a:pt x="2978334" y="1953721"/>
                </a:cubicBezTo>
                <a:cubicBezTo>
                  <a:pt x="2952828" y="1981414"/>
                  <a:pt x="2613967" y="2178172"/>
                  <a:pt x="2606679" y="2183272"/>
                </a:cubicBezTo>
                <a:cubicBezTo>
                  <a:pt x="2586275" y="2197847"/>
                  <a:pt x="2564413" y="2202948"/>
                  <a:pt x="2539636" y="2199305"/>
                </a:cubicBezTo>
                <a:cubicBezTo>
                  <a:pt x="2482795" y="2202948"/>
                  <a:pt x="2439071" y="2234284"/>
                  <a:pt x="2396805" y="2266348"/>
                </a:cubicBezTo>
                <a:cubicBezTo>
                  <a:pt x="2342878" y="2307157"/>
                  <a:pt x="2290410" y="2350153"/>
                  <a:pt x="2243770" y="2399706"/>
                </a:cubicBezTo>
                <a:cubicBezTo>
                  <a:pt x="2214622" y="2431042"/>
                  <a:pt x="2210248" y="2468207"/>
                  <a:pt x="2204419" y="2506101"/>
                </a:cubicBezTo>
                <a:cubicBezTo>
                  <a:pt x="2197860" y="2551282"/>
                  <a:pt x="2176727" y="2662050"/>
                  <a:pt x="2170168" y="2670067"/>
                </a:cubicBezTo>
                <a:cubicBezTo>
                  <a:pt x="2150493" y="2696301"/>
                  <a:pt x="2147578" y="2724721"/>
                  <a:pt x="2155593" y="2755328"/>
                </a:cubicBezTo>
                <a:cubicBezTo>
                  <a:pt x="2159967" y="2772089"/>
                  <a:pt x="2166525" y="2788851"/>
                  <a:pt x="2172354" y="2805611"/>
                </a:cubicBezTo>
                <a:cubicBezTo>
                  <a:pt x="2178914" y="2823100"/>
                  <a:pt x="2190573" y="2827473"/>
                  <a:pt x="2207334" y="2820914"/>
                </a:cubicBezTo>
                <a:cubicBezTo>
                  <a:pt x="2241584" y="2807068"/>
                  <a:pt x="2277292" y="2796137"/>
                  <a:pt x="2314457" y="2793222"/>
                </a:cubicBezTo>
                <a:cubicBezTo>
                  <a:pt x="2334133" y="2791765"/>
                  <a:pt x="2345793" y="2778647"/>
                  <a:pt x="2348708" y="2760429"/>
                </a:cubicBezTo>
                <a:cubicBezTo>
                  <a:pt x="2354538" y="2723264"/>
                  <a:pt x="2374943" y="2694843"/>
                  <a:pt x="2398262" y="2667880"/>
                </a:cubicBezTo>
                <a:cubicBezTo>
                  <a:pt x="2409921" y="2653305"/>
                  <a:pt x="2415752" y="2637274"/>
                  <a:pt x="2407006" y="2620512"/>
                </a:cubicBezTo>
                <a:cubicBezTo>
                  <a:pt x="2387331" y="2582618"/>
                  <a:pt x="2407006" y="2557841"/>
                  <a:pt x="2432513" y="2533794"/>
                </a:cubicBezTo>
                <a:cubicBezTo>
                  <a:pt x="2447087" y="2519948"/>
                  <a:pt x="2463847" y="2508287"/>
                  <a:pt x="2480609" y="2497356"/>
                </a:cubicBezTo>
                <a:cubicBezTo>
                  <a:pt x="2501742" y="2483510"/>
                  <a:pt x="2515588" y="2464564"/>
                  <a:pt x="2522147" y="2439788"/>
                </a:cubicBezTo>
                <a:cubicBezTo>
                  <a:pt x="2533806" y="2398250"/>
                  <a:pt x="2546923" y="2356710"/>
                  <a:pt x="2558583" y="2314445"/>
                </a:cubicBezTo>
                <a:cubicBezTo>
                  <a:pt x="2570972" y="2268533"/>
                  <a:pt x="2753155" y="2156309"/>
                  <a:pt x="2801980" y="2140277"/>
                </a:cubicBezTo>
                <a:cubicBezTo>
                  <a:pt x="2820199" y="2134447"/>
                  <a:pt x="2877040" y="2137362"/>
                  <a:pt x="2879955" y="2149023"/>
                </a:cubicBezTo>
                <a:cubicBezTo>
                  <a:pt x="2882870" y="2161412"/>
                  <a:pt x="2852991" y="2188373"/>
                  <a:pt x="2844247" y="2192017"/>
                </a:cubicBezTo>
                <a:cubicBezTo>
                  <a:pt x="2787406" y="2216066"/>
                  <a:pt x="2731293" y="2239385"/>
                  <a:pt x="2679553" y="2273635"/>
                </a:cubicBezTo>
                <a:cubicBezTo>
                  <a:pt x="2655504" y="2289668"/>
                  <a:pt x="2613967" y="2421568"/>
                  <a:pt x="2602307" y="2460191"/>
                </a:cubicBezTo>
                <a:cubicBezTo>
                  <a:pt x="2581174" y="2495899"/>
                  <a:pt x="2548381" y="2519948"/>
                  <a:pt x="2517774" y="2546183"/>
                </a:cubicBezTo>
                <a:cubicBezTo>
                  <a:pt x="2489354" y="2570958"/>
                  <a:pt x="2487168" y="2583347"/>
                  <a:pt x="2505386" y="2615411"/>
                </a:cubicBezTo>
                <a:cubicBezTo>
                  <a:pt x="2509758" y="2621970"/>
                  <a:pt x="2513402" y="2629257"/>
                  <a:pt x="2517046" y="2636544"/>
                </a:cubicBezTo>
                <a:cubicBezTo>
                  <a:pt x="2525790" y="2655491"/>
                  <a:pt x="2523604" y="2670795"/>
                  <a:pt x="2505386" y="2682456"/>
                </a:cubicBezTo>
                <a:cubicBezTo>
                  <a:pt x="2460933" y="2710875"/>
                  <a:pt x="2433970" y="2751685"/>
                  <a:pt x="2423039" y="2802696"/>
                </a:cubicBezTo>
                <a:cubicBezTo>
                  <a:pt x="2414294" y="2845691"/>
                  <a:pt x="2385145" y="2865367"/>
                  <a:pt x="2345065" y="2874840"/>
                </a:cubicBezTo>
                <a:cubicBezTo>
                  <a:pt x="2314457" y="2882128"/>
                  <a:pt x="2283851" y="2887229"/>
                  <a:pt x="2252516" y="2891601"/>
                </a:cubicBezTo>
                <a:cubicBezTo>
                  <a:pt x="2210248" y="2897431"/>
                  <a:pt x="2181828" y="2917107"/>
                  <a:pt x="2172354" y="2960102"/>
                </a:cubicBezTo>
                <a:cubicBezTo>
                  <a:pt x="2166525" y="2984879"/>
                  <a:pt x="2156322" y="3008928"/>
                  <a:pt x="2146849" y="3032975"/>
                </a:cubicBezTo>
                <a:cubicBezTo>
                  <a:pt x="2135189" y="3061396"/>
                  <a:pt x="2143206" y="3075971"/>
                  <a:pt x="2172354" y="3083258"/>
                </a:cubicBezTo>
                <a:cubicBezTo>
                  <a:pt x="2202961" y="3091275"/>
                  <a:pt x="2233569" y="3095647"/>
                  <a:pt x="2265633" y="3094918"/>
                </a:cubicBezTo>
                <a:cubicBezTo>
                  <a:pt x="2323203" y="3093461"/>
                  <a:pt x="2381501" y="3094918"/>
                  <a:pt x="2439800" y="3094189"/>
                </a:cubicBezTo>
                <a:cubicBezTo>
                  <a:pt x="2508301" y="3093461"/>
                  <a:pt x="2576073" y="3105120"/>
                  <a:pt x="2643846" y="3115324"/>
                </a:cubicBezTo>
                <a:cubicBezTo>
                  <a:pt x="2712345" y="3125524"/>
                  <a:pt x="2780118" y="3139370"/>
                  <a:pt x="2846433" y="3161233"/>
                </a:cubicBezTo>
                <a:cubicBezTo>
                  <a:pt x="2862465" y="3166334"/>
                  <a:pt x="2878498" y="3172892"/>
                  <a:pt x="2893800" y="3180179"/>
                </a:cubicBezTo>
                <a:cubicBezTo>
                  <a:pt x="2906918" y="3186739"/>
                  <a:pt x="2917849" y="3195483"/>
                  <a:pt x="2913477" y="3211515"/>
                </a:cubicBezTo>
                <a:cubicBezTo>
                  <a:pt x="2909832" y="3226090"/>
                  <a:pt x="2895987" y="3229005"/>
                  <a:pt x="2882870" y="3229733"/>
                </a:cubicBezTo>
                <a:cubicBezTo>
                  <a:pt x="2839874" y="3231919"/>
                  <a:pt x="2796879" y="3229733"/>
                  <a:pt x="2755342" y="3218074"/>
                </a:cubicBezTo>
                <a:cubicBezTo>
                  <a:pt x="2709431" y="3204957"/>
                  <a:pt x="2663521" y="3204957"/>
                  <a:pt x="2616153" y="3209329"/>
                </a:cubicBezTo>
                <a:cubicBezTo>
                  <a:pt x="2566599" y="3214430"/>
                  <a:pt x="2517774" y="3214430"/>
                  <a:pt x="2471135" y="3191839"/>
                </a:cubicBezTo>
                <a:cubicBezTo>
                  <a:pt x="2447087" y="3180179"/>
                  <a:pt x="2421581" y="3177265"/>
                  <a:pt x="2395347" y="3177265"/>
                </a:cubicBezTo>
                <a:cubicBezTo>
                  <a:pt x="2360368" y="3177265"/>
                  <a:pt x="2326118" y="3176536"/>
                  <a:pt x="2291138" y="3177265"/>
                </a:cubicBezTo>
                <a:cubicBezTo>
                  <a:pt x="2253973" y="3177993"/>
                  <a:pt x="2216808" y="3175807"/>
                  <a:pt x="2180371" y="3167063"/>
                </a:cubicBezTo>
                <a:cubicBezTo>
                  <a:pt x="2126445" y="3153945"/>
                  <a:pt x="2079805" y="3167792"/>
                  <a:pt x="2042640" y="3207143"/>
                </a:cubicBezTo>
                <a:cubicBezTo>
                  <a:pt x="1997458" y="3255239"/>
                  <a:pt x="1941346" y="3286574"/>
                  <a:pt x="1885233" y="3318639"/>
                </a:cubicBezTo>
                <a:cubicBezTo>
                  <a:pt x="1798514" y="3368922"/>
                  <a:pt x="1717625" y="3425034"/>
                  <a:pt x="1647667" y="3497178"/>
                </a:cubicBezTo>
                <a:cubicBezTo>
                  <a:pt x="1598841" y="3547461"/>
                  <a:pt x="1474228" y="3645840"/>
                  <a:pt x="1477142" y="3654585"/>
                </a:cubicBezTo>
                <a:cubicBezTo>
                  <a:pt x="1479329" y="3662601"/>
                  <a:pt x="1557304" y="3661872"/>
                  <a:pt x="1587911" y="3664058"/>
                </a:cubicBezTo>
                <a:cubicBezTo>
                  <a:pt x="1618517" y="3666245"/>
                  <a:pt x="1640380" y="3648027"/>
                  <a:pt x="1656411" y="3624707"/>
                </a:cubicBezTo>
                <a:cubicBezTo>
                  <a:pt x="1668800" y="3605760"/>
                  <a:pt x="1684832" y="3601388"/>
                  <a:pt x="1705236" y="3603574"/>
                </a:cubicBezTo>
                <a:cubicBezTo>
                  <a:pt x="1732200" y="3606488"/>
                  <a:pt x="1758434" y="3611590"/>
                  <a:pt x="1784669" y="3613776"/>
                </a:cubicBezTo>
                <a:cubicBezTo>
                  <a:pt x="1794142" y="3614505"/>
                  <a:pt x="1802887" y="3618148"/>
                  <a:pt x="1805802" y="3629079"/>
                </a:cubicBezTo>
                <a:cubicBezTo>
                  <a:pt x="1808717" y="3639282"/>
                  <a:pt x="1800701" y="3644382"/>
                  <a:pt x="1794142" y="3649483"/>
                </a:cubicBezTo>
                <a:cubicBezTo>
                  <a:pt x="1776652" y="3663329"/>
                  <a:pt x="1720540" y="3672803"/>
                  <a:pt x="1720540" y="3680819"/>
                </a:cubicBezTo>
                <a:cubicBezTo>
                  <a:pt x="1720540" y="3688836"/>
                  <a:pt x="1746045" y="3691750"/>
                  <a:pt x="1751875" y="3691750"/>
                </a:cubicBezTo>
                <a:cubicBezTo>
                  <a:pt x="1783210" y="3692479"/>
                  <a:pt x="1811631" y="3699766"/>
                  <a:pt x="1832036" y="3727458"/>
                </a:cubicBezTo>
                <a:cubicBezTo>
                  <a:pt x="1838595" y="3735474"/>
                  <a:pt x="1849525" y="3739117"/>
                  <a:pt x="1859728" y="3741305"/>
                </a:cubicBezTo>
                <a:cubicBezTo>
                  <a:pt x="1891064" y="3746405"/>
                  <a:pt x="1917298" y="3760980"/>
                  <a:pt x="1940617" y="3782113"/>
                </a:cubicBezTo>
                <a:cubicBezTo>
                  <a:pt x="1961750" y="3801060"/>
                  <a:pt x="1987256" y="3809077"/>
                  <a:pt x="2014949" y="3804704"/>
                </a:cubicBezTo>
                <a:cubicBezTo>
                  <a:pt x="2040454" y="3800332"/>
                  <a:pt x="2065959" y="3796688"/>
                  <a:pt x="2091465" y="3785757"/>
                </a:cubicBezTo>
                <a:cubicBezTo>
                  <a:pt x="2143934" y="3763895"/>
                  <a:pt x="2318101" y="3836040"/>
                  <a:pt x="2312271" y="3841869"/>
                </a:cubicBezTo>
                <a:cubicBezTo>
                  <a:pt x="2305713" y="3848427"/>
                  <a:pt x="2296968" y="3849157"/>
                  <a:pt x="2290410" y="3844055"/>
                </a:cubicBezTo>
                <a:cubicBezTo>
                  <a:pt x="2237941" y="3805433"/>
                  <a:pt x="2110412" y="3831667"/>
                  <a:pt x="2108955" y="3841140"/>
                </a:cubicBezTo>
                <a:cubicBezTo>
                  <a:pt x="2107498" y="3849157"/>
                  <a:pt x="2193488" y="3903083"/>
                  <a:pt x="2229195" y="3926402"/>
                </a:cubicBezTo>
                <a:cubicBezTo>
                  <a:pt x="2284580" y="3963568"/>
                  <a:pt x="2332676" y="4008750"/>
                  <a:pt x="2383687" y="4051016"/>
                </a:cubicBezTo>
                <a:cubicBezTo>
                  <a:pt x="2415023" y="4076522"/>
                  <a:pt x="2447816" y="4084538"/>
                  <a:pt x="2487168" y="4077979"/>
                </a:cubicBezTo>
                <a:cubicBezTo>
                  <a:pt x="2554211" y="4066319"/>
                  <a:pt x="2839874" y="4025511"/>
                  <a:pt x="2839145" y="4037170"/>
                </a:cubicBezTo>
                <a:cubicBezTo>
                  <a:pt x="2837688" y="4048830"/>
                  <a:pt x="2707974" y="4077979"/>
                  <a:pt x="2653319" y="4091097"/>
                </a:cubicBezTo>
                <a:cubicBezTo>
                  <a:pt x="2583360" y="4107128"/>
                  <a:pt x="2513402" y="4117331"/>
                  <a:pt x="2442714" y="4123889"/>
                </a:cubicBezTo>
                <a:cubicBezTo>
                  <a:pt x="2420853" y="4126075"/>
                  <a:pt x="2398991" y="4123889"/>
                  <a:pt x="2377857" y="4119517"/>
                </a:cubicBezTo>
                <a:cubicBezTo>
                  <a:pt x="2368384" y="4117331"/>
                  <a:pt x="2226281" y="3984701"/>
                  <a:pt x="2151950" y="3936605"/>
                </a:cubicBezTo>
                <a:cubicBezTo>
                  <a:pt x="2140290" y="3929317"/>
                  <a:pt x="2128631" y="3921302"/>
                  <a:pt x="2116242" y="3916201"/>
                </a:cubicBezTo>
                <a:cubicBezTo>
                  <a:pt x="2099481" y="3908913"/>
                  <a:pt x="2090737" y="3914014"/>
                  <a:pt x="2091465" y="3931503"/>
                </a:cubicBezTo>
                <a:cubicBezTo>
                  <a:pt x="2096566" y="4029154"/>
                  <a:pt x="2100210" y="4104942"/>
                  <a:pt x="2100210" y="4202593"/>
                </a:cubicBezTo>
                <a:cubicBezTo>
                  <a:pt x="2100210" y="4229556"/>
                  <a:pt x="2115513" y="4237572"/>
                  <a:pt x="2141019" y="4227370"/>
                </a:cubicBezTo>
                <a:cubicBezTo>
                  <a:pt x="2147578" y="4224455"/>
                  <a:pt x="2213893" y="4241945"/>
                  <a:pt x="2259802" y="4246317"/>
                </a:cubicBezTo>
                <a:cubicBezTo>
                  <a:pt x="2300611" y="4249960"/>
                  <a:pt x="2357453" y="4249960"/>
                  <a:pt x="2420124" y="4273280"/>
                </a:cubicBezTo>
                <a:cubicBezTo>
                  <a:pt x="2454374" y="4286397"/>
                  <a:pt x="2587004" y="4325020"/>
                  <a:pt x="2635829" y="4370201"/>
                </a:cubicBezTo>
                <a:cubicBezTo>
                  <a:pt x="2706516" y="4435788"/>
                  <a:pt x="2747325" y="4522506"/>
                  <a:pt x="2786677" y="4610683"/>
                </a:cubicBezTo>
                <a:cubicBezTo>
                  <a:pt x="2818012" y="4681370"/>
                  <a:pt x="2829672" y="4752786"/>
                  <a:pt x="2833316" y="4828574"/>
                </a:cubicBezTo>
                <a:cubicBezTo>
                  <a:pt x="2838417" y="4931326"/>
                  <a:pt x="2846433" y="5032620"/>
                  <a:pt x="2822385" y="5133186"/>
                </a:cubicBezTo>
                <a:cubicBezTo>
                  <a:pt x="2807082" y="5195856"/>
                  <a:pt x="2785947" y="5269458"/>
                  <a:pt x="2752427" y="5318284"/>
                </a:cubicBezTo>
                <a:cubicBezTo>
                  <a:pt x="2726921" y="5355449"/>
                  <a:pt x="2632914" y="5442897"/>
                  <a:pt x="2554211" y="5481520"/>
                </a:cubicBezTo>
                <a:cubicBezTo>
                  <a:pt x="2364740" y="5558037"/>
                  <a:pt x="1911468" y="5552207"/>
                  <a:pt x="1898351" y="5550750"/>
                </a:cubicBezTo>
                <a:cubicBezTo>
                  <a:pt x="1855356" y="5546377"/>
                  <a:pt x="1757705" y="5526702"/>
                  <a:pt x="1732928" y="5523057"/>
                </a:cubicBezTo>
                <a:cubicBezTo>
                  <a:pt x="1691390" y="5516499"/>
                  <a:pt x="1631634" y="5479334"/>
                  <a:pt x="1582080" y="5445812"/>
                </a:cubicBezTo>
                <a:cubicBezTo>
                  <a:pt x="1514309" y="5399901"/>
                  <a:pt x="1487345" y="5362007"/>
                  <a:pt x="1445079" y="5297879"/>
                </a:cubicBezTo>
                <a:cubicBezTo>
                  <a:pt x="1411557" y="5247597"/>
                  <a:pt x="1383136" y="5161606"/>
                  <a:pt x="1370019" y="5102579"/>
                </a:cubicBezTo>
                <a:cubicBezTo>
                  <a:pt x="1363460" y="5072700"/>
                  <a:pt x="1352530" y="4764446"/>
                  <a:pt x="1361274" y="4683556"/>
                </a:cubicBezTo>
                <a:cubicBezTo>
                  <a:pt x="1359817" y="4676269"/>
                  <a:pt x="1374392" y="4568417"/>
                  <a:pt x="1376578" y="4563316"/>
                </a:cubicBezTo>
                <a:cubicBezTo>
                  <a:pt x="1386780" y="4522506"/>
                  <a:pt x="1407913" y="4479511"/>
                  <a:pt x="1427589" y="4448904"/>
                </a:cubicBezTo>
                <a:cubicBezTo>
                  <a:pt x="1469855" y="4383319"/>
                  <a:pt x="1548558" y="4326478"/>
                  <a:pt x="1576979" y="4303158"/>
                </a:cubicBezTo>
                <a:cubicBezTo>
                  <a:pt x="1590825" y="4291499"/>
                  <a:pt x="1668071" y="4260163"/>
                  <a:pt x="1691390" y="4252875"/>
                </a:cubicBezTo>
                <a:cubicBezTo>
                  <a:pt x="1776652" y="4227370"/>
                  <a:pt x="1957378" y="4233199"/>
                  <a:pt x="1963937" y="4225912"/>
                </a:cubicBezTo>
                <a:cubicBezTo>
                  <a:pt x="1986528" y="4224455"/>
                  <a:pt x="1992357" y="4210609"/>
                  <a:pt x="1993086" y="4190204"/>
                </a:cubicBezTo>
                <a:cubicBezTo>
                  <a:pt x="1994543" y="4153039"/>
                  <a:pt x="1998188" y="3948994"/>
                  <a:pt x="1998188" y="3926402"/>
                </a:cubicBezTo>
                <a:cubicBezTo>
                  <a:pt x="1998916" y="3919116"/>
                  <a:pt x="2012761" y="3887780"/>
                  <a:pt x="2008389" y="3879764"/>
                </a:cubicBezTo>
                <a:cubicBezTo>
                  <a:pt x="2004017" y="3871019"/>
                  <a:pt x="1936973" y="3887051"/>
                  <a:pt x="1912926" y="3893609"/>
                </a:cubicBezTo>
                <a:cubicBezTo>
                  <a:pt x="1883047" y="3901626"/>
                  <a:pt x="1858271" y="3896524"/>
                  <a:pt x="1836408" y="3872476"/>
                </a:cubicBezTo>
                <a:cubicBezTo>
                  <a:pt x="1816003" y="3849886"/>
                  <a:pt x="1794142" y="3828023"/>
                  <a:pt x="1771551" y="3807619"/>
                </a:cubicBezTo>
                <a:cubicBezTo>
                  <a:pt x="1725641" y="3766081"/>
                  <a:pt x="1687747" y="3757336"/>
                  <a:pt x="1637464" y="3784299"/>
                </a:cubicBezTo>
                <a:cubicBezTo>
                  <a:pt x="1603213" y="3802518"/>
                  <a:pt x="1569692" y="3808347"/>
                  <a:pt x="1532527" y="3800332"/>
                </a:cubicBezTo>
                <a:cubicBezTo>
                  <a:pt x="1500463" y="3793045"/>
                  <a:pt x="1466941" y="3795959"/>
                  <a:pt x="1434148" y="3789400"/>
                </a:cubicBezTo>
                <a:cubicBezTo>
                  <a:pt x="1415929" y="3785028"/>
                  <a:pt x="1401354" y="3793772"/>
                  <a:pt x="1390424" y="3808347"/>
                </a:cubicBezTo>
                <a:cubicBezTo>
                  <a:pt x="1378035" y="3825109"/>
                  <a:pt x="1367833" y="3843327"/>
                  <a:pt x="1356902" y="3861546"/>
                </a:cubicBezTo>
                <a:cubicBezTo>
                  <a:pt x="1333582" y="3900169"/>
                  <a:pt x="1243948" y="3978143"/>
                  <a:pt x="1228645" y="3978871"/>
                </a:cubicBezTo>
                <a:cubicBezTo>
                  <a:pt x="1218442" y="3978871"/>
                  <a:pt x="1208969" y="3976685"/>
                  <a:pt x="1203139" y="3967940"/>
                </a:cubicBezTo>
                <a:cubicBezTo>
                  <a:pt x="1195852" y="3957738"/>
                  <a:pt x="1203139" y="3949722"/>
                  <a:pt x="1208240" y="3942435"/>
                </a:cubicBezTo>
                <a:cubicBezTo>
                  <a:pt x="1219900" y="3925674"/>
                  <a:pt x="1256337" y="3884865"/>
                  <a:pt x="1258523" y="3877577"/>
                </a:cubicBezTo>
                <a:cubicBezTo>
                  <a:pt x="1251236" y="3872476"/>
                  <a:pt x="1184921" y="3914014"/>
                  <a:pt x="1163059" y="3938063"/>
                </a:cubicBezTo>
                <a:cubicBezTo>
                  <a:pt x="1096744" y="4011665"/>
                  <a:pt x="1017312" y="4067777"/>
                  <a:pt x="936422" y="4122432"/>
                </a:cubicBezTo>
                <a:cubicBezTo>
                  <a:pt x="908002" y="4142108"/>
                  <a:pt x="887598" y="4166156"/>
                  <a:pt x="870837" y="4195305"/>
                </a:cubicBezTo>
                <a:cubicBezTo>
                  <a:pt x="803793" y="4311173"/>
                  <a:pt x="735292" y="4426314"/>
                  <a:pt x="667520" y="4542182"/>
                </a:cubicBezTo>
                <a:cubicBezTo>
                  <a:pt x="654403" y="4565502"/>
                  <a:pt x="633998" y="4580805"/>
                  <a:pt x="613593" y="4596837"/>
                </a:cubicBezTo>
                <a:cubicBezTo>
                  <a:pt x="600477" y="4607768"/>
                  <a:pt x="535619" y="4626715"/>
                  <a:pt x="575699" y="4659509"/>
                </a:cubicBezTo>
                <a:cubicBezTo>
                  <a:pt x="588088" y="4669711"/>
                  <a:pt x="586631" y="4679184"/>
                  <a:pt x="580800" y="4690844"/>
                </a:cubicBezTo>
                <a:cubicBezTo>
                  <a:pt x="569141" y="4716350"/>
                  <a:pt x="555295" y="4741126"/>
                  <a:pt x="542906" y="4766632"/>
                </a:cubicBezTo>
                <a:cubicBezTo>
                  <a:pt x="534162" y="4779021"/>
                  <a:pt x="490437" y="4800154"/>
                  <a:pt x="505012" y="4944443"/>
                </a:cubicBezTo>
                <a:cubicBezTo>
                  <a:pt x="507198" y="4969220"/>
                  <a:pt x="466390" y="5004928"/>
                  <a:pt x="464932" y="5008571"/>
                </a:cubicBezTo>
                <a:cubicBezTo>
                  <a:pt x="448171" y="5045738"/>
                  <a:pt x="415378" y="5079259"/>
                  <a:pt x="440156" y="5125169"/>
                </a:cubicBezTo>
                <a:cubicBezTo>
                  <a:pt x="443070" y="5130999"/>
                  <a:pt x="440156" y="5136829"/>
                  <a:pt x="439427" y="5141930"/>
                </a:cubicBezTo>
                <a:cubicBezTo>
                  <a:pt x="438697" y="5155048"/>
                  <a:pt x="446714" y="5159420"/>
                  <a:pt x="456187" y="5163063"/>
                </a:cubicBezTo>
                <a:cubicBezTo>
                  <a:pt x="465661" y="5165978"/>
                  <a:pt x="476592" y="5166707"/>
                  <a:pt x="485337" y="5158691"/>
                </a:cubicBezTo>
                <a:cubicBezTo>
                  <a:pt x="489709" y="5155048"/>
                  <a:pt x="486065" y="5150674"/>
                  <a:pt x="483879" y="5146302"/>
                </a:cubicBezTo>
                <a:cubicBezTo>
                  <a:pt x="473677" y="5122983"/>
                  <a:pt x="480236" y="5112780"/>
                  <a:pt x="505012" y="5114238"/>
                </a:cubicBezTo>
                <a:cubicBezTo>
                  <a:pt x="521773" y="5114967"/>
                  <a:pt x="539263" y="5117154"/>
                  <a:pt x="549466" y="5133186"/>
                </a:cubicBezTo>
                <a:cubicBezTo>
                  <a:pt x="559667" y="5149217"/>
                  <a:pt x="576428" y="5149946"/>
                  <a:pt x="592461" y="5147031"/>
                </a:cubicBezTo>
                <a:cubicBezTo>
                  <a:pt x="623796" y="5141201"/>
                  <a:pt x="654403" y="5131727"/>
                  <a:pt x="684281" y="5118611"/>
                </a:cubicBezTo>
                <a:cubicBezTo>
                  <a:pt x="736750" y="5096749"/>
                  <a:pt x="779745" y="5064685"/>
                  <a:pt x="800878" y="5009301"/>
                </a:cubicBezTo>
                <a:cubicBezTo>
                  <a:pt x="803793" y="5002742"/>
                  <a:pt x="807437" y="4996912"/>
                  <a:pt x="811080" y="4990353"/>
                </a:cubicBezTo>
                <a:cubicBezTo>
                  <a:pt x="817639" y="4978694"/>
                  <a:pt x="827112" y="4971407"/>
                  <a:pt x="840959" y="4975779"/>
                </a:cubicBezTo>
                <a:cubicBezTo>
                  <a:pt x="854076" y="4980151"/>
                  <a:pt x="857720" y="4991811"/>
                  <a:pt x="857720" y="5004928"/>
                </a:cubicBezTo>
                <a:cubicBezTo>
                  <a:pt x="857720" y="5030434"/>
                  <a:pt x="843873" y="5050110"/>
                  <a:pt x="830027" y="5070514"/>
                </a:cubicBezTo>
                <a:cubicBezTo>
                  <a:pt x="822740" y="5080717"/>
                  <a:pt x="794319" y="5089461"/>
                  <a:pt x="804522" y="5104036"/>
                </a:cubicBezTo>
                <a:cubicBezTo>
                  <a:pt x="814724" y="5117154"/>
                  <a:pt x="844602" y="5096749"/>
                  <a:pt x="857720" y="5094562"/>
                </a:cubicBezTo>
                <a:cubicBezTo>
                  <a:pt x="906545" y="5085089"/>
                  <a:pt x="945168" y="5071243"/>
                  <a:pt x="985248" y="5043551"/>
                </a:cubicBezTo>
                <a:cubicBezTo>
                  <a:pt x="1004923" y="5029705"/>
                  <a:pt x="1078525" y="4973593"/>
                  <a:pt x="1090914" y="4990353"/>
                </a:cubicBezTo>
                <a:cubicBezTo>
                  <a:pt x="1099659" y="5002742"/>
                  <a:pt x="1031887" y="5046466"/>
                  <a:pt x="1055935" y="5053753"/>
                </a:cubicBezTo>
                <a:cubicBezTo>
                  <a:pt x="1104760" y="5064685"/>
                  <a:pt x="1155772" y="5015859"/>
                  <a:pt x="1237390" y="4890517"/>
                </a:cubicBezTo>
                <a:cubicBezTo>
                  <a:pt x="1251236" y="4868655"/>
                  <a:pt x="1275283" y="4905821"/>
                  <a:pt x="1262895" y="4928411"/>
                </a:cubicBezTo>
                <a:cubicBezTo>
                  <a:pt x="1230103" y="4988896"/>
                  <a:pt x="1198767" y="5049381"/>
                  <a:pt x="1141197" y="5091647"/>
                </a:cubicBezTo>
                <a:cubicBezTo>
                  <a:pt x="1114233" y="5111323"/>
                  <a:pt x="1085085" y="5123712"/>
                  <a:pt x="1051563" y="5122254"/>
                </a:cubicBezTo>
                <a:cubicBezTo>
                  <a:pt x="1017312" y="5120797"/>
                  <a:pt x="991806" y="5107680"/>
                  <a:pt x="960471" y="5121526"/>
                </a:cubicBezTo>
                <a:cubicBezTo>
                  <a:pt x="916747" y="5141201"/>
                  <a:pt x="865007" y="5148488"/>
                  <a:pt x="817639" y="5147031"/>
                </a:cubicBezTo>
                <a:cubicBezTo>
                  <a:pt x="843873" y="5181282"/>
                  <a:pt x="878124" y="5157234"/>
                  <a:pt x="883954" y="5163063"/>
                </a:cubicBezTo>
                <a:cubicBezTo>
                  <a:pt x="896342" y="5175452"/>
                  <a:pt x="978690" y="5152861"/>
                  <a:pt x="975045" y="5170351"/>
                </a:cubicBezTo>
                <a:cubicBezTo>
                  <a:pt x="972130" y="5183468"/>
                  <a:pt x="837315" y="5241038"/>
                  <a:pt x="826384" y="5245410"/>
                </a:cubicBezTo>
                <a:cubicBezTo>
                  <a:pt x="787032" y="5260714"/>
                  <a:pt x="651488" y="5284762"/>
                  <a:pt x="627440" y="5296421"/>
                </a:cubicBezTo>
                <a:cubicBezTo>
                  <a:pt x="607764" y="5305895"/>
                  <a:pt x="559667" y="5276745"/>
                  <a:pt x="544364" y="5262170"/>
                </a:cubicBezTo>
                <a:cubicBezTo>
                  <a:pt x="514486" y="5235208"/>
                  <a:pt x="471490" y="5252697"/>
                  <a:pt x="435782" y="5265815"/>
                </a:cubicBezTo>
                <a:cubicBezTo>
                  <a:pt x="405176" y="5276745"/>
                  <a:pt x="346877" y="5320470"/>
                  <a:pt x="338133" y="5340874"/>
                </a:cubicBezTo>
                <a:cubicBezTo>
                  <a:pt x="335218" y="5348890"/>
                  <a:pt x="329387" y="5403546"/>
                  <a:pt x="330845" y="5411561"/>
                </a:cubicBezTo>
                <a:cubicBezTo>
                  <a:pt x="340319" y="5469860"/>
                  <a:pt x="333032" y="5480791"/>
                  <a:pt x="330116" y="5538361"/>
                </a:cubicBezTo>
                <a:cubicBezTo>
                  <a:pt x="328659" y="5574069"/>
                  <a:pt x="339590" y="5609777"/>
                  <a:pt x="341047" y="5646214"/>
                </a:cubicBezTo>
                <a:cubicBezTo>
                  <a:pt x="341047" y="5657145"/>
                  <a:pt x="336675" y="5694310"/>
                  <a:pt x="342505" y="5703055"/>
                </a:cubicBezTo>
                <a:cubicBezTo>
                  <a:pt x="351250" y="5716172"/>
                  <a:pt x="349063" y="5732204"/>
                  <a:pt x="347606" y="5747508"/>
                </a:cubicBezTo>
                <a:cubicBezTo>
                  <a:pt x="343962" y="5791231"/>
                  <a:pt x="323558" y="5890340"/>
                  <a:pt x="318457" y="5894712"/>
                </a:cubicBezTo>
                <a:cubicBezTo>
                  <a:pt x="319186" y="5934063"/>
                  <a:pt x="299510" y="5971229"/>
                  <a:pt x="310440" y="6013496"/>
                </a:cubicBezTo>
                <a:cubicBezTo>
                  <a:pt x="315542" y="6035357"/>
                  <a:pt x="319914" y="6057948"/>
                  <a:pt x="323558" y="6079810"/>
                </a:cubicBezTo>
                <a:cubicBezTo>
                  <a:pt x="322100" y="6071794"/>
                  <a:pt x="588817" y="6053576"/>
                  <a:pt x="607035" y="6052847"/>
                </a:cubicBezTo>
                <a:cubicBezTo>
                  <a:pt x="773186" y="6048474"/>
                  <a:pt x="939337" y="6030984"/>
                  <a:pt x="1103303" y="6002564"/>
                </a:cubicBezTo>
                <a:cubicBezTo>
                  <a:pt x="1114233" y="6000378"/>
                  <a:pt x="1124436" y="5998921"/>
                  <a:pt x="1135366" y="5996735"/>
                </a:cubicBezTo>
                <a:cubicBezTo>
                  <a:pt x="1440706" y="5939893"/>
                  <a:pt x="1743859" y="5841514"/>
                  <a:pt x="2022964" y="5716172"/>
                </a:cubicBezTo>
                <a:cubicBezTo>
                  <a:pt x="2149035" y="5659331"/>
                  <a:pt x="2272191" y="5644756"/>
                  <a:pt x="2404820" y="5609048"/>
                </a:cubicBezTo>
                <a:lnTo>
                  <a:pt x="2838417" y="5491722"/>
                </a:lnTo>
                <a:cubicBezTo>
                  <a:pt x="3168533" y="5402087"/>
                  <a:pt x="3466585" y="5233750"/>
                  <a:pt x="3798887" y="5152861"/>
                </a:cubicBezTo>
                <a:cubicBezTo>
                  <a:pt x="4116616" y="5075615"/>
                  <a:pt x="4550236" y="5102127"/>
                  <a:pt x="4773933" y="5082903"/>
                </a:cubicBezTo>
                <a:cubicBezTo>
                  <a:pt x="4997630" y="5063679"/>
                  <a:pt x="5004872" y="5059024"/>
                  <a:pt x="5141068" y="5037515"/>
                </a:cubicBezTo>
                <a:cubicBezTo>
                  <a:pt x="5277264" y="5016006"/>
                  <a:pt x="5539459" y="4956579"/>
                  <a:pt x="5591108" y="4953846"/>
                </a:cubicBezTo>
                <a:lnTo>
                  <a:pt x="6029652" y="4874057"/>
                </a:lnTo>
                <a:lnTo>
                  <a:pt x="7217473" y="4515455"/>
                </a:lnTo>
                <a:lnTo>
                  <a:pt x="8340192" y="4342226"/>
                </a:lnTo>
                <a:cubicBezTo>
                  <a:pt x="8391841" y="4339493"/>
                  <a:pt x="8443398" y="4335485"/>
                  <a:pt x="8494410" y="4327105"/>
                </a:cubicBezTo>
                <a:cubicBezTo>
                  <a:pt x="8587688" y="4311801"/>
                  <a:pt x="8668577" y="4264433"/>
                  <a:pt x="8764041" y="4257875"/>
                </a:cubicBezTo>
                <a:cubicBezTo>
                  <a:pt x="8810680" y="4254231"/>
                  <a:pt x="8872622" y="4277551"/>
                  <a:pt x="8916347" y="4262247"/>
                </a:cubicBezTo>
                <a:cubicBezTo>
                  <a:pt x="8954241" y="4249130"/>
                  <a:pt x="8952784" y="4206135"/>
                  <a:pt x="8981204" y="4196662"/>
                </a:cubicBezTo>
                <a:cubicBezTo>
                  <a:pt x="8991407" y="4193017"/>
                  <a:pt x="8997236" y="4198848"/>
                  <a:pt x="9002338" y="4206863"/>
                </a:cubicBezTo>
                <a:cubicBezTo>
                  <a:pt x="9004524" y="4209778"/>
                  <a:pt x="9007439" y="4212694"/>
                  <a:pt x="9013268" y="4216337"/>
                </a:cubicBezTo>
                <a:cubicBezTo>
                  <a:pt x="8995778" y="4204677"/>
                  <a:pt x="8925820" y="3961281"/>
                  <a:pt x="8920720" y="3948892"/>
                </a:cubicBezTo>
                <a:cubicBezTo>
                  <a:pt x="8912704" y="3928488"/>
                  <a:pt x="8917076" y="3913184"/>
                  <a:pt x="8935294" y="3898609"/>
                </a:cubicBezTo>
                <a:cubicBezTo>
                  <a:pt x="8969544" y="3870917"/>
                  <a:pt x="9003795" y="3842497"/>
                  <a:pt x="9038046" y="3814076"/>
                </a:cubicBezTo>
                <a:cubicBezTo>
                  <a:pt x="9062094" y="3794400"/>
                  <a:pt x="9064280" y="3786385"/>
                  <a:pt x="9055535" y="3757235"/>
                </a:cubicBezTo>
                <a:cubicBezTo>
                  <a:pt x="9031486" y="3676346"/>
                  <a:pt x="8851489" y="3336027"/>
                  <a:pt x="8844202" y="3312708"/>
                </a:cubicBezTo>
                <a:cubicBezTo>
                  <a:pt x="8834728" y="3282830"/>
                  <a:pt x="8674407" y="3344043"/>
                  <a:pt x="8643800" y="3344772"/>
                </a:cubicBezTo>
                <a:cubicBezTo>
                  <a:pt x="8616837" y="3342586"/>
                  <a:pt x="8614651" y="3340399"/>
                  <a:pt x="8613923" y="3314166"/>
                </a:cubicBezTo>
                <a:cubicBezTo>
                  <a:pt x="8613923" y="3303234"/>
                  <a:pt x="8766957" y="1981312"/>
                  <a:pt x="8768414" y="1976939"/>
                </a:cubicBezTo>
                <a:cubicBezTo>
                  <a:pt x="8774244" y="1952163"/>
                  <a:pt x="8785175" y="1947790"/>
                  <a:pt x="8804121" y="1965279"/>
                </a:cubicBezTo>
                <a:cubicBezTo>
                  <a:pt x="8952055" y="2100825"/>
                  <a:pt x="9105088" y="2221065"/>
                  <a:pt x="9255937" y="2367541"/>
                </a:cubicBezTo>
                <a:cubicBezTo>
                  <a:pt x="9284357" y="2395232"/>
                  <a:pt x="9314235" y="2409807"/>
                  <a:pt x="9353587" y="2403977"/>
                </a:cubicBezTo>
                <a:cubicBezTo>
                  <a:pt x="9385651" y="2399604"/>
                  <a:pt x="9417716" y="2400333"/>
                  <a:pt x="9449780" y="2394503"/>
                </a:cubicBezTo>
                <a:cubicBezTo>
                  <a:pt x="9471642" y="2390131"/>
                  <a:pt x="9478200" y="2382843"/>
                  <a:pt x="9473828" y="2360981"/>
                </a:cubicBezTo>
                <a:cubicBezTo>
                  <a:pt x="9462168" y="2301955"/>
                  <a:pt x="9449050" y="2242928"/>
                  <a:pt x="9434476" y="2183899"/>
                </a:cubicBezTo>
                <a:cubicBezTo>
                  <a:pt x="9429375" y="2164224"/>
                  <a:pt x="9414800" y="2155479"/>
                  <a:pt x="9395854" y="2152564"/>
                </a:cubicBezTo>
                <a:cubicBezTo>
                  <a:pt x="9355773" y="2146005"/>
                  <a:pt x="9314964" y="2140904"/>
                  <a:pt x="9274155" y="2133616"/>
                </a:cubicBezTo>
                <a:cubicBezTo>
                  <a:pt x="9244277" y="2128516"/>
                  <a:pt x="9239904" y="2122686"/>
                  <a:pt x="9250835" y="2093536"/>
                </a:cubicBezTo>
                <a:cubicBezTo>
                  <a:pt x="9355773" y="1805687"/>
                  <a:pt x="9586781" y="1187721"/>
                  <a:pt x="9590425" y="1165130"/>
                </a:cubicBezTo>
                <a:cubicBezTo>
                  <a:pt x="9591883" y="1157843"/>
                  <a:pt x="9596255" y="1152742"/>
                  <a:pt x="9602085" y="1148370"/>
                </a:cubicBezTo>
                <a:cubicBezTo>
                  <a:pt x="9612287" y="1143268"/>
                  <a:pt x="9618846" y="1150556"/>
                  <a:pt x="9624675" y="1156385"/>
                </a:cubicBezTo>
                <a:cubicBezTo>
                  <a:pt x="9672043" y="1206668"/>
                  <a:pt x="9796657" y="1337111"/>
                  <a:pt x="9803944" y="1344399"/>
                </a:cubicBezTo>
                <a:cubicBezTo>
                  <a:pt x="9814146" y="1353872"/>
                  <a:pt x="9824348" y="1356787"/>
                  <a:pt x="9828721" y="1340026"/>
                </a:cubicBezTo>
                <a:cubicBezTo>
                  <a:pt x="9830907" y="1331282"/>
                  <a:pt x="10123858" y="613479"/>
                  <a:pt x="10260860" y="273889"/>
                </a:cubicBezTo>
                <a:cubicBezTo>
                  <a:pt x="10266690" y="260772"/>
                  <a:pt x="10269604" y="242554"/>
                  <a:pt x="10286365" y="241096"/>
                </a:cubicBezTo>
                <a:cubicBezTo>
                  <a:pt x="10303126" y="239639"/>
                  <a:pt x="10308956" y="256400"/>
                  <a:pt x="10316972" y="267330"/>
                </a:cubicBezTo>
                <a:lnTo>
                  <a:pt x="10783362" y="939952"/>
                </a:lnTo>
                <a:cubicBezTo>
                  <a:pt x="10799393" y="964000"/>
                  <a:pt x="10810324" y="964728"/>
                  <a:pt x="10831457" y="943595"/>
                </a:cubicBezTo>
                <a:cubicBezTo>
                  <a:pt x="10905059" y="870722"/>
                  <a:pt x="11069024" y="714773"/>
                  <a:pt x="11077770" y="711858"/>
                </a:cubicBezTo>
                <a:cubicBezTo>
                  <a:pt x="11093073" y="706028"/>
                  <a:pt x="11098903" y="715501"/>
                  <a:pt x="11104004" y="727161"/>
                </a:cubicBezTo>
                <a:cubicBezTo>
                  <a:pt x="11120764" y="765784"/>
                  <a:pt x="11376550" y="1455895"/>
                  <a:pt x="11490961" y="1761234"/>
                </a:cubicBezTo>
                <a:cubicBezTo>
                  <a:pt x="11498977" y="1782368"/>
                  <a:pt x="11496792" y="1796942"/>
                  <a:pt x="11481487" y="1813703"/>
                </a:cubicBezTo>
                <a:cubicBezTo>
                  <a:pt x="11442137" y="1858155"/>
                  <a:pt x="11036232" y="2278636"/>
                  <a:pt x="10999067" y="2323816"/>
                </a:cubicBezTo>
                <a:cubicBezTo>
                  <a:pt x="10981577" y="2344949"/>
                  <a:pt x="10980848" y="2352237"/>
                  <a:pt x="10998338" y="2374099"/>
                </a:cubicBezTo>
                <a:cubicBezTo>
                  <a:pt x="11014369" y="2393775"/>
                  <a:pt x="11032588" y="2412722"/>
                  <a:pt x="11049350" y="2432397"/>
                </a:cubicBezTo>
                <a:cubicBezTo>
                  <a:pt x="11067568" y="2453530"/>
                  <a:pt x="11082870" y="2453530"/>
                  <a:pt x="11101089" y="2431669"/>
                </a:cubicBezTo>
                <a:cubicBezTo>
                  <a:pt x="11119307" y="2409807"/>
                  <a:pt x="11530312" y="1990057"/>
                  <a:pt x="11577680" y="1942689"/>
                </a:cubicBezTo>
                <a:cubicBezTo>
                  <a:pt x="11602458" y="1918641"/>
                  <a:pt x="11612660" y="1922284"/>
                  <a:pt x="11622133" y="1955807"/>
                </a:cubicBezTo>
                <a:cubicBezTo>
                  <a:pt x="11675331" y="2141633"/>
                  <a:pt x="11871360" y="2831744"/>
                  <a:pt x="11882291" y="2870367"/>
                </a:cubicBezTo>
                <a:cubicBezTo>
                  <a:pt x="11889578" y="2898058"/>
                  <a:pt x="11893951" y="2906803"/>
                  <a:pt x="11858243" y="2908261"/>
                </a:cubicBezTo>
                <a:cubicBezTo>
                  <a:pt x="11821078" y="2908990"/>
                  <a:pt x="11748205" y="2914819"/>
                  <a:pt x="11719784" y="2914819"/>
                </a:cubicBezTo>
                <a:cubicBezTo>
                  <a:pt x="11692820" y="2915549"/>
                  <a:pt x="11683347" y="2923563"/>
                  <a:pt x="11675331" y="2950527"/>
                </a:cubicBezTo>
                <a:cubicBezTo>
                  <a:pt x="11615575" y="3155301"/>
                  <a:pt x="11460355" y="3693107"/>
                  <a:pt x="11458168" y="3704037"/>
                </a:cubicBezTo>
                <a:cubicBezTo>
                  <a:pt x="11452338" y="3734644"/>
                  <a:pt x="11461084" y="3758692"/>
                  <a:pt x="11488775" y="3776182"/>
                </a:cubicBezTo>
                <a:cubicBezTo>
                  <a:pt x="11555819" y="3819178"/>
                  <a:pt x="11620676" y="3866545"/>
                  <a:pt x="11686990" y="3910998"/>
                </a:cubicBezTo>
                <a:cubicBezTo>
                  <a:pt x="11705209" y="3923386"/>
                  <a:pt x="11735816" y="3980957"/>
                  <a:pt x="11738731" y="3992616"/>
                </a:cubicBezTo>
                <a:cubicBezTo>
                  <a:pt x="11756949" y="4063303"/>
                  <a:pt x="11947148" y="4238928"/>
                  <a:pt x="11988686" y="4281194"/>
                </a:cubicBezTo>
                <a:cubicBezTo>
                  <a:pt x="12016378" y="4309615"/>
                  <a:pt x="12046985" y="4321274"/>
                  <a:pt x="12084879" y="4323461"/>
                </a:cubicBezTo>
                <a:cubicBezTo>
                  <a:pt x="12114028" y="4324919"/>
                  <a:pt x="12192002" y="4338036"/>
                  <a:pt x="12192002" y="4351881"/>
                </a:cubicBezTo>
                <a:lnTo>
                  <a:pt x="12192002" y="5115788"/>
                </a:lnTo>
                <a:lnTo>
                  <a:pt x="12192002" y="5723368"/>
                </a:lnTo>
                <a:lnTo>
                  <a:pt x="12192002" y="6449288"/>
                </a:lnTo>
                <a:lnTo>
                  <a:pt x="9309568" y="6449288"/>
                </a:lnTo>
                <a:lnTo>
                  <a:pt x="9309568" y="6455108"/>
                </a:lnTo>
                <a:lnTo>
                  <a:pt x="2186" y="6455108"/>
                </a:lnTo>
                <a:lnTo>
                  <a:pt x="2186" y="3990531"/>
                </a:lnTo>
                <a:cubicBezTo>
                  <a:pt x="16032" y="3981057"/>
                  <a:pt x="18947" y="3992718"/>
                  <a:pt x="23319" y="4000733"/>
                </a:cubicBezTo>
                <a:cubicBezTo>
                  <a:pt x="36437" y="4026239"/>
                  <a:pt x="83076" y="4155954"/>
                  <a:pt x="94735" y="4193848"/>
                </a:cubicBezTo>
                <a:cubicBezTo>
                  <a:pt x="98379" y="4206965"/>
                  <a:pt x="115140" y="4211337"/>
                  <a:pt x="118784" y="4226641"/>
                </a:cubicBezTo>
                <a:cubicBezTo>
                  <a:pt x="120970" y="4236114"/>
                  <a:pt x="125342" y="4244859"/>
                  <a:pt x="126071" y="4254332"/>
                </a:cubicBezTo>
                <a:cubicBezTo>
                  <a:pt x="133358" y="4282025"/>
                  <a:pt x="144289" y="4285668"/>
                  <a:pt x="165422" y="4266721"/>
                </a:cubicBezTo>
                <a:cubicBezTo>
                  <a:pt x="181455" y="4252146"/>
                  <a:pt x="194572" y="4234657"/>
                  <a:pt x="201130" y="4213524"/>
                </a:cubicBezTo>
                <a:cubicBezTo>
                  <a:pt x="204774" y="4201864"/>
                  <a:pt x="212790" y="4193119"/>
                  <a:pt x="225908" y="4196763"/>
                </a:cubicBezTo>
                <a:cubicBezTo>
                  <a:pt x="244855" y="4202593"/>
                  <a:pt x="261616" y="4203322"/>
                  <a:pt x="278377" y="4191662"/>
                </a:cubicBezTo>
                <a:cubicBezTo>
                  <a:pt x="283478" y="4188018"/>
                  <a:pt x="290765" y="4191662"/>
                  <a:pt x="297324" y="4192390"/>
                </a:cubicBezTo>
                <a:cubicBezTo>
                  <a:pt x="306068" y="4194577"/>
                  <a:pt x="315542" y="4198220"/>
                  <a:pt x="322100" y="4187289"/>
                </a:cubicBezTo>
                <a:cubicBezTo>
                  <a:pt x="336675" y="4150124"/>
                  <a:pt x="330845" y="4110043"/>
                  <a:pt x="341047" y="4073606"/>
                </a:cubicBezTo>
                <a:cubicBezTo>
                  <a:pt x="351250" y="4032798"/>
                  <a:pt x="341776" y="3996361"/>
                  <a:pt x="327930" y="3959924"/>
                </a:cubicBezTo>
                <a:cubicBezTo>
                  <a:pt x="294408" y="3903812"/>
                  <a:pt x="172710" y="3626164"/>
                  <a:pt x="166151" y="3613047"/>
                </a:cubicBezTo>
                <a:cubicBezTo>
                  <a:pt x="154492" y="3591185"/>
                  <a:pt x="150119" y="3525599"/>
                  <a:pt x="148662" y="3516854"/>
                </a:cubicBezTo>
                <a:cubicBezTo>
                  <a:pt x="145747" y="3494264"/>
                  <a:pt x="132629" y="3485518"/>
                  <a:pt x="113682" y="3497178"/>
                </a:cubicBezTo>
                <a:cubicBezTo>
                  <a:pt x="86720" y="3513211"/>
                  <a:pt x="9474" y="3508839"/>
                  <a:pt x="2186" y="3500093"/>
                </a:cubicBezTo>
                <a:lnTo>
                  <a:pt x="2186" y="3451269"/>
                </a:lnTo>
                <a:cubicBezTo>
                  <a:pt x="9474" y="3441795"/>
                  <a:pt x="69230" y="3429406"/>
                  <a:pt x="85991" y="3427220"/>
                </a:cubicBezTo>
                <a:cubicBezTo>
                  <a:pt x="110039" y="3420662"/>
                  <a:pt x="123885" y="3405358"/>
                  <a:pt x="127528" y="3379852"/>
                </a:cubicBezTo>
                <a:cubicBezTo>
                  <a:pt x="131901" y="3354347"/>
                  <a:pt x="150119" y="3245765"/>
                  <a:pt x="165422" y="3219532"/>
                </a:cubicBezTo>
                <a:cubicBezTo>
                  <a:pt x="188013" y="3181637"/>
                  <a:pt x="212790" y="3145201"/>
                  <a:pt x="225179" y="3101476"/>
                </a:cubicBezTo>
                <a:cubicBezTo>
                  <a:pt x="240482" y="3046821"/>
                  <a:pt x="234652" y="2992896"/>
                  <a:pt x="223721" y="2938969"/>
                </a:cubicBezTo>
                <a:cubicBezTo>
                  <a:pt x="214977" y="2893788"/>
                  <a:pt x="201130" y="2850063"/>
                  <a:pt x="182183" y="2807797"/>
                </a:cubicBezTo>
                <a:cubicBezTo>
                  <a:pt x="167608" y="2775004"/>
                  <a:pt x="154492" y="2768445"/>
                  <a:pt x="119513" y="2774275"/>
                </a:cubicBezTo>
                <a:cubicBezTo>
                  <a:pt x="83805" y="2780105"/>
                  <a:pt x="5830" y="2810712"/>
                  <a:pt x="0" y="2806340"/>
                </a:cubicBezTo>
                <a:lnTo>
                  <a:pt x="0" y="2733468"/>
                </a:lnTo>
                <a:cubicBezTo>
                  <a:pt x="11660" y="2733468"/>
                  <a:pt x="24048" y="2735652"/>
                  <a:pt x="35708" y="2733468"/>
                </a:cubicBezTo>
                <a:cubicBezTo>
                  <a:pt x="95464" y="2721079"/>
                  <a:pt x="124614" y="2700673"/>
                  <a:pt x="79432" y="2641645"/>
                </a:cubicBezTo>
                <a:cubicBezTo>
                  <a:pt x="63401" y="2619783"/>
                  <a:pt x="51740" y="2619055"/>
                  <a:pt x="33522" y="2638730"/>
                </a:cubicBezTo>
                <a:cubicBezTo>
                  <a:pt x="16032" y="2657678"/>
                  <a:pt x="9474" y="2682456"/>
                  <a:pt x="0" y="2705045"/>
                </a:cubicBezTo>
                <a:lnTo>
                  <a:pt x="0" y="2588450"/>
                </a:lnTo>
                <a:cubicBezTo>
                  <a:pt x="10932" y="2565857"/>
                  <a:pt x="10932" y="2543268"/>
                  <a:pt x="0" y="2520676"/>
                </a:cubicBezTo>
                <a:lnTo>
                  <a:pt x="0" y="2389503"/>
                </a:lnTo>
                <a:cubicBezTo>
                  <a:pt x="4372" y="2392418"/>
                  <a:pt x="10203" y="2395335"/>
                  <a:pt x="13846" y="2398977"/>
                </a:cubicBezTo>
                <a:cubicBezTo>
                  <a:pt x="48097" y="2434685"/>
                  <a:pt x="69230" y="2424484"/>
                  <a:pt x="102023" y="2389503"/>
                </a:cubicBezTo>
                <a:cubicBezTo>
                  <a:pt x="114411" y="2376387"/>
                  <a:pt x="123156" y="2361083"/>
                  <a:pt x="129715" y="2344322"/>
                </a:cubicBezTo>
                <a:cubicBezTo>
                  <a:pt x="158864" y="2271449"/>
                  <a:pt x="165422" y="2198576"/>
                  <a:pt x="126071" y="2127160"/>
                </a:cubicBezTo>
                <a:cubicBezTo>
                  <a:pt x="110767" y="2100196"/>
                  <a:pt x="107853" y="2075420"/>
                  <a:pt x="123156" y="2046999"/>
                </a:cubicBezTo>
                <a:cubicBezTo>
                  <a:pt x="149390" y="1998902"/>
                  <a:pt x="161050" y="1949349"/>
                  <a:pt x="134087" y="1896881"/>
                </a:cubicBezTo>
                <a:cubicBezTo>
                  <a:pt x="125342" y="1880119"/>
                  <a:pt x="126071" y="1860444"/>
                  <a:pt x="138460" y="1843683"/>
                </a:cubicBezTo>
                <a:cubicBezTo>
                  <a:pt x="146475" y="1832751"/>
                  <a:pt x="155221" y="1832024"/>
                  <a:pt x="160322" y="1845140"/>
                </a:cubicBezTo>
                <a:cubicBezTo>
                  <a:pt x="182183" y="1900525"/>
                  <a:pt x="202588" y="1958093"/>
                  <a:pt x="182183" y="2018579"/>
                </a:cubicBezTo>
                <a:cubicBezTo>
                  <a:pt x="166151" y="2065947"/>
                  <a:pt x="163236" y="2111128"/>
                  <a:pt x="191657" y="2154852"/>
                </a:cubicBezTo>
                <a:cubicBezTo>
                  <a:pt x="193844" y="2157766"/>
                  <a:pt x="214977" y="2240114"/>
                  <a:pt x="198216" y="2278007"/>
                </a:cubicBezTo>
                <a:cubicBezTo>
                  <a:pt x="190200" y="2295497"/>
                  <a:pt x="184369" y="2313715"/>
                  <a:pt x="177082" y="2331934"/>
                </a:cubicBezTo>
                <a:cubicBezTo>
                  <a:pt x="175625" y="2336306"/>
                  <a:pt x="173439" y="2341408"/>
                  <a:pt x="177082" y="2345780"/>
                </a:cubicBezTo>
                <a:cubicBezTo>
                  <a:pt x="182183" y="2350881"/>
                  <a:pt x="188013" y="2348695"/>
                  <a:pt x="193115" y="2347238"/>
                </a:cubicBezTo>
                <a:cubicBezTo>
                  <a:pt x="226637" y="2336306"/>
                  <a:pt x="261616" y="2276550"/>
                  <a:pt x="255057" y="2240114"/>
                </a:cubicBezTo>
                <a:cubicBezTo>
                  <a:pt x="251413" y="2220439"/>
                  <a:pt x="247041" y="2200762"/>
                  <a:pt x="243398" y="2181087"/>
                </a:cubicBezTo>
                <a:cubicBezTo>
                  <a:pt x="226637" y="2098011"/>
                  <a:pt x="225179" y="2017121"/>
                  <a:pt x="262345" y="1936960"/>
                </a:cubicBezTo>
                <a:cubicBezTo>
                  <a:pt x="286392" y="1885220"/>
                  <a:pt x="300238" y="1829109"/>
                  <a:pt x="295866" y="1770081"/>
                </a:cubicBezTo>
                <a:cubicBezTo>
                  <a:pt x="293679" y="1747490"/>
                  <a:pt x="284206" y="1740202"/>
                  <a:pt x="263073" y="1742389"/>
                </a:cubicBezTo>
                <a:cubicBezTo>
                  <a:pt x="204774" y="1747490"/>
                  <a:pt x="158864" y="1772996"/>
                  <a:pt x="123156" y="1818906"/>
                </a:cubicBezTo>
                <a:cubicBezTo>
                  <a:pt x="105667" y="1842225"/>
                  <a:pt x="88906" y="1866273"/>
                  <a:pt x="77974" y="1893237"/>
                </a:cubicBezTo>
                <a:cubicBezTo>
                  <a:pt x="67044" y="1920200"/>
                  <a:pt x="8016" y="1922385"/>
                  <a:pt x="729" y="1921657"/>
                </a:cubicBezTo>
                <a:lnTo>
                  <a:pt x="729" y="1883034"/>
                </a:lnTo>
                <a:cubicBezTo>
                  <a:pt x="24777" y="1888864"/>
                  <a:pt x="41538" y="1878662"/>
                  <a:pt x="54655" y="1859715"/>
                </a:cubicBezTo>
                <a:cubicBezTo>
                  <a:pt x="66315" y="1842954"/>
                  <a:pt x="77974" y="1826194"/>
                  <a:pt x="87448" y="1808704"/>
                </a:cubicBezTo>
                <a:cubicBezTo>
                  <a:pt x="112954" y="1759878"/>
                  <a:pt x="148662" y="1731458"/>
                  <a:pt x="206961" y="1729271"/>
                </a:cubicBezTo>
                <a:cubicBezTo>
                  <a:pt x="268174" y="1727085"/>
                  <a:pt x="305339" y="1692106"/>
                  <a:pt x="322829" y="1633078"/>
                </a:cubicBezTo>
                <a:cubicBezTo>
                  <a:pt x="336675" y="1587897"/>
                  <a:pt x="335218" y="1541987"/>
                  <a:pt x="333032" y="1496076"/>
                </a:cubicBezTo>
                <a:cubicBezTo>
                  <a:pt x="331574" y="1477858"/>
                  <a:pt x="322829" y="1466927"/>
                  <a:pt x="306068" y="1460368"/>
                </a:cubicBezTo>
                <a:cubicBezTo>
                  <a:pt x="269632" y="1445066"/>
                  <a:pt x="64858" y="1450895"/>
                  <a:pt x="729" y="1441421"/>
                </a:cubicBezTo>
                <a:lnTo>
                  <a:pt x="729" y="1364176"/>
                </a:lnTo>
                <a:cubicBezTo>
                  <a:pt x="13118" y="1367819"/>
                  <a:pt x="25505" y="1372921"/>
                  <a:pt x="37894" y="1375107"/>
                </a:cubicBezTo>
                <a:cubicBezTo>
                  <a:pt x="118055" y="1391139"/>
                  <a:pt x="199673" y="1388953"/>
                  <a:pt x="281292" y="1383852"/>
                </a:cubicBezTo>
                <a:cubicBezTo>
                  <a:pt x="325015" y="1380937"/>
                  <a:pt x="343962" y="1356889"/>
                  <a:pt x="329387" y="1316079"/>
                </a:cubicBezTo>
                <a:cubicBezTo>
                  <a:pt x="312626" y="1269441"/>
                  <a:pt x="307525" y="1222073"/>
                  <a:pt x="310440" y="1173247"/>
                </a:cubicBezTo>
                <a:cubicBezTo>
                  <a:pt x="312626" y="1141184"/>
                  <a:pt x="311169" y="1108391"/>
                  <a:pt x="312626" y="1076326"/>
                </a:cubicBezTo>
                <a:cubicBezTo>
                  <a:pt x="314085" y="1051550"/>
                  <a:pt x="308254" y="1031145"/>
                  <a:pt x="290036" y="1015113"/>
                </a:cubicBezTo>
                <a:cubicBezTo>
                  <a:pt x="236110" y="967016"/>
                  <a:pt x="205503" y="906532"/>
                  <a:pt x="193115" y="835844"/>
                </a:cubicBezTo>
                <a:cubicBezTo>
                  <a:pt x="191657" y="825642"/>
                  <a:pt x="187284" y="815439"/>
                  <a:pt x="185098" y="805237"/>
                </a:cubicBezTo>
                <a:cubicBezTo>
                  <a:pt x="174168" y="759327"/>
                  <a:pt x="150119" y="715603"/>
                  <a:pt x="158864" y="668235"/>
                </a:cubicBezTo>
                <a:cubicBezTo>
                  <a:pt x="172710" y="593176"/>
                  <a:pt x="161050" y="522489"/>
                  <a:pt x="132629" y="453259"/>
                </a:cubicBezTo>
                <a:cubicBezTo>
                  <a:pt x="126800" y="438684"/>
                  <a:pt x="120970" y="424110"/>
                  <a:pt x="118055" y="409535"/>
                </a:cubicBezTo>
                <a:cubicBezTo>
                  <a:pt x="104938" y="338848"/>
                  <a:pt x="53198" y="298768"/>
                  <a:pt x="2186" y="257229"/>
                </a:cubicBezTo>
                <a:lnTo>
                  <a:pt x="2186" y="716"/>
                </a:lnTo>
                <a:close/>
              </a:path>
            </a:pathLst>
          </a:custGeom>
          <a:solidFill>
            <a:schemeClr val="accent6"/>
          </a:solidFill>
          <a:ln w="773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5001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AC4B8A8-30F0-4209-B976-205ED093BE66}"/>
              </a:ext>
            </a:extLst>
          </p:cNvPr>
          <p:cNvGrpSpPr/>
          <p:nvPr/>
        </p:nvGrpSpPr>
        <p:grpSpPr>
          <a:xfrm>
            <a:off x="4229498" y="1477429"/>
            <a:ext cx="2363732" cy="5034095"/>
            <a:chOff x="4832695" y="1476374"/>
            <a:chExt cx="2363732" cy="5034095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EF11777F-1C67-40CA-A8F8-472986AA409C}"/>
                </a:ext>
              </a:extLst>
            </p:cNvPr>
            <p:cNvSpPr/>
            <p:nvPr/>
          </p:nvSpPr>
          <p:spPr>
            <a:xfrm rot="298402" flipH="1">
              <a:off x="5277950" y="4007004"/>
              <a:ext cx="488035" cy="2503465"/>
            </a:xfrm>
            <a:custGeom>
              <a:avLst/>
              <a:gdLst>
                <a:gd name="connsiteX0" fmla="*/ 422023 w 488035"/>
                <a:gd name="connsiteY0" fmla="*/ 2479092 h 2503465"/>
                <a:gd name="connsiteX1" fmla="*/ 417453 w 488035"/>
                <a:gd name="connsiteY1" fmla="*/ 2489755 h 2503465"/>
                <a:gd name="connsiteX2" fmla="*/ 442842 w 488035"/>
                <a:gd name="connsiteY2" fmla="*/ 2503465 h 2503465"/>
                <a:gd name="connsiteX3" fmla="*/ 458075 w 488035"/>
                <a:gd name="connsiteY3" fmla="*/ 2494325 h 2503465"/>
                <a:gd name="connsiteX4" fmla="*/ 448428 w 488035"/>
                <a:gd name="connsiteY4" fmla="*/ 2482138 h 2503465"/>
                <a:gd name="connsiteX5" fmla="*/ 422023 w 488035"/>
                <a:gd name="connsiteY5" fmla="*/ 2479092 h 2503465"/>
                <a:gd name="connsiteX6" fmla="*/ 374801 w 488035"/>
                <a:gd name="connsiteY6" fmla="*/ 2423237 h 2503465"/>
                <a:gd name="connsiteX7" fmla="*/ 343318 w 488035"/>
                <a:gd name="connsiteY7" fmla="*/ 2434408 h 2503465"/>
                <a:gd name="connsiteX8" fmla="*/ 312345 w 488035"/>
                <a:gd name="connsiteY8" fmla="*/ 2462336 h 2503465"/>
                <a:gd name="connsiteX9" fmla="*/ 317422 w 488035"/>
                <a:gd name="connsiteY9" fmla="*/ 2475538 h 2503465"/>
                <a:gd name="connsiteX10" fmla="*/ 357536 w 488035"/>
                <a:gd name="connsiteY10" fmla="*/ 2460813 h 2503465"/>
                <a:gd name="connsiteX11" fmla="*/ 374293 w 488035"/>
                <a:gd name="connsiteY11" fmla="*/ 2469444 h 2503465"/>
                <a:gd name="connsiteX12" fmla="*/ 416946 w 488035"/>
                <a:gd name="connsiteY12" fmla="*/ 2464875 h 2503465"/>
                <a:gd name="connsiteX13" fmla="*/ 452490 w 488035"/>
                <a:gd name="connsiteY13" fmla="*/ 2460305 h 2503465"/>
                <a:gd name="connsiteX14" fmla="*/ 483972 w 488035"/>
                <a:gd name="connsiteY14" fmla="*/ 2478585 h 2503465"/>
                <a:gd name="connsiteX15" fmla="*/ 488035 w 488035"/>
                <a:gd name="connsiteY15" fmla="*/ 2471476 h 2503465"/>
                <a:gd name="connsiteX16" fmla="*/ 424054 w 488035"/>
                <a:gd name="connsiteY16" fmla="*/ 2431361 h 2503465"/>
                <a:gd name="connsiteX17" fmla="*/ 402221 w 488035"/>
                <a:gd name="connsiteY17" fmla="*/ 2427807 h 2503465"/>
                <a:gd name="connsiteX18" fmla="*/ 394604 w 488035"/>
                <a:gd name="connsiteY18" fmla="*/ 2447103 h 2503465"/>
                <a:gd name="connsiteX19" fmla="*/ 374801 w 488035"/>
                <a:gd name="connsiteY19" fmla="*/ 2423237 h 2503465"/>
                <a:gd name="connsiteX20" fmla="*/ 335194 w 488035"/>
                <a:gd name="connsiteY20" fmla="*/ 2341484 h 2503465"/>
                <a:gd name="connsiteX21" fmla="*/ 310313 w 488035"/>
                <a:gd name="connsiteY21" fmla="*/ 2348086 h 2503465"/>
                <a:gd name="connsiteX22" fmla="*/ 325038 w 488035"/>
                <a:gd name="connsiteY22" fmla="*/ 2401403 h 2503465"/>
                <a:gd name="connsiteX23" fmla="*/ 335701 w 488035"/>
                <a:gd name="connsiteY23" fmla="*/ 2415621 h 2503465"/>
                <a:gd name="connsiteX24" fmla="*/ 354997 w 488035"/>
                <a:gd name="connsiteY24" fmla="*/ 2412574 h 2503465"/>
                <a:gd name="connsiteX25" fmla="*/ 359567 w 488035"/>
                <a:gd name="connsiteY25" fmla="*/ 2393786 h 2503465"/>
                <a:gd name="connsiteX26" fmla="*/ 351950 w 488035"/>
                <a:gd name="connsiteY26" fmla="*/ 2357226 h 2503465"/>
                <a:gd name="connsiteX27" fmla="*/ 335194 w 488035"/>
                <a:gd name="connsiteY27" fmla="*/ 2341484 h 2503465"/>
                <a:gd name="connsiteX28" fmla="*/ 244874 w 488035"/>
                <a:gd name="connsiteY28" fmla="*/ 2324855 h 2503465"/>
                <a:gd name="connsiteX29" fmla="*/ 212820 w 488035"/>
                <a:gd name="connsiteY29" fmla="*/ 2322189 h 2503465"/>
                <a:gd name="connsiteX30" fmla="*/ 222976 w 488035"/>
                <a:gd name="connsiteY30" fmla="*/ 2378553 h 2503465"/>
                <a:gd name="connsiteX31" fmla="*/ 227545 w 488035"/>
                <a:gd name="connsiteY31" fmla="*/ 2392770 h 2503465"/>
                <a:gd name="connsiteX32" fmla="*/ 297112 w 488035"/>
                <a:gd name="connsiteY32" fmla="*/ 2448118 h 2503465"/>
                <a:gd name="connsiteX33" fmla="*/ 292541 w 488035"/>
                <a:gd name="connsiteY33" fmla="*/ 2410035 h 2503465"/>
                <a:gd name="connsiteX34" fmla="*/ 238208 w 488035"/>
                <a:gd name="connsiteY34" fmla="*/ 2352656 h 2503465"/>
                <a:gd name="connsiteX35" fmla="*/ 244810 w 488035"/>
                <a:gd name="connsiteY35" fmla="*/ 2346563 h 2503465"/>
                <a:gd name="connsiteX36" fmla="*/ 284417 w 488035"/>
                <a:gd name="connsiteY36" fmla="*/ 2388708 h 2503465"/>
                <a:gd name="connsiteX37" fmla="*/ 302189 w 488035"/>
                <a:gd name="connsiteY37" fmla="*/ 2395816 h 2503465"/>
                <a:gd name="connsiteX38" fmla="*/ 302697 w 488035"/>
                <a:gd name="connsiteY38" fmla="*/ 2374490 h 2503465"/>
                <a:gd name="connsiteX39" fmla="*/ 286956 w 488035"/>
                <a:gd name="connsiteY39" fmla="*/ 2333868 h 2503465"/>
                <a:gd name="connsiteX40" fmla="*/ 280355 w 488035"/>
                <a:gd name="connsiteY40" fmla="*/ 2328283 h 2503465"/>
                <a:gd name="connsiteX41" fmla="*/ 244874 w 488035"/>
                <a:gd name="connsiteY41" fmla="*/ 2324855 h 2503465"/>
                <a:gd name="connsiteX42" fmla="*/ 305235 w 488035"/>
                <a:gd name="connsiteY42" fmla="*/ 2262272 h 2503465"/>
                <a:gd name="connsiteX43" fmla="*/ 295080 w 488035"/>
                <a:gd name="connsiteY43" fmla="*/ 2274965 h 2503465"/>
                <a:gd name="connsiteX44" fmla="*/ 293557 w 488035"/>
                <a:gd name="connsiteY44" fmla="*/ 2284614 h 2503465"/>
                <a:gd name="connsiteX45" fmla="*/ 313868 w 488035"/>
                <a:gd name="connsiteY45" fmla="*/ 2323204 h 2503465"/>
                <a:gd name="connsiteX46" fmla="*/ 333671 w 488035"/>
                <a:gd name="connsiteY46" fmla="*/ 2321681 h 2503465"/>
                <a:gd name="connsiteX47" fmla="*/ 336718 w 488035"/>
                <a:gd name="connsiteY47" fmla="*/ 2305940 h 2503465"/>
                <a:gd name="connsiteX48" fmla="*/ 318945 w 488035"/>
                <a:gd name="connsiteY48" fmla="*/ 2269888 h 2503465"/>
                <a:gd name="connsiteX49" fmla="*/ 305235 w 488035"/>
                <a:gd name="connsiteY49" fmla="*/ 2262272 h 2503465"/>
                <a:gd name="connsiteX50" fmla="*/ 167629 w 488035"/>
                <a:gd name="connsiteY50" fmla="*/ 2194737 h 2503465"/>
                <a:gd name="connsiteX51" fmla="*/ 137163 w 488035"/>
                <a:gd name="connsiteY51" fmla="*/ 2249069 h 2503465"/>
                <a:gd name="connsiteX52" fmla="*/ 121421 w 488035"/>
                <a:gd name="connsiteY52" fmla="*/ 2274458 h 2503465"/>
                <a:gd name="connsiteX53" fmla="*/ 129546 w 488035"/>
                <a:gd name="connsiteY53" fmla="*/ 2288676 h 2503465"/>
                <a:gd name="connsiteX54" fmla="*/ 173214 w 488035"/>
                <a:gd name="connsiteY54" fmla="*/ 2312541 h 2503465"/>
                <a:gd name="connsiteX55" fmla="*/ 205712 w 488035"/>
                <a:gd name="connsiteY55" fmla="*/ 2302894 h 2503465"/>
                <a:gd name="connsiteX56" fmla="*/ 203173 w 488035"/>
                <a:gd name="connsiteY56" fmla="*/ 2258716 h 2503465"/>
                <a:gd name="connsiteX57" fmla="*/ 195556 w 488035"/>
                <a:gd name="connsiteY57" fmla="*/ 2240944 h 2503465"/>
                <a:gd name="connsiteX58" fmla="*/ 231101 w 488035"/>
                <a:gd name="connsiteY58" fmla="*/ 2282075 h 2503465"/>
                <a:gd name="connsiteX59" fmla="*/ 229578 w 488035"/>
                <a:gd name="connsiteY59" fmla="*/ 2287660 h 2503465"/>
                <a:gd name="connsiteX60" fmla="*/ 238210 w 488035"/>
                <a:gd name="connsiteY60" fmla="*/ 2312541 h 2503465"/>
                <a:gd name="connsiteX61" fmla="*/ 267153 w 488035"/>
                <a:gd name="connsiteY61" fmla="*/ 2306956 h 2503465"/>
                <a:gd name="connsiteX62" fmla="*/ 300158 w 488035"/>
                <a:gd name="connsiteY62" fmla="*/ 2223681 h 2503465"/>
                <a:gd name="connsiteX63" fmla="*/ 167629 w 488035"/>
                <a:gd name="connsiteY63" fmla="*/ 2194737 h 2503465"/>
                <a:gd name="connsiteX64" fmla="*/ 113804 w 488035"/>
                <a:gd name="connsiteY64" fmla="*/ 2150054 h 2503465"/>
                <a:gd name="connsiteX65" fmla="*/ 57949 w 488035"/>
                <a:gd name="connsiteY65" fmla="*/ 2170365 h 2503465"/>
                <a:gd name="connsiteX66" fmla="*/ 65057 w 488035"/>
                <a:gd name="connsiteY66" fmla="*/ 2211495 h 2503465"/>
                <a:gd name="connsiteX67" fmla="*/ 71151 w 488035"/>
                <a:gd name="connsiteY67" fmla="*/ 2223681 h 2503465"/>
                <a:gd name="connsiteX68" fmla="*/ 134624 w 488035"/>
                <a:gd name="connsiteY68" fmla="*/ 2231806 h 2503465"/>
                <a:gd name="connsiteX69" fmla="*/ 130053 w 488035"/>
                <a:gd name="connsiteY69" fmla="*/ 2186613 h 2503465"/>
                <a:gd name="connsiteX70" fmla="*/ 113804 w 488035"/>
                <a:gd name="connsiteY70" fmla="*/ 2150054 h 2503465"/>
                <a:gd name="connsiteX71" fmla="*/ 166463 w 488035"/>
                <a:gd name="connsiteY71" fmla="*/ 1228776 h 2503465"/>
                <a:gd name="connsiteX72" fmla="*/ 142748 w 488035"/>
                <a:gd name="connsiteY72" fmla="*/ 1229966 h 2503465"/>
                <a:gd name="connsiteX73" fmla="*/ 160012 w 488035"/>
                <a:gd name="connsiteY73" fmla="*/ 1261448 h 2503465"/>
                <a:gd name="connsiteX74" fmla="*/ 183878 w 488035"/>
                <a:gd name="connsiteY74" fmla="*/ 1334060 h 2503465"/>
                <a:gd name="connsiteX75" fmla="*/ 175753 w 488035"/>
                <a:gd name="connsiteY75" fmla="*/ 1653450 h 2503465"/>
                <a:gd name="connsiteX76" fmla="*/ 159504 w 488035"/>
                <a:gd name="connsiteY76" fmla="*/ 2045452 h 2503465"/>
                <a:gd name="connsiteX77" fmla="*/ 124976 w 488035"/>
                <a:gd name="connsiteY77" fmla="*/ 2119080 h 2503465"/>
                <a:gd name="connsiteX78" fmla="*/ 111266 w 488035"/>
                <a:gd name="connsiteY78" fmla="*/ 2138883 h 2503465"/>
                <a:gd name="connsiteX79" fmla="*/ 187432 w 488035"/>
                <a:gd name="connsiteY79" fmla="*/ 2089122 h 2503465"/>
                <a:gd name="connsiteX80" fmla="*/ 199619 w 488035"/>
                <a:gd name="connsiteY80" fmla="*/ 1891597 h 2503465"/>
                <a:gd name="connsiteX81" fmla="*/ 214852 w 488035"/>
                <a:gd name="connsiteY81" fmla="*/ 1548849 h 2503465"/>
                <a:gd name="connsiteX82" fmla="*/ 219930 w 488035"/>
                <a:gd name="connsiteY82" fmla="*/ 1321365 h 2503465"/>
                <a:gd name="connsiteX83" fmla="*/ 234656 w 488035"/>
                <a:gd name="connsiteY83" fmla="*/ 1274650 h 2503465"/>
                <a:gd name="connsiteX84" fmla="*/ 234655 w 488035"/>
                <a:gd name="connsiteY84" fmla="*/ 1258909 h 2503465"/>
                <a:gd name="connsiteX85" fmla="*/ 166463 w 488035"/>
                <a:gd name="connsiteY85" fmla="*/ 1228776 h 2503465"/>
                <a:gd name="connsiteX86" fmla="*/ 310822 w 488035"/>
                <a:gd name="connsiteY86" fmla="*/ 1132982 h 2503465"/>
                <a:gd name="connsiteX87" fmla="*/ 270707 w 488035"/>
                <a:gd name="connsiteY87" fmla="*/ 1172080 h 2503465"/>
                <a:gd name="connsiteX88" fmla="*/ 247857 w 488035"/>
                <a:gd name="connsiteY88" fmla="*/ 1207116 h 2503465"/>
                <a:gd name="connsiteX89" fmla="*/ 244303 w 488035"/>
                <a:gd name="connsiteY89" fmla="*/ 1244184 h 2503465"/>
                <a:gd name="connsiteX90" fmla="*/ 267661 w 488035"/>
                <a:gd name="connsiteY90" fmla="*/ 1288361 h 2503465"/>
                <a:gd name="connsiteX91" fmla="*/ 267661 w 488035"/>
                <a:gd name="connsiteY91" fmla="*/ 1340154 h 2503465"/>
                <a:gd name="connsiteX92" fmla="*/ 250904 w 488035"/>
                <a:gd name="connsiteY92" fmla="*/ 1659036 h 2503465"/>
                <a:gd name="connsiteX93" fmla="*/ 238717 w 488035"/>
                <a:gd name="connsiteY93" fmla="*/ 1797659 h 2503465"/>
                <a:gd name="connsiteX94" fmla="*/ 212313 w 488035"/>
                <a:gd name="connsiteY94" fmla="*/ 2019049 h 2503465"/>
                <a:gd name="connsiteX95" fmla="*/ 192510 w 488035"/>
                <a:gd name="connsiteY95" fmla="*/ 2122635 h 2503465"/>
                <a:gd name="connsiteX96" fmla="*/ 164582 w 488035"/>
                <a:gd name="connsiteY96" fmla="*/ 2143454 h 2503465"/>
                <a:gd name="connsiteX97" fmla="*/ 142748 w 488035"/>
                <a:gd name="connsiteY97" fmla="*/ 2152594 h 2503465"/>
                <a:gd name="connsiteX98" fmla="*/ 150872 w 488035"/>
                <a:gd name="connsiteY98" fmla="*/ 2182552 h 2503465"/>
                <a:gd name="connsiteX99" fmla="*/ 172707 w 488035"/>
                <a:gd name="connsiteY99" fmla="*/ 2185091 h 2503465"/>
                <a:gd name="connsiteX100" fmla="*/ 199111 w 488035"/>
                <a:gd name="connsiteY100" fmla="*/ 2183060 h 2503465"/>
                <a:gd name="connsiteX101" fmla="*/ 260552 w 488035"/>
                <a:gd name="connsiteY101" fmla="*/ 2193215 h 2503465"/>
                <a:gd name="connsiteX102" fmla="*/ 283401 w 488035"/>
                <a:gd name="connsiteY102" fmla="*/ 2183060 h 2503465"/>
                <a:gd name="connsiteX103" fmla="*/ 282386 w 488035"/>
                <a:gd name="connsiteY103" fmla="*/ 2158687 h 2503465"/>
                <a:gd name="connsiteX104" fmla="*/ 266645 w 488035"/>
                <a:gd name="connsiteY104" fmla="*/ 2106386 h 2503465"/>
                <a:gd name="connsiteX105" fmla="*/ 274769 w 488035"/>
                <a:gd name="connsiteY105" fmla="*/ 1969795 h 2503465"/>
                <a:gd name="connsiteX106" fmla="*/ 291526 w 488035"/>
                <a:gd name="connsiteY106" fmla="*/ 1727586 h 2503465"/>
                <a:gd name="connsiteX107" fmla="*/ 309806 w 488035"/>
                <a:gd name="connsiteY107" fmla="*/ 1483346 h 2503465"/>
                <a:gd name="connsiteX108" fmla="*/ 325039 w 488035"/>
                <a:gd name="connsiteY108" fmla="*/ 1306133 h 2503465"/>
                <a:gd name="connsiteX109" fmla="*/ 340780 w 488035"/>
                <a:gd name="connsiteY109" fmla="*/ 1178174 h 2503465"/>
                <a:gd name="connsiteX110" fmla="*/ 310822 w 488035"/>
                <a:gd name="connsiteY110" fmla="*/ 1132982 h 2503465"/>
                <a:gd name="connsiteX111" fmla="*/ 238209 w 488035"/>
                <a:gd name="connsiteY111" fmla="*/ 1065446 h 2503465"/>
                <a:gd name="connsiteX112" fmla="*/ 187940 w 488035"/>
                <a:gd name="connsiteY112" fmla="*/ 1096929 h 2503465"/>
                <a:gd name="connsiteX113" fmla="*/ 230592 w 488035"/>
                <a:gd name="connsiteY113" fmla="*/ 1143644 h 2503465"/>
                <a:gd name="connsiteX114" fmla="*/ 267152 w 488035"/>
                <a:gd name="connsiteY114" fmla="*/ 1103530 h 2503465"/>
                <a:gd name="connsiteX115" fmla="*/ 238209 w 488035"/>
                <a:gd name="connsiteY115" fmla="*/ 1065446 h 2503465"/>
                <a:gd name="connsiteX116" fmla="*/ 164073 w 488035"/>
                <a:gd name="connsiteY116" fmla="*/ 1052752 h 2503465"/>
                <a:gd name="connsiteX117" fmla="*/ 157472 w 488035"/>
                <a:gd name="connsiteY117" fmla="*/ 1052752 h 2503465"/>
                <a:gd name="connsiteX118" fmla="*/ 131068 w 488035"/>
                <a:gd name="connsiteY118" fmla="*/ 1186806 h 2503465"/>
                <a:gd name="connsiteX119" fmla="*/ 142239 w 488035"/>
                <a:gd name="connsiteY119" fmla="*/ 1198484 h 2503465"/>
                <a:gd name="connsiteX120" fmla="*/ 220944 w 488035"/>
                <a:gd name="connsiteY120" fmla="*/ 1197469 h 2503465"/>
                <a:gd name="connsiteX121" fmla="*/ 231607 w 488035"/>
                <a:gd name="connsiteY121" fmla="*/ 1185282 h 2503465"/>
                <a:gd name="connsiteX122" fmla="*/ 220944 w 488035"/>
                <a:gd name="connsiteY122" fmla="*/ 1174111 h 2503465"/>
                <a:gd name="connsiteX123" fmla="*/ 185908 w 488035"/>
                <a:gd name="connsiteY123" fmla="*/ 1137551 h 2503465"/>
                <a:gd name="connsiteX124" fmla="*/ 172198 w 488035"/>
                <a:gd name="connsiteY124" fmla="*/ 1085250 h 2503465"/>
                <a:gd name="connsiteX125" fmla="*/ 164073 w 488035"/>
                <a:gd name="connsiteY125" fmla="*/ 1052752 h 2503465"/>
                <a:gd name="connsiteX126" fmla="*/ 191684 w 488035"/>
                <a:gd name="connsiteY126" fmla="*/ 137362 h 2503465"/>
                <a:gd name="connsiteX127" fmla="*/ 172706 w 488035"/>
                <a:gd name="connsiteY127" fmla="*/ 146883 h 2503465"/>
                <a:gd name="connsiteX128" fmla="*/ 88923 w 488035"/>
                <a:gd name="connsiteY128" fmla="*/ 144852 h 2503465"/>
                <a:gd name="connsiteX129" fmla="*/ 73689 w 488035"/>
                <a:gd name="connsiteY129" fmla="*/ 132666 h 2503465"/>
                <a:gd name="connsiteX130" fmla="*/ 32560 w 488035"/>
                <a:gd name="connsiteY130" fmla="*/ 129619 h 2503465"/>
                <a:gd name="connsiteX131" fmla="*/ 34084 w 488035"/>
                <a:gd name="connsiteY131" fmla="*/ 203754 h 2503465"/>
                <a:gd name="connsiteX132" fmla="*/ 88415 w 488035"/>
                <a:gd name="connsiteY132" fmla="*/ 267734 h 2503465"/>
                <a:gd name="connsiteX133" fmla="*/ 113296 w 488035"/>
                <a:gd name="connsiteY133" fmla="*/ 366242 h 2503465"/>
                <a:gd name="connsiteX134" fmla="*/ 199110 w 488035"/>
                <a:gd name="connsiteY134" fmla="*/ 795312 h 2503465"/>
                <a:gd name="connsiteX135" fmla="*/ 222976 w 488035"/>
                <a:gd name="connsiteY135" fmla="*/ 912100 h 2503465"/>
                <a:gd name="connsiteX136" fmla="*/ 181339 w 488035"/>
                <a:gd name="connsiteY136" fmla="*/ 970494 h 2503465"/>
                <a:gd name="connsiteX137" fmla="*/ 156965 w 488035"/>
                <a:gd name="connsiteY137" fmla="*/ 1002483 h 2503465"/>
                <a:gd name="connsiteX138" fmla="*/ 221960 w 488035"/>
                <a:gd name="connsiteY138" fmla="*/ 1053769 h 2503465"/>
                <a:gd name="connsiteX139" fmla="*/ 243287 w 488035"/>
                <a:gd name="connsiteY139" fmla="*/ 1052245 h 2503465"/>
                <a:gd name="connsiteX140" fmla="*/ 270199 w 488035"/>
                <a:gd name="connsiteY140" fmla="*/ 1073572 h 2503465"/>
                <a:gd name="connsiteX141" fmla="*/ 278831 w 488035"/>
                <a:gd name="connsiteY141" fmla="*/ 1101499 h 2503465"/>
                <a:gd name="connsiteX142" fmla="*/ 314375 w 488035"/>
                <a:gd name="connsiteY142" fmla="*/ 1115717 h 2503465"/>
                <a:gd name="connsiteX143" fmla="*/ 334178 w 488035"/>
                <a:gd name="connsiteY143" fmla="*/ 1049707 h 2503465"/>
                <a:gd name="connsiteX144" fmla="*/ 309297 w 488035"/>
                <a:gd name="connsiteY144" fmla="*/ 982172 h 2503465"/>
                <a:gd name="connsiteX145" fmla="*/ 266136 w 488035"/>
                <a:gd name="connsiteY145" fmla="*/ 720161 h 2503465"/>
                <a:gd name="connsiteX146" fmla="*/ 196571 w 488035"/>
                <a:gd name="connsiteY146" fmla="*/ 309879 h 2503465"/>
                <a:gd name="connsiteX147" fmla="*/ 214344 w 488035"/>
                <a:gd name="connsiteY147" fmla="*/ 190044 h 2503465"/>
                <a:gd name="connsiteX148" fmla="*/ 211805 w 488035"/>
                <a:gd name="connsiteY148" fmla="*/ 142313 h 2503465"/>
                <a:gd name="connsiteX149" fmla="*/ 191684 w 488035"/>
                <a:gd name="connsiteY149" fmla="*/ 137362 h 2503465"/>
                <a:gd name="connsiteX150" fmla="*/ 120405 w 488035"/>
                <a:gd name="connsiteY150" fmla="*/ 51929 h 2503465"/>
                <a:gd name="connsiteX151" fmla="*/ 82830 w 488035"/>
                <a:gd name="connsiteY151" fmla="*/ 97629 h 2503465"/>
                <a:gd name="connsiteX152" fmla="*/ 122944 w 488035"/>
                <a:gd name="connsiteY152" fmla="*/ 134189 h 2503465"/>
                <a:gd name="connsiteX153" fmla="*/ 160519 w 488035"/>
                <a:gd name="connsiteY153" fmla="*/ 96614 h 2503465"/>
                <a:gd name="connsiteX154" fmla="*/ 120405 w 488035"/>
                <a:gd name="connsiteY154" fmla="*/ 51929 h 2503465"/>
                <a:gd name="connsiteX155" fmla="*/ 149412 w 488035"/>
                <a:gd name="connsiteY155" fmla="*/ 10 h 2503465"/>
                <a:gd name="connsiteX156" fmla="*/ 134623 w 488035"/>
                <a:gd name="connsiteY156" fmla="*/ 3692 h 2503465"/>
                <a:gd name="connsiteX157" fmla="*/ 149857 w 488035"/>
                <a:gd name="connsiteY157" fmla="*/ 35174 h 2503465"/>
                <a:gd name="connsiteX158" fmla="*/ 189463 w 488035"/>
                <a:gd name="connsiteY158" fmla="*/ 91536 h 2503465"/>
                <a:gd name="connsiteX159" fmla="*/ 211299 w 488035"/>
                <a:gd name="connsiteY159" fmla="*/ 105247 h 2503465"/>
                <a:gd name="connsiteX160" fmla="*/ 223485 w 488035"/>
                <a:gd name="connsiteY160" fmla="*/ 91536 h 2503465"/>
                <a:gd name="connsiteX161" fmla="*/ 169152 w 488035"/>
                <a:gd name="connsiteY161" fmla="*/ 3184 h 2503465"/>
                <a:gd name="connsiteX162" fmla="*/ 149412 w 488035"/>
                <a:gd name="connsiteY162" fmla="*/ 10 h 2503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</a:cxnLst>
              <a:rect l="l" t="t" r="r" b="b"/>
              <a:pathLst>
                <a:path w="488035" h="2503465">
                  <a:moveTo>
                    <a:pt x="422023" y="2479092"/>
                  </a:moveTo>
                  <a:cubicBezTo>
                    <a:pt x="420500" y="2479092"/>
                    <a:pt x="416945" y="2489248"/>
                    <a:pt x="417453" y="2489755"/>
                  </a:cubicBezTo>
                  <a:cubicBezTo>
                    <a:pt x="425070" y="2494832"/>
                    <a:pt x="433702" y="2498895"/>
                    <a:pt x="442842" y="2503465"/>
                  </a:cubicBezTo>
                  <a:cubicBezTo>
                    <a:pt x="448935" y="2499403"/>
                    <a:pt x="453505" y="2496863"/>
                    <a:pt x="458075" y="2494325"/>
                  </a:cubicBezTo>
                  <a:cubicBezTo>
                    <a:pt x="455029" y="2490262"/>
                    <a:pt x="452489" y="2483662"/>
                    <a:pt x="448428" y="2482138"/>
                  </a:cubicBezTo>
                  <a:cubicBezTo>
                    <a:pt x="440303" y="2479091"/>
                    <a:pt x="430656" y="2478583"/>
                    <a:pt x="422023" y="2479092"/>
                  </a:cubicBezTo>
                  <a:close/>
                  <a:moveTo>
                    <a:pt x="374801" y="2423237"/>
                  </a:moveTo>
                  <a:cubicBezTo>
                    <a:pt x="361599" y="2427807"/>
                    <a:pt x="350935" y="2429838"/>
                    <a:pt x="343318" y="2434408"/>
                  </a:cubicBezTo>
                  <a:cubicBezTo>
                    <a:pt x="332148" y="2442025"/>
                    <a:pt x="321992" y="2452181"/>
                    <a:pt x="312345" y="2462336"/>
                  </a:cubicBezTo>
                  <a:cubicBezTo>
                    <a:pt x="310821" y="2463859"/>
                    <a:pt x="314375" y="2471984"/>
                    <a:pt x="317422" y="2475538"/>
                  </a:cubicBezTo>
                  <a:cubicBezTo>
                    <a:pt x="330624" y="2491279"/>
                    <a:pt x="346365" y="2486201"/>
                    <a:pt x="357536" y="2460813"/>
                  </a:cubicBezTo>
                  <a:cubicBezTo>
                    <a:pt x="363122" y="2463859"/>
                    <a:pt x="369216" y="2465890"/>
                    <a:pt x="374293" y="2469444"/>
                  </a:cubicBezTo>
                  <a:cubicBezTo>
                    <a:pt x="397650" y="2484678"/>
                    <a:pt x="397650" y="2485186"/>
                    <a:pt x="416946" y="2464875"/>
                  </a:cubicBezTo>
                  <a:cubicBezTo>
                    <a:pt x="428117" y="2453704"/>
                    <a:pt x="438272" y="2449133"/>
                    <a:pt x="452490" y="2460305"/>
                  </a:cubicBezTo>
                  <a:cubicBezTo>
                    <a:pt x="462138" y="2467921"/>
                    <a:pt x="473309" y="2472492"/>
                    <a:pt x="483972" y="2478585"/>
                  </a:cubicBezTo>
                  <a:cubicBezTo>
                    <a:pt x="484988" y="2476553"/>
                    <a:pt x="486511" y="2474015"/>
                    <a:pt x="488035" y="2471476"/>
                  </a:cubicBezTo>
                  <a:cubicBezTo>
                    <a:pt x="466707" y="2458273"/>
                    <a:pt x="445889" y="2444056"/>
                    <a:pt x="424054" y="2431361"/>
                  </a:cubicBezTo>
                  <a:cubicBezTo>
                    <a:pt x="417961" y="2427807"/>
                    <a:pt x="408314" y="2425776"/>
                    <a:pt x="402221" y="2427807"/>
                  </a:cubicBezTo>
                  <a:cubicBezTo>
                    <a:pt x="398159" y="2429330"/>
                    <a:pt x="397143" y="2439486"/>
                    <a:pt x="394604" y="2447103"/>
                  </a:cubicBezTo>
                  <a:cubicBezTo>
                    <a:pt x="387495" y="2438470"/>
                    <a:pt x="380387" y="2429838"/>
                    <a:pt x="374801" y="2423237"/>
                  </a:cubicBezTo>
                  <a:close/>
                  <a:moveTo>
                    <a:pt x="335194" y="2341484"/>
                  </a:moveTo>
                  <a:cubicBezTo>
                    <a:pt x="326054" y="2340976"/>
                    <a:pt x="315898" y="2346563"/>
                    <a:pt x="310313" y="2348086"/>
                  </a:cubicBezTo>
                  <a:cubicBezTo>
                    <a:pt x="315898" y="2368904"/>
                    <a:pt x="319960" y="2386169"/>
                    <a:pt x="325038" y="2401403"/>
                  </a:cubicBezTo>
                  <a:cubicBezTo>
                    <a:pt x="327069" y="2406988"/>
                    <a:pt x="331131" y="2414097"/>
                    <a:pt x="335701" y="2415621"/>
                  </a:cubicBezTo>
                  <a:cubicBezTo>
                    <a:pt x="341794" y="2417651"/>
                    <a:pt x="350934" y="2416637"/>
                    <a:pt x="354997" y="2412574"/>
                  </a:cubicBezTo>
                  <a:cubicBezTo>
                    <a:pt x="359059" y="2409020"/>
                    <a:pt x="360074" y="2400388"/>
                    <a:pt x="359567" y="2393786"/>
                  </a:cubicBezTo>
                  <a:cubicBezTo>
                    <a:pt x="358044" y="2381599"/>
                    <a:pt x="356520" y="2368905"/>
                    <a:pt x="351950" y="2357226"/>
                  </a:cubicBezTo>
                  <a:cubicBezTo>
                    <a:pt x="349411" y="2350624"/>
                    <a:pt x="341287" y="2341992"/>
                    <a:pt x="335194" y="2341484"/>
                  </a:cubicBezTo>
                  <a:close/>
                  <a:moveTo>
                    <a:pt x="244874" y="2324855"/>
                  </a:moveTo>
                  <a:cubicBezTo>
                    <a:pt x="233385" y="2323839"/>
                    <a:pt x="222467" y="2322951"/>
                    <a:pt x="212820" y="2322189"/>
                  </a:cubicBezTo>
                  <a:cubicBezTo>
                    <a:pt x="216374" y="2341485"/>
                    <a:pt x="219420" y="2360273"/>
                    <a:pt x="222976" y="2378553"/>
                  </a:cubicBezTo>
                  <a:cubicBezTo>
                    <a:pt x="223991" y="2383630"/>
                    <a:pt x="224499" y="2390232"/>
                    <a:pt x="227545" y="2392770"/>
                  </a:cubicBezTo>
                  <a:cubicBezTo>
                    <a:pt x="250395" y="2411558"/>
                    <a:pt x="273753" y="2429838"/>
                    <a:pt x="297112" y="2448118"/>
                  </a:cubicBezTo>
                  <a:cubicBezTo>
                    <a:pt x="312345" y="2430346"/>
                    <a:pt x="302697" y="2420191"/>
                    <a:pt x="292541" y="2410035"/>
                  </a:cubicBezTo>
                  <a:cubicBezTo>
                    <a:pt x="274261" y="2391247"/>
                    <a:pt x="256489" y="2371952"/>
                    <a:pt x="238208" y="2352656"/>
                  </a:cubicBezTo>
                  <a:cubicBezTo>
                    <a:pt x="240240" y="2351133"/>
                    <a:pt x="242271" y="2349101"/>
                    <a:pt x="244810" y="2346563"/>
                  </a:cubicBezTo>
                  <a:cubicBezTo>
                    <a:pt x="257505" y="2360781"/>
                    <a:pt x="270707" y="2375506"/>
                    <a:pt x="284417" y="2388708"/>
                  </a:cubicBezTo>
                  <a:cubicBezTo>
                    <a:pt x="288479" y="2392770"/>
                    <a:pt x="296096" y="2393786"/>
                    <a:pt x="302189" y="2395816"/>
                  </a:cubicBezTo>
                  <a:cubicBezTo>
                    <a:pt x="302189" y="2388709"/>
                    <a:pt x="305744" y="2379569"/>
                    <a:pt x="302697" y="2374490"/>
                  </a:cubicBezTo>
                  <a:cubicBezTo>
                    <a:pt x="294572" y="2361796"/>
                    <a:pt x="284417" y="2350625"/>
                    <a:pt x="286956" y="2333868"/>
                  </a:cubicBezTo>
                  <a:cubicBezTo>
                    <a:pt x="287464" y="2332345"/>
                    <a:pt x="282893" y="2328791"/>
                    <a:pt x="280355" y="2328283"/>
                  </a:cubicBezTo>
                  <a:cubicBezTo>
                    <a:pt x="268422" y="2327013"/>
                    <a:pt x="256362" y="2325871"/>
                    <a:pt x="244874" y="2324855"/>
                  </a:cubicBezTo>
                  <a:close/>
                  <a:moveTo>
                    <a:pt x="305235" y="2262272"/>
                  </a:moveTo>
                  <a:cubicBezTo>
                    <a:pt x="300665" y="2263287"/>
                    <a:pt x="297111" y="2269888"/>
                    <a:pt x="295080" y="2274965"/>
                  </a:cubicBezTo>
                  <a:cubicBezTo>
                    <a:pt x="293048" y="2279028"/>
                    <a:pt x="293557" y="2283597"/>
                    <a:pt x="293557" y="2284614"/>
                  </a:cubicBezTo>
                  <a:cubicBezTo>
                    <a:pt x="293556" y="2304925"/>
                    <a:pt x="300665" y="2318127"/>
                    <a:pt x="313868" y="2323204"/>
                  </a:cubicBezTo>
                  <a:cubicBezTo>
                    <a:pt x="319961" y="2324727"/>
                    <a:pt x="328085" y="2324728"/>
                    <a:pt x="333671" y="2321681"/>
                  </a:cubicBezTo>
                  <a:cubicBezTo>
                    <a:pt x="336718" y="2320158"/>
                    <a:pt x="338241" y="2310510"/>
                    <a:pt x="336718" y="2305940"/>
                  </a:cubicBezTo>
                  <a:cubicBezTo>
                    <a:pt x="332147" y="2293245"/>
                    <a:pt x="326054" y="2281059"/>
                    <a:pt x="318945" y="2269888"/>
                  </a:cubicBezTo>
                  <a:cubicBezTo>
                    <a:pt x="316406" y="2265826"/>
                    <a:pt x="308790" y="2261255"/>
                    <a:pt x="305235" y="2262272"/>
                  </a:cubicBezTo>
                  <a:close/>
                  <a:moveTo>
                    <a:pt x="167629" y="2194737"/>
                  </a:moveTo>
                  <a:cubicBezTo>
                    <a:pt x="163059" y="2228758"/>
                    <a:pt x="162551" y="2228250"/>
                    <a:pt x="137163" y="2249069"/>
                  </a:cubicBezTo>
                  <a:cubicBezTo>
                    <a:pt x="129546" y="2255163"/>
                    <a:pt x="124468" y="2265318"/>
                    <a:pt x="121421" y="2274458"/>
                  </a:cubicBezTo>
                  <a:cubicBezTo>
                    <a:pt x="119898" y="2278012"/>
                    <a:pt x="126499" y="2288676"/>
                    <a:pt x="129546" y="2288676"/>
                  </a:cubicBezTo>
                  <a:cubicBezTo>
                    <a:pt x="148841" y="2289183"/>
                    <a:pt x="160520" y="2300862"/>
                    <a:pt x="173214" y="2312541"/>
                  </a:cubicBezTo>
                  <a:cubicBezTo>
                    <a:pt x="188448" y="2326251"/>
                    <a:pt x="202158" y="2322697"/>
                    <a:pt x="205712" y="2302894"/>
                  </a:cubicBezTo>
                  <a:cubicBezTo>
                    <a:pt x="208251" y="2288676"/>
                    <a:pt x="205204" y="2273443"/>
                    <a:pt x="203173" y="2258716"/>
                  </a:cubicBezTo>
                  <a:cubicBezTo>
                    <a:pt x="202158" y="2252624"/>
                    <a:pt x="198603" y="2247546"/>
                    <a:pt x="195556" y="2240944"/>
                  </a:cubicBezTo>
                  <a:cubicBezTo>
                    <a:pt x="237195" y="2242976"/>
                    <a:pt x="239733" y="2246022"/>
                    <a:pt x="231101" y="2282075"/>
                  </a:cubicBezTo>
                  <a:cubicBezTo>
                    <a:pt x="230593" y="2284106"/>
                    <a:pt x="229070" y="2286137"/>
                    <a:pt x="229578" y="2287660"/>
                  </a:cubicBezTo>
                  <a:cubicBezTo>
                    <a:pt x="232116" y="2296292"/>
                    <a:pt x="232624" y="2307464"/>
                    <a:pt x="238210" y="2312541"/>
                  </a:cubicBezTo>
                  <a:cubicBezTo>
                    <a:pt x="247350" y="2321173"/>
                    <a:pt x="259537" y="2316604"/>
                    <a:pt x="267153" y="2306956"/>
                  </a:cubicBezTo>
                  <a:cubicBezTo>
                    <a:pt x="284417" y="2283598"/>
                    <a:pt x="294573" y="2257193"/>
                    <a:pt x="300158" y="2223681"/>
                  </a:cubicBezTo>
                  <a:cubicBezTo>
                    <a:pt x="248873" y="2235359"/>
                    <a:pt x="210790" y="2206416"/>
                    <a:pt x="167629" y="2194737"/>
                  </a:cubicBezTo>
                  <a:close/>
                  <a:moveTo>
                    <a:pt x="113804" y="2150054"/>
                  </a:moveTo>
                  <a:cubicBezTo>
                    <a:pt x="90954" y="2150562"/>
                    <a:pt x="71151" y="2155131"/>
                    <a:pt x="57949" y="2170365"/>
                  </a:cubicBezTo>
                  <a:cubicBezTo>
                    <a:pt x="45761" y="2184075"/>
                    <a:pt x="59980" y="2197784"/>
                    <a:pt x="65057" y="2211495"/>
                  </a:cubicBezTo>
                  <a:cubicBezTo>
                    <a:pt x="66580" y="2215557"/>
                    <a:pt x="69120" y="2219620"/>
                    <a:pt x="71151" y="2223681"/>
                  </a:cubicBezTo>
                  <a:cubicBezTo>
                    <a:pt x="90954" y="2259733"/>
                    <a:pt x="106695" y="2261765"/>
                    <a:pt x="134624" y="2231806"/>
                  </a:cubicBezTo>
                  <a:cubicBezTo>
                    <a:pt x="150364" y="2215049"/>
                    <a:pt x="149856" y="2198293"/>
                    <a:pt x="130053" y="2186613"/>
                  </a:cubicBezTo>
                  <a:cubicBezTo>
                    <a:pt x="115836" y="2177982"/>
                    <a:pt x="110757" y="2168334"/>
                    <a:pt x="113804" y="2150054"/>
                  </a:cubicBezTo>
                  <a:close/>
                  <a:moveTo>
                    <a:pt x="166463" y="1228776"/>
                  </a:moveTo>
                  <a:cubicBezTo>
                    <a:pt x="157410" y="1227808"/>
                    <a:pt x="149095" y="1228062"/>
                    <a:pt x="142748" y="1229966"/>
                  </a:cubicBezTo>
                  <a:cubicBezTo>
                    <a:pt x="149349" y="1241645"/>
                    <a:pt x="153411" y="1252816"/>
                    <a:pt x="160012" y="1261448"/>
                  </a:cubicBezTo>
                  <a:cubicBezTo>
                    <a:pt x="177784" y="1282774"/>
                    <a:pt x="184386" y="1307148"/>
                    <a:pt x="183878" y="1334060"/>
                  </a:cubicBezTo>
                  <a:cubicBezTo>
                    <a:pt x="180831" y="1440693"/>
                    <a:pt x="179307" y="1546817"/>
                    <a:pt x="175753" y="1653450"/>
                  </a:cubicBezTo>
                  <a:cubicBezTo>
                    <a:pt x="171183" y="1784456"/>
                    <a:pt x="165090" y="1914954"/>
                    <a:pt x="159504" y="2045452"/>
                  </a:cubicBezTo>
                  <a:cubicBezTo>
                    <a:pt x="157981" y="2074396"/>
                    <a:pt x="155442" y="2102832"/>
                    <a:pt x="124976" y="2119080"/>
                  </a:cubicBezTo>
                  <a:cubicBezTo>
                    <a:pt x="118882" y="2122635"/>
                    <a:pt x="116343" y="2131775"/>
                    <a:pt x="111266" y="2138883"/>
                  </a:cubicBezTo>
                  <a:cubicBezTo>
                    <a:pt x="143256" y="2150054"/>
                    <a:pt x="185401" y="2121111"/>
                    <a:pt x="187432" y="2089122"/>
                  </a:cubicBezTo>
                  <a:cubicBezTo>
                    <a:pt x="191494" y="2023111"/>
                    <a:pt x="196572" y="1957607"/>
                    <a:pt x="199619" y="1891597"/>
                  </a:cubicBezTo>
                  <a:cubicBezTo>
                    <a:pt x="205205" y="1777347"/>
                    <a:pt x="210790" y="1663098"/>
                    <a:pt x="214852" y="1548849"/>
                  </a:cubicBezTo>
                  <a:cubicBezTo>
                    <a:pt x="217899" y="1473190"/>
                    <a:pt x="217391" y="1397024"/>
                    <a:pt x="219930" y="1321365"/>
                  </a:cubicBezTo>
                  <a:cubicBezTo>
                    <a:pt x="220945" y="1305625"/>
                    <a:pt x="230085" y="1290391"/>
                    <a:pt x="234656" y="1274650"/>
                  </a:cubicBezTo>
                  <a:cubicBezTo>
                    <a:pt x="236179" y="1269572"/>
                    <a:pt x="236687" y="1262971"/>
                    <a:pt x="234655" y="1258909"/>
                  </a:cubicBezTo>
                  <a:cubicBezTo>
                    <a:pt x="227420" y="1245580"/>
                    <a:pt x="193621" y="1231679"/>
                    <a:pt x="166463" y="1228776"/>
                  </a:cubicBezTo>
                  <a:close/>
                  <a:moveTo>
                    <a:pt x="310822" y="1132982"/>
                  </a:moveTo>
                  <a:cubicBezTo>
                    <a:pt x="290511" y="1130950"/>
                    <a:pt x="271215" y="1148215"/>
                    <a:pt x="270707" y="1172080"/>
                  </a:cubicBezTo>
                  <a:cubicBezTo>
                    <a:pt x="270199" y="1189345"/>
                    <a:pt x="263090" y="1199500"/>
                    <a:pt x="247857" y="1207116"/>
                  </a:cubicBezTo>
                  <a:cubicBezTo>
                    <a:pt x="218914" y="1221335"/>
                    <a:pt x="218406" y="1226412"/>
                    <a:pt x="244303" y="1244184"/>
                  </a:cubicBezTo>
                  <a:cubicBezTo>
                    <a:pt x="261059" y="1255355"/>
                    <a:pt x="267661" y="1269573"/>
                    <a:pt x="267661" y="1288361"/>
                  </a:cubicBezTo>
                  <a:cubicBezTo>
                    <a:pt x="267661" y="1304610"/>
                    <a:pt x="267661" y="1320858"/>
                    <a:pt x="267661" y="1340154"/>
                  </a:cubicBezTo>
                  <a:cubicBezTo>
                    <a:pt x="262075" y="1444248"/>
                    <a:pt x="256490" y="1551388"/>
                    <a:pt x="250904" y="1659036"/>
                  </a:cubicBezTo>
                  <a:cubicBezTo>
                    <a:pt x="247857" y="1705244"/>
                    <a:pt x="243795" y="1751452"/>
                    <a:pt x="238717" y="1797659"/>
                  </a:cubicBezTo>
                  <a:cubicBezTo>
                    <a:pt x="230593" y="1871795"/>
                    <a:pt x="221961" y="1945421"/>
                    <a:pt x="212313" y="2019049"/>
                  </a:cubicBezTo>
                  <a:cubicBezTo>
                    <a:pt x="207235" y="2054085"/>
                    <a:pt x="200127" y="2088614"/>
                    <a:pt x="192510" y="2122635"/>
                  </a:cubicBezTo>
                  <a:cubicBezTo>
                    <a:pt x="189464" y="2135837"/>
                    <a:pt x="181847" y="2145484"/>
                    <a:pt x="164582" y="2143454"/>
                  </a:cubicBezTo>
                  <a:cubicBezTo>
                    <a:pt x="157473" y="2142438"/>
                    <a:pt x="143256" y="2148531"/>
                    <a:pt x="142748" y="2152594"/>
                  </a:cubicBezTo>
                  <a:cubicBezTo>
                    <a:pt x="141733" y="2162241"/>
                    <a:pt x="145286" y="2174428"/>
                    <a:pt x="150872" y="2182552"/>
                  </a:cubicBezTo>
                  <a:cubicBezTo>
                    <a:pt x="153411" y="2186615"/>
                    <a:pt x="165090" y="2185091"/>
                    <a:pt x="172707" y="2185091"/>
                  </a:cubicBezTo>
                  <a:cubicBezTo>
                    <a:pt x="181338" y="2185091"/>
                    <a:pt x="190479" y="2182044"/>
                    <a:pt x="199111" y="2183060"/>
                  </a:cubicBezTo>
                  <a:cubicBezTo>
                    <a:pt x="219422" y="2185599"/>
                    <a:pt x="239733" y="2191184"/>
                    <a:pt x="260552" y="2193215"/>
                  </a:cubicBezTo>
                  <a:cubicBezTo>
                    <a:pt x="268169" y="2193723"/>
                    <a:pt x="279847" y="2189153"/>
                    <a:pt x="283401" y="2183060"/>
                  </a:cubicBezTo>
                  <a:cubicBezTo>
                    <a:pt x="286956" y="2177474"/>
                    <a:pt x="286957" y="2162749"/>
                    <a:pt x="282386" y="2158687"/>
                  </a:cubicBezTo>
                  <a:cubicBezTo>
                    <a:pt x="265122" y="2143961"/>
                    <a:pt x="265630" y="2125173"/>
                    <a:pt x="266645" y="2106386"/>
                  </a:cubicBezTo>
                  <a:cubicBezTo>
                    <a:pt x="269184" y="2061194"/>
                    <a:pt x="271723" y="2015494"/>
                    <a:pt x="274769" y="1969795"/>
                  </a:cubicBezTo>
                  <a:cubicBezTo>
                    <a:pt x="279847" y="1889058"/>
                    <a:pt x="285432" y="1808322"/>
                    <a:pt x="291526" y="1727586"/>
                  </a:cubicBezTo>
                  <a:cubicBezTo>
                    <a:pt x="297111" y="1645834"/>
                    <a:pt x="303205" y="1564591"/>
                    <a:pt x="309806" y="1483346"/>
                  </a:cubicBezTo>
                  <a:cubicBezTo>
                    <a:pt x="314884" y="1424445"/>
                    <a:pt x="318946" y="1365034"/>
                    <a:pt x="325039" y="1306133"/>
                  </a:cubicBezTo>
                  <a:cubicBezTo>
                    <a:pt x="329102" y="1263480"/>
                    <a:pt x="335702" y="1220826"/>
                    <a:pt x="340780" y="1178174"/>
                  </a:cubicBezTo>
                  <a:cubicBezTo>
                    <a:pt x="343827" y="1153800"/>
                    <a:pt x="330625" y="1135013"/>
                    <a:pt x="310822" y="1132982"/>
                  </a:cubicBezTo>
                  <a:close/>
                  <a:moveTo>
                    <a:pt x="238209" y="1065446"/>
                  </a:moveTo>
                  <a:cubicBezTo>
                    <a:pt x="210789" y="1064938"/>
                    <a:pt x="187940" y="1079157"/>
                    <a:pt x="187940" y="1096929"/>
                  </a:cubicBezTo>
                  <a:cubicBezTo>
                    <a:pt x="187431" y="1126887"/>
                    <a:pt x="203173" y="1143644"/>
                    <a:pt x="230592" y="1143644"/>
                  </a:cubicBezTo>
                  <a:cubicBezTo>
                    <a:pt x="254458" y="1143644"/>
                    <a:pt x="267152" y="1130441"/>
                    <a:pt x="267152" y="1103530"/>
                  </a:cubicBezTo>
                  <a:cubicBezTo>
                    <a:pt x="267152" y="1079157"/>
                    <a:pt x="257505" y="1065955"/>
                    <a:pt x="238209" y="1065446"/>
                  </a:cubicBezTo>
                  <a:close/>
                  <a:moveTo>
                    <a:pt x="164073" y="1052752"/>
                  </a:moveTo>
                  <a:cubicBezTo>
                    <a:pt x="162042" y="1052753"/>
                    <a:pt x="159503" y="1052752"/>
                    <a:pt x="157472" y="1052752"/>
                  </a:cubicBezTo>
                  <a:cubicBezTo>
                    <a:pt x="140716" y="1095914"/>
                    <a:pt x="127513" y="1139583"/>
                    <a:pt x="131068" y="1186806"/>
                  </a:cubicBezTo>
                  <a:cubicBezTo>
                    <a:pt x="131576" y="1191376"/>
                    <a:pt x="138177" y="1198484"/>
                    <a:pt x="142239" y="1198484"/>
                  </a:cubicBezTo>
                  <a:cubicBezTo>
                    <a:pt x="168643" y="1198992"/>
                    <a:pt x="194540" y="1198992"/>
                    <a:pt x="220944" y="1197469"/>
                  </a:cubicBezTo>
                  <a:cubicBezTo>
                    <a:pt x="225006" y="1196962"/>
                    <a:pt x="231100" y="1189852"/>
                    <a:pt x="231607" y="1185282"/>
                  </a:cubicBezTo>
                  <a:cubicBezTo>
                    <a:pt x="232115" y="1181728"/>
                    <a:pt x="224498" y="1177665"/>
                    <a:pt x="220944" y="1174111"/>
                  </a:cubicBezTo>
                  <a:cubicBezTo>
                    <a:pt x="208758" y="1162432"/>
                    <a:pt x="193524" y="1151769"/>
                    <a:pt x="185908" y="1137551"/>
                  </a:cubicBezTo>
                  <a:cubicBezTo>
                    <a:pt x="177276" y="1122318"/>
                    <a:pt x="176260" y="1103022"/>
                    <a:pt x="172198" y="1085250"/>
                  </a:cubicBezTo>
                  <a:cubicBezTo>
                    <a:pt x="169659" y="1074587"/>
                    <a:pt x="166612" y="1063416"/>
                    <a:pt x="164073" y="1052752"/>
                  </a:cubicBezTo>
                  <a:close/>
                  <a:moveTo>
                    <a:pt x="191684" y="137362"/>
                  </a:moveTo>
                  <a:cubicBezTo>
                    <a:pt x="185146" y="138886"/>
                    <a:pt x="178799" y="142821"/>
                    <a:pt x="172706" y="146883"/>
                  </a:cubicBezTo>
                  <a:cubicBezTo>
                    <a:pt x="131576" y="174811"/>
                    <a:pt x="129038" y="174811"/>
                    <a:pt x="88923" y="144852"/>
                  </a:cubicBezTo>
                  <a:cubicBezTo>
                    <a:pt x="83337" y="141298"/>
                    <a:pt x="77752" y="137743"/>
                    <a:pt x="73689" y="132666"/>
                  </a:cubicBezTo>
                  <a:cubicBezTo>
                    <a:pt x="60995" y="117432"/>
                    <a:pt x="48809" y="118448"/>
                    <a:pt x="32560" y="129619"/>
                  </a:cubicBezTo>
                  <a:cubicBezTo>
                    <a:pt x="-10600" y="159578"/>
                    <a:pt x="-11616" y="177349"/>
                    <a:pt x="34084" y="203754"/>
                  </a:cubicBezTo>
                  <a:cubicBezTo>
                    <a:pt x="60488" y="218987"/>
                    <a:pt x="79783" y="239298"/>
                    <a:pt x="88415" y="267734"/>
                  </a:cubicBezTo>
                  <a:cubicBezTo>
                    <a:pt x="98571" y="300231"/>
                    <a:pt x="106696" y="333237"/>
                    <a:pt x="113296" y="366242"/>
                  </a:cubicBezTo>
                  <a:cubicBezTo>
                    <a:pt x="142240" y="509434"/>
                    <a:pt x="170675" y="652120"/>
                    <a:pt x="199110" y="795312"/>
                  </a:cubicBezTo>
                  <a:cubicBezTo>
                    <a:pt x="207742" y="838473"/>
                    <a:pt x="216882" y="882141"/>
                    <a:pt x="222976" y="912100"/>
                  </a:cubicBezTo>
                  <a:cubicBezTo>
                    <a:pt x="223484" y="965416"/>
                    <a:pt x="218913" y="970494"/>
                    <a:pt x="181339" y="970494"/>
                  </a:cubicBezTo>
                  <a:cubicBezTo>
                    <a:pt x="164074" y="970494"/>
                    <a:pt x="152395" y="984712"/>
                    <a:pt x="156965" y="1002483"/>
                  </a:cubicBezTo>
                  <a:cubicBezTo>
                    <a:pt x="167628" y="1042598"/>
                    <a:pt x="181846" y="1057323"/>
                    <a:pt x="221960" y="1053769"/>
                  </a:cubicBezTo>
                  <a:cubicBezTo>
                    <a:pt x="229069" y="1053261"/>
                    <a:pt x="236178" y="1052753"/>
                    <a:pt x="243287" y="1052245"/>
                  </a:cubicBezTo>
                  <a:cubicBezTo>
                    <a:pt x="258520" y="1051230"/>
                    <a:pt x="267660" y="1057323"/>
                    <a:pt x="270199" y="1073572"/>
                  </a:cubicBezTo>
                  <a:cubicBezTo>
                    <a:pt x="271214" y="1083220"/>
                    <a:pt x="274261" y="1092868"/>
                    <a:pt x="278831" y="1101499"/>
                  </a:cubicBezTo>
                  <a:cubicBezTo>
                    <a:pt x="286448" y="1116225"/>
                    <a:pt x="303204" y="1122318"/>
                    <a:pt x="314375" y="1115717"/>
                  </a:cubicBezTo>
                  <a:cubicBezTo>
                    <a:pt x="342303" y="1099976"/>
                    <a:pt x="347380" y="1078142"/>
                    <a:pt x="334178" y="1049707"/>
                  </a:cubicBezTo>
                  <a:cubicBezTo>
                    <a:pt x="324023" y="1027872"/>
                    <a:pt x="313360" y="1005530"/>
                    <a:pt x="309297" y="982172"/>
                  </a:cubicBezTo>
                  <a:cubicBezTo>
                    <a:pt x="293556" y="895343"/>
                    <a:pt x="280862" y="807498"/>
                    <a:pt x="266136" y="720161"/>
                  </a:cubicBezTo>
                  <a:cubicBezTo>
                    <a:pt x="243286" y="583569"/>
                    <a:pt x="219421" y="446470"/>
                    <a:pt x="196571" y="309879"/>
                  </a:cubicBezTo>
                  <a:cubicBezTo>
                    <a:pt x="189462" y="268241"/>
                    <a:pt x="172199" y="225588"/>
                    <a:pt x="214344" y="190044"/>
                  </a:cubicBezTo>
                  <a:cubicBezTo>
                    <a:pt x="228054" y="178365"/>
                    <a:pt x="224499" y="152469"/>
                    <a:pt x="211805" y="142313"/>
                  </a:cubicBezTo>
                  <a:cubicBezTo>
                    <a:pt x="204949" y="136727"/>
                    <a:pt x="198222" y="135839"/>
                    <a:pt x="191684" y="137362"/>
                  </a:cubicBezTo>
                  <a:close/>
                  <a:moveTo>
                    <a:pt x="120405" y="51929"/>
                  </a:moveTo>
                  <a:cubicBezTo>
                    <a:pt x="101618" y="51929"/>
                    <a:pt x="83337" y="74272"/>
                    <a:pt x="82830" y="97629"/>
                  </a:cubicBezTo>
                  <a:cubicBezTo>
                    <a:pt x="81814" y="117941"/>
                    <a:pt x="99586" y="133681"/>
                    <a:pt x="122944" y="134189"/>
                  </a:cubicBezTo>
                  <a:cubicBezTo>
                    <a:pt x="145794" y="134697"/>
                    <a:pt x="160519" y="119972"/>
                    <a:pt x="160519" y="96614"/>
                  </a:cubicBezTo>
                  <a:cubicBezTo>
                    <a:pt x="160519" y="73256"/>
                    <a:pt x="141731" y="52437"/>
                    <a:pt x="120405" y="51929"/>
                  </a:cubicBezTo>
                  <a:close/>
                  <a:moveTo>
                    <a:pt x="149412" y="10"/>
                  </a:moveTo>
                  <a:cubicBezTo>
                    <a:pt x="142621" y="-117"/>
                    <a:pt x="136655" y="899"/>
                    <a:pt x="134623" y="3692"/>
                  </a:cubicBezTo>
                  <a:cubicBezTo>
                    <a:pt x="125991" y="16386"/>
                    <a:pt x="140209" y="27049"/>
                    <a:pt x="149857" y="35174"/>
                  </a:cubicBezTo>
                  <a:cubicBezTo>
                    <a:pt x="168137" y="50407"/>
                    <a:pt x="183878" y="66656"/>
                    <a:pt x="189463" y="91536"/>
                  </a:cubicBezTo>
                  <a:cubicBezTo>
                    <a:pt x="190987" y="97630"/>
                    <a:pt x="203682" y="104739"/>
                    <a:pt x="211299" y="105247"/>
                  </a:cubicBezTo>
                  <a:cubicBezTo>
                    <a:pt x="215868" y="105247"/>
                    <a:pt x="221454" y="94076"/>
                    <a:pt x="223485" y="91536"/>
                  </a:cubicBezTo>
                  <a:cubicBezTo>
                    <a:pt x="223485" y="47360"/>
                    <a:pt x="202666" y="14355"/>
                    <a:pt x="169152" y="3184"/>
                  </a:cubicBezTo>
                  <a:cubicBezTo>
                    <a:pt x="163820" y="1407"/>
                    <a:pt x="156204" y="137"/>
                    <a:pt x="149412" y="10"/>
                  </a:cubicBezTo>
                  <a:close/>
                </a:path>
              </a:pathLst>
            </a:custGeom>
            <a:solidFill>
              <a:schemeClr val="accent1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93014B6-6EC2-4E1C-B2D7-507762E869C5}"/>
                </a:ext>
              </a:extLst>
            </p:cNvPr>
            <p:cNvSpPr/>
            <p:nvPr/>
          </p:nvSpPr>
          <p:spPr>
            <a:xfrm>
              <a:off x="5799943" y="1909888"/>
              <a:ext cx="446842" cy="609330"/>
            </a:xfrm>
            <a:custGeom>
              <a:avLst/>
              <a:gdLst>
                <a:gd name="connsiteX0" fmla="*/ 133784 w 609599"/>
                <a:gd name="connsiteY0" fmla="*/ 676968 h 831272"/>
                <a:gd name="connsiteX1" fmla="*/ 149024 w 609599"/>
                <a:gd name="connsiteY1" fmla="*/ 656879 h 831272"/>
                <a:gd name="connsiteX2" fmla="*/ 167727 w 609599"/>
                <a:gd name="connsiteY2" fmla="*/ 683895 h 831272"/>
                <a:gd name="connsiteX3" fmla="*/ 218989 w 609599"/>
                <a:gd name="connsiteY3" fmla="*/ 701906 h 831272"/>
                <a:gd name="connsiteX4" fmla="*/ 246698 w 609599"/>
                <a:gd name="connsiteY4" fmla="*/ 683202 h 831272"/>
                <a:gd name="connsiteX5" fmla="*/ 255011 w 609599"/>
                <a:gd name="connsiteY5" fmla="*/ 701906 h 831272"/>
                <a:gd name="connsiteX6" fmla="*/ 313200 w 609599"/>
                <a:gd name="connsiteY6" fmla="*/ 692900 h 831272"/>
                <a:gd name="connsiteX7" fmla="*/ 331211 w 609599"/>
                <a:gd name="connsiteY7" fmla="*/ 706755 h 831272"/>
                <a:gd name="connsiteX8" fmla="*/ 358227 w 609599"/>
                <a:gd name="connsiteY8" fmla="*/ 718531 h 831272"/>
                <a:gd name="connsiteX9" fmla="*/ 397020 w 609599"/>
                <a:gd name="connsiteY9" fmla="*/ 682510 h 831272"/>
                <a:gd name="connsiteX10" fmla="*/ 455209 w 609599"/>
                <a:gd name="connsiteY10" fmla="*/ 649951 h 831272"/>
                <a:gd name="connsiteX11" fmla="*/ 512706 w 609599"/>
                <a:gd name="connsiteY11" fmla="*/ 622935 h 831272"/>
                <a:gd name="connsiteX12" fmla="*/ 376238 w 609599"/>
                <a:gd name="connsiteY12" fmla="*/ 645102 h 831272"/>
                <a:gd name="connsiteX13" fmla="*/ 333982 w 609599"/>
                <a:gd name="connsiteY13" fmla="*/ 658957 h 831272"/>
                <a:gd name="connsiteX14" fmla="*/ 315971 w 609599"/>
                <a:gd name="connsiteY14" fmla="*/ 658264 h 831272"/>
                <a:gd name="connsiteX15" fmla="*/ 277178 w 609599"/>
                <a:gd name="connsiteY15" fmla="*/ 641639 h 831272"/>
                <a:gd name="connsiteX16" fmla="*/ 253626 w 609599"/>
                <a:gd name="connsiteY16" fmla="*/ 655493 h 831272"/>
                <a:gd name="connsiteX17" fmla="*/ 241849 w 609599"/>
                <a:gd name="connsiteY17" fmla="*/ 625013 h 831272"/>
                <a:gd name="connsiteX18" fmla="*/ 218296 w 609599"/>
                <a:gd name="connsiteY18" fmla="*/ 649951 h 831272"/>
                <a:gd name="connsiteX19" fmla="*/ 190587 w 609599"/>
                <a:gd name="connsiteY19" fmla="*/ 601460 h 831272"/>
                <a:gd name="connsiteX20" fmla="*/ 174655 w 609599"/>
                <a:gd name="connsiteY20" fmla="*/ 630555 h 831272"/>
                <a:gd name="connsiteX21" fmla="*/ 147638 w 609599"/>
                <a:gd name="connsiteY21" fmla="*/ 559204 h 831272"/>
                <a:gd name="connsiteX22" fmla="*/ 120622 w 609599"/>
                <a:gd name="connsiteY22" fmla="*/ 517641 h 831272"/>
                <a:gd name="connsiteX23" fmla="*/ 58277 w 609599"/>
                <a:gd name="connsiteY23" fmla="*/ 395720 h 831272"/>
                <a:gd name="connsiteX24" fmla="*/ 98455 w 609599"/>
                <a:gd name="connsiteY24" fmla="*/ 343073 h 831272"/>
                <a:gd name="connsiteX25" fmla="*/ 136555 w 609599"/>
                <a:gd name="connsiteY25" fmla="*/ 230851 h 831272"/>
                <a:gd name="connsiteX26" fmla="*/ 65896 w 609599"/>
                <a:gd name="connsiteY26" fmla="*/ 311208 h 831272"/>
                <a:gd name="connsiteX27" fmla="*/ 173269 w 609599"/>
                <a:gd name="connsiteY27" fmla="*/ 54899 h 831272"/>
                <a:gd name="connsiteX28" fmla="*/ 285491 w 609599"/>
                <a:gd name="connsiteY28" fmla="*/ 167813 h 831272"/>
                <a:gd name="connsiteX29" fmla="*/ 294496 w 609599"/>
                <a:gd name="connsiteY29" fmla="*/ 160886 h 831272"/>
                <a:gd name="connsiteX30" fmla="*/ 282027 w 609599"/>
                <a:gd name="connsiteY30" fmla="*/ 138026 h 831272"/>
                <a:gd name="connsiteX31" fmla="*/ 249469 w 609599"/>
                <a:gd name="connsiteY31" fmla="*/ 74295 h 831272"/>
                <a:gd name="connsiteX32" fmla="*/ 286877 w 609599"/>
                <a:gd name="connsiteY32" fmla="*/ 3637 h 831272"/>
                <a:gd name="connsiteX33" fmla="*/ 371389 w 609599"/>
                <a:gd name="connsiteY33" fmla="*/ 3637 h 831272"/>
                <a:gd name="connsiteX34" fmla="*/ 579900 w 609599"/>
                <a:gd name="connsiteY34" fmla="*/ 132484 h 831272"/>
                <a:gd name="connsiteX35" fmla="*/ 595833 w 609599"/>
                <a:gd name="connsiteY35" fmla="*/ 319520 h 831272"/>
                <a:gd name="connsiteX36" fmla="*/ 571587 w 609599"/>
                <a:gd name="connsiteY36" fmla="*/ 395720 h 831272"/>
                <a:gd name="connsiteX37" fmla="*/ 563967 w 609599"/>
                <a:gd name="connsiteY37" fmla="*/ 505171 h 831272"/>
                <a:gd name="connsiteX38" fmla="*/ 551498 w 609599"/>
                <a:gd name="connsiteY38" fmla="*/ 568902 h 831272"/>
                <a:gd name="connsiteX39" fmla="*/ 554962 w 609599"/>
                <a:gd name="connsiteY39" fmla="*/ 607002 h 831272"/>
                <a:gd name="connsiteX40" fmla="*/ 551498 w 609599"/>
                <a:gd name="connsiteY40" fmla="*/ 634711 h 831272"/>
                <a:gd name="connsiteX41" fmla="*/ 500236 w 609599"/>
                <a:gd name="connsiteY41" fmla="*/ 684588 h 831272"/>
                <a:gd name="connsiteX42" fmla="*/ 379009 w 609599"/>
                <a:gd name="connsiteY42" fmla="*/ 792653 h 831272"/>
                <a:gd name="connsiteX43" fmla="*/ 224531 w 609599"/>
                <a:gd name="connsiteY43" fmla="*/ 831446 h 831272"/>
                <a:gd name="connsiteX44" fmla="*/ 147638 w 609599"/>
                <a:gd name="connsiteY44" fmla="*/ 811357 h 831272"/>
                <a:gd name="connsiteX45" fmla="*/ 92913 w 609599"/>
                <a:gd name="connsiteY45" fmla="*/ 742084 h 831272"/>
                <a:gd name="connsiteX46" fmla="*/ 48578 w 609599"/>
                <a:gd name="connsiteY46" fmla="*/ 625706 h 831272"/>
                <a:gd name="connsiteX47" fmla="*/ 9093 w 609599"/>
                <a:gd name="connsiteY47" fmla="*/ 543964 h 831272"/>
                <a:gd name="connsiteX48" fmla="*/ 87 w 609599"/>
                <a:gd name="connsiteY48" fmla="*/ 497551 h 831272"/>
                <a:gd name="connsiteX49" fmla="*/ 27104 w 609599"/>
                <a:gd name="connsiteY49" fmla="*/ 485082 h 831272"/>
                <a:gd name="connsiteX50" fmla="*/ 102611 w 609599"/>
                <a:gd name="connsiteY50" fmla="*/ 600768 h 831272"/>
                <a:gd name="connsiteX51" fmla="*/ 125471 w 609599"/>
                <a:gd name="connsiteY51" fmla="*/ 678353 h 831272"/>
                <a:gd name="connsiteX52" fmla="*/ 133784 w 609599"/>
                <a:gd name="connsiteY52" fmla="*/ 676968 h 831272"/>
                <a:gd name="connsiteX53" fmla="*/ 201671 w 609599"/>
                <a:gd name="connsiteY53" fmla="*/ 474691 h 831272"/>
                <a:gd name="connsiteX54" fmla="*/ 260553 w 609599"/>
                <a:gd name="connsiteY54" fmla="*/ 413731 h 831272"/>
                <a:gd name="connsiteX55" fmla="*/ 189202 w 609599"/>
                <a:gd name="connsiteY55" fmla="*/ 340302 h 831272"/>
                <a:gd name="connsiteX56" fmla="*/ 132398 w 609599"/>
                <a:gd name="connsiteY56" fmla="*/ 394335 h 831272"/>
                <a:gd name="connsiteX57" fmla="*/ 201671 w 609599"/>
                <a:gd name="connsiteY57" fmla="*/ 474691 h 831272"/>
                <a:gd name="connsiteX58" fmla="*/ 426115 w 609599"/>
                <a:gd name="connsiteY58" fmla="*/ 496859 h 831272"/>
                <a:gd name="connsiteX59" fmla="*/ 480840 w 609599"/>
                <a:gd name="connsiteY59" fmla="*/ 448368 h 831272"/>
                <a:gd name="connsiteX60" fmla="*/ 411567 w 609599"/>
                <a:gd name="connsiteY60" fmla="*/ 379095 h 831272"/>
                <a:gd name="connsiteX61" fmla="*/ 354764 w 609599"/>
                <a:gd name="connsiteY61" fmla="*/ 441441 h 831272"/>
                <a:gd name="connsiteX62" fmla="*/ 426115 w 609599"/>
                <a:gd name="connsiteY62" fmla="*/ 496859 h 83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609599" h="831272">
                  <a:moveTo>
                    <a:pt x="133784" y="676968"/>
                  </a:moveTo>
                  <a:cubicBezTo>
                    <a:pt x="137940" y="671426"/>
                    <a:pt x="142096" y="666577"/>
                    <a:pt x="149024" y="656879"/>
                  </a:cubicBezTo>
                  <a:cubicBezTo>
                    <a:pt x="155951" y="666577"/>
                    <a:pt x="162186" y="675582"/>
                    <a:pt x="167727" y="683895"/>
                  </a:cubicBezTo>
                  <a:cubicBezTo>
                    <a:pt x="197515" y="660342"/>
                    <a:pt x="209291" y="665884"/>
                    <a:pt x="218989" y="701906"/>
                  </a:cubicBezTo>
                  <a:cubicBezTo>
                    <a:pt x="227995" y="696364"/>
                    <a:pt x="237000" y="689437"/>
                    <a:pt x="246698" y="683202"/>
                  </a:cubicBezTo>
                  <a:cubicBezTo>
                    <a:pt x="250162" y="690822"/>
                    <a:pt x="252933" y="697750"/>
                    <a:pt x="255011" y="701906"/>
                  </a:cubicBezTo>
                  <a:cubicBezTo>
                    <a:pt x="274407" y="698442"/>
                    <a:pt x="293804" y="694286"/>
                    <a:pt x="313200" y="692900"/>
                  </a:cubicBezTo>
                  <a:cubicBezTo>
                    <a:pt x="319435" y="692208"/>
                    <a:pt x="329826" y="701213"/>
                    <a:pt x="331211" y="706755"/>
                  </a:cubicBezTo>
                  <a:cubicBezTo>
                    <a:pt x="333982" y="727537"/>
                    <a:pt x="347836" y="724766"/>
                    <a:pt x="358227" y="718531"/>
                  </a:cubicBezTo>
                  <a:cubicBezTo>
                    <a:pt x="372775" y="708833"/>
                    <a:pt x="385936" y="696364"/>
                    <a:pt x="397020" y="682510"/>
                  </a:cubicBezTo>
                  <a:cubicBezTo>
                    <a:pt x="412260" y="663113"/>
                    <a:pt x="430271" y="653415"/>
                    <a:pt x="455209" y="649951"/>
                  </a:cubicBezTo>
                  <a:cubicBezTo>
                    <a:pt x="475298" y="647181"/>
                    <a:pt x="494002" y="634019"/>
                    <a:pt x="512706" y="622935"/>
                  </a:cubicBezTo>
                  <a:cubicBezTo>
                    <a:pt x="469064" y="602153"/>
                    <a:pt x="406718" y="616008"/>
                    <a:pt x="376238" y="645102"/>
                  </a:cubicBezTo>
                  <a:cubicBezTo>
                    <a:pt x="366540" y="654108"/>
                    <a:pt x="348529" y="655493"/>
                    <a:pt x="333982" y="658957"/>
                  </a:cubicBezTo>
                  <a:cubicBezTo>
                    <a:pt x="328440" y="660342"/>
                    <a:pt x="320127" y="656186"/>
                    <a:pt x="315971" y="658264"/>
                  </a:cubicBezTo>
                  <a:cubicBezTo>
                    <a:pt x="295189" y="670041"/>
                    <a:pt x="282720" y="663806"/>
                    <a:pt x="277178" y="641639"/>
                  </a:cubicBezTo>
                  <a:cubicBezTo>
                    <a:pt x="268866" y="646488"/>
                    <a:pt x="261246" y="651337"/>
                    <a:pt x="253626" y="655493"/>
                  </a:cubicBezTo>
                  <a:cubicBezTo>
                    <a:pt x="249469" y="645102"/>
                    <a:pt x="246006" y="635404"/>
                    <a:pt x="241849" y="625013"/>
                  </a:cubicBezTo>
                  <a:cubicBezTo>
                    <a:pt x="236307" y="631248"/>
                    <a:pt x="228687" y="638868"/>
                    <a:pt x="218296" y="649951"/>
                  </a:cubicBezTo>
                  <a:cubicBezTo>
                    <a:pt x="208598" y="632633"/>
                    <a:pt x="200286" y="618779"/>
                    <a:pt x="190587" y="601460"/>
                  </a:cubicBezTo>
                  <a:cubicBezTo>
                    <a:pt x="184353" y="612544"/>
                    <a:pt x="179504" y="621550"/>
                    <a:pt x="174655" y="630555"/>
                  </a:cubicBezTo>
                  <a:cubicBezTo>
                    <a:pt x="146946" y="618779"/>
                    <a:pt x="135862" y="591070"/>
                    <a:pt x="147638" y="559204"/>
                  </a:cubicBezTo>
                  <a:cubicBezTo>
                    <a:pt x="161493" y="523875"/>
                    <a:pt x="163571" y="523875"/>
                    <a:pt x="120622" y="517641"/>
                  </a:cubicBezTo>
                  <a:cubicBezTo>
                    <a:pt x="54120" y="508635"/>
                    <a:pt x="25718" y="455295"/>
                    <a:pt x="58277" y="395720"/>
                  </a:cubicBezTo>
                  <a:cubicBezTo>
                    <a:pt x="68667" y="376324"/>
                    <a:pt x="83907" y="359699"/>
                    <a:pt x="98455" y="343073"/>
                  </a:cubicBezTo>
                  <a:cubicBezTo>
                    <a:pt x="133091" y="303588"/>
                    <a:pt x="139326" y="288348"/>
                    <a:pt x="136555" y="230851"/>
                  </a:cubicBezTo>
                  <a:cubicBezTo>
                    <a:pt x="112309" y="258560"/>
                    <a:pt x="90142" y="284191"/>
                    <a:pt x="65896" y="311208"/>
                  </a:cubicBezTo>
                  <a:cubicBezTo>
                    <a:pt x="28489" y="235008"/>
                    <a:pt x="106075" y="99926"/>
                    <a:pt x="173269" y="54899"/>
                  </a:cubicBezTo>
                  <a:cubicBezTo>
                    <a:pt x="211369" y="92999"/>
                    <a:pt x="248084" y="130406"/>
                    <a:pt x="285491" y="167813"/>
                  </a:cubicBezTo>
                  <a:cubicBezTo>
                    <a:pt x="288262" y="165735"/>
                    <a:pt x="291726" y="162964"/>
                    <a:pt x="294496" y="160886"/>
                  </a:cubicBezTo>
                  <a:cubicBezTo>
                    <a:pt x="290340" y="153266"/>
                    <a:pt x="286184" y="145646"/>
                    <a:pt x="282027" y="138026"/>
                  </a:cubicBezTo>
                  <a:cubicBezTo>
                    <a:pt x="270944" y="116551"/>
                    <a:pt x="257782" y="96462"/>
                    <a:pt x="249469" y="74295"/>
                  </a:cubicBezTo>
                  <a:cubicBezTo>
                    <a:pt x="236307" y="38273"/>
                    <a:pt x="250162" y="10564"/>
                    <a:pt x="286877" y="3637"/>
                  </a:cubicBezTo>
                  <a:cubicBezTo>
                    <a:pt x="313893" y="-1212"/>
                    <a:pt x="343680" y="-1212"/>
                    <a:pt x="371389" y="3637"/>
                  </a:cubicBezTo>
                  <a:cubicBezTo>
                    <a:pt x="457287" y="18877"/>
                    <a:pt x="531409" y="53513"/>
                    <a:pt x="579900" y="132484"/>
                  </a:cubicBezTo>
                  <a:cubicBezTo>
                    <a:pt x="618000" y="193444"/>
                    <a:pt x="616615" y="255097"/>
                    <a:pt x="595833" y="319520"/>
                  </a:cubicBezTo>
                  <a:cubicBezTo>
                    <a:pt x="587520" y="345151"/>
                    <a:pt x="579900" y="370090"/>
                    <a:pt x="571587" y="395720"/>
                  </a:cubicBezTo>
                  <a:cubicBezTo>
                    <a:pt x="559811" y="431742"/>
                    <a:pt x="554269" y="466379"/>
                    <a:pt x="563967" y="505171"/>
                  </a:cubicBezTo>
                  <a:cubicBezTo>
                    <a:pt x="568816" y="524568"/>
                    <a:pt x="557040" y="547428"/>
                    <a:pt x="551498" y="568902"/>
                  </a:cubicBezTo>
                  <a:cubicBezTo>
                    <a:pt x="548035" y="582064"/>
                    <a:pt x="539029" y="593841"/>
                    <a:pt x="554962" y="607002"/>
                  </a:cubicBezTo>
                  <a:cubicBezTo>
                    <a:pt x="559118" y="610466"/>
                    <a:pt x="557040" y="628477"/>
                    <a:pt x="551498" y="634711"/>
                  </a:cubicBezTo>
                  <a:cubicBezTo>
                    <a:pt x="536258" y="652722"/>
                    <a:pt x="518247" y="668655"/>
                    <a:pt x="500236" y="684588"/>
                  </a:cubicBezTo>
                  <a:cubicBezTo>
                    <a:pt x="460058" y="720610"/>
                    <a:pt x="417109" y="754553"/>
                    <a:pt x="379009" y="792653"/>
                  </a:cubicBezTo>
                  <a:cubicBezTo>
                    <a:pt x="333982" y="837681"/>
                    <a:pt x="280642" y="838373"/>
                    <a:pt x="224531" y="831446"/>
                  </a:cubicBezTo>
                  <a:cubicBezTo>
                    <a:pt x="198207" y="827982"/>
                    <a:pt x="171884" y="821055"/>
                    <a:pt x="147638" y="811357"/>
                  </a:cubicBezTo>
                  <a:cubicBezTo>
                    <a:pt x="116466" y="799581"/>
                    <a:pt x="101226" y="776028"/>
                    <a:pt x="92913" y="742084"/>
                  </a:cubicBezTo>
                  <a:cubicBezTo>
                    <a:pt x="83215" y="701906"/>
                    <a:pt x="65204" y="663806"/>
                    <a:pt x="48578" y="625706"/>
                  </a:cubicBezTo>
                  <a:cubicBezTo>
                    <a:pt x="36802" y="597997"/>
                    <a:pt x="20869" y="571673"/>
                    <a:pt x="9093" y="543964"/>
                  </a:cubicBezTo>
                  <a:cubicBezTo>
                    <a:pt x="2858" y="529417"/>
                    <a:pt x="-605" y="513484"/>
                    <a:pt x="87" y="497551"/>
                  </a:cubicBezTo>
                  <a:cubicBezTo>
                    <a:pt x="87" y="480233"/>
                    <a:pt x="19484" y="472613"/>
                    <a:pt x="27104" y="485082"/>
                  </a:cubicBezTo>
                  <a:cubicBezTo>
                    <a:pt x="50657" y="524568"/>
                    <a:pt x="97069" y="548813"/>
                    <a:pt x="102611" y="600768"/>
                  </a:cubicBezTo>
                  <a:cubicBezTo>
                    <a:pt x="105382" y="627091"/>
                    <a:pt x="117158" y="652722"/>
                    <a:pt x="125471" y="678353"/>
                  </a:cubicBezTo>
                  <a:cubicBezTo>
                    <a:pt x="128242" y="678353"/>
                    <a:pt x="131013" y="677660"/>
                    <a:pt x="133784" y="676968"/>
                  </a:cubicBezTo>
                  <a:close/>
                  <a:moveTo>
                    <a:pt x="201671" y="474691"/>
                  </a:moveTo>
                  <a:cubicBezTo>
                    <a:pt x="238386" y="473306"/>
                    <a:pt x="261246" y="449753"/>
                    <a:pt x="260553" y="413731"/>
                  </a:cubicBezTo>
                  <a:cubicBezTo>
                    <a:pt x="259860" y="370782"/>
                    <a:pt x="228687" y="338917"/>
                    <a:pt x="189202" y="340302"/>
                  </a:cubicBezTo>
                  <a:cubicBezTo>
                    <a:pt x="154566" y="341688"/>
                    <a:pt x="131706" y="363162"/>
                    <a:pt x="132398" y="394335"/>
                  </a:cubicBezTo>
                  <a:cubicBezTo>
                    <a:pt x="133091" y="434513"/>
                    <a:pt x="168420" y="475384"/>
                    <a:pt x="201671" y="474691"/>
                  </a:cubicBezTo>
                  <a:close/>
                  <a:moveTo>
                    <a:pt x="426115" y="496859"/>
                  </a:moveTo>
                  <a:cubicBezTo>
                    <a:pt x="457287" y="498244"/>
                    <a:pt x="478762" y="478848"/>
                    <a:pt x="480840" y="448368"/>
                  </a:cubicBezTo>
                  <a:cubicBezTo>
                    <a:pt x="482918" y="412346"/>
                    <a:pt x="452438" y="381866"/>
                    <a:pt x="411567" y="379095"/>
                  </a:cubicBezTo>
                  <a:cubicBezTo>
                    <a:pt x="383858" y="377017"/>
                    <a:pt x="354764" y="408882"/>
                    <a:pt x="354764" y="441441"/>
                  </a:cubicBezTo>
                  <a:cubicBezTo>
                    <a:pt x="353378" y="471920"/>
                    <a:pt x="383858" y="495473"/>
                    <a:pt x="426115" y="496859"/>
                  </a:cubicBezTo>
                  <a:close/>
                </a:path>
              </a:pathLst>
            </a:custGeom>
            <a:solidFill>
              <a:schemeClr val="accent3"/>
            </a:solidFill>
            <a:ln w="69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AB881ED-5A21-4CBE-9B12-5F93797AC6B8}"/>
                </a:ext>
              </a:extLst>
            </p:cNvPr>
            <p:cNvSpPr/>
            <p:nvPr/>
          </p:nvSpPr>
          <p:spPr>
            <a:xfrm>
              <a:off x="5629902" y="2816900"/>
              <a:ext cx="324975" cy="675340"/>
            </a:xfrm>
            <a:custGeom>
              <a:avLst/>
              <a:gdLst>
                <a:gd name="connsiteX0" fmla="*/ 72736 w 443345"/>
                <a:gd name="connsiteY0" fmla="*/ 8313 h 921327"/>
                <a:gd name="connsiteX1" fmla="*/ 120535 w 443345"/>
                <a:gd name="connsiteY1" fmla="*/ 56804 h 921327"/>
                <a:gd name="connsiteX2" fmla="*/ 343593 w 443345"/>
                <a:gd name="connsiteY2" fmla="*/ 130233 h 921327"/>
                <a:gd name="connsiteX3" fmla="*/ 371995 w 443345"/>
                <a:gd name="connsiteY3" fmla="*/ 116378 h 921327"/>
                <a:gd name="connsiteX4" fmla="*/ 330431 w 443345"/>
                <a:gd name="connsiteY4" fmla="*/ 85205 h 921327"/>
                <a:gd name="connsiteX5" fmla="*/ 247996 w 443345"/>
                <a:gd name="connsiteY5" fmla="*/ 36022 h 921327"/>
                <a:gd name="connsiteX6" fmla="*/ 222365 w 443345"/>
                <a:gd name="connsiteY6" fmla="*/ 8313 h 921327"/>
                <a:gd name="connsiteX7" fmla="*/ 227907 w 443345"/>
                <a:gd name="connsiteY7" fmla="*/ 0 h 921327"/>
                <a:gd name="connsiteX8" fmla="*/ 261158 w 443345"/>
                <a:gd name="connsiteY8" fmla="*/ 9698 h 921327"/>
                <a:gd name="connsiteX9" fmla="*/ 341515 w 443345"/>
                <a:gd name="connsiteY9" fmla="*/ 37407 h 921327"/>
                <a:gd name="connsiteX10" fmla="*/ 407324 w 443345"/>
                <a:gd name="connsiteY10" fmla="*/ 113607 h 921327"/>
                <a:gd name="connsiteX11" fmla="*/ 423256 w 443345"/>
                <a:gd name="connsiteY11" fmla="*/ 264622 h 921327"/>
                <a:gd name="connsiteX12" fmla="*/ 430876 w 443345"/>
                <a:gd name="connsiteY12" fmla="*/ 451658 h 921327"/>
                <a:gd name="connsiteX13" fmla="*/ 438496 w 443345"/>
                <a:gd name="connsiteY13" fmla="*/ 482138 h 921327"/>
                <a:gd name="connsiteX14" fmla="*/ 428798 w 443345"/>
                <a:gd name="connsiteY14" fmla="*/ 545869 h 921327"/>
                <a:gd name="connsiteX15" fmla="*/ 370609 w 443345"/>
                <a:gd name="connsiteY15" fmla="*/ 624840 h 921327"/>
                <a:gd name="connsiteX16" fmla="*/ 297180 w 443345"/>
                <a:gd name="connsiteY16" fmla="*/ 721822 h 921327"/>
                <a:gd name="connsiteX17" fmla="*/ 274320 w 443345"/>
                <a:gd name="connsiteY17" fmla="*/ 757151 h 921327"/>
                <a:gd name="connsiteX18" fmla="*/ 200198 w 443345"/>
                <a:gd name="connsiteY18" fmla="*/ 851362 h 921327"/>
                <a:gd name="connsiteX19" fmla="*/ 164176 w 443345"/>
                <a:gd name="connsiteY19" fmla="*/ 893618 h 921327"/>
                <a:gd name="connsiteX20" fmla="*/ 70658 w 443345"/>
                <a:gd name="connsiteY20" fmla="*/ 905395 h 921327"/>
                <a:gd name="connsiteX21" fmla="*/ 13162 w 443345"/>
                <a:gd name="connsiteY21" fmla="*/ 811184 h 921327"/>
                <a:gd name="connsiteX22" fmla="*/ 42949 w 443345"/>
                <a:gd name="connsiteY22" fmla="*/ 836122 h 921327"/>
                <a:gd name="connsiteX23" fmla="*/ 94904 w 443345"/>
                <a:gd name="connsiteY23" fmla="*/ 890155 h 921327"/>
                <a:gd name="connsiteX24" fmla="*/ 115685 w 443345"/>
                <a:gd name="connsiteY24" fmla="*/ 894311 h 921327"/>
                <a:gd name="connsiteX25" fmla="*/ 121227 w 443345"/>
                <a:gd name="connsiteY25" fmla="*/ 873529 h 921327"/>
                <a:gd name="connsiteX26" fmla="*/ 93518 w 443345"/>
                <a:gd name="connsiteY26" fmla="*/ 825731 h 921327"/>
                <a:gd name="connsiteX27" fmla="*/ 11084 w 443345"/>
                <a:gd name="connsiteY27" fmla="*/ 695498 h 921327"/>
                <a:gd name="connsiteX28" fmla="*/ 4849 w 443345"/>
                <a:gd name="connsiteY28" fmla="*/ 665018 h 921327"/>
                <a:gd name="connsiteX29" fmla="*/ 127462 w 443345"/>
                <a:gd name="connsiteY29" fmla="*/ 799407 h 921327"/>
                <a:gd name="connsiteX30" fmla="*/ 137853 w 443345"/>
                <a:gd name="connsiteY30" fmla="*/ 791787 h 921327"/>
                <a:gd name="connsiteX31" fmla="*/ 117764 w 443345"/>
                <a:gd name="connsiteY31" fmla="*/ 754380 h 921327"/>
                <a:gd name="connsiteX32" fmla="*/ 23553 w 443345"/>
                <a:gd name="connsiteY32" fmla="*/ 611678 h 921327"/>
                <a:gd name="connsiteX33" fmla="*/ 10391 w 443345"/>
                <a:gd name="connsiteY33" fmla="*/ 574964 h 921327"/>
                <a:gd name="connsiteX34" fmla="*/ 19396 w 443345"/>
                <a:gd name="connsiteY34" fmla="*/ 570114 h 921327"/>
                <a:gd name="connsiteX35" fmla="*/ 65116 w 443345"/>
                <a:gd name="connsiteY35" fmla="*/ 626225 h 921327"/>
                <a:gd name="connsiteX36" fmla="*/ 146858 w 443345"/>
                <a:gd name="connsiteY36" fmla="*/ 710045 h 921327"/>
                <a:gd name="connsiteX37" fmla="*/ 209204 w 443345"/>
                <a:gd name="connsiteY37" fmla="*/ 716280 h 921327"/>
                <a:gd name="connsiteX38" fmla="*/ 211282 w 443345"/>
                <a:gd name="connsiteY38" fmla="*/ 676102 h 921327"/>
                <a:gd name="connsiteX39" fmla="*/ 128155 w 443345"/>
                <a:gd name="connsiteY39" fmla="*/ 618605 h 921327"/>
                <a:gd name="connsiteX40" fmla="*/ 42949 w 443345"/>
                <a:gd name="connsiteY40" fmla="*/ 519545 h 921327"/>
                <a:gd name="connsiteX41" fmla="*/ 24938 w 443345"/>
                <a:gd name="connsiteY41" fmla="*/ 477982 h 921327"/>
                <a:gd name="connsiteX42" fmla="*/ 33251 w 443345"/>
                <a:gd name="connsiteY42" fmla="*/ 472440 h 921327"/>
                <a:gd name="connsiteX43" fmla="*/ 58189 w 443345"/>
                <a:gd name="connsiteY43" fmla="*/ 497378 h 921327"/>
                <a:gd name="connsiteX44" fmla="*/ 180109 w 443345"/>
                <a:gd name="connsiteY44" fmla="*/ 599209 h 921327"/>
                <a:gd name="connsiteX45" fmla="*/ 264622 w 443345"/>
                <a:gd name="connsiteY45" fmla="*/ 613064 h 921327"/>
                <a:gd name="connsiteX46" fmla="*/ 295102 w 443345"/>
                <a:gd name="connsiteY46" fmla="*/ 584662 h 921327"/>
                <a:gd name="connsiteX47" fmla="*/ 272935 w 443345"/>
                <a:gd name="connsiteY47" fmla="*/ 555567 h 921327"/>
                <a:gd name="connsiteX48" fmla="*/ 169718 w 443345"/>
                <a:gd name="connsiteY48" fmla="*/ 500149 h 921327"/>
                <a:gd name="connsiteX49" fmla="*/ 27016 w 443345"/>
                <a:gd name="connsiteY49" fmla="*/ 370609 h 921327"/>
                <a:gd name="connsiteX50" fmla="*/ 13162 w 443345"/>
                <a:gd name="connsiteY50" fmla="*/ 338051 h 921327"/>
                <a:gd name="connsiteX51" fmla="*/ 20089 w 443345"/>
                <a:gd name="connsiteY51" fmla="*/ 333202 h 921327"/>
                <a:gd name="connsiteX52" fmla="*/ 51262 w 443345"/>
                <a:gd name="connsiteY52" fmla="*/ 360218 h 921327"/>
                <a:gd name="connsiteX53" fmla="*/ 298565 w 443345"/>
                <a:gd name="connsiteY53" fmla="*/ 477982 h 921327"/>
                <a:gd name="connsiteX54" fmla="*/ 317269 w 443345"/>
                <a:gd name="connsiteY54" fmla="*/ 477289 h 921327"/>
                <a:gd name="connsiteX55" fmla="*/ 360911 w 443345"/>
                <a:gd name="connsiteY55" fmla="*/ 450966 h 921327"/>
                <a:gd name="connsiteX56" fmla="*/ 326275 w 443345"/>
                <a:gd name="connsiteY56" fmla="*/ 419793 h 921327"/>
                <a:gd name="connsiteX57" fmla="*/ 170411 w 443345"/>
                <a:gd name="connsiteY57" fmla="*/ 365760 h 921327"/>
                <a:gd name="connsiteX58" fmla="*/ 14547 w 443345"/>
                <a:gd name="connsiteY58" fmla="*/ 236220 h 921327"/>
                <a:gd name="connsiteX59" fmla="*/ 0 w 443345"/>
                <a:gd name="connsiteY59" fmla="*/ 198120 h 921327"/>
                <a:gd name="connsiteX60" fmla="*/ 8313 w 443345"/>
                <a:gd name="connsiteY60" fmla="*/ 191886 h 921327"/>
                <a:gd name="connsiteX61" fmla="*/ 44335 w 443345"/>
                <a:gd name="connsiteY61" fmla="*/ 222366 h 921327"/>
                <a:gd name="connsiteX62" fmla="*/ 157942 w 443345"/>
                <a:gd name="connsiteY62" fmla="*/ 316576 h 921327"/>
                <a:gd name="connsiteX63" fmla="*/ 343593 w 443345"/>
                <a:gd name="connsiteY63" fmla="*/ 349827 h 921327"/>
                <a:gd name="connsiteX64" fmla="*/ 365067 w 443345"/>
                <a:gd name="connsiteY64" fmla="*/ 340129 h 921327"/>
                <a:gd name="connsiteX65" fmla="*/ 350520 w 443345"/>
                <a:gd name="connsiteY65" fmla="*/ 314498 h 921327"/>
                <a:gd name="connsiteX66" fmla="*/ 297873 w 443345"/>
                <a:gd name="connsiteY66" fmla="*/ 295795 h 921327"/>
                <a:gd name="connsiteX67" fmla="*/ 144780 w 443345"/>
                <a:gd name="connsiteY67" fmla="*/ 243147 h 921327"/>
                <a:gd name="connsiteX68" fmla="*/ 56111 w 443345"/>
                <a:gd name="connsiteY68" fmla="*/ 167640 h 921327"/>
                <a:gd name="connsiteX69" fmla="*/ 45720 w 443345"/>
                <a:gd name="connsiteY69" fmla="*/ 149629 h 921327"/>
                <a:gd name="connsiteX70" fmla="*/ 47798 w 443345"/>
                <a:gd name="connsiteY70" fmla="*/ 130233 h 921327"/>
                <a:gd name="connsiteX71" fmla="*/ 64424 w 443345"/>
                <a:gd name="connsiteY71" fmla="*/ 134389 h 921327"/>
                <a:gd name="connsiteX72" fmla="*/ 110836 w 443345"/>
                <a:gd name="connsiteY72" fmla="*/ 178724 h 921327"/>
                <a:gd name="connsiteX73" fmla="*/ 333202 w 443345"/>
                <a:gd name="connsiteY73" fmla="*/ 245918 h 921327"/>
                <a:gd name="connsiteX74" fmla="*/ 354676 w 443345"/>
                <a:gd name="connsiteY74" fmla="*/ 229986 h 921327"/>
                <a:gd name="connsiteX75" fmla="*/ 340129 w 443345"/>
                <a:gd name="connsiteY75" fmla="*/ 207818 h 921327"/>
                <a:gd name="connsiteX76" fmla="*/ 263929 w 443345"/>
                <a:gd name="connsiteY76" fmla="*/ 176645 h 921327"/>
                <a:gd name="connsiteX77" fmla="*/ 133004 w 443345"/>
                <a:gd name="connsiteY77" fmla="*/ 118456 h 921327"/>
                <a:gd name="connsiteX78" fmla="*/ 65809 w 443345"/>
                <a:gd name="connsiteY78" fmla="*/ 29095 h 921327"/>
                <a:gd name="connsiteX79" fmla="*/ 65116 w 443345"/>
                <a:gd name="connsiteY79" fmla="*/ 18704 h 921327"/>
                <a:gd name="connsiteX80" fmla="*/ 72736 w 443345"/>
                <a:gd name="connsiteY80" fmla="*/ 8313 h 92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443345" h="921327">
                  <a:moveTo>
                    <a:pt x="72736" y="8313"/>
                  </a:moveTo>
                  <a:cubicBezTo>
                    <a:pt x="90055" y="25631"/>
                    <a:pt x="107373" y="39486"/>
                    <a:pt x="120535" y="56804"/>
                  </a:cubicBezTo>
                  <a:cubicBezTo>
                    <a:pt x="178724" y="131618"/>
                    <a:pt x="259773" y="133696"/>
                    <a:pt x="343593" y="130233"/>
                  </a:cubicBezTo>
                  <a:cubicBezTo>
                    <a:pt x="351213" y="129540"/>
                    <a:pt x="358140" y="123305"/>
                    <a:pt x="371995" y="116378"/>
                  </a:cubicBezTo>
                  <a:cubicBezTo>
                    <a:pt x="355369" y="103909"/>
                    <a:pt x="343593" y="93518"/>
                    <a:pt x="330431" y="85205"/>
                  </a:cubicBezTo>
                  <a:cubicBezTo>
                    <a:pt x="303415" y="68580"/>
                    <a:pt x="275013" y="53340"/>
                    <a:pt x="247996" y="36022"/>
                  </a:cubicBezTo>
                  <a:cubicBezTo>
                    <a:pt x="237605" y="29095"/>
                    <a:pt x="230678" y="18011"/>
                    <a:pt x="222365" y="8313"/>
                  </a:cubicBezTo>
                  <a:cubicBezTo>
                    <a:pt x="224444" y="5542"/>
                    <a:pt x="225829" y="2771"/>
                    <a:pt x="227907" y="0"/>
                  </a:cubicBezTo>
                  <a:cubicBezTo>
                    <a:pt x="238991" y="3464"/>
                    <a:pt x="250767" y="6235"/>
                    <a:pt x="261158" y="9698"/>
                  </a:cubicBezTo>
                  <a:cubicBezTo>
                    <a:pt x="288175" y="18704"/>
                    <a:pt x="313805" y="31865"/>
                    <a:pt x="341515" y="37407"/>
                  </a:cubicBezTo>
                  <a:cubicBezTo>
                    <a:pt x="391391" y="47798"/>
                    <a:pt x="399704" y="58882"/>
                    <a:pt x="407324" y="113607"/>
                  </a:cubicBezTo>
                  <a:cubicBezTo>
                    <a:pt x="414251" y="164176"/>
                    <a:pt x="419793" y="214053"/>
                    <a:pt x="423256" y="264622"/>
                  </a:cubicBezTo>
                  <a:cubicBezTo>
                    <a:pt x="427413" y="326967"/>
                    <a:pt x="428105" y="389313"/>
                    <a:pt x="430876" y="451658"/>
                  </a:cubicBezTo>
                  <a:cubicBezTo>
                    <a:pt x="431569" y="462049"/>
                    <a:pt x="433647" y="473133"/>
                    <a:pt x="438496" y="482138"/>
                  </a:cubicBezTo>
                  <a:cubicBezTo>
                    <a:pt x="452351" y="506384"/>
                    <a:pt x="444731" y="525780"/>
                    <a:pt x="428798" y="545869"/>
                  </a:cubicBezTo>
                  <a:cubicBezTo>
                    <a:pt x="408709" y="571500"/>
                    <a:pt x="390698" y="598516"/>
                    <a:pt x="370609" y="624840"/>
                  </a:cubicBezTo>
                  <a:cubicBezTo>
                    <a:pt x="346364" y="657398"/>
                    <a:pt x="321426" y="689264"/>
                    <a:pt x="297180" y="721822"/>
                  </a:cubicBezTo>
                  <a:cubicBezTo>
                    <a:pt x="288867" y="732905"/>
                    <a:pt x="279862" y="744682"/>
                    <a:pt x="274320" y="757151"/>
                  </a:cubicBezTo>
                  <a:cubicBezTo>
                    <a:pt x="258387" y="795251"/>
                    <a:pt x="238298" y="829195"/>
                    <a:pt x="200198" y="851362"/>
                  </a:cubicBezTo>
                  <a:cubicBezTo>
                    <a:pt x="184958" y="860367"/>
                    <a:pt x="175953" y="879071"/>
                    <a:pt x="164176" y="893618"/>
                  </a:cubicBezTo>
                  <a:cubicBezTo>
                    <a:pt x="135775" y="931025"/>
                    <a:pt x="106680" y="935182"/>
                    <a:pt x="70658" y="905395"/>
                  </a:cubicBezTo>
                  <a:cubicBezTo>
                    <a:pt x="43642" y="882535"/>
                    <a:pt x="18011" y="857596"/>
                    <a:pt x="13162" y="811184"/>
                  </a:cubicBezTo>
                  <a:cubicBezTo>
                    <a:pt x="27016" y="822267"/>
                    <a:pt x="35329" y="828502"/>
                    <a:pt x="42949" y="836122"/>
                  </a:cubicBezTo>
                  <a:cubicBezTo>
                    <a:pt x="60267" y="854133"/>
                    <a:pt x="76893" y="872836"/>
                    <a:pt x="94904" y="890155"/>
                  </a:cubicBezTo>
                  <a:cubicBezTo>
                    <a:pt x="99753" y="894311"/>
                    <a:pt x="111529" y="897082"/>
                    <a:pt x="115685" y="894311"/>
                  </a:cubicBezTo>
                  <a:cubicBezTo>
                    <a:pt x="120535" y="890847"/>
                    <a:pt x="123998" y="879071"/>
                    <a:pt x="121227" y="873529"/>
                  </a:cubicBezTo>
                  <a:cubicBezTo>
                    <a:pt x="113607" y="856904"/>
                    <a:pt x="103909" y="840971"/>
                    <a:pt x="93518" y="825731"/>
                  </a:cubicBezTo>
                  <a:cubicBezTo>
                    <a:pt x="65809" y="782089"/>
                    <a:pt x="38100" y="739140"/>
                    <a:pt x="11084" y="695498"/>
                  </a:cubicBezTo>
                  <a:cubicBezTo>
                    <a:pt x="6235" y="687186"/>
                    <a:pt x="5542" y="676102"/>
                    <a:pt x="4849" y="665018"/>
                  </a:cubicBezTo>
                  <a:cubicBezTo>
                    <a:pt x="54033" y="702425"/>
                    <a:pt x="69965" y="771698"/>
                    <a:pt x="127462" y="799407"/>
                  </a:cubicBezTo>
                  <a:cubicBezTo>
                    <a:pt x="130926" y="796636"/>
                    <a:pt x="134389" y="793866"/>
                    <a:pt x="137853" y="791787"/>
                  </a:cubicBezTo>
                  <a:cubicBezTo>
                    <a:pt x="131618" y="779318"/>
                    <a:pt x="125384" y="766156"/>
                    <a:pt x="117764" y="754380"/>
                  </a:cubicBezTo>
                  <a:cubicBezTo>
                    <a:pt x="86591" y="706582"/>
                    <a:pt x="54033" y="660169"/>
                    <a:pt x="23553" y="611678"/>
                  </a:cubicBezTo>
                  <a:cubicBezTo>
                    <a:pt x="16626" y="601287"/>
                    <a:pt x="14547" y="587433"/>
                    <a:pt x="10391" y="574964"/>
                  </a:cubicBezTo>
                  <a:cubicBezTo>
                    <a:pt x="13162" y="573578"/>
                    <a:pt x="16626" y="571500"/>
                    <a:pt x="19396" y="570114"/>
                  </a:cubicBezTo>
                  <a:cubicBezTo>
                    <a:pt x="34636" y="588818"/>
                    <a:pt x="49184" y="608214"/>
                    <a:pt x="65116" y="626225"/>
                  </a:cubicBezTo>
                  <a:cubicBezTo>
                    <a:pt x="91440" y="654627"/>
                    <a:pt x="117764" y="683722"/>
                    <a:pt x="146858" y="710045"/>
                  </a:cubicBezTo>
                  <a:cubicBezTo>
                    <a:pt x="164176" y="725286"/>
                    <a:pt x="187036" y="728749"/>
                    <a:pt x="209204" y="716280"/>
                  </a:cubicBezTo>
                  <a:cubicBezTo>
                    <a:pt x="233449" y="702425"/>
                    <a:pt x="234142" y="691342"/>
                    <a:pt x="211282" y="676102"/>
                  </a:cubicBezTo>
                  <a:cubicBezTo>
                    <a:pt x="183573" y="656705"/>
                    <a:pt x="152400" y="641466"/>
                    <a:pt x="128155" y="618605"/>
                  </a:cubicBezTo>
                  <a:cubicBezTo>
                    <a:pt x="96982" y="588818"/>
                    <a:pt x="69965" y="554182"/>
                    <a:pt x="42949" y="519545"/>
                  </a:cubicBezTo>
                  <a:cubicBezTo>
                    <a:pt x="33944" y="508462"/>
                    <a:pt x="31173" y="491836"/>
                    <a:pt x="24938" y="477982"/>
                  </a:cubicBezTo>
                  <a:cubicBezTo>
                    <a:pt x="27709" y="475904"/>
                    <a:pt x="30480" y="474518"/>
                    <a:pt x="33251" y="472440"/>
                  </a:cubicBezTo>
                  <a:cubicBezTo>
                    <a:pt x="41564" y="480753"/>
                    <a:pt x="50569" y="488373"/>
                    <a:pt x="58189" y="497378"/>
                  </a:cubicBezTo>
                  <a:cubicBezTo>
                    <a:pt x="92826" y="538942"/>
                    <a:pt x="128847" y="579120"/>
                    <a:pt x="180109" y="599209"/>
                  </a:cubicBezTo>
                  <a:cubicBezTo>
                    <a:pt x="205740" y="609600"/>
                    <a:pt x="236220" y="613064"/>
                    <a:pt x="264622" y="613064"/>
                  </a:cubicBezTo>
                  <a:cubicBezTo>
                    <a:pt x="275013" y="613064"/>
                    <a:pt x="290253" y="597131"/>
                    <a:pt x="295102" y="584662"/>
                  </a:cubicBezTo>
                  <a:cubicBezTo>
                    <a:pt x="297180" y="578427"/>
                    <a:pt x="283326" y="561802"/>
                    <a:pt x="272935" y="555567"/>
                  </a:cubicBezTo>
                  <a:cubicBezTo>
                    <a:pt x="238991" y="535478"/>
                    <a:pt x="203662" y="518853"/>
                    <a:pt x="169718" y="500149"/>
                  </a:cubicBezTo>
                  <a:cubicBezTo>
                    <a:pt x="111529" y="468976"/>
                    <a:pt x="60960" y="428798"/>
                    <a:pt x="27016" y="370609"/>
                  </a:cubicBezTo>
                  <a:cubicBezTo>
                    <a:pt x="21475" y="360218"/>
                    <a:pt x="18011" y="349135"/>
                    <a:pt x="13162" y="338051"/>
                  </a:cubicBezTo>
                  <a:cubicBezTo>
                    <a:pt x="15240" y="336666"/>
                    <a:pt x="17318" y="334587"/>
                    <a:pt x="20089" y="333202"/>
                  </a:cubicBezTo>
                  <a:cubicBezTo>
                    <a:pt x="30480" y="342207"/>
                    <a:pt x="42949" y="349135"/>
                    <a:pt x="51262" y="360218"/>
                  </a:cubicBezTo>
                  <a:cubicBezTo>
                    <a:pt x="114300" y="440575"/>
                    <a:pt x="200198" y="471747"/>
                    <a:pt x="298565" y="477982"/>
                  </a:cubicBezTo>
                  <a:cubicBezTo>
                    <a:pt x="304800" y="478675"/>
                    <a:pt x="312420" y="480060"/>
                    <a:pt x="317269" y="477289"/>
                  </a:cubicBezTo>
                  <a:cubicBezTo>
                    <a:pt x="332509" y="469669"/>
                    <a:pt x="346364" y="459971"/>
                    <a:pt x="360911" y="450966"/>
                  </a:cubicBezTo>
                  <a:cubicBezTo>
                    <a:pt x="349827" y="440575"/>
                    <a:pt x="340129" y="425335"/>
                    <a:pt x="326275" y="419793"/>
                  </a:cubicBezTo>
                  <a:cubicBezTo>
                    <a:pt x="275013" y="400396"/>
                    <a:pt x="222365" y="383771"/>
                    <a:pt x="170411" y="365760"/>
                  </a:cubicBezTo>
                  <a:cubicBezTo>
                    <a:pt x="101831" y="342207"/>
                    <a:pt x="47105" y="302722"/>
                    <a:pt x="14547" y="236220"/>
                  </a:cubicBezTo>
                  <a:cubicBezTo>
                    <a:pt x="8313" y="224444"/>
                    <a:pt x="4849" y="211282"/>
                    <a:pt x="0" y="198120"/>
                  </a:cubicBezTo>
                  <a:cubicBezTo>
                    <a:pt x="2771" y="196042"/>
                    <a:pt x="5542" y="193964"/>
                    <a:pt x="8313" y="191886"/>
                  </a:cubicBezTo>
                  <a:cubicBezTo>
                    <a:pt x="20089" y="202276"/>
                    <a:pt x="33944" y="210589"/>
                    <a:pt x="44335" y="222366"/>
                  </a:cubicBezTo>
                  <a:cubicBezTo>
                    <a:pt x="77585" y="259080"/>
                    <a:pt x="106680" y="304107"/>
                    <a:pt x="157942" y="316576"/>
                  </a:cubicBezTo>
                  <a:cubicBezTo>
                    <a:pt x="218902" y="331124"/>
                    <a:pt x="281247" y="340129"/>
                    <a:pt x="343593" y="349827"/>
                  </a:cubicBezTo>
                  <a:cubicBezTo>
                    <a:pt x="350520" y="351213"/>
                    <a:pt x="358140" y="343593"/>
                    <a:pt x="365067" y="340129"/>
                  </a:cubicBezTo>
                  <a:cubicBezTo>
                    <a:pt x="360218" y="331124"/>
                    <a:pt x="358140" y="318655"/>
                    <a:pt x="350520" y="314498"/>
                  </a:cubicBezTo>
                  <a:cubicBezTo>
                    <a:pt x="334587" y="306186"/>
                    <a:pt x="315884" y="301336"/>
                    <a:pt x="297873" y="295795"/>
                  </a:cubicBezTo>
                  <a:cubicBezTo>
                    <a:pt x="246611" y="278476"/>
                    <a:pt x="192578" y="266700"/>
                    <a:pt x="144780" y="243147"/>
                  </a:cubicBezTo>
                  <a:cubicBezTo>
                    <a:pt x="110836" y="226522"/>
                    <a:pt x="85205" y="193964"/>
                    <a:pt x="56111" y="167640"/>
                  </a:cubicBezTo>
                  <a:cubicBezTo>
                    <a:pt x="51262" y="162791"/>
                    <a:pt x="47105" y="155864"/>
                    <a:pt x="45720" y="149629"/>
                  </a:cubicBezTo>
                  <a:cubicBezTo>
                    <a:pt x="44335" y="143395"/>
                    <a:pt x="47105" y="136467"/>
                    <a:pt x="47798" y="130233"/>
                  </a:cubicBezTo>
                  <a:cubicBezTo>
                    <a:pt x="53340" y="131618"/>
                    <a:pt x="60960" y="130925"/>
                    <a:pt x="64424" y="134389"/>
                  </a:cubicBezTo>
                  <a:cubicBezTo>
                    <a:pt x="80356" y="148244"/>
                    <a:pt x="95596" y="163484"/>
                    <a:pt x="110836" y="178724"/>
                  </a:cubicBezTo>
                  <a:cubicBezTo>
                    <a:pt x="173182" y="238991"/>
                    <a:pt x="250767" y="252845"/>
                    <a:pt x="333202" y="245918"/>
                  </a:cubicBezTo>
                  <a:cubicBezTo>
                    <a:pt x="340822" y="245225"/>
                    <a:pt x="353291" y="236913"/>
                    <a:pt x="354676" y="229986"/>
                  </a:cubicBezTo>
                  <a:cubicBezTo>
                    <a:pt x="356062" y="223751"/>
                    <a:pt x="347749" y="211282"/>
                    <a:pt x="340129" y="207818"/>
                  </a:cubicBezTo>
                  <a:cubicBezTo>
                    <a:pt x="315191" y="196042"/>
                    <a:pt x="288867" y="187036"/>
                    <a:pt x="263929" y="176645"/>
                  </a:cubicBezTo>
                  <a:cubicBezTo>
                    <a:pt x="220287" y="157942"/>
                    <a:pt x="175260" y="140624"/>
                    <a:pt x="133004" y="118456"/>
                  </a:cubicBezTo>
                  <a:cubicBezTo>
                    <a:pt x="98367" y="99753"/>
                    <a:pt x="75507" y="68580"/>
                    <a:pt x="65809" y="29095"/>
                  </a:cubicBezTo>
                  <a:cubicBezTo>
                    <a:pt x="65116" y="25631"/>
                    <a:pt x="65116" y="22167"/>
                    <a:pt x="65116" y="18704"/>
                  </a:cubicBezTo>
                  <a:cubicBezTo>
                    <a:pt x="66502" y="18704"/>
                    <a:pt x="67887" y="17318"/>
                    <a:pt x="72736" y="8313"/>
                  </a:cubicBezTo>
                  <a:close/>
                </a:path>
              </a:pathLst>
            </a:custGeom>
            <a:solidFill>
              <a:schemeClr val="accent1"/>
            </a:solidFill>
            <a:ln w="69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D4DCE97-2BC7-4DB4-9B38-A55D82A2564E}"/>
                </a:ext>
              </a:extLst>
            </p:cNvPr>
            <p:cNvSpPr/>
            <p:nvPr/>
          </p:nvSpPr>
          <p:spPr>
            <a:xfrm>
              <a:off x="6088400" y="2801158"/>
              <a:ext cx="350365" cy="660107"/>
            </a:xfrm>
            <a:custGeom>
              <a:avLst/>
              <a:gdLst>
                <a:gd name="connsiteX0" fmla="*/ 157972 w 477981"/>
                <a:gd name="connsiteY0" fmla="*/ 9006 h 900545"/>
                <a:gd name="connsiteX1" fmla="*/ 33281 w 477981"/>
                <a:gd name="connsiteY1" fmla="*/ 143395 h 900545"/>
                <a:gd name="connsiteX2" fmla="*/ 81080 w 477981"/>
                <a:gd name="connsiteY2" fmla="*/ 150322 h 900545"/>
                <a:gd name="connsiteX3" fmla="*/ 196072 w 477981"/>
                <a:gd name="connsiteY3" fmla="*/ 117071 h 900545"/>
                <a:gd name="connsiteX4" fmla="*/ 275736 w 477981"/>
                <a:gd name="connsiteY4" fmla="*/ 38100 h 900545"/>
                <a:gd name="connsiteX5" fmla="*/ 295132 w 477981"/>
                <a:gd name="connsiteY5" fmla="*/ 6927 h 900545"/>
                <a:gd name="connsiteX6" fmla="*/ 317992 w 477981"/>
                <a:gd name="connsiteY6" fmla="*/ 0 h 900545"/>
                <a:gd name="connsiteX7" fmla="*/ 319378 w 477981"/>
                <a:gd name="connsiteY7" fmla="*/ 22167 h 900545"/>
                <a:gd name="connsiteX8" fmla="*/ 212005 w 477981"/>
                <a:gd name="connsiteY8" fmla="*/ 153786 h 900545"/>
                <a:gd name="connsiteX9" fmla="*/ 112945 w 477981"/>
                <a:gd name="connsiteY9" fmla="*/ 199506 h 900545"/>
                <a:gd name="connsiteX10" fmla="*/ 103247 w 477981"/>
                <a:gd name="connsiteY10" fmla="*/ 203662 h 900545"/>
                <a:gd name="connsiteX11" fmla="*/ 63762 w 477981"/>
                <a:gd name="connsiteY11" fmla="*/ 245225 h 900545"/>
                <a:gd name="connsiteX12" fmla="*/ 120565 w 477981"/>
                <a:gd name="connsiteY12" fmla="*/ 259080 h 900545"/>
                <a:gd name="connsiteX13" fmla="*/ 297210 w 477981"/>
                <a:gd name="connsiteY13" fmla="*/ 162791 h 900545"/>
                <a:gd name="connsiteX14" fmla="*/ 349858 w 477981"/>
                <a:gd name="connsiteY14" fmla="*/ 106680 h 900545"/>
                <a:gd name="connsiteX15" fmla="*/ 358171 w 477981"/>
                <a:gd name="connsiteY15" fmla="*/ 110836 h 900545"/>
                <a:gd name="connsiteX16" fmla="*/ 347780 w 477981"/>
                <a:gd name="connsiteY16" fmla="*/ 148244 h 900545"/>
                <a:gd name="connsiteX17" fmla="*/ 187760 w 477981"/>
                <a:gd name="connsiteY17" fmla="*/ 287482 h 900545"/>
                <a:gd name="connsiteX18" fmla="*/ 91471 w 477981"/>
                <a:gd name="connsiteY18" fmla="*/ 326967 h 900545"/>
                <a:gd name="connsiteX19" fmla="*/ 63069 w 477981"/>
                <a:gd name="connsiteY19" fmla="*/ 360911 h 900545"/>
                <a:gd name="connsiteX20" fmla="*/ 105325 w 477981"/>
                <a:gd name="connsiteY20" fmla="*/ 367838 h 900545"/>
                <a:gd name="connsiteX21" fmla="*/ 374103 w 477981"/>
                <a:gd name="connsiteY21" fmla="*/ 189115 h 900545"/>
                <a:gd name="connsiteX22" fmla="*/ 396963 w 477981"/>
                <a:gd name="connsiteY22" fmla="*/ 158635 h 900545"/>
                <a:gd name="connsiteX23" fmla="*/ 406662 w 477981"/>
                <a:gd name="connsiteY23" fmla="*/ 162098 h 900545"/>
                <a:gd name="connsiteX24" fmla="*/ 396271 w 477981"/>
                <a:gd name="connsiteY24" fmla="*/ 216131 h 900545"/>
                <a:gd name="connsiteX25" fmla="*/ 273658 w 477981"/>
                <a:gd name="connsiteY25" fmla="*/ 354676 h 900545"/>
                <a:gd name="connsiteX26" fmla="*/ 146196 w 477981"/>
                <a:gd name="connsiteY26" fmla="*/ 421178 h 900545"/>
                <a:gd name="connsiteX27" fmla="*/ 101169 w 477981"/>
                <a:gd name="connsiteY27" fmla="*/ 453736 h 900545"/>
                <a:gd name="connsiteX28" fmla="*/ 93549 w 477981"/>
                <a:gd name="connsiteY28" fmla="*/ 475904 h 900545"/>
                <a:gd name="connsiteX29" fmla="*/ 113638 w 477981"/>
                <a:gd name="connsiteY29" fmla="*/ 489758 h 900545"/>
                <a:gd name="connsiteX30" fmla="*/ 158665 w 477981"/>
                <a:gd name="connsiteY30" fmla="*/ 487680 h 900545"/>
                <a:gd name="connsiteX31" fmla="*/ 363020 w 477981"/>
                <a:gd name="connsiteY31" fmla="*/ 361604 h 900545"/>
                <a:gd name="connsiteX32" fmla="*/ 405276 w 477981"/>
                <a:gd name="connsiteY32" fmla="*/ 314498 h 900545"/>
                <a:gd name="connsiteX33" fmla="*/ 414974 w 477981"/>
                <a:gd name="connsiteY33" fmla="*/ 320040 h 900545"/>
                <a:gd name="connsiteX34" fmla="*/ 379645 w 477981"/>
                <a:gd name="connsiteY34" fmla="*/ 393469 h 900545"/>
                <a:gd name="connsiteX35" fmla="*/ 230709 w 477981"/>
                <a:gd name="connsiteY35" fmla="*/ 530629 h 900545"/>
                <a:gd name="connsiteX36" fmla="*/ 180140 w 477981"/>
                <a:gd name="connsiteY36" fmla="*/ 577735 h 900545"/>
                <a:gd name="connsiteX37" fmla="*/ 192609 w 477981"/>
                <a:gd name="connsiteY37" fmla="*/ 619298 h 900545"/>
                <a:gd name="connsiteX38" fmla="*/ 263960 w 477981"/>
                <a:gd name="connsiteY38" fmla="*/ 607522 h 900545"/>
                <a:gd name="connsiteX39" fmla="*/ 369254 w 477981"/>
                <a:gd name="connsiteY39" fmla="*/ 507076 h 900545"/>
                <a:gd name="connsiteX40" fmla="*/ 419823 w 477981"/>
                <a:gd name="connsiteY40" fmla="*/ 437111 h 900545"/>
                <a:gd name="connsiteX41" fmla="*/ 430214 w 477981"/>
                <a:gd name="connsiteY41" fmla="*/ 441267 h 900545"/>
                <a:gd name="connsiteX42" fmla="*/ 423287 w 477981"/>
                <a:gd name="connsiteY42" fmla="*/ 474518 h 900545"/>
                <a:gd name="connsiteX43" fmla="*/ 283356 w 477981"/>
                <a:gd name="connsiteY43" fmla="*/ 657398 h 900545"/>
                <a:gd name="connsiteX44" fmla="*/ 249412 w 477981"/>
                <a:gd name="connsiteY44" fmla="*/ 689264 h 900545"/>
                <a:gd name="connsiteX45" fmla="*/ 326998 w 477981"/>
                <a:gd name="connsiteY45" fmla="*/ 702425 h 900545"/>
                <a:gd name="connsiteX46" fmla="*/ 409432 w 477981"/>
                <a:gd name="connsiteY46" fmla="*/ 594360 h 900545"/>
                <a:gd name="connsiteX47" fmla="*/ 440605 w 477981"/>
                <a:gd name="connsiteY47" fmla="*/ 549333 h 900545"/>
                <a:gd name="connsiteX48" fmla="*/ 450303 w 477981"/>
                <a:gd name="connsiteY48" fmla="*/ 552797 h 900545"/>
                <a:gd name="connsiteX49" fmla="*/ 439220 w 477981"/>
                <a:gd name="connsiteY49" fmla="*/ 598516 h 900545"/>
                <a:gd name="connsiteX50" fmla="*/ 381723 w 477981"/>
                <a:gd name="connsiteY50" fmla="*/ 712816 h 900545"/>
                <a:gd name="connsiteX51" fmla="*/ 356785 w 477981"/>
                <a:gd name="connsiteY51" fmla="*/ 765464 h 900545"/>
                <a:gd name="connsiteX52" fmla="*/ 361634 w 477981"/>
                <a:gd name="connsiteY52" fmla="*/ 772391 h 900545"/>
                <a:gd name="connsiteX53" fmla="*/ 386572 w 477981"/>
                <a:gd name="connsiteY53" fmla="*/ 762000 h 900545"/>
                <a:gd name="connsiteX54" fmla="*/ 432985 w 477981"/>
                <a:gd name="connsiteY54" fmla="*/ 692035 h 900545"/>
                <a:gd name="connsiteX55" fmla="*/ 459309 w 477981"/>
                <a:gd name="connsiteY55" fmla="*/ 622762 h 900545"/>
                <a:gd name="connsiteX56" fmla="*/ 471778 w 477981"/>
                <a:gd name="connsiteY56" fmla="*/ 626225 h 900545"/>
                <a:gd name="connsiteX57" fmla="*/ 462080 w 477981"/>
                <a:gd name="connsiteY57" fmla="*/ 680951 h 900545"/>
                <a:gd name="connsiteX58" fmla="*/ 392114 w 477981"/>
                <a:gd name="connsiteY58" fmla="*/ 820189 h 900545"/>
                <a:gd name="connsiteX59" fmla="*/ 388651 w 477981"/>
                <a:gd name="connsiteY59" fmla="*/ 827116 h 900545"/>
                <a:gd name="connsiteX60" fmla="*/ 387958 w 477981"/>
                <a:gd name="connsiteY60" fmla="*/ 865909 h 900545"/>
                <a:gd name="connsiteX61" fmla="*/ 422594 w 477981"/>
                <a:gd name="connsiteY61" fmla="*/ 853440 h 900545"/>
                <a:gd name="connsiteX62" fmla="*/ 452381 w 477981"/>
                <a:gd name="connsiteY62" fmla="*/ 812569 h 900545"/>
                <a:gd name="connsiteX63" fmla="*/ 479398 w 477981"/>
                <a:gd name="connsiteY63" fmla="*/ 784860 h 900545"/>
                <a:gd name="connsiteX64" fmla="*/ 479398 w 477981"/>
                <a:gd name="connsiteY64" fmla="*/ 809106 h 900545"/>
                <a:gd name="connsiteX65" fmla="*/ 411510 w 477981"/>
                <a:gd name="connsiteY65" fmla="*/ 897775 h 900545"/>
                <a:gd name="connsiteX66" fmla="*/ 351243 w 477981"/>
                <a:gd name="connsiteY66" fmla="*/ 885998 h 900545"/>
                <a:gd name="connsiteX67" fmla="*/ 280585 w 477981"/>
                <a:gd name="connsiteY67" fmla="*/ 829195 h 900545"/>
                <a:gd name="connsiteX68" fmla="*/ 214083 w 477981"/>
                <a:gd name="connsiteY68" fmla="*/ 762000 h 900545"/>
                <a:gd name="connsiteX69" fmla="*/ 181525 w 477981"/>
                <a:gd name="connsiteY69" fmla="*/ 726671 h 900545"/>
                <a:gd name="connsiteX70" fmla="*/ 97012 w 477981"/>
                <a:gd name="connsiteY70" fmla="*/ 630382 h 900545"/>
                <a:gd name="connsiteX71" fmla="*/ 40209 w 477981"/>
                <a:gd name="connsiteY71" fmla="*/ 572193 h 900545"/>
                <a:gd name="connsiteX72" fmla="*/ 18734 w 477981"/>
                <a:gd name="connsiteY72" fmla="*/ 509847 h 900545"/>
                <a:gd name="connsiteX73" fmla="*/ 16656 w 477981"/>
                <a:gd name="connsiteY73" fmla="*/ 448195 h 900545"/>
                <a:gd name="connsiteX74" fmla="*/ 15963 w 477981"/>
                <a:gd name="connsiteY74" fmla="*/ 388620 h 900545"/>
                <a:gd name="connsiteX75" fmla="*/ 11114 w 477981"/>
                <a:gd name="connsiteY75" fmla="*/ 332509 h 900545"/>
                <a:gd name="connsiteX76" fmla="*/ 7651 w 477981"/>
                <a:gd name="connsiteY76" fmla="*/ 317269 h 900545"/>
                <a:gd name="connsiteX77" fmla="*/ 31 w 477981"/>
                <a:gd name="connsiteY77" fmla="*/ 123306 h 900545"/>
                <a:gd name="connsiteX78" fmla="*/ 34667 w 477981"/>
                <a:gd name="connsiteY78" fmla="*/ 68580 h 900545"/>
                <a:gd name="connsiteX79" fmla="*/ 128185 w 477981"/>
                <a:gd name="connsiteY79" fmla="*/ 18011 h 900545"/>
                <a:gd name="connsiteX80" fmla="*/ 155894 w 477981"/>
                <a:gd name="connsiteY80" fmla="*/ 4849 h 900545"/>
                <a:gd name="connsiteX81" fmla="*/ 157972 w 477981"/>
                <a:gd name="connsiteY81" fmla="*/ 9006 h 900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477981" h="900545">
                  <a:moveTo>
                    <a:pt x="157972" y="9006"/>
                  </a:moveTo>
                  <a:cubicBezTo>
                    <a:pt x="133034" y="65116"/>
                    <a:pt x="71381" y="87976"/>
                    <a:pt x="33281" y="143395"/>
                  </a:cubicBezTo>
                  <a:cubicBezTo>
                    <a:pt x="53371" y="146858"/>
                    <a:pt x="67918" y="153093"/>
                    <a:pt x="81080" y="150322"/>
                  </a:cubicBezTo>
                  <a:cubicBezTo>
                    <a:pt x="119872" y="141316"/>
                    <a:pt x="157972" y="130233"/>
                    <a:pt x="196072" y="117071"/>
                  </a:cubicBezTo>
                  <a:cubicBezTo>
                    <a:pt x="234172" y="103909"/>
                    <a:pt x="257725" y="73429"/>
                    <a:pt x="275736" y="38100"/>
                  </a:cubicBezTo>
                  <a:cubicBezTo>
                    <a:pt x="281278" y="27016"/>
                    <a:pt x="286820" y="15240"/>
                    <a:pt x="295132" y="6927"/>
                  </a:cubicBezTo>
                  <a:cubicBezTo>
                    <a:pt x="299981" y="2078"/>
                    <a:pt x="310372" y="2078"/>
                    <a:pt x="317992" y="0"/>
                  </a:cubicBezTo>
                  <a:cubicBezTo>
                    <a:pt x="318685" y="7620"/>
                    <a:pt x="321456" y="15240"/>
                    <a:pt x="319378" y="22167"/>
                  </a:cubicBezTo>
                  <a:cubicBezTo>
                    <a:pt x="300674" y="79664"/>
                    <a:pt x="265345" y="124691"/>
                    <a:pt x="212005" y="153786"/>
                  </a:cubicBezTo>
                  <a:cubicBezTo>
                    <a:pt x="180140" y="171104"/>
                    <a:pt x="146196" y="184266"/>
                    <a:pt x="112945" y="199506"/>
                  </a:cubicBezTo>
                  <a:cubicBezTo>
                    <a:pt x="109481" y="200891"/>
                    <a:pt x="106018" y="201584"/>
                    <a:pt x="103247" y="203662"/>
                  </a:cubicBezTo>
                  <a:cubicBezTo>
                    <a:pt x="86621" y="214745"/>
                    <a:pt x="54756" y="218209"/>
                    <a:pt x="63762" y="245225"/>
                  </a:cubicBezTo>
                  <a:cubicBezTo>
                    <a:pt x="72074" y="270856"/>
                    <a:pt x="101169" y="262544"/>
                    <a:pt x="120565" y="259080"/>
                  </a:cubicBezTo>
                  <a:cubicBezTo>
                    <a:pt x="189838" y="246611"/>
                    <a:pt x="250798" y="217516"/>
                    <a:pt x="297210" y="162791"/>
                  </a:cubicBezTo>
                  <a:cubicBezTo>
                    <a:pt x="313836" y="143395"/>
                    <a:pt x="331847" y="125384"/>
                    <a:pt x="349858" y="106680"/>
                  </a:cubicBezTo>
                  <a:cubicBezTo>
                    <a:pt x="352629" y="108066"/>
                    <a:pt x="355400" y="109451"/>
                    <a:pt x="358171" y="110836"/>
                  </a:cubicBezTo>
                  <a:cubicBezTo>
                    <a:pt x="354707" y="123306"/>
                    <a:pt x="353321" y="137160"/>
                    <a:pt x="347780" y="148244"/>
                  </a:cubicBezTo>
                  <a:cubicBezTo>
                    <a:pt x="312451" y="214745"/>
                    <a:pt x="256340" y="258387"/>
                    <a:pt x="187760" y="287482"/>
                  </a:cubicBezTo>
                  <a:cubicBezTo>
                    <a:pt x="155894" y="300644"/>
                    <a:pt x="122643" y="311035"/>
                    <a:pt x="91471" y="326967"/>
                  </a:cubicBezTo>
                  <a:cubicBezTo>
                    <a:pt x="79001" y="333202"/>
                    <a:pt x="72074" y="349135"/>
                    <a:pt x="63069" y="360911"/>
                  </a:cubicBezTo>
                  <a:cubicBezTo>
                    <a:pt x="77616" y="363682"/>
                    <a:pt x="92856" y="371302"/>
                    <a:pt x="105325" y="367838"/>
                  </a:cubicBezTo>
                  <a:cubicBezTo>
                    <a:pt x="215469" y="339436"/>
                    <a:pt x="322841" y="306878"/>
                    <a:pt x="374103" y="189115"/>
                  </a:cubicBezTo>
                  <a:cubicBezTo>
                    <a:pt x="378952" y="178031"/>
                    <a:pt x="389343" y="169025"/>
                    <a:pt x="396963" y="158635"/>
                  </a:cubicBezTo>
                  <a:cubicBezTo>
                    <a:pt x="400427" y="160020"/>
                    <a:pt x="403198" y="160713"/>
                    <a:pt x="406662" y="162098"/>
                  </a:cubicBezTo>
                  <a:cubicBezTo>
                    <a:pt x="403198" y="180109"/>
                    <a:pt x="401812" y="198813"/>
                    <a:pt x="396271" y="216131"/>
                  </a:cubicBezTo>
                  <a:cubicBezTo>
                    <a:pt x="376874" y="280555"/>
                    <a:pt x="330462" y="322811"/>
                    <a:pt x="273658" y="354676"/>
                  </a:cubicBezTo>
                  <a:cubicBezTo>
                    <a:pt x="232094" y="378229"/>
                    <a:pt x="188452" y="398318"/>
                    <a:pt x="146196" y="421178"/>
                  </a:cubicBezTo>
                  <a:cubicBezTo>
                    <a:pt x="130263" y="430184"/>
                    <a:pt x="115023" y="441960"/>
                    <a:pt x="101169" y="453736"/>
                  </a:cubicBezTo>
                  <a:cubicBezTo>
                    <a:pt x="95627" y="458586"/>
                    <a:pt x="91471" y="470362"/>
                    <a:pt x="93549" y="475904"/>
                  </a:cubicBezTo>
                  <a:cubicBezTo>
                    <a:pt x="95627" y="482138"/>
                    <a:pt x="106018" y="489066"/>
                    <a:pt x="113638" y="489758"/>
                  </a:cubicBezTo>
                  <a:cubicBezTo>
                    <a:pt x="128185" y="491144"/>
                    <a:pt x="144118" y="490451"/>
                    <a:pt x="158665" y="487680"/>
                  </a:cubicBezTo>
                  <a:cubicBezTo>
                    <a:pt x="241792" y="470362"/>
                    <a:pt x="311065" y="429491"/>
                    <a:pt x="363020" y="361604"/>
                  </a:cubicBezTo>
                  <a:cubicBezTo>
                    <a:pt x="375489" y="344978"/>
                    <a:pt x="390729" y="330431"/>
                    <a:pt x="405276" y="314498"/>
                  </a:cubicBezTo>
                  <a:cubicBezTo>
                    <a:pt x="408740" y="316576"/>
                    <a:pt x="411510" y="317962"/>
                    <a:pt x="414974" y="320040"/>
                  </a:cubicBezTo>
                  <a:cubicBezTo>
                    <a:pt x="403890" y="344978"/>
                    <a:pt x="397656" y="374766"/>
                    <a:pt x="379645" y="393469"/>
                  </a:cubicBezTo>
                  <a:cubicBezTo>
                    <a:pt x="332540" y="441960"/>
                    <a:pt x="280585" y="485602"/>
                    <a:pt x="230709" y="530629"/>
                  </a:cubicBezTo>
                  <a:cubicBezTo>
                    <a:pt x="213390" y="545869"/>
                    <a:pt x="194687" y="560416"/>
                    <a:pt x="180140" y="577735"/>
                  </a:cubicBezTo>
                  <a:cubicBezTo>
                    <a:pt x="164900" y="595053"/>
                    <a:pt x="171134" y="610986"/>
                    <a:pt x="192609" y="619298"/>
                  </a:cubicBezTo>
                  <a:cubicBezTo>
                    <a:pt x="218932" y="629689"/>
                    <a:pt x="241792" y="619298"/>
                    <a:pt x="263960" y="607522"/>
                  </a:cubicBezTo>
                  <a:cubicBezTo>
                    <a:pt x="307601" y="583276"/>
                    <a:pt x="340852" y="547947"/>
                    <a:pt x="369254" y="507076"/>
                  </a:cubicBezTo>
                  <a:cubicBezTo>
                    <a:pt x="385880" y="483524"/>
                    <a:pt x="403198" y="459971"/>
                    <a:pt x="419823" y="437111"/>
                  </a:cubicBezTo>
                  <a:cubicBezTo>
                    <a:pt x="423287" y="438497"/>
                    <a:pt x="426751" y="439882"/>
                    <a:pt x="430214" y="441267"/>
                  </a:cubicBezTo>
                  <a:cubicBezTo>
                    <a:pt x="428136" y="452351"/>
                    <a:pt x="428136" y="464127"/>
                    <a:pt x="423287" y="474518"/>
                  </a:cubicBezTo>
                  <a:cubicBezTo>
                    <a:pt x="392807" y="547255"/>
                    <a:pt x="345009" y="607522"/>
                    <a:pt x="283356" y="657398"/>
                  </a:cubicBezTo>
                  <a:cubicBezTo>
                    <a:pt x="270887" y="667097"/>
                    <a:pt x="260496" y="678873"/>
                    <a:pt x="249412" y="689264"/>
                  </a:cubicBezTo>
                  <a:cubicBezTo>
                    <a:pt x="277121" y="727364"/>
                    <a:pt x="299289" y="732906"/>
                    <a:pt x="326998" y="702425"/>
                  </a:cubicBezTo>
                  <a:cubicBezTo>
                    <a:pt x="357478" y="669175"/>
                    <a:pt x="382416" y="631075"/>
                    <a:pt x="409432" y="594360"/>
                  </a:cubicBezTo>
                  <a:cubicBezTo>
                    <a:pt x="420516" y="579813"/>
                    <a:pt x="430214" y="564573"/>
                    <a:pt x="440605" y="549333"/>
                  </a:cubicBezTo>
                  <a:cubicBezTo>
                    <a:pt x="444069" y="550718"/>
                    <a:pt x="446840" y="551411"/>
                    <a:pt x="450303" y="552797"/>
                  </a:cubicBezTo>
                  <a:cubicBezTo>
                    <a:pt x="446840" y="568036"/>
                    <a:pt x="445454" y="584662"/>
                    <a:pt x="439220" y="598516"/>
                  </a:cubicBezTo>
                  <a:cubicBezTo>
                    <a:pt x="421209" y="637309"/>
                    <a:pt x="400427" y="674716"/>
                    <a:pt x="381723" y="712816"/>
                  </a:cubicBezTo>
                  <a:cubicBezTo>
                    <a:pt x="372718" y="730135"/>
                    <a:pt x="365098" y="747453"/>
                    <a:pt x="356785" y="765464"/>
                  </a:cubicBezTo>
                  <a:cubicBezTo>
                    <a:pt x="358171" y="767542"/>
                    <a:pt x="360249" y="770313"/>
                    <a:pt x="361634" y="772391"/>
                  </a:cubicBezTo>
                  <a:cubicBezTo>
                    <a:pt x="369947" y="768927"/>
                    <a:pt x="381723" y="768235"/>
                    <a:pt x="386572" y="762000"/>
                  </a:cubicBezTo>
                  <a:cubicBezTo>
                    <a:pt x="403198" y="739833"/>
                    <a:pt x="419823" y="716280"/>
                    <a:pt x="432985" y="692035"/>
                  </a:cubicBezTo>
                  <a:cubicBezTo>
                    <a:pt x="444069" y="670560"/>
                    <a:pt x="450996" y="646315"/>
                    <a:pt x="459309" y="622762"/>
                  </a:cubicBezTo>
                  <a:cubicBezTo>
                    <a:pt x="463465" y="624147"/>
                    <a:pt x="467621" y="624840"/>
                    <a:pt x="471778" y="626225"/>
                  </a:cubicBezTo>
                  <a:cubicBezTo>
                    <a:pt x="468314" y="644236"/>
                    <a:pt x="467621" y="663633"/>
                    <a:pt x="462080" y="680951"/>
                  </a:cubicBezTo>
                  <a:cubicBezTo>
                    <a:pt x="445454" y="730135"/>
                    <a:pt x="430214" y="781397"/>
                    <a:pt x="392114" y="820189"/>
                  </a:cubicBezTo>
                  <a:cubicBezTo>
                    <a:pt x="390036" y="822267"/>
                    <a:pt x="388651" y="825038"/>
                    <a:pt x="388651" y="827116"/>
                  </a:cubicBezTo>
                  <a:cubicBezTo>
                    <a:pt x="387958" y="840278"/>
                    <a:pt x="387958" y="852747"/>
                    <a:pt x="387958" y="865909"/>
                  </a:cubicBezTo>
                  <a:cubicBezTo>
                    <a:pt x="399734" y="861753"/>
                    <a:pt x="414281" y="861060"/>
                    <a:pt x="422594" y="853440"/>
                  </a:cubicBezTo>
                  <a:cubicBezTo>
                    <a:pt x="435063" y="842356"/>
                    <a:pt x="442683" y="826424"/>
                    <a:pt x="452381" y="812569"/>
                  </a:cubicBezTo>
                  <a:cubicBezTo>
                    <a:pt x="459309" y="802871"/>
                    <a:pt x="466929" y="793173"/>
                    <a:pt x="479398" y="784860"/>
                  </a:cubicBezTo>
                  <a:cubicBezTo>
                    <a:pt x="479398" y="793173"/>
                    <a:pt x="480783" y="801486"/>
                    <a:pt x="479398" y="809106"/>
                  </a:cubicBezTo>
                  <a:cubicBezTo>
                    <a:pt x="469007" y="847898"/>
                    <a:pt x="446147" y="877686"/>
                    <a:pt x="411510" y="897775"/>
                  </a:cubicBezTo>
                  <a:cubicBezTo>
                    <a:pt x="385880" y="911629"/>
                    <a:pt x="372718" y="906087"/>
                    <a:pt x="351243" y="885998"/>
                  </a:cubicBezTo>
                  <a:cubicBezTo>
                    <a:pt x="329769" y="865216"/>
                    <a:pt x="302752" y="849284"/>
                    <a:pt x="280585" y="829195"/>
                  </a:cubicBezTo>
                  <a:cubicBezTo>
                    <a:pt x="257032" y="808413"/>
                    <a:pt x="236251" y="784860"/>
                    <a:pt x="214083" y="762000"/>
                  </a:cubicBezTo>
                  <a:cubicBezTo>
                    <a:pt x="203000" y="750224"/>
                    <a:pt x="191916" y="738447"/>
                    <a:pt x="181525" y="726671"/>
                  </a:cubicBezTo>
                  <a:cubicBezTo>
                    <a:pt x="153123" y="694806"/>
                    <a:pt x="125414" y="662247"/>
                    <a:pt x="97012" y="630382"/>
                  </a:cubicBezTo>
                  <a:cubicBezTo>
                    <a:pt x="79001" y="610293"/>
                    <a:pt x="59605" y="590897"/>
                    <a:pt x="40209" y="572193"/>
                  </a:cubicBezTo>
                  <a:cubicBezTo>
                    <a:pt x="21505" y="554875"/>
                    <a:pt x="15963" y="534786"/>
                    <a:pt x="18734" y="509847"/>
                  </a:cubicBezTo>
                  <a:cubicBezTo>
                    <a:pt x="20812" y="489758"/>
                    <a:pt x="17349" y="468976"/>
                    <a:pt x="16656" y="448195"/>
                  </a:cubicBezTo>
                  <a:cubicBezTo>
                    <a:pt x="15963" y="428106"/>
                    <a:pt x="13192" y="408016"/>
                    <a:pt x="15963" y="388620"/>
                  </a:cubicBezTo>
                  <a:cubicBezTo>
                    <a:pt x="18734" y="369224"/>
                    <a:pt x="25662" y="350520"/>
                    <a:pt x="11114" y="332509"/>
                  </a:cubicBezTo>
                  <a:cubicBezTo>
                    <a:pt x="8343" y="328353"/>
                    <a:pt x="7651" y="322118"/>
                    <a:pt x="7651" y="317269"/>
                  </a:cubicBezTo>
                  <a:cubicBezTo>
                    <a:pt x="4880" y="252845"/>
                    <a:pt x="2109" y="188422"/>
                    <a:pt x="31" y="123306"/>
                  </a:cubicBezTo>
                  <a:cubicBezTo>
                    <a:pt x="-662" y="97675"/>
                    <a:pt x="10421" y="80356"/>
                    <a:pt x="34667" y="68580"/>
                  </a:cubicBezTo>
                  <a:cubicBezTo>
                    <a:pt x="66532" y="53340"/>
                    <a:pt x="97012" y="34636"/>
                    <a:pt x="128185" y="18011"/>
                  </a:cubicBezTo>
                  <a:cubicBezTo>
                    <a:pt x="137190" y="13162"/>
                    <a:pt x="146889" y="9006"/>
                    <a:pt x="155894" y="4849"/>
                  </a:cubicBezTo>
                  <a:cubicBezTo>
                    <a:pt x="154509" y="4849"/>
                    <a:pt x="155894" y="6927"/>
                    <a:pt x="157972" y="9006"/>
                  </a:cubicBezTo>
                  <a:close/>
                </a:path>
              </a:pathLst>
            </a:custGeom>
            <a:solidFill>
              <a:schemeClr val="accent4"/>
            </a:solidFill>
            <a:ln w="69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86C98FF-FB72-40DA-8CA1-8175F92EB155}"/>
                </a:ext>
              </a:extLst>
            </p:cNvPr>
            <p:cNvSpPr/>
            <p:nvPr/>
          </p:nvSpPr>
          <p:spPr>
            <a:xfrm>
              <a:off x="5802545" y="2551333"/>
              <a:ext cx="258272" cy="764708"/>
            </a:xfrm>
            <a:custGeom>
              <a:avLst/>
              <a:gdLst>
                <a:gd name="connsiteX0" fmla="*/ 51285 w 258272"/>
                <a:gd name="connsiteY0" fmla="*/ 181783 h 764708"/>
                <a:gd name="connsiteX1" fmla="*/ 103586 w 258272"/>
                <a:gd name="connsiteY1" fmla="*/ 189400 h 764708"/>
                <a:gd name="connsiteX2" fmla="*/ 240687 w 258272"/>
                <a:gd name="connsiteY2" fmla="*/ 184830 h 764708"/>
                <a:gd name="connsiteX3" fmla="*/ 244241 w 258272"/>
                <a:gd name="connsiteY3" fmla="*/ 189908 h 764708"/>
                <a:gd name="connsiteX4" fmla="*/ 254396 w 258272"/>
                <a:gd name="connsiteY4" fmla="*/ 263028 h 764708"/>
                <a:gd name="connsiteX5" fmla="*/ 257443 w 258272"/>
                <a:gd name="connsiteY5" fmla="*/ 291463 h 764708"/>
                <a:gd name="connsiteX6" fmla="*/ 256935 w 258272"/>
                <a:gd name="connsiteY6" fmla="*/ 604252 h 764708"/>
                <a:gd name="connsiteX7" fmla="*/ 236624 w 258272"/>
                <a:gd name="connsiteY7" fmla="*/ 764708 h 764708"/>
                <a:gd name="connsiteX8" fmla="*/ 173660 w 258272"/>
                <a:gd name="connsiteY8" fmla="*/ 578863 h 764708"/>
                <a:gd name="connsiteX9" fmla="*/ 157919 w 258272"/>
                <a:gd name="connsiteY9" fmla="*/ 364074 h 764708"/>
                <a:gd name="connsiteX10" fmla="*/ 145224 w 258272"/>
                <a:gd name="connsiteY10" fmla="*/ 311266 h 764708"/>
                <a:gd name="connsiteX11" fmla="*/ 139131 w 258272"/>
                <a:gd name="connsiteY11" fmla="*/ 259473 h 764708"/>
                <a:gd name="connsiteX12" fmla="*/ 60426 w 258272"/>
                <a:gd name="connsiteY12" fmla="*/ 201079 h 764708"/>
                <a:gd name="connsiteX13" fmla="*/ 24881 w 258272"/>
                <a:gd name="connsiteY13" fmla="*/ 210727 h 764708"/>
                <a:gd name="connsiteX14" fmla="*/ 0 w 258272"/>
                <a:gd name="connsiteY14" fmla="*/ 209711 h 764708"/>
                <a:gd name="connsiteX15" fmla="*/ 51285 w 258272"/>
                <a:gd name="connsiteY15" fmla="*/ 181783 h 764708"/>
                <a:gd name="connsiteX16" fmla="*/ 68040 w 258272"/>
                <a:gd name="connsiteY16" fmla="*/ 103078 h 764708"/>
                <a:gd name="connsiteX17" fmla="*/ 110186 w 258272"/>
                <a:gd name="connsiteY17" fmla="*/ 103078 h 764708"/>
                <a:gd name="connsiteX18" fmla="*/ 212757 w 258272"/>
                <a:gd name="connsiteY18" fmla="*/ 105617 h 764708"/>
                <a:gd name="connsiteX19" fmla="*/ 224436 w 258272"/>
                <a:gd name="connsiteY19" fmla="*/ 104093 h 764708"/>
                <a:gd name="connsiteX20" fmla="*/ 249824 w 258272"/>
                <a:gd name="connsiteY20" fmla="*/ 119327 h 764708"/>
                <a:gd name="connsiteX21" fmla="*/ 231036 w 258272"/>
                <a:gd name="connsiteY21" fmla="*/ 138623 h 764708"/>
                <a:gd name="connsiteX22" fmla="*/ 97492 w 258272"/>
                <a:gd name="connsiteY22" fmla="*/ 141669 h 764708"/>
                <a:gd name="connsiteX23" fmla="*/ 68040 w 258272"/>
                <a:gd name="connsiteY23" fmla="*/ 103078 h 764708"/>
                <a:gd name="connsiteX24" fmla="*/ 94445 w 258272"/>
                <a:gd name="connsiteY24" fmla="*/ 45191 h 764708"/>
                <a:gd name="connsiteX25" fmla="*/ 161980 w 258272"/>
                <a:gd name="connsiteY25" fmla="*/ 54839 h 764708"/>
                <a:gd name="connsiteX26" fmla="*/ 218343 w 258272"/>
                <a:gd name="connsiteY26" fmla="*/ 51285 h 764708"/>
                <a:gd name="connsiteX27" fmla="*/ 232053 w 258272"/>
                <a:gd name="connsiteY27" fmla="*/ 51793 h 764708"/>
                <a:gd name="connsiteX28" fmla="*/ 246779 w 258272"/>
                <a:gd name="connsiteY28" fmla="*/ 63979 h 764708"/>
                <a:gd name="connsiteX29" fmla="*/ 236116 w 258272"/>
                <a:gd name="connsiteY29" fmla="*/ 79212 h 764708"/>
                <a:gd name="connsiteX30" fmla="*/ 161472 w 258272"/>
                <a:gd name="connsiteY30" fmla="*/ 91906 h 764708"/>
                <a:gd name="connsiteX31" fmla="*/ 160964 w 258272"/>
                <a:gd name="connsiteY31" fmla="*/ 86829 h 764708"/>
                <a:gd name="connsiteX32" fmla="*/ 113741 w 258272"/>
                <a:gd name="connsiteY32" fmla="*/ 86829 h 764708"/>
                <a:gd name="connsiteX33" fmla="*/ 80227 w 258272"/>
                <a:gd name="connsiteY33" fmla="*/ 63471 h 764708"/>
                <a:gd name="connsiteX34" fmla="*/ 78704 w 258272"/>
                <a:gd name="connsiteY34" fmla="*/ 49253 h 764708"/>
                <a:gd name="connsiteX35" fmla="*/ 94445 w 258272"/>
                <a:gd name="connsiteY35" fmla="*/ 45191 h 764708"/>
                <a:gd name="connsiteX36" fmla="*/ 89877 w 258272"/>
                <a:gd name="connsiteY36" fmla="*/ 0 h 764708"/>
                <a:gd name="connsiteX37" fmla="*/ 121867 w 258272"/>
                <a:gd name="connsiteY37" fmla="*/ 1523 h 764708"/>
                <a:gd name="connsiteX38" fmla="*/ 201587 w 258272"/>
                <a:gd name="connsiteY38" fmla="*/ 5078 h 764708"/>
                <a:gd name="connsiteX39" fmla="*/ 209204 w 258272"/>
                <a:gd name="connsiteY39" fmla="*/ 5078 h 764708"/>
                <a:gd name="connsiteX40" fmla="*/ 232562 w 258272"/>
                <a:gd name="connsiteY40" fmla="*/ 17772 h 764708"/>
                <a:gd name="connsiteX41" fmla="*/ 211743 w 258272"/>
                <a:gd name="connsiteY41" fmla="*/ 31483 h 764708"/>
                <a:gd name="connsiteX42" fmla="*/ 112219 w 258272"/>
                <a:gd name="connsiteY42" fmla="*/ 26913 h 764708"/>
                <a:gd name="connsiteX43" fmla="*/ 85814 w 258272"/>
                <a:gd name="connsiteY43" fmla="*/ 10156 h 764708"/>
                <a:gd name="connsiteX44" fmla="*/ 89877 w 258272"/>
                <a:gd name="connsiteY44" fmla="*/ 0 h 764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58272" h="764708">
                  <a:moveTo>
                    <a:pt x="51285" y="181783"/>
                  </a:moveTo>
                  <a:cubicBezTo>
                    <a:pt x="68550" y="181783"/>
                    <a:pt x="86323" y="185338"/>
                    <a:pt x="103586" y="189400"/>
                  </a:cubicBezTo>
                  <a:cubicBezTo>
                    <a:pt x="150302" y="200571"/>
                    <a:pt x="196002" y="204633"/>
                    <a:pt x="240687" y="184830"/>
                  </a:cubicBezTo>
                  <a:cubicBezTo>
                    <a:pt x="242718" y="187877"/>
                    <a:pt x="244241" y="188893"/>
                    <a:pt x="244241" y="189908"/>
                  </a:cubicBezTo>
                  <a:cubicBezTo>
                    <a:pt x="234085" y="216312"/>
                    <a:pt x="237132" y="239669"/>
                    <a:pt x="254396" y="263028"/>
                  </a:cubicBezTo>
                  <a:cubicBezTo>
                    <a:pt x="259475" y="269628"/>
                    <a:pt x="258459" y="282322"/>
                    <a:pt x="257443" y="291463"/>
                  </a:cubicBezTo>
                  <a:cubicBezTo>
                    <a:pt x="243733" y="395557"/>
                    <a:pt x="250335" y="500159"/>
                    <a:pt x="256935" y="604252"/>
                  </a:cubicBezTo>
                  <a:cubicBezTo>
                    <a:pt x="260490" y="658584"/>
                    <a:pt x="249827" y="711900"/>
                    <a:pt x="236624" y="764708"/>
                  </a:cubicBezTo>
                  <a:cubicBezTo>
                    <a:pt x="192955" y="709869"/>
                    <a:pt x="176199" y="647413"/>
                    <a:pt x="173660" y="578863"/>
                  </a:cubicBezTo>
                  <a:cubicBezTo>
                    <a:pt x="171121" y="507267"/>
                    <a:pt x="164520" y="435671"/>
                    <a:pt x="157919" y="364074"/>
                  </a:cubicBezTo>
                  <a:cubicBezTo>
                    <a:pt x="156396" y="346302"/>
                    <a:pt x="148779" y="329038"/>
                    <a:pt x="145224" y="311266"/>
                  </a:cubicBezTo>
                  <a:cubicBezTo>
                    <a:pt x="142178" y="294002"/>
                    <a:pt x="139131" y="276738"/>
                    <a:pt x="139131" y="259473"/>
                  </a:cubicBezTo>
                  <a:cubicBezTo>
                    <a:pt x="138116" y="224944"/>
                    <a:pt x="93939" y="191431"/>
                    <a:pt x="60426" y="201079"/>
                  </a:cubicBezTo>
                  <a:cubicBezTo>
                    <a:pt x="48746" y="204633"/>
                    <a:pt x="36559" y="208696"/>
                    <a:pt x="24881" y="210727"/>
                  </a:cubicBezTo>
                  <a:cubicBezTo>
                    <a:pt x="17772" y="211742"/>
                    <a:pt x="11171" y="210219"/>
                    <a:pt x="0" y="209711"/>
                  </a:cubicBezTo>
                  <a:cubicBezTo>
                    <a:pt x="15233" y="189400"/>
                    <a:pt x="31990" y="181276"/>
                    <a:pt x="51285" y="181783"/>
                  </a:cubicBezTo>
                  <a:close/>
                  <a:moveTo>
                    <a:pt x="68040" y="103078"/>
                  </a:moveTo>
                  <a:cubicBezTo>
                    <a:pt x="81750" y="103078"/>
                    <a:pt x="95968" y="103078"/>
                    <a:pt x="110186" y="103078"/>
                  </a:cubicBezTo>
                  <a:cubicBezTo>
                    <a:pt x="144207" y="103586"/>
                    <a:pt x="178735" y="104601"/>
                    <a:pt x="212757" y="105617"/>
                  </a:cubicBezTo>
                  <a:cubicBezTo>
                    <a:pt x="216819" y="105617"/>
                    <a:pt x="220373" y="104093"/>
                    <a:pt x="224436" y="104093"/>
                  </a:cubicBezTo>
                  <a:cubicBezTo>
                    <a:pt x="236114" y="104093"/>
                    <a:pt x="249316" y="105617"/>
                    <a:pt x="249824" y="119327"/>
                  </a:cubicBezTo>
                  <a:cubicBezTo>
                    <a:pt x="249824" y="125928"/>
                    <a:pt x="239161" y="136591"/>
                    <a:pt x="231036" y="138623"/>
                  </a:cubicBezTo>
                  <a:cubicBezTo>
                    <a:pt x="186860" y="149794"/>
                    <a:pt x="142176" y="149794"/>
                    <a:pt x="97492" y="141669"/>
                  </a:cubicBezTo>
                  <a:cubicBezTo>
                    <a:pt x="78195" y="137607"/>
                    <a:pt x="67532" y="122374"/>
                    <a:pt x="68040" y="103078"/>
                  </a:cubicBezTo>
                  <a:close/>
                  <a:moveTo>
                    <a:pt x="94445" y="45191"/>
                  </a:moveTo>
                  <a:cubicBezTo>
                    <a:pt x="116788" y="48238"/>
                    <a:pt x="139130" y="53316"/>
                    <a:pt x="161980" y="54839"/>
                  </a:cubicBezTo>
                  <a:cubicBezTo>
                    <a:pt x="180768" y="55854"/>
                    <a:pt x="199556" y="52300"/>
                    <a:pt x="218343" y="51285"/>
                  </a:cubicBezTo>
                  <a:cubicBezTo>
                    <a:pt x="222913" y="50777"/>
                    <a:pt x="227991" y="49761"/>
                    <a:pt x="232053" y="51793"/>
                  </a:cubicBezTo>
                  <a:cubicBezTo>
                    <a:pt x="237639" y="54839"/>
                    <a:pt x="246271" y="58901"/>
                    <a:pt x="246779" y="63979"/>
                  </a:cubicBezTo>
                  <a:cubicBezTo>
                    <a:pt x="247287" y="68549"/>
                    <a:pt x="240686" y="78197"/>
                    <a:pt x="236116" y="79212"/>
                  </a:cubicBezTo>
                  <a:cubicBezTo>
                    <a:pt x="211742" y="84289"/>
                    <a:pt x="186354" y="87844"/>
                    <a:pt x="161472" y="91906"/>
                  </a:cubicBezTo>
                  <a:cubicBezTo>
                    <a:pt x="161472" y="89875"/>
                    <a:pt x="160964" y="88352"/>
                    <a:pt x="160964" y="86829"/>
                  </a:cubicBezTo>
                  <a:cubicBezTo>
                    <a:pt x="145223" y="86829"/>
                    <a:pt x="129482" y="87337"/>
                    <a:pt x="113741" y="86829"/>
                  </a:cubicBezTo>
                  <a:cubicBezTo>
                    <a:pt x="98000" y="86321"/>
                    <a:pt x="86321" y="78197"/>
                    <a:pt x="80227" y="63471"/>
                  </a:cubicBezTo>
                  <a:cubicBezTo>
                    <a:pt x="78196" y="58901"/>
                    <a:pt x="76673" y="51285"/>
                    <a:pt x="78704" y="49253"/>
                  </a:cubicBezTo>
                  <a:cubicBezTo>
                    <a:pt x="82259" y="46207"/>
                    <a:pt x="89368" y="44684"/>
                    <a:pt x="94445" y="45191"/>
                  </a:cubicBezTo>
                  <a:close/>
                  <a:moveTo>
                    <a:pt x="89877" y="0"/>
                  </a:moveTo>
                  <a:cubicBezTo>
                    <a:pt x="100540" y="508"/>
                    <a:pt x="111203" y="1015"/>
                    <a:pt x="121867" y="1523"/>
                  </a:cubicBezTo>
                  <a:cubicBezTo>
                    <a:pt x="148270" y="3047"/>
                    <a:pt x="174675" y="4063"/>
                    <a:pt x="201587" y="5078"/>
                  </a:cubicBezTo>
                  <a:cubicBezTo>
                    <a:pt x="204126" y="5078"/>
                    <a:pt x="207173" y="4063"/>
                    <a:pt x="209204" y="5078"/>
                  </a:cubicBezTo>
                  <a:cubicBezTo>
                    <a:pt x="217328" y="8632"/>
                    <a:pt x="224437" y="13203"/>
                    <a:pt x="232562" y="17772"/>
                  </a:cubicBezTo>
                  <a:cubicBezTo>
                    <a:pt x="225453" y="22343"/>
                    <a:pt x="218852" y="31483"/>
                    <a:pt x="211743" y="31483"/>
                  </a:cubicBezTo>
                  <a:cubicBezTo>
                    <a:pt x="178737" y="31483"/>
                    <a:pt x="145224" y="30468"/>
                    <a:pt x="112219" y="26913"/>
                  </a:cubicBezTo>
                  <a:cubicBezTo>
                    <a:pt x="103079" y="25897"/>
                    <a:pt x="94446" y="15742"/>
                    <a:pt x="85814" y="10156"/>
                  </a:cubicBezTo>
                  <a:cubicBezTo>
                    <a:pt x="86829" y="6094"/>
                    <a:pt x="88353" y="3047"/>
                    <a:pt x="89877" y="0"/>
                  </a:cubicBezTo>
                  <a:close/>
                </a:path>
              </a:pathLst>
            </a:custGeom>
            <a:solidFill>
              <a:schemeClr val="accent5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ABA1E56-1305-4C06-9D8E-AD4756D213E2}"/>
                </a:ext>
              </a:extLst>
            </p:cNvPr>
            <p:cNvGrpSpPr/>
            <p:nvPr/>
          </p:nvGrpSpPr>
          <p:grpSpPr>
            <a:xfrm>
              <a:off x="5704160" y="3327527"/>
              <a:ext cx="655029" cy="808872"/>
              <a:chOff x="5704160" y="3327527"/>
              <a:chExt cx="655029" cy="808872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B34432CE-2433-4A30-9759-7AEF864E855C}"/>
                  </a:ext>
                </a:extLst>
              </p:cNvPr>
              <p:cNvSpPr/>
              <p:nvPr/>
            </p:nvSpPr>
            <p:spPr>
              <a:xfrm>
                <a:off x="5704160" y="3684480"/>
                <a:ext cx="655029" cy="451919"/>
              </a:xfrm>
              <a:custGeom>
                <a:avLst/>
                <a:gdLst>
                  <a:gd name="connsiteX0" fmla="*/ 523535 w 893618"/>
                  <a:gd name="connsiteY0" fmla="*/ 516363 h 616527"/>
                  <a:gd name="connsiteX1" fmla="*/ 608047 w 893618"/>
                  <a:gd name="connsiteY1" fmla="*/ 515670 h 616527"/>
                  <a:gd name="connsiteX2" fmla="*/ 662080 w 893618"/>
                  <a:gd name="connsiteY2" fmla="*/ 474799 h 616527"/>
                  <a:gd name="connsiteX3" fmla="*/ 713342 w 893618"/>
                  <a:gd name="connsiteY3" fmla="*/ 364655 h 616527"/>
                  <a:gd name="connsiteX4" fmla="*/ 749364 w 893618"/>
                  <a:gd name="connsiteY4" fmla="*/ 330712 h 616527"/>
                  <a:gd name="connsiteX5" fmla="*/ 821407 w 893618"/>
                  <a:gd name="connsiteY5" fmla="*/ 334175 h 616527"/>
                  <a:gd name="connsiteX6" fmla="*/ 827642 w 893618"/>
                  <a:gd name="connsiteY6" fmla="*/ 426308 h 616527"/>
                  <a:gd name="connsiteX7" fmla="*/ 787464 w 893618"/>
                  <a:gd name="connsiteY7" fmla="*/ 456095 h 616527"/>
                  <a:gd name="connsiteX8" fmla="*/ 654460 w 893618"/>
                  <a:gd name="connsiteY8" fmla="*/ 569010 h 616527"/>
                  <a:gd name="connsiteX9" fmla="*/ 649611 w 893618"/>
                  <a:gd name="connsiteY9" fmla="*/ 575245 h 616527"/>
                  <a:gd name="connsiteX10" fmla="*/ 518686 w 893618"/>
                  <a:gd name="connsiteY10" fmla="*/ 579401 h 616527"/>
                  <a:gd name="connsiteX11" fmla="*/ 480585 w 893618"/>
                  <a:gd name="connsiteY11" fmla="*/ 534373 h 616527"/>
                  <a:gd name="connsiteX12" fmla="*/ 416162 w 893618"/>
                  <a:gd name="connsiteY12" fmla="*/ 535066 h 616527"/>
                  <a:gd name="connsiteX13" fmla="*/ 366285 w 893618"/>
                  <a:gd name="connsiteY13" fmla="*/ 593948 h 616527"/>
                  <a:gd name="connsiteX14" fmla="*/ 270689 w 893618"/>
                  <a:gd name="connsiteY14" fmla="*/ 597412 h 616527"/>
                  <a:gd name="connsiteX15" fmla="*/ 211115 w 893618"/>
                  <a:gd name="connsiteY15" fmla="*/ 532295 h 616527"/>
                  <a:gd name="connsiteX16" fmla="*/ 120367 w 893618"/>
                  <a:gd name="connsiteY16" fmla="*/ 470642 h 616527"/>
                  <a:gd name="connsiteX17" fmla="*/ 70491 w 893618"/>
                  <a:gd name="connsiteY17" fmla="*/ 342488 h 616527"/>
                  <a:gd name="connsiteX18" fmla="*/ 146691 w 893618"/>
                  <a:gd name="connsiteY18" fmla="*/ 327941 h 616527"/>
                  <a:gd name="connsiteX19" fmla="*/ 233282 w 893618"/>
                  <a:gd name="connsiteY19" fmla="*/ 463023 h 616527"/>
                  <a:gd name="connsiteX20" fmla="*/ 342040 w 893618"/>
                  <a:gd name="connsiteY20" fmla="*/ 517748 h 616527"/>
                  <a:gd name="connsiteX21" fmla="*/ 369056 w 893618"/>
                  <a:gd name="connsiteY21" fmla="*/ 465101 h 616527"/>
                  <a:gd name="connsiteX22" fmla="*/ 294242 w 893618"/>
                  <a:gd name="connsiteY22" fmla="*/ 379895 h 616527"/>
                  <a:gd name="connsiteX23" fmla="*/ 165395 w 893618"/>
                  <a:gd name="connsiteY23" fmla="*/ 290533 h 616527"/>
                  <a:gd name="connsiteX24" fmla="*/ 57329 w 893618"/>
                  <a:gd name="connsiteY24" fmla="*/ 206714 h 616527"/>
                  <a:gd name="connsiteX25" fmla="*/ 11609 w 893618"/>
                  <a:gd name="connsiteY25" fmla="*/ 69553 h 616527"/>
                  <a:gd name="connsiteX26" fmla="*/ 157082 w 893618"/>
                  <a:gd name="connsiteY26" fmla="*/ 5823 h 616527"/>
                  <a:gd name="connsiteX27" fmla="*/ 274846 w 893618"/>
                  <a:gd name="connsiteY27" fmla="*/ 55699 h 616527"/>
                  <a:gd name="connsiteX28" fmla="*/ 404385 w 893618"/>
                  <a:gd name="connsiteY28" fmla="*/ 102804 h 616527"/>
                  <a:gd name="connsiteX29" fmla="*/ 620516 w 893618"/>
                  <a:gd name="connsiteY29" fmla="*/ 59163 h 616527"/>
                  <a:gd name="connsiteX30" fmla="*/ 753520 w 893618"/>
                  <a:gd name="connsiteY30" fmla="*/ 5823 h 616527"/>
                  <a:gd name="connsiteX31" fmla="*/ 891373 w 893618"/>
                  <a:gd name="connsiteY31" fmla="*/ 142983 h 616527"/>
                  <a:gd name="connsiteX32" fmla="*/ 857429 w 893618"/>
                  <a:gd name="connsiteY32" fmla="*/ 191473 h 616527"/>
                  <a:gd name="connsiteX33" fmla="*/ 797162 w 893618"/>
                  <a:gd name="connsiteY33" fmla="*/ 235808 h 616527"/>
                  <a:gd name="connsiteX34" fmla="*/ 772916 w 893618"/>
                  <a:gd name="connsiteY34" fmla="*/ 269059 h 616527"/>
                  <a:gd name="connsiteX35" fmla="*/ 746593 w 893618"/>
                  <a:gd name="connsiteY35" fmla="*/ 291226 h 616527"/>
                  <a:gd name="connsiteX36" fmla="*/ 657924 w 893618"/>
                  <a:gd name="connsiteY36" fmla="*/ 348030 h 616527"/>
                  <a:gd name="connsiteX37" fmla="*/ 577567 w 893618"/>
                  <a:gd name="connsiteY37" fmla="*/ 395828 h 616527"/>
                  <a:gd name="connsiteX38" fmla="*/ 538082 w 893618"/>
                  <a:gd name="connsiteY38" fmla="*/ 447783 h 616527"/>
                  <a:gd name="connsiteX39" fmla="*/ 523535 w 893618"/>
                  <a:gd name="connsiteY39" fmla="*/ 516363 h 616527"/>
                  <a:gd name="connsiteX40" fmla="*/ 608740 w 893618"/>
                  <a:gd name="connsiteY40" fmla="*/ 327248 h 616527"/>
                  <a:gd name="connsiteX41" fmla="*/ 639913 w 893618"/>
                  <a:gd name="connsiteY41" fmla="*/ 258668 h 616527"/>
                  <a:gd name="connsiteX42" fmla="*/ 612204 w 893618"/>
                  <a:gd name="connsiteY42" fmla="*/ 181083 h 616527"/>
                  <a:gd name="connsiteX43" fmla="*/ 644069 w 893618"/>
                  <a:gd name="connsiteY43" fmla="*/ 107653 h 616527"/>
                  <a:gd name="connsiteX44" fmla="*/ 587958 w 893618"/>
                  <a:gd name="connsiteY44" fmla="*/ 186624 h 616527"/>
                  <a:gd name="connsiteX45" fmla="*/ 605969 w 893618"/>
                  <a:gd name="connsiteY45" fmla="*/ 314779 h 616527"/>
                  <a:gd name="connsiteX46" fmla="*/ 608740 w 893618"/>
                  <a:gd name="connsiteY46" fmla="*/ 327248 h 616527"/>
                  <a:gd name="connsiteX47" fmla="*/ 305325 w 893618"/>
                  <a:gd name="connsiteY47" fmla="*/ 341795 h 616527"/>
                  <a:gd name="connsiteX48" fmla="*/ 306018 w 893618"/>
                  <a:gd name="connsiteY48" fmla="*/ 332097 h 616527"/>
                  <a:gd name="connsiteX49" fmla="*/ 317102 w 893618"/>
                  <a:gd name="connsiteY49" fmla="*/ 217104 h 616527"/>
                  <a:gd name="connsiteX50" fmla="*/ 322644 w 893618"/>
                  <a:gd name="connsiteY50" fmla="*/ 199786 h 616527"/>
                  <a:gd name="connsiteX51" fmla="*/ 255449 w 893618"/>
                  <a:gd name="connsiteY51" fmla="*/ 131206 h 616527"/>
                  <a:gd name="connsiteX52" fmla="*/ 292164 w 893618"/>
                  <a:gd name="connsiteY52" fmla="*/ 208099 h 616527"/>
                  <a:gd name="connsiteX53" fmla="*/ 270689 w 893618"/>
                  <a:gd name="connsiteY53" fmla="*/ 298846 h 616527"/>
                  <a:gd name="connsiteX54" fmla="*/ 305325 w 893618"/>
                  <a:gd name="connsiteY54" fmla="*/ 341795 h 616527"/>
                  <a:gd name="connsiteX55" fmla="*/ 418240 w 893618"/>
                  <a:gd name="connsiteY55" fmla="*/ 250355 h 616527"/>
                  <a:gd name="connsiteX56" fmla="*/ 504138 w 893618"/>
                  <a:gd name="connsiteY56" fmla="*/ 250355 h 616527"/>
                  <a:gd name="connsiteX57" fmla="*/ 418240 w 893618"/>
                  <a:gd name="connsiteY57" fmla="*/ 250355 h 6165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</a:cxnLst>
                <a:rect l="l" t="t" r="r" b="b"/>
                <a:pathLst>
                  <a:path w="893618" h="616527">
                    <a:moveTo>
                      <a:pt x="523535" y="516363"/>
                    </a:moveTo>
                    <a:cubicBezTo>
                      <a:pt x="554707" y="516363"/>
                      <a:pt x="581724" y="517748"/>
                      <a:pt x="608047" y="515670"/>
                    </a:cubicBezTo>
                    <a:cubicBezTo>
                      <a:pt x="633678" y="514284"/>
                      <a:pt x="650996" y="500430"/>
                      <a:pt x="662080" y="474799"/>
                    </a:cubicBezTo>
                    <a:cubicBezTo>
                      <a:pt x="677320" y="437392"/>
                      <a:pt x="700873" y="402755"/>
                      <a:pt x="713342" y="364655"/>
                    </a:cubicBezTo>
                    <a:cubicBezTo>
                      <a:pt x="720269" y="343873"/>
                      <a:pt x="735509" y="339717"/>
                      <a:pt x="749364" y="330712"/>
                    </a:cubicBezTo>
                    <a:cubicBezTo>
                      <a:pt x="778458" y="311315"/>
                      <a:pt x="802704" y="312701"/>
                      <a:pt x="821407" y="334175"/>
                    </a:cubicBezTo>
                    <a:cubicBezTo>
                      <a:pt x="847038" y="363270"/>
                      <a:pt x="850502" y="402755"/>
                      <a:pt x="827642" y="426308"/>
                    </a:cubicBezTo>
                    <a:cubicBezTo>
                      <a:pt x="815866" y="438084"/>
                      <a:pt x="802011" y="449861"/>
                      <a:pt x="787464" y="456095"/>
                    </a:cubicBezTo>
                    <a:cubicBezTo>
                      <a:pt x="732045" y="481033"/>
                      <a:pt x="689096" y="519826"/>
                      <a:pt x="654460" y="569010"/>
                    </a:cubicBezTo>
                    <a:cubicBezTo>
                      <a:pt x="653075" y="571088"/>
                      <a:pt x="651689" y="573166"/>
                      <a:pt x="649611" y="575245"/>
                    </a:cubicBezTo>
                    <a:cubicBezTo>
                      <a:pt x="602505" y="634819"/>
                      <a:pt x="569947" y="636204"/>
                      <a:pt x="518686" y="579401"/>
                    </a:cubicBezTo>
                    <a:cubicBezTo>
                      <a:pt x="505524" y="564854"/>
                      <a:pt x="493747" y="548921"/>
                      <a:pt x="480585" y="534373"/>
                    </a:cubicBezTo>
                    <a:cubicBezTo>
                      <a:pt x="457725" y="508742"/>
                      <a:pt x="438329" y="509435"/>
                      <a:pt x="416162" y="535066"/>
                    </a:cubicBezTo>
                    <a:cubicBezTo>
                      <a:pt x="399536" y="554463"/>
                      <a:pt x="384296" y="575937"/>
                      <a:pt x="366285" y="593948"/>
                    </a:cubicBezTo>
                    <a:cubicBezTo>
                      <a:pt x="333727" y="626506"/>
                      <a:pt x="304633" y="628584"/>
                      <a:pt x="270689" y="597412"/>
                    </a:cubicBezTo>
                    <a:cubicBezTo>
                      <a:pt x="249215" y="578015"/>
                      <a:pt x="230511" y="554463"/>
                      <a:pt x="211115" y="532295"/>
                    </a:cubicBezTo>
                    <a:cubicBezTo>
                      <a:pt x="186176" y="503201"/>
                      <a:pt x="159160" y="481033"/>
                      <a:pt x="120367" y="470642"/>
                    </a:cubicBezTo>
                    <a:cubicBezTo>
                      <a:pt x="61486" y="455403"/>
                      <a:pt x="40704" y="397214"/>
                      <a:pt x="70491" y="342488"/>
                    </a:cubicBezTo>
                    <a:cubicBezTo>
                      <a:pt x="87116" y="312008"/>
                      <a:pt x="121060" y="304388"/>
                      <a:pt x="146691" y="327941"/>
                    </a:cubicBezTo>
                    <a:cubicBezTo>
                      <a:pt x="186869" y="365348"/>
                      <a:pt x="218735" y="408990"/>
                      <a:pt x="233282" y="463023"/>
                    </a:cubicBezTo>
                    <a:cubicBezTo>
                      <a:pt x="246444" y="510821"/>
                      <a:pt x="294935" y="535066"/>
                      <a:pt x="342040" y="517748"/>
                    </a:cubicBezTo>
                    <a:cubicBezTo>
                      <a:pt x="366978" y="508742"/>
                      <a:pt x="377369" y="490039"/>
                      <a:pt x="369056" y="465101"/>
                    </a:cubicBezTo>
                    <a:cubicBezTo>
                      <a:pt x="355895" y="426308"/>
                      <a:pt x="331649" y="399984"/>
                      <a:pt x="294242" y="379895"/>
                    </a:cubicBezTo>
                    <a:cubicBezTo>
                      <a:pt x="248522" y="354957"/>
                      <a:pt x="207651" y="321706"/>
                      <a:pt x="165395" y="290533"/>
                    </a:cubicBezTo>
                    <a:cubicBezTo>
                      <a:pt x="128680" y="263517"/>
                      <a:pt x="94044" y="234423"/>
                      <a:pt x="57329" y="206714"/>
                    </a:cubicBezTo>
                    <a:cubicBezTo>
                      <a:pt x="1911" y="165150"/>
                      <a:pt x="-13329" y="122201"/>
                      <a:pt x="11609" y="69553"/>
                    </a:cubicBezTo>
                    <a:cubicBezTo>
                      <a:pt x="37240" y="14828"/>
                      <a:pt x="96815" y="-12881"/>
                      <a:pt x="157082" y="5823"/>
                    </a:cubicBezTo>
                    <a:cubicBezTo>
                      <a:pt x="197260" y="18984"/>
                      <a:pt x="235360" y="39766"/>
                      <a:pt x="274846" y="55699"/>
                    </a:cubicBezTo>
                    <a:cubicBezTo>
                      <a:pt x="317795" y="73017"/>
                      <a:pt x="360051" y="93799"/>
                      <a:pt x="404385" y="102804"/>
                    </a:cubicBezTo>
                    <a:cubicBezTo>
                      <a:pt x="480585" y="117352"/>
                      <a:pt x="551244" y="88950"/>
                      <a:pt x="620516" y="59163"/>
                    </a:cubicBezTo>
                    <a:cubicBezTo>
                      <a:pt x="664158" y="39766"/>
                      <a:pt x="707107" y="16906"/>
                      <a:pt x="753520" y="5823"/>
                    </a:cubicBezTo>
                    <a:cubicBezTo>
                      <a:pt x="842882" y="-15652"/>
                      <a:pt x="914233" y="56392"/>
                      <a:pt x="891373" y="142983"/>
                    </a:cubicBezTo>
                    <a:cubicBezTo>
                      <a:pt x="886524" y="160994"/>
                      <a:pt x="871284" y="178312"/>
                      <a:pt x="857429" y="191473"/>
                    </a:cubicBezTo>
                    <a:cubicBezTo>
                      <a:pt x="839418" y="208099"/>
                      <a:pt x="815866" y="219183"/>
                      <a:pt x="797162" y="235808"/>
                    </a:cubicBezTo>
                    <a:cubicBezTo>
                      <a:pt x="786771" y="244121"/>
                      <a:pt x="781922" y="258668"/>
                      <a:pt x="772916" y="269059"/>
                    </a:cubicBezTo>
                    <a:cubicBezTo>
                      <a:pt x="765296" y="277372"/>
                      <a:pt x="756984" y="289148"/>
                      <a:pt x="746593" y="291226"/>
                    </a:cubicBezTo>
                    <a:cubicBezTo>
                      <a:pt x="709186" y="299539"/>
                      <a:pt x="687711" y="329326"/>
                      <a:pt x="657924" y="348030"/>
                    </a:cubicBezTo>
                    <a:cubicBezTo>
                      <a:pt x="631600" y="363963"/>
                      <a:pt x="605277" y="381973"/>
                      <a:pt x="577567" y="395828"/>
                    </a:cubicBezTo>
                    <a:cubicBezTo>
                      <a:pt x="554707" y="407604"/>
                      <a:pt x="541546" y="422844"/>
                      <a:pt x="538082" y="447783"/>
                    </a:cubicBezTo>
                    <a:cubicBezTo>
                      <a:pt x="533233" y="468564"/>
                      <a:pt x="528384" y="490039"/>
                      <a:pt x="523535" y="516363"/>
                    </a:cubicBezTo>
                    <a:close/>
                    <a:moveTo>
                      <a:pt x="608740" y="327248"/>
                    </a:moveTo>
                    <a:cubicBezTo>
                      <a:pt x="642684" y="309237"/>
                      <a:pt x="650996" y="290533"/>
                      <a:pt x="639913" y="258668"/>
                    </a:cubicBezTo>
                    <a:cubicBezTo>
                      <a:pt x="630907" y="233037"/>
                      <a:pt x="619824" y="207406"/>
                      <a:pt x="612204" y="181083"/>
                    </a:cubicBezTo>
                    <a:cubicBezTo>
                      <a:pt x="603891" y="151988"/>
                      <a:pt x="617746" y="129128"/>
                      <a:pt x="644069" y="107653"/>
                    </a:cubicBezTo>
                    <a:cubicBezTo>
                      <a:pt x="595578" y="110424"/>
                      <a:pt x="572025" y="144368"/>
                      <a:pt x="587958" y="186624"/>
                    </a:cubicBezTo>
                    <a:cubicBezTo>
                      <a:pt x="603891" y="228881"/>
                      <a:pt x="621209" y="269059"/>
                      <a:pt x="605969" y="314779"/>
                    </a:cubicBezTo>
                    <a:cubicBezTo>
                      <a:pt x="605277" y="317550"/>
                      <a:pt x="607355" y="321706"/>
                      <a:pt x="608740" y="327248"/>
                    </a:cubicBezTo>
                    <a:close/>
                    <a:moveTo>
                      <a:pt x="305325" y="341795"/>
                    </a:moveTo>
                    <a:cubicBezTo>
                      <a:pt x="306018" y="338332"/>
                      <a:pt x="307404" y="334175"/>
                      <a:pt x="306018" y="332097"/>
                    </a:cubicBezTo>
                    <a:cubicBezTo>
                      <a:pt x="281773" y="291226"/>
                      <a:pt x="295627" y="253819"/>
                      <a:pt x="317102" y="217104"/>
                    </a:cubicBezTo>
                    <a:cubicBezTo>
                      <a:pt x="319873" y="211563"/>
                      <a:pt x="321258" y="205328"/>
                      <a:pt x="322644" y="199786"/>
                    </a:cubicBezTo>
                    <a:cubicBezTo>
                      <a:pt x="334420" y="155452"/>
                      <a:pt x="312946" y="130514"/>
                      <a:pt x="255449" y="131206"/>
                    </a:cubicBezTo>
                    <a:cubicBezTo>
                      <a:pt x="300476" y="147139"/>
                      <a:pt x="303247" y="174155"/>
                      <a:pt x="292164" y="208099"/>
                    </a:cubicBezTo>
                    <a:cubicBezTo>
                      <a:pt x="282466" y="237886"/>
                      <a:pt x="276231" y="268366"/>
                      <a:pt x="270689" y="298846"/>
                    </a:cubicBezTo>
                    <a:cubicBezTo>
                      <a:pt x="265147" y="325863"/>
                      <a:pt x="276231" y="339024"/>
                      <a:pt x="305325" y="341795"/>
                    </a:cubicBezTo>
                    <a:close/>
                    <a:moveTo>
                      <a:pt x="418240" y="250355"/>
                    </a:moveTo>
                    <a:cubicBezTo>
                      <a:pt x="444564" y="282221"/>
                      <a:pt x="463960" y="281528"/>
                      <a:pt x="504138" y="250355"/>
                    </a:cubicBezTo>
                    <a:cubicBezTo>
                      <a:pt x="475736" y="250355"/>
                      <a:pt x="447335" y="250355"/>
                      <a:pt x="418240" y="250355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7DBA1FB4-73B9-4AF1-9E1A-DF5D653F14B1}"/>
                  </a:ext>
                </a:extLst>
              </p:cNvPr>
              <p:cNvSpPr/>
              <p:nvPr/>
            </p:nvSpPr>
            <p:spPr>
              <a:xfrm>
                <a:off x="6096654" y="3328736"/>
                <a:ext cx="142177" cy="152332"/>
              </a:xfrm>
              <a:custGeom>
                <a:avLst/>
                <a:gdLst>
                  <a:gd name="connsiteX0" fmla="*/ 184119 w 193963"/>
                  <a:gd name="connsiteY0" fmla="*/ 211975 h 207818"/>
                  <a:gd name="connsiteX1" fmla="*/ 170265 w 193963"/>
                  <a:gd name="connsiteY1" fmla="*/ 190500 h 207818"/>
                  <a:gd name="connsiteX2" fmla="*/ 24792 w 193963"/>
                  <a:gd name="connsiteY2" fmla="*/ 64424 h 207818"/>
                  <a:gd name="connsiteX3" fmla="*/ 1239 w 193963"/>
                  <a:gd name="connsiteY3" fmla="*/ 30480 h 207818"/>
                  <a:gd name="connsiteX4" fmla="*/ 15094 w 193963"/>
                  <a:gd name="connsiteY4" fmla="*/ 0 h 207818"/>
                  <a:gd name="connsiteX5" fmla="*/ 38647 w 193963"/>
                  <a:gd name="connsiteY5" fmla="*/ 17318 h 207818"/>
                  <a:gd name="connsiteX6" fmla="*/ 105148 w 193963"/>
                  <a:gd name="connsiteY6" fmla="*/ 70658 h 207818"/>
                  <a:gd name="connsiteX7" fmla="*/ 188276 w 193963"/>
                  <a:gd name="connsiteY7" fmla="*/ 160020 h 207818"/>
                  <a:gd name="connsiteX8" fmla="*/ 184119 w 193963"/>
                  <a:gd name="connsiteY8" fmla="*/ 211975 h 207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3963" h="207818">
                    <a:moveTo>
                      <a:pt x="184119" y="211975"/>
                    </a:moveTo>
                    <a:cubicBezTo>
                      <a:pt x="178577" y="203662"/>
                      <a:pt x="173036" y="197427"/>
                      <a:pt x="170265" y="190500"/>
                    </a:cubicBezTo>
                    <a:cubicBezTo>
                      <a:pt x="143941" y="122613"/>
                      <a:pt x="90601" y="85898"/>
                      <a:pt x="24792" y="64424"/>
                    </a:cubicBezTo>
                    <a:cubicBezTo>
                      <a:pt x="6088" y="58189"/>
                      <a:pt x="-3610" y="49184"/>
                      <a:pt x="1239" y="30480"/>
                    </a:cubicBezTo>
                    <a:cubicBezTo>
                      <a:pt x="4010" y="20089"/>
                      <a:pt x="10245" y="10391"/>
                      <a:pt x="15094" y="0"/>
                    </a:cubicBezTo>
                    <a:cubicBezTo>
                      <a:pt x="22714" y="5542"/>
                      <a:pt x="31027" y="11084"/>
                      <a:pt x="38647" y="17318"/>
                    </a:cubicBezTo>
                    <a:cubicBezTo>
                      <a:pt x="60814" y="34636"/>
                      <a:pt x="85059" y="50569"/>
                      <a:pt x="105148" y="70658"/>
                    </a:cubicBezTo>
                    <a:cubicBezTo>
                      <a:pt x="134243" y="99060"/>
                      <a:pt x="162645" y="128847"/>
                      <a:pt x="188276" y="160020"/>
                    </a:cubicBezTo>
                    <a:cubicBezTo>
                      <a:pt x="197281" y="172489"/>
                      <a:pt x="205594" y="191886"/>
                      <a:pt x="184119" y="211975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0199DE19-6D2E-4189-AE15-54A45597485E}"/>
                  </a:ext>
                </a:extLst>
              </p:cNvPr>
              <p:cNvSpPr/>
              <p:nvPr/>
            </p:nvSpPr>
            <p:spPr>
              <a:xfrm>
                <a:off x="5818794" y="3331276"/>
                <a:ext cx="152332" cy="147255"/>
              </a:xfrm>
              <a:custGeom>
                <a:avLst/>
                <a:gdLst>
                  <a:gd name="connsiteX0" fmla="*/ 204355 w 207818"/>
                  <a:gd name="connsiteY0" fmla="*/ 0 h 200890"/>
                  <a:gd name="connsiteX1" fmla="*/ 210589 w 207818"/>
                  <a:gd name="connsiteY1" fmla="*/ 64424 h 200890"/>
                  <a:gd name="connsiteX2" fmla="*/ 9005 w 207818"/>
                  <a:gd name="connsiteY2" fmla="*/ 201584 h 200890"/>
                  <a:gd name="connsiteX3" fmla="*/ 0 w 207818"/>
                  <a:gd name="connsiteY3" fmla="*/ 196735 h 200890"/>
                  <a:gd name="connsiteX4" fmla="*/ 8313 w 207818"/>
                  <a:gd name="connsiteY4" fmla="*/ 164869 h 200890"/>
                  <a:gd name="connsiteX5" fmla="*/ 58189 w 207818"/>
                  <a:gd name="connsiteY5" fmla="*/ 106680 h 200890"/>
                  <a:gd name="connsiteX6" fmla="*/ 204355 w 207818"/>
                  <a:gd name="connsiteY6" fmla="*/ 0 h 200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7818" h="200890">
                    <a:moveTo>
                      <a:pt x="204355" y="0"/>
                    </a:moveTo>
                    <a:cubicBezTo>
                      <a:pt x="207126" y="27017"/>
                      <a:pt x="209204" y="45027"/>
                      <a:pt x="210589" y="64424"/>
                    </a:cubicBezTo>
                    <a:cubicBezTo>
                      <a:pt x="113607" y="68580"/>
                      <a:pt x="61653" y="135082"/>
                      <a:pt x="9005" y="201584"/>
                    </a:cubicBezTo>
                    <a:cubicBezTo>
                      <a:pt x="6235" y="200198"/>
                      <a:pt x="2771" y="198120"/>
                      <a:pt x="0" y="196735"/>
                    </a:cubicBezTo>
                    <a:cubicBezTo>
                      <a:pt x="2771" y="186344"/>
                      <a:pt x="2078" y="173182"/>
                      <a:pt x="8313" y="164869"/>
                    </a:cubicBezTo>
                    <a:cubicBezTo>
                      <a:pt x="23553" y="144087"/>
                      <a:pt x="38793" y="122613"/>
                      <a:pt x="58189" y="106680"/>
                    </a:cubicBezTo>
                    <a:cubicBezTo>
                      <a:pt x="103909" y="70658"/>
                      <a:pt x="151707" y="38100"/>
                      <a:pt x="20435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1557F3F0-8558-4150-93FD-5F4051D2CA7C}"/>
                  </a:ext>
                </a:extLst>
              </p:cNvPr>
              <p:cNvSpPr/>
              <p:nvPr/>
            </p:nvSpPr>
            <p:spPr>
              <a:xfrm>
                <a:off x="5860391" y="3394747"/>
                <a:ext cx="106633" cy="137099"/>
              </a:xfrm>
              <a:custGeom>
                <a:avLst/>
                <a:gdLst>
                  <a:gd name="connsiteX0" fmla="*/ 148299 w 145472"/>
                  <a:gd name="connsiteY0" fmla="*/ 0 h 187036"/>
                  <a:gd name="connsiteX1" fmla="*/ 151763 w 145472"/>
                  <a:gd name="connsiteY1" fmla="*/ 56111 h 187036"/>
                  <a:gd name="connsiteX2" fmla="*/ 137908 w 145472"/>
                  <a:gd name="connsiteY2" fmla="*/ 69966 h 187036"/>
                  <a:gd name="connsiteX3" fmla="*/ 28457 w 145472"/>
                  <a:gd name="connsiteY3" fmla="*/ 152400 h 187036"/>
                  <a:gd name="connsiteX4" fmla="*/ 9754 w 145472"/>
                  <a:gd name="connsiteY4" fmla="*/ 189115 h 187036"/>
                  <a:gd name="connsiteX5" fmla="*/ 748 w 145472"/>
                  <a:gd name="connsiteY5" fmla="*/ 187729 h 187036"/>
                  <a:gd name="connsiteX6" fmla="*/ 1441 w 145472"/>
                  <a:gd name="connsiteY6" fmla="*/ 154478 h 187036"/>
                  <a:gd name="connsiteX7" fmla="*/ 63094 w 145472"/>
                  <a:gd name="connsiteY7" fmla="*/ 69966 h 187036"/>
                  <a:gd name="connsiteX8" fmla="*/ 148299 w 145472"/>
                  <a:gd name="connsiteY8" fmla="*/ 0 h 187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5472" h="187036">
                    <a:moveTo>
                      <a:pt x="148299" y="0"/>
                    </a:moveTo>
                    <a:cubicBezTo>
                      <a:pt x="149685" y="18704"/>
                      <a:pt x="151763" y="37407"/>
                      <a:pt x="151763" y="56111"/>
                    </a:cubicBezTo>
                    <a:cubicBezTo>
                      <a:pt x="151763" y="60960"/>
                      <a:pt x="142757" y="69966"/>
                      <a:pt x="137908" y="69966"/>
                    </a:cubicBezTo>
                    <a:cubicBezTo>
                      <a:pt x="82490" y="72736"/>
                      <a:pt x="52703" y="108758"/>
                      <a:pt x="28457" y="152400"/>
                    </a:cubicBezTo>
                    <a:cubicBezTo>
                      <a:pt x="21530" y="164176"/>
                      <a:pt x="15988" y="176645"/>
                      <a:pt x="9754" y="189115"/>
                    </a:cubicBezTo>
                    <a:cubicBezTo>
                      <a:pt x="6983" y="188422"/>
                      <a:pt x="3519" y="188422"/>
                      <a:pt x="748" y="187729"/>
                    </a:cubicBezTo>
                    <a:cubicBezTo>
                      <a:pt x="748" y="176645"/>
                      <a:pt x="-1330" y="164869"/>
                      <a:pt x="1441" y="154478"/>
                    </a:cubicBezTo>
                    <a:cubicBezTo>
                      <a:pt x="9754" y="117764"/>
                      <a:pt x="33999" y="92133"/>
                      <a:pt x="63094" y="69966"/>
                    </a:cubicBezTo>
                    <a:cubicBezTo>
                      <a:pt x="89417" y="48491"/>
                      <a:pt x="116434" y="25631"/>
                      <a:pt x="1482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D5D388B5-F109-487E-BA47-D3F75D2AFC4C}"/>
                  </a:ext>
                </a:extLst>
              </p:cNvPr>
              <p:cNvSpPr/>
              <p:nvPr/>
            </p:nvSpPr>
            <p:spPr>
              <a:xfrm>
                <a:off x="6095566" y="3400333"/>
                <a:ext cx="101555" cy="137099"/>
              </a:xfrm>
              <a:custGeom>
                <a:avLst/>
                <a:gdLst>
                  <a:gd name="connsiteX0" fmla="*/ 6880 w 138545"/>
                  <a:gd name="connsiteY0" fmla="*/ 0 h 187036"/>
                  <a:gd name="connsiteX1" fmla="*/ 86544 w 138545"/>
                  <a:gd name="connsiteY1" fmla="*/ 65809 h 187036"/>
                  <a:gd name="connsiteX2" fmla="*/ 144041 w 138545"/>
                  <a:gd name="connsiteY2" fmla="*/ 155171 h 187036"/>
                  <a:gd name="connsiteX3" fmla="*/ 140577 w 138545"/>
                  <a:gd name="connsiteY3" fmla="*/ 187036 h 187036"/>
                  <a:gd name="connsiteX4" fmla="*/ 86544 w 138545"/>
                  <a:gd name="connsiteY4" fmla="*/ 105295 h 187036"/>
                  <a:gd name="connsiteX5" fmla="*/ 34590 w 138545"/>
                  <a:gd name="connsiteY5" fmla="*/ 75507 h 187036"/>
                  <a:gd name="connsiteX6" fmla="*/ 1339 w 138545"/>
                  <a:gd name="connsiteY6" fmla="*/ 29787 h 187036"/>
                  <a:gd name="connsiteX7" fmla="*/ 6880 w 138545"/>
                  <a:gd name="connsiteY7" fmla="*/ 0 h 187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8545" h="187036">
                    <a:moveTo>
                      <a:pt x="6880" y="0"/>
                    </a:moveTo>
                    <a:cubicBezTo>
                      <a:pt x="35282" y="23553"/>
                      <a:pt x="60913" y="44335"/>
                      <a:pt x="86544" y="65809"/>
                    </a:cubicBezTo>
                    <a:cubicBezTo>
                      <a:pt x="115639" y="89362"/>
                      <a:pt x="139884" y="115686"/>
                      <a:pt x="144041" y="155171"/>
                    </a:cubicBezTo>
                    <a:cubicBezTo>
                      <a:pt x="145426" y="166255"/>
                      <a:pt x="141962" y="178031"/>
                      <a:pt x="140577" y="187036"/>
                    </a:cubicBezTo>
                    <a:cubicBezTo>
                      <a:pt x="122566" y="159327"/>
                      <a:pt x="108019" y="129540"/>
                      <a:pt x="86544" y="105295"/>
                    </a:cubicBezTo>
                    <a:cubicBezTo>
                      <a:pt x="74075" y="90747"/>
                      <a:pt x="53293" y="79664"/>
                      <a:pt x="34590" y="75507"/>
                    </a:cubicBezTo>
                    <a:cubicBezTo>
                      <a:pt x="7573" y="69273"/>
                      <a:pt x="-4203" y="57496"/>
                      <a:pt x="1339" y="29787"/>
                    </a:cubicBezTo>
                    <a:cubicBezTo>
                      <a:pt x="4110" y="19396"/>
                      <a:pt x="5495" y="9006"/>
                      <a:pt x="688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57390909-0D93-4E57-A1C4-585860B96360}"/>
                  </a:ext>
                </a:extLst>
              </p:cNvPr>
              <p:cNvSpPr/>
              <p:nvPr/>
            </p:nvSpPr>
            <p:spPr>
              <a:xfrm>
                <a:off x="5982806" y="3327527"/>
                <a:ext cx="101555" cy="50778"/>
              </a:xfrm>
              <a:custGeom>
                <a:avLst/>
                <a:gdLst>
                  <a:gd name="connsiteX0" fmla="*/ 0 w 138545"/>
                  <a:gd name="connsiteY0" fmla="*/ 10655 h 69272"/>
                  <a:gd name="connsiteX1" fmla="*/ 10391 w 138545"/>
                  <a:gd name="connsiteY1" fmla="*/ 7192 h 69272"/>
                  <a:gd name="connsiteX2" fmla="*/ 121227 w 138545"/>
                  <a:gd name="connsiteY2" fmla="*/ 1650 h 69272"/>
                  <a:gd name="connsiteX3" fmla="*/ 138546 w 138545"/>
                  <a:gd name="connsiteY3" fmla="*/ 21739 h 69272"/>
                  <a:gd name="connsiteX4" fmla="*/ 50569 w 138545"/>
                  <a:gd name="connsiteY4" fmla="*/ 64688 h 69272"/>
                  <a:gd name="connsiteX5" fmla="*/ 0 w 138545"/>
                  <a:gd name="connsiteY5" fmla="*/ 10655 h 6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8545" h="69272">
                    <a:moveTo>
                      <a:pt x="0" y="10655"/>
                    </a:moveTo>
                    <a:cubicBezTo>
                      <a:pt x="5542" y="8577"/>
                      <a:pt x="8313" y="6499"/>
                      <a:pt x="10391" y="7192"/>
                    </a:cubicBezTo>
                    <a:cubicBezTo>
                      <a:pt x="47798" y="17583"/>
                      <a:pt x="84513" y="16890"/>
                      <a:pt x="121227" y="1650"/>
                    </a:cubicBezTo>
                    <a:cubicBezTo>
                      <a:pt x="135774" y="-4585"/>
                      <a:pt x="142009" y="7885"/>
                      <a:pt x="138546" y="21739"/>
                    </a:cubicBezTo>
                    <a:cubicBezTo>
                      <a:pt x="130233" y="57068"/>
                      <a:pt x="82435" y="81313"/>
                      <a:pt x="50569" y="64688"/>
                    </a:cubicBezTo>
                    <a:cubicBezTo>
                      <a:pt x="28402" y="52912"/>
                      <a:pt x="1385" y="43213"/>
                      <a:pt x="0" y="10655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87E8D007-59CC-4562-AD9B-C63A3B33E1D7}"/>
                  </a:ext>
                </a:extLst>
              </p:cNvPr>
              <p:cNvSpPr/>
              <p:nvPr/>
            </p:nvSpPr>
            <p:spPr>
              <a:xfrm>
                <a:off x="5991437" y="3461424"/>
                <a:ext cx="91400" cy="45699"/>
              </a:xfrm>
              <a:custGeom>
                <a:avLst/>
                <a:gdLst>
                  <a:gd name="connsiteX0" fmla="*/ 62345 w 124690"/>
                  <a:gd name="connsiteY0" fmla="*/ 62822 h 62345"/>
                  <a:gd name="connsiteX1" fmla="*/ 13855 w 124690"/>
                  <a:gd name="connsiteY1" fmla="*/ 45504 h 62345"/>
                  <a:gd name="connsiteX2" fmla="*/ 0 w 124690"/>
                  <a:gd name="connsiteY2" fmla="*/ 12253 h 62345"/>
                  <a:gd name="connsiteX3" fmla="*/ 29095 w 124690"/>
                  <a:gd name="connsiteY3" fmla="*/ 3940 h 62345"/>
                  <a:gd name="connsiteX4" fmla="*/ 109451 w 124690"/>
                  <a:gd name="connsiteY4" fmla="*/ 1169 h 62345"/>
                  <a:gd name="connsiteX5" fmla="*/ 128155 w 124690"/>
                  <a:gd name="connsiteY5" fmla="*/ 3247 h 62345"/>
                  <a:gd name="connsiteX6" fmla="*/ 128847 w 124690"/>
                  <a:gd name="connsiteY6" fmla="*/ 21951 h 62345"/>
                  <a:gd name="connsiteX7" fmla="*/ 62345 w 124690"/>
                  <a:gd name="connsiteY7" fmla="*/ 62822 h 623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4690" h="62345">
                    <a:moveTo>
                      <a:pt x="62345" y="62822"/>
                    </a:moveTo>
                    <a:cubicBezTo>
                      <a:pt x="51262" y="59358"/>
                      <a:pt x="30480" y="55202"/>
                      <a:pt x="13855" y="45504"/>
                    </a:cubicBezTo>
                    <a:cubicBezTo>
                      <a:pt x="5542" y="40654"/>
                      <a:pt x="4156" y="23336"/>
                      <a:pt x="0" y="12253"/>
                    </a:cubicBezTo>
                    <a:cubicBezTo>
                      <a:pt x="9698" y="9482"/>
                      <a:pt x="20782" y="1169"/>
                      <a:pt x="29095" y="3940"/>
                    </a:cubicBezTo>
                    <a:cubicBezTo>
                      <a:pt x="56804" y="12253"/>
                      <a:pt x="82435" y="13638"/>
                      <a:pt x="109451" y="1169"/>
                    </a:cubicBezTo>
                    <a:cubicBezTo>
                      <a:pt x="114300" y="-909"/>
                      <a:pt x="124691" y="-216"/>
                      <a:pt x="128155" y="3247"/>
                    </a:cubicBezTo>
                    <a:cubicBezTo>
                      <a:pt x="131618" y="6711"/>
                      <a:pt x="131618" y="16409"/>
                      <a:pt x="128847" y="21951"/>
                    </a:cubicBezTo>
                    <a:cubicBezTo>
                      <a:pt x="117764" y="46196"/>
                      <a:pt x="99753" y="61436"/>
                      <a:pt x="62345" y="62822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DEE580F4-40A1-4416-927B-3EBD459A104C}"/>
                  </a:ext>
                </a:extLst>
              </p:cNvPr>
              <p:cNvSpPr/>
              <p:nvPr/>
            </p:nvSpPr>
            <p:spPr>
              <a:xfrm>
                <a:off x="5983821" y="3513466"/>
                <a:ext cx="96477" cy="55855"/>
              </a:xfrm>
              <a:custGeom>
                <a:avLst/>
                <a:gdLst>
                  <a:gd name="connsiteX0" fmla="*/ 85205 w 131618"/>
                  <a:gd name="connsiteY0" fmla="*/ 82571 h 76200"/>
                  <a:gd name="connsiteX1" fmla="*/ 0 w 131618"/>
                  <a:gd name="connsiteY1" fmla="*/ 15376 h 76200"/>
                  <a:gd name="connsiteX2" fmla="*/ 12469 w 131618"/>
                  <a:gd name="connsiteY2" fmla="*/ 829 h 76200"/>
                  <a:gd name="connsiteX3" fmla="*/ 27016 w 131618"/>
                  <a:gd name="connsiteY3" fmla="*/ 4293 h 76200"/>
                  <a:gd name="connsiteX4" fmla="*/ 113607 w 131618"/>
                  <a:gd name="connsiteY4" fmla="*/ 25767 h 76200"/>
                  <a:gd name="connsiteX5" fmla="*/ 131618 w 131618"/>
                  <a:gd name="connsiteY5" fmla="*/ 33387 h 76200"/>
                  <a:gd name="connsiteX6" fmla="*/ 126769 w 131618"/>
                  <a:gd name="connsiteY6" fmla="*/ 52091 h 76200"/>
                  <a:gd name="connsiteX7" fmla="*/ 85205 w 131618"/>
                  <a:gd name="connsiteY7" fmla="*/ 82571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1618" h="76200">
                    <a:moveTo>
                      <a:pt x="85205" y="82571"/>
                    </a:moveTo>
                    <a:cubicBezTo>
                      <a:pt x="47105" y="82571"/>
                      <a:pt x="693" y="41700"/>
                      <a:pt x="0" y="15376"/>
                    </a:cubicBezTo>
                    <a:cubicBezTo>
                      <a:pt x="0" y="10527"/>
                      <a:pt x="6927" y="3600"/>
                      <a:pt x="12469" y="829"/>
                    </a:cubicBezTo>
                    <a:cubicBezTo>
                      <a:pt x="15933" y="-1249"/>
                      <a:pt x="24245" y="829"/>
                      <a:pt x="27016" y="4293"/>
                    </a:cubicBezTo>
                    <a:cubicBezTo>
                      <a:pt x="51262" y="32695"/>
                      <a:pt x="81049" y="32695"/>
                      <a:pt x="113607" y="25767"/>
                    </a:cubicBezTo>
                    <a:cubicBezTo>
                      <a:pt x="119149" y="24382"/>
                      <a:pt x="128847" y="28538"/>
                      <a:pt x="131618" y="33387"/>
                    </a:cubicBezTo>
                    <a:cubicBezTo>
                      <a:pt x="133696" y="38237"/>
                      <a:pt x="131618" y="48627"/>
                      <a:pt x="126769" y="52091"/>
                    </a:cubicBezTo>
                    <a:cubicBezTo>
                      <a:pt x="111529" y="64560"/>
                      <a:pt x="94211" y="75644"/>
                      <a:pt x="85205" y="82571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14B0AEC-9317-4EC7-A360-251F36103FA7}"/>
                  </a:ext>
                </a:extLst>
              </p:cNvPr>
              <p:cNvSpPr/>
              <p:nvPr/>
            </p:nvSpPr>
            <p:spPr>
              <a:xfrm>
                <a:off x="5983821" y="3396260"/>
                <a:ext cx="101555" cy="50778"/>
              </a:xfrm>
              <a:custGeom>
                <a:avLst/>
                <a:gdLst>
                  <a:gd name="connsiteX0" fmla="*/ 0 w 138545"/>
                  <a:gd name="connsiteY0" fmla="*/ 4863 h 69272"/>
                  <a:gd name="connsiteX1" fmla="*/ 12469 w 138545"/>
                  <a:gd name="connsiteY1" fmla="*/ 3478 h 69272"/>
                  <a:gd name="connsiteX2" fmla="*/ 118456 w 138545"/>
                  <a:gd name="connsiteY2" fmla="*/ 707 h 69272"/>
                  <a:gd name="connsiteX3" fmla="*/ 137160 w 138545"/>
                  <a:gd name="connsiteY3" fmla="*/ 5556 h 69272"/>
                  <a:gd name="connsiteX4" fmla="*/ 135775 w 138545"/>
                  <a:gd name="connsiteY4" fmla="*/ 24952 h 69272"/>
                  <a:gd name="connsiteX5" fmla="*/ 67195 w 138545"/>
                  <a:gd name="connsiteY5" fmla="*/ 69287 h 69272"/>
                  <a:gd name="connsiteX6" fmla="*/ 0 w 138545"/>
                  <a:gd name="connsiteY6" fmla="*/ 4863 h 6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8545" h="69272">
                    <a:moveTo>
                      <a:pt x="0" y="4863"/>
                    </a:moveTo>
                    <a:cubicBezTo>
                      <a:pt x="5542" y="4170"/>
                      <a:pt x="9005" y="2785"/>
                      <a:pt x="12469" y="3478"/>
                    </a:cubicBezTo>
                    <a:cubicBezTo>
                      <a:pt x="48491" y="15947"/>
                      <a:pt x="83127" y="15947"/>
                      <a:pt x="118456" y="707"/>
                    </a:cubicBezTo>
                    <a:cubicBezTo>
                      <a:pt x="123306" y="-1372"/>
                      <a:pt x="134389" y="1399"/>
                      <a:pt x="137160" y="5556"/>
                    </a:cubicBezTo>
                    <a:cubicBezTo>
                      <a:pt x="139931" y="9712"/>
                      <a:pt x="138545" y="19410"/>
                      <a:pt x="135775" y="24952"/>
                    </a:cubicBezTo>
                    <a:cubicBezTo>
                      <a:pt x="125384" y="46427"/>
                      <a:pt x="85205" y="72058"/>
                      <a:pt x="67195" y="69287"/>
                    </a:cubicBezTo>
                    <a:cubicBezTo>
                      <a:pt x="44335" y="66516"/>
                      <a:pt x="5542" y="30494"/>
                      <a:pt x="0" y="4863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7F8A4CA-44DD-4FBC-AC1A-C56EF761A565}"/>
                  </a:ext>
                </a:extLst>
              </p:cNvPr>
              <p:cNvSpPr/>
              <p:nvPr/>
            </p:nvSpPr>
            <p:spPr>
              <a:xfrm>
                <a:off x="5992541" y="3573991"/>
                <a:ext cx="76166" cy="55855"/>
              </a:xfrm>
              <a:custGeom>
                <a:avLst/>
                <a:gdLst>
                  <a:gd name="connsiteX0" fmla="*/ 1266 w 103909"/>
                  <a:gd name="connsiteY0" fmla="*/ 0 h 76200"/>
                  <a:gd name="connsiteX1" fmla="*/ 39366 w 103909"/>
                  <a:gd name="connsiteY1" fmla="*/ 18704 h 76200"/>
                  <a:gd name="connsiteX2" fmla="*/ 83008 w 103909"/>
                  <a:gd name="connsiteY2" fmla="*/ 29094 h 76200"/>
                  <a:gd name="connsiteX3" fmla="*/ 110717 w 103909"/>
                  <a:gd name="connsiteY3" fmla="*/ 39485 h 76200"/>
                  <a:gd name="connsiteX4" fmla="*/ 95477 w 103909"/>
                  <a:gd name="connsiteY4" fmla="*/ 67887 h 76200"/>
                  <a:gd name="connsiteX5" fmla="*/ 36595 w 103909"/>
                  <a:gd name="connsiteY5" fmla="*/ 68580 h 76200"/>
                  <a:gd name="connsiteX6" fmla="*/ 1266 w 103909"/>
                  <a:gd name="connsiteY6" fmla="*/ 0 h 76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909" h="76200">
                    <a:moveTo>
                      <a:pt x="1266" y="0"/>
                    </a:moveTo>
                    <a:cubicBezTo>
                      <a:pt x="15814" y="7620"/>
                      <a:pt x="26897" y="14547"/>
                      <a:pt x="39366" y="18704"/>
                    </a:cubicBezTo>
                    <a:cubicBezTo>
                      <a:pt x="53221" y="23553"/>
                      <a:pt x="68461" y="24938"/>
                      <a:pt x="83008" y="29094"/>
                    </a:cubicBezTo>
                    <a:cubicBezTo>
                      <a:pt x="92706" y="31865"/>
                      <a:pt x="101712" y="36022"/>
                      <a:pt x="110717" y="39485"/>
                    </a:cubicBezTo>
                    <a:cubicBezTo>
                      <a:pt x="105868" y="49184"/>
                      <a:pt x="103097" y="60960"/>
                      <a:pt x="95477" y="67887"/>
                    </a:cubicBezTo>
                    <a:cubicBezTo>
                      <a:pt x="76774" y="85898"/>
                      <a:pt x="55992" y="87284"/>
                      <a:pt x="36595" y="68580"/>
                    </a:cubicBezTo>
                    <a:cubicBezTo>
                      <a:pt x="17199" y="51955"/>
                      <a:pt x="-5661" y="36714"/>
                      <a:pt x="126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5F02C42-A0ED-463B-BE53-461F61D167CF}"/>
                  </a:ext>
                </a:extLst>
              </p:cNvPr>
              <p:cNvSpPr/>
              <p:nvPr/>
            </p:nvSpPr>
            <p:spPr>
              <a:xfrm>
                <a:off x="5995046" y="3627308"/>
                <a:ext cx="76166" cy="50778"/>
              </a:xfrm>
              <a:custGeom>
                <a:avLst/>
                <a:gdLst>
                  <a:gd name="connsiteX0" fmla="*/ 1312 w 103909"/>
                  <a:gd name="connsiteY0" fmla="*/ 0 h 69272"/>
                  <a:gd name="connsiteX1" fmla="*/ 30407 w 103909"/>
                  <a:gd name="connsiteY1" fmla="*/ 17318 h 69272"/>
                  <a:gd name="connsiteX2" fmla="*/ 84439 w 103909"/>
                  <a:gd name="connsiteY2" fmla="*/ 26324 h 69272"/>
                  <a:gd name="connsiteX3" fmla="*/ 102450 w 103909"/>
                  <a:gd name="connsiteY3" fmla="*/ 29094 h 69272"/>
                  <a:gd name="connsiteX4" fmla="*/ 103143 w 103909"/>
                  <a:gd name="connsiteY4" fmla="*/ 47798 h 69272"/>
                  <a:gd name="connsiteX5" fmla="*/ 60194 w 103909"/>
                  <a:gd name="connsiteY5" fmla="*/ 73429 h 69272"/>
                  <a:gd name="connsiteX6" fmla="*/ 1312 w 103909"/>
                  <a:gd name="connsiteY6" fmla="*/ 0 h 69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3909" h="69272">
                    <a:moveTo>
                      <a:pt x="1312" y="0"/>
                    </a:moveTo>
                    <a:cubicBezTo>
                      <a:pt x="12396" y="6235"/>
                      <a:pt x="22094" y="11084"/>
                      <a:pt x="30407" y="17318"/>
                    </a:cubicBezTo>
                    <a:cubicBezTo>
                      <a:pt x="47032" y="29787"/>
                      <a:pt x="62965" y="37407"/>
                      <a:pt x="84439" y="26324"/>
                    </a:cubicBezTo>
                    <a:cubicBezTo>
                      <a:pt x="89288" y="24245"/>
                      <a:pt x="99679" y="25631"/>
                      <a:pt x="102450" y="29094"/>
                    </a:cubicBezTo>
                    <a:cubicBezTo>
                      <a:pt x="105914" y="33251"/>
                      <a:pt x="105914" y="45027"/>
                      <a:pt x="103143" y="47798"/>
                    </a:cubicBezTo>
                    <a:cubicBezTo>
                      <a:pt x="89981" y="58189"/>
                      <a:pt x="75434" y="72044"/>
                      <a:pt x="60194" y="73429"/>
                    </a:cubicBezTo>
                    <a:cubicBezTo>
                      <a:pt x="25558" y="76893"/>
                      <a:pt x="-7001" y="36714"/>
                      <a:pt x="131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156193BF-1267-4684-A14B-3A7C348DA4D1}"/>
                  </a:ext>
                </a:extLst>
              </p:cNvPr>
              <p:cNvSpPr/>
              <p:nvPr/>
            </p:nvSpPr>
            <p:spPr>
              <a:xfrm>
                <a:off x="5979758" y="3694340"/>
                <a:ext cx="86322" cy="40622"/>
              </a:xfrm>
              <a:custGeom>
                <a:avLst/>
                <a:gdLst>
                  <a:gd name="connsiteX0" fmla="*/ 0 w 117763"/>
                  <a:gd name="connsiteY0" fmla="*/ 1377 h 55418"/>
                  <a:gd name="connsiteX1" fmla="*/ 119842 w 117763"/>
                  <a:gd name="connsiteY1" fmla="*/ 21466 h 55418"/>
                  <a:gd name="connsiteX2" fmla="*/ 65809 w 117763"/>
                  <a:gd name="connsiteY2" fmla="*/ 56795 h 55418"/>
                  <a:gd name="connsiteX3" fmla="*/ 0 w 117763"/>
                  <a:gd name="connsiteY3" fmla="*/ 1377 h 55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7763" h="55418">
                    <a:moveTo>
                      <a:pt x="0" y="1377"/>
                    </a:moveTo>
                    <a:cubicBezTo>
                      <a:pt x="46413" y="-2779"/>
                      <a:pt x="83127" y="2070"/>
                      <a:pt x="119842" y="21466"/>
                    </a:cubicBezTo>
                    <a:cubicBezTo>
                      <a:pt x="106680" y="45019"/>
                      <a:pt x="85898" y="57488"/>
                      <a:pt x="65809" y="56795"/>
                    </a:cubicBezTo>
                    <a:cubicBezTo>
                      <a:pt x="34636" y="56795"/>
                      <a:pt x="22860" y="27008"/>
                      <a:pt x="0" y="1377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691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64641CA-B8C7-4E35-A3C4-83BBEB3B3C30}"/>
                </a:ext>
              </a:extLst>
            </p:cNvPr>
            <p:cNvSpPr/>
            <p:nvPr/>
          </p:nvSpPr>
          <p:spPr>
            <a:xfrm>
              <a:off x="6231550" y="3991246"/>
              <a:ext cx="488036" cy="2503465"/>
            </a:xfrm>
            <a:custGeom>
              <a:avLst/>
              <a:gdLst>
                <a:gd name="connsiteX0" fmla="*/ 422026 w 488036"/>
                <a:gd name="connsiteY0" fmla="*/ 2479092 h 2503465"/>
                <a:gd name="connsiteX1" fmla="*/ 448430 w 488036"/>
                <a:gd name="connsiteY1" fmla="*/ 2482138 h 2503465"/>
                <a:gd name="connsiteX2" fmla="*/ 458077 w 488036"/>
                <a:gd name="connsiteY2" fmla="*/ 2494325 h 2503465"/>
                <a:gd name="connsiteX3" fmla="*/ 442845 w 488036"/>
                <a:gd name="connsiteY3" fmla="*/ 2503465 h 2503465"/>
                <a:gd name="connsiteX4" fmla="*/ 417455 w 488036"/>
                <a:gd name="connsiteY4" fmla="*/ 2489755 h 2503465"/>
                <a:gd name="connsiteX5" fmla="*/ 422026 w 488036"/>
                <a:gd name="connsiteY5" fmla="*/ 2479092 h 2503465"/>
                <a:gd name="connsiteX6" fmla="*/ 374802 w 488036"/>
                <a:gd name="connsiteY6" fmla="*/ 2423236 h 2503465"/>
                <a:gd name="connsiteX7" fmla="*/ 394605 w 488036"/>
                <a:gd name="connsiteY7" fmla="*/ 2447102 h 2503465"/>
                <a:gd name="connsiteX8" fmla="*/ 402222 w 488036"/>
                <a:gd name="connsiteY8" fmla="*/ 2427807 h 2503465"/>
                <a:gd name="connsiteX9" fmla="*/ 424056 w 488036"/>
                <a:gd name="connsiteY9" fmla="*/ 2431360 h 2503465"/>
                <a:gd name="connsiteX10" fmla="*/ 488036 w 488036"/>
                <a:gd name="connsiteY10" fmla="*/ 2471475 h 2503465"/>
                <a:gd name="connsiteX11" fmla="*/ 483973 w 488036"/>
                <a:gd name="connsiteY11" fmla="*/ 2478584 h 2503465"/>
                <a:gd name="connsiteX12" fmla="*/ 452491 w 488036"/>
                <a:gd name="connsiteY12" fmla="*/ 2460304 h 2503465"/>
                <a:gd name="connsiteX13" fmla="*/ 416947 w 488036"/>
                <a:gd name="connsiteY13" fmla="*/ 2464874 h 2503465"/>
                <a:gd name="connsiteX14" fmla="*/ 374294 w 488036"/>
                <a:gd name="connsiteY14" fmla="*/ 2469444 h 2503465"/>
                <a:gd name="connsiteX15" fmla="*/ 357538 w 488036"/>
                <a:gd name="connsiteY15" fmla="*/ 2460812 h 2503465"/>
                <a:gd name="connsiteX16" fmla="*/ 317423 w 488036"/>
                <a:gd name="connsiteY16" fmla="*/ 2475537 h 2503465"/>
                <a:gd name="connsiteX17" fmla="*/ 312346 w 488036"/>
                <a:gd name="connsiteY17" fmla="*/ 2462335 h 2503465"/>
                <a:gd name="connsiteX18" fmla="*/ 343320 w 488036"/>
                <a:gd name="connsiteY18" fmla="*/ 2434407 h 2503465"/>
                <a:gd name="connsiteX19" fmla="*/ 374802 w 488036"/>
                <a:gd name="connsiteY19" fmla="*/ 2423236 h 2503465"/>
                <a:gd name="connsiteX20" fmla="*/ 335195 w 488036"/>
                <a:gd name="connsiteY20" fmla="*/ 2341485 h 2503465"/>
                <a:gd name="connsiteX21" fmla="*/ 351952 w 488036"/>
                <a:gd name="connsiteY21" fmla="*/ 2357226 h 2503465"/>
                <a:gd name="connsiteX22" fmla="*/ 359568 w 488036"/>
                <a:gd name="connsiteY22" fmla="*/ 2393786 h 2503465"/>
                <a:gd name="connsiteX23" fmla="*/ 354998 w 488036"/>
                <a:gd name="connsiteY23" fmla="*/ 2412574 h 2503465"/>
                <a:gd name="connsiteX24" fmla="*/ 335703 w 488036"/>
                <a:gd name="connsiteY24" fmla="*/ 2415621 h 2503465"/>
                <a:gd name="connsiteX25" fmla="*/ 325040 w 488036"/>
                <a:gd name="connsiteY25" fmla="*/ 2401403 h 2503465"/>
                <a:gd name="connsiteX26" fmla="*/ 310314 w 488036"/>
                <a:gd name="connsiteY26" fmla="*/ 2348086 h 2503465"/>
                <a:gd name="connsiteX27" fmla="*/ 335195 w 488036"/>
                <a:gd name="connsiteY27" fmla="*/ 2341485 h 2503465"/>
                <a:gd name="connsiteX28" fmla="*/ 212822 w 488036"/>
                <a:gd name="connsiteY28" fmla="*/ 2322189 h 2503465"/>
                <a:gd name="connsiteX29" fmla="*/ 280357 w 488036"/>
                <a:gd name="connsiteY29" fmla="*/ 2328283 h 2503465"/>
                <a:gd name="connsiteX30" fmla="*/ 286958 w 488036"/>
                <a:gd name="connsiteY30" fmla="*/ 2333868 h 2503465"/>
                <a:gd name="connsiteX31" fmla="*/ 302700 w 488036"/>
                <a:gd name="connsiteY31" fmla="*/ 2374490 h 2503465"/>
                <a:gd name="connsiteX32" fmla="*/ 302192 w 488036"/>
                <a:gd name="connsiteY32" fmla="*/ 2395817 h 2503465"/>
                <a:gd name="connsiteX33" fmla="*/ 284420 w 488036"/>
                <a:gd name="connsiteY33" fmla="*/ 2388709 h 2503465"/>
                <a:gd name="connsiteX34" fmla="*/ 244813 w 488036"/>
                <a:gd name="connsiteY34" fmla="*/ 2346563 h 2503465"/>
                <a:gd name="connsiteX35" fmla="*/ 238211 w 488036"/>
                <a:gd name="connsiteY35" fmla="*/ 2352656 h 2503465"/>
                <a:gd name="connsiteX36" fmla="*/ 292544 w 488036"/>
                <a:gd name="connsiteY36" fmla="*/ 2410035 h 2503465"/>
                <a:gd name="connsiteX37" fmla="*/ 297114 w 488036"/>
                <a:gd name="connsiteY37" fmla="*/ 2448118 h 2503465"/>
                <a:gd name="connsiteX38" fmla="*/ 227548 w 488036"/>
                <a:gd name="connsiteY38" fmla="*/ 2392770 h 2503465"/>
                <a:gd name="connsiteX39" fmla="*/ 222978 w 488036"/>
                <a:gd name="connsiteY39" fmla="*/ 2378553 h 2503465"/>
                <a:gd name="connsiteX40" fmla="*/ 212822 w 488036"/>
                <a:gd name="connsiteY40" fmla="*/ 2322189 h 2503465"/>
                <a:gd name="connsiteX41" fmla="*/ 305237 w 488036"/>
                <a:gd name="connsiteY41" fmla="*/ 2262272 h 2503465"/>
                <a:gd name="connsiteX42" fmla="*/ 318946 w 488036"/>
                <a:gd name="connsiteY42" fmla="*/ 2269889 h 2503465"/>
                <a:gd name="connsiteX43" fmla="*/ 336719 w 488036"/>
                <a:gd name="connsiteY43" fmla="*/ 2305941 h 2503465"/>
                <a:gd name="connsiteX44" fmla="*/ 333672 w 488036"/>
                <a:gd name="connsiteY44" fmla="*/ 2321682 h 2503465"/>
                <a:gd name="connsiteX45" fmla="*/ 313869 w 488036"/>
                <a:gd name="connsiteY45" fmla="*/ 2323205 h 2503465"/>
                <a:gd name="connsiteX46" fmla="*/ 293558 w 488036"/>
                <a:gd name="connsiteY46" fmla="*/ 2284614 h 2503465"/>
                <a:gd name="connsiteX47" fmla="*/ 295081 w 488036"/>
                <a:gd name="connsiteY47" fmla="*/ 2274966 h 2503465"/>
                <a:gd name="connsiteX48" fmla="*/ 305237 w 488036"/>
                <a:gd name="connsiteY48" fmla="*/ 2262272 h 2503465"/>
                <a:gd name="connsiteX49" fmla="*/ 167630 w 488036"/>
                <a:gd name="connsiteY49" fmla="*/ 2194737 h 2503465"/>
                <a:gd name="connsiteX50" fmla="*/ 300159 w 488036"/>
                <a:gd name="connsiteY50" fmla="*/ 2223681 h 2503465"/>
                <a:gd name="connsiteX51" fmla="*/ 267154 w 488036"/>
                <a:gd name="connsiteY51" fmla="*/ 2306956 h 2503465"/>
                <a:gd name="connsiteX52" fmla="*/ 238210 w 488036"/>
                <a:gd name="connsiteY52" fmla="*/ 2312542 h 2503465"/>
                <a:gd name="connsiteX53" fmla="*/ 229579 w 488036"/>
                <a:gd name="connsiteY53" fmla="*/ 2287660 h 2503465"/>
                <a:gd name="connsiteX54" fmla="*/ 231102 w 488036"/>
                <a:gd name="connsiteY54" fmla="*/ 2282075 h 2503465"/>
                <a:gd name="connsiteX55" fmla="*/ 195557 w 488036"/>
                <a:gd name="connsiteY55" fmla="*/ 2240945 h 2503465"/>
                <a:gd name="connsiteX56" fmla="*/ 203174 w 488036"/>
                <a:gd name="connsiteY56" fmla="*/ 2258717 h 2503465"/>
                <a:gd name="connsiteX57" fmla="*/ 205713 w 488036"/>
                <a:gd name="connsiteY57" fmla="*/ 2302894 h 2503465"/>
                <a:gd name="connsiteX58" fmla="*/ 173215 w 488036"/>
                <a:gd name="connsiteY58" fmla="*/ 2312542 h 2503465"/>
                <a:gd name="connsiteX59" fmla="*/ 129547 w 488036"/>
                <a:gd name="connsiteY59" fmla="*/ 2288676 h 2503465"/>
                <a:gd name="connsiteX60" fmla="*/ 121422 w 488036"/>
                <a:gd name="connsiteY60" fmla="*/ 2274458 h 2503465"/>
                <a:gd name="connsiteX61" fmla="*/ 137164 w 488036"/>
                <a:gd name="connsiteY61" fmla="*/ 2249069 h 2503465"/>
                <a:gd name="connsiteX62" fmla="*/ 167630 w 488036"/>
                <a:gd name="connsiteY62" fmla="*/ 2194737 h 2503465"/>
                <a:gd name="connsiteX63" fmla="*/ 113807 w 488036"/>
                <a:gd name="connsiteY63" fmla="*/ 2150054 h 2503465"/>
                <a:gd name="connsiteX64" fmla="*/ 130056 w 488036"/>
                <a:gd name="connsiteY64" fmla="*/ 2186614 h 2503465"/>
                <a:gd name="connsiteX65" fmla="*/ 134626 w 488036"/>
                <a:gd name="connsiteY65" fmla="*/ 2231806 h 2503465"/>
                <a:gd name="connsiteX66" fmla="*/ 71153 w 488036"/>
                <a:gd name="connsiteY66" fmla="*/ 2223682 h 2503465"/>
                <a:gd name="connsiteX67" fmla="*/ 65060 w 488036"/>
                <a:gd name="connsiteY67" fmla="*/ 2211495 h 2503465"/>
                <a:gd name="connsiteX68" fmla="*/ 57951 w 488036"/>
                <a:gd name="connsiteY68" fmla="*/ 2170365 h 2503465"/>
                <a:gd name="connsiteX69" fmla="*/ 113807 w 488036"/>
                <a:gd name="connsiteY69" fmla="*/ 2150054 h 2503465"/>
                <a:gd name="connsiteX70" fmla="*/ 166463 w 488036"/>
                <a:gd name="connsiteY70" fmla="*/ 1228776 h 2503465"/>
                <a:gd name="connsiteX71" fmla="*/ 234656 w 488036"/>
                <a:gd name="connsiteY71" fmla="*/ 1258910 h 2503465"/>
                <a:gd name="connsiteX72" fmla="*/ 234656 w 488036"/>
                <a:gd name="connsiteY72" fmla="*/ 1274650 h 2503465"/>
                <a:gd name="connsiteX73" fmla="*/ 219931 w 488036"/>
                <a:gd name="connsiteY73" fmla="*/ 1321366 h 2503465"/>
                <a:gd name="connsiteX74" fmla="*/ 214852 w 488036"/>
                <a:gd name="connsiteY74" fmla="*/ 1548849 h 2503465"/>
                <a:gd name="connsiteX75" fmla="*/ 199619 w 488036"/>
                <a:gd name="connsiteY75" fmla="*/ 1891597 h 2503465"/>
                <a:gd name="connsiteX76" fmla="*/ 187433 w 488036"/>
                <a:gd name="connsiteY76" fmla="*/ 2089122 h 2503465"/>
                <a:gd name="connsiteX77" fmla="*/ 111266 w 488036"/>
                <a:gd name="connsiteY77" fmla="*/ 2138884 h 2503465"/>
                <a:gd name="connsiteX78" fmla="*/ 124976 w 488036"/>
                <a:gd name="connsiteY78" fmla="*/ 2119081 h 2503465"/>
                <a:gd name="connsiteX79" fmla="*/ 159505 w 488036"/>
                <a:gd name="connsiteY79" fmla="*/ 2045453 h 2503465"/>
                <a:gd name="connsiteX80" fmla="*/ 175754 w 488036"/>
                <a:gd name="connsiteY80" fmla="*/ 1653451 h 2503465"/>
                <a:gd name="connsiteX81" fmla="*/ 183878 w 488036"/>
                <a:gd name="connsiteY81" fmla="*/ 1334060 h 2503465"/>
                <a:gd name="connsiteX82" fmla="*/ 160013 w 488036"/>
                <a:gd name="connsiteY82" fmla="*/ 1261448 h 2503465"/>
                <a:gd name="connsiteX83" fmla="*/ 142748 w 488036"/>
                <a:gd name="connsiteY83" fmla="*/ 1229966 h 2503465"/>
                <a:gd name="connsiteX84" fmla="*/ 166463 w 488036"/>
                <a:gd name="connsiteY84" fmla="*/ 1228776 h 2503465"/>
                <a:gd name="connsiteX85" fmla="*/ 310823 w 488036"/>
                <a:gd name="connsiteY85" fmla="*/ 1132981 h 2503465"/>
                <a:gd name="connsiteX86" fmla="*/ 340781 w 488036"/>
                <a:gd name="connsiteY86" fmla="*/ 1178173 h 2503465"/>
                <a:gd name="connsiteX87" fmla="*/ 325041 w 488036"/>
                <a:gd name="connsiteY87" fmla="*/ 1306132 h 2503465"/>
                <a:gd name="connsiteX88" fmla="*/ 309807 w 488036"/>
                <a:gd name="connsiteY88" fmla="*/ 1483346 h 2503465"/>
                <a:gd name="connsiteX89" fmla="*/ 291527 w 488036"/>
                <a:gd name="connsiteY89" fmla="*/ 1727586 h 2503465"/>
                <a:gd name="connsiteX90" fmla="*/ 274771 w 488036"/>
                <a:gd name="connsiteY90" fmla="*/ 1969794 h 2503465"/>
                <a:gd name="connsiteX91" fmla="*/ 266646 w 488036"/>
                <a:gd name="connsiteY91" fmla="*/ 2106385 h 2503465"/>
                <a:gd name="connsiteX92" fmla="*/ 282388 w 488036"/>
                <a:gd name="connsiteY92" fmla="*/ 2158687 h 2503465"/>
                <a:gd name="connsiteX93" fmla="*/ 283403 w 488036"/>
                <a:gd name="connsiteY93" fmla="*/ 2183059 h 2503465"/>
                <a:gd name="connsiteX94" fmla="*/ 260553 w 488036"/>
                <a:gd name="connsiteY94" fmla="*/ 2193215 h 2503465"/>
                <a:gd name="connsiteX95" fmla="*/ 199113 w 488036"/>
                <a:gd name="connsiteY95" fmla="*/ 2183059 h 2503465"/>
                <a:gd name="connsiteX96" fmla="*/ 172708 w 488036"/>
                <a:gd name="connsiteY96" fmla="*/ 2185091 h 2503465"/>
                <a:gd name="connsiteX97" fmla="*/ 150874 w 488036"/>
                <a:gd name="connsiteY97" fmla="*/ 2182551 h 2503465"/>
                <a:gd name="connsiteX98" fmla="*/ 142749 w 488036"/>
                <a:gd name="connsiteY98" fmla="*/ 2152593 h 2503465"/>
                <a:gd name="connsiteX99" fmla="*/ 164583 w 488036"/>
                <a:gd name="connsiteY99" fmla="*/ 2143454 h 2503465"/>
                <a:gd name="connsiteX100" fmla="*/ 192511 w 488036"/>
                <a:gd name="connsiteY100" fmla="*/ 2122635 h 2503465"/>
                <a:gd name="connsiteX101" fmla="*/ 212315 w 488036"/>
                <a:gd name="connsiteY101" fmla="*/ 2019049 h 2503465"/>
                <a:gd name="connsiteX102" fmla="*/ 238718 w 488036"/>
                <a:gd name="connsiteY102" fmla="*/ 1797658 h 2503465"/>
                <a:gd name="connsiteX103" fmla="*/ 250905 w 488036"/>
                <a:gd name="connsiteY103" fmla="*/ 1659036 h 2503465"/>
                <a:gd name="connsiteX104" fmla="*/ 267662 w 488036"/>
                <a:gd name="connsiteY104" fmla="*/ 1340154 h 2503465"/>
                <a:gd name="connsiteX105" fmla="*/ 267662 w 488036"/>
                <a:gd name="connsiteY105" fmla="*/ 1288361 h 2503465"/>
                <a:gd name="connsiteX106" fmla="*/ 244304 w 488036"/>
                <a:gd name="connsiteY106" fmla="*/ 1244184 h 2503465"/>
                <a:gd name="connsiteX107" fmla="*/ 247858 w 488036"/>
                <a:gd name="connsiteY107" fmla="*/ 1207116 h 2503465"/>
                <a:gd name="connsiteX108" fmla="*/ 270708 w 488036"/>
                <a:gd name="connsiteY108" fmla="*/ 1172080 h 2503465"/>
                <a:gd name="connsiteX109" fmla="*/ 310823 w 488036"/>
                <a:gd name="connsiteY109" fmla="*/ 1132981 h 2503465"/>
                <a:gd name="connsiteX110" fmla="*/ 238211 w 488036"/>
                <a:gd name="connsiteY110" fmla="*/ 1065447 h 2503465"/>
                <a:gd name="connsiteX111" fmla="*/ 267154 w 488036"/>
                <a:gd name="connsiteY111" fmla="*/ 1103531 h 2503465"/>
                <a:gd name="connsiteX112" fmla="*/ 230594 w 488036"/>
                <a:gd name="connsiteY112" fmla="*/ 1143645 h 2503465"/>
                <a:gd name="connsiteX113" fmla="*/ 187941 w 488036"/>
                <a:gd name="connsiteY113" fmla="*/ 1096929 h 2503465"/>
                <a:gd name="connsiteX114" fmla="*/ 238211 w 488036"/>
                <a:gd name="connsiteY114" fmla="*/ 1065447 h 2503465"/>
                <a:gd name="connsiteX115" fmla="*/ 157474 w 488036"/>
                <a:gd name="connsiteY115" fmla="*/ 1052753 h 2503465"/>
                <a:gd name="connsiteX116" fmla="*/ 164075 w 488036"/>
                <a:gd name="connsiteY116" fmla="*/ 1052753 h 2503465"/>
                <a:gd name="connsiteX117" fmla="*/ 172199 w 488036"/>
                <a:gd name="connsiteY117" fmla="*/ 1085251 h 2503465"/>
                <a:gd name="connsiteX118" fmla="*/ 185909 w 488036"/>
                <a:gd name="connsiteY118" fmla="*/ 1137552 h 2503465"/>
                <a:gd name="connsiteX119" fmla="*/ 220946 w 488036"/>
                <a:gd name="connsiteY119" fmla="*/ 1174112 h 2503465"/>
                <a:gd name="connsiteX120" fmla="*/ 231609 w 488036"/>
                <a:gd name="connsiteY120" fmla="*/ 1185283 h 2503465"/>
                <a:gd name="connsiteX121" fmla="*/ 220946 w 488036"/>
                <a:gd name="connsiteY121" fmla="*/ 1197469 h 2503465"/>
                <a:gd name="connsiteX122" fmla="*/ 142241 w 488036"/>
                <a:gd name="connsiteY122" fmla="*/ 1198485 h 2503465"/>
                <a:gd name="connsiteX123" fmla="*/ 131069 w 488036"/>
                <a:gd name="connsiteY123" fmla="*/ 1186806 h 2503465"/>
                <a:gd name="connsiteX124" fmla="*/ 157474 w 488036"/>
                <a:gd name="connsiteY124" fmla="*/ 1052753 h 2503465"/>
                <a:gd name="connsiteX125" fmla="*/ 32562 w 488036"/>
                <a:gd name="connsiteY125" fmla="*/ 129619 h 2503465"/>
                <a:gd name="connsiteX126" fmla="*/ 73691 w 488036"/>
                <a:gd name="connsiteY126" fmla="*/ 132666 h 2503465"/>
                <a:gd name="connsiteX127" fmla="*/ 88924 w 488036"/>
                <a:gd name="connsiteY127" fmla="*/ 144852 h 2503465"/>
                <a:gd name="connsiteX128" fmla="*/ 172707 w 488036"/>
                <a:gd name="connsiteY128" fmla="*/ 146884 h 2503465"/>
                <a:gd name="connsiteX129" fmla="*/ 211806 w 488036"/>
                <a:gd name="connsiteY129" fmla="*/ 142313 h 2503465"/>
                <a:gd name="connsiteX130" fmla="*/ 214345 w 488036"/>
                <a:gd name="connsiteY130" fmla="*/ 190045 h 2503465"/>
                <a:gd name="connsiteX131" fmla="*/ 196573 w 488036"/>
                <a:gd name="connsiteY131" fmla="*/ 309879 h 2503465"/>
                <a:gd name="connsiteX132" fmla="*/ 266138 w 488036"/>
                <a:gd name="connsiteY132" fmla="*/ 720161 h 2503465"/>
                <a:gd name="connsiteX133" fmla="*/ 309299 w 488036"/>
                <a:gd name="connsiteY133" fmla="*/ 982173 h 2503465"/>
                <a:gd name="connsiteX134" fmla="*/ 334180 w 488036"/>
                <a:gd name="connsiteY134" fmla="*/ 1049707 h 2503465"/>
                <a:gd name="connsiteX135" fmla="*/ 314377 w 488036"/>
                <a:gd name="connsiteY135" fmla="*/ 1115717 h 2503465"/>
                <a:gd name="connsiteX136" fmla="*/ 278832 w 488036"/>
                <a:gd name="connsiteY136" fmla="*/ 1101500 h 2503465"/>
                <a:gd name="connsiteX137" fmla="*/ 270200 w 488036"/>
                <a:gd name="connsiteY137" fmla="*/ 1073572 h 2503465"/>
                <a:gd name="connsiteX138" fmla="*/ 243288 w 488036"/>
                <a:gd name="connsiteY138" fmla="*/ 1052246 h 2503465"/>
                <a:gd name="connsiteX139" fmla="*/ 221962 w 488036"/>
                <a:gd name="connsiteY139" fmla="*/ 1053769 h 2503465"/>
                <a:gd name="connsiteX140" fmla="*/ 156967 w 488036"/>
                <a:gd name="connsiteY140" fmla="*/ 1002484 h 2503465"/>
                <a:gd name="connsiteX141" fmla="*/ 181340 w 488036"/>
                <a:gd name="connsiteY141" fmla="*/ 970494 h 2503465"/>
                <a:gd name="connsiteX142" fmla="*/ 222977 w 488036"/>
                <a:gd name="connsiteY142" fmla="*/ 912100 h 2503465"/>
                <a:gd name="connsiteX143" fmla="*/ 199112 w 488036"/>
                <a:gd name="connsiteY143" fmla="*/ 795312 h 2503465"/>
                <a:gd name="connsiteX144" fmla="*/ 113298 w 488036"/>
                <a:gd name="connsiteY144" fmla="*/ 366242 h 2503465"/>
                <a:gd name="connsiteX145" fmla="*/ 88417 w 488036"/>
                <a:gd name="connsiteY145" fmla="*/ 267734 h 2503465"/>
                <a:gd name="connsiteX146" fmla="*/ 34085 w 488036"/>
                <a:gd name="connsiteY146" fmla="*/ 203754 h 2503465"/>
                <a:gd name="connsiteX147" fmla="*/ 32562 w 488036"/>
                <a:gd name="connsiteY147" fmla="*/ 129619 h 2503465"/>
                <a:gd name="connsiteX148" fmla="*/ 120407 w 488036"/>
                <a:gd name="connsiteY148" fmla="*/ 51929 h 2503465"/>
                <a:gd name="connsiteX149" fmla="*/ 160521 w 488036"/>
                <a:gd name="connsiteY149" fmla="*/ 96613 h 2503465"/>
                <a:gd name="connsiteX150" fmla="*/ 122946 w 488036"/>
                <a:gd name="connsiteY150" fmla="*/ 134189 h 2503465"/>
                <a:gd name="connsiteX151" fmla="*/ 82832 w 488036"/>
                <a:gd name="connsiteY151" fmla="*/ 97628 h 2503465"/>
                <a:gd name="connsiteX152" fmla="*/ 120407 w 488036"/>
                <a:gd name="connsiteY152" fmla="*/ 51929 h 2503465"/>
                <a:gd name="connsiteX153" fmla="*/ 149414 w 488036"/>
                <a:gd name="connsiteY153" fmla="*/ 10 h 2503465"/>
                <a:gd name="connsiteX154" fmla="*/ 169154 w 488036"/>
                <a:gd name="connsiteY154" fmla="*/ 3183 h 2503465"/>
                <a:gd name="connsiteX155" fmla="*/ 223487 w 488036"/>
                <a:gd name="connsiteY155" fmla="*/ 91536 h 2503465"/>
                <a:gd name="connsiteX156" fmla="*/ 211300 w 488036"/>
                <a:gd name="connsiteY156" fmla="*/ 105246 h 2503465"/>
                <a:gd name="connsiteX157" fmla="*/ 189465 w 488036"/>
                <a:gd name="connsiteY157" fmla="*/ 91536 h 2503465"/>
                <a:gd name="connsiteX158" fmla="*/ 149859 w 488036"/>
                <a:gd name="connsiteY158" fmla="*/ 35173 h 2503465"/>
                <a:gd name="connsiteX159" fmla="*/ 134625 w 488036"/>
                <a:gd name="connsiteY159" fmla="*/ 3691 h 2503465"/>
                <a:gd name="connsiteX160" fmla="*/ 149414 w 488036"/>
                <a:gd name="connsiteY160" fmla="*/ 10 h 2503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</a:cxnLst>
              <a:rect l="l" t="t" r="r" b="b"/>
              <a:pathLst>
                <a:path w="488036" h="2503465">
                  <a:moveTo>
                    <a:pt x="422026" y="2479092"/>
                  </a:moveTo>
                  <a:cubicBezTo>
                    <a:pt x="430658" y="2478584"/>
                    <a:pt x="440306" y="2479092"/>
                    <a:pt x="448430" y="2482138"/>
                  </a:cubicBezTo>
                  <a:cubicBezTo>
                    <a:pt x="452492" y="2483662"/>
                    <a:pt x="455031" y="2490263"/>
                    <a:pt x="458077" y="2494325"/>
                  </a:cubicBezTo>
                  <a:cubicBezTo>
                    <a:pt x="453508" y="2496864"/>
                    <a:pt x="448937" y="2499403"/>
                    <a:pt x="442845" y="2503465"/>
                  </a:cubicBezTo>
                  <a:cubicBezTo>
                    <a:pt x="433704" y="2498895"/>
                    <a:pt x="425072" y="2494832"/>
                    <a:pt x="417455" y="2489755"/>
                  </a:cubicBezTo>
                  <a:cubicBezTo>
                    <a:pt x="416947" y="2489248"/>
                    <a:pt x="420502" y="2479092"/>
                    <a:pt x="422026" y="2479092"/>
                  </a:cubicBezTo>
                  <a:close/>
                  <a:moveTo>
                    <a:pt x="374802" y="2423236"/>
                  </a:moveTo>
                  <a:cubicBezTo>
                    <a:pt x="380388" y="2429837"/>
                    <a:pt x="387496" y="2438470"/>
                    <a:pt x="394605" y="2447102"/>
                  </a:cubicBezTo>
                  <a:cubicBezTo>
                    <a:pt x="397144" y="2439485"/>
                    <a:pt x="398159" y="2429330"/>
                    <a:pt x="402222" y="2427807"/>
                  </a:cubicBezTo>
                  <a:cubicBezTo>
                    <a:pt x="408315" y="2425775"/>
                    <a:pt x="417962" y="2427807"/>
                    <a:pt x="424056" y="2431360"/>
                  </a:cubicBezTo>
                  <a:cubicBezTo>
                    <a:pt x="445890" y="2444055"/>
                    <a:pt x="466709" y="2458273"/>
                    <a:pt x="488036" y="2471475"/>
                  </a:cubicBezTo>
                  <a:cubicBezTo>
                    <a:pt x="486512" y="2474014"/>
                    <a:pt x="484989" y="2476553"/>
                    <a:pt x="483973" y="2478584"/>
                  </a:cubicBezTo>
                  <a:cubicBezTo>
                    <a:pt x="473310" y="2472491"/>
                    <a:pt x="462139" y="2467921"/>
                    <a:pt x="452491" y="2460304"/>
                  </a:cubicBezTo>
                  <a:cubicBezTo>
                    <a:pt x="438273" y="2449133"/>
                    <a:pt x="428118" y="2453703"/>
                    <a:pt x="416947" y="2464874"/>
                  </a:cubicBezTo>
                  <a:cubicBezTo>
                    <a:pt x="397651" y="2485185"/>
                    <a:pt x="397651" y="2484677"/>
                    <a:pt x="374294" y="2469444"/>
                  </a:cubicBezTo>
                  <a:cubicBezTo>
                    <a:pt x="369217" y="2465889"/>
                    <a:pt x="363123" y="2463858"/>
                    <a:pt x="357538" y="2460812"/>
                  </a:cubicBezTo>
                  <a:cubicBezTo>
                    <a:pt x="346367" y="2486200"/>
                    <a:pt x="330625" y="2491279"/>
                    <a:pt x="317423" y="2475537"/>
                  </a:cubicBezTo>
                  <a:cubicBezTo>
                    <a:pt x="314377" y="2471983"/>
                    <a:pt x="310822" y="2463858"/>
                    <a:pt x="312346" y="2462335"/>
                  </a:cubicBezTo>
                  <a:cubicBezTo>
                    <a:pt x="321993" y="2452180"/>
                    <a:pt x="332149" y="2442024"/>
                    <a:pt x="343320" y="2434407"/>
                  </a:cubicBezTo>
                  <a:cubicBezTo>
                    <a:pt x="350936" y="2429837"/>
                    <a:pt x="361600" y="2427807"/>
                    <a:pt x="374802" y="2423236"/>
                  </a:cubicBezTo>
                  <a:close/>
                  <a:moveTo>
                    <a:pt x="335195" y="2341485"/>
                  </a:moveTo>
                  <a:cubicBezTo>
                    <a:pt x="341288" y="2341992"/>
                    <a:pt x="349413" y="2350625"/>
                    <a:pt x="351952" y="2357226"/>
                  </a:cubicBezTo>
                  <a:cubicBezTo>
                    <a:pt x="356521" y="2368905"/>
                    <a:pt x="358045" y="2381600"/>
                    <a:pt x="359568" y="2393786"/>
                  </a:cubicBezTo>
                  <a:cubicBezTo>
                    <a:pt x="360076" y="2400388"/>
                    <a:pt x="359060" y="2409020"/>
                    <a:pt x="354998" y="2412574"/>
                  </a:cubicBezTo>
                  <a:cubicBezTo>
                    <a:pt x="350936" y="2416637"/>
                    <a:pt x="341796" y="2417652"/>
                    <a:pt x="335703" y="2415621"/>
                  </a:cubicBezTo>
                  <a:cubicBezTo>
                    <a:pt x="331133" y="2414097"/>
                    <a:pt x="327071" y="2406989"/>
                    <a:pt x="325040" y="2401403"/>
                  </a:cubicBezTo>
                  <a:cubicBezTo>
                    <a:pt x="319962" y="2386169"/>
                    <a:pt x="315900" y="2368905"/>
                    <a:pt x="310314" y="2348086"/>
                  </a:cubicBezTo>
                  <a:cubicBezTo>
                    <a:pt x="315900" y="2346563"/>
                    <a:pt x="326055" y="2340977"/>
                    <a:pt x="335195" y="2341485"/>
                  </a:cubicBezTo>
                  <a:close/>
                  <a:moveTo>
                    <a:pt x="212822" y="2322189"/>
                  </a:moveTo>
                  <a:cubicBezTo>
                    <a:pt x="232118" y="2323713"/>
                    <a:pt x="256492" y="2325744"/>
                    <a:pt x="280357" y="2328283"/>
                  </a:cubicBezTo>
                  <a:cubicBezTo>
                    <a:pt x="282896" y="2328791"/>
                    <a:pt x="287466" y="2332345"/>
                    <a:pt x="286958" y="2333868"/>
                  </a:cubicBezTo>
                  <a:cubicBezTo>
                    <a:pt x="284420" y="2350625"/>
                    <a:pt x="294575" y="2361796"/>
                    <a:pt x="302700" y="2374490"/>
                  </a:cubicBezTo>
                  <a:cubicBezTo>
                    <a:pt x="305746" y="2379569"/>
                    <a:pt x="302192" y="2388709"/>
                    <a:pt x="302192" y="2395817"/>
                  </a:cubicBezTo>
                  <a:cubicBezTo>
                    <a:pt x="296098" y="2393786"/>
                    <a:pt x="288481" y="2392770"/>
                    <a:pt x="284420" y="2388709"/>
                  </a:cubicBezTo>
                  <a:cubicBezTo>
                    <a:pt x="270709" y="2375506"/>
                    <a:pt x="257507" y="2360781"/>
                    <a:pt x="244813" y="2346563"/>
                  </a:cubicBezTo>
                  <a:cubicBezTo>
                    <a:pt x="242273" y="2349102"/>
                    <a:pt x="240242" y="2351133"/>
                    <a:pt x="238211" y="2352656"/>
                  </a:cubicBezTo>
                  <a:cubicBezTo>
                    <a:pt x="256492" y="2371952"/>
                    <a:pt x="274264" y="2391247"/>
                    <a:pt x="292544" y="2410035"/>
                  </a:cubicBezTo>
                  <a:cubicBezTo>
                    <a:pt x="302700" y="2420191"/>
                    <a:pt x="312348" y="2430346"/>
                    <a:pt x="297114" y="2448118"/>
                  </a:cubicBezTo>
                  <a:cubicBezTo>
                    <a:pt x="273756" y="2429838"/>
                    <a:pt x="250398" y="2411558"/>
                    <a:pt x="227548" y="2392770"/>
                  </a:cubicBezTo>
                  <a:cubicBezTo>
                    <a:pt x="224501" y="2390232"/>
                    <a:pt x="223993" y="2383630"/>
                    <a:pt x="222978" y="2378553"/>
                  </a:cubicBezTo>
                  <a:cubicBezTo>
                    <a:pt x="219423" y="2360273"/>
                    <a:pt x="216377" y="2341485"/>
                    <a:pt x="212822" y="2322189"/>
                  </a:cubicBezTo>
                  <a:close/>
                  <a:moveTo>
                    <a:pt x="305237" y="2262272"/>
                  </a:moveTo>
                  <a:cubicBezTo>
                    <a:pt x="308791" y="2261256"/>
                    <a:pt x="316408" y="2265826"/>
                    <a:pt x="318946" y="2269889"/>
                  </a:cubicBezTo>
                  <a:cubicBezTo>
                    <a:pt x="326055" y="2281060"/>
                    <a:pt x="332149" y="2293246"/>
                    <a:pt x="336719" y="2305941"/>
                  </a:cubicBezTo>
                  <a:cubicBezTo>
                    <a:pt x="338242" y="2310511"/>
                    <a:pt x="336719" y="2320159"/>
                    <a:pt x="333672" y="2321682"/>
                  </a:cubicBezTo>
                  <a:cubicBezTo>
                    <a:pt x="328086" y="2324728"/>
                    <a:pt x="319962" y="2324728"/>
                    <a:pt x="313869" y="2323205"/>
                  </a:cubicBezTo>
                  <a:cubicBezTo>
                    <a:pt x="300666" y="2318127"/>
                    <a:pt x="293558" y="2304925"/>
                    <a:pt x="293558" y="2284614"/>
                  </a:cubicBezTo>
                  <a:cubicBezTo>
                    <a:pt x="293558" y="2283598"/>
                    <a:pt x="293050" y="2279029"/>
                    <a:pt x="295081" y="2274966"/>
                  </a:cubicBezTo>
                  <a:cubicBezTo>
                    <a:pt x="297112" y="2269889"/>
                    <a:pt x="300666" y="2263287"/>
                    <a:pt x="305237" y="2262272"/>
                  </a:cubicBezTo>
                  <a:close/>
                  <a:moveTo>
                    <a:pt x="167630" y="2194737"/>
                  </a:moveTo>
                  <a:cubicBezTo>
                    <a:pt x="210791" y="2206416"/>
                    <a:pt x="248874" y="2235359"/>
                    <a:pt x="300159" y="2223681"/>
                  </a:cubicBezTo>
                  <a:cubicBezTo>
                    <a:pt x="294574" y="2257193"/>
                    <a:pt x="284418" y="2283598"/>
                    <a:pt x="267154" y="2306956"/>
                  </a:cubicBezTo>
                  <a:cubicBezTo>
                    <a:pt x="259537" y="2316604"/>
                    <a:pt x="247350" y="2321174"/>
                    <a:pt x="238210" y="2312542"/>
                  </a:cubicBezTo>
                  <a:cubicBezTo>
                    <a:pt x="232625" y="2307464"/>
                    <a:pt x="232117" y="2296292"/>
                    <a:pt x="229579" y="2287660"/>
                  </a:cubicBezTo>
                  <a:cubicBezTo>
                    <a:pt x="229071" y="2286137"/>
                    <a:pt x="230594" y="2284106"/>
                    <a:pt x="231102" y="2282075"/>
                  </a:cubicBezTo>
                  <a:cubicBezTo>
                    <a:pt x="239734" y="2246022"/>
                    <a:pt x="237195" y="2242976"/>
                    <a:pt x="195557" y="2240945"/>
                  </a:cubicBezTo>
                  <a:cubicBezTo>
                    <a:pt x="198604" y="2247546"/>
                    <a:pt x="202159" y="2252624"/>
                    <a:pt x="203174" y="2258717"/>
                  </a:cubicBezTo>
                  <a:cubicBezTo>
                    <a:pt x="205205" y="2273443"/>
                    <a:pt x="208252" y="2288676"/>
                    <a:pt x="205713" y="2302894"/>
                  </a:cubicBezTo>
                  <a:cubicBezTo>
                    <a:pt x="202159" y="2322697"/>
                    <a:pt x="188449" y="2326252"/>
                    <a:pt x="173215" y="2312542"/>
                  </a:cubicBezTo>
                  <a:cubicBezTo>
                    <a:pt x="160521" y="2300863"/>
                    <a:pt x="148842" y="2289184"/>
                    <a:pt x="129547" y="2288676"/>
                  </a:cubicBezTo>
                  <a:cubicBezTo>
                    <a:pt x="126500" y="2288676"/>
                    <a:pt x="119899" y="2278012"/>
                    <a:pt x="121422" y="2274458"/>
                  </a:cubicBezTo>
                  <a:cubicBezTo>
                    <a:pt x="124469" y="2265318"/>
                    <a:pt x="129547" y="2255163"/>
                    <a:pt x="137164" y="2249069"/>
                  </a:cubicBezTo>
                  <a:cubicBezTo>
                    <a:pt x="162552" y="2228251"/>
                    <a:pt x="163059" y="2228758"/>
                    <a:pt x="167630" y="2194737"/>
                  </a:cubicBezTo>
                  <a:close/>
                  <a:moveTo>
                    <a:pt x="113807" y="2150054"/>
                  </a:moveTo>
                  <a:cubicBezTo>
                    <a:pt x="110760" y="2168334"/>
                    <a:pt x="115838" y="2177982"/>
                    <a:pt x="130056" y="2186614"/>
                  </a:cubicBezTo>
                  <a:cubicBezTo>
                    <a:pt x="149859" y="2198293"/>
                    <a:pt x="150367" y="2215050"/>
                    <a:pt x="134626" y="2231806"/>
                  </a:cubicBezTo>
                  <a:cubicBezTo>
                    <a:pt x="106698" y="2261765"/>
                    <a:pt x="90956" y="2259734"/>
                    <a:pt x="71153" y="2223682"/>
                  </a:cubicBezTo>
                  <a:cubicBezTo>
                    <a:pt x="69122" y="2219620"/>
                    <a:pt x="66583" y="2215558"/>
                    <a:pt x="65060" y="2211495"/>
                  </a:cubicBezTo>
                  <a:cubicBezTo>
                    <a:pt x="59982" y="2197785"/>
                    <a:pt x="45764" y="2184075"/>
                    <a:pt x="57951" y="2170365"/>
                  </a:cubicBezTo>
                  <a:cubicBezTo>
                    <a:pt x="71153" y="2155132"/>
                    <a:pt x="90956" y="2150562"/>
                    <a:pt x="113807" y="2150054"/>
                  </a:cubicBezTo>
                  <a:close/>
                  <a:moveTo>
                    <a:pt x="166463" y="1228776"/>
                  </a:moveTo>
                  <a:cubicBezTo>
                    <a:pt x="193621" y="1231680"/>
                    <a:pt x="227420" y="1245580"/>
                    <a:pt x="234656" y="1258910"/>
                  </a:cubicBezTo>
                  <a:cubicBezTo>
                    <a:pt x="236687" y="1262971"/>
                    <a:pt x="236179" y="1269573"/>
                    <a:pt x="234656" y="1274650"/>
                  </a:cubicBezTo>
                  <a:cubicBezTo>
                    <a:pt x="230086" y="1290392"/>
                    <a:pt x="220946" y="1305625"/>
                    <a:pt x="219931" y="1321366"/>
                  </a:cubicBezTo>
                  <a:cubicBezTo>
                    <a:pt x="217392" y="1397025"/>
                    <a:pt x="217900" y="1473191"/>
                    <a:pt x="214852" y="1548849"/>
                  </a:cubicBezTo>
                  <a:cubicBezTo>
                    <a:pt x="210791" y="1663098"/>
                    <a:pt x="205205" y="1777348"/>
                    <a:pt x="199619" y="1891597"/>
                  </a:cubicBezTo>
                  <a:cubicBezTo>
                    <a:pt x="196573" y="1957608"/>
                    <a:pt x="191495" y="2023111"/>
                    <a:pt x="187433" y="2089122"/>
                  </a:cubicBezTo>
                  <a:cubicBezTo>
                    <a:pt x="185402" y="2121112"/>
                    <a:pt x="143256" y="2150055"/>
                    <a:pt x="111266" y="2138884"/>
                  </a:cubicBezTo>
                  <a:cubicBezTo>
                    <a:pt x="116344" y="2131775"/>
                    <a:pt x="118883" y="2122635"/>
                    <a:pt x="124976" y="2119081"/>
                  </a:cubicBezTo>
                  <a:cubicBezTo>
                    <a:pt x="155443" y="2102832"/>
                    <a:pt x="157982" y="2074397"/>
                    <a:pt x="159505" y="2045453"/>
                  </a:cubicBezTo>
                  <a:cubicBezTo>
                    <a:pt x="165091" y="1914955"/>
                    <a:pt x="171184" y="1784456"/>
                    <a:pt x="175754" y="1653451"/>
                  </a:cubicBezTo>
                  <a:cubicBezTo>
                    <a:pt x="179308" y="1546818"/>
                    <a:pt x="180832" y="1440693"/>
                    <a:pt x="183878" y="1334060"/>
                  </a:cubicBezTo>
                  <a:cubicBezTo>
                    <a:pt x="184386" y="1307148"/>
                    <a:pt x="177785" y="1282775"/>
                    <a:pt x="160013" y="1261448"/>
                  </a:cubicBezTo>
                  <a:cubicBezTo>
                    <a:pt x="153411" y="1252816"/>
                    <a:pt x="149350" y="1241645"/>
                    <a:pt x="142748" y="1229966"/>
                  </a:cubicBezTo>
                  <a:cubicBezTo>
                    <a:pt x="149095" y="1228062"/>
                    <a:pt x="157410" y="1227808"/>
                    <a:pt x="166463" y="1228776"/>
                  </a:cubicBezTo>
                  <a:close/>
                  <a:moveTo>
                    <a:pt x="310823" y="1132981"/>
                  </a:moveTo>
                  <a:cubicBezTo>
                    <a:pt x="330626" y="1135012"/>
                    <a:pt x="343828" y="1153800"/>
                    <a:pt x="340781" y="1178173"/>
                  </a:cubicBezTo>
                  <a:cubicBezTo>
                    <a:pt x="335704" y="1220826"/>
                    <a:pt x="329103" y="1263479"/>
                    <a:pt x="325041" y="1306132"/>
                  </a:cubicBezTo>
                  <a:cubicBezTo>
                    <a:pt x="318947" y="1365034"/>
                    <a:pt x="314885" y="1424444"/>
                    <a:pt x="309807" y="1483346"/>
                  </a:cubicBezTo>
                  <a:cubicBezTo>
                    <a:pt x="303206" y="1564590"/>
                    <a:pt x="297113" y="1645834"/>
                    <a:pt x="291527" y="1727586"/>
                  </a:cubicBezTo>
                  <a:cubicBezTo>
                    <a:pt x="285434" y="1808322"/>
                    <a:pt x="279848" y="1889058"/>
                    <a:pt x="274771" y="1969794"/>
                  </a:cubicBezTo>
                  <a:cubicBezTo>
                    <a:pt x="271724" y="2015494"/>
                    <a:pt x="269185" y="2061194"/>
                    <a:pt x="266646" y="2106385"/>
                  </a:cubicBezTo>
                  <a:cubicBezTo>
                    <a:pt x="265631" y="2125173"/>
                    <a:pt x="265123" y="2143961"/>
                    <a:pt x="282388" y="2158687"/>
                  </a:cubicBezTo>
                  <a:cubicBezTo>
                    <a:pt x="286958" y="2162749"/>
                    <a:pt x="286958" y="2177474"/>
                    <a:pt x="283403" y="2183059"/>
                  </a:cubicBezTo>
                  <a:cubicBezTo>
                    <a:pt x="279848" y="2189153"/>
                    <a:pt x="268170" y="2193722"/>
                    <a:pt x="260553" y="2193215"/>
                  </a:cubicBezTo>
                  <a:cubicBezTo>
                    <a:pt x="239734" y="2191184"/>
                    <a:pt x="219423" y="2185599"/>
                    <a:pt x="199113" y="2183059"/>
                  </a:cubicBezTo>
                  <a:cubicBezTo>
                    <a:pt x="190480" y="2182044"/>
                    <a:pt x="181340" y="2185091"/>
                    <a:pt x="172708" y="2185091"/>
                  </a:cubicBezTo>
                  <a:cubicBezTo>
                    <a:pt x="165091" y="2185091"/>
                    <a:pt x="153412" y="2186615"/>
                    <a:pt x="150874" y="2182551"/>
                  </a:cubicBezTo>
                  <a:cubicBezTo>
                    <a:pt x="145288" y="2174428"/>
                    <a:pt x="141734" y="2162241"/>
                    <a:pt x="142749" y="2152593"/>
                  </a:cubicBezTo>
                  <a:cubicBezTo>
                    <a:pt x="143257" y="2148531"/>
                    <a:pt x="157475" y="2142438"/>
                    <a:pt x="164583" y="2143454"/>
                  </a:cubicBezTo>
                  <a:cubicBezTo>
                    <a:pt x="181848" y="2145484"/>
                    <a:pt x="189465" y="2135837"/>
                    <a:pt x="192511" y="2122635"/>
                  </a:cubicBezTo>
                  <a:cubicBezTo>
                    <a:pt x="200128" y="2088614"/>
                    <a:pt x="207236" y="2054084"/>
                    <a:pt x="212315" y="2019049"/>
                  </a:cubicBezTo>
                  <a:cubicBezTo>
                    <a:pt x="221962" y="1945421"/>
                    <a:pt x="230595" y="1871794"/>
                    <a:pt x="238718" y="1797658"/>
                  </a:cubicBezTo>
                  <a:cubicBezTo>
                    <a:pt x="243797" y="1751451"/>
                    <a:pt x="247858" y="1705244"/>
                    <a:pt x="250905" y="1659036"/>
                  </a:cubicBezTo>
                  <a:cubicBezTo>
                    <a:pt x="256491" y="1551387"/>
                    <a:pt x="262077" y="1444247"/>
                    <a:pt x="267662" y="1340154"/>
                  </a:cubicBezTo>
                  <a:cubicBezTo>
                    <a:pt x="267662" y="1320858"/>
                    <a:pt x="267662" y="1304609"/>
                    <a:pt x="267662" y="1288361"/>
                  </a:cubicBezTo>
                  <a:cubicBezTo>
                    <a:pt x="267662" y="1269573"/>
                    <a:pt x="261061" y="1255355"/>
                    <a:pt x="244304" y="1244184"/>
                  </a:cubicBezTo>
                  <a:cubicBezTo>
                    <a:pt x="218408" y="1226412"/>
                    <a:pt x="218916" y="1221334"/>
                    <a:pt x="247858" y="1207116"/>
                  </a:cubicBezTo>
                  <a:cubicBezTo>
                    <a:pt x="263092" y="1199500"/>
                    <a:pt x="270201" y="1189344"/>
                    <a:pt x="270708" y="1172080"/>
                  </a:cubicBezTo>
                  <a:cubicBezTo>
                    <a:pt x="271216" y="1148215"/>
                    <a:pt x="290512" y="1130950"/>
                    <a:pt x="310823" y="1132981"/>
                  </a:cubicBezTo>
                  <a:close/>
                  <a:moveTo>
                    <a:pt x="238211" y="1065447"/>
                  </a:moveTo>
                  <a:cubicBezTo>
                    <a:pt x="257506" y="1065955"/>
                    <a:pt x="267154" y="1079158"/>
                    <a:pt x="267154" y="1103531"/>
                  </a:cubicBezTo>
                  <a:cubicBezTo>
                    <a:pt x="267154" y="1130442"/>
                    <a:pt x="254459" y="1143645"/>
                    <a:pt x="230594" y="1143645"/>
                  </a:cubicBezTo>
                  <a:cubicBezTo>
                    <a:pt x="203174" y="1143645"/>
                    <a:pt x="187433" y="1126888"/>
                    <a:pt x="187941" y="1096929"/>
                  </a:cubicBezTo>
                  <a:cubicBezTo>
                    <a:pt x="187941" y="1079158"/>
                    <a:pt x="210791" y="1064939"/>
                    <a:pt x="238211" y="1065447"/>
                  </a:cubicBezTo>
                  <a:close/>
                  <a:moveTo>
                    <a:pt x="157474" y="1052753"/>
                  </a:moveTo>
                  <a:cubicBezTo>
                    <a:pt x="159505" y="1052753"/>
                    <a:pt x="162044" y="1052753"/>
                    <a:pt x="164075" y="1052753"/>
                  </a:cubicBezTo>
                  <a:cubicBezTo>
                    <a:pt x="166614" y="1063417"/>
                    <a:pt x="169661" y="1074588"/>
                    <a:pt x="172199" y="1085251"/>
                  </a:cubicBezTo>
                  <a:cubicBezTo>
                    <a:pt x="176261" y="1103023"/>
                    <a:pt x="177277" y="1122319"/>
                    <a:pt x="185909" y="1137552"/>
                  </a:cubicBezTo>
                  <a:cubicBezTo>
                    <a:pt x="193526" y="1151770"/>
                    <a:pt x="208759" y="1162433"/>
                    <a:pt x="220946" y="1174112"/>
                  </a:cubicBezTo>
                  <a:cubicBezTo>
                    <a:pt x="224500" y="1177666"/>
                    <a:pt x="232117" y="1181729"/>
                    <a:pt x="231609" y="1185283"/>
                  </a:cubicBezTo>
                  <a:cubicBezTo>
                    <a:pt x="231101" y="1189853"/>
                    <a:pt x="225008" y="1196962"/>
                    <a:pt x="220946" y="1197469"/>
                  </a:cubicBezTo>
                  <a:cubicBezTo>
                    <a:pt x="194541" y="1198993"/>
                    <a:pt x="168645" y="1198993"/>
                    <a:pt x="142241" y="1198485"/>
                  </a:cubicBezTo>
                  <a:cubicBezTo>
                    <a:pt x="138179" y="1198485"/>
                    <a:pt x="131577" y="1191377"/>
                    <a:pt x="131069" y="1186806"/>
                  </a:cubicBezTo>
                  <a:cubicBezTo>
                    <a:pt x="127515" y="1139584"/>
                    <a:pt x="140717" y="1095914"/>
                    <a:pt x="157474" y="1052753"/>
                  </a:cubicBezTo>
                  <a:close/>
                  <a:moveTo>
                    <a:pt x="32562" y="129619"/>
                  </a:moveTo>
                  <a:cubicBezTo>
                    <a:pt x="48811" y="118448"/>
                    <a:pt x="60997" y="117433"/>
                    <a:pt x="73691" y="132666"/>
                  </a:cubicBezTo>
                  <a:cubicBezTo>
                    <a:pt x="77753" y="137744"/>
                    <a:pt x="83339" y="141298"/>
                    <a:pt x="88924" y="144852"/>
                  </a:cubicBezTo>
                  <a:cubicBezTo>
                    <a:pt x="129039" y="174811"/>
                    <a:pt x="131577" y="174811"/>
                    <a:pt x="172707" y="146884"/>
                  </a:cubicBezTo>
                  <a:cubicBezTo>
                    <a:pt x="184894" y="138759"/>
                    <a:pt x="198097" y="131142"/>
                    <a:pt x="211806" y="142313"/>
                  </a:cubicBezTo>
                  <a:cubicBezTo>
                    <a:pt x="224500" y="152469"/>
                    <a:pt x="228055" y="178366"/>
                    <a:pt x="214345" y="190045"/>
                  </a:cubicBezTo>
                  <a:cubicBezTo>
                    <a:pt x="172200" y="225589"/>
                    <a:pt x="189464" y="268241"/>
                    <a:pt x="196573" y="309879"/>
                  </a:cubicBezTo>
                  <a:cubicBezTo>
                    <a:pt x="219423" y="446471"/>
                    <a:pt x="243288" y="583570"/>
                    <a:pt x="266138" y="720161"/>
                  </a:cubicBezTo>
                  <a:cubicBezTo>
                    <a:pt x="280863" y="807498"/>
                    <a:pt x="293558" y="895344"/>
                    <a:pt x="309299" y="982173"/>
                  </a:cubicBezTo>
                  <a:cubicBezTo>
                    <a:pt x="313361" y="1005531"/>
                    <a:pt x="324024" y="1027873"/>
                    <a:pt x="334180" y="1049707"/>
                  </a:cubicBezTo>
                  <a:cubicBezTo>
                    <a:pt x="347382" y="1078142"/>
                    <a:pt x="342304" y="1099977"/>
                    <a:pt x="314377" y="1115717"/>
                  </a:cubicBezTo>
                  <a:cubicBezTo>
                    <a:pt x="303206" y="1122319"/>
                    <a:pt x="286449" y="1116225"/>
                    <a:pt x="278832" y="1101500"/>
                  </a:cubicBezTo>
                  <a:cubicBezTo>
                    <a:pt x="274263" y="1092868"/>
                    <a:pt x="271216" y="1083220"/>
                    <a:pt x="270200" y="1073572"/>
                  </a:cubicBezTo>
                  <a:cubicBezTo>
                    <a:pt x="267661" y="1057324"/>
                    <a:pt x="258521" y="1051230"/>
                    <a:pt x="243288" y="1052246"/>
                  </a:cubicBezTo>
                  <a:cubicBezTo>
                    <a:pt x="236179" y="1052753"/>
                    <a:pt x="229071" y="1053261"/>
                    <a:pt x="221962" y="1053769"/>
                  </a:cubicBezTo>
                  <a:cubicBezTo>
                    <a:pt x="181847" y="1057324"/>
                    <a:pt x="167630" y="1042598"/>
                    <a:pt x="156967" y="1002484"/>
                  </a:cubicBezTo>
                  <a:cubicBezTo>
                    <a:pt x="152396" y="984712"/>
                    <a:pt x="164075" y="970494"/>
                    <a:pt x="181340" y="970494"/>
                  </a:cubicBezTo>
                  <a:cubicBezTo>
                    <a:pt x="218915" y="970494"/>
                    <a:pt x="223485" y="965416"/>
                    <a:pt x="222977" y="912100"/>
                  </a:cubicBezTo>
                  <a:cubicBezTo>
                    <a:pt x="216884" y="882141"/>
                    <a:pt x="207744" y="838473"/>
                    <a:pt x="199112" y="795312"/>
                  </a:cubicBezTo>
                  <a:cubicBezTo>
                    <a:pt x="170676" y="652120"/>
                    <a:pt x="142241" y="509435"/>
                    <a:pt x="113298" y="366242"/>
                  </a:cubicBezTo>
                  <a:cubicBezTo>
                    <a:pt x="106697" y="333237"/>
                    <a:pt x="98572" y="300232"/>
                    <a:pt x="88417" y="267734"/>
                  </a:cubicBezTo>
                  <a:cubicBezTo>
                    <a:pt x="79785" y="239298"/>
                    <a:pt x="60490" y="218988"/>
                    <a:pt x="34085" y="203754"/>
                  </a:cubicBezTo>
                  <a:cubicBezTo>
                    <a:pt x="-11616" y="177350"/>
                    <a:pt x="-10600" y="159578"/>
                    <a:pt x="32562" y="129619"/>
                  </a:cubicBezTo>
                  <a:close/>
                  <a:moveTo>
                    <a:pt x="120407" y="51929"/>
                  </a:moveTo>
                  <a:cubicBezTo>
                    <a:pt x="141734" y="52437"/>
                    <a:pt x="160521" y="73256"/>
                    <a:pt x="160521" y="96613"/>
                  </a:cubicBezTo>
                  <a:cubicBezTo>
                    <a:pt x="160521" y="119971"/>
                    <a:pt x="145796" y="134696"/>
                    <a:pt x="122946" y="134189"/>
                  </a:cubicBezTo>
                  <a:cubicBezTo>
                    <a:pt x="99588" y="133681"/>
                    <a:pt x="81816" y="117940"/>
                    <a:pt x="82832" y="97628"/>
                  </a:cubicBezTo>
                  <a:cubicBezTo>
                    <a:pt x="83339" y="74271"/>
                    <a:pt x="101620" y="51929"/>
                    <a:pt x="120407" y="51929"/>
                  </a:cubicBezTo>
                  <a:close/>
                  <a:moveTo>
                    <a:pt x="149414" y="10"/>
                  </a:moveTo>
                  <a:cubicBezTo>
                    <a:pt x="156206" y="137"/>
                    <a:pt x="163822" y="1406"/>
                    <a:pt x="169154" y="3183"/>
                  </a:cubicBezTo>
                  <a:cubicBezTo>
                    <a:pt x="202667" y="14354"/>
                    <a:pt x="223487" y="47359"/>
                    <a:pt x="223487" y="91536"/>
                  </a:cubicBezTo>
                  <a:cubicBezTo>
                    <a:pt x="221455" y="94075"/>
                    <a:pt x="215870" y="105246"/>
                    <a:pt x="211300" y="105246"/>
                  </a:cubicBezTo>
                  <a:cubicBezTo>
                    <a:pt x="203683" y="104738"/>
                    <a:pt x="190989" y="97629"/>
                    <a:pt x="189465" y="91536"/>
                  </a:cubicBezTo>
                  <a:cubicBezTo>
                    <a:pt x="183880" y="66655"/>
                    <a:pt x="168139" y="50407"/>
                    <a:pt x="149859" y="35173"/>
                  </a:cubicBezTo>
                  <a:cubicBezTo>
                    <a:pt x="140211" y="27048"/>
                    <a:pt x="125993" y="16385"/>
                    <a:pt x="134625" y="3691"/>
                  </a:cubicBezTo>
                  <a:cubicBezTo>
                    <a:pt x="136656" y="898"/>
                    <a:pt x="142623" y="-117"/>
                    <a:pt x="149414" y="10"/>
                  </a:cubicBezTo>
                  <a:close/>
                </a:path>
              </a:pathLst>
            </a:custGeom>
            <a:solidFill>
              <a:schemeClr val="accent4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0F4D43F-4265-434B-9A91-CF84CB58B969}"/>
                </a:ext>
              </a:extLst>
            </p:cNvPr>
            <p:cNvSpPr/>
            <p:nvPr/>
          </p:nvSpPr>
          <p:spPr>
            <a:xfrm>
              <a:off x="6059987" y="1476374"/>
              <a:ext cx="1136440" cy="1292947"/>
            </a:xfrm>
            <a:custGeom>
              <a:avLst/>
              <a:gdLst>
                <a:gd name="connsiteX0" fmla="*/ 372707 w 1136440"/>
                <a:gd name="connsiteY0" fmla="*/ 1053125 h 1292947"/>
                <a:gd name="connsiteX1" fmla="*/ 393526 w 1136440"/>
                <a:gd name="connsiteY1" fmla="*/ 1057695 h 1292947"/>
                <a:gd name="connsiteX2" fmla="*/ 413329 w 1136440"/>
                <a:gd name="connsiteY2" fmla="*/ 1079022 h 1292947"/>
                <a:gd name="connsiteX3" fmla="*/ 447350 w 1136440"/>
                <a:gd name="connsiteY3" fmla="*/ 1104411 h 1292947"/>
                <a:gd name="connsiteX4" fmla="*/ 464106 w 1136440"/>
                <a:gd name="connsiteY4" fmla="*/ 1121167 h 1292947"/>
                <a:gd name="connsiteX5" fmla="*/ 426023 w 1136440"/>
                <a:gd name="connsiteY5" fmla="*/ 1150618 h 1292947"/>
                <a:gd name="connsiteX6" fmla="*/ 443287 w 1136440"/>
                <a:gd name="connsiteY6" fmla="*/ 1188194 h 1292947"/>
                <a:gd name="connsiteX7" fmla="*/ 446842 w 1136440"/>
                <a:gd name="connsiteY7" fmla="*/ 1185147 h 1292947"/>
                <a:gd name="connsiteX8" fmla="*/ 445826 w 1136440"/>
                <a:gd name="connsiteY8" fmla="*/ 1155696 h 1292947"/>
                <a:gd name="connsiteX9" fmla="*/ 459536 w 1136440"/>
                <a:gd name="connsiteY9" fmla="*/ 1139447 h 1292947"/>
                <a:gd name="connsiteX10" fmla="*/ 478832 w 1136440"/>
                <a:gd name="connsiteY10" fmla="*/ 1148587 h 1292947"/>
                <a:gd name="connsiteX11" fmla="*/ 547381 w 1136440"/>
                <a:gd name="connsiteY11" fmla="*/ 1180577 h 1292947"/>
                <a:gd name="connsiteX12" fmla="*/ 717486 w 1136440"/>
                <a:gd name="connsiteY12" fmla="*/ 1172452 h 1292947"/>
                <a:gd name="connsiteX13" fmla="*/ 936845 w 1136440"/>
                <a:gd name="connsiteY13" fmla="*/ 1145540 h 1292947"/>
                <a:gd name="connsiteX14" fmla="*/ 975436 w 1136440"/>
                <a:gd name="connsiteY14" fmla="*/ 1135385 h 1292947"/>
                <a:gd name="connsiteX15" fmla="*/ 970358 w 1136440"/>
                <a:gd name="connsiteY15" fmla="*/ 1128783 h 1292947"/>
                <a:gd name="connsiteX16" fmla="*/ 959695 w 1136440"/>
                <a:gd name="connsiteY16" fmla="*/ 1102887 h 1292947"/>
                <a:gd name="connsiteX17" fmla="*/ 984576 w 1136440"/>
                <a:gd name="connsiteY17" fmla="*/ 1101872 h 1292947"/>
                <a:gd name="connsiteX18" fmla="*/ 1082069 w 1136440"/>
                <a:gd name="connsiteY18" fmla="*/ 1126752 h 1292947"/>
                <a:gd name="connsiteX19" fmla="*/ 1107457 w 1136440"/>
                <a:gd name="connsiteY19" fmla="*/ 1143002 h 1292947"/>
                <a:gd name="connsiteX20" fmla="*/ 1082577 w 1136440"/>
                <a:gd name="connsiteY20" fmla="*/ 1167375 h 1292947"/>
                <a:gd name="connsiteX21" fmla="*/ 865248 w 1136440"/>
                <a:gd name="connsiteY21" fmla="*/ 1203427 h 1292947"/>
                <a:gd name="connsiteX22" fmla="*/ 581402 w 1136440"/>
                <a:gd name="connsiteY22" fmla="*/ 1234909 h 1292947"/>
                <a:gd name="connsiteX23" fmla="*/ 545858 w 1136440"/>
                <a:gd name="connsiteY23" fmla="*/ 1272484 h 1292947"/>
                <a:gd name="connsiteX24" fmla="*/ 459028 w 1136440"/>
                <a:gd name="connsiteY24" fmla="*/ 1198857 h 1292947"/>
                <a:gd name="connsiteX25" fmla="*/ 383878 w 1136440"/>
                <a:gd name="connsiteY25" fmla="*/ 1198857 h 1292947"/>
                <a:gd name="connsiteX26" fmla="*/ 443795 w 1136440"/>
                <a:gd name="connsiteY26" fmla="*/ 1225261 h 1292947"/>
                <a:gd name="connsiteX27" fmla="*/ 417391 w 1136440"/>
                <a:gd name="connsiteY27" fmla="*/ 1245064 h 1292947"/>
                <a:gd name="connsiteX28" fmla="*/ 368644 w 1136440"/>
                <a:gd name="connsiteY28" fmla="*/ 1269946 h 1292947"/>
                <a:gd name="connsiteX29" fmla="*/ 331069 w 1136440"/>
                <a:gd name="connsiteY29" fmla="*/ 1253696 h 1292947"/>
                <a:gd name="connsiteX30" fmla="*/ 328530 w 1136440"/>
                <a:gd name="connsiteY30" fmla="*/ 1246588 h 1292947"/>
                <a:gd name="connsiteX31" fmla="*/ 320406 w 1136440"/>
                <a:gd name="connsiteY31" fmla="*/ 1214598 h 1292947"/>
                <a:gd name="connsiteX32" fmla="*/ 280799 w 1136440"/>
                <a:gd name="connsiteY32" fmla="*/ 1218152 h 1292947"/>
                <a:gd name="connsiteX33" fmla="*/ 67534 w 1136440"/>
                <a:gd name="connsiteY33" fmla="*/ 1282132 h 1292947"/>
                <a:gd name="connsiteX34" fmla="*/ 37575 w 1136440"/>
                <a:gd name="connsiteY34" fmla="*/ 1291272 h 1292947"/>
                <a:gd name="connsiteX35" fmla="*/ 14217 w 1136440"/>
                <a:gd name="connsiteY35" fmla="*/ 1279086 h 1292947"/>
                <a:gd name="connsiteX36" fmla="*/ 32498 w 1136440"/>
                <a:gd name="connsiteY36" fmla="*/ 1254712 h 1292947"/>
                <a:gd name="connsiteX37" fmla="*/ 78705 w 1136440"/>
                <a:gd name="connsiteY37" fmla="*/ 1251665 h 1292947"/>
                <a:gd name="connsiteX38" fmla="*/ 0 w 1136440"/>
                <a:gd name="connsiteY38" fmla="*/ 1237956 h 1292947"/>
                <a:gd name="connsiteX39" fmla="*/ 28943 w 1136440"/>
                <a:gd name="connsiteY39" fmla="*/ 1217137 h 1292947"/>
                <a:gd name="connsiteX40" fmla="*/ 85814 w 1136440"/>
                <a:gd name="connsiteY40" fmla="*/ 1237448 h 1292947"/>
                <a:gd name="connsiteX41" fmla="*/ 118819 w 1136440"/>
                <a:gd name="connsiteY41" fmla="*/ 1239987 h 1292947"/>
                <a:gd name="connsiteX42" fmla="*/ 281815 w 1136440"/>
                <a:gd name="connsiteY42" fmla="*/ 1192763 h 1292947"/>
                <a:gd name="connsiteX43" fmla="*/ 325991 w 1136440"/>
                <a:gd name="connsiteY43" fmla="*/ 1148079 h 1292947"/>
                <a:gd name="connsiteX44" fmla="*/ 332085 w 1136440"/>
                <a:gd name="connsiteY44" fmla="*/ 1139447 h 1292947"/>
                <a:gd name="connsiteX45" fmla="*/ 364582 w 1136440"/>
                <a:gd name="connsiteY45" fmla="*/ 1182608 h 1292947"/>
                <a:gd name="connsiteX46" fmla="*/ 371691 w 1136440"/>
                <a:gd name="connsiteY46" fmla="*/ 1177530 h 1292947"/>
                <a:gd name="connsiteX47" fmla="*/ 359504 w 1136440"/>
                <a:gd name="connsiteY47" fmla="*/ 1159758 h 1292947"/>
                <a:gd name="connsiteX48" fmla="*/ 369152 w 1136440"/>
                <a:gd name="connsiteY48" fmla="*/ 1131831 h 1292947"/>
                <a:gd name="connsiteX49" fmla="*/ 384386 w 1136440"/>
                <a:gd name="connsiteY49" fmla="*/ 1101872 h 1292947"/>
                <a:gd name="connsiteX50" fmla="*/ 370676 w 1136440"/>
                <a:gd name="connsiteY50" fmla="*/ 1073944 h 1292947"/>
                <a:gd name="connsiteX51" fmla="*/ 372707 w 1136440"/>
                <a:gd name="connsiteY51" fmla="*/ 1053125 h 1292947"/>
                <a:gd name="connsiteX52" fmla="*/ 921102 w 1136440"/>
                <a:gd name="connsiteY52" fmla="*/ 400634 h 1292947"/>
                <a:gd name="connsiteX53" fmla="*/ 1006408 w 1136440"/>
                <a:gd name="connsiteY53" fmla="*/ 434655 h 1292947"/>
                <a:gd name="connsiteX54" fmla="*/ 1015040 w 1136440"/>
                <a:gd name="connsiteY54" fmla="*/ 464106 h 1292947"/>
                <a:gd name="connsiteX55" fmla="*/ 1008440 w 1136440"/>
                <a:gd name="connsiteY55" fmla="*/ 596635 h 1292947"/>
                <a:gd name="connsiteX56" fmla="*/ 1028243 w 1136440"/>
                <a:gd name="connsiteY56" fmla="*/ 871849 h 1292947"/>
                <a:gd name="connsiteX57" fmla="*/ 1047539 w 1136440"/>
                <a:gd name="connsiteY57" fmla="*/ 989145 h 1292947"/>
                <a:gd name="connsiteX58" fmla="*/ 1087653 w 1136440"/>
                <a:gd name="connsiteY58" fmla="*/ 998285 h 1292947"/>
                <a:gd name="connsiteX59" fmla="*/ 1081559 w 1136440"/>
                <a:gd name="connsiteY59" fmla="*/ 1037891 h 1292947"/>
                <a:gd name="connsiteX60" fmla="*/ 1096793 w 1136440"/>
                <a:gd name="connsiteY60" fmla="*/ 1067342 h 1292947"/>
                <a:gd name="connsiteX61" fmla="*/ 1120658 w 1136440"/>
                <a:gd name="connsiteY61" fmla="*/ 1086130 h 1292947"/>
                <a:gd name="connsiteX62" fmla="*/ 1089176 w 1136440"/>
                <a:gd name="connsiteY62" fmla="*/ 1111518 h 1292947"/>
                <a:gd name="connsiteX63" fmla="*/ 1050585 w 1136440"/>
                <a:gd name="connsiteY63" fmla="*/ 1088668 h 1292947"/>
                <a:gd name="connsiteX64" fmla="*/ 994729 w 1136440"/>
                <a:gd name="connsiteY64" fmla="*/ 1013518 h 1292947"/>
                <a:gd name="connsiteX65" fmla="*/ 988636 w 1136440"/>
                <a:gd name="connsiteY65" fmla="*/ 1002347 h 1292947"/>
                <a:gd name="connsiteX66" fmla="*/ 1002854 w 1136440"/>
                <a:gd name="connsiteY66" fmla="*/ 949030 h 1292947"/>
                <a:gd name="connsiteX67" fmla="*/ 971879 w 1136440"/>
                <a:gd name="connsiteY67" fmla="*/ 557029 h 1292947"/>
                <a:gd name="connsiteX68" fmla="*/ 963755 w 1136440"/>
                <a:gd name="connsiteY68" fmla="*/ 479339 h 1292947"/>
                <a:gd name="connsiteX69" fmla="*/ 943444 w 1136440"/>
                <a:gd name="connsiteY69" fmla="*/ 443287 h 1292947"/>
                <a:gd name="connsiteX70" fmla="*/ 916532 w 1136440"/>
                <a:gd name="connsiteY70" fmla="*/ 405204 h 1292947"/>
                <a:gd name="connsiteX71" fmla="*/ 921102 w 1136440"/>
                <a:gd name="connsiteY71" fmla="*/ 400634 h 1292947"/>
                <a:gd name="connsiteX72" fmla="*/ 1036875 w 1136440"/>
                <a:gd name="connsiteY72" fmla="*/ 397588 h 1292947"/>
                <a:gd name="connsiteX73" fmla="*/ 1054648 w 1136440"/>
                <a:gd name="connsiteY73" fmla="*/ 411298 h 1292947"/>
                <a:gd name="connsiteX74" fmla="*/ 1068866 w 1136440"/>
                <a:gd name="connsiteY74" fmla="*/ 485941 h 1292947"/>
                <a:gd name="connsiteX75" fmla="*/ 1098825 w 1136440"/>
                <a:gd name="connsiteY75" fmla="*/ 657061 h 1292947"/>
                <a:gd name="connsiteX76" fmla="*/ 1105933 w 1136440"/>
                <a:gd name="connsiteY76" fmla="*/ 915011 h 1292947"/>
                <a:gd name="connsiteX77" fmla="*/ 1098317 w 1136440"/>
                <a:gd name="connsiteY77" fmla="*/ 989654 h 1292947"/>
                <a:gd name="connsiteX78" fmla="*/ 1087653 w 1136440"/>
                <a:gd name="connsiteY78" fmla="*/ 989654 h 1292947"/>
                <a:gd name="connsiteX79" fmla="*/ 1078514 w 1136440"/>
                <a:gd name="connsiteY79" fmla="*/ 954110 h 1292947"/>
                <a:gd name="connsiteX80" fmla="*/ 1073943 w 1136440"/>
                <a:gd name="connsiteY80" fmla="*/ 882006 h 1292947"/>
                <a:gd name="connsiteX81" fmla="*/ 1053632 w 1136440"/>
                <a:gd name="connsiteY81" fmla="*/ 575817 h 1292947"/>
                <a:gd name="connsiteX82" fmla="*/ 1026720 w 1136440"/>
                <a:gd name="connsiteY82" fmla="*/ 487464 h 1292947"/>
                <a:gd name="connsiteX83" fmla="*/ 1026720 w 1136440"/>
                <a:gd name="connsiteY83" fmla="*/ 461568 h 1292947"/>
                <a:gd name="connsiteX84" fmla="*/ 1024688 w 1136440"/>
                <a:gd name="connsiteY84" fmla="*/ 423992 h 1292947"/>
                <a:gd name="connsiteX85" fmla="*/ 1036875 w 1136440"/>
                <a:gd name="connsiteY85" fmla="*/ 397588 h 1292947"/>
                <a:gd name="connsiteX86" fmla="*/ 886574 w 1136440"/>
                <a:gd name="connsiteY86" fmla="*/ 284354 h 1292947"/>
                <a:gd name="connsiteX87" fmla="*/ 925673 w 1136440"/>
                <a:gd name="connsiteY87" fmla="*/ 315837 h 1292947"/>
                <a:gd name="connsiteX88" fmla="*/ 908409 w 1136440"/>
                <a:gd name="connsiteY88" fmla="*/ 325484 h 1292947"/>
                <a:gd name="connsiteX89" fmla="*/ 893175 w 1136440"/>
                <a:gd name="connsiteY89" fmla="*/ 317867 h 1292947"/>
                <a:gd name="connsiteX90" fmla="*/ 874895 w 1136440"/>
                <a:gd name="connsiteY90" fmla="*/ 287401 h 1292947"/>
                <a:gd name="connsiteX91" fmla="*/ 886574 w 1136440"/>
                <a:gd name="connsiteY91" fmla="*/ 284354 h 1292947"/>
                <a:gd name="connsiteX92" fmla="*/ 944968 w 1136440"/>
                <a:gd name="connsiteY92" fmla="*/ 213265 h 1292947"/>
                <a:gd name="connsiteX93" fmla="*/ 954615 w 1136440"/>
                <a:gd name="connsiteY93" fmla="*/ 259473 h 1292947"/>
                <a:gd name="connsiteX94" fmla="*/ 981528 w 1136440"/>
                <a:gd name="connsiteY94" fmla="*/ 305680 h 1292947"/>
                <a:gd name="connsiteX95" fmla="*/ 980512 w 1136440"/>
                <a:gd name="connsiteY95" fmla="*/ 324468 h 1292947"/>
                <a:gd name="connsiteX96" fmla="*/ 985082 w 1136440"/>
                <a:gd name="connsiteY96" fmla="*/ 340209 h 1292947"/>
                <a:gd name="connsiteX97" fmla="*/ 995238 w 1136440"/>
                <a:gd name="connsiteY97" fmla="*/ 339701 h 1292947"/>
                <a:gd name="connsiteX98" fmla="*/ 1003362 w 1136440"/>
                <a:gd name="connsiteY98" fmla="*/ 323961 h 1292947"/>
                <a:gd name="connsiteX99" fmla="*/ 1017072 w 1136440"/>
                <a:gd name="connsiteY99" fmla="*/ 300602 h 1292947"/>
                <a:gd name="connsiteX100" fmla="*/ 1042461 w 1136440"/>
                <a:gd name="connsiteY100" fmla="*/ 321421 h 1292947"/>
                <a:gd name="connsiteX101" fmla="*/ 1005901 w 1136440"/>
                <a:gd name="connsiteY101" fmla="*/ 399619 h 1292947"/>
                <a:gd name="connsiteX102" fmla="*/ 976957 w 1136440"/>
                <a:gd name="connsiteY102" fmla="*/ 400634 h 1292947"/>
                <a:gd name="connsiteX103" fmla="*/ 965279 w 1136440"/>
                <a:gd name="connsiteY103" fmla="*/ 372706 h 1292947"/>
                <a:gd name="connsiteX104" fmla="*/ 946998 w 1136440"/>
                <a:gd name="connsiteY104" fmla="*/ 369660 h 1292947"/>
                <a:gd name="connsiteX105" fmla="*/ 927703 w 1136440"/>
                <a:gd name="connsiteY105" fmla="*/ 344272 h 1292947"/>
                <a:gd name="connsiteX106" fmla="*/ 942429 w 1136440"/>
                <a:gd name="connsiteY106" fmla="*/ 293494 h 1292947"/>
                <a:gd name="connsiteX107" fmla="*/ 931766 w 1136440"/>
                <a:gd name="connsiteY107" fmla="*/ 293494 h 1292947"/>
                <a:gd name="connsiteX108" fmla="*/ 917547 w 1136440"/>
                <a:gd name="connsiteY108" fmla="*/ 242716 h 1292947"/>
                <a:gd name="connsiteX109" fmla="*/ 944968 w 1136440"/>
                <a:gd name="connsiteY109" fmla="*/ 213265 h 1292947"/>
                <a:gd name="connsiteX110" fmla="*/ 804822 w 1136440"/>
                <a:gd name="connsiteY110" fmla="*/ 187369 h 1292947"/>
                <a:gd name="connsiteX111" fmla="*/ 872864 w 1136440"/>
                <a:gd name="connsiteY111" fmla="*/ 273692 h 1292947"/>
                <a:gd name="connsiteX112" fmla="*/ 804822 w 1136440"/>
                <a:gd name="connsiteY112" fmla="*/ 187369 h 1292947"/>
                <a:gd name="connsiteX113" fmla="*/ 1136400 w 1136440"/>
                <a:gd name="connsiteY113" fmla="*/ 172136 h 1292947"/>
                <a:gd name="connsiteX114" fmla="*/ 1078005 w 1136440"/>
                <a:gd name="connsiteY114" fmla="*/ 324976 h 1292947"/>
                <a:gd name="connsiteX115" fmla="*/ 1136400 w 1136440"/>
                <a:gd name="connsiteY115" fmla="*/ 172136 h 1292947"/>
                <a:gd name="connsiteX116" fmla="*/ 876417 w 1136440"/>
                <a:gd name="connsiteY116" fmla="*/ 115265 h 1292947"/>
                <a:gd name="connsiteX117" fmla="*/ 927703 w 1136440"/>
                <a:gd name="connsiteY117" fmla="*/ 199048 h 1292947"/>
                <a:gd name="connsiteX118" fmla="*/ 923133 w 1136440"/>
                <a:gd name="connsiteY118" fmla="*/ 207680 h 1292947"/>
                <a:gd name="connsiteX119" fmla="*/ 909931 w 1136440"/>
                <a:gd name="connsiteY119" fmla="*/ 203110 h 1292947"/>
                <a:gd name="connsiteX120" fmla="*/ 891143 w 1136440"/>
                <a:gd name="connsiteY120" fmla="*/ 154364 h 1292947"/>
                <a:gd name="connsiteX121" fmla="*/ 893682 w 1136440"/>
                <a:gd name="connsiteY121" fmla="*/ 153856 h 1292947"/>
                <a:gd name="connsiteX122" fmla="*/ 871340 w 1136440"/>
                <a:gd name="connsiteY122" fmla="*/ 118819 h 1292947"/>
                <a:gd name="connsiteX123" fmla="*/ 876417 w 1136440"/>
                <a:gd name="connsiteY123" fmla="*/ 115265 h 1292947"/>
                <a:gd name="connsiteX124" fmla="*/ 1060740 w 1136440"/>
                <a:gd name="connsiteY124" fmla="*/ 64487 h 1292947"/>
                <a:gd name="connsiteX125" fmla="*/ 1069373 w 1136440"/>
                <a:gd name="connsiteY125" fmla="*/ 97492 h 1292947"/>
                <a:gd name="connsiteX126" fmla="*/ 1069881 w 1136440"/>
                <a:gd name="connsiteY126" fmla="*/ 183307 h 1292947"/>
                <a:gd name="connsiteX127" fmla="*/ 1062772 w 1136440"/>
                <a:gd name="connsiteY127" fmla="*/ 195494 h 1292947"/>
                <a:gd name="connsiteX128" fmla="*/ 1052616 w 1136440"/>
                <a:gd name="connsiteY128" fmla="*/ 185846 h 1292947"/>
                <a:gd name="connsiteX129" fmla="*/ 1054647 w 1136440"/>
                <a:gd name="connsiteY129" fmla="*/ 69565 h 1292947"/>
                <a:gd name="connsiteX130" fmla="*/ 1060740 w 1136440"/>
                <a:gd name="connsiteY130" fmla="*/ 64487 h 1292947"/>
                <a:gd name="connsiteX131" fmla="*/ 1043477 w 1136440"/>
                <a:gd name="connsiteY131" fmla="*/ 27928 h 1292947"/>
                <a:gd name="connsiteX132" fmla="*/ 1052110 w 1136440"/>
                <a:gd name="connsiteY132" fmla="*/ 56365 h 1292947"/>
                <a:gd name="connsiteX133" fmla="*/ 1042969 w 1136440"/>
                <a:gd name="connsiteY133" fmla="*/ 58903 h 1292947"/>
                <a:gd name="connsiteX134" fmla="*/ 1043477 w 1136440"/>
                <a:gd name="connsiteY134" fmla="*/ 27928 h 1292947"/>
                <a:gd name="connsiteX135" fmla="*/ 932273 w 1136440"/>
                <a:gd name="connsiteY135" fmla="*/ 0 h 1292947"/>
                <a:gd name="connsiteX136" fmla="*/ 999300 w 1136440"/>
                <a:gd name="connsiteY136" fmla="*/ 128467 h 1292947"/>
                <a:gd name="connsiteX137" fmla="*/ 985590 w 1136440"/>
                <a:gd name="connsiteY137" fmla="*/ 184323 h 1292947"/>
                <a:gd name="connsiteX138" fmla="*/ 1009456 w 1136440"/>
                <a:gd name="connsiteY138" fmla="*/ 187369 h 1292947"/>
                <a:gd name="connsiteX139" fmla="*/ 1035860 w 1136440"/>
                <a:gd name="connsiteY139" fmla="*/ 270645 h 1292947"/>
                <a:gd name="connsiteX140" fmla="*/ 1041446 w 1136440"/>
                <a:gd name="connsiteY140" fmla="*/ 221898 h 1292947"/>
                <a:gd name="connsiteX141" fmla="*/ 1070897 w 1136440"/>
                <a:gd name="connsiteY141" fmla="*/ 204634 h 1292947"/>
                <a:gd name="connsiteX142" fmla="*/ 1076990 w 1136440"/>
                <a:gd name="connsiteY142" fmla="*/ 216313 h 1292947"/>
                <a:gd name="connsiteX143" fmla="*/ 1063788 w 1136440"/>
                <a:gd name="connsiteY143" fmla="*/ 291463 h 1292947"/>
                <a:gd name="connsiteX144" fmla="*/ 977974 w 1136440"/>
                <a:gd name="connsiteY144" fmla="*/ 280292 h 1292947"/>
                <a:gd name="connsiteX145" fmla="*/ 977466 w 1136440"/>
                <a:gd name="connsiteY145" fmla="*/ 147255 h 1292947"/>
                <a:gd name="connsiteX146" fmla="*/ 976958 w 1136440"/>
                <a:gd name="connsiteY146" fmla="*/ 143193 h 1292947"/>
                <a:gd name="connsiteX147" fmla="*/ 936335 w 1136440"/>
                <a:gd name="connsiteY147" fmla="*/ 28943 h 1292947"/>
                <a:gd name="connsiteX148" fmla="*/ 928719 w 1136440"/>
                <a:gd name="connsiteY148" fmla="*/ 508 h 1292947"/>
                <a:gd name="connsiteX149" fmla="*/ 932273 w 1136440"/>
                <a:gd name="connsiteY149" fmla="*/ 0 h 129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</a:cxnLst>
              <a:rect l="l" t="t" r="r" b="b"/>
              <a:pathLst>
                <a:path w="1136440" h="1292947">
                  <a:moveTo>
                    <a:pt x="372707" y="1053125"/>
                  </a:moveTo>
                  <a:cubicBezTo>
                    <a:pt x="379815" y="1054648"/>
                    <a:pt x="387940" y="1053633"/>
                    <a:pt x="393526" y="1057695"/>
                  </a:cubicBezTo>
                  <a:cubicBezTo>
                    <a:pt x="401142" y="1063281"/>
                    <a:pt x="406220" y="1072928"/>
                    <a:pt x="413329" y="1079022"/>
                  </a:cubicBezTo>
                  <a:cubicBezTo>
                    <a:pt x="423992" y="1088162"/>
                    <a:pt x="436179" y="1095270"/>
                    <a:pt x="447350" y="1104411"/>
                  </a:cubicBezTo>
                  <a:cubicBezTo>
                    <a:pt x="453950" y="1109996"/>
                    <a:pt x="460044" y="1117105"/>
                    <a:pt x="464106" y="1121167"/>
                  </a:cubicBezTo>
                  <a:cubicBezTo>
                    <a:pt x="448365" y="1132339"/>
                    <a:pt x="430085" y="1138939"/>
                    <a:pt x="426023" y="1150618"/>
                  </a:cubicBezTo>
                  <a:cubicBezTo>
                    <a:pt x="422468" y="1159758"/>
                    <a:pt x="436686" y="1175499"/>
                    <a:pt x="443287" y="1188194"/>
                  </a:cubicBezTo>
                  <a:cubicBezTo>
                    <a:pt x="444303" y="1187686"/>
                    <a:pt x="445826" y="1186670"/>
                    <a:pt x="446842" y="1185147"/>
                  </a:cubicBezTo>
                  <a:cubicBezTo>
                    <a:pt x="446334" y="1174992"/>
                    <a:pt x="443795" y="1164836"/>
                    <a:pt x="445826" y="1155696"/>
                  </a:cubicBezTo>
                  <a:cubicBezTo>
                    <a:pt x="447350" y="1149095"/>
                    <a:pt x="453950" y="1140462"/>
                    <a:pt x="459536" y="1139447"/>
                  </a:cubicBezTo>
                  <a:cubicBezTo>
                    <a:pt x="465121" y="1138431"/>
                    <a:pt x="475785" y="1143509"/>
                    <a:pt x="478832" y="1148587"/>
                  </a:cubicBezTo>
                  <a:cubicBezTo>
                    <a:pt x="493557" y="1178038"/>
                    <a:pt x="520977" y="1181084"/>
                    <a:pt x="547381" y="1180577"/>
                  </a:cubicBezTo>
                  <a:cubicBezTo>
                    <a:pt x="604252" y="1179561"/>
                    <a:pt x="661123" y="1177530"/>
                    <a:pt x="717486" y="1172452"/>
                  </a:cubicBezTo>
                  <a:cubicBezTo>
                    <a:pt x="790605" y="1165344"/>
                    <a:pt x="863725" y="1155188"/>
                    <a:pt x="936845" y="1145540"/>
                  </a:cubicBezTo>
                  <a:cubicBezTo>
                    <a:pt x="949539" y="1144017"/>
                    <a:pt x="961726" y="1139447"/>
                    <a:pt x="975436" y="1135385"/>
                  </a:cubicBezTo>
                  <a:cubicBezTo>
                    <a:pt x="972389" y="1131831"/>
                    <a:pt x="970866" y="1130307"/>
                    <a:pt x="970358" y="1128783"/>
                  </a:cubicBezTo>
                  <a:cubicBezTo>
                    <a:pt x="966804" y="1120152"/>
                    <a:pt x="963250" y="1111520"/>
                    <a:pt x="959695" y="1102887"/>
                  </a:cubicBezTo>
                  <a:cubicBezTo>
                    <a:pt x="968327" y="1102380"/>
                    <a:pt x="977975" y="1098825"/>
                    <a:pt x="984576" y="1101872"/>
                  </a:cubicBezTo>
                  <a:cubicBezTo>
                    <a:pt x="1015550" y="1117105"/>
                    <a:pt x="1047540" y="1125229"/>
                    <a:pt x="1082069" y="1126752"/>
                  </a:cubicBezTo>
                  <a:cubicBezTo>
                    <a:pt x="1090701" y="1127260"/>
                    <a:pt x="1098825" y="1137416"/>
                    <a:pt x="1107457" y="1143002"/>
                  </a:cubicBezTo>
                  <a:cubicBezTo>
                    <a:pt x="1099332" y="1151126"/>
                    <a:pt x="1092224" y="1165344"/>
                    <a:pt x="1082577" y="1167375"/>
                  </a:cubicBezTo>
                  <a:cubicBezTo>
                    <a:pt x="1010472" y="1181084"/>
                    <a:pt x="937860" y="1194287"/>
                    <a:pt x="865248" y="1203427"/>
                  </a:cubicBezTo>
                  <a:cubicBezTo>
                    <a:pt x="770802" y="1215614"/>
                    <a:pt x="675848" y="1224245"/>
                    <a:pt x="581402" y="1234909"/>
                  </a:cubicBezTo>
                  <a:cubicBezTo>
                    <a:pt x="549920" y="1238463"/>
                    <a:pt x="549920" y="1239479"/>
                    <a:pt x="545858" y="1272484"/>
                  </a:cubicBezTo>
                  <a:cubicBezTo>
                    <a:pt x="504728" y="1259282"/>
                    <a:pt x="484417" y="1223738"/>
                    <a:pt x="459028" y="1198857"/>
                  </a:cubicBezTo>
                  <a:cubicBezTo>
                    <a:pt x="434655" y="1198857"/>
                    <a:pt x="411297" y="1198857"/>
                    <a:pt x="383878" y="1198857"/>
                  </a:cubicBezTo>
                  <a:cubicBezTo>
                    <a:pt x="398603" y="1224753"/>
                    <a:pt x="425008" y="1212059"/>
                    <a:pt x="443795" y="1225261"/>
                  </a:cubicBezTo>
                  <a:cubicBezTo>
                    <a:pt x="434147" y="1232370"/>
                    <a:pt x="426023" y="1239987"/>
                    <a:pt x="417391" y="1245064"/>
                  </a:cubicBezTo>
                  <a:cubicBezTo>
                    <a:pt x="401650" y="1254204"/>
                    <a:pt x="385401" y="1262836"/>
                    <a:pt x="368644" y="1269946"/>
                  </a:cubicBezTo>
                  <a:cubicBezTo>
                    <a:pt x="347825" y="1279086"/>
                    <a:pt x="339194" y="1274515"/>
                    <a:pt x="331069" y="1253696"/>
                  </a:cubicBezTo>
                  <a:cubicBezTo>
                    <a:pt x="330054" y="1251158"/>
                    <a:pt x="329038" y="1249127"/>
                    <a:pt x="328530" y="1246588"/>
                  </a:cubicBezTo>
                  <a:cubicBezTo>
                    <a:pt x="325991" y="1235417"/>
                    <a:pt x="325991" y="1216629"/>
                    <a:pt x="320406" y="1214598"/>
                  </a:cubicBezTo>
                  <a:cubicBezTo>
                    <a:pt x="308727" y="1211043"/>
                    <a:pt x="293493" y="1214598"/>
                    <a:pt x="280799" y="1218152"/>
                  </a:cubicBezTo>
                  <a:cubicBezTo>
                    <a:pt x="209711" y="1238971"/>
                    <a:pt x="138623" y="1260806"/>
                    <a:pt x="67534" y="1282132"/>
                  </a:cubicBezTo>
                  <a:cubicBezTo>
                    <a:pt x="57378" y="1285178"/>
                    <a:pt x="47730" y="1287718"/>
                    <a:pt x="37575" y="1291272"/>
                  </a:cubicBezTo>
                  <a:cubicBezTo>
                    <a:pt x="25388" y="1295334"/>
                    <a:pt x="16756" y="1292288"/>
                    <a:pt x="14217" y="1279086"/>
                  </a:cubicBezTo>
                  <a:cubicBezTo>
                    <a:pt x="11679" y="1264867"/>
                    <a:pt x="17772" y="1256235"/>
                    <a:pt x="32498" y="1254712"/>
                  </a:cubicBezTo>
                  <a:cubicBezTo>
                    <a:pt x="47223" y="1253189"/>
                    <a:pt x="62456" y="1252681"/>
                    <a:pt x="78705" y="1251665"/>
                  </a:cubicBezTo>
                  <a:cubicBezTo>
                    <a:pt x="57378" y="1233893"/>
                    <a:pt x="30467" y="1229323"/>
                    <a:pt x="0" y="1237956"/>
                  </a:cubicBezTo>
                  <a:cubicBezTo>
                    <a:pt x="1523" y="1218152"/>
                    <a:pt x="9140" y="1211551"/>
                    <a:pt x="28943" y="1217137"/>
                  </a:cubicBezTo>
                  <a:cubicBezTo>
                    <a:pt x="48238" y="1222722"/>
                    <a:pt x="66518" y="1231862"/>
                    <a:pt x="85814" y="1237448"/>
                  </a:cubicBezTo>
                  <a:cubicBezTo>
                    <a:pt x="96477" y="1240494"/>
                    <a:pt x="108664" y="1242525"/>
                    <a:pt x="118819" y="1239987"/>
                  </a:cubicBezTo>
                  <a:cubicBezTo>
                    <a:pt x="173659" y="1225261"/>
                    <a:pt x="227483" y="1209012"/>
                    <a:pt x="281815" y="1192763"/>
                  </a:cubicBezTo>
                  <a:cubicBezTo>
                    <a:pt x="304664" y="1186163"/>
                    <a:pt x="328530" y="1180069"/>
                    <a:pt x="325991" y="1148079"/>
                  </a:cubicBezTo>
                  <a:cubicBezTo>
                    <a:pt x="325991" y="1146048"/>
                    <a:pt x="328530" y="1144017"/>
                    <a:pt x="332085" y="1139447"/>
                  </a:cubicBezTo>
                  <a:cubicBezTo>
                    <a:pt x="343763" y="1154680"/>
                    <a:pt x="354427" y="1168898"/>
                    <a:pt x="364582" y="1182608"/>
                  </a:cubicBezTo>
                  <a:cubicBezTo>
                    <a:pt x="367121" y="1181084"/>
                    <a:pt x="369660" y="1179053"/>
                    <a:pt x="371691" y="1177530"/>
                  </a:cubicBezTo>
                  <a:cubicBezTo>
                    <a:pt x="367628" y="1171437"/>
                    <a:pt x="363059" y="1166359"/>
                    <a:pt x="359504" y="1159758"/>
                  </a:cubicBezTo>
                  <a:cubicBezTo>
                    <a:pt x="352903" y="1147064"/>
                    <a:pt x="350365" y="1135893"/>
                    <a:pt x="369152" y="1131831"/>
                  </a:cubicBezTo>
                  <a:cubicBezTo>
                    <a:pt x="385909" y="1128276"/>
                    <a:pt x="389463" y="1116597"/>
                    <a:pt x="384386" y="1101872"/>
                  </a:cubicBezTo>
                  <a:cubicBezTo>
                    <a:pt x="380831" y="1092224"/>
                    <a:pt x="373722" y="1083592"/>
                    <a:pt x="370676" y="1073944"/>
                  </a:cubicBezTo>
                  <a:cubicBezTo>
                    <a:pt x="368644" y="1067851"/>
                    <a:pt x="372199" y="1060234"/>
                    <a:pt x="372707" y="1053125"/>
                  </a:cubicBezTo>
                  <a:close/>
                  <a:moveTo>
                    <a:pt x="921102" y="400634"/>
                  </a:moveTo>
                  <a:cubicBezTo>
                    <a:pt x="951568" y="406728"/>
                    <a:pt x="981527" y="415867"/>
                    <a:pt x="1006408" y="434655"/>
                  </a:cubicBezTo>
                  <a:cubicBezTo>
                    <a:pt x="1013009" y="439733"/>
                    <a:pt x="1015548" y="453950"/>
                    <a:pt x="1015040" y="464106"/>
                  </a:cubicBezTo>
                  <a:cubicBezTo>
                    <a:pt x="1013517" y="508282"/>
                    <a:pt x="1006408" y="552458"/>
                    <a:pt x="1008440" y="596635"/>
                  </a:cubicBezTo>
                  <a:cubicBezTo>
                    <a:pt x="1012501" y="688542"/>
                    <a:pt x="1020118" y="780449"/>
                    <a:pt x="1028243" y="871849"/>
                  </a:cubicBezTo>
                  <a:cubicBezTo>
                    <a:pt x="1031797" y="911455"/>
                    <a:pt x="1038906" y="950554"/>
                    <a:pt x="1047539" y="989145"/>
                  </a:cubicBezTo>
                  <a:cubicBezTo>
                    <a:pt x="1053124" y="1015041"/>
                    <a:pt x="1060233" y="1015549"/>
                    <a:pt x="1087653" y="998285"/>
                  </a:cubicBezTo>
                  <a:cubicBezTo>
                    <a:pt x="1085622" y="1014026"/>
                    <a:pt x="1085622" y="1026720"/>
                    <a:pt x="1081559" y="1037891"/>
                  </a:cubicBezTo>
                  <a:cubicBezTo>
                    <a:pt x="1074959" y="1055663"/>
                    <a:pt x="1078005" y="1064803"/>
                    <a:pt x="1096793" y="1067342"/>
                  </a:cubicBezTo>
                  <a:cubicBezTo>
                    <a:pt x="1109487" y="1068865"/>
                    <a:pt x="1121166" y="1069881"/>
                    <a:pt x="1120658" y="1086130"/>
                  </a:cubicBezTo>
                  <a:cubicBezTo>
                    <a:pt x="1120151" y="1099840"/>
                    <a:pt x="1103394" y="1115580"/>
                    <a:pt x="1089176" y="1111518"/>
                  </a:cubicBezTo>
                  <a:cubicBezTo>
                    <a:pt x="1074959" y="1107456"/>
                    <a:pt x="1060233" y="1099332"/>
                    <a:pt x="1050585" y="1088668"/>
                  </a:cubicBezTo>
                  <a:cubicBezTo>
                    <a:pt x="1030274" y="1065311"/>
                    <a:pt x="1013009" y="1038906"/>
                    <a:pt x="994729" y="1013518"/>
                  </a:cubicBezTo>
                  <a:cubicBezTo>
                    <a:pt x="992698" y="1010471"/>
                    <a:pt x="991175" y="1006917"/>
                    <a:pt x="988636" y="1002347"/>
                  </a:cubicBezTo>
                  <a:cubicBezTo>
                    <a:pt x="1006916" y="988130"/>
                    <a:pt x="1004377" y="968326"/>
                    <a:pt x="1002854" y="949030"/>
                  </a:cubicBezTo>
                  <a:cubicBezTo>
                    <a:pt x="992698" y="818533"/>
                    <a:pt x="982035" y="687527"/>
                    <a:pt x="971879" y="557029"/>
                  </a:cubicBezTo>
                  <a:cubicBezTo>
                    <a:pt x="969848" y="531132"/>
                    <a:pt x="968833" y="504728"/>
                    <a:pt x="963755" y="479339"/>
                  </a:cubicBezTo>
                  <a:cubicBezTo>
                    <a:pt x="961216" y="466645"/>
                    <a:pt x="951061" y="454966"/>
                    <a:pt x="943444" y="443287"/>
                  </a:cubicBezTo>
                  <a:cubicBezTo>
                    <a:pt x="934812" y="430593"/>
                    <a:pt x="925672" y="417899"/>
                    <a:pt x="916532" y="405204"/>
                  </a:cubicBezTo>
                  <a:cubicBezTo>
                    <a:pt x="917548" y="403680"/>
                    <a:pt x="919071" y="402157"/>
                    <a:pt x="921102" y="400634"/>
                  </a:cubicBezTo>
                  <a:close/>
                  <a:moveTo>
                    <a:pt x="1036875" y="397588"/>
                  </a:moveTo>
                  <a:cubicBezTo>
                    <a:pt x="1040430" y="396064"/>
                    <a:pt x="1052617" y="405204"/>
                    <a:pt x="1054648" y="411298"/>
                  </a:cubicBezTo>
                  <a:cubicBezTo>
                    <a:pt x="1060741" y="435671"/>
                    <a:pt x="1064803" y="461060"/>
                    <a:pt x="1068866" y="485941"/>
                  </a:cubicBezTo>
                  <a:cubicBezTo>
                    <a:pt x="1079021" y="542811"/>
                    <a:pt x="1090700" y="599682"/>
                    <a:pt x="1098825" y="657061"/>
                  </a:cubicBezTo>
                  <a:cubicBezTo>
                    <a:pt x="1111011" y="742367"/>
                    <a:pt x="1112534" y="828689"/>
                    <a:pt x="1105933" y="915011"/>
                  </a:cubicBezTo>
                  <a:cubicBezTo>
                    <a:pt x="1103902" y="939892"/>
                    <a:pt x="1100856" y="964773"/>
                    <a:pt x="1098317" y="989654"/>
                  </a:cubicBezTo>
                  <a:cubicBezTo>
                    <a:pt x="1094762" y="988639"/>
                    <a:pt x="1091208" y="989146"/>
                    <a:pt x="1087653" y="989654"/>
                  </a:cubicBezTo>
                  <a:cubicBezTo>
                    <a:pt x="1084606" y="977975"/>
                    <a:pt x="1080037" y="965789"/>
                    <a:pt x="1078514" y="954110"/>
                  </a:cubicBezTo>
                  <a:cubicBezTo>
                    <a:pt x="1075974" y="930244"/>
                    <a:pt x="1073943" y="905871"/>
                    <a:pt x="1073943" y="882006"/>
                  </a:cubicBezTo>
                  <a:cubicBezTo>
                    <a:pt x="1074959" y="779435"/>
                    <a:pt x="1068358" y="677372"/>
                    <a:pt x="1053632" y="575817"/>
                  </a:cubicBezTo>
                  <a:cubicBezTo>
                    <a:pt x="1049062" y="545351"/>
                    <a:pt x="1048046" y="513361"/>
                    <a:pt x="1026720" y="487464"/>
                  </a:cubicBezTo>
                  <a:cubicBezTo>
                    <a:pt x="1022657" y="482386"/>
                    <a:pt x="1026720" y="470200"/>
                    <a:pt x="1026720" y="461568"/>
                  </a:cubicBezTo>
                  <a:cubicBezTo>
                    <a:pt x="1026720" y="448873"/>
                    <a:pt x="1028243" y="435671"/>
                    <a:pt x="1024688" y="423992"/>
                  </a:cubicBezTo>
                  <a:cubicBezTo>
                    <a:pt x="1020626" y="409774"/>
                    <a:pt x="1027227" y="401650"/>
                    <a:pt x="1036875" y="397588"/>
                  </a:cubicBezTo>
                  <a:close/>
                  <a:moveTo>
                    <a:pt x="886574" y="284354"/>
                  </a:moveTo>
                  <a:cubicBezTo>
                    <a:pt x="898761" y="293494"/>
                    <a:pt x="909932" y="303142"/>
                    <a:pt x="925673" y="315837"/>
                  </a:cubicBezTo>
                  <a:cubicBezTo>
                    <a:pt x="916025" y="321422"/>
                    <a:pt x="911963" y="325484"/>
                    <a:pt x="908409" y="325484"/>
                  </a:cubicBezTo>
                  <a:cubicBezTo>
                    <a:pt x="902823" y="324469"/>
                    <a:pt x="896221" y="321930"/>
                    <a:pt x="893175" y="317867"/>
                  </a:cubicBezTo>
                  <a:cubicBezTo>
                    <a:pt x="886066" y="308727"/>
                    <a:pt x="880988" y="298064"/>
                    <a:pt x="874895" y="287401"/>
                  </a:cubicBezTo>
                  <a:cubicBezTo>
                    <a:pt x="878957" y="286385"/>
                    <a:pt x="884035" y="282831"/>
                    <a:pt x="886574" y="284354"/>
                  </a:cubicBezTo>
                  <a:close/>
                  <a:moveTo>
                    <a:pt x="944968" y="213265"/>
                  </a:moveTo>
                  <a:cubicBezTo>
                    <a:pt x="935828" y="231545"/>
                    <a:pt x="943952" y="245255"/>
                    <a:pt x="954615" y="259473"/>
                  </a:cubicBezTo>
                  <a:cubicBezTo>
                    <a:pt x="965279" y="273691"/>
                    <a:pt x="973911" y="289939"/>
                    <a:pt x="981528" y="305680"/>
                  </a:cubicBezTo>
                  <a:cubicBezTo>
                    <a:pt x="984067" y="310250"/>
                    <a:pt x="980004" y="317867"/>
                    <a:pt x="980512" y="324468"/>
                  </a:cubicBezTo>
                  <a:cubicBezTo>
                    <a:pt x="981020" y="330053"/>
                    <a:pt x="982543" y="335639"/>
                    <a:pt x="985082" y="340209"/>
                  </a:cubicBezTo>
                  <a:cubicBezTo>
                    <a:pt x="986098" y="341732"/>
                    <a:pt x="993714" y="341732"/>
                    <a:pt x="995238" y="339701"/>
                  </a:cubicBezTo>
                  <a:cubicBezTo>
                    <a:pt x="998792" y="335132"/>
                    <a:pt x="1004885" y="327515"/>
                    <a:pt x="1003362" y="323961"/>
                  </a:cubicBezTo>
                  <a:cubicBezTo>
                    <a:pt x="997268" y="308727"/>
                    <a:pt x="1004885" y="302634"/>
                    <a:pt x="1017072" y="300602"/>
                  </a:cubicBezTo>
                  <a:cubicBezTo>
                    <a:pt x="1032306" y="298063"/>
                    <a:pt x="1039923" y="307711"/>
                    <a:pt x="1042461" y="321421"/>
                  </a:cubicBezTo>
                  <a:cubicBezTo>
                    <a:pt x="1048555" y="349857"/>
                    <a:pt x="1032306" y="386417"/>
                    <a:pt x="1005901" y="399619"/>
                  </a:cubicBezTo>
                  <a:cubicBezTo>
                    <a:pt x="997776" y="403681"/>
                    <a:pt x="985082" y="404188"/>
                    <a:pt x="976957" y="400634"/>
                  </a:cubicBezTo>
                  <a:cubicBezTo>
                    <a:pt x="970864" y="397588"/>
                    <a:pt x="969849" y="384893"/>
                    <a:pt x="965279" y="372706"/>
                  </a:cubicBezTo>
                  <a:cubicBezTo>
                    <a:pt x="962232" y="372199"/>
                    <a:pt x="954615" y="369660"/>
                    <a:pt x="946998" y="369660"/>
                  </a:cubicBezTo>
                  <a:cubicBezTo>
                    <a:pt x="928718" y="369660"/>
                    <a:pt x="921610" y="363059"/>
                    <a:pt x="927703" y="344272"/>
                  </a:cubicBezTo>
                  <a:cubicBezTo>
                    <a:pt x="933289" y="328022"/>
                    <a:pt x="937351" y="310758"/>
                    <a:pt x="942429" y="293494"/>
                  </a:cubicBezTo>
                  <a:cubicBezTo>
                    <a:pt x="937858" y="293494"/>
                    <a:pt x="932273" y="293494"/>
                    <a:pt x="931766" y="293494"/>
                  </a:cubicBezTo>
                  <a:cubicBezTo>
                    <a:pt x="926687" y="275214"/>
                    <a:pt x="922118" y="258965"/>
                    <a:pt x="917547" y="242716"/>
                  </a:cubicBezTo>
                  <a:cubicBezTo>
                    <a:pt x="911962" y="223928"/>
                    <a:pt x="920086" y="213773"/>
                    <a:pt x="944968" y="213265"/>
                  </a:cubicBezTo>
                  <a:close/>
                  <a:moveTo>
                    <a:pt x="804822" y="187369"/>
                  </a:moveTo>
                  <a:cubicBezTo>
                    <a:pt x="822086" y="191939"/>
                    <a:pt x="872357" y="254904"/>
                    <a:pt x="872864" y="273692"/>
                  </a:cubicBezTo>
                  <a:cubicBezTo>
                    <a:pt x="843921" y="260997"/>
                    <a:pt x="809392" y="216312"/>
                    <a:pt x="804822" y="187369"/>
                  </a:cubicBezTo>
                  <a:close/>
                  <a:moveTo>
                    <a:pt x="1136400" y="172136"/>
                  </a:moveTo>
                  <a:cubicBezTo>
                    <a:pt x="1137923" y="204634"/>
                    <a:pt x="1096286" y="312282"/>
                    <a:pt x="1078005" y="324976"/>
                  </a:cubicBezTo>
                  <a:cubicBezTo>
                    <a:pt x="1071404" y="310251"/>
                    <a:pt x="1114566" y="196001"/>
                    <a:pt x="1136400" y="172136"/>
                  </a:cubicBezTo>
                  <a:close/>
                  <a:moveTo>
                    <a:pt x="876417" y="115265"/>
                  </a:moveTo>
                  <a:cubicBezTo>
                    <a:pt x="903330" y="136592"/>
                    <a:pt x="917040" y="167058"/>
                    <a:pt x="927703" y="199048"/>
                  </a:cubicBezTo>
                  <a:cubicBezTo>
                    <a:pt x="928211" y="201079"/>
                    <a:pt x="924656" y="207680"/>
                    <a:pt x="923133" y="207680"/>
                  </a:cubicBezTo>
                  <a:cubicBezTo>
                    <a:pt x="918564" y="207173"/>
                    <a:pt x="911454" y="206157"/>
                    <a:pt x="909931" y="203110"/>
                  </a:cubicBezTo>
                  <a:cubicBezTo>
                    <a:pt x="902822" y="187369"/>
                    <a:pt x="897236" y="170612"/>
                    <a:pt x="891143" y="154364"/>
                  </a:cubicBezTo>
                  <a:cubicBezTo>
                    <a:pt x="892159" y="153856"/>
                    <a:pt x="892667" y="153856"/>
                    <a:pt x="893682" y="153856"/>
                  </a:cubicBezTo>
                  <a:cubicBezTo>
                    <a:pt x="886065" y="142178"/>
                    <a:pt x="878449" y="130498"/>
                    <a:pt x="871340" y="118819"/>
                  </a:cubicBezTo>
                  <a:cubicBezTo>
                    <a:pt x="872863" y="117804"/>
                    <a:pt x="874894" y="116788"/>
                    <a:pt x="876417" y="115265"/>
                  </a:cubicBezTo>
                  <a:close/>
                  <a:moveTo>
                    <a:pt x="1060740" y="64487"/>
                  </a:moveTo>
                  <a:cubicBezTo>
                    <a:pt x="1063788" y="76673"/>
                    <a:pt x="1068865" y="86829"/>
                    <a:pt x="1069373" y="97492"/>
                  </a:cubicBezTo>
                  <a:cubicBezTo>
                    <a:pt x="1070388" y="125928"/>
                    <a:pt x="1070388" y="154871"/>
                    <a:pt x="1069881" y="183307"/>
                  </a:cubicBezTo>
                  <a:cubicBezTo>
                    <a:pt x="1069881" y="187369"/>
                    <a:pt x="1065311" y="191432"/>
                    <a:pt x="1062772" y="195494"/>
                  </a:cubicBezTo>
                  <a:cubicBezTo>
                    <a:pt x="1059217" y="192447"/>
                    <a:pt x="1052616" y="188893"/>
                    <a:pt x="1052616" y="185846"/>
                  </a:cubicBezTo>
                  <a:cubicBezTo>
                    <a:pt x="1052616" y="147255"/>
                    <a:pt x="1053631" y="108156"/>
                    <a:pt x="1054647" y="69565"/>
                  </a:cubicBezTo>
                  <a:cubicBezTo>
                    <a:pt x="1054139" y="69057"/>
                    <a:pt x="1055663" y="68041"/>
                    <a:pt x="1060740" y="64487"/>
                  </a:cubicBezTo>
                  <a:close/>
                  <a:moveTo>
                    <a:pt x="1043477" y="27928"/>
                  </a:moveTo>
                  <a:cubicBezTo>
                    <a:pt x="1046524" y="37576"/>
                    <a:pt x="1049570" y="46716"/>
                    <a:pt x="1052110" y="56365"/>
                  </a:cubicBezTo>
                  <a:cubicBezTo>
                    <a:pt x="1049062" y="57380"/>
                    <a:pt x="1046016" y="57888"/>
                    <a:pt x="1042969" y="58903"/>
                  </a:cubicBezTo>
                  <a:cubicBezTo>
                    <a:pt x="1029767" y="52302"/>
                    <a:pt x="1030782" y="41639"/>
                    <a:pt x="1043477" y="27928"/>
                  </a:cubicBezTo>
                  <a:close/>
                  <a:moveTo>
                    <a:pt x="932273" y="0"/>
                  </a:moveTo>
                  <a:cubicBezTo>
                    <a:pt x="964771" y="37576"/>
                    <a:pt x="988129" y="79721"/>
                    <a:pt x="999300" y="128467"/>
                  </a:cubicBezTo>
                  <a:cubicBezTo>
                    <a:pt x="1005901" y="158426"/>
                    <a:pt x="1005901" y="159949"/>
                    <a:pt x="985590" y="184323"/>
                  </a:cubicBezTo>
                  <a:cubicBezTo>
                    <a:pt x="994222" y="185338"/>
                    <a:pt x="1001331" y="186354"/>
                    <a:pt x="1009456" y="187369"/>
                  </a:cubicBezTo>
                  <a:cubicBezTo>
                    <a:pt x="1021642" y="211743"/>
                    <a:pt x="1006917" y="245764"/>
                    <a:pt x="1035860" y="270645"/>
                  </a:cubicBezTo>
                  <a:cubicBezTo>
                    <a:pt x="1037891" y="252364"/>
                    <a:pt x="1039415" y="237132"/>
                    <a:pt x="1041446" y="221898"/>
                  </a:cubicBezTo>
                  <a:cubicBezTo>
                    <a:pt x="1043477" y="203619"/>
                    <a:pt x="1054648" y="196509"/>
                    <a:pt x="1070897" y="204634"/>
                  </a:cubicBezTo>
                  <a:cubicBezTo>
                    <a:pt x="1073944" y="206157"/>
                    <a:pt x="1077498" y="212758"/>
                    <a:pt x="1076990" y="216313"/>
                  </a:cubicBezTo>
                  <a:cubicBezTo>
                    <a:pt x="1073436" y="240178"/>
                    <a:pt x="1068866" y="263536"/>
                    <a:pt x="1063788" y="291463"/>
                  </a:cubicBezTo>
                  <a:cubicBezTo>
                    <a:pt x="1039415" y="288417"/>
                    <a:pt x="1009963" y="284355"/>
                    <a:pt x="977974" y="280292"/>
                  </a:cubicBezTo>
                  <a:cubicBezTo>
                    <a:pt x="997269" y="233577"/>
                    <a:pt x="972388" y="190924"/>
                    <a:pt x="977466" y="147255"/>
                  </a:cubicBezTo>
                  <a:cubicBezTo>
                    <a:pt x="977466" y="146239"/>
                    <a:pt x="976958" y="144716"/>
                    <a:pt x="976958" y="143193"/>
                  </a:cubicBezTo>
                  <a:cubicBezTo>
                    <a:pt x="981528" y="98509"/>
                    <a:pt x="957155" y="64487"/>
                    <a:pt x="936335" y="28943"/>
                  </a:cubicBezTo>
                  <a:cubicBezTo>
                    <a:pt x="931765" y="20819"/>
                    <a:pt x="931258" y="10156"/>
                    <a:pt x="928719" y="508"/>
                  </a:cubicBezTo>
                  <a:cubicBezTo>
                    <a:pt x="929735" y="0"/>
                    <a:pt x="931258" y="0"/>
                    <a:pt x="932273" y="0"/>
                  </a:cubicBezTo>
                  <a:close/>
                </a:path>
              </a:pathLst>
            </a:custGeom>
            <a:solidFill>
              <a:schemeClr val="accent4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4B1591-5A44-4CE6-BA53-B91AD8601B93}"/>
                </a:ext>
              </a:extLst>
            </p:cNvPr>
            <p:cNvSpPr/>
            <p:nvPr/>
          </p:nvSpPr>
          <p:spPr>
            <a:xfrm>
              <a:off x="4832695" y="1725691"/>
              <a:ext cx="1089176" cy="1168450"/>
            </a:xfrm>
            <a:custGeom>
              <a:avLst/>
              <a:gdLst>
                <a:gd name="connsiteX0" fmla="*/ 786035 w 1089176"/>
                <a:gd name="connsiteY0" fmla="*/ 1041446 h 1168450"/>
                <a:gd name="connsiteX1" fmla="*/ 794667 w 1089176"/>
                <a:gd name="connsiteY1" fmla="*/ 1042461 h 1168450"/>
                <a:gd name="connsiteX2" fmla="*/ 816501 w 1089176"/>
                <a:gd name="connsiteY2" fmla="*/ 1167883 h 1168450"/>
                <a:gd name="connsiteX3" fmla="*/ 697682 w 1089176"/>
                <a:gd name="connsiteY3" fmla="*/ 1152649 h 1168450"/>
                <a:gd name="connsiteX4" fmla="*/ 753537 w 1089176"/>
                <a:gd name="connsiteY4" fmla="*/ 1104918 h 1168450"/>
                <a:gd name="connsiteX5" fmla="*/ 786035 w 1089176"/>
                <a:gd name="connsiteY5" fmla="*/ 1041446 h 1168450"/>
                <a:gd name="connsiteX6" fmla="*/ 753029 w 1089176"/>
                <a:gd name="connsiteY6" fmla="*/ 998286 h 1168450"/>
                <a:gd name="connsiteX7" fmla="*/ 1089176 w 1089176"/>
                <a:gd name="connsiteY7" fmla="*/ 1066836 h 1168450"/>
                <a:gd name="connsiteX8" fmla="*/ 1087653 w 1089176"/>
                <a:gd name="connsiteY8" fmla="*/ 1074453 h 1168450"/>
                <a:gd name="connsiteX9" fmla="*/ 753029 w 1089176"/>
                <a:gd name="connsiteY9" fmla="*/ 998286 h 1168450"/>
                <a:gd name="connsiteX10" fmla="*/ 717994 w 1089176"/>
                <a:gd name="connsiteY10" fmla="*/ 963756 h 1168450"/>
                <a:gd name="connsiteX11" fmla="*/ 723580 w 1089176"/>
                <a:gd name="connsiteY11" fmla="*/ 978990 h 1168450"/>
                <a:gd name="connsiteX12" fmla="*/ 723072 w 1089176"/>
                <a:gd name="connsiteY12" fmla="*/ 996761 h 1168450"/>
                <a:gd name="connsiteX13" fmla="*/ 762171 w 1089176"/>
                <a:gd name="connsiteY13" fmla="*/ 1043477 h 1168450"/>
                <a:gd name="connsiteX14" fmla="*/ 674833 w 1089176"/>
                <a:gd name="connsiteY14" fmla="*/ 1121166 h 1168450"/>
                <a:gd name="connsiteX15" fmla="*/ 682449 w 1089176"/>
                <a:gd name="connsiteY15" fmla="*/ 1108472 h 1168450"/>
                <a:gd name="connsiteX16" fmla="*/ 693621 w 1089176"/>
                <a:gd name="connsiteY16" fmla="*/ 1068358 h 1168450"/>
                <a:gd name="connsiteX17" fmla="*/ 650967 w 1089176"/>
                <a:gd name="connsiteY17" fmla="*/ 1066835 h 1168450"/>
                <a:gd name="connsiteX18" fmla="*/ 657568 w 1089176"/>
                <a:gd name="connsiteY18" fmla="*/ 1041954 h 1168450"/>
                <a:gd name="connsiteX19" fmla="*/ 703777 w 1089176"/>
                <a:gd name="connsiteY19" fmla="*/ 971881 h 1168450"/>
                <a:gd name="connsiteX20" fmla="*/ 717994 w 1089176"/>
                <a:gd name="connsiteY20" fmla="*/ 963756 h 1168450"/>
                <a:gd name="connsiteX21" fmla="*/ 662140 w 1089176"/>
                <a:gd name="connsiteY21" fmla="*/ 938368 h 1168450"/>
                <a:gd name="connsiteX22" fmla="*/ 678896 w 1089176"/>
                <a:gd name="connsiteY22" fmla="*/ 958679 h 1168450"/>
                <a:gd name="connsiteX23" fmla="*/ 661124 w 1089176"/>
                <a:gd name="connsiteY23" fmla="*/ 1015550 h 1168450"/>
                <a:gd name="connsiteX24" fmla="*/ 636751 w 1089176"/>
                <a:gd name="connsiteY24" fmla="*/ 1055156 h 1168450"/>
                <a:gd name="connsiteX25" fmla="*/ 624564 w 1089176"/>
                <a:gd name="connsiteY25" fmla="*/ 1077498 h 1168450"/>
                <a:gd name="connsiteX26" fmla="*/ 607807 w 1089176"/>
                <a:gd name="connsiteY26" fmla="*/ 1088162 h 1168450"/>
                <a:gd name="connsiteX27" fmla="*/ 598160 w 1089176"/>
                <a:gd name="connsiteY27" fmla="*/ 1073944 h 1168450"/>
                <a:gd name="connsiteX28" fmla="*/ 574802 w 1089176"/>
                <a:gd name="connsiteY28" fmla="*/ 1061250 h 1168450"/>
                <a:gd name="connsiteX29" fmla="*/ 441765 w 1089176"/>
                <a:gd name="connsiteY29" fmla="*/ 1083084 h 1168450"/>
                <a:gd name="connsiteX30" fmla="*/ 127959 w 1089176"/>
                <a:gd name="connsiteY30" fmla="*/ 1121167 h 1168450"/>
                <a:gd name="connsiteX31" fmla="*/ 75658 w 1089176"/>
                <a:gd name="connsiteY31" fmla="*/ 1127261 h 1168450"/>
                <a:gd name="connsiteX32" fmla="*/ 27928 w 1089176"/>
                <a:gd name="connsiteY32" fmla="*/ 1097809 h 1168450"/>
                <a:gd name="connsiteX33" fmla="*/ 43161 w 1089176"/>
                <a:gd name="connsiteY33" fmla="*/ 1091209 h 1168450"/>
                <a:gd name="connsiteX34" fmla="*/ 137099 w 1089176"/>
                <a:gd name="connsiteY34" fmla="*/ 1045001 h 1168450"/>
                <a:gd name="connsiteX35" fmla="*/ 150301 w 1089176"/>
                <a:gd name="connsiteY35" fmla="*/ 1036876 h 1168450"/>
                <a:gd name="connsiteX36" fmla="*/ 165027 w 1089176"/>
                <a:gd name="connsiteY36" fmla="*/ 1048048 h 1168450"/>
                <a:gd name="connsiteX37" fmla="*/ 160457 w 1089176"/>
                <a:gd name="connsiteY37" fmla="*/ 1078006 h 1168450"/>
                <a:gd name="connsiteX38" fmla="*/ 256427 w 1089176"/>
                <a:gd name="connsiteY38" fmla="*/ 1064804 h 1168450"/>
                <a:gd name="connsiteX39" fmla="*/ 536720 w 1089176"/>
                <a:gd name="connsiteY39" fmla="*/ 1014026 h 1168450"/>
                <a:gd name="connsiteX40" fmla="*/ 610855 w 1089176"/>
                <a:gd name="connsiteY40" fmla="*/ 990669 h 1168450"/>
                <a:gd name="connsiteX41" fmla="*/ 633197 w 1089176"/>
                <a:gd name="connsiteY41" fmla="*/ 966296 h 1168450"/>
                <a:gd name="connsiteX42" fmla="*/ 640305 w 1089176"/>
                <a:gd name="connsiteY42" fmla="*/ 950554 h 1168450"/>
                <a:gd name="connsiteX43" fmla="*/ 662140 w 1089176"/>
                <a:gd name="connsiteY43" fmla="*/ 938368 h 1168450"/>
                <a:gd name="connsiteX44" fmla="*/ 266581 w 1089176"/>
                <a:gd name="connsiteY44" fmla="*/ 398603 h 1168450"/>
                <a:gd name="connsiteX45" fmla="*/ 260488 w 1089176"/>
                <a:gd name="connsiteY45" fmla="*/ 431101 h 1168450"/>
                <a:gd name="connsiteX46" fmla="*/ 213773 w 1089176"/>
                <a:gd name="connsiteY46" fmla="*/ 507267 h 1168450"/>
                <a:gd name="connsiteX47" fmla="*/ 148778 w 1089176"/>
                <a:gd name="connsiteY47" fmla="*/ 854585 h 1168450"/>
                <a:gd name="connsiteX48" fmla="*/ 132529 w 1089176"/>
                <a:gd name="connsiteY48" fmla="*/ 960710 h 1168450"/>
                <a:gd name="connsiteX49" fmla="*/ 133037 w 1089176"/>
                <a:gd name="connsiteY49" fmla="*/ 970358 h 1168450"/>
                <a:gd name="connsiteX50" fmla="*/ 115264 w 1089176"/>
                <a:gd name="connsiteY50" fmla="*/ 1013011 h 1168450"/>
                <a:gd name="connsiteX51" fmla="*/ 83782 w 1089176"/>
                <a:gd name="connsiteY51" fmla="*/ 1044493 h 1168450"/>
                <a:gd name="connsiteX52" fmla="*/ 52809 w 1089176"/>
                <a:gd name="connsiteY52" fmla="*/ 1079022 h 1168450"/>
                <a:gd name="connsiteX53" fmla="*/ 16756 w 1089176"/>
                <a:gd name="connsiteY53" fmla="*/ 1078514 h 1168450"/>
                <a:gd name="connsiteX54" fmla="*/ 0 w 1089176"/>
                <a:gd name="connsiteY54" fmla="*/ 1051095 h 1168450"/>
                <a:gd name="connsiteX55" fmla="*/ 26912 w 1089176"/>
                <a:gd name="connsiteY55" fmla="*/ 1038400 h 1168450"/>
                <a:gd name="connsiteX56" fmla="*/ 41130 w 1089176"/>
                <a:gd name="connsiteY56" fmla="*/ 1019612 h 1168450"/>
                <a:gd name="connsiteX57" fmla="*/ 38590 w 1089176"/>
                <a:gd name="connsiteY57" fmla="*/ 981021 h 1168450"/>
                <a:gd name="connsiteX58" fmla="*/ 46715 w 1089176"/>
                <a:gd name="connsiteY58" fmla="*/ 979498 h 1168450"/>
                <a:gd name="connsiteX59" fmla="*/ 87337 w 1089176"/>
                <a:gd name="connsiteY59" fmla="*/ 957156 h 1168450"/>
                <a:gd name="connsiteX60" fmla="*/ 126943 w 1089176"/>
                <a:gd name="connsiteY60" fmla="*/ 786036 h 1168450"/>
                <a:gd name="connsiteX61" fmla="*/ 167565 w 1089176"/>
                <a:gd name="connsiteY61" fmla="*/ 554998 h 1168450"/>
                <a:gd name="connsiteX62" fmla="*/ 173659 w 1089176"/>
                <a:gd name="connsiteY62" fmla="*/ 449888 h 1168450"/>
                <a:gd name="connsiteX63" fmla="*/ 198032 w 1089176"/>
                <a:gd name="connsiteY63" fmla="*/ 413837 h 1168450"/>
                <a:gd name="connsiteX64" fmla="*/ 266581 w 1089176"/>
                <a:gd name="connsiteY64" fmla="*/ 398603 h 1168450"/>
                <a:gd name="connsiteX65" fmla="*/ 166041 w 1089176"/>
                <a:gd name="connsiteY65" fmla="*/ 379308 h 1168450"/>
                <a:gd name="connsiteX66" fmla="*/ 170104 w 1089176"/>
                <a:gd name="connsiteY66" fmla="*/ 395049 h 1168450"/>
                <a:gd name="connsiteX67" fmla="*/ 163503 w 1089176"/>
                <a:gd name="connsiteY67" fmla="*/ 467661 h 1168450"/>
                <a:gd name="connsiteX68" fmla="*/ 160456 w 1089176"/>
                <a:gd name="connsiteY68" fmla="*/ 476801 h 1168450"/>
                <a:gd name="connsiteX69" fmla="*/ 113233 w 1089176"/>
                <a:gd name="connsiteY69" fmla="*/ 594097 h 1168450"/>
                <a:gd name="connsiteX70" fmla="*/ 57378 w 1089176"/>
                <a:gd name="connsiteY70" fmla="*/ 903332 h 1168450"/>
                <a:gd name="connsiteX71" fmla="*/ 42652 w 1089176"/>
                <a:gd name="connsiteY71" fmla="*/ 957663 h 1168450"/>
                <a:gd name="connsiteX72" fmla="*/ 34020 w 1089176"/>
                <a:gd name="connsiteY72" fmla="*/ 957156 h 1168450"/>
                <a:gd name="connsiteX73" fmla="*/ 29957 w 1089176"/>
                <a:gd name="connsiteY73" fmla="*/ 911456 h 1168450"/>
                <a:gd name="connsiteX74" fmla="*/ 55855 w 1089176"/>
                <a:gd name="connsiteY74" fmla="*/ 684481 h 1168450"/>
                <a:gd name="connsiteX75" fmla="*/ 125927 w 1089176"/>
                <a:gd name="connsiteY75" fmla="*/ 435163 h 1168450"/>
                <a:gd name="connsiteX76" fmla="*/ 150809 w 1089176"/>
                <a:gd name="connsiteY76" fmla="*/ 385402 h 1168450"/>
                <a:gd name="connsiteX77" fmla="*/ 166041 w 1089176"/>
                <a:gd name="connsiteY77" fmla="*/ 379308 h 1168450"/>
                <a:gd name="connsiteX78" fmla="*/ 412312 w 1089176"/>
                <a:gd name="connsiteY78" fmla="*/ 199048 h 1168450"/>
                <a:gd name="connsiteX79" fmla="*/ 416375 w 1089176"/>
                <a:gd name="connsiteY79" fmla="*/ 201587 h 1168450"/>
                <a:gd name="connsiteX80" fmla="*/ 408250 w 1089176"/>
                <a:gd name="connsiteY80" fmla="*/ 216313 h 1168450"/>
                <a:gd name="connsiteX81" fmla="*/ 315327 w 1089176"/>
                <a:gd name="connsiteY81" fmla="*/ 314313 h 1168450"/>
                <a:gd name="connsiteX82" fmla="*/ 299079 w 1089176"/>
                <a:gd name="connsiteY82" fmla="*/ 324976 h 1168450"/>
                <a:gd name="connsiteX83" fmla="*/ 285876 w 1089176"/>
                <a:gd name="connsiteY83" fmla="*/ 324469 h 1168450"/>
                <a:gd name="connsiteX84" fmla="*/ 285876 w 1089176"/>
                <a:gd name="connsiteY84" fmla="*/ 308728 h 1168450"/>
                <a:gd name="connsiteX85" fmla="*/ 412312 w 1089176"/>
                <a:gd name="connsiteY85" fmla="*/ 199048 h 1168450"/>
                <a:gd name="connsiteX86" fmla="*/ 204125 w 1089176"/>
                <a:gd name="connsiteY86" fmla="*/ 175183 h 1168450"/>
                <a:gd name="connsiteX87" fmla="*/ 213265 w 1089176"/>
                <a:gd name="connsiteY87" fmla="*/ 175183 h 1168450"/>
                <a:gd name="connsiteX88" fmla="*/ 232561 w 1089176"/>
                <a:gd name="connsiteY88" fmla="*/ 215297 h 1168450"/>
                <a:gd name="connsiteX89" fmla="*/ 221898 w 1089176"/>
                <a:gd name="connsiteY89" fmla="*/ 273183 h 1168450"/>
                <a:gd name="connsiteX90" fmla="*/ 153855 w 1089176"/>
                <a:gd name="connsiteY90" fmla="*/ 273183 h 1168450"/>
                <a:gd name="connsiteX91" fmla="*/ 142684 w 1089176"/>
                <a:gd name="connsiteY91" fmla="*/ 254395 h 1168450"/>
                <a:gd name="connsiteX92" fmla="*/ 143192 w 1089176"/>
                <a:gd name="connsiteY92" fmla="*/ 208188 h 1168450"/>
                <a:gd name="connsiteX93" fmla="*/ 143192 w 1089176"/>
                <a:gd name="connsiteY93" fmla="*/ 191431 h 1168450"/>
                <a:gd name="connsiteX94" fmla="*/ 169089 w 1089176"/>
                <a:gd name="connsiteY94" fmla="*/ 189908 h 1168450"/>
                <a:gd name="connsiteX95" fmla="*/ 176705 w 1089176"/>
                <a:gd name="connsiteY95" fmla="*/ 205142 h 1168450"/>
                <a:gd name="connsiteX96" fmla="*/ 172135 w 1089176"/>
                <a:gd name="connsiteY96" fmla="*/ 253888 h 1168450"/>
                <a:gd name="connsiteX97" fmla="*/ 200571 w 1089176"/>
                <a:gd name="connsiteY97" fmla="*/ 220882 h 1168450"/>
                <a:gd name="connsiteX98" fmla="*/ 204125 w 1089176"/>
                <a:gd name="connsiteY98" fmla="*/ 175183 h 1168450"/>
                <a:gd name="connsiteX99" fmla="*/ 92415 w 1089176"/>
                <a:gd name="connsiteY99" fmla="*/ 156903 h 1168450"/>
                <a:gd name="connsiteX100" fmla="*/ 109172 w 1089176"/>
                <a:gd name="connsiteY100" fmla="*/ 211743 h 1168450"/>
                <a:gd name="connsiteX101" fmla="*/ 136085 w 1089176"/>
                <a:gd name="connsiteY101" fmla="*/ 282325 h 1168450"/>
                <a:gd name="connsiteX102" fmla="*/ 132530 w 1089176"/>
                <a:gd name="connsiteY102" fmla="*/ 306190 h 1168450"/>
                <a:gd name="connsiteX103" fmla="*/ 117297 w 1089176"/>
                <a:gd name="connsiteY103" fmla="*/ 292480 h 1168450"/>
                <a:gd name="connsiteX104" fmla="*/ 83275 w 1089176"/>
                <a:gd name="connsiteY104" fmla="*/ 159442 h 1168450"/>
                <a:gd name="connsiteX105" fmla="*/ 92415 w 1089176"/>
                <a:gd name="connsiteY105" fmla="*/ 156903 h 1168450"/>
                <a:gd name="connsiteX106" fmla="*/ 350363 w 1089176"/>
                <a:gd name="connsiteY106" fmla="*/ 120850 h 1168450"/>
                <a:gd name="connsiteX107" fmla="*/ 356965 w 1089176"/>
                <a:gd name="connsiteY107" fmla="*/ 123896 h 1168450"/>
                <a:gd name="connsiteX108" fmla="*/ 343254 w 1089176"/>
                <a:gd name="connsiteY108" fmla="*/ 152840 h 1168450"/>
                <a:gd name="connsiteX109" fmla="*/ 291970 w 1089176"/>
                <a:gd name="connsiteY109" fmla="*/ 247286 h 1168450"/>
                <a:gd name="connsiteX110" fmla="*/ 281306 w 1089176"/>
                <a:gd name="connsiteY110" fmla="*/ 284354 h 1168450"/>
                <a:gd name="connsiteX111" fmla="*/ 256933 w 1089176"/>
                <a:gd name="connsiteY111" fmla="*/ 284354 h 1168450"/>
                <a:gd name="connsiteX112" fmla="*/ 275720 w 1089176"/>
                <a:gd name="connsiteY112" fmla="*/ 350872 h 1168450"/>
                <a:gd name="connsiteX113" fmla="*/ 233575 w 1089176"/>
                <a:gd name="connsiteY113" fmla="*/ 367121 h 1168450"/>
                <a:gd name="connsiteX114" fmla="*/ 217327 w 1089176"/>
                <a:gd name="connsiteY114" fmla="*/ 394541 h 1168450"/>
                <a:gd name="connsiteX115" fmla="*/ 190414 w 1089176"/>
                <a:gd name="connsiteY115" fmla="*/ 385909 h 1168450"/>
                <a:gd name="connsiteX116" fmla="*/ 162487 w 1089176"/>
                <a:gd name="connsiteY116" fmla="*/ 304664 h 1168450"/>
                <a:gd name="connsiteX117" fmla="*/ 195492 w 1089176"/>
                <a:gd name="connsiteY117" fmla="*/ 292986 h 1168450"/>
                <a:gd name="connsiteX118" fmla="*/ 217327 w 1089176"/>
                <a:gd name="connsiteY118" fmla="*/ 340717 h 1168450"/>
                <a:gd name="connsiteX119" fmla="*/ 223927 w 1089176"/>
                <a:gd name="connsiteY119" fmla="*/ 335639 h 1168450"/>
                <a:gd name="connsiteX120" fmla="*/ 252363 w 1089176"/>
                <a:gd name="connsiteY120" fmla="*/ 263027 h 1168450"/>
                <a:gd name="connsiteX121" fmla="*/ 271659 w 1089176"/>
                <a:gd name="connsiteY121" fmla="*/ 223421 h 1168450"/>
                <a:gd name="connsiteX122" fmla="*/ 288922 w 1089176"/>
                <a:gd name="connsiteY122" fmla="*/ 214281 h 1168450"/>
                <a:gd name="connsiteX123" fmla="*/ 350363 w 1089176"/>
                <a:gd name="connsiteY123" fmla="*/ 120850 h 1168450"/>
                <a:gd name="connsiteX124" fmla="*/ 371690 w 1089176"/>
                <a:gd name="connsiteY124" fmla="*/ 97049 h 1168450"/>
                <a:gd name="connsiteX125" fmla="*/ 389970 w 1089176"/>
                <a:gd name="connsiteY125" fmla="*/ 100540 h 1168450"/>
                <a:gd name="connsiteX126" fmla="*/ 368136 w 1089176"/>
                <a:gd name="connsiteY126" fmla="*/ 117804 h 1168450"/>
                <a:gd name="connsiteX127" fmla="*/ 362550 w 1089176"/>
                <a:gd name="connsiteY127" fmla="*/ 107648 h 1168450"/>
                <a:gd name="connsiteX128" fmla="*/ 371690 w 1089176"/>
                <a:gd name="connsiteY128" fmla="*/ 97049 h 1168450"/>
                <a:gd name="connsiteX129" fmla="*/ 180766 w 1089176"/>
                <a:gd name="connsiteY129" fmla="*/ 57887 h 1168450"/>
                <a:gd name="connsiteX130" fmla="*/ 166041 w 1089176"/>
                <a:gd name="connsiteY130" fmla="*/ 183815 h 1168450"/>
                <a:gd name="connsiteX131" fmla="*/ 180766 w 1089176"/>
                <a:gd name="connsiteY131" fmla="*/ 57887 h 1168450"/>
                <a:gd name="connsiteX132" fmla="*/ 265566 w 1089176"/>
                <a:gd name="connsiteY132" fmla="*/ 38084 h 1168450"/>
                <a:gd name="connsiteX133" fmla="*/ 276738 w 1089176"/>
                <a:gd name="connsiteY133" fmla="*/ 46209 h 1168450"/>
                <a:gd name="connsiteX134" fmla="*/ 266074 w 1089176"/>
                <a:gd name="connsiteY134" fmla="*/ 81753 h 1168450"/>
                <a:gd name="connsiteX135" fmla="*/ 243731 w 1089176"/>
                <a:gd name="connsiteY135" fmla="*/ 157919 h 1168450"/>
                <a:gd name="connsiteX136" fmla="*/ 232053 w 1089176"/>
                <a:gd name="connsiteY136" fmla="*/ 172644 h 1168450"/>
                <a:gd name="connsiteX137" fmla="*/ 218851 w 1089176"/>
                <a:gd name="connsiteY137" fmla="*/ 154364 h 1168450"/>
                <a:gd name="connsiteX138" fmla="*/ 221389 w 1089176"/>
                <a:gd name="connsiteY138" fmla="*/ 137100 h 1168450"/>
                <a:gd name="connsiteX139" fmla="*/ 258458 w 1089176"/>
                <a:gd name="connsiteY139" fmla="*/ 55856 h 1168450"/>
                <a:gd name="connsiteX140" fmla="*/ 265566 w 1089176"/>
                <a:gd name="connsiteY140" fmla="*/ 38084 h 1168450"/>
                <a:gd name="connsiteX141" fmla="*/ 196000 w 1089176"/>
                <a:gd name="connsiteY141" fmla="*/ 13710 h 1168450"/>
                <a:gd name="connsiteX142" fmla="*/ 204125 w 1089176"/>
                <a:gd name="connsiteY142" fmla="*/ 15741 h 1168450"/>
                <a:gd name="connsiteX143" fmla="*/ 194985 w 1089176"/>
                <a:gd name="connsiteY143" fmla="*/ 49763 h 1168450"/>
                <a:gd name="connsiteX144" fmla="*/ 185337 w 1089176"/>
                <a:gd name="connsiteY144" fmla="*/ 46715 h 1168450"/>
                <a:gd name="connsiteX145" fmla="*/ 196000 w 1089176"/>
                <a:gd name="connsiteY145" fmla="*/ 13710 h 1168450"/>
                <a:gd name="connsiteX146" fmla="*/ 311265 w 1089176"/>
                <a:gd name="connsiteY146" fmla="*/ 0 h 1168450"/>
                <a:gd name="connsiteX147" fmla="*/ 283338 w 1089176"/>
                <a:gd name="connsiteY147" fmla="*/ 37576 h 1168450"/>
                <a:gd name="connsiteX148" fmla="*/ 311265 w 1089176"/>
                <a:gd name="connsiteY148" fmla="*/ 0 h 1168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1089176" h="1168450">
                  <a:moveTo>
                    <a:pt x="786035" y="1041446"/>
                  </a:moveTo>
                  <a:cubicBezTo>
                    <a:pt x="788574" y="1041954"/>
                    <a:pt x="791621" y="1042461"/>
                    <a:pt x="794667" y="1042461"/>
                  </a:cubicBezTo>
                  <a:cubicBezTo>
                    <a:pt x="801776" y="1083591"/>
                    <a:pt x="808885" y="1124214"/>
                    <a:pt x="816501" y="1167883"/>
                  </a:cubicBezTo>
                  <a:cubicBezTo>
                    <a:pt x="773340" y="1169914"/>
                    <a:pt x="736273" y="1166868"/>
                    <a:pt x="697682" y="1152649"/>
                  </a:cubicBezTo>
                  <a:cubicBezTo>
                    <a:pt x="717993" y="1135385"/>
                    <a:pt x="739320" y="1122690"/>
                    <a:pt x="753537" y="1104918"/>
                  </a:cubicBezTo>
                  <a:cubicBezTo>
                    <a:pt x="767755" y="1086639"/>
                    <a:pt x="775372" y="1062773"/>
                    <a:pt x="786035" y="1041446"/>
                  </a:cubicBezTo>
                  <a:close/>
                  <a:moveTo>
                    <a:pt x="753029" y="998286"/>
                  </a:moveTo>
                  <a:cubicBezTo>
                    <a:pt x="867786" y="1021644"/>
                    <a:pt x="978482" y="1043986"/>
                    <a:pt x="1089176" y="1066836"/>
                  </a:cubicBezTo>
                  <a:cubicBezTo>
                    <a:pt x="1088161" y="1069375"/>
                    <a:pt x="1088161" y="1071914"/>
                    <a:pt x="1087653" y="1074453"/>
                  </a:cubicBezTo>
                  <a:cubicBezTo>
                    <a:pt x="1048554" y="1098318"/>
                    <a:pt x="779942" y="1040431"/>
                    <a:pt x="753029" y="998286"/>
                  </a:cubicBezTo>
                  <a:close/>
                  <a:moveTo>
                    <a:pt x="717994" y="963756"/>
                  </a:moveTo>
                  <a:cubicBezTo>
                    <a:pt x="720025" y="968834"/>
                    <a:pt x="722564" y="973912"/>
                    <a:pt x="723580" y="978990"/>
                  </a:cubicBezTo>
                  <a:cubicBezTo>
                    <a:pt x="724595" y="984575"/>
                    <a:pt x="723580" y="990669"/>
                    <a:pt x="723072" y="996761"/>
                  </a:cubicBezTo>
                  <a:cubicBezTo>
                    <a:pt x="720025" y="1030782"/>
                    <a:pt x="726626" y="1039414"/>
                    <a:pt x="762171" y="1043477"/>
                  </a:cubicBezTo>
                  <a:cubicBezTo>
                    <a:pt x="759632" y="1094254"/>
                    <a:pt x="721040" y="1129291"/>
                    <a:pt x="674833" y="1121166"/>
                  </a:cubicBezTo>
                  <a:cubicBezTo>
                    <a:pt x="677880" y="1116089"/>
                    <a:pt x="679403" y="1111519"/>
                    <a:pt x="682449" y="1108472"/>
                  </a:cubicBezTo>
                  <a:cubicBezTo>
                    <a:pt x="695144" y="1097301"/>
                    <a:pt x="703777" y="1085623"/>
                    <a:pt x="693621" y="1068358"/>
                  </a:cubicBezTo>
                  <a:cubicBezTo>
                    <a:pt x="682957" y="1050078"/>
                    <a:pt x="668739" y="1061756"/>
                    <a:pt x="650967" y="1066835"/>
                  </a:cubicBezTo>
                  <a:cubicBezTo>
                    <a:pt x="653506" y="1056171"/>
                    <a:pt x="653506" y="1048047"/>
                    <a:pt x="657568" y="1041954"/>
                  </a:cubicBezTo>
                  <a:cubicBezTo>
                    <a:pt x="672294" y="1018088"/>
                    <a:pt x="688035" y="994730"/>
                    <a:pt x="703777" y="971881"/>
                  </a:cubicBezTo>
                  <a:cubicBezTo>
                    <a:pt x="706823" y="967818"/>
                    <a:pt x="712916" y="966295"/>
                    <a:pt x="717994" y="963756"/>
                  </a:cubicBezTo>
                  <a:close/>
                  <a:moveTo>
                    <a:pt x="662140" y="938368"/>
                  </a:moveTo>
                  <a:cubicBezTo>
                    <a:pt x="669249" y="940907"/>
                    <a:pt x="677881" y="951062"/>
                    <a:pt x="678896" y="958679"/>
                  </a:cubicBezTo>
                  <a:cubicBezTo>
                    <a:pt x="682451" y="979498"/>
                    <a:pt x="678896" y="998794"/>
                    <a:pt x="661124" y="1015550"/>
                  </a:cubicBezTo>
                  <a:cubicBezTo>
                    <a:pt x="649953" y="1025705"/>
                    <a:pt x="644368" y="1041447"/>
                    <a:pt x="636751" y="1055156"/>
                  </a:cubicBezTo>
                  <a:cubicBezTo>
                    <a:pt x="632689" y="1062265"/>
                    <a:pt x="630150" y="1070898"/>
                    <a:pt x="624564" y="1077498"/>
                  </a:cubicBezTo>
                  <a:cubicBezTo>
                    <a:pt x="620502" y="1082576"/>
                    <a:pt x="613901" y="1087146"/>
                    <a:pt x="607807" y="1088162"/>
                  </a:cubicBezTo>
                  <a:cubicBezTo>
                    <a:pt x="605269" y="1088670"/>
                    <a:pt x="598668" y="1079530"/>
                    <a:pt x="598160" y="1073944"/>
                  </a:cubicBezTo>
                  <a:cubicBezTo>
                    <a:pt x="596129" y="1058203"/>
                    <a:pt x="584958" y="1059219"/>
                    <a:pt x="574802" y="1061250"/>
                  </a:cubicBezTo>
                  <a:cubicBezTo>
                    <a:pt x="530626" y="1068359"/>
                    <a:pt x="485942" y="1075467"/>
                    <a:pt x="441765" y="1083084"/>
                  </a:cubicBezTo>
                  <a:cubicBezTo>
                    <a:pt x="337671" y="1100857"/>
                    <a:pt x="234592" y="1122691"/>
                    <a:pt x="127959" y="1121167"/>
                  </a:cubicBezTo>
                  <a:cubicBezTo>
                    <a:pt x="110695" y="1121167"/>
                    <a:pt x="92923" y="1124214"/>
                    <a:pt x="75658" y="1127261"/>
                  </a:cubicBezTo>
                  <a:cubicBezTo>
                    <a:pt x="47223" y="1131831"/>
                    <a:pt x="39099" y="1127261"/>
                    <a:pt x="27928" y="1097809"/>
                  </a:cubicBezTo>
                  <a:cubicBezTo>
                    <a:pt x="33005" y="1095778"/>
                    <a:pt x="37576" y="1092224"/>
                    <a:pt x="43161" y="1091209"/>
                  </a:cubicBezTo>
                  <a:cubicBezTo>
                    <a:pt x="78706" y="1084100"/>
                    <a:pt x="108664" y="1066327"/>
                    <a:pt x="137099" y="1045001"/>
                  </a:cubicBezTo>
                  <a:cubicBezTo>
                    <a:pt x="141162" y="1041954"/>
                    <a:pt x="145732" y="1039416"/>
                    <a:pt x="150301" y="1036876"/>
                  </a:cubicBezTo>
                  <a:cubicBezTo>
                    <a:pt x="161980" y="1030783"/>
                    <a:pt x="166043" y="1036369"/>
                    <a:pt x="165027" y="1048048"/>
                  </a:cubicBezTo>
                  <a:cubicBezTo>
                    <a:pt x="164520" y="1056680"/>
                    <a:pt x="162488" y="1065312"/>
                    <a:pt x="160457" y="1078006"/>
                  </a:cubicBezTo>
                  <a:cubicBezTo>
                    <a:pt x="194986" y="1073436"/>
                    <a:pt x="225960" y="1070390"/>
                    <a:pt x="256427" y="1064804"/>
                  </a:cubicBezTo>
                  <a:cubicBezTo>
                    <a:pt x="349857" y="1048556"/>
                    <a:pt x="443289" y="1031799"/>
                    <a:pt x="536720" y="1014026"/>
                  </a:cubicBezTo>
                  <a:cubicBezTo>
                    <a:pt x="562108" y="1008949"/>
                    <a:pt x="586989" y="1000317"/>
                    <a:pt x="610855" y="990669"/>
                  </a:cubicBezTo>
                  <a:cubicBezTo>
                    <a:pt x="619994" y="986607"/>
                    <a:pt x="626595" y="974928"/>
                    <a:pt x="633197" y="966296"/>
                  </a:cubicBezTo>
                  <a:cubicBezTo>
                    <a:pt x="636751" y="961725"/>
                    <a:pt x="636751" y="954109"/>
                    <a:pt x="640305" y="950554"/>
                  </a:cubicBezTo>
                  <a:cubicBezTo>
                    <a:pt x="646399" y="944969"/>
                    <a:pt x="656554" y="936845"/>
                    <a:pt x="662140" y="938368"/>
                  </a:cubicBezTo>
                  <a:close/>
                  <a:moveTo>
                    <a:pt x="266581" y="398603"/>
                  </a:moveTo>
                  <a:cubicBezTo>
                    <a:pt x="275213" y="413837"/>
                    <a:pt x="272675" y="427039"/>
                    <a:pt x="260488" y="431101"/>
                  </a:cubicBezTo>
                  <a:cubicBezTo>
                    <a:pt x="221897" y="443287"/>
                    <a:pt x="219358" y="476801"/>
                    <a:pt x="213773" y="507267"/>
                  </a:cubicBezTo>
                  <a:cubicBezTo>
                    <a:pt x="191431" y="623040"/>
                    <a:pt x="170104" y="738812"/>
                    <a:pt x="148778" y="854585"/>
                  </a:cubicBezTo>
                  <a:cubicBezTo>
                    <a:pt x="142177" y="889622"/>
                    <a:pt x="137607" y="925166"/>
                    <a:pt x="132529" y="960710"/>
                  </a:cubicBezTo>
                  <a:cubicBezTo>
                    <a:pt x="132021" y="963757"/>
                    <a:pt x="131513" y="967819"/>
                    <a:pt x="133037" y="970358"/>
                  </a:cubicBezTo>
                  <a:cubicBezTo>
                    <a:pt x="147762" y="993715"/>
                    <a:pt x="130498" y="1001840"/>
                    <a:pt x="115264" y="1013011"/>
                  </a:cubicBezTo>
                  <a:cubicBezTo>
                    <a:pt x="103585" y="1021643"/>
                    <a:pt x="93938" y="1033322"/>
                    <a:pt x="83782" y="1044493"/>
                  </a:cubicBezTo>
                  <a:cubicBezTo>
                    <a:pt x="73119" y="1055664"/>
                    <a:pt x="64487" y="1068866"/>
                    <a:pt x="52809" y="1079022"/>
                  </a:cubicBezTo>
                  <a:cubicBezTo>
                    <a:pt x="41638" y="1088669"/>
                    <a:pt x="27419" y="1091717"/>
                    <a:pt x="16756" y="1078514"/>
                  </a:cubicBezTo>
                  <a:cubicBezTo>
                    <a:pt x="10156" y="1070390"/>
                    <a:pt x="5585" y="1060235"/>
                    <a:pt x="0" y="1051095"/>
                  </a:cubicBezTo>
                  <a:cubicBezTo>
                    <a:pt x="9140" y="1046524"/>
                    <a:pt x="17264" y="1039924"/>
                    <a:pt x="26912" y="1038400"/>
                  </a:cubicBezTo>
                  <a:cubicBezTo>
                    <a:pt x="39098" y="1036369"/>
                    <a:pt x="41638" y="1030276"/>
                    <a:pt x="41130" y="1019612"/>
                  </a:cubicBezTo>
                  <a:cubicBezTo>
                    <a:pt x="40114" y="1006410"/>
                    <a:pt x="39606" y="993208"/>
                    <a:pt x="38590" y="981021"/>
                  </a:cubicBezTo>
                  <a:cubicBezTo>
                    <a:pt x="44176" y="980006"/>
                    <a:pt x="45699" y="978990"/>
                    <a:pt x="46715" y="979498"/>
                  </a:cubicBezTo>
                  <a:cubicBezTo>
                    <a:pt x="72103" y="991684"/>
                    <a:pt x="79212" y="989654"/>
                    <a:pt x="87337" y="957156"/>
                  </a:cubicBezTo>
                  <a:cubicBezTo>
                    <a:pt x="102062" y="900285"/>
                    <a:pt x="115264" y="843414"/>
                    <a:pt x="126943" y="786036"/>
                  </a:cubicBezTo>
                  <a:cubicBezTo>
                    <a:pt x="142177" y="709362"/>
                    <a:pt x="155886" y="632180"/>
                    <a:pt x="167565" y="554998"/>
                  </a:cubicBezTo>
                  <a:cubicBezTo>
                    <a:pt x="172643" y="520470"/>
                    <a:pt x="174166" y="484925"/>
                    <a:pt x="173659" y="449888"/>
                  </a:cubicBezTo>
                  <a:cubicBezTo>
                    <a:pt x="173659" y="430085"/>
                    <a:pt x="179751" y="418406"/>
                    <a:pt x="198032" y="413837"/>
                  </a:cubicBezTo>
                  <a:cubicBezTo>
                    <a:pt x="219866" y="408251"/>
                    <a:pt x="243223" y="403681"/>
                    <a:pt x="266581" y="398603"/>
                  </a:cubicBezTo>
                  <a:close/>
                  <a:moveTo>
                    <a:pt x="166041" y="379308"/>
                  </a:moveTo>
                  <a:cubicBezTo>
                    <a:pt x="167565" y="384894"/>
                    <a:pt x="170104" y="389971"/>
                    <a:pt x="170104" y="395049"/>
                  </a:cubicBezTo>
                  <a:cubicBezTo>
                    <a:pt x="168580" y="419422"/>
                    <a:pt x="166041" y="443795"/>
                    <a:pt x="163503" y="467661"/>
                  </a:cubicBezTo>
                  <a:cubicBezTo>
                    <a:pt x="162995" y="470708"/>
                    <a:pt x="162487" y="474770"/>
                    <a:pt x="160456" y="476801"/>
                  </a:cubicBezTo>
                  <a:cubicBezTo>
                    <a:pt x="126943" y="508790"/>
                    <a:pt x="121357" y="552967"/>
                    <a:pt x="113233" y="594097"/>
                  </a:cubicBezTo>
                  <a:cubicBezTo>
                    <a:pt x="92922" y="696668"/>
                    <a:pt x="76166" y="800254"/>
                    <a:pt x="57378" y="903332"/>
                  </a:cubicBezTo>
                  <a:cubicBezTo>
                    <a:pt x="53823" y="921612"/>
                    <a:pt x="47730" y="939384"/>
                    <a:pt x="42652" y="957663"/>
                  </a:cubicBezTo>
                  <a:cubicBezTo>
                    <a:pt x="38590" y="957663"/>
                    <a:pt x="36051" y="957663"/>
                    <a:pt x="34020" y="957156"/>
                  </a:cubicBezTo>
                  <a:cubicBezTo>
                    <a:pt x="32497" y="941923"/>
                    <a:pt x="28434" y="926689"/>
                    <a:pt x="29957" y="911456"/>
                  </a:cubicBezTo>
                  <a:cubicBezTo>
                    <a:pt x="37067" y="835798"/>
                    <a:pt x="40113" y="758616"/>
                    <a:pt x="55855" y="684481"/>
                  </a:cubicBezTo>
                  <a:cubicBezTo>
                    <a:pt x="73118" y="600190"/>
                    <a:pt x="101046" y="517931"/>
                    <a:pt x="125927" y="435163"/>
                  </a:cubicBezTo>
                  <a:cubicBezTo>
                    <a:pt x="131005" y="417392"/>
                    <a:pt x="141161" y="401650"/>
                    <a:pt x="150809" y="385402"/>
                  </a:cubicBezTo>
                  <a:cubicBezTo>
                    <a:pt x="152839" y="381847"/>
                    <a:pt x="160456" y="381339"/>
                    <a:pt x="166041" y="379308"/>
                  </a:cubicBezTo>
                  <a:close/>
                  <a:moveTo>
                    <a:pt x="412312" y="199048"/>
                  </a:moveTo>
                  <a:cubicBezTo>
                    <a:pt x="413836" y="199556"/>
                    <a:pt x="414851" y="200571"/>
                    <a:pt x="416375" y="201587"/>
                  </a:cubicBezTo>
                  <a:cubicBezTo>
                    <a:pt x="413836" y="206665"/>
                    <a:pt x="411804" y="212250"/>
                    <a:pt x="408250" y="216313"/>
                  </a:cubicBezTo>
                  <a:cubicBezTo>
                    <a:pt x="377276" y="248810"/>
                    <a:pt x="346809" y="281816"/>
                    <a:pt x="315327" y="314313"/>
                  </a:cubicBezTo>
                  <a:cubicBezTo>
                    <a:pt x="310757" y="318884"/>
                    <a:pt x="305171" y="322438"/>
                    <a:pt x="299079" y="324976"/>
                  </a:cubicBezTo>
                  <a:cubicBezTo>
                    <a:pt x="295016" y="326500"/>
                    <a:pt x="286384" y="325992"/>
                    <a:pt x="285876" y="324469"/>
                  </a:cubicBezTo>
                  <a:cubicBezTo>
                    <a:pt x="284353" y="319391"/>
                    <a:pt x="283337" y="311267"/>
                    <a:pt x="285876" y="308728"/>
                  </a:cubicBezTo>
                  <a:cubicBezTo>
                    <a:pt x="327513" y="271660"/>
                    <a:pt x="370167" y="235608"/>
                    <a:pt x="412312" y="199048"/>
                  </a:cubicBezTo>
                  <a:close/>
                  <a:moveTo>
                    <a:pt x="204125" y="175183"/>
                  </a:moveTo>
                  <a:cubicBezTo>
                    <a:pt x="209203" y="175183"/>
                    <a:pt x="211234" y="174675"/>
                    <a:pt x="213265" y="175183"/>
                  </a:cubicBezTo>
                  <a:cubicBezTo>
                    <a:pt x="246778" y="182800"/>
                    <a:pt x="246270" y="184323"/>
                    <a:pt x="232561" y="215297"/>
                  </a:cubicBezTo>
                  <a:cubicBezTo>
                    <a:pt x="225452" y="231038"/>
                    <a:pt x="225959" y="249826"/>
                    <a:pt x="221898" y="273183"/>
                  </a:cubicBezTo>
                  <a:cubicBezTo>
                    <a:pt x="203110" y="273183"/>
                    <a:pt x="178229" y="273183"/>
                    <a:pt x="153855" y="273183"/>
                  </a:cubicBezTo>
                  <a:cubicBezTo>
                    <a:pt x="140145" y="273183"/>
                    <a:pt x="136083" y="266074"/>
                    <a:pt x="142684" y="254395"/>
                  </a:cubicBezTo>
                  <a:cubicBezTo>
                    <a:pt x="151824" y="238655"/>
                    <a:pt x="151824" y="223929"/>
                    <a:pt x="143192" y="208188"/>
                  </a:cubicBezTo>
                  <a:cubicBezTo>
                    <a:pt x="140653" y="203618"/>
                    <a:pt x="141669" y="191939"/>
                    <a:pt x="143192" y="191431"/>
                  </a:cubicBezTo>
                  <a:cubicBezTo>
                    <a:pt x="151316" y="189400"/>
                    <a:pt x="160964" y="187877"/>
                    <a:pt x="169089" y="189908"/>
                  </a:cubicBezTo>
                  <a:cubicBezTo>
                    <a:pt x="172643" y="190923"/>
                    <a:pt x="176705" y="200064"/>
                    <a:pt x="176705" y="205142"/>
                  </a:cubicBezTo>
                  <a:cubicBezTo>
                    <a:pt x="176198" y="220375"/>
                    <a:pt x="174166" y="235608"/>
                    <a:pt x="172135" y="253888"/>
                  </a:cubicBezTo>
                  <a:cubicBezTo>
                    <a:pt x="197524" y="252872"/>
                    <a:pt x="197524" y="234592"/>
                    <a:pt x="200571" y="220882"/>
                  </a:cubicBezTo>
                  <a:cubicBezTo>
                    <a:pt x="203617" y="206157"/>
                    <a:pt x="203110" y="190416"/>
                    <a:pt x="204125" y="175183"/>
                  </a:cubicBezTo>
                  <a:close/>
                  <a:moveTo>
                    <a:pt x="92415" y="156903"/>
                  </a:moveTo>
                  <a:cubicBezTo>
                    <a:pt x="98000" y="175183"/>
                    <a:pt x="102571" y="193971"/>
                    <a:pt x="109172" y="211743"/>
                  </a:cubicBezTo>
                  <a:cubicBezTo>
                    <a:pt x="117804" y="235609"/>
                    <a:pt x="128468" y="258458"/>
                    <a:pt x="136085" y="282325"/>
                  </a:cubicBezTo>
                  <a:cubicBezTo>
                    <a:pt x="138116" y="288925"/>
                    <a:pt x="133545" y="298065"/>
                    <a:pt x="132530" y="306190"/>
                  </a:cubicBezTo>
                  <a:cubicBezTo>
                    <a:pt x="127452" y="301620"/>
                    <a:pt x="118820" y="298065"/>
                    <a:pt x="117297" y="292480"/>
                  </a:cubicBezTo>
                  <a:cubicBezTo>
                    <a:pt x="105109" y="248303"/>
                    <a:pt x="94446" y="203619"/>
                    <a:pt x="83275" y="159442"/>
                  </a:cubicBezTo>
                  <a:cubicBezTo>
                    <a:pt x="85814" y="158426"/>
                    <a:pt x="89368" y="157411"/>
                    <a:pt x="92415" y="156903"/>
                  </a:cubicBezTo>
                  <a:close/>
                  <a:moveTo>
                    <a:pt x="350363" y="120850"/>
                  </a:moveTo>
                  <a:cubicBezTo>
                    <a:pt x="352394" y="121865"/>
                    <a:pt x="354933" y="122881"/>
                    <a:pt x="356965" y="123896"/>
                  </a:cubicBezTo>
                  <a:cubicBezTo>
                    <a:pt x="352394" y="133544"/>
                    <a:pt x="348332" y="143700"/>
                    <a:pt x="343254" y="152840"/>
                  </a:cubicBezTo>
                  <a:cubicBezTo>
                    <a:pt x="325990" y="184322"/>
                    <a:pt x="308218" y="215296"/>
                    <a:pt x="291970" y="247286"/>
                  </a:cubicBezTo>
                  <a:cubicBezTo>
                    <a:pt x="286384" y="257949"/>
                    <a:pt x="285368" y="270644"/>
                    <a:pt x="281306" y="284354"/>
                  </a:cubicBezTo>
                  <a:cubicBezTo>
                    <a:pt x="274197" y="284354"/>
                    <a:pt x="264549" y="284354"/>
                    <a:pt x="256933" y="284354"/>
                  </a:cubicBezTo>
                  <a:cubicBezTo>
                    <a:pt x="263026" y="306188"/>
                    <a:pt x="269119" y="327007"/>
                    <a:pt x="275720" y="350872"/>
                  </a:cubicBezTo>
                  <a:cubicBezTo>
                    <a:pt x="267596" y="371184"/>
                    <a:pt x="247285" y="367628"/>
                    <a:pt x="233575" y="367121"/>
                  </a:cubicBezTo>
                  <a:cubicBezTo>
                    <a:pt x="227482" y="378800"/>
                    <a:pt x="224435" y="391495"/>
                    <a:pt x="217327" y="394541"/>
                  </a:cubicBezTo>
                  <a:cubicBezTo>
                    <a:pt x="210725" y="397587"/>
                    <a:pt x="197523" y="392002"/>
                    <a:pt x="190414" y="385909"/>
                  </a:cubicBezTo>
                  <a:cubicBezTo>
                    <a:pt x="165534" y="364582"/>
                    <a:pt x="158424" y="336146"/>
                    <a:pt x="162487" y="304664"/>
                  </a:cubicBezTo>
                  <a:cubicBezTo>
                    <a:pt x="164518" y="289939"/>
                    <a:pt x="172135" y="287908"/>
                    <a:pt x="195492" y="292986"/>
                  </a:cubicBezTo>
                  <a:cubicBezTo>
                    <a:pt x="203108" y="309743"/>
                    <a:pt x="210218" y="324975"/>
                    <a:pt x="217327" y="340717"/>
                  </a:cubicBezTo>
                  <a:cubicBezTo>
                    <a:pt x="222404" y="337162"/>
                    <a:pt x="223927" y="336654"/>
                    <a:pt x="223927" y="335639"/>
                  </a:cubicBezTo>
                  <a:cubicBezTo>
                    <a:pt x="220881" y="306696"/>
                    <a:pt x="228498" y="282830"/>
                    <a:pt x="252363" y="263027"/>
                  </a:cubicBezTo>
                  <a:cubicBezTo>
                    <a:pt x="262518" y="254395"/>
                    <a:pt x="267088" y="237638"/>
                    <a:pt x="271659" y="223421"/>
                  </a:cubicBezTo>
                  <a:cubicBezTo>
                    <a:pt x="275213" y="212758"/>
                    <a:pt x="278767" y="207679"/>
                    <a:pt x="288922" y="214281"/>
                  </a:cubicBezTo>
                  <a:cubicBezTo>
                    <a:pt x="295524" y="172643"/>
                    <a:pt x="321420" y="145731"/>
                    <a:pt x="350363" y="120850"/>
                  </a:cubicBezTo>
                  <a:close/>
                  <a:moveTo>
                    <a:pt x="371690" y="97049"/>
                  </a:moveTo>
                  <a:cubicBezTo>
                    <a:pt x="376006" y="95462"/>
                    <a:pt x="381846" y="96224"/>
                    <a:pt x="389970" y="100540"/>
                  </a:cubicBezTo>
                  <a:cubicBezTo>
                    <a:pt x="381338" y="107141"/>
                    <a:pt x="374737" y="112219"/>
                    <a:pt x="368136" y="117804"/>
                  </a:cubicBezTo>
                  <a:cubicBezTo>
                    <a:pt x="366105" y="114250"/>
                    <a:pt x="362043" y="110188"/>
                    <a:pt x="362550" y="107648"/>
                  </a:cubicBezTo>
                  <a:cubicBezTo>
                    <a:pt x="364582" y="102571"/>
                    <a:pt x="367374" y="98636"/>
                    <a:pt x="371690" y="97049"/>
                  </a:cubicBezTo>
                  <a:close/>
                  <a:moveTo>
                    <a:pt x="180766" y="57887"/>
                  </a:moveTo>
                  <a:cubicBezTo>
                    <a:pt x="176196" y="98509"/>
                    <a:pt x="171626" y="138624"/>
                    <a:pt x="166041" y="183815"/>
                  </a:cubicBezTo>
                  <a:cubicBezTo>
                    <a:pt x="141668" y="164520"/>
                    <a:pt x="151316" y="89877"/>
                    <a:pt x="180766" y="57887"/>
                  </a:cubicBezTo>
                  <a:close/>
                  <a:moveTo>
                    <a:pt x="265566" y="38084"/>
                  </a:moveTo>
                  <a:cubicBezTo>
                    <a:pt x="269629" y="40623"/>
                    <a:pt x="273183" y="43161"/>
                    <a:pt x="276738" y="46209"/>
                  </a:cubicBezTo>
                  <a:cubicBezTo>
                    <a:pt x="273183" y="57887"/>
                    <a:pt x="269629" y="70074"/>
                    <a:pt x="266074" y="81753"/>
                  </a:cubicBezTo>
                  <a:cubicBezTo>
                    <a:pt x="258965" y="107141"/>
                    <a:pt x="251856" y="132530"/>
                    <a:pt x="243731" y="157919"/>
                  </a:cubicBezTo>
                  <a:cubicBezTo>
                    <a:pt x="241701" y="163504"/>
                    <a:pt x="236115" y="167566"/>
                    <a:pt x="232053" y="172644"/>
                  </a:cubicBezTo>
                  <a:cubicBezTo>
                    <a:pt x="227483" y="166551"/>
                    <a:pt x="221389" y="161473"/>
                    <a:pt x="218851" y="154364"/>
                  </a:cubicBezTo>
                  <a:cubicBezTo>
                    <a:pt x="217327" y="149794"/>
                    <a:pt x="219866" y="142686"/>
                    <a:pt x="221389" y="137100"/>
                  </a:cubicBezTo>
                  <a:cubicBezTo>
                    <a:pt x="230022" y="108157"/>
                    <a:pt x="251856" y="85814"/>
                    <a:pt x="258458" y="55856"/>
                  </a:cubicBezTo>
                  <a:cubicBezTo>
                    <a:pt x="259981" y="49763"/>
                    <a:pt x="263027" y="43669"/>
                    <a:pt x="265566" y="38084"/>
                  </a:cubicBezTo>
                  <a:close/>
                  <a:moveTo>
                    <a:pt x="196000" y="13710"/>
                  </a:moveTo>
                  <a:cubicBezTo>
                    <a:pt x="198539" y="14218"/>
                    <a:pt x="201586" y="15233"/>
                    <a:pt x="204125" y="15741"/>
                  </a:cubicBezTo>
                  <a:cubicBezTo>
                    <a:pt x="201078" y="26912"/>
                    <a:pt x="198031" y="38591"/>
                    <a:pt x="194985" y="49763"/>
                  </a:cubicBezTo>
                  <a:cubicBezTo>
                    <a:pt x="191938" y="48747"/>
                    <a:pt x="188891" y="47731"/>
                    <a:pt x="185337" y="46715"/>
                  </a:cubicBezTo>
                  <a:cubicBezTo>
                    <a:pt x="188891" y="35544"/>
                    <a:pt x="192446" y="24373"/>
                    <a:pt x="196000" y="13710"/>
                  </a:cubicBezTo>
                  <a:close/>
                  <a:moveTo>
                    <a:pt x="311265" y="0"/>
                  </a:moveTo>
                  <a:cubicBezTo>
                    <a:pt x="312789" y="22342"/>
                    <a:pt x="302633" y="31990"/>
                    <a:pt x="283338" y="37576"/>
                  </a:cubicBezTo>
                  <a:cubicBezTo>
                    <a:pt x="282322" y="16757"/>
                    <a:pt x="294001" y="8125"/>
                    <a:pt x="311265" y="0"/>
                  </a:cubicBezTo>
                  <a:close/>
                </a:path>
              </a:pathLst>
            </a:custGeom>
            <a:solidFill>
              <a:schemeClr val="accent1"/>
            </a:solidFill>
            <a:ln w="691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ED1C8F6-F5F3-4CC7-BBB7-71C5147116FE}"/>
              </a:ext>
            </a:extLst>
          </p:cNvPr>
          <p:cNvGrpSpPr/>
          <p:nvPr/>
        </p:nvGrpSpPr>
        <p:grpSpPr>
          <a:xfrm rot="631684">
            <a:off x="8501371" y="5202274"/>
            <a:ext cx="780379" cy="654687"/>
            <a:chOff x="10838916" y="1490494"/>
            <a:chExt cx="1054514" cy="884669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4E25BBD-04EB-44D2-8DCE-95895BEAB1DF}"/>
                </a:ext>
              </a:extLst>
            </p:cNvPr>
            <p:cNvSpPr/>
            <p:nvPr/>
          </p:nvSpPr>
          <p:spPr>
            <a:xfrm>
              <a:off x="10838916" y="1490494"/>
              <a:ext cx="1054514" cy="884669"/>
            </a:xfrm>
            <a:custGeom>
              <a:avLst/>
              <a:gdLst>
                <a:gd name="connsiteX0" fmla="*/ 1570150 w 1822628"/>
                <a:gd name="connsiteY0" fmla="*/ 1292739 h 1529067"/>
                <a:gd name="connsiteX1" fmla="*/ 1543602 w 1822628"/>
                <a:gd name="connsiteY1" fmla="*/ 1305247 h 1529067"/>
                <a:gd name="connsiteX2" fmla="*/ 1404480 w 1822628"/>
                <a:gd name="connsiteY2" fmla="*/ 1418842 h 1529067"/>
                <a:gd name="connsiteX3" fmla="*/ 1303138 w 1822628"/>
                <a:gd name="connsiteY3" fmla="*/ 1445390 h 1529067"/>
                <a:gd name="connsiteX4" fmla="*/ 1075948 w 1822628"/>
                <a:gd name="connsiteY4" fmla="*/ 1506910 h 1529067"/>
                <a:gd name="connsiteX5" fmla="*/ 820167 w 1822628"/>
                <a:gd name="connsiteY5" fmla="*/ 1498231 h 1529067"/>
                <a:gd name="connsiteX6" fmla="*/ 639181 w 1822628"/>
                <a:gd name="connsiteY6" fmla="*/ 1453048 h 1529067"/>
                <a:gd name="connsiteX7" fmla="*/ 384676 w 1822628"/>
                <a:gd name="connsiteY7" fmla="*/ 1371873 h 1529067"/>
                <a:gd name="connsiteX8" fmla="*/ 315498 w 1822628"/>
                <a:gd name="connsiteY8" fmla="*/ 1326690 h 1529067"/>
                <a:gd name="connsiteX9" fmla="*/ 66865 w 1822628"/>
                <a:gd name="connsiteY9" fmla="*/ 1118134 h 1529067"/>
                <a:gd name="connsiteX10" fmla="*/ 181737 w 1822628"/>
                <a:gd name="connsiteY10" fmla="*/ 308673 h 1529067"/>
                <a:gd name="connsiteX11" fmla="*/ 293290 w 1822628"/>
                <a:gd name="connsiteY11" fmla="*/ 221881 h 1529067"/>
                <a:gd name="connsiteX12" fmla="*/ 620035 w 1822628"/>
                <a:gd name="connsiteY12" fmla="*/ 130750 h 1529067"/>
                <a:gd name="connsiteX13" fmla="*/ 664197 w 1822628"/>
                <a:gd name="connsiteY13" fmla="*/ 109052 h 1529067"/>
                <a:gd name="connsiteX14" fmla="*/ 1061653 w 1822628"/>
                <a:gd name="connsiteY14" fmla="*/ 57998 h 1529067"/>
                <a:gd name="connsiteX15" fmla="*/ 1131086 w 1822628"/>
                <a:gd name="connsiteY15" fmla="*/ 72804 h 1529067"/>
                <a:gd name="connsiteX16" fmla="*/ 1401417 w 1822628"/>
                <a:gd name="connsiteY16" fmla="*/ 160872 h 1529067"/>
                <a:gd name="connsiteX17" fmla="*/ 1505822 w 1822628"/>
                <a:gd name="connsiteY17" fmla="*/ 230560 h 1529067"/>
                <a:gd name="connsiteX18" fmla="*/ 1736586 w 1822628"/>
                <a:gd name="connsiteY18" fmla="*/ 466430 h 1529067"/>
                <a:gd name="connsiteX19" fmla="*/ 1819294 w 1822628"/>
                <a:gd name="connsiteY19" fmla="*/ 744929 h 1529067"/>
                <a:gd name="connsiteX20" fmla="*/ 1803978 w 1822628"/>
                <a:gd name="connsiteY20" fmla="*/ 977225 h 1529067"/>
                <a:gd name="connsiteX21" fmla="*/ 1676087 w 1822628"/>
                <a:gd name="connsiteY21" fmla="*/ 1253172 h 1529067"/>
                <a:gd name="connsiteX22" fmla="*/ 1570150 w 1822628"/>
                <a:gd name="connsiteY22" fmla="*/ 1292739 h 1529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22628" h="1529067">
                  <a:moveTo>
                    <a:pt x="1570150" y="1292739"/>
                  </a:moveTo>
                  <a:cubicBezTo>
                    <a:pt x="1559174" y="1283294"/>
                    <a:pt x="1548963" y="1295036"/>
                    <a:pt x="1543602" y="1305247"/>
                  </a:cubicBezTo>
                  <a:cubicBezTo>
                    <a:pt x="1513736" y="1363449"/>
                    <a:pt x="1459108" y="1391018"/>
                    <a:pt x="1404480" y="1418842"/>
                  </a:cubicBezTo>
                  <a:cubicBezTo>
                    <a:pt x="1356234" y="1444114"/>
                    <a:pt x="1307478" y="1446411"/>
                    <a:pt x="1303138" y="1445390"/>
                  </a:cubicBezTo>
                  <a:cubicBezTo>
                    <a:pt x="1208943" y="1424458"/>
                    <a:pt x="1147423" y="1454069"/>
                    <a:pt x="1075948" y="1506910"/>
                  </a:cubicBezTo>
                  <a:cubicBezTo>
                    <a:pt x="1018512" y="1544180"/>
                    <a:pt x="858713" y="1536011"/>
                    <a:pt x="820167" y="1498231"/>
                  </a:cubicBezTo>
                  <a:cubicBezTo>
                    <a:pt x="765029" y="1437222"/>
                    <a:pt x="726738" y="1423182"/>
                    <a:pt x="639181" y="1453048"/>
                  </a:cubicBezTo>
                  <a:cubicBezTo>
                    <a:pt x="548815" y="1483936"/>
                    <a:pt x="451302" y="1456112"/>
                    <a:pt x="384676" y="1371873"/>
                  </a:cubicBezTo>
                  <a:cubicBezTo>
                    <a:pt x="366552" y="1349154"/>
                    <a:pt x="346641" y="1331285"/>
                    <a:pt x="315498" y="1326690"/>
                  </a:cubicBezTo>
                  <a:cubicBezTo>
                    <a:pt x="190416" y="1308310"/>
                    <a:pt x="108474" y="1230453"/>
                    <a:pt x="66865" y="1118134"/>
                  </a:cubicBezTo>
                  <a:cubicBezTo>
                    <a:pt x="-40603" y="829424"/>
                    <a:pt x="-29627" y="553732"/>
                    <a:pt x="181737" y="308673"/>
                  </a:cubicBezTo>
                  <a:cubicBezTo>
                    <a:pt x="216453" y="273956"/>
                    <a:pt x="238151" y="248174"/>
                    <a:pt x="293290" y="221881"/>
                  </a:cubicBezTo>
                  <a:cubicBezTo>
                    <a:pt x="383655" y="125389"/>
                    <a:pt x="492145" y="91183"/>
                    <a:pt x="620035" y="130750"/>
                  </a:cubicBezTo>
                  <a:cubicBezTo>
                    <a:pt x="644797" y="138408"/>
                    <a:pt x="651689" y="125134"/>
                    <a:pt x="664197" y="109052"/>
                  </a:cubicBezTo>
                  <a:cubicBezTo>
                    <a:pt x="757371" y="-12457"/>
                    <a:pt x="941931" y="-36707"/>
                    <a:pt x="1061653" y="57998"/>
                  </a:cubicBezTo>
                  <a:cubicBezTo>
                    <a:pt x="1084882" y="76377"/>
                    <a:pt x="1102240" y="80206"/>
                    <a:pt x="1131086" y="72804"/>
                  </a:cubicBezTo>
                  <a:cubicBezTo>
                    <a:pt x="1238555" y="44979"/>
                    <a:pt x="1333770" y="64890"/>
                    <a:pt x="1401417" y="160872"/>
                  </a:cubicBezTo>
                  <a:cubicBezTo>
                    <a:pt x="1427710" y="198141"/>
                    <a:pt x="1466000" y="215755"/>
                    <a:pt x="1505822" y="230560"/>
                  </a:cubicBezTo>
                  <a:cubicBezTo>
                    <a:pt x="1620439" y="272935"/>
                    <a:pt x="1691404" y="356664"/>
                    <a:pt x="1736586" y="466430"/>
                  </a:cubicBezTo>
                  <a:cubicBezTo>
                    <a:pt x="1773601" y="556540"/>
                    <a:pt x="1797341" y="650480"/>
                    <a:pt x="1819294" y="744929"/>
                  </a:cubicBezTo>
                  <a:cubicBezTo>
                    <a:pt x="1831292" y="790878"/>
                    <a:pt x="1813678" y="917237"/>
                    <a:pt x="1803978" y="977225"/>
                  </a:cubicBezTo>
                  <a:cubicBezTo>
                    <a:pt x="1774877" y="1073973"/>
                    <a:pt x="1752158" y="1189610"/>
                    <a:pt x="1676087" y="1253172"/>
                  </a:cubicBezTo>
                  <a:cubicBezTo>
                    <a:pt x="1661537" y="1272062"/>
                    <a:pt x="1611760" y="1328477"/>
                    <a:pt x="1570150" y="1292739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254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7A03753-09BA-4E30-BD20-59739F102F3F}"/>
                </a:ext>
              </a:extLst>
            </p:cNvPr>
            <p:cNvSpPr/>
            <p:nvPr/>
          </p:nvSpPr>
          <p:spPr>
            <a:xfrm>
              <a:off x="10854539" y="1502627"/>
              <a:ext cx="1018621" cy="849958"/>
            </a:xfrm>
            <a:custGeom>
              <a:avLst/>
              <a:gdLst>
                <a:gd name="connsiteX0" fmla="*/ 582516 w 1018621"/>
                <a:gd name="connsiteY0" fmla="*/ 703607 h 849958"/>
                <a:gd name="connsiteX1" fmla="*/ 605113 w 1018621"/>
                <a:gd name="connsiteY1" fmla="*/ 717194 h 849958"/>
                <a:gd name="connsiteX2" fmla="*/ 682651 w 1018621"/>
                <a:gd name="connsiteY2" fmla="*/ 758695 h 849958"/>
                <a:gd name="connsiteX3" fmla="*/ 492573 w 1018621"/>
                <a:gd name="connsiteY3" fmla="*/ 844356 h 849958"/>
                <a:gd name="connsiteX4" fmla="*/ 434825 w 1018621"/>
                <a:gd name="connsiteY4" fmla="*/ 800935 h 849958"/>
                <a:gd name="connsiteX5" fmla="*/ 439699 w 1018621"/>
                <a:gd name="connsiteY5" fmla="*/ 755889 h 849958"/>
                <a:gd name="connsiteX6" fmla="*/ 451071 w 1018621"/>
                <a:gd name="connsiteY6" fmla="*/ 726794 h 849958"/>
                <a:gd name="connsiteX7" fmla="*/ 467760 w 1018621"/>
                <a:gd name="connsiteY7" fmla="*/ 707299 h 849958"/>
                <a:gd name="connsiteX8" fmla="*/ 484597 w 1018621"/>
                <a:gd name="connsiteY8" fmla="*/ 726942 h 849958"/>
                <a:gd name="connsiteX9" fmla="*/ 529791 w 1018621"/>
                <a:gd name="connsiteY9" fmla="*/ 767852 h 849958"/>
                <a:gd name="connsiteX10" fmla="*/ 565679 w 1018621"/>
                <a:gd name="connsiteY10" fmla="*/ 723102 h 849958"/>
                <a:gd name="connsiteX11" fmla="*/ 582516 w 1018621"/>
                <a:gd name="connsiteY11" fmla="*/ 703607 h 849958"/>
                <a:gd name="connsiteX12" fmla="*/ 358469 w 1018621"/>
                <a:gd name="connsiteY12" fmla="*/ 166898 h 849958"/>
                <a:gd name="connsiteX13" fmla="*/ 406468 w 1018621"/>
                <a:gd name="connsiteY13" fmla="*/ 178418 h 849958"/>
                <a:gd name="connsiteX14" fmla="*/ 418284 w 1018621"/>
                <a:gd name="connsiteY14" fmla="*/ 227747 h 849958"/>
                <a:gd name="connsiteX15" fmla="*/ 384905 w 1018621"/>
                <a:gd name="connsiteY15" fmla="*/ 286233 h 849958"/>
                <a:gd name="connsiteX16" fmla="*/ 317115 w 1018621"/>
                <a:gd name="connsiteY16" fmla="*/ 378539 h 849958"/>
                <a:gd name="connsiteX17" fmla="*/ 251688 w 1018621"/>
                <a:gd name="connsiteY17" fmla="*/ 478083 h 849958"/>
                <a:gd name="connsiteX18" fmla="*/ 320808 w 1018621"/>
                <a:gd name="connsiteY18" fmla="*/ 524163 h 849958"/>
                <a:gd name="connsiteX19" fmla="*/ 356696 w 1018621"/>
                <a:gd name="connsiteY19" fmla="*/ 596827 h 849958"/>
                <a:gd name="connsiteX20" fmla="*/ 304414 w 1018621"/>
                <a:gd name="connsiteY20" fmla="*/ 597270 h 849958"/>
                <a:gd name="connsiteX21" fmla="*/ 276057 w 1018621"/>
                <a:gd name="connsiteY21" fmla="*/ 621492 h 849958"/>
                <a:gd name="connsiteX22" fmla="*/ 379737 w 1018621"/>
                <a:gd name="connsiteY22" fmla="*/ 757072 h 849958"/>
                <a:gd name="connsiteX23" fmla="*/ 403219 w 1018621"/>
                <a:gd name="connsiteY23" fmla="*/ 780554 h 849958"/>
                <a:gd name="connsiteX24" fmla="*/ 380179 w 1018621"/>
                <a:gd name="connsiteY24" fmla="*/ 800936 h 849958"/>
                <a:gd name="connsiteX25" fmla="*/ 198962 w 1018621"/>
                <a:gd name="connsiteY25" fmla="*/ 743632 h 849958"/>
                <a:gd name="connsiteX26" fmla="*/ 121720 w 1018621"/>
                <a:gd name="connsiteY26" fmla="*/ 453419 h 849958"/>
                <a:gd name="connsiteX27" fmla="*/ 193793 w 1018621"/>
                <a:gd name="connsiteY27" fmla="*/ 263192 h 849958"/>
                <a:gd name="connsiteX28" fmla="*/ 358469 w 1018621"/>
                <a:gd name="connsiteY28" fmla="*/ 166898 h 849958"/>
                <a:gd name="connsiteX29" fmla="*/ 705301 w 1018621"/>
                <a:gd name="connsiteY29" fmla="*/ 162823 h 849958"/>
                <a:gd name="connsiteX30" fmla="*/ 810995 w 1018621"/>
                <a:gd name="connsiteY30" fmla="*/ 209138 h 849958"/>
                <a:gd name="connsiteX31" fmla="*/ 904484 w 1018621"/>
                <a:gd name="connsiteY31" fmla="*/ 362589 h 849958"/>
                <a:gd name="connsiteX32" fmla="*/ 906846 w 1018621"/>
                <a:gd name="connsiteY32" fmla="*/ 371598 h 849958"/>
                <a:gd name="connsiteX33" fmla="*/ 836103 w 1018621"/>
                <a:gd name="connsiteY33" fmla="*/ 763718 h 849958"/>
                <a:gd name="connsiteX34" fmla="*/ 680731 w 1018621"/>
                <a:gd name="connsiteY34" fmla="*/ 808173 h 849958"/>
                <a:gd name="connsiteX35" fmla="*/ 737297 w 1018621"/>
                <a:gd name="connsiteY35" fmla="*/ 725023 h 849958"/>
                <a:gd name="connsiteX36" fmla="*/ 799623 w 1018621"/>
                <a:gd name="connsiteY36" fmla="*/ 607314 h 849958"/>
                <a:gd name="connsiteX37" fmla="*/ 775254 w 1018621"/>
                <a:gd name="connsiteY37" fmla="*/ 585455 h 849958"/>
                <a:gd name="connsiteX38" fmla="*/ 725925 w 1018621"/>
                <a:gd name="connsiteY38" fmla="*/ 564483 h 849958"/>
                <a:gd name="connsiteX39" fmla="*/ 763438 w 1018621"/>
                <a:gd name="connsiteY39" fmla="*/ 513382 h 849958"/>
                <a:gd name="connsiteX40" fmla="*/ 772300 w 1018621"/>
                <a:gd name="connsiteY40" fmla="*/ 417678 h 849958"/>
                <a:gd name="connsiteX41" fmla="*/ 682947 w 1018621"/>
                <a:gd name="connsiteY41" fmla="*/ 299820 h 849958"/>
                <a:gd name="connsiteX42" fmla="*/ 615304 w 1018621"/>
                <a:gd name="connsiteY42" fmla="*/ 461838 h 849958"/>
                <a:gd name="connsiteX43" fmla="*/ 656953 w 1018621"/>
                <a:gd name="connsiteY43" fmla="*/ 525935 h 849958"/>
                <a:gd name="connsiteX44" fmla="*/ 707168 w 1018621"/>
                <a:gd name="connsiteY44" fmla="*/ 540114 h 849958"/>
                <a:gd name="connsiteX45" fmla="*/ 682947 w 1018621"/>
                <a:gd name="connsiteY45" fmla="*/ 603325 h 849958"/>
                <a:gd name="connsiteX46" fmla="*/ 674971 w 1018621"/>
                <a:gd name="connsiteY46" fmla="*/ 635375 h 849958"/>
                <a:gd name="connsiteX47" fmla="*/ 618553 w 1018621"/>
                <a:gd name="connsiteY47" fmla="*/ 639510 h 849958"/>
                <a:gd name="connsiteX48" fmla="*/ 578972 w 1018621"/>
                <a:gd name="connsiteY48" fmla="*/ 619572 h 849958"/>
                <a:gd name="connsiteX49" fmla="*/ 480314 w 1018621"/>
                <a:gd name="connsiteY49" fmla="*/ 617651 h 849958"/>
                <a:gd name="connsiteX50" fmla="*/ 432315 w 1018621"/>
                <a:gd name="connsiteY50" fmla="*/ 646304 h 849958"/>
                <a:gd name="connsiteX51" fmla="*/ 409866 w 1018621"/>
                <a:gd name="connsiteY51" fmla="*/ 659301 h 849958"/>
                <a:gd name="connsiteX52" fmla="*/ 384906 w 1018621"/>
                <a:gd name="connsiteY52" fmla="*/ 642316 h 849958"/>
                <a:gd name="connsiteX53" fmla="*/ 374715 w 1018621"/>
                <a:gd name="connsiteY53" fmla="*/ 544396 h 849958"/>
                <a:gd name="connsiteX54" fmla="*/ 408684 w 1018621"/>
                <a:gd name="connsiteY54" fmla="*/ 524606 h 849958"/>
                <a:gd name="connsiteX55" fmla="*/ 444277 w 1018621"/>
                <a:gd name="connsiteY55" fmla="*/ 468927 h 849958"/>
                <a:gd name="connsiteX56" fmla="*/ 390518 w 1018621"/>
                <a:gd name="connsiteY56" fmla="*/ 348854 h 849958"/>
                <a:gd name="connsiteX57" fmla="*/ 493459 w 1018621"/>
                <a:gd name="connsiteY57" fmla="*/ 200424 h 849958"/>
                <a:gd name="connsiteX58" fmla="*/ 678664 w 1018621"/>
                <a:gd name="connsiteY58" fmla="*/ 286380 h 849958"/>
                <a:gd name="connsiteX59" fmla="*/ 650012 w 1018621"/>
                <a:gd name="connsiteY59" fmla="*/ 210910 h 849958"/>
                <a:gd name="connsiteX60" fmla="*/ 664190 w 1018621"/>
                <a:gd name="connsiteY60" fmla="*/ 168522 h 849958"/>
                <a:gd name="connsiteX61" fmla="*/ 705301 w 1018621"/>
                <a:gd name="connsiteY61" fmla="*/ 162823 h 849958"/>
                <a:gd name="connsiteX62" fmla="*/ 795025 w 1018621"/>
                <a:gd name="connsiteY62" fmla="*/ 124695 h 849958"/>
                <a:gd name="connsiteX63" fmla="*/ 904188 w 1018621"/>
                <a:gd name="connsiteY63" fmla="*/ 173839 h 849958"/>
                <a:gd name="connsiteX64" fmla="*/ 987338 w 1018621"/>
                <a:gd name="connsiteY64" fmla="*/ 302183 h 849958"/>
                <a:gd name="connsiteX65" fmla="*/ 970501 w 1018621"/>
                <a:gd name="connsiteY65" fmla="*/ 668605 h 849958"/>
                <a:gd name="connsiteX66" fmla="*/ 918366 w 1018621"/>
                <a:gd name="connsiteY66" fmla="*/ 729010 h 849958"/>
                <a:gd name="connsiteX67" fmla="*/ 902858 w 1018621"/>
                <a:gd name="connsiteY67" fmla="*/ 673921 h 849958"/>
                <a:gd name="connsiteX68" fmla="*/ 921910 w 1018621"/>
                <a:gd name="connsiteY68" fmla="*/ 337924 h 849958"/>
                <a:gd name="connsiteX69" fmla="*/ 832262 w 1018621"/>
                <a:gd name="connsiteY69" fmla="*/ 207808 h 849958"/>
                <a:gd name="connsiteX70" fmla="*/ 672460 w 1018621"/>
                <a:gd name="connsiteY70" fmla="*/ 144892 h 849958"/>
                <a:gd name="connsiteX71" fmla="*/ 795025 w 1018621"/>
                <a:gd name="connsiteY71" fmla="*/ 124695 h 849958"/>
                <a:gd name="connsiteX72" fmla="*/ 259722 w 1018621"/>
                <a:gd name="connsiteY72" fmla="*/ 120488 h 849958"/>
                <a:gd name="connsiteX73" fmla="*/ 337203 w 1018621"/>
                <a:gd name="connsiteY73" fmla="*/ 149322 h 849958"/>
                <a:gd name="connsiteX74" fmla="*/ 129105 w 1018621"/>
                <a:gd name="connsiteY74" fmla="*/ 321973 h 849958"/>
                <a:gd name="connsiteX75" fmla="*/ 105622 w 1018621"/>
                <a:gd name="connsiteY75" fmla="*/ 596826 h 849958"/>
                <a:gd name="connsiteX76" fmla="*/ 161450 w 1018621"/>
                <a:gd name="connsiteY76" fmla="*/ 726056 h 849958"/>
                <a:gd name="connsiteX77" fmla="*/ 50829 w 1018621"/>
                <a:gd name="connsiteY77" fmla="*/ 654426 h 849958"/>
                <a:gd name="connsiteX78" fmla="*/ 45364 w 1018621"/>
                <a:gd name="connsiteY78" fmla="*/ 263192 h 849958"/>
                <a:gd name="connsiteX79" fmla="*/ 259722 w 1018621"/>
                <a:gd name="connsiteY79" fmla="*/ 120488 h 849958"/>
                <a:gd name="connsiteX80" fmla="*/ 300057 w 1018621"/>
                <a:gd name="connsiteY80" fmla="*/ 74350 h 849958"/>
                <a:gd name="connsiteX81" fmla="*/ 402924 w 1018621"/>
                <a:gd name="connsiteY81" fmla="*/ 114615 h 849958"/>
                <a:gd name="connsiteX82" fmla="*/ 407798 w 1018621"/>
                <a:gd name="connsiteY82" fmla="*/ 140018 h 849958"/>
                <a:gd name="connsiteX83" fmla="*/ 386087 w 1018621"/>
                <a:gd name="connsiteY83" fmla="*/ 144006 h 849958"/>
                <a:gd name="connsiteX84" fmla="*/ 347836 w 1018621"/>
                <a:gd name="connsiteY84" fmla="*/ 130123 h 849958"/>
                <a:gd name="connsiteX85" fmla="*/ 192760 w 1018621"/>
                <a:gd name="connsiteY85" fmla="*/ 116387 h 849958"/>
                <a:gd name="connsiteX86" fmla="*/ 300057 w 1018621"/>
                <a:gd name="connsiteY86" fmla="*/ 74350 h 849958"/>
                <a:gd name="connsiteX87" fmla="*/ 681322 w 1018621"/>
                <a:gd name="connsiteY87" fmla="*/ 42837 h 849958"/>
                <a:gd name="connsiteX88" fmla="*/ 759451 w 1018621"/>
                <a:gd name="connsiteY88" fmla="*/ 72671 h 849958"/>
                <a:gd name="connsiteX89" fmla="*/ 769346 w 1018621"/>
                <a:gd name="connsiteY89" fmla="*/ 93938 h 849958"/>
                <a:gd name="connsiteX90" fmla="*/ 749703 w 1018621"/>
                <a:gd name="connsiteY90" fmla="*/ 102652 h 849958"/>
                <a:gd name="connsiteX91" fmla="*/ 642922 w 1018621"/>
                <a:gd name="connsiteY91" fmla="*/ 139132 h 849958"/>
                <a:gd name="connsiteX92" fmla="*/ 579119 w 1018621"/>
                <a:gd name="connsiteY92" fmla="*/ 114911 h 849958"/>
                <a:gd name="connsiteX93" fmla="*/ 595366 w 1018621"/>
                <a:gd name="connsiteY93" fmla="*/ 75920 h 849958"/>
                <a:gd name="connsiteX94" fmla="*/ 681322 w 1018621"/>
                <a:gd name="connsiteY94" fmla="*/ 42837 h 849958"/>
                <a:gd name="connsiteX95" fmla="*/ 523921 w 1018621"/>
                <a:gd name="connsiteY95" fmla="*/ 26148 h 849958"/>
                <a:gd name="connsiteX96" fmla="*/ 557114 w 1018621"/>
                <a:gd name="connsiteY96" fmla="*/ 37816 h 849958"/>
                <a:gd name="connsiteX97" fmla="*/ 558295 w 1018621"/>
                <a:gd name="connsiteY97" fmla="*/ 39588 h 849958"/>
                <a:gd name="connsiteX98" fmla="*/ 559329 w 1018621"/>
                <a:gd name="connsiteY98" fmla="*/ 39145 h 849958"/>
                <a:gd name="connsiteX99" fmla="*/ 558295 w 1018621"/>
                <a:gd name="connsiteY99" fmla="*/ 84930 h 849958"/>
                <a:gd name="connsiteX100" fmla="*/ 579415 w 1018621"/>
                <a:gd name="connsiteY100" fmla="*/ 142677 h 849958"/>
                <a:gd name="connsiteX101" fmla="*/ 606295 w 1018621"/>
                <a:gd name="connsiteY101" fmla="*/ 173692 h 849958"/>
                <a:gd name="connsiteX102" fmla="*/ 567600 w 1018621"/>
                <a:gd name="connsiteY102" fmla="*/ 182997 h 849958"/>
                <a:gd name="connsiteX103" fmla="*/ 458604 w 1018621"/>
                <a:gd name="connsiteY103" fmla="*/ 193926 h 849958"/>
                <a:gd name="connsiteX104" fmla="*/ 433053 w 1018621"/>
                <a:gd name="connsiteY104" fmla="*/ 177827 h 849958"/>
                <a:gd name="connsiteX105" fmla="*/ 426997 w 1018621"/>
                <a:gd name="connsiteY105" fmla="*/ 139575 h 849958"/>
                <a:gd name="connsiteX106" fmla="*/ 479281 w 1018621"/>
                <a:gd name="connsiteY106" fmla="*/ 55096 h 849958"/>
                <a:gd name="connsiteX107" fmla="*/ 484893 w 1018621"/>
                <a:gd name="connsiteY107" fmla="*/ 49188 h 849958"/>
                <a:gd name="connsiteX108" fmla="*/ 531416 w 1018621"/>
                <a:gd name="connsiteY108" fmla="*/ 75625 h 849958"/>
                <a:gd name="connsiteX109" fmla="*/ 557557 w 1018621"/>
                <a:gd name="connsiteY109" fmla="*/ 42099 h 849958"/>
                <a:gd name="connsiteX110" fmla="*/ 544560 w 1018621"/>
                <a:gd name="connsiteY110" fmla="*/ 53767 h 849958"/>
                <a:gd name="connsiteX111" fmla="*/ 521077 w 1018621"/>
                <a:gd name="connsiteY111" fmla="*/ 65729 h 849958"/>
                <a:gd name="connsiteX112" fmla="*/ 520930 w 1018621"/>
                <a:gd name="connsiteY112" fmla="*/ 65729 h 849958"/>
                <a:gd name="connsiteX113" fmla="*/ 514431 w 1018621"/>
                <a:gd name="connsiteY113" fmla="*/ 65287 h 849958"/>
                <a:gd name="connsiteX114" fmla="*/ 491982 w 1018621"/>
                <a:gd name="connsiteY114" fmla="*/ 44757 h 849958"/>
                <a:gd name="connsiteX115" fmla="*/ 492278 w 1018621"/>
                <a:gd name="connsiteY115" fmla="*/ 41508 h 849958"/>
                <a:gd name="connsiteX116" fmla="*/ 523921 w 1018621"/>
                <a:gd name="connsiteY116" fmla="*/ 26148 h 849958"/>
                <a:gd name="connsiteX117" fmla="*/ 528896 w 1018621"/>
                <a:gd name="connsiteY117" fmla="*/ 1407 h 849958"/>
                <a:gd name="connsiteX118" fmla="*/ 567600 w 1018621"/>
                <a:gd name="connsiteY118" fmla="*/ 13447 h 849958"/>
                <a:gd name="connsiteX119" fmla="*/ 597138 w 1018621"/>
                <a:gd name="connsiteY119" fmla="*/ 47121 h 849958"/>
                <a:gd name="connsiteX120" fmla="*/ 585914 w 1018621"/>
                <a:gd name="connsiteY120" fmla="*/ 56573 h 849958"/>
                <a:gd name="connsiteX121" fmla="*/ 577495 w 1018621"/>
                <a:gd name="connsiteY121" fmla="*/ 45939 h 849958"/>
                <a:gd name="connsiteX122" fmla="*/ 513840 w 1018621"/>
                <a:gd name="connsiteY122" fmla="*/ 14333 h 849958"/>
                <a:gd name="connsiteX123" fmla="*/ 462887 w 1018621"/>
                <a:gd name="connsiteY123" fmla="*/ 54505 h 849958"/>
                <a:gd name="connsiteX124" fmla="*/ 457570 w 1018621"/>
                <a:gd name="connsiteY124" fmla="*/ 74296 h 849958"/>
                <a:gd name="connsiteX125" fmla="*/ 427588 w 1018621"/>
                <a:gd name="connsiteY125" fmla="*/ 111810 h 849958"/>
                <a:gd name="connsiteX126" fmla="*/ 380770 w 1018621"/>
                <a:gd name="connsiteY126" fmla="*/ 74739 h 849958"/>
                <a:gd name="connsiteX127" fmla="*/ 400709 w 1018621"/>
                <a:gd name="connsiteY127" fmla="*/ 35158 h 849958"/>
                <a:gd name="connsiteX128" fmla="*/ 528896 w 1018621"/>
                <a:gd name="connsiteY128" fmla="*/ 1407 h 8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1018621" h="849958">
                  <a:moveTo>
                    <a:pt x="582516" y="703607"/>
                  </a:moveTo>
                  <a:cubicBezTo>
                    <a:pt x="593150" y="703016"/>
                    <a:pt x="605261" y="707595"/>
                    <a:pt x="605113" y="717194"/>
                  </a:cubicBezTo>
                  <a:cubicBezTo>
                    <a:pt x="604227" y="773908"/>
                    <a:pt x="641297" y="766966"/>
                    <a:pt x="682651" y="758695"/>
                  </a:cubicBezTo>
                  <a:cubicBezTo>
                    <a:pt x="640411" y="847310"/>
                    <a:pt x="573212" y="859716"/>
                    <a:pt x="492573" y="844356"/>
                  </a:cubicBezTo>
                  <a:cubicBezTo>
                    <a:pt x="467465" y="839630"/>
                    <a:pt x="448117" y="822941"/>
                    <a:pt x="434825" y="800935"/>
                  </a:cubicBezTo>
                  <a:cubicBezTo>
                    <a:pt x="425373" y="785575"/>
                    <a:pt x="401743" y="758252"/>
                    <a:pt x="439699" y="755889"/>
                  </a:cubicBezTo>
                  <a:cubicBezTo>
                    <a:pt x="452696" y="755004"/>
                    <a:pt x="449890" y="737576"/>
                    <a:pt x="451071" y="726794"/>
                  </a:cubicBezTo>
                  <a:cubicBezTo>
                    <a:pt x="452253" y="716603"/>
                    <a:pt x="455502" y="707151"/>
                    <a:pt x="467760" y="707299"/>
                  </a:cubicBezTo>
                  <a:cubicBezTo>
                    <a:pt x="479871" y="707447"/>
                    <a:pt x="484006" y="716899"/>
                    <a:pt x="484597" y="726942"/>
                  </a:cubicBezTo>
                  <a:cubicBezTo>
                    <a:pt x="486222" y="755889"/>
                    <a:pt x="501138" y="768443"/>
                    <a:pt x="529791" y="767852"/>
                  </a:cubicBezTo>
                  <a:cubicBezTo>
                    <a:pt x="560511" y="767262"/>
                    <a:pt x="564203" y="746585"/>
                    <a:pt x="565679" y="723102"/>
                  </a:cubicBezTo>
                  <a:cubicBezTo>
                    <a:pt x="566270" y="712616"/>
                    <a:pt x="570406" y="704198"/>
                    <a:pt x="582516" y="703607"/>
                  </a:cubicBezTo>
                  <a:close/>
                  <a:moveTo>
                    <a:pt x="358469" y="166898"/>
                  </a:moveTo>
                  <a:cubicBezTo>
                    <a:pt x="375305" y="164535"/>
                    <a:pt x="392438" y="168818"/>
                    <a:pt x="406468" y="178418"/>
                  </a:cubicBezTo>
                  <a:cubicBezTo>
                    <a:pt x="426702" y="192153"/>
                    <a:pt x="438813" y="205593"/>
                    <a:pt x="418284" y="227747"/>
                  </a:cubicBezTo>
                  <a:cubicBezTo>
                    <a:pt x="406616" y="240448"/>
                    <a:pt x="388598" y="269839"/>
                    <a:pt x="384905" y="286233"/>
                  </a:cubicBezTo>
                  <a:cubicBezTo>
                    <a:pt x="374419" y="332460"/>
                    <a:pt x="336906" y="349740"/>
                    <a:pt x="317115" y="378539"/>
                  </a:cubicBezTo>
                  <a:cubicBezTo>
                    <a:pt x="295995" y="412213"/>
                    <a:pt x="263947" y="438649"/>
                    <a:pt x="251688" y="478083"/>
                  </a:cubicBezTo>
                  <a:cubicBezTo>
                    <a:pt x="259073" y="516926"/>
                    <a:pt x="291122" y="518846"/>
                    <a:pt x="320808" y="524163"/>
                  </a:cubicBezTo>
                  <a:cubicBezTo>
                    <a:pt x="352118" y="529628"/>
                    <a:pt x="361423" y="539818"/>
                    <a:pt x="356696" y="596827"/>
                  </a:cubicBezTo>
                  <a:cubicBezTo>
                    <a:pt x="354629" y="621639"/>
                    <a:pt x="320364" y="604211"/>
                    <a:pt x="304414" y="597270"/>
                  </a:cubicBezTo>
                  <a:cubicBezTo>
                    <a:pt x="274137" y="583978"/>
                    <a:pt x="272660" y="596384"/>
                    <a:pt x="276057" y="621492"/>
                  </a:cubicBezTo>
                  <a:cubicBezTo>
                    <a:pt x="284919" y="686771"/>
                    <a:pt x="315638" y="734623"/>
                    <a:pt x="379737" y="757072"/>
                  </a:cubicBezTo>
                  <a:cubicBezTo>
                    <a:pt x="391995" y="761355"/>
                    <a:pt x="404253" y="764751"/>
                    <a:pt x="403219" y="780554"/>
                  </a:cubicBezTo>
                  <a:cubicBezTo>
                    <a:pt x="402481" y="794290"/>
                    <a:pt x="390074" y="796653"/>
                    <a:pt x="380179" y="800936"/>
                  </a:cubicBezTo>
                  <a:cubicBezTo>
                    <a:pt x="302051" y="834757"/>
                    <a:pt x="250802" y="812013"/>
                    <a:pt x="198962" y="743632"/>
                  </a:cubicBezTo>
                  <a:cubicBezTo>
                    <a:pt x="132206" y="655460"/>
                    <a:pt x="111677" y="559608"/>
                    <a:pt x="121720" y="453419"/>
                  </a:cubicBezTo>
                  <a:cubicBezTo>
                    <a:pt x="132059" y="376324"/>
                    <a:pt x="144612" y="317100"/>
                    <a:pt x="193793" y="263192"/>
                  </a:cubicBezTo>
                  <a:cubicBezTo>
                    <a:pt x="248587" y="208547"/>
                    <a:pt x="301312" y="174726"/>
                    <a:pt x="358469" y="166898"/>
                  </a:cubicBezTo>
                  <a:close/>
                  <a:moveTo>
                    <a:pt x="705301" y="162823"/>
                  </a:moveTo>
                  <a:cubicBezTo>
                    <a:pt x="745475" y="161978"/>
                    <a:pt x="782306" y="176129"/>
                    <a:pt x="810995" y="209138"/>
                  </a:cubicBezTo>
                  <a:cubicBezTo>
                    <a:pt x="850281" y="254479"/>
                    <a:pt x="886022" y="303660"/>
                    <a:pt x="904484" y="362589"/>
                  </a:cubicBezTo>
                  <a:cubicBezTo>
                    <a:pt x="905961" y="365690"/>
                    <a:pt x="906699" y="368792"/>
                    <a:pt x="906846" y="371598"/>
                  </a:cubicBezTo>
                  <a:cubicBezTo>
                    <a:pt x="942883" y="512643"/>
                    <a:pt x="923388" y="645861"/>
                    <a:pt x="836103" y="763718"/>
                  </a:cubicBezTo>
                  <a:cubicBezTo>
                    <a:pt x="801100" y="810979"/>
                    <a:pt x="740842" y="810979"/>
                    <a:pt x="680731" y="808173"/>
                  </a:cubicBezTo>
                  <a:cubicBezTo>
                    <a:pt x="696682" y="774795"/>
                    <a:pt x="697568" y="746291"/>
                    <a:pt x="737297" y="725023"/>
                  </a:cubicBezTo>
                  <a:cubicBezTo>
                    <a:pt x="779094" y="702574"/>
                    <a:pt x="789875" y="652359"/>
                    <a:pt x="799623" y="607314"/>
                  </a:cubicBezTo>
                  <a:cubicBezTo>
                    <a:pt x="804349" y="585603"/>
                    <a:pt x="801690" y="574526"/>
                    <a:pt x="775254" y="585455"/>
                  </a:cubicBezTo>
                  <a:cubicBezTo>
                    <a:pt x="731980" y="603325"/>
                    <a:pt x="727254" y="599634"/>
                    <a:pt x="725925" y="564483"/>
                  </a:cubicBezTo>
                  <a:cubicBezTo>
                    <a:pt x="724743" y="533763"/>
                    <a:pt x="725334" y="524015"/>
                    <a:pt x="763438" y="513382"/>
                  </a:cubicBezTo>
                  <a:cubicBezTo>
                    <a:pt x="819118" y="497874"/>
                    <a:pt x="816016" y="482514"/>
                    <a:pt x="772300" y="417678"/>
                  </a:cubicBezTo>
                  <a:cubicBezTo>
                    <a:pt x="746750" y="371746"/>
                    <a:pt x="720165" y="345014"/>
                    <a:pt x="682947" y="299820"/>
                  </a:cubicBezTo>
                  <a:cubicBezTo>
                    <a:pt x="649273" y="358011"/>
                    <a:pt x="635833" y="408964"/>
                    <a:pt x="615304" y="461838"/>
                  </a:cubicBezTo>
                  <a:cubicBezTo>
                    <a:pt x="597876" y="512052"/>
                    <a:pt x="603932" y="520471"/>
                    <a:pt x="656953" y="525935"/>
                  </a:cubicBezTo>
                  <a:cubicBezTo>
                    <a:pt x="674676" y="527708"/>
                    <a:pt x="702294" y="516631"/>
                    <a:pt x="707168" y="540114"/>
                  </a:cubicBezTo>
                  <a:cubicBezTo>
                    <a:pt x="711894" y="563006"/>
                    <a:pt x="716177" y="603325"/>
                    <a:pt x="682947" y="603325"/>
                  </a:cubicBezTo>
                  <a:cubicBezTo>
                    <a:pt x="674824" y="603325"/>
                    <a:pt x="679254" y="626956"/>
                    <a:pt x="674971" y="635375"/>
                  </a:cubicBezTo>
                  <a:cubicBezTo>
                    <a:pt x="661532" y="661959"/>
                    <a:pt x="631993" y="665651"/>
                    <a:pt x="618553" y="639510"/>
                  </a:cubicBezTo>
                  <a:cubicBezTo>
                    <a:pt x="608510" y="619867"/>
                    <a:pt x="595809" y="619572"/>
                    <a:pt x="578972" y="619572"/>
                  </a:cubicBezTo>
                  <a:cubicBezTo>
                    <a:pt x="546037" y="619572"/>
                    <a:pt x="513102" y="620162"/>
                    <a:pt x="480314" y="617651"/>
                  </a:cubicBezTo>
                  <a:cubicBezTo>
                    <a:pt x="456093" y="615879"/>
                    <a:pt x="433053" y="608938"/>
                    <a:pt x="432315" y="646304"/>
                  </a:cubicBezTo>
                  <a:cubicBezTo>
                    <a:pt x="432019" y="657528"/>
                    <a:pt x="420204" y="659596"/>
                    <a:pt x="409866" y="659301"/>
                  </a:cubicBezTo>
                  <a:cubicBezTo>
                    <a:pt x="398050" y="658858"/>
                    <a:pt x="388893" y="654870"/>
                    <a:pt x="384906" y="642316"/>
                  </a:cubicBezTo>
                  <a:cubicBezTo>
                    <a:pt x="374863" y="610267"/>
                    <a:pt x="375011" y="577184"/>
                    <a:pt x="374715" y="544396"/>
                  </a:cubicBezTo>
                  <a:cubicBezTo>
                    <a:pt x="374420" y="520914"/>
                    <a:pt x="395539" y="526379"/>
                    <a:pt x="408684" y="524606"/>
                  </a:cubicBezTo>
                  <a:cubicBezTo>
                    <a:pt x="443687" y="520028"/>
                    <a:pt x="458161" y="504077"/>
                    <a:pt x="444277" y="468927"/>
                  </a:cubicBezTo>
                  <a:cubicBezTo>
                    <a:pt x="426260" y="428902"/>
                    <a:pt x="405583" y="389912"/>
                    <a:pt x="390518" y="348854"/>
                  </a:cubicBezTo>
                  <a:cubicBezTo>
                    <a:pt x="377373" y="313112"/>
                    <a:pt x="431281" y="207365"/>
                    <a:pt x="493459" y="200424"/>
                  </a:cubicBezTo>
                  <a:cubicBezTo>
                    <a:pt x="558590" y="193039"/>
                    <a:pt x="620325" y="176793"/>
                    <a:pt x="678664" y="286380"/>
                  </a:cubicBezTo>
                  <a:cubicBezTo>
                    <a:pt x="675710" y="260977"/>
                    <a:pt x="676005" y="237937"/>
                    <a:pt x="650012" y="210910"/>
                  </a:cubicBezTo>
                  <a:cubicBezTo>
                    <a:pt x="607181" y="166455"/>
                    <a:pt x="642184" y="173987"/>
                    <a:pt x="664190" y="168522"/>
                  </a:cubicBezTo>
                  <a:cubicBezTo>
                    <a:pt x="678147" y="165052"/>
                    <a:pt x="691910" y="163104"/>
                    <a:pt x="705301" y="162823"/>
                  </a:cubicBezTo>
                  <a:close/>
                  <a:moveTo>
                    <a:pt x="795025" y="124695"/>
                  </a:moveTo>
                  <a:cubicBezTo>
                    <a:pt x="837099" y="130123"/>
                    <a:pt x="876938" y="147107"/>
                    <a:pt x="904188" y="173839"/>
                  </a:cubicBezTo>
                  <a:cubicBezTo>
                    <a:pt x="944212" y="212978"/>
                    <a:pt x="965036" y="245617"/>
                    <a:pt x="987338" y="302183"/>
                  </a:cubicBezTo>
                  <a:cubicBezTo>
                    <a:pt x="1035042" y="422404"/>
                    <a:pt x="1027215" y="553701"/>
                    <a:pt x="970501" y="668605"/>
                  </a:cubicBezTo>
                  <a:cubicBezTo>
                    <a:pt x="964741" y="680272"/>
                    <a:pt x="934169" y="729010"/>
                    <a:pt x="918366" y="729010"/>
                  </a:cubicBezTo>
                  <a:cubicBezTo>
                    <a:pt x="897246" y="726942"/>
                    <a:pt x="884102" y="726499"/>
                    <a:pt x="902858" y="673921"/>
                  </a:cubicBezTo>
                  <a:cubicBezTo>
                    <a:pt x="942144" y="564039"/>
                    <a:pt x="961491" y="452533"/>
                    <a:pt x="921910" y="337924"/>
                  </a:cubicBezTo>
                  <a:cubicBezTo>
                    <a:pt x="895769" y="287857"/>
                    <a:pt x="865493" y="253888"/>
                    <a:pt x="832262" y="207808"/>
                  </a:cubicBezTo>
                  <a:cubicBezTo>
                    <a:pt x="799770" y="162910"/>
                    <a:pt x="736263" y="137212"/>
                    <a:pt x="672460" y="144892"/>
                  </a:cubicBezTo>
                  <a:cubicBezTo>
                    <a:pt x="708645" y="125397"/>
                    <a:pt x="752952" y="119267"/>
                    <a:pt x="795025" y="124695"/>
                  </a:cubicBezTo>
                  <a:close/>
                  <a:moveTo>
                    <a:pt x="259722" y="120488"/>
                  </a:moveTo>
                  <a:cubicBezTo>
                    <a:pt x="287099" y="122867"/>
                    <a:pt x="313609" y="132190"/>
                    <a:pt x="337203" y="149322"/>
                  </a:cubicBezTo>
                  <a:cubicBezTo>
                    <a:pt x="252723" y="189790"/>
                    <a:pt x="173265" y="235131"/>
                    <a:pt x="129105" y="321973"/>
                  </a:cubicBezTo>
                  <a:cubicBezTo>
                    <a:pt x="96023" y="411326"/>
                    <a:pt x="85684" y="502747"/>
                    <a:pt x="105622" y="596826"/>
                  </a:cubicBezTo>
                  <a:cubicBezTo>
                    <a:pt x="115075" y="641429"/>
                    <a:pt x="133536" y="682339"/>
                    <a:pt x="161450" y="726056"/>
                  </a:cubicBezTo>
                  <a:cubicBezTo>
                    <a:pt x="106361" y="722216"/>
                    <a:pt x="70325" y="695189"/>
                    <a:pt x="50829" y="654426"/>
                  </a:cubicBezTo>
                  <a:cubicBezTo>
                    <a:pt x="-10463" y="525787"/>
                    <a:pt x="-21097" y="394489"/>
                    <a:pt x="45364" y="263192"/>
                  </a:cubicBezTo>
                  <a:cubicBezTo>
                    <a:pt x="87678" y="168707"/>
                    <a:pt x="177594" y="113350"/>
                    <a:pt x="259722" y="120488"/>
                  </a:cubicBezTo>
                  <a:close/>
                  <a:moveTo>
                    <a:pt x="300057" y="74350"/>
                  </a:moveTo>
                  <a:cubicBezTo>
                    <a:pt x="339897" y="74295"/>
                    <a:pt x="378998" y="87956"/>
                    <a:pt x="402924" y="114615"/>
                  </a:cubicBezTo>
                  <a:cubicBezTo>
                    <a:pt x="410309" y="122885"/>
                    <a:pt x="418727" y="127021"/>
                    <a:pt x="407798" y="140018"/>
                  </a:cubicBezTo>
                  <a:cubicBezTo>
                    <a:pt x="400708" y="148436"/>
                    <a:pt x="393472" y="146221"/>
                    <a:pt x="386087" y="144006"/>
                  </a:cubicBezTo>
                  <a:cubicBezTo>
                    <a:pt x="373091" y="140166"/>
                    <a:pt x="360241" y="135587"/>
                    <a:pt x="347836" y="130123"/>
                  </a:cubicBezTo>
                  <a:cubicBezTo>
                    <a:pt x="299245" y="108559"/>
                    <a:pt x="248735" y="104276"/>
                    <a:pt x="192760" y="116387"/>
                  </a:cubicBezTo>
                  <a:cubicBezTo>
                    <a:pt x="219640" y="88178"/>
                    <a:pt x="260218" y="74406"/>
                    <a:pt x="300057" y="74350"/>
                  </a:cubicBezTo>
                  <a:close/>
                  <a:moveTo>
                    <a:pt x="681322" y="42837"/>
                  </a:moveTo>
                  <a:cubicBezTo>
                    <a:pt x="711156" y="43428"/>
                    <a:pt x="738331" y="50813"/>
                    <a:pt x="759451" y="72671"/>
                  </a:cubicBezTo>
                  <a:cubicBezTo>
                    <a:pt x="764768" y="78136"/>
                    <a:pt x="769789" y="86997"/>
                    <a:pt x="769346" y="93938"/>
                  </a:cubicBezTo>
                  <a:cubicBezTo>
                    <a:pt x="768607" y="104867"/>
                    <a:pt x="757235" y="102357"/>
                    <a:pt x="749703" y="102652"/>
                  </a:cubicBezTo>
                  <a:cubicBezTo>
                    <a:pt x="710269" y="103834"/>
                    <a:pt x="674971" y="117126"/>
                    <a:pt x="642922" y="139132"/>
                  </a:cubicBezTo>
                  <a:cubicBezTo>
                    <a:pt x="610578" y="161433"/>
                    <a:pt x="595513" y="128055"/>
                    <a:pt x="579119" y="114911"/>
                  </a:cubicBezTo>
                  <a:cubicBezTo>
                    <a:pt x="563465" y="102357"/>
                    <a:pt x="583403" y="86111"/>
                    <a:pt x="595366" y="75920"/>
                  </a:cubicBezTo>
                  <a:cubicBezTo>
                    <a:pt x="619883" y="54653"/>
                    <a:pt x="649273" y="44757"/>
                    <a:pt x="681322" y="42837"/>
                  </a:cubicBezTo>
                  <a:close/>
                  <a:moveTo>
                    <a:pt x="523921" y="26148"/>
                  </a:moveTo>
                  <a:cubicBezTo>
                    <a:pt x="534776" y="26370"/>
                    <a:pt x="545890" y="31096"/>
                    <a:pt x="557114" y="37816"/>
                  </a:cubicBezTo>
                  <a:cubicBezTo>
                    <a:pt x="557705" y="38259"/>
                    <a:pt x="558148" y="38850"/>
                    <a:pt x="558295" y="39588"/>
                  </a:cubicBezTo>
                  <a:cubicBezTo>
                    <a:pt x="558591" y="39440"/>
                    <a:pt x="559034" y="39293"/>
                    <a:pt x="559329" y="39145"/>
                  </a:cubicBezTo>
                  <a:cubicBezTo>
                    <a:pt x="573508" y="54800"/>
                    <a:pt x="565090" y="70308"/>
                    <a:pt x="558295" y="84930"/>
                  </a:cubicBezTo>
                  <a:cubicBezTo>
                    <a:pt x="546185" y="111661"/>
                    <a:pt x="546480" y="131895"/>
                    <a:pt x="579415" y="142677"/>
                  </a:cubicBezTo>
                  <a:cubicBezTo>
                    <a:pt x="593298" y="147107"/>
                    <a:pt x="611169" y="155231"/>
                    <a:pt x="606295" y="173692"/>
                  </a:cubicBezTo>
                  <a:cubicBezTo>
                    <a:pt x="600683" y="195107"/>
                    <a:pt x="581040" y="183735"/>
                    <a:pt x="567600" y="182997"/>
                  </a:cubicBezTo>
                  <a:cubicBezTo>
                    <a:pt x="530529" y="180929"/>
                    <a:pt x="493459" y="176055"/>
                    <a:pt x="458604" y="193926"/>
                  </a:cubicBezTo>
                  <a:cubicBezTo>
                    <a:pt x="440733" y="203083"/>
                    <a:pt x="437483" y="189200"/>
                    <a:pt x="433053" y="177827"/>
                  </a:cubicBezTo>
                  <a:cubicBezTo>
                    <a:pt x="428031" y="165126"/>
                    <a:pt x="407650" y="146074"/>
                    <a:pt x="426997" y="139575"/>
                  </a:cubicBezTo>
                  <a:cubicBezTo>
                    <a:pt x="471157" y="124806"/>
                    <a:pt x="467761" y="86702"/>
                    <a:pt x="479281" y="55096"/>
                  </a:cubicBezTo>
                  <a:cubicBezTo>
                    <a:pt x="480166" y="52733"/>
                    <a:pt x="482973" y="51108"/>
                    <a:pt x="484893" y="49188"/>
                  </a:cubicBezTo>
                  <a:cubicBezTo>
                    <a:pt x="490800" y="75034"/>
                    <a:pt x="509557" y="77840"/>
                    <a:pt x="531416" y="75625"/>
                  </a:cubicBezTo>
                  <a:cubicBezTo>
                    <a:pt x="552240" y="73557"/>
                    <a:pt x="558148" y="60560"/>
                    <a:pt x="557557" y="42099"/>
                  </a:cubicBezTo>
                  <a:cubicBezTo>
                    <a:pt x="553274" y="46234"/>
                    <a:pt x="548843" y="50222"/>
                    <a:pt x="544560" y="53767"/>
                  </a:cubicBezTo>
                  <a:cubicBezTo>
                    <a:pt x="538948" y="59822"/>
                    <a:pt x="532006" y="65729"/>
                    <a:pt x="521077" y="65729"/>
                  </a:cubicBezTo>
                  <a:cubicBezTo>
                    <a:pt x="521077" y="65729"/>
                    <a:pt x="520930" y="65729"/>
                    <a:pt x="520930" y="65729"/>
                  </a:cubicBezTo>
                  <a:cubicBezTo>
                    <a:pt x="518714" y="65877"/>
                    <a:pt x="516646" y="65729"/>
                    <a:pt x="514431" y="65287"/>
                  </a:cubicBezTo>
                  <a:cubicBezTo>
                    <a:pt x="501877" y="63366"/>
                    <a:pt x="499071" y="55243"/>
                    <a:pt x="491982" y="44757"/>
                  </a:cubicBezTo>
                  <a:cubicBezTo>
                    <a:pt x="491391" y="43723"/>
                    <a:pt x="491391" y="42394"/>
                    <a:pt x="492278" y="41508"/>
                  </a:cubicBezTo>
                  <a:cubicBezTo>
                    <a:pt x="502469" y="30210"/>
                    <a:pt x="513065" y="25927"/>
                    <a:pt x="523921" y="26148"/>
                  </a:cubicBezTo>
                  <a:close/>
                  <a:moveTo>
                    <a:pt x="528896" y="1407"/>
                  </a:moveTo>
                  <a:cubicBezTo>
                    <a:pt x="543194" y="3348"/>
                    <a:pt x="556449" y="7317"/>
                    <a:pt x="567600" y="13447"/>
                  </a:cubicBezTo>
                  <a:cubicBezTo>
                    <a:pt x="580597" y="20683"/>
                    <a:pt x="594185" y="28216"/>
                    <a:pt x="597138" y="47121"/>
                  </a:cubicBezTo>
                  <a:cubicBezTo>
                    <a:pt x="593741" y="50074"/>
                    <a:pt x="590345" y="55539"/>
                    <a:pt x="585914" y="56573"/>
                  </a:cubicBezTo>
                  <a:cubicBezTo>
                    <a:pt x="578381" y="58345"/>
                    <a:pt x="578972" y="50961"/>
                    <a:pt x="577495" y="45939"/>
                  </a:cubicBezTo>
                  <a:cubicBezTo>
                    <a:pt x="567600" y="12856"/>
                    <a:pt x="539539" y="14333"/>
                    <a:pt x="513840" y="14333"/>
                  </a:cubicBezTo>
                  <a:cubicBezTo>
                    <a:pt x="487404" y="14333"/>
                    <a:pt x="471010" y="29988"/>
                    <a:pt x="462887" y="54505"/>
                  </a:cubicBezTo>
                  <a:cubicBezTo>
                    <a:pt x="460819" y="61004"/>
                    <a:pt x="459490" y="67797"/>
                    <a:pt x="457570" y="74296"/>
                  </a:cubicBezTo>
                  <a:cubicBezTo>
                    <a:pt x="452696" y="91133"/>
                    <a:pt x="450628" y="114173"/>
                    <a:pt x="427588" y="111810"/>
                  </a:cubicBezTo>
                  <a:cubicBezTo>
                    <a:pt x="407059" y="109742"/>
                    <a:pt x="391552" y="90690"/>
                    <a:pt x="380770" y="74739"/>
                  </a:cubicBezTo>
                  <a:cubicBezTo>
                    <a:pt x="369546" y="58050"/>
                    <a:pt x="388450" y="45201"/>
                    <a:pt x="400709" y="35158"/>
                  </a:cubicBezTo>
                  <a:cubicBezTo>
                    <a:pt x="433718" y="8019"/>
                    <a:pt x="486001" y="-4415"/>
                    <a:pt x="528896" y="1407"/>
                  </a:cubicBezTo>
                  <a:close/>
                </a:path>
              </a:pathLst>
            </a:custGeom>
            <a:solidFill>
              <a:schemeClr val="accent1"/>
            </a:solidFill>
            <a:ln w="254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26B23CD9-A9BE-4775-906C-8E2458089FD9}"/>
              </a:ext>
            </a:extLst>
          </p:cNvPr>
          <p:cNvGrpSpPr/>
          <p:nvPr/>
        </p:nvGrpSpPr>
        <p:grpSpPr>
          <a:xfrm>
            <a:off x="7784675" y="4460589"/>
            <a:ext cx="917494" cy="791233"/>
            <a:chOff x="1546565" y="3833069"/>
            <a:chExt cx="1038225" cy="895350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A08C4CF-6C93-44F1-AD1A-7DEB920605D5}"/>
                </a:ext>
              </a:extLst>
            </p:cNvPr>
            <p:cNvSpPr/>
            <p:nvPr/>
          </p:nvSpPr>
          <p:spPr>
            <a:xfrm>
              <a:off x="1546565" y="3833069"/>
              <a:ext cx="1038225" cy="895350"/>
            </a:xfrm>
            <a:custGeom>
              <a:avLst/>
              <a:gdLst>
                <a:gd name="connsiteX0" fmla="*/ 825706 w 1038225"/>
                <a:gd name="connsiteY0" fmla="*/ 549988 h 895350"/>
                <a:gd name="connsiteX1" fmla="*/ 825706 w 1038225"/>
                <a:gd name="connsiteY1" fmla="*/ 574753 h 895350"/>
                <a:gd name="connsiteX2" fmla="*/ 1035256 w 1038225"/>
                <a:gd name="connsiteY2" fmla="*/ 706198 h 895350"/>
                <a:gd name="connsiteX3" fmla="*/ 995251 w 1038225"/>
                <a:gd name="connsiteY3" fmla="*/ 802400 h 895350"/>
                <a:gd name="connsiteX4" fmla="*/ 920956 w 1038225"/>
                <a:gd name="connsiteY4" fmla="*/ 793828 h 895350"/>
                <a:gd name="connsiteX5" fmla="*/ 756173 w 1038225"/>
                <a:gd name="connsiteY5" fmla="*/ 699530 h 895350"/>
                <a:gd name="connsiteX6" fmla="*/ 763793 w 1038225"/>
                <a:gd name="connsiteY6" fmla="*/ 729058 h 895350"/>
                <a:gd name="connsiteX7" fmla="*/ 798083 w 1038225"/>
                <a:gd name="connsiteY7" fmla="*/ 817640 h 895350"/>
                <a:gd name="connsiteX8" fmla="*/ 690451 w 1038225"/>
                <a:gd name="connsiteY8" fmla="*/ 884315 h 895350"/>
                <a:gd name="connsiteX9" fmla="*/ 623776 w 1038225"/>
                <a:gd name="connsiteY9" fmla="*/ 865265 h 895350"/>
                <a:gd name="connsiteX10" fmla="*/ 594248 w 1038225"/>
                <a:gd name="connsiteY10" fmla="*/ 816688 h 895350"/>
                <a:gd name="connsiteX11" fmla="*/ 560911 w 1038225"/>
                <a:gd name="connsiteY11" fmla="*/ 799543 h 895350"/>
                <a:gd name="connsiteX12" fmla="*/ 482806 w 1038225"/>
                <a:gd name="connsiteY12" fmla="*/ 762395 h 895350"/>
                <a:gd name="connsiteX13" fmla="*/ 421846 w 1038225"/>
                <a:gd name="connsiteY13" fmla="*/ 734773 h 895350"/>
                <a:gd name="connsiteX14" fmla="*/ 6556 w 1038225"/>
                <a:gd name="connsiteY14" fmla="*/ 438545 h 895350"/>
                <a:gd name="connsiteX15" fmla="*/ 350408 w 1038225"/>
                <a:gd name="connsiteY15" fmla="*/ 395 h 895350"/>
                <a:gd name="connsiteX16" fmla="*/ 719978 w 1038225"/>
                <a:gd name="connsiteY16" fmla="*/ 257570 h 895350"/>
                <a:gd name="connsiteX17" fmla="*/ 746648 w 1038225"/>
                <a:gd name="connsiteY17" fmla="*/ 293765 h 895350"/>
                <a:gd name="connsiteX18" fmla="*/ 825706 w 1038225"/>
                <a:gd name="connsiteY18" fmla="*/ 361393 h 895350"/>
                <a:gd name="connsiteX19" fmla="*/ 863806 w 1038225"/>
                <a:gd name="connsiteY19" fmla="*/ 373775 h 895350"/>
                <a:gd name="connsiteX20" fmla="*/ 960961 w 1038225"/>
                <a:gd name="connsiteY20" fmla="*/ 406160 h 895350"/>
                <a:gd name="connsiteX21" fmla="*/ 957151 w 1038225"/>
                <a:gd name="connsiteY21" fmla="*/ 550940 h 895350"/>
                <a:gd name="connsiteX22" fmla="*/ 923813 w 1038225"/>
                <a:gd name="connsiteY22" fmla="*/ 582373 h 895350"/>
                <a:gd name="connsiteX23" fmla="*/ 825706 w 1038225"/>
                <a:gd name="connsiteY23" fmla="*/ 549988 h 89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038225" h="895350">
                  <a:moveTo>
                    <a:pt x="825706" y="549988"/>
                  </a:moveTo>
                  <a:cubicBezTo>
                    <a:pt x="819038" y="546178"/>
                    <a:pt x="813323" y="567133"/>
                    <a:pt x="825706" y="574753"/>
                  </a:cubicBezTo>
                  <a:cubicBezTo>
                    <a:pt x="871426" y="602375"/>
                    <a:pt x="1026683" y="696673"/>
                    <a:pt x="1035256" y="706198"/>
                  </a:cubicBezTo>
                  <a:cubicBezTo>
                    <a:pt x="1053353" y="727153"/>
                    <a:pt x="1020016" y="767158"/>
                    <a:pt x="995251" y="802400"/>
                  </a:cubicBezTo>
                  <a:cubicBezTo>
                    <a:pt x="976201" y="829070"/>
                    <a:pt x="964771" y="822403"/>
                    <a:pt x="920956" y="793828"/>
                  </a:cubicBezTo>
                  <a:cubicBezTo>
                    <a:pt x="867616" y="760490"/>
                    <a:pt x="815228" y="724295"/>
                    <a:pt x="756173" y="699530"/>
                  </a:cubicBezTo>
                  <a:cubicBezTo>
                    <a:pt x="748553" y="712865"/>
                    <a:pt x="757126" y="721438"/>
                    <a:pt x="763793" y="729058"/>
                  </a:cubicBezTo>
                  <a:cubicBezTo>
                    <a:pt x="815228" y="779540"/>
                    <a:pt x="817133" y="804305"/>
                    <a:pt x="798083" y="817640"/>
                  </a:cubicBezTo>
                  <a:cubicBezTo>
                    <a:pt x="783796" y="825260"/>
                    <a:pt x="710453" y="874790"/>
                    <a:pt x="690451" y="884315"/>
                  </a:cubicBezTo>
                  <a:cubicBezTo>
                    <a:pt x="659018" y="906223"/>
                    <a:pt x="651398" y="903365"/>
                    <a:pt x="623776" y="865265"/>
                  </a:cubicBezTo>
                  <a:cubicBezTo>
                    <a:pt x="612346" y="850025"/>
                    <a:pt x="603773" y="832880"/>
                    <a:pt x="594248" y="816688"/>
                  </a:cubicBezTo>
                  <a:cubicBezTo>
                    <a:pt x="586628" y="803353"/>
                    <a:pt x="579961" y="791923"/>
                    <a:pt x="560911" y="799543"/>
                  </a:cubicBezTo>
                  <a:cubicBezTo>
                    <a:pt x="521858" y="814783"/>
                    <a:pt x="499951" y="789065"/>
                    <a:pt x="482806" y="762395"/>
                  </a:cubicBezTo>
                  <a:cubicBezTo>
                    <a:pt x="466613" y="738583"/>
                    <a:pt x="453278" y="730963"/>
                    <a:pt x="421846" y="734773"/>
                  </a:cubicBezTo>
                  <a:cubicBezTo>
                    <a:pt x="227536" y="762395"/>
                    <a:pt x="41798" y="626188"/>
                    <a:pt x="6556" y="438545"/>
                  </a:cubicBezTo>
                  <a:cubicBezTo>
                    <a:pt x="-36307" y="216613"/>
                    <a:pt x="137048" y="11825"/>
                    <a:pt x="350408" y="395"/>
                  </a:cubicBezTo>
                  <a:cubicBezTo>
                    <a:pt x="521858" y="-8177"/>
                    <a:pt x="682831" y="124220"/>
                    <a:pt x="719978" y="257570"/>
                  </a:cubicBezTo>
                  <a:cubicBezTo>
                    <a:pt x="723788" y="272810"/>
                    <a:pt x="728551" y="289003"/>
                    <a:pt x="746648" y="293765"/>
                  </a:cubicBezTo>
                  <a:cubicBezTo>
                    <a:pt x="783796" y="303290"/>
                    <a:pt x="812371" y="322340"/>
                    <a:pt x="825706" y="361393"/>
                  </a:cubicBezTo>
                  <a:cubicBezTo>
                    <a:pt x="831421" y="377585"/>
                    <a:pt x="849518" y="373775"/>
                    <a:pt x="863806" y="373775"/>
                  </a:cubicBezTo>
                  <a:cubicBezTo>
                    <a:pt x="935243" y="376633"/>
                    <a:pt x="960008" y="377585"/>
                    <a:pt x="960961" y="406160"/>
                  </a:cubicBezTo>
                  <a:cubicBezTo>
                    <a:pt x="960008" y="413780"/>
                    <a:pt x="956198" y="543320"/>
                    <a:pt x="957151" y="550940"/>
                  </a:cubicBezTo>
                  <a:cubicBezTo>
                    <a:pt x="957151" y="573800"/>
                    <a:pt x="937148" y="587135"/>
                    <a:pt x="923813" y="582373"/>
                  </a:cubicBezTo>
                  <a:cubicBezTo>
                    <a:pt x="908573" y="577610"/>
                    <a:pt x="842851" y="558560"/>
                    <a:pt x="825706" y="54998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A45AC3-7A5F-417B-8AFD-B1F16E49A1C9}"/>
                </a:ext>
              </a:extLst>
            </p:cNvPr>
            <p:cNvSpPr/>
            <p:nvPr/>
          </p:nvSpPr>
          <p:spPr>
            <a:xfrm>
              <a:off x="1566996" y="3857892"/>
              <a:ext cx="990600" cy="838200"/>
            </a:xfrm>
            <a:custGeom>
              <a:avLst/>
              <a:gdLst>
                <a:gd name="connsiteX0" fmla="*/ 795750 w 990600"/>
                <a:gd name="connsiteY0" fmla="*/ 501352 h 838200"/>
                <a:gd name="connsiteX1" fmla="*/ 787177 w 990600"/>
                <a:gd name="connsiteY1" fmla="*/ 563265 h 838200"/>
                <a:gd name="connsiteX2" fmla="*/ 990060 w 990600"/>
                <a:gd name="connsiteY2" fmla="*/ 685185 h 838200"/>
                <a:gd name="connsiteX3" fmla="*/ 968152 w 990600"/>
                <a:gd name="connsiteY3" fmla="*/ 755670 h 838200"/>
                <a:gd name="connsiteX4" fmla="*/ 883380 w 990600"/>
                <a:gd name="connsiteY4" fmla="*/ 729000 h 838200"/>
                <a:gd name="connsiteX5" fmla="*/ 730027 w 990600"/>
                <a:gd name="connsiteY5" fmla="*/ 641370 h 838200"/>
                <a:gd name="connsiteX6" fmla="*/ 709072 w 990600"/>
                <a:gd name="connsiteY6" fmla="*/ 696615 h 838200"/>
                <a:gd name="connsiteX7" fmla="*/ 750030 w 990600"/>
                <a:gd name="connsiteY7" fmla="*/ 787102 h 838200"/>
                <a:gd name="connsiteX8" fmla="*/ 657637 w 990600"/>
                <a:gd name="connsiteY8" fmla="*/ 837585 h 838200"/>
                <a:gd name="connsiteX9" fmla="*/ 608107 w 990600"/>
                <a:gd name="connsiteY9" fmla="*/ 804247 h 838200"/>
                <a:gd name="connsiteX10" fmla="*/ 580485 w 990600"/>
                <a:gd name="connsiteY10" fmla="*/ 759480 h 838200"/>
                <a:gd name="connsiteX11" fmla="*/ 530955 w 990600"/>
                <a:gd name="connsiteY11" fmla="*/ 743287 h 838200"/>
                <a:gd name="connsiteX12" fmla="*/ 477615 w 990600"/>
                <a:gd name="connsiteY12" fmla="*/ 708997 h 838200"/>
                <a:gd name="connsiteX13" fmla="*/ 402367 w 990600"/>
                <a:gd name="connsiteY13" fmla="*/ 683280 h 838200"/>
                <a:gd name="connsiteX14" fmla="*/ 6127 w 990600"/>
                <a:gd name="connsiteY14" fmla="*/ 408007 h 838200"/>
                <a:gd name="connsiteX15" fmla="*/ 334740 w 990600"/>
                <a:gd name="connsiteY15" fmla="*/ 337 h 838200"/>
                <a:gd name="connsiteX16" fmla="*/ 678592 w 990600"/>
                <a:gd name="connsiteY16" fmla="*/ 239415 h 838200"/>
                <a:gd name="connsiteX17" fmla="*/ 712882 w 990600"/>
                <a:gd name="connsiteY17" fmla="*/ 282277 h 838200"/>
                <a:gd name="connsiteX18" fmla="*/ 786225 w 990600"/>
                <a:gd name="connsiteY18" fmla="*/ 345142 h 838200"/>
                <a:gd name="connsiteX19" fmla="*/ 830992 w 990600"/>
                <a:gd name="connsiteY19" fmla="*/ 366097 h 838200"/>
                <a:gd name="connsiteX20" fmla="*/ 921480 w 990600"/>
                <a:gd name="connsiteY20" fmla="*/ 395625 h 838200"/>
                <a:gd name="connsiteX21" fmla="*/ 921480 w 990600"/>
                <a:gd name="connsiteY21" fmla="*/ 513735 h 838200"/>
                <a:gd name="connsiteX22" fmla="*/ 878617 w 990600"/>
                <a:gd name="connsiteY22" fmla="*/ 528975 h 838200"/>
                <a:gd name="connsiteX23" fmla="*/ 795750 w 990600"/>
                <a:gd name="connsiteY23" fmla="*/ 501352 h 838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0600" h="838200">
                  <a:moveTo>
                    <a:pt x="795750" y="501352"/>
                  </a:moveTo>
                  <a:cubicBezTo>
                    <a:pt x="786225" y="497542"/>
                    <a:pt x="770032" y="553740"/>
                    <a:pt x="787177" y="563265"/>
                  </a:cubicBezTo>
                  <a:cubicBezTo>
                    <a:pt x="830992" y="587077"/>
                    <a:pt x="982440" y="676612"/>
                    <a:pt x="990060" y="685185"/>
                  </a:cubicBezTo>
                  <a:cubicBezTo>
                    <a:pt x="1007205" y="704235"/>
                    <a:pt x="991012" y="722332"/>
                    <a:pt x="968152" y="755670"/>
                  </a:cubicBezTo>
                  <a:cubicBezTo>
                    <a:pt x="948150" y="784245"/>
                    <a:pt x="924337" y="754717"/>
                    <a:pt x="883380" y="729000"/>
                  </a:cubicBezTo>
                  <a:cubicBezTo>
                    <a:pt x="833850" y="697567"/>
                    <a:pt x="785272" y="664230"/>
                    <a:pt x="730027" y="641370"/>
                  </a:cubicBezTo>
                  <a:cubicBezTo>
                    <a:pt x="722407" y="653752"/>
                    <a:pt x="692880" y="683280"/>
                    <a:pt x="709072" y="696615"/>
                  </a:cubicBezTo>
                  <a:cubicBezTo>
                    <a:pt x="756697" y="744240"/>
                    <a:pt x="769080" y="774720"/>
                    <a:pt x="750030" y="787102"/>
                  </a:cubicBezTo>
                  <a:cubicBezTo>
                    <a:pt x="736695" y="793770"/>
                    <a:pt x="673830" y="827107"/>
                    <a:pt x="657637" y="837585"/>
                  </a:cubicBezTo>
                  <a:cubicBezTo>
                    <a:pt x="636682" y="850920"/>
                    <a:pt x="633825" y="839490"/>
                    <a:pt x="608107" y="804247"/>
                  </a:cubicBezTo>
                  <a:cubicBezTo>
                    <a:pt x="597630" y="789960"/>
                    <a:pt x="589057" y="774720"/>
                    <a:pt x="580485" y="759480"/>
                  </a:cubicBezTo>
                  <a:cubicBezTo>
                    <a:pt x="573817" y="747097"/>
                    <a:pt x="548100" y="736620"/>
                    <a:pt x="530955" y="743287"/>
                  </a:cubicBezTo>
                  <a:cubicBezTo>
                    <a:pt x="494760" y="757575"/>
                    <a:pt x="493807" y="733762"/>
                    <a:pt x="477615" y="708997"/>
                  </a:cubicBezTo>
                  <a:cubicBezTo>
                    <a:pt x="463327" y="687090"/>
                    <a:pt x="430942" y="679470"/>
                    <a:pt x="402367" y="683280"/>
                  </a:cubicBezTo>
                  <a:cubicBezTo>
                    <a:pt x="221392" y="708997"/>
                    <a:pt x="38512" y="582315"/>
                    <a:pt x="6127" y="408007"/>
                  </a:cubicBezTo>
                  <a:cubicBezTo>
                    <a:pt x="-34830" y="201315"/>
                    <a:pt x="135667" y="9862"/>
                    <a:pt x="334740" y="337"/>
                  </a:cubicBezTo>
                  <a:cubicBezTo>
                    <a:pt x="494760" y="-7283"/>
                    <a:pt x="644302" y="115590"/>
                    <a:pt x="678592" y="239415"/>
                  </a:cubicBezTo>
                  <a:cubicBezTo>
                    <a:pt x="682402" y="253702"/>
                    <a:pt x="696690" y="277515"/>
                    <a:pt x="712882" y="282277"/>
                  </a:cubicBezTo>
                  <a:cubicBezTo>
                    <a:pt x="747172" y="291802"/>
                    <a:pt x="773842" y="308947"/>
                    <a:pt x="786225" y="345142"/>
                  </a:cubicBezTo>
                  <a:cubicBezTo>
                    <a:pt x="790987" y="359430"/>
                    <a:pt x="817657" y="366097"/>
                    <a:pt x="830992" y="366097"/>
                  </a:cubicBezTo>
                  <a:cubicBezTo>
                    <a:pt x="897667" y="368955"/>
                    <a:pt x="920527" y="368955"/>
                    <a:pt x="921480" y="395625"/>
                  </a:cubicBezTo>
                  <a:cubicBezTo>
                    <a:pt x="921480" y="402292"/>
                    <a:pt x="919575" y="506115"/>
                    <a:pt x="921480" y="513735"/>
                  </a:cubicBezTo>
                  <a:cubicBezTo>
                    <a:pt x="920527" y="538500"/>
                    <a:pt x="904335" y="537547"/>
                    <a:pt x="878617" y="528975"/>
                  </a:cubicBezTo>
                  <a:cubicBezTo>
                    <a:pt x="863377" y="524212"/>
                    <a:pt x="810990" y="509925"/>
                    <a:pt x="795750" y="501352"/>
                  </a:cubicBez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044C918-F684-429F-B131-211C2580EFA2}"/>
                </a:ext>
              </a:extLst>
            </p:cNvPr>
            <p:cNvSpPr/>
            <p:nvPr/>
          </p:nvSpPr>
          <p:spPr>
            <a:xfrm>
              <a:off x="1600746" y="3887757"/>
              <a:ext cx="619125" cy="619125"/>
            </a:xfrm>
            <a:custGeom>
              <a:avLst/>
              <a:gdLst>
                <a:gd name="connsiteX0" fmla="*/ 622935 w 619125"/>
                <a:gd name="connsiteY0" fmla="*/ 311468 h 619125"/>
                <a:gd name="connsiteX1" fmla="*/ 311468 w 619125"/>
                <a:gd name="connsiteY1" fmla="*/ 622935 h 619125"/>
                <a:gd name="connsiteX2" fmla="*/ 0 w 619125"/>
                <a:gd name="connsiteY2" fmla="*/ 311467 h 619125"/>
                <a:gd name="connsiteX3" fmla="*/ 311468 w 619125"/>
                <a:gd name="connsiteY3" fmla="*/ 0 h 619125"/>
                <a:gd name="connsiteX4" fmla="*/ 622935 w 619125"/>
                <a:gd name="connsiteY4" fmla="*/ 311468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5" h="619125">
                  <a:moveTo>
                    <a:pt x="622935" y="311468"/>
                  </a:moveTo>
                  <a:cubicBezTo>
                    <a:pt x="622935" y="483486"/>
                    <a:pt x="483486" y="622935"/>
                    <a:pt x="311468" y="622935"/>
                  </a:cubicBezTo>
                  <a:cubicBezTo>
                    <a:pt x="139449" y="622935"/>
                    <a:pt x="0" y="483486"/>
                    <a:pt x="0" y="311467"/>
                  </a:cubicBezTo>
                  <a:cubicBezTo>
                    <a:pt x="0" y="139449"/>
                    <a:pt x="139449" y="0"/>
                    <a:pt x="311468" y="0"/>
                  </a:cubicBezTo>
                  <a:cubicBezTo>
                    <a:pt x="483486" y="0"/>
                    <a:pt x="622935" y="139449"/>
                    <a:pt x="622935" y="31146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F1EAC2FE-4626-4715-BDB1-0FF7A0EE880B}"/>
                </a:ext>
              </a:extLst>
            </p:cNvPr>
            <p:cNvSpPr/>
            <p:nvPr/>
          </p:nvSpPr>
          <p:spPr>
            <a:xfrm>
              <a:off x="1658511" y="3937806"/>
              <a:ext cx="514350" cy="542925"/>
            </a:xfrm>
            <a:custGeom>
              <a:avLst/>
              <a:gdLst>
                <a:gd name="connsiteX0" fmla="*/ 512782 w 514350"/>
                <a:gd name="connsiteY0" fmla="*/ 205221 h 542925"/>
                <a:gd name="connsiteX1" fmla="*/ 387052 w 514350"/>
                <a:gd name="connsiteY1" fmla="*/ 39486 h 542925"/>
                <a:gd name="connsiteX2" fmla="*/ 191790 w 514350"/>
                <a:gd name="connsiteY2" fmla="*/ 7101 h 542925"/>
                <a:gd name="connsiteX3" fmla="*/ 9862 w 514350"/>
                <a:gd name="connsiteY3" fmla="*/ 166168 h 542925"/>
                <a:gd name="connsiteX4" fmla="*/ 33675 w 514350"/>
                <a:gd name="connsiteY4" fmla="*/ 364288 h 542925"/>
                <a:gd name="connsiteX5" fmla="*/ 348000 w 514350"/>
                <a:gd name="connsiteY5" fmla="*/ 392863 h 542925"/>
                <a:gd name="connsiteX6" fmla="*/ 363240 w 514350"/>
                <a:gd name="connsiteY6" fmla="*/ 221413 h 542925"/>
                <a:gd name="connsiteX7" fmla="*/ 239415 w 514350"/>
                <a:gd name="connsiteY7" fmla="*/ 171883 h 542925"/>
                <a:gd name="connsiteX8" fmla="*/ 163215 w 514350"/>
                <a:gd name="connsiteY8" fmla="*/ 221413 h 542925"/>
                <a:gd name="connsiteX9" fmla="*/ 185122 w 514350"/>
                <a:gd name="connsiteY9" fmla="*/ 311901 h 542925"/>
                <a:gd name="connsiteX10" fmla="*/ 261322 w 514350"/>
                <a:gd name="connsiteY10" fmla="*/ 303328 h 542925"/>
                <a:gd name="connsiteX11" fmla="*/ 303232 w 514350"/>
                <a:gd name="connsiteY11" fmla="*/ 313806 h 542925"/>
                <a:gd name="connsiteX12" fmla="*/ 253702 w 514350"/>
                <a:gd name="connsiteY12" fmla="*/ 369051 h 542925"/>
                <a:gd name="connsiteX13" fmla="*/ 127972 w 514350"/>
                <a:gd name="connsiteY13" fmla="*/ 338571 h 542925"/>
                <a:gd name="connsiteX14" fmla="*/ 136545 w 514350"/>
                <a:gd name="connsiteY14" fmla="*/ 141403 h 542925"/>
                <a:gd name="connsiteX15" fmla="*/ 424200 w 514350"/>
                <a:gd name="connsiteY15" fmla="*/ 184266 h 542925"/>
                <a:gd name="connsiteX16" fmla="*/ 422295 w 514350"/>
                <a:gd name="connsiteY16" fmla="*/ 404293 h 542925"/>
                <a:gd name="connsiteX17" fmla="*/ 333712 w 514350"/>
                <a:gd name="connsiteY17" fmla="*/ 489066 h 542925"/>
                <a:gd name="connsiteX18" fmla="*/ 240367 w 514350"/>
                <a:gd name="connsiteY18" fmla="*/ 515736 h 542925"/>
                <a:gd name="connsiteX19" fmla="*/ 103207 w 514350"/>
                <a:gd name="connsiteY19" fmla="*/ 509068 h 542925"/>
                <a:gd name="connsiteX20" fmla="*/ 187027 w 514350"/>
                <a:gd name="connsiteY20" fmla="*/ 544311 h 542925"/>
                <a:gd name="connsiteX21" fmla="*/ 360382 w 514350"/>
                <a:gd name="connsiteY21" fmla="*/ 527166 h 542925"/>
                <a:gd name="connsiteX22" fmla="*/ 480397 w 514350"/>
                <a:gd name="connsiteY22" fmla="*/ 430963 h 542925"/>
                <a:gd name="connsiteX23" fmla="*/ 518497 w 514350"/>
                <a:gd name="connsiteY23" fmla="*/ 335713 h 542925"/>
                <a:gd name="connsiteX24" fmla="*/ 512782 w 514350"/>
                <a:gd name="connsiteY24" fmla="*/ 2052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14350" h="542925">
                  <a:moveTo>
                    <a:pt x="512782" y="205221"/>
                  </a:moveTo>
                  <a:cubicBezTo>
                    <a:pt x="481350" y="108066"/>
                    <a:pt x="428010" y="68061"/>
                    <a:pt x="387052" y="39486"/>
                  </a:cubicBezTo>
                  <a:cubicBezTo>
                    <a:pt x="313710" y="-7187"/>
                    <a:pt x="234652" y="-4329"/>
                    <a:pt x="191790" y="7101"/>
                  </a:cubicBezTo>
                  <a:cubicBezTo>
                    <a:pt x="120352" y="24246"/>
                    <a:pt x="24150" y="98541"/>
                    <a:pt x="9862" y="166168"/>
                  </a:cubicBezTo>
                  <a:cubicBezTo>
                    <a:pt x="-4425" y="233796"/>
                    <a:pt x="-8235" y="291898"/>
                    <a:pt x="33675" y="364288"/>
                  </a:cubicBezTo>
                  <a:cubicBezTo>
                    <a:pt x="132735" y="481446"/>
                    <a:pt x="261322" y="478588"/>
                    <a:pt x="348000" y="392863"/>
                  </a:cubicBezTo>
                  <a:cubicBezTo>
                    <a:pt x="392767" y="344286"/>
                    <a:pt x="391815" y="274753"/>
                    <a:pt x="363240" y="221413"/>
                  </a:cubicBezTo>
                  <a:cubicBezTo>
                    <a:pt x="337522" y="173788"/>
                    <a:pt x="288945" y="167121"/>
                    <a:pt x="239415" y="171883"/>
                  </a:cubicBezTo>
                  <a:cubicBezTo>
                    <a:pt x="207030" y="176646"/>
                    <a:pt x="176550" y="193791"/>
                    <a:pt x="163215" y="221413"/>
                  </a:cubicBezTo>
                  <a:cubicBezTo>
                    <a:pt x="146070" y="255703"/>
                    <a:pt x="157500" y="288088"/>
                    <a:pt x="185122" y="311901"/>
                  </a:cubicBezTo>
                  <a:cubicBezTo>
                    <a:pt x="210840" y="333808"/>
                    <a:pt x="236557" y="324283"/>
                    <a:pt x="261322" y="303328"/>
                  </a:cubicBezTo>
                  <a:cubicBezTo>
                    <a:pt x="281325" y="287136"/>
                    <a:pt x="306090" y="289041"/>
                    <a:pt x="303232" y="313806"/>
                  </a:cubicBezTo>
                  <a:cubicBezTo>
                    <a:pt x="298470" y="332856"/>
                    <a:pt x="299422" y="346191"/>
                    <a:pt x="253702" y="369051"/>
                  </a:cubicBezTo>
                  <a:cubicBezTo>
                    <a:pt x="204172" y="391911"/>
                    <a:pt x="147022" y="358573"/>
                    <a:pt x="127972" y="338571"/>
                  </a:cubicBezTo>
                  <a:cubicBezTo>
                    <a:pt x="64155" y="264276"/>
                    <a:pt x="106065" y="167121"/>
                    <a:pt x="136545" y="141403"/>
                  </a:cubicBezTo>
                  <a:cubicBezTo>
                    <a:pt x="227032" y="62346"/>
                    <a:pt x="370860" y="100446"/>
                    <a:pt x="424200" y="184266"/>
                  </a:cubicBezTo>
                  <a:cubicBezTo>
                    <a:pt x="433725" y="198553"/>
                    <a:pt x="477540" y="278563"/>
                    <a:pt x="422295" y="404293"/>
                  </a:cubicBezTo>
                  <a:cubicBezTo>
                    <a:pt x="405150" y="443346"/>
                    <a:pt x="371812" y="469063"/>
                    <a:pt x="333712" y="489066"/>
                  </a:cubicBezTo>
                  <a:cubicBezTo>
                    <a:pt x="303232" y="501448"/>
                    <a:pt x="283230" y="511926"/>
                    <a:pt x="240367" y="515736"/>
                  </a:cubicBezTo>
                  <a:cubicBezTo>
                    <a:pt x="163215" y="520498"/>
                    <a:pt x="87967" y="496686"/>
                    <a:pt x="103207" y="509068"/>
                  </a:cubicBezTo>
                  <a:cubicBezTo>
                    <a:pt x="127972" y="525261"/>
                    <a:pt x="148927" y="535738"/>
                    <a:pt x="187027" y="544311"/>
                  </a:cubicBezTo>
                  <a:cubicBezTo>
                    <a:pt x="225127" y="552883"/>
                    <a:pt x="317520" y="547168"/>
                    <a:pt x="360382" y="527166"/>
                  </a:cubicBezTo>
                  <a:cubicBezTo>
                    <a:pt x="360382" y="527166"/>
                    <a:pt x="454680" y="479541"/>
                    <a:pt x="480397" y="430963"/>
                  </a:cubicBezTo>
                  <a:cubicBezTo>
                    <a:pt x="501352" y="394768"/>
                    <a:pt x="509925" y="369051"/>
                    <a:pt x="518497" y="335713"/>
                  </a:cubicBezTo>
                  <a:cubicBezTo>
                    <a:pt x="528975" y="297613"/>
                    <a:pt x="517545" y="220461"/>
                    <a:pt x="512782" y="20522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82A18E-111A-43E8-A25A-7FA5DDC704E2}"/>
                </a:ext>
              </a:extLst>
            </p:cNvPr>
            <p:cNvSpPr/>
            <p:nvPr/>
          </p:nvSpPr>
          <p:spPr>
            <a:xfrm>
              <a:off x="2033126" y="4166363"/>
              <a:ext cx="428625" cy="495300"/>
            </a:xfrm>
            <a:custGeom>
              <a:avLst/>
              <a:gdLst>
                <a:gd name="connsiteX0" fmla="*/ 437253 w 428625"/>
                <a:gd name="connsiteY0" fmla="*/ 90964 h 495300"/>
                <a:gd name="connsiteX1" fmla="*/ 294378 w 428625"/>
                <a:gd name="connsiteY1" fmla="*/ 95726 h 495300"/>
                <a:gd name="connsiteX2" fmla="*/ 283900 w 428625"/>
                <a:gd name="connsiteY2" fmla="*/ 71914 h 495300"/>
                <a:gd name="connsiteX3" fmla="*/ 284853 w 428625"/>
                <a:gd name="connsiteY3" fmla="*/ 15716 h 495300"/>
                <a:gd name="connsiteX4" fmla="*/ 247705 w 428625"/>
                <a:gd name="connsiteY4" fmla="*/ 5239 h 495300"/>
                <a:gd name="connsiteX5" fmla="*/ 193413 w 428625"/>
                <a:gd name="connsiteY5" fmla="*/ 11906 h 495300"/>
                <a:gd name="connsiteX6" fmla="*/ 163885 w 428625"/>
                <a:gd name="connsiteY6" fmla="*/ 170974 h 495300"/>
                <a:gd name="connsiteX7" fmla="*/ 152455 w 428625"/>
                <a:gd name="connsiteY7" fmla="*/ 184309 h 495300"/>
                <a:gd name="connsiteX8" fmla="*/ 133405 w 428625"/>
                <a:gd name="connsiteY8" fmla="*/ 210026 h 495300"/>
                <a:gd name="connsiteX9" fmla="*/ 134358 w 428625"/>
                <a:gd name="connsiteY9" fmla="*/ 223361 h 495300"/>
                <a:gd name="connsiteX10" fmla="*/ 55 w 428625"/>
                <a:gd name="connsiteY10" fmla="*/ 320516 h 495300"/>
                <a:gd name="connsiteX11" fmla="*/ 68635 w 428625"/>
                <a:gd name="connsiteY11" fmla="*/ 396716 h 495300"/>
                <a:gd name="connsiteX12" fmla="*/ 113403 w 428625"/>
                <a:gd name="connsiteY12" fmla="*/ 355759 h 495300"/>
                <a:gd name="connsiteX13" fmla="*/ 113403 w 428625"/>
                <a:gd name="connsiteY13" fmla="*/ 355759 h 495300"/>
                <a:gd name="connsiteX14" fmla="*/ 188650 w 428625"/>
                <a:gd name="connsiteY14" fmla="*/ 499586 h 495300"/>
                <a:gd name="connsiteX15" fmla="*/ 264850 w 428625"/>
                <a:gd name="connsiteY15" fmla="*/ 450056 h 495300"/>
                <a:gd name="connsiteX16" fmla="*/ 189603 w 428625"/>
                <a:gd name="connsiteY16" fmla="*/ 246221 h 495300"/>
                <a:gd name="connsiteX17" fmla="*/ 206748 w 428625"/>
                <a:gd name="connsiteY17" fmla="*/ 216694 h 495300"/>
                <a:gd name="connsiteX18" fmla="*/ 205795 w 428625"/>
                <a:gd name="connsiteY18" fmla="*/ 210979 h 495300"/>
                <a:gd name="connsiteX19" fmla="*/ 421060 w 428625"/>
                <a:gd name="connsiteY19" fmla="*/ 186214 h 495300"/>
                <a:gd name="connsiteX20" fmla="*/ 437253 w 428625"/>
                <a:gd name="connsiteY20" fmla="*/ 90964 h 495300"/>
                <a:gd name="connsiteX21" fmla="*/ 237228 w 428625"/>
                <a:gd name="connsiteY21" fmla="*/ 119539 h 495300"/>
                <a:gd name="connsiteX22" fmla="*/ 237228 w 428625"/>
                <a:gd name="connsiteY22" fmla="*/ 119539 h 495300"/>
                <a:gd name="connsiteX23" fmla="*/ 237228 w 428625"/>
                <a:gd name="connsiteY23" fmla="*/ 119539 h 495300"/>
                <a:gd name="connsiteX24" fmla="*/ 237228 w 428625"/>
                <a:gd name="connsiteY24" fmla="*/ 119539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8625" h="495300">
                  <a:moveTo>
                    <a:pt x="437253" y="90964"/>
                  </a:moveTo>
                  <a:cubicBezTo>
                    <a:pt x="406773" y="90964"/>
                    <a:pt x="324858" y="95726"/>
                    <a:pt x="294378" y="95726"/>
                  </a:cubicBezTo>
                  <a:cubicBezTo>
                    <a:pt x="269613" y="95726"/>
                    <a:pt x="272470" y="90011"/>
                    <a:pt x="283900" y="71914"/>
                  </a:cubicBezTo>
                  <a:cubicBezTo>
                    <a:pt x="295330" y="57626"/>
                    <a:pt x="296283" y="19526"/>
                    <a:pt x="284853" y="15716"/>
                  </a:cubicBezTo>
                  <a:cubicBezTo>
                    <a:pt x="272470" y="11906"/>
                    <a:pt x="260088" y="9049"/>
                    <a:pt x="247705" y="5239"/>
                  </a:cubicBezTo>
                  <a:cubicBezTo>
                    <a:pt x="228655" y="476"/>
                    <a:pt x="206748" y="-6191"/>
                    <a:pt x="193413" y="11906"/>
                  </a:cubicBezTo>
                  <a:cubicBezTo>
                    <a:pt x="179125" y="32861"/>
                    <a:pt x="164838" y="157639"/>
                    <a:pt x="163885" y="170974"/>
                  </a:cubicBezTo>
                  <a:cubicBezTo>
                    <a:pt x="162933" y="175736"/>
                    <a:pt x="167695" y="179546"/>
                    <a:pt x="152455" y="184309"/>
                  </a:cubicBezTo>
                  <a:cubicBezTo>
                    <a:pt x="147693" y="186214"/>
                    <a:pt x="139120" y="202406"/>
                    <a:pt x="133405" y="210026"/>
                  </a:cubicBezTo>
                  <a:cubicBezTo>
                    <a:pt x="129595" y="214789"/>
                    <a:pt x="133405" y="219551"/>
                    <a:pt x="134358" y="223361"/>
                  </a:cubicBezTo>
                  <a:cubicBezTo>
                    <a:pt x="105783" y="230029"/>
                    <a:pt x="-2802" y="289084"/>
                    <a:pt x="55" y="320516"/>
                  </a:cubicBezTo>
                  <a:cubicBezTo>
                    <a:pt x="6723" y="370999"/>
                    <a:pt x="39108" y="406241"/>
                    <a:pt x="68635" y="396716"/>
                  </a:cubicBezTo>
                  <a:cubicBezTo>
                    <a:pt x="88638" y="388144"/>
                    <a:pt x="101020" y="371951"/>
                    <a:pt x="113403" y="355759"/>
                  </a:cubicBezTo>
                  <a:lnTo>
                    <a:pt x="113403" y="355759"/>
                  </a:lnTo>
                  <a:cubicBezTo>
                    <a:pt x="140073" y="401479"/>
                    <a:pt x="141025" y="460534"/>
                    <a:pt x="188650" y="499586"/>
                  </a:cubicBezTo>
                  <a:cubicBezTo>
                    <a:pt x="194365" y="458629"/>
                    <a:pt x="223893" y="449104"/>
                    <a:pt x="264850" y="450056"/>
                  </a:cubicBezTo>
                  <a:cubicBezTo>
                    <a:pt x="198175" y="391001"/>
                    <a:pt x="177220" y="323374"/>
                    <a:pt x="189603" y="246221"/>
                  </a:cubicBezTo>
                  <a:cubicBezTo>
                    <a:pt x="201985" y="239554"/>
                    <a:pt x="207700" y="229076"/>
                    <a:pt x="206748" y="216694"/>
                  </a:cubicBezTo>
                  <a:cubicBezTo>
                    <a:pt x="205795" y="212884"/>
                    <a:pt x="202938" y="212884"/>
                    <a:pt x="205795" y="210979"/>
                  </a:cubicBezTo>
                  <a:cubicBezTo>
                    <a:pt x="251515" y="166211"/>
                    <a:pt x="368673" y="169069"/>
                    <a:pt x="421060" y="186214"/>
                  </a:cubicBezTo>
                  <a:cubicBezTo>
                    <a:pt x="410583" y="156686"/>
                    <a:pt x="376293" y="133826"/>
                    <a:pt x="437253" y="90964"/>
                  </a:cubicBezTo>
                  <a:close/>
                  <a:moveTo>
                    <a:pt x="237228" y="119539"/>
                  </a:moveTo>
                  <a:cubicBezTo>
                    <a:pt x="237228" y="119539"/>
                    <a:pt x="237228" y="119539"/>
                    <a:pt x="237228" y="119539"/>
                  </a:cubicBezTo>
                  <a:cubicBezTo>
                    <a:pt x="237228" y="119539"/>
                    <a:pt x="237228" y="119539"/>
                    <a:pt x="237228" y="119539"/>
                  </a:cubicBezTo>
                  <a:cubicBezTo>
                    <a:pt x="237228" y="119539"/>
                    <a:pt x="237228" y="119539"/>
                    <a:pt x="237228" y="119539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" name="Graphic 217">
              <a:extLst>
                <a:ext uri="{FF2B5EF4-FFF2-40B4-BE49-F238E27FC236}">
                  <a16:creationId xmlns:a16="http://schemas.microsoft.com/office/drawing/2014/main" id="{9DF93384-833B-4E88-861A-99A598A0B781}"/>
                </a:ext>
              </a:extLst>
            </p:cNvPr>
            <p:cNvGrpSpPr/>
            <p:nvPr/>
          </p:nvGrpSpPr>
          <p:grpSpPr>
            <a:xfrm>
              <a:off x="2085379" y="4192557"/>
              <a:ext cx="228600" cy="361950"/>
              <a:chOff x="6273928" y="3207068"/>
              <a:chExt cx="228600" cy="361950"/>
            </a:xfrm>
            <a:solidFill>
              <a:srgbClr val="370336"/>
            </a:solidFill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7DAB4C9B-A949-4308-8F2C-86AC59DBD1F4}"/>
                  </a:ext>
                </a:extLst>
              </p:cNvPr>
              <p:cNvSpPr/>
              <p:nvPr/>
            </p:nvSpPr>
            <p:spPr>
              <a:xfrm>
                <a:off x="6273928" y="3463290"/>
                <a:ext cx="104775" cy="114300"/>
              </a:xfrm>
              <a:custGeom>
                <a:avLst/>
                <a:gdLst>
                  <a:gd name="connsiteX0" fmla="*/ 14477 w 104775"/>
                  <a:gd name="connsiteY0" fmla="*/ 82868 h 114300"/>
                  <a:gd name="connsiteX1" fmla="*/ 17335 w 104775"/>
                  <a:gd name="connsiteY1" fmla="*/ 115252 h 114300"/>
                  <a:gd name="connsiteX2" fmla="*/ 62102 w 104775"/>
                  <a:gd name="connsiteY2" fmla="*/ 74295 h 114300"/>
                  <a:gd name="connsiteX3" fmla="*/ 108775 w 104775"/>
                  <a:gd name="connsiteY3" fmla="*/ 0 h 114300"/>
                  <a:gd name="connsiteX4" fmla="*/ 14477 w 104775"/>
                  <a:gd name="connsiteY4" fmla="*/ 82868 h 114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4775" h="114300">
                    <a:moveTo>
                      <a:pt x="14477" y="82868"/>
                    </a:moveTo>
                    <a:cubicBezTo>
                      <a:pt x="7810" y="91440"/>
                      <a:pt x="-16003" y="107633"/>
                      <a:pt x="17335" y="115252"/>
                    </a:cubicBezTo>
                    <a:cubicBezTo>
                      <a:pt x="39242" y="108585"/>
                      <a:pt x="49720" y="90488"/>
                      <a:pt x="62102" y="74295"/>
                    </a:cubicBezTo>
                    <a:cubicBezTo>
                      <a:pt x="77342" y="49530"/>
                      <a:pt x="93535" y="24765"/>
                      <a:pt x="108775" y="0"/>
                    </a:cubicBezTo>
                    <a:cubicBezTo>
                      <a:pt x="75437" y="27623"/>
                      <a:pt x="40195" y="50483"/>
                      <a:pt x="14477" y="82868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1D5256A-5F25-4118-8F06-91CAFBB1025D}"/>
                  </a:ext>
                </a:extLst>
              </p:cNvPr>
              <p:cNvSpPr/>
              <p:nvPr/>
            </p:nvSpPr>
            <p:spPr>
              <a:xfrm>
                <a:off x="6444302" y="3207068"/>
                <a:ext cx="57150" cy="142875"/>
              </a:xfrm>
              <a:custGeom>
                <a:avLst/>
                <a:gdLst>
                  <a:gd name="connsiteX0" fmla="*/ 63178 w 57150"/>
                  <a:gd name="connsiteY0" fmla="*/ 0 h 142875"/>
                  <a:gd name="connsiteX1" fmla="*/ 12696 w 57150"/>
                  <a:gd name="connsiteY1" fmla="*/ 93345 h 142875"/>
                  <a:gd name="connsiteX2" fmla="*/ 5076 w 57150"/>
                  <a:gd name="connsiteY2" fmla="*/ 147638 h 142875"/>
                  <a:gd name="connsiteX3" fmla="*/ 63178 w 57150"/>
                  <a:gd name="connsiteY3" fmla="*/ 0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150" h="142875">
                    <a:moveTo>
                      <a:pt x="63178" y="0"/>
                    </a:moveTo>
                    <a:cubicBezTo>
                      <a:pt x="20316" y="17145"/>
                      <a:pt x="29841" y="62865"/>
                      <a:pt x="12696" y="93345"/>
                    </a:cubicBezTo>
                    <a:cubicBezTo>
                      <a:pt x="6028" y="105727"/>
                      <a:pt x="-7307" y="137160"/>
                      <a:pt x="5076" y="147638"/>
                    </a:cubicBezTo>
                    <a:cubicBezTo>
                      <a:pt x="44128" y="47625"/>
                      <a:pt x="67941" y="40005"/>
                      <a:pt x="63178" y="0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03A179F-F661-47C2-9684-CF80FD758647}"/>
                </a:ext>
              </a:extLst>
            </p:cNvPr>
            <p:cNvSpPr/>
            <p:nvPr/>
          </p:nvSpPr>
          <p:spPr>
            <a:xfrm>
              <a:off x="2222728" y="4384307"/>
              <a:ext cx="295275" cy="200025"/>
            </a:xfrm>
            <a:custGeom>
              <a:avLst/>
              <a:gdLst>
                <a:gd name="connsiteX0" fmla="*/ 0 w 295275"/>
                <a:gd name="connsiteY0" fmla="*/ 33040 h 200025"/>
                <a:gd name="connsiteX1" fmla="*/ 8573 w 295275"/>
                <a:gd name="connsiteY1" fmla="*/ 4465 h 200025"/>
                <a:gd name="connsiteX2" fmla="*/ 18098 w 295275"/>
                <a:gd name="connsiteY2" fmla="*/ 1607 h 200025"/>
                <a:gd name="connsiteX3" fmla="*/ 254318 w 295275"/>
                <a:gd name="connsiteY3" fmla="*/ 149245 h 200025"/>
                <a:gd name="connsiteX4" fmla="*/ 285750 w 295275"/>
                <a:gd name="connsiteY4" fmla="*/ 170200 h 200025"/>
                <a:gd name="connsiteX5" fmla="*/ 295275 w 295275"/>
                <a:gd name="connsiteY5" fmla="*/ 196870 h 200025"/>
                <a:gd name="connsiteX6" fmla="*/ 265748 w 295275"/>
                <a:gd name="connsiteY6" fmla="*/ 196870 h 200025"/>
                <a:gd name="connsiteX7" fmla="*/ 217170 w 295275"/>
                <a:gd name="connsiteY7" fmla="*/ 167342 h 200025"/>
                <a:gd name="connsiteX8" fmla="*/ 0 w 295275"/>
                <a:gd name="connsiteY8" fmla="*/ 33040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5275" h="200025">
                  <a:moveTo>
                    <a:pt x="0" y="33040"/>
                  </a:moveTo>
                  <a:cubicBezTo>
                    <a:pt x="2858" y="23515"/>
                    <a:pt x="5715" y="13990"/>
                    <a:pt x="8573" y="4465"/>
                  </a:cubicBezTo>
                  <a:cubicBezTo>
                    <a:pt x="10477" y="-298"/>
                    <a:pt x="13335" y="-1250"/>
                    <a:pt x="18098" y="1607"/>
                  </a:cubicBezTo>
                  <a:cubicBezTo>
                    <a:pt x="97155" y="51137"/>
                    <a:pt x="175260" y="99715"/>
                    <a:pt x="254318" y="149245"/>
                  </a:cubicBezTo>
                  <a:cubicBezTo>
                    <a:pt x="264795" y="155912"/>
                    <a:pt x="276225" y="161627"/>
                    <a:pt x="285750" y="170200"/>
                  </a:cubicBezTo>
                  <a:cubicBezTo>
                    <a:pt x="294323" y="176867"/>
                    <a:pt x="305753" y="184487"/>
                    <a:pt x="295275" y="196870"/>
                  </a:cubicBezTo>
                  <a:cubicBezTo>
                    <a:pt x="286703" y="208300"/>
                    <a:pt x="275273" y="203537"/>
                    <a:pt x="265748" y="196870"/>
                  </a:cubicBezTo>
                  <a:cubicBezTo>
                    <a:pt x="249555" y="187345"/>
                    <a:pt x="233363" y="176867"/>
                    <a:pt x="217170" y="167342"/>
                  </a:cubicBezTo>
                  <a:cubicBezTo>
                    <a:pt x="145733" y="122575"/>
                    <a:pt x="73343" y="77807"/>
                    <a:pt x="0" y="33040"/>
                  </a:cubicBezTo>
                  <a:close/>
                </a:path>
              </a:pathLst>
            </a:custGeom>
            <a:solidFill>
              <a:srgbClr val="8484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38" name="Graphic 37">
            <a:extLst>
              <a:ext uri="{FF2B5EF4-FFF2-40B4-BE49-F238E27FC236}">
                <a16:creationId xmlns:a16="http://schemas.microsoft.com/office/drawing/2014/main" id="{3913F2AB-64AD-4BC0-A88B-D6EFAD7783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1833" y="2852674"/>
            <a:ext cx="948534" cy="1411043"/>
          </a:xfrm>
          <a:prstGeom prst="rect">
            <a:avLst/>
          </a:prstGeom>
        </p:spPr>
      </p:pic>
      <p:grpSp>
        <p:nvGrpSpPr>
          <p:cNvPr id="48" name="Group 4">
            <a:extLst>
              <a:ext uri="{FF2B5EF4-FFF2-40B4-BE49-F238E27FC236}">
                <a16:creationId xmlns:a16="http://schemas.microsoft.com/office/drawing/2014/main" id="{EFDB9DA5-04A7-483D-9FEA-6F5D9C5E11C7}"/>
              </a:ext>
            </a:extLst>
          </p:cNvPr>
          <p:cNvGrpSpPr/>
          <p:nvPr/>
        </p:nvGrpSpPr>
        <p:grpSpPr>
          <a:xfrm>
            <a:off x="9510636" y="958788"/>
            <a:ext cx="2460031" cy="4324605"/>
            <a:chOff x="445712" y="1449040"/>
            <a:chExt cx="2113018" cy="3924176"/>
          </a:xfrm>
        </p:grpSpPr>
        <p:sp>
          <p:nvSpPr>
            <p:cNvPr id="49" name="Rounded Rectangle 5">
              <a:extLst>
                <a:ext uri="{FF2B5EF4-FFF2-40B4-BE49-F238E27FC236}">
                  <a16:creationId xmlns:a16="http://schemas.microsoft.com/office/drawing/2014/main" id="{E7EF8B57-292C-447F-92B1-C20184BFC0E0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0" name="Rectangle 6">
              <a:extLst>
                <a:ext uri="{FF2B5EF4-FFF2-40B4-BE49-F238E27FC236}">
                  <a16:creationId xmlns:a16="http://schemas.microsoft.com/office/drawing/2014/main" id="{6D6173D3-B026-4E43-B40A-584EC908A8E8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51" name="Group 7">
              <a:extLst>
                <a:ext uri="{FF2B5EF4-FFF2-40B4-BE49-F238E27FC236}">
                  <a16:creationId xmlns:a16="http://schemas.microsoft.com/office/drawing/2014/main" id="{E527AF05-D1C0-423B-B371-A9C4E3898680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52" name="Oval 8">
                <a:extLst>
                  <a:ext uri="{FF2B5EF4-FFF2-40B4-BE49-F238E27FC236}">
                    <a16:creationId xmlns:a16="http://schemas.microsoft.com/office/drawing/2014/main" id="{03ABA1B4-0065-42F8-96DE-B660C9AD2C22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53" name="Rounded Rectangle 10">
                <a:extLst>
                  <a:ext uri="{FF2B5EF4-FFF2-40B4-BE49-F238E27FC236}">
                    <a16:creationId xmlns:a16="http://schemas.microsoft.com/office/drawing/2014/main" id="{699A889B-021D-4913-9090-1E2CF211424F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C39EA60-158D-44A8-B48E-493A2E74298B}"/>
              </a:ext>
            </a:extLst>
          </p:cNvPr>
          <p:cNvGrpSpPr/>
          <p:nvPr/>
        </p:nvGrpSpPr>
        <p:grpSpPr>
          <a:xfrm>
            <a:off x="7983995" y="2464506"/>
            <a:ext cx="1152128" cy="1918185"/>
            <a:chOff x="756338" y="2636912"/>
            <a:chExt cx="1152128" cy="1918185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7AB3424B-5005-4063-9388-E377B21C786D}"/>
                </a:ext>
              </a:extLst>
            </p:cNvPr>
            <p:cNvGrpSpPr/>
            <p:nvPr/>
          </p:nvGrpSpPr>
          <p:grpSpPr>
            <a:xfrm>
              <a:off x="756338" y="2636912"/>
              <a:ext cx="1152128" cy="1918185"/>
              <a:chOff x="3631246" y="4903910"/>
              <a:chExt cx="446244" cy="742954"/>
            </a:xfrm>
          </p:grpSpPr>
          <p:sp>
            <p:nvSpPr>
              <p:cNvPr id="58" name="Freeform 6">
                <a:extLst>
                  <a:ext uri="{FF2B5EF4-FFF2-40B4-BE49-F238E27FC236}">
                    <a16:creationId xmlns:a16="http://schemas.microsoft.com/office/drawing/2014/main" id="{21013B8F-3D0C-459F-A9A5-1516F33D0A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31246" y="4903910"/>
                <a:ext cx="446244" cy="742954"/>
              </a:xfrm>
              <a:custGeom>
                <a:avLst/>
                <a:gdLst>
                  <a:gd name="T0" fmla="*/ 530 w 566"/>
                  <a:gd name="T1" fmla="*/ 0 h 1053"/>
                  <a:gd name="T2" fmla="*/ 36 w 566"/>
                  <a:gd name="T3" fmla="*/ 0 h 1053"/>
                  <a:gd name="T4" fmla="*/ 0 w 566"/>
                  <a:gd name="T5" fmla="*/ 36 h 1053"/>
                  <a:gd name="T6" fmla="*/ 0 w 566"/>
                  <a:gd name="T7" fmla="*/ 1017 h 1053"/>
                  <a:gd name="T8" fmla="*/ 36 w 566"/>
                  <a:gd name="T9" fmla="*/ 1053 h 1053"/>
                  <a:gd name="T10" fmla="*/ 530 w 566"/>
                  <a:gd name="T11" fmla="*/ 1053 h 1053"/>
                  <a:gd name="T12" fmla="*/ 566 w 566"/>
                  <a:gd name="T13" fmla="*/ 1017 h 1053"/>
                  <a:gd name="T14" fmla="*/ 566 w 566"/>
                  <a:gd name="T15" fmla="*/ 36 h 1053"/>
                  <a:gd name="T16" fmla="*/ 530 w 566"/>
                  <a:gd name="T17" fmla="*/ 0 h 1053"/>
                  <a:gd name="T18" fmla="*/ 520 w 566"/>
                  <a:gd name="T19" fmla="*/ 911 h 1053"/>
                  <a:gd name="T20" fmla="*/ 48 w 566"/>
                  <a:gd name="T21" fmla="*/ 911 h 1053"/>
                  <a:gd name="T22" fmla="*/ 48 w 566"/>
                  <a:gd name="T23" fmla="*/ 108 h 1053"/>
                  <a:gd name="T24" fmla="*/ 520 w 566"/>
                  <a:gd name="T25" fmla="*/ 108 h 1053"/>
                  <a:gd name="T26" fmla="*/ 520 w 566"/>
                  <a:gd name="T27" fmla="*/ 911 h 10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6" h="1053">
                    <a:moveTo>
                      <a:pt x="53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1017"/>
                      <a:pt x="0" y="1017"/>
                      <a:pt x="0" y="1017"/>
                    </a:cubicBezTo>
                    <a:cubicBezTo>
                      <a:pt x="0" y="1037"/>
                      <a:pt x="16" y="1053"/>
                      <a:pt x="36" y="1053"/>
                    </a:cubicBezTo>
                    <a:cubicBezTo>
                      <a:pt x="530" y="1053"/>
                      <a:pt x="530" y="1053"/>
                      <a:pt x="530" y="1053"/>
                    </a:cubicBezTo>
                    <a:cubicBezTo>
                      <a:pt x="550" y="1053"/>
                      <a:pt x="566" y="1037"/>
                      <a:pt x="566" y="1017"/>
                    </a:cubicBezTo>
                    <a:cubicBezTo>
                      <a:pt x="566" y="36"/>
                      <a:pt x="566" y="36"/>
                      <a:pt x="566" y="36"/>
                    </a:cubicBezTo>
                    <a:cubicBezTo>
                      <a:pt x="566" y="16"/>
                      <a:pt x="550" y="0"/>
                      <a:pt x="530" y="0"/>
                    </a:cubicBezTo>
                    <a:close/>
                    <a:moveTo>
                      <a:pt x="520" y="911"/>
                    </a:moveTo>
                    <a:cubicBezTo>
                      <a:pt x="48" y="911"/>
                      <a:pt x="48" y="911"/>
                      <a:pt x="48" y="911"/>
                    </a:cubicBezTo>
                    <a:cubicBezTo>
                      <a:pt x="48" y="108"/>
                      <a:pt x="48" y="108"/>
                      <a:pt x="48" y="108"/>
                    </a:cubicBezTo>
                    <a:cubicBezTo>
                      <a:pt x="520" y="108"/>
                      <a:pt x="520" y="108"/>
                      <a:pt x="520" y="108"/>
                    </a:cubicBezTo>
                    <a:lnTo>
                      <a:pt x="520" y="911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2F083A94-DF80-4938-AE24-75DE8C088E9C}"/>
                  </a:ext>
                </a:extLst>
              </p:cNvPr>
              <p:cNvSpPr/>
              <p:nvPr/>
            </p:nvSpPr>
            <p:spPr>
              <a:xfrm>
                <a:off x="3822161" y="5563917"/>
                <a:ext cx="64414" cy="64414"/>
              </a:xfrm>
              <a:prstGeom prst="ellipse">
                <a:avLst/>
              </a:prstGeom>
              <a:solidFill>
                <a:srgbClr val="87BCE6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60" name="Right Triangle 3">
                <a:extLst>
                  <a:ext uri="{FF2B5EF4-FFF2-40B4-BE49-F238E27FC236}">
                    <a16:creationId xmlns:a16="http://schemas.microsoft.com/office/drawing/2014/main" id="{0B309D71-B080-41A1-B660-D4284C2A797E}"/>
                  </a:ext>
                </a:extLst>
              </p:cNvPr>
              <p:cNvSpPr/>
              <p:nvPr/>
            </p:nvSpPr>
            <p:spPr>
              <a:xfrm flipV="1">
                <a:off x="3666082" y="4975388"/>
                <a:ext cx="353926" cy="561866"/>
              </a:xfrm>
              <a:custGeom>
                <a:avLst/>
                <a:gdLst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9070" h="660238">
                    <a:moveTo>
                      <a:pt x="0" y="660238"/>
                    </a:moveTo>
                    <a:lnTo>
                      <a:pt x="0" y="0"/>
                    </a:lnTo>
                    <a:cubicBezTo>
                      <a:pt x="179823" y="397879"/>
                      <a:pt x="710167" y="602719"/>
                      <a:pt x="1149070" y="660238"/>
                    </a:cubicBezTo>
                    <a:lnTo>
                      <a:pt x="0" y="660238"/>
                    </a:lnTo>
                    <a:close/>
                  </a:path>
                </a:pathLst>
              </a:custGeom>
              <a:solidFill>
                <a:schemeClr val="accent6"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61" name="Rounded Rectangle 49">
                <a:extLst>
                  <a:ext uri="{FF2B5EF4-FFF2-40B4-BE49-F238E27FC236}">
                    <a16:creationId xmlns:a16="http://schemas.microsoft.com/office/drawing/2014/main" id="{8F8CAE2B-9E83-46C9-AF67-69C5C63F116F}"/>
                  </a:ext>
                </a:extLst>
              </p:cNvPr>
              <p:cNvSpPr/>
              <p:nvPr/>
            </p:nvSpPr>
            <p:spPr>
              <a:xfrm>
                <a:off x="3801820" y="4930251"/>
                <a:ext cx="104202" cy="20042"/>
              </a:xfrm>
              <a:prstGeom prst="roundRect">
                <a:avLst>
                  <a:gd name="adj" fmla="val 50000"/>
                </a:avLst>
              </a:prstGeom>
              <a:solidFill>
                <a:srgbClr val="87BCE6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</p:grpSp>
        <p:sp>
          <p:nvSpPr>
            <p:cNvPr id="56" name="Rounded Rectangle 6">
              <a:extLst>
                <a:ext uri="{FF2B5EF4-FFF2-40B4-BE49-F238E27FC236}">
                  <a16:creationId xmlns:a16="http://schemas.microsoft.com/office/drawing/2014/main" id="{CC9D5CA3-B2AB-4F06-9428-047003FB7C53}"/>
                </a:ext>
              </a:extLst>
            </p:cNvPr>
            <p:cNvSpPr/>
            <p:nvPr/>
          </p:nvSpPr>
          <p:spPr>
            <a:xfrm>
              <a:off x="1141457" y="2704713"/>
              <a:ext cx="381891" cy="4937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4048AFAA-D5E0-4630-92EE-64B19BD52989}"/>
                </a:ext>
              </a:extLst>
            </p:cNvPr>
            <p:cNvSpPr/>
            <p:nvPr/>
          </p:nvSpPr>
          <p:spPr>
            <a:xfrm>
              <a:off x="1260394" y="4352086"/>
              <a:ext cx="144016" cy="14401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8A37C0C-646E-44FF-9A98-E43F12EAB00E}"/>
              </a:ext>
            </a:extLst>
          </p:cNvPr>
          <p:cNvGrpSpPr/>
          <p:nvPr/>
        </p:nvGrpSpPr>
        <p:grpSpPr>
          <a:xfrm rot="20700000">
            <a:off x="7165363" y="1003222"/>
            <a:ext cx="1987693" cy="1839240"/>
            <a:chOff x="1418826" y="1081798"/>
            <a:chExt cx="5491422" cy="5081289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74F32488-713F-44CF-8E1F-66B2DEAE484B}"/>
                </a:ext>
              </a:extLst>
            </p:cNvPr>
            <p:cNvSpPr/>
            <p:nvPr/>
          </p:nvSpPr>
          <p:spPr>
            <a:xfrm>
              <a:off x="1418826" y="1090344"/>
              <a:ext cx="5491422" cy="5067769"/>
            </a:xfrm>
            <a:custGeom>
              <a:avLst/>
              <a:gdLst>
                <a:gd name="connsiteX0" fmla="*/ 2070842 w 2075589"/>
                <a:gd name="connsiteY0" fmla="*/ 1634890 h 1915461"/>
                <a:gd name="connsiteX1" fmla="*/ 2053208 w 2075589"/>
                <a:gd name="connsiteY1" fmla="*/ 1620702 h 1915461"/>
                <a:gd name="connsiteX2" fmla="*/ 2026655 w 2075589"/>
                <a:gd name="connsiteY2" fmla="*/ 1620499 h 1915461"/>
                <a:gd name="connsiteX3" fmla="*/ 1813826 w 2075589"/>
                <a:gd name="connsiteY3" fmla="*/ 1697118 h 1915461"/>
                <a:gd name="connsiteX4" fmla="*/ 1768828 w 2075589"/>
                <a:gd name="connsiteY4" fmla="*/ 1704415 h 1915461"/>
                <a:gd name="connsiteX5" fmla="*/ 1626942 w 2075589"/>
                <a:gd name="connsiteY5" fmla="*/ 1699550 h 1915461"/>
                <a:gd name="connsiteX6" fmla="*/ 1472691 w 2075589"/>
                <a:gd name="connsiteY6" fmla="*/ 1465641 h 1915461"/>
                <a:gd name="connsiteX7" fmla="*/ 1310739 w 2075589"/>
                <a:gd name="connsiteY7" fmla="*/ 1182477 h 1915461"/>
                <a:gd name="connsiteX8" fmla="*/ 960078 w 2075589"/>
                <a:gd name="connsiteY8" fmla="*/ 564462 h 1915461"/>
                <a:gd name="connsiteX9" fmla="*/ 900688 w 2075589"/>
                <a:gd name="connsiteY9" fmla="*/ 506086 h 1915461"/>
                <a:gd name="connsiteX10" fmla="*/ 581647 w 2075589"/>
                <a:gd name="connsiteY10" fmla="*/ 236300 h 1915461"/>
                <a:gd name="connsiteX11" fmla="*/ 230378 w 2075589"/>
                <a:gd name="connsiteY11" fmla="*/ 2390 h 1915461"/>
                <a:gd name="connsiteX12" fmla="*/ 219635 w 2075589"/>
                <a:gd name="connsiteY12" fmla="*/ 2796 h 1915461"/>
                <a:gd name="connsiteX13" fmla="*/ 49372 w 2075589"/>
                <a:gd name="connsiteY13" fmla="*/ 176708 h 1915461"/>
                <a:gd name="connsiteX14" fmla="*/ 44102 w 2075589"/>
                <a:gd name="connsiteY14" fmla="*/ 185626 h 1915461"/>
                <a:gd name="connsiteX15" fmla="*/ 523 w 2075589"/>
                <a:gd name="connsiteY15" fmla="*/ 352038 h 1915461"/>
                <a:gd name="connsiteX16" fmla="*/ 5388 w 2075589"/>
                <a:gd name="connsiteY16" fmla="*/ 363389 h 1915461"/>
                <a:gd name="connsiteX17" fmla="*/ 240513 w 2075589"/>
                <a:gd name="connsiteY17" fmla="*/ 508113 h 1915461"/>
                <a:gd name="connsiteX18" fmla="*/ 246796 w 2075589"/>
                <a:gd name="connsiteY18" fmla="*/ 510748 h 1915461"/>
                <a:gd name="connsiteX19" fmla="*/ 242540 w 2075589"/>
                <a:gd name="connsiteY19" fmla="*/ 506086 h 1915461"/>
                <a:gd name="connsiteX20" fmla="*/ 95992 w 2075589"/>
                <a:gd name="connsiteY20" fmla="*/ 378186 h 1915461"/>
                <a:gd name="connsiteX21" fmla="*/ 89911 w 2075589"/>
                <a:gd name="connsiteY21" fmla="*/ 367038 h 1915461"/>
                <a:gd name="connsiteX22" fmla="*/ 115248 w 2075589"/>
                <a:gd name="connsiteY22" fmla="*/ 222922 h 1915461"/>
                <a:gd name="connsiteX23" fmla="*/ 121126 w 2075589"/>
                <a:gd name="connsiteY23" fmla="*/ 214206 h 1915461"/>
                <a:gd name="connsiteX24" fmla="*/ 246999 w 2075589"/>
                <a:gd name="connsiteY24" fmla="*/ 135966 h 1915461"/>
                <a:gd name="connsiteX25" fmla="*/ 256728 w 2075589"/>
                <a:gd name="connsiteY25" fmla="*/ 134750 h 1915461"/>
                <a:gd name="connsiteX26" fmla="*/ 419695 w 2075589"/>
                <a:gd name="connsiteY26" fmla="*/ 196977 h 1915461"/>
                <a:gd name="connsiteX27" fmla="*/ 429019 w 2075589"/>
                <a:gd name="connsiteY27" fmla="*/ 205085 h 1915461"/>
                <a:gd name="connsiteX28" fmla="*/ 646915 w 2075589"/>
                <a:gd name="connsiteY28" fmla="*/ 618581 h 1915461"/>
                <a:gd name="connsiteX29" fmla="*/ 631916 w 2075589"/>
                <a:gd name="connsiteY29" fmla="*/ 1304296 h 1915461"/>
                <a:gd name="connsiteX30" fmla="*/ 630091 w 2075589"/>
                <a:gd name="connsiteY30" fmla="*/ 1368145 h 1915461"/>
                <a:gd name="connsiteX31" fmla="*/ 603741 w 2075589"/>
                <a:gd name="connsiteY31" fmla="*/ 1529489 h 1915461"/>
                <a:gd name="connsiteX32" fmla="*/ 498340 w 2075589"/>
                <a:gd name="connsiteY32" fmla="*/ 1635296 h 1915461"/>
                <a:gd name="connsiteX33" fmla="*/ 173016 w 2075589"/>
                <a:gd name="connsiteY33" fmla="*/ 1773533 h 1915461"/>
                <a:gd name="connsiteX34" fmla="*/ 132477 w 2075589"/>
                <a:gd name="connsiteY34" fmla="*/ 1789546 h 1915461"/>
                <a:gd name="connsiteX35" fmla="*/ 155584 w 2075589"/>
                <a:gd name="connsiteY35" fmla="*/ 1783060 h 1915461"/>
                <a:gd name="connsiteX36" fmla="*/ 192677 w 2075589"/>
                <a:gd name="connsiteY36" fmla="*/ 1788735 h 1915461"/>
                <a:gd name="connsiteX37" fmla="*/ 248418 w 2075589"/>
                <a:gd name="connsiteY37" fmla="*/ 1777587 h 1915461"/>
                <a:gd name="connsiteX38" fmla="*/ 458004 w 2075589"/>
                <a:gd name="connsiteY38" fmla="*/ 1710901 h 1915461"/>
                <a:gd name="connsiteX39" fmla="*/ 562797 w 2075589"/>
                <a:gd name="connsiteY39" fmla="*/ 1767047 h 1915461"/>
                <a:gd name="connsiteX40" fmla="*/ 681778 w 2075589"/>
                <a:gd name="connsiteY40" fmla="*/ 1854408 h 1915461"/>
                <a:gd name="connsiteX41" fmla="*/ 691102 w 2075589"/>
                <a:gd name="connsiteY41" fmla="*/ 1858665 h 1915461"/>
                <a:gd name="connsiteX42" fmla="*/ 882851 w 2075589"/>
                <a:gd name="connsiteY42" fmla="*/ 1870624 h 1915461"/>
                <a:gd name="connsiteX43" fmla="*/ 1090207 w 2075589"/>
                <a:gd name="connsiteY43" fmla="*/ 1912379 h 1915461"/>
                <a:gd name="connsiteX44" fmla="*/ 1452422 w 2075589"/>
                <a:gd name="connsiteY44" fmla="*/ 1893528 h 1915461"/>
                <a:gd name="connsiteX45" fmla="*/ 1816663 w 2075589"/>
                <a:gd name="connsiteY45" fmla="*/ 1734819 h 1915461"/>
                <a:gd name="connsiteX46" fmla="*/ 2030506 w 2075589"/>
                <a:gd name="connsiteY46" fmla="*/ 1691239 h 1915461"/>
                <a:gd name="connsiteX47" fmla="*/ 2069423 w 2075589"/>
                <a:gd name="connsiteY47" fmla="*/ 1670970 h 1915461"/>
                <a:gd name="connsiteX48" fmla="*/ 2070842 w 2075589"/>
                <a:gd name="connsiteY48" fmla="*/ 1634890 h 1915461"/>
                <a:gd name="connsiteX49" fmla="*/ 1411883 w 2075589"/>
                <a:gd name="connsiteY49" fmla="*/ 1381320 h 1915461"/>
                <a:gd name="connsiteX50" fmla="*/ 1413099 w 2075589"/>
                <a:gd name="connsiteY50" fmla="*/ 1380914 h 1915461"/>
                <a:gd name="connsiteX51" fmla="*/ 1413302 w 2075589"/>
                <a:gd name="connsiteY51" fmla="*/ 1381117 h 1915461"/>
                <a:gd name="connsiteX52" fmla="*/ 1411883 w 2075589"/>
                <a:gd name="connsiteY52" fmla="*/ 1381320 h 191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075589" h="1915461">
                  <a:moveTo>
                    <a:pt x="2070842" y="1634890"/>
                  </a:moveTo>
                  <a:cubicBezTo>
                    <a:pt x="2064964" y="1627391"/>
                    <a:pt x="2064964" y="1627391"/>
                    <a:pt x="2053208" y="1620702"/>
                  </a:cubicBezTo>
                  <a:cubicBezTo>
                    <a:pt x="2046924" y="1617053"/>
                    <a:pt x="2032330" y="1618270"/>
                    <a:pt x="2026655" y="1620499"/>
                  </a:cubicBezTo>
                  <a:cubicBezTo>
                    <a:pt x="1952671" y="1647255"/>
                    <a:pt x="1887809" y="1670159"/>
                    <a:pt x="1813826" y="1697118"/>
                  </a:cubicBezTo>
                  <a:cubicBezTo>
                    <a:pt x="1799029" y="1702590"/>
                    <a:pt x="1784638" y="1705023"/>
                    <a:pt x="1768828" y="1704415"/>
                  </a:cubicBezTo>
                  <a:cubicBezTo>
                    <a:pt x="1721600" y="1702388"/>
                    <a:pt x="1674169" y="1701171"/>
                    <a:pt x="1626942" y="1699550"/>
                  </a:cubicBezTo>
                  <a:cubicBezTo>
                    <a:pt x="1608902" y="1698942"/>
                    <a:pt x="1504717" y="1518949"/>
                    <a:pt x="1472691" y="1465641"/>
                  </a:cubicBezTo>
                  <a:cubicBezTo>
                    <a:pt x="1416748" y="1372401"/>
                    <a:pt x="1362831" y="1277946"/>
                    <a:pt x="1310739" y="1182477"/>
                  </a:cubicBezTo>
                  <a:cubicBezTo>
                    <a:pt x="1227837" y="1030659"/>
                    <a:pt x="991090" y="620203"/>
                    <a:pt x="960078" y="564462"/>
                  </a:cubicBezTo>
                  <a:cubicBezTo>
                    <a:pt x="946700" y="540138"/>
                    <a:pt x="921363" y="523923"/>
                    <a:pt x="900688" y="506086"/>
                  </a:cubicBezTo>
                  <a:cubicBezTo>
                    <a:pt x="873527" y="482776"/>
                    <a:pt x="623200" y="263866"/>
                    <a:pt x="581647" y="236300"/>
                  </a:cubicBezTo>
                  <a:cubicBezTo>
                    <a:pt x="464287" y="158871"/>
                    <a:pt x="347535" y="80428"/>
                    <a:pt x="230378" y="2390"/>
                  </a:cubicBezTo>
                  <a:cubicBezTo>
                    <a:pt x="226324" y="-245"/>
                    <a:pt x="223892" y="-1461"/>
                    <a:pt x="219635" y="2796"/>
                  </a:cubicBezTo>
                  <a:cubicBezTo>
                    <a:pt x="163084" y="60969"/>
                    <a:pt x="106127" y="118940"/>
                    <a:pt x="49372" y="176708"/>
                  </a:cubicBezTo>
                  <a:cubicBezTo>
                    <a:pt x="46940" y="179343"/>
                    <a:pt x="44913" y="181978"/>
                    <a:pt x="44102" y="185626"/>
                  </a:cubicBezTo>
                  <a:cubicBezTo>
                    <a:pt x="29711" y="241164"/>
                    <a:pt x="15320" y="296500"/>
                    <a:pt x="523" y="352038"/>
                  </a:cubicBezTo>
                  <a:cubicBezTo>
                    <a:pt x="-896" y="357714"/>
                    <a:pt x="523" y="360551"/>
                    <a:pt x="5388" y="363389"/>
                  </a:cubicBezTo>
                  <a:cubicBezTo>
                    <a:pt x="83830" y="411630"/>
                    <a:pt x="162070" y="459872"/>
                    <a:pt x="240513" y="508113"/>
                  </a:cubicBezTo>
                  <a:cubicBezTo>
                    <a:pt x="242337" y="509329"/>
                    <a:pt x="243959" y="511559"/>
                    <a:pt x="246796" y="510748"/>
                  </a:cubicBezTo>
                  <a:cubicBezTo>
                    <a:pt x="246188" y="508315"/>
                    <a:pt x="244161" y="507302"/>
                    <a:pt x="242540" y="506086"/>
                  </a:cubicBezTo>
                  <a:cubicBezTo>
                    <a:pt x="193691" y="463317"/>
                    <a:pt x="144841" y="420752"/>
                    <a:pt x="95992" y="378186"/>
                  </a:cubicBezTo>
                  <a:cubicBezTo>
                    <a:pt x="92546" y="375145"/>
                    <a:pt x="88898" y="372916"/>
                    <a:pt x="89911" y="367038"/>
                  </a:cubicBezTo>
                  <a:cubicBezTo>
                    <a:pt x="98627" y="318999"/>
                    <a:pt x="107140" y="270960"/>
                    <a:pt x="115248" y="222922"/>
                  </a:cubicBezTo>
                  <a:cubicBezTo>
                    <a:pt x="116059" y="218665"/>
                    <a:pt x="117478" y="216436"/>
                    <a:pt x="121126" y="214206"/>
                  </a:cubicBezTo>
                  <a:cubicBezTo>
                    <a:pt x="163084" y="188261"/>
                    <a:pt x="205041" y="162114"/>
                    <a:pt x="246999" y="135966"/>
                  </a:cubicBezTo>
                  <a:cubicBezTo>
                    <a:pt x="250242" y="133939"/>
                    <a:pt x="252877" y="133331"/>
                    <a:pt x="256728" y="134750"/>
                  </a:cubicBezTo>
                  <a:cubicBezTo>
                    <a:pt x="311051" y="155627"/>
                    <a:pt x="365373" y="176302"/>
                    <a:pt x="419695" y="196977"/>
                  </a:cubicBezTo>
                  <a:cubicBezTo>
                    <a:pt x="423951" y="198599"/>
                    <a:pt x="426789" y="201031"/>
                    <a:pt x="429019" y="205085"/>
                  </a:cubicBezTo>
                  <a:cubicBezTo>
                    <a:pt x="444018" y="233665"/>
                    <a:pt x="645901" y="596082"/>
                    <a:pt x="646915" y="618581"/>
                  </a:cubicBezTo>
                  <a:cubicBezTo>
                    <a:pt x="651982" y="715064"/>
                    <a:pt x="633132" y="1260514"/>
                    <a:pt x="631916" y="1304296"/>
                  </a:cubicBezTo>
                  <a:cubicBezTo>
                    <a:pt x="631307" y="1325579"/>
                    <a:pt x="630699" y="1346862"/>
                    <a:pt x="630091" y="1368145"/>
                  </a:cubicBezTo>
                  <a:cubicBezTo>
                    <a:pt x="628672" y="1424494"/>
                    <a:pt x="616916" y="1474559"/>
                    <a:pt x="603741" y="1529489"/>
                  </a:cubicBezTo>
                  <a:cubicBezTo>
                    <a:pt x="592187" y="1577528"/>
                    <a:pt x="535636" y="1608743"/>
                    <a:pt x="498340" y="1635296"/>
                  </a:cubicBezTo>
                  <a:cubicBezTo>
                    <a:pt x="471584" y="1654349"/>
                    <a:pt x="249431" y="1741508"/>
                    <a:pt x="173016" y="1773533"/>
                  </a:cubicBezTo>
                  <a:cubicBezTo>
                    <a:pt x="163692" y="1777385"/>
                    <a:pt x="131869" y="1777182"/>
                    <a:pt x="132477" y="1789546"/>
                  </a:cubicBezTo>
                  <a:cubicBezTo>
                    <a:pt x="140382" y="1789343"/>
                    <a:pt x="147476" y="1784276"/>
                    <a:pt x="155584" y="1783060"/>
                  </a:cubicBezTo>
                  <a:cubicBezTo>
                    <a:pt x="167948" y="1781438"/>
                    <a:pt x="180718" y="1786100"/>
                    <a:pt x="192677" y="1788735"/>
                  </a:cubicBezTo>
                  <a:cubicBezTo>
                    <a:pt x="211933" y="1792992"/>
                    <a:pt x="229567" y="1783465"/>
                    <a:pt x="248418" y="1777587"/>
                  </a:cubicBezTo>
                  <a:cubicBezTo>
                    <a:pt x="290781" y="1764007"/>
                    <a:pt x="430640" y="1719819"/>
                    <a:pt x="458004" y="1710901"/>
                  </a:cubicBezTo>
                  <a:cubicBezTo>
                    <a:pt x="493881" y="1699144"/>
                    <a:pt x="536649" y="1747791"/>
                    <a:pt x="562797" y="1767047"/>
                  </a:cubicBezTo>
                  <a:cubicBezTo>
                    <a:pt x="602525" y="1796235"/>
                    <a:pt x="642253" y="1825423"/>
                    <a:pt x="681778" y="1854408"/>
                  </a:cubicBezTo>
                  <a:cubicBezTo>
                    <a:pt x="684616" y="1856435"/>
                    <a:pt x="687251" y="1858665"/>
                    <a:pt x="691102" y="1858665"/>
                  </a:cubicBezTo>
                  <a:cubicBezTo>
                    <a:pt x="700223" y="1859070"/>
                    <a:pt x="869879" y="1867786"/>
                    <a:pt x="882851" y="1870624"/>
                  </a:cubicBezTo>
                  <a:cubicBezTo>
                    <a:pt x="916498" y="1878326"/>
                    <a:pt x="1053722" y="1910757"/>
                    <a:pt x="1090207" y="1912379"/>
                  </a:cubicBezTo>
                  <a:cubicBezTo>
                    <a:pt x="1145948" y="1914811"/>
                    <a:pt x="1372763" y="1926770"/>
                    <a:pt x="1452422" y="1893528"/>
                  </a:cubicBezTo>
                  <a:cubicBezTo>
                    <a:pt x="1571606" y="1843868"/>
                    <a:pt x="1789502" y="1742926"/>
                    <a:pt x="1816663" y="1734819"/>
                  </a:cubicBezTo>
                  <a:cubicBezTo>
                    <a:pt x="1886390" y="1713941"/>
                    <a:pt x="1959157" y="1705833"/>
                    <a:pt x="2030506" y="1691239"/>
                  </a:cubicBezTo>
                  <a:cubicBezTo>
                    <a:pt x="2042667" y="1688807"/>
                    <a:pt x="2060099" y="1681510"/>
                    <a:pt x="2069423" y="1670970"/>
                  </a:cubicBezTo>
                  <a:cubicBezTo>
                    <a:pt x="2079558" y="1659214"/>
                    <a:pt x="2080571" y="1647255"/>
                    <a:pt x="2070842" y="1634890"/>
                  </a:cubicBezTo>
                  <a:close/>
                  <a:moveTo>
                    <a:pt x="1411883" y="1381320"/>
                  </a:moveTo>
                  <a:cubicBezTo>
                    <a:pt x="1412288" y="1381117"/>
                    <a:pt x="1412694" y="1381117"/>
                    <a:pt x="1413099" y="1380914"/>
                  </a:cubicBezTo>
                  <a:cubicBezTo>
                    <a:pt x="1413099" y="1380914"/>
                    <a:pt x="1413302" y="1381117"/>
                    <a:pt x="1413302" y="1381117"/>
                  </a:cubicBezTo>
                  <a:cubicBezTo>
                    <a:pt x="1412896" y="1381117"/>
                    <a:pt x="1412491" y="1381117"/>
                    <a:pt x="1411883" y="1381320"/>
                  </a:cubicBezTo>
                  <a:close/>
                </a:path>
              </a:pathLst>
            </a:custGeom>
            <a:solidFill>
              <a:schemeClr val="accent4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BAC6B57-B5B1-4AAC-AC20-8E454E8AB369}"/>
                </a:ext>
              </a:extLst>
            </p:cNvPr>
            <p:cNvSpPr/>
            <p:nvPr/>
          </p:nvSpPr>
          <p:spPr>
            <a:xfrm>
              <a:off x="3119117" y="2870118"/>
              <a:ext cx="1147622" cy="546997"/>
            </a:xfrm>
            <a:custGeom>
              <a:avLst/>
              <a:gdLst>
                <a:gd name="connsiteX0" fmla="*/ 380052 w 433765"/>
                <a:gd name="connsiteY0" fmla="*/ 0 h 206748"/>
                <a:gd name="connsiteX1" fmla="*/ 2838 w 433765"/>
                <a:gd name="connsiteY1" fmla="*/ 74186 h 206748"/>
                <a:gd name="connsiteX2" fmla="*/ 0 w 433765"/>
                <a:gd name="connsiteY2" fmla="*/ 207559 h 206748"/>
                <a:gd name="connsiteX3" fmla="*/ 435793 w 433765"/>
                <a:gd name="connsiteY3" fmla="*/ 97293 h 206748"/>
                <a:gd name="connsiteX4" fmla="*/ 380052 w 433765"/>
                <a:gd name="connsiteY4" fmla="*/ 0 h 206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765" h="206748">
                  <a:moveTo>
                    <a:pt x="380052" y="0"/>
                  </a:moveTo>
                  <a:lnTo>
                    <a:pt x="2838" y="74186"/>
                  </a:lnTo>
                  <a:cubicBezTo>
                    <a:pt x="2230" y="114320"/>
                    <a:pt x="1216" y="160128"/>
                    <a:pt x="0" y="207559"/>
                  </a:cubicBezTo>
                  <a:lnTo>
                    <a:pt x="435793" y="97293"/>
                  </a:lnTo>
                  <a:cubicBezTo>
                    <a:pt x="415523" y="62227"/>
                    <a:pt x="396673" y="29188"/>
                    <a:pt x="380052" y="0"/>
                  </a:cubicBezTo>
                  <a:close/>
                </a:path>
              </a:pathLst>
            </a:custGeom>
            <a:solidFill>
              <a:schemeClr val="accent4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E8C32285-FE78-4429-BA24-9CBCAC95AFFD}"/>
                </a:ext>
              </a:extLst>
            </p:cNvPr>
            <p:cNvSpPr/>
            <p:nvPr/>
          </p:nvSpPr>
          <p:spPr>
            <a:xfrm>
              <a:off x="3108394" y="3127531"/>
              <a:ext cx="1372855" cy="664977"/>
            </a:xfrm>
            <a:custGeom>
              <a:avLst/>
              <a:gdLst>
                <a:gd name="connsiteX0" fmla="*/ 439644 w 518897"/>
                <a:gd name="connsiteY0" fmla="*/ 0 h 251340"/>
                <a:gd name="connsiteX1" fmla="*/ 3851 w 518897"/>
                <a:gd name="connsiteY1" fmla="*/ 110266 h 251340"/>
                <a:gd name="connsiteX2" fmla="*/ 0 w 518897"/>
                <a:gd name="connsiteY2" fmla="*/ 251949 h 251340"/>
                <a:gd name="connsiteX3" fmla="*/ 520316 w 518897"/>
                <a:gd name="connsiteY3" fmla="*/ 141278 h 251340"/>
                <a:gd name="connsiteX4" fmla="*/ 439644 w 518897"/>
                <a:gd name="connsiteY4" fmla="*/ 0 h 25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897" h="251340">
                  <a:moveTo>
                    <a:pt x="439644" y="0"/>
                  </a:moveTo>
                  <a:lnTo>
                    <a:pt x="3851" y="110266"/>
                  </a:lnTo>
                  <a:cubicBezTo>
                    <a:pt x="2635" y="156885"/>
                    <a:pt x="1419" y="205329"/>
                    <a:pt x="0" y="251949"/>
                  </a:cubicBezTo>
                  <a:lnTo>
                    <a:pt x="520316" y="141278"/>
                  </a:lnTo>
                  <a:cubicBezTo>
                    <a:pt x="493155" y="93442"/>
                    <a:pt x="465589" y="45201"/>
                    <a:pt x="439644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45FC445-CF13-4356-B5D2-3E3D50FC6386}"/>
                </a:ext>
              </a:extLst>
            </p:cNvPr>
            <p:cNvSpPr/>
            <p:nvPr/>
          </p:nvSpPr>
          <p:spPr>
            <a:xfrm>
              <a:off x="3096060" y="3501847"/>
              <a:ext cx="1619542" cy="723966"/>
            </a:xfrm>
            <a:custGeom>
              <a:avLst/>
              <a:gdLst>
                <a:gd name="connsiteX0" fmla="*/ 525181 w 612136"/>
                <a:gd name="connsiteY0" fmla="*/ 0 h 273637"/>
                <a:gd name="connsiteX1" fmla="*/ 4865 w 612136"/>
                <a:gd name="connsiteY1" fmla="*/ 110671 h 273637"/>
                <a:gd name="connsiteX2" fmla="*/ 0 w 612136"/>
                <a:gd name="connsiteY2" fmla="*/ 273840 h 273637"/>
                <a:gd name="connsiteX3" fmla="*/ 613961 w 612136"/>
                <a:gd name="connsiteY3" fmla="*/ 156480 h 273637"/>
                <a:gd name="connsiteX4" fmla="*/ 525181 w 612136"/>
                <a:gd name="connsiteY4" fmla="*/ 0 h 27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2136" h="273637">
                  <a:moveTo>
                    <a:pt x="525181" y="0"/>
                  </a:moveTo>
                  <a:lnTo>
                    <a:pt x="4865" y="110671"/>
                  </a:lnTo>
                  <a:cubicBezTo>
                    <a:pt x="3243" y="170263"/>
                    <a:pt x="1419" y="227018"/>
                    <a:pt x="0" y="273840"/>
                  </a:cubicBezTo>
                  <a:lnTo>
                    <a:pt x="613961" y="156480"/>
                  </a:lnTo>
                  <a:cubicBezTo>
                    <a:pt x="587003" y="108644"/>
                    <a:pt x="556193" y="54525"/>
                    <a:pt x="525181" y="0"/>
                  </a:cubicBezTo>
                  <a:close/>
                </a:path>
              </a:pathLst>
            </a:custGeom>
            <a:solidFill>
              <a:schemeClr val="accent4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2EC44739-8A20-45C6-AEBB-DBC0F3CDCCA9}"/>
                </a:ext>
              </a:extLst>
            </p:cNvPr>
            <p:cNvSpPr/>
            <p:nvPr/>
          </p:nvSpPr>
          <p:spPr>
            <a:xfrm>
              <a:off x="3076217" y="3915849"/>
              <a:ext cx="2048558" cy="933113"/>
            </a:xfrm>
            <a:custGeom>
              <a:avLst/>
              <a:gdLst>
                <a:gd name="connsiteX0" fmla="*/ 461940 w 774292"/>
                <a:gd name="connsiteY0" fmla="*/ 353499 h 352688"/>
                <a:gd name="connsiteX1" fmla="*/ 775305 w 774292"/>
                <a:gd name="connsiteY1" fmla="*/ 275259 h 352688"/>
                <a:gd name="connsiteX2" fmla="*/ 682674 w 774292"/>
                <a:gd name="connsiteY2" fmla="*/ 110266 h 352688"/>
                <a:gd name="connsiteX3" fmla="*/ 621258 w 774292"/>
                <a:gd name="connsiteY3" fmla="*/ 0 h 352688"/>
                <a:gd name="connsiteX4" fmla="*/ 7297 w 774292"/>
                <a:gd name="connsiteY4" fmla="*/ 117360 h 352688"/>
                <a:gd name="connsiteX5" fmla="*/ 3648 w 774292"/>
                <a:gd name="connsiteY5" fmla="*/ 232085 h 352688"/>
                <a:gd name="connsiteX6" fmla="*/ 1824 w 774292"/>
                <a:gd name="connsiteY6" fmla="*/ 295934 h 352688"/>
                <a:gd name="connsiteX7" fmla="*/ 0 w 774292"/>
                <a:gd name="connsiteY7" fmla="*/ 325730 h 352688"/>
                <a:gd name="connsiteX8" fmla="*/ 207153 w 774292"/>
                <a:gd name="connsiteY8" fmla="*/ 288231 h 352688"/>
                <a:gd name="connsiteX9" fmla="*/ 461940 w 774292"/>
                <a:gd name="connsiteY9" fmla="*/ 353499 h 352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4292" h="352688">
                  <a:moveTo>
                    <a:pt x="461940" y="353499"/>
                  </a:moveTo>
                  <a:lnTo>
                    <a:pt x="775305" y="275259"/>
                  </a:lnTo>
                  <a:cubicBezTo>
                    <a:pt x="743888" y="220531"/>
                    <a:pt x="712876" y="165601"/>
                    <a:pt x="682674" y="110266"/>
                  </a:cubicBezTo>
                  <a:cubicBezTo>
                    <a:pt x="666864" y="81483"/>
                    <a:pt x="645581" y="43174"/>
                    <a:pt x="621258" y="0"/>
                  </a:cubicBezTo>
                  <a:lnTo>
                    <a:pt x="7297" y="117360"/>
                  </a:lnTo>
                  <a:cubicBezTo>
                    <a:pt x="5473" y="177560"/>
                    <a:pt x="3851" y="220937"/>
                    <a:pt x="3648" y="232085"/>
                  </a:cubicBezTo>
                  <a:cubicBezTo>
                    <a:pt x="3040" y="253368"/>
                    <a:pt x="2432" y="274651"/>
                    <a:pt x="1824" y="295934"/>
                  </a:cubicBezTo>
                  <a:cubicBezTo>
                    <a:pt x="1622" y="306068"/>
                    <a:pt x="1013" y="316000"/>
                    <a:pt x="0" y="325730"/>
                  </a:cubicBezTo>
                  <a:lnTo>
                    <a:pt x="207153" y="288231"/>
                  </a:lnTo>
                  <a:lnTo>
                    <a:pt x="461940" y="353499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FA3844-F371-4F4C-9730-D2924E6CB445}"/>
                </a:ext>
              </a:extLst>
            </p:cNvPr>
            <p:cNvSpPr/>
            <p:nvPr/>
          </p:nvSpPr>
          <p:spPr>
            <a:xfrm>
              <a:off x="1758039" y="5374766"/>
              <a:ext cx="5142846" cy="788321"/>
            </a:xfrm>
            <a:custGeom>
              <a:avLst/>
              <a:gdLst>
                <a:gd name="connsiteX0" fmla="*/ 1938779 w 1943837"/>
                <a:gd name="connsiteY0" fmla="*/ 16510 h 297960"/>
                <a:gd name="connsiteX1" fmla="*/ 1921145 w 1943837"/>
                <a:gd name="connsiteY1" fmla="*/ 2322 h 297960"/>
                <a:gd name="connsiteX2" fmla="*/ 1894592 w 1943837"/>
                <a:gd name="connsiteY2" fmla="*/ 2119 h 297960"/>
                <a:gd name="connsiteX3" fmla="*/ 1681763 w 1943837"/>
                <a:gd name="connsiteY3" fmla="*/ 78738 h 297960"/>
                <a:gd name="connsiteX4" fmla="*/ 1636765 w 1943837"/>
                <a:gd name="connsiteY4" fmla="*/ 86034 h 297960"/>
                <a:gd name="connsiteX5" fmla="*/ 1195702 w 1943837"/>
                <a:gd name="connsiteY5" fmla="*/ 79548 h 297960"/>
                <a:gd name="connsiteX6" fmla="*/ 1154758 w 1943837"/>
                <a:gd name="connsiteY6" fmla="*/ 197314 h 297960"/>
                <a:gd name="connsiteX7" fmla="*/ 1116854 w 1943837"/>
                <a:gd name="connsiteY7" fmla="*/ 232177 h 297960"/>
                <a:gd name="connsiteX8" fmla="*/ 1087869 w 1943837"/>
                <a:gd name="connsiteY8" fmla="*/ 235826 h 297960"/>
                <a:gd name="connsiteX9" fmla="*/ 807745 w 1943837"/>
                <a:gd name="connsiteY9" fmla="*/ 59684 h 297960"/>
                <a:gd name="connsiteX10" fmla="*/ 559445 w 1943837"/>
                <a:gd name="connsiteY10" fmla="*/ 154140 h 297960"/>
                <a:gd name="connsiteX11" fmla="*/ 342765 w 1943837"/>
                <a:gd name="connsiteY11" fmla="*/ 29077 h 297960"/>
                <a:gd name="connsiteX12" fmla="*/ 40547 w 1943837"/>
                <a:gd name="connsiteY12" fmla="*/ 155153 h 297960"/>
                <a:gd name="connsiteX13" fmla="*/ 9 w 1943837"/>
                <a:gd name="connsiteY13" fmla="*/ 171166 h 297960"/>
                <a:gd name="connsiteX14" fmla="*/ 23116 w 1943837"/>
                <a:gd name="connsiteY14" fmla="*/ 164680 h 297960"/>
                <a:gd name="connsiteX15" fmla="*/ 60209 w 1943837"/>
                <a:gd name="connsiteY15" fmla="*/ 170355 h 297960"/>
                <a:gd name="connsiteX16" fmla="*/ 115950 w 1943837"/>
                <a:gd name="connsiteY16" fmla="*/ 159207 h 297960"/>
                <a:gd name="connsiteX17" fmla="*/ 325536 w 1943837"/>
                <a:gd name="connsiteY17" fmla="*/ 92521 h 297960"/>
                <a:gd name="connsiteX18" fmla="*/ 430329 w 1943837"/>
                <a:gd name="connsiteY18" fmla="*/ 148667 h 297960"/>
                <a:gd name="connsiteX19" fmla="*/ 549310 w 1943837"/>
                <a:gd name="connsiteY19" fmla="*/ 236028 h 297960"/>
                <a:gd name="connsiteX20" fmla="*/ 558634 w 1943837"/>
                <a:gd name="connsiteY20" fmla="*/ 240285 h 297960"/>
                <a:gd name="connsiteX21" fmla="*/ 750383 w 1943837"/>
                <a:gd name="connsiteY21" fmla="*/ 252244 h 297960"/>
                <a:gd name="connsiteX22" fmla="*/ 957739 w 1943837"/>
                <a:gd name="connsiteY22" fmla="*/ 293999 h 297960"/>
                <a:gd name="connsiteX23" fmla="*/ 1319954 w 1943837"/>
                <a:gd name="connsiteY23" fmla="*/ 275148 h 297960"/>
                <a:gd name="connsiteX24" fmla="*/ 1684195 w 1943837"/>
                <a:gd name="connsiteY24" fmla="*/ 116439 h 297960"/>
                <a:gd name="connsiteX25" fmla="*/ 1898038 w 1943837"/>
                <a:gd name="connsiteY25" fmla="*/ 72859 h 297960"/>
                <a:gd name="connsiteX26" fmla="*/ 1936955 w 1943837"/>
                <a:gd name="connsiteY26" fmla="*/ 52590 h 297960"/>
                <a:gd name="connsiteX27" fmla="*/ 1938779 w 1943837"/>
                <a:gd name="connsiteY27" fmla="*/ 16510 h 297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943837" h="297960">
                  <a:moveTo>
                    <a:pt x="1938779" y="16510"/>
                  </a:moveTo>
                  <a:cubicBezTo>
                    <a:pt x="1932901" y="9011"/>
                    <a:pt x="1932901" y="9011"/>
                    <a:pt x="1921145" y="2322"/>
                  </a:cubicBezTo>
                  <a:cubicBezTo>
                    <a:pt x="1914861" y="-1327"/>
                    <a:pt x="1900267" y="-111"/>
                    <a:pt x="1894592" y="2119"/>
                  </a:cubicBezTo>
                  <a:cubicBezTo>
                    <a:pt x="1820608" y="28875"/>
                    <a:pt x="1755746" y="51779"/>
                    <a:pt x="1681763" y="78738"/>
                  </a:cubicBezTo>
                  <a:cubicBezTo>
                    <a:pt x="1666966" y="84210"/>
                    <a:pt x="1652575" y="86643"/>
                    <a:pt x="1636765" y="86034"/>
                  </a:cubicBezTo>
                  <a:cubicBezTo>
                    <a:pt x="1589537" y="84008"/>
                    <a:pt x="1195702" y="79548"/>
                    <a:pt x="1195702" y="79548"/>
                  </a:cubicBezTo>
                  <a:lnTo>
                    <a:pt x="1154758" y="197314"/>
                  </a:lnTo>
                  <a:lnTo>
                    <a:pt x="1116854" y="232177"/>
                  </a:lnTo>
                  <a:lnTo>
                    <a:pt x="1087869" y="235826"/>
                  </a:lnTo>
                  <a:lnTo>
                    <a:pt x="807745" y="59684"/>
                  </a:lnTo>
                  <a:lnTo>
                    <a:pt x="559445" y="154140"/>
                  </a:lnTo>
                  <a:lnTo>
                    <a:pt x="342765" y="29077"/>
                  </a:lnTo>
                  <a:cubicBezTo>
                    <a:pt x="277497" y="60090"/>
                    <a:pt x="105815" y="127790"/>
                    <a:pt x="40547" y="155153"/>
                  </a:cubicBezTo>
                  <a:cubicBezTo>
                    <a:pt x="31224" y="159004"/>
                    <a:pt x="-599" y="158802"/>
                    <a:pt x="9" y="171166"/>
                  </a:cubicBezTo>
                  <a:cubicBezTo>
                    <a:pt x="7914" y="170963"/>
                    <a:pt x="15008" y="165896"/>
                    <a:pt x="23116" y="164680"/>
                  </a:cubicBezTo>
                  <a:cubicBezTo>
                    <a:pt x="35480" y="163058"/>
                    <a:pt x="48250" y="167720"/>
                    <a:pt x="60209" y="170355"/>
                  </a:cubicBezTo>
                  <a:cubicBezTo>
                    <a:pt x="79465" y="174612"/>
                    <a:pt x="97099" y="165085"/>
                    <a:pt x="115950" y="159207"/>
                  </a:cubicBezTo>
                  <a:cubicBezTo>
                    <a:pt x="158313" y="145627"/>
                    <a:pt x="298172" y="101439"/>
                    <a:pt x="325536" y="92521"/>
                  </a:cubicBezTo>
                  <a:cubicBezTo>
                    <a:pt x="361412" y="80764"/>
                    <a:pt x="404181" y="129411"/>
                    <a:pt x="430329" y="148667"/>
                  </a:cubicBezTo>
                  <a:cubicBezTo>
                    <a:pt x="470057" y="177855"/>
                    <a:pt x="509785" y="207043"/>
                    <a:pt x="549310" y="236028"/>
                  </a:cubicBezTo>
                  <a:cubicBezTo>
                    <a:pt x="552148" y="238055"/>
                    <a:pt x="554783" y="240285"/>
                    <a:pt x="558634" y="240285"/>
                  </a:cubicBezTo>
                  <a:cubicBezTo>
                    <a:pt x="567755" y="240690"/>
                    <a:pt x="737410" y="249406"/>
                    <a:pt x="750383" y="252244"/>
                  </a:cubicBezTo>
                  <a:cubicBezTo>
                    <a:pt x="784030" y="259946"/>
                    <a:pt x="921254" y="292377"/>
                    <a:pt x="957739" y="293999"/>
                  </a:cubicBezTo>
                  <a:cubicBezTo>
                    <a:pt x="1013480" y="296431"/>
                    <a:pt x="1240295" y="308390"/>
                    <a:pt x="1319954" y="275148"/>
                  </a:cubicBezTo>
                  <a:cubicBezTo>
                    <a:pt x="1439138" y="225488"/>
                    <a:pt x="1657034" y="124546"/>
                    <a:pt x="1684195" y="116439"/>
                  </a:cubicBezTo>
                  <a:cubicBezTo>
                    <a:pt x="1753922" y="95561"/>
                    <a:pt x="1826689" y="87453"/>
                    <a:pt x="1898038" y="72859"/>
                  </a:cubicBezTo>
                  <a:cubicBezTo>
                    <a:pt x="1910199" y="70427"/>
                    <a:pt x="1927631" y="63130"/>
                    <a:pt x="1936955" y="52590"/>
                  </a:cubicBezTo>
                  <a:cubicBezTo>
                    <a:pt x="1947495" y="41036"/>
                    <a:pt x="1948508" y="29077"/>
                    <a:pt x="1938779" y="16510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D62A89D8-6394-4E3A-B874-FF2C8824D209}"/>
                </a:ext>
              </a:extLst>
            </p:cNvPr>
            <p:cNvSpPr/>
            <p:nvPr/>
          </p:nvSpPr>
          <p:spPr>
            <a:xfrm>
              <a:off x="3017228" y="4724010"/>
              <a:ext cx="2311330" cy="504097"/>
            </a:xfrm>
            <a:custGeom>
              <a:avLst/>
              <a:gdLst>
                <a:gd name="connsiteX0" fmla="*/ 814223 w 873612"/>
                <a:gd name="connsiteY0" fmla="*/ 0 h 190532"/>
                <a:gd name="connsiteX1" fmla="*/ 22296 w 873612"/>
                <a:gd name="connsiteY1" fmla="*/ 45606 h 190532"/>
                <a:gd name="connsiteX2" fmla="*/ 0 w 873612"/>
                <a:gd name="connsiteY2" fmla="*/ 156480 h 190532"/>
                <a:gd name="connsiteX3" fmla="*/ 874626 w 873612"/>
                <a:gd name="connsiteY3" fmla="*/ 102158 h 190532"/>
                <a:gd name="connsiteX4" fmla="*/ 814223 w 873612"/>
                <a:gd name="connsiteY4" fmla="*/ 0 h 19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3612" h="190532">
                  <a:moveTo>
                    <a:pt x="814223" y="0"/>
                  </a:moveTo>
                  <a:cubicBezTo>
                    <a:pt x="626123" y="58173"/>
                    <a:pt x="268773" y="93239"/>
                    <a:pt x="22296" y="45606"/>
                  </a:cubicBezTo>
                  <a:cubicBezTo>
                    <a:pt x="18242" y="70538"/>
                    <a:pt x="4257" y="132562"/>
                    <a:pt x="0" y="156480"/>
                  </a:cubicBezTo>
                  <a:cubicBezTo>
                    <a:pt x="171479" y="204721"/>
                    <a:pt x="616596" y="216883"/>
                    <a:pt x="874626" y="102158"/>
                  </a:cubicBezTo>
                  <a:cubicBezTo>
                    <a:pt x="860234" y="78037"/>
                    <a:pt x="828614" y="24931"/>
                    <a:pt x="814223" y="0"/>
                  </a:cubicBezTo>
                  <a:close/>
                </a:path>
              </a:pathLst>
            </a:custGeom>
            <a:solidFill>
              <a:schemeClr val="accent6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A53148F-364F-4707-AFAD-0560C929E820}"/>
                </a:ext>
              </a:extLst>
            </p:cNvPr>
            <p:cNvSpPr/>
            <p:nvPr/>
          </p:nvSpPr>
          <p:spPr>
            <a:xfrm>
              <a:off x="3847216" y="4801611"/>
              <a:ext cx="536271" cy="520182"/>
            </a:xfrm>
            <a:custGeom>
              <a:avLst/>
              <a:gdLst>
                <a:gd name="connsiteX0" fmla="*/ 204579 w 202694"/>
                <a:gd name="connsiteY0" fmla="*/ 168499 h 196613"/>
                <a:gd name="connsiteX1" fmla="*/ 194444 w 202694"/>
                <a:gd name="connsiteY1" fmla="*/ 16478 h 196613"/>
                <a:gd name="connsiteX2" fmla="*/ 175593 w 202694"/>
                <a:gd name="connsiteY2" fmla="*/ 60 h 196613"/>
                <a:gd name="connsiteX3" fmla="*/ 16478 w 202694"/>
                <a:gd name="connsiteY3" fmla="*/ 10600 h 196613"/>
                <a:gd name="connsiteX4" fmla="*/ 60 w 202694"/>
                <a:gd name="connsiteY4" fmla="*/ 29451 h 196613"/>
                <a:gd name="connsiteX5" fmla="*/ 10195 w 202694"/>
                <a:gd name="connsiteY5" fmla="*/ 181471 h 196613"/>
                <a:gd name="connsiteX6" fmla="*/ 29045 w 202694"/>
                <a:gd name="connsiteY6" fmla="*/ 197890 h 196613"/>
                <a:gd name="connsiteX7" fmla="*/ 188160 w 202694"/>
                <a:gd name="connsiteY7" fmla="*/ 187350 h 196613"/>
                <a:gd name="connsiteX8" fmla="*/ 204579 w 202694"/>
                <a:gd name="connsiteY8" fmla="*/ 168499 h 196613"/>
                <a:gd name="connsiteX9" fmla="*/ 160189 w 202694"/>
                <a:gd name="connsiteY9" fmla="*/ 163634 h 196613"/>
                <a:gd name="connsiteX10" fmla="*/ 53774 w 202694"/>
                <a:gd name="connsiteY10" fmla="*/ 170729 h 196613"/>
                <a:gd name="connsiteX11" fmla="*/ 34923 w 202694"/>
                <a:gd name="connsiteY11" fmla="*/ 154310 h 196613"/>
                <a:gd name="connsiteX12" fmla="*/ 28235 w 202694"/>
                <a:gd name="connsiteY12" fmla="*/ 52963 h 196613"/>
                <a:gd name="connsiteX13" fmla="*/ 44653 w 202694"/>
                <a:gd name="connsiteY13" fmla="*/ 34113 h 196613"/>
                <a:gd name="connsiteX14" fmla="*/ 151067 w 202694"/>
                <a:gd name="connsiteY14" fmla="*/ 27018 h 196613"/>
                <a:gd name="connsiteX15" fmla="*/ 169918 w 202694"/>
                <a:gd name="connsiteY15" fmla="*/ 43437 h 196613"/>
                <a:gd name="connsiteX16" fmla="*/ 176607 w 202694"/>
                <a:gd name="connsiteY16" fmla="*/ 144784 h 196613"/>
                <a:gd name="connsiteX17" fmla="*/ 160189 w 202694"/>
                <a:gd name="connsiteY17" fmla="*/ 163634 h 19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2694" h="196613">
                  <a:moveTo>
                    <a:pt x="204579" y="168499"/>
                  </a:moveTo>
                  <a:lnTo>
                    <a:pt x="194444" y="16478"/>
                  </a:lnTo>
                  <a:cubicBezTo>
                    <a:pt x="193836" y="6749"/>
                    <a:pt x="185323" y="-751"/>
                    <a:pt x="175593" y="60"/>
                  </a:cubicBezTo>
                  <a:lnTo>
                    <a:pt x="16478" y="10600"/>
                  </a:lnTo>
                  <a:cubicBezTo>
                    <a:pt x="6749" y="11208"/>
                    <a:pt x="-751" y="19721"/>
                    <a:pt x="60" y="29451"/>
                  </a:cubicBezTo>
                  <a:lnTo>
                    <a:pt x="10195" y="181471"/>
                  </a:lnTo>
                  <a:cubicBezTo>
                    <a:pt x="10803" y="191201"/>
                    <a:pt x="19316" y="198700"/>
                    <a:pt x="29045" y="197890"/>
                  </a:cubicBezTo>
                  <a:lnTo>
                    <a:pt x="188160" y="187350"/>
                  </a:lnTo>
                  <a:cubicBezTo>
                    <a:pt x="197890" y="186742"/>
                    <a:pt x="205389" y="178228"/>
                    <a:pt x="204579" y="168499"/>
                  </a:cubicBezTo>
                  <a:close/>
                  <a:moveTo>
                    <a:pt x="160189" y="163634"/>
                  </a:moveTo>
                  <a:lnTo>
                    <a:pt x="53774" y="170729"/>
                  </a:lnTo>
                  <a:cubicBezTo>
                    <a:pt x="44045" y="171337"/>
                    <a:pt x="35532" y="164040"/>
                    <a:pt x="34923" y="154310"/>
                  </a:cubicBezTo>
                  <a:lnTo>
                    <a:pt x="28235" y="52963"/>
                  </a:lnTo>
                  <a:cubicBezTo>
                    <a:pt x="27626" y="43234"/>
                    <a:pt x="34923" y="34721"/>
                    <a:pt x="44653" y="34113"/>
                  </a:cubicBezTo>
                  <a:lnTo>
                    <a:pt x="151067" y="27018"/>
                  </a:lnTo>
                  <a:cubicBezTo>
                    <a:pt x="160797" y="26410"/>
                    <a:pt x="169310" y="33707"/>
                    <a:pt x="169918" y="43437"/>
                  </a:cubicBezTo>
                  <a:lnTo>
                    <a:pt x="176607" y="144784"/>
                  </a:lnTo>
                  <a:cubicBezTo>
                    <a:pt x="177418" y="154513"/>
                    <a:pt x="169918" y="163026"/>
                    <a:pt x="160189" y="163634"/>
                  </a:cubicBezTo>
                  <a:close/>
                </a:path>
              </a:pathLst>
            </a:custGeom>
            <a:solidFill>
              <a:schemeClr val="accent2"/>
            </a:solidFill>
            <a:ln w="20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21E7341-8B31-4158-9927-77AFA9162FFB}"/>
                </a:ext>
              </a:extLst>
            </p:cNvPr>
            <p:cNvSpPr/>
            <p:nvPr/>
          </p:nvSpPr>
          <p:spPr>
            <a:xfrm>
              <a:off x="1418826" y="1081798"/>
              <a:ext cx="2703479" cy="1975231"/>
            </a:xfrm>
            <a:custGeom>
              <a:avLst/>
              <a:gdLst>
                <a:gd name="connsiteX0" fmla="*/ 595505 w 2703479"/>
                <a:gd name="connsiteY0" fmla="*/ 23 h 1975231"/>
                <a:gd name="connsiteX1" fmla="*/ 609515 w 2703479"/>
                <a:gd name="connsiteY1" fmla="*/ 6323 h 1975231"/>
                <a:gd name="connsiteX2" fmla="*/ 1538874 w 2703479"/>
                <a:gd name="connsiteY2" fmla="*/ 625183 h 1975231"/>
                <a:gd name="connsiteX3" fmla="*/ 2382966 w 2703479"/>
                <a:gd name="connsiteY3" fmla="*/ 1338961 h 1975231"/>
                <a:gd name="connsiteX4" fmla="*/ 2540095 w 2703479"/>
                <a:gd name="connsiteY4" fmla="*/ 1493407 h 1975231"/>
                <a:gd name="connsiteX5" fmla="*/ 2688826 w 2703479"/>
                <a:gd name="connsiteY5" fmla="*/ 1754622 h 1975231"/>
                <a:gd name="connsiteX6" fmla="*/ 2703479 w 2703479"/>
                <a:gd name="connsiteY6" fmla="*/ 1780231 h 1975231"/>
                <a:gd name="connsiteX7" fmla="*/ 1711959 w 2703479"/>
                <a:gd name="connsiteY7" fmla="*/ 1975231 h 1975231"/>
                <a:gd name="connsiteX8" fmla="*/ 1713146 w 2703479"/>
                <a:gd name="connsiteY8" fmla="*/ 1888879 h 1975231"/>
                <a:gd name="connsiteX9" fmla="*/ 1711554 w 2703479"/>
                <a:gd name="connsiteY9" fmla="*/ 1636591 h 1975231"/>
                <a:gd name="connsiteX10" fmla="*/ 1135063 w 2703479"/>
                <a:gd name="connsiteY10" fmla="*/ 542597 h 1975231"/>
                <a:gd name="connsiteX11" fmla="*/ 1110394 w 2703479"/>
                <a:gd name="connsiteY11" fmla="*/ 521146 h 1975231"/>
                <a:gd name="connsiteX12" fmla="*/ 679230 w 2703479"/>
                <a:gd name="connsiteY12" fmla="*/ 356511 h 1975231"/>
                <a:gd name="connsiteX13" fmla="*/ 653490 w 2703479"/>
                <a:gd name="connsiteY13" fmla="*/ 359728 h 1975231"/>
                <a:gd name="connsiteX14" fmla="*/ 320465 w 2703479"/>
                <a:gd name="connsiteY14" fmla="*/ 566729 h 1975231"/>
                <a:gd name="connsiteX15" fmla="*/ 304914 w 2703479"/>
                <a:gd name="connsiteY15" fmla="*/ 589789 h 1975231"/>
                <a:gd name="connsiteX16" fmla="*/ 237879 w 2703479"/>
                <a:gd name="connsiteY16" fmla="*/ 971079 h 1975231"/>
                <a:gd name="connsiteX17" fmla="*/ 253968 w 2703479"/>
                <a:gd name="connsiteY17" fmla="*/ 1000574 h 1975231"/>
                <a:gd name="connsiteX18" fmla="*/ 641692 w 2703479"/>
                <a:gd name="connsiteY18" fmla="*/ 1338961 h 1975231"/>
                <a:gd name="connsiteX19" fmla="*/ 652953 w 2703479"/>
                <a:gd name="connsiteY19" fmla="*/ 1351295 h 1975231"/>
                <a:gd name="connsiteX20" fmla="*/ 636329 w 2703479"/>
                <a:gd name="connsiteY20" fmla="*/ 1344324 h 1975231"/>
                <a:gd name="connsiteX21" fmla="*/ 14255 w 2703479"/>
                <a:gd name="connsiteY21" fmla="*/ 961425 h 1975231"/>
                <a:gd name="connsiteX22" fmla="*/ 1384 w 2703479"/>
                <a:gd name="connsiteY22" fmla="*/ 931393 h 1975231"/>
                <a:gd name="connsiteX23" fmla="*/ 116681 w 2703479"/>
                <a:gd name="connsiteY23" fmla="*/ 491114 h 1975231"/>
                <a:gd name="connsiteX24" fmla="*/ 130624 w 2703479"/>
                <a:gd name="connsiteY24" fmla="*/ 467520 h 1975231"/>
                <a:gd name="connsiteX25" fmla="*/ 581092 w 2703479"/>
                <a:gd name="connsiteY25" fmla="*/ 7398 h 1975231"/>
                <a:gd name="connsiteX26" fmla="*/ 595505 w 2703479"/>
                <a:gd name="connsiteY26" fmla="*/ 23 h 197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703479" h="1975231">
                  <a:moveTo>
                    <a:pt x="595505" y="23"/>
                  </a:moveTo>
                  <a:cubicBezTo>
                    <a:pt x="599862" y="290"/>
                    <a:pt x="604152" y="2838"/>
                    <a:pt x="609515" y="6323"/>
                  </a:cubicBezTo>
                  <a:cubicBezTo>
                    <a:pt x="919479" y="212790"/>
                    <a:pt x="1228372" y="420328"/>
                    <a:pt x="1538874" y="625183"/>
                  </a:cubicBezTo>
                  <a:cubicBezTo>
                    <a:pt x="1648811" y="698115"/>
                    <a:pt x="2311105" y="1277289"/>
                    <a:pt x="2382966" y="1338961"/>
                  </a:cubicBezTo>
                  <a:cubicBezTo>
                    <a:pt x="2437666" y="1386153"/>
                    <a:pt x="2504701" y="1429053"/>
                    <a:pt x="2540095" y="1493407"/>
                  </a:cubicBezTo>
                  <a:cubicBezTo>
                    <a:pt x="2560607" y="1530276"/>
                    <a:pt x="2615139" y="1625799"/>
                    <a:pt x="2688826" y="1754622"/>
                  </a:cubicBezTo>
                  <a:lnTo>
                    <a:pt x="2703479" y="1780231"/>
                  </a:lnTo>
                  <a:lnTo>
                    <a:pt x="1711959" y="1975231"/>
                  </a:lnTo>
                  <a:lnTo>
                    <a:pt x="1713146" y="1888879"/>
                  </a:lnTo>
                  <a:cubicBezTo>
                    <a:pt x="1714357" y="1774076"/>
                    <a:pt x="1714068" y="1684453"/>
                    <a:pt x="1711554" y="1636591"/>
                  </a:cubicBezTo>
                  <a:cubicBezTo>
                    <a:pt x="1708871" y="1577065"/>
                    <a:pt x="1174746" y="618212"/>
                    <a:pt x="1135063" y="542597"/>
                  </a:cubicBezTo>
                  <a:cubicBezTo>
                    <a:pt x="1129163" y="531871"/>
                    <a:pt x="1121655" y="525437"/>
                    <a:pt x="1110394" y="521146"/>
                  </a:cubicBezTo>
                  <a:cubicBezTo>
                    <a:pt x="966674" y="466445"/>
                    <a:pt x="822953" y="411745"/>
                    <a:pt x="679230" y="356511"/>
                  </a:cubicBezTo>
                  <a:cubicBezTo>
                    <a:pt x="669041" y="352756"/>
                    <a:pt x="662070" y="354365"/>
                    <a:pt x="653490" y="359728"/>
                  </a:cubicBezTo>
                  <a:cubicBezTo>
                    <a:pt x="542481" y="428908"/>
                    <a:pt x="431474" y="498086"/>
                    <a:pt x="320465" y="566729"/>
                  </a:cubicBezTo>
                  <a:cubicBezTo>
                    <a:pt x="310814" y="572629"/>
                    <a:pt x="307059" y="578526"/>
                    <a:pt x="304914" y="589789"/>
                  </a:cubicBezTo>
                  <a:cubicBezTo>
                    <a:pt x="283462" y="716884"/>
                    <a:pt x="260939" y="843981"/>
                    <a:pt x="237879" y="971079"/>
                  </a:cubicBezTo>
                  <a:cubicBezTo>
                    <a:pt x="235199" y="986631"/>
                    <a:pt x="244851" y="992528"/>
                    <a:pt x="253968" y="1000574"/>
                  </a:cubicBezTo>
                  <a:cubicBezTo>
                    <a:pt x="383208" y="1113191"/>
                    <a:pt x="512452" y="1225806"/>
                    <a:pt x="641692" y="1338961"/>
                  </a:cubicBezTo>
                  <a:cubicBezTo>
                    <a:pt x="645981" y="1342178"/>
                    <a:pt x="651344" y="1344858"/>
                    <a:pt x="652953" y="1351295"/>
                  </a:cubicBezTo>
                  <a:cubicBezTo>
                    <a:pt x="645447" y="1353441"/>
                    <a:pt x="641155" y="1347541"/>
                    <a:pt x="636329" y="1344324"/>
                  </a:cubicBezTo>
                  <a:cubicBezTo>
                    <a:pt x="428791" y="1216692"/>
                    <a:pt x="221791" y="1089057"/>
                    <a:pt x="14255" y="961425"/>
                  </a:cubicBezTo>
                  <a:cubicBezTo>
                    <a:pt x="1384" y="953916"/>
                    <a:pt x="-2371" y="946410"/>
                    <a:pt x="1384" y="931393"/>
                  </a:cubicBezTo>
                  <a:cubicBezTo>
                    <a:pt x="40532" y="784455"/>
                    <a:pt x="78607" y="638052"/>
                    <a:pt x="116681" y="491114"/>
                  </a:cubicBezTo>
                  <a:cubicBezTo>
                    <a:pt x="118827" y="481462"/>
                    <a:pt x="124190" y="474491"/>
                    <a:pt x="130624" y="467520"/>
                  </a:cubicBezTo>
                  <a:cubicBezTo>
                    <a:pt x="280782" y="314682"/>
                    <a:pt x="431474" y="161307"/>
                    <a:pt x="581092" y="7398"/>
                  </a:cubicBezTo>
                  <a:cubicBezTo>
                    <a:pt x="586724" y="1766"/>
                    <a:pt x="591148" y="-245"/>
                    <a:pt x="595505" y="23"/>
                  </a:cubicBezTo>
                  <a:close/>
                </a:path>
              </a:pathLst>
            </a:custGeom>
            <a:solidFill>
              <a:schemeClr val="accent6"/>
            </a:solidFill>
            <a:ln w="2026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073CEA9B-E361-4C3B-8641-8206C730AB5F}"/>
              </a:ext>
            </a:extLst>
          </p:cNvPr>
          <p:cNvSpPr/>
          <p:nvPr/>
        </p:nvSpPr>
        <p:spPr>
          <a:xfrm>
            <a:off x="8032671" y="3049369"/>
            <a:ext cx="1015073" cy="1066267"/>
          </a:xfrm>
          <a:custGeom>
            <a:avLst/>
            <a:gdLst>
              <a:gd name="connsiteX0" fmla="*/ 1210857 w 1210857"/>
              <a:gd name="connsiteY0" fmla="*/ 1261564 h 1271925"/>
              <a:gd name="connsiteX1" fmla="*/ 1210857 w 1210857"/>
              <a:gd name="connsiteY1" fmla="*/ 1270879 h 1271925"/>
              <a:gd name="connsiteX2" fmla="*/ 1207062 w 1210857"/>
              <a:gd name="connsiteY2" fmla="*/ 1270879 h 1271925"/>
              <a:gd name="connsiteX3" fmla="*/ 971519 w 1210857"/>
              <a:gd name="connsiteY3" fmla="*/ 1050952 h 1271925"/>
              <a:gd name="connsiteX4" fmla="*/ 931784 w 1210857"/>
              <a:gd name="connsiteY4" fmla="*/ 1063369 h 1271925"/>
              <a:gd name="connsiteX5" fmla="*/ 927043 w 1210857"/>
              <a:gd name="connsiteY5" fmla="*/ 1072174 h 1271925"/>
              <a:gd name="connsiteX6" fmla="*/ 927043 w 1210857"/>
              <a:gd name="connsiteY6" fmla="*/ 1226374 h 1271925"/>
              <a:gd name="connsiteX7" fmla="*/ 928172 w 1210857"/>
              <a:gd name="connsiteY7" fmla="*/ 1231115 h 1271925"/>
              <a:gd name="connsiteX8" fmla="*/ 932687 w 1210857"/>
              <a:gd name="connsiteY8" fmla="*/ 1229083 h 1271925"/>
              <a:gd name="connsiteX9" fmla="*/ 1029316 w 1210857"/>
              <a:gd name="connsiteY9" fmla="*/ 1189348 h 1271925"/>
              <a:gd name="connsiteX10" fmla="*/ 1072889 w 1210857"/>
              <a:gd name="connsiteY10" fmla="*/ 1185058 h 1271925"/>
              <a:gd name="connsiteX11" fmla="*/ 1071309 w 1210857"/>
              <a:gd name="connsiteY11" fmla="*/ 1182349 h 1271925"/>
              <a:gd name="connsiteX12" fmla="*/ 978066 w 1210857"/>
              <a:gd name="connsiteY12" fmla="*/ 1053661 h 1271925"/>
              <a:gd name="connsiteX13" fmla="*/ 971519 w 1210857"/>
              <a:gd name="connsiteY13" fmla="*/ 1050952 h 1271925"/>
              <a:gd name="connsiteX14" fmla="*/ 873761 w 1210857"/>
              <a:gd name="connsiteY14" fmla="*/ 1050952 h 1271925"/>
              <a:gd name="connsiteX15" fmla="*/ 865634 w 1210857"/>
              <a:gd name="connsiteY15" fmla="*/ 1055016 h 1271925"/>
              <a:gd name="connsiteX16" fmla="*/ 774875 w 1210857"/>
              <a:gd name="connsiteY16" fmla="*/ 1180317 h 1271925"/>
              <a:gd name="connsiteX17" fmla="*/ 772617 w 1210857"/>
              <a:gd name="connsiteY17" fmla="*/ 1185284 h 1271925"/>
              <a:gd name="connsiteX18" fmla="*/ 916883 w 1210857"/>
              <a:gd name="connsiteY18" fmla="*/ 1232469 h 1271925"/>
              <a:gd name="connsiteX19" fmla="*/ 917335 w 1210857"/>
              <a:gd name="connsiteY19" fmla="*/ 1229309 h 1271925"/>
              <a:gd name="connsiteX20" fmla="*/ 917561 w 1210857"/>
              <a:gd name="connsiteY20" fmla="*/ 1070142 h 1271925"/>
              <a:gd name="connsiteX21" fmla="*/ 913948 w 1210857"/>
              <a:gd name="connsiteY21" fmla="*/ 1064046 h 1271925"/>
              <a:gd name="connsiteX22" fmla="*/ 873761 w 1210857"/>
              <a:gd name="connsiteY22" fmla="*/ 1050952 h 1271925"/>
              <a:gd name="connsiteX23" fmla="*/ 825899 w 1210857"/>
              <a:gd name="connsiteY23" fmla="*/ 1005347 h 1271925"/>
              <a:gd name="connsiteX24" fmla="*/ 687728 w 1210857"/>
              <a:gd name="connsiteY24" fmla="*/ 1050274 h 1271925"/>
              <a:gd name="connsiteX25" fmla="*/ 673279 w 1210857"/>
              <a:gd name="connsiteY25" fmla="*/ 1055016 h 1271925"/>
              <a:gd name="connsiteX26" fmla="*/ 763361 w 1210857"/>
              <a:gd name="connsiteY26" fmla="*/ 1178962 h 1271925"/>
              <a:gd name="connsiteX27" fmla="*/ 765619 w 1210857"/>
              <a:gd name="connsiteY27" fmla="*/ 1176253 h 1271925"/>
              <a:gd name="connsiteX28" fmla="*/ 858861 w 1210857"/>
              <a:gd name="connsiteY28" fmla="*/ 1048243 h 1271925"/>
              <a:gd name="connsiteX29" fmla="*/ 859538 w 1210857"/>
              <a:gd name="connsiteY29" fmla="*/ 1040792 h 1271925"/>
              <a:gd name="connsiteX30" fmla="*/ 835155 w 1210857"/>
              <a:gd name="connsiteY30" fmla="*/ 1006927 h 1271925"/>
              <a:gd name="connsiteX31" fmla="*/ 825899 w 1210857"/>
              <a:gd name="connsiteY31" fmla="*/ 1005347 h 1271925"/>
              <a:gd name="connsiteX32" fmla="*/ 1017576 w 1210857"/>
              <a:gd name="connsiteY32" fmla="*/ 1005121 h 1271925"/>
              <a:gd name="connsiteX33" fmla="*/ 1010126 w 1210857"/>
              <a:gd name="connsiteY33" fmla="*/ 1006701 h 1271925"/>
              <a:gd name="connsiteX34" fmla="*/ 985517 w 1210857"/>
              <a:gd name="connsiteY34" fmla="*/ 1039889 h 1271925"/>
              <a:gd name="connsiteX35" fmla="*/ 986872 w 1210857"/>
              <a:gd name="connsiteY35" fmla="*/ 1050049 h 1271925"/>
              <a:gd name="connsiteX36" fmla="*/ 1077404 w 1210857"/>
              <a:gd name="connsiteY36" fmla="*/ 1174673 h 1271925"/>
              <a:gd name="connsiteX37" fmla="*/ 1081468 w 1210857"/>
              <a:gd name="connsiteY37" fmla="*/ 1178737 h 1271925"/>
              <a:gd name="connsiteX38" fmla="*/ 1171324 w 1210857"/>
              <a:gd name="connsiteY38" fmla="*/ 1055467 h 1271925"/>
              <a:gd name="connsiteX39" fmla="*/ 1168163 w 1210857"/>
              <a:gd name="connsiteY39" fmla="*/ 1054113 h 1271925"/>
              <a:gd name="connsiteX40" fmla="*/ 1017576 w 1210857"/>
              <a:gd name="connsiteY40" fmla="*/ 1005121 h 1271925"/>
              <a:gd name="connsiteX41" fmla="*/ 915980 w 1210857"/>
              <a:gd name="connsiteY41" fmla="*/ 985705 h 1271925"/>
              <a:gd name="connsiteX42" fmla="*/ 875568 w 1210857"/>
              <a:gd name="connsiteY42" fmla="*/ 1041470 h 1271925"/>
              <a:gd name="connsiteX43" fmla="*/ 917109 w 1210857"/>
              <a:gd name="connsiteY43" fmla="*/ 1054790 h 1271925"/>
              <a:gd name="connsiteX44" fmla="*/ 916883 w 1210857"/>
              <a:gd name="connsiteY44" fmla="*/ 986156 h 1271925"/>
              <a:gd name="connsiteX45" fmla="*/ 915980 w 1210857"/>
              <a:gd name="connsiteY45" fmla="*/ 985705 h 1271925"/>
              <a:gd name="connsiteX46" fmla="*/ 927946 w 1210857"/>
              <a:gd name="connsiteY46" fmla="*/ 985027 h 1271925"/>
              <a:gd name="connsiteX47" fmla="*/ 927043 w 1210857"/>
              <a:gd name="connsiteY47" fmla="*/ 999251 h 1271925"/>
              <a:gd name="connsiteX48" fmla="*/ 927043 w 1210857"/>
              <a:gd name="connsiteY48" fmla="*/ 1050049 h 1271925"/>
              <a:gd name="connsiteX49" fmla="*/ 930204 w 1210857"/>
              <a:gd name="connsiteY49" fmla="*/ 1053435 h 1271925"/>
              <a:gd name="connsiteX50" fmla="*/ 968810 w 1210857"/>
              <a:gd name="connsiteY50" fmla="*/ 1041470 h 1271925"/>
              <a:gd name="connsiteX51" fmla="*/ 927946 w 1210857"/>
              <a:gd name="connsiteY51" fmla="*/ 985027 h 1271925"/>
              <a:gd name="connsiteX52" fmla="*/ 908530 w 1210857"/>
              <a:gd name="connsiteY52" fmla="*/ 979835 h 1271925"/>
              <a:gd name="connsiteX53" fmla="*/ 845992 w 1210857"/>
              <a:gd name="connsiteY53" fmla="*/ 999025 h 1271925"/>
              <a:gd name="connsiteX54" fmla="*/ 844863 w 1210857"/>
              <a:gd name="connsiteY54" fmla="*/ 1002863 h 1271925"/>
              <a:gd name="connsiteX55" fmla="*/ 867891 w 1210857"/>
              <a:gd name="connsiteY55" fmla="*/ 1035825 h 1271925"/>
              <a:gd name="connsiteX56" fmla="*/ 908530 w 1210857"/>
              <a:gd name="connsiteY56" fmla="*/ 979835 h 1271925"/>
              <a:gd name="connsiteX57" fmla="*/ 936751 w 1210857"/>
              <a:gd name="connsiteY57" fmla="*/ 978932 h 1271925"/>
              <a:gd name="connsiteX58" fmla="*/ 936073 w 1210857"/>
              <a:gd name="connsiteY58" fmla="*/ 980060 h 1271925"/>
              <a:gd name="connsiteX59" fmla="*/ 976712 w 1210857"/>
              <a:gd name="connsiteY59" fmla="*/ 1036051 h 1271925"/>
              <a:gd name="connsiteX60" fmla="*/ 1002675 w 1210857"/>
              <a:gd name="connsiteY60" fmla="*/ 1000379 h 1271925"/>
              <a:gd name="connsiteX61" fmla="*/ 936751 w 1210857"/>
              <a:gd name="connsiteY61" fmla="*/ 978932 h 1271925"/>
              <a:gd name="connsiteX62" fmla="*/ 842154 w 1210857"/>
              <a:gd name="connsiteY62" fmla="*/ 948227 h 1271925"/>
              <a:gd name="connsiteX63" fmla="*/ 840122 w 1210857"/>
              <a:gd name="connsiteY63" fmla="*/ 950936 h 1271925"/>
              <a:gd name="connsiteX64" fmla="*/ 840122 w 1210857"/>
              <a:gd name="connsiteY64" fmla="*/ 987511 h 1271925"/>
              <a:gd name="connsiteX65" fmla="*/ 842605 w 1210857"/>
              <a:gd name="connsiteY65" fmla="*/ 989994 h 1271925"/>
              <a:gd name="connsiteX66" fmla="*/ 904692 w 1210857"/>
              <a:gd name="connsiteY66" fmla="*/ 969675 h 1271925"/>
              <a:gd name="connsiteX67" fmla="*/ 904692 w 1210857"/>
              <a:gd name="connsiteY67" fmla="*/ 968321 h 1271925"/>
              <a:gd name="connsiteX68" fmla="*/ 842154 w 1210857"/>
              <a:gd name="connsiteY68" fmla="*/ 948227 h 1271925"/>
              <a:gd name="connsiteX69" fmla="*/ 1005384 w 1210857"/>
              <a:gd name="connsiteY69" fmla="*/ 947098 h 1271925"/>
              <a:gd name="connsiteX70" fmla="*/ 938106 w 1210857"/>
              <a:gd name="connsiteY70" fmla="*/ 968998 h 1271925"/>
              <a:gd name="connsiteX71" fmla="*/ 944427 w 1210857"/>
              <a:gd name="connsiteY71" fmla="*/ 971256 h 1271925"/>
              <a:gd name="connsiteX72" fmla="*/ 1000869 w 1210857"/>
              <a:gd name="connsiteY72" fmla="*/ 989543 h 1271925"/>
              <a:gd name="connsiteX73" fmla="*/ 1004933 w 1210857"/>
              <a:gd name="connsiteY73" fmla="*/ 988188 h 1271925"/>
              <a:gd name="connsiteX74" fmla="*/ 1005384 w 1210857"/>
              <a:gd name="connsiteY74" fmla="*/ 947098 h 1271925"/>
              <a:gd name="connsiteX75" fmla="*/ 867891 w 1210857"/>
              <a:gd name="connsiteY75" fmla="*/ 902622 h 1271925"/>
              <a:gd name="connsiteX76" fmla="*/ 857055 w 1210857"/>
              <a:gd name="connsiteY76" fmla="*/ 922038 h 1271925"/>
              <a:gd name="connsiteX77" fmla="*/ 842154 w 1210857"/>
              <a:gd name="connsiteY77" fmla="*/ 938293 h 1271925"/>
              <a:gd name="connsiteX78" fmla="*/ 907852 w 1210857"/>
              <a:gd name="connsiteY78" fmla="*/ 959516 h 1271925"/>
              <a:gd name="connsiteX79" fmla="*/ 908530 w 1210857"/>
              <a:gd name="connsiteY79" fmla="*/ 958612 h 1271925"/>
              <a:gd name="connsiteX80" fmla="*/ 867891 w 1210857"/>
              <a:gd name="connsiteY80" fmla="*/ 902622 h 1271925"/>
              <a:gd name="connsiteX81" fmla="*/ 976712 w 1210857"/>
              <a:gd name="connsiteY81" fmla="*/ 902396 h 1271925"/>
              <a:gd name="connsiteX82" fmla="*/ 935848 w 1210857"/>
              <a:gd name="connsiteY82" fmla="*/ 958612 h 1271925"/>
              <a:gd name="connsiteX83" fmla="*/ 936525 w 1210857"/>
              <a:gd name="connsiteY83" fmla="*/ 959516 h 1271925"/>
              <a:gd name="connsiteX84" fmla="*/ 1002675 w 1210857"/>
              <a:gd name="connsiteY84" fmla="*/ 938067 h 1271925"/>
              <a:gd name="connsiteX85" fmla="*/ 976712 w 1210857"/>
              <a:gd name="connsiteY85" fmla="*/ 902396 h 1271925"/>
              <a:gd name="connsiteX86" fmla="*/ 670570 w 1210857"/>
              <a:gd name="connsiteY86" fmla="*/ 893817 h 1271925"/>
              <a:gd name="connsiteX87" fmla="*/ 670344 w 1210857"/>
              <a:gd name="connsiteY87" fmla="*/ 1044856 h 1271925"/>
              <a:gd name="connsiteX88" fmla="*/ 675085 w 1210857"/>
              <a:gd name="connsiteY88" fmla="*/ 1044405 h 1271925"/>
              <a:gd name="connsiteX89" fmla="*/ 823641 w 1210857"/>
              <a:gd name="connsiteY89" fmla="*/ 996316 h 1271925"/>
              <a:gd name="connsiteX90" fmla="*/ 829285 w 1210857"/>
              <a:gd name="connsiteY90" fmla="*/ 990672 h 1271925"/>
              <a:gd name="connsiteX91" fmla="*/ 829511 w 1210857"/>
              <a:gd name="connsiteY91" fmla="*/ 948904 h 1271925"/>
              <a:gd name="connsiteX92" fmla="*/ 823415 w 1210857"/>
              <a:gd name="connsiteY92" fmla="*/ 942357 h 1271925"/>
              <a:gd name="connsiteX93" fmla="*/ 675311 w 1210857"/>
              <a:gd name="connsiteY93" fmla="*/ 894268 h 1271925"/>
              <a:gd name="connsiteX94" fmla="*/ 670570 w 1210857"/>
              <a:gd name="connsiteY94" fmla="*/ 893817 h 1271925"/>
              <a:gd name="connsiteX95" fmla="*/ 1174485 w 1210857"/>
              <a:gd name="connsiteY95" fmla="*/ 893365 h 1271925"/>
              <a:gd name="connsiteX96" fmla="*/ 1170421 w 1210857"/>
              <a:gd name="connsiteY96" fmla="*/ 893591 h 1271925"/>
              <a:gd name="connsiteX97" fmla="*/ 1020737 w 1210857"/>
              <a:gd name="connsiteY97" fmla="*/ 942131 h 1271925"/>
              <a:gd name="connsiteX98" fmla="*/ 1015544 w 1210857"/>
              <a:gd name="connsiteY98" fmla="*/ 947550 h 1271925"/>
              <a:gd name="connsiteX99" fmla="*/ 1015544 w 1210857"/>
              <a:gd name="connsiteY99" fmla="*/ 990446 h 1271925"/>
              <a:gd name="connsiteX100" fmla="*/ 1021414 w 1210857"/>
              <a:gd name="connsiteY100" fmla="*/ 996542 h 1271925"/>
              <a:gd name="connsiteX101" fmla="*/ 1168389 w 1210857"/>
              <a:gd name="connsiteY101" fmla="*/ 1044179 h 1271925"/>
              <a:gd name="connsiteX102" fmla="*/ 1174259 w 1210857"/>
              <a:gd name="connsiteY102" fmla="*/ 1045082 h 1271925"/>
              <a:gd name="connsiteX103" fmla="*/ 1162971 w 1210857"/>
              <a:gd name="connsiteY103" fmla="*/ 969223 h 1271925"/>
              <a:gd name="connsiteX104" fmla="*/ 1174485 w 1210857"/>
              <a:gd name="connsiteY104" fmla="*/ 893365 h 1271925"/>
              <a:gd name="connsiteX105" fmla="*/ 931784 w 1210857"/>
              <a:gd name="connsiteY105" fmla="*/ 885689 h 1271925"/>
              <a:gd name="connsiteX106" fmla="*/ 927043 w 1210857"/>
              <a:gd name="connsiteY106" fmla="*/ 888850 h 1271925"/>
              <a:gd name="connsiteX107" fmla="*/ 927043 w 1210857"/>
              <a:gd name="connsiteY107" fmla="*/ 945518 h 1271925"/>
              <a:gd name="connsiteX108" fmla="*/ 927946 w 1210857"/>
              <a:gd name="connsiteY108" fmla="*/ 953420 h 1271925"/>
              <a:gd name="connsiteX109" fmla="*/ 968810 w 1210857"/>
              <a:gd name="connsiteY109" fmla="*/ 896978 h 1271925"/>
              <a:gd name="connsiteX110" fmla="*/ 931784 w 1210857"/>
              <a:gd name="connsiteY110" fmla="*/ 885689 h 1271925"/>
              <a:gd name="connsiteX111" fmla="*/ 913723 w 1210857"/>
              <a:gd name="connsiteY111" fmla="*/ 885238 h 1271925"/>
              <a:gd name="connsiteX112" fmla="*/ 880534 w 1210857"/>
              <a:gd name="connsiteY112" fmla="*/ 896075 h 1271925"/>
              <a:gd name="connsiteX113" fmla="*/ 876471 w 1210857"/>
              <a:gd name="connsiteY113" fmla="*/ 897655 h 1271925"/>
              <a:gd name="connsiteX114" fmla="*/ 916432 w 1210857"/>
              <a:gd name="connsiteY114" fmla="*/ 952968 h 1271925"/>
              <a:gd name="connsiteX115" fmla="*/ 917335 w 1210857"/>
              <a:gd name="connsiteY115" fmla="*/ 951162 h 1271925"/>
              <a:gd name="connsiteX116" fmla="*/ 917561 w 1210857"/>
              <a:gd name="connsiteY116" fmla="*/ 887270 h 1271925"/>
              <a:gd name="connsiteX117" fmla="*/ 913723 w 1210857"/>
              <a:gd name="connsiteY117" fmla="*/ 885238 h 1271925"/>
              <a:gd name="connsiteX118" fmla="*/ 501470 w 1210857"/>
              <a:gd name="connsiteY118" fmla="*/ 838730 h 1271925"/>
              <a:gd name="connsiteX119" fmla="*/ 501244 w 1210857"/>
              <a:gd name="connsiteY119" fmla="*/ 1100395 h 1271925"/>
              <a:gd name="connsiteX120" fmla="*/ 505082 w 1210857"/>
              <a:gd name="connsiteY120" fmla="*/ 1099492 h 1271925"/>
              <a:gd name="connsiteX121" fmla="*/ 654766 w 1210857"/>
              <a:gd name="connsiteY121" fmla="*/ 1050952 h 1271925"/>
              <a:gd name="connsiteX122" fmla="*/ 660410 w 1210857"/>
              <a:gd name="connsiteY122" fmla="*/ 1044630 h 1271925"/>
              <a:gd name="connsiteX123" fmla="*/ 660636 w 1210857"/>
              <a:gd name="connsiteY123" fmla="*/ 894043 h 1271925"/>
              <a:gd name="connsiteX124" fmla="*/ 653863 w 1210857"/>
              <a:gd name="connsiteY124" fmla="*/ 887270 h 1271925"/>
              <a:gd name="connsiteX125" fmla="*/ 507340 w 1210857"/>
              <a:gd name="connsiteY125" fmla="*/ 839633 h 1271925"/>
              <a:gd name="connsiteX126" fmla="*/ 501470 w 1210857"/>
              <a:gd name="connsiteY126" fmla="*/ 838730 h 1271925"/>
              <a:gd name="connsiteX127" fmla="*/ 332595 w 1210857"/>
              <a:gd name="connsiteY127" fmla="*/ 782739 h 1271925"/>
              <a:gd name="connsiteX128" fmla="*/ 332143 w 1210857"/>
              <a:gd name="connsiteY128" fmla="*/ 784094 h 1271925"/>
              <a:gd name="connsiteX129" fmla="*/ 333724 w 1210857"/>
              <a:gd name="connsiteY129" fmla="*/ 789286 h 1271925"/>
              <a:gd name="connsiteX130" fmla="*/ 362396 w 1210857"/>
              <a:gd name="connsiteY130" fmla="*/ 950711 h 1271925"/>
              <a:gd name="connsiteX131" fmla="*/ 333498 w 1210857"/>
              <a:gd name="connsiteY131" fmla="*/ 1150064 h 1271925"/>
              <a:gd name="connsiteX132" fmla="*/ 332595 w 1210857"/>
              <a:gd name="connsiteY132" fmla="*/ 1154579 h 1271925"/>
              <a:gd name="connsiteX133" fmla="*/ 337562 w 1210857"/>
              <a:gd name="connsiteY133" fmla="*/ 1153902 h 1271925"/>
              <a:gd name="connsiteX134" fmla="*/ 484763 w 1210857"/>
              <a:gd name="connsiteY134" fmla="*/ 1106265 h 1271925"/>
              <a:gd name="connsiteX135" fmla="*/ 491084 w 1210857"/>
              <a:gd name="connsiteY135" fmla="*/ 1099943 h 1271925"/>
              <a:gd name="connsiteX136" fmla="*/ 491084 w 1210857"/>
              <a:gd name="connsiteY136" fmla="*/ 838504 h 1271925"/>
              <a:gd name="connsiteX137" fmla="*/ 484311 w 1210857"/>
              <a:gd name="connsiteY137" fmla="*/ 831731 h 1271925"/>
              <a:gd name="connsiteX138" fmla="*/ 346367 w 1210857"/>
              <a:gd name="connsiteY138" fmla="*/ 787029 h 1271925"/>
              <a:gd name="connsiteX139" fmla="*/ 332595 w 1210857"/>
              <a:gd name="connsiteY139" fmla="*/ 782739 h 1271925"/>
              <a:gd name="connsiteX140" fmla="*/ 763135 w 1210857"/>
              <a:gd name="connsiteY140" fmla="*/ 759711 h 1271925"/>
              <a:gd name="connsiteX141" fmla="*/ 673279 w 1210857"/>
              <a:gd name="connsiteY141" fmla="*/ 882980 h 1271925"/>
              <a:gd name="connsiteX142" fmla="*/ 676666 w 1210857"/>
              <a:gd name="connsiteY142" fmla="*/ 884335 h 1271925"/>
              <a:gd name="connsiteX143" fmla="*/ 827253 w 1210857"/>
              <a:gd name="connsiteY143" fmla="*/ 933327 h 1271925"/>
              <a:gd name="connsiteX144" fmla="*/ 834026 w 1210857"/>
              <a:gd name="connsiteY144" fmla="*/ 931972 h 1271925"/>
              <a:gd name="connsiteX145" fmla="*/ 859312 w 1210857"/>
              <a:gd name="connsiteY145" fmla="*/ 898107 h 1271925"/>
              <a:gd name="connsiteX146" fmla="*/ 857958 w 1210857"/>
              <a:gd name="connsiteY146" fmla="*/ 888624 h 1271925"/>
              <a:gd name="connsiteX147" fmla="*/ 766973 w 1210857"/>
              <a:gd name="connsiteY147" fmla="*/ 763549 h 1271925"/>
              <a:gd name="connsiteX148" fmla="*/ 763135 w 1210857"/>
              <a:gd name="connsiteY148" fmla="*/ 759711 h 1271925"/>
              <a:gd name="connsiteX149" fmla="*/ 1081242 w 1210857"/>
              <a:gd name="connsiteY149" fmla="*/ 758582 h 1271925"/>
              <a:gd name="connsiteX150" fmla="*/ 1079662 w 1210857"/>
              <a:gd name="connsiteY150" fmla="*/ 760840 h 1271925"/>
              <a:gd name="connsiteX151" fmla="*/ 985743 w 1210857"/>
              <a:gd name="connsiteY151" fmla="*/ 889753 h 1271925"/>
              <a:gd name="connsiteX152" fmla="*/ 985065 w 1210857"/>
              <a:gd name="connsiteY152" fmla="*/ 896752 h 1271925"/>
              <a:gd name="connsiteX153" fmla="*/ 1010126 w 1210857"/>
              <a:gd name="connsiteY153" fmla="*/ 931520 h 1271925"/>
              <a:gd name="connsiteX154" fmla="*/ 1018479 w 1210857"/>
              <a:gd name="connsiteY154" fmla="*/ 933101 h 1271925"/>
              <a:gd name="connsiteX155" fmla="*/ 1156649 w 1210857"/>
              <a:gd name="connsiteY155" fmla="*/ 888173 h 1271925"/>
              <a:gd name="connsiteX156" fmla="*/ 1171776 w 1210857"/>
              <a:gd name="connsiteY156" fmla="*/ 883206 h 1271925"/>
              <a:gd name="connsiteX157" fmla="*/ 1081242 w 1210857"/>
              <a:gd name="connsiteY157" fmla="*/ 758582 h 1271925"/>
              <a:gd name="connsiteX158" fmla="*/ 162817 w 1210857"/>
              <a:gd name="connsiteY158" fmla="*/ 728329 h 1271925"/>
              <a:gd name="connsiteX159" fmla="*/ 162817 w 1210857"/>
              <a:gd name="connsiteY159" fmla="*/ 1210570 h 1271925"/>
              <a:gd name="connsiteX160" fmla="*/ 166655 w 1210857"/>
              <a:gd name="connsiteY160" fmla="*/ 1209441 h 1271925"/>
              <a:gd name="connsiteX161" fmla="*/ 316340 w 1210857"/>
              <a:gd name="connsiteY161" fmla="*/ 1160901 h 1271925"/>
              <a:gd name="connsiteX162" fmla="*/ 321984 w 1210857"/>
              <a:gd name="connsiteY162" fmla="*/ 1154354 h 1271925"/>
              <a:gd name="connsiteX163" fmla="*/ 321984 w 1210857"/>
              <a:gd name="connsiteY163" fmla="*/ 783868 h 1271925"/>
              <a:gd name="connsiteX164" fmla="*/ 314985 w 1210857"/>
              <a:gd name="connsiteY164" fmla="*/ 776643 h 1271925"/>
              <a:gd name="connsiteX165" fmla="*/ 167784 w 1210857"/>
              <a:gd name="connsiteY165" fmla="*/ 729006 h 1271925"/>
              <a:gd name="connsiteX166" fmla="*/ 162817 w 1210857"/>
              <a:gd name="connsiteY166" fmla="*/ 728329 h 1271925"/>
              <a:gd name="connsiteX167" fmla="*/ 927946 w 1210857"/>
              <a:gd name="connsiteY167" fmla="*/ 706655 h 1271925"/>
              <a:gd name="connsiteX168" fmla="*/ 927269 w 1210857"/>
              <a:gd name="connsiteY168" fmla="*/ 710719 h 1271925"/>
              <a:gd name="connsiteX169" fmla="*/ 927043 w 1210857"/>
              <a:gd name="connsiteY169" fmla="*/ 866951 h 1271925"/>
              <a:gd name="connsiteX170" fmla="*/ 931107 w 1210857"/>
              <a:gd name="connsiteY170" fmla="*/ 873949 h 1271925"/>
              <a:gd name="connsiteX171" fmla="*/ 970616 w 1210857"/>
              <a:gd name="connsiteY171" fmla="*/ 887044 h 1271925"/>
              <a:gd name="connsiteX172" fmla="*/ 979195 w 1210857"/>
              <a:gd name="connsiteY172" fmla="*/ 882980 h 1271925"/>
              <a:gd name="connsiteX173" fmla="*/ 1069728 w 1210857"/>
              <a:gd name="connsiteY173" fmla="*/ 758356 h 1271925"/>
              <a:gd name="connsiteX174" fmla="*/ 1072889 w 1210857"/>
              <a:gd name="connsiteY174" fmla="*/ 753615 h 1271925"/>
              <a:gd name="connsiteX175" fmla="*/ 1071083 w 1210857"/>
              <a:gd name="connsiteY175" fmla="*/ 752938 h 1271925"/>
              <a:gd name="connsiteX176" fmla="*/ 1068825 w 1210857"/>
              <a:gd name="connsiteY176" fmla="*/ 752712 h 1271925"/>
              <a:gd name="connsiteX177" fmla="*/ 931558 w 1210857"/>
              <a:gd name="connsiteY177" fmla="*/ 708235 h 1271925"/>
              <a:gd name="connsiteX178" fmla="*/ 927946 w 1210857"/>
              <a:gd name="connsiteY178" fmla="*/ 706655 h 1271925"/>
              <a:gd name="connsiteX179" fmla="*/ 916658 w 1210857"/>
              <a:gd name="connsiteY179" fmla="*/ 705978 h 1271925"/>
              <a:gd name="connsiteX180" fmla="*/ 771940 w 1210857"/>
              <a:gd name="connsiteY180" fmla="*/ 752712 h 1271925"/>
              <a:gd name="connsiteX181" fmla="*/ 774198 w 1210857"/>
              <a:gd name="connsiteY181" fmla="*/ 756550 h 1271925"/>
              <a:gd name="connsiteX182" fmla="*/ 866537 w 1210857"/>
              <a:gd name="connsiteY182" fmla="*/ 883883 h 1271925"/>
              <a:gd name="connsiteX183" fmla="*/ 873310 w 1210857"/>
              <a:gd name="connsiteY183" fmla="*/ 887044 h 1271925"/>
              <a:gd name="connsiteX184" fmla="*/ 912594 w 1210857"/>
              <a:gd name="connsiteY184" fmla="*/ 874853 h 1271925"/>
              <a:gd name="connsiteX185" fmla="*/ 917561 w 1210857"/>
              <a:gd name="connsiteY185" fmla="*/ 865822 h 1271925"/>
              <a:gd name="connsiteX186" fmla="*/ 917786 w 1210857"/>
              <a:gd name="connsiteY186" fmla="*/ 711396 h 1271925"/>
              <a:gd name="connsiteX187" fmla="*/ 916658 w 1210857"/>
              <a:gd name="connsiteY187" fmla="*/ 705978 h 1271925"/>
              <a:gd name="connsiteX188" fmla="*/ 659056 w 1210857"/>
              <a:gd name="connsiteY188" fmla="*/ 615671 h 1271925"/>
              <a:gd name="connsiteX189" fmla="*/ 504404 w 1210857"/>
              <a:gd name="connsiteY189" fmla="*/ 828118 h 1271925"/>
              <a:gd name="connsiteX190" fmla="*/ 508243 w 1210857"/>
              <a:gd name="connsiteY190" fmla="*/ 829699 h 1271925"/>
              <a:gd name="connsiteX191" fmla="*/ 657250 w 1210857"/>
              <a:gd name="connsiteY191" fmla="*/ 878239 h 1271925"/>
              <a:gd name="connsiteX192" fmla="*/ 666055 w 1210857"/>
              <a:gd name="connsiteY192" fmla="*/ 876433 h 1271925"/>
              <a:gd name="connsiteX193" fmla="*/ 755007 w 1210857"/>
              <a:gd name="connsiteY193" fmla="*/ 754292 h 1271925"/>
              <a:gd name="connsiteX194" fmla="*/ 753879 w 1210857"/>
              <a:gd name="connsiteY194" fmla="*/ 744584 h 1271925"/>
              <a:gd name="connsiteX195" fmla="*/ 663120 w 1210857"/>
              <a:gd name="connsiteY195" fmla="*/ 619734 h 1271925"/>
              <a:gd name="connsiteX196" fmla="*/ 659056 w 1210857"/>
              <a:gd name="connsiteY196" fmla="*/ 615671 h 1271925"/>
              <a:gd name="connsiteX197" fmla="*/ 916883 w 1210857"/>
              <a:gd name="connsiteY197" fmla="*/ 528750 h 1271925"/>
              <a:gd name="connsiteX198" fmla="*/ 912368 w 1210857"/>
              <a:gd name="connsiteY198" fmla="*/ 531007 h 1271925"/>
              <a:gd name="connsiteX199" fmla="*/ 673731 w 1210857"/>
              <a:gd name="connsiteY199" fmla="*/ 608672 h 1271925"/>
              <a:gd name="connsiteX200" fmla="*/ 668087 w 1210857"/>
              <a:gd name="connsiteY200" fmla="*/ 609123 h 1271925"/>
              <a:gd name="connsiteX201" fmla="*/ 669893 w 1210857"/>
              <a:gd name="connsiteY201" fmla="*/ 612961 h 1271925"/>
              <a:gd name="connsiteX202" fmla="*/ 761329 w 1210857"/>
              <a:gd name="connsiteY202" fmla="*/ 739166 h 1271925"/>
              <a:gd name="connsiteX203" fmla="*/ 769457 w 1210857"/>
              <a:gd name="connsiteY203" fmla="*/ 743230 h 1271925"/>
              <a:gd name="connsiteX204" fmla="*/ 913497 w 1210857"/>
              <a:gd name="connsiteY204" fmla="*/ 696495 h 1271925"/>
              <a:gd name="connsiteX205" fmla="*/ 917786 w 1210857"/>
              <a:gd name="connsiteY205" fmla="*/ 687916 h 1271925"/>
              <a:gd name="connsiteX206" fmla="*/ 917561 w 1210857"/>
              <a:gd name="connsiteY206" fmla="*/ 533716 h 1271925"/>
              <a:gd name="connsiteX207" fmla="*/ 916883 w 1210857"/>
              <a:gd name="connsiteY207" fmla="*/ 528750 h 1271925"/>
              <a:gd name="connsiteX208" fmla="*/ 927494 w 1210857"/>
              <a:gd name="connsiteY208" fmla="*/ 528524 h 1271925"/>
              <a:gd name="connsiteX209" fmla="*/ 927269 w 1210857"/>
              <a:gd name="connsiteY209" fmla="*/ 533265 h 1271925"/>
              <a:gd name="connsiteX210" fmla="*/ 926591 w 1210857"/>
              <a:gd name="connsiteY210" fmla="*/ 688819 h 1271925"/>
              <a:gd name="connsiteX211" fmla="*/ 931107 w 1210857"/>
              <a:gd name="connsiteY211" fmla="*/ 696721 h 1271925"/>
              <a:gd name="connsiteX212" fmla="*/ 1074018 w 1210857"/>
              <a:gd name="connsiteY212" fmla="*/ 743455 h 1271925"/>
              <a:gd name="connsiteX213" fmla="*/ 1083500 w 1210857"/>
              <a:gd name="connsiteY213" fmla="*/ 738714 h 1271925"/>
              <a:gd name="connsiteX214" fmla="*/ 1174033 w 1210857"/>
              <a:gd name="connsiteY214" fmla="*/ 613864 h 1271925"/>
              <a:gd name="connsiteX215" fmla="*/ 1175614 w 1210857"/>
              <a:gd name="connsiteY215" fmla="*/ 611607 h 1271925"/>
              <a:gd name="connsiteX216" fmla="*/ 1174259 w 1210857"/>
              <a:gd name="connsiteY216" fmla="*/ 608672 h 1271925"/>
              <a:gd name="connsiteX217" fmla="*/ 1171098 w 1210857"/>
              <a:gd name="connsiteY217" fmla="*/ 608672 h 1271925"/>
              <a:gd name="connsiteX218" fmla="*/ 932461 w 1210857"/>
              <a:gd name="connsiteY218" fmla="*/ 531007 h 1271925"/>
              <a:gd name="connsiteX219" fmla="*/ 927494 w 1210857"/>
              <a:gd name="connsiteY219" fmla="*/ 528524 h 1271925"/>
              <a:gd name="connsiteX220" fmla="*/ 554525 w 1210857"/>
              <a:gd name="connsiteY220" fmla="*/ 470502 h 1271925"/>
              <a:gd name="connsiteX221" fmla="*/ 334852 w 1210857"/>
              <a:gd name="connsiteY221" fmla="*/ 772805 h 1271925"/>
              <a:gd name="connsiteX222" fmla="*/ 338013 w 1210857"/>
              <a:gd name="connsiteY222" fmla="*/ 774160 h 1271925"/>
              <a:gd name="connsiteX223" fmla="*/ 488601 w 1210857"/>
              <a:gd name="connsiteY223" fmla="*/ 823152 h 1271925"/>
              <a:gd name="connsiteX224" fmla="*/ 496051 w 1210857"/>
              <a:gd name="connsiteY224" fmla="*/ 821571 h 1271925"/>
              <a:gd name="connsiteX225" fmla="*/ 650477 w 1210857"/>
              <a:gd name="connsiteY225" fmla="*/ 609575 h 1271925"/>
              <a:gd name="connsiteX226" fmla="*/ 648896 w 1210857"/>
              <a:gd name="connsiteY226" fmla="*/ 600318 h 1271925"/>
              <a:gd name="connsiteX227" fmla="*/ 558589 w 1210857"/>
              <a:gd name="connsiteY227" fmla="*/ 475920 h 1271925"/>
              <a:gd name="connsiteX228" fmla="*/ 554525 w 1210857"/>
              <a:gd name="connsiteY228" fmla="*/ 470502 h 1271925"/>
              <a:gd name="connsiteX229" fmla="*/ 916432 w 1210857"/>
              <a:gd name="connsiteY229" fmla="*/ 349941 h 1271925"/>
              <a:gd name="connsiteX230" fmla="*/ 562653 w 1210857"/>
              <a:gd name="connsiteY230" fmla="*/ 464857 h 1271925"/>
              <a:gd name="connsiteX231" fmla="*/ 563782 w 1210857"/>
              <a:gd name="connsiteY231" fmla="*/ 467115 h 1271925"/>
              <a:gd name="connsiteX232" fmla="*/ 657476 w 1210857"/>
              <a:gd name="connsiteY232" fmla="*/ 596254 h 1271925"/>
              <a:gd name="connsiteX233" fmla="*/ 663345 w 1210857"/>
              <a:gd name="connsiteY233" fmla="*/ 598964 h 1271925"/>
              <a:gd name="connsiteX234" fmla="*/ 702855 w 1210857"/>
              <a:gd name="connsiteY234" fmla="*/ 597835 h 1271925"/>
              <a:gd name="connsiteX235" fmla="*/ 913045 w 1210857"/>
              <a:gd name="connsiteY235" fmla="*/ 518590 h 1271925"/>
              <a:gd name="connsiteX236" fmla="*/ 917786 w 1210857"/>
              <a:gd name="connsiteY236" fmla="*/ 509108 h 1271925"/>
              <a:gd name="connsiteX237" fmla="*/ 917335 w 1210857"/>
              <a:gd name="connsiteY237" fmla="*/ 356037 h 1271925"/>
              <a:gd name="connsiteX238" fmla="*/ 916432 w 1210857"/>
              <a:gd name="connsiteY238" fmla="*/ 349941 h 1271925"/>
              <a:gd name="connsiteX239" fmla="*/ 449769 w 1210857"/>
              <a:gd name="connsiteY239" fmla="*/ 327139 h 1271925"/>
              <a:gd name="connsiteX240" fmla="*/ 165526 w 1210857"/>
              <a:gd name="connsiteY240" fmla="*/ 717943 h 1271925"/>
              <a:gd name="connsiteX241" fmla="*/ 170042 w 1210857"/>
              <a:gd name="connsiteY241" fmla="*/ 719750 h 1271925"/>
              <a:gd name="connsiteX242" fmla="*/ 318146 w 1210857"/>
              <a:gd name="connsiteY242" fmla="*/ 767838 h 1271925"/>
              <a:gd name="connsiteX243" fmla="*/ 327177 w 1210857"/>
              <a:gd name="connsiteY243" fmla="*/ 766484 h 1271925"/>
              <a:gd name="connsiteX244" fmla="*/ 545494 w 1210857"/>
              <a:gd name="connsiteY244" fmla="*/ 467115 h 1271925"/>
              <a:gd name="connsiteX245" fmla="*/ 543237 w 1210857"/>
              <a:gd name="connsiteY245" fmla="*/ 454698 h 1271925"/>
              <a:gd name="connsiteX246" fmla="*/ 453832 w 1210857"/>
              <a:gd name="connsiteY246" fmla="*/ 331654 h 1271925"/>
              <a:gd name="connsiteX247" fmla="*/ 449769 w 1210857"/>
              <a:gd name="connsiteY247" fmla="*/ 327139 h 1271925"/>
              <a:gd name="connsiteX248" fmla="*/ 916883 w 1210857"/>
              <a:gd name="connsiteY248" fmla="*/ 171810 h 1271925"/>
              <a:gd name="connsiteX249" fmla="*/ 458122 w 1210857"/>
              <a:gd name="connsiteY249" fmla="*/ 320817 h 1271925"/>
              <a:gd name="connsiteX250" fmla="*/ 460154 w 1210857"/>
              <a:gd name="connsiteY250" fmla="*/ 324204 h 1271925"/>
              <a:gd name="connsiteX251" fmla="*/ 552493 w 1210857"/>
              <a:gd name="connsiteY251" fmla="*/ 451763 h 1271925"/>
              <a:gd name="connsiteX252" fmla="*/ 559718 w 1210857"/>
              <a:gd name="connsiteY252" fmla="*/ 455149 h 1271925"/>
              <a:gd name="connsiteX253" fmla="*/ 652057 w 1210857"/>
              <a:gd name="connsiteY253" fmla="*/ 449731 h 1271925"/>
              <a:gd name="connsiteX254" fmla="*/ 913497 w 1210857"/>
              <a:gd name="connsiteY254" fmla="*/ 340233 h 1271925"/>
              <a:gd name="connsiteX255" fmla="*/ 917786 w 1210857"/>
              <a:gd name="connsiteY255" fmla="*/ 331654 h 1271925"/>
              <a:gd name="connsiteX256" fmla="*/ 917786 w 1210857"/>
              <a:gd name="connsiteY256" fmla="*/ 177454 h 1271925"/>
              <a:gd name="connsiteX257" fmla="*/ 916883 w 1210857"/>
              <a:gd name="connsiteY257" fmla="*/ 171810 h 1271925"/>
              <a:gd name="connsiteX258" fmla="*/ 921850 w 1210857"/>
              <a:gd name="connsiteY258" fmla="*/ 0 h 1271925"/>
              <a:gd name="connsiteX259" fmla="*/ 927494 w 1210857"/>
              <a:gd name="connsiteY259" fmla="*/ 5419 h 1271925"/>
              <a:gd name="connsiteX260" fmla="*/ 927494 w 1210857"/>
              <a:gd name="connsiteY260" fmla="*/ 80148 h 1271925"/>
              <a:gd name="connsiteX261" fmla="*/ 927494 w 1210857"/>
              <a:gd name="connsiteY261" fmla="*/ 154200 h 1271925"/>
              <a:gd name="connsiteX262" fmla="*/ 931107 w 1210857"/>
              <a:gd name="connsiteY262" fmla="*/ 161876 h 1271925"/>
              <a:gd name="connsiteX263" fmla="*/ 1154903 w 1210857"/>
              <a:gd name="connsiteY263" fmla="*/ 278584 h 1271925"/>
              <a:gd name="connsiteX264" fmla="*/ 1210857 w 1210857"/>
              <a:gd name="connsiteY264" fmla="*/ 292478 h 1271925"/>
              <a:gd name="connsiteX265" fmla="*/ 1210857 w 1210857"/>
              <a:gd name="connsiteY265" fmla="*/ 300590 h 1271925"/>
              <a:gd name="connsiteX266" fmla="*/ 1144514 w 1210857"/>
              <a:gd name="connsiteY266" fmla="*/ 285089 h 1271925"/>
              <a:gd name="connsiteX267" fmla="*/ 927720 w 1210857"/>
              <a:gd name="connsiteY267" fmla="*/ 171358 h 1271925"/>
              <a:gd name="connsiteX268" fmla="*/ 927494 w 1210857"/>
              <a:gd name="connsiteY268" fmla="*/ 177454 h 1271925"/>
              <a:gd name="connsiteX269" fmla="*/ 927043 w 1210857"/>
              <a:gd name="connsiteY269" fmla="*/ 331428 h 1271925"/>
              <a:gd name="connsiteX270" fmla="*/ 931333 w 1210857"/>
              <a:gd name="connsiteY270" fmla="*/ 340007 h 1271925"/>
              <a:gd name="connsiteX271" fmla="*/ 1188941 w 1210857"/>
              <a:gd name="connsiteY271" fmla="*/ 448778 h 1271925"/>
              <a:gd name="connsiteX272" fmla="*/ 1210857 w 1210857"/>
              <a:gd name="connsiteY272" fmla="*/ 450134 h 1271925"/>
              <a:gd name="connsiteX273" fmla="*/ 1210857 w 1210857"/>
              <a:gd name="connsiteY273" fmla="*/ 460043 h 1271925"/>
              <a:gd name="connsiteX274" fmla="*/ 1185526 w 1210857"/>
              <a:gd name="connsiteY274" fmla="*/ 458299 h 1271925"/>
              <a:gd name="connsiteX275" fmla="*/ 928172 w 1210857"/>
              <a:gd name="connsiteY275" fmla="*/ 349941 h 1271925"/>
              <a:gd name="connsiteX276" fmla="*/ 927269 w 1210857"/>
              <a:gd name="connsiteY276" fmla="*/ 355585 h 1271925"/>
              <a:gd name="connsiteX277" fmla="*/ 926817 w 1210857"/>
              <a:gd name="connsiteY277" fmla="*/ 510688 h 1271925"/>
              <a:gd name="connsiteX278" fmla="*/ 930204 w 1210857"/>
              <a:gd name="connsiteY278" fmla="*/ 517913 h 1271925"/>
              <a:gd name="connsiteX279" fmla="*/ 1180581 w 1210857"/>
              <a:gd name="connsiteY279" fmla="*/ 599189 h 1271925"/>
              <a:gd name="connsiteX280" fmla="*/ 1187354 w 1210857"/>
              <a:gd name="connsiteY280" fmla="*/ 595803 h 1271925"/>
              <a:gd name="connsiteX281" fmla="*/ 1210857 w 1210857"/>
              <a:gd name="connsiteY281" fmla="*/ 563406 h 1271925"/>
              <a:gd name="connsiteX282" fmla="*/ 1210857 w 1210857"/>
              <a:gd name="connsiteY282" fmla="*/ 579656 h 1271925"/>
              <a:gd name="connsiteX283" fmla="*/ 1196159 w 1210857"/>
              <a:gd name="connsiteY283" fmla="*/ 599867 h 1271925"/>
              <a:gd name="connsiteX284" fmla="*/ 1194578 w 1210857"/>
              <a:gd name="connsiteY284" fmla="*/ 610252 h 1271925"/>
              <a:gd name="connsiteX285" fmla="*/ 1210857 w 1210857"/>
              <a:gd name="connsiteY285" fmla="*/ 650715 h 1271925"/>
              <a:gd name="connsiteX286" fmla="*/ 1210857 w 1210857"/>
              <a:gd name="connsiteY286" fmla="*/ 676387 h 1271925"/>
              <a:gd name="connsiteX287" fmla="*/ 1185547 w 1210857"/>
              <a:gd name="connsiteY287" fmla="*/ 614767 h 1271925"/>
              <a:gd name="connsiteX288" fmla="*/ 1182838 w 1210857"/>
              <a:gd name="connsiteY288" fmla="*/ 617928 h 1271925"/>
              <a:gd name="connsiteX289" fmla="*/ 1090273 w 1210857"/>
              <a:gd name="connsiteY289" fmla="*/ 745261 h 1271925"/>
              <a:gd name="connsiteX290" fmla="*/ 1089370 w 1210857"/>
              <a:gd name="connsiteY290" fmla="*/ 753163 h 1271925"/>
              <a:gd name="connsiteX291" fmla="*/ 1179000 w 1210857"/>
              <a:gd name="connsiteY291" fmla="*/ 876659 h 1271925"/>
              <a:gd name="connsiteX292" fmla="*/ 1188031 w 1210857"/>
              <a:gd name="connsiteY292" fmla="*/ 877787 h 1271925"/>
              <a:gd name="connsiteX293" fmla="*/ 1210857 w 1210857"/>
              <a:gd name="connsiteY293" fmla="*/ 870365 h 1271925"/>
              <a:gd name="connsiteX294" fmla="*/ 1210857 w 1210857"/>
              <a:gd name="connsiteY294" fmla="*/ 880450 h 1271925"/>
              <a:gd name="connsiteX295" fmla="*/ 1190514 w 1210857"/>
              <a:gd name="connsiteY295" fmla="*/ 887044 h 1271925"/>
              <a:gd name="connsiteX296" fmla="*/ 1184644 w 1210857"/>
              <a:gd name="connsiteY296" fmla="*/ 893140 h 1271925"/>
              <a:gd name="connsiteX297" fmla="*/ 1184193 w 1210857"/>
              <a:gd name="connsiteY297" fmla="*/ 1045307 h 1271925"/>
              <a:gd name="connsiteX298" fmla="*/ 1190740 w 1210857"/>
              <a:gd name="connsiteY298" fmla="*/ 1051629 h 1271925"/>
              <a:gd name="connsiteX299" fmla="*/ 1210857 w 1210857"/>
              <a:gd name="connsiteY299" fmla="*/ 1058146 h 1271925"/>
              <a:gd name="connsiteX300" fmla="*/ 1210857 w 1210857"/>
              <a:gd name="connsiteY300" fmla="*/ 1067784 h 1271925"/>
              <a:gd name="connsiteX301" fmla="*/ 1186225 w 1210857"/>
              <a:gd name="connsiteY301" fmla="*/ 1059757 h 1271925"/>
              <a:gd name="connsiteX302" fmla="*/ 1179000 w 1210857"/>
              <a:gd name="connsiteY302" fmla="*/ 1061563 h 1271925"/>
              <a:gd name="connsiteX303" fmla="*/ 1089596 w 1210857"/>
              <a:gd name="connsiteY303" fmla="*/ 1184155 h 1271925"/>
              <a:gd name="connsiteX304" fmla="*/ 1091176 w 1210857"/>
              <a:gd name="connsiteY304" fmla="*/ 1194089 h 1271925"/>
              <a:gd name="connsiteX305" fmla="*/ 1146977 w 1210857"/>
              <a:gd name="connsiteY305" fmla="*/ 1270879 h 1271925"/>
              <a:gd name="connsiteX306" fmla="*/ 1134976 w 1210857"/>
              <a:gd name="connsiteY306" fmla="*/ 1270879 h 1271925"/>
              <a:gd name="connsiteX307" fmla="*/ 1083726 w 1210857"/>
              <a:gd name="connsiteY307" fmla="*/ 1200185 h 1271925"/>
              <a:gd name="connsiteX308" fmla="*/ 1074018 w 1210857"/>
              <a:gd name="connsiteY308" fmla="*/ 1195218 h 1271925"/>
              <a:gd name="connsiteX309" fmla="*/ 931558 w 1210857"/>
              <a:gd name="connsiteY309" fmla="*/ 1241726 h 1271925"/>
              <a:gd name="connsiteX310" fmla="*/ 926817 w 1210857"/>
              <a:gd name="connsiteY310" fmla="*/ 1250982 h 1271925"/>
              <a:gd name="connsiteX311" fmla="*/ 926817 w 1210857"/>
              <a:gd name="connsiteY311" fmla="*/ 1270879 h 1271925"/>
              <a:gd name="connsiteX312" fmla="*/ 917305 w 1210857"/>
              <a:gd name="connsiteY312" fmla="*/ 1270879 h 1271925"/>
              <a:gd name="connsiteX313" fmla="*/ 917335 w 1210857"/>
              <a:gd name="connsiteY313" fmla="*/ 1250757 h 1271925"/>
              <a:gd name="connsiteX314" fmla="*/ 912819 w 1210857"/>
              <a:gd name="connsiteY314" fmla="*/ 1241726 h 1271925"/>
              <a:gd name="connsiteX315" fmla="*/ 769682 w 1210857"/>
              <a:gd name="connsiteY315" fmla="*/ 1195218 h 1271925"/>
              <a:gd name="connsiteX316" fmla="*/ 760426 w 1210857"/>
              <a:gd name="connsiteY316" fmla="*/ 1199959 h 1271925"/>
              <a:gd name="connsiteX317" fmla="*/ 709012 w 1210857"/>
              <a:gd name="connsiteY317" fmla="*/ 1270879 h 1271925"/>
              <a:gd name="connsiteX318" fmla="*/ 697020 w 1210857"/>
              <a:gd name="connsiteY318" fmla="*/ 1270879 h 1271925"/>
              <a:gd name="connsiteX319" fmla="*/ 753879 w 1210857"/>
              <a:gd name="connsiteY319" fmla="*/ 1192734 h 1271925"/>
              <a:gd name="connsiteX320" fmla="*/ 755007 w 1210857"/>
              <a:gd name="connsiteY320" fmla="*/ 1184381 h 1271925"/>
              <a:gd name="connsiteX321" fmla="*/ 665603 w 1210857"/>
              <a:gd name="connsiteY321" fmla="*/ 1061337 h 1271925"/>
              <a:gd name="connsiteX322" fmla="*/ 657250 w 1210857"/>
              <a:gd name="connsiteY322" fmla="*/ 1059982 h 1271925"/>
              <a:gd name="connsiteX323" fmla="*/ 509823 w 1210857"/>
              <a:gd name="connsiteY323" fmla="*/ 1108071 h 1271925"/>
              <a:gd name="connsiteX324" fmla="*/ 504856 w 1210857"/>
              <a:gd name="connsiteY324" fmla="*/ 1110554 h 1271925"/>
              <a:gd name="connsiteX325" fmla="*/ 633089 w 1210857"/>
              <a:gd name="connsiteY325" fmla="*/ 1259964 h 1271925"/>
              <a:gd name="connsiteX326" fmla="*/ 637571 w 1210857"/>
              <a:gd name="connsiteY326" fmla="*/ 1270879 h 1271925"/>
              <a:gd name="connsiteX327" fmla="*/ 627348 w 1210857"/>
              <a:gd name="connsiteY327" fmla="*/ 1270879 h 1271925"/>
              <a:gd name="connsiteX328" fmla="*/ 625283 w 1210857"/>
              <a:gd name="connsiteY328" fmla="*/ 1265710 h 1271925"/>
              <a:gd name="connsiteX329" fmla="*/ 496954 w 1210857"/>
              <a:gd name="connsiteY329" fmla="*/ 1116650 h 1271925"/>
              <a:gd name="connsiteX330" fmla="*/ 487472 w 1210857"/>
              <a:gd name="connsiteY330" fmla="*/ 1115070 h 1271925"/>
              <a:gd name="connsiteX331" fmla="*/ 340271 w 1210857"/>
              <a:gd name="connsiteY331" fmla="*/ 1162933 h 1271925"/>
              <a:gd name="connsiteX332" fmla="*/ 335530 w 1210857"/>
              <a:gd name="connsiteY332" fmla="*/ 1165191 h 1271925"/>
              <a:gd name="connsiteX333" fmla="*/ 408915 w 1210857"/>
              <a:gd name="connsiteY333" fmla="*/ 1226787 h 1271925"/>
              <a:gd name="connsiteX334" fmla="*/ 446920 w 1210857"/>
              <a:gd name="connsiteY334" fmla="*/ 1270879 h 1271925"/>
              <a:gd name="connsiteX335" fmla="*/ 434174 w 1210857"/>
              <a:gd name="connsiteY335" fmla="*/ 1270879 h 1271925"/>
              <a:gd name="connsiteX336" fmla="*/ 401073 w 1210857"/>
              <a:gd name="connsiteY336" fmla="*/ 1232632 h 1271925"/>
              <a:gd name="connsiteX337" fmla="*/ 327177 w 1210857"/>
              <a:gd name="connsiteY337" fmla="*/ 1171286 h 1271925"/>
              <a:gd name="connsiteX338" fmla="*/ 318146 w 1210857"/>
              <a:gd name="connsiteY338" fmla="*/ 1169932 h 1271925"/>
              <a:gd name="connsiteX339" fmla="*/ 248835 w 1210857"/>
              <a:gd name="connsiteY339" fmla="*/ 1192509 h 1271925"/>
              <a:gd name="connsiteX340" fmla="*/ 165075 w 1210857"/>
              <a:gd name="connsiteY340" fmla="*/ 1219601 h 1271925"/>
              <a:gd name="connsiteX341" fmla="*/ 227123 w 1210857"/>
              <a:gd name="connsiteY341" fmla="*/ 1270879 h 1271925"/>
              <a:gd name="connsiteX342" fmla="*/ 211718 w 1210857"/>
              <a:gd name="connsiteY342" fmla="*/ 1270879 h 1271925"/>
              <a:gd name="connsiteX343" fmla="*/ 157850 w 1210857"/>
              <a:gd name="connsiteY343" fmla="*/ 1226374 h 1271925"/>
              <a:gd name="connsiteX344" fmla="*/ 148368 w 1210857"/>
              <a:gd name="connsiteY344" fmla="*/ 1225245 h 1271925"/>
              <a:gd name="connsiteX345" fmla="*/ 7940 w 1210857"/>
              <a:gd name="connsiteY345" fmla="*/ 1270850 h 1271925"/>
              <a:gd name="connsiteX346" fmla="*/ 941 w 1210857"/>
              <a:gd name="connsiteY346" fmla="*/ 1268592 h 1271925"/>
              <a:gd name="connsiteX347" fmla="*/ 4554 w 1210857"/>
              <a:gd name="connsiteY347" fmla="*/ 1261819 h 1271925"/>
              <a:gd name="connsiteX348" fmla="*/ 143401 w 1210857"/>
              <a:gd name="connsiteY348" fmla="*/ 1216892 h 1271925"/>
              <a:gd name="connsiteX349" fmla="*/ 153109 w 1210857"/>
              <a:gd name="connsiteY349" fmla="*/ 1207635 h 1271925"/>
              <a:gd name="connsiteX350" fmla="*/ 192393 w 1210857"/>
              <a:gd name="connsiteY350" fmla="*/ 927682 h 1271925"/>
              <a:gd name="connsiteX351" fmla="*/ 152883 w 1210857"/>
              <a:gd name="connsiteY351" fmla="*/ 729909 h 1271925"/>
              <a:gd name="connsiteX352" fmla="*/ 143401 w 1210857"/>
              <a:gd name="connsiteY352" fmla="*/ 720878 h 1271925"/>
              <a:gd name="connsiteX353" fmla="*/ 4554 w 1210857"/>
              <a:gd name="connsiteY353" fmla="*/ 675951 h 1271925"/>
              <a:gd name="connsiteX354" fmla="*/ 490 w 1210857"/>
              <a:gd name="connsiteY354" fmla="*/ 669855 h 1271925"/>
              <a:gd name="connsiteX355" fmla="*/ 7037 w 1210857"/>
              <a:gd name="connsiteY355" fmla="*/ 666694 h 1271925"/>
              <a:gd name="connsiteX356" fmla="*/ 147465 w 1210857"/>
              <a:gd name="connsiteY356" fmla="*/ 712525 h 1271925"/>
              <a:gd name="connsiteX357" fmla="*/ 158302 w 1210857"/>
              <a:gd name="connsiteY357" fmla="*/ 710945 h 1271925"/>
              <a:gd name="connsiteX358" fmla="*/ 440738 w 1210857"/>
              <a:gd name="connsiteY358" fmla="*/ 322397 h 1271925"/>
              <a:gd name="connsiteX359" fmla="*/ 438932 w 1210857"/>
              <a:gd name="connsiteY359" fmla="*/ 311561 h 1271925"/>
              <a:gd name="connsiteX360" fmla="*/ 352462 w 1210857"/>
              <a:gd name="connsiteY360" fmla="*/ 192581 h 1271925"/>
              <a:gd name="connsiteX361" fmla="*/ 355623 w 1210857"/>
              <a:gd name="connsiteY361" fmla="*/ 183324 h 1271925"/>
              <a:gd name="connsiteX362" fmla="*/ 359235 w 1210857"/>
              <a:gd name="connsiteY362" fmla="*/ 185582 h 1271925"/>
              <a:gd name="connsiteX363" fmla="*/ 380006 w 1210857"/>
              <a:gd name="connsiteY363" fmla="*/ 214029 h 1271925"/>
              <a:gd name="connsiteX364" fmla="*/ 447285 w 1210857"/>
              <a:gd name="connsiteY364" fmla="*/ 306819 h 1271925"/>
              <a:gd name="connsiteX365" fmla="*/ 455187 w 1210857"/>
              <a:gd name="connsiteY365" fmla="*/ 311109 h 1271925"/>
              <a:gd name="connsiteX366" fmla="*/ 911690 w 1210857"/>
              <a:gd name="connsiteY366" fmla="*/ 163682 h 1271925"/>
              <a:gd name="connsiteX367" fmla="*/ 917786 w 1210857"/>
              <a:gd name="connsiteY367" fmla="*/ 151265 h 1271925"/>
              <a:gd name="connsiteX368" fmla="*/ 917786 w 1210857"/>
              <a:gd name="connsiteY368" fmla="*/ 5644 h 1271925"/>
              <a:gd name="connsiteX369" fmla="*/ 921850 w 1210857"/>
              <a:gd name="connsiteY369" fmla="*/ 0 h 1271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</a:cxnLst>
            <a:rect l="l" t="t" r="r" b="b"/>
            <a:pathLst>
              <a:path w="1210857" h="1271925">
                <a:moveTo>
                  <a:pt x="1210857" y="1261564"/>
                </a:moveTo>
                <a:lnTo>
                  <a:pt x="1210857" y="1270879"/>
                </a:lnTo>
                <a:lnTo>
                  <a:pt x="1207062" y="1270879"/>
                </a:lnTo>
                <a:close/>
                <a:moveTo>
                  <a:pt x="971519" y="1050952"/>
                </a:moveTo>
                <a:cubicBezTo>
                  <a:pt x="957070" y="1051403"/>
                  <a:pt x="943975" y="1055918"/>
                  <a:pt x="931784" y="1063369"/>
                </a:cubicBezTo>
                <a:cubicBezTo>
                  <a:pt x="928397" y="1065627"/>
                  <a:pt x="927043" y="1068110"/>
                  <a:pt x="927043" y="1072174"/>
                </a:cubicBezTo>
                <a:cubicBezTo>
                  <a:pt x="927043" y="1123649"/>
                  <a:pt x="927043" y="1174898"/>
                  <a:pt x="927043" y="1226374"/>
                </a:cubicBezTo>
                <a:cubicBezTo>
                  <a:pt x="927043" y="1228180"/>
                  <a:pt x="926140" y="1230438"/>
                  <a:pt x="928172" y="1231115"/>
                </a:cubicBezTo>
                <a:cubicBezTo>
                  <a:pt x="929978" y="1232244"/>
                  <a:pt x="931333" y="1229986"/>
                  <a:pt x="932687" y="1229083"/>
                </a:cubicBezTo>
                <a:cubicBezTo>
                  <a:pt x="962037" y="1208990"/>
                  <a:pt x="994322" y="1195669"/>
                  <a:pt x="1029316" y="1189348"/>
                </a:cubicBezTo>
                <a:cubicBezTo>
                  <a:pt x="1043313" y="1186638"/>
                  <a:pt x="1057763" y="1185510"/>
                  <a:pt x="1072889" y="1185058"/>
                </a:cubicBezTo>
                <a:cubicBezTo>
                  <a:pt x="1071986" y="1183478"/>
                  <a:pt x="1071760" y="1183026"/>
                  <a:pt x="1071309" y="1182349"/>
                </a:cubicBezTo>
                <a:cubicBezTo>
                  <a:pt x="1040153" y="1139453"/>
                  <a:pt x="1008997" y="1096557"/>
                  <a:pt x="978066" y="1053661"/>
                </a:cubicBezTo>
                <a:cubicBezTo>
                  <a:pt x="976260" y="1051178"/>
                  <a:pt x="974228" y="1050726"/>
                  <a:pt x="971519" y="1050952"/>
                </a:cubicBezTo>
                <a:close/>
                <a:moveTo>
                  <a:pt x="873761" y="1050952"/>
                </a:moveTo>
                <a:cubicBezTo>
                  <a:pt x="869923" y="1050726"/>
                  <a:pt x="867891" y="1052080"/>
                  <a:pt x="865634" y="1055016"/>
                </a:cubicBezTo>
                <a:cubicBezTo>
                  <a:pt x="835381" y="1096783"/>
                  <a:pt x="805128" y="1138550"/>
                  <a:pt x="774875" y="1180317"/>
                </a:cubicBezTo>
                <a:cubicBezTo>
                  <a:pt x="773972" y="1181672"/>
                  <a:pt x="772166" y="1182800"/>
                  <a:pt x="772617" y="1185284"/>
                </a:cubicBezTo>
                <a:cubicBezTo>
                  <a:pt x="825221" y="1186187"/>
                  <a:pt x="873084" y="1201765"/>
                  <a:pt x="916883" y="1232469"/>
                </a:cubicBezTo>
                <a:cubicBezTo>
                  <a:pt x="917109" y="1230663"/>
                  <a:pt x="917335" y="1229986"/>
                  <a:pt x="917335" y="1229309"/>
                </a:cubicBezTo>
                <a:cubicBezTo>
                  <a:pt x="917335" y="1176253"/>
                  <a:pt x="917561" y="1123198"/>
                  <a:pt x="917561" y="1070142"/>
                </a:cubicBezTo>
                <a:cubicBezTo>
                  <a:pt x="917561" y="1067207"/>
                  <a:pt x="916206" y="1065627"/>
                  <a:pt x="913948" y="1064046"/>
                </a:cubicBezTo>
                <a:cubicBezTo>
                  <a:pt x="901757" y="1056144"/>
                  <a:pt x="888436" y="1051855"/>
                  <a:pt x="873761" y="1050952"/>
                </a:cubicBezTo>
                <a:close/>
                <a:moveTo>
                  <a:pt x="825899" y="1005347"/>
                </a:moveTo>
                <a:cubicBezTo>
                  <a:pt x="779842" y="1020473"/>
                  <a:pt x="733785" y="1035374"/>
                  <a:pt x="687728" y="1050274"/>
                </a:cubicBezTo>
                <a:cubicBezTo>
                  <a:pt x="683213" y="1051629"/>
                  <a:pt x="678698" y="1053209"/>
                  <a:pt x="673279" y="1055016"/>
                </a:cubicBezTo>
                <a:cubicBezTo>
                  <a:pt x="716401" y="1087300"/>
                  <a:pt x="746202" y="1128390"/>
                  <a:pt x="763361" y="1178962"/>
                </a:cubicBezTo>
                <a:cubicBezTo>
                  <a:pt x="764490" y="1177608"/>
                  <a:pt x="765167" y="1176930"/>
                  <a:pt x="765619" y="1176253"/>
                </a:cubicBezTo>
                <a:cubicBezTo>
                  <a:pt x="796775" y="1133583"/>
                  <a:pt x="827705" y="1090913"/>
                  <a:pt x="858861" y="1048243"/>
                </a:cubicBezTo>
                <a:cubicBezTo>
                  <a:pt x="860667" y="1045759"/>
                  <a:pt x="860667" y="1043501"/>
                  <a:pt x="859538" y="1040792"/>
                </a:cubicBezTo>
                <a:cubicBezTo>
                  <a:pt x="854345" y="1027472"/>
                  <a:pt x="846218" y="1016183"/>
                  <a:pt x="835155" y="1006927"/>
                </a:cubicBezTo>
                <a:cubicBezTo>
                  <a:pt x="832220" y="1004443"/>
                  <a:pt x="829511" y="1004218"/>
                  <a:pt x="825899" y="1005347"/>
                </a:cubicBezTo>
                <a:close/>
                <a:moveTo>
                  <a:pt x="1017576" y="1005121"/>
                </a:moveTo>
                <a:cubicBezTo>
                  <a:pt x="1014415" y="1004218"/>
                  <a:pt x="1012383" y="1004895"/>
                  <a:pt x="1010126" y="1006701"/>
                </a:cubicBezTo>
                <a:cubicBezTo>
                  <a:pt x="999063" y="1015732"/>
                  <a:pt x="990935" y="1026795"/>
                  <a:pt x="985517" y="1039889"/>
                </a:cubicBezTo>
                <a:cubicBezTo>
                  <a:pt x="983936" y="1043727"/>
                  <a:pt x="984162" y="1046662"/>
                  <a:pt x="986872" y="1050049"/>
                </a:cubicBezTo>
                <a:cubicBezTo>
                  <a:pt x="1017124" y="1091364"/>
                  <a:pt x="1047151" y="1133131"/>
                  <a:pt x="1077404" y="1174673"/>
                </a:cubicBezTo>
                <a:cubicBezTo>
                  <a:pt x="1078533" y="1176027"/>
                  <a:pt x="1079211" y="1177834"/>
                  <a:pt x="1081468" y="1178737"/>
                </a:cubicBezTo>
                <a:cubicBezTo>
                  <a:pt x="1098401" y="1128616"/>
                  <a:pt x="1128428" y="1087752"/>
                  <a:pt x="1171324" y="1055467"/>
                </a:cubicBezTo>
                <a:cubicBezTo>
                  <a:pt x="1169744" y="1054790"/>
                  <a:pt x="1169066" y="1054338"/>
                  <a:pt x="1168163" y="1054113"/>
                </a:cubicBezTo>
                <a:cubicBezTo>
                  <a:pt x="1118043" y="1037857"/>
                  <a:pt x="1067696" y="1021602"/>
                  <a:pt x="1017576" y="1005121"/>
                </a:cubicBezTo>
                <a:close/>
                <a:moveTo>
                  <a:pt x="915980" y="985705"/>
                </a:moveTo>
                <a:cubicBezTo>
                  <a:pt x="902660" y="1003992"/>
                  <a:pt x="889340" y="1022505"/>
                  <a:pt x="875568" y="1041470"/>
                </a:cubicBezTo>
                <a:cubicBezTo>
                  <a:pt x="891146" y="1042824"/>
                  <a:pt x="904240" y="1047114"/>
                  <a:pt x="917109" y="1054790"/>
                </a:cubicBezTo>
                <a:cubicBezTo>
                  <a:pt x="917109" y="1031310"/>
                  <a:pt x="917109" y="1008733"/>
                  <a:pt x="916883" y="986156"/>
                </a:cubicBezTo>
                <a:cubicBezTo>
                  <a:pt x="916658" y="986156"/>
                  <a:pt x="916206" y="985931"/>
                  <a:pt x="915980" y="985705"/>
                </a:cubicBezTo>
                <a:close/>
                <a:moveTo>
                  <a:pt x="927946" y="985027"/>
                </a:moveTo>
                <a:cubicBezTo>
                  <a:pt x="926365" y="990446"/>
                  <a:pt x="927043" y="994961"/>
                  <a:pt x="927043" y="999251"/>
                </a:cubicBezTo>
                <a:cubicBezTo>
                  <a:pt x="926817" y="1016183"/>
                  <a:pt x="926817" y="1033116"/>
                  <a:pt x="927043" y="1050049"/>
                </a:cubicBezTo>
                <a:cubicBezTo>
                  <a:pt x="927043" y="1051855"/>
                  <a:pt x="925688" y="1055918"/>
                  <a:pt x="930204" y="1053435"/>
                </a:cubicBezTo>
                <a:cubicBezTo>
                  <a:pt x="941944" y="1046662"/>
                  <a:pt x="954361" y="1043050"/>
                  <a:pt x="968810" y="1041470"/>
                </a:cubicBezTo>
                <a:cubicBezTo>
                  <a:pt x="955038" y="1022279"/>
                  <a:pt x="941718" y="1003992"/>
                  <a:pt x="927946" y="985027"/>
                </a:cubicBezTo>
                <a:close/>
                <a:moveTo>
                  <a:pt x="908530" y="979835"/>
                </a:moveTo>
                <a:cubicBezTo>
                  <a:pt x="887082" y="985479"/>
                  <a:pt x="866537" y="992252"/>
                  <a:pt x="845992" y="999025"/>
                </a:cubicBezTo>
                <a:cubicBezTo>
                  <a:pt x="843734" y="999928"/>
                  <a:pt x="842380" y="1000605"/>
                  <a:pt x="844863" y="1002863"/>
                </a:cubicBezTo>
                <a:cubicBezTo>
                  <a:pt x="854797" y="1011894"/>
                  <a:pt x="862247" y="1022505"/>
                  <a:pt x="867891" y="1035825"/>
                </a:cubicBezTo>
                <a:cubicBezTo>
                  <a:pt x="881663" y="1016635"/>
                  <a:pt x="895209" y="998348"/>
                  <a:pt x="908530" y="979835"/>
                </a:cubicBezTo>
                <a:close/>
                <a:moveTo>
                  <a:pt x="936751" y="978932"/>
                </a:moveTo>
                <a:cubicBezTo>
                  <a:pt x="936525" y="979383"/>
                  <a:pt x="936299" y="979609"/>
                  <a:pt x="936073" y="980060"/>
                </a:cubicBezTo>
                <a:cubicBezTo>
                  <a:pt x="949394" y="998574"/>
                  <a:pt x="962940" y="1017087"/>
                  <a:pt x="976712" y="1036051"/>
                </a:cubicBezTo>
                <a:cubicBezTo>
                  <a:pt x="982808" y="1021828"/>
                  <a:pt x="991161" y="1010539"/>
                  <a:pt x="1002675" y="1000379"/>
                </a:cubicBezTo>
                <a:cubicBezTo>
                  <a:pt x="979873" y="992929"/>
                  <a:pt x="958199" y="985931"/>
                  <a:pt x="936751" y="978932"/>
                </a:cubicBezTo>
                <a:close/>
                <a:moveTo>
                  <a:pt x="842154" y="948227"/>
                </a:moveTo>
                <a:cubicBezTo>
                  <a:pt x="838993" y="947324"/>
                  <a:pt x="839896" y="949582"/>
                  <a:pt x="840122" y="950936"/>
                </a:cubicBezTo>
                <a:cubicBezTo>
                  <a:pt x="842605" y="963128"/>
                  <a:pt x="842605" y="975319"/>
                  <a:pt x="840122" y="987511"/>
                </a:cubicBezTo>
                <a:cubicBezTo>
                  <a:pt x="839670" y="989543"/>
                  <a:pt x="839670" y="990897"/>
                  <a:pt x="842605" y="989994"/>
                </a:cubicBezTo>
                <a:cubicBezTo>
                  <a:pt x="863150" y="983221"/>
                  <a:pt x="883921" y="976448"/>
                  <a:pt x="904692" y="969675"/>
                </a:cubicBezTo>
                <a:cubicBezTo>
                  <a:pt x="904692" y="969223"/>
                  <a:pt x="904692" y="968772"/>
                  <a:pt x="904692" y="968321"/>
                </a:cubicBezTo>
                <a:cubicBezTo>
                  <a:pt x="883695" y="961773"/>
                  <a:pt x="862925" y="955000"/>
                  <a:pt x="842154" y="948227"/>
                </a:cubicBezTo>
                <a:close/>
                <a:moveTo>
                  <a:pt x="1005384" y="947098"/>
                </a:moveTo>
                <a:cubicBezTo>
                  <a:pt x="983033" y="954549"/>
                  <a:pt x="961134" y="961548"/>
                  <a:pt x="938106" y="968998"/>
                </a:cubicBezTo>
                <a:cubicBezTo>
                  <a:pt x="941266" y="970127"/>
                  <a:pt x="942847" y="970804"/>
                  <a:pt x="944427" y="971256"/>
                </a:cubicBezTo>
                <a:cubicBezTo>
                  <a:pt x="963166" y="977351"/>
                  <a:pt x="982130" y="983447"/>
                  <a:pt x="1000869" y="989543"/>
                </a:cubicBezTo>
                <a:cubicBezTo>
                  <a:pt x="1002224" y="989994"/>
                  <a:pt x="1005836" y="993155"/>
                  <a:pt x="1004933" y="988188"/>
                </a:cubicBezTo>
                <a:cubicBezTo>
                  <a:pt x="1002449" y="974642"/>
                  <a:pt x="1002675" y="961322"/>
                  <a:pt x="1005384" y="947098"/>
                </a:cubicBezTo>
                <a:close/>
                <a:moveTo>
                  <a:pt x="867891" y="902622"/>
                </a:moveTo>
                <a:cubicBezTo>
                  <a:pt x="864505" y="910298"/>
                  <a:pt x="861118" y="916394"/>
                  <a:pt x="857055" y="922038"/>
                </a:cubicBezTo>
                <a:cubicBezTo>
                  <a:pt x="852765" y="927908"/>
                  <a:pt x="847798" y="932875"/>
                  <a:pt x="842154" y="938293"/>
                </a:cubicBezTo>
                <a:cubicBezTo>
                  <a:pt x="864731" y="945518"/>
                  <a:pt x="886179" y="952517"/>
                  <a:pt x="907852" y="959516"/>
                </a:cubicBezTo>
                <a:cubicBezTo>
                  <a:pt x="908078" y="959064"/>
                  <a:pt x="908304" y="958838"/>
                  <a:pt x="908530" y="958612"/>
                </a:cubicBezTo>
                <a:cubicBezTo>
                  <a:pt x="895209" y="940100"/>
                  <a:pt x="881663" y="921812"/>
                  <a:pt x="867891" y="902622"/>
                </a:cubicBezTo>
                <a:close/>
                <a:moveTo>
                  <a:pt x="976712" y="902396"/>
                </a:moveTo>
                <a:cubicBezTo>
                  <a:pt x="962489" y="921812"/>
                  <a:pt x="949168" y="940100"/>
                  <a:pt x="935848" y="958612"/>
                </a:cubicBezTo>
                <a:cubicBezTo>
                  <a:pt x="936073" y="958838"/>
                  <a:pt x="936299" y="959290"/>
                  <a:pt x="936525" y="959516"/>
                </a:cubicBezTo>
                <a:cubicBezTo>
                  <a:pt x="958199" y="952517"/>
                  <a:pt x="979873" y="945518"/>
                  <a:pt x="1002675" y="938067"/>
                </a:cubicBezTo>
                <a:cubicBezTo>
                  <a:pt x="990935" y="927682"/>
                  <a:pt x="982808" y="916168"/>
                  <a:pt x="976712" y="902396"/>
                </a:cubicBezTo>
                <a:close/>
                <a:moveTo>
                  <a:pt x="670570" y="893817"/>
                </a:moveTo>
                <a:cubicBezTo>
                  <a:pt x="686148" y="943938"/>
                  <a:pt x="685922" y="994284"/>
                  <a:pt x="670344" y="1044856"/>
                </a:cubicBezTo>
                <a:cubicBezTo>
                  <a:pt x="672376" y="1045759"/>
                  <a:pt x="673731" y="1044856"/>
                  <a:pt x="675085" y="1044405"/>
                </a:cubicBezTo>
                <a:cubicBezTo>
                  <a:pt x="724529" y="1028375"/>
                  <a:pt x="774198" y="1012345"/>
                  <a:pt x="823641" y="996316"/>
                </a:cubicBezTo>
                <a:cubicBezTo>
                  <a:pt x="826802" y="995413"/>
                  <a:pt x="828382" y="993832"/>
                  <a:pt x="829285" y="990672"/>
                </a:cubicBezTo>
                <a:cubicBezTo>
                  <a:pt x="832897" y="976674"/>
                  <a:pt x="832897" y="962902"/>
                  <a:pt x="829511" y="948904"/>
                </a:cubicBezTo>
                <a:cubicBezTo>
                  <a:pt x="828608" y="945292"/>
                  <a:pt x="827027" y="943486"/>
                  <a:pt x="823415" y="942357"/>
                </a:cubicBezTo>
                <a:cubicBezTo>
                  <a:pt x="773972" y="926328"/>
                  <a:pt x="724754" y="910298"/>
                  <a:pt x="675311" y="894268"/>
                </a:cubicBezTo>
                <a:cubicBezTo>
                  <a:pt x="673956" y="893591"/>
                  <a:pt x="672376" y="892463"/>
                  <a:pt x="670570" y="893817"/>
                </a:cubicBezTo>
                <a:close/>
                <a:moveTo>
                  <a:pt x="1174485" y="893365"/>
                </a:moveTo>
                <a:cubicBezTo>
                  <a:pt x="1172679" y="892463"/>
                  <a:pt x="1171550" y="893140"/>
                  <a:pt x="1170421" y="893591"/>
                </a:cubicBezTo>
                <a:cubicBezTo>
                  <a:pt x="1120526" y="909847"/>
                  <a:pt x="1070631" y="926102"/>
                  <a:pt x="1020737" y="942131"/>
                </a:cubicBezTo>
                <a:cubicBezTo>
                  <a:pt x="1017802" y="943034"/>
                  <a:pt x="1016221" y="944615"/>
                  <a:pt x="1015544" y="947550"/>
                </a:cubicBezTo>
                <a:cubicBezTo>
                  <a:pt x="1011932" y="961999"/>
                  <a:pt x="1011932" y="976222"/>
                  <a:pt x="1015544" y="990446"/>
                </a:cubicBezTo>
                <a:cubicBezTo>
                  <a:pt x="1016447" y="993832"/>
                  <a:pt x="1018028" y="995413"/>
                  <a:pt x="1021414" y="996542"/>
                </a:cubicBezTo>
                <a:cubicBezTo>
                  <a:pt x="1070406" y="1012345"/>
                  <a:pt x="1119397" y="1028375"/>
                  <a:pt x="1168389" y="1044179"/>
                </a:cubicBezTo>
                <a:cubicBezTo>
                  <a:pt x="1170195" y="1044630"/>
                  <a:pt x="1171776" y="1045985"/>
                  <a:pt x="1174259" y="1045082"/>
                </a:cubicBezTo>
                <a:cubicBezTo>
                  <a:pt x="1166809" y="1020247"/>
                  <a:pt x="1162745" y="995187"/>
                  <a:pt x="1162971" y="969223"/>
                </a:cubicBezTo>
                <a:cubicBezTo>
                  <a:pt x="1162745" y="943260"/>
                  <a:pt x="1166809" y="917974"/>
                  <a:pt x="1174485" y="893365"/>
                </a:cubicBezTo>
                <a:close/>
                <a:moveTo>
                  <a:pt x="931784" y="885689"/>
                </a:moveTo>
                <a:cubicBezTo>
                  <a:pt x="927269" y="882980"/>
                  <a:pt x="927043" y="884786"/>
                  <a:pt x="927043" y="888850"/>
                </a:cubicBezTo>
                <a:cubicBezTo>
                  <a:pt x="927043" y="907589"/>
                  <a:pt x="927043" y="926553"/>
                  <a:pt x="927043" y="945518"/>
                </a:cubicBezTo>
                <a:cubicBezTo>
                  <a:pt x="927043" y="947776"/>
                  <a:pt x="926591" y="950033"/>
                  <a:pt x="927946" y="953420"/>
                </a:cubicBezTo>
                <a:cubicBezTo>
                  <a:pt x="941718" y="934455"/>
                  <a:pt x="955038" y="915942"/>
                  <a:pt x="968810" y="896978"/>
                </a:cubicBezTo>
                <a:cubicBezTo>
                  <a:pt x="955038" y="895397"/>
                  <a:pt x="942847" y="892237"/>
                  <a:pt x="931784" y="885689"/>
                </a:cubicBezTo>
                <a:close/>
                <a:moveTo>
                  <a:pt x="913723" y="885238"/>
                </a:moveTo>
                <a:cubicBezTo>
                  <a:pt x="903337" y="891108"/>
                  <a:pt x="892275" y="894494"/>
                  <a:pt x="880534" y="896075"/>
                </a:cubicBezTo>
                <a:cubicBezTo>
                  <a:pt x="879180" y="896300"/>
                  <a:pt x="877600" y="895623"/>
                  <a:pt x="876471" y="897655"/>
                </a:cubicBezTo>
                <a:cubicBezTo>
                  <a:pt x="889565" y="915942"/>
                  <a:pt x="902886" y="934230"/>
                  <a:pt x="916432" y="952968"/>
                </a:cubicBezTo>
                <a:cubicBezTo>
                  <a:pt x="916883" y="952065"/>
                  <a:pt x="917335" y="951614"/>
                  <a:pt x="917335" y="951162"/>
                </a:cubicBezTo>
                <a:cubicBezTo>
                  <a:pt x="917561" y="929940"/>
                  <a:pt x="917561" y="908492"/>
                  <a:pt x="917561" y="887270"/>
                </a:cubicBezTo>
                <a:cubicBezTo>
                  <a:pt x="917561" y="883883"/>
                  <a:pt x="916432" y="883657"/>
                  <a:pt x="913723" y="885238"/>
                </a:cubicBezTo>
                <a:close/>
                <a:moveTo>
                  <a:pt x="501470" y="838730"/>
                </a:moveTo>
                <a:cubicBezTo>
                  <a:pt x="529691" y="925650"/>
                  <a:pt x="529691" y="1012571"/>
                  <a:pt x="501244" y="1100395"/>
                </a:cubicBezTo>
                <a:cubicBezTo>
                  <a:pt x="503050" y="1099943"/>
                  <a:pt x="504179" y="1099718"/>
                  <a:pt x="505082" y="1099492"/>
                </a:cubicBezTo>
                <a:cubicBezTo>
                  <a:pt x="554977" y="1083236"/>
                  <a:pt x="604871" y="1066981"/>
                  <a:pt x="654766" y="1050952"/>
                </a:cubicBezTo>
                <a:cubicBezTo>
                  <a:pt x="658153" y="1049823"/>
                  <a:pt x="659507" y="1047791"/>
                  <a:pt x="660410" y="1044630"/>
                </a:cubicBezTo>
                <a:cubicBezTo>
                  <a:pt x="676666" y="994284"/>
                  <a:pt x="676666" y="943938"/>
                  <a:pt x="660636" y="894043"/>
                </a:cubicBezTo>
                <a:cubicBezTo>
                  <a:pt x="659282" y="890430"/>
                  <a:pt x="657476" y="888399"/>
                  <a:pt x="653863" y="887270"/>
                </a:cubicBezTo>
                <a:cubicBezTo>
                  <a:pt x="605097" y="871466"/>
                  <a:pt x="556105" y="855436"/>
                  <a:pt x="507340" y="839633"/>
                </a:cubicBezTo>
                <a:cubicBezTo>
                  <a:pt x="505533" y="838955"/>
                  <a:pt x="503727" y="837601"/>
                  <a:pt x="501470" y="838730"/>
                </a:cubicBezTo>
                <a:close/>
                <a:moveTo>
                  <a:pt x="332595" y="782739"/>
                </a:moveTo>
                <a:cubicBezTo>
                  <a:pt x="332369" y="783416"/>
                  <a:pt x="332143" y="783868"/>
                  <a:pt x="332143" y="784094"/>
                </a:cubicBezTo>
                <a:cubicBezTo>
                  <a:pt x="332595" y="785900"/>
                  <a:pt x="333046" y="787480"/>
                  <a:pt x="333724" y="789286"/>
                </a:cubicBezTo>
                <a:cubicBezTo>
                  <a:pt x="351108" y="841664"/>
                  <a:pt x="360590" y="895623"/>
                  <a:pt x="362396" y="950711"/>
                </a:cubicBezTo>
                <a:cubicBezTo>
                  <a:pt x="364654" y="1018667"/>
                  <a:pt x="355172" y="1085269"/>
                  <a:pt x="333498" y="1150064"/>
                </a:cubicBezTo>
                <a:cubicBezTo>
                  <a:pt x="333046" y="1151419"/>
                  <a:pt x="331466" y="1153451"/>
                  <a:pt x="332595" y="1154579"/>
                </a:cubicBezTo>
                <a:cubicBezTo>
                  <a:pt x="333950" y="1156160"/>
                  <a:pt x="335981" y="1154354"/>
                  <a:pt x="337562" y="1153902"/>
                </a:cubicBezTo>
                <a:cubicBezTo>
                  <a:pt x="386553" y="1138098"/>
                  <a:pt x="435771" y="1122069"/>
                  <a:pt x="484763" y="1106265"/>
                </a:cubicBezTo>
                <a:cubicBezTo>
                  <a:pt x="488149" y="1105136"/>
                  <a:pt x="489955" y="1103330"/>
                  <a:pt x="491084" y="1099943"/>
                </a:cubicBezTo>
                <a:cubicBezTo>
                  <a:pt x="520208" y="1012797"/>
                  <a:pt x="520208" y="925650"/>
                  <a:pt x="491084" y="838504"/>
                </a:cubicBezTo>
                <a:cubicBezTo>
                  <a:pt x="489955" y="834666"/>
                  <a:pt x="487923" y="832860"/>
                  <a:pt x="484311" y="831731"/>
                </a:cubicBezTo>
                <a:cubicBezTo>
                  <a:pt x="438254" y="816830"/>
                  <a:pt x="392424" y="801929"/>
                  <a:pt x="346367" y="787029"/>
                </a:cubicBezTo>
                <a:cubicBezTo>
                  <a:pt x="341851" y="785674"/>
                  <a:pt x="337110" y="784319"/>
                  <a:pt x="332595" y="782739"/>
                </a:cubicBezTo>
                <a:close/>
                <a:moveTo>
                  <a:pt x="763135" y="759711"/>
                </a:moveTo>
                <a:cubicBezTo>
                  <a:pt x="746202" y="809831"/>
                  <a:pt x="716175" y="850695"/>
                  <a:pt x="673279" y="882980"/>
                </a:cubicBezTo>
                <a:cubicBezTo>
                  <a:pt x="675085" y="883657"/>
                  <a:pt x="675763" y="884109"/>
                  <a:pt x="676666" y="884335"/>
                </a:cubicBezTo>
                <a:cubicBezTo>
                  <a:pt x="726786" y="900590"/>
                  <a:pt x="777133" y="916845"/>
                  <a:pt x="827253" y="933327"/>
                </a:cubicBezTo>
                <a:cubicBezTo>
                  <a:pt x="829962" y="934230"/>
                  <a:pt x="831769" y="933778"/>
                  <a:pt x="834026" y="931972"/>
                </a:cubicBezTo>
                <a:cubicBezTo>
                  <a:pt x="845541" y="922941"/>
                  <a:pt x="853668" y="911653"/>
                  <a:pt x="859312" y="898107"/>
                </a:cubicBezTo>
                <a:cubicBezTo>
                  <a:pt x="860893" y="894494"/>
                  <a:pt x="860441" y="891785"/>
                  <a:pt x="857958" y="888624"/>
                </a:cubicBezTo>
                <a:cubicBezTo>
                  <a:pt x="827479" y="847083"/>
                  <a:pt x="797226" y="805316"/>
                  <a:pt x="766973" y="763549"/>
                </a:cubicBezTo>
                <a:cubicBezTo>
                  <a:pt x="766070" y="762194"/>
                  <a:pt x="765393" y="760388"/>
                  <a:pt x="763135" y="759711"/>
                </a:cubicBezTo>
                <a:close/>
                <a:moveTo>
                  <a:pt x="1081242" y="758582"/>
                </a:moveTo>
                <a:cubicBezTo>
                  <a:pt x="1080339" y="759936"/>
                  <a:pt x="1079888" y="760388"/>
                  <a:pt x="1079662" y="760840"/>
                </a:cubicBezTo>
                <a:cubicBezTo>
                  <a:pt x="1048280" y="803735"/>
                  <a:pt x="1017124" y="846857"/>
                  <a:pt x="985743" y="889753"/>
                </a:cubicBezTo>
                <a:cubicBezTo>
                  <a:pt x="983936" y="892237"/>
                  <a:pt x="984162" y="894268"/>
                  <a:pt x="985065" y="896752"/>
                </a:cubicBezTo>
                <a:cubicBezTo>
                  <a:pt x="990484" y="910524"/>
                  <a:pt x="998837" y="922038"/>
                  <a:pt x="1010126" y="931520"/>
                </a:cubicBezTo>
                <a:cubicBezTo>
                  <a:pt x="1012835" y="933778"/>
                  <a:pt x="1015092" y="934230"/>
                  <a:pt x="1018479" y="933101"/>
                </a:cubicBezTo>
                <a:cubicBezTo>
                  <a:pt x="1064536" y="918200"/>
                  <a:pt x="1110593" y="903074"/>
                  <a:pt x="1156649" y="888173"/>
                </a:cubicBezTo>
                <a:cubicBezTo>
                  <a:pt x="1161390" y="886592"/>
                  <a:pt x="1166132" y="885012"/>
                  <a:pt x="1171776" y="883206"/>
                </a:cubicBezTo>
                <a:cubicBezTo>
                  <a:pt x="1128428" y="850695"/>
                  <a:pt x="1098627" y="809606"/>
                  <a:pt x="1081242" y="758582"/>
                </a:cubicBezTo>
                <a:close/>
                <a:moveTo>
                  <a:pt x="162817" y="728329"/>
                </a:moveTo>
                <a:cubicBezTo>
                  <a:pt x="216776" y="888850"/>
                  <a:pt x="216776" y="1049145"/>
                  <a:pt x="162817" y="1210570"/>
                </a:cubicBezTo>
                <a:cubicBezTo>
                  <a:pt x="164623" y="1209893"/>
                  <a:pt x="165752" y="1209667"/>
                  <a:pt x="166655" y="1209441"/>
                </a:cubicBezTo>
                <a:cubicBezTo>
                  <a:pt x="216550" y="1193186"/>
                  <a:pt x="266445" y="1176930"/>
                  <a:pt x="316340" y="1160901"/>
                </a:cubicBezTo>
                <a:cubicBezTo>
                  <a:pt x="319952" y="1159772"/>
                  <a:pt x="320855" y="1157289"/>
                  <a:pt x="321984" y="1154354"/>
                </a:cubicBezTo>
                <a:cubicBezTo>
                  <a:pt x="363977" y="1030858"/>
                  <a:pt x="363977" y="907363"/>
                  <a:pt x="321984" y="783868"/>
                </a:cubicBezTo>
                <a:cubicBezTo>
                  <a:pt x="320629" y="780030"/>
                  <a:pt x="318823" y="777998"/>
                  <a:pt x="314985" y="776643"/>
                </a:cubicBezTo>
                <a:cubicBezTo>
                  <a:pt x="265767" y="760840"/>
                  <a:pt x="216776" y="744810"/>
                  <a:pt x="167784" y="729006"/>
                </a:cubicBezTo>
                <a:cubicBezTo>
                  <a:pt x="166204" y="728555"/>
                  <a:pt x="164623" y="726974"/>
                  <a:pt x="162817" y="728329"/>
                </a:cubicBezTo>
                <a:close/>
                <a:moveTo>
                  <a:pt x="927946" y="706655"/>
                </a:moveTo>
                <a:cubicBezTo>
                  <a:pt x="926591" y="707558"/>
                  <a:pt x="927043" y="709364"/>
                  <a:pt x="927269" y="710719"/>
                </a:cubicBezTo>
                <a:cubicBezTo>
                  <a:pt x="927043" y="762646"/>
                  <a:pt x="927269" y="814798"/>
                  <a:pt x="927043" y="866951"/>
                </a:cubicBezTo>
                <a:cubicBezTo>
                  <a:pt x="927043" y="870337"/>
                  <a:pt x="928397" y="872143"/>
                  <a:pt x="931107" y="873949"/>
                </a:cubicBezTo>
                <a:cubicBezTo>
                  <a:pt x="943072" y="881626"/>
                  <a:pt x="956167" y="886141"/>
                  <a:pt x="970616" y="887044"/>
                </a:cubicBezTo>
                <a:cubicBezTo>
                  <a:pt x="974680" y="887495"/>
                  <a:pt x="976938" y="886141"/>
                  <a:pt x="979195" y="882980"/>
                </a:cubicBezTo>
                <a:cubicBezTo>
                  <a:pt x="1009222" y="841439"/>
                  <a:pt x="1039475" y="799897"/>
                  <a:pt x="1069728" y="758356"/>
                </a:cubicBezTo>
                <a:cubicBezTo>
                  <a:pt x="1070857" y="757001"/>
                  <a:pt x="1071760" y="755421"/>
                  <a:pt x="1072889" y="753615"/>
                </a:cubicBezTo>
                <a:cubicBezTo>
                  <a:pt x="1071760" y="753163"/>
                  <a:pt x="1071309" y="752938"/>
                  <a:pt x="1071083" y="752938"/>
                </a:cubicBezTo>
                <a:cubicBezTo>
                  <a:pt x="1070180" y="752712"/>
                  <a:pt x="1069503" y="752712"/>
                  <a:pt x="1068825" y="752712"/>
                </a:cubicBezTo>
                <a:cubicBezTo>
                  <a:pt x="1018705" y="751583"/>
                  <a:pt x="972874" y="736682"/>
                  <a:pt x="931558" y="708235"/>
                </a:cubicBezTo>
                <a:cubicBezTo>
                  <a:pt x="930429" y="707558"/>
                  <a:pt x="929526" y="705752"/>
                  <a:pt x="927946" y="706655"/>
                </a:cubicBezTo>
                <a:close/>
                <a:moveTo>
                  <a:pt x="916658" y="705978"/>
                </a:moveTo>
                <a:cubicBezTo>
                  <a:pt x="873536" y="736457"/>
                  <a:pt x="825447" y="752034"/>
                  <a:pt x="771940" y="752712"/>
                </a:cubicBezTo>
                <a:cubicBezTo>
                  <a:pt x="773069" y="754518"/>
                  <a:pt x="773520" y="755647"/>
                  <a:pt x="774198" y="756550"/>
                </a:cubicBezTo>
                <a:cubicBezTo>
                  <a:pt x="804902" y="798994"/>
                  <a:pt x="835832" y="841439"/>
                  <a:pt x="866537" y="883883"/>
                </a:cubicBezTo>
                <a:cubicBezTo>
                  <a:pt x="868343" y="886592"/>
                  <a:pt x="870375" y="887270"/>
                  <a:pt x="873310" y="887044"/>
                </a:cubicBezTo>
                <a:cubicBezTo>
                  <a:pt x="887533" y="886366"/>
                  <a:pt x="900402" y="882077"/>
                  <a:pt x="912594" y="874853"/>
                </a:cubicBezTo>
                <a:cubicBezTo>
                  <a:pt x="916206" y="872820"/>
                  <a:pt x="917561" y="870111"/>
                  <a:pt x="917561" y="865822"/>
                </a:cubicBezTo>
                <a:cubicBezTo>
                  <a:pt x="917561" y="814346"/>
                  <a:pt x="917561" y="763097"/>
                  <a:pt x="917786" y="711396"/>
                </a:cubicBezTo>
                <a:cubicBezTo>
                  <a:pt x="917786" y="709816"/>
                  <a:pt x="918238" y="707784"/>
                  <a:pt x="916658" y="705978"/>
                </a:cubicBezTo>
                <a:close/>
                <a:moveTo>
                  <a:pt x="659056" y="615671"/>
                </a:moveTo>
                <a:cubicBezTo>
                  <a:pt x="630835" y="703268"/>
                  <a:pt x="579360" y="773708"/>
                  <a:pt x="504404" y="828118"/>
                </a:cubicBezTo>
                <a:cubicBezTo>
                  <a:pt x="506211" y="829021"/>
                  <a:pt x="507340" y="829473"/>
                  <a:pt x="508243" y="829699"/>
                </a:cubicBezTo>
                <a:cubicBezTo>
                  <a:pt x="557912" y="845728"/>
                  <a:pt x="607581" y="861984"/>
                  <a:pt x="657250" y="878239"/>
                </a:cubicBezTo>
                <a:cubicBezTo>
                  <a:pt x="660862" y="879368"/>
                  <a:pt x="663345" y="878465"/>
                  <a:pt x="666055" y="876433"/>
                </a:cubicBezTo>
                <a:cubicBezTo>
                  <a:pt x="708725" y="845277"/>
                  <a:pt x="738526" y="804639"/>
                  <a:pt x="755007" y="754292"/>
                </a:cubicBezTo>
                <a:cubicBezTo>
                  <a:pt x="756136" y="750454"/>
                  <a:pt x="755910" y="747745"/>
                  <a:pt x="753879" y="744584"/>
                </a:cubicBezTo>
                <a:cubicBezTo>
                  <a:pt x="723400" y="703043"/>
                  <a:pt x="693373" y="661276"/>
                  <a:pt x="663120" y="619734"/>
                </a:cubicBezTo>
                <a:cubicBezTo>
                  <a:pt x="661991" y="618380"/>
                  <a:pt x="661314" y="616573"/>
                  <a:pt x="659056" y="615671"/>
                </a:cubicBezTo>
                <a:close/>
                <a:moveTo>
                  <a:pt x="916883" y="528750"/>
                </a:moveTo>
                <a:cubicBezTo>
                  <a:pt x="915077" y="527847"/>
                  <a:pt x="913723" y="530104"/>
                  <a:pt x="912368" y="531007"/>
                </a:cubicBezTo>
                <a:cubicBezTo>
                  <a:pt x="841025" y="582031"/>
                  <a:pt x="761555" y="607994"/>
                  <a:pt x="673731" y="608672"/>
                </a:cubicBezTo>
                <a:cubicBezTo>
                  <a:pt x="671925" y="608672"/>
                  <a:pt x="669893" y="607994"/>
                  <a:pt x="668087" y="609123"/>
                </a:cubicBezTo>
                <a:cubicBezTo>
                  <a:pt x="667861" y="610929"/>
                  <a:pt x="668990" y="611832"/>
                  <a:pt x="669893" y="612961"/>
                </a:cubicBezTo>
                <a:cubicBezTo>
                  <a:pt x="700372" y="654954"/>
                  <a:pt x="730850" y="697173"/>
                  <a:pt x="761329" y="739166"/>
                </a:cubicBezTo>
                <a:cubicBezTo>
                  <a:pt x="763587" y="742326"/>
                  <a:pt x="765844" y="743230"/>
                  <a:pt x="769457" y="743230"/>
                </a:cubicBezTo>
                <a:cubicBezTo>
                  <a:pt x="822512" y="743230"/>
                  <a:pt x="870601" y="727651"/>
                  <a:pt x="913497" y="696495"/>
                </a:cubicBezTo>
                <a:cubicBezTo>
                  <a:pt x="916658" y="694238"/>
                  <a:pt x="917786" y="691754"/>
                  <a:pt x="917786" y="687916"/>
                </a:cubicBezTo>
                <a:cubicBezTo>
                  <a:pt x="917561" y="636441"/>
                  <a:pt x="917786" y="585192"/>
                  <a:pt x="917561" y="533716"/>
                </a:cubicBezTo>
                <a:cubicBezTo>
                  <a:pt x="917561" y="532136"/>
                  <a:pt x="918463" y="529653"/>
                  <a:pt x="916883" y="528750"/>
                </a:cubicBezTo>
                <a:close/>
                <a:moveTo>
                  <a:pt x="927494" y="528524"/>
                </a:moveTo>
                <a:cubicBezTo>
                  <a:pt x="927494" y="530104"/>
                  <a:pt x="927269" y="531685"/>
                  <a:pt x="927269" y="533265"/>
                </a:cubicBezTo>
                <a:cubicBezTo>
                  <a:pt x="927269" y="584966"/>
                  <a:pt x="927269" y="636667"/>
                  <a:pt x="926591" y="688819"/>
                </a:cubicBezTo>
                <a:cubicBezTo>
                  <a:pt x="926591" y="692657"/>
                  <a:pt x="928397" y="694689"/>
                  <a:pt x="931107" y="696721"/>
                </a:cubicBezTo>
                <a:cubicBezTo>
                  <a:pt x="973777" y="727651"/>
                  <a:pt x="1021188" y="743230"/>
                  <a:pt x="1074018" y="743455"/>
                </a:cubicBezTo>
                <a:cubicBezTo>
                  <a:pt x="1078308" y="743455"/>
                  <a:pt x="1081017" y="742326"/>
                  <a:pt x="1083500" y="738714"/>
                </a:cubicBezTo>
                <a:cubicBezTo>
                  <a:pt x="1113527" y="696947"/>
                  <a:pt x="1143780" y="655406"/>
                  <a:pt x="1174033" y="613864"/>
                </a:cubicBezTo>
                <a:cubicBezTo>
                  <a:pt x="1174485" y="613187"/>
                  <a:pt x="1175162" y="612284"/>
                  <a:pt x="1175614" y="611607"/>
                </a:cubicBezTo>
                <a:cubicBezTo>
                  <a:pt x="1177194" y="609575"/>
                  <a:pt x="1176743" y="608672"/>
                  <a:pt x="1174259" y="608672"/>
                </a:cubicBezTo>
                <a:cubicBezTo>
                  <a:pt x="1173356" y="608672"/>
                  <a:pt x="1172227" y="608672"/>
                  <a:pt x="1171098" y="608672"/>
                </a:cubicBezTo>
                <a:cubicBezTo>
                  <a:pt x="1083500" y="608220"/>
                  <a:pt x="1003804" y="582031"/>
                  <a:pt x="932461" y="531007"/>
                </a:cubicBezTo>
                <a:cubicBezTo>
                  <a:pt x="931107" y="529878"/>
                  <a:pt x="929978" y="528298"/>
                  <a:pt x="927494" y="528524"/>
                </a:cubicBezTo>
                <a:close/>
                <a:moveTo>
                  <a:pt x="554525" y="470502"/>
                </a:moveTo>
                <a:cubicBezTo>
                  <a:pt x="515016" y="596029"/>
                  <a:pt x="441867" y="696270"/>
                  <a:pt x="334852" y="772805"/>
                </a:cubicBezTo>
                <a:cubicBezTo>
                  <a:pt x="336433" y="773482"/>
                  <a:pt x="337110" y="773934"/>
                  <a:pt x="338013" y="774160"/>
                </a:cubicBezTo>
                <a:cubicBezTo>
                  <a:pt x="388134" y="790415"/>
                  <a:pt x="438480" y="806670"/>
                  <a:pt x="488601" y="823152"/>
                </a:cubicBezTo>
                <a:cubicBezTo>
                  <a:pt x="491762" y="824280"/>
                  <a:pt x="493793" y="823152"/>
                  <a:pt x="496051" y="821571"/>
                </a:cubicBezTo>
                <a:cubicBezTo>
                  <a:pt x="571232" y="768290"/>
                  <a:pt x="622933" y="697624"/>
                  <a:pt x="650477" y="609575"/>
                </a:cubicBezTo>
                <a:cubicBezTo>
                  <a:pt x="651606" y="605962"/>
                  <a:pt x="651154" y="603479"/>
                  <a:pt x="648896" y="600318"/>
                </a:cubicBezTo>
                <a:cubicBezTo>
                  <a:pt x="618643" y="558777"/>
                  <a:pt x="588616" y="517461"/>
                  <a:pt x="558589" y="475920"/>
                </a:cubicBezTo>
                <a:cubicBezTo>
                  <a:pt x="557460" y="474340"/>
                  <a:pt x="556331" y="472759"/>
                  <a:pt x="554525" y="470502"/>
                </a:cubicBezTo>
                <a:close/>
                <a:moveTo>
                  <a:pt x="916432" y="349941"/>
                </a:moveTo>
                <a:cubicBezTo>
                  <a:pt x="811675" y="427831"/>
                  <a:pt x="693824" y="465986"/>
                  <a:pt x="562653" y="464857"/>
                </a:cubicBezTo>
                <a:cubicBezTo>
                  <a:pt x="563330" y="466212"/>
                  <a:pt x="563556" y="466663"/>
                  <a:pt x="563782" y="467115"/>
                </a:cubicBezTo>
                <a:cubicBezTo>
                  <a:pt x="595163" y="510011"/>
                  <a:pt x="626319" y="553133"/>
                  <a:pt x="657476" y="596254"/>
                </a:cubicBezTo>
                <a:cubicBezTo>
                  <a:pt x="659056" y="598512"/>
                  <a:pt x="660862" y="598964"/>
                  <a:pt x="663345" y="598964"/>
                </a:cubicBezTo>
                <a:cubicBezTo>
                  <a:pt x="676666" y="598964"/>
                  <a:pt x="689760" y="598964"/>
                  <a:pt x="702855" y="597835"/>
                </a:cubicBezTo>
                <a:cubicBezTo>
                  <a:pt x="780745" y="591739"/>
                  <a:pt x="850507" y="565098"/>
                  <a:pt x="913045" y="518590"/>
                </a:cubicBezTo>
                <a:cubicBezTo>
                  <a:pt x="916658" y="516107"/>
                  <a:pt x="917786" y="513397"/>
                  <a:pt x="917786" y="509108"/>
                </a:cubicBezTo>
                <a:cubicBezTo>
                  <a:pt x="917786" y="458084"/>
                  <a:pt x="917786" y="407061"/>
                  <a:pt x="917335" y="356037"/>
                </a:cubicBezTo>
                <a:cubicBezTo>
                  <a:pt x="917335" y="354231"/>
                  <a:pt x="917786" y="352199"/>
                  <a:pt x="916432" y="349941"/>
                </a:cubicBezTo>
                <a:close/>
                <a:moveTo>
                  <a:pt x="449769" y="327139"/>
                </a:moveTo>
                <a:cubicBezTo>
                  <a:pt x="399422" y="489466"/>
                  <a:pt x="304600" y="619283"/>
                  <a:pt x="165526" y="717943"/>
                </a:cubicBezTo>
                <a:cubicBezTo>
                  <a:pt x="167558" y="718621"/>
                  <a:pt x="168687" y="719298"/>
                  <a:pt x="170042" y="719750"/>
                </a:cubicBezTo>
                <a:cubicBezTo>
                  <a:pt x="219485" y="735779"/>
                  <a:pt x="268703" y="751583"/>
                  <a:pt x="318146" y="767838"/>
                </a:cubicBezTo>
                <a:cubicBezTo>
                  <a:pt x="321758" y="768967"/>
                  <a:pt x="324241" y="768515"/>
                  <a:pt x="327177" y="766484"/>
                </a:cubicBezTo>
                <a:cubicBezTo>
                  <a:pt x="433739" y="691529"/>
                  <a:pt x="506662" y="591739"/>
                  <a:pt x="545494" y="467115"/>
                </a:cubicBezTo>
                <a:cubicBezTo>
                  <a:pt x="546849" y="462148"/>
                  <a:pt x="546172" y="458761"/>
                  <a:pt x="543237" y="454698"/>
                </a:cubicBezTo>
                <a:cubicBezTo>
                  <a:pt x="513210" y="413834"/>
                  <a:pt x="483634" y="372744"/>
                  <a:pt x="453832" y="331654"/>
                </a:cubicBezTo>
                <a:cubicBezTo>
                  <a:pt x="452704" y="330073"/>
                  <a:pt x="452026" y="328267"/>
                  <a:pt x="449769" y="327139"/>
                </a:cubicBezTo>
                <a:close/>
                <a:moveTo>
                  <a:pt x="916883" y="171810"/>
                </a:moveTo>
                <a:cubicBezTo>
                  <a:pt x="781196" y="273406"/>
                  <a:pt x="628351" y="322849"/>
                  <a:pt x="458122" y="320817"/>
                </a:cubicBezTo>
                <a:cubicBezTo>
                  <a:pt x="459025" y="322397"/>
                  <a:pt x="459477" y="323300"/>
                  <a:pt x="460154" y="324204"/>
                </a:cubicBezTo>
                <a:cubicBezTo>
                  <a:pt x="490858" y="366874"/>
                  <a:pt x="521789" y="409318"/>
                  <a:pt x="552493" y="451763"/>
                </a:cubicBezTo>
                <a:cubicBezTo>
                  <a:pt x="554299" y="454472"/>
                  <a:pt x="556557" y="455149"/>
                  <a:pt x="559718" y="455149"/>
                </a:cubicBezTo>
                <a:cubicBezTo>
                  <a:pt x="590648" y="455827"/>
                  <a:pt x="621352" y="454020"/>
                  <a:pt x="652057" y="449731"/>
                </a:cubicBezTo>
                <a:cubicBezTo>
                  <a:pt x="748686" y="435959"/>
                  <a:pt x="835832" y="399159"/>
                  <a:pt x="913497" y="340233"/>
                </a:cubicBezTo>
                <a:cubicBezTo>
                  <a:pt x="916658" y="337975"/>
                  <a:pt x="917786" y="335492"/>
                  <a:pt x="917786" y="331654"/>
                </a:cubicBezTo>
                <a:cubicBezTo>
                  <a:pt x="917786" y="280179"/>
                  <a:pt x="917786" y="228929"/>
                  <a:pt x="917786" y="177454"/>
                </a:cubicBezTo>
                <a:cubicBezTo>
                  <a:pt x="917786" y="175648"/>
                  <a:pt x="918238" y="173842"/>
                  <a:pt x="916883" y="171810"/>
                </a:cubicBezTo>
                <a:close/>
                <a:moveTo>
                  <a:pt x="921850" y="0"/>
                </a:moveTo>
                <a:cubicBezTo>
                  <a:pt x="926140" y="0"/>
                  <a:pt x="927494" y="1129"/>
                  <a:pt x="927494" y="5419"/>
                </a:cubicBezTo>
                <a:cubicBezTo>
                  <a:pt x="927494" y="30253"/>
                  <a:pt x="927494" y="55314"/>
                  <a:pt x="927494" y="80148"/>
                </a:cubicBezTo>
                <a:cubicBezTo>
                  <a:pt x="927494" y="104757"/>
                  <a:pt x="927720" y="129591"/>
                  <a:pt x="927494" y="154200"/>
                </a:cubicBezTo>
                <a:cubicBezTo>
                  <a:pt x="927494" y="157586"/>
                  <a:pt x="928397" y="159844"/>
                  <a:pt x="931107" y="161876"/>
                </a:cubicBezTo>
                <a:cubicBezTo>
                  <a:pt x="999515" y="214367"/>
                  <a:pt x="1074145" y="253397"/>
                  <a:pt x="1154903" y="278584"/>
                </a:cubicBezTo>
                <a:lnTo>
                  <a:pt x="1210857" y="292478"/>
                </a:lnTo>
                <a:lnTo>
                  <a:pt x="1210857" y="300590"/>
                </a:lnTo>
                <a:lnTo>
                  <a:pt x="1144514" y="285089"/>
                </a:lnTo>
                <a:cubicBezTo>
                  <a:pt x="1068148" y="260255"/>
                  <a:pt x="995902" y="222382"/>
                  <a:pt x="927720" y="171358"/>
                </a:cubicBezTo>
                <a:cubicBezTo>
                  <a:pt x="927720" y="174067"/>
                  <a:pt x="927494" y="175648"/>
                  <a:pt x="927494" y="177454"/>
                </a:cubicBezTo>
                <a:cubicBezTo>
                  <a:pt x="927269" y="228929"/>
                  <a:pt x="927494" y="280179"/>
                  <a:pt x="927043" y="331428"/>
                </a:cubicBezTo>
                <a:cubicBezTo>
                  <a:pt x="927043" y="335266"/>
                  <a:pt x="928397" y="337750"/>
                  <a:pt x="931333" y="340007"/>
                </a:cubicBezTo>
                <a:cubicBezTo>
                  <a:pt x="1009900" y="398933"/>
                  <a:pt x="1095706" y="435253"/>
                  <a:pt x="1188941" y="448778"/>
                </a:cubicBezTo>
                <a:lnTo>
                  <a:pt x="1210857" y="450134"/>
                </a:lnTo>
                <a:lnTo>
                  <a:pt x="1210857" y="460043"/>
                </a:lnTo>
                <a:lnTo>
                  <a:pt x="1185526" y="458299"/>
                </a:lnTo>
                <a:cubicBezTo>
                  <a:pt x="1092630" y="444341"/>
                  <a:pt x="1006909" y="408189"/>
                  <a:pt x="928172" y="349941"/>
                </a:cubicBezTo>
                <a:cubicBezTo>
                  <a:pt x="926817" y="351973"/>
                  <a:pt x="927269" y="353779"/>
                  <a:pt x="927269" y="355585"/>
                </a:cubicBezTo>
                <a:cubicBezTo>
                  <a:pt x="927269" y="407286"/>
                  <a:pt x="927269" y="458761"/>
                  <a:pt x="926817" y="510688"/>
                </a:cubicBezTo>
                <a:cubicBezTo>
                  <a:pt x="926817" y="513849"/>
                  <a:pt x="927494" y="515881"/>
                  <a:pt x="930204" y="517913"/>
                </a:cubicBezTo>
                <a:cubicBezTo>
                  <a:pt x="1004481" y="573452"/>
                  <a:pt x="1087790" y="600544"/>
                  <a:pt x="1180581" y="599189"/>
                </a:cubicBezTo>
                <a:cubicBezTo>
                  <a:pt x="1183516" y="599189"/>
                  <a:pt x="1185547" y="598286"/>
                  <a:pt x="1187354" y="595803"/>
                </a:cubicBezTo>
                <a:lnTo>
                  <a:pt x="1210857" y="563406"/>
                </a:lnTo>
                <a:lnTo>
                  <a:pt x="1210857" y="579656"/>
                </a:lnTo>
                <a:lnTo>
                  <a:pt x="1196159" y="599867"/>
                </a:lnTo>
                <a:cubicBezTo>
                  <a:pt x="1193675" y="603479"/>
                  <a:pt x="1193224" y="606188"/>
                  <a:pt x="1194578" y="610252"/>
                </a:cubicBezTo>
                <a:lnTo>
                  <a:pt x="1210857" y="650715"/>
                </a:lnTo>
                <a:lnTo>
                  <a:pt x="1210857" y="676387"/>
                </a:lnTo>
                <a:lnTo>
                  <a:pt x="1185547" y="614767"/>
                </a:lnTo>
                <a:cubicBezTo>
                  <a:pt x="1184193" y="616348"/>
                  <a:pt x="1183516" y="617025"/>
                  <a:pt x="1182838" y="617928"/>
                </a:cubicBezTo>
                <a:cubicBezTo>
                  <a:pt x="1151908" y="660373"/>
                  <a:pt x="1121204" y="702817"/>
                  <a:pt x="1090273" y="745261"/>
                </a:cubicBezTo>
                <a:cubicBezTo>
                  <a:pt x="1088241" y="747971"/>
                  <a:pt x="1088467" y="750228"/>
                  <a:pt x="1089370" y="753163"/>
                </a:cubicBezTo>
                <a:cubicBezTo>
                  <a:pt x="1105851" y="804187"/>
                  <a:pt x="1135878" y="845051"/>
                  <a:pt x="1179000" y="876659"/>
                </a:cubicBezTo>
                <a:cubicBezTo>
                  <a:pt x="1182161" y="878916"/>
                  <a:pt x="1184644" y="878916"/>
                  <a:pt x="1188031" y="877787"/>
                </a:cubicBezTo>
                <a:lnTo>
                  <a:pt x="1210857" y="870365"/>
                </a:lnTo>
                <a:lnTo>
                  <a:pt x="1210857" y="880450"/>
                </a:lnTo>
                <a:lnTo>
                  <a:pt x="1190514" y="887044"/>
                </a:lnTo>
                <a:cubicBezTo>
                  <a:pt x="1187354" y="888173"/>
                  <a:pt x="1185773" y="889979"/>
                  <a:pt x="1184644" y="893140"/>
                </a:cubicBezTo>
                <a:cubicBezTo>
                  <a:pt x="1168163" y="943938"/>
                  <a:pt x="1168163" y="994510"/>
                  <a:pt x="1184193" y="1045307"/>
                </a:cubicBezTo>
                <a:cubicBezTo>
                  <a:pt x="1185322" y="1048920"/>
                  <a:pt x="1187354" y="1050500"/>
                  <a:pt x="1190740" y="1051629"/>
                </a:cubicBezTo>
                <a:lnTo>
                  <a:pt x="1210857" y="1058146"/>
                </a:lnTo>
                <a:lnTo>
                  <a:pt x="1210857" y="1067784"/>
                </a:lnTo>
                <a:lnTo>
                  <a:pt x="1186225" y="1059757"/>
                </a:lnTo>
                <a:cubicBezTo>
                  <a:pt x="1183290" y="1058628"/>
                  <a:pt x="1181258" y="1059982"/>
                  <a:pt x="1179000" y="1061563"/>
                </a:cubicBezTo>
                <a:cubicBezTo>
                  <a:pt x="1135878" y="1092945"/>
                  <a:pt x="1106077" y="1133583"/>
                  <a:pt x="1089596" y="1184155"/>
                </a:cubicBezTo>
                <a:cubicBezTo>
                  <a:pt x="1088467" y="1187993"/>
                  <a:pt x="1088693" y="1190702"/>
                  <a:pt x="1091176" y="1194089"/>
                </a:cubicBezTo>
                <a:lnTo>
                  <a:pt x="1146977" y="1270879"/>
                </a:lnTo>
                <a:lnTo>
                  <a:pt x="1134976" y="1270879"/>
                </a:lnTo>
                <a:lnTo>
                  <a:pt x="1083726" y="1200185"/>
                </a:lnTo>
                <a:cubicBezTo>
                  <a:pt x="1081242" y="1196347"/>
                  <a:pt x="1078533" y="1195218"/>
                  <a:pt x="1074018" y="1195218"/>
                </a:cubicBezTo>
                <a:cubicBezTo>
                  <a:pt x="1021640" y="1195444"/>
                  <a:pt x="974228" y="1211021"/>
                  <a:pt x="931558" y="1241726"/>
                </a:cubicBezTo>
                <a:cubicBezTo>
                  <a:pt x="928172" y="1243984"/>
                  <a:pt x="926817" y="1246693"/>
                  <a:pt x="926817" y="1250982"/>
                </a:cubicBezTo>
                <a:lnTo>
                  <a:pt x="926817" y="1270879"/>
                </a:lnTo>
                <a:lnTo>
                  <a:pt x="917305" y="1270879"/>
                </a:lnTo>
                <a:lnTo>
                  <a:pt x="917335" y="1250757"/>
                </a:lnTo>
                <a:cubicBezTo>
                  <a:pt x="917335" y="1246693"/>
                  <a:pt x="916206" y="1244209"/>
                  <a:pt x="912819" y="1241726"/>
                </a:cubicBezTo>
                <a:cubicBezTo>
                  <a:pt x="869923" y="1210796"/>
                  <a:pt x="822512" y="1195218"/>
                  <a:pt x="769682" y="1195218"/>
                </a:cubicBezTo>
                <a:cubicBezTo>
                  <a:pt x="765393" y="1195218"/>
                  <a:pt x="762909" y="1196572"/>
                  <a:pt x="760426" y="1199959"/>
                </a:cubicBezTo>
                <a:lnTo>
                  <a:pt x="709012" y="1270879"/>
                </a:lnTo>
                <a:lnTo>
                  <a:pt x="697020" y="1270879"/>
                </a:lnTo>
                <a:lnTo>
                  <a:pt x="753879" y="1192734"/>
                </a:lnTo>
                <a:cubicBezTo>
                  <a:pt x="755910" y="1190025"/>
                  <a:pt x="756136" y="1187542"/>
                  <a:pt x="755007" y="1184381"/>
                </a:cubicBezTo>
                <a:cubicBezTo>
                  <a:pt x="738526" y="1133583"/>
                  <a:pt x="708499" y="1092719"/>
                  <a:pt x="665603" y="1061337"/>
                </a:cubicBezTo>
                <a:cubicBezTo>
                  <a:pt x="662894" y="1059531"/>
                  <a:pt x="660636" y="1058853"/>
                  <a:pt x="657250" y="1059982"/>
                </a:cubicBezTo>
                <a:cubicBezTo>
                  <a:pt x="608258" y="1076238"/>
                  <a:pt x="559040" y="1092042"/>
                  <a:pt x="509823" y="1108071"/>
                </a:cubicBezTo>
                <a:cubicBezTo>
                  <a:pt x="508243" y="1108523"/>
                  <a:pt x="506211" y="1108748"/>
                  <a:pt x="504856" y="1110554"/>
                </a:cubicBezTo>
                <a:cubicBezTo>
                  <a:pt x="560395" y="1151024"/>
                  <a:pt x="603235" y="1200890"/>
                  <a:pt x="633089" y="1259964"/>
                </a:cubicBezTo>
                <a:lnTo>
                  <a:pt x="637571" y="1270879"/>
                </a:lnTo>
                <a:lnTo>
                  <a:pt x="627348" y="1270879"/>
                </a:lnTo>
                <a:lnTo>
                  <a:pt x="625283" y="1265710"/>
                </a:lnTo>
                <a:cubicBezTo>
                  <a:pt x="595841" y="1206436"/>
                  <a:pt x="553001" y="1156781"/>
                  <a:pt x="496954" y="1116650"/>
                </a:cubicBezTo>
                <a:cubicBezTo>
                  <a:pt x="493793" y="1114618"/>
                  <a:pt x="491310" y="1113941"/>
                  <a:pt x="487472" y="1115070"/>
                </a:cubicBezTo>
                <a:cubicBezTo>
                  <a:pt x="438254" y="1131099"/>
                  <a:pt x="389263" y="1146903"/>
                  <a:pt x="340271" y="1162933"/>
                </a:cubicBezTo>
                <a:cubicBezTo>
                  <a:pt x="338691" y="1163610"/>
                  <a:pt x="336659" y="1163384"/>
                  <a:pt x="335530" y="1165191"/>
                </a:cubicBezTo>
                <a:cubicBezTo>
                  <a:pt x="362058" y="1184212"/>
                  <a:pt x="386525" y="1204743"/>
                  <a:pt x="408915" y="1226787"/>
                </a:cubicBezTo>
                <a:lnTo>
                  <a:pt x="446920" y="1270879"/>
                </a:lnTo>
                <a:lnTo>
                  <a:pt x="434174" y="1270879"/>
                </a:lnTo>
                <a:lnTo>
                  <a:pt x="401073" y="1232632"/>
                </a:lnTo>
                <a:cubicBezTo>
                  <a:pt x="378567" y="1210641"/>
                  <a:pt x="353930" y="1190194"/>
                  <a:pt x="327177" y="1171286"/>
                </a:cubicBezTo>
                <a:cubicBezTo>
                  <a:pt x="324241" y="1169254"/>
                  <a:pt x="321532" y="1168803"/>
                  <a:pt x="318146" y="1169932"/>
                </a:cubicBezTo>
                <a:cubicBezTo>
                  <a:pt x="295117" y="1177608"/>
                  <a:pt x="272089" y="1185058"/>
                  <a:pt x="248835" y="1192509"/>
                </a:cubicBezTo>
                <a:cubicBezTo>
                  <a:pt x="221291" y="1201313"/>
                  <a:pt x="193973" y="1210344"/>
                  <a:pt x="165075" y="1219601"/>
                </a:cubicBezTo>
                <a:lnTo>
                  <a:pt x="227123" y="1270879"/>
                </a:lnTo>
                <a:lnTo>
                  <a:pt x="211718" y="1270879"/>
                </a:lnTo>
                <a:lnTo>
                  <a:pt x="157850" y="1226374"/>
                </a:lnTo>
                <a:cubicBezTo>
                  <a:pt x="154690" y="1224116"/>
                  <a:pt x="151980" y="1224116"/>
                  <a:pt x="148368" y="1225245"/>
                </a:cubicBezTo>
                <a:cubicBezTo>
                  <a:pt x="101634" y="1240597"/>
                  <a:pt x="54674" y="1255724"/>
                  <a:pt x="7940" y="1270850"/>
                </a:cubicBezTo>
                <a:cubicBezTo>
                  <a:pt x="5231" y="1271753"/>
                  <a:pt x="2522" y="1273559"/>
                  <a:pt x="941" y="1268592"/>
                </a:cubicBezTo>
                <a:cubicBezTo>
                  <a:pt x="-414" y="1264529"/>
                  <a:pt x="490" y="1263174"/>
                  <a:pt x="4554" y="1261819"/>
                </a:cubicBezTo>
                <a:cubicBezTo>
                  <a:pt x="50836" y="1246919"/>
                  <a:pt x="97118" y="1231792"/>
                  <a:pt x="143401" y="1216892"/>
                </a:cubicBezTo>
                <a:cubicBezTo>
                  <a:pt x="148594" y="1215311"/>
                  <a:pt x="151303" y="1212828"/>
                  <a:pt x="153109" y="1207635"/>
                </a:cubicBezTo>
                <a:cubicBezTo>
                  <a:pt x="184717" y="1116876"/>
                  <a:pt x="197811" y="1023634"/>
                  <a:pt x="192393" y="927682"/>
                </a:cubicBezTo>
                <a:cubicBezTo>
                  <a:pt x="188555" y="859952"/>
                  <a:pt x="175234" y="794027"/>
                  <a:pt x="152883" y="729909"/>
                </a:cubicBezTo>
                <a:cubicBezTo>
                  <a:pt x="151077" y="724717"/>
                  <a:pt x="148368" y="722459"/>
                  <a:pt x="143401" y="720878"/>
                </a:cubicBezTo>
                <a:cubicBezTo>
                  <a:pt x="97118" y="706203"/>
                  <a:pt x="50836" y="690851"/>
                  <a:pt x="4554" y="675951"/>
                </a:cubicBezTo>
                <a:cubicBezTo>
                  <a:pt x="1393" y="675047"/>
                  <a:pt x="-1091" y="674370"/>
                  <a:pt x="490" y="669855"/>
                </a:cubicBezTo>
                <a:cubicBezTo>
                  <a:pt x="1844" y="666017"/>
                  <a:pt x="3199" y="665565"/>
                  <a:pt x="7037" y="666694"/>
                </a:cubicBezTo>
                <a:cubicBezTo>
                  <a:pt x="53771" y="682046"/>
                  <a:pt x="100731" y="697173"/>
                  <a:pt x="147465" y="712525"/>
                </a:cubicBezTo>
                <a:cubicBezTo>
                  <a:pt x="151529" y="713880"/>
                  <a:pt x="154690" y="713428"/>
                  <a:pt x="158302" y="710945"/>
                </a:cubicBezTo>
                <a:cubicBezTo>
                  <a:pt x="297149" y="613638"/>
                  <a:pt x="391746" y="484273"/>
                  <a:pt x="440738" y="322397"/>
                </a:cubicBezTo>
                <a:cubicBezTo>
                  <a:pt x="442092" y="318108"/>
                  <a:pt x="441415" y="315173"/>
                  <a:pt x="438932" y="311561"/>
                </a:cubicBezTo>
                <a:cubicBezTo>
                  <a:pt x="410034" y="272051"/>
                  <a:pt x="381361" y="232316"/>
                  <a:pt x="352462" y="192581"/>
                </a:cubicBezTo>
                <a:cubicBezTo>
                  <a:pt x="349302" y="188291"/>
                  <a:pt x="350431" y="185130"/>
                  <a:pt x="355623" y="183324"/>
                </a:cubicBezTo>
                <a:cubicBezTo>
                  <a:pt x="358107" y="182421"/>
                  <a:pt x="358333" y="184453"/>
                  <a:pt x="359235" y="185582"/>
                </a:cubicBezTo>
                <a:cubicBezTo>
                  <a:pt x="366234" y="195064"/>
                  <a:pt x="373233" y="204546"/>
                  <a:pt x="380006" y="214029"/>
                </a:cubicBezTo>
                <a:cubicBezTo>
                  <a:pt x="402357" y="244959"/>
                  <a:pt x="424934" y="275889"/>
                  <a:pt x="447285" y="306819"/>
                </a:cubicBezTo>
                <a:cubicBezTo>
                  <a:pt x="449317" y="309529"/>
                  <a:pt x="451349" y="311109"/>
                  <a:pt x="455187" y="311109"/>
                </a:cubicBezTo>
                <a:cubicBezTo>
                  <a:pt x="624288" y="314496"/>
                  <a:pt x="776455" y="265278"/>
                  <a:pt x="911690" y="163682"/>
                </a:cubicBezTo>
                <a:cubicBezTo>
                  <a:pt x="916206" y="160296"/>
                  <a:pt x="917786" y="156909"/>
                  <a:pt x="917786" y="151265"/>
                </a:cubicBezTo>
                <a:cubicBezTo>
                  <a:pt x="917561" y="102725"/>
                  <a:pt x="917786" y="54185"/>
                  <a:pt x="917786" y="5644"/>
                </a:cubicBezTo>
                <a:cubicBezTo>
                  <a:pt x="917786" y="2935"/>
                  <a:pt x="917109" y="0"/>
                  <a:pt x="921850" y="0"/>
                </a:cubicBezTo>
                <a:close/>
              </a:path>
            </a:pathLst>
          </a:custGeom>
          <a:solidFill>
            <a:schemeClr val="tx1"/>
          </a:solidFill>
          <a:ln w="797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E693597A-79A0-42AC-8075-9155A05361FA}"/>
              </a:ext>
            </a:extLst>
          </p:cNvPr>
          <p:cNvSpPr/>
          <p:nvPr/>
        </p:nvSpPr>
        <p:spPr>
          <a:xfrm>
            <a:off x="11184934" y="5944672"/>
            <a:ext cx="713533" cy="672437"/>
          </a:xfrm>
          <a:custGeom>
            <a:avLst/>
            <a:gdLst>
              <a:gd name="connsiteX0" fmla="*/ 1119110 w 1364498"/>
              <a:gd name="connsiteY0" fmla="*/ 864766 h 1285911"/>
              <a:gd name="connsiteX1" fmla="*/ 1120540 w 1364498"/>
              <a:gd name="connsiteY1" fmla="*/ 866483 h 1285911"/>
              <a:gd name="connsiteX2" fmla="*/ 1105947 w 1364498"/>
              <a:gd name="connsiteY2" fmla="*/ 1105982 h 1285911"/>
              <a:gd name="connsiteX3" fmla="*/ 923390 w 1364498"/>
              <a:gd name="connsiteY3" fmla="*/ 1279382 h 1285911"/>
              <a:gd name="connsiteX4" fmla="*/ 726526 w 1364498"/>
              <a:gd name="connsiteY4" fmla="*/ 1254774 h 1285911"/>
              <a:gd name="connsiteX5" fmla="*/ 703349 w 1364498"/>
              <a:gd name="connsiteY5" fmla="*/ 1206989 h 1285911"/>
              <a:gd name="connsiteX6" fmla="*/ 713936 w 1364498"/>
              <a:gd name="connsiteY6" fmla="*/ 1118000 h 1285911"/>
              <a:gd name="connsiteX7" fmla="*/ 732535 w 1364498"/>
              <a:gd name="connsiteY7" fmla="*/ 1100831 h 1285911"/>
              <a:gd name="connsiteX8" fmla="*/ 961733 w 1364498"/>
              <a:gd name="connsiteY8" fmla="*/ 1041886 h 1285911"/>
              <a:gd name="connsiteX9" fmla="*/ 1115390 w 1364498"/>
              <a:gd name="connsiteY9" fmla="*/ 870203 h 1285911"/>
              <a:gd name="connsiteX10" fmla="*/ 1119110 w 1364498"/>
              <a:gd name="connsiteY10" fmla="*/ 864766 h 1285911"/>
              <a:gd name="connsiteX11" fmla="*/ 367994 w 1364498"/>
              <a:gd name="connsiteY11" fmla="*/ 478764 h 1285911"/>
              <a:gd name="connsiteX12" fmla="*/ 414348 w 1364498"/>
              <a:gd name="connsiteY12" fmla="*/ 623265 h 1285911"/>
              <a:gd name="connsiteX13" fmla="*/ 481877 w 1364498"/>
              <a:gd name="connsiteY13" fmla="*/ 676200 h 1285911"/>
              <a:gd name="connsiteX14" fmla="*/ 641257 w 1364498"/>
              <a:gd name="connsiteY14" fmla="*/ 653882 h 1285911"/>
              <a:gd name="connsiteX15" fmla="*/ 367994 w 1364498"/>
              <a:gd name="connsiteY15" fmla="*/ 478764 h 1285911"/>
              <a:gd name="connsiteX16" fmla="*/ 839445 w 1364498"/>
              <a:gd name="connsiteY16" fmla="*/ 268523 h 1285911"/>
              <a:gd name="connsiteX17" fmla="*/ 970605 w 1364498"/>
              <a:gd name="connsiteY17" fmla="*/ 345423 h 1285911"/>
              <a:gd name="connsiteX18" fmla="*/ 1047576 w 1364498"/>
              <a:gd name="connsiteY18" fmla="*/ 490782 h 1285911"/>
              <a:gd name="connsiteX19" fmla="*/ 1040995 w 1364498"/>
              <a:gd name="connsiteY19" fmla="*/ 503372 h 1285911"/>
              <a:gd name="connsiteX20" fmla="*/ 867593 w 1364498"/>
              <a:gd name="connsiteY20" fmla="*/ 614108 h 1285911"/>
              <a:gd name="connsiteX21" fmla="*/ 807790 w 1364498"/>
              <a:gd name="connsiteY21" fmla="*/ 653023 h 1285911"/>
              <a:gd name="connsiteX22" fmla="*/ 930259 w 1364498"/>
              <a:gd name="connsiteY22" fmla="*/ 683354 h 1285911"/>
              <a:gd name="connsiteX23" fmla="*/ 1056160 w 1364498"/>
              <a:gd name="connsiteY23" fmla="*/ 587497 h 1285911"/>
              <a:gd name="connsiteX24" fmla="*/ 1067606 w 1364498"/>
              <a:gd name="connsiteY24" fmla="*/ 558883 h 1285911"/>
              <a:gd name="connsiteX25" fmla="*/ 1071898 w 1364498"/>
              <a:gd name="connsiteY25" fmla="*/ 565178 h 1285911"/>
              <a:gd name="connsiteX26" fmla="*/ 1116536 w 1364498"/>
              <a:gd name="connsiteY26" fmla="*/ 804391 h 1285911"/>
              <a:gd name="connsiteX27" fmla="*/ 1117394 w 1364498"/>
              <a:gd name="connsiteY27" fmla="*/ 813834 h 1285911"/>
              <a:gd name="connsiteX28" fmla="*/ 1098795 w 1364498"/>
              <a:gd name="connsiteY28" fmla="*/ 865339 h 1285911"/>
              <a:gd name="connsiteX29" fmla="*/ 1087636 w 1364498"/>
              <a:gd name="connsiteY29" fmla="*/ 865911 h 1285911"/>
              <a:gd name="connsiteX30" fmla="*/ 1065317 w 1364498"/>
              <a:gd name="connsiteY30" fmla="*/ 853035 h 1285911"/>
              <a:gd name="connsiteX31" fmla="*/ 1052441 w 1364498"/>
              <a:gd name="connsiteY31" fmla="*/ 876212 h 1285911"/>
              <a:gd name="connsiteX32" fmla="*/ 1038992 w 1364498"/>
              <a:gd name="connsiteY32" fmla="*/ 904540 h 1285911"/>
              <a:gd name="connsiteX33" fmla="*/ 1014098 w 1364498"/>
              <a:gd name="connsiteY33" fmla="*/ 873637 h 1285911"/>
              <a:gd name="connsiteX34" fmla="*/ 1003511 w 1364498"/>
              <a:gd name="connsiteY34" fmla="*/ 874209 h 1285911"/>
              <a:gd name="connsiteX35" fmla="*/ 971177 w 1364498"/>
              <a:gd name="connsiteY35" fmla="*/ 930006 h 1285911"/>
              <a:gd name="connsiteX36" fmla="*/ 959731 w 1364498"/>
              <a:gd name="connsiteY36" fmla="*/ 930865 h 1285911"/>
              <a:gd name="connsiteX37" fmla="*/ 931976 w 1364498"/>
              <a:gd name="connsiteY37" fmla="*/ 897959 h 1285911"/>
              <a:gd name="connsiteX38" fmla="*/ 918241 w 1364498"/>
              <a:gd name="connsiteY38" fmla="*/ 899962 h 1285911"/>
              <a:gd name="connsiteX39" fmla="*/ 887337 w 1364498"/>
              <a:gd name="connsiteY39" fmla="*/ 976361 h 1285911"/>
              <a:gd name="connsiteX40" fmla="*/ 883617 w 1364498"/>
              <a:gd name="connsiteY40" fmla="*/ 984659 h 1285911"/>
              <a:gd name="connsiteX41" fmla="*/ 866735 w 1364498"/>
              <a:gd name="connsiteY41" fmla="*/ 964629 h 1285911"/>
              <a:gd name="connsiteX42" fmla="*/ 842985 w 1364498"/>
              <a:gd name="connsiteY42" fmla="*/ 932868 h 1285911"/>
              <a:gd name="connsiteX43" fmla="*/ 822383 w 1364498"/>
              <a:gd name="connsiteY43" fmla="*/ 932868 h 1285911"/>
              <a:gd name="connsiteX44" fmla="*/ 786902 w 1364498"/>
              <a:gd name="connsiteY44" fmla="*/ 986376 h 1285911"/>
              <a:gd name="connsiteX45" fmla="*/ 742550 w 1364498"/>
              <a:gd name="connsiteY45" fmla="*/ 905685 h 1285911"/>
              <a:gd name="connsiteX46" fmla="*/ 725668 w 1364498"/>
              <a:gd name="connsiteY46" fmla="*/ 944599 h 1285911"/>
              <a:gd name="connsiteX47" fmla="*/ 723951 w 1364498"/>
              <a:gd name="connsiteY47" fmla="*/ 931437 h 1285911"/>
              <a:gd name="connsiteX48" fmla="*/ 725668 w 1364498"/>
              <a:gd name="connsiteY48" fmla="*/ 702811 h 1285911"/>
              <a:gd name="connsiteX49" fmla="*/ 709358 w 1364498"/>
              <a:gd name="connsiteY49" fmla="*/ 400648 h 1285911"/>
              <a:gd name="connsiteX50" fmla="*/ 691618 w 1364498"/>
              <a:gd name="connsiteY50" fmla="*/ 310514 h 1285911"/>
              <a:gd name="connsiteX51" fmla="*/ 697340 w 1364498"/>
              <a:gd name="connsiteY51" fmla="*/ 297638 h 1285911"/>
              <a:gd name="connsiteX52" fmla="*/ 839445 w 1364498"/>
              <a:gd name="connsiteY52" fmla="*/ 268523 h 1285911"/>
              <a:gd name="connsiteX53" fmla="*/ 562855 w 1364498"/>
              <a:gd name="connsiteY53" fmla="*/ 255861 h 1285911"/>
              <a:gd name="connsiteX54" fmla="*/ 661573 w 1364498"/>
              <a:gd name="connsiteY54" fmla="*/ 290198 h 1285911"/>
              <a:gd name="connsiteX55" fmla="*/ 683320 w 1364498"/>
              <a:gd name="connsiteY55" fmla="*/ 323390 h 1285911"/>
              <a:gd name="connsiteX56" fmla="*/ 701632 w 1364498"/>
              <a:gd name="connsiteY56" fmla="*/ 440135 h 1285911"/>
              <a:gd name="connsiteX57" fmla="*/ 713364 w 1364498"/>
              <a:gd name="connsiteY57" fmla="*/ 868486 h 1285911"/>
              <a:gd name="connsiteX58" fmla="*/ 710789 w 1364498"/>
              <a:gd name="connsiteY58" fmla="*/ 970066 h 1285911"/>
              <a:gd name="connsiteX59" fmla="*/ 702777 w 1364498"/>
              <a:gd name="connsiteY59" fmla="*/ 995818 h 1285911"/>
              <a:gd name="connsiteX60" fmla="*/ 674449 w 1364498"/>
              <a:gd name="connsiteY60" fmla="*/ 895669 h 1285911"/>
              <a:gd name="connsiteX61" fmla="*/ 616077 w 1364498"/>
              <a:gd name="connsiteY61" fmla="*/ 978936 h 1285911"/>
              <a:gd name="connsiteX62" fmla="*/ 580023 w 1364498"/>
              <a:gd name="connsiteY62" fmla="*/ 869631 h 1285911"/>
              <a:gd name="connsiteX63" fmla="*/ 531666 w 1364498"/>
              <a:gd name="connsiteY63" fmla="*/ 962340 h 1285911"/>
              <a:gd name="connsiteX64" fmla="*/ 509347 w 1364498"/>
              <a:gd name="connsiteY64" fmla="*/ 856468 h 1285911"/>
              <a:gd name="connsiteX65" fmla="*/ 460417 w 1364498"/>
              <a:gd name="connsiteY65" fmla="*/ 932582 h 1285911"/>
              <a:gd name="connsiteX66" fmla="*/ 434092 w 1364498"/>
              <a:gd name="connsiteY66" fmla="*/ 841875 h 1285911"/>
              <a:gd name="connsiteX67" fmla="*/ 396035 w 1364498"/>
              <a:gd name="connsiteY67" fmla="*/ 890233 h 1285911"/>
              <a:gd name="connsiteX68" fmla="*/ 371427 w 1364498"/>
              <a:gd name="connsiteY68" fmla="*/ 811544 h 1285911"/>
              <a:gd name="connsiteX69" fmla="*/ 354831 w 1364498"/>
              <a:gd name="connsiteY69" fmla="*/ 831288 h 1285911"/>
              <a:gd name="connsiteX70" fmla="*/ 337377 w 1364498"/>
              <a:gd name="connsiteY70" fmla="*/ 831860 h 1285911"/>
              <a:gd name="connsiteX71" fmla="*/ 308763 w 1364498"/>
              <a:gd name="connsiteY71" fmla="*/ 798382 h 1285911"/>
              <a:gd name="connsiteX72" fmla="*/ 309907 w 1364498"/>
              <a:gd name="connsiteY72" fmla="*/ 807539 h 1285911"/>
              <a:gd name="connsiteX73" fmla="*/ 659570 w 1364498"/>
              <a:gd name="connsiteY73" fmla="*/ 1097398 h 1285911"/>
              <a:gd name="connsiteX74" fmla="*/ 695337 w 1364498"/>
              <a:gd name="connsiteY74" fmla="*/ 1100259 h 1285911"/>
              <a:gd name="connsiteX75" fmla="*/ 703063 w 1364498"/>
              <a:gd name="connsiteY75" fmla="*/ 1108843 h 1285911"/>
              <a:gd name="connsiteX76" fmla="*/ 687612 w 1364498"/>
              <a:gd name="connsiteY76" fmla="*/ 1226161 h 1285911"/>
              <a:gd name="connsiteX77" fmla="*/ 664720 w 1364498"/>
              <a:gd name="connsiteY77" fmla="*/ 1253916 h 1285911"/>
              <a:gd name="connsiteX78" fmla="*/ 366277 w 1364498"/>
              <a:gd name="connsiteY78" fmla="*/ 1188390 h 1285911"/>
              <a:gd name="connsiteX79" fmla="*/ 261836 w 1364498"/>
              <a:gd name="connsiteY79" fmla="*/ 980081 h 1285911"/>
              <a:gd name="connsiteX80" fmla="*/ 238659 w 1364498"/>
              <a:gd name="connsiteY80" fmla="*/ 643581 h 1285911"/>
              <a:gd name="connsiteX81" fmla="*/ 292453 w 1364498"/>
              <a:gd name="connsiteY81" fmla="*/ 425542 h 1285911"/>
              <a:gd name="connsiteX82" fmla="*/ 562855 w 1364498"/>
              <a:gd name="connsiteY82" fmla="*/ 255861 h 1285911"/>
              <a:gd name="connsiteX83" fmla="*/ 1043497 w 1364498"/>
              <a:gd name="connsiteY83" fmla="*/ 250210 h 1285911"/>
              <a:gd name="connsiteX84" fmla="*/ 1150871 w 1364498"/>
              <a:gd name="connsiteY84" fmla="*/ 269023 h 1285911"/>
              <a:gd name="connsiteX85" fmla="*/ 1334001 w 1364498"/>
              <a:gd name="connsiteY85" fmla="*/ 478764 h 1285911"/>
              <a:gd name="connsiteX86" fmla="*/ 1363187 w 1364498"/>
              <a:gd name="connsiteY86" fmla="*/ 742299 h 1285911"/>
              <a:gd name="connsiteX87" fmla="*/ 1314829 w 1364498"/>
              <a:gd name="connsiteY87" fmla="*/ 984946 h 1285911"/>
              <a:gd name="connsiteX88" fmla="*/ 1111098 w 1364498"/>
              <a:gd name="connsiteY88" fmla="*/ 1168934 h 1285911"/>
              <a:gd name="connsiteX89" fmla="*/ 1097935 w 1364498"/>
              <a:gd name="connsiteY89" fmla="*/ 1171509 h 1285911"/>
              <a:gd name="connsiteX90" fmla="*/ 1131414 w 1364498"/>
              <a:gd name="connsiteY90" fmla="*/ 861620 h 1285911"/>
              <a:gd name="connsiteX91" fmla="*/ 1104517 w 1364498"/>
              <a:gd name="connsiteY91" fmla="*/ 637572 h 1285911"/>
              <a:gd name="connsiteX92" fmla="*/ 1078478 w 1364498"/>
              <a:gd name="connsiteY92" fmla="*/ 548010 h 1285911"/>
              <a:gd name="connsiteX93" fmla="*/ 1076761 w 1364498"/>
              <a:gd name="connsiteY93" fmla="*/ 519968 h 1285911"/>
              <a:gd name="connsiteX94" fmla="*/ 1081912 w 1364498"/>
              <a:gd name="connsiteY94" fmla="*/ 479336 h 1285911"/>
              <a:gd name="connsiteX95" fmla="*/ 1076761 w 1364498"/>
              <a:gd name="connsiteY95" fmla="*/ 481053 h 1285911"/>
              <a:gd name="connsiteX96" fmla="*/ 1051867 w 1364498"/>
              <a:gd name="connsiteY96" fmla="*/ 472469 h 1285911"/>
              <a:gd name="connsiteX97" fmla="*/ 977185 w 1364498"/>
              <a:gd name="connsiteY97" fmla="*/ 336839 h 1285911"/>
              <a:gd name="connsiteX98" fmla="*/ 939128 w 1364498"/>
              <a:gd name="connsiteY98" fmla="*/ 299068 h 1285911"/>
              <a:gd name="connsiteX99" fmla="*/ 939986 w 1364498"/>
              <a:gd name="connsiteY99" fmla="*/ 285047 h 1285911"/>
              <a:gd name="connsiteX100" fmla="*/ 1043497 w 1364498"/>
              <a:gd name="connsiteY100" fmla="*/ 250210 h 1285911"/>
              <a:gd name="connsiteX101" fmla="*/ 424721 w 1364498"/>
              <a:gd name="connsiteY101" fmla="*/ 223885 h 1285911"/>
              <a:gd name="connsiteX102" fmla="*/ 515070 w 1364498"/>
              <a:gd name="connsiteY102" fmla="*/ 243557 h 1285911"/>
              <a:gd name="connsiteX103" fmla="*/ 519076 w 1364498"/>
              <a:gd name="connsiteY103" fmla="*/ 246418 h 1285911"/>
              <a:gd name="connsiteX104" fmla="*/ 466426 w 1364498"/>
              <a:gd name="connsiteY104" fmla="*/ 260439 h 1285911"/>
              <a:gd name="connsiteX105" fmla="*/ 258975 w 1364498"/>
              <a:gd name="connsiteY105" fmla="*/ 473327 h 1285911"/>
              <a:gd name="connsiteX106" fmla="*/ 225495 w 1364498"/>
              <a:gd name="connsiteY106" fmla="*/ 659890 h 1285911"/>
              <a:gd name="connsiteX107" fmla="*/ 236941 w 1364498"/>
              <a:gd name="connsiteY107" fmla="*/ 916557 h 1285911"/>
              <a:gd name="connsiteX108" fmla="*/ 320781 w 1364498"/>
              <a:gd name="connsiteY108" fmla="*/ 1149761 h 1285911"/>
              <a:gd name="connsiteX109" fmla="*/ 323356 w 1364498"/>
              <a:gd name="connsiteY109" fmla="*/ 1154912 h 1285911"/>
              <a:gd name="connsiteX110" fmla="*/ 127636 w 1364498"/>
              <a:gd name="connsiteY110" fmla="*/ 1060486 h 1285911"/>
              <a:gd name="connsiteX111" fmla="*/ 28059 w 1364498"/>
              <a:gd name="connsiteY111" fmla="*/ 874495 h 1285911"/>
              <a:gd name="connsiteX112" fmla="*/ 64113 w 1364498"/>
              <a:gd name="connsiteY112" fmla="*/ 419533 h 1285911"/>
              <a:gd name="connsiteX113" fmla="*/ 332226 w 1364498"/>
              <a:gd name="connsiteY113" fmla="*/ 225244 h 1285911"/>
              <a:gd name="connsiteX114" fmla="*/ 424721 w 1364498"/>
              <a:gd name="connsiteY114" fmla="*/ 223885 h 1285911"/>
              <a:gd name="connsiteX115" fmla="*/ 741693 w 1364498"/>
              <a:gd name="connsiteY115" fmla="*/ 53 h 1285911"/>
              <a:gd name="connsiteX116" fmla="*/ 767159 w 1364498"/>
              <a:gd name="connsiteY116" fmla="*/ 9496 h 1285911"/>
              <a:gd name="connsiteX117" fmla="*/ 808363 w 1364498"/>
              <a:gd name="connsiteY117" fmla="*/ 48983 h 1285911"/>
              <a:gd name="connsiteX118" fmla="*/ 806932 w 1364498"/>
              <a:gd name="connsiteY118" fmla="*/ 115653 h 1285911"/>
              <a:gd name="connsiteX119" fmla="*/ 763439 w 1364498"/>
              <a:gd name="connsiteY119" fmla="*/ 166587 h 1285911"/>
              <a:gd name="connsiteX120" fmla="*/ 728244 w 1364498"/>
              <a:gd name="connsiteY120" fmla="*/ 213228 h 1285911"/>
              <a:gd name="connsiteX121" fmla="*/ 712219 w 1364498"/>
              <a:gd name="connsiteY121" fmla="*/ 265019 h 1285911"/>
              <a:gd name="connsiteX122" fmla="*/ 701346 w 1364498"/>
              <a:gd name="connsiteY122" fmla="*/ 283332 h 1285911"/>
              <a:gd name="connsiteX123" fmla="*/ 667009 w 1364498"/>
              <a:gd name="connsiteY123" fmla="*/ 280471 h 1285911"/>
              <a:gd name="connsiteX124" fmla="*/ 629239 w 1364498"/>
              <a:gd name="connsiteY124" fmla="*/ 257866 h 1285911"/>
              <a:gd name="connsiteX125" fmla="*/ 620368 w 1364498"/>
              <a:gd name="connsiteY125" fmla="*/ 245562 h 1285911"/>
              <a:gd name="connsiteX126" fmla="*/ 618079 w 1364498"/>
              <a:gd name="connsiteY126" fmla="*/ 202355 h 1285911"/>
              <a:gd name="connsiteX127" fmla="*/ 661286 w 1364498"/>
              <a:gd name="connsiteY127" fmla="*/ 52130 h 1285911"/>
              <a:gd name="connsiteX128" fmla="*/ 715367 w 1364498"/>
              <a:gd name="connsiteY128" fmla="*/ 6062 h 1285911"/>
              <a:gd name="connsiteX129" fmla="*/ 741693 w 1364498"/>
              <a:gd name="connsiteY129" fmla="*/ 53 h 1285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</a:cxnLst>
            <a:rect l="l" t="t" r="r" b="b"/>
            <a:pathLst>
              <a:path w="1364498" h="1285911">
                <a:moveTo>
                  <a:pt x="1119110" y="864766"/>
                </a:moveTo>
                <a:cubicBezTo>
                  <a:pt x="1119682" y="865338"/>
                  <a:pt x="1120540" y="865910"/>
                  <a:pt x="1120540" y="866483"/>
                </a:cubicBezTo>
                <a:cubicBezTo>
                  <a:pt x="1122829" y="946602"/>
                  <a:pt x="1121113" y="1026435"/>
                  <a:pt x="1105947" y="1105982"/>
                </a:cubicBezTo>
                <a:cubicBezTo>
                  <a:pt x="1086490" y="1208420"/>
                  <a:pt x="1021250" y="1261069"/>
                  <a:pt x="923390" y="1279382"/>
                </a:cubicBezTo>
                <a:cubicBezTo>
                  <a:pt x="855575" y="1292258"/>
                  <a:pt x="789191" y="1287108"/>
                  <a:pt x="726526" y="1254774"/>
                </a:cubicBezTo>
                <a:cubicBezTo>
                  <a:pt x="697054" y="1239609"/>
                  <a:pt x="697340" y="1239323"/>
                  <a:pt x="703349" y="1206989"/>
                </a:cubicBezTo>
                <a:cubicBezTo>
                  <a:pt x="708499" y="1177517"/>
                  <a:pt x="711361" y="1147758"/>
                  <a:pt x="713936" y="1118000"/>
                </a:cubicBezTo>
                <a:cubicBezTo>
                  <a:pt x="715366" y="1101117"/>
                  <a:pt x="715080" y="1101117"/>
                  <a:pt x="732535" y="1100831"/>
                </a:cubicBezTo>
                <a:cubicBezTo>
                  <a:pt x="813226" y="1098542"/>
                  <a:pt x="890770" y="1082518"/>
                  <a:pt x="961733" y="1041886"/>
                </a:cubicBezTo>
                <a:cubicBezTo>
                  <a:pt x="1031837" y="1001827"/>
                  <a:pt x="1083056" y="944599"/>
                  <a:pt x="1115390" y="870203"/>
                </a:cubicBezTo>
                <a:cubicBezTo>
                  <a:pt x="1116248" y="867913"/>
                  <a:pt x="1115962" y="865052"/>
                  <a:pt x="1119110" y="864766"/>
                </a:cubicBezTo>
                <a:close/>
                <a:moveTo>
                  <a:pt x="367994" y="478764"/>
                </a:moveTo>
                <a:cubicBezTo>
                  <a:pt x="373144" y="531700"/>
                  <a:pt x="384876" y="580344"/>
                  <a:pt x="414348" y="623265"/>
                </a:cubicBezTo>
                <a:cubicBezTo>
                  <a:pt x="431230" y="648159"/>
                  <a:pt x="453263" y="666758"/>
                  <a:pt x="481877" y="676200"/>
                </a:cubicBezTo>
                <a:cubicBezTo>
                  <a:pt x="538247" y="694513"/>
                  <a:pt x="589752" y="677059"/>
                  <a:pt x="641257" y="653882"/>
                </a:cubicBezTo>
                <a:cubicBezTo>
                  <a:pt x="632673" y="646156"/>
                  <a:pt x="381728" y="485345"/>
                  <a:pt x="367994" y="478764"/>
                </a:cubicBezTo>
                <a:close/>
                <a:moveTo>
                  <a:pt x="839445" y="268523"/>
                </a:moveTo>
                <a:cubicBezTo>
                  <a:pt x="888267" y="274961"/>
                  <a:pt x="935266" y="299069"/>
                  <a:pt x="970605" y="345423"/>
                </a:cubicBezTo>
                <a:cubicBezTo>
                  <a:pt x="1004369" y="389775"/>
                  <a:pt x="1027546" y="439277"/>
                  <a:pt x="1047576" y="490782"/>
                </a:cubicBezTo>
                <a:cubicBezTo>
                  <a:pt x="1050724" y="499080"/>
                  <a:pt x="1045287" y="500511"/>
                  <a:pt x="1040995" y="503372"/>
                </a:cubicBezTo>
                <a:cubicBezTo>
                  <a:pt x="983195" y="540284"/>
                  <a:pt x="925395" y="577196"/>
                  <a:pt x="867593" y="614108"/>
                </a:cubicBezTo>
                <a:cubicBezTo>
                  <a:pt x="847850" y="627271"/>
                  <a:pt x="828965" y="639289"/>
                  <a:pt x="807790" y="653023"/>
                </a:cubicBezTo>
                <a:cubicBezTo>
                  <a:pt x="848422" y="672195"/>
                  <a:pt x="887623" y="685643"/>
                  <a:pt x="930259" y="683354"/>
                </a:cubicBezTo>
                <a:cubicBezTo>
                  <a:pt x="993496" y="679920"/>
                  <a:pt x="1031552" y="642150"/>
                  <a:pt x="1056160" y="587497"/>
                </a:cubicBezTo>
                <a:cubicBezTo>
                  <a:pt x="1060453" y="578055"/>
                  <a:pt x="1063886" y="568326"/>
                  <a:pt x="1067606" y="558883"/>
                </a:cubicBezTo>
                <a:cubicBezTo>
                  <a:pt x="1071898" y="559456"/>
                  <a:pt x="1071040" y="562889"/>
                  <a:pt x="1071898" y="565178"/>
                </a:cubicBezTo>
                <a:cubicBezTo>
                  <a:pt x="1098795" y="642722"/>
                  <a:pt x="1109955" y="723127"/>
                  <a:pt x="1116536" y="804391"/>
                </a:cubicBezTo>
                <a:cubicBezTo>
                  <a:pt x="1116822" y="807539"/>
                  <a:pt x="1116536" y="810972"/>
                  <a:pt x="1117394" y="813834"/>
                </a:cubicBezTo>
                <a:cubicBezTo>
                  <a:pt x="1123976" y="835866"/>
                  <a:pt x="1113388" y="851032"/>
                  <a:pt x="1098795" y="865339"/>
                </a:cubicBezTo>
                <a:cubicBezTo>
                  <a:pt x="1094503" y="869345"/>
                  <a:pt x="1091928" y="868772"/>
                  <a:pt x="1087636" y="865911"/>
                </a:cubicBezTo>
                <a:cubicBezTo>
                  <a:pt x="1080196" y="861047"/>
                  <a:pt x="1072756" y="849601"/>
                  <a:pt x="1065317" y="853035"/>
                </a:cubicBezTo>
                <a:cubicBezTo>
                  <a:pt x="1058736" y="855896"/>
                  <a:pt x="1056447" y="868200"/>
                  <a:pt x="1052441" y="876212"/>
                </a:cubicBezTo>
                <a:cubicBezTo>
                  <a:pt x="1048149" y="885082"/>
                  <a:pt x="1043856" y="893953"/>
                  <a:pt x="1038992" y="904540"/>
                </a:cubicBezTo>
                <a:cubicBezTo>
                  <a:pt x="1030122" y="893381"/>
                  <a:pt x="1021824" y="883652"/>
                  <a:pt x="1014098" y="873637"/>
                </a:cubicBezTo>
                <a:cubicBezTo>
                  <a:pt x="1009520" y="867628"/>
                  <a:pt x="1007230" y="867628"/>
                  <a:pt x="1003511" y="874209"/>
                </a:cubicBezTo>
                <a:cubicBezTo>
                  <a:pt x="992923" y="893094"/>
                  <a:pt x="981478" y="911407"/>
                  <a:pt x="971177" y="930006"/>
                </a:cubicBezTo>
                <a:cubicBezTo>
                  <a:pt x="967171" y="937160"/>
                  <a:pt x="964596" y="937160"/>
                  <a:pt x="959731" y="930865"/>
                </a:cubicBezTo>
                <a:cubicBezTo>
                  <a:pt x="950861" y="919705"/>
                  <a:pt x="941132" y="908832"/>
                  <a:pt x="931976" y="897959"/>
                </a:cubicBezTo>
                <a:cubicBezTo>
                  <a:pt x="923392" y="887658"/>
                  <a:pt x="923106" y="887658"/>
                  <a:pt x="918241" y="899962"/>
                </a:cubicBezTo>
                <a:cubicBezTo>
                  <a:pt x="907940" y="925428"/>
                  <a:pt x="897638" y="950895"/>
                  <a:pt x="887337" y="976361"/>
                </a:cubicBezTo>
                <a:cubicBezTo>
                  <a:pt x="886192" y="978936"/>
                  <a:pt x="885048" y="981512"/>
                  <a:pt x="883617" y="984659"/>
                </a:cubicBezTo>
                <a:cubicBezTo>
                  <a:pt x="875891" y="979222"/>
                  <a:pt x="872172" y="971211"/>
                  <a:pt x="866735" y="964629"/>
                </a:cubicBezTo>
                <a:cubicBezTo>
                  <a:pt x="858723" y="954328"/>
                  <a:pt x="850997" y="943455"/>
                  <a:pt x="842985" y="932868"/>
                </a:cubicBezTo>
                <a:cubicBezTo>
                  <a:pt x="831254" y="917416"/>
                  <a:pt x="833829" y="915985"/>
                  <a:pt x="822383" y="932868"/>
                </a:cubicBezTo>
                <a:cubicBezTo>
                  <a:pt x="810938" y="950036"/>
                  <a:pt x="799492" y="967205"/>
                  <a:pt x="786902" y="986376"/>
                </a:cubicBezTo>
                <a:cubicBezTo>
                  <a:pt x="772023" y="959193"/>
                  <a:pt x="757716" y="933440"/>
                  <a:pt x="742550" y="905685"/>
                </a:cubicBezTo>
                <a:cubicBezTo>
                  <a:pt x="736541" y="919419"/>
                  <a:pt x="731391" y="931151"/>
                  <a:pt x="725668" y="944599"/>
                </a:cubicBezTo>
                <a:cubicBezTo>
                  <a:pt x="722807" y="939735"/>
                  <a:pt x="723951" y="935443"/>
                  <a:pt x="723951" y="931437"/>
                </a:cubicBezTo>
                <a:cubicBezTo>
                  <a:pt x="726241" y="855324"/>
                  <a:pt x="727099" y="778925"/>
                  <a:pt x="725668" y="702811"/>
                </a:cubicBezTo>
                <a:cubicBezTo>
                  <a:pt x="723951" y="601804"/>
                  <a:pt x="721090" y="501083"/>
                  <a:pt x="709358" y="400648"/>
                </a:cubicBezTo>
                <a:cubicBezTo>
                  <a:pt x="705638" y="370031"/>
                  <a:pt x="701632" y="339700"/>
                  <a:pt x="691618" y="310514"/>
                </a:cubicBezTo>
                <a:cubicBezTo>
                  <a:pt x="689042" y="303361"/>
                  <a:pt x="691618" y="300785"/>
                  <a:pt x="697340" y="297638"/>
                </a:cubicBezTo>
                <a:cubicBezTo>
                  <a:pt x="739975" y="273316"/>
                  <a:pt x="790622" y="262085"/>
                  <a:pt x="839445" y="268523"/>
                </a:cubicBezTo>
                <a:close/>
                <a:moveTo>
                  <a:pt x="562855" y="255861"/>
                </a:moveTo>
                <a:cubicBezTo>
                  <a:pt x="599194" y="254717"/>
                  <a:pt x="632387" y="267593"/>
                  <a:pt x="661573" y="290198"/>
                </a:cubicBezTo>
                <a:cubicBezTo>
                  <a:pt x="672732" y="299068"/>
                  <a:pt x="679600" y="309656"/>
                  <a:pt x="683320" y="323390"/>
                </a:cubicBezTo>
                <a:cubicBezTo>
                  <a:pt x="693334" y="361733"/>
                  <a:pt x="698199" y="400934"/>
                  <a:pt x="701632" y="440135"/>
                </a:cubicBezTo>
                <a:cubicBezTo>
                  <a:pt x="714509" y="582347"/>
                  <a:pt x="715367" y="725130"/>
                  <a:pt x="713364" y="868486"/>
                </a:cubicBezTo>
                <a:cubicBezTo>
                  <a:pt x="712792" y="902251"/>
                  <a:pt x="711647" y="936301"/>
                  <a:pt x="710789" y="970066"/>
                </a:cubicBezTo>
                <a:cubicBezTo>
                  <a:pt x="710503" y="978364"/>
                  <a:pt x="708786" y="986376"/>
                  <a:pt x="702777" y="995818"/>
                </a:cubicBezTo>
                <a:cubicBezTo>
                  <a:pt x="693048" y="961768"/>
                  <a:pt x="684178" y="930006"/>
                  <a:pt x="674449" y="895669"/>
                </a:cubicBezTo>
                <a:cubicBezTo>
                  <a:pt x="654419" y="924283"/>
                  <a:pt x="635820" y="950608"/>
                  <a:pt x="616077" y="978936"/>
                </a:cubicBezTo>
                <a:cubicBezTo>
                  <a:pt x="604059" y="942024"/>
                  <a:pt x="592613" y="907401"/>
                  <a:pt x="580023" y="869631"/>
                </a:cubicBezTo>
                <a:cubicBezTo>
                  <a:pt x="563713" y="901106"/>
                  <a:pt x="548262" y="930292"/>
                  <a:pt x="531666" y="962340"/>
                </a:cubicBezTo>
                <a:cubicBezTo>
                  <a:pt x="523940" y="925714"/>
                  <a:pt x="517072" y="892522"/>
                  <a:pt x="509347" y="856468"/>
                </a:cubicBezTo>
                <a:cubicBezTo>
                  <a:pt x="492464" y="882793"/>
                  <a:pt x="477299" y="906257"/>
                  <a:pt x="460417" y="932582"/>
                </a:cubicBezTo>
                <a:cubicBezTo>
                  <a:pt x="451260" y="901392"/>
                  <a:pt x="442962" y="872778"/>
                  <a:pt x="434092" y="841875"/>
                </a:cubicBezTo>
                <a:cubicBezTo>
                  <a:pt x="420929" y="858471"/>
                  <a:pt x="409198" y="873351"/>
                  <a:pt x="396035" y="890233"/>
                </a:cubicBezTo>
                <a:cubicBezTo>
                  <a:pt x="387737" y="863622"/>
                  <a:pt x="380012" y="838728"/>
                  <a:pt x="371427" y="811544"/>
                </a:cubicBezTo>
                <a:cubicBezTo>
                  <a:pt x="365132" y="818984"/>
                  <a:pt x="359409" y="824707"/>
                  <a:pt x="354831" y="831288"/>
                </a:cubicBezTo>
                <a:cubicBezTo>
                  <a:pt x="348822" y="839872"/>
                  <a:pt x="344244" y="841303"/>
                  <a:pt x="337377" y="831860"/>
                </a:cubicBezTo>
                <a:cubicBezTo>
                  <a:pt x="329079" y="820415"/>
                  <a:pt x="318778" y="810114"/>
                  <a:pt x="308763" y="798382"/>
                </a:cubicBezTo>
                <a:cubicBezTo>
                  <a:pt x="307046" y="802388"/>
                  <a:pt x="309049" y="804963"/>
                  <a:pt x="309907" y="807539"/>
                </a:cubicBezTo>
                <a:cubicBezTo>
                  <a:pt x="369138" y="973213"/>
                  <a:pt x="485883" y="1069642"/>
                  <a:pt x="659570" y="1097398"/>
                </a:cubicBezTo>
                <a:cubicBezTo>
                  <a:pt x="671302" y="1099115"/>
                  <a:pt x="683320" y="1099687"/>
                  <a:pt x="695337" y="1100259"/>
                </a:cubicBezTo>
                <a:cubicBezTo>
                  <a:pt x="701346" y="1100545"/>
                  <a:pt x="703635" y="1102262"/>
                  <a:pt x="703063" y="1108843"/>
                </a:cubicBezTo>
                <a:cubicBezTo>
                  <a:pt x="699629" y="1148331"/>
                  <a:pt x="695910" y="1187532"/>
                  <a:pt x="687612" y="1226161"/>
                </a:cubicBezTo>
                <a:cubicBezTo>
                  <a:pt x="684750" y="1239609"/>
                  <a:pt x="677597" y="1247907"/>
                  <a:pt x="664720" y="1253916"/>
                </a:cubicBezTo>
                <a:cubicBezTo>
                  <a:pt x="561138" y="1301129"/>
                  <a:pt x="446110" y="1275949"/>
                  <a:pt x="366277" y="1188390"/>
                </a:cubicBezTo>
                <a:cubicBezTo>
                  <a:pt x="311910" y="1128873"/>
                  <a:pt x="280435" y="1057338"/>
                  <a:pt x="261836" y="980081"/>
                </a:cubicBezTo>
                <a:cubicBezTo>
                  <a:pt x="235225" y="869345"/>
                  <a:pt x="231505" y="756606"/>
                  <a:pt x="238659" y="643581"/>
                </a:cubicBezTo>
                <a:cubicBezTo>
                  <a:pt x="243523" y="568040"/>
                  <a:pt x="256685" y="493643"/>
                  <a:pt x="292453" y="425542"/>
                </a:cubicBezTo>
                <a:cubicBezTo>
                  <a:pt x="349395" y="316809"/>
                  <a:pt x="440673" y="260440"/>
                  <a:pt x="562855" y="255861"/>
                </a:cubicBezTo>
                <a:close/>
                <a:moveTo>
                  <a:pt x="1043497" y="250210"/>
                </a:moveTo>
                <a:cubicBezTo>
                  <a:pt x="1078693" y="247563"/>
                  <a:pt x="1114532" y="253858"/>
                  <a:pt x="1150871" y="269023"/>
                </a:cubicBezTo>
                <a:cubicBezTo>
                  <a:pt x="1246442" y="308511"/>
                  <a:pt x="1303670" y="382049"/>
                  <a:pt x="1334001" y="478764"/>
                </a:cubicBezTo>
                <a:cubicBezTo>
                  <a:pt x="1360898" y="564606"/>
                  <a:pt x="1367765" y="653024"/>
                  <a:pt x="1363187" y="742299"/>
                </a:cubicBezTo>
                <a:cubicBezTo>
                  <a:pt x="1358895" y="825566"/>
                  <a:pt x="1346019" y="907402"/>
                  <a:pt x="1314829" y="984946"/>
                </a:cubicBezTo>
                <a:cubicBezTo>
                  <a:pt x="1276773" y="1079086"/>
                  <a:pt x="1207813" y="1139747"/>
                  <a:pt x="1111098" y="1168934"/>
                </a:cubicBezTo>
                <a:cubicBezTo>
                  <a:pt x="1106806" y="1170078"/>
                  <a:pt x="1102800" y="1170364"/>
                  <a:pt x="1097935" y="1171509"/>
                </a:cubicBezTo>
                <a:cubicBezTo>
                  <a:pt x="1134561" y="1069643"/>
                  <a:pt x="1135706" y="965774"/>
                  <a:pt x="1131414" y="861620"/>
                </a:cubicBezTo>
                <a:cubicBezTo>
                  <a:pt x="1128266" y="786365"/>
                  <a:pt x="1120827" y="711396"/>
                  <a:pt x="1104517" y="637572"/>
                </a:cubicBezTo>
                <a:cubicBezTo>
                  <a:pt x="1097935" y="607242"/>
                  <a:pt x="1087921" y="577768"/>
                  <a:pt x="1078478" y="548010"/>
                </a:cubicBezTo>
                <a:cubicBezTo>
                  <a:pt x="1075331" y="538567"/>
                  <a:pt x="1074472" y="529697"/>
                  <a:pt x="1076761" y="519968"/>
                </a:cubicBezTo>
                <a:cubicBezTo>
                  <a:pt x="1079909" y="506805"/>
                  <a:pt x="1081625" y="493357"/>
                  <a:pt x="1081912" y="479336"/>
                </a:cubicBezTo>
                <a:cubicBezTo>
                  <a:pt x="1079623" y="480194"/>
                  <a:pt x="1078192" y="480481"/>
                  <a:pt x="1076761" y="481053"/>
                </a:cubicBezTo>
                <a:cubicBezTo>
                  <a:pt x="1059021" y="490782"/>
                  <a:pt x="1059021" y="490782"/>
                  <a:pt x="1051867" y="472469"/>
                </a:cubicBezTo>
                <a:cubicBezTo>
                  <a:pt x="1032696" y="424111"/>
                  <a:pt x="1010091" y="377470"/>
                  <a:pt x="977185" y="336839"/>
                </a:cubicBezTo>
                <a:cubicBezTo>
                  <a:pt x="965739" y="322818"/>
                  <a:pt x="953721" y="309655"/>
                  <a:pt x="939128" y="299068"/>
                </a:cubicBezTo>
                <a:cubicBezTo>
                  <a:pt x="930830" y="293059"/>
                  <a:pt x="931974" y="289912"/>
                  <a:pt x="939986" y="285047"/>
                </a:cubicBezTo>
                <a:cubicBezTo>
                  <a:pt x="973751" y="264445"/>
                  <a:pt x="1008302" y="252856"/>
                  <a:pt x="1043497" y="250210"/>
                </a:cubicBezTo>
                <a:close/>
                <a:moveTo>
                  <a:pt x="424721" y="223885"/>
                </a:moveTo>
                <a:cubicBezTo>
                  <a:pt x="455195" y="227104"/>
                  <a:pt x="485312" y="233828"/>
                  <a:pt x="515070" y="243557"/>
                </a:cubicBezTo>
                <a:cubicBezTo>
                  <a:pt x="515928" y="243843"/>
                  <a:pt x="516786" y="244702"/>
                  <a:pt x="519076" y="246418"/>
                </a:cubicBezTo>
                <a:cubicBezTo>
                  <a:pt x="500476" y="250424"/>
                  <a:pt x="483308" y="254716"/>
                  <a:pt x="466426" y="260439"/>
                </a:cubicBezTo>
                <a:cubicBezTo>
                  <a:pt x="361413" y="296493"/>
                  <a:pt x="294742" y="369745"/>
                  <a:pt x="258975" y="473327"/>
                </a:cubicBezTo>
                <a:cubicBezTo>
                  <a:pt x="238085" y="533703"/>
                  <a:pt x="228929" y="596367"/>
                  <a:pt x="225495" y="659890"/>
                </a:cubicBezTo>
                <a:cubicBezTo>
                  <a:pt x="220917" y="745732"/>
                  <a:pt x="224351" y="831288"/>
                  <a:pt x="236941" y="916557"/>
                </a:cubicBezTo>
                <a:cubicBezTo>
                  <a:pt x="249245" y="999824"/>
                  <a:pt x="273854" y="1078799"/>
                  <a:pt x="320781" y="1149761"/>
                </a:cubicBezTo>
                <a:cubicBezTo>
                  <a:pt x="321925" y="1150906"/>
                  <a:pt x="322212" y="1152050"/>
                  <a:pt x="323356" y="1154912"/>
                </a:cubicBezTo>
                <a:cubicBezTo>
                  <a:pt x="245239" y="1147758"/>
                  <a:pt x="179999" y="1117141"/>
                  <a:pt x="127636" y="1060486"/>
                </a:cubicBezTo>
                <a:cubicBezTo>
                  <a:pt x="78420" y="1006978"/>
                  <a:pt x="48375" y="943168"/>
                  <a:pt x="28059" y="874495"/>
                </a:cubicBezTo>
                <a:cubicBezTo>
                  <a:pt x="-18582" y="718263"/>
                  <a:pt x="-7422" y="566036"/>
                  <a:pt x="64113" y="419533"/>
                </a:cubicBezTo>
                <a:cubicBezTo>
                  <a:pt x="118765" y="307938"/>
                  <a:pt x="208613" y="242413"/>
                  <a:pt x="332226" y="225244"/>
                </a:cubicBezTo>
                <a:cubicBezTo>
                  <a:pt x="363416" y="220952"/>
                  <a:pt x="394247" y="220666"/>
                  <a:pt x="424721" y="223885"/>
                </a:cubicBezTo>
                <a:close/>
                <a:moveTo>
                  <a:pt x="741693" y="53"/>
                </a:moveTo>
                <a:cubicBezTo>
                  <a:pt x="750277" y="482"/>
                  <a:pt x="758718" y="3487"/>
                  <a:pt x="767159" y="9496"/>
                </a:cubicBezTo>
                <a:cubicBezTo>
                  <a:pt x="782897" y="20655"/>
                  <a:pt x="797490" y="32673"/>
                  <a:pt x="808363" y="48983"/>
                </a:cubicBezTo>
                <a:cubicBezTo>
                  <a:pt x="823528" y="71874"/>
                  <a:pt x="823242" y="93048"/>
                  <a:pt x="806932" y="115653"/>
                </a:cubicBezTo>
                <a:cubicBezTo>
                  <a:pt x="793770" y="133680"/>
                  <a:pt x="778032" y="149704"/>
                  <a:pt x="763439" y="166587"/>
                </a:cubicBezTo>
                <a:cubicBezTo>
                  <a:pt x="750563" y="181467"/>
                  <a:pt x="738259" y="196346"/>
                  <a:pt x="728244" y="213228"/>
                </a:cubicBezTo>
                <a:cubicBezTo>
                  <a:pt x="718801" y="229252"/>
                  <a:pt x="711647" y="246134"/>
                  <a:pt x="712219" y="265019"/>
                </a:cubicBezTo>
                <a:cubicBezTo>
                  <a:pt x="712505" y="274462"/>
                  <a:pt x="709072" y="278754"/>
                  <a:pt x="701346" y="283332"/>
                </a:cubicBezTo>
                <a:cubicBezTo>
                  <a:pt x="688470" y="291344"/>
                  <a:pt x="678741" y="293347"/>
                  <a:pt x="667009" y="280471"/>
                </a:cubicBezTo>
                <a:cubicBezTo>
                  <a:pt x="656994" y="269598"/>
                  <a:pt x="642973" y="263302"/>
                  <a:pt x="629239" y="257866"/>
                </a:cubicBezTo>
                <a:cubicBezTo>
                  <a:pt x="623230" y="255577"/>
                  <a:pt x="620654" y="252143"/>
                  <a:pt x="620368" y="245562"/>
                </a:cubicBezTo>
                <a:cubicBezTo>
                  <a:pt x="618938" y="230969"/>
                  <a:pt x="617793" y="215803"/>
                  <a:pt x="618079" y="202355"/>
                </a:cubicBezTo>
                <a:cubicBezTo>
                  <a:pt x="617507" y="146843"/>
                  <a:pt x="626377" y="95910"/>
                  <a:pt x="661286" y="52130"/>
                </a:cubicBezTo>
                <a:cubicBezTo>
                  <a:pt x="676452" y="33245"/>
                  <a:pt x="693334" y="16649"/>
                  <a:pt x="715367" y="6062"/>
                </a:cubicBezTo>
                <a:cubicBezTo>
                  <a:pt x="724381" y="1770"/>
                  <a:pt x="733108" y="-376"/>
                  <a:pt x="741693" y="53"/>
                </a:cubicBezTo>
                <a:close/>
              </a:path>
            </a:pathLst>
          </a:custGeom>
          <a:solidFill>
            <a:schemeClr val="accent4"/>
          </a:solidFill>
          <a:ln w="28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38952504-ECB4-48C9-AFD9-E6B4E3018B93}"/>
              </a:ext>
            </a:extLst>
          </p:cNvPr>
          <p:cNvSpPr/>
          <p:nvPr/>
        </p:nvSpPr>
        <p:spPr>
          <a:xfrm>
            <a:off x="9447810" y="5977545"/>
            <a:ext cx="713654" cy="672610"/>
          </a:xfrm>
          <a:custGeom>
            <a:avLst/>
            <a:gdLst>
              <a:gd name="connsiteX0" fmla="*/ 1118165 w 1364730"/>
              <a:gd name="connsiteY0" fmla="*/ 823223 h 1286242"/>
              <a:gd name="connsiteX1" fmla="*/ 1121885 w 1364730"/>
              <a:gd name="connsiteY1" fmla="*/ 941113 h 1286242"/>
              <a:gd name="connsiteX2" fmla="*/ 1105861 w 1364730"/>
              <a:gd name="connsiteY2" fmla="*/ 1107647 h 1286242"/>
              <a:gd name="connsiteX3" fmla="*/ 944478 w 1364730"/>
              <a:gd name="connsiteY3" fmla="*/ 1275325 h 1286242"/>
              <a:gd name="connsiteX4" fmla="*/ 745896 w 1364730"/>
              <a:gd name="connsiteY4" fmla="*/ 1264451 h 1286242"/>
              <a:gd name="connsiteX5" fmla="*/ 704120 w 1364730"/>
              <a:gd name="connsiteY5" fmla="*/ 1241274 h 1286242"/>
              <a:gd name="connsiteX6" fmla="*/ 698970 w 1364730"/>
              <a:gd name="connsiteY6" fmla="*/ 1228112 h 1286242"/>
              <a:gd name="connsiteX7" fmla="*/ 717855 w 1364730"/>
              <a:gd name="connsiteY7" fmla="*/ 1060720 h 1286242"/>
              <a:gd name="connsiteX8" fmla="*/ 736740 w 1364730"/>
              <a:gd name="connsiteY8" fmla="*/ 1040404 h 1286242"/>
              <a:gd name="connsiteX9" fmla="*/ 768788 w 1364730"/>
              <a:gd name="connsiteY9" fmla="*/ 1036112 h 1286242"/>
              <a:gd name="connsiteX10" fmla="*/ 778516 w 1364730"/>
              <a:gd name="connsiteY10" fmla="*/ 1025239 h 1286242"/>
              <a:gd name="connsiteX11" fmla="*/ 780233 w 1364730"/>
              <a:gd name="connsiteY11" fmla="*/ 969154 h 1286242"/>
              <a:gd name="connsiteX12" fmla="*/ 791393 w 1364730"/>
              <a:gd name="connsiteY12" fmla="*/ 958281 h 1286242"/>
              <a:gd name="connsiteX13" fmla="*/ 850051 w 1364730"/>
              <a:gd name="connsiteY13" fmla="*/ 960570 h 1286242"/>
              <a:gd name="connsiteX14" fmla="*/ 858922 w 1364730"/>
              <a:gd name="connsiteY14" fmla="*/ 970013 h 1286242"/>
              <a:gd name="connsiteX15" fmla="*/ 857491 w 1364730"/>
              <a:gd name="connsiteY15" fmla="*/ 998627 h 1286242"/>
              <a:gd name="connsiteX16" fmla="*/ 868364 w 1364730"/>
              <a:gd name="connsiteY16" fmla="*/ 1005780 h 1286242"/>
              <a:gd name="connsiteX17" fmla="*/ 1003995 w 1364730"/>
              <a:gd name="connsiteY17" fmla="*/ 925947 h 1286242"/>
              <a:gd name="connsiteX18" fmla="*/ 1108723 w 1364730"/>
              <a:gd name="connsiteY18" fmla="*/ 829518 h 1286242"/>
              <a:gd name="connsiteX19" fmla="*/ 1118165 w 1364730"/>
              <a:gd name="connsiteY19" fmla="*/ 823223 h 1286242"/>
              <a:gd name="connsiteX20" fmla="*/ 239429 w 1364730"/>
              <a:gd name="connsiteY20" fmla="*/ 793465 h 1286242"/>
              <a:gd name="connsiteX21" fmla="*/ 256026 w 1364730"/>
              <a:gd name="connsiteY21" fmla="*/ 811492 h 1286242"/>
              <a:gd name="connsiteX22" fmla="*/ 486941 w 1364730"/>
              <a:gd name="connsiteY22" fmla="*/ 991187 h 1286242"/>
              <a:gd name="connsiteX23" fmla="*/ 511549 w 1364730"/>
              <a:gd name="connsiteY23" fmla="*/ 977167 h 1286242"/>
              <a:gd name="connsiteX24" fmla="*/ 537588 w 1364730"/>
              <a:gd name="connsiteY24" fmla="*/ 952845 h 1286242"/>
              <a:gd name="connsiteX25" fmla="*/ 572211 w 1364730"/>
              <a:gd name="connsiteY25" fmla="*/ 954275 h 1286242"/>
              <a:gd name="connsiteX26" fmla="*/ 583370 w 1364730"/>
              <a:gd name="connsiteY26" fmla="*/ 966293 h 1286242"/>
              <a:gd name="connsiteX27" fmla="*/ 580795 w 1364730"/>
              <a:gd name="connsiteY27" fmla="*/ 1016369 h 1286242"/>
              <a:gd name="connsiteX28" fmla="*/ 591382 w 1364730"/>
              <a:gd name="connsiteY28" fmla="*/ 1029817 h 1286242"/>
              <a:gd name="connsiteX29" fmla="*/ 696968 w 1364730"/>
              <a:gd name="connsiteY29" fmla="*/ 1042121 h 1286242"/>
              <a:gd name="connsiteX30" fmla="*/ 708127 w 1364730"/>
              <a:gd name="connsiteY30" fmla="*/ 1051278 h 1286242"/>
              <a:gd name="connsiteX31" fmla="*/ 690100 w 1364730"/>
              <a:gd name="connsiteY31" fmla="*/ 1220100 h 1286242"/>
              <a:gd name="connsiteX32" fmla="*/ 660056 w 1364730"/>
              <a:gd name="connsiteY32" fmla="*/ 1257298 h 1286242"/>
              <a:gd name="connsiteX33" fmla="*/ 385075 w 1364730"/>
              <a:gd name="connsiteY33" fmla="*/ 1206652 h 1286242"/>
              <a:gd name="connsiteX34" fmla="*/ 268902 w 1364730"/>
              <a:gd name="connsiteY34" fmla="*/ 1005209 h 1286242"/>
              <a:gd name="connsiteX35" fmla="*/ 238571 w 1364730"/>
              <a:gd name="connsiteY35" fmla="*/ 798615 h 1286242"/>
              <a:gd name="connsiteX36" fmla="*/ 239429 w 1364730"/>
              <a:gd name="connsiteY36" fmla="*/ 793465 h 1286242"/>
              <a:gd name="connsiteX37" fmla="*/ 892686 w 1364730"/>
              <a:gd name="connsiteY37" fmla="*/ 465548 h 1286242"/>
              <a:gd name="connsiteX38" fmla="*/ 746469 w 1364730"/>
              <a:gd name="connsiteY38" fmla="*/ 601465 h 1286242"/>
              <a:gd name="connsiteX39" fmla="*/ 757056 w 1364730"/>
              <a:gd name="connsiteY39" fmla="*/ 612338 h 1286242"/>
              <a:gd name="connsiteX40" fmla="*/ 788245 w 1364730"/>
              <a:gd name="connsiteY40" fmla="*/ 612338 h 1286242"/>
              <a:gd name="connsiteX41" fmla="*/ 797116 w 1364730"/>
              <a:gd name="connsiteY41" fmla="*/ 604326 h 1286242"/>
              <a:gd name="connsiteX42" fmla="*/ 803124 w 1364730"/>
              <a:gd name="connsiteY42" fmla="*/ 575140 h 1286242"/>
              <a:gd name="connsiteX43" fmla="*/ 862069 w 1364730"/>
              <a:gd name="connsiteY43" fmla="*/ 518484 h 1286242"/>
              <a:gd name="connsiteX44" fmla="*/ 983679 w 1364730"/>
              <a:gd name="connsiteY44" fmla="*/ 578574 h 1286242"/>
              <a:gd name="connsiteX45" fmla="*/ 1000847 w 1364730"/>
              <a:gd name="connsiteY45" fmla="*/ 608332 h 1286242"/>
              <a:gd name="connsiteX46" fmla="*/ 1036614 w 1364730"/>
              <a:gd name="connsiteY46" fmla="*/ 600892 h 1286242"/>
              <a:gd name="connsiteX47" fmla="*/ 1043482 w 1364730"/>
              <a:gd name="connsiteY47" fmla="*/ 588588 h 1286242"/>
              <a:gd name="connsiteX48" fmla="*/ 1027744 w 1364730"/>
              <a:gd name="connsiteY48" fmla="*/ 553679 h 1286242"/>
              <a:gd name="connsiteX49" fmla="*/ 892686 w 1364730"/>
              <a:gd name="connsiteY49" fmla="*/ 465548 h 1286242"/>
              <a:gd name="connsiteX50" fmla="*/ 441158 w 1364730"/>
              <a:gd name="connsiteY50" fmla="*/ 464691 h 1286242"/>
              <a:gd name="connsiteX51" fmla="*/ 411399 w 1364730"/>
              <a:gd name="connsiteY51" fmla="*/ 467838 h 1286242"/>
              <a:gd name="connsiteX52" fmla="*/ 282350 w 1364730"/>
              <a:gd name="connsiteY52" fmla="*/ 589734 h 1286242"/>
              <a:gd name="connsiteX53" fmla="*/ 288359 w 1364730"/>
              <a:gd name="connsiteY53" fmla="*/ 600321 h 1286242"/>
              <a:gd name="connsiteX54" fmla="*/ 317259 w 1364730"/>
              <a:gd name="connsiteY54" fmla="*/ 607474 h 1286242"/>
              <a:gd name="connsiteX55" fmla="*/ 332711 w 1364730"/>
              <a:gd name="connsiteY55" fmla="*/ 599749 h 1286242"/>
              <a:gd name="connsiteX56" fmla="*/ 375632 w 1364730"/>
              <a:gd name="connsiteY56" fmla="*/ 537656 h 1286242"/>
              <a:gd name="connsiteX57" fmla="*/ 524425 w 1364730"/>
              <a:gd name="connsiteY57" fmla="*/ 580005 h 1286242"/>
              <a:gd name="connsiteX58" fmla="*/ 533868 w 1364730"/>
              <a:gd name="connsiteY58" fmla="*/ 611194 h 1286242"/>
              <a:gd name="connsiteX59" fmla="*/ 569349 w 1364730"/>
              <a:gd name="connsiteY59" fmla="*/ 612625 h 1286242"/>
              <a:gd name="connsiteX60" fmla="*/ 579650 w 1364730"/>
              <a:gd name="connsiteY60" fmla="*/ 600893 h 1286242"/>
              <a:gd name="connsiteX61" fmla="*/ 441158 w 1364730"/>
              <a:gd name="connsiteY61" fmla="*/ 464691 h 1286242"/>
              <a:gd name="connsiteX62" fmla="*/ 834707 w 1364730"/>
              <a:gd name="connsiteY62" fmla="*/ 268863 h 1286242"/>
              <a:gd name="connsiteX63" fmla="*/ 961932 w 1364730"/>
              <a:gd name="connsiteY63" fmla="*/ 335927 h 1286242"/>
              <a:gd name="connsiteX64" fmla="*/ 1034611 w 1364730"/>
              <a:gd name="connsiteY64" fmla="*/ 460398 h 1286242"/>
              <a:gd name="connsiteX65" fmla="*/ 1113872 w 1364730"/>
              <a:gd name="connsiteY65" fmla="*/ 770860 h 1286242"/>
              <a:gd name="connsiteX66" fmla="*/ 1105002 w 1364730"/>
              <a:gd name="connsiteY66" fmla="*/ 785740 h 1286242"/>
              <a:gd name="connsiteX67" fmla="*/ 948197 w 1364730"/>
              <a:gd name="connsiteY67" fmla="*/ 843826 h 1286242"/>
              <a:gd name="connsiteX68" fmla="*/ 937324 w 1364730"/>
              <a:gd name="connsiteY68" fmla="*/ 856702 h 1286242"/>
              <a:gd name="connsiteX69" fmla="*/ 935893 w 1364730"/>
              <a:gd name="connsiteY69" fmla="*/ 890181 h 1286242"/>
              <a:gd name="connsiteX70" fmla="*/ 925592 w 1364730"/>
              <a:gd name="connsiteY70" fmla="*/ 900482 h 1286242"/>
              <a:gd name="connsiteX71" fmla="*/ 896978 w 1364730"/>
              <a:gd name="connsiteY71" fmla="*/ 899337 h 1286242"/>
              <a:gd name="connsiteX72" fmla="*/ 887250 w 1364730"/>
              <a:gd name="connsiteY72" fmla="*/ 889322 h 1286242"/>
              <a:gd name="connsiteX73" fmla="*/ 885246 w 1364730"/>
              <a:gd name="connsiteY73" fmla="*/ 860994 h 1286242"/>
              <a:gd name="connsiteX74" fmla="*/ 856633 w 1364730"/>
              <a:gd name="connsiteY74" fmla="*/ 864714 h 1286242"/>
              <a:gd name="connsiteX75" fmla="*/ 739315 w 1364730"/>
              <a:gd name="connsiteY75" fmla="*/ 878735 h 1286242"/>
              <a:gd name="connsiteX76" fmla="*/ 725295 w 1364730"/>
              <a:gd name="connsiteY76" fmla="*/ 865286 h 1286242"/>
              <a:gd name="connsiteX77" fmla="*/ 725581 w 1364730"/>
              <a:gd name="connsiteY77" fmla="*/ 693030 h 1286242"/>
              <a:gd name="connsiteX78" fmla="*/ 708412 w 1364730"/>
              <a:gd name="connsiteY78" fmla="*/ 393441 h 1286242"/>
              <a:gd name="connsiteX79" fmla="*/ 691816 w 1364730"/>
              <a:gd name="connsiteY79" fmla="*/ 311605 h 1286242"/>
              <a:gd name="connsiteX80" fmla="*/ 696108 w 1364730"/>
              <a:gd name="connsiteY80" fmla="*/ 299015 h 1286242"/>
              <a:gd name="connsiteX81" fmla="*/ 834707 w 1364730"/>
              <a:gd name="connsiteY81" fmla="*/ 268863 h 1286242"/>
              <a:gd name="connsiteX82" fmla="*/ 567346 w 1364730"/>
              <a:gd name="connsiteY82" fmla="*/ 256381 h 1286242"/>
              <a:gd name="connsiteX83" fmla="*/ 664062 w 1364730"/>
              <a:gd name="connsiteY83" fmla="*/ 292721 h 1286242"/>
              <a:gd name="connsiteX84" fmla="*/ 682375 w 1364730"/>
              <a:gd name="connsiteY84" fmla="*/ 319904 h 1286242"/>
              <a:gd name="connsiteX85" fmla="*/ 700687 w 1364730"/>
              <a:gd name="connsiteY85" fmla="*/ 426920 h 1286242"/>
              <a:gd name="connsiteX86" fmla="*/ 713278 w 1364730"/>
              <a:gd name="connsiteY86" fmla="*/ 654974 h 1286242"/>
              <a:gd name="connsiteX87" fmla="*/ 712991 w 1364730"/>
              <a:gd name="connsiteY87" fmla="*/ 663272 h 1286242"/>
              <a:gd name="connsiteX88" fmla="*/ 712990 w 1364730"/>
              <a:gd name="connsiteY88" fmla="*/ 663315 h 1286242"/>
              <a:gd name="connsiteX89" fmla="*/ 712990 w 1364730"/>
              <a:gd name="connsiteY89" fmla="*/ 890165 h 1286242"/>
              <a:gd name="connsiteX90" fmla="*/ 712991 w 1364730"/>
              <a:gd name="connsiteY90" fmla="*/ 890180 h 1286242"/>
              <a:gd name="connsiteX91" fmla="*/ 712990 w 1364730"/>
              <a:gd name="connsiteY91" fmla="*/ 890343 h 1286242"/>
              <a:gd name="connsiteX92" fmla="*/ 712990 w 1364730"/>
              <a:gd name="connsiteY92" fmla="*/ 890466 h 1286242"/>
              <a:gd name="connsiteX93" fmla="*/ 712989 w 1364730"/>
              <a:gd name="connsiteY93" fmla="*/ 890461 h 1286242"/>
              <a:gd name="connsiteX94" fmla="*/ 712705 w 1364730"/>
              <a:gd name="connsiteY94" fmla="*/ 936821 h 1286242"/>
              <a:gd name="connsiteX95" fmla="*/ 704121 w 1364730"/>
              <a:gd name="connsiteY95" fmla="*/ 945119 h 1286242"/>
              <a:gd name="connsiteX96" fmla="*/ 644318 w 1364730"/>
              <a:gd name="connsiteY96" fmla="*/ 942830 h 1286242"/>
              <a:gd name="connsiteX97" fmla="*/ 637164 w 1364730"/>
              <a:gd name="connsiteY97" fmla="*/ 933387 h 1286242"/>
              <a:gd name="connsiteX98" fmla="*/ 639167 w 1364730"/>
              <a:gd name="connsiteY98" fmla="*/ 887891 h 1286242"/>
              <a:gd name="connsiteX99" fmla="*/ 629725 w 1364730"/>
              <a:gd name="connsiteY99" fmla="*/ 877876 h 1286242"/>
              <a:gd name="connsiteX100" fmla="*/ 504396 w 1364730"/>
              <a:gd name="connsiteY100" fmla="*/ 859849 h 1286242"/>
              <a:gd name="connsiteX101" fmla="*/ 493522 w 1364730"/>
              <a:gd name="connsiteY101" fmla="*/ 868720 h 1286242"/>
              <a:gd name="connsiteX102" fmla="*/ 492950 w 1364730"/>
              <a:gd name="connsiteY102" fmla="*/ 897334 h 1286242"/>
              <a:gd name="connsiteX103" fmla="*/ 486083 w 1364730"/>
              <a:gd name="connsiteY103" fmla="*/ 904773 h 1286242"/>
              <a:gd name="connsiteX104" fmla="*/ 440586 w 1364730"/>
              <a:gd name="connsiteY104" fmla="*/ 902484 h 1286242"/>
              <a:gd name="connsiteX105" fmla="*/ 434863 w 1364730"/>
              <a:gd name="connsiteY105" fmla="*/ 894186 h 1286242"/>
              <a:gd name="connsiteX106" fmla="*/ 436007 w 1364730"/>
              <a:gd name="connsiteY106" fmla="*/ 854699 h 1286242"/>
              <a:gd name="connsiteX107" fmla="*/ 424848 w 1364730"/>
              <a:gd name="connsiteY107" fmla="*/ 838675 h 1286242"/>
              <a:gd name="connsiteX108" fmla="*/ 246583 w 1364730"/>
              <a:gd name="connsiteY108" fmla="*/ 761131 h 1286242"/>
              <a:gd name="connsiteX109" fmla="*/ 236282 w 1364730"/>
              <a:gd name="connsiteY109" fmla="*/ 748255 h 1286242"/>
              <a:gd name="connsiteX110" fmla="*/ 263751 w 1364730"/>
              <a:gd name="connsiteY110" fmla="*/ 499600 h 1286242"/>
              <a:gd name="connsiteX111" fmla="*/ 402243 w 1364730"/>
              <a:gd name="connsiteY111" fmla="*/ 304452 h 1286242"/>
              <a:gd name="connsiteX112" fmla="*/ 567346 w 1364730"/>
              <a:gd name="connsiteY112" fmla="*/ 256381 h 1286242"/>
              <a:gd name="connsiteX113" fmla="*/ 1070952 w 1364730"/>
              <a:gd name="connsiteY113" fmla="*/ 250372 h 1286242"/>
              <a:gd name="connsiteX114" fmla="*/ 1293568 w 1364730"/>
              <a:gd name="connsiteY114" fmla="*/ 389435 h 1286242"/>
              <a:gd name="connsiteX115" fmla="*/ 1356233 w 1364730"/>
              <a:gd name="connsiteY115" fmla="*/ 576285 h 1286242"/>
              <a:gd name="connsiteX116" fmla="*/ 1326188 w 1364730"/>
              <a:gd name="connsiteY116" fmla="*/ 953417 h 1286242"/>
              <a:gd name="connsiteX117" fmla="*/ 1146779 w 1364730"/>
              <a:gd name="connsiteY117" fmla="*/ 1156003 h 1286242"/>
              <a:gd name="connsiteX118" fmla="*/ 1106147 w 1364730"/>
              <a:gd name="connsiteY118" fmla="*/ 1169738 h 1286242"/>
              <a:gd name="connsiteX119" fmla="*/ 1098421 w 1364730"/>
              <a:gd name="connsiteY119" fmla="*/ 1169452 h 1286242"/>
              <a:gd name="connsiteX120" fmla="*/ 1115303 w 1364730"/>
              <a:gd name="connsiteY120" fmla="*/ 1115372 h 1286242"/>
              <a:gd name="connsiteX121" fmla="*/ 1133044 w 1364730"/>
              <a:gd name="connsiteY121" fmla="*/ 901339 h 1286242"/>
              <a:gd name="connsiteX122" fmla="*/ 1129324 w 1364730"/>
              <a:gd name="connsiteY122" fmla="*/ 816642 h 1286242"/>
              <a:gd name="connsiteX123" fmla="*/ 1135619 w 1364730"/>
              <a:gd name="connsiteY123" fmla="*/ 798329 h 1286242"/>
              <a:gd name="connsiteX124" fmla="*/ 1168811 w 1364730"/>
              <a:gd name="connsiteY124" fmla="*/ 756266 h 1286242"/>
              <a:gd name="connsiteX125" fmla="*/ 1166522 w 1364730"/>
              <a:gd name="connsiteY125" fmla="*/ 755122 h 1286242"/>
              <a:gd name="connsiteX126" fmla="*/ 1135619 w 1364730"/>
              <a:gd name="connsiteY126" fmla="*/ 770860 h 1286242"/>
              <a:gd name="connsiteX127" fmla="*/ 1124173 w 1364730"/>
              <a:gd name="connsiteY127" fmla="*/ 764564 h 1286242"/>
              <a:gd name="connsiteX128" fmla="*/ 1102999 w 1364730"/>
              <a:gd name="connsiteY128" fmla="*/ 631223 h 1286242"/>
              <a:gd name="connsiteX129" fmla="*/ 1018874 w 1364730"/>
              <a:gd name="connsiteY129" fmla="*/ 400309 h 1286242"/>
              <a:gd name="connsiteX130" fmla="*/ 937038 w 1364730"/>
              <a:gd name="connsiteY130" fmla="*/ 297012 h 1286242"/>
              <a:gd name="connsiteX131" fmla="*/ 939327 w 1364730"/>
              <a:gd name="connsiteY131" fmla="*/ 285567 h 1286242"/>
              <a:gd name="connsiteX132" fmla="*/ 1070952 w 1364730"/>
              <a:gd name="connsiteY132" fmla="*/ 250372 h 1286242"/>
              <a:gd name="connsiteX133" fmla="*/ 421987 w 1364730"/>
              <a:gd name="connsiteY133" fmla="*/ 224047 h 1286242"/>
              <a:gd name="connsiteX134" fmla="*/ 485510 w 1364730"/>
              <a:gd name="connsiteY134" fmla="*/ 234920 h 1286242"/>
              <a:gd name="connsiteX135" fmla="*/ 518702 w 1364730"/>
              <a:gd name="connsiteY135" fmla="*/ 244363 h 1286242"/>
              <a:gd name="connsiteX136" fmla="*/ 513838 w 1364730"/>
              <a:gd name="connsiteY136" fmla="*/ 248083 h 1286242"/>
              <a:gd name="connsiteX137" fmla="*/ 258314 w 1364730"/>
              <a:gd name="connsiteY137" fmla="*/ 477281 h 1286242"/>
              <a:gd name="connsiteX138" fmla="*/ 224264 w 1364730"/>
              <a:gd name="connsiteY138" fmla="*/ 726222 h 1286242"/>
              <a:gd name="connsiteX139" fmla="*/ 224264 w 1364730"/>
              <a:gd name="connsiteY139" fmla="*/ 746538 h 1286242"/>
              <a:gd name="connsiteX140" fmla="*/ 177337 w 1364730"/>
              <a:gd name="connsiteY140" fmla="*/ 719069 h 1286242"/>
              <a:gd name="connsiteX141" fmla="*/ 217683 w 1364730"/>
              <a:gd name="connsiteY141" fmla="*/ 768285 h 1286242"/>
              <a:gd name="connsiteX142" fmla="*/ 225694 w 1364730"/>
              <a:gd name="connsiteY142" fmla="*/ 787456 h 1286242"/>
              <a:gd name="connsiteX143" fmla="*/ 247441 w 1364730"/>
              <a:gd name="connsiteY143" fmla="*/ 970013 h 1286242"/>
              <a:gd name="connsiteX144" fmla="*/ 320980 w 1364730"/>
              <a:gd name="connsiteY144" fmla="*/ 1149423 h 1286242"/>
              <a:gd name="connsiteX145" fmla="*/ 324128 w 1364730"/>
              <a:gd name="connsiteY145" fmla="*/ 1155145 h 1286242"/>
              <a:gd name="connsiteX146" fmla="*/ 210815 w 1364730"/>
              <a:gd name="connsiteY146" fmla="*/ 1123956 h 1286242"/>
              <a:gd name="connsiteX147" fmla="*/ 66315 w 1364730"/>
              <a:gd name="connsiteY147" fmla="*/ 969441 h 1286242"/>
              <a:gd name="connsiteX148" fmla="*/ 66315 w 1364730"/>
              <a:gd name="connsiteY148" fmla="*/ 416905 h 1286242"/>
              <a:gd name="connsiteX149" fmla="*/ 421987 w 1364730"/>
              <a:gd name="connsiteY149" fmla="*/ 224047 h 1286242"/>
              <a:gd name="connsiteX150" fmla="*/ 729874 w 1364730"/>
              <a:gd name="connsiteY150" fmla="*/ 0 h 1286242"/>
              <a:gd name="connsiteX151" fmla="*/ 751335 w 1364730"/>
              <a:gd name="connsiteY151" fmla="*/ 0 h 1286242"/>
              <a:gd name="connsiteX152" fmla="*/ 786530 w 1364730"/>
              <a:gd name="connsiteY152" fmla="*/ 24322 h 1286242"/>
              <a:gd name="connsiteX153" fmla="*/ 811138 w 1364730"/>
              <a:gd name="connsiteY153" fmla="*/ 53508 h 1286242"/>
              <a:gd name="connsiteX154" fmla="*/ 808277 w 1364730"/>
              <a:gd name="connsiteY154" fmla="*/ 114170 h 1286242"/>
              <a:gd name="connsiteX155" fmla="*/ 758774 w 1364730"/>
              <a:gd name="connsiteY155" fmla="*/ 172542 h 1286242"/>
              <a:gd name="connsiteX156" fmla="*/ 729016 w 1364730"/>
              <a:gd name="connsiteY156" fmla="*/ 212888 h 1286242"/>
              <a:gd name="connsiteX157" fmla="*/ 712133 w 1364730"/>
              <a:gd name="connsiteY157" fmla="*/ 264679 h 1286242"/>
              <a:gd name="connsiteX158" fmla="*/ 709271 w 1364730"/>
              <a:gd name="connsiteY158" fmla="*/ 278986 h 1286242"/>
              <a:gd name="connsiteX159" fmla="*/ 682660 w 1364730"/>
              <a:gd name="connsiteY159" fmla="*/ 292721 h 1286242"/>
              <a:gd name="connsiteX160" fmla="*/ 676079 w 1364730"/>
              <a:gd name="connsiteY160" fmla="*/ 288143 h 1286242"/>
              <a:gd name="connsiteX161" fmla="*/ 629724 w 1364730"/>
              <a:gd name="connsiteY161" fmla="*/ 258956 h 1286242"/>
              <a:gd name="connsiteX162" fmla="*/ 619710 w 1364730"/>
              <a:gd name="connsiteY162" fmla="*/ 244649 h 1286242"/>
              <a:gd name="connsiteX163" fmla="*/ 624574 w 1364730"/>
              <a:gd name="connsiteY163" fmla="*/ 131910 h 1286242"/>
              <a:gd name="connsiteX164" fmla="*/ 692675 w 1364730"/>
              <a:gd name="connsiteY164" fmla="*/ 20888 h 1286242"/>
              <a:gd name="connsiteX165" fmla="*/ 729874 w 1364730"/>
              <a:gd name="connsiteY165" fmla="*/ 0 h 1286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</a:cxnLst>
            <a:rect l="l" t="t" r="r" b="b"/>
            <a:pathLst>
              <a:path w="1364730" h="1286242">
                <a:moveTo>
                  <a:pt x="1118165" y="823223"/>
                </a:moveTo>
                <a:cubicBezTo>
                  <a:pt x="1120740" y="862996"/>
                  <a:pt x="1122743" y="901911"/>
                  <a:pt x="1121885" y="941113"/>
                </a:cubicBezTo>
                <a:cubicBezTo>
                  <a:pt x="1120740" y="996910"/>
                  <a:pt x="1116448" y="1052422"/>
                  <a:pt x="1105861" y="1107647"/>
                </a:cubicBezTo>
                <a:cubicBezTo>
                  <a:pt x="1088407" y="1199211"/>
                  <a:pt x="1032896" y="1253006"/>
                  <a:pt x="944478" y="1275325"/>
                </a:cubicBezTo>
                <a:cubicBezTo>
                  <a:pt x="877235" y="1292207"/>
                  <a:pt x="810850" y="1290204"/>
                  <a:pt x="745896" y="1264451"/>
                </a:cubicBezTo>
                <a:cubicBezTo>
                  <a:pt x="731017" y="1258442"/>
                  <a:pt x="717282" y="1250430"/>
                  <a:pt x="704120" y="1241274"/>
                </a:cubicBezTo>
                <a:cubicBezTo>
                  <a:pt x="699256" y="1237840"/>
                  <a:pt x="697825" y="1234120"/>
                  <a:pt x="698970" y="1228112"/>
                </a:cubicBezTo>
                <a:cubicBezTo>
                  <a:pt x="710988" y="1172887"/>
                  <a:pt x="714421" y="1116803"/>
                  <a:pt x="717855" y="1060720"/>
                </a:cubicBezTo>
                <a:cubicBezTo>
                  <a:pt x="718999" y="1042693"/>
                  <a:pt x="718713" y="1042693"/>
                  <a:pt x="736740" y="1040404"/>
                </a:cubicBezTo>
                <a:cubicBezTo>
                  <a:pt x="747327" y="1038973"/>
                  <a:pt x="757914" y="1037256"/>
                  <a:pt x="768788" y="1036112"/>
                </a:cubicBezTo>
                <a:cubicBezTo>
                  <a:pt x="775369" y="1035253"/>
                  <a:pt x="778516" y="1032106"/>
                  <a:pt x="778516" y="1025239"/>
                </a:cubicBezTo>
                <a:cubicBezTo>
                  <a:pt x="778802" y="1006639"/>
                  <a:pt x="779947" y="987753"/>
                  <a:pt x="780233" y="969154"/>
                </a:cubicBezTo>
                <a:cubicBezTo>
                  <a:pt x="780519" y="961142"/>
                  <a:pt x="782808" y="957709"/>
                  <a:pt x="791393" y="958281"/>
                </a:cubicBezTo>
                <a:cubicBezTo>
                  <a:pt x="810850" y="959425"/>
                  <a:pt x="830308" y="959998"/>
                  <a:pt x="850051" y="960570"/>
                </a:cubicBezTo>
                <a:cubicBezTo>
                  <a:pt x="856632" y="960856"/>
                  <a:pt x="859494" y="962859"/>
                  <a:pt x="858922" y="970013"/>
                </a:cubicBezTo>
                <a:cubicBezTo>
                  <a:pt x="858063" y="979455"/>
                  <a:pt x="858922" y="989184"/>
                  <a:pt x="857491" y="998627"/>
                </a:cubicBezTo>
                <a:cubicBezTo>
                  <a:pt x="855774" y="1010072"/>
                  <a:pt x="859780" y="1009500"/>
                  <a:pt x="868364" y="1005780"/>
                </a:cubicBezTo>
                <a:cubicBezTo>
                  <a:pt x="917009" y="985178"/>
                  <a:pt x="962219" y="957995"/>
                  <a:pt x="1003995" y="925947"/>
                </a:cubicBezTo>
                <a:cubicBezTo>
                  <a:pt x="1041766" y="897047"/>
                  <a:pt x="1076675" y="864999"/>
                  <a:pt x="1108723" y="829518"/>
                </a:cubicBezTo>
                <a:cubicBezTo>
                  <a:pt x="1111298" y="826943"/>
                  <a:pt x="1112728" y="823795"/>
                  <a:pt x="1118165" y="823223"/>
                </a:cubicBezTo>
                <a:close/>
                <a:moveTo>
                  <a:pt x="239429" y="793465"/>
                </a:moveTo>
                <a:cubicBezTo>
                  <a:pt x="245438" y="800046"/>
                  <a:pt x="250875" y="805769"/>
                  <a:pt x="256026" y="811492"/>
                </a:cubicBezTo>
                <a:cubicBezTo>
                  <a:pt x="323555" y="883599"/>
                  <a:pt x="397665" y="947122"/>
                  <a:pt x="486941" y="991187"/>
                </a:cubicBezTo>
                <a:cubicBezTo>
                  <a:pt x="512408" y="1003779"/>
                  <a:pt x="510119" y="1006354"/>
                  <a:pt x="511549" y="977167"/>
                </a:cubicBezTo>
                <a:cubicBezTo>
                  <a:pt x="512694" y="951986"/>
                  <a:pt x="512408" y="951986"/>
                  <a:pt x="537588" y="952845"/>
                </a:cubicBezTo>
                <a:cubicBezTo>
                  <a:pt x="549034" y="953131"/>
                  <a:pt x="560765" y="954562"/>
                  <a:pt x="572211" y="954275"/>
                </a:cubicBezTo>
                <a:cubicBezTo>
                  <a:pt x="581081" y="954275"/>
                  <a:pt x="584229" y="956851"/>
                  <a:pt x="583370" y="966293"/>
                </a:cubicBezTo>
                <a:cubicBezTo>
                  <a:pt x="581940" y="982889"/>
                  <a:pt x="582226" y="999772"/>
                  <a:pt x="580795" y="1016369"/>
                </a:cubicBezTo>
                <a:cubicBezTo>
                  <a:pt x="579937" y="1025239"/>
                  <a:pt x="583657" y="1028100"/>
                  <a:pt x="591382" y="1029817"/>
                </a:cubicBezTo>
                <a:cubicBezTo>
                  <a:pt x="626005" y="1038115"/>
                  <a:pt x="661200" y="1042407"/>
                  <a:pt x="696968" y="1042121"/>
                </a:cubicBezTo>
                <a:cubicBezTo>
                  <a:pt x="703263" y="1042121"/>
                  <a:pt x="708699" y="1041549"/>
                  <a:pt x="708127" y="1051278"/>
                </a:cubicBezTo>
                <a:cubicBezTo>
                  <a:pt x="703549" y="1107647"/>
                  <a:pt x="700688" y="1164303"/>
                  <a:pt x="690100" y="1220100"/>
                </a:cubicBezTo>
                <a:cubicBezTo>
                  <a:pt x="686667" y="1238699"/>
                  <a:pt x="678083" y="1250145"/>
                  <a:pt x="660056" y="1257298"/>
                </a:cubicBezTo>
                <a:cubicBezTo>
                  <a:pt x="557618" y="1298216"/>
                  <a:pt x="466052" y="1279331"/>
                  <a:pt x="385075" y="1206652"/>
                </a:cubicBezTo>
                <a:cubicBezTo>
                  <a:pt x="324699" y="1152285"/>
                  <a:pt x="291221" y="1081609"/>
                  <a:pt x="268902" y="1005209"/>
                </a:cubicBezTo>
                <a:cubicBezTo>
                  <a:pt x="249158" y="937679"/>
                  <a:pt x="241432" y="868434"/>
                  <a:pt x="238571" y="798615"/>
                </a:cubicBezTo>
                <a:cubicBezTo>
                  <a:pt x="238285" y="797185"/>
                  <a:pt x="238857" y="796326"/>
                  <a:pt x="239429" y="793465"/>
                </a:cubicBezTo>
                <a:close/>
                <a:moveTo>
                  <a:pt x="892686" y="465548"/>
                </a:moveTo>
                <a:cubicBezTo>
                  <a:pt x="787673" y="465835"/>
                  <a:pt x="751619" y="539945"/>
                  <a:pt x="746469" y="601465"/>
                </a:cubicBezTo>
                <a:cubicBezTo>
                  <a:pt x="745610" y="610049"/>
                  <a:pt x="748758" y="612624"/>
                  <a:pt x="757056" y="612338"/>
                </a:cubicBezTo>
                <a:cubicBezTo>
                  <a:pt x="767357" y="611766"/>
                  <a:pt x="777944" y="612052"/>
                  <a:pt x="788245" y="612338"/>
                </a:cubicBezTo>
                <a:cubicBezTo>
                  <a:pt x="793968" y="612624"/>
                  <a:pt x="796829" y="610621"/>
                  <a:pt x="797116" y="604326"/>
                </a:cubicBezTo>
                <a:cubicBezTo>
                  <a:pt x="797402" y="594311"/>
                  <a:pt x="799977" y="584582"/>
                  <a:pt x="803124" y="575140"/>
                </a:cubicBezTo>
                <a:cubicBezTo>
                  <a:pt x="812853" y="545954"/>
                  <a:pt x="830594" y="525065"/>
                  <a:pt x="862069" y="518484"/>
                </a:cubicBezTo>
                <a:cubicBezTo>
                  <a:pt x="911857" y="507897"/>
                  <a:pt x="956495" y="530216"/>
                  <a:pt x="983679" y="578574"/>
                </a:cubicBezTo>
                <a:cubicBezTo>
                  <a:pt x="989401" y="588588"/>
                  <a:pt x="988543" y="605757"/>
                  <a:pt x="1000847" y="608332"/>
                </a:cubicBezTo>
                <a:cubicBezTo>
                  <a:pt x="1011720" y="610621"/>
                  <a:pt x="1024597" y="603182"/>
                  <a:pt x="1036614" y="600892"/>
                </a:cubicBezTo>
                <a:cubicBezTo>
                  <a:pt x="1045199" y="599462"/>
                  <a:pt x="1045771" y="595170"/>
                  <a:pt x="1043482" y="588588"/>
                </a:cubicBezTo>
                <a:cubicBezTo>
                  <a:pt x="1038904" y="576571"/>
                  <a:pt x="1034039" y="564839"/>
                  <a:pt x="1027744" y="553679"/>
                </a:cubicBezTo>
                <a:cubicBezTo>
                  <a:pt x="996269" y="497882"/>
                  <a:pt x="949914" y="466121"/>
                  <a:pt x="892686" y="465548"/>
                </a:cubicBezTo>
                <a:close/>
                <a:moveTo>
                  <a:pt x="441158" y="464691"/>
                </a:moveTo>
                <a:cubicBezTo>
                  <a:pt x="431143" y="465549"/>
                  <a:pt x="421128" y="465835"/>
                  <a:pt x="411399" y="467838"/>
                </a:cubicBezTo>
                <a:cubicBezTo>
                  <a:pt x="343012" y="481573"/>
                  <a:pt x="305241" y="527641"/>
                  <a:pt x="282350" y="589734"/>
                </a:cubicBezTo>
                <a:cubicBezTo>
                  <a:pt x="279775" y="596315"/>
                  <a:pt x="281778" y="598890"/>
                  <a:pt x="288359" y="600321"/>
                </a:cubicBezTo>
                <a:cubicBezTo>
                  <a:pt x="298088" y="602324"/>
                  <a:pt x="307817" y="604613"/>
                  <a:pt x="317259" y="607474"/>
                </a:cubicBezTo>
                <a:cubicBezTo>
                  <a:pt x="325271" y="610050"/>
                  <a:pt x="329563" y="608905"/>
                  <a:pt x="332711" y="599749"/>
                </a:cubicBezTo>
                <a:cubicBezTo>
                  <a:pt x="341295" y="575427"/>
                  <a:pt x="355030" y="553966"/>
                  <a:pt x="375632" y="537656"/>
                </a:cubicBezTo>
                <a:cubicBezTo>
                  <a:pt x="430284" y="494163"/>
                  <a:pt x="505254" y="515624"/>
                  <a:pt x="524425" y="580005"/>
                </a:cubicBezTo>
                <a:cubicBezTo>
                  <a:pt x="527573" y="590878"/>
                  <a:pt x="522995" y="606330"/>
                  <a:pt x="533868" y="611194"/>
                </a:cubicBezTo>
                <a:cubicBezTo>
                  <a:pt x="543883" y="615772"/>
                  <a:pt x="557331" y="612053"/>
                  <a:pt x="569349" y="612625"/>
                </a:cubicBezTo>
                <a:cubicBezTo>
                  <a:pt x="578220" y="613197"/>
                  <a:pt x="580223" y="609191"/>
                  <a:pt x="579650" y="600893"/>
                </a:cubicBezTo>
                <a:cubicBezTo>
                  <a:pt x="573928" y="537942"/>
                  <a:pt x="537302" y="465549"/>
                  <a:pt x="441158" y="464691"/>
                </a:cubicBezTo>
                <a:close/>
                <a:moveTo>
                  <a:pt x="834707" y="268863"/>
                </a:moveTo>
                <a:cubicBezTo>
                  <a:pt x="882171" y="274049"/>
                  <a:pt x="927739" y="295439"/>
                  <a:pt x="961932" y="335927"/>
                </a:cubicBezTo>
                <a:cubicBezTo>
                  <a:pt x="993407" y="373411"/>
                  <a:pt x="1016298" y="415474"/>
                  <a:pt x="1034611" y="460398"/>
                </a:cubicBezTo>
                <a:cubicBezTo>
                  <a:pt x="1075243" y="560261"/>
                  <a:pt x="1105288" y="662986"/>
                  <a:pt x="1113872" y="770860"/>
                </a:cubicBezTo>
                <a:cubicBezTo>
                  <a:pt x="1114444" y="779445"/>
                  <a:pt x="1112155" y="782878"/>
                  <a:pt x="1105002" y="785740"/>
                </a:cubicBezTo>
                <a:cubicBezTo>
                  <a:pt x="1054069" y="808917"/>
                  <a:pt x="1001991" y="828947"/>
                  <a:pt x="948197" y="843826"/>
                </a:cubicBezTo>
                <a:cubicBezTo>
                  <a:pt x="940758" y="845829"/>
                  <a:pt x="937324" y="848690"/>
                  <a:pt x="937324" y="856702"/>
                </a:cubicBezTo>
                <a:cubicBezTo>
                  <a:pt x="937324" y="867862"/>
                  <a:pt x="935893" y="879021"/>
                  <a:pt x="935893" y="890181"/>
                </a:cubicBezTo>
                <a:cubicBezTo>
                  <a:pt x="935893" y="897906"/>
                  <a:pt x="933604" y="901340"/>
                  <a:pt x="925592" y="900482"/>
                </a:cubicBezTo>
                <a:cubicBezTo>
                  <a:pt x="916150" y="899623"/>
                  <a:pt x="906421" y="899623"/>
                  <a:pt x="896978" y="899337"/>
                </a:cubicBezTo>
                <a:cubicBezTo>
                  <a:pt x="890111" y="899337"/>
                  <a:pt x="886963" y="896762"/>
                  <a:pt x="887250" y="889322"/>
                </a:cubicBezTo>
                <a:cubicBezTo>
                  <a:pt x="887536" y="879593"/>
                  <a:pt x="892686" y="866145"/>
                  <a:pt x="885246" y="860994"/>
                </a:cubicBezTo>
                <a:cubicBezTo>
                  <a:pt x="878379" y="856130"/>
                  <a:pt x="866361" y="862997"/>
                  <a:pt x="856633" y="864714"/>
                </a:cubicBezTo>
                <a:cubicBezTo>
                  <a:pt x="818004" y="871868"/>
                  <a:pt x="778803" y="876446"/>
                  <a:pt x="739315" y="878735"/>
                </a:cubicBezTo>
                <a:cubicBezTo>
                  <a:pt x="728728" y="879307"/>
                  <a:pt x="725008" y="876732"/>
                  <a:pt x="725295" y="865286"/>
                </a:cubicBezTo>
                <a:cubicBezTo>
                  <a:pt x="726725" y="807772"/>
                  <a:pt x="726725" y="750544"/>
                  <a:pt x="725581" y="693030"/>
                </a:cubicBezTo>
                <a:cubicBezTo>
                  <a:pt x="723864" y="592881"/>
                  <a:pt x="720716" y="493018"/>
                  <a:pt x="708412" y="393441"/>
                </a:cubicBezTo>
                <a:cubicBezTo>
                  <a:pt x="704979" y="365686"/>
                  <a:pt x="700973" y="338216"/>
                  <a:pt x="691816" y="311605"/>
                </a:cubicBezTo>
                <a:cubicBezTo>
                  <a:pt x="689813" y="305596"/>
                  <a:pt x="690385" y="302163"/>
                  <a:pt x="696108" y="299015"/>
                </a:cubicBezTo>
                <a:cubicBezTo>
                  <a:pt x="737884" y="274693"/>
                  <a:pt x="787244" y="263677"/>
                  <a:pt x="834707" y="268863"/>
                </a:cubicBezTo>
                <a:close/>
                <a:moveTo>
                  <a:pt x="567346" y="256381"/>
                </a:moveTo>
                <a:cubicBezTo>
                  <a:pt x="603400" y="258098"/>
                  <a:pt x="635734" y="269830"/>
                  <a:pt x="664062" y="292721"/>
                </a:cubicBezTo>
                <a:cubicBezTo>
                  <a:pt x="673218" y="299874"/>
                  <a:pt x="679227" y="308745"/>
                  <a:pt x="682375" y="319904"/>
                </a:cubicBezTo>
                <a:cubicBezTo>
                  <a:pt x="692675" y="354813"/>
                  <a:pt x="696968" y="390867"/>
                  <a:pt x="700687" y="426920"/>
                </a:cubicBezTo>
                <a:cubicBezTo>
                  <a:pt x="708413" y="502747"/>
                  <a:pt x="711847" y="578860"/>
                  <a:pt x="713278" y="654974"/>
                </a:cubicBezTo>
                <a:cubicBezTo>
                  <a:pt x="713564" y="657835"/>
                  <a:pt x="712991" y="660410"/>
                  <a:pt x="712991" y="663272"/>
                </a:cubicBezTo>
                <a:lnTo>
                  <a:pt x="712990" y="663315"/>
                </a:lnTo>
                <a:lnTo>
                  <a:pt x="712990" y="890165"/>
                </a:lnTo>
                <a:lnTo>
                  <a:pt x="712991" y="890180"/>
                </a:lnTo>
                <a:lnTo>
                  <a:pt x="712990" y="890343"/>
                </a:lnTo>
                <a:lnTo>
                  <a:pt x="712990" y="890466"/>
                </a:lnTo>
                <a:lnTo>
                  <a:pt x="712989" y="890461"/>
                </a:lnTo>
                <a:lnTo>
                  <a:pt x="712705" y="936821"/>
                </a:lnTo>
                <a:cubicBezTo>
                  <a:pt x="712705" y="942830"/>
                  <a:pt x="710416" y="945405"/>
                  <a:pt x="704121" y="945119"/>
                </a:cubicBezTo>
                <a:cubicBezTo>
                  <a:pt x="684091" y="943975"/>
                  <a:pt x="664348" y="943402"/>
                  <a:pt x="644318" y="942830"/>
                </a:cubicBezTo>
                <a:cubicBezTo>
                  <a:pt x="637164" y="942830"/>
                  <a:pt x="636878" y="938538"/>
                  <a:pt x="637164" y="933387"/>
                </a:cubicBezTo>
                <a:cubicBezTo>
                  <a:pt x="638023" y="918222"/>
                  <a:pt x="638309" y="903057"/>
                  <a:pt x="639167" y="887891"/>
                </a:cubicBezTo>
                <a:cubicBezTo>
                  <a:pt x="639454" y="880738"/>
                  <a:pt x="636878" y="878449"/>
                  <a:pt x="629725" y="877876"/>
                </a:cubicBezTo>
                <a:cubicBezTo>
                  <a:pt x="587376" y="874729"/>
                  <a:pt x="545600" y="869292"/>
                  <a:pt x="504396" y="859849"/>
                </a:cubicBezTo>
                <a:cubicBezTo>
                  <a:pt x="496670" y="858133"/>
                  <a:pt x="493522" y="860708"/>
                  <a:pt x="493522" y="868720"/>
                </a:cubicBezTo>
                <a:cubicBezTo>
                  <a:pt x="493808" y="878162"/>
                  <a:pt x="492950" y="887891"/>
                  <a:pt x="492950" y="897334"/>
                </a:cubicBezTo>
                <a:cubicBezTo>
                  <a:pt x="492950" y="902198"/>
                  <a:pt x="491519" y="905060"/>
                  <a:pt x="486083" y="904773"/>
                </a:cubicBezTo>
                <a:cubicBezTo>
                  <a:pt x="470916" y="903915"/>
                  <a:pt x="455751" y="903057"/>
                  <a:pt x="440586" y="902484"/>
                </a:cubicBezTo>
                <a:cubicBezTo>
                  <a:pt x="434577" y="902198"/>
                  <a:pt x="434863" y="898192"/>
                  <a:pt x="434863" y="894186"/>
                </a:cubicBezTo>
                <a:cubicBezTo>
                  <a:pt x="435149" y="881024"/>
                  <a:pt x="434863" y="867861"/>
                  <a:pt x="436007" y="854699"/>
                </a:cubicBezTo>
                <a:cubicBezTo>
                  <a:pt x="436866" y="845542"/>
                  <a:pt x="434004" y="841537"/>
                  <a:pt x="424848" y="838675"/>
                </a:cubicBezTo>
                <a:cubicBezTo>
                  <a:pt x="362756" y="819504"/>
                  <a:pt x="303239" y="793465"/>
                  <a:pt x="246583" y="761131"/>
                </a:cubicBezTo>
                <a:cubicBezTo>
                  <a:pt x="241432" y="758270"/>
                  <a:pt x="236282" y="755981"/>
                  <a:pt x="236282" y="748255"/>
                </a:cubicBezTo>
                <a:cubicBezTo>
                  <a:pt x="235137" y="664130"/>
                  <a:pt x="240002" y="580863"/>
                  <a:pt x="263751" y="499600"/>
                </a:cubicBezTo>
                <a:cubicBezTo>
                  <a:pt x="287501" y="418908"/>
                  <a:pt x="328419" y="349663"/>
                  <a:pt x="402243" y="304452"/>
                </a:cubicBezTo>
                <a:cubicBezTo>
                  <a:pt x="452603" y="273549"/>
                  <a:pt x="506971" y="253806"/>
                  <a:pt x="567346" y="256381"/>
                </a:cubicBezTo>
                <a:close/>
                <a:moveTo>
                  <a:pt x="1070952" y="250372"/>
                </a:moveTo>
                <a:cubicBezTo>
                  <a:pt x="1168525" y="258670"/>
                  <a:pt x="1241491" y="308172"/>
                  <a:pt x="1293568" y="389435"/>
                </a:cubicBezTo>
                <a:cubicBezTo>
                  <a:pt x="1329908" y="446091"/>
                  <a:pt x="1347076" y="510186"/>
                  <a:pt x="1356233" y="576285"/>
                </a:cubicBezTo>
                <a:cubicBezTo>
                  <a:pt x="1373687" y="704189"/>
                  <a:pt x="1364531" y="830090"/>
                  <a:pt x="1326188" y="953417"/>
                </a:cubicBezTo>
                <a:cubicBezTo>
                  <a:pt x="1296716" y="1047556"/>
                  <a:pt x="1238916" y="1117088"/>
                  <a:pt x="1146779" y="1156003"/>
                </a:cubicBezTo>
                <a:cubicBezTo>
                  <a:pt x="1133616" y="1161440"/>
                  <a:pt x="1119595" y="1165446"/>
                  <a:pt x="1106147" y="1169738"/>
                </a:cubicBezTo>
                <a:cubicBezTo>
                  <a:pt x="1104144" y="1170310"/>
                  <a:pt x="1101569" y="1171741"/>
                  <a:pt x="1098421" y="1169452"/>
                </a:cubicBezTo>
                <a:cubicBezTo>
                  <a:pt x="1104716" y="1151711"/>
                  <a:pt x="1111011" y="1133971"/>
                  <a:pt x="1115303" y="1115372"/>
                </a:cubicBezTo>
                <a:cubicBezTo>
                  <a:pt x="1131327" y="1044981"/>
                  <a:pt x="1134188" y="973160"/>
                  <a:pt x="1133044" y="901339"/>
                </a:cubicBezTo>
                <a:cubicBezTo>
                  <a:pt x="1132472" y="873011"/>
                  <a:pt x="1130755" y="844684"/>
                  <a:pt x="1129324" y="816642"/>
                </a:cubicBezTo>
                <a:cubicBezTo>
                  <a:pt x="1128752" y="809202"/>
                  <a:pt x="1131041" y="803766"/>
                  <a:pt x="1135619" y="798329"/>
                </a:cubicBezTo>
                <a:cubicBezTo>
                  <a:pt x="1147065" y="784594"/>
                  <a:pt x="1157652" y="770287"/>
                  <a:pt x="1168811" y="756266"/>
                </a:cubicBezTo>
                <a:cubicBezTo>
                  <a:pt x="1167953" y="756553"/>
                  <a:pt x="1167381" y="755980"/>
                  <a:pt x="1166522" y="755122"/>
                </a:cubicBezTo>
                <a:cubicBezTo>
                  <a:pt x="1156221" y="760272"/>
                  <a:pt x="1145920" y="765423"/>
                  <a:pt x="1135619" y="770860"/>
                </a:cubicBezTo>
                <a:cubicBezTo>
                  <a:pt x="1127893" y="775152"/>
                  <a:pt x="1125318" y="774293"/>
                  <a:pt x="1124173" y="764564"/>
                </a:cubicBezTo>
                <a:cubicBezTo>
                  <a:pt x="1119595" y="719640"/>
                  <a:pt x="1114445" y="674717"/>
                  <a:pt x="1102999" y="631223"/>
                </a:cubicBezTo>
                <a:cubicBezTo>
                  <a:pt x="1081539" y="551963"/>
                  <a:pt x="1057789" y="473274"/>
                  <a:pt x="1018874" y="400309"/>
                </a:cubicBezTo>
                <a:cubicBezTo>
                  <a:pt x="997986" y="360821"/>
                  <a:pt x="972806" y="324482"/>
                  <a:pt x="937038" y="297012"/>
                </a:cubicBezTo>
                <a:cubicBezTo>
                  <a:pt x="928454" y="290431"/>
                  <a:pt x="934749" y="288428"/>
                  <a:pt x="939327" y="285567"/>
                </a:cubicBezTo>
                <a:cubicBezTo>
                  <a:pt x="979387" y="259814"/>
                  <a:pt x="1023452" y="246366"/>
                  <a:pt x="1070952" y="250372"/>
                </a:cubicBezTo>
                <a:close/>
                <a:moveTo>
                  <a:pt x="421987" y="224047"/>
                </a:moveTo>
                <a:cubicBezTo>
                  <a:pt x="443448" y="226050"/>
                  <a:pt x="464622" y="229770"/>
                  <a:pt x="485510" y="234920"/>
                </a:cubicBezTo>
                <a:cubicBezTo>
                  <a:pt x="496670" y="237782"/>
                  <a:pt x="507543" y="241216"/>
                  <a:pt x="518702" y="244363"/>
                </a:cubicBezTo>
                <a:cubicBezTo>
                  <a:pt x="517844" y="247511"/>
                  <a:pt x="515841" y="247797"/>
                  <a:pt x="513838" y="248083"/>
                </a:cubicBezTo>
                <a:cubicBezTo>
                  <a:pt x="384217" y="274980"/>
                  <a:pt x="300092" y="352810"/>
                  <a:pt x="258314" y="477281"/>
                </a:cubicBezTo>
                <a:cubicBezTo>
                  <a:pt x="231417" y="557972"/>
                  <a:pt x="224550" y="641811"/>
                  <a:pt x="224264" y="726222"/>
                </a:cubicBezTo>
                <a:cubicBezTo>
                  <a:pt x="224264" y="732517"/>
                  <a:pt x="224264" y="738526"/>
                  <a:pt x="224264" y="746538"/>
                </a:cubicBezTo>
                <a:cubicBezTo>
                  <a:pt x="206809" y="737954"/>
                  <a:pt x="193361" y="727081"/>
                  <a:pt x="177337" y="719069"/>
                </a:cubicBezTo>
                <a:cubicBezTo>
                  <a:pt x="190785" y="735379"/>
                  <a:pt x="203948" y="751975"/>
                  <a:pt x="217683" y="768285"/>
                </a:cubicBezTo>
                <a:cubicBezTo>
                  <a:pt x="222547" y="774007"/>
                  <a:pt x="225408" y="779730"/>
                  <a:pt x="225694" y="787456"/>
                </a:cubicBezTo>
                <a:cubicBezTo>
                  <a:pt x="228842" y="848690"/>
                  <a:pt x="233420" y="909924"/>
                  <a:pt x="247441" y="970013"/>
                </a:cubicBezTo>
                <a:cubicBezTo>
                  <a:pt x="262320" y="1033822"/>
                  <a:pt x="284640" y="1094484"/>
                  <a:pt x="320980" y="1149423"/>
                </a:cubicBezTo>
                <a:cubicBezTo>
                  <a:pt x="322124" y="1150853"/>
                  <a:pt x="322697" y="1152284"/>
                  <a:pt x="324128" y="1155145"/>
                </a:cubicBezTo>
                <a:cubicBezTo>
                  <a:pt x="283210" y="1152284"/>
                  <a:pt x="246010" y="1141983"/>
                  <a:pt x="210815" y="1123956"/>
                </a:cubicBezTo>
                <a:cubicBezTo>
                  <a:pt x="144145" y="1089906"/>
                  <a:pt x="97790" y="1035825"/>
                  <a:pt x="66315" y="969441"/>
                </a:cubicBezTo>
                <a:cubicBezTo>
                  <a:pt x="-20958" y="785453"/>
                  <a:pt x="-23247" y="600321"/>
                  <a:pt x="66315" y="416905"/>
                </a:cubicBezTo>
                <a:cubicBezTo>
                  <a:pt x="141856" y="262390"/>
                  <a:pt x="285499" y="211743"/>
                  <a:pt x="421987" y="224047"/>
                </a:cubicBezTo>
                <a:close/>
                <a:moveTo>
                  <a:pt x="729874" y="0"/>
                </a:moveTo>
                <a:cubicBezTo>
                  <a:pt x="737028" y="0"/>
                  <a:pt x="744181" y="0"/>
                  <a:pt x="751335" y="0"/>
                </a:cubicBezTo>
                <a:cubicBezTo>
                  <a:pt x="763066" y="8012"/>
                  <a:pt x="775943" y="14593"/>
                  <a:pt x="786530" y="24322"/>
                </a:cubicBezTo>
                <a:cubicBezTo>
                  <a:pt x="795972" y="32906"/>
                  <a:pt x="804843" y="42063"/>
                  <a:pt x="811138" y="53508"/>
                </a:cubicBezTo>
                <a:cubicBezTo>
                  <a:pt x="822584" y="74110"/>
                  <a:pt x="822584" y="94426"/>
                  <a:pt x="808277" y="114170"/>
                </a:cubicBezTo>
                <a:cubicBezTo>
                  <a:pt x="793397" y="134772"/>
                  <a:pt x="775371" y="153085"/>
                  <a:pt x="758774" y="172542"/>
                </a:cubicBezTo>
                <a:cubicBezTo>
                  <a:pt x="747901" y="185418"/>
                  <a:pt x="737600" y="198295"/>
                  <a:pt x="729016" y="212888"/>
                </a:cubicBezTo>
                <a:cubicBezTo>
                  <a:pt x="719573" y="228912"/>
                  <a:pt x="712991" y="245794"/>
                  <a:pt x="712133" y="264679"/>
                </a:cubicBezTo>
                <a:cubicBezTo>
                  <a:pt x="711847" y="269544"/>
                  <a:pt x="714994" y="275552"/>
                  <a:pt x="709271" y="278986"/>
                </a:cubicBezTo>
                <a:cubicBezTo>
                  <a:pt x="700687" y="284137"/>
                  <a:pt x="691817" y="288715"/>
                  <a:pt x="682660" y="292721"/>
                </a:cubicBezTo>
                <a:cubicBezTo>
                  <a:pt x="681516" y="293293"/>
                  <a:pt x="678082" y="290146"/>
                  <a:pt x="676079" y="288143"/>
                </a:cubicBezTo>
                <a:cubicBezTo>
                  <a:pt x="662344" y="275839"/>
                  <a:pt x="647179" y="265538"/>
                  <a:pt x="629724" y="258956"/>
                </a:cubicBezTo>
                <a:cubicBezTo>
                  <a:pt x="622571" y="256095"/>
                  <a:pt x="620282" y="251803"/>
                  <a:pt x="619710" y="244649"/>
                </a:cubicBezTo>
                <a:cubicBezTo>
                  <a:pt x="616848" y="206879"/>
                  <a:pt x="616848" y="169395"/>
                  <a:pt x="624574" y="131910"/>
                </a:cubicBezTo>
                <a:cubicBezTo>
                  <a:pt x="634017" y="86986"/>
                  <a:pt x="657480" y="50361"/>
                  <a:pt x="692675" y="20888"/>
                </a:cubicBezTo>
                <a:cubicBezTo>
                  <a:pt x="703835" y="11446"/>
                  <a:pt x="717283" y="6581"/>
                  <a:pt x="729874" y="0"/>
                </a:cubicBezTo>
                <a:close/>
              </a:path>
            </a:pathLst>
          </a:custGeom>
          <a:solidFill>
            <a:schemeClr val="accent4"/>
          </a:solidFill>
          <a:ln w="28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F6BEC76A-94E3-4959-989A-A2131102AC4D}"/>
              </a:ext>
            </a:extLst>
          </p:cNvPr>
          <p:cNvSpPr/>
          <p:nvPr/>
        </p:nvSpPr>
        <p:spPr>
          <a:xfrm>
            <a:off x="8457479" y="6020394"/>
            <a:ext cx="712489" cy="672637"/>
          </a:xfrm>
          <a:custGeom>
            <a:avLst/>
            <a:gdLst>
              <a:gd name="connsiteX0" fmla="*/ 1115917 w 1362503"/>
              <a:gd name="connsiteY0" fmla="*/ 856130 h 1286294"/>
              <a:gd name="connsiteX1" fmla="*/ 1119636 w 1362503"/>
              <a:gd name="connsiteY1" fmla="*/ 856416 h 1286294"/>
              <a:gd name="connsiteX2" fmla="*/ 1119636 w 1362503"/>
              <a:gd name="connsiteY2" fmla="*/ 895045 h 1286294"/>
              <a:gd name="connsiteX3" fmla="*/ 1102182 w 1362503"/>
              <a:gd name="connsiteY3" fmla="*/ 1113942 h 1286294"/>
              <a:gd name="connsiteX4" fmla="*/ 957968 w 1362503"/>
              <a:gd name="connsiteY4" fmla="*/ 1270460 h 1286294"/>
              <a:gd name="connsiteX5" fmla="*/ 723333 w 1362503"/>
              <a:gd name="connsiteY5" fmla="*/ 1254150 h 1286294"/>
              <a:gd name="connsiteX6" fmla="*/ 701300 w 1362503"/>
              <a:gd name="connsiteY6" fmla="*/ 1208082 h 1286294"/>
              <a:gd name="connsiteX7" fmla="*/ 718755 w 1362503"/>
              <a:gd name="connsiteY7" fmla="*/ 1009215 h 1286294"/>
              <a:gd name="connsiteX8" fmla="*/ 743935 w 1362503"/>
              <a:gd name="connsiteY8" fmla="*/ 992619 h 1286294"/>
              <a:gd name="connsiteX9" fmla="*/ 869264 w 1362503"/>
              <a:gd name="connsiteY9" fmla="*/ 1039545 h 1286294"/>
              <a:gd name="connsiteX10" fmla="*/ 885288 w 1362503"/>
              <a:gd name="connsiteY10" fmla="*/ 1033823 h 1286294"/>
              <a:gd name="connsiteX11" fmla="*/ 951959 w 1362503"/>
              <a:gd name="connsiteY11" fmla="*/ 919081 h 1286294"/>
              <a:gd name="connsiteX12" fmla="*/ 969127 w 1362503"/>
              <a:gd name="connsiteY12" fmla="*/ 911069 h 1286294"/>
              <a:gd name="connsiteX13" fmla="*/ 1085872 w 1362503"/>
              <a:gd name="connsiteY13" fmla="*/ 930240 h 1286294"/>
              <a:gd name="connsiteX14" fmla="*/ 1099034 w 1362503"/>
              <a:gd name="connsiteY14" fmla="*/ 921656 h 1286294"/>
              <a:gd name="connsiteX15" fmla="*/ 1115917 w 1362503"/>
              <a:gd name="connsiteY15" fmla="*/ 856130 h 1286294"/>
              <a:gd name="connsiteX16" fmla="*/ 505009 w 1362503"/>
              <a:gd name="connsiteY16" fmla="*/ 473561 h 1286294"/>
              <a:gd name="connsiteX17" fmla="*/ 496997 w 1362503"/>
              <a:gd name="connsiteY17" fmla="*/ 477853 h 1286294"/>
              <a:gd name="connsiteX18" fmla="*/ 367947 w 1362503"/>
              <a:gd name="connsiteY18" fmla="*/ 592022 h 1286294"/>
              <a:gd name="connsiteX19" fmla="*/ 363655 w 1362503"/>
              <a:gd name="connsiteY19" fmla="*/ 598318 h 1286294"/>
              <a:gd name="connsiteX20" fmla="*/ 561665 w 1362503"/>
              <a:gd name="connsiteY20" fmla="*/ 658979 h 1286294"/>
              <a:gd name="connsiteX21" fmla="*/ 559662 w 1362503"/>
              <a:gd name="connsiteY21" fmla="*/ 649823 h 1286294"/>
              <a:gd name="connsiteX22" fmla="*/ 509587 w 1362503"/>
              <a:gd name="connsiteY22" fmla="*/ 481286 h 1286294"/>
              <a:gd name="connsiteX23" fmla="*/ 505009 w 1362503"/>
              <a:gd name="connsiteY23" fmla="*/ 473561 h 1286294"/>
              <a:gd name="connsiteX24" fmla="*/ 902171 w 1362503"/>
              <a:gd name="connsiteY24" fmla="*/ 448953 h 1286294"/>
              <a:gd name="connsiteX25" fmla="*/ 899309 w 1362503"/>
              <a:gd name="connsiteY25" fmla="*/ 452959 h 1286294"/>
              <a:gd name="connsiteX26" fmla="*/ 814039 w 1362503"/>
              <a:gd name="connsiteY26" fmla="*/ 671284 h 1286294"/>
              <a:gd name="connsiteX27" fmla="*/ 821765 w 1362503"/>
              <a:gd name="connsiteY27" fmla="*/ 679010 h 1286294"/>
              <a:gd name="connsiteX28" fmla="*/ 901027 w 1362503"/>
              <a:gd name="connsiteY28" fmla="*/ 667850 h 1286294"/>
              <a:gd name="connsiteX29" fmla="*/ 1081581 w 1362503"/>
              <a:gd name="connsiteY29" fmla="*/ 642670 h 1286294"/>
              <a:gd name="connsiteX30" fmla="*/ 902171 w 1362503"/>
              <a:gd name="connsiteY30" fmla="*/ 448953 h 1286294"/>
              <a:gd name="connsiteX31" fmla="*/ 800663 w 1362503"/>
              <a:gd name="connsiteY31" fmla="*/ 267756 h 1286294"/>
              <a:gd name="connsiteX32" fmla="*/ 905605 w 1362503"/>
              <a:gd name="connsiteY32" fmla="*/ 291863 h 1286294"/>
              <a:gd name="connsiteX33" fmla="*/ 980288 w 1362503"/>
              <a:gd name="connsiteY33" fmla="*/ 362825 h 1286294"/>
              <a:gd name="connsiteX34" fmla="*/ 1062982 w 1362503"/>
              <a:gd name="connsiteY34" fmla="*/ 542521 h 1286294"/>
              <a:gd name="connsiteX35" fmla="*/ 1112198 w 1362503"/>
              <a:gd name="connsiteY35" fmla="*/ 776011 h 1286294"/>
              <a:gd name="connsiteX36" fmla="*/ 1107620 w 1362503"/>
              <a:gd name="connsiteY36" fmla="*/ 790604 h 1286294"/>
              <a:gd name="connsiteX37" fmla="*/ 1050678 w 1362503"/>
              <a:gd name="connsiteY37" fmla="*/ 853555 h 1286294"/>
              <a:gd name="connsiteX38" fmla="*/ 1035226 w 1362503"/>
              <a:gd name="connsiteY38" fmla="*/ 856416 h 1286294"/>
              <a:gd name="connsiteX39" fmla="*/ 955393 w 1362503"/>
              <a:gd name="connsiteY39" fmla="*/ 821221 h 1286294"/>
              <a:gd name="connsiteX40" fmla="*/ 934791 w 1362503"/>
              <a:gd name="connsiteY40" fmla="*/ 825799 h 1286294"/>
              <a:gd name="connsiteX41" fmla="*/ 857819 w 1362503"/>
              <a:gd name="connsiteY41" fmla="*/ 907635 h 1286294"/>
              <a:gd name="connsiteX42" fmla="*/ 844942 w 1362503"/>
              <a:gd name="connsiteY42" fmla="*/ 911927 h 1286294"/>
              <a:gd name="connsiteX43" fmla="*/ 728197 w 1362503"/>
              <a:gd name="connsiteY43" fmla="*/ 849416 h 1286294"/>
              <a:gd name="connsiteX44" fmla="*/ 728197 w 1362503"/>
              <a:gd name="connsiteY44" fmla="*/ 849548 h 1286294"/>
              <a:gd name="connsiteX45" fmla="*/ 725336 w 1362503"/>
              <a:gd name="connsiteY45" fmla="*/ 848117 h 1286294"/>
              <a:gd name="connsiteX46" fmla="*/ 725336 w 1362503"/>
              <a:gd name="connsiteY46" fmla="*/ 847260 h 1286294"/>
              <a:gd name="connsiteX47" fmla="*/ 725050 w 1362503"/>
              <a:gd name="connsiteY47" fmla="*/ 847832 h 1286294"/>
              <a:gd name="connsiteX48" fmla="*/ 723333 w 1362503"/>
              <a:gd name="connsiteY48" fmla="*/ 835242 h 1286294"/>
              <a:gd name="connsiteX49" fmla="*/ 720472 w 1362503"/>
              <a:gd name="connsiteY49" fmla="*/ 584011 h 1286294"/>
              <a:gd name="connsiteX50" fmla="*/ 696722 w 1362503"/>
              <a:gd name="connsiteY50" fmla="*/ 337931 h 1286294"/>
              <a:gd name="connsiteX51" fmla="*/ 690427 w 1362503"/>
              <a:gd name="connsiteY51" fmla="*/ 315040 h 1286294"/>
              <a:gd name="connsiteX52" fmla="*/ 697008 w 1362503"/>
              <a:gd name="connsiteY52" fmla="*/ 297299 h 1286294"/>
              <a:gd name="connsiteX53" fmla="*/ 800663 w 1362503"/>
              <a:gd name="connsiteY53" fmla="*/ 267756 h 1286294"/>
              <a:gd name="connsiteX54" fmla="*/ 530762 w 1362503"/>
              <a:gd name="connsiteY54" fmla="*/ 257525 h 1286294"/>
              <a:gd name="connsiteX55" fmla="*/ 654660 w 1362503"/>
              <a:gd name="connsiteY55" fmla="*/ 286425 h 1286294"/>
              <a:gd name="connsiteX56" fmla="*/ 682988 w 1362503"/>
              <a:gd name="connsiteY56" fmla="*/ 327629 h 1286294"/>
              <a:gd name="connsiteX57" fmla="*/ 701301 w 1362503"/>
              <a:gd name="connsiteY57" fmla="*/ 452959 h 1286294"/>
              <a:gd name="connsiteX58" fmla="*/ 711316 w 1362503"/>
              <a:gd name="connsiteY58" fmla="*/ 647820 h 1286294"/>
              <a:gd name="connsiteX59" fmla="*/ 711030 w 1362503"/>
              <a:gd name="connsiteY59" fmla="*/ 656118 h 1286294"/>
              <a:gd name="connsiteX60" fmla="*/ 711030 w 1362503"/>
              <a:gd name="connsiteY60" fmla="*/ 656175 h 1286294"/>
              <a:gd name="connsiteX61" fmla="*/ 711887 w 1362503"/>
              <a:gd name="connsiteY61" fmla="*/ 843541 h 1286294"/>
              <a:gd name="connsiteX62" fmla="*/ 711029 w 1362503"/>
              <a:gd name="connsiteY62" fmla="*/ 849540 h 1286294"/>
              <a:gd name="connsiteX63" fmla="*/ 711030 w 1362503"/>
              <a:gd name="connsiteY63" fmla="*/ 849548 h 1286294"/>
              <a:gd name="connsiteX64" fmla="*/ 711028 w 1362503"/>
              <a:gd name="connsiteY64" fmla="*/ 849549 h 1286294"/>
              <a:gd name="connsiteX65" fmla="*/ 711028 w 1362503"/>
              <a:gd name="connsiteY65" fmla="*/ 849550 h 1286294"/>
              <a:gd name="connsiteX66" fmla="*/ 711028 w 1362503"/>
              <a:gd name="connsiteY66" fmla="*/ 849550 h 1286294"/>
              <a:gd name="connsiteX67" fmla="*/ 620896 w 1362503"/>
              <a:gd name="connsiteY67" fmla="*/ 912213 h 1286294"/>
              <a:gd name="connsiteX68" fmla="*/ 608592 w 1362503"/>
              <a:gd name="connsiteY68" fmla="*/ 909351 h 1286294"/>
              <a:gd name="connsiteX69" fmla="*/ 531048 w 1362503"/>
              <a:gd name="connsiteY69" fmla="*/ 845542 h 1286294"/>
              <a:gd name="connsiteX70" fmla="*/ 511590 w 1362503"/>
              <a:gd name="connsiteY70" fmla="*/ 841822 h 1286294"/>
              <a:gd name="connsiteX71" fmla="*/ 422314 w 1362503"/>
              <a:gd name="connsiteY71" fmla="*/ 869006 h 1286294"/>
              <a:gd name="connsiteX72" fmla="*/ 410868 w 1362503"/>
              <a:gd name="connsiteY72" fmla="*/ 862710 h 1286294"/>
              <a:gd name="connsiteX73" fmla="*/ 393700 w 1362503"/>
              <a:gd name="connsiteY73" fmla="*/ 794323 h 1286294"/>
              <a:gd name="connsiteX74" fmla="*/ 385116 w 1362503"/>
              <a:gd name="connsiteY74" fmla="*/ 785453 h 1286294"/>
              <a:gd name="connsiteX75" fmla="*/ 263793 w 1362503"/>
              <a:gd name="connsiteY75" fmla="*/ 779158 h 1286294"/>
              <a:gd name="connsiteX76" fmla="*/ 299846 w 1362503"/>
              <a:gd name="connsiteY76" fmla="*/ 807486 h 1286294"/>
              <a:gd name="connsiteX77" fmla="*/ 343053 w 1362503"/>
              <a:gd name="connsiteY77" fmla="*/ 841536 h 1286294"/>
              <a:gd name="connsiteX78" fmla="*/ 352782 w 1362503"/>
              <a:gd name="connsiteY78" fmla="*/ 857274 h 1286294"/>
              <a:gd name="connsiteX79" fmla="*/ 373956 w 1362503"/>
              <a:gd name="connsiteY79" fmla="*/ 954275 h 1286294"/>
              <a:gd name="connsiteX80" fmla="*/ 391983 w 1362503"/>
              <a:gd name="connsiteY80" fmla="*/ 969441 h 1286294"/>
              <a:gd name="connsiteX81" fmla="*/ 519888 w 1362503"/>
              <a:gd name="connsiteY81" fmla="*/ 977166 h 1286294"/>
              <a:gd name="connsiteX82" fmla="*/ 544210 w 1362503"/>
              <a:gd name="connsiteY82" fmla="*/ 985178 h 1286294"/>
              <a:gd name="connsiteX83" fmla="*/ 624043 w 1362503"/>
              <a:gd name="connsiteY83" fmla="*/ 1037828 h 1286294"/>
              <a:gd name="connsiteX84" fmla="*/ 641784 w 1362503"/>
              <a:gd name="connsiteY84" fmla="*/ 1037828 h 1286294"/>
              <a:gd name="connsiteX85" fmla="*/ 708454 w 1362503"/>
              <a:gd name="connsiteY85" fmla="*/ 991473 h 1286294"/>
              <a:gd name="connsiteX86" fmla="*/ 707024 w 1362503"/>
              <a:gd name="connsiteY86" fmla="*/ 1019515 h 1286294"/>
              <a:gd name="connsiteX87" fmla="*/ 690714 w 1362503"/>
              <a:gd name="connsiteY87" fmla="*/ 1205220 h 1286294"/>
              <a:gd name="connsiteX88" fmla="*/ 642642 w 1362503"/>
              <a:gd name="connsiteY88" fmla="*/ 1263592 h 1286294"/>
              <a:gd name="connsiteX89" fmla="*/ 360794 w 1362503"/>
              <a:gd name="connsiteY89" fmla="*/ 1185476 h 1286294"/>
              <a:gd name="connsiteX90" fmla="*/ 259214 w 1362503"/>
              <a:gd name="connsiteY90" fmla="*/ 978025 h 1286294"/>
              <a:gd name="connsiteX91" fmla="*/ 235179 w 1362503"/>
              <a:gd name="connsiteY91" fmla="*/ 681870 h 1286294"/>
              <a:gd name="connsiteX92" fmla="*/ 274380 w 1362503"/>
              <a:gd name="connsiteY92" fmla="*/ 462687 h 1286294"/>
              <a:gd name="connsiteX93" fmla="*/ 530762 w 1362503"/>
              <a:gd name="connsiteY93" fmla="*/ 257525 h 1286294"/>
              <a:gd name="connsiteX94" fmla="*/ 1038086 w 1362503"/>
              <a:gd name="connsiteY94" fmla="*/ 250873 h 1286294"/>
              <a:gd name="connsiteX95" fmla="*/ 1142813 w 1362503"/>
              <a:gd name="connsiteY95" fmla="*/ 266968 h 1286294"/>
              <a:gd name="connsiteX96" fmla="*/ 1321937 w 1362503"/>
              <a:gd name="connsiteY96" fmla="*/ 450670 h 1286294"/>
              <a:gd name="connsiteX97" fmla="*/ 1361996 w 1362503"/>
              <a:gd name="connsiteY97" fmla="*/ 663558 h 1286294"/>
              <a:gd name="connsiteX98" fmla="*/ 1318789 w 1362503"/>
              <a:gd name="connsiteY98" fmla="*/ 969728 h 1286294"/>
              <a:gd name="connsiteX99" fmla="*/ 1109049 w 1362503"/>
              <a:gd name="connsiteY99" fmla="*/ 1169454 h 1286294"/>
              <a:gd name="connsiteX100" fmla="*/ 1102182 w 1362503"/>
              <a:gd name="connsiteY100" fmla="*/ 1171170 h 1286294"/>
              <a:gd name="connsiteX101" fmla="*/ 1095028 w 1362503"/>
              <a:gd name="connsiteY101" fmla="*/ 1172315 h 1286294"/>
              <a:gd name="connsiteX102" fmla="*/ 1122498 w 1362503"/>
              <a:gd name="connsiteY102" fmla="*/ 1067874 h 1286294"/>
              <a:gd name="connsiteX103" fmla="*/ 1128507 w 1362503"/>
              <a:gd name="connsiteY103" fmla="*/ 845830 h 1286294"/>
              <a:gd name="connsiteX104" fmla="*/ 1140238 w 1362503"/>
              <a:gd name="connsiteY104" fmla="*/ 762563 h 1286294"/>
              <a:gd name="connsiteX105" fmla="*/ 1142241 w 1362503"/>
              <a:gd name="connsiteY105" fmla="*/ 754265 h 1286294"/>
              <a:gd name="connsiteX106" fmla="*/ 1124214 w 1362503"/>
              <a:gd name="connsiteY106" fmla="*/ 774867 h 1286294"/>
              <a:gd name="connsiteX107" fmla="*/ 1113055 w 1362503"/>
              <a:gd name="connsiteY107" fmla="*/ 694748 h 1286294"/>
              <a:gd name="connsiteX108" fmla="*/ 1004036 w 1362503"/>
              <a:gd name="connsiteY108" fmla="*/ 378849 h 1286294"/>
              <a:gd name="connsiteX109" fmla="*/ 936507 w 1362503"/>
              <a:gd name="connsiteY109" fmla="*/ 299016 h 1286294"/>
              <a:gd name="connsiteX110" fmla="*/ 937651 w 1362503"/>
              <a:gd name="connsiteY110" fmla="*/ 285853 h 1286294"/>
              <a:gd name="connsiteX111" fmla="*/ 1038086 w 1362503"/>
              <a:gd name="connsiteY111" fmla="*/ 250873 h 1286294"/>
              <a:gd name="connsiteX112" fmla="*/ 339906 w 1362503"/>
              <a:gd name="connsiteY112" fmla="*/ 224620 h 1286294"/>
              <a:gd name="connsiteX113" fmla="*/ 516454 w 1362503"/>
              <a:gd name="connsiteY113" fmla="*/ 244650 h 1286294"/>
              <a:gd name="connsiteX114" fmla="*/ 512162 w 1362503"/>
              <a:gd name="connsiteY114" fmla="*/ 248369 h 1286294"/>
              <a:gd name="connsiteX115" fmla="*/ 256639 w 1362503"/>
              <a:gd name="connsiteY115" fmla="*/ 477281 h 1286294"/>
              <a:gd name="connsiteX116" fmla="*/ 222875 w 1362503"/>
              <a:gd name="connsiteY116" fmla="*/ 720214 h 1286294"/>
              <a:gd name="connsiteX117" fmla="*/ 252633 w 1362503"/>
              <a:gd name="connsiteY117" fmla="*/ 998914 h 1286294"/>
              <a:gd name="connsiteX118" fmla="*/ 280675 w 1362503"/>
              <a:gd name="connsiteY118" fmla="*/ 1079033 h 1286294"/>
              <a:gd name="connsiteX119" fmla="*/ 322165 w 1362503"/>
              <a:gd name="connsiteY119" fmla="*/ 1155146 h 1286294"/>
              <a:gd name="connsiteX120" fmla="*/ 198553 w 1362503"/>
              <a:gd name="connsiteY120" fmla="*/ 1118234 h 1286294"/>
              <a:gd name="connsiteX121" fmla="*/ 67787 w 1362503"/>
              <a:gd name="connsiteY121" fmla="*/ 975736 h 1286294"/>
              <a:gd name="connsiteX122" fmla="*/ 4550 w 1362503"/>
              <a:gd name="connsiteY122" fmla="*/ 620351 h 1286294"/>
              <a:gd name="connsiteX123" fmla="*/ 92681 w 1362503"/>
              <a:gd name="connsiteY123" fmla="*/ 369979 h 1286294"/>
              <a:gd name="connsiteX124" fmla="*/ 339906 w 1362503"/>
              <a:gd name="connsiteY124" fmla="*/ 224620 h 1286294"/>
              <a:gd name="connsiteX125" fmla="*/ 728199 w 1362503"/>
              <a:gd name="connsiteY125" fmla="*/ 0 h 1286294"/>
              <a:gd name="connsiteX126" fmla="*/ 749659 w 1362503"/>
              <a:gd name="connsiteY126" fmla="*/ 0 h 1286294"/>
              <a:gd name="connsiteX127" fmla="*/ 794297 w 1362503"/>
              <a:gd name="connsiteY127" fmla="*/ 33764 h 1286294"/>
              <a:gd name="connsiteX128" fmla="*/ 814899 w 1362503"/>
              <a:gd name="connsiteY128" fmla="*/ 65812 h 1286294"/>
              <a:gd name="connsiteX129" fmla="*/ 807173 w 1362503"/>
              <a:gd name="connsiteY129" fmla="*/ 113311 h 1286294"/>
              <a:gd name="connsiteX130" fmla="*/ 766541 w 1362503"/>
              <a:gd name="connsiteY130" fmla="*/ 161956 h 1286294"/>
              <a:gd name="connsiteX131" fmla="*/ 727912 w 1362503"/>
              <a:gd name="connsiteY131" fmla="*/ 212317 h 1286294"/>
              <a:gd name="connsiteX132" fmla="*/ 710743 w 1362503"/>
              <a:gd name="connsiteY132" fmla="*/ 269831 h 1286294"/>
              <a:gd name="connsiteX133" fmla="*/ 703590 w 1362503"/>
              <a:gd name="connsiteY133" fmla="*/ 281849 h 1286294"/>
              <a:gd name="connsiteX134" fmla="*/ 662099 w 1362503"/>
              <a:gd name="connsiteY134" fmla="*/ 278987 h 1286294"/>
              <a:gd name="connsiteX135" fmla="*/ 628335 w 1362503"/>
              <a:gd name="connsiteY135" fmla="*/ 259243 h 1286294"/>
              <a:gd name="connsiteX136" fmla="*/ 618320 w 1362503"/>
              <a:gd name="connsiteY136" fmla="*/ 246081 h 1286294"/>
              <a:gd name="connsiteX137" fmla="*/ 622898 w 1362503"/>
              <a:gd name="connsiteY137" fmla="*/ 130481 h 1286294"/>
              <a:gd name="connsiteX138" fmla="*/ 692716 w 1362503"/>
              <a:gd name="connsiteY138" fmla="*/ 19171 h 1286294"/>
              <a:gd name="connsiteX139" fmla="*/ 728199 w 1362503"/>
              <a:gd name="connsiteY139" fmla="*/ 0 h 1286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1362503" h="1286294">
                <a:moveTo>
                  <a:pt x="1115917" y="856130"/>
                </a:moveTo>
                <a:cubicBezTo>
                  <a:pt x="1117061" y="856130"/>
                  <a:pt x="1118492" y="856416"/>
                  <a:pt x="1119636" y="856416"/>
                </a:cubicBezTo>
                <a:cubicBezTo>
                  <a:pt x="1119636" y="869292"/>
                  <a:pt x="1119350" y="882169"/>
                  <a:pt x="1119636" y="895045"/>
                </a:cubicBezTo>
                <a:cubicBezTo>
                  <a:pt x="1121067" y="968583"/>
                  <a:pt x="1117347" y="1041548"/>
                  <a:pt x="1102182" y="1113942"/>
                </a:cubicBezTo>
                <a:cubicBezTo>
                  <a:pt x="1085014" y="1195492"/>
                  <a:pt x="1036370" y="1246711"/>
                  <a:pt x="957968" y="1270460"/>
                </a:cubicBezTo>
                <a:cubicBezTo>
                  <a:pt x="877849" y="1294496"/>
                  <a:pt x="798874" y="1292779"/>
                  <a:pt x="723333" y="1254150"/>
                </a:cubicBezTo>
                <a:cubicBezTo>
                  <a:pt x="695292" y="1239843"/>
                  <a:pt x="696150" y="1238985"/>
                  <a:pt x="701300" y="1208082"/>
                </a:cubicBezTo>
                <a:cubicBezTo>
                  <a:pt x="712174" y="1142270"/>
                  <a:pt x="716180" y="1075885"/>
                  <a:pt x="718755" y="1009215"/>
                </a:cubicBezTo>
                <a:cubicBezTo>
                  <a:pt x="719900" y="983462"/>
                  <a:pt x="719613" y="983462"/>
                  <a:pt x="743935" y="992619"/>
                </a:cubicBezTo>
                <a:cubicBezTo>
                  <a:pt x="785712" y="1008070"/>
                  <a:pt x="827774" y="1023522"/>
                  <a:pt x="869264" y="1039545"/>
                </a:cubicBezTo>
                <a:cubicBezTo>
                  <a:pt x="877276" y="1042693"/>
                  <a:pt x="880996" y="1041262"/>
                  <a:pt x="885288" y="1033823"/>
                </a:cubicBezTo>
                <a:cubicBezTo>
                  <a:pt x="907321" y="995480"/>
                  <a:pt x="930212" y="957423"/>
                  <a:pt x="951959" y="919081"/>
                </a:cubicBezTo>
                <a:cubicBezTo>
                  <a:pt x="956251" y="911641"/>
                  <a:pt x="960543" y="909638"/>
                  <a:pt x="969127" y="911069"/>
                </a:cubicBezTo>
                <a:cubicBezTo>
                  <a:pt x="1008042" y="917936"/>
                  <a:pt x="1046957" y="923659"/>
                  <a:pt x="1085872" y="930240"/>
                </a:cubicBezTo>
                <a:cubicBezTo>
                  <a:pt x="1094170" y="931671"/>
                  <a:pt x="1097318" y="929382"/>
                  <a:pt x="1099034" y="921656"/>
                </a:cubicBezTo>
                <a:cubicBezTo>
                  <a:pt x="1104185" y="899623"/>
                  <a:pt x="1110194" y="877877"/>
                  <a:pt x="1115917" y="856130"/>
                </a:cubicBezTo>
                <a:close/>
                <a:moveTo>
                  <a:pt x="505009" y="473561"/>
                </a:moveTo>
                <a:cubicBezTo>
                  <a:pt x="503149" y="473060"/>
                  <a:pt x="500717" y="474562"/>
                  <a:pt x="496997" y="477853"/>
                </a:cubicBezTo>
                <a:cubicBezTo>
                  <a:pt x="454075" y="516195"/>
                  <a:pt x="410868" y="553966"/>
                  <a:pt x="367947" y="592022"/>
                </a:cubicBezTo>
                <a:cubicBezTo>
                  <a:pt x="366231" y="593739"/>
                  <a:pt x="363083" y="594884"/>
                  <a:pt x="363655" y="598318"/>
                </a:cubicBezTo>
                <a:cubicBezTo>
                  <a:pt x="375101" y="603182"/>
                  <a:pt x="550219" y="656976"/>
                  <a:pt x="561665" y="658979"/>
                </a:cubicBezTo>
                <a:cubicBezTo>
                  <a:pt x="560806" y="655259"/>
                  <a:pt x="560520" y="652398"/>
                  <a:pt x="559662" y="649823"/>
                </a:cubicBezTo>
                <a:cubicBezTo>
                  <a:pt x="543066" y="593453"/>
                  <a:pt x="526184" y="537370"/>
                  <a:pt x="509587" y="481286"/>
                </a:cubicBezTo>
                <a:cubicBezTo>
                  <a:pt x="508157" y="476565"/>
                  <a:pt x="506869" y="474061"/>
                  <a:pt x="505009" y="473561"/>
                </a:cubicBezTo>
                <a:close/>
                <a:moveTo>
                  <a:pt x="902171" y="448953"/>
                </a:moveTo>
                <a:cubicBezTo>
                  <a:pt x="900741" y="450956"/>
                  <a:pt x="899595" y="451815"/>
                  <a:pt x="899309" y="452959"/>
                </a:cubicBezTo>
                <a:cubicBezTo>
                  <a:pt x="870695" y="525925"/>
                  <a:pt x="842653" y="598604"/>
                  <a:pt x="814039" y="671284"/>
                </a:cubicBezTo>
                <a:cubicBezTo>
                  <a:pt x="810033" y="681012"/>
                  <a:pt x="815470" y="679868"/>
                  <a:pt x="821765" y="679010"/>
                </a:cubicBezTo>
                <a:cubicBezTo>
                  <a:pt x="848090" y="675290"/>
                  <a:pt x="874701" y="671570"/>
                  <a:pt x="901027" y="667850"/>
                </a:cubicBezTo>
                <a:cubicBezTo>
                  <a:pt x="959972" y="659552"/>
                  <a:pt x="1019203" y="651540"/>
                  <a:pt x="1081581" y="642670"/>
                </a:cubicBezTo>
                <a:cubicBezTo>
                  <a:pt x="1020633" y="576858"/>
                  <a:pt x="961688" y="513049"/>
                  <a:pt x="902171" y="448953"/>
                </a:cubicBezTo>
                <a:close/>
                <a:moveTo>
                  <a:pt x="800663" y="267756"/>
                </a:moveTo>
                <a:cubicBezTo>
                  <a:pt x="835429" y="266396"/>
                  <a:pt x="870410" y="273979"/>
                  <a:pt x="905605" y="291863"/>
                </a:cubicBezTo>
                <a:cubicBezTo>
                  <a:pt x="937080" y="307886"/>
                  <a:pt x="960258" y="333925"/>
                  <a:pt x="980288" y="362825"/>
                </a:cubicBezTo>
                <a:cubicBezTo>
                  <a:pt x="1018630" y="417764"/>
                  <a:pt x="1041521" y="479856"/>
                  <a:pt x="1062982" y="542521"/>
                </a:cubicBezTo>
                <a:cubicBezTo>
                  <a:pt x="1089021" y="618348"/>
                  <a:pt x="1105617" y="696178"/>
                  <a:pt x="1112198" y="776011"/>
                </a:cubicBezTo>
                <a:cubicBezTo>
                  <a:pt x="1112770" y="782020"/>
                  <a:pt x="1111912" y="786598"/>
                  <a:pt x="1107620" y="790604"/>
                </a:cubicBezTo>
                <a:cubicBezTo>
                  <a:pt x="1088448" y="811206"/>
                  <a:pt x="1069277" y="832094"/>
                  <a:pt x="1050678" y="853555"/>
                </a:cubicBezTo>
                <a:cubicBezTo>
                  <a:pt x="1045814" y="859277"/>
                  <a:pt x="1041521" y="859277"/>
                  <a:pt x="1035226" y="856416"/>
                </a:cubicBezTo>
                <a:cubicBezTo>
                  <a:pt x="1008615" y="844398"/>
                  <a:pt x="981718" y="833525"/>
                  <a:pt x="955393" y="821221"/>
                </a:cubicBezTo>
                <a:cubicBezTo>
                  <a:pt x="946523" y="817215"/>
                  <a:pt x="941373" y="818646"/>
                  <a:pt x="934791" y="825799"/>
                </a:cubicBezTo>
                <a:cubicBezTo>
                  <a:pt x="909611" y="853269"/>
                  <a:pt x="883571" y="880452"/>
                  <a:pt x="857819" y="907635"/>
                </a:cubicBezTo>
                <a:cubicBezTo>
                  <a:pt x="854385" y="911355"/>
                  <a:pt x="851524" y="915647"/>
                  <a:pt x="844942" y="911927"/>
                </a:cubicBezTo>
                <a:lnTo>
                  <a:pt x="728197" y="849416"/>
                </a:lnTo>
                <a:lnTo>
                  <a:pt x="728197" y="849548"/>
                </a:lnTo>
                <a:cubicBezTo>
                  <a:pt x="727339" y="849262"/>
                  <a:pt x="726481" y="848690"/>
                  <a:pt x="725336" y="848117"/>
                </a:cubicBezTo>
                <a:lnTo>
                  <a:pt x="725336" y="847260"/>
                </a:lnTo>
                <a:lnTo>
                  <a:pt x="725050" y="847832"/>
                </a:lnTo>
                <a:cubicBezTo>
                  <a:pt x="722189" y="844112"/>
                  <a:pt x="723333" y="839534"/>
                  <a:pt x="723333" y="835242"/>
                </a:cubicBezTo>
                <a:cubicBezTo>
                  <a:pt x="723905" y="751403"/>
                  <a:pt x="724192" y="667850"/>
                  <a:pt x="720472" y="584011"/>
                </a:cubicBezTo>
                <a:cubicBezTo>
                  <a:pt x="716752" y="501603"/>
                  <a:pt x="713318" y="419195"/>
                  <a:pt x="696722" y="337931"/>
                </a:cubicBezTo>
                <a:cubicBezTo>
                  <a:pt x="695005" y="330205"/>
                  <a:pt x="693575" y="322193"/>
                  <a:pt x="690427" y="315040"/>
                </a:cubicBezTo>
                <a:cubicBezTo>
                  <a:pt x="686707" y="306170"/>
                  <a:pt x="688424" y="301878"/>
                  <a:pt x="697008" y="297299"/>
                </a:cubicBezTo>
                <a:cubicBezTo>
                  <a:pt x="731345" y="279416"/>
                  <a:pt x="765897" y="269115"/>
                  <a:pt x="800663" y="267756"/>
                </a:cubicBezTo>
                <a:close/>
                <a:moveTo>
                  <a:pt x="530762" y="257525"/>
                </a:moveTo>
                <a:cubicBezTo>
                  <a:pt x="575113" y="250944"/>
                  <a:pt x="617176" y="260100"/>
                  <a:pt x="654660" y="286425"/>
                </a:cubicBezTo>
                <a:cubicBezTo>
                  <a:pt x="669539" y="297012"/>
                  <a:pt x="678696" y="309889"/>
                  <a:pt x="682988" y="327629"/>
                </a:cubicBezTo>
                <a:cubicBezTo>
                  <a:pt x="693003" y="368834"/>
                  <a:pt x="697581" y="410896"/>
                  <a:pt x="701301" y="452959"/>
                </a:cubicBezTo>
                <a:cubicBezTo>
                  <a:pt x="707024" y="517912"/>
                  <a:pt x="709599" y="582866"/>
                  <a:pt x="711316" y="647820"/>
                </a:cubicBezTo>
                <a:cubicBezTo>
                  <a:pt x="711602" y="650681"/>
                  <a:pt x="711030" y="653256"/>
                  <a:pt x="711030" y="656118"/>
                </a:cubicBezTo>
                <a:lnTo>
                  <a:pt x="711030" y="656175"/>
                </a:lnTo>
                <a:lnTo>
                  <a:pt x="711887" y="843541"/>
                </a:lnTo>
                <a:lnTo>
                  <a:pt x="711029" y="849540"/>
                </a:lnTo>
                <a:lnTo>
                  <a:pt x="711030" y="849548"/>
                </a:lnTo>
                <a:lnTo>
                  <a:pt x="711028" y="849549"/>
                </a:lnTo>
                <a:lnTo>
                  <a:pt x="711028" y="849550"/>
                </a:lnTo>
                <a:lnTo>
                  <a:pt x="711028" y="849550"/>
                </a:lnTo>
                <a:lnTo>
                  <a:pt x="620896" y="912213"/>
                </a:lnTo>
                <a:cubicBezTo>
                  <a:pt x="615173" y="916505"/>
                  <a:pt x="612025" y="912213"/>
                  <a:pt x="608592" y="909351"/>
                </a:cubicBezTo>
                <a:cubicBezTo>
                  <a:pt x="582839" y="888177"/>
                  <a:pt x="556801" y="867003"/>
                  <a:pt x="531048" y="845542"/>
                </a:cubicBezTo>
                <a:cubicBezTo>
                  <a:pt x="524753" y="840105"/>
                  <a:pt x="519316" y="839247"/>
                  <a:pt x="511590" y="841822"/>
                </a:cubicBezTo>
                <a:cubicBezTo>
                  <a:pt x="481832" y="851265"/>
                  <a:pt x="452072" y="859563"/>
                  <a:pt x="422314" y="869006"/>
                </a:cubicBezTo>
                <a:cubicBezTo>
                  <a:pt x="415160" y="871295"/>
                  <a:pt x="412585" y="869864"/>
                  <a:pt x="410868" y="862710"/>
                </a:cubicBezTo>
                <a:cubicBezTo>
                  <a:pt x="405432" y="839819"/>
                  <a:pt x="399423" y="817214"/>
                  <a:pt x="393700" y="794323"/>
                </a:cubicBezTo>
                <a:cubicBezTo>
                  <a:pt x="392555" y="789173"/>
                  <a:pt x="391125" y="785453"/>
                  <a:pt x="385116" y="785453"/>
                </a:cubicBezTo>
                <a:cubicBezTo>
                  <a:pt x="345056" y="782878"/>
                  <a:pt x="304997" y="780016"/>
                  <a:pt x="263793" y="779158"/>
                </a:cubicBezTo>
                <a:cubicBezTo>
                  <a:pt x="275810" y="788600"/>
                  <a:pt x="287828" y="798043"/>
                  <a:pt x="299846" y="807486"/>
                </a:cubicBezTo>
                <a:cubicBezTo>
                  <a:pt x="314153" y="818931"/>
                  <a:pt x="328460" y="830377"/>
                  <a:pt x="343053" y="841536"/>
                </a:cubicBezTo>
                <a:cubicBezTo>
                  <a:pt x="348490" y="845828"/>
                  <a:pt x="351351" y="850693"/>
                  <a:pt x="352782" y="857274"/>
                </a:cubicBezTo>
                <a:cubicBezTo>
                  <a:pt x="359649" y="889608"/>
                  <a:pt x="367661" y="921941"/>
                  <a:pt x="373956" y="954275"/>
                </a:cubicBezTo>
                <a:cubicBezTo>
                  <a:pt x="376245" y="965721"/>
                  <a:pt x="381110" y="968868"/>
                  <a:pt x="391983" y="969441"/>
                </a:cubicBezTo>
                <a:cubicBezTo>
                  <a:pt x="434618" y="971730"/>
                  <a:pt x="477254" y="974877"/>
                  <a:pt x="519888" y="977166"/>
                </a:cubicBezTo>
                <a:cubicBezTo>
                  <a:pt x="529045" y="977739"/>
                  <a:pt x="536771" y="980028"/>
                  <a:pt x="544210" y="985178"/>
                </a:cubicBezTo>
                <a:cubicBezTo>
                  <a:pt x="570535" y="1002919"/>
                  <a:pt x="597718" y="1020087"/>
                  <a:pt x="624043" y="1037828"/>
                </a:cubicBezTo>
                <a:cubicBezTo>
                  <a:pt x="630624" y="1042406"/>
                  <a:pt x="635203" y="1042692"/>
                  <a:pt x="641784" y="1037828"/>
                </a:cubicBezTo>
                <a:cubicBezTo>
                  <a:pt x="662958" y="1022376"/>
                  <a:pt x="684705" y="1008069"/>
                  <a:pt x="708454" y="991473"/>
                </a:cubicBezTo>
                <a:cubicBezTo>
                  <a:pt x="707882" y="1002347"/>
                  <a:pt x="707310" y="1010931"/>
                  <a:pt x="707024" y="1019515"/>
                </a:cubicBezTo>
                <a:cubicBezTo>
                  <a:pt x="704162" y="1081607"/>
                  <a:pt x="699012" y="1143413"/>
                  <a:pt x="690714" y="1205220"/>
                </a:cubicBezTo>
                <a:cubicBezTo>
                  <a:pt x="686422" y="1236123"/>
                  <a:pt x="672401" y="1253291"/>
                  <a:pt x="642642" y="1263592"/>
                </a:cubicBezTo>
                <a:cubicBezTo>
                  <a:pt x="541635" y="1298501"/>
                  <a:pt x="437193" y="1270746"/>
                  <a:pt x="360794" y="1185476"/>
                </a:cubicBezTo>
                <a:cubicBezTo>
                  <a:pt x="307572" y="1125959"/>
                  <a:pt x="277527" y="1054710"/>
                  <a:pt x="259214" y="978025"/>
                </a:cubicBezTo>
                <a:cubicBezTo>
                  <a:pt x="236037" y="880451"/>
                  <a:pt x="232603" y="781447"/>
                  <a:pt x="235179" y="681870"/>
                </a:cubicBezTo>
                <a:cubicBezTo>
                  <a:pt x="237182" y="606902"/>
                  <a:pt x="247196" y="533078"/>
                  <a:pt x="274380" y="462687"/>
                </a:cubicBezTo>
                <a:cubicBezTo>
                  <a:pt x="320162" y="344512"/>
                  <a:pt x="406290" y="276410"/>
                  <a:pt x="530762" y="257525"/>
                </a:cubicBezTo>
                <a:close/>
                <a:moveTo>
                  <a:pt x="1038086" y="250873"/>
                </a:moveTo>
                <a:cubicBezTo>
                  <a:pt x="1072351" y="247726"/>
                  <a:pt x="1107332" y="253091"/>
                  <a:pt x="1142813" y="266968"/>
                </a:cubicBezTo>
                <a:cubicBezTo>
                  <a:pt x="1229800" y="301019"/>
                  <a:pt x="1288172" y="363683"/>
                  <a:pt x="1321937" y="450670"/>
                </a:cubicBezTo>
                <a:cubicBezTo>
                  <a:pt x="1348548" y="519343"/>
                  <a:pt x="1359707" y="590592"/>
                  <a:pt x="1361996" y="663558"/>
                </a:cubicBezTo>
                <a:cubicBezTo>
                  <a:pt x="1365144" y="768000"/>
                  <a:pt x="1353985" y="870724"/>
                  <a:pt x="1318789" y="969728"/>
                </a:cubicBezTo>
                <a:cubicBezTo>
                  <a:pt x="1282736" y="1071308"/>
                  <a:pt x="1212632" y="1138264"/>
                  <a:pt x="1109049" y="1169454"/>
                </a:cubicBezTo>
                <a:cubicBezTo>
                  <a:pt x="1106760" y="1170026"/>
                  <a:pt x="1104471" y="1170598"/>
                  <a:pt x="1102182" y="1171170"/>
                </a:cubicBezTo>
                <a:cubicBezTo>
                  <a:pt x="1100751" y="1171170"/>
                  <a:pt x="1099320" y="1171456"/>
                  <a:pt x="1095028" y="1172315"/>
                </a:cubicBezTo>
                <a:cubicBezTo>
                  <a:pt x="1109621" y="1137406"/>
                  <a:pt x="1117347" y="1102783"/>
                  <a:pt x="1122498" y="1067874"/>
                </a:cubicBezTo>
                <a:cubicBezTo>
                  <a:pt x="1133085" y="994050"/>
                  <a:pt x="1133657" y="919940"/>
                  <a:pt x="1128507" y="845830"/>
                </a:cubicBezTo>
                <a:cubicBezTo>
                  <a:pt x="1126504" y="816357"/>
                  <a:pt x="1133371" y="789746"/>
                  <a:pt x="1140238" y="762563"/>
                </a:cubicBezTo>
                <a:cubicBezTo>
                  <a:pt x="1140811" y="760560"/>
                  <a:pt x="1141097" y="758843"/>
                  <a:pt x="1142241" y="754265"/>
                </a:cubicBezTo>
                <a:cubicBezTo>
                  <a:pt x="1135946" y="761705"/>
                  <a:pt x="1131082" y="767141"/>
                  <a:pt x="1124214" y="774867"/>
                </a:cubicBezTo>
                <a:cubicBezTo>
                  <a:pt x="1120208" y="745395"/>
                  <a:pt x="1117633" y="719928"/>
                  <a:pt x="1113055" y="694748"/>
                </a:cubicBezTo>
                <a:cubicBezTo>
                  <a:pt x="1093025" y="583725"/>
                  <a:pt x="1059833" y="477281"/>
                  <a:pt x="1004036" y="378849"/>
                </a:cubicBezTo>
                <a:cubicBezTo>
                  <a:pt x="986581" y="348232"/>
                  <a:pt x="964835" y="320476"/>
                  <a:pt x="936507" y="299016"/>
                </a:cubicBezTo>
                <a:cubicBezTo>
                  <a:pt x="928209" y="292721"/>
                  <a:pt x="930784" y="290146"/>
                  <a:pt x="937651" y="285853"/>
                </a:cubicBezTo>
                <a:cubicBezTo>
                  <a:pt x="970271" y="265681"/>
                  <a:pt x="1003821" y="254021"/>
                  <a:pt x="1038086" y="250873"/>
                </a:cubicBezTo>
                <a:close/>
                <a:moveTo>
                  <a:pt x="339906" y="224620"/>
                </a:moveTo>
                <a:cubicBezTo>
                  <a:pt x="400282" y="217752"/>
                  <a:pt x="458940" y="225764"/>
                  <a:pt x="516454" y="244650"/>
                </a:cubicBezTo>
                <a:cubicBezTo>
                  <a:pt x="516168" y="247797"/>
                  <a:pt x="514165" y="247797"/>
                  <a:pt x="512162" y="248369"/>
                </a:cubicBezTo>
                <a:cubicBezTo>
                  <a:pt x="382541" y="275267"/>
                  <a:pt x="298416" y="352810"/>
                  <a:pt x="256639" y="477281"/>
                </a:cubicBezTo>
                <a:cubicBezTo>
                  <a:pt x="230315" y="555970"/>
                  <a:pt x="222589" y="637805"/>
                  <a:pt x="222875" y="720214"/>
                </a:cubicBezTo>
                <a:cubicBezTo>
                  <a:pt x="223161" y="814067"/>
                  <a:pt x="228025" y="907635"/>
                  <a:pt x="252633" y="998914"/>
                </a:cubicBezTo>
                <a:cubicBezTo>
                  <a:pt x="260073" y="1026383"/>
                  <a:pt x="269230" y="1052994"/>
                  <a:pt x="280675" y="1079033"/>
                </a:cubicBezTo>
                <a:cubicBezTo>
                  <a:pt x="291835" y="1104785"/>
                  <a:pt x="305283" y="1129107"/>
                  <a:pt x="322165" y="1155146"/>
                </a:cubicBezTo>
                <a:cubicBezTo>
                  <a:pt x="276669" y="1151426"/>
                  <a:pt x="236037" y="1139694"/>
                  <a:pt x="198553" y="1118234"/>
                </a:cubicBezTo>
                <a:cubicBezTo>
                  <a:pt x="139608" y="1084756"/>
                  <a:pt x="97832" y="1035253"/>
                  <a:pt x="67787" y="975736"/>
                </a:cubicBezTo>
                <a:cubicBezTo>
                  <a:pt x="11418" y="863570"/>
                  <a:pt x="-10329" y="745394"/>
                  <a:pt x="4550" y="620351"/>
                </a:cubicBezTo>
                <a:cubicBezTo>
                  <a:pt x="15138" y="530503"/>
                  <a:pt x="41176" y="445806"/>
                  <a:pt x="92681" y="369979"/>
                </a:cubicBezTo>
                <a:cubicBezTo>
                  <a:pt x="152198" y="282420"/>
                  <a:pt x="236324" y="236638"/>
                  <a:pt x="339906" y="224620"/>
                </a:cubicBezTo>
                <a:close/>
                <a:moveTo>
                  <a:pt x="728199" y="0"/>
                </a:moveTo>
                <a:cubicBezTo>
                  <a:pt x="735352" y="0"/>
                  <a:pt x="742506" y="0"/>
                  <a:pt x="749659" y="0"/>
                </a:cubicBezTo>
                <a:cubicBezTo>
                  <a:pt x="765397" y="10301"/>
                  <a:pt x="781421" y="19744"/>
                  <a:pt x="794297" y="33764"/>
                </a:cubicBezTo>
                <a:cubicBezTo>
                  <a:pt x="802881" y="43207"/>
                  <a:pt x="810607" y="53222"/>
                  <a:pt x="814899" y="65812"/>
                </a:cubicBezTo>
                <a:cubicBezTo>
                  <a:pt x="820622" y="82980"/>
                  <a:pt x="817760" y="98718"/>
                  <a:pt x="807173" y="113311"/>
                </a:cubicBezTo>
                <a:cubicBezTo>
                  <a:pt x="794869" y="130481"/>
                  <a:pt x="780562" y="145932"/>
                  <a:pt x="766541" y="161956"/>
                </a:cubicBezTo>
                <a:cubicBezTo>
                  <a:pt x="752520" y="177694"/>
                  <a:pt x="738786" y="194004"/>
                  <a:pt x="727912" y="212317"/>
                </a:cubicBezTo>
                <a:cubicBezTo>
                  <a:pt x="717325" y="230057"/>
                  <a:pt x="709885" y="248942"/>
                  <a:pt x="710743" y="269831"/>
                </a:cubicBezTo>
                <a:cubicBezTo>
                  <a:pt x="711029" y="276126"/>
                  <a:pt x="708168" y="278415"/>
                  <a:pt x="703590" y="281849"/>
                </a:cubicBezTo>
                <a:cubicBezTo>
                  <a:pt x="688424" y="293008"/>
                  <a:pt x="676120" y="294153"/>
                  <a:pt x="662099" y="278987"/>
                </a:cubicBezTo>
                <a:cubicBezTo>
                  <a:pt x="653515" y="269545"/>
                  <a:pt x="640639" y="264108"/>
                  <a:pt x="628335" y="259243"/>
                </a:cubicBezTo>
                <a:cubicBezTo>
                  <a:pt x="621754" y="256668"/>
                  <a:pt x="618892" y="253235"/>
                  <a:pt x="618320" y="246081"/>
                </a:cubicBezTo>
                <a:cubicBezTo>
                  <a:pt x="615172" y="207452"/>
                  <a:pt x="614600" y="168823"/>
                  <a:pt x="622898" y="130481"/>
                </a:cubicBezTo>
                <a:cubicBezTo>
                  <a:pt x="632627" y="84983"/>
                  <a:pt x="656663" y="48358"/>
                  <a:pt x="692716" y="19171"/>
                </a:cubicBezTo>
                <a:cubicBezTo>
                  <a:pt x="703303" y="10587"/>
                  <a:pt x="716181" y="6009"/>
                  <a:pt x="728199" y="0"/>
                </a:cubicBezTo>
                <a:close/>
              </a:path>
            </a:pathLst>
          </a:custGeom>
          <a:solidFill>
            <a:schemeClr val="accent4"/>
          </a:solidFill>
          <a:ln w="28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2D594EA1-6883-4098-A53D-E35ECA5C1CA8}"/>
              </a:ext>
            </a:extLst>
          </p:cNvPr>
          <p:cNvSpPr/>
          <p:nvPr/>
        </p:nvSpPr>
        <p:spPr>
          <a:xfrm>
            <a:off x="10315722" y="5985758"/>
            <a:ext cx="712407" cy="672179"/>
          </a:xfrm>
          <a:custGeom>
            <a:avLst/>
            <a:gdLst>
              <a:gd name="connsiteX0" fmla="*/ 874859 w 1362345"/>
              <a:gd name="connsiteY0" fmla="*/ 583984 h 1285418"/>
              <a:gd name="connsiteX1" fmla="*/ 918924 w 1362345"/>
              <a:gd name="connsiteY1" fmla="*/ 611455 h 1285418"/>
              <a:gd name="connsiteX2" fmla="*/ 834799 w 1362345"/>
              <a:gd name="connsiteY2" fmla="*/ 613744 h 1285418"/>
              <a:gd name="connsiteX3" fmla="*/ 874859 w 1362345"/>
              <a:gd name="connsiteY3" fmla="*/ 583984 h 1285418"/>
              <a:gd name="connsiteX4" fmla="*/ 510604 w 1362345"/>
              <a:gd name="connsiteY4" fmla="*/ 583984 h 1285418"/>
              <a:gd name="connsiteX5" fmla="*/ 554956 w 1362345"/>
              <a:gd name="connsiteY5" fmla="*/ 613744 h 1285418"/>
              <a:gd name="connsiteX6" fmla="*/ 467969 w 1362345"/>
              <a:gd name="connsiteY6" fmla="*/ 614316 h 1285418"/>
              <a:gd name="connsiteX7" fmla="*/ 510604 w 1362345"/>
              <a:gd name="connsiteY7" fmla="*/ 583984 h 1285418"/>
              <a:gd name="connsiteX8" fmla="*/ 892314 w 1362345"/>
              <a:gd name="connsiteY8" fmla="*/ 492705 h 1285418"/>
              <a:gd name="connsiteX9" fmla="*/ 831938 w 1362345"/>
              <a:gd name="connsiteY9" fmla="*/ 520461 h 1285418"/>
              <a:gd name="connsiteX10" fmla="*/ 808475 w 1362345"/>
              <a:gd name="connsiteY10" fmla="*/ 593713 h 1285418"/>
              <a:gd name="connsiteX11" fmla="*/ 823640 w 1362345"/>
              <a:gd name="connsiteY11" fmla="*/ 684992 h 1285418"/>
              <a:gd name="connsiteX12" fmla="*/ 879151 w 1362345"/>
              <a:gd name="connsiteY12" fmla="*/ 641499 h 1285418"/>
              <a:gd name="connsiteX13" fmla="*/ 935521 w 1362345"/>
              <a:gd name="connsiteY13" fmla="*/ 683848 h 1285418"/>
              <a:gd name="connsiteX14" fmla="*/ 938382 w 1362345"/>
              <a:gd name="connsiteY14" fmla="*/ 680700 h 1285418"/>
              <a:gd name="connsiteX15" fmla="*/ 924647 w 1362345"/>
              <a:gd name="connsiteY15" fmla="*/ 518172 h 1285418"/>
              <a:gd name="connsiteX16" fmla="*/ 892314 w 1362345"/>
              <a:gd name="connsiteY16" fmla="*/ 492705 h 1285418"/>
              <a:gd name="connsiteX17" fmla="*/ 512642 w 1362345"/>
              <a:gd name="connsiteY17" fmla="*/ 490417 h 1285418"/>
              <a:gd name="connsiteX18" fmla="*/ 462246 w 1362345"/>
              <a:gd name="connsiteY18" fmla="*/ 526757 h 1285418"/>
              <a:gd name="connsiteX19" fmla="*/ 442216 w 1362345"/>
              <a:gd name="connsiteY19" fmla="*/ 598578 h 1285418"/>
              <a:gd name="connsiteX20" fmla="*/ 457954 w 1362345"/>
              <a:gd name="connsiteY20" fmla="*/ 685279 h 1285418"/>
              <a:gd name="connsiteX21" fmla="*/ 513465 w 1362345"/>
              <a:gd name="connsiteY21" fmla="*/ 641214 h 1285418"/>
              <a:gd name="connsiteX22" fmla="*/ 570121 w 1362345"/>
              <a:gd name="connsiteY22" fmla="*/ 684135 h 1285418"/>
              <a:gd name="connsiteX23" fmla="*/ 573555 w 1362345"/>
              <a:gd name="connsiteY23" fmla="*/ 678412 h 1285418"/>
              <a:gd name="connsiteX24" fmla="*/ 563253 w 1362345"/>
              <a:gd name="connsiteY24" fmla="*/ 525326 h 1285418"/>
              <a:gd name="connsiteX25" fmla="*/ 512642 w 1362345"/>
              <a:gd name="connsiteY25" fmla="*/ 490417 h 1285418"/>
              <a:gd name="connsiteX26" fmla="*/ 837590 w 1362345"/>
              <a:gd name="connsiteY26" fmla="*/ 269731 h 1285418"/>
              <a:gd name="connsiteX27" fmla="*/ 970430 w 1362345"/>
              <a:gd name="connsiteY27" fmla="*/ 349063 h 1285418"/>
              <a:gd name="connsiteX28" fmla="*/ 1049977 w 1362345"/>
              <a:gd name="connsiteY28" fmla="*/ 505009 h 1285418"/>
              <a:gd name="connsiteX29" fmla="*/ 1117219 w 1362345"/>
              <a:gd name="connsiteY29" fmla="*/ 848378 h 1285418"/>
              <a:gd name="connsiteX30" fmla="*/ 1119795 w 1362345"/>
              <a:gd name="connsiteY30" fmla="*/ 905606 h 1285418"/>
              <a:gd name="connsiteX31" fmla="*/ 1105774 w 1362345"/>
              <a:gd name="connsiteY31" fmla="*/ 1100753 h 1285418"/>
              <a:gd name="connsiteX32" fmla="*/ 920641 w 1362345"/>
              <a:gd name="connsiteY32" fmla="*/ 1279876 h 1285418"/>
              <a:gd name="connsiteX33" fmla="*/ 748671 w 1362345"/>
              <a:gd name="connsiteY33" fmla="*/ 1265569 h 1285418"/>
              <a:gd name="connsiteX34" fmla="*/ 702603 w 1362345"/>
              <a:gd name="connsiteY34" fmla="*/ 1240389 h 1285418"/>
              <a:gd name="connsiteX35" fmla="*/ 697739 w 1362345"/>
              <a:gd name="connsiteY35" fmla="*/ 1228371 h 1285418"/>
              <a:gd name="connsiteX36" fmla="*/ 715193 w 1362345"/>
              <a:gd name="connsiteY36" fmla="*/ 1079006 h 1285418"/>
              <a:gd name="connsiteX37" fmla="*/ 730072 w 1362345"/>
              <a:gd name="connsiteY37" fmla="*/ 1063269 h 1285418"/>
              <a:gd name="connsiteX38" fmla="*/ 753822 w 1362345"/>
              <a:gd name="connsiteY38" fmla="*/ 1036371 h 1285418"/>
              <a:gd name="connsiteX39" fmla="*/ 755825 w 1362345"/>
              <a:gd name="connsiteY39" fmla="*/ 1004038 h 1285418"/>
              <a:gd name="connsiteX40" fmla="*/ 789303 w 1362345"/>
              <a:gd name="connsiteY40" fmla="*/ 1001176 h 1285418"/>
              <a:gd name="connsiteX41" fmla="*/ 791592 w 1362345"/>
              <a:gd name="connsiteY41" fmla="*/ 1001176 h 1285418"/>
              <a:gd name="connsiteX42" fmla="*/ 808475 w 1362345"/>
              <a:gd name="connsiteY42" fmla="*/ 1017772 h 1285418"/>
              <a:gd name="connsiteX43" fmla="*/ 808475 w 1362345"/>
              <a:gd name="connsiteY43" fmla="*/ 1041808 h 1285418"/>
              <a:gd name="connsiteX44" fmla="*/ 817059 w 1362345"/>
              <a:gd name="connsiteY44" fmla="*/ 1048962 h 1285418"/>
              <a:gd name="connsiteX45" fmla="*/ 903187 w 1362345"/>
              <a:gd name="connsiteY45" fmla="*/ 1006327 h 1285418"/>
              <a:gd name="connsiteX46" fmla="*/ 904331 w 1362345"/>
              <a:gd name="connsiteY46" fmla="*/ 902172 h 1285418"/>
              <a:gd name="connsiteX47" fmla="*/ 792165 w 1362345"/>
              <a:gd name="connsiteY47" fmla="*/ 851811 h 1285418"/>
              <a:gd name="connsiteX48" fmla="*/ 735509 w 1362345"/>
              <a:gd name="connsiteY48" fmla="*/ 843227 h 1285418"/>
              <a:gd name="connsiteX49" fmla="*/ 724064 w 1362345"/>
              <a:gd name="connsiteY49" fmla="*/ 831210 h 1285418"/>
              <a:gd name="connsiteX50" fmla="*/ 722061 w 1362345"/>
              <a:gd name="connsiteY50" fmla="*/ 620610 h 1285418"/>
              <a:gd name="connsiteX51" fmla="*/ 698025 w 1362345"/>
              <a:gd name="connsiteY51" fmla="*/ 343340 h 1285418"/>
              <a:gd name="connsiteX52" fmla="*/ 689727 w 1362345"/>
              <a:gd name="connsiteY52" fmla="*/ 312151 h 1285418"/>
              <a:gd name="connsiteX53" fmla="*/ 694877 w 1362345"/>
              <a:gd name="connsiteY53" fmla="*/ 298989 h 1285418"/>
              <a:gd name="connsiteX54" fmla="*/ 837590 w 1362345"/>
              <a:gd name="connsiteY54" fmla="*/ 269731 h 1285418"/>
              <a:gd name="connsiteX55" fmla="*/ 560678 w 1362345"/>
              <a:gd name="connsiteY55" fmla="*/ 256069 h 1285418"/>
              <a:gd name="connsiteX56" fmla="*/ 662258 w 1362345"/>
              <a:gd name="connsiteY56" fmla="*/ 292695 h 1285418"/>
              <a:gd name="connsiteX57" fmla="*/ 680571 w 1362345"/>
              <a:gd name="connsiteY57" fmla="*/ 321309 h 1285418"/>
              <a:gd name="connsiteX58" fmla="*/ 699456 w 1362345"/>
              <a:gd name="connsiteY58" fmla="*/ 439198 h 1285418"/>
              <a:gd name="connsiteX59" fmla="*/ 712046 w 1362345"/>
              <a:gd name="connsiteY59" fmla="*/ 699014 h 1285418"/>
              <a:gd name="connsiteX60" fmla="*/ 712332 w 1362345"/>
              <a:gd name="connsiteY60" fmla="*/ 830066 h 1285418"/>
              <a:gd name="connsiteX61" fmla="*/ 700887 w 1362345"/>
              <a:gd name="connsiteY61" fmla="*/ 840939 h 1285418"/>
              <a:gd name="connsiteX62" fmla="*/ 644803 w 1362345"/>
              <a:gd name="connsiteY62" fmla="*/ 842370 h 1285418"/>
              <a:gd name="connsiteX63" fmla="*/ 632499 w 1362345"/>
              <a:gd name="connsiteY63" fmla="*/ 854102 h 1285418"/>
              <a:gd name="connsiteX64" fmla="*/ 632785 w 1362345"/>
              <a:gd name="connsiteY64" fmla="*/ 892444 h 1285418"/>
              <a:gd name="connsiteX65" fmla="*/ 623915 w 1362345"/>
              <a:gd name="connsiteY65" fmla="*/ 901601 h 1285418"/>
              <a:gd name="connsiteX66" fmla="*/ 586717 w 1362345"/>
              <a:gd name="connsiteY66" fmla="*/ 901601 h 1285418"/>
              <a:gd name="connsiteX67" fmla="*/ 577847 w 1362345"/>
              <a:gd name="connsiteY67" fmla="*/ 892444 h 1285418"/>
              <a:gd name="connsiteX68" fmla="*/ 577847 w 1362345"/>
              <a:gd name="connsiteY68" fmla="*/ 860110 h 1285418"/>
              <a:gd name="connsiteX69" fmla="*/ 570121 w 1362345"/>
              <a:gd name="connsiteY69" fmla="*/ 853815 h 1285418"/>
              <a:gd name="connsiteX70" fmla="*/ 470258 w 1362345"/>
              <a:gd name="connsiteY70" fmla="*/ 900456 h 1285418"/>
              <a:gd name="connsiteX71" fmla="*/ 471117 w 1362345"/>
              <a:gd name="connsiteY71" fmla="*/ 1005183 h 1285418"/>
              <a:gd name="connsiteX72" fmla="*/ 585286 w 1362345"/>
              <a:gd name="connsiteY72" fmla="*/ 1054399 h 1285418"/>
              <a:gd name="connsiteX73" fmla="*/ 693447 w 1362345"/>
              <a:gd name="connsiteY73" fmla="*/ 1064414 h 1285418"/>
              <a:gd name="connsiteX74" fmla="*/ 703462 w 1362345"/>
              <a:gd name="connsiteY74" fmla="*/ 1071854 h 1285418"/>
              <a:gd name="connsiteX75" fmla="*/ 685435 w 1362345"/>
              <a:gd name="connsiteY75" fmla="*/ 1224938 h 1285418"/>
              <a:gd name="connsiteX76" fmla="*/ 662258 w 1362345"/>
              <a:gd name="connsiteY76" fmla="*/ 1253838 h 1285418"/>
              <a:gd name="connsiteX77" fmla="*/ 363814 w 1362345"/>
              <a:gd name="connsiteY77" fmla="*/ 1188026 h 1285418"/>
              <a:gd name="connsiteX78" fmla="*/ 259373 w 1362345"/>
              <a:gd name="connsiteY78" fmla="*/ 979717 h 1285418"/>
              <a:gd name="connsiteX79" fmla="*/ 235624 w 1362345"/>
              <a:gd name="connsiteY79" fmla="*/ 655234 h 1285418"/>
              <a:gd name="connsiteX80" fmla="*/ 290276 w 1362345"/>
              <a:gd name="connsiteY80" fmla="*/ 425463 h 1285418"/>
              <a:gd name="connsiteX81" fmla="*/ 560678 w 1362345"/>
              <a:gd name="connsiteY81" fmla="*/ 256069 h 1285418"/>
              <a:gd name="connsiteX82" fmla="*/ 1075112 w 1362345"/>
              <a:gd name="connsiteY82" fmla="*/ 250403 h 1285418"/>
              <a:gd name="connsiteX83" fmla="*/ 1123228 w 1362345"/>
              <a:gd name="connsiteY83" fmla="*/ 260074 h 1285418"/>
              <a:gd name="connsiteX84" fmla="*/ 1325529 w 1362345"/>
              <a:gd name="connsiteY84" fmla="*/ 459800 h 1285418"/>
              <a:gd name="connsiteX85" fmla="*/ 1360152 w 1362345"/>
              <a:gd name="connsiteY85" fmla="*/ 631484 h 1285418"/>
              <a:gd name="connsiteX86" fmla="*/ 1325243 w 1362345"/>
              <a:gd name="connsiteY86" fmla="*/ 950530 h 1285418"/>
              <a:gd name="connsiteX87" fmla="*/ 1142400 w 1362345"/>
              <a:gd name="connsiteY87" fmla="*/ 1157123 h 1285418"/>
              <a:gd name="connsiteX88" fmla="*/ 1095187 w 1362345"/>
              <a:gd name="connsiteY88" fmla="*/ 1172002 h 1285418"/>
              <a:gd name="connsiteX89" fmla="*/ 1116647 w 1362345"/>
              <a:gd name="connsiteY89" fmla="*/ 1099895 h 1285418"/>
              <a:gd name="connsiteX90" fmla="*/ 1130096 w 1362345"/>
              <a:gd name="connsiteY90" fmla="*/ 875848 h 1285418"/>
              <a:gd name="connsiteX91" fmla="*/ 1102054 w 1362345"/>
              <a:gd name="connsiteY91" fmla="*/ 637493 h 1285418"/>
              <a:gd name="connsiteX92" fmla="*/ 1003908 w 1362345"/>
              <a:gd name="connsiteY92" fmla="*/ 377964 h 1285418"/>
              <a:gd name="connsiteX93" fmla="*/ 936951 w 1362345"/>
              <a:gd name="connsiteY93" fmla="*/ 298989 h 1285418"/>
              <a:gd name="connsiteX94" fmla="*/ 938382 w 1362345"/>
              <a:gd name="connsiteY94" fmla="*/ 284968 h 1285418"/>
              <a:gd name="connsiteX95" fmla="*/ 1028230 w 1362345"/>
              <a:gd name="connsiteY95" fmla="*/ 251597 h 1285418"/>
              <a:gd name="connsiteX96" fmla="*/ 1075112 w 1362345"/>
              <a:gd name="connsiteY96" fmla="*/ 250403 h 1285418"/>
              <a:gd name="connsiteX97" fmla="*/ 423402 w 1362345"/>
              <a:gd name="connsiteY97" fmla="*/ 224127 h 1285418"/>
              <a:gd name="connsiteX98" fmla="*/ 514323 w 1362345"/>
              <a:gd name="connsiteY98" fmla="*/ 244050 h 1285418"/>
              <a:gd name="connsiteX99" fmla="*/ 516898 w 1362345"/>
              <a:gd name="connsiteY99" fmla="*/ 246912 h 1285418"/>
              <a:gd name="connsiteX100" fmla="*/ 362669 w 1362345"/>
              <a:gd name="connsiteY100" fmla="*/ 316443 h 1285418"/>
              <a:gd name="connsiteX101" fmla="*/ 250216 w 1362345"/>
              <a:gd name="connsiteY101" fmla="*/ 497284 h 1285418"/>
              <a:gd name="connsiteX102" fmla="*/ 223033 w 1362345"/>
              <a:gd name="connsiteY102" fmla="*/ 756813 h 1285418"/>
              <a:gd name="connsiteX103" fmla="*/ 240488 w 1362345"/>
              <a:gd name="connsiteY103" fmla="*/ 944807 h 1285418"/>
              <a:gd name="connsiteX104" fmla="*/ 319462 w 1362345"/>
              <a:gd name="connsiteY104" fmla="*/ 1149969 h 1285418"/>
              <a:gd name="connsiteX105" fmla="*/ 321465 w 1362345"/>
              <a:gd name="connsiteY105" fmla="*/ 1154261 h 1285418"/>
              <a:gd name="connsiteX106" fmla="*/ 283981 w 1362345"/>
              <a:gd name="connsiteY106" fmla="*/ 1149683 h 1285418"/>
              <a:gd name="connsiteX107" fmla="*/ 82825 w 1362345"/>
              <a:gd name="connsiteY107" fmla="*/ 1002035 h 1285418"/>
              <a:gd name="connsiteX108" fmla="*/ 989 w 1362345"/>
              <a:gd name="connsiteY108" fmla="*/ 728485 h 1285418"/>
              <a:gd name="connsiteX109" fmla="*/ 63081 w 1362345"/>
              <a:gd name="connsiteY109" fmla="*/ 418881 h 1285418"/>
              <a:gd name="connsiteX110" fmla="*/ 330335 w 1362345"/>
              <a:gd name="connsiteY110" fmla="*/ 225451 h 1285418"/>
              <a:gd name="connsiteX111" fmla="*/ 423402 w 1362345"/>
              <a:gd name="connsiteY111" fmla="*/ 224127 h 1285418"/>
              <a:gd name="connsiteX112" fmla="*/ 737334 w 1362345"/>
              <a:gd name="connsiteY112" fmla="*/ 8 h 1285418"/>
              <a:gd name="connsiteX113" fmla="*/ 775284 w 1362345"/>
              <a:gd name="connsiteY113" fmla="*/ 16855 h 1285418"/>
              <a:gd name="connsiteX114" fmla="*/ 806759 w 1362345"/>
              <a:gd name="connsiteY114" fmla="*/ 49475 h 1285418"/>
              <a:gd name="connsiteX115" fmla="*/ 817632 w 1362345"/>
              <a:gd name="connsiteY115" fmla="*/ 80378 h 1285418"/>
              <a:gd name="connsiteX116" fmla="*/ 805042 w 1362345"/>
              <a:gd name="connsiteY116" fmla="*/ 115860 h 1285418"/>
              <a:gd name="connsiteX117" fmla="*/ 761549 w 1362345"/>
              <a:gd name="connsiteY117" fmla="*/ 166794 h 1285418"/>
              <a:gd name="connsiteX118" fmla="*/ 726926 w 1362345"/>
              <a:gd name="connsiteY118" fmla="*/ 212576 h 1285418"/>
              <a:gd name="connsiteX119" fmla="*/ 710329 w 1362345"/>
              <a:gd name="connsiteY119" fmla="*/ 266656 h 1285418"/>
              <a:gd name="connsiteX120" fmla="*/ 700314 w 1362345"/>
              <a:gd name="connsiteY120" fmla="*/ 283252 h 1285418"/>
              <a:gd name="connsiteX121" fmla="*/ 663974 w 1362345"/>
              <a:gd name="connsiteY121" fmla="*/ 280105 h 1285418"/>
              <a:gd name="connsiteX122" fmla="*/ 627062 w 1362345"/>
              <a:gd name="connsiteY122" fmla="*/ 258358 h 1285418"/>
              <a:gd name="connsiteX123" fmla="*/ 618478 w 1362345"/>
              <a:gd name="connsiteY123" fmla="*/ 247199 h 1285418"/>
              <a:gd name="connsiteX124" fmla="*/ 621339 w 1362345"/>
              <a:gd name="connsiteY124" fmla="*/ 137606 h 1285418"/>
              <a:gd name="connsiteX125" fmla="*/ 683146 w 1362345"/>
              <a:gd name="connsiteY125" fmla="*/ 26870 h 1285418"/>
              <a:gd name="connsiteX126" fmla="*/ 698311 w 1362345"/>
              <a:gd name="connsiteY126" fmla="*/ 15139 h 1285418"/>
              <a:gd name="connsiteX127" fmla="*/ 737334 w 1362345"/>
              <a:gd name="connsiteY127" fmla="*/ 8 h 1285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</a:cxnLst>
            <a:rect l="l" t="t" r="r" b="b"/>
            <a:pathLst>
              <a:path w="1362345" h="1285418">
                <a:moveTo>
                  <a:pt x="874859" y="583984"/>
                </a:moveTo>
                <a:cubicBezTo>
                  <a:pt x="894602" y="583126"/>
                  <a:pt x="906620" y="595431"/>
                  <a:pt x="918924" y="611455"/>
                </a:cubicBezTo>
                <a:cubicBezTo>
                  <a:pt x="880295" y="593141"/>
                  <a:pt x="870853" y="593427"/>
                  <a:pt x="834799" y="613744"/>
                </a:cubicBezTo>
                <a:cubicBezTo>
                  <a:pt x="839950" y="599723"/>
                  <a:pt x="859407" y="584557"/>
                  <a:pt x="874859" y="583984"/>
                </a:cubicBezTo>
                <a:close/>
                <a:moveTo>
                  <a:pt x="510604" y="583984"/>
                </a:moveTo>
                <a:cubicBezTo>
                  <a:pt x="530348" y="583984"/>
                  <a:pt x="542080" y="596861"/>
                  <a:pt x="554956" y="613744"/>
                </a:cubicBezTo>
                <a:cubicBezTo>
                  <a:pt x="518331" y="592568"/>
                  <a:pt x="504595" y="592854"/>
                  <a:pt x="467969" y="614316"/>
                </a:cubicBezTo>
                <a:cubicBezTo>
                  <a:pt x="475695" y="598292"/>
                  <a:pt x="494866" y="583984"/>
                  <a:pt x="510604" y="583984"/>
                </a:cubicBezTo>
                <a:close/>
                <a:moveTo>
                  <a:pt x="892314" y="492705"/>
                </a:moveTo>
                <a:cubicBezTo>
                  <a:pt x="870281" y="485838"/>
                  <a:pt x="848248" y="495853"/>
                  <a:pt x="831938" y="520461"/>
                </a:cubicBezTo>
                <a:cubicBezTo>
                  <a:pt x="817059" y="542494"/>
                  <a:pt x="810478" y="567674"/>
                  <a:pt x="808475" y="593713"/>
                </a:cubicBezTo>
                <a:cubicBezTo>
                  <a:pt x="806186" y="624616"/>
                  <a:pt x="809333" y="654947"/>
                  <a:pt x="823640" y="684992"/>
                </a:cubicBezTo>
                <a:cubicBezTo>
                  <a:pt x="837375" y="662673"/>
                  <a:pt x="851110" y="641785"/>
                  <a:pt x="879151" y="641499"/>
                </a:cubicBezTo>
                <a:cubicBezTo>
                  <a:pt x="907765" y="641213"/>
                  <a:pt x="922072" y="662387"/>
                  <a:pt x="935521" y="683848"/>
                </a:cubicBezTo>
                <a:cubicBezTo>
                  <a:pt x="936951" y="682417"/>
                  <a:pt x="938096" y="681558"/>
                  <a:pt x="938382" y="680700"/>
                </a:cubicBezTo>
                <a:cubicBezTo>
                  <a:pt x="959843" y="624329"/>
                  <a:pt x="957267" y="569677"/>
                  <a:pt x="924647" y="518172"/>
                </a:cubicBezTo>
                <a:cubicBezTo>
                  <a:pt x="917208" y="506154"/>
                  <a:pt x="906334" y="496997"/>
                  <a:pt x="892314" y="492705"/>
                </a:cubicBezTo>
                <a:close/>
                <a:moveTo>
                  <a:pt x="512642" y="490417"/>
                </a:moveTo>
                <a:cubicBezTo>
                  <a:pt x="494222" y="490775"/>
                  <a:pt x="475838" y="503008"/>
                  <a:pt x="462246" y="526757"/>
                </a:cubicBezTo>
                <a:cubicBezTo>
                  <a:pt x="449370" y="548790"/>
                  <a:pt x="443933" y="573397"/>
                  <a:pt x="442216" y="598578"/>
                </a:cubicBezTo>
                <a:cubicBezTo>
                  <a:pt x="440500" y="627765"/>
                  <a:pt x="444506" y="656379"/>
                  <a:pt x="457954" y="685279"/>
                </a:cubicBezTo>
                <a:cubicBezTo>
                  <a:pt x="471403" y="662388"/>
                  <a:pt x="485710" y="641786"/>
                  <a:pt x="513465" y="641214"/>
                </a:cubicBezTo>
                <a:cubicBezTo>
                  <a:pt x="542079" y="640927"/>
                  <a:pt x="556386" y="661816"/>
                  <a:pt x="570121" y="684135"/>
                </a:cubicBezTo>
                <a:cubicBezTo>
                  <a:pt x="571551" y="681559"/>
                  <a:pt x="572982" y="680128"/>
                  <a:pt x="573555" y="678412"/>
                </a:cubicBezTo>
                <a:cubicBezTo>
                  <a:pt x="593298" y="625762"/>
                  <a:pt x="591581" y="573970"/>
                  <a:pt x="563253" y="525326"/>
                </a:cubicBezTo>
                <a:cubicBezTo>
                  <a:pt x="549519" y="501577"/>
                  <a:pt x="531063" y="490060"/>
                  <a:pt x="512642" y="490417"/>
                </a:cubicBezTo>
                <a:close/>
                <a:moveTo>
                  <a:pt x="837590" y="269731"/>
                </a:moveTo>
                <a:cubicBezTo>
                  <a:pt x="886877" y="276312"/>
                  <a:pt x="934520" y="300991"/>
                  <a:pt x="970430" y="349063"/>
                </a:cubicBezTo>
                <a:cubicBezTo>
                  <a:pt x="1005911" y="396562"/>
                  <a:pt x="1029088" y="450071"/>
                  <a:pt x="1049977" y="505009"/>
                </a:cubicBezTo>
                <a:cubicBezTo>
                  <a:pt x="1091753" y="615745"/>
                  <a:pt x="1112641" y="730488"/>
                  <a:pt x="1117219" y="848378"/>
                </a:cubicBezTo>
                <a:cubicBezTo>
                  <a:pt x="1117792" y="867263"/>
                  <a:pt x="1118936" y="886434"/>
                  <a:pt x="1119795" y="905606"/>
                </a:cubicBezTo>
                <a:cubicBezTo>
                  <a:pt x="1120367" y="971132"/>
                  <a:pt x="1117792" y="1036371"/>
                  <a:pt x="1105774" y="1100753"/>
                </a:cubicBezTo>
                <a:cubicBezTo>
                  <a:pt x="1084599" y="1205194"/>
                  <a:pt x="1025941" y="1261850"/>
                  <a:pt x="920641" y="1279876"/>
                </a:cubicBezTo>
                <a:cubicBezTo>
                  <a:pt x="861983" y="1289891"/>
                  <a:pt x="804469" y="1287030"/>
                  <a:pt x="748671" y="1265569"/>
                </a:cubicBezTo>
                <a:cubicBezTo>
                  <a:pt x="732075" y="1259274"/>
                  <a:pt x="716624" y="1250976"/>
                  <a:pt x="702603" y="1240389"/>
                </a:cubicBezTo>
                <a:cubicBezTo>
                  <a:pt x="698311" y="1237242"/>
                  <a:pt x="696308" y="1234380"/>
                  <a:pt x="697739" y="1228371"/>
                </a:cubicBezTo>
                <a:cubicBezTo>
                  <a:pt x="708612" y="1179155"/>
                  <a:pt x="712618" y="1129081"/>
                  <a:pt x="715193" y="1079006"/>
                </a:cubicBezTo>
                <a:cubicBezTo>
                  <a:pt x="715765" y="1067561"/>
                  <a:pt x="719199" y="1064127"/>
                  <a:pt x="730072" y="1063269"/>
                </a:cubicBezTo>
                <a:cubicBezTo>
                  <a:pt x="753822" y="1061266"/>
                  <a:pt x="753536" y="1060693"/>
                  <a:pt x="753822" y="1036371"/>
                </a:cubicBezTo>
                <a:cubicBezTo>
                  <a:pt x="753822" y="1025498"/>
                  <a:pt x="748958" y="1010905"/>
                  <a:pt x="755825" y="1004038"/>
                </a:cubicBezTo>
                <a:cubicBezTo>
                  <a:pt x="763265" y="996312"/>
                  <a:pt x="777858" y="1002035"/>
                  <a:pt x="789303" y="1001176"/>
                </a:cubicBezTo>
                <a:cubicBezTo>
                  <a:pt x="789876" y="1001176"/>
                  <a:pt x="790734" y="1001176"/>
                  <a:pt x="791592" y="1001176"/>
                </a:cubicBezTo>
                <a:cubicBezTo>
                  <a:pt x="808475" y="1001176"/>
                  <a:pt x="808475" y="1001176"/>
                  <a:pt x="808475" y="1017772"/>
                </a:cubicBezTo>
                <a:cubicBezTo>
                  <a:pt x="808475" y="1025784"/>
                  <a:pt x="808761" y="1033796"/>
                  <a:pt x="808475" y="1041808"/>
                </a:cubicBezTo>
                <a:cubicBezTo>
                  <a:pt x="808189" y="1048103"/>
                  <a:pt x="809047" y="1051251"/>
                  <a:pt x="817059" y="1048962"/>
                </a:cubicBezTo>
                <a:cubicBezTo>
                  <a:pt x="848248" y="1039519"/>
                  <a:pt x="878007" y="1027501"/>
                  <a:pt x="903187" y="1006327"/>
                </a:cubicBezTo>
                <a:cubicBezTo>
                  <a:pt x="940671" y="974565"/>
                  <a:pt x="941243" y="934792"/>
                  <a:pt x="904331" y="902172"/>
                </a:cubicBezTo>
                <a:cubicBezTo>
                  <a:pt x="872284" y="873844"/>
                  <a:pt x="832797" y="861254"/>
                  <a:pt x="792165" y="851811"/>
                </a:cubicBezTo>
                <a:cubicBezTo>
                  <a:pt x="773566" y="847519"/>
                  <a:pt x="754680" y="844658"/>
                  <a:pt x="735509" y="843227"/>
                </a:cubicBezTo>
                <a:cubicBezTo>
                  <a:pt x="726925" y="842655"/>
                  <a:pt x="724064" y="840080"/>
                  <a:pt x="724064" y="831210"/>
                </a:cubicBezTo>
                <a:cubicBezTo>
                  <a:pt x="724922" y="761105"/>
                  <a:pt x="724636" y="690715"/>
                  <a:pt x="722061" y="620610"/>
                </a:cubicBezTo>
                <a:cubicBezTo>
                  <a:pt x="718627" y="527901"/>
                  <a:pt x="715479" y="434905"/>
                  <a:pt x="698025" y="343340"/>
                </a:cubicBezTo>
                <a:cubicBezTo>
                  <a:pt x="696022" y="332753"/>
                  <a:pt x="693447" y="322166"/>
                  <a:pt x="689727" y="312151"/>
                </a:cubicBezTo>
                <a:cubicBezTo>
                  <a:pt x="687438" y="305570"/>
                  <a:pt x="688868" y="302422"/>
                  <a:pt x="694877" y="298989"/>
                </a:cubicBezTo>
                <a:cubicBezTo>
                  <a:pt x="737369" y="274667"/>
                  <a:pt x="788302" y="263150"/>
                  <a:pt x="837590" y="269731"/>
                </a:cubicBezTo>
                <a:close/>
                <a:moveTo>
                  <a:pt x="560678" y="256069"/>
                </a:moveTo>
                <a:cubicBezTo>
                  <a:pt x="598449" y="254638"/>
                  <a:pt x="632785" y="268373"/>
                  <a:pt x="662258" y="292695"/>
                </a:cubicBezTo>
                <a:cubicBezTo>
                  <a:pt x="671700" y="300420"/>
                  <a:pt x="677423" y="309863"/>
                  <a:pt x="680571" y="321309"/>
                </a:cubicBezTo>
                <a:cubicBezTo>
                  <a:pt x="691158" y="359937"/>
                  <a:pt x="695736" y="399425"/>
                  <a:pt x="699456" y="439198"/>
                </a:cubicBezTo>
                <a:cubicBezTo>
                  <a:pt x="707468" y="520176"/>
                  <a:pt x="709757" y="601439"/>
                  <a:pt x="712046" y="699014"/>
                </a:cubicBezTo>
                <a:cubicBezTo>
                  <a:pt x="712046" y="731920"/>
                  <a:pt x="712046" y="781136"/>
                  <a:pt x="712332" y="830066"/>
                </a:cubicBezTo>
                <a:cubicBezTo>
                  <a:pt x="712618" y="838936"/>
                  <a:pt x="710043" y="841797"/>
                  <a:pt x="700887" y="840939"/>
                </a:cubicBezTo>
                <a:cubicBezTo>
                  <a:pt x="682288" y="839508"/>
                  <a:pt x="663402" y="841511"/>
                  <a:pt x="644803" y="842370"/>
                </a:cubicBezTo>
                <a:cubicBezTo>
                  <a:pt x="636505" y="842942"/>
                  <a:pt x="632499" y="845517"/>
                  <a:pt x="632499" y="854102"/>
                </a:cubicBezTo>
                <a:cubicBezTo>
                  <a:pt x="633358" y="866978"/>
                  <a:pt x="632499" y="879568"/>
                  <a:pt x="632785" y="892444"/>
                </a:cubicBezTo>
                <a:cubicBezTo>
                  <a:pt x="633072" y="899025"/>
                  <a:pt x="630782" y="901887"/>
                  <a:pt x="623915" y="901601"/>
                </a:cubicBezTo>
                <a:cubicBezTo>
                  <a:pt x="611325" y="901315"/>
                  <a:pt x="599021" y="901315"/>
                  <a:pt x="586717" y="901601"/>
                </a:cubicBezTo>
                <a:cubicBezTo>
                  <a:pt x="579850" y="901887"/>
                  <a:pt x="577560" y="899025"/>
                  <a:pt x="577847" y="892444"/>
                </a:cubicBezTo>
                <a:cubicBezTo>
                  <a:pt x="578133" y="881571"/>
                  <a:pt x="577560" y="870984"/>
                  <a:pt x="577847" y="860110"/>
                </a:cubicBezTo>
                <a:cubicBezTo>
                  <a:pt x="578133" y="854388"/>
                  <a:pt x="575844" y="852385"/>
                  <a:pt x="570121" y="853815"/>
                </a:cubicBezTo>
                <a:cubicBezTo>
                  <a:pt x="534067" y="863258"/>
                  <a:pt x="499158" y="875562"/>
                  <a:pt x="470258" y="900456"/>
                </a:cubicBezTo>
                <a:cubicBezTo>
                  <a:pt x="432488" y="933076"/>
                  <a:pt x="432774" y="973136"/>
                  <a:pt x="471117" y="1005183"/>
                </a:cubicBezTo>
                <a:cubicBezTo>
                  <a:pt x="504309" y="1032939"/>
                  <a:pt x="544082" y="1045529"/>
                  <a:pt x="585286" y="1054399"/>
                </a:cubicBezTo>
                <a:cubicBezTo>
                  <a:pt x="621054" y="1062125"/>
                  <a:pt x="657107" y="1064986"/>
                  <a:pt x="693447" y="1064414"/>
                </a:cubicBezTo>
                <a:cubicBezTo>
                  <a:pt x="698597" y="1064414"/>
                  <a:pt x="704034" y="1063269"/>
                  <a:pt x="703462" y="1071854"/>
                </a:cubicBezTo>
                <a:cubicBezTo>
                  <a:pt x="699456" y="1123073"/>
                  <a:pt x="696308" y="1174578"/>
                  <a:pt x="685435" y="1224938"/>
                </a:cubicBezTo>
                <a:cubicBezTo>
                  <a:pt x="682574" y="1238673"/>
                  <a:pt x="675992" y="1247543"/>
                  <a:pt x="662258" y="1253838"/>
                </a:cubicBezTo>
                <a:cubicBezTo>
                  <a:pt x="558675" y="1300765"/>
                  <a:pt x="443647" y="1275585"/>
                  <a:pt x="363814" y="1188026"/>
                </a:cubicBezTo>
                <a:cubicBezTo>
                  <a:pt x="309448" y="1128509"/>
                  <a:pt x="277972" y="1056974"/>
                  <a:pt x="259373" y="979717"/>
                </a:cubicBezTo>
                <a:cubicBezTo>
                  <a:pt x="233621" y="872987"/>
                  <a:pt x="229901" y="764254"/>
                  <a:pt x="235624" y="655234"/>
                </a:cubicBezTo>
                <a:cubicBezTo>
                  <a:pt x="239916" y="575687"/>
                  <a:pt x="252792" y="497284"/>
                  <a:pt x="290276" y="425463"/>
                </a:cubicBezTo>
                <a:cubicBezTo>
                  <a:pt x="347218" y="316730"/>
                  <a:pt x="438497" y="260361"/>
                  <a:pt x="560678" y="256069"/>
                </a:cubicBezTo>
                <a:close/>
                <a:moveTo>
                  <a:pt x="1075112" y="250403"/>
                </a:moveTo>
                <a:cubicBezTo>
                  <a:pt x="1090948" y="251794"/>
                  <a:pt x="1106990" y="254995"/>
                  <a:pt x="1123228" y="260074"/>
                </a:cubicBezTo>
                <a:cubicBezTo>
                  <a:pt x="1224522" y="291836"/>
                  <a:pt x="1289762" y="361368"/>
                  <a:pt x="1325529" y="459800"/>
                </a:cubicBezTo>
                <a:cubicBezTo>
                  <a:pt x="1345845" y="515311"/>
                  <a:pt x="1356432" y="572825"/>
                  <a:pt x="1360152" y="631484"/>
                </a:cubicBezTo>
                <a:cubicBezTo>
                  <a:pt x="1367305" y="739931"/>
                  <a:pt x="1357291" y="846375"/>
                  <a:pt x="1325243" y="950530"/>
                </a:cubicBezTo>
                <a:cubicBezTo>
                  <a:pt x="1295484" y="1046959"/>
                  <a:pt x="1236826" y="1117922"/>
                  <a:pt x="1142400" y="1157123"/>
                </a:cubicBezTo>
                <a:cubicBezTo>
                  <a:pt x="1127520" y="1163418"/>
                  <a:pt x="1112641" y="1168855"/>
                  <a:pt x="1095187" y="1172002"/>
                </a:cubicBezTo>
                <a:cubicBezTo>
                  <a:pt x="1104629" y="1147394"/>
                  <a:pt x="1111783" y="1123931"/>
                  <a:pt x="1116647" y="1099895"/>
                </a:cubicBezTo>
                <a:cubicBezTo>
                  <a:pt x="1131240" y="1025785"/>
                  <a:pt x="1133243" y="950816"/>
                  <a:pt x="1130096" y="875848"/>
                </a:cubicBezTo>
                <a:cubicBezTo>
                  <a:pt x="1126948" y="795729"/>
                  <a:pt x="1121511" y="715610"/>
                  <a:pt x="1102054" y="637493"/>
                </a:cubicBezTo>
                <a:cubicBezTo>
                  <a:pt x="1079449" y="547358"/>
                  <a:pt x="1051980" y="458655"/>
                  <a:pt x="1003908" y="377964"/>
                </a:cubicBezTo>
                <a:cubicBezTo>
                  <a:pt x="986167" y="347919"/>
                  <a:pt x="964993" y="320450"/>
                  <a:pt x="936951" y="298989"/>
                </a:cubicBezTo>
                <a:cubicBezTo>
                  <a:pt x="928081" y="292122"/>
                  <a:pt x="931229" y="289547"/>
                  <a:pt x="938382" y="284968"/>
                </a:cubicBezTo>
                <a:cubicBezTo>
                  <a:pt x="967425" y="267227"/>
                  <a:pt x="997398" y="255925"/>
                  <a:pt x="1028230" y="251597"/>
                </a:cubicBezTo>
                <a:cubicBezTo>
                  <a:pt x="1043646" y="249433"/>
                  <a:pt x="1059277" y="249013"/>
                  <a:pt x="1075112" y="250403"/>
                </a:cubicBezTo>
                <a:close/>
                <a:moveTo>
                  <a:pt x="423402" y="224127"/>
                </a:moveTo>
                <a:cubicBezTo>
                  <a:pt x="454091" y="227382"/>
                  <a:pt x="484422" y="234178"/>
                  <a:pt x="514323" y="244050"/>
                </a:cubicBezTo>
                <a:cubicBezTo>
                  <a:pt x="515182" y="244336"/>
                  <a:pt x="515468" y="245195"/>
                  <a:pt x="516898" y="246912"/>
                </a:cubicBezTo>
                <a:cubicBezTo>
                  <a:pt x="459384" y="258357"/>
                  <a:pt x="407593" y="280104"/>
                  <a:pt x="362669" y="316443"/>
                </a:cubicBezTo>
                <a:cubicBezTo>
                  <a:pt x="304297" y="363656"/>
                  <a:pt x="270532" y="426607"/>
                  <a:pt x="250216" y="497284"/>
                </a:cubicBezTo>
                <a:cubicBezTo>
                  <a:pt x="225608" y="581981"/>
                  <a:pt x="220744" y="669255"/>
                  <a:pt x="223033" y="756813"/>
                </a:cubicBezTo>
                <a:cubicBezTo>
                  <a:pt x="224750" y="819764"/>
                  <a:pt x="228470" y="882715"/>
                  <a:pt x="240488" y="944807"/>
                </a:cubicBezTo>
                <a:cubicBezTo>
                  <a:pt x="254508" y="1017773"/>
                  <a:pt x="278258" y="1087305"/>
                  <a:pt x="319462" y="1149969"/>
                </a:cubicBezTo>
                <a:cubicBezTo>
                  <a:pt x="320034" y="1150827"/>
                  <a:pt x="320321" y="1151972"/>
                  <a:pt x="321465" y="1154261"/>
                </a:cubicBezTo>
                <a:cubicBezTo>
                  <a:pt x="308303" y="1155120"/>
                  <a:pt x="295999" y="1152258"/>
                  <a:pt x="283981" y="1149683"/>
                </a:cubicBezTo>
                <a:cubicBezTo>
                  <a:pt x="194419" y="1131084"/>
                  <a:pt x="129179" y="1079006"/>
                  <a:pt x="82825" y="1002035"/>
                </a:cubicBezTo>
                <a:cubicBezTo>
                  <a:pt x="32464" y="917910"/>
                  <a:pt x="6139" y="826059"/>
                  <a:pt x="989" y="728485"/>
                </a:cubicBezTo>
                <a:cubicBezTo>
                  <a:pt x="-4734" y="620038"/>
                  <a:pt x="14151" y="516455"/>
                  <a:pt x="63081" y="418881"/>
                </a:cubicBezTo>
                <a:cubicBezTo>
                  <a:pt x="118592" y="308432"/>
                  <a:pt x="207295" y="242619"/>
                  <a:pt x="330335" y="225451"/>
                </a:cubicBezTo>
                <a:cubicBezTo>
                  <a:pt x="361668" y="221159"/>
                  <a:pt x="392714" y="220873"/>
                  <a:pt x="423402" y="224127"/>
                </a:cubicBezTo>
                <a:close/>
                <a:moveTo>
                  <a:pt x="737334" y="8"/>
                </a:moveTo>
                <a:cubicBezTo>
                  <a:pt x="749102" y="259"/>
                  <a:pt x="760690" y="5838"/>
                  <a:pt x="775284" y="16855"/>
                </a:cubicBezTo>
                <a:cubicBezTo>
                  <a:pt x="787587" y="26012"/>
                  <a:pt x="798175" y="36599"/>
                  <a:pt x="806759" y="49475"/>
                </a:cubicBezTo>
                <a:cubicBezTo>
                  <a:pt x="813054" y="59204"/>
                  <a:pt x="817060" y="69791"/>
                  <a:pt x="817632" y="80378"/>
                </a:cubicBezTo>
                <a:cubicBezTo>
                  <a:pt x="817632" y="94685"/>
                  <a:pt x="812482" y="105845"/>
                  <a:pt x="805042" y="115860"/>
                </a:cubicBezTo>
                <a:cubicBezTo>
                  <a:pt x="791593" y="133886"/>
                  <a:pt x="776142" y="149910"/>
                  <a:pt x="761549" y="166794"/>
                </a:cubicBezTo>
                <a:cubicBezTo>
                  <a:pt x="748959" y="181100"/>
                  <a:pt x="736941" y="195980"/>
                  <a:pt x="726926" y="212576"/>
                </a:cubicBezTo>
                <a:cubicBezTo>
                  <a:pt x="717197" y="229172"/>
                  <a:pt x="709757" y="246913"/>
                  <a:pt x="710329" y="266656"/>
                </a:cubicBezTo>
                <a:cubicBezTo>
                  <a:pt x="710615" y="275240"/>
                  <a:pt x="706609" y="278388"/>
                  <a:pt x="700314" y="283252"/>
                </a:cubicBezTo>
                <a:cubicBezTo>
                  <a:pt x="686579" y="293553"/>
                  <a:pt x="675992" y="292409"/>
                  <a:pt x="663974" y="280105"/>
                </a:cubicBezTo>
                <a:cubicBezTo>
                  <a:pt x="653959" y="269804"/>
                  <a:pt x="640511" y="263795"/>
                  <a:pt x="627062" y="258358"/>
                </a:cubicBezTo>
                <a:cubicBezTo>
                  <a:pt x="621626" y="256069"/>
                  <a:pt x="619050" y="253208"/>
                  <a:pt x="618478" y="247199"/>
                </a:cubicBezTo>
                <a:cubicBezTo>
                  <a:pt x="615044" y="210573"/>
                  <a:pt x="614758" y="173947"/>
                  <a:pt x="621339" y="137606"/>
                </a:cubicBezTo>
                <a:cubicBezTo>
                  <a:pt x="629065" y="93541"/>
                  <a:pt x="650526" y="57201"/>
                  <a:pt x="683146" y="26870"/>
                </a:cubicBezTo>
                <a:cubicBezTo>
                  <a:pt x="687724" y="22578"/>
                  <a:pt x="692874" y="18572"/>
                  <a:pt x="698311" y="15139"/>
                </a:cubicBezTo>
                <a:cubicBezTo>
                  <a:pt x="713620" y="4837"/>
                  <a:pt x="725566" y="-242"/>
                  <a:pt x="737334" y="8"/>
                </a:cubicBezTo>
                <a:close/>
              </a:path>
            </a:pathLst>
          </a:custGeom>
          <a:solidFill>
            <a:schemeClr val="accent4"/>
          </a:solidFill>
          <a:ln w="28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9C08C7F-7A4D-4325-9672-1DFD33FF6BF4}"/>
              </a:ext>
            </a:extLst>
          </p:cNvPr>
          <p:cNvGrpSpPr/>
          <p:nvPr/>
        </p:nvGrpSpPr>
        <p:grpSpPr>
          <a:xfrm>
            <a:off x="583664" y="4985172"/>
            <a:ext cx="1418142" cy="1529696"/>
            <a:chOff x="7699225" y="3614646"/>
            <a:chExt cx="2525880" cy="2724573"/>
          </a:xfrm>
        </p:grpSpPr>
        <p:grpSp>
          <p:nvGrpSpPr>
            <p:cNvPr id="78" name="Graphic 56">
              <a:extLst>
                <a:ext uri="{FF2B5EF4-FFF2-40B4-BE49-F238E27FC236}">
                  <a16:creationId xmlns:a16="http://schemas.microsoft.com/office/drawing/2014/main" id="{4A3B69A8-E15B-4F14-AAEA-E2DC61358AF6}"/>
                </a:ext>
              </a:extLst>
            </p:cNvPr>
            <p:cNvGrpSpPr/>
            <p:nvPr/>
          </p:nvGrpSpPr>
          <p:grpSpPr>
            <a:xfrm>
              <a:off x="7699225" y="3614646"/>
              <a:ext cx="1041198" cy="2724573"/>
              <a:chOff x="7281267" y="102961"/>
              <a:chExt cx="1041198" cy="2724573"/>
            </a:xfrm>
          </p:grpSpPr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C130D697-0705-4CD6-B0B8-5491AE5E7AAF}"/>
                  </a:ext>
                </a:extLst>
              </p:cNvPr>
              <p:cNvSpPr/>
              <p:nvPr/>
            </p:nvSpPr>
            <p:spPr>
              <a:xfrm>
                <a:off x="7280760" y="103402"/>
                <a:ext cx="1038081" cy="2724573"/>
              </a:xfrm>
              <a:custGeom>
                <a:avLst/>
                <a:gdLst>
                  <a:gd name="connsiteX0" fmla="*/ 749609 w 1038080"/>
                  <a:gd name="connsiteY0" fmla="*/ 2580733 h 2724573"/>
                  <a:gd name="connsiteX1" fmla="*/ 745244 w 1038080"/>
                  <a:gd name="connsiteY1" fmla="*/ 2583539 h 2724573"/>
                  <a:gd name="connsiteX2" fmla="*/ 546357 w 1038080"/>
                  <a:gd name="connsiteY2" fmla="*/ 2693270 h 2724573"/>
                  <a:gd name="connsiteX3" fmla="*/ 448783 w 1038080"/>
                  <a:gd name="connsiteY3" fmla="*/ 2717274 h 2724573"/>
                  <a:gd name="connsiteX4" fmla="*/ 185990 w 1038080"/>
                  <a:gd name="connsiteY4" fmla="*/ 2696699 h 2724573"/>
                  <a:gd name="connsiteX5" fmla="*/ 76259 w 1038080"/>
                  <a:gd name="connsiteY5" fmla="*/ 2635287 h 2724573"/>
                  <a:gd name="connsiteX6" fmla="*/ 819 w 1038080"/>
                  <a:gd name="connsiteY6" fmla="*/ 2495006 h 2724573"/>
                  <a:gd name="connsiteX7" fmla="*/ 15782 w 1038080"/>
                  <a:gd name="connsiteY7" fmla="*/ 2394939 h 2724573"/>
                  <a:gd name="connsiteX8" fmla="*/ 66595 w 1038080"/>
                  <a:gd name="connsiteY8" fmla="*/ 2295495 h 2724573"/>
                  <a:gd name="connsiteX9" fmla="*/ 79376 w 1038080"/>
                  <a:gd name="connsiteY9" fmla="*/ 2283025 h 2724573"/>
                  <a:gd name="connsiteX10" fmla="*/ 109926 w 1038080"/>
                  <a:gd name="connsiteY10" fmla="*/ 2293001 h 2724573"/>
                  <a:gd name="connsiteX11" fmla="*/ 117408 w 1038080"/>
                  <a:gd name="connsiteY11" fmla="*/ 2319810 h 2724573"/>
                  <a:gd name="connsiteX12" fmla="*/ 189107 w 1038080"/>
                  <a:gd name="connsiteY12" fmla="*/ 2424242 h 2724573"/>
                  <a:gd name="connsiteX13" fmla="*/ 278575 w 1038080"/>
                  <a:gd name="connsiteY13" fmla="*/ 2450116 h 2724573"/>
                  <a:gd name="connsiteX14" fmla="*/ 421662 w 1038080"/>
                  <a:gd name="connsiteY14" fmla="*/ 2412084 h 2724573"/>
                  <a:gd name="connsiteX15" fmla="*/ 513624 w 1038080"/>
                  <a:gd name="connsiteY15" fmla="*/ 2307029 h 2724573"/>
                  <a:gd name="connsiteX16" fmla="*/ 542616 w 1038080"/>
                  <a:gd name="connsiteY16" fmla="*/ 2186075 h 2724573"/>
                  <a:gd name="connsiteX17" fmla="*/ 533887 w 1038080"/>
                  <a:gd name="connsiteY17" fmla="*/ 1963807 h 2724573"/>
                  <a:gd name="connsiteX18" fmla="*/ 505207 w 1038080"/>
                  <a:gd name="connsiteY18" fmla="*/ 1810122 h 2724573"/>
                  <a:gd name="connsiteX19" fmla="*/ 466241 w 1038080"/>
                  <a:gd name="connsiteY19" fmla="*/ 1667658 h 2724573"/>
                  <a:gd name="connsiteX20" fmla="*/ 462811 w 1038080"/>
                  <a:gd name="connsiteY20" fmla="*/ 1653630 h 2724573"/>
                  <a:gd name="connsiteX21" fmla="*/ 472164 w 1038080"/>
                  <a:gd name="connsiteY21" fmla="*/ 1632744 h 2724573"/>
                  <a:gd name="connsiteX22" fmla="*/ 494920 w 1038080"/>
                  <a:gd name="connsiteY22" fmla="*/ 1634303 h 2724573"/>
                  <a:gd name="connsiteX23" fmla="*/ 503337 w 1038080"/>
                  <a:gd name="connsiteY23" fmla="*/ 1643966 h 2724573"/>
                  <a:gd name="connsiteX24" fmla="*/ 567866 w 1038080"/>
                  <a:gd name="connsiteY24" fmla="*/ 1717848 h 2724573"/>
                  <a:gd name="connsiteX25" fmla="*/ 572542 w 1038080"/>
                  <a:gd name="connsiteY25" fmla="*/ 1720342 h 2724573"/>
                  <a:gd name="connsiteX26" fmla="*/ 567866 w 1038080"/>
                  <a:gd name="connsiteY26" fmla="*/ 1684492 h 2724573"/>
                  <a:gd name="connsiteX27" fmla="*/ 531082 w 1038080"/>
                  <a:gd name="connsiteY27" fmla="*/ 1416399 h 2724573"/>
                  <a:gd name="connsiteX28" fmla="*/ 513624 w 1038080"/>
                  <a:gd name="connsiteY28" fmla="*/ 1272377 h 2724573"/>
                  <a:gd name="connsiteX29" fmla="*/ 487439 w 1038080"/>
                  <a:gd name="connsiteY29" fmla="*/ 1031093 h 2724573"/>
                  <a:gd name="connsiteX30" fmla="*/ 475904 w 1038080"/>
                  <a:gd name="connsiteY30" fmla="*/ 918868 h 2724573"/>
                  <a:gd name="connsiteX31" fmla="*/ 464370 w 1038080"/>
                  <a:gd name="connsiteY31" fmla="*/ 807579 h 2724573"/>
                  <a:gd name="connsiteX32" fmla="*/ 457824 w 1038080"/>
                  <a:gd name="connsiteY32" fmla="*/ 709693 h 2724573"/>
                  <a:gd name="connsiteX33" fmla="*/ 447848 w 1038080"/>
                  <a:gd name="connsiteY33" fmla="*/ 571594 h 2724573"/>
                  <a:gd name="connsiteX34" fmla="*/ 441302 w 1038080"/>
                  <a:gd name="connsiteY34" fmla="*/ 409492 h 2724573"/>
                  <a:gd name="connsiteX35" fmla="*/ 441302 w 1038080"/>
                  <a:gd name="connsiteY35" fmla="*/ 215592 h 2724573"/>
                  <a:gd name="connsiteX36" fmla="*/ 457824 w 1038080"/>
                  <a:gd name="connsiteY36" fmla="*/ 46631 h 2724573"/>
                  <a:gd name="connsiteX37" fmla="*/ 464058 w 1038080"/>
                  <a:gd name="connsiteY37" fmla="*/ 18575 h 2724573"/>
                  <a:gd name="connsiteX38" fmla="*/ 492115 w 1038080"/>
                  <a:gd name="connsiteY38" fmla="*/ 1117 h 2724573"/>
                  <a:gd name="connsiteX39" fmla="*/ 573166 w 1038080"/>
                  <a:gd name="connsiteY39" fmla="*/ 20445 h 2724573"/>
                  <a:gd name="connsiteX40" fmla="*/ 733710 w 1038080"/>
                  <a:gd name="connsiteY40" fmla="*/ 42578 h 2724573"/>
                  <a:gd name="connsiteX41" fmla="*/ 836271 w 1038080"/>
                  <a:gd name="connsiteY41" fmla="*/ 35097 h 2724573"/>
                  <a:gd name="connsiteX42" fmla="*/ 895501 w 1038080"/>
                  <a:gd name="connsiteY42" fmla="*/ 7352 h 2724573"/>
                  <a:gd name="connsiteX43" fmla="*/ 909529 w 1038080"/>
                  <a:gd name="connsiteY43" fmla="*/ 806 h 2724573"/>
                  <a:gd name="connsiteX44" fmla="*/ 934468 w 1038080"/>
                  <a:gd name="connsiteY44" fmla="*/ 23874 h 2724573"/>
                  <a:gd name="connsiteX45" fmla="*/ 934780 w 1038080"/>
                  <a:gd name="connsiteY45" fmla="*/ 187535 h 2724573"/>
                  <a:gd name="connsiteX46" fmla="*/ 934156 w 1038080"/>
                  <a:gd name="connsiteY46" fmla="*/ 299449 h 2724573"/>
                  <a:gd name="connsiteX47" fmla="*/ 935091 w 1038080"/>
                  <a:gd name="connsiteY47" fmla="*/ 463110 h 2724573"/>
                  <a:gd name="connsiteX48" fmla="*/ 934156 w 1038080"/>
                  <a:gd name="connsiteY48" fmla="*/ 727462 h 2724573"/>
                  <a:gd name="connsiteX49" fmla="*/ 935403 w 1038080"/>
                  <a:gd name="connsiteY49" fmla="*/ 886136 h 2724573"/>
                  <a:gd name="connsiteX50" fmla="*/ 933533 w 1038080"/>
                  <a:gd name="connsiteY50" fmla="*/ 1186961 h 2724573"/>
                  <a:gd name="connsiteX51" fmla="*/ 928233 w 1038080"/>
                  <a:gd name="connsiteY51" fmla="*/ 1538911 h 2724573"/>
                  <a:gd name="connsiteX52" fmla="*/ 922934 w 1038080"/>
                  <a:gd name="connsiteY52" fmla="*/ 1667347 h 2724573"/>
                  <a:gd name="connsiteX53" fmla="*/ 918569 w 1038080"/>
                  <a:gd name="connsiteY53" fmla="*/ 1777701 h 2724573"/>
                  <a:gd name="connsiteX54" fmla="*/ 929168 w 1038080"/>
                  <a:gd name="connsiteY54" fmla="*/ 1784559 h 2724573"/>
                  <a:gd name="connsiteX55" fmla="*/ 967200 w 1038080"/>
                  <a:gd name="connsiteY55" fmla="*/ 1767414 h 2724573"/>
                  <a:gd name="connsiteX56" fmla="*/ 990580 w 1038080"/>
                  <a:gd name="connsiteY56" fmla="*/ 1773025 h 2724573"/>
                  <a:gd name="connsiteX57" fmla="*/ 991516 w 1038080"/>
                  <a:gd name="connsiteY57" fmla="*/ 1797652 h 2724573"/>
                  <a:gd name="connsiteX58" fmla="*/ 985904 w 1038080"/>
                  <a:gd name="connsiteY58" fmla="*/ 1805134 h 2724573"/>
                  <a:gd name="connsiteX59" fmla="*/ 932286 w 1038080"/>
                  <a:gd name="connsiteY59" fmla="*/ 1929828 h 2724573"/>
                  <a:gd name="connsiteX60" fmla="*/ 935091 w 1038080"/>
                  <a:gd name="connsiteY60" fmla="*/ 2148044 h 2724573"/>
                  <a:gd name="connsiteX61" fmla="*/ 959095 w 1038080"/>
                  <a:gd name="connsiteY61" fmla="*/ 2227536 h 2724573"/>
                  <a:gd name="connsiteX62" fmla="*/ 980917 w 1038080"/>
                  <a:gd name="connsiteY62" fmla="*/ 2265256 h 2724573"/>
                  <a:gd name="connsiteX63" fmla="*/ 1026742 w 1038080"/>
                  <a:gd name="connsiteY63" fmla="*/ 2360648 h 2724573"/>
                  <a:gd name="connsiteX64" fmla="*/ 1041082 w 1038080"/>
                  <a:gd name="connsiteY64" fmla="*/ 2493759 h 2724573"/>
                  <a:gd name="connsiteX65" fmla="*/ 1039211 w 1038080"/>
                  <a:gd name="connsiteY65" fmla="*/ 2607231 h 2724573"/>
                  <a:gd name="connsiteX66" fmla="*/ 1037964 w 1038080"/>
                  <a:gd name="connsiteY66" fmla="*/ 2620635 h 2724573"/>
                  <a:gd name="connsiteX67" fmla="*/ 1010220 w 1038080"/>
                  <a:gd name="connsiteY67" fmla="*/ 2642457 h 2724573"/>
                  <a:gd name="connsiteX68" fmla="*/ 923557 w 1038080"/>
                  <a:gd name="connsiteY68" fmla="*/ 2639340 h 2724573"/>
                  <a:gd name="connsiteX69" fmla="*/ 770183 w 1038080"/>
                  <a:gd name="connsiteY69" fmla="*/ 2633417 h 2724573"/>
                  <a:gd name="connsiteX70" fmla="*/ 745868 w 1038080"/>
                  <a:gd name="connsiteY70" fmla="*/ 2605049 h 2724573"/>
                  <a:gd name="connsiteX71" fmla="*/ 749609 w 1038080"/>
                  <a:gd name="connsiteY71" fmla="*/ 2580733 h 2724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038080" h="2724573">
                    <a:moveTo>
                      <a:pt x="749609" y="2580733"/>
                    </a:moveTo>
                    <a:cubicBezTo>
                      <a:pt x="747115" y="2582292"/>
                      <a:pt x="746179" y="2582915"/>
                      <a:pt x="745244" y="2583539"/>
                    </a:cubicBezTo>
                    <a:cubicBezTo>
                      <a:pt x="688197" y="2636534"/>
                      <a:pt x="619926" y="2669890"/>
                      <a:pt x="546357" y="2693270"/>
                    </a:cubicBezTo>
                    <a:cubicBezTo>
                      <a:pt x="514560" y="2703245"/>
                      <a:pt x="481827" y="2711974"/>
                      <a:pt x="448783" y="2717274"/>
                    </a:cubicBezTo>
                    <a:cubicBezTo>
                      <a:pt x="359627" y="2731613"/>
                      <a:pt x="271717" y="2726937"/>
                      <a:pt x="185990" y="2696699"/>
                    </a:cubicBezTo>
                    <a:cubicBezTo>
                      <a:pt x="145776" y="2682359"/>
                      <a:pt x="109303" y="2661785"/>
                      <a:pt x="76259" y="2635287"/>
                    </a:cubicBezTo>
                    <a:cubicBezTo>
                      <a:pt x="31681" y="2599126"/>
                      <a:pt x="6742" y="2552053"/>
                      <a:pt x="819" y="2495006"/>
                    </a:cubicBezTo>
                    <a:cubicBezTo>
                      <a:pt x="-2610" y="2460403"/>
                      <a:pt x="5183" y="2427359"/>
                      <a:pt x="15782" y="2394939"/>
                    </a:cubicBezTo>
                    <a:cubicBezTo>
                      <a:pt x="27316" y="2359089"/>
                      <a:pt x="46020" y="2326980"/>
                      <a:pt x="66595" y="2295495"/>
                    </a:cubicBezTo>
                    <a:cubicBezTo>
                      <a:pt x="70024" y="2290507"/>
                      <a:pt x="74388" y="2286454"/>
                      <a:pt x="79376" y="2283025"/>
                    </a:cubicBezTo>
                    <a:cubicBezTo>
                      <a:pt x="91534" y="2274608"/>
                      <a:pt x="105250" y="2278661"/>
                      <a:pt x="109926" y="2293001"/>
                    </a:cubicBezTo>
                    <a:cubicBezTo>
                      <a:pt x="112732" y="2301729"/>
                      <a:pt x="114602" y="2311082"/>
                      <a:pt x="117408" y="2319810"/>
                    </a:cubicBezTo>
                    <a:cubicBezTo>
                      <a:pt x="130501" y="2362206"/>
                      <a:pt x="151699" y="2398991"/>
                      <a:pt x="189107" y="2424242"/>
                    </a:cubicBezTo>
                    <a:cubicBezTo>
                      <a:pt x="215917" y="2442322"/>
                      <a:pt x="245843" y="2450739"/>
                      <a:pt x="278575" y="2450116"/>
                    </a:cubicBezTo>
                    <a:cubicBezTo>
                      <a:pt x="329388" y="2449181"/>
                      <a:pt x="376772" y="2434529"/>
                      <a:pt x="421662" y="2412084"/>
                    </a:cubicBezTo>
                    <a:cubicBezTo>
                      <a:pt x="466241" y="2389639"/>
                      <a:pt x="494920" y="2352542"/>
                      <a:pt x="513624" y="2307029"/>
                    </a:cubicBezTo>
                    <a:cubicBezTo>
                      <a:pt x="529523" y="2268062"/>
                      <a:pt x="537316" y="2227536"/>
                      <a:pt x="542616" y="2186075"/>
                    </a:cubicBezTo>
                    <a:cubicBezTo>
                      <a:pt x="551968" y="2111570"/>
                      <a:pt x="545110" y="2037689"/>
                      <a:pt x="533887" y="1963807"/>
                    </a:cubicBezTo>
                    <a:cubicBezTo>
                      <a:pt x="525782" y="1912371"/>
                      <a:pt x="517365" y="1860935"/>
                      <a:pt x="505207" y="1810122"/>
                    </a:cubicBezTo>
                    <a:cubicBezTo>
                      <a:pt x="493673" y="1762114"/>
                      <a:pt x="480892" y="1714730"/>
                      <a:pt x="466241" y="1667658"/>
                    </a:cubicBezTo>
                    <a:cubicBezTo>
                      <a:pt x="464682" y="1662982"/>
                      <a:pt x="463747" y="1658306"/>
                      <a:pt x="462811" y="1653630"/>
                    </a:cubicBezTo>
                    <a:cubicBezTo>
                      <a:pt x="461253" y="1644901"/>
                      <a:pt x="464682" y="1637108"/>
                      <a:pt x="472164" y="1632744"/>
                    </a:cubicBezTo>
                    <a:cubicBezTo>
                      <a:pt x="479645" y="1628380"/>
                      <a:pt x="488062" y="1629003"/>
                      <a:pt x="494920" y="1634303"/>
                    </a:cubicBezTo>
                    <a:cubicBezTo>
                      <a:pt x="498349" y="1637108"/>
                      <a:pt x="501155" y="1640225"/>
                      <a:pt x="503337" y="1643966"/>
                    </a:cubicBezTo>
                    <a:cubicBezTo>
                      <a:pt x="521418" y="1671399"/>
                      <a:pt x="543863" y="1695403"/>
                      <a:pt x="567866" y="1717848"/>
                    </a:cubicBezTo>
                    <a:cubicBezTo>
                      <a:pt x="569113" y="1719095"/>
                      <a:pt x="570049" y="1720653"/>
                      <a:pt x="572542" y="1720342"/>
                    </a:cubicBezTo>
                    <a:cubicBezTo>
                      <a:pt x="570984" y="1708184"/>
                      <a:pt x="569425" y="1696338"/>
                      <a:pt x="567866" y="1684492"/>
                    </a:cubicBezTo>
                    <a:cubicBezTo>
                      <a:pt x="555709" y="1595024"/>
                      <a:pt x="541681" y="1505867"/>
                      <a:pt x="531082" y="1416399"/>
                    </a:cubicBezTo>
                    <a:cubicBezTo>
                      <a:pt x="525470" y="1368392"/>
                      <a:pt x="520483" y="1320384"/>
                      <a:pt x="513624" y="1272377"/>
                    </a:cubicBezTo>
                    <a:cubicBezTo>
                      <a:pt x="502090" y="1192261"/>
                      <a:pt x="495232" y="1111833"/>
                      <a:pt x="487439" y="1031093"/>
                    </a:cubicBezTo>
                    <a:cubicBezTo>
                      <a:pt x="484009" y="993685"/>
                      <a:pt x="479022" y="956277"/>
                      <a:pt x="475904" y="918868"/>
                    </a:cubicBezTo>
                    <a:cubicBezTo>
                      <a:pt x="472475" y="881772"/>
                      <a:pt x="466552" y="844987"/>
                      <a:pt x="464370" y="807579"/>
                    </a:cubicBezTo>
                    <a:cubicBezTo>
                      <a:pt x="462500" y="774846"/>
                      <a:pt x="459382" y="742426"/>
                      <a:pt x="457824" y="709693"/>
                    </a:cubicBezTo>
                    <a:cubicBezTo>
                      <a:pt x="455642" y="663556"/>
                      <a:pt x="450030" y="617731"/>
                      <a:pt x="447848" y="571594"/>
                    </a:cubicBezTo>
                    <a:cubicBezTo>
                      <a:pt x="445043" y="517664"/>
                      <a:pt x="440678" y="463734"/>
                      <a:pt x="441302" y="409492"/>
                    </a:cubicBezTo>
                    <a:cubicBezTo>
                      <a:pt x="441925" y="344962"/>
                      <a:pt x="440366" y="280121"/>
                      <a:pt x="441302" y="215592"/>
                    </a:cubicBezTo>
                    <a:cubicBezTo>
                      <a:pt x="442237" y="158856"/>
                      <a:pt x="446289" y="102120"/>
                      <a:pt x="457824" y="46631"/>
                    </a:cubicBezTo>
                    <a:cubicBezTo>
                      <a:pt x="459694" y="37279"/>
                      <a:pt x="461876" y="27927"/>
                      <a:pt x="464058" y="18575"/>
                    </a:cubicBezTo>
                    <a:cubicBezTo>
                      <a:pt x="467799" y="2988"/>
                      <a:pt x="476528" y="-2624"/>
                      <a:pt x="492115" y="1117"/>
                    </a:cubicBezTo>
                    <a:cubicBezTo>
                      <a:pt x="519236" y="7352"/>
                      <a:pt x="546045" y="14522"/>
                      <a:pt x="573166" y="20445"/>
                    </a:cubicBezTo>
                    <a:cubicBezTo>
                      <a:pt x="626161" y="31979"/>
                      <a:pt x="679468" y="39149"/>
                      <a:pt x="733710" y="42578"/>
                    </a:cubicBezTo>
                    <a:cubicBezTo>
                      <a:pt x="768624" y="44760"/>
                      <a:pt x="802604" y="41643"/>
                      <a:pt x="836271" y="35097"/>
                    </a:cubicBezTo>
                    <a:cubicBezTo>
                      <a:pt x="858093" y="30732"/>
                      <a:pt x="878355" y="22004"/>
                      <a:pt x="895501" y="7352"/>
                    </a:cubicBezTo>
                    <a:cubicBezTo>
                      <a:pt x="899553" y="3923"/>
                      <a:pt x="904230" y="1741"/>
                      <a:pt x="909529" y="806"/>
                    </a:cubicBezTo>
                    <a:cubicBezTo>
                      <a:pt x="923245" y="-1065"/>
                      <a:pt x="933844" y="8911"/>
                      <a:pt x="934468" y="23874"/>
                    </a:cubicBezTo>
                    <a:cubicBezTo>
                      <a:pt x="936027" y="78428"/>
                      <a:pt x="935403" y="132982"/>
                      <a:pt x="934780" y="187535"/>
                    </a:cubicBezTo>
                    <a:cubicBezTo>
                      <a:pt x="934468" y="224944"/>
                      <a:pt x="934468" y="262352"/>
                      <a:pt x="934156" y="299449"/>
                    </a:cubicBezTo>
                    <a:cubicBezTo>
                      <a:pt x="933844" y="354003"/>
                      <a:pt x="935403" y="408556"/>
                      <a:pt x="935091" y="463110"/>
                    </a:cubicBezTo>
                    <a:cubicBezTo>
                      <a:pt x="935091" y="551331"/>
                      <a:pt x="934468" y="639241"/>
                      <a:pt x="934156" y="727462"/>
                    </a:cubicBezTo>
                    <a:cubicBezTo>
                      <a:pt x="934156" y="780457"/>
                      <a:pt x="936027" y="833141"/>
                      <a:pt x="935403" y="886136"/>
                    </a:cubicBezTo>
                    <a:cubicBezTo>
                      <a:pt x="933844" y="986515"/>
                      <a:pt x="936962" y="1086894"/>
                      <a:pt x="933533" y="1186961"/>
                    </a:cubicBezTo>
                    <a:cubicBezTo>
                      <a:pt x="929792" y="1304174"/>
                      <a:pt x="930104" y="1421387"/>
                      <a:pt x="928233" y="1538911"/>
                    </a:cubicBezTo>
                    <a:cubicBezTo>
                      <a:pt x="927610" y="1581619"/>
                      <a:pt x="921998" y="1624327"/>
                      <a:pt x="922934" y="1667347"/>
                    </a:cubicBezTo>
                    <a:cubicBezTo>
                      <a:pt x="923869" y="1704443"/>
                      <a:pt x="918569" y="1740916"/>
                      <a:pt x="918569" y="1777701"/>
                    </a:cubicBezTo>
                    <a:cubicBezTo>
                      <a:pt x="918569" y="1789547"/>
                      <a:pt x="918258" y="1789547"/>
                      <a:pt x="929168" y="1784559"/>
                    </a:cubicBezTo>
                    <a:cubicBezTo>
                      <a:pt x="941638" y="1778636"/>
                      <a:pt x="954107" y="1772713"/>
                      <a:pt x="967200" y="1767414"/>
                    </a:cubicBezTo>
                    <a:cubicBezTo>
                      <a:pt x="976552" y="1763673"/>
                      <a:pt x="984969" y="1766167"/>
                      <a:pt x="990580" y="1773025"/>
                    </a:cubicBezTo>
                    <a:cubicBezTo>
                      <a:pt x="996503" y="1780507"/>
                      <a:pt x="996815" y="1789235"/>
                      <a:pt x="991516" y="1797652"/>
                    </a:cubicBezTo>
                    <a:cubicBezTo>
                      <a:pt x="989957" y="1800146"/>
                      <a:pt x="988086" y="1802952"/>
                      <a:pt x="985904" y="1805134"/>
                    </a:cubicBezTo>
                    <a:cubicBezTo>
                      <a:pt x="955354" y="1841295"/>
                      <a:pt x="941638" y="1884627"/>
                      <a:pt x="932286" y="1929828"/>
                    </a:cubicBezTo>
                    <a:cubicBezTo>
                      <a:pt x="917322" y="2002774"/>
                      <a:pt x="922310" y="2075409"/>
                      <a:pt x="935091" y="2148044"/>
                    </a:cubicBezTo>
                    <a:cubicBezTo>
                      <a:pt x="940079" y="2175476"/>
                      <a:pt x="948808" y="2201662"/>
                      <a:pt x="959095" y="2227536"/>
                    </a:cubicBezTo>
                    <a:cubicBezTo>
                      <a:pt x="964706" y="2241253"/>
                      <a:pt x="971253" y="2254346"/>
                      <a:pt x="980917" y="2265256"/>
                    </a:cubicBezTo>
                    <a:cubicBezTo>
                      <a:pt x="1005544" y="2292689"/>
                      <a:pt x="1018013" y="2325733"/>
                      <a:pt x="1026742" y="2360648"/>
                    </a:cubicBezTo>
                    <a:cubicBezTo>
                      <a:pt x="1037653" y="2404291"/>
                      <a:pt x="1041082" y="2448869"/>
                      <a:pt x="1041082" y="2493759"/>
                    </a:cubicBezTo>
                    <a:cubicBezTo>
                      <a:pt x="1041082" y="2531479"/>
                      <a:pt x="1041393" y="2569511"/>
                      <a:pt x="1039211" y="2607231"/>
                    </a:cubicBezTo>
                    <a:cubicBezTo>
                      <a:pt x="1038899" y="2611907"/>
                      <a:pt x="1038588" y="2616271"/>
                      <a:pt x="1037964" y="2620635"/>
                    </a:cubicBezTo>
                    <a:cubicBezTo>
                      <a:pt x="1035470" y="2634040"/>
                      <a:pt x="1023624" y="2644016"/>
                      <a:pt x="1010220" y="2642457"/>
                    </a:cubicBezTo>
                    <a:cubicBezTo>
                      <a:pt x="981228" y="2639028"/>
                      <a:pt x="952237" y="2640898"/>
                      <a:pt x="923557" y="2639340"/>
                    </a:cubicBezTo>
                    <a:cubicBezTo>
                      <a:pt x="872432" y="2636534"/>
                      <a:pt x="821308" y="2633417"/>
                      <a:pt x="770183" y="2633417"/>
                    </a:cubicBezTo>
                    <a:cubicBezTo>
                      <a:pt x="753349" y="2633417"/>
                      <a:pt x="743997" y="2621571"/>
                      <a:pt x="745868" y="2605049"/>
                    </a:cubicBezTo>
                    <a:cubicBezTo>
                      <a:pt x="746803" y="2597255"/>
                      <a:pt x="748050" y="2589774"/>
                      <a:pt x="749609" y="2580733"/>
                    </a:cubicBezTo>
                    <a:close/>
                  </a:path>
                </a:pathLst>
              </a:custGeom>
              <a:solidFill>
                <a:schemeClr val="tx1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5633736B-CDC3-44BF-9C9B-65DE0D752335}"/>
                  </a:ext>
                </a:extLst>
              </p:cNvPr>
              <p:cNvSpPr/>
              <p:nvPr/>
            </p:nvSpPr>
            <p:spPr>
              <a:xfrm>
                <a:off x="7845193" y="2095294"/>
                <a:ext cx="102873" cy="187042"/>
              </a:xfrm>
              <a:custGeom>
                <a:avLst/>
                <a:gdLst>
                  <a:gd name="connsiteX0" fmla="*/ 5928 w 102872"/>
                  <a:gd name="connsiteY0" fmla="*/ 120925 h 187041"/>
                  <a:gd name="connsiteX1" fmla="*/ 628 w 102872"/>
                  <a:gd name="connsiteY1" fmla="*/ 11506 h 187041"/>
                  <a:gd name="connsiteX2" fmla="*/ 11227 w 102872"/>
                  <a:gd name="connsiteY2" fmla="*/ 1219 h 187041"/>
                  <a:gd name="connsiteX3" fmla="*/ 82615 w 102872"/>
                  <a:gd name="connsiteY3" fmla="*/ 12441 h 187041"/>
                  <a:gd name="connsiteX4" fmla="*/ 89473 w 102872"/>
                  <a:gd name="connsiteY4" fmla="*/ 17741 h 187041"/>
                  <a:gd name="connsiteX5" fmla="*/ 93526 w 102872"/>
                  <a:gd name="connsiteY5" fmla="*/ 167997 h 187041"/>
                  <a:gd name="connsiteX6" fmla="*/ 74510 w 102872"/>
                  <a:gd name="connsiteY6" fmla="*/ 185143 h 187041"/>
                  <a:gd name="connsiteX7" fmla="*/ 10604 w 102872"/>
                  <a:gd name="connsiteY7" fmla="*/ 182649 h 187041"/>
                  <a:gd name="connsiteX8" fmla="*/ 5928 w 102872"/>
                  <a:gd name="connsiteY8" fmla="*/ 176414 h 187041"/>
                  <a:gd name="connsiteX9" fmla="*/ 5928 w 102872"/>
                  <a:gd name="connsiteY9" fmla="*/ 120925 h 187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2872" h="187041">
                    <a:moveTo>
                      <a:pt x="5928" y="120925"/>
                    </a:moveTo>
                    <a:cubicBezTo>
                      <a:pt x="7486" y="84140"/>
                      <a:pt x="3746" y="47667"/>
                      <a:pt x="628" y="11506"/>
                    </a:cubicBezTo>
                    <a:cubicBezTo>
                      <a:pt x="-619" y="-2834"/>
                      <a:pt x="-1242" y="-340"/>
                      <a:pt x="11227" y="1219"/>
                    </a:cubicBezTo>
                    <a:cubicBezTo>
                      <a:pt x="35231" y="4336"/>
                      <a:pt x="58923" y="8700"/>
                      <a:pt x="82615" y="12441"/>
                    </a:cubicBezTo>
                    <a:cubicBezTo>
                      <a:pt x="86044" y="13065"/>
                      <a:pt x="88538" y="14312"/>
                      <a:pt x="89473" y="17741"/>
                    </a:cubicBezTo>
                    <a:cubicBezTo>
                      <a:pt x="103189" y="67618"/>
                      <a:pt x="110359" y="117496"/>
                      <a:pt x="93526" y="167997"/>
                    </a:cubicBezTo>
                    <a:cubicBezTo>
                      <a:pt x="90408" y="177661"/>
                      <a:pt x="84485" y="182961"/>
                      <a:pt x="74510" y="185143"/>
                    </a:cubicBezTo>
                    <a:cubicBezTo>
                      <a:pt x="53000" y="189507"/>
                      <a:pt x="31802" y="187949"/>
                      <a:pt x="10604" y="182649"/>
                    </a:cubicBezTo>
                    <a:cubicBezTo>
                      <a:pt x="6863" y="181714"/>
                      <a:pt x="5928" y="180155"/>
                      <a:pt x="5928" y="176414"/>
                    </a:cubicBezTo>
                    <a:cubicBezTo>
                      <a:pt x="5928" y="157710"/>
                      <a:pt x="5928" y="139318"/>
                      <a:pt x="5928" y="120925"/>
                    </a:cubicBezTo>
                    <a:close/>
                  </a:path>
                </a:pathLst>
              </a:custGeom>
              <a:solidFill>
                <a:srgbClr val="FEFEFE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29A95783-8DE0-4E78-AA93-BE8F3F145437}"/>
                  </a:ext>
                </a:extLst>
              </p:cNvPr>
              <p:cNvSpPr/>
              <p:nvPr/>
            </p:nvSpPr>
            <p:spPr>
              <a:xfrm>
                <a:off x="7853926" y="2134856"/>
                <a:ext cx="59230" cy="96638"/>
              </a:xfrm>
              <a:custGeom>
                <a:avLst/>
                <a:gdLst>
                  <a:gd name="connsiteX0" fmla="*/ 0 w 59229"/>
                  <a:gd name="connsiteY0" fmla="*/ 45825 h 96638"/>
                  <a:gd name="connsiteX1" fmla="*/ 0 w 59229"/>
                  <a:gd name="connsiteY1" fmla="*/ 13716 h 96638"/>
                  <a:gd name="connsiteX2" fmla="*/ 13716 w 59229"/>
                  <a:gd name="connsiteY2" fmla="*/ 0 h 96638"/>
                  <a:gd name="connsiteX3" fmla="*/ 46760 w 59229"/>
                  <a:gd name="connsiteY3" fmla="*/ 6235 h 96638"/>
                  <a:gd name="connsiteX4" fmla="*/ 57048 w 59229"/>
                  <a:gd name="connsiteY4" fmla="*/ 19016 h 96638"/>
                  <a:gd name="connsiteX5" fmla="*/ 57359 w 59229"/>
                  <a:gd name="connsiteY5" fmla="*/ 78246 h 96638"/>
                  <a:gd name="connsiteX6" fmla="*/ 27121 w 59229"/>
                  <a:gd name="connsiteY6" fmla="*/ 97262 h 96638"/>
                  <a:gd name="connsiteX7" fmla="*/ 25874 w 59229"/>
                  <a:gd name="connsiteY7" fmla="*/ 96950 h 96638"/>
                  <a:gd name="connsiteX8" fmla="*/ 1559 w 59229"/>
                  <a:gd name="connsiteY8" fmla="*/ 67335 h 96638"/>
                  <a:gd name="connsiteX9" fmla="*/ 1559 w 59229"/>
                  <a:gd name="connsiteY9" fmla="*/ 45825 h 96638"/>
                  <a:gd name="connsiteX10" fmla="*/ 0 w 59229"/>
                  <a:gd name="connsiteY10" fmla="*/ 45825 h 96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9229" h="96638">
                    <a:moveTo>
                      <a:pt x="0" y="45825"/>
                    </a:moveTo>
                    <a:cubicBezTo>
                      <a:pt x="0" y="35226"/>
                      <a:pt x="0" y="24315"/>
                      <a:pt x="0" y="13716"/>
                    </a:cubicBezTo>
                    <a:cubicBezTo>
                      <a:pt x="0" y="3117"/>
                      <a:pt x="3117" y="0"/>
                      <a:pt x="13716" y="0"/>
                    </a:cubicBezTo>
                    <a:cubicBezTo>
                      <a:pt x="24939" y="0"/>
                      <a:pt x="35850" y="3117"/>
                      <a:pt x="46760" y="6235"/>
                    </a:cubicBezTo>
                    <a:cubicBezTo>
                      <a:pt x="52683" y="8105"/>
                      <a:pt x="55489" y="13093"/>
                      <a:pt x="57048" y="19016"/>
                    </a:cubicBezTo>
                    <a:cubicBezTo>
                      <a:pt x="62035" y="38655"/>
                      <a:pt x="62659" y="58295"/>
                      <a:pt x="57359" y="78246"/>
                    </a:cubicBezTo>
                    <a:cubicBezTo>
                      <a:pt x="53930" y="90092"/>
                      <a:pt x="40526" y="99444"/>
                      <a:pt x="27121" y="97262"/>
                    </a:cubicBezTo>
                    <a:cubicBezTo>
                      <a:pt x="26498" y="97262"/>
                      <a:pt x="26186" y="96950"/>
                      <a:pt x="25874" y="96950"/>
                    </a:cubicBezTo>
                    <a:cubicBezTo>
                      <a:pt x="1870" y="92274"/>
                      <a:pt x="1247" y="91650"/>
                      <a:pt x="1559" y="67335"/>
                    </a:cubicBezTo>
                    <a:cubicBezTo>
                      <a:pt x="1559" y="60165"/>
                      <a:pt x="1559" y="52995"/>
                      <a:pt x="1559" y="45825"/>
                    </a:cubicBezTo>
                    <a:cubicBezTo>
                      <a:pt x="935" y="45825"/>
                      <a:pt x="623" y="45825"/>
                      <a:pt x="0" y="45825"/>
                    </a:cubicBezTo>
                    <a:close/>
                  </a:path>
                </a:pathLst>
              </a:custGeom>
              <a:solidFill>
                <a:srgbClr val="000000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3538279-81B5-4DC7-B80E-52A9BEE806CC}"/>
                  </a:ext>
                </a:extLst>
              </p:cNvPr>
              <p:cNvSpPr/>
              <p:nvPr/>
            </p:nvSpPr>
            <p:spPr>
              <a:xfrm>
                <a:off x="7750430" y="310889"/>
                <a:ext cx="439548" cy="218215"/>
              </a:xfrm>
              <a:custGeom>
                <a:avLst/>
                <a:gdLst>
                  <a:gd name="connsiteX0" fmla="*/ 0 w 439547"/>
                  <a:gd name="connsiteY0" fmla="*/ 41149 h 218215"/>
                  <a:gd name="connsiteX1" fmla="*/ 436119 w 439547"/>
                  <a:gd name="connsiteY1" fmla="*/ 0 h 218215"/>
                  <a:gd name="connsiteX2" fmla="*/ 440795 w 439547"/>
                  <a:gd name="connsiteY2" fmla="*/ 219462 h 218215"/>
                  <a:gd name="connsiteX3" fmla="*/ 623 w 439547"/>
                  <a:gd name="connsiteY3" fmla="*/ 194523 h 218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9547" h="218215">
                    <a:moveTo>
                      <a:pt x="0" y="41149"/>
                    </a:moveTo>
                    <a:lnTo>
                      <a:pt x="436119" y="0"/>
                    </a:lnTo>
                    <a:lnTo>
                      <a:pt x="440795" y="219462"/>
                    </a:lnTo>
                    <a:lnTo>
                      <a:pt x="623" y="194523"/>
                    </a:lnTo>
                    <a:close/>
                  </a:path>
                </a:pathLst>
              </a:custGeom>
              <a:solidFill>
                <a:schemeClr val="accent1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8DBDAE38-345C-4953-94C7-C425D57335B4}"/>
                  </a:ext>
                </a:extLst>
              </p:cNvPr>
              <p:cNvSpPr/>
              <p:nvPr/>
            </p:nvSpPr>
            <p:spPr>
              <a:xfrm>
                <a:off x="7755729" y="644446"/>
                <a:ext cx="433313" cy="196394"/>
              </a:xfrm>
              <a:custGeom>
                <a:avLst/>
                <a:gdLst>
                  <a:gd name="connsiteX0" fmla="*/ 0 w 433312"/>
                  <a:gd name="connsiteY0" fmla="*/ 34914 h 196393"/>
                  <a:gd name="connsiteX1" fmla="*/ 435183 w 433312"/>
                  <a:gd name="connsiteY1" fmla="*/ 0 h 196393"/>
                  <a:gd name="connsiteX2" fmla="*/ 435495 w 433312"/>
                  <a:gd name="connsiteY2" fmla="*/ 197329 h 196393"/>
                  <a:gd name="connsiteX3" fmla="*/ 11846 w 433312"/>
                  <a:gd name="connsiteY3" fmla="*/ 184548 h 19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312" h="196393">
                    <a:moveTo>
                      <a:pt x="0" y="34914"/>
                    </a:moveTo>
                    <a:lnTo>
                      <a:pt x="435183" y="0"/>
                    </a:lnTo>
                    <a:lnTo>
                      <a:pt x="435495" y="197329"/>
                    </a:lnTo>
                    <a:lnTo>
                      <a:pt x="11846" y="184548"/>
                    </a:lnTo>
                    <a:close/>
                  </a:path>
                </a:pathLst>
              </a:custGeom>
              <a:solidFill>
                <a:srgbClr val="FFFF00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EA88B101-E6A4-4BC5-B49E-EF6454502E59}"/>
                  </a:ext>
                </a:extLst>
              </p:cNvPr>
              <p:cNvSpPr/>
              <p:nvPr/>
            </p:nvSpPr>
            <p:spPr>
              <a:xfrm>
                <a:off x="7783474" y="979563"/>
                <a:ext cx="405257" cy="218215"/>
              </a:xfrm>
              <a:custGeom>
                <a:avLst/>
                <a:gdLst>
                  <a:gd name="connsiteX0" fmla="*/ 0 w 405256"/>
                  <a:gd name="connsiteY0" fmla="*/ 312 h 218215"/>
                  <a:gd name="connsiteX1" fmla="*/ 407751 w 405256"/>
                  <a:gd name="connsiteY1" fmla="*/ 0 h 218215"/>
                  <a:gd name="connsiteX2" fmla="*/ 407751 w 405256"/>
                  <a:gd name="connsiteY2" fmla="*/ 158050 h 218215"/>
                  <a:gd name="connsiteX3" fmla="*/ 16834 w 405256"/>
                  <a:gd name="connsiteY3" fmla="*/ 219462 h 218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5256" h="218215">
                    <a:moveTo>
                      <a:pt x="0" y="312"/>
                    </a:moveTo>
                    <a:lnTo>
                      <a:pt x="407751" y="0"/>
                    </a:lnTo>
                    <a:lnTo>
                      <a:pt x="407751" y="158050"/>
                    </a:lnTo>
                    <a:lnTo>
                      <a:pt x="16834" y="219462"/>
                    </a:lnTo>
                    <a:close/>
                  </a:path>
                </a:pathLst>
              </a:custGeom>
              <a:solidFill>
                <a:schemeClr val="accent3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03CEFAAE-82C1-4497-BF98-30499269CE51}"/>
                  </a:ext>
                </a:extLst>
              </p:cNvPr>
              <p:cNvSpPr/>
              <p:nvPr/>
            </p:nvSpPr>
            <p:spPr>
              <a:xfrm>
                <a:off x="7816829" y="1315926"/>
                <a:ext cx="370966" cy="240037"/>
              </a:xfrm>
              <a:custGeom>
                <a:avLst/>
                <a:gdLst>
                  <a:gd name="connsiteX0" fmla="*/ 0 w 370965"/>
                  <a:gd name="connsiteY0" fmla="*/ 50501 h 240036"/>
                  <a:gd name="connsiteX1" fmla="*/ 372836 w 370965"/>
                  <a:gd name="connsiteY1" fmla="*/ 0 h 240036"/>
                  <a:gd name="connsiteX2" fmla="*/ 369095 w 370965"/>
                  <a:gd name="connsiteY2" fmla="*/ 183613 h 240036"/>
                  <a:gd name="connsiteX3" fmla="*/ 28680 w 370965"/>
                  <a:gd name="connsiteY3" fmla="*/ 240660 h 240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0965" h="240036">
                    <a:moveTo>
                      <a:pt x="0" y="50501"/>
                    </a:moveTo>
                    <a:lnTo>
                      <a:pt x="372836" y="0"/>
                    </a:lnTo>
                    <a:lnTo>
                      <a:pt x="369095" y="183613"/>
                    </a:lnTo>
                    <a:lnTo>
                      <a:pt x="28680" y="240660"/>
                    </a:lnTo>
                    <a:close/>
                  </a:path>
                </a:pathLst>
              </a:custGeom>
              <a:solidFill>
                <a:schemeClr val="accent4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27C5AFEA-A410-4117-86B1-CBCA7FFFCFA5}"/>
                  </a:ext>
                </a:extLst>
              </p:cNvPr>
              <p:cNvSpPr/>
              <p:nvPr/>
            </p:nvSpPr>
            <p:spPr>
              <a:xfrm>
                <a:off x="7858914" y="1670682"/>
                <a:ext cx="317971" cy="115342"/>
              </a:xfrm>
              <a:custGeom>
                <a:avLst/>
                <a:gdLst>
                  <a:gd name="connsiteX0" fmla="*/ 0 w 317970"/>
                  <a:gd name="connsiteY0" fmla="*/ 0 h 115342"/>
                  <a:gd name="connsiteX1" fmla="*/ 316412 w 317970"/>
                  <a:gd name="connsiteY1" fmla="*/ 24627 h 115342"/>
                  <a:gd name="connsiteX2" fmla="*/ 319529 w 317970"/>
                  <a:gd name="connsiteY2" fmla="*/ 117836 h 115342"/>
                  <a:gd name="connsiteX3" fmla="*/ 10911 w 317970"/>
                  <a:gd name="connsiteY3" fmla="*/ 104743 h 115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7970" h="115342">
                    <a:moveTo>
                      <a:pt x="0" y="0"/>
                    </a:moveTo>
                    <a:lnTo>
                      <a:pt x="316412" y="24627"/>
                    </a:lnTo>
                    <a:lnTo>
                      <a:pt x="319529" y="117836"/>
                    </a:lnTo>
                    <a:lnTo>
                      <a:pt x="10911" y="104743"/>
                    </a:lnTo>
                    <a:close/>
                  </a:path>
                </a:pathLst>
              </a:custGeom>
              <a:solidFill>
                <a:schemeClr val="accent5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9" name="Graphic 56">
              <a:extLst>
                <a:ext uri="{FF2B5EF4-FFF2-40B4-BE49-F238E27FC236}">
                  <a16:creationId xmlns:a16="http://schemas.microsoft.com/office/drawing/2014/main" id="{285FE870-0E9D-43A0-97BB-5D08A7498CEA}"/>
                </a:ext>
              </a:extLst>
            </p:cNvPr>
            <p:cNvGrpSpPr/>
            <p:nvPr/>
          </p:nvGrpSpPr>
          <p:grpSpPr>
            <a:xfrm flipH="1">
              <a:off x="9183907" y="3614646"/>
              <a:ext cx="1041198" cy="2724573"/>
              <a:chOff x="7281267" y="102961"/>
              <a:chExt cx="1041198" cy="2724573"/>
            </a:xfrm>
          </p:grpSpPr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2004E2A-3B5C-427F-B1D1-3AF9586AF2BE}"/>
                  </a:ext>
                </a:extLst>
              </p:cNvPr>
              <p:cNvSpPr/>
              <p:nvPr/>
            </p:nvSpPr>
            <p:spPr>
              <a:xfrm>
                <a:off x="7280760" y="103402"/>
                <a:ext cx="1038081" cy="2724573"/>
              </a:xfrm>
              <a:custGeom>
                <a:avLst/>
                <a:gdLst>
                  <a:gd name="connsiteX0" fmla="*/ 749609 w 1038080"/>
                  <a:gd name="connsiteY0" fmla="*/ 2580733 h 2724573"/>
                  <a:gd name="connsiteX1" fmla="*/ 745244 w 1038080"/>
                  <a:gd name="connsiteY1" fmla="*/ 2583539 h 2724573"/>
                  <a:gd name="connsiteX2" fmla="*/ 546357 w 1038080"/>
                  <a:gd name="connsiteY2" fmla="*/ 2693270 h 2724573"/>
                  <a:gd name="connsiteX3" fmla="*/ 448783 w 1038080"/>
                  <a:gd name="connsiteY3" fmla="*/ 2717274 h 2724573"/>
                  <a:gd name="connsiteX4" fmla="*/ 185990 w 1038080"/>
                  <a:gd name="connsiteY4" fmla="*/ 2696699 h 2724573"/>
                  <a:gd name="connsiteX5" fmla="*/ 76259 w 1038080"/>
                  <a:gd name="connsiteY5" fmla="*/ 2635287 h 2724573"/>
                  <a:gd name="connsiteX6" fmla="*/ 819 w 1038080"/>
                  <a:gd name="connsiteY6" fmla="*/ 2495006 h 2724573"/>
                  <a:gd name="connsiteX7" fmla="*/ 15782 w 1038080"/>
                  <a:gd name="connsiteY7" fmla="*/ 2394939 h 2724573"/>
                  <a:gd name="connsiteX8" fmla="*/ 66595 w 1038080"/>
                  <a:gd name="connsiteY8" fmla="*/ 2295495 h 2724573"/>
                  <a:gd name="connsiteX9" fmla="*/ 79376 w 1038080"/>
                  <a:gd name="connsiteY9" fmla="*/ 2283025 h 2724573"/>
                  <a:gd name="connsiteX10" fmla="*/ 109926 w 1038080"/>
                  <a:gd name="connsiteY10" fmla="*/ 2293001 h 2724573"/>
                  <a:gd name="connsiteX11" fmla="*/ 117408 w 1038080"/>
                  <a:gd name="connsiteY11" fmla="*/ 2319810 h 2724573"/>
                  <a:gd name="connsiteX12" fmla="*/ 189107 w 1038080"/>
                  <a:gd name="connsiteY12" fmla="*/ 2424242 h 2724573"/>
                  <a:gd name="connsiteX13" fmla="*/ 278575 w 1038080"/>
                  <a:gd name="connsiteY13" fmla="*/ 2450116 h 2724573"/>
                  <a:gd name="connsiteX14" fmla="*/ 421662 w 1038080"/>
                  <a:gd name="connsiteY14" fmla="*/ 2412084 h 2724573"/>
                  <a:gd name="connsiteX15" fmla="*/ 513624 w 1038080"/>
                  <a:gd name="connsiteY15" fmla="*/ 2307029 h 2724573"/>
                  <a:gd name="connsiteX16" fmla="*/ 542616 w 1038080"/>
                  <a:gd name="connsiteY16" fmla="*/ 2186075 h 2724573"/>
                  <a:gd name="connsiteX17" fmla="*/ 533887 w 1038080"/>
                  <a:gd name="connsiteY17" fmla="*/ 1963807 h 2724573"/>
                  <a:gd name="connsiteX18" fmla="*/ 505207 w 1038080"/>
                  <a:gd name="connsiteY18" fmla="*/ 1810122 h 2724573"/>
                  <a:gd name="connsiteX19" fmla="*/ 466241 w 1038080"/>
                  <a:gd name="connsiteY19" fmla="*/ 1667658 h 2724573"/>
                  <a:gd name="connsiteX20" fmla="*/ 462811 w 1038080"/>
                  <a:gd name="connsiteY20" fmla="*/ 1653630 h 2724573"/>
                  <a:gd name="connsiteX21" fmla="*/ 472164 w 1038080"/>
                  <a:gd name="connsiteY21" fmla="*/ 1632744 h 2724573"/>
                  <a:gd name="connsiteX22" fmla="*/ 494920 w 1038080"/>
                  <a:gd name="connsiteY22" fmla="*/ 1634303 h 2724573"/>
                  <a:gd name="connsiteX23" fmla="*/ 503337 w 1038080"/>
                  <a:gd name="connsiteY23" fmla="*/ 1643966 h 2724573"/>
                  <a:gd name="connsiteX24" fmla="*/ 567866 w 1038080"/>
                  <a:gd name="connsiteY24" fmla="*/ 1717848 h 2724573"/>
                  <a:gd name="connsiteX25" fmla="*/ 572542 w 1038080"/>
                  <a:gd name="connsiteY25" fmla="*/ 1720342 h 2724573"/>
                  <a:gd name="connsiteX26" fmla="*/ 567866 w 1038080"/>
                  <a:gd name="connsiteY26" fmla="*/ 1684492 h 2724573"/>
                  <a:gd name="connsiteX27" fmla="*/ 531082 w 1038080"/>
                  <a:gd name="connsiteY27" fmla="*/ 1416399 h 2724573"/>
                  <a:gd name="connsiteX28" fmla="*/ 513624 w 1038080"/>
                  <a:gd name="connsiteY28" fmla="*/ 1272377 h 2724573"/>
                  <a:gd name="connsiteX29" fmla="*/ 487439 w 1038080"/>
                  <a:gd name="connsiteY29" fmla="*/ 1031093 h 2724573"/>
                  <a:gd name="connsiteX30" fmla="*/ 475904 w 1038080"/>
                  <a:gd name="connsiteY30" fmla="*/ 918868 h 2724573"/>
                  <a:gd name="connsiteX31" fmla="*/ 464370 w 1038080"/>
                  <a:gd name="connsiteY31" fmla="*/ 807579 h 2724573"/>
                  <a:gd name="connsiteX32" fmla="*/ 457824 w 1038080"/>
                  <a:gd name="connsiteY32" fmla="*/ 709693 h 2724573"/>
                  <a:gd name="connsiteX33" fmla="*/ 447848 w 1038080"/>
                  <a:gd name="connsiteY33" fmla="*/ 571594 h 2724573"/>
                  <a:gd name="connsiteX34" fmla="*/ 441302 w 1038080"/>
                  <a:gd name="connsiteY34" fmla="*/ 409492 h 2724573"/>
                  <a:gd name="connsiteX35" fmla="*/ 441302 w 1038080"/>
                  <a:gd name="connsiteY35" fmla="*/ 215592 h 2724573"/>
                  <a:gd name="connsiteX36" fmla="*/ 457824 w 1038080"/>
                  <a:gd name="connsiteY36" fmla="*/ 46631 h 2724573"/>
                  <a:gd name="connsiteX37" fmla="*/ 464058 w 1038080"/>
                  <a:gd name="connsiteY37" fmla="*/ 18575 h 2724573"/>
                  <a:gd name="connsiteX38" fmla="*/ 492115 w 1038080"/>
                  <a:gd name="connsiteY38" fmla="*/ 1117 h 2724573"/>
                  <a:gd name="connsiteX39" fmla="*/ 573166 w 1038080"/>
                  <a:gd name="connsiteY39" fmla="*/ 20445 h 2724573"/>
                  <a:gd name="connsiteX40" fmla="*/ 733710 w 1038080"/>
                  <a:gd name="connsiteY40" fmla="*/ 42578 h 2724573"/>
                  <a:gd name="connsiteX41" fmla="*/ 836271 w 1038080"/>
                  <a:gd name="connsiteY41" fmla="*/ 35097 h 2724573"/>
                  <a:gd name="connsiteX42" fmla="*/ 895501 w 1038080"/>
                  <a:gd name="connsiteY42" fmla="*/ 7352 h 2724573"/>
                  <a:gd name="connsiteX43" fmla="*/ 909529 w 1038080"/>
                  <a:gd name="connsiteY43" fmla="*/ 806 h 2724573"/>
                  <a:gd name="connsiteX44" fmla="*/ 934468 w 1038080"/>
                  <a:gd name="connsiteY44" fmla="*/ 23874 h 2724573"/>
                  <a:gd name="connsiteX45" fmla="*/ 934780 w 1038080"/>
                  <a:gd name="connsiteY45" fmla="*/ 187535 h 2724573"/>
                  <a:gd name="connsiteX46" fmla="*/ 934156 w 1038080"/>
                  <a:gd name="connsiteY46" fmla="*/ 299449 h 2724573"/>
                  <a:gd name="connsiteX47" fmla="*/ 935091 w 1038080"/>
                  <a:gd name="connsiteY47" fmla="*/ 463110 h 2724573"/>
                  <a:gd name="connsiteX48" fmla="*/ 934156 w 1038080"/>
                  <a:gd name="connsiteY48" fmla="*/ 727462 h 2724573"/>
                  <a:gd name="connsiteX49" fmla="*/ 935403 w 1038080"/>
                  <a:gd name="connsiteY49" fmla="*/ 886136 h 2724573"/>
                  <a:gd name="connsiteX50" fmla="*/ 933533 w 1038080"/>
                  <a:gd name="connsiteY50" fmla="*/ 1186961 h 2724573"/>
                  <a:gd name="connsiteX51" fmla="*/ 928233 w 1038080"/>
                  <a:gd name="connsiteY51" fmla="*/ 1538911 h 2724573"/>
                  <a:gd name="connsiteX52" fmla="*/ 922934 w 1038080"/>
                  <a:gd name="connsiteY52" fmla="*/ 1667347 h 2724573"/>
                  <a:gd name="connsiteX53" fmla="*/ 918569 w 1038080"/>
                  <a:gd name="connsiteY53" fmla="*/ 1777701 h 2724573"/>
                  <a:gd name="connsiteX54" fmla="*/ 929168 w 1038080"/>
                  <a:gd name="connsiteY54" fmla="*/ 1784559 h 2724573"/>
                  <a:gd name="connsiteX55" fmla="*/ 967200 w 1038080"/>
                  <a:gd name="connsiteY55" fmla="*/ 1767414 h 2724573"/>
                  <a:gd name="connsiteX56" fmla="*/ 990580 w 1038080"/>
                  <a:gd name="connsiteY56" fmla="*/ 1773025 h 2724573"/>
                  <a:gd name="connsiteX57" fmla="*/ 991516 w 1038080"/>
                  <a:gd name="connsiteY57" fmla="*/ 1797652 h 2724573"/>
                  <a:gd name="connsiteX58" fmla="*/ 985904 w 1038080"/>
                  <a:gd name="connsiteY58" fmla="*/ 1805134 h 2724573"/>
                  <a:gd name="connsiteX59" fmla="*/ 932286 w 1038080"/>
                  <a:gd name="connsiteY59" fmla="*/ 1929828 h 2724573"/>
                  <a:gd name="connsiteX60" fmla="*/ 935091 w 1038080"/>
                  <a:gd name="connsiteY60" fmla="*/ 2148044 h 2724573"/>
                  <a:gd name="connsiteX61" fmla="*/ 959095 w 1038080"/>
                  <a:gd name="connsiteY61" fmla="*/ 2227536 h 2724573"/>
                  <a:gd name="connsiteX62" fmla="*/ 980917 w 1038080"/>
                  <a:gd name="connsiteY62" fmla="*/ 2265256 h 2724573"/>
                  <a:gd name="connsiteX63" fmla="*/ 1026742 w 1038080"/>
                  <a:gd name="connsiteY63" fmla="*/ 2360648 h 2724573"/>
                  <a:gd name="connsiteX64" fmla="*/ 1041082 w 1038080"/>
                  <a:gd name="connsiteY64" fmla="*/ 2493759 h 2724573"/>
                  <a:gd name="connsiteX65" fmla="*/ 1039211 w 1038080"/>
                  <a:gd name="connsiteY65" fmla="*/ 2607231 h 2724573"/>
                  <a:gd name="connsiteX66" fmla="*/ 1037964 w 1038080"/>
                  <a:gd name="connsiteY66" fmla="*/ 2620635 h 2724573"/>
                  <a:gd name="connsiteX67" fmla="*/ 1010220 w 1038080"/>
                  <a:gd name="connsiteY67" fmla="*/ 2642457 h 2724573"/>
                  <a:gd name="connsiteX68" fmla="*/ 923557 w 1038080"/>
                  <a:gd name="connsiteY68" fmla="*/ 2639340 h 2724573"/>
                  <a:gd name="connsiteX69" fmla="*/ 770183 w 1038080"/>
                  <a:gd name="connsiteY69" fmla="*/ 2633417 h 2724573"/>
                  <a:gd name="connsiteX70" fmla="*/ 745868 w 1038080"/>
                  <a:gd name="connsiteY70" fmla="*/ 2605049 h 2724573"/>
                  <a:gd name="connsiteX71" fmla="*/ 749609 w 1038080"/>
                  <a:gd name="connsiteY71" fmla="*/ 2580733 h 27245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</a:cxnLst>
                <a:rect l="l" t="t" r="r" b="b"/>
                <a:pathLst>
                  <a:path w="1038080" h="2724573">
                    <a:moveTo>
                      <a:pt x="749609" y="2580733"/>
                    </a:moveTo>
                    <a:cubicBezTo>
                      <a:pt x="747115" y="2582292"/>
                      <a:pt x="746179" y="2582915"/>
                      <a:pt x="745244" y="2583539"/>
                    </a:cubicBezTo>
                    <a:cubicBezTo>
                      <a:pt x="688197" y="2636534"/>
                      <a:pt x="619926" y="2669890"/>
                      <a:pt x="546357" y="2693270"/>
                    </a:cubicBezTo>
                    <a:cubicBezTo>
                      <a:pt x="514560" y="2703245"/>
                      <a:pt x="481827" y="2711974"/>
                      <a:pt x="448783" y="2717274"/>
                    </a:cubicBezTo>
                    <a:cubicBezTo>
                      <a:pt x="359627" y="2731613"/>
                      <a:pt x="271717" y="2726937"/>
                      <a:pt x="185990" y="2696699"/>
                    </a:cubicBezTo>
                    <a:cubicBezTo>
                      <a:pt x="145776" y="2682359"/>
                      <a:pt x="109303" y="2661785"/>
                      <a:pt x="76259" y="2635287"/>
                    </a:cubicBezTo>
                    <a:cubicBezTo>
                      <a:pt x="31681" y="2599126"/>
                      <a:pt x="6742" y="2552053"/>
                      <a:pt x="819" y="2495006"/>
                    </a:cubicBezTo>
                    <a:cubicBezTo>
                      <a:pt x="-2610" y="2460403"/>
                      <a:pt x="5183" y="2427359"/>
                      <a:pt x="15782" y="2394939"/>
                    </a:cubicBezTo>
                    <a:cubicBezTo>
                      <a:pt x="27316" y="2359089"/>
                      <a:pt x="46020" y="2326980"/>
                      <a:pt x="66595" y="2295495"/>
                    </a:cubicBezTo>
                    <a:cubicBezTo>
                      <a:pt x="70024" y="2290507"/>
                      <a:pt x="74388" y="2286454"/>
                      <a:pt x="79376" y="2283025"/>
                    </a:cubicBezTo>
                    <a:cubicBezTo>
                      <a:pt x="91534" y="2274608"/>
                      <a:pt x="105250" y="2278661"/>
                      <a:pt x="109926" y="2293001"/>
                    </a:cubicBezTo>
                    <a:cubicBezTo>
                      <a:pt x="112732" y="2301729"/>
                      <a:pt x="114602" y="2311082"/>
                      <a:pt x="117408" y="2319810"/>
                    </a:cubicBezTo>
                    <a:cubicBezTo>
                      <a:pt x="130501" y="2362206"/>
                      <a:pt x="151699" y="2398991"/>
                      <a:pt x="189107" y="2424242"/>
                    </a:cubicBezTo>
                    <a:cubicBezTo>
                      <a:pt x="215917" y="2442322"/>
                      <a:pt x="245843" y="2450739"/>
                      <a:pt x="278575" y="2450116"/>
                    </a:cubicBezTo>
                    <a:cubicBezTo>
                      <a:pt x="329388" y="2449181"/>
                      <a:pt x="376772" y="2434529"/>
                      <a:pt x="421662" y="2412084"/>
                    </a:cubicBezTo>
                    <a:cubicBezTo>
                      <a:pt x="466241" y="2389639"/>
                      <a:pt x="494920" y="2352542"/>
                      <a:pt x="513624" y="2307029"/>
                    </a:cubicBezTo>
                    <a:cubicBezTo>
                      <a:pt x="529523" y="2268062"/>
                      <a:pt x="537316" y="2227536"/>
                      <a:pt x="542616" y="2186075"/>
                    </a:cubicBezTo>
                    <a:cubicBezTo>
                      <a:pt x="551968" y="2111570"/>
                      <a:pt x="545110" y="2037689"/>
                      <a:pt x="533887" y="1963807"/>
                    </a:cubicBezTo>
                    <a:cubicBezTo>
                      <a:pt x="525782" y="1912371"/>
                      <a:pt x="517365" y="1860935"/>
                      <a:pt x="505207" y="1810122"/>
                    </a:cubicBezTo>
                    <a:cubicBezTo>
                      <a:pt x="493673" y="1762114"/>
                      <a:pt x="480892" y="1714730"/>
                      <a:pt x="466241" y="1667658"/>
                    </a:cubicBezTo>
                    <a:cubicBezTo>
                      <a:pt x="464682" y="1662982"/>
                      <a:pt x="463747" y="1658306"/>
                      <a:pt x="462811" y="1653630"/>
                    </a:cubicBezTo>
                    <a:cubicBezTo>
                      <a:pt x="461253" y="1644901"/>
                      <a:pt x="464682" y="1637108"/>
                      <a:pt x="472164" y="1632744"/>
                    </a:cubicBezTo>
                    <a:cubicBezTo>
                      <a:pt x="479645" y="1628380"/>
                      <a:pt x="488062" y="1629003"/>
                      <a:pt x="494920" y="1634303"/>
                    </a:cubicBezTo>
                    <a:cubicBezTo>
                      <a:pt x="498349" y="1637108"/>
                      <a:pt x="501155" y="1640225"/>
                      <a:pt x="503337" y="1643966"/>
                    </a:cubicBezTo>
                    <a:cubicBezTo>
                      <a:pt x="521418" y="1671399"/>
                      <a:pt x="543863" y="1695403"/>
                      <a:pt x="567866" y="1717848"/>
                    </a:cubicBezTo>
                    <a:cubicBezTo>
                      <a:pt x="569113" y="1719095"/>
                      <a:pt x="570049" y="1720653"/>
                      <a:pt x="572542" y="1720342"/>
                    </a:cubicBezTo>
                    <a:cubicBezTo>
                      <a:pt x="570984" y="1708184"/>
                      <a:pt x="569425" y="1696338"/>
                      <a:pt x="567866" y="1684492"/>
                    </a:cubicBezTo>
                    <a:cubicBezTo>
                      <a:pt x="555709" y="1595024"/>
                      <a:pt x="541681" y="1505867"/>
                      <a:pt x="531082" y="1416399"/>
                    </a:cubicBezTo>
                    <a:cubicBezTo>
                      <a:pt x="525470" y="1368392"/>
                      <a:pt x="520483" y="1320384"/>
                      <a:pt x="513624" y="1272377"/>
                    </a:cubicBezTo>
                    <a:cubicBezTo>
                      <a:pt x="502090" y="1192261"/>
                      <a:pt x="495232" y="1111833"/>
                      <a:pt x="487439" y="1031093"/>
                    </a:cubicBezTo>
                    <a:cubicBezTo>
                      <a:pt x="484009" y="993685"/>
                      <a:pt x="479022" y="956277"/>
                      <a:pt x="475904" y="918868"/>
                    </a:cubicBezTo>
                    <a:cubicBezTo>
                      <a:pt x="472475" y="881772"/>
                      <a:pt x="466552" y="844987"/>
                      <a:pt x="464370" y="807579"/>
                    </a:cubicBezTo>
                    <a:cubicBezTo>
                      <a:pt x="462500" y="774846"/>
                      <a:pt x="459382" y="742426"/>
                      <a:pt x="457824" y="709693"/>
                    </a:cubicBezTo>
                    <a:cubicBezTo>
                      <a:pt x="455642" y="663556"/>
                      <a:pt x="450030" y="617731"/>
                      <a:pt x="447848" y="571594"/>
                    </a:cubicBezTo>
                    <a:cubicBezTo>
                      <a:pt x="445043" y="517664"/>
                      <a:pt x="440678" y="463734"/>
                      <a:pt x="441302" y="409492"/>
                    </a:cubicBezTo>
                    <a:cubicBezTo>
                      <a:pt x="441925" y="344962"/>
                      <a:pt x="440366" y="280121"/>
                      <a:pt x="441302" y="215592"/>
                    </a:cubicBezTo>
                    <a:cubicBezTo>
                      <a:pt x="442237" y="158856"/>
                      <a:pt x="446289" y="102120"/>
                      <a:pt x="457824" y="46631"/>
                    </a:cubicBezTo>
                    <a:cubicBezTo>
                      <a:pt x="459694" y="37279"/>
                      <a:pt x="461876" y="27927"/>
                      <a:pt x="464058" y="18575"/>
                    </a:cubicBezTo>
                    <a:cubicBezTo>
                      <a:pt x="467799" y="2988"/>
                      <a:pt x="476528" y="-2624"/>
                      <a:pt x="492115" y="1117"/>
                    </a:cubicBezTo>
                    <a:cubicBezTo>
                      <a:pt x="519236" y="7352"/>
                      <a:pt x="546045" y="14522"/>
                      <a:pt x="573166" y="20445"/>
                    </a:cubicBezTo>
                    <a:cubicBezTo>
                      <a:pt x="626161" y="31979"/>
                      <a:pt x="679468" y="39149"/>
                      <a:pt x="733710" y="42578"/>
                    </a:cubicBezTo>
                    <a:cubicBezTo>
                      <a:pt x="768624" y="44760"/>
                      <a:pt x="802604" y="41643"/>
                      <a:pt x="836271" y="35097"/>
                    </a:cubicBezTo>
                    <a:cubicBezTo>
                      <a:pt x="858093" y="30732"/>
                      <a:pt x="878355" y="22004"/>
                      <a:pt x="895501" y="7352"/>
                    </a:cubicBezTo>
                    <a:cubicBezTo>
                      <a:pt x="899553" y="3923"/>
                      <a:pt x="904230" y="1741"/>
                      <a:pt x="909529" y="806"/>
                    </a:cubicBezTo>
                    <a:cubicBezTo>
                      <a:pt x="923245" y="-1065"/>
                      <a:pt x="933844" y="8911"/>
                      <a:pt x="934468" y="23874"/>
                    </a:cubicBezTo>
                    <a:cubicBezTo>
                      <a:pt x="936027" y="78428"/>
                      <a:pt x="935403" y="132982"/>
                      <a:pt x="934780" y="187535"/>
                    </a:cubicBezTo>
                    <a:cubicBezTo>
                      <a:pt x="934468" y="224944"/>
                      <a:pt x="934468" y="262352"/>
                      <a:pt x="934156" y="299449"/>
                    </a:cubicBezTo>
                    <a:cubicBezTo>
                      <a:pt x="933844" y="354003"/>
                      <a:pt x="935403" y="408556"/>
                      <a:pt x="935091" y="463110"/>
                    </a:cubicBezTo>
                    <a:cubicBezTo>
                      <a:pt x="935091" y="551331"/>
                      <a:pt x="934468" y="639241"/>
                      <a:pt x="934156" y="727462"/>
                    </a:cubicBezTo>
                    <a:cubicBezTo>
                      <a:pt x="934156" y="780457"/>
                      <a:pt x="936027" y="833141"/>
                      <a:pt x="935403" y="886136"/>
                    </a:cubicBezTo>
                    <a:cubicBezTo>
                      <a:pt x="933844" y="986515"/>
                      <a:pt x="936962" y="1086894"/>
                      <a:pt x="933533" y="1186961"/>
                    </a:cubicBezTo>
                    <a:cubicBezTo>
                      <a:pt x="929792" y="1304174"/>
                      <a:pt x="930104" y="1421387"/>
                      <a:pt x="928233" y="1538911"/>
                    </a:cubicBezTo>
                    <a:cubicBezTo>
                      <a:pt x="927610" y="1581619"/>
                      <a:pt x="921998" y="1624327"/>
                      <a:pt x="922934" y="1667347"/>
                    </a:cubicBezTo>
                    <a:cubicBezTo>
                      <a:pt x="923869" y="1704443"/>
                      <a:pt x="918569" y="1740916"/>
                      <a:pt x="918569" y="1777701"/>
                    </a:cubicBezTo>
                    <a:cubicBezTo>
                      <a:pt x="918569" y="1789547"/>
                      <a:pt x="918258" y="1789547"/>
                      <a:pt x="929168" y="1784559"/>
                    </a:cubicBezTo>
                    <a:cubicBezTo>
                      <a:pt x="941638" y="1778636"/>
                      <a:pt x="954107" y="1772713"/>
                      <a:pt x="967200" y="1767414"/>
                    </a:cubicBezTo>
                    <a:cubicBezTo>
                      <a:pt x="976552" y="1763673"/>
                      <a:pt x="984969" y="1766167"/>
                      <a:pt x="990580" y="1773025"/>
                    </a:cubicBezTo>
                    <a:cubicBezTo>
                      <a:pt x="996503" y="1780507"/>
                      <a:pt x="996815" y="1789235"/>
                      <a:pt x="991516" y="1797652"/>
                    </a:cubicBezTo>
                    <a:cubicBezTo>
                      <a:pt x="989957" y="1800146"/>
                      <a:pt x="988086" y="1802952"/>
                      <a:pt x="985904" y="1805134"/>
                    </a:cubicBezTo>
                    <a:cubicBezTo>
                      <a:pt x="955354" y="1841295"/>
                      <a:pt x="941638" y="1884627"/>
                      <a:pt x="932286" y="1929828"/>
                    </a:cubicBezTo>
                    <a:cubicBezTo>
                      <a:pt x="917322" y="2002774"/>
                      <a:pt x="922310" y="2075409"/>
                      <a:pt x="935091" y="2148044"/>
                    </a:cubicBezTo>
                    <a:cubicBezTo>
                      <a:pt x="940079" y="2175476"/>
                      <a:pt x="948808" y="2201662"/>
                      <a:pt x="959095" y="2227536"/>
                    </a:cubicBezTo>
                    <a:cubicBezTo>
                      <a:pt x="964706" y="2241253"/>
                      <a:pt x="971253" y="2254346"/>
                      <a:pt x="980917" y="2265256"/>
                    </a:cubicBezTo>
                    <a:cubicBezTo>
                      <a:pt x="1005544" y="2292689"/>
                      <a:pt x="1018013" y="2325733"/>
                      <a:pt x="1026742" y="2360648"/>
                    </a:cubicBezTo>
                    <a:cubicBezTo>
                      <a:pt x="1037653" y="2404291"/>
                      <a:pt x="1041082" y="2448869"/>
                      <a:pt x="1041082" y="2493759"/>
                    </a:cubicBezTo>
                    <a:cubicBezTo>
                      <a:pt x="1041082" y="2531479"/>
                      <a:pt x="1041393" y="2569511"/>
                      <a:pt x="1039211" y="2607231"/>
                    </a:cubicBezTo>
                    <a:cubicBezTo>
                      <a:pt x="1038899" y="2611907"/>
                      <a:pt x="1038588" y="2616271"/>
                      <a:pt x="1037964" y="2620635"/>
                    </a:cubicBezTo>
                    <a:cubicBezTo>
                      <a:pt x="1035470" y="2634040"/>
                      <a:pt x="1023624" y="2644016"/>
                      <a:pt x="1010220" y="2642457"/>
                    </a:cubicBezTo>
                    <a:cubicBezTo>
                      <a:pt x="981228" y="2639028"/>
                      <a:pt x="952237" y="2640898"/>
                      <a:pt x="923557" y="2639340"/>
                    </a:cubicBezTo>
                    <a:cubicBezTo>
                      <a:pt x="872432" y="2636534"/>
                      <a:pt x="821308" y="2633417"/>
                      <a:pt x="770183" y="2633417"/>
                    </a:cubicBezTo>
                    <a:cubicBezTo>
                      <a:pt x="753349" y="2633417"/>
                      <a:pt x="743997" y="2621571"/>
                      <a:pt x="745868" y="2605049"/>
                    </a:cubicBezTo>
                    <a:cubicBezTo>
                      <a:pt x="746803" y="2597255"/>
                      <a:pt x="748050" y="2589774"/>
                      <a:pt x="749609" y="2580733"/>
                    </a:cubicBezTo>
                    <a:close/>
                  </a:path>
                </a:pathLst>
              </a:custGeom>
              <a:solidFill>
                <a:schemeClr val="tx1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37222608-2497-431A-BE4A-4A7C7A056026}"/>
                  </a:ext>
                </a:extLst>
              </p:cNvPr>
              <p:cNvSpPr/>
              <p:nvPr/>
            </p:nvSpPr>
            <p:spPr>
              <a:xfrm>
                <a:off x="7845193" y="2095294"/>
                <a:ext cx="102873" cy="187042"/>
              </a:xfrm>
              <a:custGeom>
                <a:avLst/>
                <a:gdLst>
                  <a:gd name="connsiteX0" fmla="*/ 5928 w 102872"/>
                  <a:gd name="connsiteY0" fmla="*/ 120925 h 187041"/>
                  <a:gd name="connsiteX1" fmla="*/ 628 w 102872"/>
                  <a:gd name="connsiteY1" fmla="*/ 11506 h 187041"/>
                  <a:gd name="connsiteX2" fmla="*/ 11227 w 102872"/>
                  <a:gd name="connsiteY2" fmla="*/ 1219 h 187041"/>
                  <a:gd name="connsiteX3" fmla="*/ 82615 w 102872"/>
                  <a:gd name="connsiteY3" fmla="*/ 12441 h 187041"/>
                  <a:gd name="connsiteX4" fmla="*/ 89473 w 102872"/>
                  <a:gd name="connsiteY4" fmla="*/ 17741 h 187041"/>
                  <a:gd name="connsiteX5" fmla="*/ 93526 w 102872"/>
                  <a:gd name="connsiteY5" fmla="*/ 167997 h 187041"/>
                  <a:gd name="connsiteX6" fmla="*/ 74510 w 102872"/>
                  <a:gd name="connsiteY6" fmla="*/ 185143 h 187041"/>
                  <a:gd name="connsiteX7" fmla="*/ 10604 w 102872"/>
                  <a:gd name="connsiteY7" fmla="*/ 182649 h 187041"/>
                  <a:gd name="connsiteX8" fmla="*/ 5928 w 102872"/>
                  <a:gd name="connsiteY8" fmla="*/ 176414 h 187041"/>
                  <a:gd name="connsiteX9" fmla="*/ 5928 w 102872"/>
                  <a:gd name="connsiteY9" fmla="*/ 120925 h 1870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2872" h="187041">
                    <a:moveTo>
                      <a:pt x="5928" y="120925"/>
                    </a:moveTo>
                    <a:cubicBezTo>
                      <a:pt x="7486" y="84140"/>
                      <a:pt x="3746" y="47667"/>
                      <a:pt x="628" y="11506"/>
                    </a:cubicBezTo>
                    <a:cubicBezTo>
                      <a:pt x="-619" y="-2834"/>
                      <a:pt x="-1242" y="-340"/>
                      <a:pt x="11227" y="1219"/>
                    </a:cubicBezTo>
                    <a:cubicBezTo>
                      <a:pt x="35231" y="4336"/>
                      <a:pt x="58923" y="8700"/>
                      <a:pt x="82615" y="12441"/>
                    </a:cubicBezTo>
                    <a:cubicBezTo>
                      <a:pt x="86044" y="13065"/>
                      <a:pt x="88538" y="14312"/>
                      <a:pt x="89473" y="17741"/>
                    </a:cubicBezTo>
                    <a:cubicBezTo>
                      <a:pt x="103189" y="67618"/>
                      <a:pt x="110359" y="117496"/>
                      <a:pt x="93526" y="167997"/>
                    </a:cubicBezTo>
                    <a:cubicBezTo>
                      <a:pt x="90408" y="177661"/>
                      <a:pt x="84485" y="182961"/>
                      <a:pt x="74510" y="185143"/>
                    </a:cubicBezTo>
                    <a:cubicBezTo>
                      <a:pt x="53000" y="189507"/>
                      <a:pt x="31802" y="187949"/>
                      <a:pt x="10604" y="182649"/>
                    </a:cubicBezTo>
                    <a:cubicBezTo>
                      <a:pt x="6863" y="181714"/>
                      <a:pt x="5928" y="180155"/>
                      <a:pt x="5928" y="176414"/>
                    </a:cubicBezTo>
                    <a:cubicBezTo>
                      <a:pt x="5928" y="157710"/>
                      <a:pt x="5928" y="139318"/>
                      <a:pt x="5928" y="120925"/>
                    </a:cubicBezTo>
                    <a:close/>
                  </a:path>
                </a:pathLst>
              </a:custGeom>
              <a:solidFill>
                <a:srgbClr val="FEFEFE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B9BF1FB9-73F0-4D75-BBC1-C350C130E701}"/>
                  </a:ext>
                </a:extLst>
              </p:cNvPr>
              <p:cNvSpPr/>
              <p:nvPr/>
            </p:nvSpPr>
            <p:spPr>
              <a:xfrm>
                <a:off x="7853926" y="2134856"/>
                <a:ext cx="59230" cy="96638"/>
              </a:xfrm>
              <a:custGeom>
                <a:avLst/>
                <a:gdLst>
                  <a:gd name="connsiteX0" fmla="*/ 0 w 59229"/>
                  <a:gd name="connsiteY0" fmla="*/ 45825 h 96638"/>
                  <a:gd name="connsiteX1" fmla="*/ 0 w 59229"/>
                  <a:gd name="connsiteY1" fmla="*/ 13716 h 96638"/>
                  <a:gd name="connsiteX2" fmla="*/ 13716 w 59229"/>
                  <a:gd name="connsiteY2" fmla="*/ 0 h 96638"/>
                  <a:gd name="connsiteX3" fmla="*/ 46760 w 59229"/>
                  <a:gd name="connsiteY3" fmla="*/ 6235 h 96638"/>
                  <a:gd name="connsiteX4" fmla="*/ 57048 w 59229"/>
                  <a:gd name="connsiteY4" fmla="*/ 19016 h 96638"/>
                  <a:gd name="connsiteX5" fmla="*/ 57359 w 59229"/>
                  <a:gd name="connsiteY5" fmla="*/ 78246 h 96638"/>
                  <a:gd name="connsiteX6" fmla="*/ 27121 w 59229"/>
                  <a:gd name="connsiteY6" fmla="*/ 97262 h 96638"/>
                  <a:gd name="connsiteX7" fmla="*/ 25874 w 59229"/>
                  <a:gd name="connsiteY7" fmla="*/ 96950 h 96638"/>
                  <a:gd name="connsiteX8" fmla="*/ 1559 w 59229"/>
                  <a:gd name="connsiteY8" fmla="*/ 67335 h 96638"/>
                  <a:gd name="connsiteX9" fmla="*/ 1559 w 59229"/>
                  <a:gd name="connsiteY9" fmla="*/ 45825 h 96638"/>
                  <a:gd name="connsiteX10" fmla="*/ 0 w 59229"/>
                  <a:gd name="connsiteY10" fmla="*/ 45825 h 96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9229" h="96638">
                    <a:moveTo>
                      <a:pt x="0" y="45825"/>
                    </a:moveTo>
                    <a:cubicBezTo>
                      <a:pt x="0" y="35226"/>
                      <a:pt x="0" y="24315"/>
                      <a:pt x="0" y="13716"/>
                    </a:cubicBezTo>
                    <a:cubicBezTo>
                      <a:pt x="0" y="3117"/>
                      <a:pt x="3117" y="0"/>
                      <a:pt x="13716" y="0"/>
                    </a:cubicBezTo>
                    <a:cubicBezTo>
                      <a:pt x="24939" y="0"/>
                      <a:pt x="35850" y="3117"/>
                      <a:pt x="46760" y="6235"/>
                    </a:cubicBezTo>
                    <a:cubicBezTo>
                      <a:pt x="52683" y="8105"/>
                      <a:pt x="55489" y="13093"/>
                      <a:pt x="57048" y="19016"/>
                    </a:cubicBezTo>
                    <a:cubicBezTo>
                      <a:pt x="62035" y="38655"/>
                      <a:pt x="62659" y="58295"/>
                      <a:pt x="57359" y="78246"/>
                    </a:cubicBezTo>
                    <a:cubicBezTo>
                      <a:pt x="53930" y="90092"/>
                      <a:pt x="40526" y="99444"/>
                      <a:pt x="27121" y="97262"/>
                    </a:cubicBezTo>
                    <a:cubicBezTo>
                      <a:pt x="26498" y="97262"/>
                      <a:pt x="26186" y="96950"/>
                      <a:pt x="25874" y="96950"/>
                    </a:cubicBezTo>
                    <a:cubicBezTo>
                      <a:pt x="1870" y="92274"/>
                      <a:pt x="1247" y="91650"/>
                      <a:pt x="1559" y="67335"/>
                    </a:cubicBezTo>
                    <a:cubicBezTo>
                      <a:pt x="1559" y="60165"/>
                      <a:pt x="1559" y="52995"/>
                      <a:pt x="1559" y="45825"/>
                    </a:cubicBezTo>
                    <a:cubicBezTo>
                      <a:pt x="935" y="45825"/>
                      <a:pt x="623" y="45825"/>
                      <a:pt x="0" y="45825"/>
                    </a:cubicBezTo>
                    <a:close/>
                  </a:path>
                </a:pathLst>
              </a:custGeom>
              <a:solidFill>
                <a:srgbClr val="000000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204AFA44-0AF0-440D-BDD9-C9521CEA6F31}"/>
                  </a:ext>
                </a:extLst>
              </p:cNvPr>
              <p:cNvSpPr/>
              <p:nvPr/>
            </p:nvSpPr>
            <p:spPr>
              <a:xfrm>
                <a:off x="7750430" y="310889"/>
                <a:ext cx="439548" cy="218215"/>
              </a:xfrm>
              <a:custGeom>
                <a:avLst/>
                <a:gdLst>
                  <a:gd name="connsiteX0" fmla="*/ 0 w 439547"/>
                  <a:gd name="connsiteY0" fmla="*/ 41149 h 218215"/>
                  <a:gd name="connsiteX1" fmla="*/ 436119 w 439547"/>
                  <a:gd name="connsiteY1" fmla="*/ 0 h 218215"/>
                  <a:gd name="connsiteX2" fmla="*/ 440795 w 439547"/>
                  <a:gd name="connsiteY2" fmla="*/ 219462 h 218215"/>
                  <a:gd name="connsiteX3" fmla="*/ 623 w 439547"/>
                  <a:gd name="connsiteY3" fmla="*/ 194523 h 218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9547" h="218215">
                    <a:moveTo>
                      <a:pt x="0" y="41149"/>
                    </a:moveTo>
                    <a:lnTo>
                      <a:pt x="436119" y="0"/>
                    </a:lnTo>
                    <a:lnTo>
                      <a:pt x="440795" y="219462"/>
                    </a:lnTo>
                    <a:lnTo>
                      <a:pt x="623" y="194523"/>
                    </a:lnTo>
                    <a:close/>
                  </a:path>
                </a:pathLst>
              </a:custGeom>
              <a:solidFill>
                <a:schemeClr val="accent1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E505A66-0EA2-437D-A687-29F4E7567F3D}"/>
                  </a:ext>
                </a:extLst>
              </p:cNvPr>
              <p:cNvSpPr/>
              <p:nvPr/>
            </p:nvSpPr>
            <p:spPr>
              <a:xfrm>
                <a:off x="7755729" y="644446"/>
                <a:ext cx="433313" cy="196394"/>
              </a:xfrm>
              <a:custGeom>
                <a:avLst/>
                <a:gdLst>
                  <a:gd name="connsiteX0" fmla="*/ 0 w 433312"/>
                  <a:gd name="connsiteY0" fmla="*/ 34914 h 196393"/>
                  <a:gd name="connsiteX1" fmla="*/ 435183 w 433312"/>
                  <a:gd name="connsiteY1" fmla="*/ 0 h 196393"/>
                  <a:gd name="connsiteX2" fmla="*/ 435495 w 433312"/>
                  <a:gd name="connsiteY2" fmla="*/ 197329 h 196393"/>
                  <a:gd name="connsiteX3" fmla="*/ 11846 w 433312"/>
                  <a:gd name="connsiteY3" fmla="*/ 184548 h 1963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33312" h="196393">
                    <a:moveTo>
                      <a:pt x="0" y="34914"/>
                    </a:moveTo>
                    <a:lnTo>
                      <a:pt x="435183" y="0"/>
                    </a:lnTo>
                    <a:lnTo>
                      <a:pt x="435495" y="197329"/>
                    </a:lnTo>
                    <a:lnTo>
                      <a:pt x="11846" y="184548"/>
                    </a:lnTo>
                    <a:close/>
                  </a:path>
                </a:pathLst>
              </a:custGeom>
              <a:solidFill>
                <a:srgbClr val="FFFF00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F64215E-D0D9-4029-B439-E329FB38B5E2}"/>
                  </a:ext>
                </a:extLst>
              </p:cNvPr>
              <p:cNvSpPr/>
              <p:nvPr/>
            </p:nvSpPr>
            <p:spPr>
              <a:xfrm>
                <a:off x="7783474" y="979563"/>
                <a:ext cx="405257" cy="218215"/>
              </a:xfrm>
              <a:custGeom>
                <a:avLst/>
                <a:gdLst>
                  <a:gd name="connsiteX0" fmla="*/ 0 w 405256"/>
                  <a:gd name="connsiteY0" fmla="*/ 312 h 218215"/>
                  <a:gd name="connsiteX1" fmla="*/ 407751 w 405256"/>
                  <a:gd name="connsiteY1" fmla="*/ 0 h 218215"/>
                  <a:gd name="connsiteX2" fmla="*/ 407751 w 405256"/>
                  <a:gd name="connsiteY2" fmla="*/ 158050 h 218215"/>
                  <a:gd name="connsiteX3" fmla="*/ 16834 w 405256"/>
                  <a:gd name="connsiteY3" fmla="*/ 219462 h 2182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05256" h="218215">
                    <a:moveTo>
                      <a:pt x="0" y="312"/>
                    </a:moveTo>
                    <a:lnTo>
                      <a:pt x="407751" y="0"/>
                    </a:lnTo>
                    <a:lnTo>
                      <a:pt x="407751" y="158050"/>
                    </a:lnTo>
                    <a:lnTo>
                      <a:pt x="16834" y="219462"/>
                    </a:lnTo>
                    <a:close/>
                  </a:path>
                </a:pathLst>
              </a:custGeom>
              <a:solidFill>
                <a:schemeClr val="accent3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94C4587E-06C2-4DFD-B2C8-C31F81BD6C16}"/>
                  </a:ext>
                </a:extLst>
              </p:cNvPr>
              <p:cNvSpPr/>
              <p:nvPr/>
            </p:nvSpPr>
            <p:spPr>
              <a:xfrm>
                <a:off x="7816829" y="1315926"/>
                <a:ext cx="370966" cy="240037"/>
              </a:xfrm>
              <a:custGeom>
                <a:avLst/>
                <a:gdLst>
                  <a:gd name="connsiteX0" fmla="*/ 0 w 370965"/>
                  <a:gd name="connsiteY0" fmla="*/ 50501 h 240036"/>
                  <a:gd name="connsiteX1" fmla="*/ 372836 w 370965"/>
                  <a:gd name="connsiteY1" fmla="*/ 0 h 240036"/>
                  <a:gd name="connsiteX2" fmla="*/ 369095 w 370965"/>
                  <a:gd name="connsiteY2" fmla="*/ 183613 h 240036"/>
                  <a:gd name="connsiteX3" fmla="*/ 28680 w 370965"/>
                  <a:gd name="connsiteY3" fmla="*/ 240660 h 240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0965" h="240036">
                    <a:moveTo>
                      <a:pt x="0" y="50501"/>
                    </a:moveTo>
                    <a:lnTo>
                      <a:pt x="372836" y="0"/>
                    </a:lnTo>
                    <a:lnTo>
                      <a:pt x="369095" y="183613"/>
                    </a:lnTo>
                    <a:lnTo>
                      <a:pt x="28680" y="240660"/>
                    </a:lnTo>
                    <a:close/>
                  </a:path>
                </a:pathLst>
              </a:custGeom>
              <a:solidFill>
                <a:schemeClr val="accent4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E6C44AC3-31C2-4802-82BC-C852DBBABD6C}"/>
                  </a:ext>
                </a:extLst>
              </p:cNvPr>
              <p:cNvSpPr/>
              <p:nvPr/>
            </p:nvSpPr>
            <p:spPr>
              <a:xfrm>
                <a:off x="7858914" y="1670682"/>
                <a:ext cx="317971" cy="115342"/>
              </a:xfrm>
              <a:custGeom>
                <a:avLst/>
                <a:gdLst>
                  <a:gd name="connsiteX0" fmla="*/ 0 w 317970"/>
                  <a:gd name="connsiteY0" fmla="*/ 0 h 115342"/>
                  <a:gd name="connsiteX1" fmla="*/ 316412 w 317970"/>
                  <a:gd name="connsiteY1" fmla="*/ 24627 h 115342"/>
                  <a:gd name="connsiteX2" fmla="*/ 319529 w 317970"/>
                  <a:gd name="connsiteY2" fmla="*/ 117836 h 115342"/>
                  <a:gd name="connsiteX3" fmla="*/ 10911 w 317970"/>
                  <a:gd name="connsiteY3" fmla="*/ 104743 h 115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17970" h="115342">
                    <a:moveTo>
                      <a:pt x="0" y="0"/>
                    </a:moveTo>
                    <a:lnTo>
                      <a:pt x="316412" y="24627"/>
                    </a:lnTo>
                    <a:lnTo>
                      <a:pt x="319529" y="117836"/>
                    </a:lnTo>
                    <a:lnTo>
                      <a:pt x="10911" y="104743"/>
                    </a:lnTo>
                    <a:close/>
                  </a:path>
                </a:pathLst>
              </a:custGeom>
              <a:solidFill>
                <a:schemeClr val="accent5"/>
              </a:solidFill>
              <a:ln w="310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96" name="Graphic 204">
            <a:extLst>
              <a:ext uri="{FF2B5EF4-FFF2-40B4-BE49-F238E27FC236}">
                <a16:creationId xmlns:a16="http://schemas.microsoft.com/office/drawing/2014/main" id="{C75961AD-41FF-4A79-A520-0D15B1A9BC68}"/>
              </a:ext>
            </a:extLst>
          </p:cNvPr>
          <p:cNvGrpSpPr/>
          <p:nvPr/>
        </p:nvGrpSpPr>
        <p:grpSpPr>
          <a:xfrm>
            <a:off x="1959058" y="4390004"/>
            <a:ext cx="2506002" cy="2209490"/>
            <a:chOff x="2207488" y="570"/>
            <a:chExt cx="7770529" cy="6851113"/>
          </a:xfrm>
        </p:grpSpPr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2C5C9BD-649D-4138-A738-BAFECFD042B4}"/>
                </a:ext>
              </a:extLst>
            </p:cNvPr>
            <p:cNvSpPr/>
            <p:nvPr/>
          </p:nvSpPr>
          <p:spPr>
            <a:xfrm>
              <a:off x="4963643" y="5901"/>
              <a:ext cx="4071280" cy="2435748"/>
            </a:xfrm>
            <a:custGeom>
              <a:avLst/>
              <a:gdLst>
                <a:gd name="connsiteX0" fmla="*/ 3332252 w 4071279"/>
                <a:gd name="connsiteY0" fmla="*/ 340860 h 2435748"/>
                <a:gd name="connsiteX1" fmla="*/ 3143428 w 4071279"/>
                <a:gd name="connsiteY1" fmla="*/ 87458 h 2435748"/>
                <a:gd name="connsiteX2" fmla="*/ 2921614 w 4071279"/>
                <a:gd name="connsiteY2" fmla="*/ 29197 h 2435748"/>
                <a:gd name="connsiteX3" fmla="*/ 2242833 w 4071279"/>
                <a:gd name="connsiteY3" fmla="*/ 165374 h 2435748"/>
                <a:gd name="connsiteX4" fmla="*/ 1910814 w 4071279"/>
                <a:gd name="connsiteY4" fmla="*/ 248905 h 2435748"/>
                <a:gd name="connsiteX5" fmla="*/ 1181493 w 4071279"/>
                <a:gd name="connsiteY5" fmla="*/ 472124 h 2435748"/>
                <a:gd name="connsiteX6" fmla="*/ 789106 w 4071279"/>
                <a:gd name="connsiteY6" fmla="*/ 513538 h 2435748"/>
                <a:gd name="connsiteX7" fmla="*/ 679602 w 4071279"/>
                <a:gd name="connsiteY7" fmla="*/ 518452 h 2435748"/>
                <a:gd name="connsiteX8" fmla="*/ 588349 w 4071279"/>
                <a:gd name="connsiteY8" fmla="*/ 612513 h 2435748"/>
                <a:gd name="connsiteX9" fmla="*/ 550444 w 4071279"/>
                <a:gd name="connsiteY9" fmla="*/ 815375 h 2435748"/>
                <a:gd name="connsiteX10" fmla="*/ 240185 w 4071279"/>
                <a:gd name="connsiteY10" fmla="*/ 1702633 h 2435748"/>
                <a:gd name="connsiteX11" fmla="*/ 120 w 4071279"/>
                <a:gd name="connsiteY11" fmla="*/ 2121694 h 2435748"/>
                <a:gd name="connsiteX12" fmla="*/ 2555901 w 4071279"/>
                <a:gd name="connsiteY12" fmla="*/ 2416511 h 2435748"/>
                <a:gd name="connsiteX13" fmla="*/ 2556603 w 4071279"/>
                <a:gd name="connsiteY13" fmla="*/ 2415809 h 2435748"/>
                <a:gd name="connsiteX14" fmla="*/ 2596613 w 4071279"/>
                <a:gd name="connsiteY14" fmla="*/ 1851445 h 2435748"/>
                <a:gd name="connsiteX15" fmla="*/ 2680847 w 4071279"/>
                <a:gd name="connsiteY15" fmla="*/ 1838810 h 2435748"/>
                <a:gd name="connsiteX16" fmla="*/ 2681549 w 4071279"/>
                <a:gd name="connsiteY16" fmla="*/ 1838810 h 2435748"/>
                <a:gd name="connsiteX17" fmla="*/ 2719454 w 4071279"/>
                <a:gd name="connsiteY17" fmla="*/ 1758788 h 2435748"/>
                <a:gd name="connsiteX18" fmla="*/ 2719454 w 4071279"/>
                <a:gd name="connsiteY18" fmla="*/ 1758788 h 2435748"/>
                <a:gd name="connsiteX19" fmla="*/ 2720156 w 4071279"/>
                <a:gd name="connsiteY19" fmla="*/ 1758788 h 2435748"/>
                <a:gd name="connsiteX20" fmla="*/ 2542564 w 4071279"/>
                <a:gd name="connsiteY20" fmla="*/ 1372017 h 2435748"/>
                <a:gd name="connsiteX21" fmla="*/ 2587488 w 4071279"/>
                <a:gd name="connsiteY21" fmla="*/ 1303928 h 2435748"/>
                <a:gd name="connsiteX22" fmla="*/ 2627499 w 4071279"/>
                <a:gd name="connsiteY22" fmla="*/ 1261110 h 2435748"/>
                <a:gd name="connsiteX23" fmla="*/ 2635922 w 4071279"/>
                <a:gd name="connsiteY23" fmla="*/ 1234436 h 2435748"/>
                <a:gd name="connsiteX24" fmla="*/ 2660491 w 4071279"/>
                <a:gd name="connsiteY24" fmla="*/ 1243561 h 2435748"/>
                <a:gd name="connsiteX25" fmla="*/ 2766484 w 4071279"/>
                <a:gd name="connsiteY25" fmla="*/ 1486434 h 2435748"/>
                <a:gd name="connsiteX26" fmla="*/ 2890728 w 4071279"/>
                <a:gd name="connsiteY26" fmla="*/ 1529955 h 2435748"/>
                <a:gd name="connsiteX27" fmla="*/ 3060599 w 4071279"/>
                <a:gd name="connsiteY27" fmla="*/ 1426067 h 2435748"/>
                <a:gd name="connsiteX28" fmla="*/ 3181334 w 4071279"/>
                <a:gd name="connsiteY28" fmla="*/ 1403604 h 2435748"/>
                <a:gd name="connsiteX29" fmla="*/ 3212219 w 4071279"/>
                <a:gd name="connsiteY29" fmla="*/ 1465376 h 2435748"/>
                <a:gd name="connsiteX30" fmla="*/ 3179227 w 4071279"/>
                <a:gd name="connsiteY30" fmla="*/ 1519425 h 2435748"/>
                <a:gd name="connsiteX31" fmla="*/ 3172910 w 4071279"/>
                <a:gd name="connsiteY31" fmla="*/ 1652093 h 2435748"/>
                <a:gd name="connsiteX32" fmla="*/ 3172910 w 4071279"/>
                <a:gd name="connsiteY32" fmla="*/ 1652093 h 2435748"/>
                <a:gd name="connsiteX33" fmla="*/ 3236085 w 4071279"/>
                <a:gd name="connsiteY33" fmla="*/ 1689998 h 2435748"/>
                <a:gd name="connsiteX34" fmla="*/ 3350502 w 4071279"/>
                <a:gd name="connsiteY34" fmla="*/ 1858465 h 2435748"/>
                <a:gd name="connsiteX35" fmla="*/ 3243806 w 4071279"/>
                <a:gd name="connsiteY35" fmla="*/ 2016402 h 2435748"/>
                <a:gd name="connsiteX36" fmla="*/ 2866862 w 4071279"/>
                <a:gd name="connsiteY36" fmla="*/ 2239621 h 2435748"/>
                <a:gd name="connsiteX37" fmla="*/ 2788245 w 4071279"/>
                <a:gd name="connsiteY37" fmla="*/ 2322450 h 2435748"/>
                <a:gd name="connsiteX38" fmla="*/ 2791754 w 4071279"/>
                <a:gd name="connsiteY38" fmla="*/ 2411597 h 2435748"/>
                <a:gd name="connsiteX39" fmla="*/ 2868266 w 4071279"/>
                <a:gd name="connsiteY39" fmla="*/ 2436165 h 2435748"/>
                <a:gd name="connsiteX40" fmla="*/ 3778688 w 4071279"/>
                <a:gd name="connsiteY40" fmla="*/ 2307007 h 2435748"/>
                <a:gd name="connsiteX41" fmla="*/ 3914866 w 4071279"/>
                <a:gd name="connsiteY41" fmla="*/ 2137137 h 2435748"/>
                <a:gd name="connsiteX42" fmla="*/ 3958386 w 4071279"/>
                <a:gd name="connsiteY42" fmla="*/ 1768616 h 2435748"/>
                <a:gd name="connsiteX43" fmla="*/ 4049639 w 4071279"/>
                <a:gd name="connsiteY43" fmla="*/ 1242157 h 2435748"/>
                <a:gd name="connsiteX44" fmla="*/ 4067890 w 4071279"/>
                <a:gd name="connsiteY44" fmla="*/ 1113701 h 2435748"/>
                <a:gd name="connsiteX45" fmla="*/ 3825017 w 4071279"/>
                <a:gd name="connsiteY45" fmla="*/ 869424 h 2435748"/>
                <a:gd name="connsiteX46" fmla="*/ 3186949 w 4071279"/>
                <a:gd name="connsiteY46" fmla="*/ 178009 h 2435748"/>
                <a:gd name="connsiteX47" fmla="*/ 3186949 w 4071279"/>
                <a:gd name="connsiteY47" fmla="*/ 178009 h 2435748"/>
                <a:gd name="connsiteX48" fmla="*/ 3186949 w 4071279"/>
                <a:gd name="connsiteY48" fmla="*/ 178009 h 2435748"/>
                <a:gd name="connsiteX49" fmla="*/ 3186949 w 4071279"/>
                <a:gd name="connsiteY49" fmla="*/ 178009 h 243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071279" h="2435748">
                  <a:moveTo>
                    <a:pt x="3332252" y="340860"/>
                  </a:moveTo>
                  <a:cubicBezTo>
                    <a:pt x="3307684" y="302253"/>
                    <a:pt x="3167295" y="126065"/>
                    <a:pt x="3143428" y="87458"/>
                  </a:cubicBezTo>
                  <a:cubicBezTo>
                    <a:pt x="3112543" y="8840"/>
                    <a:pt x="3051474" y="-31171"/>
                    <a:pt x="2921614" y="29197"/>
                  </a:cubicBezTo>
                  <a:cubicBezTo>
                    <a:pt x="2828957" y="72717"/>
                    <a:pt x="2268805" y="160460"/>
                    <a:pt x="2242833" y="165374"/>
                  </a:cubicBezTo>
                  <a:cubicBezTo>
                    <a:pt x="2124907" y="189240"/>
                    <a:pt x="2027336" y="217318"/>
                    <a:pt x="1910814" y="248905"/>
                  </a:cubicBezTo>
                  <a:cubicBezTo>
                    <a:pt x="1745857" y="293128"/>
                    <a:pt x="1289592" y="453171"/>
                    <a:pt x="1181493" y="472124"/>
                  </a:cubicBezTo>
                  <a:cubicBezTo>
                    <a:pt x="1148501" y="477739"/>
                    <a:pt x="910542" y="514942"/>
                    <a:pt x="789106" y="513538"/>
                  </a:cubicBezTo>
                  <a:cubicBezTo>
                    <a:pt x="752604" y="512837"/>
                    <a:pt x="716103" y="513538"/>
                    <a:pt x="679602" y="518452"/>
                  </a:cubicBezTo>
                  <a:cubicBezTo>
                    <a:pt x="619235" y="526875"/>
                    <a:pt x="592561" y="551444"/>
                    <a:pt x="588349" y="612513"/>
                  </a:cubicBezTo>
                  <a:cubicBezTo>
                    <a:pt x="583436" y="682005"/>
                    <a:pt x="569397" y="748690"/>
                    <a:pt x="550444" y="815375"/>
                  </a:cubicBezTo>
                  <a:cubicBezTo>
                    <a:pt x="511135" y="950850"/>
                    <a:pt x="268263" y="1628227"/>
                    <a:pt x="240185" y="1702633"/>
                  </a:cubicBezTo>
                  <a:cubicBezTo>
                    <a:pt x="233867" y="1718778"/>
                    <a:pt x="22582" y="2090808"/>
                    <a:pt x="120" y="2121694"/>
                  </a:cubicBezTo>
                  <a:cubicBezTo>
                    <a:pt x="-20237" y="2149772"/>
                    <a:pt x="2561516" y="2420723"/>
                    <a:pt x="2555901" y="2416511"/>
                  </a:cubicBezTo>
                  <a:cubicBezTo>
                    <a:pt x="2555901" y="2416511"/>
                    <a:pt x="2556603" y="2415809"/>
                    <a:pt x="2556603" y="2415809"/>
                  </a:cubicBezTo>
                  <a:cubicBezTo>
                    <a:pt x="2480091" y="2339297"/>
                    <a:pt x="2555901" y="1872504"/>
                    <a:pt x="2596613" y="1851445"/>
                  </a:cubicBezTo>
                  <a:cubicBezTo>
                    <a:pt x="2612758" y="1842320"/>
                    <a:pt x="2667510" y="1851445"/>
                    <a:pt x="2680847" y="1838810"/>
                  </a:cubicBezTo>
                  <a:lnTo>
                    <a:pt x="2681549" y="1838810"/>
                  </a:lnTo>
                  <a:cubicBezTo>
                    <a:pt x="2715242" y="1817752"/>
                    <a:pt x="2727175" y="1791780"/>
                    <a:pt x="2719454" y="1758788"/>
                  </a:cubicBezTo>
                  <a:cubicBezTo>
                    <a:pt x="2719454" y="1758788"/>
                    <a:pt x="2719454" y="1758788"/>
                    <a:pt x="2719454" y="1758788"/>
                  </a:cubicBezTo>
                  <a:cubicBezTo>
                    <a:pt x="2719454" y="1758788"/>
                    <a:pt x="2719454" y="1758788"/>
                    <a:pt x="2720156" y="1758788"/>
                  </a:cubicBezTo>
                  <a:cubicBezTo>
                    <a:pt x="2715242" y="1726499"/>
                    <a:pt x="2546775" y="1386056"/>
                    <a:pt x="2542564" y="1372017"/>
                  </a:cubicBezTo>
                  <a:cubicBezTo>
                    <a:pt x="2529227" y="1324987"/>
                    <a:pt x="2538352" y="1310246"/>
                    <a:pt x="2587488" y="1303928"/>
                  </a:cubicBezTo>
                  <a:cubicBezTo>
                    <a:pt x="2613460" y="1300419"/>
                    <a:pt x="2627499" y="1288485"/>
                    <a:pt x="2627499" y="1261110"/>
                  </a:cubicBezTo>
                  <a:cubicBezTo>
                    <a:pt x="2627499" y="1251282"/>
                    <a:pt x="2625393" y="1237244"/>
                    <a:pt x="2635922" y="1234436"/>
                  </a:cubicBezTo>
                  <a:cubicBezTo>
                    <a:pt x="2647153" y="1231628"/>
                    <a:pt x="2655577" y="1235138"/>
                    <a:pt x="2660491" y="1243561"/>
                  </a:cubicBezTo>
                  <a:cubicBezTo>
                    <a:pt x="2668914" y="1256898"/>
                    <a:pt x="2746830" y="1451337"/>
                    <a:pt x="2766484" y="1486434"/>
                  </a:cubicBezTo>
                  <a:cubicBezTo>
                    <a:pt x="2798774" y="1553821"/>
                    <a:pt x="2824745" y="1562946"/>
                    <a:pt x="2890728" y="1529955"/>
                  </a:cubicBezTo>
                  <a:cubicBezTo>
                    <a:pt x="2901258" y="1524339"/>
                    <a:pt x="3046560" y="1432384"/>
                    <a:pt x="3060599" y="1426067"/>
                  </a:cubicBezTo>
                  <a:cubicBezTo>
                    <a:pt x="3093591" y="1411326"/>
                    <a:pt x="3144832" y="1396585"/>
                    <a:pt x="3181334" y="1403604"/>
                  </a:cubicBezTo>
                  <a:cubicBezTo>
                    <a:pt x="3214325" y="1409922"/>
                    <a:pt x="3228364" y="1435894"/>
                    <a:pt x="3212219" y="1465376"/>
                  </a:cubicBezTo>
                  <a:cubicBezTo>
                    <a:pt x="3202392" y="1483626"/>
                    <a:pt x="3188353" y="1500473"/>
                    <a:pt x="3179227" y="1519425"/>
                  </a:cubicBezTo>
                  <a:cubicBezTo>
                    <a:pt x="3158169" y="1562244"/>
                    <a:pt x="3148342" y="1606466"/>
                    <a:pt x="3172910" y="1652093"/>
                  </a:cubicBezTo>
                  <a:cubicBezTo>
                    <a:pt x="3172910" y="1652093"/>
                    <a:pt x="3172910" y="1652093"/>
                    <a:pt x="3172910" y="1652093"/>
                  </a:cubicBezTo>
                  <a:cubicBezTo>
                    <a:pt x="3173612" y="1659814"/>
                    <a:pt x="3217133" y="1687892"/>
                    <a:pt x="3236085" y="1689998"/>
                  </a:cubicBezTo>
                  <a:cubicBezTo>
                    <a:pt x="3329444" y="1702633"/>
                    <a:pt x="3373666" y="1766510"/>
                    <a:pt x="3350502" y="1858465"/>
                  </a:cubicBezTo>
                  <a:cubicBezTo>
                    <a:pt x="3333655" y="1923745"/>
                    <a:pt x="3298558" y="1976391"/>
                    <a:pt x="3243806" y="2016402"/>
                  </a:cubicBezTo>
                  <a:cubicBezTo>
                    <a:pt x="3199584" y="2048692"/>
                    <a:pt x="2941970" y="2186273"/>
                    <a:pt x="2866862" y="2239621"/>
                  </a:cubicBezTo>
                  <a:cubicBezTo>
                    <a:pt x="2835275" y="2262083"/>
                    <a:pt x="2805793" y="2287353"/>
                    <a:pt x="2788245" y="2322450"/>
                  </a:cubicBezTo>
                  <a:cubicBezTo>
                    <a:pt x="2772802" y="2352634"/>
                    <a:pt x="2772099" y="2383519"/>
                    <a:pt x="2791754" y="2411597"/>
                  </a:cubicBezTo>
                  <a:cubicBezTo>
                    <a:pt x="2810706" y="2437569"/>
                    <a:pt x="2838784" y="2441079"/>
                    <a:pt x="2868266" y="2436165"/>
                  </a:cubicBezTo>
                  <a:cubicBezTo>
                    <a:pt x="3084465" y="2401770"/>
                    <a:pt x="3694455" y="2336489"/>
                    <a:pt x="3778688" y="2307007"/>
                  </a:cubicBezTo>
                  <a:cubicBezTo>
                    <a:pt x="3860114" y="2278228"/>
                    <a:pt x="3904337" y="2221370"/>
                    <a:pt x="3914866" y="2137137"/>
                  </a:cubicBezTo>
                  <a:cubicBezTo>
                    <a:pt x="3930308" y="2014296"/>
                    <a:pt x="3942944" y="1891456"/>
                    <a:pt x="3958386" y="1768616"/>
                  </a:cubicBezTo>
                  <a:cubicBezTo>
                    <a:pt x="3980147" y="1591726"/>
                    <a:pt x="3996291" y="1413432"/>
                    <a:pt x="4049639" y="1242157"/>
                  </a:cubicBezTo>
                  <a:cubicBezTo>
                    <a:pt x="4069996" y="1201444"/>
                    <a:pt x="4084034" y="1159328"/>
                    <a:pt x="4067890" y="1113701"/>
                  </a:cubicBezTo>
                  <a:cubicBezTo>
                    <a:pt x="4065784" y="1083518"/>
                    <a:pt x="3843267" y="889079"/>
                    <a:pt x="3825017" y="869424"/>
                  </a:cubicBezTo>
                  <a:moveTo>
                    <a:pt x="3186949" y="178009"/>
                  </a:moveTo>
                  <a:cubicBezTo>
                    <a:pt x="3186247" y="178009"/>
                    <a:pt x="3186247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ubicBezTo>
                    <a:pt x="3186949" y="178009"/>
                    <a:pt x="3186949" y="178009"/>
                    <a:pt x="3186949" y="178009"/>
                  </a:cubicBezTo>
                  <a:close/>
                </a:path>
              </a:pathLst>
            </a:custGeom>
            <a:solidFill>
              <a:schemeClr val="accent5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D5448010-8D60-437A-9488-AB68AD11D5AB}"/>
                </a:ext>
              </a:extLst>
            </p:cNvPr>
            <p:cNvSpPr/>
            <p:nvPr/>
          </p:nvSpPr>
          <p:spPr>
            <a:xfrm>
              <a:off x="4677036" y="1953512"/>
              <a:ext cx="2948168" cy="1368792"/>
            </a:xfrm>
            <a:custGeom>
              <a:avLst/>
              <a:gdLst>
                <a:gd name="connsiteX0" fmla="*/ 2845316 w 2948168"/>
                <a:gd name="connsiteY0" fmla="*/ 468899 h 1368792"/>
                <a:gd name="connsiteX1" fmla="*/ 2862865 w 2948168"/>
                <a:gd name="connsiteY1" fmla="*/ 480130 h 1368792"/>
                <a:gd name="connsiteX2" fmla="*/ 2926741 w 2948168"/>
                <a:gd name="connsiteY2" fmla="*/ 576297 h 1368792"/>
                <a:gd name="connsiteX3" fmla="*/ 2934463 w 2948168"/>
                <a:gd name="connsiteY3" fmla="*/ 1111881 h 1368792"/>
                <a:gd name="connsiteX4" fmla="*/ 2951309 w 2948168"/>
                <a:gd name="connsiteY4" fmla="*/ 1333695 h 1368792"/>
                <a:gd name="connsiteX5" fmla="*/ 2892346 w 2948168"/>
                <a:gd name="connsiteY5" fmla="*/ 1361773 h 1368792"/>
                <a:gd name="connsiteX6" fmla="*/ 1424579 w 2948168"/>
                <a:gd name="connsiteY6" fmla="*/ 946222 h 1368792"/>
                <a:gd name="connsiteX7" fmla="*/ 24200 w 2948168"/>
                <a:gd name="connsiteY7" fmla="*/ 872517 h 1368792"/>
                <a:gd name="connsiteX8" fmla="*/ 334 w 2948168"/>
                <a:gd name="connsiteY8" fmla="*/ 853565 h 1368792"/>
                <a:gd name="connsiteX9" fmla="*/ 180031 w 2948168"/>
                <a:gd name="connsiteY9" fmla="*/ 383964 h 1368792"/>
                <a:gd name="connsiteX10" fmla="*/ 288833 w 2948168"/>
                <a:gd name="connsiteY10" fmla="*/ 173380 h 1368792"/>
                <a:gd name="connsiteX11" fmla="*/ 716317 w 2948168"/>
                <a:gd name="connsiteY11" fmla="*/ 702 h 1368792"/>
                <a:gd name="connsiteX12" fmla="*/ 891803 w 2948168"/>
                <a:gd name="connsiteY12" fmla="*/ 0 h 1368792"/>
                <a:gd name="connsiteX13" fmla="*/ 1355087 w 2948168"/>
                <a:gd name="connsiteY13" fmla="*/ 18953 h 1368792"/>
                <a:gd name="connsiteX14" fmla="*/ 1791696 w 2948168"/>
                <a:gd name="connsiteY14" fmla="*/ 97570 h 1368792"/>
                <a:gd name="connsiteX15" fmla="*/ 1802226 w 2948168"/>
                <a:gd name="connsiteY15" fmla="*/ 97570 h 1368792"/>
                <a:gd name="connsiteX16" fmla="*/ 2462756 w 2948168"/>
                <a:gd name="connsiteY16" fmla="*/ 292711 h 1368792"/>
                <a:gd name="connsiteX17" fmla="*/ 2757573 w 2948168"/>
                <a:gd name="connsiteY17" fmla="*/ 430292 h 1368792"/>
                <a:gd name="connsiteX18" fmla="*/ 2845316 w 2948168"/>
                <a:gd name="connsiteY18" fmla="*/ 468899 h 1368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48168" h="1368792">
                  <a:moveTo>
                    <a:pt x="2845316" y="468899"/>
                  </a:moveTo>
                  <a:cubicBezTo>
                    <a:pt x="2850931" y="472409"/>
                    <a:pt x="2856547" y="478024"/>
                    <a:pt x="2862865" y="480130"/>
                  </a:cubicBezTo>
                  <a:cubicBezTo>
                    <a:pt x="2909895" y="494871"/>
                    <a:pt x="2921828" y="534882"/>
                    <a:pt x="2926741" y="576297"/>
                  </a:cubicBezTo>
                  <a:cubicBezTo>
                    <a:pt x="2949204" y="754591"/>
                    <a:pt x="2954117" y="932885"/>
                    <a:pt x="2934463" y="1111881"/>
                  </a:cubicBezTo>
                  <a:cubicBezTo>
                    <a:pt x="2934463" y="1112582"/>
                    <a:pt x="2952012" y="1332993"/>
                    <a:pt x="2951309" y="1333695"/>
                  </a:cubicBezTo>
                  <a:cubicBezTo>
                    <a:pt x="2936569" y="1373004"/>
                    <a:pt x="2928145" y="1376514"/>
                    <a:pt x="2892346" y="1361773"/>
                  </a:cubicBezTo>
                  <a:cubicBezTo>
                    <a:pt x="2749851" y="1301406"/>
                    <a:pt x="1438618" y="948327"/>
                    <a:pt x="1424579" y="946222"/>
                  </a:cubicBezTo>
                  <a:cubicBezTo>
                    <a:pt x="1342452" y="934990"/>
                    <a:pt x="29113" y="863392"/>
                    <a:pt x="24200" y="872517"/>
                  </a:cubicBezTo>
                  <a:cubicBezTo>
                    <a:pt x="20690" y="878835"/>
                    <a:pt x="1737" y="857075"/>
                    <a:pt x="334" y="853565"/>
                  </a:cubicBezTo>
                  <a:cubicBezTo>
                    <a:pt x="-8792" y="838122"/>
                    <a:pt x="172310" y="449245"/>
                    <a:pt x="180031" y="383964"/>
                  </a:cubicBezTo>
                  <a:cubicBezTo>
                    <a:pt x="183541" y="355184"/>
                    <a:pt x="258649" y="190929"/>
                    <a:pt x="288833" y="173380"/>
                  </a:cubicBezTo>
                  <a:cubicBezTo>
                    <a:pt x="308487" y="162149"/>
                    <a:pt x="693153" y="-702"/>
                    <a:pt x="716317" y="702"/>
                  </a:cubicBezTo>
                  <a:cubicBezTo>
                    <a:pt x="774579" y="2106"/>
                    <a:pt x="833542" y="0"/>
                    <a:pt x="891803" y="0"/>
                  </a:cubicBezTo>
                  <a:cubicBezTo>
                    <a:pt x="954276" y="2106"/>
                    <a:pt x="1263132" y="10529"/>
                    <a:pt x="1355087" y="18953"/>
                  </a:cubicBezTo>
                  <a:cubicBezTo>
                    <a:pt x="1367020" y="20357"/>
                    <a:pt x="1773446" y="122840"/>
                    <a:pt x="1791696" y="97570"/>
                  </a:cubicBezTo>
                  <a:cubicBezTo>
                    <a:pt x="1795206" y="97570"/>
                    <a:pt x="1798716" y="97570"/>
                    <a:pt x="1802226" y="97570"/>
                  </a:cubicBezTo>
                  <a:cubicBezTo>
                    <a:pt x="2027550" y="143899"/>
                    <a:pt x="2248663" y="207776"/>
                    <a:pt x="2462756" y="292711"/>
                  </a:cubicBezTo>
                  <a:cubicBezTo>
                    <a:pt x="2563836" y="332722"/>
                    <a:pt x="2662108" y="378348"/>
                    <a:pt x="2757573" y="430292"/>
                  </a:cubicBezTo>
                  <a:cubicBezTo>
                    <a:pt x="2786352" y="446437"/>
                    <a:pt x="2820748" y="447139"/>
                    <a:pt x="2845316" y="468899"/>
                  </a:cubicBezTo>
                  <a:close/>
                </a:path>
              </a:pathLst>
            </a:custGeom>
            <a:solidFill>
              <a:schemeClr val="accent2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7601A08-A1B1-4921-BFB0-CAA9A804A3F3}"/>
                </a:ext>
              </a:extLst>
            </p:cNvPr>
            <p:cNvSpPr/>
            <p:nvPr/>
          </p:nvSpPr>
          <p:spPr>
            <a:xfrm>
              <a:off x="7409690" y="2155672"/>
              <a:ext cx="7019" cy="133369"/>
            </a:xfrm>
            <a:custGeom>
              <a:avLst/>
              <a:gdLst>
                <a:gd name="connsiteX0" fmla="*/ 7371 w 7019"/>
                <a:gd name="connsiteY0" fmla="*/ 0 h 133369"/>
                <a:gd name="connsiteX1" fmla="*/ 7371 w 7019"/>
                <a:gd name="connsiteY1" fmla="*/ 139687 h 133369"/>
                <a:gd name="connsiteX2" fmla="*/ 7371 w 7019"/>
                <a:gd name="connsiteY2" fmla="*/ 0 h 13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019" h="133369">
                  <a:moveTo>
                    <a:pt x="7371" y="0"/>
                  </a:moveTo>
                  <a:cubicBezTo>
                    <a:pt x="7371" y="46328"/>
                    <a:pt x="7371" y="93359"/>
                    <a:pt x="7371" y="139687"/>
                  </a:cubicBezTo>
                  <a:cubicBezTo>
                    <a:pt x="-2457" y="93359"/>
                    <a:pt x="-2457" y="46328"/>
                    <a:pt x="7371" y="0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6AFE410F-2224-4820-A7D7-F1AE75E20E5F}"/>
                </a:ext>
              </a:extLst>
            </p:cNvPr>
            <p:cNvSpPr/>
            <p:nvPr/>
          </p:nvSpPr>
          <p:spPr>
            <a:xfrm>
              <a:off x="3281903" y="4231295"/>
              <a:ext cx="14039" cy="7019"/>
            </a:xfrm>
            <a:custGeom>
              <a:avLst/>
              <a:gdLst>
                <a:gd name="connsiteX0" fmla="*/ 0 w 14038"/>
                <a:gd name="connsiteY0" fmla="*/ 9855 h 7019"/>
                <a:gd name="connsiteX1" fmla="*/ 15443 w 14038"/>
                <a:gd name="connsiteY1" fmla="*/ 4942 h 7019"/>
                <a:gd name="connsiteX2" fmla="*/ 0 w 14038"/>
                <a:gd name="connsiteY2" fmla="*/ 9855 h 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038" h="7019">
                  <a:moveTo>
                    <a:pt x="0" y="9855"/>
                  </a:moveTo>
                  <a:cubicBezTo>
                    <a:pt x="2106" y="-674"/>
                    <a:pt x="7019" y="-3482"/>
                    <a:pt x="15443" y="4942"/>
                  </a:cubicBezTo>
                  <a:cubicBezTo>
                    <a:pt x="10529" y="7047"/>
                    <a:pt x="5615" y="8451"/>
                    <a:pt x="0" y="9855"/>
                  </a:cubicBezTo>
                  <a:close/>
                </a:path>
              </a:pathLst>
            </a:custGeom>
            <a:solidFill>
              <a:srgbClr val="E9E9E9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AD3C0F3-A624-4362-9AE5-E1C4E06A87CC}"/>
                </a:ext>
              </a:extLst>
            </p:cNvPr>
            <p:cNvSpPr/>
            <p:nvPr/>
          </p:nvSpPr>
          <p:spPr>
            <a:xfrm>
              <a:off x="7599566" y="1840856"/>
              <a:ext cx="42117" cy="14039"/>
            </a:xfrm>
            <a:custGeom>
              <a:avLst/>
              <a:gdLst>
                <a:gd name="connsiteX0" fmla="*/ 0 w 42116"/>
                <a:gd name="connsiteY0" fmla="*/ 15787 h 14038"/>
                <a:gd name="connsiteX1" fmla="*/ 47732 w 42116"/>
                <a:gd name="connsiteY1" fmla="*/ 3854 h 14038"/>
                <a:gd name="connsiteX2" fmla="*/ 0 w 42116"/>
                <a:gd name="connsiteY2" fmla="*/ 15787 h 14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116" h="14038">
                  <a:moveTo>
                    <a:pt x="0" y="15787"/>
                  </a:moveTo>
                  <a:cubicBezTo>
                    <a:pt x="10529" y="-11588"/>
                    <a:pt x="31588" y="5258"/>
                    <a:pt x="47732" y="3854"/>
                  </a:cubicBezTo>
                  <a:cubicBezTo>
                    <a:pt x="34395" y="16489"/>
                    <a:pt x="16846" y="15085"/>
                    <a:pt x="0" y="15787"/>
                  </a:cubicBezTo>
                  <a:close/>
                </a:path>
              </a:pathLst>
            </a:custGeom>
            <a:solidFill>
              <a:srgbClr val="080808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2" name="Graphic 204">
              <a:extLst>
                <a:ext uri="{FF2B5EF4-FFF2-40B4-BE49-F238E27FC236}">
                  <a16:creationId xmlns:a16="http://schemas.microsoft.com/office/drawing/2014/main" id="{35311461-1ECA-4D89-BD0B-5C7CFEC2854B}"/>
                </a:ext>
              </a:extLst>
            </p:cNvPr>
            <p:cNvGrpSpPr/>
            <p:nvPr/>
          </p:nvGrpSpPr>
          <p:grpSpPr>
            <a:xfrm>
              <a:off x="4965869" y="570"/>
              <a:ext cx="4071280" cy="2442768"/>
              <a:chOff x="4965869" y="570"/>
              <a:chExt cx="4071280" cy="2442768"/>
            </a:xfrm>
            <a:solidFill>
              <a:srgbClr val="0E0E0E"/>
            </a:solidFill>
          </p:grpSpPr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54322ED1-C0B0-4EB4-AE6D-0C9904A1F379}"/>
                  </a:ext>
                </a:extLst>
              </p:cNvPr>
              <p:cNvSpPr/>
              <p:nvPr/>
            </p:nvSpPr>
            <p:spPr>
              <a:xfrm>
                <a:off x="4965869" y="570"/>
                <a:ext cx="3264043" cy="2126893"/>
              </a:xfrm>
              <a:custGeom>
                <a:avLst/>
                <a:gdLst>
                  <a:gd name="connsiteX0" fmla="*/ 603673 w 3264043"/>
                  <a:gd name="connsiteY0" fmla="*/ 1954346 h 2126892"/>
                  <a:gd name="connsiteX1" fmla="*/ 1066956 w 3264043"/>
                  <a:gd name="connsiteY1" fmla="*/ 1973299 h 2126892"/>
                  <a:gd name="connsiteX2" fmla="*/ 1503566 w 3264043"/>
                  <a:gd name="connsiteY2" fmla="*/ 2051917 h 2126892"/>
                  <a:gd name="connsiteX3" fmla="*/ 1514095 w 3264043"/>
                  <a:gd name="connsiteY3" fmla="*/ 2051917 h 2126892"/>
                  <a:gd name="connsiteX4" fmla="*/ 1676244 w 3264043"/>
                  <a:gd name="connsiteY4" fmla="*/ 2088418 h 2126892"/>
                  <a:gd name="connsiteX5" fmla="*/ 1684667 w 3264043"/>
                  <a:gd name="connsiteY5" fmla="*/ 2063850 h 2126892"/>
                  <a:gd name="connsiteX6" fmla="*/ 1698005 w 3264043"/>
                  <a:gd name="connsiteY6" fmla="*/ 1895383 h 2126892"/>
                  <a:gd name="connsiteX7" fmla="*/ 1496546 w 3264043"/>
                  <a:gd name="connsiteY7" fmla="*/ 1559853 h 2126892"/>
                  <a:gd name="connsiteX8" fmla="*/ 1066956 w 3264043"/>
                  <a:gd name="connsiteY8" fmla="*/ 1413147 h 2126892"/>
                  <a:gd name="connsiteX9" fmla="*/ 845843 w 3264043"/>
                  <a:gd name="connsiteY9" fmla="*/ 1401214 h 2126892"/>
                  <a:gd name="connsiteX10" fmla="*/ 720897 w 3264043"/>
                  <a:gd name="connsiteY10" fmla="*/ 1377348 h 2126892"/>
                  <a:gd name="connsiteX11" fmla="*/ 624029 w 3264043"/>
                  <a:gd name="connsiteY11" fmla="*/ 1368222 h 2126892"/>
                  <a:gd name="connsiteX12" fmla="*/ 600163 w 3264043"/>
                  <a:gd name="connsiteY12" fmla="*/ 1215198 h 2126892"/>
                  <a:gd name="connsiteX13" fmla="*/ 685098 w 3264043"/>
                  <a:gd name="connsiteY13" fmla="*/ 958989 h 2126892"/>
                  <a:gd name="connsiteX14" fmla="*/ 805833 w 3264043"/>
                  <a:gd name="connsiteY14" fmla="*/ 772271 h 2126892"/>
                  <a:gd name="connsiteX15" fmla="*/ 1066956 w 3264043"/>
                  <a:gd name="connsiteY15" fmla="*/ 667682 h 2126892"/>
                  <a:gd name="connsiteX16" fmla="*/ 1365283 w 3264043"/>
                  <a:gd name="connsiteY16" fmla="*/ 598189 h 2126892"/>
                  <a:gd name="connsiteX17" fmla="*/ 1662205 w 3264043"/>
                  <a:gd name="connsiteY17" fmla="*/ 490791 h 2126892"/>
                  <a:gd name="connsiteX18" fmla="*/ 2091795 w 3264043"/>
                  <a:gd name="connsiteY18" fmla="*/ 386904 h 2126892"/>
                  <a:gd name="connsiteX19" fmla="*/ 2654053 w 3264043"/>
                  <a:gd name="connsiteY19" fmla="*/ 278804 h 2126892"/>
                  <a:gd name="connsiteX20" fmla="*/ 2908157 w 3264043"/>
                  <a:gd name="connsiteY20" fmla="*/ 281612 h 2126892"/>
                  <a:gd name="connsiteX21" fmla="*/ 2943254 w 3264043"/>
                  <a:gd name="connsiteY21" fmla="*/ 264765 h 2126892"/>
                  <a:gd name="connsiteX22" fmla="*/ 2954486 w 3264043"/>
                  <a:gd name="connsiteY22" fmla="*/ 236687 h 2126892"/>
                  <a:gd name="connsiteX23" fmla="*/ 3068903 w 3264043"/>
                  <a:gd name="connsiteY23" fmla="*/ 215629 h 2126892"/>
                  <a:gd name="connsiteX24" fmla="*/ 3269659 w 3264043"/>
                  <a:gd name="connsiteY24" fmla="*/ 280910 h 2126892"/>
                  <a:gd name="connsiteX25" fmla="*/ 3118039 w 3264043"/>
                  <a:gd name="connsiteY25" fmla="*/ 45759 h 2126892"/>
                  <a:gd name="connsiteX26" fmla="*/ 2965717 w 3264043"/>
                  <a:gd name="connsiteY26" fmla="*/ 11363 h 2126892"/>
                  <a:gd name="connsiteX27" fmla="*/ 2905350 w 3264043"/>
                  <a:gd name="connsiteY27" fmla="*/ 40143 h 2126892"/>
                  <a:gd name="connsiteX28" fmla="*/ 2501029 w 3264043"/>
                  <a:gd name="connsiteY28" fmla="*/ 116655 h 2126892"/>
                  <a:gd name="connsiteX29" fmla="*/ 2260964 w 3264043"/>
                  <a:gd name="connsiteY29" fmla="*/ 170705 h 2126892"/>
                  <a:gd name="connsiteX30" fmla="*/ 1744333 w 3264043"/>
                  <a:gd name="connsiteY30" fmla="*/ 294949 h 2126892"/>
                  <a:gd name="connsiteX31" fmla="*/ 1146978 w 3264043"/>
                  <a:gd name="connsiteY31" fmla="*/ 476753 h 2126892"/>
                  <a:gd name="connsiteX32" fmla="*/ 788986 w 3264043"/>
                  <a:gd name="connsiteY32" fmla="*/ 519571 h 2126892"/>
                  <a:gd name="connsiteX33" fmla="*/ 679482 w 3264043"/>
                  <a:gd name="connsiteY33" fmla="*/ 524485 h 2126892"/>
                  <a:gd name="connsiteX34" fmla="*/ 588230 w 3264043"/>
                  <a:gd name="connsiteY34" fmla="*/ 618545 h 2126892"/>
                  <a:gd name="connsiteX35" fmla="*/ 550325 w 3264043"/>
                  <a:gd name="connsiteY35" fmla="*/ 821407 h 2126892"/>
                  <a:gd name="connsiteX36" fmla="*/ 240065 w 3264043"/>
                  <a:gd name="connsiteY36" fmla="*/ 1708666 h 2126892"/>
                  <a:gd name="connsiteX37" fmla="*/ 0 w 3264043"/>
                  <a:gd name="connsiteY37" fmla="*/ 2127727 h 2126892"/>
                  <a:gd name="connsiteX38" fmla="*/ 427484 w 3264043"/>
                  <a:gd name="connsiteY38" fmla="*/ 1955048 h 2126892"/>
                  <a:gd name="connsiteX39" fmla="*/ 603673 w 3264043"/>
                  <a:gd name="connsiteY39" fmla="*/ 1954346 h 2126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3264043" h="2126892">
                    <a:moveTo>
                      <a:pt x="603673" y="1954346"/>
                    </a:moveTo>
                    <a:cubicBezTo>
                      <a:pt x="666146" y="1956452"/>
                      <a:pt x="975001" y="1964875"/>
                      <a:pt x="1066956" y="1973299"/>
                    </a:cubicBezTo>
                    <a:cubicBezTo>
                      <a:pt x="1078889" y="1974703"/>
                      <a:pt x="1485315" y="2077187"/>
                      <a:pt x="1503566" y="2051917"/>
                    </a:cubicBezTo>
                    <a:cubicBezTo>
                      <a:pt x="1507076" y="2051917"/>
                      <a:pt x="1510585" y="2051917"/>
                      <a:pt x="1514095" y="2051917"/>
                    </a:cubicBezTo>
                    <a:cubicBezTo>
                      <a:pt x="1568145" y="2063148"/>
                      <a:pt x="1622194" y="2075081"/>
                      <a:pt x="1676244" y="2088418"/>
                    </a:cubicBezTo>
                    <a:cubicBezTo>
                      <a:pt x="1679052" y="2075081"/>
                      <a:pt x="1681860" y="2065955"/>
                      <a:pt x="1684667" y="2063850"/>
                    </a:cubicBezTo>
                    <a:cubicBezTo>
                      <a:pt x="1693091" y="2008396"/>
                      <a:pt x="1704322" y="1953644"/>
                      <a:pt x="1698005" y="1895383"/>
                    </a:cubicBezTo>
                    <a:cubicBezTo>
                      <a:pt x="1681860" y="1751484"/>
                      <a:pt x="1610262" y="1641981"/>
                      <a:pt x="1496546" y="1559853"/>
                    </a:cubicBezTo>
                    <a:cubicBezTo>
                      <a:pt x="1368792" y="1467899"/>
                      <a:pt x="1219980" y="1434205"/>
                      <a:pt x="1066956" y="1413147"/>
                    </a:cubicBezTo>
                    <a:cubicBezTo>
                      <a:pt x="993252" y="1403320"/>
                      <a:pt x="918846" y="1411041"/>
                      <a:pt x="845843" y="1401214"/>
                    </a:cubicBezTo>
                    <a:cubicBezTo>
                      <a:pt x="803727" y="1395598"/>
                      <a:pt x="763014" y="1382261"/>
                      <a:pt x="720897" y="1377348"/>
                    </a:cubicBezTo>
                    <a:cubicBezTo>
                      <a:pt x="661934" y="1369626"/>
                      <a:pt x="650001" y="1414551"/>
                      <a:pt x="624029" y="1368222"/>
                    </a:cubicBezTo>
                    <a:cubicBezTo>
                      <a:pt x="597355" y="1320490"/>
                      <a:pt x="580508" y="1276970"/>
                      <a:pt x="600163" y="1215198"/>
                    </a:cubicBezTo>
                    <a:cubicBezTo>
                      <a:pt x="627539" y="1129561"/>
                      <a:pt x="655616" y="1043924"/>
                      <a:pt x="685098" y="958989"/>
                    </a:cubicBezTo>
                    <a:cubicBezTo>
                      <a:pt x="710368" y="886688"/>
                      <a:pt x="748975" y="823513"/>
                      <a:pt x="805833" y="772271"/>
                    </a:cubicBezTo>
                    <a:cubicBezTo>
                      <a:pt x="879537" y="704885"/>
                      <a:pt x="973598" y="681720"/>
                      <a:pt x="1066956" y="667682"/>
                    </a:cubicBezTo>
                    <a:cubicBezTo>
                      <a:pt x="1168738" y="652239"/>
                      <a:pt x="1266309" y="622055"/>
                      <a:pt x="1365283" y="598189"/>
                    </a:cubicBezTo>
                    <a:cubicBezTo>
                      <a:pt x="1467065" y="573621"/>
                      <a:pt x="1563933" y="527995"/>
                      <a:pt x="1662205" y="490791"/>
                    </a:cubicBezTo>
                    <a:cubicBezTo>
                      <a:pt x="1801892" y="438146"/>
                      <a:pt x="1946493" y="410770"/>
                      <a:pt x="2091795" y="386904"/>
                    </a:cubicBezTo>
                    <a:cubicBezTo>
                      <a:pt x="2280619" y="356018"/>
                      <a:pt x="2468038" y="322325"/>
                      <a:pt x="2654053" y="278804"/>
                    </a:cubicBezTo>
                    <a:cubicBezTo>
                      <a:pt x="2739690" y="258448"/>
                      <a:pt x="2823924" y="254236"/>
                      <a:pt x="2908157" y="281612"/>
                    </a:cubicBezTo>
                    <a:cubicBezTo>
                      <a:pt x="2927110" y="287929"/>
                      <a:pt x="2936937" y="283016"/>
                      <a:pt x="2943254" y="264765"/>
                    </a:cubicBezTo>
                    <a:cubicBezTo>
                      <a:pt x="2946764" y="254938"/>
                      <a:pt x="2950274" y="245813"/>
                      <a:pt x="2954486" y="236687"/>
                    </a:cubicBezTo>
                    <a:cubicBezTo>
                      <a:pt x="2978352" y="191061"/>
                      <a:pt x="3030296" y="182638"/>
                      <a:pt x="3068903" y="215629"/>
                    </a:cubicBezTo>
                    <a:cubicBezTo>
                      <a:pt x="3129270" y="267573"/>
                      <a:pt x="3249303" y="284420"/>
                      <a:pt x="3269659" y="280910"/>
                    </a:cubicBezTo>
                    <a:cubicBezTo>
                      <a:pt x="3282996" y="278102"/>
                      <a:pt x="3139799" y="85067"/>
                      <a:pt x="3118039" y="45759"/>
                    </a:cubicBezTo>
                    <a:cubicBezTo>
                      <a:pt x="3078730" y="834"/>
                      <a:pt x="3021171" y="-11801"/>
                      <a:pt x="2965717" y="11363"/>
                    </a:cubicBezTo>
                    <a:cubicBezTo>
                      <a:pt x="2948168" y="18383"/>
                      <a:pt x="2924302" y="35229"/>
                      <a:pt x="2905350" y="40143"/>
                    </a:cubicBezTo>
                    <a:cubicBezTo>
                      <a:pt x="2835155" y="58394"/>
                      <a:pt x="2515770" y="113145"/>
                      <a:pt x="2501029" y="116655"/>
                    </a:cubicBezTo>
                    <a:cubicBezTo>
                      <a:pt x="2421710" y="136309"/>
                      <a:pt x="2340986" y="150348"/>
                      <a:pt x="2260964" y="170705"/>
                    </a:cubicBezTo>
                    <a:cubicBezTo>
                      <a:pt x="2088988" y="214225"/>
                      <a:pt x="1915607" y="251428"/>
                      <a:pt x="1744333" y="294949"/>
                    </a:cubicBezTo>
                    <a:cubicBezTo>
                      <a:pt x="1637637" y="321623"/>
                      <a:pt x="1167334" y="472541"/>
                      <a:pt x="1146978" y="476753"/>
                    </a:cubicBezTo>
                    <a:cubicBezTo>
                      <a:pt x="1029051" y="504128"/>
                      <a:pt x="910422" y="521677"/>
                      <a:pt x="788986" y="519571"/>
                    </a:cubicBezTo>
                    <a:cubicBezTo>
                      <a:pt x="752485" y="518869"/>
                      <a:pt x="715984" y="519571"/>
                      <a:pt x="679482" y="524485"/>
                    </a:cubicBezTo>
                    <a:cubicBezTo>
                      <a:pt x="619115" y="532908"/>
                      <a:pt x="592441" y="557476"/>
                      <a:pt x="588230" y="618545"/>
                    </a:cubicBezTo>
                    <a:cubicBezTo>
                      <a:pt x="583316" y="688038"/>
                      <a:pt x="569277" y="754723"/>
                      <a:pt x="550325" y="821407"/>
                    </a:cubicBezTo>
                    <a:cubicBezTo>
                      <a:pt x="511016" y="956883"/>
                      <a:pt x="268143" y="1634259"/>
                      <a:pt x="240065" y="1708666"/>
                    </a:cubicBezTo>
                    <a:cubicBezTo>
                      <a:pt x="233748" y="1724810"/>
                      <a:pt x="12635" y="2115092"/>
                      <a:pt x="0" y="2127727"/>
                    </a:cubicBezTo>
                    <a:cubicBezTo>
                      <a:pt x="19654" y="2116496"/>
                      <a:pt x="404320" y="1953644"/>
                      <a:pt x="427484" y="1955048"/>
                    </a:cubicBezTo>
                    <a:cubicBezTo>
                      <a:pt x="487150" y="1955750"/>
                      <a:pt x="545411" y="1953644"/>
                      <a:pt x="603673" y="1954346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EE459847-41FE-4C42-99EF-A668E645F596}"/>
                  </a:ext>
                </a:extLst>
              </p:cNvPr>
              <p:cNvSpPr/>
              <p:nvPr/>
            </p:nvSpPr>
            <p:spPr>
              <a:xfrm>
                <a:off x="6564218" y="534489"/>
                <a:ext cx="2470846" cy="1909290"/>
              </a:xfrm>
              <a:custGeom>
                <a:avLst/>
                <a:gdLst>
                  <a:gd name="connsiteX0" fmla="*/ 2471527 w 2470845"/>
                  <a:gd name="connsiteY0" fmla="*/ 586517 h 1909289"/>
                  <a:gd name="connsiteX1" fmla="*/ 1921203 w 2470845"/>
                  <a:gd name="connsiteY1" fmla="*/ 14432 h 1909289"/>
                  <a:gd name="connsiteX2" fmla="*/ 1893827 w 2470845"/>
                  <a:gd name="connsiteY2" fmla="*/ 2499 h 1909289"/>
                  <a:gd name="connsiteX3" fmla="*/ 1846094 w 2470845"/>
                  <a:gd name="connsiteY3" fmla="*/ 26365 h 1909289"/>
                  <a:gd name="connsiteX4" fmla="*/ 1838373 w 2470845"/>
                  <a:gd name="connsiteY4" fmla="*/ 36193 h 1909289"/>
                  <a:gd name="connsiteX5" fmla="*/ 1845392 w 2470845"/>
                  <a:gd name="connsiteY5" fmla="*/ 106387 h 1909289"/>
                  <a:gd name="connsiteX6" fmla="*/ 1877682 w 2470845"/>
                  <a:gd name="connsiteY6" fmla="*/ 171668 h 1909289"/>
                  <a:gd name="connsiteX7" fmla="*/ 1924712 w 2470845"/>
                  <a:gd name="connsiteY7" fmla="*/ 273450 h 1909289"/>
                  <a:gd name="connsiteX8" fmla="*/ 2206192 w 2470845"/>
                  <a:gd name="connsiteY8" fmla="*/ 590729 h 1909289"/>
                  <a:gd name="connsiteX9" fmla="*/ 2250415 w 2470845"/>
                  <a:gd name="connsiteY9" fmla="*/ 759196 h 1909289"/>
                  <a:gd name="connsiteX10" fmla="*/ 2239184 w 2470845"/>
                  <a:gd name="connsiteY10" fmla="*/ 1339002 h 1909289"/>
                  <a:gd name="connsiteX11" fmla="*/ 2201981 w 2470845"/>
                  <a:gd name="connsiteY11" fmla="*/ 1423235 h 1909289"/>
                  <a:gd name="connsiteX12" fmla="*/ 2025090 w 2470845"/>
                  <a:gd name="connsiteY12" fmla="*/ 1247047 h 1909289"/>
                  <a:gd name="connsiteX13" fmla="*/ 1949280 w 2470845"/>
                  <a:gd name="connsiteY13" fmla="*/ 1039272 h 1909289"/>
                  <a:gd name="connsiteX14" fmla="*/ 1910673 w 2470845"/>
                  <a:gd name="connsiteY14" fmla="*/ 754282 h 1909289"/>
                  <a:gd name="connsiteX15" fmla="*/ 1928222 w 2470845"/>
                  <a:gd name="connsiteY15" fmla="*/ 601258 h 1909289"/>
                  <a:gd name="connsiteX16" fmla="*/ 1779410 w 2470845"/>
                  <a:gd name="connsiteY16" fmla="*/ 519131 h 1909289"/>
                  <a:gd name="connsiteX17" fmla="*/ 1632703 w 2470845"/>
                  <a:gd name="connsiteY17" fmla="*/ 632144 h 1909289"/>
                  <a:gd name="connsiteX18" fmla="*/ 1474765 w 2470845"/>
                  <a:gd name="connsiteY18" fmla="*/ 630038 h 1909289"/>
                  <a:gd name="connsiteX19" fmla="*/ 1376493 w 2470845"/>
                  <a:gd name="connsiteY19" fmla="*/ 359087 h 1909289"/>
                  <a:gd name="connsiteX20" fmla="*/ 1317530 w 2470845"/>
                  <a:gd name="connsiteY20" fmla="*/ 254497 h 1909289"/>
                  <a:gd name="connsiteX21" fmla="*/ 1248739 w 2470845"/>
                  <a:gd name="connsiteY21" fmla="*/ 247478 h 1909289"/>
                  <a:gd name="connsiteX22" fmla="*/ 1192584 w 2470845"/>
                  <a:gd name="connsiteY22" fmla="*/ 324692 h 1909289"/>
                  <a:gd name="connsiteX23" fmla="*/ 1014992 w 2470845"/>
                  <a:gd name="connsiteY23" fmla="*/ 490351 h 1909289"/>
                  <a:gd name="connsiteX24" fmla="*/ 799495 w 2470845"/>
                  <a:gd name="connsiteY24" fmla="*/ 508601 h 1909289"/>
                  <a:gd name="connsiteX25" fmla="*/ 600142 w 2470845"/>
                  <a:gd name="connsiteY25" fmla="*/ 407521 h 1909289"/>
                  <a:gd name="connsiteX26" fmla="*/ 229516 w 2470845"/>
                  <a:gd name="connsiteY26" fmla="*/ 57953 h 1909289"/>
                  <a:gd name="connsiteX27" fmla="*/ 166341 w 2470845"/>
                  <a:gd name="connsiteY27" fmla="*/ 111301 h 1909289"/>
                  <a:gd name="connsiteX28" fmla="*/ 482216 w 2470845"/>
                  <a:gd name="connsiteY28" fmla="*/ 620913 h 1909289"/>
                  <a:gd name="connsiteX29" fmla="*/ 787562 w 2470845"/>
                  <a:gd name="connsiteY29" fmla="*/ 1095427 h 1909289"/>
                  <a:gd name="connsiteX30" fmla="*/ 803004 w 2470845"/>
                  <a:gd name="connsiteY30" fmla="*/ 1172641 h 1909289"/>
                  <a:gd name="connsiteX31" fmla="*/ 725790 w 2470845"/>
                  <a:gd name="connsiteY31" fmla="*/ 1188786 h 1909289"/>
                  <a:gd name="connsiteX32" fmla="*/ 631730 w 2470845"/>
                  <a:gd name="connsiteY32" fmla="*/ 1182468 h 1909289"/>
                  <a:gd name="connsiteX33" fmla="*/ 49116 w 2470845"/>
                  <a:gd name="connsiteY33" fmla="*/ 863785 h 1909289"/>
                  <a:gd name="connsiteX34" fmla="*/ 6999 w 2470845"/>
                  <a:gd name="connsiteY34" fmla="*/ 863785 h 1909289"/>
                  <a:gd name="connsiteX35" fmla="*/ 6999 w 2470845"/>
                  <a:gd name="connsiteY35" fmla="*/ 906604 h 1909289"/>
                  <a:gd name="connsiteX36" fmla="*/ 256189 w 2470845"/>
                  <a:gd name="connsiteY36" fmla="*/ 1244941 h 1909289"/>
                  <a:gd name="connsiteX37" fmla="*/ 225304 w 2470845"/>
                  <a:gd name="connsiteY37" fmla="*/ 1272317 h 1909289"/>
                  <a:gd name="connsiteX38" fmla="*/ 134051 w 2470845"/>
                  <a:gd name="connsiteY38" fmla="*/ 1569942 h 1909289"/>
                  <a:gd name="connsiteX39" fmla="*/ 576276 w 2470845"/>
                  <a:gd name="connsiteY39" fmla="*/ 1713840 h 1909289"/>
                  <a:gd name="connsiteX40" fmla="*/ 871093 w 2470845"/>
                  <a:gd name="connsiteY40" fmla="*/ 1851422 h 1909289"/>
                  <a:gd name="connsiteX41" fmla="*/ 890747 w 2470845"/>
                  <a:gd name="connsiteY41" fmla="*/ 1859845 h 1909289"/>
                  <a:gd name="connsiteX42" fmla="*/ 867583 w 2470845"/>
                  <a:gd name="connsiteY42" fmla="*/ 1762977 h 1909289"/>
                  <a:gd name="connsiteX43" fmla="*/ 875305 w 2470845"/>
                  <a:gd name="connsiteY43" fmla="*/ 1510978 h 1909289"/>
                  <a:gd name="connsiteX44" fmla="*/ 927249 w 2470845"/>
                  <a:gd name="connsiteY44" fmla="*/ 1364272 h 1909289"/>
                  <a:gd name="connsiteX45" fmla="*/ 998847 w 2470845"/>
                  <a:gd name="connsiteY45" fmla="*/ 1324261 h 1909289"/>
                  <a:gd name="connsiteX46" fmla="*/ 1083080 w 2470845"/>
                  <a:gd name="connsiteY46" fmla="*/ 1311626 h 1909289"/>
                  <a:gd name="connsiteX47" fmla="*/ 1083782 w 2470845"/>
                  <a:gd name="connsiteY47" fmla="*/ 1311626 h 1909289"/>
                  <a:gd name="connsiteX48" fmla="*/ 1121687 w 2470845"/>
                  <a:gd name="connsiteY48" fmla="*/ 1231604 h 1909289"/>
                  <a:gd name="connsiteX49" fmla="*/ 1122389 w 2470845"/>
                  <a:gd name="connsiteY49" fmla="*/ 1232306 h 1909289"/>
                  <a:gd name="connsiteX50" fmla="*/ 916018 w 2470845"/>
                  <a:gd name="connsiteY50" fmla="*/ 820967 h 1909289"/>
                  <a:gd name="connsiteX51" fmla="*/ 953221 w 2470845"/>
                  <a:gd name="connsiteY51" fmla="*/ 753580 h 1909289"/>
                  <a:gd name="connsiteX52" fmla="*/ 997443 w 2470845"/>
                  <a:gd name="connsiteY52" fmla="*/ 705848 h 1909289"/>
                  <a:gd name="connsiteX53" fmla="*/ 1065532 w 2470845"/>
                  <a:gd name="connsiteY53" fmla="*/ 684088 h 1909289"/>
                  <a:gd name="connsiteX54" fmla="*/ 1095014 w 2470845"/>
                  <a:gd name="connsiteY54" fmla="*/ 729012 h 1909289"/>
                  <a:gd name="connsiteX55" fmla="*/ 1184161 w 2470845"/>
                  <a:gd name="connsiteY55" fmla="*/ 980308 h 1909289"/>
                  <a:gd name="connsiteX56" fmla="*/ 1266990 w 2470845"/>
                  <a:gd name="connsiteY56" fmla="*/ 1010492 h 1909289"/>
                  <a:gd name="connsiteX57" fmla="*/ 1457919 w 2470845"/>
                  <a:gd name="connsiteY57" fmla="*/ 871507 h 1909289"/>
                  <a:gd name="connsiteX58" fmla="*/ 1556191 w 2470845"/>
                  <a:gd name="connsiteY58" fmla="*/ 842727 h 1909289"/>
                  <a:gd name="connsiteX59" fmla="*/ 1653060 w 2470845"/>
                  <a:gd name="connsiteY59" fmla="*/ 904498 h 1909289"/>
                  <a:gd name="connsiteX60" fmla="*/ 1574442 w 2470845"/>
                  <a:gd name="connsiteY60" fmla="*/ 1016107 h 1909289"/>
                  <a:gd name="connsiteX61" fmla="*/ 1639021 w 2470845"/>
                  <a:gd name="connsiteY61" fmla="*/ 1163516 h 1909289"/>
                  <a:gd name="connsiteX62" fmla="*/ 1753438 w 2470845"/>
                  <a:gd name="connsiteY62" fmla="*/ 1331982 h 1909289"/>
                  <a:gd name="connsiteX63" fmla="*/ 1646742 w 2470845"/>
                  <a:gd name="connsiteY63" fmla="*/ 1489920 h 1909289"/>
                  <a:gd name="connsiteX64" fmla="*/ 1506353 w 2470845"/>
                  <a:gd name="connsiteY64" fmla="*/ 1574153 h 1909289"/>
                  <a:gd name="connsiteX65" fmla="*/ 1270500 w 2470845"/>
                  <a:gd name="connsiteY65" fmla="*/ 1712437 h 1909289"/>
                  <a:gd name="connsiteX66" fmla="*/ 1191882 w 2470845"/>
                  <a:gd name="connsiteY66" fmla="*/ 1795266 h 1909289"/>
                  <a:gd name="connsiteX67" fmla="*/ 1195392 w 2470845"/>
                  <a:gd name="connsiteY67" fmla="*/ 1884413 h 1909289"/>
                  <a:gd name="connsiteX68" fmla="*/ 1271904 w 2470845"/>
                  <a:gd name="connsiteY68" fmla="*/ 1908981 h 1909289"/>
                  <a:gd name="connsiteX69" fmla="*/ 1923308 w 2470845"/>
                  <a:gd name="connsiteY69" fmla="*/ 1826854 h 1909289"/>
                  <a:gd name="connsiteX70" fmla="*/ 2183028 w 2470845"/>
                  <a:gd name="connsiteY70" fmla="*/ 1779823 h 1909289"/>
                  <a:gd name="connsiteX71" fmla="*/ 2319205 w 2470845"/>
                  <a:gd name="connsiteY71" fmla="*/ 1609953 h 1909289"/>
                  <a:gd name="connsiteX72" fmla="*/ 2362726 w 2470845"/>
                  <a:gd name="connsiteY72" fmla="*/ 1241432 h 1909289"/>
                  <a:gd name="connsiteX73" fmla="*/ 2453978 w 2470845"/>
                  <a:gd name="connsiteY73" fmla="*/ 714973 h 1909289"/>
                  <a:gd name="connsiteX74" fmla="*/ 2471527 w 2470845"/>
                  <a:gd name="connsiteY74" fmla="*/ 586517 h 19092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</a:cxnLst>
                <a:rect l="l" t="t" r="r" b="b"/>
                <a:pathLst>
                  <a:path w="2470845" h="1909289">
                    <a:moveTo>
                      <a:pt x="2471527" y="586517"/>
                    </a:moveTo>
                    <a:cubicBezTo>
                      <a:pt x="2466613" y="575286"/>
                      <a:pt x="1985079" y="76203"/>
                      <a:pt x="1921203" y="14432"/>
                    </a:cubicBezTo>
                    <a:cubicBezTo>
                      <a:pt x="1913481" y="6711"/>
                      <a:pt x="1907865" y="-5222"/>
                      <a:pt x="1893827" y="2499"/>
                    </a:cubicBezTo>
                    <a:cubicBezTo>
                      <a:pt x="1871364" y="-3818"/>
                      <a:pt x="1853816" y="1797"/>
                      <a:pt x="1846094" y="26365"/>
                    </a:cubicBezTo>
                    <a:cubicBezTo>
                      <a:pt x="1844690" y="29875"/>
                      <a:pt x="1841181" y="32683"/>
                      <a:pt x="1838373" y="36193"/>
                    </a:cubicBezTo>
                    <a:cubicBezTo>
                      <a:pt x="1806785" y="72694"/>
                      <a:pt x="1806785" y="72694"/>
                      <a:pt x="1845392" y="106387"/>
                    </a:cubicBezTo>
                    <a:cubicBezTo>
                      <a:pt x="1865047" y="123234"/>
                      <a:pt x="1883999" y="145696"/>
                      <a:pt x="1877682" y="171668"/>
                    </a:cubicBezTo>
                    <a:cubicBezTo>
                      <a:pt x="1865749" y="220804"/>
                      <a:pt x="1892423" y="246074"/>
                      <a:pt x="1924712" y="273450"/>
                    </a:cubicBezTo>
                    <a:cubicBezTo>
                      <a:pt x="2034216" y="364703"/>
                      <a:pt x="2140209" y="460167"/>
                      <a:pt x="2206192" y="590729"/>
                    </a:cubicBezTo>
                    <a:cubicBezTo>
                      <a:pt x="2233568" y="644779"/>
                      <a:pt x="2248309" y="700232"/>
                      <a:pt x="2250415" y="759196"/>
                    </a:cubicBezTo>
                    <a:cubicBezTo>
                      <a:pt x="2255328" y="883440"/>
                      <a:pt x="2241991" y="1270211"/>
                      <a:pt x="2239184" y="1339002"/>
                    </a:cubicBezTo>
                    <a:cubicBezTo>
                      <a:pt x="2235674" y="1423235"/>
                      <a:pt x="2201981" y="1423235"/>
                      <a:pt x="2201981" y="1423235"/>
                    </a:cubicBezTo>
                    <a:cubicBezTo>
                      <a:pt x="2093881" y="1441486"/>
                      <a:pt x="2064399" y="1374801"/>
                      <a:pt x="2025090" y="1247047"/>
                    </a:cubicBezTo>
                    <a:cubicBezTo>
                      <a:pt x="2003330" y="1176853"/>
                      <a:pt x="1991397" y="1102447"/>
                      <a:pt x="1949280" y="1039272"/>
                    </a:cubicBezTo>
                    <a:cubicBezTo>
                      <a:pt x="1890317" y="950125"/>
                      <a:pt x="1883297" y="854660"/>
                      <a:pt x="1910673" y="754282"/>
                    </a:cubicBezTo>
                    <a:cubicBezTo>
                      <a:pt x="1924712" y="703742"/>
                      <a:pt x="1931030" y="653202"/>
                      <a:pt x="1928222" y="601258"/>
                    </a:cubicBezTo>
                    <a:cubicBezTo>
                      <a:pt x="1924010" y="511409"/>
                      <a:pt x="1856624" y="474206"/>
                      <a:pt x="1779410" y="519131"/>
                    </a:cubicBezTo>
                    <a:cubicBezTo>
                      <a:pt x="1725360" y="550718"/>
                      <a:pt x="1681839" y="594239"/>
                      <a:pt x="1632703" y="632144"/>
                    </a:cubicBezTo>
                    <a:cubicBezTo>
                      <a:pt x="1582163" y="671453"/>
                      <a:pt x="1521094" y="672154"/>
                      <a:pt x="1474765" y="630038"/>
                    </a:cubicBezTo>
                    <a:cubicBezTo>
                      <a:pt x="1453707" y="610383"/>
                      <a:pt x="1394744" y="425070"/>
                      <a:pt x="1376493" y="359087"/>
                    </a:cubicBezTo>
                    <a:cubicBezTo>
                      <a:pt x="1365262" y="319076"/>
                      <a:pt x="1347714" y="283979"/>
                      <a:pt x="1317530" y="254497"/>
                    </a:cubicBezTo>
                    <a:cubicBezTo>
                      <a:pt x="1295770" y="234141"/>
                      <a:pt x="1273307" y="232035"/>
                      <a:pt x="1248739" y="247478"/>
                    </a:cubicBezTo>
                    <a:cubicBezTo>
                      <a:pt x="1219258" y="265728"/>
                      <a:pt x="1203815" y="293104"/>
                      <a:pt x="1192584" y="324692"/>
                    </a:cubicBezTo>
                    <a:cubicBezTo>
                      <a:pt x="1161698" y="410329"/>
                      <a:pt x="1099927" y="463677"/>
                      <a:pt x="1014992" y="490351"/>
                    </a:cubicBezTo>
                    <a:cubicBezTo>
                      <a:pt x="944797" y="512813"/>
                      <a:pt x="873199" y="521938"/>
                      <a:pt x="799495" y="508601"/>
                    </a:cubicBezTo>
                    <a:cubicBezTo>
                      <a:pt x="722281" y="494562"/>
                      <a:pt x="654894" y="466485"/>
                      <a:pt x="600142" y="407521"/>
                    </a:cubicBezTo>
                    <a:cubicBezTo>
                      <a:pt x="518015" y="319076"/>
                      <a:pt x="279354" y="73396"/>
                      <a:pt x="229516" y="57953"/>
                    </a:cubicBezTo>
                    <a:cubicBezTo>
                      <a:pt x="188101" y="45318"/>
                      <a:pt x="160725" y="68482"/>
                      <a:pt x="166341" y="111301"/>
                    </a:cubicBezTo>
                    <a:cubicBezTo>
                      <a:pt x="167744" y="121830"/>
                      <a:pt x="431676" y="525448"/>
                      <a:pt x="482216" y="620913"/>
                    </a:cubicBezTo>
                    <a:cubicBezTo>
                      <a:pt x="534159" y="718483"/>
                      <a:pt x="749657" y="1027338"/>
                      <a:pt x="787562" y="1095427"/>
                    </a:cubicBezTo>
                    <a:cubicBezTo>
                      <a:pt x="800898" y="1119293"/>
                      <a:pt x="815640" y="1143159"/>
                      <a:pt x="803004" y="1172641"/>
                    </a:cubicBezTo>
                    <a:cubicBezTo>
                      <a:pt x="767907" y="1216162"/>
                      <a:pt x="751061" y="1182468"/>
                      <a:pt x="725790" y="1188786"/>
                    </a:cubicBezTo>
                    <a:cubicBezTo>
                      <a:pt x="693501" y="1197209"/>
                      <a:pt x="663317" y="1196507"/>
                      <a:pt x="631730" y="1182468"/>
                    </a:cubicBezTo>
                    <a:cubicBezTo>
                      <a:pt x="532755" y="1138246"/>
                      <a:pt x="112291" y="893267"/>
                      <a:pt x="49116" y="863785"/>
                    </a:cubicBezTo>
                    <a:cubicBezTo>
                      <a:pt x="35779" y="857468"/>
                      <a:pt x="19634" y="849746"/>
                      <a:pt x="6999" y="863785"/>
                    </a:cubicBezTo>
                    <a:cubicBezTo>
                      <a:pt x="-4934" y="877122"/>
                      <a:pt x="681" y="893267"/>
                      <a:pt x="6999" y="906604"/>
                    </a:cubicBezTo>
                    <a:cubicBezTo>
                      <a:pt x="18230" y="930470"/>
                      <a:pt x="181783" y="1157900"/>
                      <a:pt x="256189" y="1244941"/>
                    </a:cubicBezTo>
                    <a:cubicBezTo>
                      <a:pt x="236535" y="1243538"/>
                      <a:pt x="227409" y="1250557"/>
                      <a:pt x="225304" y="1272317"/>
                    </a:cubicBezTo>
                    <a:cubicBezTo>
                      <a:pt x="222496" y="1296885"/>
                      <a:pt x="178976" y="1436572"/>
                      <a:pt x="134051" y="1569942"/>
                    </a:cubicBezTo>
                    <a:cubicBezTo>
                      <a:pt x="284267" y="1609251"/>
                      <a:pt x="431676" y="1656983"/>
                      <a:pt x="576276" y="1713840"/>
                    </a:cubicBezTo>
                    <a:cubicBezTo>
                      <a:pt x="677356" y="1753851"/>
                      <a:pt x="775629" y="1799478"/>
                      <a:pt x="871093" y="1851422"/>
                    </a:cubicBezTo>
                    <a:cubicBezTo>
                      <a:pt x="877411" y="1854931"/>
                      <a:pt x="884430" y="1857739"/>
                      <a:pt x="890747" y="1859845"/>
                    </a:cubicBezTo>
                    <a:cubicBezTo>
                      <a:pt x="887940" y="1828959"/>
                      <a:pt x="866881" y="1777015"/>
                      <a:pt x="867583" y="1762977"/>
                    </a:cubicBezTo>
                    <a:cubicBezTo>
                      <a:pt x="865477" y="1718052"/>
                      <a:pt x="868987" y="1550287"/>
                      <a:pt x="875305" y="1510978"/>
                    </a:cubicBezTo>
                    <a:cubicBezTo>
                      <a:pt x="883026" y="1459035"/>
                      <a:pt x="896363" y="1407793"/>
                      <a:pt x="927249" y="1364272"/>
                    </a:cubicBezTo>
                    <a:cubicBezTo>
                      <a:pt x="944797" y="1339704"/>
                      <a:pt x="965855" y="1320050"/>
                      <a:pt x="998847" y="1324261"/>
                    </a:cubicBezTo>
                    <a:cubicBezTo>
                      <a:pt x="1011482" y="1332684"/>
                      <a:pt x="1068340" y="1320751"/>
                      <a:pt x="1083080" y="1311626"/>
                    </a:cubicBezTo>
                    <a:lnTo>
                      <a:pt x="1083782" y="1311626"/>
                    </a:lnTo>
                    <a:cubicBezTo>
                      <a:pt x="1088696" y="1305309"/>
                      <a:pt x="1126601" y="1256874"/>
                      <a:pt x="1121687" y="1231604"/>
                    </a:cubicBezTo>
                    <a:lnTo>
                      <a:pt x="1122389" y="1232306"/>
                    </a:lnTo>
                    <a:cubicBezTo>
                      <a:pt x="1106947" y="1204931"/>
                      <a:pt x="924441" y="846939"/>
                      <a:pt x="916018" y="820967"/>
                    </a:cubicBezTo>
                    <a:cubicBezTo>
                      <a:pt x="903383" y="783764"/>
                      <a:pt x="914614" y="762705"/>
                      <a:pt x="953221" y="753580"/>
                    </a:cubicBezTo>
                    <a:cubicBezTo>
                      <a:pt x="980597" y="747263"/>
                      <a:pt x="993933" y="736031"/>
                      <a:pt x="997443" y="705848"/>
                    </a:cubicBezTo>
                    <a:cubicBezTo>
                      <a:pt x="1000953" y="670751"/>
                      <a:pt x="1039560" y="659519"/>
                      <a:pt x="1065532" y="684088"/>
                    </a:cubicBezTo>
                    <a:cubicBezTo>
                      <a:pt x="1078869" y="696722"/>
                      <a:pt x="1087292" y="712867"/>
                      <a:pt x="1095014" y="729012"/>
                    </a:cubicBezTo>
                    <a:cubicBezTo>
                      <a:pt x="1114668" y="768321"/>
                      <a:pt x="1179949" y="972587"/>
                      <a:pt x="1184161" y="980308"/>
                    </a:cubicBezTo>
                    <a:cubicBezTo>
                      <a:pt x="1204517" y="1016107"/>
                      <a:pt x="1227681" y="1024531"/>
                      <a:pt x="1266990" y="1010492"/>
                    </a:cubicBezTo>
                    <a:cubicBezTo>
                      <a:pt x="1286644" y="1003472"/>
                      <a:pt x="1439668" y="879228"/>
                      <a:pt x="1457919" y="871507"/>
                    </a:cubicBezTo>
                    <a:cubicBezTo>
                      <a:pt x="1489507" y="856766"/>
                      <a:pt x="1521796" y="845535"/>
                      <a:pt x="1556191" y="842727"/>
                    </a:cubicBezTo>
                    <a:cubicBezTo>
                      <a:pt x="1600414" y="839217"/>
                      <a:pt x="1644636" y="867295"/>
                      <a:pt x="1653060" y="904498"/>
                    </a:cubicBezTo>
                    <a:cubicBezTo>
                      <a:pt x="1660781" y="938192"/>
                      <a:pt x="1578653" y="1008386"/>
                      <a:pt x="1574442" y="1016107"/>
                    </a:cubicBezTo>
                    <a:cubicBezTo>
                      <a:pt x="1512671" y="1122101"/>
                      <a:pt x="1620068" y="1161410"/>
                      <a:pt x="1639021" y="1163516"/>
                    </a:cubicBezTo>
                    <a:cubicBezTo>
                      <a:pt x="1732379" y="1176151"/>
                      <a:pt x="1776602" y="1240028"/>
                      <a:pt x="1753438" y="1331982"/>
                    </a:cubicBezTo>
                    <a:cubicBezTo>
                      <a:pt x="1736591" y="1397263"/>
                      <a:pt x="1701494" y="1449909"/>
                      <a:pt x="1646742" y="1489920"/>
                    </a:cubicBezTo>
                    <a:cubicBezTo>
                      <a:pt x="1602520" y="1522210"/>
                      <a:pt x="1554085" y="1548182"/>
                      <a:pt x="1506353" y="1574153"/>
                    </a:cubicBezTo>
                    <a:cubicBezTo>
                      <a:pt x="1426332" y="1617674"/>
                      <a:pt x="1344906" y="1659791"/>
                      <a:pt x="1270500" y="1712437"/>
                    </a:cubicBezTo>
                    <a:cubicBezTo>
                      <a:pt x="1238912" y="1734899"/>
                      <a:pt x="1209430" y="1760169"/>
                      <a:pt x="1191882" y="1795266"/>
                    </a:cubicBezTo>
                    <a:cubicBezTo>
                      <a:pt x="1176439" y="1825450"/>
                      <a:pt x="1175737" y="1856335"/>
                      <a:pt x="1195392" y="1884413"/>
                    </a:cubicBezTo>
                    <a:cubicBezTo>
                      <a:pt x="1214344" y="1910385"/>
                      <a:pt x="1242422" y="1913895"/>
                      <a:pt x="1271904" y="1908981"/>
                    </a:cubicBezTo>
                    <a:cubicBezTo>
                      <a:pt x="1488103" y="1874586"/>
                      <a:pt x="1705705" y="1852826"/>
                      <a:pt x="1923308" y="1826854"/>
                    </a:cubicBezTo>
                    <a:cubicBezTo>
                      <a:pt x="2011051" y="1816324"/>
                      <a:pt x="2098795" y="1809305"/>
                      <a:pt x="2183028" y="1779823"/>
                    </a:cubicBezTo>
                    <a:cubicBezTo>
                      <a:pt x="2264453" y="1751044"/>
                      <a:pt x="2308676" y="1694186"/>
                      <a:pt x="2319205" y="1609953"/>
                    </a:cubicBezTo>
                    <a:cubicBezTo>
                      <a:pt x="2334648" y="1487112"/>
                      <a:pt x="2347283" y="1364272"/>
                      <a:pt x="2362726" y="1241432"/>
                    </a:cubicBezTo>
                    <a:cubicBezTo>
                      <a:pt x="2384486" y="1064542"/>
                      <a:pt x="2400631" y="886248"/>
                      <a:pt x="2453978" y="714973"/>
                    </a:cubicBezTo>
                    <a:cubicBezTo>
                      <a:pt x="2469421" y="673558"/>
                      <a:pt x="2481355" y="631442"/>
                      <a:pt x="2471527" y="586517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06E1790-9351-4A64-B3F9-95850B725594}"/>
                </a:ext>
              </a:extLst>
            </p:cNvPr>
            <p:cNvSpPr/>
            <p:nvPr/>
          </p:nvSpPr>
          <p:spPr>
            <a:xfrm>
              <a:off x="4963049" y="1681726"/>
              <a:ext cx="1495142" cy="996762"/>
            </a:xfrm>
            <a:custGeom>
              <a:avLst/>
              <a:gdLst>
                <a:gd name="connsiteX0" fmla="*/ 1486029 w 1495142"/>
                <a:gd name="connsiteY0" fmla="*/ 181937 h 996761"/>
                <a:gd name="connsiteX1" fmla="*/ 1304928 w 1495142"/>
                <a:gd name="connsiteY1" fmla="*/ 62606 h 996761"/>
                <a:gd name="connsiteX2" fmla="*/ 464700 w 1495142"/>
                <a:gd name="connsiteY2" fmla="*/ 835 h 996761"/>
                <a:gd name="connsiteX3" fmla="*/ 160758 w 1495142"/>
                <a:gd name="connsiteY3" fmla="*/ 66116 h 996761"/>
                <a:gd name="connsiteX4" fmla="*/ 42129 w 1495142"/>
                <a:gd name="connsiteY4" fmla="*/ 422002 h 996761"/>
                <a:gd name="connsiteX5" fmla="*/ 12 w 1495142"/>
                <a:gd name="connsiteY5" fmla="*/ 883180 h 996761"/>
                <a:gd name="connsiteX6" fmla="*/ 322205 w 1495142"/>
                <a:gd name="connsiteY6" fmla="*/ 885987 h 996761"/>
                <a:gd name="connsiteX7" fmla="*/ 345369 w 1495142"/>
                <a:gd name="connsiteY7" fmla="*/ 471840 h 996761"/>
                <a:gd name="connsiteX8" fmla="*/ 428901 w 1495142"/>
                <a:gd name="connsiteY8" fmla="*/ 207909 h 996761"/>
                <a:gd name="connsiteX9" fmla="*/ 744074 w 1495142"/>
                <a:gd name="connsiteY9" fmla="*/ 165792 h 996761"/>
                <a:gd name="connsiteX10" fmla="*/ 1090835 w 1495142"/>
                <a:gd name="connsiteY10" fmla="*/ 217034 h 996761"/>
                <a:gd name="connsiteX11" fmla="*/ 1199636 w 1495142"/>
                <a:gd name="connsiteY11" fmla="*/ 393222 h 996761"/>
                <a:gd name="connsiteX12" fmla="*/ 1105575 w 1495142"/>
                <a:gd name="connsiteY12" fmla="*/ 951970 h 996761"/>
                <a:gd name="connsiteX13" fmla="*/ 1365295 w 1495142"/>
                <a:gd name="connsiteY13" fmla="*/ 996895 h 996761"/>
                <a:gd name="connsiteX14" fmla="*/ 1468481 w 1495142"/>
                <a:gd name="connsiteY14" fmla="*/ 535015 h 996761"/>
                <a:gd name="connsiteX15" fmla="*/ 1486029 w 1495142"/>
                <a:gd name="connsiteY15" fmla="*/ 181937 h 99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95142" h="996761">
                  <a:moveTo>
                    <a:pt x="1486029" y="181937"/>
                  </a:moveTo>
                  <a:cubicBezTo>
                    <a:pt x="1460057" y="109637"/>
                    <a:pt x="1379334" y="80857"/>
                    <a:pt x="1304928" y="62606"/>
                  </a:cubicBezTo>
                  <a:cubicBezTo>
                    <a:pt x="1041698" y="-1271"/>
                    <a:pt x="735650" y="-1973"/>
                    <a:pt x="464700" y="835"/>
                  </a:cubicBezTo>
                  <a:cubicBezTo>
                    <a:pt x="305358" y="2239"/>
                    <a:pt x="251308" y="-4780"/>
                    <a:pt x="160758" y="66116"/>
                  </a:cubicBezTo>
                  <a:cubicBezTo>
                    <a:pt x="61783" y="143330"/>
                    <a:pt x="55466" y="306181"/>
                    <a:pt x="42129" y="422002"/>
                  </a:cubicBezTo>
                  <a:cubicBezTo>
                    <a:pt x="28792" y="535015"/>
                    <a:pt x="-690" y="829832"/>
                    <a:pt x="12" y="883180"/>
                  </a:cubicBezTo>
                  <a:cubicBezTo>
                    <a:pt x="64591" y="888795"/>
                    <a:pt x="270261" y="885987"/>
                    <a:pt x="322205" y="885987"/>
                  </a:cubicBezTo>
                  <a:cubicBezTo>
                    <a:pt x="322205" y="838957"/>
                    <a:pt x="330628" y="580642"/>
                    <a:pt x="345369" y="471840"/>
                  </a:cubicBezTo>
                  <a:cubicBezTo>
                    <a:pt x="355196" y="397434"/>
                    <a:pt x="358706" y="255641"/>
                    <a:pt x="428901" y="207909"/>
                  </a:cubicBezTo>
                  <a:cubicBezTo>
                    <a:pt x="508922" y="152455"/>
                    <a:pt x="652119" y="163686"/>
                    <a:pt x="744074" y="165792"/>
                  </a:cubicBezTo>
                  <a:cubicBezTo>
                    <a:pt x="859894" y="168600"/>
                    <a:pt x="979927" y="184043"/>
                    <a:pt x="1090835" y="217034"/>
                  </a:cubicBezTo>
                  <a:cubicBezTo>
                    <a:pt x="1185597" y="245814"/>
                    <a:pt x="1208761" y="297758"/>
                    <a:pt x="1199636" y="393222"/>
                  </a:cubicBezTo>
                  <a:cubicBezTo>
                    <a:pt x="1182087" y="582747"/>
                    <a:pt x="1169452" y="741387"/>
                    <a:pt x="1105575" y="951970"/>
                  </a:cubicBezTo>
                  <a:cubicBezTo>
                    <a:pt x="1215781" y="972327"/>
                    <a:pt x="1293697" y="996895"/>
                    <a:pt x="1365295" y="996895"/>
                  </a:cubicBezTo>
                  <a:cubicBezTo>
                    <a:pt x="1377228" y="957586"/>
                    <a:pt x="1448125" y="655048"/>
                    <a:pt x="1468481" y="535015"/>
                  </a:cubicBezTo>
                  <a:cubicBezTo>
                    <a:pt x="1486029" y="427618"/>
                    <a:pt x="1517617" y="268978"/>
                    <a:pt x="1486029" y="18193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87C37B8-BAB4-409D-BA7A-2E65DE368711}"/>
                </a:ext>
              </a:extLst>
            </p:cNvPr>
            <p:cNvSpPr/>
            <p:nvPr/>
          </p:nvSpPr>
          <p:spPr>
            <a:xfrm>
              <a:off x="4976386" y="1697163"/>
              <a:ext cx="1467065" cy="975703"/>
            </a:xfrm>
            <a:custGeom>
              <a:avLst/>
              <a:gdLst>
                <a:gd name="connsiteX0" fmla="*/ 1455144 w 1467064"/>
                <a:gd name="connsiteY0" fmla="*/ 184751 h 975703"/>
                <a:gd name="connsiteX1" fmla="*/ 1277552 w 1467064"/>
                <a:gd name="connsiteY1" fmla="*/ 61209 h 975703"/>
                <a:gd name="connsiteX2" fmla="*/ 455574 w 1467064"/>
                <a:gd name="connsiteY2" fmla="*/ 842 h 975703"/>
                <a:gd name="connsiteX3" fmla="*/ 157950 w 1467064"/>
                <a:gd name="connsiteY3" fmla="*/ 64719 h 975703"/>
                <a:gd name="connsiteX4" fmla="*/ 41427 w 1467064"/>
                <a:gd name="connsiteY4" fmla="*/ 419201 h 975703"/>
                <a:gd name="connsiteX5" fmla="*/ 12 w 1467064"/>
                <a:gd name="connsiteY5" fmla="*/ 869849 h 975703"/>
                <a:gd name="connsiteX6" fmla="*/ 301147 w 1467064"/>
                <a:gd name="connsiteY6" fmla="*/ 872657 h 975703"/>
                <a:gd name="connsiteX7" fmla="*/ 323609 w 1467064"/>
                <a:gd name="connsiteY7" fmla="*/ 467635 h 975703"/>
                <a:gd name="connsiteX8" fmla="*/ 405035 w 1467064"/>
                <a:gd name="connsiteY8" fmla="*/ 188261 h 975703"/>
                <a:gd name="connsiteX9" fmla="*/ 727929 w 1467064"/>
                <a:gd name="connsiteY9" fmla="*/ 140529 h 975703"/>
                <a:gd name="connsiteX10" fmla="*/ 1067670 w 1467064"/>
                <a:gd name="connsiteY10" fmla="*/ 190367 h 975703"/>
                <a:gd name="connsiteX11" fmla="*/ 1195424 w 1467064"/>
                <a:gd name="connsiteY11" fmla="*/ 355324 h 975703"/>
                <a:gd name="connsiteX12" fmla="*/ 1096450 w 1467064"/>
                <a:gd name="connsiteY12" fmla="*/ 936534 h 975703"/>
                <a:gd name="connsiteX13" fmla="*/ 1336515 w 1467064"/>
                <a:gd name="connsiteY13" fmla="*/ 980757 h 975703"/>
                <a:gd name="connsiteX14" fmla="*/ 1437595 w 1467064"/>
                <a:gd name="connsiteY14" fmla="*/ 529406 h 975703"/>
                <a:gd name="connsiteX15" fmla="*/ 1455144 w 1467064"/>
                <a:gd name="connsiteY15" fmla="*/ 184751 h 975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7064" h="975703">
                  <a:moveTo>
                    <a:pt x="1455144" y="184751"/>
                  </a:moveTo>
                  <a:cubicBezTo>
                    <a:pt x="1429172" y="113855"/>
                    <a:pt x="1350554" y="78758"/>
                    <a:pt x="1277552" y="61209"/>
                  </a:cubicBezTo>
                  <a:cubicBezTo>
                    <a:pt x="1019938" y="-1264"/>
                    <a:pt x="720910" y="-1966"/>
                    <a:pt x="455574" y="842"/>
                  </a:cubicBezTo>
                  <a:cubicBezTo>
                    <a:pt x="299743" y="2246"/>
                    <a:pt x="247097" y="-4072"/>
                    <a:pt x="157950" y="64719"/>
                  </a:cubicBezTo>
                  <a:cubicBezTo>
                    <a:pt x="61082" y="139827"/>
                    <a:pt x="54764" y="306188"/>
                    <a:pt x="41427" y="419201"/>
                  </a:cubicBezTo>
                  <a:cubicBezTo>
                    <a:pt x="28792" y="529406"/>
                    <a:pt x="-690" y="817905"/>
                    <a:pt x="12" y="869849"/>
                  </a:cubicBezTo>
                  <a:cubicBezTo>
                    <a:pt x="63187" y="875465"/>
                    <a:pt x="250607" y="872657"/>
                    <a:pt x="301147" y="872657"/>
                  </a:cubicBezTo>
                  <a:cubicBezTo>
                    <a:pt x="301147" y="827031"/>
                    <a:pt x="309570" y="574331"/>
                    <a:pt x="323609" y="467635"/>
                  </a:cubicBezTo>
                  <a:cubicBezTo>
                    <a:pt x="333436" y="395335"/>
                    <a:pt x="336946" y="235291"/>
                    <a:pt x="405035" y="188261"/>
                  </a:cubicBezTo>
                  <a:cubicBezTo>
                    <a:pt x="483652" y="134211"/>
                    <a:pt x="637378" y="137721"/>
                    <a:pt x="727929" y="140529"/>
                  </a:cubicBezTo>
                  <a:cubicBezTo>
                    <a:pt x="841644" y="143337"/>
                    <a:pt x="958167" y="158077"/>
                    <a:pt x="1067670" y="190367"/>
                  </a:cubicBezTo>
                  <a:cubicBezTo>
                    <a:pt x="1161029" y="218445"/>
                    <a:pt x="1203848" y="261965"/>
                    <a:pt x="1195424" y="355324"/>
                  </a:cubicBezTo>
                  <a:cubicBezTo>
                    <a:pt x="1177876" y="539935"/>
                    <a:pt x="1158923" y="730864"/>
                    <a:pt x="1096450" y="936534"/>
                  </a:cubicBezTo>
                  <a:cubicBezTo>
                    <a:pt x="1203848" y="956891"/>
                    <a:pt x="1266321" y="980757"/>
                    <a:pt x="1336515" y="980757"/>
                  </a:cubicBezTo>
                  <a:cubicBezTo>
                    <a:pt x="1347746" y="942150"/>
                    <a:pt x="1417239" y="646631"/>
                    <a:pt x="1437595" y="529406"/>
                  </a:cubicBezTo>
                  <a:cubicBezTo>
                    <a:pt x="1455846" y="424816"/>
                    <a:pt x="1486731" y="270388"/>
                    <a:pt x="1455144" y="184751"/>
                  </a:cubicBezTo>
                  <a:close/>
                </a:path>
              </a:pathLst>
            </a:custGeom>
            <a:solidFill>
              <a:schemeClr val="accent1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19A8BA3A-8E05-412C-9F8B-07327F57AA4F}"/>
                </a:ext>
              </a:extLst>
            </p:cNvPr>
            <p:cNvSpPr/>
            <p:nvPr/>
          </p:nvSpPr>
          <p:spPr>
            <a:xfrm>
              <a:off x="2207488" y="2562334"/>
              <a:ext cx="7770529" cy="2969226"/>
            </a:xfrm>
            <a:custGeom>
              <a:avLst/>
              <a:gdLst>
                <a:gd name="connsiteX0" fmla="*/ 1394502 w 7770528"/>
                <a:gd name="connsiteY0" fmla="*/ 2003115 h 2969226"/>
                <a:gd name="connsiteX1" fmla="*/ 484079 w 7770528"/>
                <a:gd name="connsiteY1" fmla="*/ 1548254 h 2969226"/>
                <a:gd name="connsiteX2" fmla="*/ 22200 w 7770528"/>
                <a:gd name="connsiteY2" fmla="*/ 1073038 h 2969226"/>
                <a:gd name="connsiteX3" fmla="*/ 23604 w 7770528"/>
                <a:gd name="connsiteY3" fmla="*/ 981785 h 2969226"/>
                <a:gd name="connsiteX4" fmla="*/ 882784 w 7770528"/>
                <a:gd name="connsiteY4" fmla="*/ 467962 h 2969226"/>
                <a:gd name="connsiteX5" fmla="*/ 976845 w 7770528"/>
                <a:gd name="connsiteY5" fmla="*/ 458134 h 2969226"/>
                <a:gd name="connsiteX6" fmla="*/ 1044933 w 7770528"/>
                <a:gd name="connsiteY6" fmla="*/ 486212 h 2969226"/>
                <a:gd name="connsiteX7" fmla="*/ 1594556 w 7770528"/>
                <a:gd name="connsiteY7" fmla="*/ 966342 h 2969226"/>
                <a:gd name="connsiteX8" fmla="*/ 1649308 w 7770528"/>
                <a:gd name="connsiteY8" fmla="*/ 967746 h 2969226"/>
                <a:gd name="connsiteX9" fmla="*/ 1647904 w 7770528"/>
                <a:gd name="connsiteY9" fmla="*/ 923524 h 2969226"/>
                <a:gd name="connsiteX10" fmla="*/ 1364318 w 7770528"/>
                <a:gd name="connsiteY10" fmla="*/ 310726 h 2969226"/>
                <a:gd name="connsiteX11" fmla="*/ 1351683 w 7770528"/>
                <a:gd name="connsiteY11" fmla="*/ 277033 h 2969226"/>
                <a:gd name="connsiteX12" fmla="*/ 1371338 w 7770528"/>
                <a:gd name="connsiteY12" fmla="*/ 239128 h 2969226"/>
                <a:gd name="connsiteX13" fmla="*/ 1697040 w 7770528"/>
                <a:gd name="connsiteY13" fmla="*/ 138749 h 2969226"/>
                <a:gd name="connsiteX14" fmla="*/ 1755301 w 7770528"/>
                <a:gd name="connsiteY14" fmla="*/ 176655 h 2969226"/>
                <a:gd name="connsiteX15" fmla="*/ 1900604 w 7770528"/>
                <a:gd name="connsiteY15" fmla="*/ 511482 h 2969226"/>
                <a:gd name="connsiteX16" fmla="*/ 1969395 w 7770528"/>
                <a:gd name="connsiteY16" fmla="*/ 660294 h 2969226"/>
                <a:gd name="connsiteX17" fmla="*/ 2040993 w 7770528"/>
                <a:gd name="connsiteY17" fmla="*/ 682055 h 2969226"/>
                <a:gd name="connsiteX18" fmla="*/ 2041695 w 7770528"/>
                <a:gd name="connsiteY18" fmla="*/ 635726 h 2969226"/>
                <a:gd name="connsiteX19" fmla="*/ 1890777 w 7770528"/>
                <a:gd name="connsiteY19" fmla="*/ 122605 h 2969226"/>
                <a:gd name="connsiteX20" fmla="*/ 1932191 w 7770528"/>
                <a:gd name="connsiteY20" fmla="*/ 60834 h 2969226"/>
                <a:gd name="connsiteX21" fmla="*/ 3539645 w 7770528"/>
                <a:gd name="connsiteY21" fmla="*/ 17313 h 2969226"/>
                <a:gd name="connsiteX22" fmla="*/ 4330035 w 7770528"/>
                <a:gd name="connsiteY22" fmla="*/ 159808 h 2969226"/>
                <a:gd name="connsiteX23" fmla="*/ 5996452 w 7770528"/>
                <a:gd name="connsiteY23" fmla="*/ 948092 h 2969226"/>
                <a:gd name="connsiteX24" fmla="*/ 5997154 w 7770528"/>
                <a:gd name="connsiteY24" fmla="*/ 1003545 h 2969226"/>
                <a:gd name="connsiteX25" fmla="*/ 5627931 w 7770528"/>
                <a:gd name="connsiteY25" fmla="*/ 1286429 h 2969226"/>
                <a:gd name="connsiteX26" fmla="*/ 5611084 w 7770528"/>
                <a:gd name="connsiteY26" fmla="*/ 1310295 h 2969226"/>
                <a:gd name="connsiteX27" fmla="*/ 5641970 w 7770528"/>
                <a:gd name="connsiteY27" fmla="*/ 1312401 h 2969226"/>
                <a:gd name="connsiteX28" fmla="*/ 6260383 w 7770528"/>
                <a:gd name="connsiteY28" fmla="*/ 1132001 h 2969226"/>
                <a:gd name="connsiteX29" fmla="*/ 6357252 w 7770528"/>
                <a:gd name="connsiteY29" fmla="*/ 1134809 h 2969226"/>
                <a:gd name="connsiteX30" fmla="*/ 6716647 w 7770528"/>
                <a:gd name="connsiteY30" fmla="*/ 1332055 h 2969226"/>
                <a:gd name="connsiteX31" fmla="*/ 7765353 w 7770528"/>
                <a:gd name="connsiteY31" fmla="*/ 2117532 h 2969226"/>
                <a:gd name="connsiteX32" fmla="*/ 7757631 w 7770528"/>
                <a:gd name="connsiteY32" fmla="*/ 2147014 h 2969226"/>
                <a:gd name="connsiteX33" fmla="*/ 7266972 w 7770528"/>
                <a:gd name="connsiteY33" fmla="*/ 2250901 h 2969226"/>
                <a:gd name="connsiteX34" fmla="*/ 7238894 w 7770528"/>
                <a:gd name="connsiteY34" fmla="*/ 2261431 h 2969226"/>
                <a:gd name="connsiteX35" fmla="*/ 7266972 w 7770528"/>
                <a:gd name="connsiteY35" fmla="*/ 2280383 h 2969226"/>
                <a:gd name="connsiteX36" fmla="*/ 7580741 w 7770528"/>
                <a:gd name="connsiteY36" fmla="*/ 2373039 h 2969226"/>
                <a:gd name="connsiteX37" fmla="*/ 6940568 w 7770528"/>
                <a:gd name="connsiteY37" fmla="*/ 2710675 h 2969226"/>
                <a:gd name="connsiteX38" fmla="*/ 6213353 w 7770528"/>
                <a:gd name="connsiteY38" fmla="*/ 2905816 h 2969226"/>
                <a:gd name="connsiteX39" fmla="*/ 1394502 w 7770528"/>
                <a:gd name="connsiteY39" fmla="*/ 2003115 h 2969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7770528" h="2969226">
                  <a:moveTo>
                    <a:pt x="1394502" y="2003115"/>
                  </a:moveTo>
                  <a:cubicBezTo>
                    <a:pt x="1073713" y="1886592"/>
                    <a:pt x="760646" y="1753222"/>
                    <a:pt x="484079" y="1548254"/>
                  </a:cubicBezTo>
                  <a:cubicBezTo>
                    <a:pt x="303680" y="1414885"/>
                    <a:pt x="149954" y="1256947"/>
                    <a:pt x="22200" y="1073038"/>
                  </a:cubicBezTo>
                  <a:cubicBezTo>
                    <a:pt x="-7282" y="1030921"/>
                    <a:pt x="-7984" y="1022498"/>
                    <a:pt x="23604" y="981785"/>
                  </a:cubicBezTo>
                  <a:cubicBezTo>
                    <a:pt x="241908" y="696795"/>
                    <a:pt x="526196" y="522011"/>
                    <a:pt x="882784" y="467962"/>
                  </a:cubicBezTo>
                  <a:cubicBezTo>
                    <a:pt x="913670" y="463048"/>
                    <a:pt x="945257" y="460942"/>
                    <a:pt x="976845" y="458134"/>
                  </a:cubicBezTo>
                  <a:cubicBezTo>
                    <a:pt x="1004221" y="456028"/>
                    <a:pt x="1025279" y="469365"/>
                    <a:pt x="1044933" y="486212"/>
                  </a:cubicBezTo>
                  <a:cubicBezTo>
                    <a:pt x="1195851" y="618880"/>
                    <a:pt x="1590344" y="963534"/>
                    <a:pt x="1594556" y="966342"/>
                  </a:cubicBezTo>
                  <a:cubicBezTo>
                    <a:pt x="1612807" y="978275"/>
                    <a:pt x="1633163" y="978977"/>
                    <a:pt x="1649308" y="967746"/>
                  </a:cubicBezTo>
                  <a:cubicBezTo>
                    <a:pt x="1666154" y="955813"/>
                    <a:pt x="1654221" y="937563"/>
                    <a:pt x="1647904" y="923524"/>
                  </a:cubicBezTo>
                  <a:cubicBezTo>
                    <a:pt x="1597364" y="811915"/>
                    <a:pt x="1407137" y="404085"/>
                    <a:pt x="1364318" y="310726"/>
                  </a:cubicBezTo>
                  <a:cubicBezTo>
                    <a:pt x="1359405" y="299495"/>
                    <a:pt x="1355193" y="288264"/>
                    <a:pt x="1351683" y="277033"/>
                  </a:cubicBezTo>
                  <a:cubicBezTo>
                    <a:pt x="1346068" y="258080"/>
                    <a:pt x="1352385" y="245445"/>
                    <a:pt x="1371338" y="239128"/>
                  </a:cubicBezTo>
                  <a:cubicBezTo>
                    <a:pt x="1480139" y="205434"/>
                    <a:pt x="1588239" y="172443"/>
                    <a:pt x="1697040" y="138749"/>
                  </a:cubicBezTo>
                  <a:cubicBezTo>
                    <a:pt x="1731435" y="128220"/>
                    <a:pt x="1744070" y="150683"/>
                    <a:pt x="1755301" y="176655"/>
                  </a:cubicBezTo>
                  <a:cubicBezTo>
                    <a:pt x="1803736" y="288264"/>
                    <a:pt x="1851468" y="399873"/>
                    <a:pt x="1900604" y="511482"/>
                  </a:cubicBezTo>
                  <a:cubicBezTo>
                    <a:pt x="1922364" y="561320"/>
                    <a:pt x="1946230" y="611158"/>
                    <a:pt x="1969395" y="660294"/>
                  </a:cubicBezTo>
                  <a:cubicBezTo>
                    <a:pt x="1982732" y="688372"/>
                    <a:pt x="2014319" y="696795"/>
                    <a:pt x="2040993" y="682055"/>
                  </a:cubicBezTo>
                  <a:cubicBezTo>
                    <a:pt x="2050118" y="677141"/>
                    <a:pt x="2045205" y="644150"/>
                    <a:pt x="2041695" y="635726"/>
                  </a:cubicBezTo>
                  <a:cubicBezTo>
                    <a:pt x="1977818" y="471471"/>
                    <a:pt x="1891479" y="125412"/>
                    <a:pt x="1890777" y="122605"/>
                  </a:cubicBezTo>
                  <a:cubicBezTo>
                    <a:pt x="1880248" y="74873"/>
                    <a:pt x="1883055" y="68555"/>
                    <a:pt x="1932191" y="60834"/>
                  </a:cubicBezTo>
                  <a:cubicBezTo>
                    <a:pt x="2029060" y="45391"/>
                    <a:pt x="3306599" y="-34631"/>
                    <a:pt x="3539645" y="17313"/>
                  </a:cubicBezTo>
                  <a:cubicBezTo>
                    <a:pt x="3793749" y="60132"/>
                    <a:pt x="4226849" y="128922"/>
                    <a:pt x="4330035" y="159808"/>
                  </a:cubicBezTo>
                  <a:cubicBezTo>
                    <a:pt x="4697152" y="267205"/>
                    <a:pt x="5424367" y="489722"/>
                    <a:pt x="5996452" y="948092"/>
                  </a:cubicBezTo>
                  <a:cubicBezTo>
                    <a:pt x="6032251" y="976170"/>
                    <a:pt x="6031549" y="976872"/>
                    <a:pt x="5997154" y="1003545"/>
                  </a:cubicBezTo>
                  <a:cubicBezTo>
                    <a:pt x="5874314" y="1097606"/>
                    <a:pt x="5750771" y="1191667"/>
                    <a:pt x="5627931" y="1286429"/>
                  </a:cubicBezTo>
                  <a:cubicBezTo>
                    <a:pt x="5620210" y="1292747"/>
                    <a:pt x="5603363" y="1296958"/>
                    <a:pt x="5611084" y="1310295"/>
                  </a:cubicBezTo>
                  <a:cubicBezTo>
                    <a:pt x="5617402" y="1320825"/>
                    <a:pt x="5631441" y="1315209"/>
                    <a:pt x="5641970" y="1312401"/>
                  </a:cubicBezTo>
                  <a:cubicBezTo>
                    <a:pt x="5847639" y="1250630"/>
                    <a:pt x="6057521" y="1204301"/>
                    <a:pt x="6260383" y="1132001"/>
                  </a:cubicBezTo>
                  <a:cubicBezTo>
                    <a:pt x="6294778" y="1120068"/>
                    <a:pt x="6324962" y="1121472"/>
                    <a:pt x="6357252" y="1134809"/>
                  </a:cubicBezTo>
                  <a:cubicBezTo>
                    <a:pt x="6484303" y="1186753"/>
                    <a:pt x="6601528" y="1257650"/>
                    <a:pt x="6716647" y="1332055"/>
                  </a:cubicBezTo>
                  <a:cubicBezTo>
                    <a:pt x="7061302" y="1554572"/>
                    <a:pt x="7744295" y="2099983"/>
                    <a:pt x="7765353" y="2117532"/>
                  </a:cubicBezTo>
                  <a:cubicBezTo>
                    <a:pt x="7783603" y="2132975"/>
                    <a:pt x="7777988" y="2142100"/>
                    <a:pt x="7757631" y="2147014"/>
                  </a:cubicBezTo>
                  <a:cubicBezTo>
                    <a:pt x="7711303" y="2157543"/>
                    <a:pt x="7384197" y="2227035"/>
                    <a:pt x="7266972" y="2250901"/>
                  </a:cubicBezTo>
                  <a:cubicBezTo>
                    <a:pt x="7257145" y="2253007"/>
                    <a:pt x="7247317" y="2254411"/>
                    <a:pt x="7238894" y="2261431"/>
                  </a:cubicBezTo>
                  <a:cubicBezTo>
                    <a:pt x="7242404" y="2277575"/>
                    <a:pt x="7256443" y="2277575"/>
                    <a:pt x="7266972" y="2280383"/>
                  </a:cubicBezTo>
                  <a:cubicBezTo>
                    <a:pt x="7358927" y="2304951"/>
                    <a:pt x="7577933" y="2354087"/>
                    <a:pt x="7580741" y="2373039"/>
                  </a:cubicBezTo>
                  <a:cubicBezTo>
                    <a:pt x="7582847" y="2389185"/>
                    <a:pt x="7156065" y="2629249"/>
                    <a:pt x="6940568" y="2710675"/>
                  </a:cubicBezTo>
                  <a:cubicBezTo>
                    <a:pt x="6704714" y="2799822"/>
                    <a:pt x="6461841" y="2862997"/>
                    <a:pt x="6213353" y="2905816"/>
                  </a:cubicBezTo>
                  <a:cubicBezTo>
                    <a:pt x="4559571" y="3113591"/>
                    <a:pt x="3261675" y="2833515"/>
                    <a:pt x="1394502" y="2003115"/>
                  </a:cubicBezTo>
                  <a:close/>
                </a:path>
              </a:pathLst>
            </a:custGeom>
            <a:solidFill>
              <a:schemeClr val="accent6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B76BB0D-DFC0-463D-949B-A2808456FDA5}"/>
                </a:ext>
              </a:extLst>
            </p:cNvPr>
            <p:cNvSpPr/>
            <p:nvPr/>
          </p:nvSpPr>
          <p:spPr>
            <a:xfrm>
              <a:off x="3491753" y="3447251"/>
              <a:ext cx="4653894" cy="3404432"/>
            </a:xfrm>
            <a:custGeom>
              <a:avLst/>
              <a:gdLst>
                <a:gd name="connsiteX0" fmla="*/ 4650417 w 4653893"/>
                <a:gd name="connsiteY0" fmla="*/ 2113556 h 3404431"/>
                <a:gd name="connsiteX1" fmla="*/ 4618829 w 4653893"/>
                <a:gd name="connsiteY1" fmla="*/ 1460045 h 3404431"/>
                <a:gd name="connsiteX2" fmla="*/ 4133785 w 4653893"/>
                <a:gd name="connsiteY2" fmla="*/ 492063 h 3404431"/>
                <a:gd name="connsiteX3" fmla="*/ 4133785 w 4653893"/>
                <a:gd name="connsiteY3" fmla="*/ 492063 h 3404431"/>
                <a:gd name="connsiteX4" fmla="*/ 3610836 w 4653893"/>
                <a:gd name="connsiteY4" fmla="*/ 273056 h 3404431"/>
                <a:gd name="connsiteX5" fmla="*/ 3275307 w 4653893"/>
                <a:gd name="connsiteY5" fmla="*/ 248488 h 3404431"/>
                <a:gd name="connsiteX6" fmla="*/ 3031030 w 4653893"/>
                <a:gd name="connsiteY6" fmla="*/ 163553 h 3404431"/>
                <a:gd name="connsiteX7" fmla="*/ 2801494 w 4653893"/>
                <a:gd name="connsiteY7" fmla="*/ 54050 h 3404431"/>
                <a:gd name="connsiteX8" fmla="*/ 2437185 w 4653893"/>
                <a:gd name="connsiteY8" fmla="*/ 0 h 3404431"/>
                <a:gd name="connsiteX9" fmla="*/ 1644689 w 4653893"/>
                <a:gd name="connsiteY9" fmla="*/ 32991 h 3404431"/>
                <a:gd name="connsiteX10" fmla="*/ 998198 w 4653893"/>
                <a:gd name="connsiteY10" fmla="*/ 91253 h 3404431"/>
                <a:gd name="connsiteX11" fmla="*/ 848684 w 4653893"/>
                <a:gd name="connsiteY11" fmla="*/ 169871 h 3404431"/>
                <a:gd name="connsiteX12" fmla="*/ 532808 w 4653893"/>
                <a:gd name="connsiteY12" fmla="*/ 419061 h 3404431"/>
                <a:gd name="connsiteX13" fmla="*/ 355216 w 4653893"/>
                <a:gd name="connsiteY13" fmla="*/ 601567 h 3404431"/>
                <a:gd name="connsiteX14" fmla="*/ 355216 w 4653893"/>
                <a:gd name="connsiteY14" fmla="*/ 601567 h 3404431"/>
                <a:gd name="connsiteX15" fmla="*/ 118661 w 4653893"/>
                <a:gd name="connsiteY15" fmla="*/ 973597 h 3404431"/>
                <a:gd name="connsiteX16" fmla="*/ 5648 w 4653893"/>
                <a:gd name="connsiteY16" fmla="*/ 1548490 h 3404431"/>
                <a:gd name="connsiteX17" fmla="*/ 30918 w 4653893"/>
                <a:gd name="connsiteY17" fmla="*/ 2013879 h 3404431"/>
                <a:gd name="connsiteX18" fmla="*/ 214827 w 4653893"/>
                <a:gd name="connsiteY18" fmla="*/ 2499625 h 3404431"/>
                <a:gd name="connsiteX19" fmla="*/ 214827 w 4653893"/>
                <a:gd name="connsiteY19" fmla="*/ 2499625 h 3404431"/>
                <a:gd name="connsiteX20" fmla="*/ 620551 w 4653893"/>
                <a:gd name="connsiteY20" fmla="*/ 3054162 h 3404431"/>
                <a:gd name="connsiteX21" fmla="*/ 960293 w 4653893"/>
                <a:gd name="connsiteY21" fmla="*/ 3264745 h 3404431"/>
                <a:gd name="connsiteX22" fmla="*/ 1267043 w 4653893"/>
                <a:gd name="connsiteY22" fmla="*/ 3301948 h 3404431"/>
                <a:gd name="connsiteX23" fmla="*/ 1447443 w 4653893"/>
                <a:gd name="connsiteY23" fmla="*/ 3334940 h 3404431"/>
                <a:gd name="connsiteX24" fmla="*/ 1741557 w 4653893"/>
                <a:gd name="connsiteY24" fmla="*/ 3381268 h 3404431"/>
                <a:gd name="connsiteX25" fmla="*/ 1986536 w 4653893"/>
                <a:gd name="connsiteY25" fmla="*/ 3334940 h 3404431"/>
                <a:gd name="connsiteX26" fmla="*/ 2086212 w 4653893"/>
                <a:gd name="connsiteY26" fmla="*/ 3332834 h 3404431"/>
                <a:gd name="connsiteX27" fmla="*/ 2350846 w 4653893"/>
                <a:gd name="connsiteY27" fmla="*/ 3405836 h 3404431"/>
                <a:gd name="connsiteX28" fmla="*/ 2793773 w 4653893"/>
                <a:gd name="connsiteY28" fmla="*/ 3355296 h 3404431"/>
                <a:gd name="connsiteX29" fmla="*/ 3012779 w 4653893"/>
                <a:gd name="connsiteY29" fmla="*/ 3245091 h 3404431"/>
                <a:gd name="connsiteX30" fmla="*/ 3120177 w 4653893"/>
                <a:gd name="connsiteY30" fmla="*/ 3235263 h 3404431"/>
                <a:gd name="connsiteX31" fmla="*/ 3306894 w 4653893"/>
                <a:gd name="connsiteY31" fmla="*/ 3247898 h 3404431"/>
                <a:gd name="connsiteX32" fmla="*/ 3752629 w 4653893"/>
                <a:gd name="connsiteY32" fmla="*/ 3101192 h 3404431"/>
                <a:gd name="connsiteX33" fmla="*/ 3845286 w 4653893"/>
                <a:gd name="connsiteY33" fmla="*/ 3066797 h 3404431"/>
                <a:gd name="connsiteX34" fmla="*/ 4173094 w 4653893"/>
                <a:gd name="connsiteY34" fmla="*/ 2955889 h 3404431"/>
                <a:gd name="connsiteX35" fmla="*/ 4415967 w 4653893"/>
                <a:gd name="connsiteY35" fmla="*/ 2655457 h 3404431"/>
                <a:gd name="connsiteX36" fmla="*/ 4650417 w 4653893"/>
                <a:gd name="connsiteY36" fmla="*/ 2113556 h 3404431"/>
                <a:gd name="connsiteX37" fmla="*/ 3445879 w 4653893"/>
                <a:gd name="connsiteY37" fmla="*/ 3004323 h 3404431"/>
                <a:gd name="connsiteX38" fmla="*/ 3445879 w 4653893"/>
                <a:gd name="connsiteY38" fmla="*/ 3004323 h 3404431"/>
                <a:gd name="connsiteX39" fmla="*/ 3445879 w 4653893"/>
                <a:gd name="connsiteY39" fmla="*/ 3004323 h 3404431"/>
                <a:gd name="connsiteX40" fmla="*/ 3445879 w 4653893"/>
                <a:gd name="connsiteY40" fmla="*/ 3004323 h 3404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53893" h="3404431">
                  <a:moveTo>
                    <a:pt x="4650417" y="2113556"/>
                  </a:moveTo>
                  <a:cubicBezTo>
                    <a:pt x="4679898" y="1874894"/>
                    <a:pt x="4627954" y="1535153"/>
                    <a:pt x="4618829" y="1460045"/>
                  </a:cubicBezTo>
                  <a:cubicBezTo>
                    <a:pt x="4581626" y="1162421"/>
                    <a:pt x="4413159" y="791794"/>
                    <a:pt x="4133785" y="492063"/>
                  </a:cubicBezTo>
                  <a:cubicBezTo>
                    <a:pt x="4133785" y="492063"/>
                    <a:pt x="4133785" y="492063"/>
                    <a:pt x="4133785" y="492063"/>
                  </a:cubicBezTo>
                  <a:cubicBezTo>
                    <a:pt x="3999714" y="309558"/>
                    <a:pt x="3753331" y="275864"/>
                    <a:pt x="3610836" y="273056"/>
                  </a:cubicBezTo>
                  <a:cubicBezTo>
                    <a:pt x="3498525" y="270249"/>
                    <a:pt x="3386214" y="266739"/>
                    <a:pt x="3275307" y="248488"/>
                  </a:cubicBezTo>
                  <a:cubicBezTo>
                    <a:pt x="3188967" y="233748"/>
                    <a:pt x="3104032" y="214795"/>
                    <a:pt x="3031030" y="163553"/>
                  </a:cubicBezTo>
                  <a:cubicBezTo>
                    <a:pt x="2960835" y="113715"/>
                    <a:pt x="2883621" y="78618"/>
                    <a:pt x="2801494" y="54050"/>
                  </a:cubicBezTo>
                  <a:cubicBezTo>
                    <a:pt x="2801494" y="54050"/>
                    <a:pt x="2467368" y="7721"/>
                    <a:pt x="2437185" y="0"/>
                  </a:cubicBezTo>
                  <a:cubicBezTo>
                    <a:pt x="2437185" y="0"/>
                    <a:pt x="1834214" y="0"/>
                    <a:pt x="1644689" y="32991"/>
                  </a:cubicBezTo>
                  <a:cubicBezTo>
                    <a:pt x="1644689" y="32991"/>
                    <a:pt x="1276168" y="-30886"/>
                    <a:pt x="998198" y="91253"/>
                  </a:cubicBezTo>
                  <a:cubicBezTo>
                    <a:pt x="946254" y="113715"/>
                    <a:pt x="890800" y="129158"/>
                    <a:pt x="848684" y="169871"/>
                  </a:cubicBezTo>
                  <a:cubicBezTo>
                    <a:pt x="773576" y="217603"/>
                    <a:pt x="567906" y="389579"/>
                    <a:pt x="532808" y="419061"/>
                  </a:cubicBezTo>
                  <a:cubicBezTo>
                    <a:pt x="468229" y="474515"/>
                    <a:pt x="409968" y="536286"/>
                    <a:pt x="355216" y="601567"/>
                  </a:cubicBezTo>
                  <a:cubicBezTo>
                    <a:pt x="354514" y="604374"/>
                    <a:pt x="353812" y="603672"/>
                    <a:pt x="355216" y="601567"/>
                  </a:cubicBezTo>
                  <a:cubicBezTo>
                    <a:pt x="346793" y="609990"/>
                    <a:pt x="174115" y="849353"/>
                    <a:pt x="118661" y="973597"/>
                  </a:cubicBezTo>
                  <a:cubicBezTo>
                    <a:pt x="99708" y="1017118"/>
                    <a:pt x="15475" y="1427054"/>
                    <a:pt x="5648" y="1548490"/>
                  </a:cubicBezTo>
                  <a:cubicBezTo>
                    <a:pt x="-6285" y="1705024"/>
                    <a:pt x="32" y="1859452"/>
                    <a:pt x="30918" y="2013879"/>
                  </a:cubicBezTo>
                  <a:cubicBezTo>
                    <a:pt x="65313" y="2185856"/>
                    <a:pt x="126382" y="2348005"/>
                    <a:pt x="214827" y="2499625"/>
                  </a:cubicBezTo>
                  <a:cubicBezTo>
                    <a:pt x="214827" y="2499625"/>
                    <a:pt x="214827" y="2499625"/>
                    <a:pt x="214827" y="2499625"/>
                  </a:cubicBezTo>
                  <a:cubicBezTo>
                    <a:pt x="245011" y="2569820"/>
                    <a:pt x="509644" y="2959399"/>
                    <a:pt x="620551" y="3054162"/>
                  </a:cubicBezTo>
                  <a:cubicBezTo>
                    <a:pt x="723035" y="3120846"/>
                    <a:pt x="888694" y="3250706"/>
                    <a:pt x="960293" y="3264745"/>
                  </a:cubicBezTo>
                  <a:cubicBezTo>
                    <a:pt x="1062075" y="3285101"/>
                    <a:pt x="1163857" y="3301246"/>
                    <a:pt x="1267043" y="3301948"/>
                  </a:cubicBezTo>
                  <a:cubicBezTo>
                    <a:pt x="1330218" y="3302650"/>
                    <a:pt x="1388479" y="3311073"/>
                    <a:pt x="1447443" y="3334940"/>
                  </a:cubicBezTo>
                  <a:cubicBezTo>
                    <a:pt x="1500790" y="3356700"/>
                    <a:pt x="1699441" y="3380566"/>
                    <a:pt x="1741557" y="3381268"/>
                  </a:cubicBezTo>
                  <a:cubicBezTo>
                    <a:pt x="1826493" y="3382672"/>
                    <a:pt x="1908620" y="3369335"/>
                    <a:pt x="1986536" y="3334940"/>
                  </a:cubicBezTo>
                  <a:cubicBezTo>
                    <a:pt x="2019528" y="3320198"/>
                    <a:pt x="2051115" y="3320198"/>
                    <a:pt x="2086212" y="3332834"/>
                  </a:cubicBezTo>
                  <a:cubicBezTo>
                    <a:pt x="2134647" y="3350382"/>
                    <a:pt x="2312239" y="3393903"/>
                    <a:pt x="2350846" y="3405836"/>
                  </a:cubicBezTo>
                  <a:cubicBezTo>
                    <a:pt x="2443502" y="3426192"/>
                    <a:pt x="2727088" y="3374248"/>
                    <a:pt x="2793773" y="3355296"/>
                  </a:cubicBezTo>
                  <a:cubicBezTo>
                    <a:pt x="2873794" y="3332132"/>
                    <a:pt x="2939777" y="3281592"/>
                    <a:pt x="3012779" y="3245091"/>
                  </a:cubicBezTo>
                  <a:cubicBezTo>
                    <a:pt x="3049281" y="3226840"/>
                    <a:pt x="3080868" y="3211397"/>
                    <a:pt x="3120177" y="3235263"/>
                  </a:cubicBezTo>
                  <a:cubicBezTo>
                    <a:pt x="3127898" y="3240177"/>
                    <a:pt x="3254248" y="3245091"/>
                    <a:pt x="3306894" y="3247898"/>
                  </a:cubicBezTo>
                  <a:cubicBezTo>
                    <a:pt x="3423417" y="3250706"/>
                    <a:pt x="3626279" y="3177704"/>
                    <a:pt x="3752629" y="3101192"/>
                  </a:cubicBezTo>
                  <a:cubicBezTo>
                    <a:pt x="3782111" y="3083643"/>
                    <a:pt x="3810891" y="3070306"/>
                    <a:pt x="3845286" y="3066797"/>
                  </a:cubicBezTo>
                  <a:cubicBezTo>
                    <a:pt x="3962511" y="3053459"/>
                    <a:pt x="4072014" y="3019064"/>
                    <a:pt x="4173094" y="2955889"/>
                  </a:cubicBezTo>
                  <a:cubicBezTo>
                    <a:pt x="4279088" y="2889205"/>
                    <a:pt x="4409650" y="2664582"/>
                    <a:pt x="4415967" y="2655457"/>
                  </a:cubicBezTo>
                  <a:cubicBezTo>
                    <a:pt x="4512133" y="2498221"/>
                    <a:pt x="4602684" y="2352217"/>
                    <a:pt x="4650417" y="2113556"/>
                  </a:cubicBezTo>
                  <a:close/>
                  <a:moveTo>
                    <a:pt x="3445879" y="3004323"/>
                  </a:move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ubicBezTo>
                    <a:pt x="3445879" y="3004323"/>
                    <a:pt x="3445879" y="3004323"/>
                    <a:pt x="3445879" y="3004323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1D1C09A-19DF-41C4-8ED7-6017863BB367}"/>
                </a:ext>
              </a:extLst>
            </p:cNvPr>
            <p:cNvSpPr/>
            <p:nvPr/>
          </p:nvSpPr>
          <p:spPr>
            <a:xfrm>
              <a:off x="6837956" y="3761495"/>
              <a:ext cx="1221384" cy="2667390"/>
            </a:xfrm>
            <a:custGeom>
              <a:avLst/>
              <a:gdLst>
                <a:gd name="connsiteX0" fmla="*/ 1095736 w 1221383"/>
                <a:gd name="connsiteY0" fmla="*/ 783597 h 2667389"/>
                <a:gd name="connsiteX1" fmla="*/ 748273 w 1221383"/>
                <a:gd name="connsiteY1" fmla="*/ 248013 h 2667389"/>
                <a:gd name="connsiteX2" fmla="*/ 0 w 1221383"/>
                <a:gd name="connsiteY2" fmla="*/ 15669 h 2667389"/>
                <a:gd name="connsiteX3" fmla="*/ 518737 w 1221383"/>
                <a:gd name="connsiteY3" fmla="*/ 392614 h 2667389"/>
                <a:gd name="connsiteX4" fmla="*/ 742658 w 1221383"/>
                <a:gd name="connsiteY4" fmla="*/ 2334193 h 2667389"/>
                <a:gd name="connsiteX5" fmla="*/ 625433 w 1221383"/>
                <a:gd name="connsiteY5" fmla="*/ 2666915 h 2667389"/>
                <a:gd name="connsiteX6" fmla="*/ 1025541 w 1221383"/>
                <a:gd name="connsiteY6" fmla="*/ 2311731 h 2667389"/>
                <a:gd name="connsiteX7" fmla="*/ 1095736 w 1221383"/>
                <a:gd name="connsiteY7" fmla="*/ 783597 h 2667389"/>
                <a:gd name="connsiteX8" fmla="*/ 1095736 w 1221383"/>
                <a:gd name="connsiteY8" fmla="*/ 783597 h 266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1383" h="2667389">
                  <a:moveTo>
                    <a:pt x="1095736" y="783597"/>
                  </a:moveTo>
                  <a:cubicBezTo>
                    <a:pt x="1002377" y="547744"/>
                    <a:pt x="915336" y="411566"/>
                    <a:pt x="748273" y="248013"/>
                  </a:cubicBezTo>
                  <a:cubicBezTo>
                    <a:pt x="520843" y="24795"/>
                    <a:pt x="384666" y="-32063"/>
                    <a:pt x="0" y="15669"/>
                  </a:cubicBezTo>
                  <a:cubicBezTo>
                    <a:pt x="244277" y="88672"/>
                    <a:pt x="381156" y="207301"/>
                    <a:pt x="518737" y="392614"/>
                  </a:cubicBezTo>
                  <a:cubicBezTo>
                    <a:pt x="1027647" y="1075606"/>
                    <a:pt x="906913" y="1875823"/>
                    <a:pt x="742658" y="2334193"/>
                  </a:cubicBezTo>
                  <a:cubicBezTo>
                    <a:pt x="664040" y="2553200"/>
                    <a:pt x="541199" y="2694291"/>
                    <a:pt x="625433" y="2666915"/>
                  </a:cubicBezTo>
                  <a:cubicBezTo>
                    <a:pt x="831102" y="2600230"/>
                    <a:pt x="1000973" y="2360165"/>
                    <a:pt x="1025541" y="2311731"/>
                  </a:cubicBezTo>
                  <a:cubicBezTo>
                    <a:pt x="1262097" y="1833005"/>
                    <a:pt x="1295088" y="1285488"/>
                    <a:pt x="1095736" y="783597"/>
                  </a:cubicBezTo>
                  <a:lnTo>
                    <a:pt x="1095736" y="783597"/>
                  </a:ln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2EEEB1F-6523-4CBB-9E02-2692046CA727}"/>
                </a:ext>
              </a:extLst>
            </p:cNvPr>
            <p:cNvSpPr/>
            <p:nvPr/>
          </p:nvSpPr>
          <p:spPr>
            <a:xfrm>
              <a:off x="4095035" y="3544119"/>
              <a:ext cx="1361773" cy="3186829"/>
            </a:xfrm>
            <a:custGeom>
              <a:avLst/>
              <a:gdLst>
                <a:gd name="connsiteX0" fmla="*/ 1017540 w 1361772"/>
                <a:gd name="connsiteY0" fmla="*/ 2161990 h 3186829"/>
                <a:gd name="connsiteX1" fmla="*/ 1138275 w 1361772"/>
                <a:gd name="connsiteY1" fmla="*/ 859180 h 3186829"/>
                <a:gd name="connsiteX2" fmla="*/ 1248480 w 1361772"/>
                <a:gd name="connsiteY2" fmla="*/ 414148 h 3186829"/>
                <a:gd name="connsiteX3" fmla="*/ 1326396 w 1361772"/>
                <a:gd name="connsiteY3" fmla="*/ 13337 h 3186829"/>
                <a:gd name="connsiteX4" fmla="*/ 794322 w 1361772"/>
                <a:gd name="connsiteY4" fmla="*/ 155130 h 3186829"/>
                <a:gd name="connsiteX5" fmla="*/ 280498 w 1361772"/>
                <a:gd name="connsiteY5" fmla="*/ 740552 h 3186829"/>
                <a:gd name="connsiteX6" fmla="*/ 10250 w 1361772"/>
                <a:gd name="connsiteY6" fmla="*/ 1560423 h 3186829"/>
                <a:gd name="connsiteX7" fmla="*/ 10250 w 1361772"/>
                <a:gd name="connsiteY7" fmla="*/ 1560423 h 3186829"/>
                <a:gd name="connsiteX8" fmla="*/ 341568 w 1361772"/>
                <a:gd name="connsiteY8" fmla="*/ 2777595 h 3186829"/>
                <a:gd name="connsiteX9" fmla="*/ 1199344 w 1361772"/>
                <a:gd name="connsiteY9" fmla="*/ 3146819 h 3186829"/>
                <a:gd name="connsiteX10" fmla="*/ 1300424 w 1361772"/>
                <a:gd name="connsiteY10" fmla="*/ 3040825 h 3186829"/>
                <a:gd name="connsiteX11" fmla="*/ 1017540 w 1361772"/>
                <a:gd name="connsiteY11" fmla="*/ 2161990 h 3186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61772" h="3186829">
                  <a:moveTo>
                    <a:pt x="1017540" y="2161990"/>
                  </a:moveTo>
                  <a:cubicBezTo>
                    <a:pt x="999290" y="1928242"/>
                    <a:pt x="938221" y="1605348"/>
                    <a:pt x="1138275" y="859180"/>
                  </a:cubicBezTo>
                  <a:cubicBezTo>
                    <a:pt x="1156526" y="791092"/>
                    <a:pt x="1214787" y="490659"/>
                    <a:pt x="1248480" y="414148"/>
                  </a:cubicBezTo>
                  <a:cubicBezTo>
                    <a:pt x="1300424" y="296923"/>
                    <a:pt x="1424668" y="48434"/>
                    <a:pt x="1326396" y="13337"/>
                  </a:cubicBezTo>
                  <a:cubicBezTo>
                    <a:pt x="1173372" y="-41415"/>
                    <a:pt x="882767" y="85637"/>
                    <a:pt x="794322" y="155130"/>
                  </a:cubicBezTo>
                  <a:cubicBezTo>
                    <a:pt x="600585" y="308154"/>
                    <a:pt x="493889" y="429590"/>
                    <a:pt x="280498" y="740552"/>
                  </a:cubicBezTo>
                  <a:cubicBezTo>
                    <a:pt x="105714" y="995358"/>
                    <a:pt x="54472" y="1236827"/>
                    <a:pt x="10250" y="1560423"/>
                  </a:cubicBezTo>
                  <a:lnTo>
                    <a:pt x="10250" y="1560423"/>
                  </a:lnTo>
                  <a:cubicBezTo>
                    <a:pt x="-32569" y="2006158"/>
                    <a:pt x="55174" y="2407671"/>
                    <a:pt x="341568" y="2777595"/>
                  </a:cubicBezTo>
                  <a:cubicBezTo>
                    <a:pt x="563382" y="3064691"/>
                    <a:pt x="864516" y="3288612"/>
                    <a:pt x="1199344" y="3146819"/>
                  </a:cubicBezTo>
                  <a:cubicBezTo>
                    <a:pt x="1241461" y="3128568"/>
                    <a:pt x="1296915" y="3098384"/>
                    <a:pt x="1300424" y="3040825"/>
                  </a:cubicBezTo>
                  <a:cubicBezTo>
                    <a:pt x="1304636" y="2974140"/>
                    <a:pt x="1050532" y="2592984"/>
                    <a:pt x="1017540" y="2161990"/>
                  </a:cubicBez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E690726-7857-4C62-A323-77CF35A229DF}"/>
                </a:ext>
              </a:extLst>
            </p:cNvPr>
            <p:cNvSpPr/>
            <p:nvPr/>
          </p:nvSpPr>
          <p:spPr>
            <a:xfrm>
              <a:off x="3627845" y="3534244"/>
              <a:ext cx="1361773" cy="3130673"/>
            </a:xfrm>
            <a:custGeom>
              <a:avLst/>
              <a:gdLst>
                <a:gd name="connsiteX0" fmla="*/ 523768 w 1361772"/>
                <a:gd name="connsiteY0" fmla="*/ 1021377 h 3130673"/>
                <a:gd name="connsiteX1" fmla="*/ 1364698 w 1361772"/>
                <a:gd name="connsiteY1" fmla="*/ 23212 h 3130673"/>
                <a:gd name="connsiteX2" fmla="*/ 207893 w 1361772"/>
                <a:gd name="connsiteY2" fmla="*/ 704801 h 3130673"/>
                <a:gd name="connsiteX3" fmla="*/ 197364 w 1361772"/>
                <a:gd name="connsiteY3" fmla="*/ 2430181 h 3130673"/>
                <a:gd name="connsiteX4" fmla="*/ 984946 w 1361772"/>
                <a:gd name="connsiteY4" fmla="*/ 3133529 h 3130673"/>
                <a:gd name="connsiteX5" fmla="*/ 425496 w 1361772"/>
                <a:gd name="connsiteY5" fmla="*/ 2185904 h 3130673"/>
                <a:gd name="connsiteX6" fmla="*/ 523768 w 1361772"/>
                <a:gd name="connsiteY6" fmla="*/ 1021377 h 3130673"/>
                <a:gd name="connsiteX7" fmla="*/ 523768 w 1361772"/>
                <a:gd name="connsiteY7" fmla="*/ 1021377 h 313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1772" h="3130673">
                  <a:moveTo>
                    <a:pt x="523768" y="1021377"/>
                  </a:moveTo>
                  <a:cubicBezTo>
                    <a:pt x="707678" y="653558"/>
                    <a:pt x="1097959" y="115167"/>
                    <a:pt x="1364698" y="23212"/>
                  </a:cubicBezTo>
                  <a:cubicBezTo>
                    <a:pt x="1111998" y="-87695"/>
                    <a:pt x="545529" y="208526"/>
                    <a:pt x="207893" y="704801"/>
                  </a:cubicBezTo>
                  <a:cubicBezTo>
                    <a:pt x="-55336" y="1041032"/>
                    <a:pt x="-79202" y="1912847"/>
                    <a:pt x="197364" y="2430181"/>
                  </a:cubicBezTo>
                  <a:cubicBezTo>
                    <a:pt x="287213" y="2598647"/>
                    <a:pt x="681706" y="3107557"/>
                    <a:pt x="984946" y="3133529"/>
                  </a:cubicBezTo>
                  <a:cubicBezTo>
                    <a:pt x="619935" y="2773431"/>
                    <a:pt x="464805" y="2374727"/>
                    <a:pt x="425496" y="2185904"/>
                  </a:cubicBezTo>
                  <a:cubicBezTo>
                    <a:pt x="343368" y="1787199"/>
                    <a:pt x="386187" y="1399726"/>
                    <a:pt x="523768" y="1021377"/>
                  </a:cubicBezTo>
                  <a:lnTo>
                    <a:pt x="523768" y="1021377"/>
                  </a:lnTo>
                  <a:close/>
                </a:path>
              </a:pathLst>
            </a:custGeom>
            <a:solidFill>
              <a:schemeClr val="accent4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0" name="Graphic 204">
              <a:extLst>
                <a:ext uri="{FF2B5EF4-FFF2-40B4-BE49-F238E27FC236}">
                  <a16:creationId xmlns:a16="http://schemas.microsoft.com/office/drawing/2014/main" id="{247AA220-66C9-47B8-868F-5272A0F68FF1}"/>
                </a:ext>
              </a:extLst>
            </p:cNvPr>
            <p:cNvGrpSpPr/>
            <p:nvPr/>
          </p:nvGrpSpPr>
          <p:grpSpPr>
            <a:xfrm>
              <a:off x="5218828" y="3502986"/>
              <a:ext cx="2450156" cy="3253937"/>
              <a:chOff x="5218828" y="3502986"/>
              <a:chExt cx="2450156" cy="3253937"/>
            </a:xfrm>
            <a:solidFill>
              <a:srgbClr val="F7931E"/>
            </a:solidFill>
          </p:grpSpPr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5239935D-AC71-4A03-8825-59E3797231C0}"/>
                  </a:ext>
                </a:extLst>
              </p:cNvPr>
              <p:cNvSpPr/>
              <p:nvPr/>
            </p:nvSpPr>
            <p:spPr>
              <a:xfrm>
                <a:off x="6096628" y="3542663"/>
                <a:ext cx="1572356" cy="3039421"/>
              </a:xfrm>
              <a:custGeom>
                <a:avLst/>
                <a:gdLst>
                  <a:gd name="connsiteX0" fmla="*/ 1483985 w 1572356"/>
                  <a:gd name="connsiteY0" fmla="*/ 1173703 h 3039420"/>
                  <a:gd name="connsiteX1" fmla="*/ 1076857 w 1572356"/>
                  <a:gd name="connsiteY1" fmla="*/ 537039 h 3039420"/>
                  <a:gd name="connsiteX2" fmla="*/ 173454 w 1572356"/>
                  <a:gd name="connsiteY2" fmla="*/ 36553 h 3039420"/>
                  <a:gd name="connsiteX3" fmla="*/ 87115 w 1572356"/>
                  <a:gd name="connsiteY3" fmla="*/ 115873 h 3039420"/>
                  <a:gd name="connsiteX4" fmla="*/ 650075 w 1572356"/>
                  <a:gd name="connsiteY4" fmla="*/ 1264956 h 3039420"/>
                  <a:gd name="connsiteX5" fmla="*/ 690788 w 1572356"/>
                  <a:gd name="connsiteY5" fmla="*/ 2083424 h 3039420"/>
                  <a:gd name="connsiteX6" fmla="*/ 445809 w 1572356"/>
                  <a:gd name="connsiteY6" fmla="*/ 3040174 h 3039420"/>
                  <a:gd name="connsiteX7" fmla="*/ 1260065 w 1572356"/>
                  <a:gd name="connsiteY7" fmla="*/ 2819764 h 3039420"/>
                  <a:gd name="connsiteX8" fmla="*/ 1483985 w 1572356"/>
                  <a:gd name="connsiteY8" fmla="*/ 1173703 h 30394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572356" h="3039420">
                    <a:moveTo>
                      <a:pt x="1483985" y="1173703"/>
                    </a:moveTo>
                    <a:cubicBezTo>
                      <a:pt x="1406771" y="924513"/>
                      <a:pt x="1240410" y="728670"/>
                      <a:pt x="1076857" y="537039"/>
                    </a:cubicBezTo>
                    <a:cubicBezTo>
                      <a:pt x="917516" y="351024"/>
                      <a:pt x="496349" y="186067"/>
                      <a:pt x="173454" y="36553"/>
                    </a:cubicBezTo>
                    <a:cubicBezTo>
                      <a:pt x="87817" y="-3458"/>
                      <a:pt x="-115747" y="-45575"/>
                      <a:pt x="87115" y="115873"/>
                    </a:cubicBezTo>
                    <a:cubicBezTo>
                      <a:pt x="275236" y="266089"/>
                      <a:pt x="616382" y="1146327"/>
                      <a:pt x="650075" y="1264956"/>
                    </a:cubicBezTo>
                    <a:cubicBezTo>
                      <a:pt x="706231" y="1460799"/>
                      <a:pt x="712548" y="1721922"/>
                      <a:pt x="690788" y="2083424"/>
                    </a:cubicBezTo>
                    <a:cubicBezTo>
                      <a:pt x="681662" y="2231534"/>
                      <a:pt x="590410" y="2961556"/>
                      <a:pt x="445809" y="3040174"/>
                    </a:cubicBezTo>
                    <a:cubicBezTo>
                      <a:pt x="696403" y="3052107"/>
                      <a:pt x="1114060" y="3019116"/>
                      <a:pt x="1260065" y="2819764"/>
                    </a:cubicBezTo>
                    <a:cubicBezTo>
                      <a:pt x="1624374" y="2322085"/>
                      <a:pt x="1627884" y="1834935"/>
                      <a:pt x="1483985" y="1173703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F399D021-CFD5-4D26-8CBB-D41AC76C3856}"/>
                  </a:ext>
                </a:extLst>
              </p:cNvPr>
              <p:cNvSpPr/>
              <p:nvPr/>
            </p:nvSpPr>
            <p:spPr>
              <a:xfrm>
                <a:off x="5218828" y="3502986"/>
                <a:ext cx="1507420" cy="3253937"/>
              </a:xfrm>
              <a:custGeom>
                <a:avLst/>
                <a:gdLst>
                  <a:gd name="connsiteX0" fmla="*/ 1279357 w 1424947"/>
                  <a:gd name="connsiteY0" fmla="*/ 1000694 h 3250004"/>
                  <a:gd name="connsiteX1" fmla="*/ 1277953 w 1424947"/>
                  <a:gd name="connsiteY1" fmla="*/ 1000694 h 3250004"/>
                  <a:gd name="connsiteX2" fmla="*/ 741667 w 1424947"/>
                  <a:gd name="connsiteY2" fmla="*/ 54473 h 3250004"/>
                  <a:gd name="connsiteX3" fmla="*/ 386483 w 1424947"/>
                  <a:gd name="connsiteY3" fmla="*/ 45348 h 3250004"/>
                  <a:gd name="connsiteX4" fmla="*/ 27088 w 1424947"/>
                  <a:gd name="connsiteY4" fmla="*/ 1129852 h 3250004"/>
                  <a:gd name="connsiteX5" fmla="*/ 50954 w 1424947"/>
                  <a:gd name="connsiteY5" fmla="*/ 2428450 h 3250004"/>
                  <a:gd name="connsiteX6" fmla="*/ 255921 w 1424947"/>
                  <a:gd name="connsiteY6" fmla="*/ 3052479 h 3250004"/>
                  <a:gd name="connsiteX7" fmla="*/ 493881 w 1424947"/>
                  <a:gd name="connsiteY7" fmla="*/ 3230773 h 3250004"/>
                  <a:gd name="connsiteX8" fmla="*/ 715695 w 1424947"/>
                  <a:gd name="connsiteY8" fmla="*/ 3253937 h 3250004"/>
                  <a:gd name="connsiteX9" fmla="*/ 716398 w 1424947"/>
                  <a:gd name="connsiteY9" fmla="*/ 3253937 h 3250004"/>
                  <a:gd name="connsiteX10" fmla="*/ 717099 w 1424947"/>
                  <a:gd name="connsiteY10" fmla="*/ 3253937 h 3250004"/>
                  <a:gd name="connsiteX11" fmla="*/ 1276549 w 1424947"/>
                  <a:gd name="connsiteY11" fmla="*/ 2878396 h 3250004"/>
                  <a:gd name="connsiteX12" fmla="*/ 1426765 w 1424947"/>
                  <a:gd name="connsiteY12" fmla="*/ 1581203 h 3250004"/>
                  <a:gd name="connsiteX13" fmla="*/ 1279357 w 1424947"/>
                  <a:gd name="connsiteY13" fmla="*/ 1000694 h 3250004"/>
                  <a:gd name="connsiteX0" fmla="*/ 1334292 w 1486515"/>
                  <a:gd name="connsiteY0" fmla="*/ 1000694 h 3253937"/>
                  <a:gd name="connsiteX1" fmla="*/ 1332888 w 1486515"/>
                  <a:gd name="connsiteY1" fmla="*/ 1000694 h 3253937"/>
                  <a:gd name="connsiteX2" fmla="*/ 796602 w 1486515"/>
                  <a:gd name="connsiteY2" fmla="*/ 54473 h 3253937"/>
                  <a:gd name="connsiteX3" fmla="*/ 441418 w 1486515"/>
                  <a:gd name="connsiteY3" fmla="*/ 45348 h 3253937"/>
                  <a:gd name="connsiteX4" fmla="*/ 82023 w 1486515"/>
                  <a:gd name="connsiteY4" fmla="*/ 1129852 h 3253937"/>
                  <a:gd name="connsiteX5" fmla="*/ 32555 w 1486515"/>
                  <a:gd name="connsiteY5" fmla="*/ 2379560 h 3253937"/>
                  <a:gd name="connsiteX6" fmla="*/ 310856 w 1486515"/>
                  <a:gd name="connsiteY6" fmla="*/ 3052479 h 3253937"/>
                  <a:gd name="connsiteX7" fmla="*/ 548816 w 1486515"/>
                  <a:gd name="connsiteY7" fmla="*/ 3230773 h 3253937"/>
                  <a:gd name="connsiteX8" fmla="*/ 770630 w 1486515"/>
                  <a:gd name="connsiteY8" fmla="*/ 3253937 h 3253937"/>
                  <a:gd name="connsiteX9" fmla="*/ 771333 w 1486515"/>
                  <a:gd name="connsiteY9" fmla="*/ 3253937 h 3253937"/>
                  <a:gd name="connsiteX10" fmla="*/ 772034 w 1486515"/>
                  <a:gd name="connsiteY10" fmla="*/ 3253937 h 3253937"/>
                  <a:gd name="connsiteX11" fmla="*/ 1331484 w 1486515"/>
                  <a:gd name="connsiteY11" fmla="*/ 2878396 h 3253937"/>
                  <a:gd name="connsiteX12" fmla="*/ 1481700 w 1486515"/>
                  <a:gd name="connsiteY12" fmla="*/ 1581203 h 3253937"/>
                  <a:gd name="connsiteX13" fmla="*/ 1334292 w 1486515"/>
                  <a:gd name="connsiteY13" fmla="*/ 1000694 h 3253937"/>
                  <a:gd name="connsiteX0" fmla="*/ 1355196 w 1507419"/>
                  <a:gd name="connsiteY0" fmla="*/ 1000694 h 3253937"/>
                  <a:gd name="connsiteX1" fmla="*/ 1353792 w 1507419"/>
                  <a:gd name="connsiteY1" fmla="*/ 1000694 h 3253937"/>
                  <a:gd name="connsiteX2" fmla="*/ 817506 w 1507419"/>
                  <a:gd name="connsiteY2" fmla="*/ 54473 h 3253937"/>
                  <a:gd name="connsiteX3" fmla="*/ 462322 w 1507419"/>
                  <a:gd name="connsiteY3" fmla="*/ 45348 h 3253937"/>
                  <a:gd name="connsiteX4" fmla="*/ 102927 w 1507419"/>
                  <a:gd name="connsiteY4" fmla="*/ 1129852 h 3253937"/>
                  <a:gd name="connsiteX5" fmla="*/ 29013 w 1507419"/>
                  <a:gd name="connsiteY5" fmla="*/ 2379560 h 3253937"/>
                  <a:gd name="connsiteX6" fmla="*/ 331760 w 1507419"/>
                  <a:gd name="connsiteY6" fmla="*/ 3052479 h 3253937"/>
                  <a:gd name="connsiteX7" fmla="*/ 569720 w 1507419"/>
                  <a:gd name="connsiteY7" fmla="*/ 3230773 h 3253937"/>
                  <a:gd name="connsiteX8" fmla="*/ 791534 w 1507419"/>
                  <a:gd name="connsiteY8" fmla="*/ 3253937 h 3253937"/>
                  <a:gd name="connsiteX9" fmla="*/ 792237 w 1507419"/>
                  <a:gd name="connsiteY9" fmla="*/ 3253937 h 3253937"/>
                  <a:gd name="connsiteX10" fmla="*/ 792938 w 1507419"/>
                  <a:gd name="connsiteY10" fmla="*/ 3253937 h 3253937"/>
                  <a:gd name="connsiteX11" fmla="*/ 1352388 w 1507419"/>
                  <a:gd name="connsiteY11" fmla="*/ 2878396 h 3253937"/>
                  <a:gd name="connsiteX12" fmla="*/ 1502604 w 1507419"/>
                  <a:gd name="connsiteY12" fmla="*/ 1581203 h 3253937"/>
                  <a:gd name="connsiteX13" fmla="*/ 1355196 w 1507419"/>
                  <a:gd name="connsiteY13" fmla="*/ 1000694 h 3253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07419" h="3253937">
                    <a:moveTo>
                      <a:pt x="1355196" y="1000694"/>
                    </a:moveTo>
                    <a:cubicBezTo>
                      <a:pt x="1354494" y="1000694"/>
                      <a:pt x="1353792" y="1001396"/>
                      <a:pt x="1353792" y="1000694"/>
                    </a:cubicBezTo>
                    <a:cubicBezTo>
                      <a:pt x="1294127" y="825208"/>
                      <a:pt x="964915" y="155553"/>
                      <a:pt x="817506" y="54473"/>
                    </a:cubicBezTo>
                    <a:cubicBezTo>
                      <a:pt x="639914" y="-36078"/>
                      <a:pt x="538132" y="4635"/>
                      <a:pt x="462322" y="45348"/>
                    </a:cubicBezTo>
                    <a:cubicBezTo>
                      <a:pt x="232786" y="168890"/>
                      <a:pt x="112754" y="969107"/>
                      <a:pt x="102927" y="1129852"/>
                    </a:cubicBezTo>
                    <a:cubicBezTo>
                      <a:pt x="94503" y="1263924"/>
                      <a:pt x="-63644" y="1752021"/>
                      <a:pt x="29013" y="2379560"/>
                    </a:cubicBezTo>
                    <a:cubicBezTo>
                      <a:pt x="68322" y="2550835"/>
                      <a:pt x="298769" y="2999131"/>
                      <a:pt x="331760" y="3052479"/>
                    </a:cubicBezTo>
                    <a:cubicBezTo>
                      <a:pt x="386512" y="3143030"/>
                      <a:pt x="465832" y="3211820"/>
                      <a:pt x="569720" y="3230773"/>
                    </a:cubicBezTo>
                    <a:cubicBezTo>
                      <a:pt x="646934" y="3245514"/>
                      <a:pt x="720638" y="3253937"/>
                      <a:pt x="791534" y="3253937"/>
                    </a:cubicBezTo>
                    <a:lnTo>
                      <a:pt x="792237" y="3253937"/>
                    </a:lnTo>
                    <a:lnTo>
                      <a:pt x="792938" y="3253937"/>
                    </a:lnTo>
                    <a:cubicBezTo>
                      <a:pt x="1025282" y="3253235"/>
                      <a:pt x="1219019" y="3157771"/>
                      <a:pt x="1352388" y="2878396"/>
                    </a:cubicBezTo>
                    <a:cubicBezTo>
                      <a:pt x="1407842" y="2734498"/>
                      <a:pt x="1533490" y="1885847"/>
                      <a:pt x="1502604" y="1581203"/>
                    </a:cubicBezTo>
                    <a:cubicBezTo>
                      <a:pt x="1479440" y="1363600"/>
                      <a:pt x="1426093" y="1166353"/>
                      <a:pt x="1355196" y="100069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2C8DF24-03DA-418B-A47F-68D499678F9E}"/>
                </a:ext>
              </a:extLst>
            </p:cNvPr>
            <p:cNvSpPr/>
            <p:nvPr/>
          </p:nvSpPr>
          <p:spPr>
            <a:xfrm>
              <a:off x="4375690" y="4248793"/>
              <a:ext cx="1102053" cy="807236"/>
            </a:xfrm>
            <a:custGeom>
              <a:avLst/>
              <a:gdLst>
                <a:gd name="connsiteX0" fmla="*/ 1059078 w 1102053"/>
                <a:gd name="connsiteY0" fmla="*/ 551807 h 807236"/>
                <a:gd name="connsiteX1" fmla="*/ 959402 w 1102053"/>
                <a:gd name="connsiteY1" fmla="*/ 558124 h 807236"/>
                <a:gd name="connsiteX2" fmla="*/ 671604 w 1102053"/>
                <a:gd name="connsiteY2" fmla="*/ 466871 h 807236"/>
                <a:gd name="connsiteX3" fmla="*/ 519984 w 1102053"/>
                <a:gd name="connsiteY3" fmla="*/ 506180 h 807236"/>
                <a:gd name="connsiteX4" fmla="*/ 68634 w 1102053"/>
                <a:gd name="connsiteY4" fmla="*/ 812228 h 807236"/>
                <a:gd name="connsiteX5" fmla="*/ 6863 w 1102053"/>
                <a:gd name="connsiteY5" fmla="*/ 727995 h 807236"/>
                <a:gd name="connsiteX6" fmla="*/ 481377 w 1102053"/>
                <a:gd name="connsiteY6" fmla="*/ 39387 h 807236"/>
                <a:gd name="connsiteX7" fmla="*/ 717933 w 1102053"/>
                <a:gd name="connsiteY7" fmla="*/ 47108 h 807236"/>
                <a:gd name="connsiteX8" fmla="*/ 1070309 w 1102053"/>
                <a:gd name="connsiteY8" fmla="*/ 384042 h 807236"/>
                <a:gd name="connsiteX9" fmla="*/ 1100493 w 1102053"/>
                <a:gd name="connsiteY9" fmla="*/ 492141 h 807236"/>
                <a:gd name="connsiteX10" fmla="*/ 1059078 w 1102053"/>
                <a:gd name="connsiteY10" fmla="*/ 551807 h 807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2053" h="807236">
                  <a:moveTo>
                    <a:pt x="1059078" y="551807"/>
                  </a:moveTo>
                  <a:cubicBezTo>
                    <a:pt x="1026789" y="567249"/>
                    <a:pt x="993095" y="565144"/>
                    <a:pt x="959402" y="558124"/>
                  </a:cubicBezTo>
                  <a:cubicBezTo>
                    <a:pt x="920093" y="549701"/>
                    <a:pt x="731270" y="478804"/>
                    <a:pt x="671604" y="466871"/>
                  </a:cubicBezTo>
                  <a:cubicBezTo>
                    <a:pt x="614747" y="455640"/>
                    <a:pt x="562803" y="461256"/>
                    <a:pt x="519984" y="506180"/>
                  </a:cubicBezTo>
                  <a:cubicBezTo>
                    <a:pt x="500330" y="526537"/>
                    <a:pt x="194984" y="812228"/>
                    <a:pt x="68634" y="812228"/>
                  </a:cubicBezTo>
                  <a:cubicBezTo>
                    <a:pt x="10372" y="810122"/>
                    <a:pt x="-12792" y="782746"/>
                    <a:pt x="6863" y="727995"/>
                  </a:cubicBezTo>
                  <a:cubicBezTo>
                    <a:pt x="48979" y="606558"/>
                    <a:pt x="261669" y="181882"/>
                    <a:pt x="481377" y="39387"/>
                  </a:cubicBezTo>
                  <a:cubicBezTo>
                    <a:pt x="550870" y="-5538"/>
                    <a:pt x="605622" y="-23086"/>
                    <a:pt x="717933" y="47108"/>
                  </a:cubicBezTo>
                  <a:cubicBezTo>
                    <a:pt x="793743" y="109582"/>
                    <a:pt x="956594" y="198728"/>
                    <a:pt x="1070309" y="384042"/>
                  </a:cubicBezTo>
                  <a:cubicBezTo>
                    <a:pt x="1093473" y="421245"/>
                    <a:pt x="1106810" y="449323"/>
                    <a:pt x="1100493" y="492141"/>
                  </a:cubicBezTo>
                  <a:cubicBezTo>
                    <a:pt x="1095579" y="516710"/>
                    <a:pt x="1080838" y="537768"/>
                    <a:pt x="1059078" y="551807"/>
                  </a:cubicBezTo>
                  <a:close/>
                </a:path>
              </a:pathLst>
            </a:custGeom>
            <a:solidFill>
              <a:srgbClr val="00000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0718E1D-25D4-4226-A42E-23273CFBA48C}"/>
                </a:ext>
              </a:extLst>
            </p:cNvPr>
            <p:cNvSpPr/>
            <p:nvPr/>
          </p:nvSpPr>
          <p:spPr>
            <a:xfrm>
              <a:off x="4401537" y="4284414"/>
              <a:ext cx="1052917" cy="751081"/>
            </a:xfrm>
            <a:custGeom>
              <a:avLst/>
              <a:gdLst>
                <a:gd name="connsiteX0" fmla="*/ 1005153 w 1052917"/>
                <a:gd name="connsiteY0" fmla="*/ 503551 h 751080"/>
                <a:gd name="connsiteX1" fmla="*/ 912497 w 1052917"/>
                <a:gd name="connsiteY1" fmla="*/ 486704 h 751080"/>
                <a:gd name="connsiteX2" fmla="*/ 651373 w 1052917"/>
                <a:gd name="connsiteY2" fmla="*/ 402471 h 751080"/>
                <a:gd name="connsiteX3" fmla="*/ 474483 w 1052917"/>
                <a:gd name="connsiteY3" fmla="*/ 450203 h 751080"/>
                <a:gd name="connsiteX4" fmla="*/ 64547 w 1052917"/>
                <a:gd name="connsiteY4" fmla="*/ 752741 h 751080"/>
                <a:gd name="connsiteX5" fmla="*/ 4882 w 1052917"/>
                <a:gd name="connsiteY5" fmla="*/ 696586 h 751080"/>
                <a:gd name="connsiteX6" fmla="*/ 458338 w 1052917"/>
                <a:gd name="connsiteY6" fmla="*/ 38161 h 751080"/>
                <a:gd name="connsiteX7" fmla="*/ 684365 w 1052917"/>
                <a:gd name="connsiteY7" fmla="*/ 45181 h 751080"/>
                <a:gd name="connsiteX8" fmla="*/ 1021298 w 1052917"/>
                <a:gd name="connsiteY8" fmla="*/ 367374 h 751080"/>
                <a:gd name="connsiteX9" fmla="*/ 1051482 w 1052917"/>
                <a:gd name="connsiteY9" fmla="*/ 455819 h 751080"/>
                <a:gd name="connsiteX10" fmla="*/ 1005153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1005153" y="503551"/>
                  </a:moveTo>
                  <a:cubicBezTo>
                    <a:pt x="985499" y="506359"/>
                    <a:pt x="946190" y="502849"/>
                    <a:pt x="912497" y="486704"/>
                  </a:cubicBezTo>
                  <a:cubicBezTo>
                    <a:pt x="878101" y="469858"/>
                    <a:pt x="708231" y="414404"/>
                    <a:pt x="651373" y="402471"/>
                  </a:cubicBezTo>
                  <a:cubicBezTo>
                    <a:pt x="597323" y="391240"/>
                    <a:pt x="515196" y="407385"/>
                    <a:pt x="474483" y="450203"/>
                  </a:cubicBezTo>
                  <a:cubicBezTo>
                    <a:pt x="455531" y="469858"/>
                    <a:pt x="221783" y="693076"/>
                    <a:pt x="64547" y="752741"/>
                  </a:cubicBezTo>
                  <a:cubicBezTo>
                    <a:pt x="22431" y="759761"/>
                    <a:pt x="-13369" y="749231"/>
                    <a:pt x="4882" y="696586"/>
                  </a:cubicBezTo>
                  <a:cubicBezTo>
                    <a:pt x="45595" y="580063"/>
                    <a:pt x="248457" y="174339"/>
                    <a:pt x="458338" y="38161"/>
                  </a:cubicBezTo>
                  <a:cubicBezTo>
                    <a:pt x="525023" y="-5359"/>
                    <a:pt x="576967" y="-22206"/>
                    <a:pt x="684365" y="45181"/>
                  </a:cubicBezTo>
                  <a:cubicBezTo>
                    <a:pt x="756665" y="104846"/>
                    <a:pt x="912497" y="190484"/>
                    <a:pt x="1021298" y="367374"/>
                  </a:cubicBezTo>
                  <a:cubicBezTo>
                    <a:pt x="1043058" y="403173"/>
                    <a:pt x="1057799" y="415106"/>
                    <a:pt x="1051482" y="455819"/>
                  </a:cubicBezTo>
                  <a:cubicBezTo>
                    <a:pt x="1047270" y="478983"/>
                    <a:pt x="1027616" y="497234"/>
                    <a:pt x="1005153" y="50355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D860414-43C4-4CFC-B5BD-E3A7D90EC381}"/>
                </a:ext>
              </a:extLst>
            </p:cNvPr>
            <p:cNvSpPr/>
            <p:nvPr/>
          </p:nvSpPr>
          <p:spPr>
            <a:xfrm>
              <a:off x="4527137" y="4472937"/>
              <a:ext cx="863392" cy="533478"/>
            </a:xfrm>
            <a:custGeom>
              <a:avLst/>
              <a:gdLst>
                <a:gd name="connsiteX0" fmla="*/ 17 w 863392"/>
                <a:gd name="connsiteY0" fmla="*/ 534737 h 533477"/>
                <a:gd name="connsiteX1" fmla="*/ 348181 w 863392"/>
                <a:gd name="connsiteY1" fmla="*/ 261680 h 533477"/>
                <a:gd name="connsiteX2" fmla="*/ 589650 w 863392"/>
                <a:gd name="connsiteY2" fmla="*/ 229391 h 533477"/>
                <a:gd name="connsiteX3" fmla="*/ 867621 w 863392"/>
                <a:gd name="connsiteY3" fmla="*/ 316432 h 533477"/>
                <a:gd name="connsiteX4" fmla="*/ 522264 w 863392"/>
                <a:gd name="connsiteY4" fmla="*/ 14596 h 533477"/>
                <a:gd name="connsiteX5" fmla="*/ 385384 w 863392"/>
                <a:gd name="connsiteY5" fmla="*/ 28635 h 533477"/>
                <a:gd name="connsiteX6" fmla="*/ 287112 w 863392"/>
                <a:gd name="connsiteY6" fmla="*/ 128311 h 533477"/>
                <a:gd name="connsiteX7" fmla="*/ 17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17" y="534737"/>
                  </a:moveTo>
                  <a:cubicBezTo>
                    <a:pt x="132684" y="462436"/>
                    <a:pt x="236572" y="361357"/>
                    <a:pt x="348181" y="261680"/>
                  </a:cubicBezTo>
                  <a:cubicBezTo>
                    <a:pt x="391702" y="225179"/>
                    <a:pt x="452771" y="182361"/>
                    <a:pt x="589650" y="229391"/>
                  </a:cubicBezTo>
                  <a:cubicBezTo>
                    <a:pt x="620536" y="237112"/>
                    <a:pt x="781281" y="313624"/>
                    <a:pt x="867621" y="316432"/>
                  </a:cubicBezTo>
                  <a:cubicBezTo>
                    <a:pt x="796724" y="248343"/>
                    <a:pt x="570698" y="37760"/>
                    <a:pt x="522264" y="14596"/>
                  </a:cubicBezTo>
                  <a:cubicBezTo>
                    <a:pt x="473128" y="-8568"/>
                    <a:pt x="428203" y="-4357"/>
                    <a:pt x="385384" y="28635"/>
                  </a:cubicBezTo>
                  <a:cubicBezTo>
                    <a:pt x="348181" y="57415"/>
                    <a:pt x="316594" y="91108"/>
                    <a:pt x="287112" y="128311"/>
                  </a:cubicBezTo>
                  <a:cubicBezTo>
                    <a:pt x="194456" y="245536"/>
                    <a:pt x="-2089" y="515784"/>
                    <a:pt x="17" y="53473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14" name="Graphic 204">
              <a:extLst>
                <a:ext uri="{FF2B5EF4-FFF2-40B4-BE49-F238E27FC236}">
                  <a16:creationId xmlns:a16="http://schemas.microsoft.com/office/drawing/2014/main" id="{D2EA7231-AD42-4447-B82B-90F359DB884F}"/>
                </a:ext>
              </a:extLst>
            </p:cNvPr>
            <p:cNvGrpSpPr/>
            <p:nvPr/>
          </p:nvGrpSpPr>
          <p:grpSpPr>
            <a:xfrm>
              <a:off x="3951034" y="4263534"/>
              <a:ext cx="3572899" cy="2112854"/>
              <a:chOff x="3951034" y="4263534"/>
              <a:chExt cx="3572899" cy="2112854"/>
            </a:xfrm>
            <a:solidFill>
              <a:srgbClr val="000000"/>
            </a:solidFill>
          </p:grpSpPr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7379DF1E-88A4-492C-9983-53B827748F56}"/>
                  </a:ext>
                </a:extLst>
              </p:cNvPr>
              <p:cNvSpPr/>
              <p:nvPr/>
            </p:nvSpPr>
            <p:spPr>
              <a:xfrm>
                <a:off x="3951034" y="4882360"/>
                <a:ext cx="3572899" cy="1495142"/>
              </a:xfrm>
              <a:custGeom>
                <a:avLst/>
                <a:gdLst>
                  <a:gd name="connsiteX0" fmla="*/ 3571318 w 3572898"/>
                  <a:gd name="connsiteY0" fmla="*/ 122505 h 1495142"/>
                  <a:gd name="connsiteX1" fmla="*/ 3550259 w 3572898"/>
                  <a:gd name="connsiteY1" fmla="*/ 27743 h 1495142"/>
                  <a:gd name="connsiteX2" fmla="*/ 3501825 w 3572898"/>
                  <a:gd name="connsiteY2" fmla="*/ 20022 h 1495142"/>
                  <a:gd name="connsiteX3" fmla="*/ 3398639 w 3572898"/>
                  <a:gd name="connsiteY3" fmla="*/ 202527 h 1495142"/>
                  <a:gd name="connsiteX4" fmla="*/ 2780927 w 3572898"/>
                  <a:gd name="connsiteY4" fmla="*/ 620184 h 1495142"/>
                  <a:gd name="connsiteX5" fmla="*/ 2072665 w 3572898"/>
                  <a:gd name="connsiteY5" fmla="*/ 729688 h 1495142"/>
                  <a:gd name="connsiteX6" fmla="*/ 2034058 w 3572898"/>
                  <a:gd name="connsiteY6" fmla="*/ 762679 h 1495142"/>
                  <a:gd name="connsiteX7" fmla="*/ 2062838 w 3572898"/>
                  <a:gd name="connsiteY7" fmla="*/ 1097507 h 1495142"/>
                  <a:gd name="connsiteX8" fmla="*/ 2048097 w 3572898"/>
                  <a:gd name="connsiteY8" fmla="*/ 1151556 h 1495142"/>
                  <a:gd name="connsiteX9" fmla="*/ 1616401 w 3572898"/>
                  <a:gd name="connsiteY9" fmla="*/ 1164192 h 1495142"/>
                  <a:gd name="connsiteX10" fmla="*/ 1546207 w 3572898"/>
                  <a:gd name="connsiteY10" fmla="*/ 1070833 h 1495142"/>
                  <a:gd name="connsiteX11" fmla="*/ 1554630 w 3572898"/>
                  <a:gd name="connsiteY11" fmla="*/ 750746 h 1495142"/>
                  <a:gd name="connsiteX12" fmla="*/ 1516023 w 3572898"/>
                  <a:gd name="connsiteY12" fmla="*/ 707225 h 1495142"/>
                  <a:gd name="connsiteX13" fmla="*/ 840752 w 3572898"/>
                  <a:gd name="connsiteY13" fmla="*/ 569644 h 1495142"/>
                  <a:gd name="connsiteX14" fmla="*/ 782491 w 3572898"/>
                  <a:gd name="connsiteY14" fmla="*/ 609655 h 1495142"/>
                  <a:gd name="connsiteX15" fmla="*/ 694046 w 3572898"/>
                  <a:gd name="connsiteY15" fmla="*/ 896049 h 1495142"/>
                  <a:gd name="connsiteX16" fmla="*/ 425903 w 3572898"/>
                  <a:gd name="connsiteY16" fmla="*/ 785843 h 1495142"/>
                  <a:gd name="connsiteX17" fmla="*/ 478549 w 3572898"/>
                  <a:gd name="connsiteY17" fmla="*/ 488921 h 1495142"/>
                  <a:gd name="connsiteX18" fmla="*/ 442048 w 3572898"/>
                  <a:gd name="connsiteY18" fmla="*/ 412409 h 1495142"/>
                  <a:gd name="connsiteX19" fmla="*/ 83354 w 3572898"/>
                  <a:gd name="connsiteY19" fmla="*/ 53013 h 1495142"/>
                  <a:gd name="connsiteX20" fmla="*/ 39833 w 3572898"/>
                  <a:gd name="connsiteY20" fmla="*/ 5281 h 1495142"/>
                  <a:gd name="connsiteX21" fmla="*/ 5438 w 3572898"/>
                  <a:gd name="connsiteY21" fmla="*/ 40378 h 1495142"/>
                  <a:gd name="connsiteX22" fmla="*/ 8948 w 3572898"/>
                  <a:gd name="connsiteY22" fmla="*/ 199719 h 1495142"/>
                  <a:gd name="connsiteX23" fmla="*/ 366940 w 3572898"/>
                  <a:gd name="connsiteY23" fmla="*/ 1015379 h 1495142"/>
                  <a:gd name="connsiteX24" fmla="*/ 755115 w 3572898"/>
                  <a:gd name="connsiteY24" fmla="*/ 1296157 h 1495142"/>
                  <a:gd name="connsiteX25" fmla="*/ 858301 w 3572898"/>
                  <a:gd name="connsiteY25" fmla="*/ 1289840 h 1495142"/>
                  <a:gd name="connsiteX26" fmla="*/ 971314 w 3572898"/>
                  <a:gd name="connsiteY26" fmla="*/ 961329 h 1495142"/>
                  <a:gd name="connsiteX27" fmla="*/ 1016940 w 3572898"/>
                  <a:gd name="connsiteY27" fmla="*/ 946589 h 1495142"/>
                  <a:gd name="connsiteX28" fmla="*/ 1299122 w 3572898"/>
                  <a:gd name="connsiteY28" fmla="*/ 1013975 h 1495142"/>
                  <a:gd name="connsiteX29" fmla="*/ 1344047 w 3572898"/>
                  <a:gd name="connsiteY29" fmla="*/ 1062410 h 1495142"/>
                  <a:gd name="connsiteX30" fmla="*/ 1326498 w 3572898"/>
                  <a:gd name="connsiteY30" fmla="*/ 1371265 h 1495142"/>
                  <a:gd name="connsiteX31" fmla="*/ 1384058 w 3572898"/>
                  <a:gd name="connsiteY31" fmla="*/ 1444970 h 1495142"/>
                  <a:gd name="connsiteX32" fmla="*/ 2248853 w 3572898"/>
                  <a:gd name="connsiteY32" fmla="*/ 1429527 h 1495142"/>
                  <a:gd name="connsiteX33" fmla="*/ 2290268 w 3572898"/>
                  <a:gd name="connsiteY33" fmla="*/ 1390218 h 1495142"/>
                  <a:gd name="connsiteX34" fmla="*/ 2283951 w 3572898"/>
                  <a:gd name="connsiteY34" fmla="*/ 1004850 h 1495142"/>
                  <a:gd name="connsiteX35" fmla="*/ 2316942 w 3572898"/>
                  <a:gd name="connsiteY35" fmla="*/ 964839 h 1495142"/>
                  <a:gd name="connsiteX36" fmla="*/ 2654577 w 3572898"/>
                  <a:gd name="connsiteY36" fmla="*/ 931146 h 1495142"/>
                  <a:gd name="connsiteX37" fmla="*/ 2691079 w 3572898"/>
                  <a:gd name="connsiteY37" fmla="*/ 962733 h 1495142"/>
                  <a:gd name="connsiteX38" fmla="*/ 2710031 w 3572898"/>
                  <a:gd name="connsiteY38" fmla="*/ 1025908 h 1495142"/>
                  <a:gd name="connsiteX39" fmla="*/ 2764783 w 3572898"/>
                  <a:gd name="connsiteY39" fmla="*/ 1290542 h 1495142"/>
                  <a:gd name="connsiteX40" fmla="*/ 2812515 w 3572898"/>
                  <a:gd name="connsiteY40" fmla="*/ 1320023 h 1495142"/>
                  <a:gd name="connsiteX41" fmla="*/ 3312300 w 3572898"/>
                  <a:gd name="connsiteY41" fmla="*/ 936060 h 1495142"/>
                  <a:gd name="connsiteX42" fmla="*/ 3519373 w 3572898"/>
                  <a:gd name="connsiteY42" fmla="*/ 564731 h 1495142"/>
                  <a:gd name="connsiteX43" fmla="*/ 3571318 w 3572898"/>
                  <a:gd name="connsiteY43" fmla="*/ 122505 h 1495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572898" h="1495142">
                    <a:moveTo>
                      <a:pt x="3571318" y="122505"/>
                    </a:moveTo>
                    <a:cubicBezTo>
                      <a:pt x="3568510" y="90216"/>
                      <a:pt x="3563596" y="57926"/>
                      <a:pt x="3550259" y="27743"/>
                    </a:cubicBezTo>
                    <a:cubicBezTo>
                      <a:pt x="3537624" y="-2441"/>
                      <a:pt x="3510248" y="-12268"/>
                      <a:pt x="3501825" y="20022"/>
                    </a:cubicBezTo>
                    <a:cubicBezTo>
                      <a:pt x="3492700" y="57926"/>
                      <a:pt x="3421803" y="176555"/>
                      <a:pt x="3398639" y="202527"/>
                    </a:cubicBezTo>
                    <a:cubicBezTo>
                      <a:pt x="3235086" y="393456"/>
                      <a:pt x="2980982" y="548586"/>
                      <a:pt x="2780927" y="620184"/>
                    </a:cubicBezTo>
                    <a:cubicBezTo>
                      <a:pt x="2521910" y="692485"/>
                      <a:pt x="2370290" y="718457"/>
                      <a:pt x="2072665" y="729688"/>
                    </a:cubicBezTo>
                    <a:cubicBezTo>
                      <a:pt x="2044588" y="730389"/>
                      <a:pt x="2035462" y="735303"/>
                      <a:pt x="2034058" y="762679"/>
                    </a:cubicBezTo>
                    <a:cubicBezTo>
                      <a:pt x="2033356" y="771804"/>
                      <a:pt x="2062838" y="994321"/>
                      <a:pt x="2062838" y="1097507"/>
                    </a:cubicBezTo>
                    <a:cubicBezTo>
                      <a:pt x="2062838" y="1116459"/>
                      <a:pt x="2063540" y="1136114"/>
                      <a:pt x="2048097" y="1151556"/>
                    </a:cubicBezTo>
                    <a:cubicBezTo>
                      <a:pt x="1998961" y="1165595"/>
                      <a:pt x="1664835" y="1180336"/>
                      <a:pt x="1616401" y="1164192"/>
                    </a:cubicBezTo>
                    <a:cubicBezTo>
                      <a:pt x="1566563" y="1148047"/>
                      <a:pt x="1547611" y="1124181"/>
                      <a:pt x="1546207" y="1070833"/>
                    </a:cubicBezTo>
                    <a:cubicBezTo>
                      <a:pt x="1545505" y="1039245"/>
                      <a:pt x="1547611" y="825854"/>
                      <a:pt x="1554630" y="750746"/>
                    </a:cubicBezTo>
                    <a:cubicBezTo>
                      <a:pt x="1557438" y="719159"/>
                      <a:pt x="1547611" y="710033"/>
                      <a:pt x="1516023" y="707225"/>
                    </a:cubicBezTo>
                    <a:cubicBezTo>
                      <a:pt x="1367211" y="692485"/>
                      <a:pt x="944640" y="610357"/>
                      <a:pt x="840752" y="569644"/>
                    </a:cubicBezTo>
                    <a:cubicBezTo>
                      <a:pt x="812675" y="558413"/>
                      <a:pt x="790914" y="575260"/>
                      <a:pt x="782491" y="609655"/>
                    </a:cubicBezTo>
                    <a:cubicBezTo>
                      <a:pt x="781087" y="611761"/>
                      <a:pt x="707383" y="853230"/>
                      <a:pt x="694046" y="896049"/>
                    </a:cubicBezTo>
                    <a:cubicBezTo>
                      <a:pt x="650525" y="889029"/>
                      <a:pt x="456086" y="806902"/>
                      <a:pt x="425903" y="785843"/>
                    </a:cubicBezTo>
                    <a:cubicBezTo>
                      <a:pt x="427307" y="747236"/>
                      <a:pt x="475741" y="552798"/>
                      <a:pt x="478549" y="488921"/>
                    </a:cubicBezTo>
                    <a:cubicBezTo>
                      <a:pt x="479953" y="455929"/>
                      <a:pt x="470827" y="432063"/>
                      <a:pt x="442048" y="412409"/>
                    </a:cubicBezTo>
                    <a:cubicBezTo>
                      <a:pt x="251820" y="286059"/>
                      <a:pt x="197771" y="247452"/>
                      <a:pt x="83354" y="53013"/>
                    </a:cubicBezTo>
                    <a:cubicBezTo>
                      <a:pt x="75632" y="40378"/>
                      <a:pt x="58084" y="3877"/>
                      <a:pt x="39833" y="5281"/>
                    </a:cubicBezTo>
                    <a:cubicBezTo>
                      <a:pt x="20179" y="5983"/>
                      <a:pt x="8246" y="23531"/>
                      <a:pt x="5438" y="40378"/>
                    </a:cubicBezTo>
                    <a:cubicBezTo>
                      <a:pt x="-4389" y="101447"/>
                      <a:pt x="524" y="146372"/>
                      <a:pt x="8948" y="199719"/>
                    </a:cubicBezTo>
                    <a:cubicBezTo>
                      <a:pt x="37727" y="329579"/>
                      <a:pt x="88267" y="695994"/>
                      <a:pt x="366940" y="1015379"/>
                    </a:cubicBezTo>
                    <a:cubicBezTo>
                      <a:pt x="423095" y="1079256"/>
                      <a:pt x="694748" y="1275801"/>
                      <a:pt x="755115" y="1296157"/>
                    </a:cubicBezTo>
                    <a:cubicBezTo>
                      <a:pt x="806357" y="1313706"/>
                      <a:pt x="847772" y="1333360"/>
                      <a:pt x="858301" y="1289840"/>
                    </a:cubicBezTo>
                    <a:cubicBezTo>
                      <a:pt x="884975" y="1182442"/>
                      <a:pt x="955169" y="981686"/>
                      <a:pt x="971314" y="961329"/>
                    </a:cubicBezTo>
                    <a:cubicBezTo>
                      <a:pt x="979737" y="950099"/>
                      <a:pt x="1003603" y="943781"/>
                      <a:pt x="1016940" y="946589"/>
                    </a:cubicBezTo>
                    <a:cubicBezTo>
                      <a:pt x="1080817" y="959925"/>
                      <a:pt x="1259813" y="1000638"/>
                      <a:pt x="1299122" y="1013975"/>
                    </a:cubicBezTo>
                    <a:cubicBezTo>
                      <a:pt x="1338431" y="1023803"/>
                      <a:pt x="1347556" y="1027312"/>
                      <a:pt x="1344047" y="1062410"/>
                    </a:cubicBezTo>
                    <a:cubicBezTo>
                      <a:pt x="1338431" y="1126286"/>
                      <a:pt x="1326498" y="1371265"/>
                      <a:pt x="1326498" y="1371265"/>
                    </a:cubicBezTo>
                    <a:cubicBezTo>
                      <a:pt x="1325094" y="1403555"/>
                      <a:pt x="1358086" y="1437950"/>
                      <a:pt x="1384058" y="1444970"/>
                    </a:cubicBezTo>
                    <a:cubicBezTo>
                      <a:pt x="1697827" y="1529203"/>
                      <a:pt x="1925959" y="1511654"/>
                      <a:pt x="2248853" y="1429527"/>
                    </a:cubicBezTo>
                    <a:cubicBezTo>
                      <a:pt x="2277633" y="1422507"/>
                      <a:pt x="2287460" y="1418998"/>
                      <a:pt x="2290268" y="1390218"/>
                    </a:cubicBezTo>
                    <a:cubicBezTo>
                      <a:pt x="2292374" y="1369159"/>
                      <a:pt x="2283951" y="1112248"/>
                      <a:pt x="2283951" y="1004850"/>
                    </a:cubicBezTo>
                    <a:cubicBezTo>
                      <a:pt x="2283951" y="980282"/>
                      <a:pt x="2291672" y="967647"/>
                      <a:pt x="2316942" y="964839"/>
                    </a:cubicBezTo>
                    <a:cubicBezTo>
                      <a:pt x="2366780" y="958522"/>
                      <a:pt x="2600528" y="912895"/>
                      <a:pt x="2654577" y="931146"/>
                    </a:cubicBezTo>
                    <a:cubicBezTo>
                      <a:pt x="2676338" y="938867"/>
                      <a:pt x="2682655" y="940271"/>
                      <a:pt x="2691079" y="962733"/>
                    </a:cubicBezTo>
                    <a:cubicBezTo>
                      <a:pt x="2691079" y="962733"/>
                      <a:pt x="2710031" y="1025908"/>
                      <a:pt x="2710031" y="1025908"/>
                    </a:cubicBezTo>
                    <a:cubicBezTo>
                      <a:pt x="2731090" y="1114353"/>
                      <a:pt x="2745128" y="1201395"/>
                      <a:pt x="2764783" y="1290542"/>
                    </a:cubicBezTo>
                    <a:cubicBezTo>
                      <a:pt x="2771101" y="1317917"/>
                      <a:pt x="2785841" y="1327043"/>
                      <a:pt x="2812515" y="1320023"/>
                    </a:cubicBezTo>
                    <a:cubicBezTo>
                      <a:pt x="2864459" y="1306686"/>
                      <a:pt x="3122775" y="1181038"/>
                      <a:pt x="3312300" y="936060"/>
                    </a:cubicBezTo>
                    <a:cubicBezTo>
                      <a:pt x="3400745" y="822344"/>
                      <a:pt x="3477257" y="703716"/>
                      <a:pt x="3519373" y="564731"/>
                    </a:cubicBezTo>
                    <a:cubicBezTo>
                      <a:pt x="3576231" y="392754"/>
                      <a:pt x="3584654" y="273424"/>
                      <a:pt x="3571318" y="122505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D16DFFD5-7D53-4E47-B3C4-5F79A705741E}"/>
                  </a:ext>
                </a:extLst>
              </p:cNvPr>
              <p:cNvSpPr/>
              <p:nvPr/>
            </p:nvSpPr>
            <p:spPr>
              <a:xfrm>
                <a:off x="5926669" y="4263534"/>
                <a:ext cx="1102053" cy="807236"/>
              </a:xfrm>
              <a:custGeom>
                <a:avLst/>
                <a:gdLst>
                  <a:gd name="connsiteX0" fmla="*/ 42981 w 1102053"/>
                  <a:gd name="connsiteY0" fmla="*/ 551807 h 807236"/>
                  <a:gd name="connsiteX1" fmla="*/ 142658 w 1102053"/>
                  <a:gd name="connsiteY1" fmla="*/ 558124 h 807236"/>
                  <a:gd name="connsiteX2" fmla="*/ 430455 w 1102053"/>
                  <a:gd name="connsiteY2" fmla="*/ 466872 h 807236"/>
                  <a:gd name="connsiteX3" fmla="*/ 582075 w 1102053"/>
                  <a:gd name="connsiteY3" fmla="*/ 506180 h 807236"/>
                  <a:gd name="connsiteX4" fmla="*/ 1033425 w 1102053"/>
                  <a:gd name="connsiteY4" fmla="*/ 812228 h 807236"/>
                  <a:gd name="connsiteX5" fmla="*/ 1095197 w 1102053"/>
                  <a:gd name="connsiteY5" fmla="*/ 727995 h 807236"/>
                  <a:gd name="connsiteX6" fmla="*/ 620682 w 1102053"/>
                  <a:gd name="connsiteY6" fmla="*/ 39387 h 807236"/>
                  <a:gd name="connsiteX7" fmla="*/ 384126 w 1102053"/>
                  <a:gd name="connsiteY7" fmla="*/ 47108 h 807236"/>
                  <a:gd name="connsiteX8" fmla="*/ 31750 w 1102053"/>
                  <a:gd name="connsiteY8" fmla="*/ 384042 h 807236"/>
                  <a:gd name="connsiteX9" fmla="*/ 1566 w 1102053"/>
                  <a:gd name="connsiteY9" fmla="*/ 492141 h 807236"/>
                  <a:gd name="connsiteX10" fmla="*/ 42981 w 1102053"/>
                  <a:gd name="connsiteY10" fmla="*/ 551807 h 807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102053" h="807236">
                    <a:moveTo>
                      <a:pt x="42981" y="551807"/>
                    </a:moveTo>
                    <a:cubicBezTo>
                      <a:pt x="75271" y="567250"/>
                      <a:pt x="108964" y="565144"/>
                      <a:pt x="142658" y="558124"/>
                    </a:cubicBezTo>
                    <a:cubicBezTo>
                      <a:pt x="181966" y="549701"/>
                      <a:pt x="370790" y="478804"/>
                      <a:pt x="430455" y="466872"/>
                    </a:cubicBezTo>
                    <a:cubicBezTo>
                      <a:pt x="487312" y="455640"/>
                      <a:pt x="539256" y="461256"/>
                      <a:pt x="582075" y="506180"/>
                    </a:cubicBezTo>
                    <a:cubicBezTo>
                      <a:pt x="601729" y="526537"/>
                      <a:pt x="907075" y="812228"/>
                      <a:pt x="1033425" y="812228"/>
                    </a:cubicBezTo>
                    <a:cubicBezTo>
                      <a:pt x="1091687" y="810122"/>
                      <a:pt x="1114851" y="782747"/>
                      <a:pt x="1095197" y="727995"/>
                    </a:cubicBezTo>
                    <a:cubicBezTo>
                      <a:pt x="1053080" y="606558"/>
                      <a:pt x="840390" y="181882"/>
                      <a:pt x="620682" y="39387"/>
                    </a:cubicBezTo>
                    <a:cubicBezTo>
                      <a:pt x="551189" y="-5538"/>
                      <a:pt x="496437" y="-23086"/>
                      <a:pt x="384126" y="47108"/>
                    </a:cubicBezTo>
                    <a:cubicBezTo>
                      <a:pt x="308316" y="109582"/>
                      <a:pt x="145465" y="198729"/>
                      <a:pt x="31750" y="384042"/>
                    </a:cubicBezTo>
                    <a:cubicBezTo>
                      <a:pt x="8586" y="421245"/>
                      <a:pt x="-4751" y="449323"/>
                      <a:pt x="1566" y="492141"/>
                    </a:cubicBezTo>
                    <a:cubicBezTo>
                      <a:pt x="6480" y="516008"/>
                      <a:pt x="21221" y="537066"/>
                      <a:pt x="42981" y="551807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1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6B2BB01-0D63-491F-96AD-240AE124B586}"/>
                </a:ext>
              </a:extLst>
            </p:cNvPr>
            <p:cNvSpPr/>
            <p:nvPr/>
          </p:nvSpPr>
          <p:spPr>
            <a:xfrm>
              <a:off x="5950628" y="4298453"/>
              <a:ext cx="1052917" cy="751081"/>
            </a:xfrm>
            <a:custGeom>
              <a:avLst/>
              <a:gdLst>
                <a:gd name="connsiteX0" fmla="*/ 47801 w 1052917"/>
                <a:gd name="connsiteY0" fmla="*/ 503551 h 751080"/>
                <a:gd name="connsiteX1" fmla="*/ 140458 w 1052917"/>
                <a:gd name="connsiteY1" fmla="*/ 486704 h 751080"/>
                <a:gd name="connsiteX2" fmla="*/ 401581 w 1052917"/>
                <a:gd name="connsiteY2" fmla="*/ 402471 h 751080"/>
                <a:gd name="connsiteX3" fmla="*/ 578472 w 1052917"/>
                <a:gd name="connsiteY3" fmla="*/ 450203 h 751080"/>
                <a:gd name="connsiteX4" fmla="*/ 988407 w 1052917"/>
                <a:gd name="connsiteY4" fmla="*/ 752741 h 751080"/>
                <a:gd name="connsiteX5" fmla="*/ 1048072 w 1052917"/>
                <a:gd name="connsiteY5" fmla="*/ 696586 h 751080"/>
                <a:gd name="connsiteX6" fmla="*/ 594616 w 1052917"/>
                <a:gd name="connsiteY6" fmla="*/ 38161 h 751080"/>
                <a:gd name="connsiteX7" fmla="*/ 368590 w 1052917"/>
                <a:gd name="connsiteY7" fmla="*/ 45181 h 751080"/>
                <a:gd name="connsiteX8" fmla="*/ 31656 w 1052917"/>
                <a:gd name="connsiteY8" fmla="*/ 367374 h 751080"/>
                <a:gd name="connsiteX9" fmla="*/ 1473 w 1052917"/>
                <a:gd name="connsiteY9" fmla="*/ 455819 h 751080"/>
                <a:gd name="connsiteX10" fmla="*/ 47801 w 1052917"/>
                <a:gd name="connsiteY10" fmla="*/ 503551 h 75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2917" h="751080">
                  <a:moveTo>
                    <a:pt x="47801" y="503551"/>
                  </a:moveTo>
                  <a:cubicBezTo>
                    <a:pt x="67456" y="506359"/>
                    <a:pt x="106765" y="502849"/>
                    <a:pt x="140458" y="486704"/>
                  </a:cubicBezTo>
                  <a:cubicBezTo>
                    <a:pt x="174853" y="469858"/>
                    <a:pt x="344724" y="414404"/>
                    <a:pt x="401581" y="402471"/>
                  </a:cubicBezTo>
                  <a:cubicBezTo>
                    <a:pt x="455631" y="391240"/>
                    <a:pt x="537759" y="407385"/>
                    <a:pt x="578472" y="450203"/>
                  </a:cubicBezTo>
                  <a:cubicBezTo>
                    <a:pt x="597424" y="469858"/>
                    <a:pt x="831172" y="693076"/>
                    <a:pt x="988407" y="752741"/>
                  </a:cubicBezTo>
                  <a:cubicBezTo>
                    <a:pt x="1030524" y="759761"/>
                    <a:pt x="1066323" y="749231"/>
                    <a:pt x="1048072" y="696586"/>
                  </a:cubicBezTo>
                  <a:cubicBezTo>
                    <a:pt x="1007360" y="580063"/>
                    <a:pt x="804498" y="174339"/>
                    <a:pt x="594616" y="38161"/>
                  </a:cubicBezTo>
                  <a:cubicBezTo>
                    <a:pt x="527931" y="-5359"/>
                    <a:pt x="475987" y="-22206"/>
                    <a:pt x="368590" y="45181"/>
                  </a:cubicBezTo>
                  <a:cubicBezTo>
                    <a:pt x="296290" y="104846"/>
                    <a:pt x="140458" y="190484"/>
                    <a:pt x="31656" y="367374"/>
                  </a:cubicBezTo>
                  <a:cubicBezTo>
                    <a:pt x="9896" y="403173"/>
                    <a:pt x="-4845" y="415106"/>
                    <a:pt x="1473" y="455819"/>
                  </a:cubicBezTo>
                  <a:cubicBezTo>
                    <a:pt x="4983" y="479685"/>
                    <a:pt x="24637" y="497935"/>
                    <a:pt x="47801" y="50355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6400F46-FD19-4517-8008-BBFEBDC2A127}"/>
                </a:ext>
              </a:extLst>
            </p:cNvPr>
            <p:cNvSpPr/>
            <p:nvPr/>
          </p:nvSpPr>
          <p:spPr>
            <a:xfrm>
              <a:off x="3975058" y="4942486"/>
              <a:ext cx="3530782" cy="1417928"/>
            </a:xfrm>
            <a:custGeom>
              <a:avLst/>
              <a:gdLst>
                <a:gd name="connsiteX0" fmla="*/ 3533255 w 3530782"/>
                <a:gd name="connsiteY0" fmla="*/ 117834 h 1417928"/>
                <a:gd name="connsiteX1" fmla="*/ 3519217 w 3530782"/>
                <a:gd name="connsiteY1" fmla="*/ 26581 h 1417928"/>
                <a:gd name="connsiteX2" fmla="*/ 3477802 w 3530782"/>
                <a:gd name="connsiteY2" fmla="*/ 19561 h 1417928"/>
                <a:gd name="connsiteX3" fmla="*/ 3375318 w 3530782"/>
                <a:gd name="connsiteY3" fmla="*/ 195749 h 1417928"/>
                <a:gd name="connsiteX4" fmla="*/ 2757606 w 3530782"/>
                <a:gd name="connsiteY4" fmla="*/ 598666 h 1417928"/>
                <a:gd name="connsiteX5" fmla="*/ 2077422 w 3530782"/>
                <a:gd name="connsiteY5" fmla="*/ 703958 h 1417928"/>
                <a:gd name="connsiteX6" fmla="*/ 2038815 w 3530782"/>
                <a:gd name="connsiteY6" fmla="*/ 735545 h 1417928"/>
                <a:gd name="connsiteX7" fmla="*/ 2067595 w 3530782"/>
                <a:gd name="connsiteY7" fmla="*/ 1059142 h 1417928"/>
                <a:gd name="connsiteX8" fmla="*/ 2045834 w 3530782"/>
                <a:gd name="connsiteY8" fmla="*/ 1111086 h 1417928"/>
                <a:gd name="connsiteX9" fmla="*/ 1586060 w 3530782"/>
                <a:gd name="connsiteY9" fmla="*/ 1130740 h 1417928"/>
                <a:gd name="connsiteX10" fmla="*/ 1494808 w 3530782"/>
                <a:gd name="connsiteY10" fmla="*/ 1033872 h 1417928"/>
                <a:gd name="connsiteX11" fmla="*/ 1503231 w 3530782"/>
                <a:gd name="connsiteY11" fmla="*/ 717997 h 1417928"/>
                <a:gd name="connsiteX12" fmla="*/ 1464624 w 3530782"/>
                <a:gd name="connsiteY12" fmla="*/ 675880 h 1417928"/>
                <a:gd name="connsiteX13" fmla="*/ 831470 w 3530782"/>
                <a:gd name="connsiteY13" fmla="*/ 543212 h 1417928"/>
                <a:gd name="connsiteX14" fmla="*/ 773208 w 3530782"/>
                <a:gd name="connsiteY14" fmla="*/ 581819 h 1417928"/>
                <a:gd name="connsiteX15" fmla="*/ 684763 w 3530782"/>
                <a:gd name="connsiteY15" fmla="*/ 865405 h 1417928"/>
                <a:gd name="connsiteX16" fmla="*/ 374504 w 3530782"/>
                <a:gd name="connsiteY16" fmla="*/ 745372 h 1417928"/>
                <a:gd name="connsiteX17" fmla="*/ 427150 w 3530782"/>
                <a:gd name="connsiteY17" fmla="*/ 458979 h 1417928"/>
                <a:gd name="connsiteX18" fmla="*/ 411707 w 3530782"/>
                <a:gd name="connsiteY18" fmla="*/ 378255 h 1417928"/>
                <a:gd name="connsiteX19" fmla="*/ 67052 w 3530782"/>
                <a:gd name="connsiteY19" fmla="*/ 52553 h 1417928"/>
                <a:gd name="connsiteX20" fmla="*/ 16512 w 3530782"/>
                <a:gd name="connsiteY20" fmla="*/ 6224 h 1417928"/>
                <a:gd name="connsiteX21" fmla="*/ 27743 w 3530782"/>
                <a:gd name="connsiteY21" fmla="*/ 193644 h 1417928"/>
                <a:gd name="connsiteX22" fmla="*/ 378715 w 3530782"/>
                <a:gd name="connsiteY22" fmla="*/ 959465 h 1417928"/>
                <a:gd name="connsiteX23" fmla="*/ 731794 w 3530782"/>
                <a:gd name="connsiteY23" fmla="*/ 1209358 h 1417928"/>
                <a:gd name="connsiteX24" fmla="*/ 813921 w 3530782"/>
                <a:gd name="connsiteY24" fmla="*/ 1203742 h 1417928"/>
                <a:gd name="connsiteX25" fmla="*/ 933954 w 3530782"/>
                <a:gd name="connsiteY25" fmla="*/ 879444 h 1417928"/>
                <a:gd name="connsiteX26" fmla="*/ 979580 w 3530782"/>
                <a:gd name="connsiteY26" fmla="*/ 865405 h 1417928"/>
                <a:gd name="connsiteX27" fmla="*/ 1296859 w 3530782"/>
                <a:gd name="connsiteY27" fmla="*/ 937003 h 1417928"/>
                <a:gd name="connsiteX28" fmla="*/ 1341784 w 3530782"/>
                <a:gd name="connsiteY28" fmla="*/ 983332 h 1417928"/>
                <a:gd name="connsiteX29" fmla="*/ 1331255 w 3530782"/>
                <a:gd name="connsiteY29" fmla="*/ 1295697 h 1417928"/>
                <a:gd name="connsiteX30" fmla="*/ 1388814 w 3530782"/>
                <a:gd name="connsiteY30" fmla="*/ 1366593 h 1417928"/>
                <a:gd name="connsiteX31" fmla="*/ 2204474 w 3530782"/>
                <a:gd name="connsiteY31" fmla="*/ 1351853 h 1417928"/>
                <a:gd name="connsiteX32" fmla="*/ 2245889 w 3530782"/>
                <a:gd name="connsiteY32" fmla="*/ 1313947 h 1417928"/>
                <a:gd name="connsiteX33" fmla="*/ 2239571 w 3530782"/>
                <a:gd name="connsiteY33" fmla="*/ 927878 h 1417928"/>
                <a:gd name="connsiteX34" fmla="*/ 2272562 w 3530782"/>
                <a:gd name="connsiteY34" fmla="*/ 889271 h 1417928"/>
                <a:gd name="connsiteX35" fmla="*/ 2638276 w 3530782"/>
                <a:gd name="connsiteY35" fmla="*/ 849962 h 1417928"/>
                <a:gd name="connsiteX36" fmla="*/ 2688816 w 3530782"/>
                <a:gd name="connsiteY36" fmla="*/ 880146 h 1417928"/>
                <a:gd name="connsiteX37" fmla="*/ 2762520 w 3530782"/>
                <a:gd name="connsiteY37" fmla="*/ 1203040 h 1417928"/>
                <a:gd name="connsiteX38" fmla="*/ 2803233 w 3530782"/>
                <a:gd name="connsiteY38" fmla="*/ 1224099 h 1417928"/>
                <a:gd name="connsiteX39" fmla="*/ 3254583 w 3530782"/>
                <a:gd name="connsiteY39" fmla="*/ 858385 h 1417928"/>
                <a:gd name="connsiteX40" fmla="*/ 3453936 w 3530782"/>
                <a:gd name="connsiteY40" fmla="*/ 543914 h 1417928"/>
                <a:gd name="connsiteX41" fmla="*/ 3533255 w 3530782"/>
                <a:gd name="connsiteY41" fmla="*/ 117834 h 141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530782" h="1417928">
                  <a:moveTo>
                    <a:pt x="3533255" y="117834"/>
                  </a:moveTo>
                  <a:cubicBezTo>
                    <a:pt x="3530448" y="86948"/>
                    <a:pt x="3532553" y="56062"/>
                    <a:pt x="3519217" y="26581"/>
                  </a:cubicBezTo>
                  <a:cubicBezTo>
                    <a:pt x="3506582" y="-2199"/>
                    <a:pt x="3486225" y="-12026"/>
                    <a:pt x="3477802" y="19561"/>
                  </a:cubicBezTo>
                  <a:cubicBezTo>
                    <a:pt x="3468676" y="55360"/>
                    <a:pt x="3398482" y="169777"/>
                    <a:pt x="3375318" y="195749"/>
                  </a:cubicBezTo>
                  <a:cubicBezTo>
                    <a:pt x="3211765" y="379659"/>
                    <a:pt x="2957661" y="529173"/>
                    <a:pt x="2757606" y="598666"/>
                  </a:cubicBezTo>
                  <a:cubicBezTo>
                    <a:pt x="2498589" y="668158"/>
                    <a:pt x="2375047" y="693428"/>
                    <a:pt x="2077422" y="703958"/>
                  </a:cubicBezTo>
                  <a:cubicBezTo>
                    <a:pt x="2049344" y="704659"/>
                    <a:pt x="2040219" y="709573"/>
                    <a:pt x="2038815" y="735545"/>
                  </a:cubicBezTo>
                  <a:cubicBezTo>
                    <a:pt x="2038113" y="744670"/>
                    <a:pt x="2067595" y="958763"/>
                    <a:pt x="2067595" y="1059142"/>
                  </a:cubicBezTo>
                  <a:cubicBezTo>
                    <a:pt x="2067595" y="1077392"/>
                    <a:pt x="2061277" y="1096345"/>
                    <a:pt x="2045834" y="1111086"/>
                  </a:cubicBezTo>
                  <a:cubicBezTo>
                    <a:pt x="1996698" y="1125124"/>
                    <a:pt x="1634495" y="1145481"/>
                    <a:pt x="1586060" y="1130740"/>
                  </a:cubicBezTo>
                  <a:cubicBezTo>
                    <a:pt x="1536223" y="1115297"/>
                    <a:pt x="1496212" y="1085114"/>
                    <a:pt x="1494808" y="1033872"/>
                  </a:cubicBezTo>
                  <a:cubicBezTo>
                    <a:pt x="1494106" y="1003688"/>
                    <a:pt x="1496212" y="790297"/>
                    <a:pt x="1503231" y="717997"/>
                  </a:cubicBezTo>
                  <a:cubicBezTo>
                    <a:pt x="1506039" y="687813"/>
                    <a:pt x="1496212" y="678687"/>
                    <a:pt x="1464624" y="675880"/>
                  </a:cubicBezTo>
                  <a:cubicBezTo>
                    <a:pt x="1315812" y="661841"/>
                    <a:pt x="935358" y="582521"/>
                    <a:pt x="831470" y="543212"/>
                  </a:cubicBezTo>
                  <a:cubicBezTo>
                    <a:pt x="803392" y="532683"/>
                    <a:pt x="781632" y="548828"/>
                    <a:pt x="773208" y="581819"/>
                  </a:cubicBezTo>
                  <a:cubicBezTo>
                    <a:pt x="771804" y="583925"/>
                    <a:pt x="698100" y="823990"/>
                    <a:pt x="684763" y="865405"/>
                  </a:cubicBezTo>
                  <a:cubicBezTo>
                    <a:pt x="641243" y="858385"/>
                    <a:pt x="404687" y="765729"/>
                    <a:pt x="374504" y="745372"/>
                  </a:cubicBezTo>
                  <a:cubicBezTo>
                    <a:pt x="375908" y="708169"/>
                    <a:pt x="424342" y="520750"/>
                    <a:pt x="427150" y="458979"/>
                  </a:cubicBezTo>
                  <a:cubicBezTo>
                    <a:pt x="428554" y="427391"/>
                    <a:pt x="440487" y="396505"/>
                    <a:pt x="411707" y="378255"/>
                  </a:cubicBezTo>
                  <a:cubicBezTo>
                    <a:pt x="221480" y="256117"/>
                    <a:pt x="181469" y="239972"/>
                    <a:pt x="67052" y="52553"/>
                  </a:cubicBezTo>
                  <a:cubicBezTo>
                    <a:pt x="59331" y="40620"/>
                    <a:pt x="34762" y="4820"/>
                    <a:pt x="16512" y="6224"/>
                  </a:cubicBezTo>
                  <a:cubicBezTo>
                    <a:pt x="-22797" y="9734"/>
                    <a:pt x="19320" y="142402"/>
                    <a:pt x="27743" y="193644"/>
                  </a:cubicBezTo>
                  <a:cubicBezTo>
                    <a:pt x="56523" y="318590"/>
                    <a:pt x="100043" y="651312"/>
                    <a:pt x="378715" y="959465"/>
                  </a:cubicBezTo>
                  <a:cubicBezTo>
                    <a:pt x="434871" y="1021236"/>
                    <a:pt x="671426" y="1189703"/>
                    <a:pt x="731794" y="1209358"/>
                  </a:cubicBezTo>
                  <a:cubicBezTo>
                    <a:pt x="783036" y="1226204"/>
                    <a:pt x="803392" y="1245157"/>
                    <a:pt x="813921" y="1203742"/>
                  </a:cubicBezTo>
                  <a:cubicBezTo>
                    <a:pt x="840595" y="1099854"/>
                    <a:pt x="917809" y="899800"/>
                    <a:pt x="933954" y="879444"/>
                  </a:cubicBezTo>
                  <a:cubicBezTo>
                    <a:pt x="942377" y="868915"/>
                    <a:pt x="966243" y="862597"/>
                    <a:pt x="979580" y="865405"/>
                  </a:cubicBezTo>
                  <a:cubicBezTo>
                    <a:pt x="1043457" y="878040"/>
                    <a:pt x="1257550" y="925070"/>
                    <a:pt x="1296859" y="937003"/>
                  </a:cubicBezTo>
                  <a:cubicBezTo>
                    <a:pt x="1336168" y="946129"/>
                    <a:pt x="1345293" y="949638"/>
                    <a:pt x="1341784" y="983332"/>
                  </a:cubicBezTo>
                  <a:cubicBezTo>
                    <a:pt x="1336168" y="1045103"/>
                    <a:pt x="1331255" y="1295697"/>
                    <a:pt x="1331255" y="1295697"/>
                  </a:cubicBezTo>
                  <a:cubicBezTo>
                    <a:pt x="1329851" y="1327284"/>
                    <a:pt x="1362842" y="1360276"/>
                    <a:pt x="1388814" y="1366593"/>
                  </a:cubicBezTo>
                  <a:cubicBezTo>
                    <a:pt x="1702583" y="1448019"/>
                    <a:pt x="1881579" y="1431172"/>
                    <a:pt x="2204474" y="1351853"/>
                  </a:cubicBezTo>
                  <a:cubicBezTo>
                    <a:pt x="2233254" y="1344833"/>
                    <a:pt x="2243081" y="1341323"/>
                    <a:pt x="2245889" y="1313947"/>
                  </a:cubicBezTo>
                  <a:cubicBezTo>
                    <a:pt x="2247994" y="1293591"/>
                    <a:pt x="2239571" y="1031765"/>
                    <a:pt x="2239571" y="927878"/>
                  </a:cubicBezTo>
                  <a:cubicBezTo>
                    <a:pt x="2239571" y="904012"/>
                    <a:pt x="2247293" y="892079"/>
                    <a:pt x="2272562" y="889271"/>
                  </a:cubicBezTo>
                  <a:cubicBezTo>
                    <a:pt x="2322401" y="882954"/>
                    <a:pt x="2584226" y="831711"/>
                    <a:pt x="2638276" y="849962"/>
                  </a:cubicBezTo>
                  <a:cubicBezTo>
                    <a:pt x="2660036" y="856981"/>
                    <a:pt x="2680393" y="859087"/>
                    <a:pt x="2688816" y="880146"/>
                  </a:cubicBezTo>
                  <a:cubicBezTo>
                    <a:pt x="2681797" y="851366"/>
                    <a:pt x="2742164" y="1113893"/>
                    <a:pt x="2762520" y="1203040"/>
                  </a:cubicBezTo>
                  <a:cubicBezTo>
                    <a:pt x="2768837" y="1229714"/>
                    <a:pt x="2776559" y="1231118"/>
                    <a:pt x="2803233" y="1224099"/>
                  </a:cubicBezTo>
                  <a:cubicBezTo>
                    <a:pt x="2855177" y="1211464"/>
                    <a:pt x="3052423" y="1092835"/>
                    <a:pt x="3254583" y="858385"/>
                  </a:cubicBezTo>
                  <a:cubicBezTo>
                    <a:pt x="3346538" y="751690"/>
                    <a:pt x="3411819" y="677986"/>
                    <a:pt x="3453936" y="543914"/>
                  </a:cubicBezTo>
                  <a:cubicBezTo>
                    <a:pt x="3510091" y="378255"/>
                    <a:pt x="3546592" y="263136"/>
                    <a:pt x="3533255" y="117834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B163325-212E-4CCF-85D1-5B31B136B190}"/>
                </a:ext>
              </a:extLst>
            </p:cNvPr>
            <p:cNvSpPr/>
            <p:nvPr/>
          </p:nvSpPr>
          <p:spPr>
            <a:xfrm>
              <a:off x="4004907" y="5005568"/>
              <a:ext cx="7019" cy="77214"/>
            </a:xfrm>
            <a:custGeom>
              <a:avLst/>
              <a:gdLst>
                <a:gd name="connsiteX0" fmla="*/ 702 w 7019"/>
                <a:gd name="connsiteY0" fmla="*/ 30886 h 77213"/>
                <a:gd name="connsiteX1" fmla="*/ 5616 w 7019"/>
                <a:gd name="connsiteY1" fmla="*/ 80724 h 77213"/>
                <a:gd name="connsiteX2" fmla="*/ 11933 w 7019"/>
                <a:gd name="connsiteY2" fmla="*/ 0 h 77213"/>
                <a:gd name="connsiteX3" fmla="*/ 702 w 7019"/>
                <a:gd name="connsiteY3" fmla="*/ 30886 h 77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19" h="77213">
                  <a:moveTo>
                    <a:pt x="702" y="30886"/>
                  </a:moveTo>
                  <a:cubicBezTo>
                    <a:pt x="1404" y="47733"/>
                    <a:pt x="-3510" y="64579"/>
                    <a:pt x="5616" y="80724"/>
                  </a:cubicBezTo>
                  <a:cubicBezTo>
                    <a:pt x="16847" y="54752"/>
                    <a:pt x="11933" y="27376"/>
                    <a:pt x="11933" y="0"/>
                  </a:cubicBezTo>
                  <a:cubicBezTo>
                    <a:pt x="3510" y="8423"/>
                    <a:pt x="702" y="18953"/>
                    <a:pt x="702" y="30886"/>
                  </a:cubicBezTo>
                  <a:close/>
                </a:path>
              </a:pathLst>
            </a:custGeom>
            <a:solidFill>
              <a:srgbClr val="808080"/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5E3DDDA-5079-4F58-8347-7737521A9B43}"/>
                </a:ext>
              </a:extLst>
            </p:cNvPr>
            <p:cNvSpPr/>
            <p:nvPr/>
          </p:nvSpPr>
          <p:spPr>
            <a:xfrm>
              <a:off x="4005547" y="5013261"/>
              <a:ext cx="3348277" cy="1256481"/>
            </a:xfrm>
            <a:custGeom>
              <a:avLst/>
              <a:gdLst>
                <a:gd name="connsiteX0" fmla="*/ 18312 w 3348276"/>
                <a:gd name="connsiteY0" fmla="*/ 28 h 1256481"/>
                <a:gd name="connsiteX1" fmla="*/ 61131 w 3348276"/>
                <a:gd name="connsiteY1" fmla="*/ 84261 h 1256481"/>
                <a:gd name="connsiteX2" fmla="*/ 318745 w 3348276"/>
                <a:gd name="connsiteY2" fmla="*/ 299758 h 1256481"/>
                <a:gd name="connsiteX3" fmla="*/ 374198 w 3348276"/>
                <a:gd name="connsiteY3" fmla="*/ 402944 h 1256481"/>
                <a:gd name="connsiteX4" fmla="*/ 328572 w 3348276"/>
                <a:gd name="connsiteY4" fmla="*/ 668279 h 1256481"/>
                <a:gd name="connsiteX5" fmla="*/ 348226 w 3348276"/>
                <a:gd name="connsiteY5" fmla="*/ 694953 h 1256481"/>
                <a:gd name="connsiteX6" fmla="*/ 417017 w 3348276"/>
                <a:gd name="connsiteY6" fmla="*/ 725839 h 1256481"/>
                <a:gd name="connsiteX7" fmla="*/ 593205 w 3348276"/>
                <a:gd name="connsiteY7" fmla="*/ 803755 h 1256481"/>
                <a:gd name="connsiteX8" fmla="*/ 658486 w 3348276"/>
                <a:gd name="connsiteY8" fmla="*/ 812178 h 1256481"/>
                <a:gd name="connsiteX9" fmla="*/ 775711 w 3348276"/>
                <a:gd name="connsiteY9" fmla="*/ 798139 h 1256481"/>
                <a:gd name="connsiteX10" fmla="*/ 832568 w 3348276"/>
                <a:gd name="connsiteY10" fmla="*/ 746897 h 1256481"/>
                <a:gd name="connsiteX11" fmla="*/ 864156 w 3348276"/>
                <a:gd name="connsiteY11" fmla="*/ 544035 h 1256481"/>
                <a:gd name="connsiteX12" fmla="*/ 871175 w 3348276"/>
                <a:gd name="connsiteY12" fmla="*/ 515957 h 1256481"/>
                <a:gd name="connsiteX13" fmla="*/ 916100 w 3348276"/>
                <a:gd name="connsiteY13" fmla="*/ 522275 h 1256481"/>
                <a:gd name="connsiteX14" fmla="*/ 1424308 w 3348276"/>
                <a:gd name="connsiteY14" fmla="*/ 617037 h 1256481"/>
                <a:gd name="connsiteX15" fmla="*/ 1455895 w 3348276"/>
                <a:gd name="connsiteY15" fmla="*/ 665471 h 1256481"/>
                <a:gd name="connsiteX16" fmla="*/ 1452386 w 3348276"/>
                <a:gd name="connsiteY16" fmla="*/ 902027 h 1256481"/>
                <a:gd name="connsiteX17" fmla="*/ 1461511 w 3348276"/>
                <a:gd name="connsiteY17" fmla="*/ 1016444 h 1256481"/>
                <a:gd name="connsiteX18" fmla="*/ 1513455 w 3348276"/>
                <a:gd name="connsiteY18" fmla="*/ 1068388 h 1256481"/>
                <a:gd name="connsiteX19" fmla="*/ 1783703 w 3348276"/>
                <a:gd name="connsiteY19" fmla="*/ 1081023 h 1256481"/>
                <a:gd name="connsiteX20" fmla="*/ 2018855 w 3348276"/>
                <a:gd name="connsiteY20" fmla="*/ 1057859 h 1256481"/>
                <a:gd name="connsiteX21" fmla="*/ 2119233 w 3348276"/>
                <a:gd name="connsiteY21" fmla="*/ 977837 h 1256481"/>
                <a:gd name="connsiteX22" fmla="*/ 2164158 w 3348276"/>
                <a:gd name="connsiteY22" fmla="*/ 876757 h 1256481"/>
                <a:gd name="connsiteX23" fmla="*/ 2157840 w 3348276"/>
                <a:gd name="connsiteY23" fmla="*/ 666173 h 1256481"/>
                <a:gd name="connsiteX24" fmla="*/ 2298229 w 3348276"/>
                <a:gd name="connsiteY24" fmla="*/ 640903 h 1256481"/>
                <a:gd name="connsiteX25" fmla="*/ 3091427 w 3348276"/>
                <a:gd name="connsiteY25" fmla="*/ 380482 h 1256481"/>
                <a:gd name="connsiteX26" fmla="*/ 3327982 w 3348276"/>
                <a:gd name="connsiteY26" fmla="*/ 152350 h 1256481"/>
                <a:gd name="connsiteX27" fmla="*/ 3350444 w 3348276"/>
                <a:gd name="connsiteY27" fmla="*/ 179024 h 1256481"/>
                <a:gd name="connsiteX28" fmla="*/ 3168640 w 3348276"/>
                <a:gd name="connsiteY28" fmla="*/ 575623 h 1256481"/>
                <a:gd name="connsiteX29" fmla="*/ 2818370 w 3348276"/>
                <a:gd name="connsiteY29" fmla="*/ 931509 h 1256481"/>
                <a:gd name="connsiteX30" fmla="*/ 2753089 w 3348276"/>
                <a:gd name="connsiteY30" fmla="*/ 907642 h 1256481"/>
                <a:gd name="connsiteX31" fmla="*/ 2710973 w 3348276"/>
                <a:gd name="connsiteY31" fmla="*/ 727243 h 1256481"/>
                <a:gd name="connsiteX32" fmla="*/ 2657625 w 3348276"/>
                <a:gd name="connsiteY32" fmla="*/ 692145 h 1256481"/>
                <a:gd name="connsiteX33" fmla="*/ 2540400 w 3348276"/>
                <a:gd name="connsiteY33" fmla="*/ 708290 h 1256481"/>
                <a:gd name="connsiteX34" fmla="*/ 2421069 w 3348276"/>
                <a:gd name="connsiteY34" fmla="*/ 726541 h 1256481"/>
                <a:gd name="connsiteX35" fmla="*/ 2268748 w 3348276"/>
                <a:gd name="connsiteY35" fmla="*/ 769359 h 1256481"/>
                <a:gd name="connsiteX36" fmla="*/ 2197149 w 3348276"/>
                <a:gd name="connsiteY36" fmla="*/ 831130 h 1256481"/>
                <a:gd name="connsiteX37" fmla="*/ 2185216 w 3348276"/>
                <a:gd name="connsiteY37" fmla="*/ 869035 h 1256481"/>
                <a:gd name="connsiteX38" fmla="*/ 2190130 w 3348276"/>
                <a:gd name="connsiteY38" fmla="*/ 1170872 h 1256481"/>
                <a:gd name="connsiteX39" fmla="*/ 2156436 w 3348276"/>
                <a:gd name="connsiteY39" fmla="*/ 1198248 h 1256481"/>
                <a:gd name="connsiteX40" fmla="*/ 1762645 w 3348276"/>
                <a:gd name="connsiteY40" fmla="*/ 1257913 h 1256481"/>
                <a:gd name="connsiteX41" fmla="*/ 1458703 w 3348276"/>
                <a:gd name="connsiteY41" fmla="*/ 1228431 h 1256481"/>
                <a:gd name="connsiteX42" fmla="*/ 1390614 w 3348276"/>
                <a:gd name="connsiteY42" fmla="*/ 1137178 h 1256481"/>
                <a:gd name="connsiteX43" fmla="*/ 1396932 w 3348276"/>
                <a:gd name="connsiteY43" fmla="*/ 903431 h 1256481"/>
                <a:gd name="connsiteX44" fmla="*/ 1335863 w 3348276"/>
                <a:gd name="connsiteY44" fmla="*/ 824813 h 1256481"/>
                <a:gd name="connsiteX45" fmla="*/ 1043854 w 3348276"/>
                <a:gd name="connsiteY45" fmla="*/ 767955 h 1256481"/>
                <a:gd name="connsiteX46" fmla="*/ 918908 w 3348276"/>
                <a:gd name="connsiteY46" fmla="*/ 781292 h 1256481"/>
                <a:gd name="connsiteX47" fmla="*/ 862752 w 3348276"/>
                <a:gd name="connsiteY47" fmla="*/ 841659 h 1256481"/>
                <a:gd name="connsiteX48" fmla="*/ 784836 w 3348276"/>
                <a:gd name="connsiteY48" fmla="*/ 1042416 h 1256481"/>
                <a:gd name="connsiteX49" fmla="*/ 751845 w 3348276"/>
                <a:gd name="connsiteY49" fmla="*/ 1048031 h 1256481"/>
                <a:gd name="connsiteX50" fmla="*/ 461239 w 3348276"/>
                <a:gd name="connsiteY50" fmla="*/ 923787 h 1256481"/>
                <a:gd name="connsiteX51" fmla="*/ 268205 w 3348276"/>
                <a:gd name="connsiteY51" fmla="*/ 753916 h 1256481"/>
                <a:gd name="connsiteX52" fmla="*/ 34457 w 3348276"/>
                <a:gd name="connsiteY52" fmla="*/ 195870 h 1256481"/>
                <a:gd name="connsiteX53" fmla="*/ 62 w 3348276"/>
                <a:gd name="connsiteY53" fmla="*/ 27404 h 1256481"/>
                <a:gd name="connsiteX54" fmla="*/ 18312 w 3348276"/>
                <a:gd name="connsiteY54" fmla="*/ 28 h 125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348276" h="1256481">
                  <a:moveTo>
                    <a:pt x="18312" y="28"/>
                  </a:moveTo>
                  <a:cubicBezTo>
                    <a:pt x="23928" y="11961"/>
                    <a:pt x="55515" y="75838"/>
                    <a:pt x="61131" y="84261"/>
                  </a:cubicBezTo>
                  <a:cubicBezTo>
                    <a:pt x="125008" y="182534"/>
                    <a:pt x="219771" y="244305"/>
                    <a:pt x="318745" y="299758"/>
                  </a:cubicBezTo>
                  <a:cubicBezTo>
                    <a:pt x="379814" y="334153"/>
                    <a:pt x="381218" y="332749"/>
                    <a:pt x="374198" y="402944"/>
                  </a:cubicBezTo>
                  <a:cubicBezTo>
                    <a:pt x="367179" y="472437"/>
                    <a:pt x="329976" y="647923"/>
                    <a:pt x="328572" y="668279"/>
                  </a:cubicBezTo>
                  <a:cubicBezTo>
                    <a:pt x="327870" y="682318"/>
                    <a:pt x="336293" y="688636"/>
                    <a:pt x="348226" y="694953"/>
                  </a:cubicBezTo>
                  <a:cubicBezTo>
                    <a:pt x="370689" y="706184"/>
                    <a:pt x="393853" y="717416"/>
                    <a:pt x="417017" y="725839"/>
                  </a:cubicBezTo>
                  <a:cubicBezTo>
                    <a:pt x="478086" y="747599"/>
                    <a:pt x="534944" y="777081"/>
                    <a:pt x="593205" y="803755"/>
                  </a:cubicBezTo>
                  <a:cubicBezTo>
                    <a:pt x="614965" y="813582"/>
                    <a:pt x="635322" y="817091"/>
                    <a:pt x="658486" y="812178"/>
                  </a:cubicBezTo>
                  <a:cubicBezTo>
                    <a:pt x="697795" y="807966"/>
                    <a:pt x="736402" y="803052"/>
                    <a:pt x="775711" y="798139"/>
                  </a:cubicBezTo>
                  <a:cubicBezTo>
                    <a:pt x="814318" y="793225"/>
                    <a:pt x="824145" y="785504"/>
                    <a:pt x="832568" y="746897"/>
                  </a:cubicBezTo>
                  <a:cubicBezTo>
                    <a:pt x="846607" y="679510"/>
                    <a:pt x="857838" y="612124"/>
                    <a:pt x="864156" y="544035"/>
                  </a:cubicBezTo>
                  <a:cubicBezTo>
                    <a:pt x="864858" y="534208"/>
                    <a:pt x="861348" y="523679"/>
                    <a:pt x="871175" y="515957"/>
                  </a:cubicBezTo>
                  <a:cubicBezTo>
                    <a:pt x="887320" y="506832"/>
                    <a:pt x="901359" y="518765"/>
                    <a:pt x="916100" y="522275"/>
                  </a:cubicBezTo>
                  <a:cubicBezTo>
                    <a:pt x="1083865" y="562286"/>
                    <a:pt x="1251629" y="600892"/>
                    <a:pt x="1424308" y="617037"/>
                  </a:cubicBezTo>
                  <a:cubicBezTo>
                    <a:pt x="1449578" y="619143"/>
                    <a:pt x="1458703" y="632480"/>
                    <a:pt x="1455895" y="665471"/>
                  </a:cubicBezTo>
                  <a:cubicBezTo>
                    <a:pt x="1449578" y="744089"/>
                    <a:pt x="1451684" y="823409"/>
                    <a:pt x="1452386" y="902027"/>
                  </a:cubicBezTo>
                  <a:cubicBezTo>
                    <a:pt x="1452386" y="939932"/>
                    <a:pt x="1453088" y="978539"/>
                    <a:pt x="1461511" y="1016444"/>
                  </a:cubicBezTo>
                  <a:cubicBezTo>
                    <a:pt x="1468530" y="1047330"/>
                    <a:pt x="1481867" y="1061369"/>
                    <a:pt x="1513455" y="1068388"/>
                  </a:cubicBezTo>
                  <a:cubicBezTo>
                    <a:pt x="1602602" y="1087340"/>
                    <a:pt x="1693153" y="1081023"/>
                    <a:pt x="1783703" y="1081023"/>
                  </a:cubicBezTo>
                  <a:cubicBezTo>
                    <a:pt x="1849686" y="1081023"/>
                    <a:pt x="2007624" y="1065580"/>
                    <a:pt x="2018855" y="1057859"/>
                  </a:cubicBezTo>
                  <a:cubicBezTo>
                    <a:pt x="2031490" y="1056455"/>
                    <a:pt x="2094665" y="996789"/>
                    <a:pt x="2119233" y="977837"/>
                  </a:cubicBezTo>
                  <a:cubicBezTo>
                    <a:pt x="2152225" y="951865"/>
                    <a:pt x="2163456" y="916768"/>
                    <a:pt x="2164158" y="876757"/>
                  </a:cubicBezTo>
                  <a:cubicBezTo>
                    <a:pt x="2166263" y="814284"/>
                    <a:pt x="2151523" y="678809"/>
                    <a:pt x="2157840" y="666173"/>
                  </a:cubicBezTo>
                  <a:cubicBezTo>
                    <a:pt x="2174687" y="647923"/>
                    <a:pt x="2265940" y="643711"/>
                    <a:pt x="2298229" y="640903"/>
                  </a:cubicBezTo>
                  <a:cubicBezTo>
                    <a:pt x="2754493" y="605104"/>
                    <a:pt x="3064753" y="408560"/>
                    <a:pt x="3091427" y="380482"/>
                  </a:cubicBezTo>
                  <a:cubicBezTo>
                    <a:pt x="3161621" y="325730"/>
                    <a:pt x="3265509" y="216227"/>
                    <a:pt x="3327982" y="152350"/>
                  </a:cubicBezTo>
                  <a:cubicBezTo>
                    <a:pt x="3349743" y="151648"/>
                    <a:pt x="3354656" y="155860"/>
                    <a:pt x="3350444" y="179024"/>
                  </a:cubicBezTo>
                  <a:cubicBezTo>
                    <a:pt x="3305520" y="361529"/>
                    <a:pt x="3210757" y="500514"/>
                    <a:pt x="3168640" y="575623"/>
                  </a:cubicBezTo>
                  <a:cubicBezTo>
                    <a:pt x="3050714" y="784802"/>
                    <a:pt x="2826091" y="927297"/>
                    <a:pt x="2818370" y="931509"/>
                  </a:cubicBezTo>
                  <a:cubicBezTo>
                    <a:pt x="2781167" y="953269"/>
                    <a:pt x="2767128" y="948355"/>
                    <a:pt x="2753089" y="907642"/>
                  </a:cubicBezTo>
                  <a:cubicBezTo>
                    <a:pt x="2739051" y="865526"/>
                    <a:pt x="2715886" y="743387"/>
                    <a:pt x="2710973" y="727243"/>
                  </a:cubicBezTo>
                  <a:cubicBezTo>
                    <a:pt x="2701145" y="695655"/>
                    <a:pt x="2689914" y="688636"/>
                    <a:pt x="2657625" y="692145"/>
                  </a:cubicBezTo>
                  <a:cubicBezTo>
                    <a:pt x="2618316" y="696357"/>
                    <a:pt x="2579709" y="704780"/>
                    <a:pt x="2540400" y="708290"/>
                  </a:cubicBezTo>
                  <a:cubicBezTo>
                    <a:pt x="2498985" y="711800"/>
                    <a:pt x="2474417" y="718819"/>
                    <a:pt x="2421069" y="726541"/>
                  </a:cubicBezTo>
                  <a:cubicBezTo>
                    <a:pt x="2348067" y="742685"/>
                    <a:pt x="2312268" y="733560"/>
                    <a:pt x="2268748" y="769359"/>
                  </a:cubicBezTo>
                  <a:cubicBezTo>
                    <a:pt x="2244180" y="789014"/>
                    <a:pt x="2221015" y="801649"/>
                    <a:pt x="2197149" y="831130"/>
                  </a:cubicBezTo>
                  <a:cubicBezTo>
                    <a:pt x="2191534" y="836044"/>
                    <a:pt x="2185216" y="855698"/>
                    <a:pt x="2185216" y="869035"/>
                  </a:cubicBezTo>
                  <a:cubicBezTo>
                    <a:pt x="2186620" y="969413"/>
                    <a:pt x="2188024" y="1069791"/>
                    <a:pt x="2190130" y="1170872"/>
                  </a:cubicBezTo>
                  <a:cubicBezTo>
                    <a:pt x="2185216" y="1187719"/>
                    <a:pt x="2171177" y="1193334"/>
                    <a:pt x="2156436" y="1198248"/>
                  </a:cubicBezTo>
                  <a:cubicBezTo>
                    <a:pt x="2054654" y="1234047"/>
                    <a:pt x="1836349" y="1255807"/>
                    <a:pt x="1762645" y="1257913"/>
                  </a:cubicBezTo>
                  <a:cubicBezTo>
                    <a:pt x="1660863" y="1260721"/>
                    <a:pt x="1558379" y="1259317"/>
                    <a:pt x="1458703" y="1228431"/>
                  </a:cubicBezTo>
                  <a:cubicBezTo>
                    <a:pt x="1401144" y="1210883"/>
                    <a:pt x="1392018" y="1196142"/>
                    <a:pt x="1390614" y="1137178"/>
                  </a:cubicBezTo>
                  <a:cubicBezTo>
                    <a:pt x="1388509" y="1059262"/>
                    <a:pt x="1400442" y="982048"/>
                    <a:pt x="1396932" y="903431"/>
                  </a:cubicBezTo>
                  <a:cubicBezTo>
                    <a:pt x="1394826" y="850083"/>
                    <a:pt x="1387105" y="836746"/>
                    <a:pt x="1335863" y="824813"/>
                  </a:cubicBezTo>
                  <a:cubicBezTo>
                    <a:pt x="1238994" y="803052"/>
                    <a:pt x="1140722" y="788312"/>
                    <a:pt x="1043854" y="767955"/>
                  </a:cubicBezTo>
                  <a:cubicBezTo>
                    <a:pt x="1020690" y="763042"/>
                    <a:pt x="939264" y="767253"/>
                    <a:pt x="918908" y="781292"/>
                  </a:cubicBezTo>
                  <a:cubicBezTo>
                    <a:pt x="890128" y="791822"/>
                    <a:pt x="875387" y="816390"/>
                    <a:pt x="862752" y="841659"/>
                  </a:cubicBezTo>
                  <a:cubicBezTo>
                    <a:pt x="829761" y="905537"/>
                    <a:pt x="806596" y="973625"/>
                    <a:pt x="784836" y="1042416"/>
                  </a:cubicBezTo>
                  <a:cubicBezTo>
                    <a:pt x="775711" y="1054349"/>
                    <a:pt x="763076" y="1052945"/>
                    <a:pt x="751845" y="1048031"/>
                  </a:cubicBezTo>
                  <a:cubicBezTo>
                    <a:pt x="651467" y="1005915"/>
                    <a:pt x="555300" y="972923"/>
                    <a:pt x="461239" y="923787"/>
                  </a:cubicBezTo>
                  <a:cubicBezTo>
                    <a:pt x="385430" y="883776"/>
                    <a:pt x="316639" y="822005"/>
                    <a:pt x="268205" y="753916"/>
                  </a:cubicBezTo>
                  <a:cubicBezTo>
                    <a:pt x="146768" y="584748"/>
                    <a:pt x="90613" y="393117"/>
                    <a:pt x="34457" y="195870"/>
                  </a:cubicBezTo>
                  <a:cubicBezTo>
                    <a:pt x="28140" y="174812"/>
                    <a:pt x="-1342" y="55481"/>
                    <a:pt x="62" y="27404"/>
                  </a:cubicBezTo>
                  <a:cubicBezTo>
                    <a:pt x="62" y="11961"/>
                    <a:pt x="-2044" y="-674"/>
                    <a:pt x="18312" y="2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7D29C81-DA3D-4D81-96F4-031EFD7D8E6D}"/>
                </a:ext>
              </a:extLst>
            </p:cNvPr>
            <p:cNvSpPr/>
            <p:nvPr/>
          </p:nvSpPr>
          <p:spPr>
            <a:xfrm>
              <a:off x="6009661" y="4486976"/>
              <a:ext cx="863392" cy="533478"/>
            </a:xfrm>
            <a:custGeom>
              <a:avLst/>
              <a:gdLst>
                <a:gd name="connsiteX0" fmla="*/ 867604 w 863392"/>
                <a:gd name="connsiteY0" fmla="*/ 534737 h 533477"/>
                <a:gd name="connsiteX1" fmla="*/ 519439 w 863392"/>
                <a:gd name="connsiteY1" fmla="*/ 261680 h 533477"/>
                <a:gd name="connsiteX2" fmla="*/ 277970 w 863392"/>
                <a:gd name="connsiteY2" fmla="*/ 229391 h 533477"/>
                <a:gd name="connsiteX3" fmla="*/ 0 w 863392"/>
                <a:gd name="connsiteY3" fmla="*/ 316432 h 533477"/>
                <a:gd name="connsiteX4" fmla="*/ 345357 w 863392"/>
                <a:gd name="connsiteY4" fmla="*/ 14596 h 533477"/>
                <a:gd name="connsiteX5" fmla="*/ 482236 w 863392"/>
                <a:gd name="connsiteY5" fmla="*/ 28635 h 533477"/>
                <a:gd name="connsiteX6" fmla="*/ 580508 w 863392"/>
                <a:gd name="connsiteY6" fmla="*/ 128311 h 533477"/>
                <a:gd name="connsiteX7" fmla="*/ 867604 w 863392"/>
                <a:gd name="connsiteY7" fmla="*/ 534737 h 533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63392" h="533477">
                  <a:moveTo>
                    <a:pt x="867604" y="534737"/>
                  </a:moveTo>
                  <a:cubicBezTo>
                    <a:pt x="734936" y="462436"/>
                    <a:pt x="631048" y="361357"/>
                    <a:pt x="519439" y="261680"/>
                  </a:cubicBezTo>
                  <a:cubicBezTo>
                    <a:pt x="475918" y="225179"/>
                    <a:pt x="414849" y="182361"/>
                    <a:pt x="277970" y="229391"/>
                  </a:cubicBezTo>
                  <a:cubicBezTo>
                    <a:pt x="247085" y="237112"/>
                    <a:pt x="86339" y="313624"/>
                    <a:pt x="0" y="316432"/>
                  </a:cubicBezTo>
                  <a:cubicBezTo>
                    <a:pt x="70896" y="248343"/>
                    <a:pt x="296923" y="37760"/>
                    <a:pt x="345357" y="14596"/>
                  </a:cubicBezTo>
                  <a:cubicBezTo>
                    <a:pt x="394493" y="-8568"/>
                    <a:pt x="439417" y="-4357"/>
                    <a:pt x="482236" y="28635"/>
                  </a:cubicBezTo>
                  <a:cubicBezTo>
                    <a:pt x="519439" y="57415"/>
                    <a:pt x="551027" y="91108"/>
                    <a:pt x="580508" y="128311"/>
                  </a:cubicBezTo>
                  <a:cubicBezTo>
                    <a:pt x="673867" y="245536"/>
                    <a:pt x="870412" y="516486"/>
                    <a:pt x="867604" y="53473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701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6" name="Graphic 260">
            <a:extLst>
              <a:ext uri="{FF2B5EF4-FFF2-40B4-BE49-F238E27FC236}">
                <a16:creationId xmlns:a16="http://schemas.microsoft.com/office/drawing/2014/main" id="{C3E55A0C-46EA-4EAD-BC0D-997C8C13F87D}"/>
              </a:ext>
            </a:extLst>
          </p:cNvPr>
          <p:cNvGrpSpPr/>
          <p:nvPr/>
        </p:nvGrpSpPr>
        <p:grpSpPr>
          <a:xfrm>
            <a:off x="584199" y="1276330"/>
            <a:ext cx="3750421" cy="3093950"/>
            <a:chOff x="1938992" y="154"/>
            <a:chExt cx="8313123" cy="6858000"/>
          </a:xfrm>
        </p:grpSpPr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877FD853-26DC-48AD-B775-62B7C63CB0E4}"/>
                </a:ext>
              </a:extLst>
            </p:cNvPr>
            <p:cNvSpPr/>
            <p:nvPr/>
          </p:nvSpPr>
          <p:spPr>
            <a:xfrm>
              <a:off x="1938992" y="154"/>
              <a:ext cx="8313123" cy="6858000"/>
            </a:xfrm>
            <a:custGeom>
              <a:avLst/>
              <a:gdLst>
                <a:gd name="connsiteX0" fmla="*/ 8313569 w 8313122"/>
                <a:gd name="connsiteY0" fmla="*/ 4102900 h 6858000"/>
                <a:gd name="connsiteX1" fmla="*/ 8175235 w 8313122"/>
                <a:gd name="connsiteY1" fmla="*/ 3421668 h 6858000"/>
                <a:gd name="connsiteX2" fmla="*/ 6934791 w 8313122"/>
                <a:gd name="connsiteY2" fmla="*/ 1708799 h 6858000"/>
                <a:gd name="connsiteX3" fmla="*/ 5229100 w 8313122"/>
                <a:gd name="connsiteY3" fmla="*/ 578632 h 6858000"/>
                <a:gd name="connsiteX4" fmla="*/ 4712956 w 8313122"/>
                <a:gd name="connsiteY4" fmla="*/ 279777 h 6858000"/>
                <a:gd name="connsiteX5" fmla="*/ 4436940 w 8313122"/>
                <a:gd name="connsiteY5" fmla="*/ 46175 h 6858000"/>
                <a:gd name="connsiteX6" fmla="*/ 4289470 w 8313122"/>
                <a:gd name="connsiteY6" fmla="*/ 10938 h 6858000"/>
                <a:gd name="connsiteX7" fmla="*/ 4144610 w 8313122"/>
                <a:gd name="connsiteY7" fmla="*/ 158408 h 6858000"/>
                <a:gd name="connsiteX8" fmla="*/ 4085230 w 8313122"/>
                <a:gd name="connsiteY8" fmla="*/ 305878 h 6858000"/>
                <a:gd name="connsiteX9" fmla="*/ 4020631 w 8313122"/>
                <a:gd name="connsiteY9" fmla="*/ 622351 h 6858000"/>
                <a:gd name="connsiteX10" fmla="*/ 3941676 w 8313122"/>
                <a:gd name="connsiteY10" fmla="*/ 1022999 h 6858000"/>
                <a:gd name="connsiteX11" fmla="*/ 3860763 w 8313122"/>
                <a:gd name="connsiteY11" fmla="*/ 1826906 h 6858000"/>
                <a:gd name="connsiteX12" fmla="*/ 3874466 w 8313122"/>
                <a:gd name="connsiteY12" fmla="*/ 2599491 h 6858000"/>
                <a:gd name="connsiteX13" fmla="*/ 3829442 w 8313122"/>
                <a:gd name="connsiteY13" fmla="*/ 2708462 h 6858000"/>
                <a:gd name="connsiteX14" fmla="*/ 3754402 w 8313122"/>
                <a:gd name="connsiteY14" fmla="*/ 2799815 h 6858000"/>
                <a:gd name="connsiteX15" fmla="*/ 3728954 w 8313122"/>
                <a:gd name="connsiteY15" fmla="*/ 2822001 h 6858000"/>
                <a:gd name="connsiteX16" fmla="*/ 3702853 w 8313122"/>
                <a:gd name="connsiteY16" fmla="*/ 2801120 h 6858000"/>
                <a:gd name="connsiteX17" fmla="*/ 3527324 w 8313122"/>
                <a:gd name="connsiteY17" fmla="*/ 2496393 h 6858000"/>
                <a:gd name="connsiteX18" fmla="*/ 3530587 w 8313122"/>
                <a:gd name="connsiteY18" fmla="*/ 2407650 h 6858000"/>
                <a:gd name="connsiteX19" fmla="*/ 3563213 w 8313122"/>
                <a:gd name="connsiteY19" fmla="*/ 2299331 h 6858000"/>
                <a:gd name="connsiteX20" fmla="*/ 3503834 w 8313122"/>
                <a:gd name="connsiteY20" fmla="*/ 2058551 h 6858000"/>
                <a:gd name="connsiteX21" fmla="*/ 3440539 w 8313122"/>
                <a:gd name="connsiteY21" fmla="*/ 1776009 h 6858000"/>
                <a:gd name="connsiteX22" fmla="*/ 3534502 w 8313122"/>
                <a:gd name="connsiteY22" fmla="*/ 1503255 h 6858000"/>
                <a:gd name="connsiteX23" fmla="*/ 3600407 w 8313122"/>
                <a:gd name="connsiteY23" fmla="*/ 1282703 h 6858000"/>
                <a:gd name="connsiteX24" fmla="*/ 3575611 w 8313122"/>
                <a:gd name="connsiteY24" fmla="*/ 769821 h 6858000"/>
                <a:gd name="connsiteX25" fmla="*/ 3559951 w 8313122"/>
                <a:gd name="connsiteY25" fmla="*/ 700654 h 6858000"/>
                <a:gd name="connsiteX26" fmla="*/ 3316560 w 8313122"/>
                <a:gd name="connsiteY26" fmla="*/ 504897 h 6858000"/>
                <a:gd name="connsiteX27" fmla="*/ 2816076 w 8313122"/>
                <a:gd name="connsiteY27" fmla="*/ 156451 h 6858000"/>
                <a:gd name="connsiteX28" fmla="*/ 2583126 w 8313122"/>
                <a:gd name="connsiteY28" fmla="*/ 58572 h 6858000"/>
                <a:gd name="connsiteX29" fmla="*/ 2291449 w 8313122"/>
                <a:gd name="connsiteY29" fmla="*/ 38997 h 6858000"/>
                <a:gd name="connsiteX30" fmla="*/ 1906461 w 8313122"/>
                <a:gd name="connsiteY30" fmla="*/ 10286 h 6858000"/>
                <a:gd name="connsiteX31" fmla="*/ 1272210 w 8313122"/>
                <a:gd name="connsiteY31" fmla="*/ 136875 h 6858000"/>
                <a:gd name="connsiteX32" fmla="*/ 970093 w 8313122"/>
                <a:gd name="connsiteY32" fmla="*/ 251066 h 6858000"/>
                <a:gd name="connsiteX33" fmla="*/ 890485 w 8313122"/>
                <a:gd name="connsiteY33" fmla="*/ 587767 h 6858000"/>
                <a:gd name="connsiteX34" fmla="*/ 948560 w 8313122"/>
                <a:gd name="connsiteY34" fmla="*/ 670638 h 6858000"/>
                <a:gd name="connsiteX35" fmla="*/ 1099945 w 8313122"/>
                <a:gd name="connsiteY35" fmla="*/ 995593 h 6858000"/>
                <a:gd name="connsiteX36" fmla="*/ 945297 w 8313122"/>
                <a:gd name="connsiteY36" fmla="*/ 1593303 h 6858000"/>
                <a:gd name="connsiteX37" fmla="*/ 754108 w 8313122"/>
                <a:gd name="connsiteY37" fmla="*/ 1828863 h 6858000"/>
                <a:gd name="connsiteX38" fmla="*/ 574012 w 8313122"/>
                <a:gd name="connsiteY38" fmla="*/ 2226249 h 6858000"/>
                <a:gd name="connsiteX39" fmla="*/ 568140 w 8313122"/>
                <a:gd name="connsiteY39" fmla="*/ 2252350 h 6858000"/>
                <a:gd name="connsiteX40" fmla="*/ 451991 w 8313122"/>
                <a:gd name="connsiteY40" fmla="*/ 2553162 h 6858000"/>
                <a:gd name="connsiteX41" fmla="*/ 446771 w 8313122"/>
                <a:gd name="connsiteY41" fmla="*/ 2721513 h 6858000"/>
                <a:gd name="connsiteX42" fmla="*/ 406967 w 8313122"/>
                <a:gd name="connsiteY42" fmla="*/ 2862457 h 6858000"/>
                <a:gd name="connsiteX43" fmla="*/ 348892 w 8313122"/>
                <a:gd name="connsiteY43" fmla="*/ 2900303 h 6858000"/>
                <a:gd name="connsiteX44" fmla="*/ 231439 w 8313122"/>
                <a:gd name="connsiteY44" fmla="*/ 3081052 h 6858000"/>
                <a:gd name="connsiteX45" fmla="*/ 140086 w 8313122"/>
                <a:gd name="connsiteY45" fmla="*/ 3400135 h 6858000"/>
                <a:gd name="connsiteX46" fmla="*/ 87231 w 8313122"/>
                <a:gd name="connsiteY46" fmla="*/ 3610247 h 6858000"/>
                <a:gd name="connsiteX47" fmla="*/ 98977 w 8313122"/>
                <a:gd name="connsiteY47" fmla="*/ 4275166 h 6858000"/>
                <a:gd name="connsiteX48" fmla="*/ 143348 w 8313122"/>
                <a:gd name="connsiteY48" fmla="*/ 4542047 h 6858000"/>
                <a:gd name="connsiteX49" fmla="*/ 143348 w 8313122"/>
                <a:gd name="connsiteY49" fmla="*/ 4675162 h 6858000"/>
                <a:gd name="connsiteX50" fmla="*/ 28504 w 8313122"/>
                <a:gd name="connsiteY50" fmla="*/ 5045794 h 6858000"/>
                <a:gd name="connsiteX51" fmla="*/ 95062 w 8313122"/>
                <a:gd name="connsiteY51" fmla="*/ 5572379 h 6858000"/>
                <a:gd name="connsiteX52" fmla="*/ 177932 w 8313122"/>
                <a:gd name="connsiteY52" fmla="*/ 5709408 h 6858000"/>
                <a:gd name="connsiteX53" fmla="*/ 429805 w 8313122"/>
                <a:gd name="connsiteY53" fmla="*/ 6358015 h 6858000"/>
                <a:gd name="connsiteX54" fmla="*/ 457211 w 8313122"/>
                <a:gd name="connsiteY54" fmla="*/ 6449368 h 6858000"/>
                <a:gd name="connsiteX55" fmla="*/ 532251 w 8313122"/>
                <a:gd name="connsiteY55" fmla="*/ 6466333 h 6858000"/>
                <a:gd name="connsiteX56" fmla="*/ 652967 w 8313122"/>
                <a:gd name="connsiteY56" fmla="*/ 6457197 h 6858000"/>
                <a:gd name="connsiteX57" fmla="*/ 710389 w 8313122"/>
                <a:gd name="connsiteY57" fmla="*/ 6504832 h 6858000"/>
                <a:gd name="connsiteX58" fmla="*/ 922459 w 8313122"/>
                <a:gd name="connsiteY58" fmla="*/ 6857193 h 6858000"/>
                <a:gd name="connsiteX59" fmla="*/ 954432 w 8313122"/>
                <a:gd name="connsiteY59" fmla="*/ 6859804 h 6858000"/>
                <a:gd name="connsiteX60" fmla="*/ 3603017 w 8313122"/>
                <a:gd name="connsiteY60" fmla="*/ 6852625 h 6858000"/>
                <a:gd name="connsiteX61" fmla="*/ 3663049 w 8313122"/>
                <a:gd name="connsiteY61" fmla="*/ 6829787 h 6858000"/>
                <a:gd name="connsiteX62" fmla="*/ 3668922 w 8313122"/>
                <a:gd name="connsiteY62" fmla="*/ 6843491 h 6858000"/>
                <a:gd name="connsiteX63" fmla="*/ 3858805 w 8313122"/>
                <a:gd name="connsiteY63" fmla="*/ 6138115 h 6858000"/>
                <a:gd name="connsiteX64" fmla="*/ 3994530 w 8313122"/>
                <a:gd name="connsiteY64" fmla="*/ 5888852 h 6858000"/>
                <a:gd name="connsiteX65" fmla="*/ 4397136 w 8313122"/>
                <a:gd name="connsiteY65" fmla="*/ 5710713 h 6858000"/>
                <a:gd name="connsiteX66" fmla="*/ 4444770 w 8313122"/>
                <a:gd name="connsiteY66" fmla="*/ 5610225 h 6858000"/>
                <a:gd name="connsiteX67" fmla="*/ 4468913 w 8313122"/>
                <a:gd name="connsiteY67" fmla="*/ 5537795 h 6858000"/>
                <a:gd name="connsiteX68" fmla="*/ 4579842 w 8313122"/>
                <a:gd name="connsiteY68" fmla="*/ 5501254 h 6858000"/>
                <a:gd name="connsiteX69" fmla="*/ 4655534 w 8313122"/>
                <a:gd name="connsiteY69" fmla="*/ 5444485 h 6858000"/>
                <a:gd name="connsiteX70" fmla="*/ 4736447 w 8313122"/>
                <a:gd name="connsiteY70" fmla="*/ 5391630 h 6858000"/>
                <a:gd name="connsiteX71" fmla="*/ 4853901 w 8313122"/>
                <a:gd name="connsiteY71" fmla="*/ 5343996 h 6858000"/>
                <a:gd name="connsiteX72" fmla="*/ 5003328 w 8313122"/>
                <a:gd name="connsiteY72" fmla="*/ 5215449 h 6858000"/>
                <a:gd name="connsiteX73" fmla="*/ 5236278 w 8313122"/>
                <a:gd name="connsiteY73" fmla="*/ 5059497 h 6858000"/>
                <a:gd name="connsiteX74" fmla="*/ 5549489 w 8313122"/>
                <a:gd name="connsiteY74" fmla="*/ 4738456 h 6858000"/>
                <a:gd name="connsiteX75" fmla="*/ 5732195 w 8313122"/>
                <a:gd name="connsiteY75" fmla="*/ 4478100 h 6858000"/>
                <a:gd name="connsiteX76" fmla="*/ 5745897 w 8313122"/>
                <a:gd name="connsiteY76" fmla="*/ 4462440 h 6858000"/>
                <a:gd name="connsiteX77" fmla="*/ 5831378 w 8313122"/>
                <a:gd name="connsiteY77" fmla="*/ 4177940 h 6858000"/>
                <a:gd name="connsiteX78" fmla="*/ 5595165 w 8313122"/>
                <a:gd name="connsiteY78" fmla="*/ 4425246 h 6858000"/>
                <a:gd name="connsiteX79" fmla="*/ 5429425 w 8313122"/>
                <a:gd name="connsiteY79" fmla="*/ 4667331 h 6858000"/>
                <a:gd name="connsiteX80" fmla="*/ 5407891 w 8313122"/>
                <a:gd name="connsiteY80" fmla="*/ 4681687 h 6858000"/>
                <a:gd name="connsiteX81" fmla="*/ 5304140 w 8313122"/>
                <a:gd name="connsiteY81" fmla="*/ 4769125 h 6858000"/>
                <a:gd name="connsiteX82" fmla="*/ 5176246 w 8313122"/>
                <a:gd name="connsiteY82" fmla="*/ 4888536 h 6858000"/>
                <a:gd name="connsiteX83" fmla="*/ 5165806 w 8313122"/>
                <a:gd name="connsiteY83" fmla="*/ 4877443 h 6858000"/>
                <a:gd name="connsiteX84" fmla="*/ 5259769 w 8313122"/>
                <a:gd name="connsiteY84" fmla="*/ 4772388 h 6858000"/>
                <a:gd name="connsiteX85" fmla="*/ 5449000 w 8313122"/>
                <a:gd name="connsiteY85" fmla="*/ 4567496 h 6858000"/>
                <a:gd name="connsiteX86" fmla="*/ 5537091 w 8313122"/>
                <a:gd name="connsiteY86" fmla="*/ 4458524 h 6858000"/>
                <a:gd name="connsiteX87" fmla="*/ 5666290 w 8313122"/>
                <a:gd name="connsiteY87" fmla="*/ 4245803 h 6858000"/>
                <a:gd name="connsiteX88" fmla="*/ 5713271 w 8313122"/>
                <a:gd name="connsiteY88" fmla="*/ 4136831 h 6858000"/>
                <a:gd name="connsiteX89" fmla="*/ 5739372 w 8313122"/>
                <a:gd name="connsiteY89" fmla="*/ 4088545 h 6858000"/>
                <a:gd name="connsiteX90" fmla="*/ 5830073 w 8313122"/>
                <a:gd name="connsiteY90" fmla="*/ 3811876 h 6858000"/>
                <a:gd name="connsiteX91" fmla="*/ 5787659 w 8313122"/>
                <a:gd name="connsiteY91" fmla="*/ 3843197 h 6858000"/>
                <a:gd name="connsiteX92" fmla="*/ 5582767 w 8313122"/>
                <a:gd name="connsiteY92" fmla="*/ 4101595 h 6858000"/>
                <a:gd name="connsiteX93" fmla="*/ 5400061 w 8313122"/>
                <a:gd name="connsiteY93" fmla="*/ 4346291 h 6858000"/>
                <a:gd name="connsiteX94" fmla="*/ 5381791 w 8313122"/>
                <a:gd name="connsiteY94" fmla="*/ 4334545 h 6858000"/>
                <a:gd name="connsiteX95" fmla="*/ 5478364 w 8313122"/>
                <a:gd name="connsiteY95" fmla="*/ 4104858 h 6858000"/>
                <a:gd name="connsiteX96" fmla="*/ 5631054 w 8313122"/>
                <a:gd name="connsiteY96" fmla="*/ 3864730 h 6858000"/>
                <a:gd name="connsiteX97" fmla="*/ 5696958 w 8313122"/>
                <a:gd name="connsiteY97" fmla="*/ 3714650 h 6858000"/>
                <a:gd name="connsiteX98" fmla="*/ 5696958 w 8313122"/>
                <a:gd name="connsiteY98" fmla="*/ 3612204 h 6858000"/>
                <a:gd name="connsiteX99" fmla="*/ 5608868 w 8313122"/>
                <a:gd name="connsiteY99" fmla="*/ 3671584 h 6858000"/>
                <a:gd name="connsiteX100" fmla="*/ 5315233 w 8313122"/>
                <a:gd name="connsiteY100" fmla="*/ 4008285 h 6858000"/>
                <a:gd name="connsiteX101" fmla="*/ 5219313 w 8313122"/>
                <a:gd name="connsiteY101" fmla="*/ 4092460 h 6858000"/>
                <a:gd name="connsiteX102" fmla="*/ 5161891 w 8313122"/>
                <a:gd name="connsiteY102" fmla="*/ 4153797 h 6858000"/>
                <a:gd name="connsiteX103" fmla="*/ 4996803 w 8313122"/>
                <a:gd name="connsiteY103" fmla="*/ 4380875 h 6858000"/>
                <a:gd name="connsiteX104" fmla="*/ 4961567 w 8313122"/>
                <a:gd name="connsiteY104" fmla="*/ 4406976 h 6858000"/>
                <a:gd name="connsiteX105" fmla="*/ 4946559 w 8313122"/>
                <a:gd name="connsiteY105" fmla="*/ 4396535 h 6858000"/>
                <a:gd name="connsiteX106" fmla="*/ 5017031 w 8313122"/>
                <a:gd name="connsiteY106" fmla="*/ 4252328 h 6858000"/>
                <a:gd name="connsiteX107" fmla="*/ 5313928 w 8313122"/>
                <a:gd name="connsiteY107" fmla="*/ 3891484 h 6858000"/>
                <a:gd name="connsiteX108" fmla="*/ 5488151 w 8313122"/>
                <a:gd name="connsiteY108" fmla="*/ 3561307 h 6858000"/>
                <a:gd name="connsiteX109" fmla="*/ 5491414 w 8313122"/>
                <a:gd name="connsiteY109" fmla="*/ 3540427 h 6858000"/>
                <a:gd name="connsiteX110" fmla="*/ 5436602 w 8313122"/>
                <a:gd name="connsiteY110" fmla="*/ 3509758 h 6858000"/>
                <a:gd name="connsiteX111" fmla="*/ 5379833 w 8313122"/>
                <a:gd name="connsiteY111" fmla="*/ 3572400 h 6858000"/>
                <a:gd name="connsiteX112" fmla="*/ 5321759 w 8313122"/>
                <a:gd name="connsiteY112" fmla="*/ 3622645 h 6858000"/>
                <a:gd name="connsiteX113" fmla="*/ 5171026 w 8313122"/>
                <a:gd name="connsiteY113" fmla="*/ 3735531 h 6858000"/>
                <a:gd name="connsiteX114" fmla="*/ 5081631 w 8313122"/>
                <a:gd name="connsiteY114" fmla="*/ 3822969 h 6858000"/>
                <a:gd name="connsiteX115" fmla="*/ 4907407 w 8313122"/>
                <a:gd name="connsiteY115" fmla="*/ 4040911 h 6858000"/>
                <a:gd name="connsiteX116" fmla="*/ 4772988 w 8313122"/>
                <a:gd name="connsiteY116" fmla="*/ 4198169 h 6858000"/>
                <a:gd name="connsiteX117" fmla="*/ 4696643 w 8313122"/>
                <a:gd name="connsiteY117" fmla="*/ 4311707 h 6858000"/>
                <a:gd name="connsiteX118" fmla="*/ 4652272 w 8313122"/>
                <a:gd name="connsiteY118" fmla="*/ 4350858 h 6858000"/>
                <a:gd name="connsiteX119" fmla="*/ 4604637 w 8313122"/>
                <a:gd name="connsiteY119" fmla="*/ 4384137 h 6858000"/>
                <a:gd name="connsiteX120" fmla="*/ 4409534 w 8313122"/>
                <a:gd name="connsiteY120" fmla="*/ 4700610 h 6858000"/>
                <a:gd name="connsiteX121" fmla="*/ 4327316 w 8313122"/>
                <a:gd name="connsiteY121" fmla="*/ 4794573 h 6858000"/>
                <a:gd name="connsiteX122" fmla="*/ 4309698 w 8313122"/>
                <a:gd name="connsiteY122" fmla="*/ 4787395 h 6858000"/>
                <a:gd name="connsiteX123" fmla="*/ 4320138 w 8313122"/>
                <a:gd name="connsiteY123" fmla="*/ 4708440 h 6858000"/>
                <a:gd name="connsiteX124" fmla="*/ 4409534 w 8313122"/>
                <a:gd name="connsiteY124" fmla="*/ 4559013 h 6858000"/>
                <a:gd name="connsiteX125" fmla="*/ 4446727 w 8313122"/>
                <a:gd name="connsiteY125" fmla="*/ 4485930 h 6858000"/>
                <a:gd name="connsiteX126" fmla="*/ 4579189 w 8313122"/>
                <a:gd name="connsiteY126" fmla="*/ 4224270 h 6858000"/>
                <a:gd name="connsiteX127" fmla="*/ 4617688 w 8313122"/>
                <a:gd name="connsiteY127" fmla="*/ 4174025 h 6858000"/>
                <a:gd name="connsiteX128" fmla="*/ 4699906 w 8313122"/>
                <a:gd name="connsiteY128" fmla="*/ 3990666 h 6858000"/>
                <a:gd name="connsiteX129" fmla="*/ 4726007 w 8313122"/>
                <a:gd name="connsiteY129" fmla="*/ 3921499 h 6858000"/>
                <a:gd name="connsiteX130" fmla="*/ 4707736 w 8313122"/>
                <a:gd name="connsiteY130" fmla="*/ 3864078 h 6858000"/>
                <a:gd name="connsiteX131" fmla="*/ 4660754 w 8313122"/>
                <a:gd name="connsiteY131" fmla="*/ 3870603 h 6858000"/>
                <a:gd name="connsiteX132" fmla="*/ 4589629 w 8313122"/>
                <a:gd name="connsiteY132" fmla="*/ 3946948 h 6858000"/>
                <a:gd name="connsiteX133" fmla="*/ 4504802 w 8313122"/>
                <a:gd name="connsiteY133" fmla="*/ 4031776 h 6858000"/>
                <a:gd name="connsiteX134" fmla="*/ 4411491 w 8313122"/>
                <a:gd name="connsiteY134" fmla="*/ 4138137 h 6858000"/>
                <a:gd name="connsiteX135" fmla="*/ 4352764 w 8313122"/>
                <a:gd name="connsiteY135" fmla="*/ 4229490 h 6858000"/>
                <a:gd name="connsiteX136" fmla="*/ 4246403 w 8313122"/>
                <a:gd name="connsiteY136" fmla="*/ 4370434 h 6858000"/>
                <a:gd name="connsiteX137" fmla="*/ 4230743 w 8313122"/>
                <a:gd name="connsiteY137" fmla="*/ 4391315 h 6858000"/>
                <a:gd name="connsiteX138" fmla="*/ 4179846 w 8313122"/>
                <a:gd name="connsiteY138" fmla="*/ 4538132 h 6858000"/>
                <a:gd name="connsiteX139" fmla="*/ 4149830 w 8313122"/>
                <a:gd name="connsiteY139" fmla="*/ 4677119 h 6858000"/>
                <a:gd name="connsiteX140" fmla="*/ 4100238 w 8313122"/>
                <a:gd name="connsiteY140" fmla="*/ 4892451 h 6858000"/>
                <a:gd name="connsiteX141" fmla="*/ 4080663 w 8313122"/>
                <a:gd name="connsiteY141" fmla="*/ 5012515 h 6858000"/>
                <a:gd name="connsiteX142" fmla="*/ 3963209 w 8313122"/>
                <a:gd name="connsiteY142" fmla="*/ 5271566 h 6858000"/>
                <a:gd name="connsiteX143" fmla="*/ 3838577 w 8313122"/>
                <a:gd name="connsiteY143" fmla="*/ 5462755 h 6858000"/>
                <a:gd name="connsiteX144" fmla="*/ 3791596 w 8313122"/>
                <a:gd name="connsiteY144" fmla="*/ 5487551 h 6858000"/>
                <a:gd name="connsiteX145" fmla="*/ 3765495 w 8313122"/>
                <a:gd name="connsiteY145" fmla="*/ 5429476 h 6858000"/>
                <a:gd name="connsiteX146" fmla="*/ 3796163 w 8313122"/>
                <a:gd name="connsiteY146" fmla="*/ 5300930 h 6858000"/>
                <a:gd name="connsiteX147" fmla="*/ 4051952 w 8313122"/>
                <a:gd name="connsiteY147" fmla="*/ 4523124 h 6858000"/>
                <a:gd name="connsiteX148" fmla="*/ 4153745 w 8313122"/>
                <a:gd name="connsiteY148" fmla="*/ 4089197 h 6858000"/>
                <a:gd name="connsiteX149" fmla="*/ 4211820 w 8313122"/>
                <a:gd name="connsiteY149" fmla="*/ 4002412 h 6858000"/>
                <a:gd name="connsiteX150" fmla="*/ 4354069 w 8313122"/>
                <a:gd name="connsiteY150" fmla="*/ 3916932 h 6858000"/>
                <a:gd name="connsiteX151" fmla="*/ 4541343 w 8313122"/>
                <a:gd name="connsiteY151" fmla="*/ 3615467 h 6858000"/>
                <a:gd name="connsiteX152" fmla="*/ 4558961 w 8313122"/>
                <a:gd name="connsiteY152" fmla="*/ 3589366 h 6858000"/>
                <a:gd name="connsiteX153" fmla="*/ 4567444 w 8313122"/>
                <a:gd name="connsiteY153" fmla="*/ 3470607 h 6858000"/>
                <a:gd name="connsiteX154" fmla="*/ 4570054 w 8313122"/>
                <a:gd name="connsiteY154" fmla="*/ 3306824 h 6858000"/>
                <a:gd name="connsiteX155" fmla="*/ 4542648 w 8313122"/>
                <a:gd name="connsiteY155" fmla="*/ 3150219 h 6858000"/>
                <a:gd name="connsiteX156" fmla="*/ 4504149 w 8313122"/>
                <a:gd name="connsiteY156" fmla="*/ 3101280 h 6858000"/>
                <a:gd name="connsiteX157" fmla="*/ 4541343 w 8313122"/>
                <a:gd name="connsiteY157" fmla="*/ 2889210 h 6858000"/>
                <a:gd name="connsiteX158" fmla="*/ 4449337 w 8313122"/>
                <a:gd name="connsiteY158" fmla="*/ 2822653 h 6858000"/>
                <a:gd name="connsiteX159" fmla="*/ 4216387 w 8313122"/>
                <a:gd name="connsiteY159" fmla="*/ 2821348 h 6858000"/>
                <a:gd name="connsiteX160" fmla="*/ 4151788 w 8313122"/>
                <a:gd name="connsiteY160" fmla="*/ 2861805 h 6858000"/>
                <a:gd name="connsiteX161" fmla="*/ 4132864 w 8313122"/>
                <a:gd name="connsiteY161" fmla="*/ 2791985 h 6858000"/>
                <a:gd name="connsiteX162" fmla="*/ 4091755 w 8313122"/>
                <a:gd name="connsiteY162" fmla="*/ 2159692 h 6858000"/>
                <a:gd name="connsiteX163" fmla="*/ 4143957 w 8313122"/>
                <a:gd name="connsiteY163" fmla="*/ 1224628 h 6858000"/>
                <a:gd name="connsiteX164" fmla="*/ 4358637 w 8313122"/>
                <a:gd name="connsiteY164" fmla="*/ 583852 h 6858000"/>
                <a:gd name="connsiteX165" fmla="*/ 4427152 w 8313122"/>
                <a:gd name="connsiteY165" fmla="*/ 532303 h 6858000"/>
                <a:gd name="connsiteX166" fmla="*/ 4465650 w 8313122"/>
                <a:gd name="connsiteY166" fmla="*/ 598208 h 6858000"/>
                <a:gd name="connsiteX167" fmla="*/ 4474133 w 8313122"/>
                <a:gd name="connsiteY167" fmla="*/ 634096 h 6858000"/>
                <a:gd name="connsiteX168" fmla="*/ 4486531 w 8313122"/>
                <a:gd name="connsiteY168" fmla="*/ 1080421 h 6858000"/>
                <a:gd name="connsiteX169" fmla="*/ 4589629 w 8313122"/>
                <a:gd name="connsiteY169" fmla="*/ 1232459 h 6858000"/>
                <a:gd name="connsiteX170" fmla="*/ 5158628 w 8313122"/>
                <a:gd name="connsiteY170" fmla="*/ 1441918 h 6858000"/>
                <a:gd name="connsiteX171" fmla="*/ 5898588 w 8313122"/>
                <a:gd name="connsiteY171" fmla="*/ 1818423 h 6858000"/>
                <a:gd name="connsiteX172" fmla="*/ 6021914 w 8313122"/>
                <a:gd name="connsiteY172" fmla="*/ 1807330 h 6858000"/>
                <a:gd name="connsiteX173" fmla="*/ 6206577 w 8313122"/>
                <a:gd name="connsiteY173" fmla="*/ 2014179 h 6858000"/>
                <a:gd name="connsiteX174" fmla="*/ 6387326 w 8313122"/>
                <a:gd name="connsiteY174" fmla="*/ 2160344 h 6858000"/>
                <a:gd name="connsiteX175" fmla="*/ 6499560 w 8313122"/>
                <a:gd name="connsiteY175" fmla="*/ 2228206 h 6858000"/>
                <a:gd name="connsiteX176" fmla="*/ 6645725 w 8313122"/>
                <a:gd name="connsiteY176" fmla="*/ 2352838 h 6858000"/>
                <a:gd name="connsiteX177" fmla="*/ 7093354 w 8313122"/>
                <a:gd name="connsiteY177" fmla="*/ 2694759 h 6858000"/>
                <a:gd name="connsiteX178" fmla="*/ 7115540 w 8313122"/>
                <a:gd name="connsiteY178" fmla="*/ 2717597 h 6858000"/>
                <a:gd name="connsiteX179" fmla="*/ 7236909 w 8313122"/>
                <a:gd name="connsiteY179" fmla="*/ 2844839 h 6858000"/>
                <a:gd name="connsiteX180" fmla="*/ 7850279 w 8313122"/>
                <a:gd name="connsiteY180" fmla="*/ 3531944 h 6858000"/>
                <a:gd name="connsiteX181" fmla="*/ 8234614 w 8313122"/>
                <a:gd name="connsiteY181" fmla="*/ 4102248 h 6858000"/>
                <a:gd name="connsiteX182" fmla="*/ 8288773 w 8313122"/>
                <a:gd name="connsiteY182" fmla="*/ 4171415 h 6858000"/>
                <a:gd name="connsiteX183" fmla="*/ 8303781 w 8313122"/>
                <a:gd name="connsiteY183" fmla="*/ 4167500 h 6858000"/>
                <a:gd name="connsiteX184" fmla="*/ 8313569 w 8313122"/>
                <a:gd name="connsiteY184" fmla="*/ 4102900 h 6858000"/>
                <a:gd name="connsiteX185" fmla="*/ 6930876 w 8313122"/>
                <a:gd name="connsiteY185" fmla="*/ 1771441 h 6858000"/>
                <a:gd name="connsiteX186" fmla="*/ 6922394 w 8313122"/>
                <a:gd name="connsiteY186" fmla="*/ 1756433 h 6858000"/>
                <a:gd name="connsiteX187" fmla="*/ 6922394 w 8313122"/>
                <a:gd name="connsiteY187" fmla="*/ 1756433 h 6858000"/>
                <a:gd name="connsiteX188" fmla="*/ 6930876 w 8313122"/>
                <a:gd name="connsiteY188" fmla="*/ 1771441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8313122" h="6858000">
                  <a:moveTo>
                    <a:pt x="8313569" y="4102900"/>
                  </a:moveTo>
                  <a:cubicBezTo>
                    <a:pt x="8299866" y="3869298"/>
                    <a:pt x="8252884" y="3641567"/>
                    <a:pt x="8175235" y="3421668"/>
                  </a:cubicBezTo>
                  <a:cubicBezTo>
                    <a:pt x="7931844" y="2728038"/>
                    <a:pt x="7506401" y="2162954"/>
                    <a:pt x="6934791" y="1708799"/>
                  </a:cubicBezTo>
                  <a:cubicBezTo>
                    <a:pt x="6399071" y="1283355"/>
                    <a:pt x="5815717" y="928384"/>
                    <a:pt x="5229100" y="578632"/>
                  </a:cubicBezTo>
                  <a:cubicBezTo>
                    <a:pt x="5058140" y="476839"/>
                    <a:pt x="4879349" y="387443"/>
                    <a:pt x="4712956" y="279777"/>
                  </a:cubicBezTo>
                  <a:cubicBezTo>
                    <a:pt x="4612468" y="214525"/>
                    <a:pt x="4528293" y="124477"/>
                    <a:pt x="4436940" y="46175"/>
                  </a:cubicBezTo>
                  <a:cubicBezTo>
                    <a:pt x="4393873" y="8981"/>
                    <a:pt x="4336451" y="-15162"/>
                    <a:pt x="4289470" y="10938"/>
                  </a:cubicBezTo>
                  <a:cubicBezTo>
                    <a:pt x="4230090" y="43564"/>
                    <a:pt x="4170710" y="86631"/>
                    <a:pt x="4144610" y="158408"/>
                  </a:cubicBezTo>
                  <a:cubicBezTo>
                    <a:pt x="4126339" y="208652"/>
                    <a:pt x="4097628" y="254981"/>
                    <a:pt x="4085230" y="305878"/>
                  </a:cubicBezTo>
                  <a:cubicBezTo>
                    <a:pt x="4059782" y="410282"/>
                    <a:pt x="4042164" y="516642"/>
                    <a:pt x="4020631" y="622351"/>
                  </a:cubicBezTo>
                  <a:cubicBezTo>
                    <a:pt x="3993877" y="756118"/>
                    <a:pt x="3958641" y="887927"/>
                    <a:pt x="3941676" y="1022999"/>
                  </a:cubicBezTo>
                  <a:cubicBezTo>
                    <a:pt x="3908397" y="1289880"/>
                    <a:pt x="3871856" y="1558067"/>
                    <a:pt x="3860763" y="1826906"/>
                  </a:cubicBezTo>
                  <a:cubicBezTo>
                    <a:pt x="3849670" y="2083999"/>
                    <a:pt x="3867941" y="2341745"/>
                    <a:pt x="3874466" y="2599491"/>
                  </a:cubicBezTo>
                  <a:cubicBezTo>
                    <a:pt x="3875771" y="2643862"/>
                    <a:pt x="3873161" y="2679099"/>
                    <a:pt x="3829442" y="2708462"/>
                  </a:cubicBezTo>
                  <a:cubicBezTo>
                    <a:pt x="3798121" y="2729343"/>
                    <a:pt x="3779198" y="2769146"/>
                    <a:pt x="3754402" y="2799815"/>
                  </a:cubicBezTo>
                  <a:cubicBezTo>
                    <a:pt x="3747224" y="2808950"/>
                    <a:pt x="3737436" y="2822001"/>
                    <a:pt x="3728954" y="2822001"/>
                  </a:cubicBezTo>
                  <a:cubicBezTo>
                    <a:pt x="3720471" y="2822001"/>
                    <a:pt x="3708073" y="2810255"/>
                    <a:pt x="3702853" y="2801120"/>
                  </a:cubicBezTo>
                  <a:cubicBezTo>
                    <a:pt x="3644126" y="2699979"/>
                    <a:pt x="3586051" y="2598186"/>
                    <a:pt x="3527324" y="2496393"/>
                  </a:cubicBezTo>
                  <a:cubicBezTo>
                    <a:pt x="3509706" y="2465724"/>
                    <a:pt x="3511664" y="2439623"/>
                    <a:pt x="3530587" y="2407650"/>
                  </a:cubicBezTo>
                  <a:cubicBezTo>
                    <a:pt x="3549510" y="2375676"/>
                    <a:pt x="3567781" y="2333915"/>
                    <a:pt x="3563213" y="2299331"/>
                  </a:cubicBezTo>
                  <a:cubicBezTo>
                    <a:pt x="3551468" y="2217766"/>
                    <a:pt x="3530587" y="2136853"/>
                    <a:pt x="3503834" y="2058551"/>
                  </a:cubicBezTo>
                  <a:cubicBezTo>
                    <a:pt x="3472513" y="1965893"/>
                    <a:pt x="3428794" y="1878455"/>
                    <a:pt x="3440539" y="1776009"/>
                  </a:cubicBezTo>
                  <a:cubicBezTo>
                    <a:pt x="3451632" y="1678131"/>
                    <a:pt x="3446412" y="1575685"/>
                    <a:pt x="3534502" y="1503255"/>
                  </a:cubicBezTo>
                  <a:cubicBezTo>
                    <a:pt x="3604975" y="1445181"/>
                    <a:pt x="3621288" y="1370141"/>
                    <a:pt x="3600407" y="1282703"/>
                  </a:cubicBezTo>
                  <a:cubicBezTo>
                    <a:pt x="3560603" y="1113700"/>
                    <a:pt x="3555383" y="942086"/>
                    <a:pt x="3575611" y="769821"/>
                  </a:cubicBezTo>
                  <a:cubicBezTo>
                    <a:pt x="3578221" y="746983"/>
                    <a:pt x="3574958" y="713704"/>
                    <a:pt x="3559951" y="700654"/>
                  </a:cubicBezTo>
                  <a:cubicBezTo>
                    <a:pt x="3481648" y="631486"/>
                    <a:pt x="3406608" y="554489"/>
                    <a:pt x="3316560" y="504897"/>
                  </a:cubicBezTo>
                  <a:cubicBezTo>
                    <a:pt x="3136464" y="406366"/>
                    <a:pt x="2958978" y="307183"/>
                    <a:pt x="2816076" y="156451"/>
                  </a:cubicBezTo>
                  <a:cubicBezTo>
                    <a:pt x="2753434" y="89241"/>
                    <a:pt x="2674479" y="61835"/>
                    <a:pt x="2583126" y="58572"/>
                  </a:cubicBezTo>
                  <a:cubicBezTo>
                    <a:pt x="2485900" y="55310"/>
                    <a:pt x="2388675" y="46827"/>
                    <a:pt x="2291449" y="38997"/>
                  </a:cubicBezTo>
                  <a:cubicBezTo>
                    <a:pt x="2162902" y="28556"/>
                    <a:pt x="2031745" y="-4722"/>
                    <a:pt x="1906461" y="10286"/>
                  </a:cubicBezTo>
                  <a:cubicBezTo>
                    <a:pt x="1693087" y="35734"/>
                    <a:pt x="1481670" y="85978"/>
                    <a:pt x="1272210" y="136875"/>
                  </a:cubicBezTo>
                  <a:cubicBezTo>
                    <a:pt x="1168459" y="162323"/>
                    <a:pt x="1064709" y="201475"/>
                    <a:pt x="970093" y="251066"/>
                  </a:cubicBezTo>
                  <a:cubicBezTo>
                    <a:pt x="827191" y="326759"/>
                    <a:pt x="803047" y="452695"/>
                    <a:pt x="890485" y="587767"/>
                  </a:cubicBezTo>
                  <a:cubicBezTo>
                    <a:pt x="908756" y="615826"/>
                    <a:pt x="928984" y="643232"/>
                    <a:pt x="948560" y="670638"/>
                  </a:cubicBezTo>
                  <a:cubicBezTo>
                    <a:pt x="1019032" y="769821"/>
                    <a:pt x="1081022" y="872919"/>
                    <a:pt x="1099945" y="995593"/>
                  </a:cubicBezTo>
                  <a:cubicBezTo>
                    <a:pt x="1133876" y="1216798"/>
                    <a:pt x="1071234" y="1414512"/>
                    <a:pt x="945297" y="1593303"/>
                  </a:cubicBezTo>
                  <a:cubicBezTo>
                    <a:pt x="887223" y="1675521"/>
                    <a:pt x="816750" y="1749908"/>
                    <a:pt x="754108" y="1828863"/>
                  </a:cubicBezTo>
                  <a:cubicBezTo>
                    <a:pt x="661450" y="1946317"/>
                    <a:pt x="567487" y="2063771"/>
                    <a:pt x="574012" y="2226249"/>
                  </a:cubicBezTo>
                  <a:cubicBezTo>
                    <a:pt x="574665" y="2234731"/>
                    <a:pt x="571402" y="2243867"/>
                    <a:pt x="568140" y="2252350"/>
                  </a:cubicBezTo>
                  <a:cubicBezTo>
                    <a:pt x="529641" y="2352838"/>
                    <a:pt x="492447" y="2453979"/>
                    <a:pt x="451991" y="2553162"/>
                  </a:cubicBezTo>
                  <a:cubicBezTo>
                    <a:pt x="428500" y="2609931"/>
                    <a:pt x="420670" y="2663438"/>
                    <a:pt x="446771" y="2721513"/>
                  </a:cubicBezTo>
                  <a:cubicBezTo>
                    <a:pt x="480702" y="2796552"/>
                    <a:pt x="474177" y="2815476"/>
                    <a:pt x="406967" y="2862457"/>
                  </a:cubicBezTo>
                  <a:cubicBezTo>
                    <a:pt x="388044" y="2875508"/>
                    <a:pt x="367816" y="2887253"/>
                    <a:pt x="348892" y="2900303"/>
                  </a:cubicBezTo>
                  <a:cubicBezTo>
                    <a:pt x="283640" y="2944022"/>
                    <a:pt x="234701" y="3000792"/>
                    <a:pt x="231439" y="3081052"/>
                  </a:cubicBezTo>
                  <a:cubicBezTo>
                    <a:pt x="226218" y="3195895"/>
                    <a:pt x="182500" y="3296384"/>
                    <a:pt x="140086" y="3400135"/>
                  </a:cubicBezTo>
                  <a:cubicBezTo>
                    <a:pt x="112680" y="3466692"/>
                    <a:pt x="95714" y="3539122"/>
                    <a:pt x="87231" y="3610247"/>
                  </a:cubicBezTo>
                  <a:cubicBezTo>
                    <a:pt x="59825" y="3832104"/>
                    <a:pt x="74181" y="4053961"/>
                    <a:pt x="98977" y="4275166"/>
                  </a:cubicBezTo>
                  <a:cubicBezTo>
                    <a:pt x="108765" y="4364562"/>
                    <a:pt x="118552" y="4455915"/>
                    <a:pt x="143348" y="4542047"/>
                  </a:cubicBezTo>
                  <a:cubicBezTo>
                    <a:pt x="157051" y="4590334"/>
                    <a:pt x="157704" y="4630790"/>
                    <a:pt x="143348" y="4675162"/>
                  </a:cubicBezTo>
                  <a:cubicBezTo>
                    <a:pt x="104849" y="4798488"/>
                    <a:pt x="61131" y="4921162"/>
                    <a:pt x="28504" y="5045794"/>
                  </a:cubicBezTo>
                  <a:cubicBezTo>
                    <a:pt x="-18477" y="5228500"/>
                    <a:pt x="-14562" y="5407943"/>
                    <a:pt x="95062" y="5572379"/>
                  </a:cubicBezTo>
                  <a:cubicBezTo>
                    <a:pt x="124425" y="5616750"/>
                    <a:pt x="150526" y="5663732"/>
                    <a:pt x="177932" y="5709408"/>
                  </a:cubicBezTo>
                  <a:cubicBezTo>
                    <a:pt x="299301" y="5911037"/>
                    <a:pt x="407619" y="6117886"/>
                    <a:pt x="429805" y="6358015"/>
                  </a:cubicBezTo>
                  <a:cubicBezTo>
                    <a:pt x="432415" y="6389336"/>
                    <a:pt x="445466" y="6420004"/>
                    <a:pt x="457211" y="6449368"/>
                  </a:cubicBezTo>
                  <a:cubicBezTo>
                    <a:pt x="478744" y="6501569"/>
                    <a:pt x="491795" y="6505484"/>
                    <a:pt x="532251" y="6466333"/>
                  </a:cubicBezTo>
                  <a:cubicBezTo>
                    <a:pt x="572055" y="6428487"/>
                    <a:pt x="611206" y="6430444"/>
                    <a:pt x="652967" y="6457197"/>
                  </a:cubicBezTo>
                  <a:cubicBezTo>
                    <a:pt x="673848" y="6470248"/>
                    <a:pt x="694076" y="6486561"/>
                    <a:pt x="710389" y="6504832"/>
                  </a:cubicBezTo>
                  <a:cubicBezTo>
                    <a:pt x="801742" y="6609888"/>
                    <a:pt x="904841" y="6708418"/>
                    <a:pt x="922459" y="6857193"/>
                  </a:cubicBezTo>
                  <a:cubicBezTo>
                    <a:pt x="936814" y="6858498"/>
                    <a:pt x="945950" y="6859804"/>
                    <a:pt x="954432" y="6859804"/>
                  </a:cubicBezTo>
                  <a:cubicBezTo>
                    <a:pt x="1837294" y="6857846"/>
                    <a:pt x="2720155" y="6855888"/>
                    <a:pt x="3603017" y="6852625"/>
                  </a:cubicBezTo>
                  <a:cubicBezTo>
                    <a:pt x="3622592" y="6852625"/>
                    <a:pt x="3642168" y="6838270"/>
                    <a:pt x="3663049" y="6829787"/>
                  </a:cubicBezTo>
                  <a:cubicBezTo>
                    <a:pt x="3663702" y="6831093"/>
                    <a:pt x="3666311" y="6836965"/>
                    <a:pt x="3668922" y="6843491"/>
                  </a:cubicBezTo>
                  <a:cubicBezTo>
                    <a:pt x="3792248" y="6622286"/>
                    <a:pt x="3848365" y="6386073"/>
                    <a:pt x="3858805" y="6138115"/>
                  </a:cubicBezTo>
                  <a:cubicBezTo>
                    <a:pt x="3863373" y="6031101"/>
                    <a:pt x="3901872" y="5948231"/>
                    <a:pt x="3994530" y="5888852"/>
                  </a:cubicBezTo>
                  <a:cubicBezTo>
                    <a:pt x="4119814" y="5808591"/>
                    <a:pt x="4237268" y="5716586"/>
                    <a:pt x="4397136" y="5710713"/>
                  </a:cubicBezTo>
                  <a:cubicBezTo>
                    <a:pt x="4469566" y="5708103"/>
                    <a:pt x="4480006" y="5675477"/>
                    <a:pt x="4444770" y="5610225"/>
                  </a:cubicBezTo>
                  <a:cubicBezTo>
                    <a:pt x="4425194" y="5574336"/>
                    <a:pt x="4435634" y="5551498"/>
                    <a:pt x="4468913" y="5537795"/>
                  </a:cubicBezTo>
                  <a:cubicBezTo>
                    <a:pt x="4504802" y="5523440"/>
                    <a:pt x="4544606" y="5517567"/>
                    <a:pt x="4579842" y="5501254"/>
                  </a:cubicBezTo>
                  <a:cubicBezTo>
                    <a:pt x="4608553" y="5488203"/>
                    <a:pt x="4643789" y="5469933"/>
                    <a:pt x="4655534" y="5444485"/>
                  </a:cubicBezTo>
                  <a:cubicBezTo>
                    <a:pt x="4673805" y="5404681"/>
                    <a:pt x="4696643" y="5392283"/>
                    <a:pt x="4736447" y="5391630"/>
                  </a:cubicBezTo>
                  <a:cubicBezTo>
                    <a:pt x="4780818" y="5391630"/>
                    <a:pt x="4819969" y="5381842"/>
                    <a:pt x="4853901" y="5343996"/>
                  </a:cubicBezTo>
                  <a:cubicBezTo>
                    <a:pt x="4898272" y="5295709"/>
                    <a:pt x="4949821" y="5253948"/>
                    <a:pt x="5003328" y="5215449"/>
                  </a:cubicBezTo>
                  <a:cubicBezTo>
                    <a:pt x="5079673" y="5161290"/>
                    <a:pt x="5170373" y="5123444"/>
                    <a:pt x="5236278" y="5059497"/>
                  </a:cubicBezTo>
                  <a:cubicBezTo>
                    <a:pt x="5343292" y="4956398"/>
                    <a:pt x="5473144" y="4875486"/>
                    <a:pt x="5549489" y="4738456"/>
                  </a:cubicBezTo>
                  <a:cubicBezTo>
                    <a:pt x="5601038" y="4646451"/>
                    <a:pt x="5670857" y="4564233"/>
                    <a:pt x="5732195" y="4478100"/>
                  </a:cubicBezTo>
                  <a:cubicBezTo>
                    <a:pt x="5736110" y="4472228"/>
                    <a:pt x="5740677" y="4466355"/>
                    <a:pt x="5745897" y="4462440"/>
                  </a:cubicBezTo>
                  <a:cubicBezTo>
                    <a:pt x="5826810" y="4396535"/>
                    <a:pt x="5863351" y="4275819"/>
                    <a:pt x="5831378" y="4177940"/>
                  </a:cubicBezTo>
                  <a:cubicBezTo>
                    <a:pt x="5751770" y="4260158"/>
                    <a:pt x="5667595" y="4337808"/>
                    <a:pt x="5595165" y="4425246"/>
                  </a:cubicBezTo>
                  <a:cubicBezTo>
                    <a:pt x="5533176" y="4500286"/>
                    <a:pt x="5484889" y="4586419"/>
                    <a:pt x="5429425" y="4667331"/>
                  </a:cubicBezTo>
                  <a:cubicBezTo>
                    <a:pt x="5424857" y="4673857"/>
                    <a:pt x="5414417" y="4676467"/>
                    <a:pt x="5407891" y="4681687"/>
                  </a:cubicBezTo>
                  <a:cubicBezTo>
                    <a:pt x="5373308" y="4710398"/>
                    <a:pt x="5338072" y="4739109"/>
                    <a:pt x="5304140" y="4769125"/>
                  </a:cubicBezTo>
                  <a:cubicBezTo>
                    <a:pt x="5261074" y="4808276"/>
                    <a:pt x="5218660" y="4848732"/>
                    <a:pt x="5176246" y="4888536"/>
                  </a:cubicBezTo>
                  <a:cubicBezTo>
                    <a:pt x="5172984" y="4884621"/>
                    <a:pt x="5169721" y="4880706"/>
                    <a:pt x="5165806" y="4877443"/>
                  </a:cubicBezTo>
                  <a:cubicBezTo>
                    <a:pt x="5197779" y="4842860"/>
                    <a:pt x="5239541" y="4812844"/>
                    <a:pt x="5259769" y="4772388"/>
                  </a:cubicBezTo>
                  <a:cubicBezTo>
                    <a:pt x="5303488" y="4683644"/>
                    <a:pt x="5375265" y="4626875"/>
                    <a:pt x="5449000" y="4567496"/>
                  </a:cubicBezTo>
                  <a:cubicBezTo>
                    <a:pt x="5484889" y="4538785"/>
                    <a:pt x="5511642" y="4497676"/>
                    <a:pt x="5537091" y="4458524"/>
                  </a:cubicBezTo>
                  <a:cubicBezTo>
                    <a:pt x="5582767" y="4389357"/>
                    <a:pt x="5625833" y="4318232"/>
                    <a:pt x="5666290" y="4245803"/>
                  </a:cubicBezTo>
                  <a:cubicBezTo>
                    <a:pt x="5685865" y="4211871"/>
                    <a:pt x="5696958" y="4172720"/>
                    <a:pt x="5713271" y="4136831"/>
                  </a:cubicBezTo>
                  <a:cubicBezTo>
                    <a:pt x="5720449" y="4119866"/>
                    <a:pt x="5725669" y="4097680"/>
                    <a:pt x="5739372" y="4088545"/>
                  </a:cubicBezTo>
                  <a:cubicBezTo>
                    <a:pt x="5809192" y="4038953"/>
                    <a:pt x="5858131" y="3900619"/>
                    <a:pt x="5830073" y="3811876"/>
                  </a:cubicBezTo>
                  <a:cubicBezTo>
                    <a:pt x="5815065" y="3822969"/>
                    <a:pt x="5798099" y="3830799"/>
                    <a:pt x="5787659" y="3843197"/>
                  </a:cubicBezTo>
                  <a:cubicBezTo>
                    <a:pt x="5718491" y="3928677"/>
                    <a:pt x="5649324" y="4014810"/>
                    <a:pt x="5582767" y="4101595"/>
                  </a:cubicBezTo>
                  <a:cubicBezTo>
                    <a:pt x="5520778" y="4182508"/>
                    <a:pt x="5460746" y="4264726"/>
                    <a:pt x="5400061" y="4346291"/>
                  </a:cubicBezTo>
                  <a:cubicBezTo>
                    <a:pt x="5394188" y="4342376"/>
                    <a:pt x="5388316" y="4338461"/>
                    <a:pt x="5381791" y="4334545"/>
                  </a:cubicBezTo>
                  <a:cubicBezTo>
                    <a:pt x="5413112" y="4257548"/>
                    <a:pt x="5435297" y="4174678"/>
                    <a:pt x="5478364" y="4104858"/>
                  </a:cubicBezTo>
                  <a:cubicBezTo>
                    <a:pt x="5527955" y="4024598"/>
                    <a:pt x="5598428" y="3957388"/>
                    <a:pt x="5631054" y="3864730"/>
                  </a:cubicBezTo>
                  <a:cubicBezTo>
                    <a:pt x="5648672" y="3813181"/>
                    <a:pt x="5681298" y="3766199"/>
                    <a:pt x="5696958" y="3714650"/>
                  </a:cubicBezTo>
                  <a:cubicBezTo>
                    <a:pt x="5706746" y="3683329"/>
                    <a:pt x="5697611" y="3646135"/>
                    <a:pt x="5696958" y="3612204"/>
                  </a:cubicBezTo>
                  <a:cubicBezTo>
                    <a:pt x="5667595" y="3631780"/>
                    <a:pt x="5632359" y="3646135"/>
                    <a:pt x="5608868" y="3671584"/>
                  </a:cubicBezTo>
                  <a:cubicBezTo>
                    <a:pt x="5509032" y="3782512"/>
                    <a:pt x="5414417" y="3896704"/>
                    <a:pt x="5315233" y="4008285"/>
                  </a:cubicBezTo>
                  <a:cubicBezTo>
                    <a:pt x="5287175" y="4039606"/>
                    <a:pt x="5250634" y="4063749"/>
                    <a:pt x="5219313" y="4092460"/>
                  </a:cubicBezTo>
                  <a:cubicBezTo>
                    <a:pt x="5199085" y="4111383"/>
                    <a:pt x="5178856" y="4131611"/>
                    <a:pt x="5161891" y="4153797"/>
                  </a:cubicBezTo>
                  <a:cubicBezTo>
                    <a:pt x="5105774" y="4228837"/>
                    <a:pt x="5052267" y="4305835"/>
                    <a:pt x="4996803" y="4380875"/>
                  </a:cubicBezTo>
                  <a:cubicBezTo>
                    <a:pt x="4988320" y="4391967"/>
                    <a:pt x="4973312" y="4398492"/>
                    <a:pt x="4961567" y="4406976"/>
                  </a:cubicBezTo>
                  <a:cubicBezTo>
                    <a:pt x="4956347" y="4403713"/>
                    <a:pt x="4951126" y="4399798"/>
                    <a:pt x="4946559" y="4396535"/>
                  </a:cubicBezTo>
                  <a:cubicBezTo>
                    <a:pt x="4969397" y="4348249"/>
                    <a:pt x="4985058" y="4293437"/>
                    <a:pt x="5017031" y="4252328"/>
                  </a:cubicBezTo>
                  <a:cubicBezTo>
                    <a:pt x="5111647" y="4128349"/>
                    <a:pt x="5206915" y="4004370"/>
                    <a:pt x="5313928" y="3891484"/>
                  </a:cubicBezTo>
                  <a:cubicBezTo>
                    <a:pt x="5404629" y="3795563"/>
                    <a:pt x="5440517" y="3676151"/>
                    <a:pt x="5488151" y="3561307"/>
                  </a:cubicBezTo>
                  <a:cubicBezTo>
                    <a:pt x="5490762" y="3554782"/>
                    <a:pt x="5491414" y="3547605"/>
                    <a:pt x="5491414" y="3540427"/>
                  </a:cubicBezTo>
                  <a:cubicBezTo>
                    <a:pt x="5491414" y="3501928"/>
                    <a:pt x="5467923" y="3486920"/>
                    <a:pt x="5436602" y="3509758"/>
                  </a:cubicBezTo>
                  <a:cubicBezTo>
                    <a:pt x="5414417" y="3526072"/>
                    <a:pt x="5400061" y="3552172"/>
                    <a:pt x="5379833" y="3572400"/>
                  </a:cubicBezTo>
                  <a:cubicBezTo>
                    <a:pt x="5361562" y="3591324"/>
                    <a:pt x="5342639" y="3620687"/>
                    <a:pt x="5321759" y="3622645"/>
                  </a:cubicBezTo>
                  <a:cubicBezTo>
                    <a:pt x="5246719" y="3630475"/>
                    <a:pt x="5210830" y="3683329"/>
                    <a:pt x="5171026" y="3735531"/>
                  </a:cubicBezTo>
                  <a:cubicBezTo>
                    <a:pt x="5145578" y="3768157"/>
                    <a:pt x="5110994" y="3792953"/>
                    <a:pt x="5081631" y="3822969"/>
                  </a:cubicBezTo>
                  <a:cubicBezTo>
                    <a:pt x="5017031" y="3889526"/>
                    <a:pt x="4919805" y="3926067"/>
                    <a:pt x="4907407" y="4040911"/>
                  </a:cubicBezTo>
                  <a:cubicBezTo>
                    <a:pt x="4899577" y="4114646"/>
                    <a:pt x="4833673" y="4159017"/>
                    <a:pt x="4772988" y="4198169"/>
                  </a:cubicBezTo>
                  <a:cubicBezTo>
                    <a:pt x="4731879" y="4224922"/>
                    <a:pt x="4695990" y="4253633"/>
                    <a:pt x="4696643" y="4311707"/>
                  </a:cubicBezTo>
                  <a:cubicBezTo>
                    <a:pt x="4696643" y="4324758"/>
                    <a:pt x="4668585" y="4338461"/>
                    <a:pt x="4652272" y="4350858"/>
                  </a:cubicBezTo>
                  <a:cubicBezTo>
                    <a:pt x="4636611" y="4362604"/>
                    <a:pt x="4614425" y="4369129"/>
                    <a:pt x="4604637" y="4384137"/>
                  </a:cubicBezTo>
                  <a:cubicBezTo>
                    <a:pt x="4538733" y="4488541"/>
                    <a:pt x="4476091" y="4596207"/>
                    <a:pt x="4409534" y="4700610"/>
                  </a:cubicBezTo>
                  <a:cubicBezTo>
                    <a:pt x="4387348" y="4735194"/>
                    <a:pt x="4354722" y="4763252"/>
                    <a:pt x="4327316" y="4794573"/>
                  </a:cubicBezTo>
                  <a:cubicBezTo>
                    <a:pt x="4321443" y="4791963"/>
                    <a:pt x="4315570" y="4789353"/>
                    <a:pt x="4309698" y="4787395"/>
                  </a:cubicBezTo>
                  <a:cubicBezTo>
                    <a:pt x="4312961" y="4760642"/>
                    <a:pt x="4309045" y="4730626"/>
                    <a:pt x="4320138" y="4708440"/>
                  </a:cubicBezTo>
                  <a:cubicBezTo>
                    <a:pt x="4346239" y="4656891"/>
                    <a:pt x="4380170" y="4609257"/>
                    <a:pt x="4409534" y="4559013"/>
                  </a:cubicBezTo>
                  <a:cubicBezTo>
                    <a:pt x="4423889" y="4535522"/>
                    <a:pt x="4446727" y="4510074"/>
                    <a:pt x="4446727" y="4485930"/>
                  </a:cubicBezTo>
                  <a:cubicBezTo>
                    <a:pt x="4445422" y="4374349"/>
                    <a:pt x="4502844" y="4295394"/>
                    <a:pt x="4579189" y="4224270"/>
                  </a:cubicBezTo>
                  <a:cubicBezTo>
                    <a:pt x="4594197" y="4209914"/>
                    <a:pt x="4608553" y="4192948"/>
                    <a:pt x="4617688" y="4174025"/>
                  </a:cubicBezTo>
                  <a:cubicBezTo>
                    <a:pt x="4646399" y="4113993"/>
                    <a:pt x="4673152" y="4052004"/>
                    <a:pt x="4699906" y="3990666"/>
                  </a:cubicBezTo>
                  <a:cubicBezTo>
                    <a:pt x="4709693" y="3967828"/>
                    <a:pt x="4723396" y="3944990"/>
                    <a:pt x="4726007" y="3921499"/>
                  </a:cubicBezTo>
                  <a:cubicBezTo>
                    <a:pt x="4727964" y="3902576"/>
                    <a:pt x="4719481" y="3879085"/>
                    <a:pt x="4707736" y="3864078"/>
                  </a:cubicBezTo>
                  <a:cubicBezTo>
                    <a:pt x="4701863" y="3857552"/>
                    <a:pt x="4671847" y="3861467"/>
                    <a:pt x="4660754" y="3870603"/>
                  </a:cubicBezTo>
                  <a:cubicBezTo>
                    <a:pt x="4634654" y="3892788"/>
                    <a:pt x="4613120" y="3921499"/>
                    <a:pt x="4589629" y="3946948"/>
                  </a:cubicBezTo>
                  <a:cubicBezTo>
                    <a:pt x="4562223" y="3976311"/>
                    <a:pt x="4538733" y="4013505"/>
                    <a:pt x="4504802" y="4031776"/>
                  </a:cubicBezTo>
                  <a:cubicBezTo>
                    <a:pt x="4458473" y="4057224"/>
                    <a:pt x="4428457" y="4087240"/>
                    <a:pt x="4411491" y="4138137"/>
                  </a:cubicBezTo>
                  <a:cubicBezTo>
                    <a:pt x="4400398" y="4171415"/>
                    <a:pt x="4379517" y="4206651"/>
                    <a:pt x="4352764" y="4229490"/>
                  </a:cubicBezTo>
                  <a:cubicBezTo>
                    <a:pt x="4305783" y="4269293"/>
                    <a:pt x="4245098" y="4294742"/>
                    <a:pt x="4246403" y="4370434"/>
                  </a:cubicBezTo>
                  <a:cubicBezTo>
                    <a:pt x="4246403" y="4377612"/>
                    <a:pt x="4237268" y="4385442"/>
                    <a:pt x="4230743" y="4391315"/>
                  </a:cubicBezTo>
                  <a:cubicBezTo>
                    <a:pt x="4187676" y="4431771"/>
                    <a:pt x="4185066" y="4483973"/>
                    <a:pt x="4179846" y="4538132"/>
                  </a:cubicBezTo>
                  <a:cubicBezTo>
                    <a:pt x="4175931" y="4585114"/>
                    <a:pt x="4160923" y="4630790"/>
                    <a:pt x="4149830" y="4677119"/>
                  </a:cubicBezTo>
                  <a:cubicBezTo>
                    <a:pt x="4133517" y="4748897"/>
                    <a:pt x="4115246" y="4820674"/>
                    <a:pt x="4100238" y="4892451"/>
                  </a:cubicBezTo>
                  <a:cubicBezTo>
                    <a:pt x="4091755" y="4932255"/>
                    <a:pt x="4095018" y="4975322"/>
                    <a:pt x="4080663" y="5012515"/>
                  </a:cubicBezTo>
                  <a:cubicBezTo>
                    <a:pt x="4046079" y="5100606"/>
                    <a:pt x="4007580" y="5188043"/>
                    <a:pt x="3963209" y="5271566"/>
                  </a:cubicBezTo>
                  <a:cubicBezTo>
                    <a:pt x="3927973" y="5338776"/>
                    <a:pt x="3882949" y="5400766"/>
                    <a:pt x="3838577" y="5462755"/>
                  </a:cubicBezTo>
                  <a:cubicBezTo>
                    <a:pt x="3829442" y="5475806"/>
                    <a:pt x="3807256" y="5479068"/>
                    <a:pt x="3791596" y="5487551"/>
                  </a:cubicBezTo>
                  <a:cubicBezTo>
                    <a:pt x="3782460" y="5467975"/>
                    <a:pt x="3763537" y="5447747"/>
                    <a:pt x="3765495" y="5429476"/>
                  </a:cubicBezTo>
                  <a:cubicBezTo>
                    <a:pt x="3770063" y="5385758"/>
                    <a:pt x="3781808" y="5342691"/>
                    <a:pt x="3796163" y="5300930"/>
                  </a:cubicBezTo>
                  <a:cubicBezTo>
                    <a:pt x="3880991" y="5041879"/>
                    <a:pt x="3972344" y="4784133"/>
                    <a:pt x="4051952" y="4523124"/>
                  </a:cubicBezTo>
                  <a:cubicBezTo>
                    <a:pt x="4095018" y="4381527"/>
                    <a:pt x="4120467" y="4234057"/>
                    <a:pt x="4153745" y="4089197"/>
                  </a:cubicBezTo>
                  <a:cubicBezTo>
                    <a:pt x="4162228" y="4052656"/>
                    <a:pt x="4167448" y="4007632"/>
                    <a:pt x="4211820" y="4002412"/>
                  </a:cubicBezTo>
                  <a:cubicBezTo>
                    <a:pt x="4275114" y="3995234"/>
                    <a:pt x="4316876" y="3958040"/>
                    <a:pt x="4354069" y="3916932"/>
                  </a:cubicBezTo>
                  <a:cubicBezTo>
                    <a:pt x="4434329" y="3828189"/>
                    <a:pt x="4521115" y="3742056"/>
                    <a:pt x="4541343" y="3615467"/>
                  </a:cubicBezTo>
                  <a:cubicBezTo>
                    <a:pt x="4542648" y="3606332"/>
                    <a:pt x="4551783" y="3597196"/>
                    <a:pt x="4558961" y="3589366"/>
                  </a:cubicBezTo>
                  <a:cubicBezTo>
                    <a:pt x="4591587" y="3551520"/>
                    <a:pt x="4594197" y="3506496"/>
                    <a:pt x="4567444" y="3470607"/>
                  </a:cubicBezTo>
                  <a:cubicBezTo>
                    <a:pt x="4524377" y="3411880"/>
                    <a:pt x="4530250" y="3364246"/>
                    <a:pt x="4570054" y="3306824"/>
                  </a:cubicBezTo>
                  <a:cubicBezTo>
                    <a:pt x="4611163" y="3247445"/>
                    <a:pt x="4599417" y="3204378"/>
                    <a:pt x="4542648" y="3150219"/>
                  </a:cubicBezTo>
                  <a:cubicBezTo>
                    <a:pt x="4527640" y="3135864"/>
                    <a:pt x="4516547" y="3118245"/>
                    <a:pt x="4504149" y="3101280"/>
                  </a:cubicBezTo>
                  <a:cubicBezTo>
                    <a:pt x="4568749" y="3037333"/>
                    <a:pt x="4553741" y="2961640"/>
                    <a:pt x="4541343" y="2889210"/>
                  </a:cubicBezTo>
                  <a:cubicBezTo>
                    <a:pt x="4530250" y="2825263"/>
                    <a:pt x="4513284" y="2819391"/>
                    <a:pt x="4449337" y="2822653"/>
                  </a:cubicBezTo>
                  <a:cubicBezTo>
                    <a:pt x="4371687" y="2826568"/>
                    <a:pt x="4294037" y="2827221"/>
                    <a:pt x="4216387" y="2821348"/>
                  </a:cubicBezTo>
                  <a:cubicBezTo>
                    <a:pt x="4181151" y="2818738"/>
                    <a:pt x="4160923" y="2821348"/>
                    <a:pt x="4151788" y="2861805"/>
                  </a:cubicBezTo>
                  <a:cubicBezTo>
                    <a:pt x="4141347" y="2835704"/>
                    <a:pt x="4134169" y="2814170"/>
                    <a:pt x="4132864" y="2791985"/>
                  </a:cubicBezTo>
                  <a:cubicBezTo>
                    <a:pt x="4118509" y="2581220"/>
                    <a:pt x="4099586" y="2370456"/>
                    <a:pt x="4091755" y="2159692"/>
                  </a:cubicBezTo>
                  <a:cubicBezTo>
                    <a:pt x="4080663" y="1847134"/>
                    <a:pt x="4096976" y="1535229"/>
                    <a:pt x="4143957" y="1224628"/>
                  </a:cubicBezTo>
                  <a:cubicBezTo>
                    <a:pt x="4178541" y="998203"/>
                    <a:pt x="4227480" y="776999"/>
                    <a:pt x="4358637" y="583852"/>
                  </a:cubicBezTo>
                  <a:cubicBezTo>
                    <a:pt x="4373645" y="561666"/>
                    <a:pt x="4403661" y="549269"/>
                    <a:pt x="4427152" y="532303"/>
                  </a:cubicBezTo>
                  <a:cubicBezTo>
                    <a:pt x="4440202" y="553836"/>
                    <a:pt x="4453905" y="575369"/>
                    <a:pt x="4465650" y="598208"/>
                  </a:cubicBezTo>
                  <a:cubicBezTo>
                    <a:pt x="4470870" y="608648"/>
                    <a:pt x="4473481" y="622351"/>
                    <a:pt x="4474133" y="634096"/>
                  </a:cubicBezTo>
                  <a:cubicBezTo>
                    <a:pt x="4479354" y="782871"/>
                    <a:pt x="4489794" y="931646"/>
                    <a:pt x="4486531" y="1080421"/>
                  </a:cubicBezTo>
                  <a:cubicBezTo>
                    <a:pt x="4483921" y="1201138"/>
                    <a:pt x="4479354" y="1195265"/>
                    <a:pt x="4589629" y="1232459"/>
                  </a:cubicBezTo>
                  <a:cubicBezTo>
                    <a:pt x="4780818" y="1297058"/>
                    <a:pt x="4975270" y="1357743"/>
                    <a:pt x="5158628" y="1441918"/>
                  </a:cubicBezTo>
                  <a:cubicBezTo>
                    <a:pt x="5409849" y="1556762"/>
                    <a:pt x="5652587" y="1691834"/>
                    <a:pt x="5898588" y="1818423"/>
                  </a:cubicBezTo>
                  <a:cubicBezTo>
                    <a:pt x="5942306" y="1841261"/>
                    <a:pt x="5987330" y="1871929"/>
                    <a:pt x="6021914" y="1807330"/>
                  </a:cubicBezTo>
                  <a:cubicBezTo>
                    <a:pt x="6097607" y="1868667"/>
                    <a:pt x="6164164" y="1935224"/>
                    <a:pt x="6206577" y="2014179"/>
                  </a:cubicBezTo>
                  <a:cubicBezTo>
                    <a:pt x="6249644" y="2092482"/>
                    <a:pt x="6318811" y="2121845"/>
                    <a:pt x="6387326" y="2160344"/>
                  </a:cubicBezTo>
                  <a:cubicBezTo>
                    <a:pt x="6425172" y="2181877"/>
                    <a:pt x="6464976" y="2201453"/>
                    <a:pt x="6499560" y="2228206"/>
                  </a:cubicBezTo>
                  <a:cubicBezTo>
                    <a:pt x="6550456" y="2267358"/>
                    <a:pt x="6594828" y="2313687"/>
                    <a:pt x="6645725" y="2352838"/>
                  </a:cubicBezTo>
                  <a:cubicBezTo>
                    <a:pt x="6793194" y="2468987"/>
                    <a:pt x="6922394" y="2609279"/>
                    <a:pt x="7093354" y="2694759"/>
                  </a:cubicBezTo>
                  <a:cubicBezTo>
                    <a:pt x="7102490" y="2699327"/>
                    <a:pt x="7108363" y="2709767"/>
                    <a:pt x="7115540" y="2717597"/>
                  </a:cubicBezTo>
                  <a:cubicBezTo>
                    <a:pt x="7155996" y="2760011"/>
                    <a:pt x="7194495" y="2804383"/>
                    <a:pt x="7236909" y="2844839"/>
                  </a:cubicBezTo>
                  <a:cubicBezTo>
                    <a:pt x="7462029" y="3055603"/>
                    <a:pt x="7674751" y="3278113"/>
                    <a:pt x="7850279" y="3531944"/>
                  </a:cubicBezTo>
                  <a:cubicBezTo>
                    <a:pt x="7980783" y="3720523"/>
                    <a:pt x="8106720" y="3912364"/>
                    <a:pt x="8234614" y="4102248"/>
                  </a:cubicBezTo>
                  <a:cubicBezTo>
                    <a:pt x="8250927" y="4126391"/>
                    <a:pt x="8270503" y="4148577"/>
                    <a:pt x="8288773" y="4171415"/>
                  </a:cubicBezTo>
                  <a:cubicBezTo>
                    <a:pt x="8293994" y="4170110"/>
                    <a:pt x="8298561" y="4168805"/>
                    <a:pt x="8303781" y="4167500"/>
                  </a:cubicBezTo>
                  <a:cubicBezTo>
                    <a:pt x="8307696" y="4145314"/>
                    <a:pt x="8314874" y="4123781"/>
                    <a:pt x="8313569" y="4102900"/>
                  </a:cubicBezTo>
                  <a:close/>
                  <a:moveTo>
                    <a:pt x="6930876" y="1771441"/>
                  </a:moveTo>
                  <a:cubicBezTo>
                    <a:pt x="6926961" y="1767526"/>
                    <a:pt x="6925003" y="1761653"/>
                    <a:pt x="6922394" y="1756433"/>
                  </a:cubicBezTo>
                  <a:cubicBezTo>
                    <a:pt x="6922394" y="1756433"/>
                    <a:pt x="6922394" y="1756433"/>
                    <a:pt x="6922394" y="1756433"/>
                  </a:cubicBezTo>
                  <a:cubicBezTo>
                    <a:pt x="6925003" y="1762306"/>
                    <a:pt x="6926961" y="1768179"/>
                    <a:pt x="6930876" y="1771441"/>
                  </a:cubicBezTo>
                  <a:close/>
                </a:path>
              </a:pathLst>
            </a:custGeom>
            <a:solidFill>
              <a:srgbClr val="000000"/>
            </a:solidFill>
            <a:ln w="65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8" name="Graphic 260">
              <a:extLst>
                <a:ext uri="{FF2B5EF4-FFF2-40B4-BE49-F238E27FC236}">
                  <a16:creationId xmlns:a16="http://schemas.microsoft.com/office/drawing/2014/main" id="{43142434-D850-4EE5-9CE2-D33E3729E464}"/>
                </a:ext>
              </a:extLst>
            </p:cNvPr>
            <p:cNvGrpSpPr/>
            <p:nvPr/>
          </p:nvGrpSpPr>
          <p:grpSpPr>
            <a:xfrm>
              <a:off x="4087339" y="169656"/>
              <a:ext cx="6101075" cy="5637785"/>
              <a:chOff x="4087339" y="169656"/>
              <a:chExt cx="6101075" cy="5637785"/>
            </a:xfrm>
            <a:solidFill>
              <a:srgbClr val="FFFFFF"/>
            </a:solidFill>
          </p:grpSpPr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8802C7BC-F173-4D19-B707-E6F8867C0586}"/>
                  </a:ext>
                </a:extLst>
              </p:cNvPr>
              <p:cNvSpPr/>
              <p:nvPr/>
            </p:nvSpPr>
            <p:spPr>
              <a:xfrm>
                <a:off x="5989108" y="186621"/>
                <a:ext cx="4195713" cy="3817250"/>
              </a:xfrm>
              <a:custGeom>
                <a:avLst/>
                <a:gdLst>
                  <a:gd name="connsiteX0" fmla="*/ 4189066 w 4195712"/>
                  <a:gd name="connsiteY0" fmla="*/ 3709584 h 3817250"/>
                  <a:gd name="connsiteX1" fmla="*/ 3628549 w 4195712"/>
                  <a:gd name="connsiteY1" fmla="*/ 2435210 h 3817250"/>
                  <a:gd name="connsiteX2" fmla="*/ 2628235 w 4195712"/>
                  <a:gd name="connsiteY2" fmla="*/ 1459690 h 3817250"/>
                  <a:gd name="connsiteX3" fmla="*/ 1671638 w 4195712"/>
                  <a:gd name="connsiteY3" fmla="*/ 827397 h 3817250"/>
                  <a:gd name="connsiteX4" fmla="*/ 537556 w 4195712"/>
                  <a:gd name="connsiteY4" fmla="*/ 201629 h 3817250"/>
                  <a:gd name="connsiteX5" fmla="*/ 566919 w 4195712"/>
                  <a:gd name="connsiteY5" fmla="*/ 247306 h 3817250"/>
                  <a:gd name="connsiteX6" fmla="*/ 507540 w 4195712"/>
                  <a:gd name="connsiteY6" fmla="*/ 241433 h 3817250"/>
                  <a:gd name="connsiteX7" fmla="*/ 430542 w 4195712"/>
                  <a:gd name="connsiteY7" fmla="*/ 257093 h 3817250"/>
                  <a:gd name="connsiteX8" fmla="*/ 363332 w 4195712"/>
                  <a:gd name="connsiteY8" fmla="*/ 252526 h 3817250"/>
                  <a:gd name="connsiteX9" fmla="*/ 286987 w 4195712"/>
                  <a:gd name="connsiteY9" fmla="*/ 259051 h 3817250"/>
                  <a:gd name="connsiteX10" fmla="*/ 227608 w 4195712"/>
                  <a:gd name="connsiteY10" fmla="*/ 347141 h 3817250"/>
                  <a:gd name="connsiteX11" fmla="*/ 145390 w 4195712"/>
                  <a:gd name="connsiteY11" fmla="*/ 410436 h 3817250"/>
                  <a:gd name="connsiteX12" fmla="*/ 144738 w 4195712"/>
                  <a:gd name="connsiteY12" fmla="*/ 307338 h 3817250"/>
                  <a:gd name="connsiteX13" fmla="*/ 178669 w 4195712"/>
                  <a:gd name="connsiteY13" fmla="*/ 182053 h 3817250"/>
                  <a:gd name="connsiteX14" fmla="*/ 250446 w 4195712"/>
                  <a:gd name="connsiteY14" fmla="*/ 122021 h 3817250"/>
                  <a:gd name="connsiteX15" fmla="*/ 431847 w 4195712"/>
                  <a:gd name="connsiteY15" fmla="*/ 160520 h 3817250"/>
                  <a:gd name="connsiteX16" fmla="*/ 379645 w 4195712"/>
                  <a:gd name="connsiteY16" fmla="*/ 135072 h 3817250"/>
                  <a:gd name="connsiteX17" fmla="*/ 211295 w 4195712"/>
                  <a:gd name="connsiteY17" fmla="*/ 69820 h 3817250"/>
                  <a:gd name="connsiteX18" fmla="*/ 111459 w 4195712"/>
                  <a:gd name="connsiteY18" fmla="*/ 0 h 3817250"/>
                  <a:gd name="connsiteX19" fmla="*/ 76876 w 4195712"/>
                  <a:gd name="connsiteY19" fmla="*/ 94616 h 3817250"/>
                  <a:gd name="connsiteX20" fmla="*/ 9013 w 4195712"/>
                  <a:gd name="connsiteY20" fmla="*/ 319083 h 3817250"/>
                  <a:gd name="connsiteX21" fmla="*/ 89926 w 4195712"/>
                  <a:gd name="connsiteY21" fmla="*/ 457418 h 3817250"/>
                  <a:gd name="connsiteX22" fmla="*/ 158441 w 4195712"/>
                  <a:gd name="connsiteY22" fmla="*/ 465900 h 3817250"/>
                  <a:gd name="connsiteX23" fmla="*/ 245226 w 4195712"/>
                  <a:gd name="connsiteY23" fmla="*/ 407173 h 3817250"/>
                  <a:gd name="connsiteX24" fmla="*/ 429237 w 4195712"/>
                  <a:gd name="connsiteY24" fmla="*/ 317125 h 3817250"/>
                  <a:gd name="connsiteX25" fmla="*/ 925154 w 4195712"/>
                  <a:gd name="connsiteY25" fmla="*/ 524627 h 3817250"/>
                  <a:gd name="connsiteX26" fmla="*/ 2416818 w 4195712"/>
                  <a:gd name="connsiteY26" fmla="*/ 1395091 h 3817250"/>
                  <a:gd name="connsiteX27" fmla="*/ 3596577 w 4195712"/>
                  <a:gd name="connsiteY27" fmla="*/ 2465879 h 3817250"/>
                  <a:gd name="connsiteX28" fmla="*/ 3660523 w 4195712"/>
                  <a:gd name="connsiteY28" fmla="*/ 2552011 h 3817250"/>
                  <a:gd name="connsiteX29" fmla="*/ 3644210 w 4195712"/>
                  <a:gd name="connsiteY29" fmla="*/ 2565714 h 3817250"/>
                  <a:gd name="connsiteX30" fmla="*/ 3621372 w 4195712"/>
                  <a:gd name="connsiteY30" fmla="*/ 2530478 h 3817250"/>
                  <a:gd name="connsiteX31" fmla="*/ 2648463 w 4195712"/>
                  <a:gd name="connsiteY31" fmla="*/ 1636524 h 3817250"/>
                  <a:gd name="connsiteX32" fmla="*/ 959084 w 4195712"/>
                  <a:gd name="connsiteY32" fmla="*/ 641429 h 3817250"/>
                  <a:gd name="connsiteX33" fmla="*/ 609333 w 4195712"/>
                  <a:gd name="connsiteY33" fmla="*/ 497874 h 3817250"/>
                  <a:gd name="connsiteX34" fmla="*/ 492532 w 4195712"/>
                  <a:gd name="connsiteY34" fmla="*/ 582702 h 3817250"/>
                  <a:gd name="connsiteX35" fmla="*/ 477524 w 4195712"/>
                  <a:gd name="connsiteY35" fmla="*/ 958554 h 3817250"/>
                  <a:gd name="connsiteX36" fmla="*/ 533641 w 4195712"/>
                  <a:gd name="connsiteY36" fmla="*/ 978782 h 3817250"/>
                  <a:gd name="connsiteX37" fmla="*/ 1262507 w 4195712"/>
                  <a:gd name="connsiteY37" fmla="*/ 1264587 h 3817250"/>
                  <a:gd name="connsiteX38" fmla="*/ 1829548 w 4195712"/>
                  <a:gd name="connsiteY38" fmla="*/ 1560831 h 3817250"/>
                  <a:gd name="connsiteX39" fmla="*/ 1943087 w 4195712"/>
                  <a:gd name="connsiteY39" fmla="*/ 1559526 h 3817250"/>
                  <a:gd name="connsiteX40" fmla="*/ 1977018 w 4195712"/>
                  <a:gd name="connsiteY40" fmla="*/ 1556916 h 3817250"/>
                  <a:gd name="connsiteX41" fmla="*/ 2062498 w 4195712"/>
                  <a:gd name="connsiteY41" fmla="*/ 1622821 h 3817250"/>
                  <a:gd name="connsiteX42" fmla="*/ 2095124 w 4195712"/>
                  <a:gd name="connsiteY42" fmla="*/ 1652837 h 3817250"/>
                  <a:gd name="connsiteX43" fmla="*/ 2145369 w 4195712"/>
                  <a:gd name="connsiteY43" fmla="*/ 1705691 h 3817250"/>
                  <a:gd name="connsiteX44" fmla="*/ 2343083 w 4195712"/>
                  <a:gd name="connsiteY44" fmla="*/ 1907320 h 3817250"/>
                  <a:gd name="connsiteX45" fmla="*/ 2467714 w 4195712"/>
                  <a:gd name="connsiteY45" fmla="*/ 1980403 h 3817250"/>
                  <a:gd name="connsiteX46" fmla="*/ 2945360 w 4195712"/>
                  <a:gd name="connsiteY46" fmla="*/ 2398016 h 3817250"/>
                  <a:gd name="connsiteX47" fmla="*/ 3047805 w 4195712"/>
                  <a:gd name="connsiteY47" fmla="*/ 2422160 h 3817250"/>
                  <a:gd name="connsiteX48" fmla="*/ 3169175 w 4195712"/>
                  <a:gd name="connsiteY48" fmla="*/ 2567019 h 3817250"/>
                  <a:gd name="connsiteX49" fmla="*/ 3398862 w 4195712"/>
                  <a:gd name="connsiteY49" fmla="*/ 2781699 h 3817250"/>
                  <a:gd name="connsiteX50" fmla="*/ 4128382 w 4195712"/>
                  <a:gd name="connsiteY50" fmla="*/ 3738948 h 3817250"/>
                  <a:gd name="connsiteX51" fmla="*/ 4187108 w 4195712"/>
                  <a:gd name="connsiteY51" fmla="*/ 3821166 h 3817250"/>
                  <a:gd name="connsiteX52" fmla="*/ 4200159 w 4195712"/>
                  <a:gd name="connsiteY52" fmla="*/ 3814640 h 3817250"/>
                  <a:gd name="connsiteX53" fmla="*/ 4189066 w 4195712"/>
                  <a:gd name="connsiteY53" fmla="*/ 3709584 h 3817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</a:cxnLst>
                <a:rect l="l" t="t" r="r" b="b"/>
                <a:pathLst>
                  <a:path w="4195712" h="3817250">
                    <a:moveTo>
                      <a:pt x="4189066" y="3709584"/>
                    </a:moveTo>
                    <a:cubicBezTo>
                      <a:pt x="4099018" y="3242379"/>
                      <a:pt x="3932625" y="2810410"/>
                      <a:pt x="3628549" y="2435210"/>
                    </a:cubicBezTo>
                    <a:cubicBezTo>
                      <a:pt x="3332958" y="2070450"/>
                      <a:pt x="3025620" y="1719394"/>
                      <a:pt x="2628235" y="1459690"/>
                    </a:cubicBezTo>
                    <a:cubicBezTo>
                      <a:pt x="2308499" y="1250231"/>
                      <a:pt x="1991373" y="1036857"/>
                      <a:pt x="1671638" y="827397"/>
                    </a:cubicBezTo>
                    <a:cubicBezTo>
                      <a:pt x="1309489" y="589879"/>
                      <a:pt x="930374" y="383683"/>
                      <a:pt x="537556" y="201629"/>
                    </a:cubicBezTo>
                    <a:cubicBezTo>
                      <a:pt x="547996" y="217290"/>
                      <a:pt x="557784" y="233603"/>
                      <a:pt x="566919" y="247306"/>
                    </a:cubicBezTo>
                    <a:cubicBezTo>
                      <a:pt x="553869" y="246001"/>
                      <a:pt x="530378" y="240128"/>
                      <a:pt x="507540" y="241433"/>
                    </a:cubicBezTo>
                    <a:cubicBezTo>
                      <a:pt x="481439" y="243391"/>
                      <a:pt x="456643" y="254483"/>
                      <a:pt x="430542" y="257093"/>
                    </a:cubicBezTo>
                    <a:cubicBezTo>
                      <a:pt x="407704" y="259051"/>
                      <a:pt x="375078" y="264924"/>
                      <a:pt x="363332" y="252526"/>
                    </a:cubicBezTo>
                    <a:cubicBezTo>
                      <a:pt x="331359" y="219900"/>
                      <a:pt x="307868" y="234908"/>
                      <a:pt x="286987" y="259051"/>
                    </a:cubicBezTo>
                    <a:cubicBezTo>
                      <a:pt x="264149" y="285804"/>
                      <a:pt x="247184" y="317125"/>
                      <a:pt x="227608" y="347141"/>
                    </a:cubicBezTo>
                    <a:cubicBezTo>
                      <a:pt x="206727" y="378462"/>
                      <a:pt x="191067" y="432622"/>
                      <a:pt x="145390" y="410436"/>
                    </a:cubicBezTo>
                    <a:cubicBezTo>
                      <a:pt x="98409" y="387598"/>
                      <a:pt x="132340" y="343226"/>
                      <a:pt x="144738" y="307338"/>
                    </a:cubicBezTo>
                    <a:cubicBezTo>
                      <a:pt x="158441" y="266229"/>
                      <a:pt x="171491" y="224467"/>
                      <a:pt x="178669" y="182053"/>
                    </a:cubicBezTo>
                    <a:cubicBezTo>
                      <a:pt x="185846" y="138987"/>
                      <a:pt x="209990" y="115496"/>
                      <a:pt x="250446" y="122021"/>
                    </a:cubicBezTo>
                    <a:cubicBezTo>
                      <a:pt x="311783" y="131157"/>
                      <a:pt x="371815" y="146817"/>
                      <a:pt x="431847" y="160520"/>
                    </a:cubicBezTo>
                    <a:cubicBezTo>
                      <a:pt x="414229" y="152038"/>
                      <a:pt x="397916" y="142250"/>
                      <a:pt x="379645" y="135072"/>
                    </a:cubicBezTo>
                    <a:cubicBezTo>
                      <a:pt x="323529" y="112886"/>
                      <a:pt x="265454" y="95268"/>
                      <a:pt x="211295" y="69820"/>
                    </a:cubicBezTo>
                    <a:cubicBezTo>
                      <a:pt x="176059" y="52854"/>
                      <a:pt x="146043" y="24796"/>
                      <a:pt x="111459" y="0"/>
                    </a:cubicBezTo>
                    <a:cubicBezTo>
                      <a:pt x="98409" y="34584"/>
                      <a:pt x="86664" y="64600"/>
                      <a:pt x="76876" y="94616"/>
                    </a:cubicBezTo>
                    <a:cubicBezTo>
                      <a:pt x="53385" y="169003"/>
                      <a:pt x="29894" y="244043"/>
                      <a:pt x="9013" y="319083"/>
                    </a:cubicBezTo>
                    <a:cubicBezTo>
                      <a:pt x="-14477" y="403258"/>
                      <a:pt x="6403" y="437842"/>
                      <a:pt x="89926" y="457418"/>
                    </a:cubicBezTo>
                    <a:cubicBezTo>
                      <a:pt x="112112" y="462638"/>
                      <a:pt x="135603" y="463290"/>
                      <a:pt x="158441" y="465900"/>
                    </a:cubicBezTo>
                    <a:cubicBezTo>
                      <a:pt x="203465" y="470468"/>
                      <a:pt x="229565" y="452197"/>
                      <a:pt x="245226" y="407173"/>
                    </a:cubicBezTo>
                    <a:cubicBezTo>
                      <a:pt x="284377" y="295592"/>
                      <a:pt x="317656" y="275364"/>
                      <a:pt x="429237" y="317125"/>
                    </a:cubicBezTo>
                    <a:cubicBezTo>
                      <a:pt x="596935" y="380420"/>
                      <a:pt x="763981" y="447630"/>
                      <a:pt x="925154" y="524627"/>
                    </a:cubicBezTo>
                    <a:cubicBezTo>
                      <a:pt x="1445866" y="773890"/>
                      <a:pt x="1930689" y="1084491"/>
                      <a:pt x="2416818" y="1395091"/>
                    </a:cubicBezTo>
                    <a:cubicBezTo>
                      <a:pt x="2872278" y="1685463"/>
                      <a:pt x="3259223" y="2047612"/>
                      <a:pt x="3596577" y="2465879"/>
                    </a:cubicBezTo>
                    <a:cubicBezTo>
                      <a:pt x="3618762" y="2493937"/>
                      <a:pt x="3639643" y="2523300"/>
                      <a:pt x="3660523" y="2552011"/>
                    </a:cubicBezTo>
                    <a:cubicBezTo>
                      <a:pt x="3655303" y="2556579"/>
                      <a:pt x="3649431" y="2561147"/>
                      <a:pt x="3644210" y="2565714"/>
                    </a:cubicBezTo>
                    <a:cubicBezTo>
                      <a:pt x="3636380" y="2553969"/>
                      <a:pt x="3629855" y="2541571"/>
                      <a:pt x="3621372" y="2530478"/>
                    </a:cubicBezTo>
                    <a:cubicBezTo>
                      <a:pt x="3331000" y="2195735"/>
                      <a:pt x="3006697" y="1896880"/>
                      <a:pt x="2648463" y="1636524"/>
                    </a:cubicBezTo>
                    <a:cubicBezTo>
                      <a:pt x="2117963" y="1250231"/>
                      <a:pt x="1545701" y="933106"/>
                      <a:pt x="959084" y="641429"/>
                    </a:cubicBezTo>
                    <a:cubicBezTo>
                      <a:pt x="846851" y="585312"/>
                      <a:pt x="728092" y="539635"/>
                      <a:pt x="609333" y="497874"/>
                    </a:cubicBezTo>
                    <a:cubicBezTo>
                      <a:pt x="516023" y="464595"/>
                      <a:pt x="497752" y="481561"/>
                      <a:pt x="492532" y="582702"/>
                    </a:cubicBezTo>
                    <a:cubicBezTo>
                      <a:pt x="486659" y="706681"/>
                      <a:pt x="482744" y="830660"/>
                      <a:pt x="477524" y="958554"/>
                    </a:cubicBezTo>
                    <a:cubicBezTo>
                      <a:pt x="493837" y="964427"/>
                      <a:pt x="513412" y="971604"/>
                      <a:pt x="533641" y="978782"/>
                    </a:cubicBezTo>
                    <a:cubicBezTo>
                      <a:pt x="777031" y="1072745"/>
                      <a:pt x="1024337" y="1158878"/>
                      <a:pt x="1262507" y="1264587"/>
                    </a:cubicBezTo>
                    <a:cubicBezTo>
                      <a:pt x="1456959" y="1350719"/>
                      <a:pt x="1640317" y="1461648"/>
                      <a:pt x="1829548" y="1560831"/>
                    </a:cubicBezTo>
                    <a:cubicBezTo>
                      <a:pt x="1866089" y="1579754"/>
                      <a:pt x="1904588" y="1607160"/>
                      <a:pt x="1943087" y="1559526"/>
                    </a:cubicBezTo>
                    <a:cubicBezTo>
                      <a:pt x="1948307" y="1553001"/>
                      <a:pt x="1969188" y="1552348"/>
                      <a:pt x="1977018" y="1556916"/>
                    </a:cubicBezTo>
                    <a:cubicBezTo>
                      <a:pt x="2007034" y="1577144"/>
                      <a:pt x="2034440" y="1599982"/>
                      <a:pt x="2062498" y="1622821"/>
                    </a:cubicBezTo>
                    <a:cubicBezTo>
                      <a:pt x="2074244" y="1632609"/>
                      <a:pt x="2084684" y="1653489"/>
                      <a:pt x="2095124" y="1652837"/>
                    </a:cubicBezTo>
                    <a:cubicBezTo>
                      <a:pt x="2137538" y="1649574"/>
                      <a:pt x="2136886" y="1678285"/>
                      <a:pt x="2145369" y="1705691"/>
                    </a:cubicBezTo>
                    <a:cubicBezTo>
                      <a:pt x="2176037" y="1806832"/>
                      <a:pt x="2238679" y="1892965"/>
                      <a:pt x="2343083" y="1907320"/>
                    </a:cubicBezTo>
                    <a:cubicBezTo>
                      <a:pt x="2403767" y="1915803"/>
                      <a:pt x="2433783" y="1952344"/>
                      <a:pt x="2467714" y="1980403"/>
                    </a:cubicBezTo>
                    <a:cubicBezTo>
                      <a:pt x="2630192" y="2115474"/>
                      <a:pt x="2786797" y="2258377"/>
                      <a:pt x="2945360" y="2398016"/>
                    </a:cubicBezTo>
                    <a:cubicBezTo>
                      <a:pt x="2977986" y="2426727"/>
                      <a:pt x="3011917" y="2454786"/>
                      <a:pt x="3047805" y="2422160"/>
                    </a:cubicBezTo>
                    <a:cubicBezTo>
                      <a:pt x="3089567" y="2472404"/>
                      <a:pt x="3125456" y="2523953"/>
                      <a:pt x="3169175" y="2567019"/>
                    </a:cubicBezTo>
                    <a:cubicBezTo>
                      <a:pt x="3243562" y="2640754"/>
                      <a:pt x="3326433" y="2706006"/>
                      <a:pt x="3398862" y="2781699"/>
                    </a:cubicBezTo>
                    <a:cubicBezTo>
                      <a:pt x="3678794" y="3072723"/>
                      <a:pt x="3916312" y="3396374"/>
                      <a:pt x="4128382" y="3738948"/>
                    </a:cubicBezTo>
                    <a:cubicBezTo>
                      <a:pt x="4145999" y="3767659"/>
                      <a:pt x="4167533" y="3793760"/>
                      <a:pt x="4187108" y="3821166"/>
                    </a:cubicBezTo>
                    <a:cubicBezTo>
                      <a:pt x="4191676" y="3819208"/>
                      <a:pt x="4195591" y="3816598"/>
                      <a:pt x="4200159" y="3814640"/>
                    </a:cubicBezTo>
                    <a:cubicBezTo>
                      <a:pt x="4197549" y="3779404"/>
                      <a:pt x="4195591" y="3744168"/>
                      <a:pt x="4189066" y="37095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CBB5EBC0-F18F-4302-BAA9-6C1B4942DD37}"/>
                  </a:ext>
                </a:extLst>
              </p:cNvPr>
              <p:cNvSpPr/>
              <p:nvPr/>
            </p:nvSpPr>
            <p:spPr>
              <a:xfrm>
                <a:off x="4212338" y="792644"/>
                <a:ext cx="1265892" cy="1755283"/>
              </a:xfrm>
              <a:custGeom>
                <a:avLst/>
                <a:gdLst>
                  <a:gd name="connsiteX0" fmla="*/ 1200471 w 1265891"/>
                  <a:gd name="connsiteY0" fmla="*/ 519576 h 1755282"/>
                  <a:gd name="connsiteX1" fmla="*/ 1237013 w 1265891"/>
                  <a:gd name="connsiteY1" fmla="*/ 391030 h 1755282"/>
                  <a:gd name="connsiteX2" fmla="*/ 1219394 w 1265891"/>
                  <a:gd name="connsiteY2" fmla="*/ 174393 h 1755282"/>
                  <a:gd name="connsiteX3" fmla="*/ 883346 w 1265891"/>
                  <a:gd name="connsiteY3" fmla="*/ 35405 h 1755282"/>
                  <a:gd name="connsiteX4" fmla="*/ 500316 w 1265891"/>
                  <a:gd name="connsiteY4" fmla="*/ 364276 h 1755282"/>
                  <a:gd name="connsiteX5" fmla="*/ 206028 w 1265891"/>
                  <a:gd name="connsiteY5" fmla="*/ 896734 h 1755282"/>
                  <a:gd name="connsiteX6" fmla="*/ 186453 w 1265891"/>
                  <a:gd name="connsiteY6" fmla="*/ 1005705 h 1755282"/>
                  <a:gd name="connsiteX7" fmla="*/ 279111 w 1265891"/>
                  <a:gd name="connsiteY7" fmla="*/ 1318915 h 1755282"/>
                  <a:gd name="connsiteX8" fmla="*/ 144039 w 1265891"/>
                  <a:gd name="connsiteY8" fmla="*/ 1268018 h 1755282"/>
                  <a:gd name="connsiteX9" fmla="*/ 68346 w 1265891"/>
                  <a:gd name="connsiteY9" fmla="*/ 1248443 h 1755282"/>
                  <a:gd name="connsiteX10" fmla="*/ 5052 w 1265891"/>
                  <a:gd name="connsiteY10" fmla="*/ 1290204 h 1755282"/>
                  <a:gd name="connsiteX11" fmla="*/ 44856 w 1265891"/>
                  <a:gd name="connsiteY11" fmla="*/ 1358719 h 1755282"/>
                  <a:gd name="connsiteX12" fmla="*/ 315652 w 1265891"/>
                  <a:gd name="connsiteY12" fmla="*/ 1468995 h 1755282"/>
                  <a:gd name="connsiteX13" fmla="*/ 503578 w 1265891"/>
                  <a:gd name="connsiteY13" fmla="*/ 1450724 h 1755282"/>
                  <a:gd name="connsiteX14" fmla="*/ 644523 w 1265891"/>
                  <a:gd name="connsiteY14" fmla="*/ 1364592 h 1755282"/>
                  <a:gd name="connsiteX15" fmla="*/ 722173 w 1265891"/>
                  <a:gd name="connsiteY15" fmla="*/ 1386125 h 1755282"/>
                  <a:gd name="connsiteX16" fmla="*/ 767197 w 1265891"/>
                  <a:gd name="connsiteY16" fmla="*/ 1420056 h 1755282"/>
                  <a:gd name="connsiteX17" fmla="*/ 820051 w 1265891"/>
                  <a:gd name="connsiteY17" fmla="*/ 1448767 h 1755282"/>
                  <a:gd name="connsiteX18" fmla="*/ 817441 w 1265891"/>
                  <a:gd name="connsiteY18" fmla="*/ 1463122 h 1755282"/>
                  <a:gd name="connsiteX19" fmla="*/ 741749 w 1265891"/>
                  <a:gd name="connsiteY19" fmla="*/ 1472258 h 1755282"/>
                  <a:gd name="connsiteX20" fmla="*/ 597541 w 1265891"/>
                  <a:gd name="connsiteY20" fmla="*/ 1518587 h 1755282"/>
                  <a:gd name="connsiteX21" fmla="*/ 572093 w 1265891"/>
                  <a:gd name="connsiteY21" fmla="*/ 1601457 h 1755282"/>
                  <a:gd name="connsiteX22" fmla="*/ 638650 w 1265891"/>
                  <a:gd name="connsiteY22" fmla="*/ 1612550 h 1755282"/>
                  <a:gd name="connsiteX23" fmla="*/ 655616 w 1265891"/>
                  <a:gd name="connsiteY23" fmla="*/ 1613855 h 1755282"/>
                  <a:gd name="connsiteX24" fmla="*/ 777637 w 1265891"/>
                  <a:gd name="connsiteY24" fmla="*/ 1596237 h 1755282"/>
                  <a:gd name="connsiteX25" fmla="*/ 827229 w 1265891"/>
                  <a:gd name="connsiteY25" fmla="*/ 1642566 h 1755282"/>
                  <a:gd name="connsiteX26" fmla="*/ 850720 w 1265891"/>
                  <a:gd name="connsiteY26" fmla="*/ 1581881 h 1755282"/>
                  <a:gd name="connsiteX27" fmla="*/ 905532 w 1265891"/>
                  <a:gd name="connsiteY27" fmla="*/ 1649091 h 1755282"/>
                  <a:gd name="connsiteX28" fmla="*/ 816789 w 1265891"/>
                  <a:gd name="connsiteY28" fmla="*/ 1675192 h 1755282"/>
                  <a:gd name="connsiteX29" fmla="*/ 416793 w 1265891"/>
                  <a:gd name="connsiteY29" fmla="*/ 1604067 h 1755282"/>
                  <a:gd name="connsiteX30" fmla="*/ 389387 w 1265891"/>
                  <a:gd name="connsiteY30" fmla="*/ 1587754 h 1755282"/>
                  <a:gd name="connsiteX31" fmla="*/ 159047 w 1265891"/>
                  <a:gd name="connsiteY31" fmla="*/ 1483350 h 1755282"/>
                  <a:gd name="connsiteX32" fmla="*/ 161004 w 1265891"/>
                  <a:gd name="connsiteY32" fmla="*/ 1532290 h 1755282"/>
                  <a:gd name="connsiteX33" fmla="*/ 303254 w 1265891"/>
                  <a:gd name="connsiteY33" fmla="*/ 1581881 h 1755282"/>
                  <a:gd name="connsiteX34" fmla="*/ 453334 w 1265891"/>
                  <a:gd name="connsiteY34" fmla="*/ 1677149 h 1755282"/>
                  <a:gd name="connsiteX35" fmla="*/ 544687 w 1265891"/>
                  <a:gd name="connsiteY35" fmla="*/ 1706513 h 1755282"/>
                  <a:gd name="connsiteX36" fmla="*/ 639955 w 1265891"/>
                  <a:gd name="connsiteY36" fmla="*/ 1731309 h 1755282"/>
                  <a:gd name="connsiteX37" fmla="*/ 684327 w 1265891"/>
                  <a:gd name="connsiteY37" fmla="*/ 1707818 h 1755282"/>
                  <a:gd name="connsiteX38" fmla="*/ 747621 w 1265891"/>
                  <a:gd name="connsiteY38" fmla="*/ 1741096 h 1755282"/>
                  <a:gd name="connsiteX39" fmla="*/ 762629 w 1265891"/>
                  <a:gd name="connsiteY39" fmla="*/ 1740444 h 1755282"/>
                  <a:gd name="connsiteX40" fmla="*/ 869643 w 1265891"/>
                  <a:gd name="connsiteY40" fmla="*/ 1731309 h 1755282"/>
                  <a:gd name="connsiteX41" fmla="*/ 905532 w 1265891"/>
                  <a:gd name="connsiteY41" fmla="*/ 1591669 h 1755282"/>
                  <a:gd name="connsiteX42" fmla="*/ 896396 w 1265891"/>
                  <a:gd name="connsiteY42" fmla="*/ 1551213 h 1755282"/>
                  <a:gd name="connsiteX43" fmla="*/ 952513 w 1265891"/>
                  <a:gd name="connsiteY43" fmla="*/ 1569483 h 1755282"/>
                  <a:gd name="connsiteX44" fmla="*/ 1036036 w 1265891"/>
                  <a:gd name="connsiteY44" fmla="*/ 1302602 h 1755282"/>
                  <a:gd name="connsiteX45" fmla="*/ 1044518 w 1265891"/>
                  <a:gd name="connsiteY45" fmla="*/ 1176665 h 1755282"/>
                  <a:gd name="connsiteX46" fmla="*/ 1123474 w 1265891"/>
                  <a:gd name="connsiteY46" fmla="*/ 743391 h 1755282"/>
                  <a:gd name="connsiteX47" fmla="*/ 1231140 w 1265891"/>
                  <a:gd name="connsiteY47" fmla="*/ 625937 h 1755282"/>
                  <a:gd name="connsiteX48" fmla="*/ 1261156 w 1265891"/>
                  <a:gd name="connsiteY48" fmla="*/ 477815 h 1755282"/>
                  <a:gd name="connsiteX49" fmla="*/ 1200471 w 1265891"/>
                  <a:gd name="connsiteY49" fmla="*/ 519576 h 1755282"/>
                  <a:gd name="connsiteX50" fmla="*/ 814831 w 1265891"/>
                  <a:gd name="connsiteY50" fmla="*/ 708155 h 1755282"/>
                  <a:gd name="connsiteX51" fmla="*/ 521196 w 1265891"/>
                  <a:gd name="connsiteY51" fmla="*/ 946978 h 1755282"/>
                  <a:gd name="connsiteX52" fmla="*/ 814831 w 1265891"/>
                  <a:gd name="connsiteY52" fmla="*/ 708155 h 1755282"/>
                  <a:gd name="connsiteX53" fmla="*/ 807001 w 1265891"/>
                  <a:gd name="connsiteY53" fmla="*/ 1207987 h 1755282"/>
                  <a:gd name="connsiteX54" fmla="*/ 672581 w 1265891"/>
                  <a:gd name="connsiteY54" fmla="*/ 1281721 h 1755282"/>
                  <a:gd name="connsiteX55" fmla="*/ 485308 w 1265891"/>
                  <a:gd name="connsiteY55" fmla="*/ 1354151 h 1755282"/>
                  <a:gd name="connsiteX56" fmla="*/ 382862 w 1265891"/>
                  <a:gd name="connsiteY56" fmla="*/ 1275196 h 1755282"/>
                  <a:gd name="connsiteX57" fmla="*/ 459207 w 1265891"/>
                  <a:gd name="connsiteY57" fmla="*/ 1335881 h 1755282"/>
                  <a:gd name="connsiteX58" fmla="*/ 405700 w 1265891"/>
                  <a:gd name="connsiteY58" fmla="*/ 1143387 h 1755282"/>
                  <a:gd name="connsiteX59" fmla="*/ 475520 w 1265891"/>
                  <a:gd name="connsiteY59" fmla="*/ 1081397 h 1755282"/>
                  <a:gd name="connsiteX60" fmla="*/ 821356 w 1265891"/>
                  <a:gd name="connsiteY60" fmla="*/ 981561 h 1755282"/>
                  <a:gd name="connsiteX61" fmla="*/ 949250 w 1265891"/>
                  <a:gd name="connsiteY61" fmla="*/ 1072915 h 1755282"/>
                  <a:gd name="connsiteX62" fmla="*/ 964911 w 1265891"/>
                  <a:gd name="connsiteY62" fmla="*/ 1159047 h 1755282"/>
                  <a:gd name="connsiteX63" fmla="*/ 953818 w 1265891"/>
                  <a:gd name="connsiteY63" fmla="*/ 1164268 h 1755282"/>
                  <a:gd name="connsiteX64" fmla="*/ 852677 w 1265891"/>
                  <a:gd name="connsiteY64" fmla="*/ 1029196 h 1755282"/>
                  <a:gd name="connsiteX65" fmla="*/ 754146 w 1265891"/>
                  <a:gd name="connsiteY65" fmla="*/ 1084660 h 1755282"/>
                  <a:gd name="connsiteX66" fmla="*/ 709123 w 1265891"/>
                  <a:gd name="connsiteY66" fmla="*/ 1193631 h 1755282"/>
                  <a:gd name="connsiteX67" fmla="*/ 870948 w 1265891"/>
                  <a:gd name="connsiteY67" fmla="*/ 1093795 h 1755282"/>
                  <a:gd name="connsiteX68" fmla="*/ 807001 w 1265891"/>
                  <a:gd name="connsiteY68" fmla="*/ 1207987 h 1755282"/>
                  <a:gd name="connsiteX69" fmla="*/ 1015155 w 1265891"/>
                  <a:gd name="connsiteY69" fmla="*/ 1294119 h 1755282"/>
                  <a:gd name="connsiteX70" fmla="*/ 909447 w 1265891"/>
                  <a:gd name="connsiteY70" fmla="*/ 1407658 h 1755282"/>
                  <a:gd name="connsiteX71" fmla="*/ 880736 w 1265891"/>
                  <a:gd name="connsiteY71" fmla="*/ 1406353 h 1755282"/>
                  <a:gd name="connsiteX72" fmla="*/ 874863 w 1265891"/>
                  <a:gd name="connsiteY72" fmla="*/ 1379600 h 1755282"/>
                  <a:gd name="connsiteX73" fmla="*/ 1015155 w 1265891"/>
                  <a:gd name="connsiteY73" fmla="*/ 1294119 h 17552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</a:cxnLst>
                <a:rect l="l" t="t" r="r" b="b"/>
                <a:pathLst>
                  <a:path w="1265891" h="1755282">
                    <a:moveTo>
                      <a:pt x="1200471" y="519576"/>
                    </a:moveTo>
                    <a:cubicBezTo>
                      <a:pt x="1214827" y="470637"/>
                      <a:pt x="1236360" y="431486"/>
                      <a:pt x="1237013" y="391030"/>
                    </a:cubicBezTo>
                    <a:cubicBezTo>
                      <a:pt x="1237665" y="318600"/>
                      <a:pt x="1229835" y="246170"/>
                      <a:pt x="1219394" y="174393"/>
                    </a:cubicBezTo>
                    <a:cubicBezTo>
                      <a:pt x="1194599" y="8000"/>
                      <a:pt x="992317" y="-41592"/>
                      <a:pt x="883346" y="35405"/>
                    </a:cubicBezTo>
                    <a:cubicBezTo>
                      <a:pt x="745011" y="133284"/>
                      <a:pt x="613854" y="236382"/>
                      <a:pt x="500316" y="364276"/>
                    </a:cubicBezTo>
                    <a:cubicBezTo>
                      <a:pt x="361329" y="520881"/>
                      <a:pt x="292161" y="713375"/>
                      <a:pt x="206028" y="896734"/>
                    </a:cubicBezTo>
                    <a:cubicBezTo>
                      <a:pt x="191021" y="929360"/>
                      <a:pt x="187758" y="969164"/>
                      <a:pt x="186453" y="1005705"/>
                    </a:cubicBezTo>
                    <a:cubicBezTo>
                      <a:pt x="182538" y="1119244"/>
                      <a:pt x="202113" y="1226257"/>
                      <a:pt x="279111" y="1318915"/>
                    </a:cubicBezTo>
                    <a:cubicBezTo>
                      <a:pt x="230824" y="1304560"/>
                      <a:pt x="187758" y="1284984"/>
                      <a:pt x="144039" y="1268018"/>
                    </a:cubicBezTo>
                    <a:cubicBezTo>
                      <a:pt x="119896" y="1258231"/>
                      <a:pt x="92490" y="1245180"/>
                      <a:pt x="68346" y="1248443"/>
                    </a:cubicBezTo>
                    <a:cubicBezTo>
                      <a:pt x="44856" y="1251705"/>
                      <a:pt x="14840" y="1269976"/>
                      <a:pt x="5052" y="1290204"/>
                    </a:cubicBezTo>
                    <a:cubicBezTo>
                      <a:pt x="-10609" y="1322178"/>
                      <a:pt x="12230" y="1345669"/>
                      <a:pt x="44856" y="1358719"/>
                    </a:cubicBezTo>
                    <a:cubicBezTo>
                      <a:pt x="135556" y="1395260"/>
                      <a:pt x="225604" y="1433106"/>
                      <a:pt x="315652" y="1468995"/>
                    </a:cubicBezTo>
                    <a:cubicBezTo>
                      <a:pt x="380904" y="1495096"/>
                      <a:pt x="443546" y="1489876"/>
                      <a:pt x="503578" y="1450724"/>
                    </a:cubicBezTo>
                    <a:cubicBezTo>
                      <a:pt x="549907" y="1420709"/>
                      <a:pt x="596889" y="1391997"/>
                      <a:pt x="644523" y="1364592"/>
                    </a:cubicBezTo>
                    <a:cubicBezTo>
                      <a:pt x="675191" y="1346974"/>
                      <a:pt x="705860" y="1333923"/>
                      <a:pt x="722173" y="1386125"/>
                    </a:cubicBezTo>
                    <a:cubicBezTo>
                      <a:pt x="726741" y="1401133"/>
                      <a:pt x="750884" y="1410268"/>
                      <a:pt x="767197" y="1420056"/>
                    </a:cubicBezTo>
                    <a:cubicBezTo>
                      <a:pt x="784162" y="1430496"/>
                      <a:pt x="802433" y="1439632"/>
                      <a:pt x="820051" y="1448767"/>
                    </a:cubicBezTo>
                    <a:cubicBezTo>
                      <a:pt x="819399" y="1453335"/>
                      <a:pt x="818094" y="1457902"/>
                      <a:pt x="817441" y="1463122"/>
                    </a:cubicBezTo>
                    <a:cubicBezTo>
                      <a:pt x="791993" y="1466385"/>
                      <a:pt x="766544" y="1466385"/>
                      <a:pt x="741749" y="1472258"/>
                    </a:cubicBezTo>
                    <a:cubicBezTo>
                      <a:pt x="692809" y="1485308"/>
                      <a:pt x="643218" y="1497706"/>
                      <a:pt x="597541" y="1518587"/>
                    </a:cubicBezTo>
                    <a:cubicBezTo>
                      <a:pt x="565568" y="1532942"/>
                      <a:pt x="555780" y="1568178"/>
                      <a:pt x="572093" y="1601457"/>
                    </a:cubicBezTo>
                    <a:cubicBezTo>
                      <a:pt x="587101" y="1632778"/>
                      <a:pt x="611897" y="1631473"/>
                      <a:pt x="638650" y="1612550"/>
                    </a:cubicBezTo>
                    <a:cubicBezTo>
                      <a:pt x="641913" y="1609940"/>
                      <a:pt x="651701" y="1611245"/>
                      <a:pt x="655616" y="1613855"/>
                    </a:cubicBezTo>
                    <a:cubicBezTo>
                      <a:pt x="703902" y="1651701"/>
                      <a:pt x="743054" y="1634083"/>
                      <a:pt x="777637" y="1596237"/>
                    </a:cubicBezTo>
                    <a:cubicBezTo>
                      <a:pt x="792645" y="1609940"/>
                      <a:pt x="807001" y="1623643"/>
                      <a:pt x="827229" y="1642566"/>
                    </a:cubicBezTo>
                    <a:cubicBezTo>
                      <a:pt x="837017" y="1617117"/>
                      <a:pt x="843542" y="1600152"/>
                      <a:pt x="850720" y="1581881"/>
                    </a:cubicBezTo>
                    <a:cubicBezTo>
                      <a:pt x="867685" y="1602109"/>
                      <a:pt x="882693" y="1621033"/>
                      <a:pt x="905532" y="1649091"/>
                    </a:cubicBezTo>
                    <a:cubicBezTo>
                      <a:pt x="871600" y="1659531"/>
                      <a:pt x="844847" y="1674539"/>
                      <a:pt x="816789" y="1675192"/>
                    </a:cubicBezTo>
                    <a:cubicBezTo>
                      <a:pt x="678454" y="1679759"/>
                      <a:pt x="545340" y="1654964"/>
                      <a:pt x="416793" y="1604067"/>
                    </a:cubicBezTo>
                    <a:cubicBezTo>
                      <a:pt x="407005" y="1600152"/>
                      <a:pt x="397217" y="1594932"/>
                      <a:pt x="389387" y="1587754"/>
                    </a:cubicBezTo>
                    <a:cubicBezTo>
                      <a:pt x="324135" y="1530332"/>
                      <a:pt x="247790" y="1499011"/>
                      <a:pt x="159047" y="1483350"/>
                    </a:cubicBezTo>
                    <a:cubicBezTo>
                      <a:pt x="159699" y="1500969"/>
                      <a:pt x="160352" y="1516629"/>
                      <a:pt x="161004" y="1532290"/>
                    </a:cubicBezTo>
                    <a:cubicBezTo>
                      <a:pt x="210596" y="1549255"/>
                      <a:pt x="259535" y="1559696"/>
                      <a:pt x="303254" y="1581881"/>
                    </a:cubicBezTo>
                    <a:cubicBezTo>
                      <a:pt x="355456" y="1608635"/>
                      <a:pt x="401785" y="1647786"/>
                      <a:pt x="453334" y="1677149"/>
                    </a:cubicBezTo>
                    <a:cubicBezTo>
                      <a:pt x="480740" y="1692810"/>
                      <a:pt x="514019" y="1698030"/>
                      <a:pt x="544687" y="1706513"/>
                    </a:cubicBezTo>
                    <a:cubicBezTo>
                      <a:pt x="572746" y="1714343"/>
                      <a:pt x="600804" y="1721521"/>
                      <a:pt x="639955" y="1731309"/>
                    </a:cubicBezTo>
                    <a:cubicBezTo>
                      <a:pt x="644523" y="1728699"/>
                      <a:pt x="662141" y="1719563"/>
                      <a:pt x="684327" y="1707818"/>
                    </a:cubicBezTo>
                    <a:cubicBezTo>
                      <a:pt x="693462" y="1753494"/>
                      <a:pt x="706512" y="1783510"/>
                      <a:pt x="747621" y="1741096"/>
                    </a:cubicBezTo>
                    <a:cubicBezTo>
                      <a:pt x="750231" y="1738486"/>
                      <a:pt x="759367" y="1737834"/>
                      <a:pt x="762629" y="1740444"/>
                    </a:cubicBezTo>
                    <a:cubicBezTo>
                      <a:pt x="801128" y="1776333"/>
                      <a:pt x="836364" y="1737181"/>
                      <a:pt x="869643" y="1731309"/>
                    </a:cubicBezTo>
                    <a:cubicBezTo>
                      <a:pt x="925107" y="1720868"/>
                      <a:pt x="940768" y="1641261"/>
                      <a:pt x="905532" y="1591669"/>
                    </a:cubicBezTo>
                    <a:cubicBezTo>
                      <a:pt x="899006" y="1581881"/>
                      <a:pt x="899659" y="1566873"/>
                      <a:pt x="896396" y="1551213"/>
                    </a:cubicBezTo>
                    <a:cubicBezTo>
                      <a:pt x="917929" y="1558390"/>
                      <a:pt x="931632" y="1562958"/>
                      <a:pt x="952513" y="1569483"/>
                    </a:cubicBezTo>
                    <a:cubicBezTo>
                      <a:pt x="940115" y="1463775"/>
                      <a:pt x="974046" y="1377642"/>
                      <a:pt x="1036036" y="1302602"/>
                    </a:cubicBezTo>
                    <a:cubicBezTo>
                      <a:pt x="1071272" y="1260188"/>
                      <a:pt x="1071924" y="1225604"/>
                      <a:pt x="1044518" y="1176665"/>
                    </a:cubicBezTo>
                    <a:cubicBezTo>
                      <a:pt x="952513" y="1012230"/>
                      <a:pt x="982529" y="869328"/>
                      <a:pt x="1123474" y="743391"/>
                    </a:cubicBezTo>
                    <a:cubicBezTo>
                      <a:pt x="1162625" y="708155"/>
                      <a:pt x="1199819" y="668351"/>
                      <a:pt x="1231140" y="625937"/>
                    </a:cubicBezTo>
                    <a:cubicBezTo>
                      <a:pt x="1261156" y="584176"/>
                      <a:pt x="1275511" y="534584"/>
                      <a:pt x="1261156" y="477815"/>
                    </a:cubicBezTo>
                    <a:cubicBezTo>
                      <a:pt x="1240928" y="493476"/>
                      <a:pt x="1222657" y="505221"/>
                      <a:pt x="1200471" y="519576"/>
                    </a:cubicBezTo>
                    <a:close/>
                    <a:moveTo>
                      <a:pt x="814831" y="708155"/>
                    </a:moveTo>
                    <a:cubicBezTo>
                      <a:pt x="826576" y="832787"/>
                      <a:pt x="679106" y="956113"/>
                      <a:pt x="521196" y="946978"/>
                    </a:cubicBezTo>
                    <a:cubicBezTo>
                      <a:pt x="640608" y="878463"/>
                      <a:pt x="767197" y="839964"/>
                      <a:pt x="814831" y="708155"/>
                    </a:cubicBezTo>
                    <a:close/>
                    <a:moveTo>
                      <a:pt x="807001" y="1207987"/>
                    </a:moveTo>
                    <a:cubicBezTo>
                      <a:pt x="760672" y="1229520"/>
                      <a:pt x="718910" y="1260841"/>
                      <a:pt x="672581" y="1281721"/>
                    </a:cubicBezTo>
                    <a:cubicBezTo>
                      <a:pt x="611897" y="1309127"/>
                      <a:pt x="549907" y="1336533"/>
                      <a:pt x="485308" y="1354151"/>
                    </a:cubicBezTo>
                    <a:cubicBezTo>
                      <a:pt x="435063" y="1367854"/>
                      <a:pt x="404395" y="1340448"/>
                      <a:pt x="382862" y="1275196"/>
                    </a:cubicBezTo>
                    <a:cubicBezTo>
                      <a:pt x="412878" y="1299340"/>
                      <a:pt x="435716" y="1317610"/>
                      <a:pt x="459207" y="1335881"/>
                    </a:cubicBezTo>
                    <a:cubicBezTo>
                      <a:pt x="442241" y="1275849"/>
                      <a:pt x="426581" y="1219079"/>
                      <a:pt x="405700" y="1143387"/>
                    </a:cubicBezTo>
                    <a:cubicBezTo>
                      <a:pt x="420708" y="1129684"/>
                      <a:pt x="443546" y="1092490"/>
                      <a:pt x="475520" y="1081397"/>
                    </a:cubicBezTo>
                    <a:cubicBezTo>
                      <a:pt x="589059" y="1042246"/>
                      <a:pt x="703902" y="1005052"/>
                      <a:pt x="821356" y="981561"/>
                    </a:cubicBezTo>
                    <a:cubicBezTo>
                      <a:pt x="912057" y="963291"/>
                      <a:pt x="927717" y="982867"/>
                      <a:pt x="949250" y="1072915"/>
                    </a:cubicBezTo>
                    <a:cubicBezTo>
                      <a:pt x="955776" y="1100973"/>
                      <a:pt x="959691" y="1130337"/>
                      <a:pt x="964911" y="1159047"/>
                    </a:cubicBezTo>
                    <a:cubicBezTo>
                      <a:pt x="960996" y="1161005"/>
                      <a:pt x="957733" y="1162310"/>
                      <a:pt x="953818" y="1164268"/>
                    </a:cubicBezTo>
                    <a:cubicBezTo>
                      <a:pt x="917277" y="1115328"/>
                      <a:pt x="880083" y="1065737"/>
                      <a:pt x="852677" y="1029196"/>
                    </a:cubicBezTo>
                    <a:cubicBezTo>
                      <a:pt x="811568" y="1052686"/>
                      <a:pt x="782205" y="1067694"/>
                      <a:pt x="754146" y="1084660"/>
                    </a:cubicBezTo>
                    <a:cubicBezTo>
                      <a:pt x="719563" y="1106193"/>
                      <a:pt x="705207" y="1137514"/>
                      <a:pt x="709123" y="1193631"/>
                    </a:cubicBezTo>
                    <a:cubicBezTo>
                      <a:pt x="768502" y="1157090"/>
                      <a:pt x="820051" y="1125116"/>
                      <a:pt x="870948" y="1093795"/>
                    </a:cubicBezTo>
                    <a:cubicBezTo>
                      <a:pt x="880083" y="1162963"/>
                      <a:pt x="869643" y="1178623"/>
                      <a:pt x="807001" y="1207987"/>
                    </a:cubicBezTo>
                    <a:close/>
                    <a:moveTo>
                      <a:pt x="1015155" y="1294119"/>
                    </a:moveTo>
                    <a:cubicBezTo>
                      <a:pt x="974699" y="1338491"/>
                      <a:pt x="942725" y="1374379"/>
                      <a:pt x="909447" y="1407658"/>
                    </a:cubicBezTo>
                    <a:cubicBezTo>
                      <a:pt x="904879" y="1412226"/>
                      <a:pt x="887913" y="1411573"/>
                      <a:pt x="880736" y="1406353"/>
                    </a:cubicBezTo>
                    <a:cubicBezTo>
                      <a:pt x="874863" y="1402438"/>
                      <a:pt x="872253" y="1387430"/>
                      <a:pt x="874863" y="1379600"/>
                    </a:cubicBezTo>
                    <a:cubicBezTo>
                      <a:pt x="885956" y="1343058"/>
                      <a:pt x="955123" y="1295424"/>
                      <a:pt x="1015155" y="1294119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C2EB0CB3-14C5-4CD2-AB36-AE5253B368BF}"/>
                  </a:ext>
                </a:extLst>
              </p:cNvPr>
              <p:cNvSpPr/>
              <p:nvPr/>
            </p:nvSpPr>
            <p:spPr>
              <a:xfrm>
                <a:off x="4087339" y="2219878"/>
                <a:ext cx="939631" cy="678622"/>
              </a:xfrm>
              <a:custGeom>
                <a:avLst/>
                <a:gdLst>
                  <a:gd name="connsiteX0" fmla="*/ 888934 w 939630"/>
                  <a:gd name="connsiteY0" fmla="*/ 383683 h 678622"/>
                  <a:gd name="connsiteX1" fmla="*/ 747337 w 939630"/>
                  <a:gd name="connsiteY1" fmla="*/ 371937 h 678622"/>
                  <a:gd name="connsiteX2" fmla="*/ 672949 w 939630"/>
                  <a:gd name="connsiteY2" fmla="*/ 341921 h 678622"/>
                  <a:gd name="connsiteX3" fmla="*/ 536572 w 939630"/>
                  <a:gd name="connsiteY3" fmla="*/ 322346 h 678622"/>
                  <a:gd name="connsiteX4" fmla="*/ 411288 w 939630"/>
                  <a:gd name="connsiteY4" fmla="*/ 246000 h 678622"/>
                  <a:gd name="connsiteX5" fmla="*/ 256641 w 939630"/>
                  <a:gd name="connsiteY5" fmla="*/ 205544 h 678622"/>
                  <a:gd name="connsiteX6" fmla="*/ 149627 w 939630"/>
                  <a:gd name="connsiteY6" fmla="*/ 0 h 678622"/>
                  <a:gd name="connsiteX7" fmla="*/ 162678 w 939630"/>
                  <a:gd name="connsiteY7" fmla="*/ 144207 h 678622"/>
                  <a:gd name="connsiteX8" fmla="*/ 162025 w 939630"/>
                  <a:gd name="connsiteY8" fmla="*/ 200324 h 678622"/>
                  <a:gd name="connsiteX9" fmla="*/ 183558 w 939630"/>
                  <a:gd name="connsiteY9" fmla="*/ 373895 h 678622"/>
                  <a:gd name="connsiteX10" fmla="*/ 207702 w 939630"/>
                  <a:gd name="connsiteY10" fmla="*/ 407173 h 678622"/>
                  <a:gd name="connsiteX11" fmla="*/ 117654 w 939630"/>
                  <a:gd name="connsiteY11" fmla="*/ 349099 h 678622"/>
                  <a:gd name="connsiteX12" fmla="*/ 94163 w 939630"/>
                  <a:gd name="connsiteY12" fmla="*/ 240128 h 678622"/>
                  <a:gd name="connsiteX13" fmla="*/ 70020 w 939630"/>
                  <a:gd name="connsiteY13" fmla="*/ 135072 h 678622"/>
                  <a:gd name="connsiteX14" fmla="*/ 48487 w 939630"/>
                  <a:gd name="connsiteY14" fmla="*/ 136377 h 678622"/>
                  <a:gd name="connsiteX15" fmla="*/ 200 w 939630"/>
                  <a:gd name="connsiteY15" fmla="*/ 383683 h 678622"/>
                  <a:gd name="connsiteX16" fmla="*/ 38699 w 939630"/>
                  <a:gd name="connsiteY16" fmla="*/ 439799 h 678622"/>
                  <a:gd name="connsiteX17" fmla="*/ 153543 w 939630"/>
                  <a:gd name="connsiteY17" fmla="*/ 525280 h 678622"/>
                  <a:gd name="connsiteX18" fmla="*/ 357129 w 939630"/>
                  <a:gd name="connsiteY18" fmla="*/ 626421 h 678622"/>
                  <a:gd name="connsiteX19" fmla="*/ 439347 w 939630"/>
                  <a:gd name="connsiteY19" fmla="*/ 647954 h 678622"/>
                  <a:gd name="connsiteX20" fmla="*/ 838690 w 939630"/>
                  <a:gd name="connsiteY20" fmla="*/ 665572 h 678622"/>
                  <a:gd name="connsiteX21" fmla="*/ 937221 w 939630"/>
                  <a:gd name="connsiteY21" fmla="*/ 572261 h 678622"/>
                  <a:gd name="connsiteX22" fmla="*/ 939178 w 939630"/>
                  <a:gd name="connsiteY22" fmla="*/ 373895 h 678622"/>
                  <a:gd name="connsiteX23" fmla="*/ 888934 w 939630"/>
                  <a:gd name="connsiteY23" fmla="*/ 383683 h 678622"/>
                  <a:gd name="connsiteX24" fmla="*/ 627925 w 939630"/>
                  <a:gd name="connsiteY24" fmla="*/ 632946 h 678622"/>
                  <a:gd name="connsiteX25" fmla="*/ 416509 w 939630"/>
                  <a:gd name="connsiteY25" fmla="*/ 531805 h 678622"/>
                  <a:gd name="connsiteX26" fmla="*/ 426296 w 939630"/>
                  <a:gd name="connsiteY26" fmla="*/ 510924 h 678622"/>
                  <a:gd name="connsiteX27" fmla="*/ 638366 w 939630"/>
                  <a:gd name="connsiteY27" fmla="*/ 607497 h 678622"/>
                  <a:gd name="connsiteX28" fmla="*/ 627925 w 939630"/>
                  <a:gd name="connsiteY28" fmla="*/ 632946 h 678622"/>
                  <a:gd name="connsiteX29" fmla="*/ 864138 w 939630"/>
                  <a:gd name="connsiteY29" fmla="*/ 472425 h 678622"/>
                  <a:gd name="connsiteX30" fmla="*/ 729066 w 939630"/>
                  <a:gd name="connsiteY30" fmla="*/ 472425 h 678622"/>
                  <a:gd name="connsiteX31" fmla="*/ 340816 w 939630"/>
                  <a:gd name="connsiteY31" fmla="*/ 289067 h 678622"/>
                  <a:gd name="connsiteX32" fmla="*/ 349299 w 939630"/>
                  <a:gd name="connsiteY32" fmla="*/ 270144 h 678622"/>
                  <a:gd name="connsiteX33" fmla="*/ 883714 w 939630"/>
                  <a:gd name="connsiteY33" fmla="*/ 439799 h 678622"/>
                  <a:gd name="connsiteX34" fmla="*/ 898722 w 939630"/>
                  <a:gd name="connsiteY34" fmla="*/ 463290 h 678622"/>
                  <a:gd name="connsiteX35" fmla="*/ 864138 w 939630"/>
                  <a:gd name="connsiteY35" fmla="*/ 472425 h 678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939630" h="678622">
                    <a:moveTo>
                      <a:pt x="888934" y="383683"/>
                    </a:moveTo>
                    <a:cubicBezTo>
                      <a:pt x="841953" y="381072"/>
                      <a:pt x="794318" y="379115"/>
                      <a:pt x="747337" y="371937"/>
                    </a:cubicBezTo>
                    <a:cubicBezTo>
                      <a:pt x="721236" y="367369"/>
                      <a:pt x="697745" y="352362"/>
                      <a:pt x="672949" y="341921"/>
                    </a:cubicBezTo>
                    <a:cubicBezTo>
                      <a:pt x="636408" y="296245"/>
                      <a:pt x="590732" y="289067"/>
                      <a:pt x="536572" y="322346"/>
                    </a:cubicBezTo>
                    <a:cubicBezTo>
                      <a:pt x="522217" y="229687"/>
                      <a:pt x="470015" y="199671"/>
                      <a:pt x="411288" y="246000"/>
                    </a:cubicBezTo>
                    <a:cubicBezTo>
                      <a:pt x="348646" y="157258"/>
                      <a:pt x="348646" y="157258"/>
                      <a:pt x="256641" y="205544"/>
                    </a:cubicBezTo>
                    <a:cubicBezTo>
                      <a:pt x="205092" y="146165"/>
                      <a:pt x="240980" y="41761"/>
                      <a:pt x="149627" y="0"/>
                    </a:cubicBezTo>
                    <a:cubicBezTo>
                      <a:pt x="148322" y="49591"/>
                      <a:pt x="156805" y="96573"/>
                      <a:pt x="162678" y="144207"/>
                    </a:cubicBezTo>
                    <a:cubicBezTo>
                      <a:pt x="165288" y="162478"/>
                      <a:pt x="169856" y="185316"/>
                      <a:pt x="162025" y="200324"/>
                    </a:cubicBezTo>
                    <a:cubicBezTo>
                      <a:pt x="123526" y="271449"/>
                      <a:pt x="128094" y="317125"/>
                      <a:pt x="183558" y="373895"/>
                    </a:cubicBezTo>
                    <a:cubicBezTo>
                      <a:pt x="191389" y="382377"/>
                      <a:pt x="197261" y="392818"/>
                      <a:pt x="207702" y="407173"/>
                    </a:cubicBezTo>
                    <a:cubicBezTo>
                      <a:pt x="157457" y="409131"/>
                      <a:pt x="130052" y="387598"/>
                      <a:pt x="117654" y="349099"/>
                    </a:cubicBezTo>
                    <a:cubicBezTo>
                      <a:pt x="106561" y="313863"/>
                      <a:pt x="101993" y="276669"/>
                      <a:pt x="94163" y="240128"/>
                    </a:cubicBezTo>
                    <a:cubicBezTo>
                      <a:pt x="86333" y="204892"/>
                      <a:pt x="77850" y="169656"/>
                      <a:pt x="70020" y="135072"/>
                    </a:cubicBezTo>
                    <a:cubicBezTo>
                      <a:pt x="62842" y="135724"/>
                      <a:pt x="55664" y="135724"/>
                      <a:pt x="48487" y="136377"/>
                    </a:cubicBezTo>
                    <a:cubicBezTo>
                      <a:pt x="31521" y="218595"/>
                      <a:pt x="11945" y="300812"/>
                      <a:pt x="200" y="383683"/>
                    </a:cubicBezTo>
                    <a:cubicBezTo>
                      <a:pt x="-2410" y="400648"/>
                      <a:pt x="21081" y="425444"/>
                      <a:pt x="38699" y="439799"/>
                    </a:cubicBezTo>
                    <a:cubicBezTo>
                      <a:pt x="75240" y="470468"/>
                      <a:pt x="118959" y="492654"/>
                      <a:pt x="153543" y="525280"/>
                    </a:cubicBezTo>
                    <a:cubicBezTo>
                      <a:pt x="211617" y="580744"/>
                      <a:pt x="270996" y="627073"/>
                      <a:pt x="357129" y="626421"/>
                    </a:cubicBezTo>
                    <a:cubicBezTo>
                      <a:pt x="384535" y="626421"/>
                      <a:pt x="413246" y="637513"/>
                      <a:pt x="439347" y="647954"/>
                    </a:cubicBezTo>
                    <a:cubicBezTo>
                      <a:pt x="570504" y="700808"/>
                      <a:pt x="704923" y="684495"/>
                      <a:pt x="838690" y="665572"/>
                    </a:cubicBezTo>
                    <a:cubicBezTo>
                      <a:pt x="890892" y="658394"/>
                      <a:pt x="930043" y="621853"/>
                      <a:pt x="937221" y="572261"/>
                    </a:cubicBezTo>
                    <a:cubicBezTo>
                      <a:pt x="946356" y="508967"/>
                      <a:pt x="939178" y="443715"/>
                      <a:pt x="939178" y="373895"/>
                    </a:cubicBezTo>
                    <a:cubicBezTo>
                      <a:pt x="915687" y="378462"/>
                      <a:pt x="901984" y="384335"/>
                      <a:pt x="888934" y="383683"/>
                    </a:cubicBezTo>
                    <a:close/>
                    <a:moveTo>
                      <a:pt x="627925" y="632946"/>
                    </a:moveTo>
                    <a:cubicBezTo>
                      <a:pt x="557453" y="599015"/>
                      <a:pt x="486981" y="565083"/>
                      <a:pt x="416509" y="531805"/>
                    </a:cubicBezTo>
                    <a:cubicBezTo>
                      <a:pt x="419771" y="524627"/>
                      <a:pt x="423034" y="518102"/>
                      <a:pt x="426296" y="510924"/>
                    </a:cubicBezTo>
                    <a:cubicBezTo>
                      <a:pt x="496769" y="542898"/>
                      <a:pt x="567894" y="575524"/>
                      <a:pt x="638366" y="607497"/>
                    </a:cubicBezTo>
                    <a:cubicBezTo>
                      <a:pt x="634451" y="615980"/>
                      <a:pt x="631188" y="624463"/>
                      <a:pt x="627925" y="632946"/>
                    </a:cubicBezTo>
                    <a:close/>
                    <a:moveTo>
                      <a:pt x="864138" y="472425"/>
                    </a:moveTo>
                    <a:cubicBezTo>
                      <a:pt x="819114" y="474383"/>
                      <a:pt x="767565" y="488086"/>
                      <a:pt x="729066" y="472425"/>
                    </a:cubicBezTo>
                    <a:cubicBezTo>
                      <a:pt x="597257" y="416961"/>
                      <a:pt x="470015" y="351056"/>
                      <a:pt x="340816" y="289067"/>
                    </a:cubicBezTo>
                    <a:cubicBezTo>
                      <a:pt x="343426" y="282542"/>
                      <a:pt x="346689" y="276016"/>
                      <a:pt x="349299" y="270144"/>
                    </a:cubicBezTo>
                    <a:cubicBezTo>
                      <a:pt x="529395" y="319736"/>
                      <a:pt x="678822" y="465248"/>
                      <a:pt x="883714" y="439799"/>
                    </a:cubicBezTo>
                    <a:cubicBezTo>
                      <a:pt x="888934" y="447630"/>
                      <a:pt x="893502" y="455460"/>
                      <a:pt x="898722" y="463290"/>
                    </a:cubicBezTo>
                    <a:cubicBezTo>
                      <a:pt x="887629" y="466553"/>
                      <a:pt x="875884" y="471773"/>
                      <a:pt x="864138" y="4724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7403C1CA-3416-4C57-9D6A-43E4845C0F77}"/>
                  </a:ext>
                </a:extLst>
              </p:cNvPr>
              <p:cNvSpPr/>
              <p:nvPr/>
            </p:nvSpPr>
            <p:spPr>
              <a:xfrm>
                <a:off x="6432232" y="4099140"/>
                <a:ext cx="841753" cy="1011408"/>
              </a:xfrm>
              <a:custGeom>
                <a:avLst/>
                <a:gdLst>
                  <a:gd name="connsiteX0" fmla="*/ 204708 w 841752"/>
                  <a:gd name="connsiteY0" fmla="*/ 828049 h 1011408"/>
                  <a:gd name="connsiteX1" fmla="*/ 333254 w 841752"/>
                  <a:gd name="connsiteY1" fmla="*/ 646649 h 1011408"/>
                  <a:gd name="connsiteX2" fmla="*/ 410904 w 841752"/>
                  <a:gd name="connsiteY2" fmla="*/ 617285 h 1011408"/>
                  <a:gd name="connsiteX3" fmla="*/ 452013 w 841752"/>
                  <a:gd name="connsiteY3" fmla="*/ 621200 h 1011408"/>
                  <a:gd name="connsiteX4" fmla="*/ 403727 w 841752"/>
                  <a:gd name="connsiteY4" fmla="*/ 488738 h 1011408"/>
                  <a:gd name="connsiteX5" fmla="*/ 563595 w 841752"/>
                  <a:gd name="connsiteY5" fmla="*/ 484171 h 1011408"/>
                  <a:gd name="connsiteX6" fmla="*/ 543366 w 841752"/>
                  <a:gd name="connsiteY6" fmla="*/ 421529 h 1011408"/>
                  <a:gd name="connsiteX7" fmla="*/ 718242 w 841752"/>
                  <a:gd name="connsiteY7" fmla="*/ 227730 h 1011408"/>
                  <a:gd name="connsiteX8" fmla="*/ 771749 w 841752"/>
                  <a:gd name="connsiteY8" fmla="*/ 89396 h 1011408"/>
                  <a:gd name="connsiteX9" fmla="*/ 842221 w 841752"/>
                  <a:gd name="connsiteY9" fmla="*/ 110929 h 1011408"/>
                  <a:gd name="connsiteX10" fmla="*/ 846136 w 841752"/>
                  <a:gd name="connsiteY10" fmla="*/ 103098 h 1011408"/>
                  <a:gd name="connsiteX11" fmla="*/ 734555 w 841752"/>
                  <a:gd name="connsiteY11" fmla="*/ 0 h 1011408"/>
                  <a:gd name="connsiteX12" fmla="*/ 653642 w 841752"/>
                  <a:gd name="connsiteY12" fmla="*/ 191189 h 1011408"/>
                  <a:gd name="connsiteX13" fmla="*/ 623626 w 841752"/>
                  <a:gd name="connsiteY13" fmla="*/ 231645 h 1011408"/>
                  <a:gd name="connsiteX14" fmla="*/ 393939 w 841752"/>
                  <a:gd name="connsiteY14" fmla="*/ 437842 h 1011408"/>
                  <a:gd name="connsiteX15" fmla="*/ 371101 w 841752"/>
                  <a:gd name="connsiteY15" fmla="*/ 459375 h 1011408"/>
                  <a:gd name="connsiteX16" fmla="*/ 280400 w 841752"/>
                  <a:gd name="connsiteY16" fmla="*/ 549423 h 1011408"/>
                  <a:gd name="connsiteX17" fmla="*/ 209928 w 841752"/>
                  <a:gd name="connsiteY17" fmla="*/ 680580 h 1011408"/>
                  <a:gd name="connsiteX18" fmla="*/ 21349 w 841752"/>
                  <a:gd name="connsiteY18" fmla="*/ 901132 h 1011408"/>
                  <a:gd name="connsiteX19" fmla="*/ 468 w 841752"/>
                  <a:gd name="connsiteY19" fmla="*/ 963121 h 1011408"/>
                  <a:gd name="connsiteX20" fmla="*/ 41577 w 841752"/>
                  <a:gd name="connsiteY20" fmla="*/ 1012713 h 1011408"/>
                  <a:gd name="connsiteX21" fmla="*/ 80729 w 841752"/>
                  <a:gd name="connsiteY21" fmla="*/ 991833 h 1011408"/>
                  <a:gd name="connsiteX22" fmla="*/ 50712 w 841752"/>
                  <a:gd name="connsiteY22" fmla="*/ 950071 h 1011408"/>
                  <a:gd name="connsiteX23" fmla="*/ 204708 w 841752"/>
                  <a:gd name="connsiteY23" fmla="*/ 828049 h 1011408"/>
                  <a:gd name="connsiteX24" fmla="*/ 455276 w 841752"/>
                  <a:gd name="connsiteY24" fmla="*/ 397385 h 1011408"/>
                  <a:gd name="connsiteX25" fmla="*/ 513350 w 841752"/>
                  <a:gd name="connsiteY25" fmla="*/ 351709 h 1011408"/>
                  <a:gd name="connsiteX26" fmla="*/ 530969 w 841752"/>
                  <a:gd name="connsiteY26" fmla="*/ 379115 h 1011408"/>
                  <a:gd name="connsiteX27" fmla="*/ 465716 w 841752"/>
                  <a:gd name="connsiteY27" fmla="*/ 418919 h 1011408"/>
                  <a:gd name="connsiteX28" fmla="*/ 455276 w 841752"/>
                  <a:gd name="connsiteY28" fmla="*/ 397385 h 10114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841752" h="1011408">
                    <a:moveTo>
                      <a:pt x="204708" y="828049"/>
                    </a:moveTo>
                    <a:cubicBezTo>
                      <a:pt x="254299" y="773890"/>
                      <a:pt x="293451" y="708638"/>
                      <a:pt x="333254" y="646649"/>
                    </a:cubicBezTo>
                    <a:cubicBezTo>
                      <a:pt x="353483" y="614675"/>
                      <a:pt x="369143" y="588574"/>
                      <a:pt x="410904" y="617285"/>
                    </a:cubicBezTo>
                    <a:cubicBezTo>
                      <a:pt x="420040" y="623158"/>
                      <a:pt x="435700" y="619895"/>
                      <a:pt x="452013" y="621200"/>
                    </a:cubicBezTo>
                    <a:cubicBezTo>
                      <a:pt x="434395" y="572261"/>
                      <a:pt x="419387" y="531152"/>
                      <a:pt x="403727" y="488738"/>
                    </a:cubicBezTo>
                    <a:cubicBezTo>
                      <a:pt x="461801" y="468510"/>
                      <a:pt x="508783" y="543550"/>
                      <a:pt x="563595" y="484171"/>
                    </a:cubicBezTo>
                    <a:cubicBezTo>
                      <a:pt x="512045" y="473078"/>
                      <a:pt x="522485" y="445020"/>
                      <a:pt x="543366" y="421529"/>
                    </a:cubicBezTo>
                    <a:cubicBezTo>
                      <a:pt x="600136" y="355624"/>
                      <a:pt x="659515" y="292330"/>
                      <a:pt x="718242" y="227730"/>
                    </a:cubicBezTo>
                    <a:cubicBezTo>
                      <a:pt x="752826" y="189884"/>
                      <a:pt x="791324" y="153995"/>
                      <a:pt x="771749" y="89396"/>
                    </a:cubicBezTo>
                    <a:cubicBezTo>
                      <a:pt x="799807" y="97878"/>
                      <a:pt x="821341" y="104403"/>
                      <a:pt x="842221" y="110929"/>
                    </a:cubicBezTo>
                    <a:cubicBezTo>
                      <a:pt x="843526" y="108318"/>
                      <a:pt x="844831" y="105709"/>
                      <a:pt x="846136" y="103098"/>
                    </a:cubicBezTo>
                    <a:cubicBezTo>
                      <a:pt x="814163" y="73082"/>
                      <a:pt x="781537" y="43719"/>
                      <a:pt x="734555" y="0"/>
                    </a:cubicBezTo>
                    <a:cubicBezTo>
                      <a:pt x="704539" y="71777"/>
                      <a:pt x="680396" y="131809"/>
                      <a:pt x="653642" y="191189"/>
                    </a:cubicBezTo>
                    <a:cubicBezTo>
                      <a:pt x="647117" y="206197"/>
                      <a:pt x="634719" y="219247"/>
                      <a:pt x="623626" y="231645"/>
                    </a:cubicBezTo>
                    <a:cubicBezTo>
                      <a:pt x="553807" y="307337"/>
                      <a:pt x="437005" y="331481"/>
                      <a:pt x="393939" y="437842"/>
                    </a:cubicBezTo>
                    <a:cubicBezTo>
                      <a:pt x="390676" y="446324"/>
                      <a:pt x="378278" y="451545"/>
                      <a:pt x="371101" y="459375"/>
                    </a:cubicBezTo>
                    <a:cubicBezTo>
                      <a:pt x="340432" y="488738"/>
                      <a:pt x="304543" y="515492"/>
                      <a:pt x="280400" y="549423"/>
                    </a:cubicBezTo>
                    <a:cubicBezTo>
                      <a:pt x="251689" y="589227"/>
                      <a:pt x="233418" y="636861"/>
                      <a:pt x="209928" y="680580"/>
                    </a:cubicBezTo>
                    <a:cubicBezTo>
                      <a:pt x="162946" y="767365"/>
                      <a:pt x="106830" y="845668"/>
                      <a:pt x="21349" y="901132"/>
                    </a:cubicBezTo>
                    <a:cubicBezTo>
                      <a:pt x="6341" y="910920"/>
                      <a:pt x="-2142" y="943546"/>
                      <a:pt x="468" y="963121"/>
                    </a:cubicBezTo>
                    <a:cubicBezTo>
                      <a:pt x="3731" y="982045"/>
                      <a:pt x="23959" y="1000315"/>
                      <a:pt x="41577" y="1012713"/>
                    </a:cubicBezTo>
                    <a:cubicBezTo>
                      <a:pt x="46798" y="1016628"/>
                      <a:pt x="67026" y="999663"/>
                      <a:pt x="80729" y="991833"/>
                    </a:cubicBezTo>
                    <a:cubicBezTo>
                      <a:pt x="65720" y="970952"/>
                      <a:pt x="55933" y="956596"/>
                      <a:pt x="50712" y="950071"/>
                    </a:cubicBezTo>
                    <a:cubicBezTo>
                      <a:pt x="104872" y="907657"/>
                      <a:pt x="162294" y="875031"/>
                      <a:pt x="204708" y="828049"/>
                    </a:cubicBezTo>
                    <a:close/>
                    <a:moveTo>
                      <a:pt x="455276" y="397385"/>
                    </a:moveTo>
                    <a:cubicBezTo>
                      <a:pt x="473546" y="381072"/>
                      <a:pt x="493775" y="366717"/>
                      <a:pt x="513350" y="351709"/>
                    </a:cubicBezTo>
                    <a:cubicBezTo>
                      <a:pt x="519223" y="360844"/>
                      <a:pt x="525096" y="369980"/>
                      <a:pt x="530969" y="379115"/>
                    </a:cubicBezTo>
                    <a:cubicBezTo>
                      <a:pt x="509435" y="392165"/>
                      <a:pt x="487902" y="405868"/>
                      <a:pt x="465716" y="418919"/>
                    </a:cubicBezTo>
                    <a:cubicBezTo>
                      <a:pt x="462454" y="411089"/>
                      <a:pt x="453971" y="398690"/>
                      <a:pt x="455276" y="397385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165EAB26-206B-434B-B79A-A169D0488A25}"/>
                  </a:ext>
                </a:extLst>
              </p:cNvPr>
              <p:cNvSpPr/>
              <p:nvPr/>
            </p:nvSpPr>
            <p:spPr>
              <a:xfrm>
                <a:off x="6192573" y="169656"/>
                <a:ext cx="2649237" cy="1566051"/>
              </a:xfrm>
              <a:custGeom>
                <a:avLst/>
                <a:gdLst>
                  <a:gd name="connsiteX0" fmla="*/ 297550 w 2649237"/>
                  <a:gd name="connsiteY0" fmla="*/ 133767 h 1566051"/>
                  <a:gd name="connsiteX1" fmla="*/ 1188242 w 2649237"/>
                  <a:gd name="connsiteY1" fmla="*/ 616633 h 1566051"/>
                  <a:gd name="connsiteX2" fmla="*/ 2611391 w 2649237"/>
                  <a:gd name="connsiteY2" fmla="*/ 1549738 h 1566051"/>
                  <a:gd name="connsiteX3" fmla="*/ 2652500 w 2649237"/>
                  <a:gd name="connsiteY3" fmla="*/ 1570619 h 1566051"/>
                  <a:gd name="connsiteX4" fmla="*/ 2398016 w 2649237"/>
                  <a:gd name="connsiteY4" fmla="*/ 1379430 h 1566051"/>
                  <a:gd name="connsiteX5" fmla="*/ 760187 w 2649237"/>
                  <a:gd name="connsiteY5" fmla="*/ 337354 h 1566051"/>
                  <a:gd name="connsiteX6" fmla="*/ 245348 w 2649237"/>
                  <a:gd name="connsiteY6" fmla="*/ 15661 h 1566051"/>
                  <a:gd name="connsiteX7" fmla="*/ 215332 w 2649237"/>
                  <a:gd name="connsiteY7" fmla="*/ 0 h 1566051"/>
                  <a:gd name="connsiteX8" fmla="*/ 0 w 2649237"/>
                  <a:gd name="connsiteY8" fmla="*/ 21533 h 1566051"/>
                  <a:gd name="connsiteX9" fmla="*/ 84175 w 2649237"/>
                  <a:gd name="connsiteY9" fmla="*/ 65905 h 1566051"/>
                  <a:gd name="connsiteX10" fmla="*/ 297550 w 2649237"/>
                  <a:gd name="connsiteY10" fmla="*/ 133767 h 15660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649237" h="1566051">
                    <a:moveTo>
                      <a:pt x="297550" y="133767"/>
                    </a:moveTo>
                    <a:cubicBezTo>
                      <a:pt x="597057" y="290372"/>
                      <a:pt x="897870" y="445020"/>
                      <a:pt x="1188242" y="616633"/>
                    </a:cubicBezTo>
                    <a:cubicBezTo>
                      <a:pt x="1676980" y="905047"/>
                      <a:pt x="2148753" y="1220868"/>
                      <a:pt x="2611391" y="1549738"/>
                    </a:cubicBezTo>
                    <a:cubicBezTo>
                      <a:pt x="2623789" y="1558221"/>
                      <a:pt x="2638144" y="1564094"/>
                      <a:pt x="2652500" y="1570619"/>
                    </a:cubicBezTo>
                    <a:cubicBezTo>
                      <a:pt x="2567672" y="1506672"/>
                      <a:pt x="2484802" y="1440767"/>
                      <a:pt x="2398016" y="1379430"/>
                    </a:cubicBezTo>
                    <a:cubicBezTo>
                      <a:pt x="1870127" y="1003578"/>
                      <a:pt x="1328534" y="649911"/>
                      <a:pt x="760187" y="337354"/>
                    </a:cubicBezTo>
                    <a:cubicBezTo>
                      <a:pt x="583354" y="240128"/>
                      <a:pt x="416961" y="123327"/>
                      <a:pt x="245348" y="15661"/>
                    </a:cubicBezTo>
                    <a:cubicBezTo>
                      <a:pt x="236865" y="10440"/>
                      <a:pt x="227077" y="5873"/>
                      <a:pt x="215332" y="0"/>
                    </a:cubicBezTo>
                    <a:cubicBezTo>
                      <a:pt x="153343" y="110276"/>
                      <a:pt x="75693" y="41761"/>
                      <a:pt x="0" y="21533"/>
                    </a:cubicBezTo>
                    <a:cubicBezTo>
                      <a:pt x="27406" y="39804"/>
                      <a:pt x="54812" y="56117"/>
                      <a:pt x="84175" y="65905"/>
                    </a:cubicBezTo>
                    <a:cubicBezTo>
                      <a:pt x="155300" y="89395"/>
                      <a:pt x="232298" y="99836"/>
                      <a:pt x="297550" y="133767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61AA21FE-898E-4502-B0BA-D78DD151C152}"/>
                  </a:ext>
                </a:extLst>
              </p:cNvPr>
              <p:cNvSpPr/>
              <p:nvPr/>
            </p:nvSpPr>
            <p:spPr>
              <a:xfrm>
                <a:off x="5761908" y="5395837"/>
                <a:ext cx="587269" cy="411088"/>
              </a:xfrm>
              <a:custGeom>
                <a:avLst/>
                <a:gdLst>
                  <a:gd name="connsiteX0" fmla="*/ 334091 w 587269"/>
                  <a:gd name="connsiteY0" fmla="*/ 39014 h 411088"/>
                  <a:gd name="connsiteX1" fmla="*/ 221857 w 587269"/>
                  <a:gd name="connsiteY1" fmla="*/ 30530 h 411088"/>
                  <a:gd name="connsiteX2" fmla="*/ 183359 w 587269"/>
                  <a:gd name="connsiteY2" fmla="*/ 74902 h 411088"/>
                  <a:gd name="connsiteX3" fmla="*/ 8483 w 587269"/>
                  <a:gd name="connsiteY3" fmla="*/ 309157 h 411088"/>
                  <a:gd name="connsiteX4" fmla="*/ 0 w 587269"/>
                  <a:gd name="connsiteY4" fmla="*/ 340478 h 411088"/>
                  <a:gd name="connsiteX5" fmla="*/ 11745 w 587269"/>
                  <a:gd name="connsiteY5" fmla="*/ 350919 h 411088"/>
                  <a:gd name="connsiteX6" fmla="*/ 152037 w 587269"/>
                  <a:gd name="connsiteY6" fmla="*/ 249778 h 411088"/>
                  <a:gd name="connsiteX7" fmla="*/ 159868 w 587269"/>
                  <a:gd name="connsiteY7" fmla="*/ 258261 h 411088"/>
                  <a:gd name="connsiteX8" fmla="*/ 52202 w 587269"/>
                  <a:gd name="connsiteY8" fmla="*/ 406383 h 411088"/>
                  <a:gd name="connsiteX9" fmla="*/ 63947 w 587269"/>
                  <a:gd name="connsiteY9" fmla="*/ 417476 h 411088"/>
                  <a:gd name="connsiteX10" fmla="*/ 144860 w 587269"/>
                  <a:gd name="connsiteY10" fmla="*/ 370494 h 411088"/>
                  <a:gd name="connsiteX11" fmla="*/ 315168 w 587269"/>
                  <a:gd name="connsiteY11" fmla="*/ 251735 h 411088"/>
                  <a:gd name="connsiteX12" fmla="*/ 533762 w 587269"/>
                  <a:gd name="connsiteY12" fmla="*/ 254998 h 411088"/>
                  <a:gd name="connsiteX13" fmla="*/ 582702 w 587269"/>
                  <a:gd name="connsiteY13" fmla="*/ 271311 h 411088"/>
                  <a:gd name="connsiteX14" fmla="*/ 589880 w 587269"/>
                  <a:gd name="connsiteY14" fmla="*/ 256956 h 411088"/>
                  <a:gd name="connsiteX15" fmla="*/ 504399 w 587269"/>
                  <a:gd name="connsiteY15" fmla="*/ 189746 h 411088"/>
                  <a:gd name="connsiteX16" fmla="*/ 334091 w 587269"/>
                  <a:gd name="connsiteY16" fmla="*/ 39014 h 411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587269" h="411088">
                    <a:moveTo>
                      <a:pt x="334091" y="39014"/>
                    </a:moveTo>
                    <a:cubicBezTo>
                      <a:pt x="291025" y="-7316"/>
                      <a:pt x="268839" y="-15146"/>
                      <a:pt x="221857" y="30530"/>
                    </a:cubicBezTo>
                    <a:cubicBezTo>
                      <a:pt x="208155" y="44234"/>
                      <a:pt x="195104" y="59242"/>
                      <a:pt x="183359" y="74902"/>
                    </a:cubicBezTo>
                    <a:cubicBezTo>
                      <a:pt x="124632" y="152552"/>
                      <a:pt x="65905" y="230855"/>
                      <a:pt x="8483" y="309157"/>
                    </a:cubicBezTo>
                    <a:cubicBezTo>
                      <a:pt x="2610" y="317640"/>
                      <a:pt x="2610" y="330038"/>
                      <a:pt x="0" y="340478"/>
                    </a:cubicBezTo>
                    <a:cubicBezTo>
                      <a:pt x="3915" y="343741"/>
                      <a:pt x="7830" y="347656"/>
                      <a:pt x="11745" y="350919"/>
                    </a:cubicBezTo>
                    <a:cubicBezTo>
                      <a:pt x="58727" y="316988"/>
                      <a:pt x="105056" y="283709"/>
                      <a:pt x="152037" y="249778"/>
                    </a:cubicBezTo>
                    <a:cubicBezTo>
                      <a:pt x="154648" y="252388"/>
                      <a:pt x="157258" y="255650"/>
                      <a:pt x="159868" y="258261"/>
                    </a:cubicBezTo>
                    <a:cubicBezTo>
                      <a:pt x="123979" y="307852"/>
                      <a:pt x="88090" y="356791"/>
                      <a:pt x="52202" y="406383"/>
                    </a:cubicBezTo>
                    <a:cubicBezTo>
                      <a:pt x="56117" y="410298"/>
                      <a:pt x="60032" y="414213"/>
                      <a:pt x="63947" y="417476"/>
                    </a:cubicBezTo>
                    <a:cubicBezTo>
                      <a:pt x="90701" y="401815"/>
                      <a:pt x="119411" y="388113"/>
                      <a:pt x="144860" y="370494"/>
                    </a:cubicBezTo>
                    <a:cubicBezTo>
                      <a:pt x="202282" y="331343"/>
                      <a:pt x="256441" y="288276"/>
                      <a:pt x="315168" y="251735"/>
                    </a:cubicBezTo>
                    <a:cubicBezTo>
                      <a:pt x="386945" y="206059"/>
                      <a:pt x="460680" y="201491"/>
                      <a:pt x="533762" y="254998"/>
                    </a:cubicBezTo>
                    <a:cubicBezTo>
                      <a:pt x="546813" y="264786"/>
                      <a:pt x="566389" y="266091"/>
                      <a:pt x="582702" y="271311"/>
                    </a:cubicBezTo>
                    <a:cubicBezTo>
                      <a:pt x="585312" y="266743"/>
                      <a:pt x="587269" y="262176"/>
                      <a:pt x="589880" y="256956"/>
                    </a:cubicBezTo>
                    <a:cubicBezTo>
                      <a:pt x="561168" y="234770"/>
                      <a:pt x="531805" y="213236"/>
                      <a:pt x="504399" y="189746"/>
                    </a:cubicBezTo>
                    <a:cubicBezTo>
                      <a:pt x="446325" y="141459"/>
                      <a:pt x="385640" y="94478"/>
                      <a:pt x="334091" y="390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C4BC7F36-A1B7-4CC3-9143-7938AE11A9A2}"/>
                  </a:ext>
                </a:extLst>
              </p:cNvPr>
              <p:cNvSpPr/>
              <p:nvPr/>
            </p:nvSpPr>
            <p:spPr>
              <a:xfrm>
                <a:off x="6206903" y="4424286"/>
                <a:ext cx="469815" cy="600320"/>
              </a:xfrm>
              <a:custGeom>
                <a:avLst/>
                <a:gdLst>
                  <a:gd name="connsiteX0" fmla="*/ 10466 w 469815"/>
                  <a:gd name="connsiteY0" fmla="*/ 489201 h 600319"/>
                  <a:gd name="connsiteX1" fmla="*/ 1983 w 469815"/>
                  <a:gd name="connsiteY1" fmla="*/ 529657 h 600319"/>
                  <a:gd name="connsiteX2" fmla="*/ 52880 w 469815"/>
                  <a:gd name="connsiteY2" fmla="*/ 547928 h 600319"/>
                  <a:gd name="connsiteX3" fmla="*/ 155978 w 469815"/>
                  <a:gd name="connsiteY3" fmla="*/ 606002 h 600319"/>
                  <a:gd name="connsiteX4" fmla="*/ 159893 w 469815"/>
                  <a:gd name="connsiteY4" fmla="*/ 587079 h 600319"/>
                  <a:gd name="connsiteX5" fmla="*/ 357607 w 469815"/>
                  <a:gd name="connsiteY5" fmla="*/ 196218 h 600319"/>
                  <a:gd name="connsiteX6" fmla="*/ 452223 w 469815"/>
                  <a:gd name="connsiteY6" fmla="*/ 104213 h 600319"/>
                  <a:gd name="connsiteX7" fmla="*/ 465273 w 469815"/>
                  <a:gd name="connsiteY7" fmla="*/ 22648 h 600319"/>
                  <a:gd name="connsiteX8" fmla="*/ 359565 w 469815"/>
                  <a:gd name="connsiteY8" fmla="*/ 21995 h 600319"/>
                  <a:gd name="connsiteX9" fmla="*/ 294965 w 469815"/>
                  <a:gd name="connsiteY9" fmla="*/ 105518 h 600319"/>
                  <a:gd name="connsiteX10" fmla="*/ 100514 w 469815"/>
                  <a:gd name="connsiteY10" fmla="*/ 384145 h 600319"/>
                  <a:gd name="connsiteX11" fmla="*/ 10466 w 469815"/>
                  <a:gd name="connsiteY11" fmla="*/ 489201 h 6003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69815" h="600319">
                    <a:moveTo>
                      <a:pt x="10466" y="489201"/>
                    </a:moveTo>
                    <a:cubicBezTo>
                      <a:pt x="2636" y="499641"/>
                      <a:pt x="-3237" y="525742"/>
                      <a:pt x="1983" y="529657"/>
                    </a:cubicBezTo>
                    <a:cubicBezTo>
                      <a:pt x="15686" y="540750"/>
                      <a:pt x="37219" y="551190"/>
                      <a:pt x="52880" y="547928"/>
                    </a:cubicBezTo>
                    <a:cubicBezTo>
                      <a:pt x="121394" y="532920"/>
                      <a:pt x="130530" y="536835"/>
                      <a:pt x="155978" y="606002"/>
                    </a:cubicBezTo>
                    <a:cubicBezTo>
                      <a:pt x="157283" y="599477"/>
                      <a:pt x="159241" y="593604"/>
                      <a:pt x="159893" y="587079"/>
                    </a:cubicBezTo>
                    <a:cubicBezTo>
                      <a:pt x="167724" y="427211"/>
                      <a:pt x="224493" y="293444"/>
                      <a:pt x="357607" y="196218"/>
                    </a:cubicBezTo>
                    <a:cubicBezTo>
                      <a:pt x="392844" y="170117"/>
                      <a:pt x="427427" y="140102"/>
                      <a:pt x="452223" y="104213"/>
                    </a:cubicBezTo>
                    <a:cubicBezTo>
                      <a:pt x="467231" y="82680"/>
                      <a:pt x="477019" y="34393"/>
                      <a:pt x="465273" y="22648"/>
                    </a:cubicBezTo>
                    <a:cubicBezTo>
                      <a:pt x="437215" y="-4758"/>
                      <a:pt x="392844" y="-9978"/>
                      <a:pt x="359565" y="21995"/>
                    </a:cubicBezTo>
                    <a:cubicBezTo>
                      <a:pt x="334117" y="46138"/>
                      <a:pt x="315193" y="76807"/>
                      <a:pt x="294965" y="105518"/>
                    </a:cubicBezTo>
                    <a:cubicBezTo>
                      <a:pt x="229713" y="198176"/>
                      <a:pt x="167071" y="292139"/>
                      <a:pt x="100514" y="384145"/>
                    </a:cubicBezTo>
                    <a:cubicBezTo>
                      <a:pt x="73108" y="421338"/>
                      <a:pt x="38524" y="453312"/>
                      <a:pt x="10466" y="489201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3D07AB75-FC7A-4047-8B60-E9C3E67AC773}"/>
                  </a:ext>
                </a:extLst>
              </p:cNvPr>
              <p:cNvSpPr/>
              <p:nvPr/>
            </p:nvSpPr>
            <p:spPr>
              <a:xfrm>
                <a:off x="6036707" y="5011364"/>
                <a:ext cx="443715" cy="411088"/>
              </a:xfrm>
              <a:custGeom>
                <a:avLst/>
                <a:gdLst>
                  <a:gd name="connsiteX0" fmla="*/ 195017 w 443714"/>
                  <a:gd name="connsiteY0" fmla="*/ 152037 h 411088"/>
                  <a:gd name="connsiteX1" fmla="*/ 116714 w 443714"/>
                  <a:gd name="connsiteY1" fmla="*/ 67862 h 411088"/>
                  <a:gd name="connsiteX2" fmla="*/ 121282 w 443714"/>
                  <a:gd name="connsiteY2" fmla="*/ 0 h 411088"/>
                  <a:gd name="connsiteX3" fmla="*/ 69080 w 443714"/>
                  <a:gd name="connsiteY3" fmla="*/ 8483 h 411088"/>
                  <a:gd name="connsiteX4" fmla="*/ 18836 w 443714"/>
                  <a:gd name="connsiteY4" fmla="*/ 120064 h 411088"/>
                  <a:gd name="connsiteX5" fmla="*/ 68428 w 443714"/>
                  <a:gd name="connsiteY5" fmla="*/ 264271 h 411088"/>
                  <a:gd name="connsiteX6" fmla="*/ 96486 w 443714"/>
                  <a:gd name="connsiteY6" fmla="*/ 354972 h 411088"/>
                  <a:gd name="connsiteX7" fmla="*/ 156518 w 443714"/>
                  <a:gd name="connsiteY7" fmla="*/ 415656 h 411088"/>
                  <a:gd name="connsiteX8" fmla="*/ 206762 w 443714"/>
                  <a:gd name="connsiteY8" fmla="*/ 343226 h 411088"/>
                  <a:gd name="connsiteX9" fmla="*/ 208720 w 443714"/>
                  <a:gd name="connsiteY9" fmla="*/ 202282 h 411088"/>
                  <a:gd name="connsiteX10" fmla="*/ 226338 w 443714"/>
                  <a:gd name="connsiteY10" fmla="*/ 217942 h 411088"/>
                  <a:gd name="connsiteX11" fmla="*/ 335309 w 443714"/>
                  <a:gd name="connsiteY11" fmla="*/ 233603 h 411088"/>
                  <a:gd name="connsiteX12" fmla="*/ 444280 w 443714"/>
                  <a:gd name="connsiteY12" fmla="*/ 156605 h 411088"/>
                  <a:gd name="connsiteX13" fmla="*/ 353579 w 443714"/>
                  <a:gd name="connsiteY13" fmla="*/ 136377 h 411088"/>
                  <a:gd name="connsiteX14" fmla="*/ 195017 w 443714"/>
                  <a:gd name="connsiteY14" fmla="*/ 152037 h 4110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43714" h="411088">
                    <a:moveTo>
                      <a:pt x="195017" y="152037"/>
                    </a:moveTo>
                    <a:cubicBezTo>
                      <a:pt x="120629" y="157910"/>
                      <a:pt x="105621" y="140944"/>
                      <a:pt x="116714" y="67862"/>
                    </a:cubicBezTo>
                    <a:cubicBezTo>
                      <a:pt x="119977" y="47634"/>
                      <a:pt x="119324" y="26753"/>
                      <a:pt x="121282" y="0"/>
                    </a:cubicBezTo>
                    <a:cubicBezTo>
                      <a:pt x="99096" y="3915"/>
                      <a:pt x="84088" y="5220"/>
                      <a:pt x="69080" y="8483"/>
                    </a:cubicBezTo>
                    <a:cubicBezTo>
                      <a:pt x="-5960" y="24796"/>
                      <a:pt x="-15095" y="52854"/>
                      <a:pt x="18836" y="120064"/>
                    </a:cubicBezTo>
                    <a:cubicBezTo>
                      <a:pt x="41674" y="165088"/>
                      <a:pt x="52767" y="215984"/>
                      <a:pt x="68428" y="264271"/>
                    </a:cubicBezTo>
                    <a:cubicBezTo>
                      <a:pt x="78216" y="294287"/>
                      <a:pt x="81478" y="328218"/>
                      <a:pt x="96486" y="354972"/>
                    </a:cubicBezTo>
                    <a:cubicBezTo>
                      <a:pt x="110189" y="379115"/>
                      <a:pt x="136290" y="395428"/>
                      <a:pt x="156518" y="415656"/>
                    </a:cubicBezTo>
                    <a:cubicBezTo>
                      <a:pt x="174136" y="391513"/>
                      <a:pt x="201542" y="369327"/>
                      <a:pt x="206762" y="343226"/>
                    </a:cubicBezTo>
                    <a:cubicBezTo>
                      <a:pt x="215245" y="299508"/>
                      <a:pt x="208720" y="253178"/>
                      <a:pt x="208720" y="202282"/>
                    </a:cubicBezTo>
                    <a:cubicBezTo>
                      <a:pt x="217203" y="209459"/>
                      <a:pt x="223728" y="212722"/>
                      <a:pt x="226338" y="217942"/>
                    </a:cubicBezTo>
                    <a:cubicBezTo>
                      <a:pt x="255701" y="272754"/>
                      <a:pt x="293548" y="264271"/>
                      <a:pt x="335309" y="233603"/>
                    </a:cubicBezTo>
                    <a:cubicBezTo>
                      <a:pt x="366630" y="210112"/>
                      <a:pt x="399256" y="187926"/>
                      <a:pt x="444280" y="156605"/>
                    </a:cubicBezTo>
                    <a:cubicBezTo>
                      <a:pt x="409696" y="148122"/>
                      <a:pt x="381638" y="135724"/>
                      <a:pt x="353579" y="136377"/>
                    </a:cubicBezTo>
                    <a:cubicBezTo>
                      <a:pt x="300725" y="137030"/>
                      <a:pt x="247871" y="147470"/>
                      <a:pt x="195017" y="1520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E92928E3-4D87-4ADB-997C-370B0AF0F42C}"/>
                  </a:ext>
                </a:extLst>
              </p:cNvPr>
              <p:cNvSpPr/>
              <p:nvPr/>
            </p:nvSpPr>
            <p:spPr>
              <a:xfrm>
                <a:off x="5791925" y="3017912"/>
                <a:ext cx="515492" cy="332786"/>
              </a:xfrm>
              <a:custGeom>
                <a:avLst/>
                <a:gdLst>
                  <a:gd name="connsiteX0" fmla="*/ 107666 w 515491"/>
                  <a:gd name="connsiteY0" fmla="*/ 235560 h 332785"/>
                  <a:gd name="connsiteX1" fmla="*/ 123326 w 515491"/>
                  <a:gd name="connsiteY1" fmla="*/ 249263 h 332785"/>
                  <a:gd name="connsiteX2" fmla="*/ 149427 w 515491"/>
                  <a:gd name="connsiteY2" fmla="*/ 253831 h 332785"/>
                  <a:gd name="connsiteX3" fmla="*/ 406521 w 515491"/>
                  <a:gd name="connsiteY3" fmla="*/ 325608 h 332785"/>
                  <a:gd name="connsiteX4" fmla="*/ 463943 w 515491"/>
                  <a:gd name="connsiteY4" fmla="*/ 291025 h 332785"/>
                  <a:gd name="connsiteX5" fmla="*/ 476993 w 515491"/>
                  <a:gd name="connsiteY5" fmla="*/ 203587 h 332785"/>
                  <a:gd name="connsiteX6" fmla="*/ 511577 w 515491"/>
                  <a:gd name="connsiteY6" fmla="*/ 228383 h 332785"/>
                  <a:gd name="connsiteX7" fmla="*/ 519407 w 515491"/>
                  <a:gd name="connsiteY7" fmla="*/ 220552 h 332785"/>
                  <a:gd name="connsiteX8" fmla="*/ 465900 w 515491"/>
                  <a:gd name="connsiteY8" fmla="*/ 151385 h 332785"/>
                  <a:gd name="connsiteX9" fmla="*/ 429359 w 515491"/>
                  <a:gd name="connsiteY9" fmla="*/ 146817 h 332785"/>
                  <a:gd name="connsiteX10" fmla="*/ 267534 w 515491"/>
                  <a:gd name="connsiteY10" fmla="*/ 147470 h 332785"/>
                  <a:gd name="connsiteX11" fmla="*/ 78303 w 515491"/>
                  <a:gd name="connsiteY11" fmla="*/ 107666 h 332785"/>
                  <a:gd name="connsiteX12" fmla="*/ 37846 w 515491"/>
                  <a:gd name="connsiteY12" fmla="*/ 48287 h 332785"/>
                  <a:gd name="connsiteX13" fmla="*/ 104403 w 515491"/>
                  <a:gd name="connsiteY13" fmla="*/ 86785 h 332785"/>
                  <a:gd name="connsiteX14" fmla="*/ 112886 w 515491"/>
                  <a:gd name="connsiteY14" fmla="*/ 73735 h 332785"/>
                  <a:gd name="connsiteX15" fmla="*/ 14355 w 515491"/>
                  <a:gd name="connsiteY15" fmla="*/ 0 h 332785"/>
                  <a:gd name="connsiteX16" fmla="*/ 0 w 515491"/>
                  <a:gd name="connsiteY16" fmla="*/ 11093 h 332785"/>
                  <a:gd name="connsiteX17" fmla="*/ 15660 w 515491"/>
                  <a:gd name="connsiteY17" fmla="*/ 97226 h 332785"/>
                  <a:gd name="connsiteX18" fmla="*/ 107666 w 515491"/>
                  <a:gd name="connsiteY18" fmla="*/ 235560 h 332785"/>
                  <a:gd name="connsiteX19" fmla="*/ 297550 w 515491"/>
                  <a:gd name="connsiteY19" fmla="*/ 209459 h 332785"/>
                  <a:gd name="connsiteX20" fmla="*/ 137682 w 515491"/>
                  <a:gd name="connsiteY20" fmla="*/ 192494 h 332785"/>
                  <a:gd name="connsiteX21" fmla="*/ 297550 w 515491"/>
                  <a:gd name="connsiteY21" fmla="*/ 209459 h 332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5491" h="332785">
                    <a:moveTo>
                      <a:pt x="107666" y="235560"/>
                    </a:moveTo>
                    <a:cubicBezTo>
                      <a:pt x="111581" y="241433"/>
                      <a:pt x="117454" y="246653"/>
                      <a:pt x="123326" y="249263"/>
                    </a:cubicBezTo>
                    <a:cubicBezTo>
                      <a:pt x="131157" y="252526"/>
                      <a:pt x="140292" y="253831"/>
                      <a:pt x="149427" y="253831"/>
                    </a:cubicBezTo>
                    <a:cubicBezTo>
                      <a:pt x="240780" y="257093"/>
                      <a:pt x="328218" y="272754"/>
                      <a:pt x="406521" y="325608"/>
                    </a:cubicBezTo>
                    <a:cubicBezTo>
                      <a:pt x="441757" y="349099"/>
                      <a:pt x="461332" y="333438"/>
                      <a:pt x="463943" y="291025"/>
                    </a:cubicBezTo>
                    <a:cubicBezTo>
                      <a:pt x="465248" y="264271"/>
                      <a:pt x="471773" y="237518"/>
                      <a:pt x="476993" y="203587"/>
                    </a:cubicBezTo>
                    <a:cubicBezTo>
                      <a:pt x="494611" y="216637"/>
                      <a:pt x="503094" y="222510"/>
                      <a:pt x="511577" y="228383"/>
                    </a:cubicBezTo>
                    <a:cubicBezTo>
                      <a:pt x="514187" y="225772"/>
                      <a:pt x="516797" y="223162"/>
                      <a:pt x="519407" y="220552"/>
                    </a:cubicBezTo>
                    <a:cubicBezTo>
                      <a:pt x="501789" y="197062"/>
                      <a:pt x="486128" y="172266"/>
                      <a:pt x="465900" y="151385"/>
                    </a:cubicBezTo>
                    <a:cubicBezTo>
                      <a:pt x="459375" y="144207"/>
                      <a:pt x="437842" y="141597"/>
                      <a:pt x="429359" y="146817"/>
                    </a:cubicBezTo>
                    <a:cubicBezTo>
                      <a:pt x="374547" y="183359"/>
                      <a:pt x="320388" y="171613"/>
                      <a:pt x="267534" y="147470"/>
                    </a:cubicBezTo>
                    <a:cubicBezTo>
                      <a:pt x="206849" y="120064"/>
                      <a:pt x="148122" y="97226"/>
                      <a:pt x="78303" y="107666"/>
                    </a:cubicBezTo>
                    <a:cubicBezTo>
                      <a:pt x="45024" y="112886"/>
                      <a:pt x="20228" y="95921"/>
                      <a:pt x="37846" y="48287"/>
                    </a:cubicBezTo>
                    <a:cubicBezTo>
                      <a:pt x="61990" y="62642"/>
                      <a:pt x="82870" y="74387"/>
                      <a:pt x="104403" y="86785"/>
                    </a:cubicBezTo>
                    <a:cubicBezTo>
                      <a:pt x="107013" y="82218"/>
                      <a:pt x="110276" y="78303"/>
                      <a:pt x="112886" y="73735"/>
                    </a:cubicBezTo>
                    <a:cubicBezTo>
                      <a:pt x="80260" y="48939"/>
                      <a:pt x="46981" y="24796"/>
                      <a:pt x="14355" y="0"/>
                    </a:cubicBezTo>
                    <a:cubicBezTo>
                      <a:pt x="9788" y="3915"/>
                      <a:pt x="4567" y="7178"/>
                      <a:pt x="0" y="11093"/>
                    </a:cubicBezTo>
                    <a:cubicBezTo>
                      <a:pt x="4567" y="39804"/>
                      <a:pt x="2610" y="72430"/>
                      <a:pt x="15660" y="97226"/>
                    </a:cubicBezTo>
                    <a:cubicBezTo>
                      <a:pt x="42414" y="146165"/>
                      <a:pt x="76345" y="189884"/>
                      <a:pt x="107666" y="235560"/>
                    </a:cubicBezTo>
                    <a:close/>
                    <a:moveTo>
                      <a:pt x="297550" y="209459"/>
                    </a:moveTo>
                    <a:cubicBezTo>
                      <a:pt x="238170" y="202934"/>
                      <a:pt x="189884" y="197714"/>
                      <a:pt x="137682" y="192494"/>
                    </a:cubicBezTo>
                    <a:cubicBezTo>
                      <a:pt x="171613" y="141597"/>
                      <a:pt x="210112" y="146165"/>
                      <a:pt x="297550" y="209459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F790C556-6DC5-4F6F-8BF3-939FD695E2B1}"/>
                  </a:ext>
                </a:extLst>
              </p:cNvPr>
              <p:cNvSpPr/>
              <p:nvPr/>
            </p:nvSpPr>
            <p:spPr>
              <a:xfrm>
                <a:off x="6078121" y="4416249"/>
                <a:ext cx="234908" cy="561168"/>
              </a:xfrm>
              <a:custGeom>
                <a:avLst/>
                <a:gdLst>
                  <a:gd name="connsiteX0" fmla="*/ 45937 w 234907"/>
                  <a:gd name="connsiteY0" fmla="*/ 563795 h 561168"/>
                  <a:gd name="connsiteX1" fmla="*/ 72038 w 234907"/>
                  <a:gd name="connsiteY1" fmla="*/ 454171 h 561168"/>
                  <a:gd name="connsiteX2" fmla="*/ 132723 w 234907"/>
                  <a:gd name="connsiteY2" fmla="*/ 430028 h 561168"/>
                  <a:gd name="connsiteX3" fmla="*/ 119672 w 234907"/>
                  <a:gd name="connsiteY3" fmla="*/ 394139 h 561168"/>
                  <a:gd name="connsiteX4" fmla="*/ 106622 w 234907"/>
                  <a:gd name="connsiteY4" fmla="*/ 254499 h 561168"/>
                  <a:gd name="connsiteX5" fmla="*/ 208415 w 234907"/>
                  <a:gd name="connsiteY5" fmla="*/ 118775 h 561168"/>
                  <a:gd name="connsiteX6" fmla="*/ 235821 w 234907"/>
                  <a:gd name="connsiteY6" fmla="*/ 31337 h 561168"/>
                  <a:gd name="connsiteX7" fmla="*/ 147731 w 234907"/>
                  <a:gd name="connsiteY7" fmla="*/ 16 h 561168"/>
                  <a:gd name="connsiteX8" fmla="*/ 93571 w 234907"/>
                  <a:gd name="connsiteY8" fmla="*/ 36557 h 561168"/>
                  <a:gd name="connsiteX9" fmla="*/ 70733 w 234907"/>
                  <a:gd name="connsiteY9" fmla="*/ 144876 h 561168"/>
                  <a:gd name="connsiteX10" fmla="*/ 32235 w 234907"/>
                  <a:gd name="connsiteY10" fmla="*/ 302786 h 561168"/>
                  <a:gd name="connsiteX11" fmla="*/ 261 w 234907"/>
                  <a:gd name="connsiteY11" fmla="*/ 467874 h 561168"/>
                  <a:gd name="connsiteX12" fmla="*/ 24404 w 234907"/>
                  <a:gd name="connsiteY12" fmla="*/ 564447 h 561168"/>
                  <a:gd name="connsiteX13" fmla="*/ 45937 w 234907"/>
                  <a:gd name="connsiteY13" fmla="*/ 563795 h 5611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34907" h="561168">
                    <a:moveTo>
                      <a:pt x="45937" y="563795"/>
                    </a:moveTo>
                    <a:cubicBezTo>
                      <a:pt x="55073" y="525948"/>
                      <a:pt x="63556" y="488102"/>
                      <a:pt x="72038" y="454171"/>
                    </a:cubicBezTo>
                    <a:cubicBezTo>
                      <a:pt x="96834" y="445036"/>
                      <a:pt x="115757" y="439815"/>
                      <a:pt x="132723" y="430028"/>
                    </a:cubicBezTo>
                    <a:cubicBezTo>
                      <a:pt x="134681" y="428723"/>
                      <a:pt x="128155" y="401969"/>
                      <a:pt x="119672" y="394139"/>
                    </a:cubicBezTo>
                    <a:cubicBezTo>
                      <a:pt x="70733" y="351072"/>
                      <a:pt x="78563" y="300176"/>
                      <a:pt x="106622" y="254499"/>
                    </a:cubicBezTo>
                    <a:cubicBezTo>
                      <a:pt x="135333" y="206213"/>
                      <a:pt x="177747" y="165756"/>
                      <a:pt x="208415" y="118775"/>
                    </a:cubicBezTo>
                    <a:cubicBezTo>
                      <a:pt x="225381" y="92674"/>
                      <a:pt x="246262" y="48955"/>
                      <a:pt x="235821" y="31337"/>
                    </a:cubicBezTo>
                    <a:cubicBezTo>
                      <a:pt x="223423" y="9804"/>
                      <a:pt x="179052" y="1321"/>
                      <a:pt x="147731" y="16"/>
                    </a:cubicBezTo>
                    <a:cubicBezTo>
                      <a:pt x="129460" y="-636"/>
                      <a:pt x="100749" y="18939"/>
                      <a:pt x="93571" y="36557"/>
                    </a:cubicBezTo>
                    <a:cubicBezTo>
                      <a:pt x="79869" y="69836"/>
                      <a:pt x="79216" y="108987"/>
                      <a:pt x="70733" y="144876"/>
                    </a:cubicBezTo>
                    <a:cubicBezTo>
                      <a:pt x="58988" y="197730"/>
                      <a:pt x="44632" y="249932"/>
                      <a:pt x="32235" y="302786"/>
                    </a:cubicBezTo>
                    <a:cubicBezTo>
                      <a:pt x="19836" y="357598"/>
                      <a:pt x="4829" y="412409"/>
                      <a:pt x="261" y="467874"/>
                    </a:cubicBezTo>
                    <a:cubicBezTo>
                      <a:pt x="-2349" y="499195"/>
                      <a:pt x="15269" y="532474"/>
                      <a:pt x="24404" y="564447"/>
                    </a:cubicBezTo>
                    <a:cubicBezTo>
                      <a:pt x="30929" y="564447"/>
                      <a:pt x="38107" y="563795"/>
                      <a:pt x="45937" y="563795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F5B3CD2E-6E11-4591-9B9A-878424F42738}"/>
                  </a:ext>
                </a:extLst>
              </p:cNvPr>
              <p:cNvSpPr/>
              <p:nvPr/>
            </p:nvSpPr>
            <p:spPr>
              <a:xfrm>
                <a:off x="6542081" y="4779719"/>
                <a:ext cx="495916" cy="476341"/>
              </a:xfrm>
              <a:custGeom>
                <a:avLst/>
                <a:gdLst>
                  <a:gd name="connsiteX0" fmla="*/ 157501 w 495916"/>
                  <a:gd name="connsiteY0" fmla="*/ 347794 h 476340"/>
                  <a:gd name="connsiteX1" fmla="*/ 243633 w 495916"/>
                  <a:gd name="connsiteY1" fmla="*/ 254483 h 476340"/>
                  <a:gd name="connsiteX2" fmla="*/ 359130 w 495916"/>
                  <a:gd name="connsiteY2" fmla="*/ 151385 h 476340"/>
                  <a:gd name="connsiteX3" fmla="*/ 501379 w 495916"/>
                  <a:gd name="connsiteY3" fmla="*/ 100488 h 476340"/>
                  <a:gd name="connsiteX4" fmla="*/ 396323 w 495916"/>
                  <a:gd name="connsiteY4" fmla="*/ 0 h 476340"/>
                  <a:gd name="connsiteX5" fmla="*/ 377400 w 495916"/>
                  <a:gd name="connsiteY5" fmla="*/ 71125 h 476340"/>
                  <a:gd name="connsiteX6" fmla="*/ 322588 w 495916"/>
                  <a:gd name="connsiteY6" fmla="*/ 112234 h 476340"/>
                  <a:gd name="connsiteX7" fmla="*/ 40699 w 495916"/>
                  <a:gd name="connsiteY7" fmla="*/ 330176 h 476340"/>
                  <a:gd name="connsiteX8" fmla="*/ 243 w 495916"/>
                  <a:gd name="connsiteY8" fmla="*/ 421529 h 476340"/>
                  <a:gd name="connsiteX9" fmla="*/ 64190 w 495916"/>
                  <a:gd name="connsiteY9" fmla="*/ 477646 h 476340"/>
                  <a:gd name="connsiteX10" fmla="*/ 109867 w 495916"/>
                  <a:gd name="connsiteY10" fmla="*/ 427402 h 476340"/>
                  <a:gd name="connsiteX11" fmla="*/ 157501 w 495916"/>
                  <a:gd name="connsiteY11" fmla="*/ 347794 h 4763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95916" h="476340">
                    <a:moveTo>
                      <a:pt x="157501" y="347794"/>
                    </a:moveTo>
                    <a:cubicBezTo>
                      <a:pt x="184907" y="315168"/>
                      <a:pt x="225363" y="291024"/>
                      <a:pt x="243633" y="254483"/>
                    </a:cubicBezTo>
                    <a:cubicBezTo>
                      <a:pt x="269734" y="202282"/>
                      <a:pt x="312148" y="174223"/>
                      <a:pt x="359130" y="151385"/>
                    </a:cubicBezTo>
                    <a:cubicBezTo>
                      <a:pt x="399586" y="131809"/>
                      <a:pt x="443958" y="120716"/>
                      <a:pt x="501379" y="100488"/>
                    </a:cubicBezTo>
                    <a:cubicBezTo>
                      <a:pt x="463533" y="64600"/>
                      <a:pt x="427645" y="30669"/>
                      <a:pt x="396323" y="0"/>
                    </a:cubicBezTo>
                    <a:cubicBezTo>
                      <a:pt x="387841" y="33278"/>
                      <a:pt x="388493" y="56769"/>
                      <a:pt x="377400" y="71125"/>
                    </a:cubicBezTo>
                    <a:cubicBezTo>
                      <a:pt x="364350" y="88743"/>
                      <a:pt x="340859" y="98531"/>
                      <a:pt x="322588" y="112234"/>
                    </a:cubicBezTo>
                    <a:cubicBezTo>
                      <a:pt x="227973" y="184011"/>
                      <a:pt x="131400" y="253831"/>
                      <a:pt x="40699" y="330176"/>
                    </a:cubicBezTo>
                    <a:cubicBezTo>
                      <a:pt x="17208" y="349751"/>
                      <a:pt x="2853" y="389555"/>
                      <a:pt x="243" y="421529"/>
                    </a:cubicBezTo>
                    <a:cubicBezTo>
                      <a:pt x="-3020" y="457417"/>
                      <a:pt x="26996" y="476341"/>
                      <a:pt x="64190" y="477646"/>
                    </a:cubicBezTo>
                    <a:cubicBezTo>
                      <a:pt x="100731" y="478951"/>
                      <a:pt x="103341" y="456765"/>
                      <a:pt x="109867" y="427402"/>
                    </a:cubicBezTo>
                    <a:cubicBezTo>
                      <a:pt x="116392" y="398690"/>
                      <a:pt x="137925" y="371937"/>
                      <a:pt x="157501" y="34779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9D174EE5-2BF0-4C52-94FB-669E3A07D518}"/>
                  </a:ext>
                </a:extLst>
              </p:cNvPr>
              <p:cNvSpPr/>
              <p:nvPr/>
            </p:nvSpPr>
            <p:spPr>
              <a:xfrm>
                <a:off x="5879906" y="3320029"/>
                <a:ext cx="443715" cy="247958"/>
              </a:xfrm>
              <a:custGeom>
                <a:avLst/>
                <a:gdLst>
                  <a:gd name="connsiteX0" fmla="*/ 394885 w 443714"/>
                  <a:gd name="connsiteY0" fmla="*/ 219247 h 247958"/>
                  <a:gd name="connsiteX1" fmla="*/ 411850 w 443714"/>
                  <a:gd name="connsiteY1" fmla="*/ 207502 h 247958"/>
                  <a:gd name="connsiteX2" fmla="*/ 419028 w 443714"/>
                  <a:gd name="connsiteY2" fmla="*/ 246653 h 247958"/>
                  <a:gd name="connsiteX3" fmla="*/ 430120 w 443714"/>
                  <a:gd name="connsiteY3" fmla="*/ 250568 h 247958"/>
                  <a:gd name="connsiteX4" fmla="*/ 447739 w 443714"/>
                  <a:gd name="connsiteY4" fmla="*/ 215985 h 247958"/>
                  <a:gd name="connsiteX5" fmla="*/ 332895 w 443714"/>
                  <a:gd name="connsiteY5" fmla="*/ 90701 h 247958"/>
                  <a:gd name="connsiteX6" fmla="*/ 139748 w 443714"/>
                  <a:gd name="connsiteY6" fmla="*/ 27406 h 247958"/>
                  <a:gd name="connsiteX7" fmla="*/ 81022 w 443714"/>
                  <a:gd name="connsiteY7" fmla="*/ 0 h 247958"/>
                  <a:gd name="connsiteX8" fmla="*/ 13812 w 443714"/>
                  <a:gd name="connsiteY8" fmla="*/ 97226 h 247958"/>
                  <a:gd name="connsiteX9" fmla="*/ 37955 w 443714"/>
                  <a:gd name="connsiteY9" fmla="*/ 159868 h 247958"/>
                  <a:gd name="connsiteX10" fmla="*/ 298311 w 443714"/>
                  <a:gd name="connsiteY10" fmla="*/ 240128 h 247958"/>
                  <a:gd name="connsiteX11" fmla="*/ 394885 w 443714"/>
                  <a:gd name="connsiteY11" fmla="*/ 219247 h 247958"/>
                  <a:gd name="connsiteX12" fmla="*/ 55573 w 443714"/>
                  <a:gd name="connsiteY12" fmla="*/ 114844 h 247958"/>
                  <a:gd name="connsiteX13" fmla="*/ 216094 w 443714"/>
                  <a:gd name="connsiteY13" fmla="*/ 114844 h 247958"/>
                  <a:gd name="connsiteX14" fmla="*/ 55573 w 443714"/>
                  <a:gd name="connsiteY14" fmla="*/ 114844 h 247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43714" h="247958">
                    <a:moveTo>
                      <a:pt x="394885" y="219247"/>
                    </a:moveTo>
                    <a:cubicBezTo>
                      <a:pt x="398147" y="214680"/>
                      <a:pt x="405325" y="212069"/>
                      <a:pt x="411850" y="207502"/>
                    </a:cubicBezTo>
                    <a:cubicBezTo>
                      <a:pt x="414460" y="223162"/>
                      <a:pt x="417070" y="234908"/>
                      <a:pt x="419028" y="246653"/>
                    </a:cubicBezTo>
                    <a:cubicBezTo>
                      <a:pt x="422943" y="247958"/>
                      <a:pt x="426206" y="249263"/>
                      <a:pt x="430120" y="250568"/>
                    </a:cubicBezTo>
                    <a:cubicBezTo>
                      <a:pt x="435993" y="238823"/>
                      <a:pt x="446434" y="227730"/>
                      <a:pt x="447739" y="215985"/>
                    </a:cubicBezTo>
                    <a:cubicBezTo>
                      <a:pt x="451654" y="162478"/>
                      <a:pt x="388359" y="89396"/>
                      <a:pt x="332895" y="90701"/>
                    </a:cubicBezTo>
                    <a:cubicBezTo>
                      <a:pt x="259813" y="92006"/>
                      <a:pt x="197823" y="68515"/>
                      <a:pt x="139748" y="27406"/>
                    </a:cubicBezTo>
                    <a:cubicBezTo>
                      <a:pt x="120826" y="13703"/>
                      <a:pt x="96682" y="7178"/>
                      <a:pt x="81022" y="0"/>
                    </a:cubicBezTo>
                    <a:cubicBezTo>
                      <a:pt x="54921" y="37194"/>
                      <a:pt x="34040" y="67210"/>
                      <a:pt x="13812" y="97226"/>
                    </a:cubicBezTo>
                    <a:cubicBezTo>
                      <a:pt x="-10331" y="133115"/>
                      <a:pt x="-3154" y="159868"/>
                      <a:pt x="37955" y="159868"/>
                    </a:cubicBezTo>
                    <a:cubicBezTo>
                      <a:pt x="133876" y="160521"/>
                      <a:pt x="217399" y="193799"/>
                      <a:pt x="298311" y="240128"/>
                    </a:cubicBezTo>
                    <a:cubicBezTo>
                      <a:pt x="334853" y="262314"/>
                      <a:pt x="368784" y="257094"/>
                      <a:pt x="394885" y="219247"/>
                    </a:cubicBezTo>
                    <a:close/>
                    <a:moveTo>
                      <a:pt x="55573" y="114844"/>
                    </a:moveTo>
                    <a:cubicBezTo>
                      <a:pt x="94725" y="35236"/>
                      <a:pt x="133223" y="37846"/>
                      <a:pt x="216094" y="114844"/>
                    </a:cubicBezTo>
                    <a:cubicBezTo>
                      <a:pt x="163892" y="114844"/>
                      <a:pt x="112995" y="114844"/>
                      <a:pt x="55573" y="11484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82898BE9-C084-4A33-A650-57A872290EC0}"/>
                  </a:ext>
                </a:extLst>
              </p:cNvPr>
              <p:cNvSpPr/>
              <p:nvPr/>
            </p:nvSpPr>
            <p:spPr>
              <a:xfrm>
                <a:off x="6944930" y="4351013"/>
                <a:ext cx="411089" cy="456765"/>
              </a:xfrm>
              <a:custGeom>
                <a:avLst/>
                <a:gdLst>
                  <a:gd name="connsiteX0" fmla="*/ 377158 w 411088"/>
                  <a:gd name="connsiteY0" fmla="*/ 176181 h 456764"/>
                  <a:gd name="connsiteX1" fmla="*/ 373242 w 411088"/>
                  <a:gd name="connsiteY1" fmla="*/ 0 h 456764"/>
                  <a:gd name="connsiteX2" fmla="*/ 0 w 411088"/>
                  <a:gd name="connsiteY2" fmla="*/ 384335 h 456764"/>
                  <a:gd name="connsiteX3" fmla="*/ 117454 w 411088"/>
                  <a:gd name="connsiteY3" fmla="*/ 458070 h 456764"/>
                  <a:gd name="connsiteX4" fmla="*/ 180749 w 411088"/>
                  <a:gd name="connsiteY4" fmla="*/ 438494 h 456764"/>
                  <a:gd name="connsiteX5" fmla="*/ 197062 w 411088"/>
                  <a:gd name="connsiteY5" fmla="*/ 379768 h 456764"/>
                  <a:gd name="connsiteX6" fmla="*/ 178791 w 411088"/>
                  <a:gd name="connsiteY6" fmla="*/ 375200 h 456764"/>
                  <a:gd name="connsiteX7" fmla="*/ 140945 w 411088"/>
                  <a:gd name="connsiteY7" fmla="*/ 447630 h 456764"/>
                  <a:gd name="connsiteX8" fmla="*/ 88743 w 411088"/>
                  <a:gd name="connsiteY8" fmla="*/ 402606 h 456764"/>
                  <a:gd name="connsiteX9" fmla="*/ 223815 w 411088"/>
                  <a:gd name="connsiteY9" fmla="*/ 298855 h 456764"/>
                  <a:gd name="connsiteX10" fmla="*/ 377158 w 411088"/>
                  <a:gd name="connsiteY10" fmla="*/ 176181 h 456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11088" h="456764">
                    <a:moveTo>
                      <a:pt x="377158" y="176181"/>
                    </a:moveTo>
                    <a:cubicBezTo>
                      <a:pt x="430664" y="123327"/>
                      <a:pt x="429359" y="62642"/>
                      <a:pt x="373242" y="0"/>
                    </a:cubicBezTo>
                    <a:cubicBezTo>
                      <a:pt x="315168" y="189231"/>
                      <a:pt x="163783" y="285152"/>
                      <a:pt x="0" y="384335"/>
                    </a:cubicBezTo>
                    <a:cubicBezTo>
                      <a:pt x="48287" y="415656"/>
                      <a:pt x="80260" y="443062"/>
                      <a:pt x="117454" y="458070"/>
                    </a:cubicBezTo>
                    <a:cubicBezTo>
                      <a:pt x="133767" y="464595"/>
                      <a:pt x="165088" y="452197"/>
                      <a:pt x="180749" y="438494"/>
                    </a:cubicBezTo>
                    <a:cubicBezTo>
                      <a:pt x="193147" y="426749"/>
                      <a:pt x="191841" y="399996"/>
                      <a:pt x="197062" y="379768"/>
                    </a:cubicBezTo>
                    <a:cubicBezTo>
                      <a:pt x="191189" y="378462"/>
                      <a:pt x="184664" y="376505"/>
                      <a:pt x="178791" y="375200"/>
                    </a:cubicBezTo>
                    <a:cubicBezTo>
                      <a:pt x="167046" y="397386"/>
                      <a:pt x="155300" y="420224"/>
                      <a:pt x="140945" y="447630"/>
                    </a:cubicBezTo>
                    <a:cubicBezTo>
                      <a:pt x="123979" y="433274"/>
                      <a:pt x="110276" y="420876"/>
                      <a:pt x="88743" y="402606"/>
                    </a:cubicBezTo>
                    <a:cubicBezTo>
                      <a:pt x="137682" y="364760"/>
                      <a:pt x="180749" y="331481"/>
                      <a:pt x="223815" y="298855"/>
                    </a:cubicBezTo>
                    <a:cubicBezTo>
                      <a:pt x="275364" y="257746"/>
                      <a:pt x="330828" y="221857"/>
                      <a:pt x="377158" y="176181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5F1CDE03-6791-4A0E-9DAD-39EFB0DBB03C}"/>
                  </a:ext>
                </a:extLst>
              </p:cNvPr>
              <p:cNvSpPr/>
              <p:nvPr/>
            </p:nvSpPr>
            <p:spPr>
              <a:xfrm>
                <a:off x="6690446" y="3949686"/>
                <a:ext cx="371937" cy="424139"/>
              </a:xfrm>
              <a:custGeom>
                <a:avLst/>
                <a:gdLst>
                  <a:gd name="connsiteX0" fmla="*/ 212722 w 371937"/>
                  <a:gd name="connsiteY0" fmla="*/ 42440 h 424138"/>
                  <a:gd name="connsiteX1" fmla="*/ 160521 w 371937"/>
                  <a:gd name="connsiteY1" fmla="*/ 161851 h 424138"/>
                  <a:gd name="connsiteX2" fmla="*/ 0 w 371937"/>
                  <a:gd name="connsiteY2" fmla="*/ 336075 h 424138"/>
                  <a:gd name="connsiteX3" fmla="*/ 2610 w 371937"/>
                  <a:gd name="connsiteY3" fmla="*/ 343905 h 424138"/>
                  <a:gd name="connsiteX4" fmla="*/ 54160 w 371937"/>
                  <a:gd name="connsiteY4" fmla="*/ 311931 h 424138"/>
                  <a:gd name="connsiteX5" fmla="*/ 68515 w 371937"/>
                  <a:gd name="connsiteY5" fmla="*/ 366091 h 424138"/>
                  <a:gd name="connsiteX6" fmla="*/ 124632 w 371937"/>
                  <a:gd name="connsiteY6" fmla="*/ 429385 h 424138"/>
                  <a:gd name="connsiteX7" fmla="*/ 155953 w 371937"/>
                  <a:gd name="connsiteY7" fmla="*/ 418293 h 424138"/>
                  <a:gd name="connsiteX8" fmla="*/ 142902 w 371937"/>
                  <a:gd name="connsiteY8" fmla="*/ 388929 h 424138"/>
                  <a:gd name="connsiteX9" fmla="*/ 125284 w 371937"/>
                  <a:gd name="connsiteY9" fmla="*/ 349125 h 424138"/>
                  <a:gd name="connsiteX10" fmla="*/ 242738 w 371937"/>
                  <a:gd name="connsiteY10" fmla="*/ 129225 h 424138"/>
                  <a:gd name="connsiteX11" fmla="*/ 339311 w 371937"/>
                  <a:gd name="connsiteY11" fmla="*/ 103124 h 424138"/>
                  <a:gd name="connsiteX12" fmla="*/ 366065 w 371937"/>
                  <a:gd name="connsiteY12" fmla="*/ 107040 h 424138"/>
                  <a:gd name="connsiteX13" fmla="*/ 374547 w 371937"/>
                  <a:gd name="connsiteY13" fmla="*/ 93989 h 424138"/>
                  <a:gd name="connsiteX14" fmla="*/ 276669 w 371937"/>
                  <a:gd name="connsiteY14" fmla="*/ 9814 h 424138"/>
                  <a:gd name="connsiteX15" fmla="*/ 212722 w 371937"/>
                  <a:gd name="connsiteY15" fmla="*/ 42440 h 424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71937" h="424138">
                    <a:moveTo>
                      <a:pt x="212722" y="42440"/>
                    </a:moveTo>
                    <a:cubicBezTo>
                      <a:pt x="203587" y="84202"/>
                      <a:pt x="186621" y="128573"/>
                      <a:pt x="160521" y="161851"/>
                    </a:cubicBezTo>
                    <a:cubicBezTo>
                      <a:pt x="111581" y="223841"/>
                      <a:pt x="54160" y="278653"/>
                      <a:pt x="0" y="336075"/>
                    </a:cubicBezTo>
                    <a:cubicBezTo>
                      <a:pt x="653" y="338685"/>
                      <a:pt x="1958" y="341295"/>
                      <a:pt x="2610" y="343905"/>
                    </a:cubicBezTo>
                    <a:cubicBezTo>
                      <a:pt x="17618" y="334770"/>
                      <a:pt x="32626" y="324982"/>
                      <a:pt x="54160" y="311931"/>
                    </a:cubicBezTo>
                    <a:cubicBezTo>
                      <a:pt x="58727" y="331507"/>
                      <a:pt x="58727" y="351735"/>
                      <a:pt x="68515" y="366091"/>
                    </a:cubicBezTo>
                    <a:cubicBezTo>
                      <a:pt x="83523" y="389582"/>
                      <a:pt x="103751" y="410462"/>
                      <a:pt x="124632" y="429385"/>
                    </a:cubicBezTo>
                    <a:cubicBezTo>
                      <a:pt x="128547" y="432648"/>
                      <a:pt x="145513" y="422208"/>
                      <a:pt x="155953" y="418293"/>
                    </a:cubicBezTo>
                    <a:cubicBezTo>
                      <a:pt x="151385" y="408505"/>
                      <a:pt x="147470" y="398717"/>
                      <a:pt x="142902" y="388929"/>
                    </a:cubicBezTo>
                    <a:cubicBezTo>
                      <a:pt x="137030" y="375226"/>
                      <a:pt x="121369" y="357608"/>
                      <a:pt x="125284" y="349125"/>
                    </a:cubicBezTo>
                    <a:cubicBezTo>
                      <a:pt x="162478" y="274738"/>
                      <a:pt x="200977" y="201003"/>
                      <a:pt x="242738" y="129225"/>
                    </a:cubicBezTo>
                    <a:cubicBezTo>
                      <a:pt x="264271" y="91379"/>
                      <a:pt x="292982" y="62668"/>
                      <a:pt x="339311" y="103124"/>
                    </a:cubicBezTo>
                    <a:cubicBezTo>
                      <a:pt x="345184" y="108345"/>
                      <a:pt x="356929" y="105735"/>
                      <a:pt x="366065" y="107040"/>
                    </a:cubicBezTo>
                    <a:cubicBezTo>
                      <a:pt x="368675" y="102472"/>
                      <a:pt x="371937" y="98557"/>
                      <a:pt x="374547" y="93989"/>
                    </a:cubicBezTo>
                    <a:cubicBezTo>
                      <a:pt x="342574" y="65278"/>
                      <a:pt x="312558" y="32652"/>
                      <a:pt x="276669" y="9814"/>
                    </a:cubicBezTo>
                    <a:cubicBezTo>
                      <a:pt x="245348" y="-9109"/>
                      <a:pt x="221857" y="-1931"/>
                      <a:pt x="212722" y="4244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836D0168-7907-423E-B88E-8AFC69B56F7E}"/>
                  </a:ext>
                </a:extLst>
              </p:cNvPr>
              <p:cNvSpPr/>
              <p:nvPr/>
            </p:nvSpPr>
            <p:spPr>
              <a:xfrm>
                <a:off x="5834991" y="3611706"/>
                <a:ext cx="339311" cy="306685"/>
              </a:xfrm>
              <a:custGeom>
                <a:avLst/>
                <a:gdLst>
                  <a:gd name="connsiteX0" fmla="*/ 150080 w 339311"/>
                  <a:gd name="connsiteY0" fmla="*/ 197714 h 306685"/>
                  <a:gd name="connsiteX1" fmla="*/ 230340 w 339311"/>
                  <a:gd name="connsiteY1" fmla="*/ 289067 h 306685"/>
                  <a:gd name="connsiteX2" fmla="*/ 302770 w 339311"/>
                  <a:gd name="connsiteY2" fmla="*/ 307337 h 306685"/>
                  <a:gd name="connsiteX3" fmla="*/ 340616 w 339311"/>
                  <a:gd name="connsiteY3" fmla="*/ 225772 h 306685"/>
                  <a:gd name="connsiteX4" fmla="*/ 317125 w 339311"/>
                  <a:gd name="connsiteY4" fmla="*/ 197062 h 306685"/>
                  <a:gd name="connsiteX5" fmla="*/ 221857 w 339311"/>
                  <a:gd name="connsiteY5" fmla="*/ 150080 h 306685"/>
                  <a:gd name="connsiteX6" fmla="*/ 208155 w 339311"/>
                  <a:gd name="connsiteY6" fmla="*/ 143555 h 306685"/>
                  <a:gd name="connsiteX7" fmla="*/ 206197 w 339311"/>
                  <a:gd name="connsiteY7" fmla="*/ 182054 h 306685"/>
                  <a:gd name="connsiteX8" fmla="*/ 193146 w 339311"/>
                  <a:gd name="connsiteY8" fmla="*/ 187926 h 306685"/>
                  <a:gd name="connsiteX9" fmla="*/ 95921 w 339311"/>
                  <a:gd name="connsiteY9" fmla="*/ 60032 h 306685"/>
                  <a:gd name="connsiteX10" fmla="*/ 108318 w 339311"/>
                  <a:gd name="connsiteY10" fmla="*/ 47634 h 306685"/>
                  <a:gd name="connsiteX11" fmla="*/ 158563 w 339311"/>
                  <a:gd name="connsiteY11" fmla="*/ 47634 h 306685"/>
                  <a:gd name="connsiteX12" fmla="*/ 128547 w 339311"/>
                  <a:gd name="connsiteY12" fmla="*/ 0 h 306685"/>
                  <a:gd name="connsiteX13" fmla="*/ 0 w 339311"/>
                  <a:gd name="connsiteY13" fmla="*/ 56117 h 306685"/>
                  <a:gd name="connsiteX14" fmla="*/ 17618 w 339311"/>
                  <a:gd name="connsiteY14" fmla="*/ 78955 h 306685"/>
                  <a:gd name="connsiteX15" fmla="*/ 150080 w 339311"/>
                  <a:gd name="connsiteY15" fmla="*/ 197714 h 30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39311" h="306685">
                    <a:moveTo>
                      <a:pt x="150080" y="197714"/>
                    </a:moveTo>
                    <a:cubicBezTo>
                      <a:pt x="178791" y="226425"/>
                      <a:pt x="199671" y="263619"/>
                      <a:pt x="230340" y="289067"/>
                    </a:cubicBezTo>
                    <a:cubicBezTo>
                      <a:pt x="248611" y="304075"/>
                      <a:pt x="291024" y="317125"/>
                      <a:pt x="302770" y="307337"/>
                    </a:cubicBezTo>
                    <a:cubicBezTo>
                      <a:pt x="323650" y="289720"/>
                      <a:pt x="332134" y="254483"/>
                      <a:pt x="340616" y="225772"/>
                    </a:cubicBezTo>
                    <a:cubicBezTo>
                      <a:pt x="342574" y="219247"/>
                      <a:pt x="327566" y="202934"/>
                      <a:pt x="317125" y="197062"/>
                    </a:cubicBezTo>
                    <a:cubicBezTo>
                      <a:pt x="286457" y="180096"/>
                      <a:pt x="253831" y="165741"/>
                      <a:pt x="221857" y="150080"/>
                    </a:cubicBezTo>
                    <a:cubicBezTo>
                      <a:pt x="217942" y="148122"/>
                      <a:pt x="214027" y="146165"/>
                      <a:pt x="208155" y="143555"/>
                    </a:cubicBezTo>
                    <a:cubicBezTo>
                      <a:pt x="207502" y="157910"/>
                      <a:pt x="206849" y="169656"/>
                      <a:pt x="206197" y="182054"/>
                    </a:cubicBezTo>
                    <a:cubicBezTo>
                      <a:pt x="201629" y="184011"/>
                      <a:pt x="197714" y="185969"/>
                      <a:pt x="193146" y="187926"/>
                    </a:cubicBezTo>
                    <a:cubicBezTo>
                      <a:pt x="160520" y="145512"/>
                      <a:pt x="128547" y="102446"/>
                      <a:pt x="95921" y="60032"/>
                    </a:cubicBezTo>
                    <a:cubicBezTo>
                      <a:pt x="99836" y="56117"/>
                      <a:pt x="104403" y="51549"/>
                      <a:pt x="108318" y="47634"/>
                    </a:cubicBezTo>
                    <a:cubicBezTo>
                      <a:pt x="122674" y="47634"/>
                      <a:pt x="136377" y="47634"/>
                      <a:pt x="158563" y="47634"/>
                    </a:cubicBezTo>
                    <a:cubicBezTo>
                      <a:pt x="144860" y="26753"/>
                      <a:pt x="135724" y="11745"/>
                      <a:pt x="128547" y="0"/>
                    </a:cubicBezTo>
                    <a:cubicBezTo>
                      <a:pt x="82218" y="20228"/>
                      <a:pt x="43066" y="37194"/>
                      <a:pt x="0" y="56117"/>
                    </a:cubicBezTo>
                    <a:cubicBezTo>
                      <a:pt x="5873" y="63947"/>
                      <a:pt x="10440" y="73082"/>
                      <a:pt x="17618" y="78955"/>
                    </a:cubicBezTo>
                    <a:cubicBezTo>
                      <a:pt x="61990" y="118106"/>
                      <a:pt x="107666" y="155953"/>
                      <a:pt x="150080" y="1977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421647ED-6943-43D9-9E7A-FD6243A4F134}"/>
                  </a:ext>
                </a:extLst>
              </p:cNvPr>
              <p:cNvSpPr/>
              <p:nvPr/>
            </p:nvSpPr>
            <p:spPr>
              <a:xfrm>
                <a:off x="5739070" y="5156224"/>
                <a:ext cx="306685" cy="437189"/>
              </a:xfrm>
              <a:custGeom>
                <a:avLst/>
                <a:gdLst>
                  <a:gd name="connsiteX0" fmla="*/ 260356 w 306685"/>
                  <a:gd name="connsiteY0" fmla="*/ 189884 h 437189"/>
                  <a:gd name="connsiteX1" fmla="*/ 247958 w 306685"/>
                  <a:gd name="connsiteY1" fmla="*/ 0 h 437189"/>
                  <a:gd name="connsiteX2" fmla="*/ 0 w 306685"/>
                  <a:gd name="connsiteY2" fmla="*/ 424139 h 437189"/>
                  <a:gd name="connsiteX3" fmla="*/ 15008 w 306685"/>
                  <a:gd name="connsiteY3" fmla="*/ 437842 h 437189"/>
                  <a:gd name="connsiteX4" fmla="*/ 129199 w 306685"/>
                  <a:gd name="connsiteY4" fmla="*/ 335396 h 437189"/>
                  <a:gd name="connsiteX5" fmla="*/ 260356 w 306685"/>
                  <a:gd name="connsiteY5" fmla="*/ 189884 h 4371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6685" h="437189">
                    <a:moveTo>
                      <a:pt x="260356" y="189884"/>
                    </a:moveTo>
                    <a:cubicBezTo>
                      <a:pt x="327566" y="131157"/>
                      <a:pt x="325608" y="48286"/>
                      <a:pt x="247958" y="0"/>
                    </a:cubicBezTo>
                    <a:cubicBezTo>
                      <a:pt x="202934" y="162478"/>
                      <a:pt x="107666" y="297550"/>
                      <a:pt x="0" y="424139"/>
                    </a:cubicBezTo>
                    <a:cubicBezTo>
                      <a:pt x="5220" y="428707"/>
                      <a:pt x="9788" y="433274"/>
                      <a:pt x="15008" y="437842"/>
                    </a:cubicBezTo>
                    <a:cubicBezTo>
                      <a:pt x="53507" y="403911"/>
                      <a:pt x="93963" y="371937"/>
                      <a:pt x="129199" y="335396"/>
                    </a:cubicBezTo>
                    <a:cubicBezTo>
                      <a:pt x="174223" y="288415"/>
                      <a:pt x="211417" y="232297"/>
                      <a:pt x="260356" y="1898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30AA34A8-46F2-420B-BF73-94E82AD0E681}"/>
                  </a:ext>
                </a:extLst>
              </p:cNvPr>
              <p:cNvSpPr/>
              <p:nvPr/>
            </p:nvSpPr>
            <p:spPr>
              <a:xfrm>
                <a:off x="6643465" y="4985723"/>
                <a:ext cx="476341" cy="358887"/>
              </a:xfrm>
              <a:custGeom>
                <a:avLst/>
                <a:gdLst>
                  <a:gd name="connsiteX0" fmla="*/ 454807 w 476340"/>
                  <a:gd name="connsiteY0" fmla="*/ 8676 h 358886"/>
                  <a:gd name="connsiteX1" fmla="*/ 341921 w 476340"/>
                  <a:gd name="connsiteY1" fmla="*/ 47827 h 358886"/>
                  <a:gd name="connsiteX2" fmla="*/ 147470 w 476340"/>
                  <a:gd name="connsiteY2" fmla="*/ 225313 h 358886"/>
                  <a:gd name="connsiteX3" fmla="*/ 0 w 476340"/>
                  <a:gd name="connsiteY3" fmla="*/ 319276 h 358886"/>
                  <a:gd name="connsiteX4" fmla="*/ 106361 w 476340"/>
                  <a:gd name="connsiteY4" fmla="*/ 341462 h 358886"/>
                  <a:gd name="connsiteX5" fmla="*/ 456765 w 476340"/>
                  <a:gd name="connsiteY5" fmla="*/ 69360 h 358886"/>
                  <a:gd name="connsiteX6" fmla="*/ 454807 w 476340"/>
                  <a:gd name="connsiteY6" fmla="*/ 8676 h 358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6340" h="358886">
                    <a:moveTo>
                      <a:pt x="454807" y="8676"/>
                    </a:moveTo>
                    <a:cubicBezTo>
                      <a:pt x="416309" y="-12205"/>
                      <a:pt x="354319" y="6066"/>
                      <a:pt x="341921" y="47827"/>
                    </a:cubicBezTo>
                    <a:cubicBezTo>
                      <a:pt x="311905" y="147663"/>
                      <a:pt x="234908" y="188772"/>
                      <a:pt x="147470" y="225313"/>
                    </a:cubicBezTo>
                    <a:cubicBezTo>
                      <a:pt x="97225" y="246194"/>
                      <a:pt x="54812" y="284040"/>
                      <a:pt x="0" y="319276"/>
                    </a:cubicBezTo>
                    <a:cubicBezTo>
                      <a:pt x="42414" y="353207"/>
                      <a:pt x="65905" y="379308"/>
                      <a:pt x="106361" y="341462"/>
                    </a:cubicBezTo>
                    <a:cubicBezTo>
                      <a:pt x="214027" y="239016"/>
                      <a:pt x="315820" y="130045"/>
                      <a:pt x="456765" y="69360"/>
                    </a:cubicBezTo>
                    <a:cubicBezTo>
                      <a:pt x="487433" y="57615"/>
                      <a:pt x="484171" y="24989"/>
                      <a:pt x="454807" y="8676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42BBEE85-9591-46F2-9216-E571B248D7F7}"/>
                  </a:ext>
                </a:extLst>
              </p:cNvPr>
              <p:cNvSpPr/>
              <p:nvPr/>
            </p:nvSpPr>
            <p:spPr>
              <a:xfrm>
                <a:off x="6993216" y="3677269"/>
                <a:ext cx="267534" cy="267534"/>
              </a:xfrm>
              <a:custGeom>
                <a:avLst/>
                <a:gdLst>
                  <a:gd name="connsiteX0" fmla="*/ 203587 w 267533"/>
                  <a:gd name="connsiteY0" fmla="*/ 3604 h 267533"/>
                  <a:gd name="connsiteX1" fmla="*/ 170308 w 267533"/>
                  <a:gd name="connsiteY1" fmla="*/ 37535 h 267533"/>
                  <a:gd name="connsiteX2" fmla="*/ 40456 w 267533"/>
                  <a:gd name="connsiteY2" fmla="*/ 182395 h 267533"/>
                  <a:gd name="connsiteX3" fmla="*/ 0 w 267533"/>
                  <a:gd name="connsiteY3" fmla="*/ 257435 h 267533"/>
                  <a:gd name="connsiteX4" fmla="*/ 18923 w 267533"/>
                  <a:gd name="connsiteY4" fmla="*/ 272443 h 267533"/>
                  <a:gd name="connsiteX5" fmla="*/ 225120 w 267533"/>
                  <a:gd name="connsiteY5" fmla="*/ 123668 h 267533"/>
                  <a:gd name="connsiteX6" fmla="*/ 232950 w 267533"/>
                  <a:gd name="connsiteY6" fmla="*/ 133456 h 267533"/>
                  <a:gd name="connsiteX7" fmla="*/ 193146 w 267533"/>
                  <a:gd name="connsiteY7" fmla="*/ 177827 h 267533"/>
                  <a:gd name="connsiteX8" fmla="*/ 206849 w 267533"/>
                  <a:gd name="connsiteY8" fmla="*/ 189573 h 267533"/>
                  <a:gd name="connsiteX9" fmla="*/ 270144 w 267533"/>
                  <a:gd name="connsiteY9" fmla="*/ 106050 h 267533"/>
                  <a:gd name="connsiteX10" fmla="*/ 234908 w 267533"/>
                  <a:gd name="connsiteY10" fmla="*/ 4257 h 267533"/>
                  <a:gd name="connsiteX11" fmla="*/ 203587 w 267533"/>
                  <a:gd name="connsiteY11" fmla="*/ 3604 h 267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67533" h="267533">
                    <a:moveTo>
                      <a:pt x="203587" y="3604"/>
                    </a:moveTo>
                    <a:cubicBezTo>
                      <a:pt x="190536" y="11434"/>
                      <a:pt x="180749" y="25137"/>
                      <a:pt x="170308" y="37535"/>
                    </a:cubicBezTo>
                    <a:cubicBezTo>
                      <a:pt x="126589" y="85822"/>
                      <a:pt x="81565" y="132804"/>
                      <a:pt x="40456" y="182395"/>
                    </a:cubicBezTo>
                    <a:cubicBezTo>
                      <a:pt x="22838" y="203928"/>
                      <a:pt x="13050" y="231986"/>
                      <a:pt x="0" y="257435"/>
                    </a:cubicBezTo>
                    <a:cubicBezTo>
                      <a:pt x="6525" y="262655"/>
                      <a:pt x="13050" y="267875"/>
                      <a:pt x="18923" y="272443"/>
                    </a:cubicBezTo>
                    <a:cubicBezTo>
                      <a:pt x="87438" y="222851"/>
                      <a:pt x="156605" y="173260"/>
                      <a:pt x="225120" y="123668"/>
                    </a:cubicBezTo>
                    <a:cubicBezTo>
                      <a:pt x="227730" y="126931"/>
                      <a:pt x="230340" y="130193"/>
                      <a:pt x="232950" y="133456"/>
                    </a:cubicBezTo>
                    <a:cubicBezTo>
                      <a:pt x="219900" y="148464"/>
                      <a:pt x="206849" y="163472"/>
                      <a:pt x="193146" y="177827"/>
                    </a:cubicBezTo>
                    <a:cubicBezTo>
                      <a:pt x="197714" y="181743"/>
                      <a:pt x="202282" y="185658"/>
                      <a:pt x="206849" y="189573"/>
                    </a:cubicBezTo>
                    <a:cubicBezTo>
                      <a:pt x="229035" y="162167"/>
                      <a:pt x="265576" y="136066"/>
                      <a:pt x="270144" y="106050"/>
                    </a:cubicBezTo>
                    <a:cubicBezTo>
                      <a:pt x="274711" y="74077"/>
                      <a:pt x="249916" y="37535"/>
                      <a:pt x="234908" y="4257"/>
                    </a:cubicBezTo>
                    <a:cubicBezTo>
                      <a:pt x="234255" y="-963"/>
                      <a:pt x="212069" y="-1616"/>
                      <a:pt x="203587" y="360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7" name="Freeform: Shape 146">
                <a:extLst>
                  <a:ext uri="{FF2B5EF4-FFF2-40B4-BE49-F238E27FC236}">
                    <a16:creationId xmlns:a16="http://schemas.microsoft.com/office/drawing/2014/main" id="{53AFE5B9-05BE-41A0-838B-74425A6F020D}"/>
                  </a:ext>
                </a:extLst>
              </p:cNvPr>
              <p:cNvSpPr/>
              <p:nvPr/>
            </p:nvSpPr>
            <p:spPr>
              <a:xfrm>
                <a:off x="7006919" y="4332742"/>
                <a:ext cx="261009" cy="306685"/>
              </a:xfrm>
              <a:custGeom>
                <a:avLst/>
                <a:gdLst>
                  <a:gd name="connsiteX0" fmla="*/ 0 w 261008"/>
                  <a:gd name="connsiteY0" fmla="*/ 310600 h 306685"/>
                  <a:gd name="connsiteX1" fmla="*/ 265576 w 261008"/>
                  <a:gd name="connsiteY1" fmla="*/ 0 h 306685"/>
                  <a:gd name="connsiteX2" fmla="*/ 0 w 261008"/>
                  <a:gd name="connsiteY2" fmla="*/ 310600 h 3066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61008" h="306685">
                    <a:moveTo>
                      <a:pt x="0" y="310600"/>
                    </a:moveTo>
                    <a:cubicBezTo>
                      <a:pt x="134420" y="246653"/>
                      <a:pt x="229035" y="148775"/>
                      <a:pt x="265576" y="0"/>
                    </a:cubicBezTo>
                    <a:cubicBezTo>
                      <a:pt x="135072" y="67862"/>
                      <a:pt x="59380" y="182054"/>
                      <a:pt x="0" y="310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9AC4A803-5E60-4869-BCAE-3A92E999C891}"/>
                  </a:ext>
                </a:extLst>
              </p:cNvPr>
              <p:cNvSpPr/>
              <p:nvPr/>
            </p:nvSpPr>
            <p:spPr>
              <a:xfrm>
                <a:off x="6260905" y="2927105"/>
                <a:ext cx="176181" cy="254483"/>
              </a:xfrm>
              <a:custGeom>
                <a:avLst/>
                <a:gdLst>
                  <a:gd name="connsiteX0" fmla="*/ 147000 w 176180"/>
                  <a:gd name="connsiteY0" fmla="*/ 7284 h 254483"/>
                  <a:gd name="connsiteX1" fmla="*/ 79138 w 176180"/>
                  <a:gd name="connsiteY1" fmla="*/ 4021 h 254483"/>
                  <a:gd name="connsiteX2" fmla="*/ 11276 w 176180"/>
                  <a:gd name="connsiteY2" fmla="*/ 39910 h 254483"/>
                  <a:gd name="connsiteX3" fmla="*/ 6056 w 176180"/>
                  <a:gd name="connsiteY3" fmla="*/ 159974 h 254483"/>
                  <a:gd name="connsiteX4" fmla="*/ 68045 w 176180"/>
                  <a:gd name="connsiteY4" fmla="*/ 255242 h 254483"/>
                  <a:gd name="connsiteX5" fmla="*/ 85010 w 176180"/>
                  <a:gd name="connsiteY5" fmla="*/ 255894 h 254483"/>
                  <a:gd name="connsiteX6" fmla="*/ 71960 w 176180"/>
                  <a:gd name="connsiteY6" fmla="*/ 198472 h 254483"/>
                  <a:gd name="connsiteX7" fmla="*/ 74570 w 176180"/>
                  <a:gd name="connsiteY7" fmla="*/ 122127 h 254483"/>
                  <a:gd name="connsiteX8" fmla="*/ 137865 w 176180"/>
                  <a:gd name="connsiteY8" fmla="*/ 90154 h 254483"/>
                  <a:gd name="connsiteX9" fmla="*/ 180279 w 176180"/>
                  <a:gd name="connsiteY9" fmla="*/ 61443 h 254483"/>
                  <a:gd name="connsiteX10" fmla="*/ 147000 w 176180"/>
                  <a:gd name="connsiteY10" fmla="*/ 7284 h 2544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76180" h="254483">
                    <a:moveTo>
                      <a:pt x="147000" y="7284"/>
                    </a:moveTo>
                    <a:cubicBezTo>
                      <a:pt x="128729" y="-2504"/>
                      <a:pt x="100671" y="-1199"/>
                      <a:pt x="79138" y="4021"/>
                    </a:cubicBezTo>
                    <a:cubicBezTo>
                      <a:pt x="54342" y="10546"/>
                      <a:pt x="17148" y="22291"/>
                      <a:pt x="11276" y="39910"/>
                    </a:cubicBezTo>
                    <a:cubicBezTo>
                      <a:pt x="-470" y="77103"/>
                      <a:pt x="-4385" y="122780"/>
                      <a:pt x="6056" y="159974"/>
                    </a:cubicBezTo>
                    <a:cubicBezTo>
                      <a:pt x="15191" y="194557"/>
                      <a:pt x="46512" y="223921"/>
                      <a:pt x="68045" y="255242"/>
                    </a:cubicBezTo>
                    <a:cubicBezTo>
                      <a:pt x="73918" y="255242"/>
                      <a:pt x="79790" y="255242"/>
                      <a:pt x="85010" y="255894"/>
                    </a:cubicBezTo>
                    <a:cubicBezTo>
                      <a:pt x="80443" y="236971"/>
                      <a:pt x="73265" y="217395"/>
                      <a:pt x="71960" y="198472"/>
                    </a:cubicBezTo>
                    <a:cubicBezTo>
                      <a:pt x="70003" y="173024"/>
                      <a:pt x="63477" y="141703"/>
                      <a:pt x="74570" y="122127"/>
                    </a:cubicBezTo>
                    <a:cubicBezTo>
                      <a:pt x="84358" y="104509"/>
                      <a:pt x="115679" y="90806"/>
                      <a:pt x="137865" y="90154"/>
                    </a:cubicBezTo>
                    <a:cubicBezTo>
                      <a:pt x="163313" y="89501"/>
                      <a:pt x="184194" y="89501"/>
                      <a:pt x="180279" y="61443"/>
                    </a:cubicBezTo>
                    <a:cubicBezTo>
                      <a:pt x="177669" y="41215"/>
                      <a:pt x="163313" y="15766"/>
                      <a:pt x="147000" y="728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511CE141-6E5D-49CC-BCE8-8A21D49FCA30}"/>
                  </a:ext>
                </a:extLst>
              </p:cNvPr>
              <p:cNvSpPr/>
              <p:nvPr/>
            </p:nvSpPr>
            <p:spPr>
              <a:xfrm>
                <a:off x="7111228" y="4709633"/>
                <a:ext cx="293635" cy="267534"/>
              </a:xfrm>
              <a:custGeom>
                <a:avLst/>
                <a:gdLst>
                  <a:gd name="connsiteX0" fmla="*/ 292425 w 293634"/>
                  <a:gd name="connsiteY0" fmla="*/ 27672 h 267533"/>
                  <a:gd name="connsiteX1" fmla="*/ 175623 w 293634"/>
                  <a:gd name="connsiteY1" fmla="*/ 37460 h 267533"/>
                  <a:gd name="connsiteX2" fmla="*/ 17061 w 293634"/>
                  <a:gd name="connsiteY2" fmla="*/ 192760 h 267533"/>
                  <a:gd name="connsiteX3" fmla="*/ 14450 w 293634"/>
                  <a:gd name="connsiteY3" fmla="*/ 245614 h 267533"/>
                  <a:gd name="connsiteX4" fmla="*/ 74483 w 293634"/>
                  <a:gd name="connsiteY4" fmla="*/ 267800 h 267533"/>
                  <a:gd name="connsiteX5" fmla="*/ 110371 w 293634"/>
                  <a:gd name="connsiteY5" fmla="*/ 222123 h 267533"/>
                  <a:gd name="connsiteX6" fmla="*/ 264366 w 293634"/>
                  <a:gd name="connsiteY6" fmla="*/ 27020 h 267533"/>
                  <a:gd name="connsiteX7" fmla="*/ 278722 w 293634"/>
                  <a:gd name="connsiteY7" fmla="*/ 79874 h 267533"/>
                  <a:gd name="connsiteX8" fmla="*/ 297645 w 293634"/>
                  <a:gd name="connsiteY8" fmla="*/ 79874 h 267533"/>
                  <a:gd name="connsiteX9" fmla="*/ 292425 w 293634"/>
                  <a:gd name="connsiteY9" fmla="*/ 27672 h 2675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93634" h="267533">
                    <a:moveTo>
                      <a:pt x="292425" y="27672"/>
                    </a:moveTo>
                    <a:cubicBezTo>
                      <a:pt x="265019" y="-13437"/>
                      <a:pt x="220648" y="-7564"/>
                      <a:pt x="175623" y="37460"/>
                    </a:cubicBezTo>
                    <a:cubicBezTo>
                      <a:pt x="123422" y="89662"/>
                      <a:pt x="71220" y="142516"/>
                      <a:pt x="17061" y="192760"/>
                    </a:cubicBezTo>
                    <a:cubicBezTo>
                      <a:pt x="-3168" y="211683"/>
                      <a:pt x="-7083" y="229954"/>
                      <a:pt x="14450" y="245614"/>
                    </a:cubicBezTo>
                    <a:cubicBezTo>
                      <a:pt x="31416" y="258012"/>
                      <a:pt x="56212" y="271063"/>
                      <a:pt x="74483" y="267800"/>
                    </a:cubicBezTo>
                    <a:cubicBezTo>
                      <a:pt x="88838" y="265190"/>
                      <a:pt x="107109" y="239742"/>
                      <a:pt x="110371" y="222123"/>
                    </a:cubicBezTo>
                    <a:cubicBezTo>
                      <a:pt x="126684" y="130770"/>
                      <a:pt x="199114" y="87704"/>
                      <a:pt x="264366" y="27020"/>
                    </a:cubicBezTo>
                    <a:cubicBezTo>
                      <a:pt x="270891" y="50510"/>
                      <a:pt x="274807" y="64866"/>
                      <a:pt x="278722" y="79874"/>
                    </a:cubicBezTo>
                    <a:cubicBezTo>
                      <a:pt x="285247" y="79874"/>
                      <a:pt x="291120" y="79874"/>
                      <a:pt x="297645" y="79874"/>
                    </a:cubicBezTo>
                    <a:cubicBezTo>
                      <a:pt x="296340" y="62908"/>
                      <a:pt x="301560" y="40723"/>
                      <a:pt x="292425" y="27672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5A048C1E-D44B-431A-B39D-CD1BA809B43D}"/>
                  </a:ext>
                </a:extLst>
              </p:cNvPr>
              <p:cNvSpPr/>
              <p:nvPr/>
            </p:nvSpPr>
            <p:spPr>
              <a:xfrm>
                <a:off x="5927649" y="3524921"/>
                <a:ext cx="287109" cy="247958"/>
              </a:xfrm>
              <a:custGeom>
                <a:avLst/>
                <a:gdLst>
                  <a:gd name="connsiteX0" fmla="*/ 67862 w 287109"/>
                  <a:gd name="connsiteY0" fmla="*/ 9135 h 247958"/>
                  <a:gd name="connsiteX1" fmla="*/ 0 w 287109"/>
                  <a:gd name="connsiteY1" fmla="*/ 0 h 247958"/>
                  <a:gd name="connsiteX2" fmla="*/ 277322 w 287109"/>
                  <a:gd name="connsiteY2" fmla="*/ 251873 h 247958"/>
                  <a:gd name="connsiteX3" fmla="*/ 290372 w 287109"/>
                  <a:gd name="connsiteY3" fmla="*/ 133114 h 247958"/>
                  <a:gd name="connsiteX4" fmla="*/ 151385 w 287109"/>
                  <a:gd name="connsiteY4" fmla="*/ 55464 h 247958"/>
                  <a:gd name="connsiteX5" fmla="*/ 67862 w 287109"/>
                  <a:gd name="connsiteY5" fmla="*/ 9135 h 2479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87109" h="247958">
                    <a:moveTo>
                      <a:pt x="67862" y="9135"/>
                    </a:moveTo>
                    <a:cubicBezTo>
                      <a:pt x="47634" y="1305"/>
                      <a:pt x="23491" y="3263"/>
                      <a:pt x="0" y="0"/>
                    </a:cubicBezTo>
                    <a:cubicBezTo>
                      <a:pt x="96573" y="87438"/>
                      <a:pt x="186621" y="169003"/>
                      <a:pt x="277322" y="251873"/>
                    </a:cubicBezTo>
                    <a:cubicBezTo>
                      <a:pt x="281889" y="210764"/>
                      <a:pt x="286457" y="170961"/>
                      <a:pt x="290372" y="133114"/>
                    </a:cubicBezTo>
                    <a:cubicBezTo>
                      <a:pt x="249263" y="110276"/>
                      <a:pt x="200324" y="82870"/>
                      <a:pt x="151385" y="55464"/>
                    </a:cubicBezTo>
                    <a:cubicBezTo>
                      <a:pt x="123326" y="39804"/>
                      <a:pt x="97225" y="20881"/>
                      <a:pt x="67862" y="9135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7E0EF225-33E7-47BF-88CA-D1A7CFCD9CD2}"/>
                  </a:ext>
                </a:extLst>
              </p:cNvPr>
              <p:cNvSpPr/>
              <p:nvPr/>
            </p:nvSpPr>
            <p:spPr>
              <a:xfrm>
                <a:off x="6242164" y="4051506"/>
                <a:ext cx="215332" cy="332786"/>
              </a:xfrm>
              <a:custGeom>
                <a:avLst/>
                <a:gdLst>
                  <a:gd name="connsiteX0" fmla="*/ 0 w 215332"/>
                  <a:gd name="connsiteY0" fmla="*/ 311905 h 332785"/>
                  <a:gd name="connsiteX1" fmla="*/ 51549 w 215332"/>
                  <a:gd name="connsiteY1" fmla="*/ 338006 h 332785"/>
                  <a:gd name="connsiteX2" fmla="*/ 80260 w 215332"/>
                  <a:gd name="connsiteY2" fmla="*/ 319736 h 332785"/>
                  <a:gd name="connsiteX3" fmla="*/ 162478 w 215332"/>
                  <a:gd name="connsiteY3" fmla="*/ 177486 h 332785"/>
                  <a:gd name="connsiteX4" fmla="*/ 200324 w 215332"/>
                  <a:gd name="connsiteY4" fmla="*/ 0 h 332785"/>
                  <a:gd name="connsiteX5" fmla="*/ 0 w 215332"/>
                  <a:gd name="connsiteY5" fmla="*/ 311905 h 332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15332" h="332785">
                    <a:moveTo>
                      <a:pt x="0" y="311905"/>
                    </a:moveTo>
                    <a:cubicBezTo>
                      <a:pt x="17618" y="321693"/>
                      <a:pt x="33931" y="333438"/>
                      <a:pt x="51549" y="338006"/>
                    </a:cubicBezTo>
                    <a:cubicBezTo>
                      <a:pt x="59379" y="339964"/>
                      <a:pt x="80912" y="323650"/>
                      <a:pt x="80260" y="319736"/>
                    </a:cubicBezTo>
                    <a:cubicBezTo>
                      <a:pt x="61990" y="245348"/>
                      <a:pt x="120064" y="212722"/>
                      <a:pt x="162478" y="177486"/>
                    </a:cubicBezTo>
                    <a:cubicBezTo>
                      <a:pt x="218595" y="129852"/>
                      <a:pt x="237518" y="78955"/>
                      <a:pt x="200324" y="0"/>
                    </a:cubicBezTo>
                    <a:cubicBezTo>
                      <a:pt x="133114" y="105056"/>
                      <a:pt x="68515" y="204891"/>
                      <a:pt x="0" y="311905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51479AAC-832D-4266-8801-5EB13F79FE64}"/>
                  </a:ext>
                </a:extLst>
              </p:cNvPr>
              <p:cNvSpPr/>
              <p:nvPr/>
            </p:nvSpPr>
            <p:spPr>
              <a:xfrm>
                <a:off x="7392161" y="4044328"/>
                <a:ext cx="228383" cy="339311"/>
              </a:xfrm>
              <a:custGeom>
                <a:avLst/>
                <a:gdLst>
                  <a:gd name="connsiteX0" fmla="*/ 151131 w 228382"/>
                  <a:gd name="connsiteY0" fmla="*/ 61337 h 339311"/>
                  <a:gd name="connsiteX1" fmla="*/ 27805 w 228382"/>
                  <a:gd name="connsiteY1" fmla="*/ 228383 h 339311"/>
                  <a:gd name="connsiteX2" fmla="*/ 399 w 228382"/>
                  <a:gd name="connsiteY2" fmla="*/ 277322 h 339311"/>
                  <a:gd name="connsiteX3" fmla="*/ 16712 w 228382"/>
                  <a:gd name="connsiteY3" fmla="*/ 336701 h 339311"/>
                  <a:gd name="connsiteX4" fmla="*/ 78049 w 228382"/>
                  <a:gd name="connsiteY4" fmla="*/ 338659 h 339311"/>
                  <a:gd name="connsiteX5" fmla="*/ 62388 w 228382"/>
                  <a:gd name="connsiteY5" fmla="*/ 321693 h 339311"/>
                  <a:gd name="connsiteX6" fmla="*/ 69566 w 228382"/>
                  <a:gd name="connsiteY6" fmla="*/ 256441 h 339311"/>
                  <a:gd name="connsiteX7" fmla="*/ 228781 w 228382"/>
                  <a:gd name="connsiteY7" fmla="*/ 36541 h 339311"/>
                  <a:gd name="connsiteX8" fmla="*/ 188325 w 228382"/>
                  <a:gd name="connsiteY8" fmla="*/ 0 h 339311"/>
                  <a:gd name="connsiteX9" fmla="*/ 151131 w 228382"/>
                  <a:gd name="connsiteY9" fmla="*/ 61337 h 3393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28382" h="339311">
                    <a:moveTo>
                      <a:pt x="151131" y="61337"/>
                    </a:moveTo>
                    <a:cubicBezTo>
                      <a:pt x="118505" y="123327"/>
                      <a:pt x="98277" y="193147"/>
                      <a:pt x="27805" y="228383"/>
                    </a:cubicBezTo>
                    <a:cubicBezTo>
                      <a:pt x="13449" y="235560"/>
                      <a:pt x="1704" y="259703"/>
                      <a:pt x="399" y="277322"/>
                    </a:cubicBezTo>
                    <a:cubicBezTo>
                      <a:pt x="-1559" y="297550"/>
                      <a:pt x="3661" y="326261"/>
                      <a:pt x="16712" y="336701"/>
                    </a:cubicBezTo>
                    <a:cubicBezTo>
                      <a:pt x="29109" y="347141"/>
                      <a:pt x="56515" y="338659"/>
                      <a:pt x="78049" y="338659"/>
                    </a:cubicBezTo>
                    <a:cubicBezTo>
                      <a:pt x="72828" y="332786"/>
                      <a:pt x="67608" y="327566"/>
                      <a:pt x="62388" y="321693"/>
                    </a:cubicBezTo>
                    <a:cubicBezTo>
                      <a:pt x="64346" y="299508"/>
                      <a:pt x="58473" y="272102"/>
                      <a:pt x="69566" y="256441"/>
                    </a:cubicBezTo>
                    <a:cubicBezTo>
                      <a:pt x="119158" y="182706"/>
                      <a:pt x="173969" y="111581"/>
                      <a:pt x="228781" y="36541"/>
                    </a:cubicBezTo>
                    <a:cubicBezTo>
                      <a:pt x="217688" y="26754"/>
                      <a:pt x="206595" y="16313"/>
                      <a:pt x="188325" y="0"/>
                    </a:cubicBezTo>
                    <a:cubicBezTo>
                      <a:pt x="172012" y="26101"/>
                      <a:pt x="160267" y="43067"/>
                      <a:pt x="151131" y="61337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3" name="Freeform: Shape 152">
                <a:extLst>
                  <a:ext uri="{FF2B5EF4-FFF2-40B4-BE49-F238E27FC236}">
                    <a16:creationId xmlns:a16="http://schemas.microsoft.com/office/drawing/2014/main" id="{8E3DADE7-2C5D-46A7-944F-C3BDCDBE7922}"/>
                  </a:ext>
                </a:extLst>
              </p:cNvPr>
              <p:cNvSpPr/>
              <p:nvPr/>
            </p:nvSpPr>
            <p:spPr>
              <a:xfrm>
                <a:off x="7414824" y="4414960"/>
                <a:ext cx="182706" cy="274059"/>
              </a:xfrm>
              <a:custGeom>
                <a:avLst/>
                <a:gdLst>
                  <a:gd name="connsiteX0" fmla="*/ 143476 w 182706"/>
                  <a:gd name="connsiteY0" fmla="*/ 13703 h 274058"/>
                  <a:gd name="connsiteX1" fmla="*/ 5142 w 182706"/>
                  <a:gd name="connsiteY1" fmla="*/ 212722 h 274058"/>
                  <a:gd name="connsiteX2" fmla="*/ 5142 w 182706"/>
                  <a:gd name="connsiteY2" fmla="*/ 254483 h 274058"/>
                  <a:gd name="connsiteX3" fmla="*/ 54733 w 182706"/>
                  <a:gd name="connsiteY3" fmla="*/ 274059 h 274058"/>
                  <a:gd name="connsiteX4" fmla="*/ 46903 w 182706"/>
                  <a:gd name="connsiteY4" fmla="*/ 252526 h 274058"/>
                  <a:gd name="connsiteX5" fmla="*/ 71698 w 182706"/>
                  <a:gd name="connsiteY5" fmla="*/ 181401 h 274058"/>
                  <a:gd name="connsiteX6" fmla="*/ 184585 w 182706"/>
                  <a:gd name="connsiteY6" fmla="*/ 41109 h 274058"/>
                  <a:gd name="connsiteX7" fmla="*/ 183932 w 182706"/>
                  <a:gd name="connsiteY7" fmla="*/ 0 h 274058"/>
                  <a:gd name="connsiteX8" fmla="*/ 143476 w 182706"/>
                  <a:gd name="connsiteY8" fmla="*/ 13703 h 274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2706" h="274058">
                    <a:moveTo>
                      <a:pt x="143476" y="13703"/>
                    </a:moveTo>
                    <a:cubicBezTo>
                      <a:pt x="95842" y="78955"/>
                      <a:pt x="49513" y="145513"/>
                      <a:pt x="5142" y="212722"/>
                    </a:cubicBezTo>
                    <a:cubicBezTo>
                      <a:pt x="-1384" y="223162"/>
                      <a:pt x="-2036" y="247306"/>
                      <a:pt x="5142" y="254483"/>
                    </a:cubicBezTo>
                    <a:cubicBezTo>
                      <a:pt x="17539" y="265576"/>
                      <a:pt x="37768" y="268187"/>
                      <a:pt x="54733" y="274059"/>
                    </a:cubicBezTo>
                    <a:cubicBezTo>
                      <a:pt x="52123" y="266881"/>
                      <a:pt x="49513" y="259704"/>
                      <a:pt x="46903" y="252526"/>
                    </a:cubicBezTo>
                    <a:cubicBezTo>
                      <a:pt x="54733" y="228383"/>
                      <a:pt x="57996" y="200977"/>
                      <a:pt x="71698" y="181401"/>
                    </a:cubicBezTo>
                    <a:cubicBezTo>
                      <a:pt x="106935" y="133115"/>
                      <a:pt x="148044" y="89396"/>
                      <a:pt x="184585" y="41109"/>
                    </a:cubicBezTo>
                    <a:cubicBezTo>
                      <a:pt x="191110" y="32626"/>
                      <a:pt x="184585" y="13703"/>
                      <a:pt x="183932" y="0"/>
                    </a:cubicBezTo>
                    <a:cubicBezTo>
                      <a:pt x="170229" y="4568"/>
                      <a:pt x="150001" y="4568"/>
                      <a:pt x="143476" y="1370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4" name="Freeform: Shape 153">
                <a:extLst>
                  <a:ext uri="{FF2B5EF4-FFF2-40B4-BE49-F238E27FC236}">
                    <a16:creationId xmlns:a16="http://schemas.microsoft.com/office/drawing/2014/main" id="{EB8900E3-383A-4C4E-B27B-CDE38656A3F1}"/>
                  </a:ext>
                </a:extLst>
              </p:cNvPr>
              <p:cNvSpPr/>
              <p:nvPr/>
            </p:nvSpPr>
            <p:spPr>
              <a:xfrm>
                <a:off x="7234424" y="3841394"/>
                <a:ext cx="202282" cy="300160"/>
              </a:xfrm>
              <a:custGeom>
                <a:avLst/>
                <a:gdLst>
                  <a:gd name="connsiteX0" fmla="*/ 54385 w 202281"/>
                  <a:gd name="connsiteY0" fmla="*/ 303422 h 300159"/>
                  <a:gd name="connsiteX1" fmla="*/ 85054 w 202281"/>
                  <a:gd name="connsiteY1" fmla="*/ 185316 h 300159"/>
                  <a:gd name="connsiteX2" fmla="*/ 189457 w 202281"/>
                  <a:gd name="connsiteY2" fmla="*/ 79608 h 300159"/>
                  <a:gd name="connsiteX3" fmla="*/ 181627 w 202281"/>
                  <a:gd name="connsiteY3" fmla="*/ 0 h 300159"/>
                  <a:gd name="connsiteX4" fmla="*/ 147043 w 202281"/>
                  <a:gd name="connsiteY4" fmla="*/ 52854 h 300159"/>
                  <a:gd name="connsiteX5" fmla="*/ 36115 w 202281"/>
                  <a:gd name="connsiteY5" fmla="*/ 193799 h 300159"/>
                  <a:gd name="connsiteX6" fmla="*/ 54385 w 202281"/>
                  <a:gd name="connsiteY6" fmla="*/ 303422 h 3001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2281" h="300159">
                    <a:moveTo>
                      <a:pt x="54385" y="303422"/>
                    </a:moveTo>
                    <a:cubicBezTo>
                      <a:pt x="10666" y="246001"/>
                      <a:pt x="51122" y="217290"/>
                      <a:pt x="85054" y="185316"/>
                    </a:cubicBezTo>
                    <a:cubicBezTo>
                      <a:pt x="120942" y="150732"/>
                      <a:pt x="156831" y="116801"/>
                      <a:pt x="189457" y="79608"/>
                    </a:cubicBezTo>
                    <a:cubicBezTo>
                      <a:pt x="208380" y="58074"/>
                      <a:pt x="218168" y="30016"/>
                      <a:pt x="181627" y="0"/>
                    </a:cubicBezTo>
                    <a:cubicBezTo>
                      <a:pt x="167924" y="20881"/>
                      <a:pt x="158136" y="37846"/>
                      <a:pt x="147043" y="52854"/>
                    </a:cubicBezTo>
                    <a:cubicBezTo>
                      <a:pt x="110502" y="100488"/>
                      <a:pt x="77223" y="150732"/>
                      <a:pt x="36115" y="193799"/>
                    </a:cubicBezTo>
                    <a:cubicBezTo>
                      <a:pt x="-14130" y="247305"/>
                      <a:pt x="-15435" y="255136"/>
                      <a:pt x="54385" y="303422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5CDF1E18-F7ED-4165-A516-826DE0E87B79}"/>
                  </a:ext>
                </a:extLst>
              </p:cNvPr>
              <p:cNvSpPr/>
              <p:nvPr/>
            </p:nvSpPr>
            <p:spPr>
              <a:xfrm>
                <a:off x="6270363" y="5341540"/>
                <a:ext cx="137030" cy="137029"/>
              </a:xfrm>
              <a:custGeom>
                <a:avLst/>
                <a:gdLst>
                  <a:gd name="connsiteX0" fmla="*/ 87950 w 137029"/>
                  <a:gd name="connsiteY0" fmla="*/ 71125 h 137029"/>
                  <a:gd name="connsiteX1" fmla="*/ 63807 w 137029"/>
                  <a:gd name="connsiteY1" fmla="*/ 0 h 137029"/>
                  <a:gd name="connsiteX2" fmla="*/ 2470 w 137029"/>
                  <a:gd name="connsiteY2" fmla="*/ 58075 h 137029"/>
                  <a:gd name="connsiteX3" fmla="*/ 10300 w 137029"/>
                  <a:gd name="connsiteY3" fmla="*/ 118759 h 137029"/>
                  <a:gd name="connsiteX4" fmla="*/ 140804 w 137029"/>
                  <a:gd name="connsiteY4" fmla="*/ 120064 h 137029"/>
                  <a:gd name="connsiteX5" fmla="*/ 87950 w 137029"/>
                  <a:gd name="connsiteY5" fmla="*/ 71125 h 137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7029" h="137029">
                    <a:moveTo>
                      <a:pt x="87950" y="71125"/>
                    </a:moveTo>
                    <a:cubicBezTo>
                      <a:pt x="76205" y="52202"/>
                      <a:pt x="72290" y="27406"/>
                      <a:pt x="63807" y="0"/>
                    </a:cubicBezTo>
                    <a:cubicBezTo>
                      <a:pt x="27918" y="2610"/>
                      <a:pt x="12910" y="13050"/>
                      <a:pt x="2470" y="58075"/>
                    </a:cubicBezTo>
                    <a:cubicBezTo>
                      <a:pt x="-2097" y="77650"/>
                      <a:pt x="-793" y="112234"/>
                      <a:pt x="10300" y="118759"/>
                    </a:cubicBezTo>
                    <a:cubicBezTo>
                      <a:pt x="48146" y="140945"/>
                      <a:pt x="91213" y="147470"/>
                      <a:pt x="140804" y="120064"/>
                    </a:cubicBezTo>
                    <a:cubicBezTo>
                      <a:pt x="119271" y="101794"/>
                      <a:pt x="99043" y="89396"/>
                      <a:pt x="87950" y="711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80A181DF-C630-4B90-8294-9622A3B16028}"/>
                  </a:ext>
                </a:extLst>
              </p:cNvPr>
              <p:cNvSpPr/>
              <p:nvPr/>
            </p:nvSpPr>
            <p:spPr>
              <a:xfrm>
                <a:off x="6486860" y="4605496"/>
                <a:ext cx="189231" cy="293635"/>
              </a:xfrm>
              <a:custGeom>
                <a:avLst/>
                <a:gdLst>
                  <a:gd name="connsiteX0" fmla="*/ 0 w 189231"/>
                  <a:gd name="connsiteY0" fmla="*/ 297550 h 293634"/>
                  <a:gd name="connsiteX1" fmla="*/ 192494 w 189231"/>
                  <a:gd name="connsiteY1" fmla="*/ 0 h 293634"/>
                  <a:gd name="connsiteX2" fmla="*/ 0 w 189231"/>
                  <a:gd name="connsiteY2" fmla="*/ 297550 h 2936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89231" h="293634">
                    <a:moveTo>
                      <a:pt x="0" y="297550"/>
                    </a:moveTo>
                    <a:cubicBezTo>
                      <a:pt x="88743" y="209460"/>
                      <a:pt x="146817" y="108319"/>
                      <a:pt x="192494" y="0"/>
                    </a:cubicBezTo>
                    <a:cubicBezTo>
                      <a:pt x="117454" y="53507"/>
                      <a:pt x="3263" y="232950"/>
                      <a:pt x="0" y="2975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7B510020-9FA3-47FD-9E9F-50756C13BE5D}"/>
                  </a:ext>
                </a:extLst>
              </p:cNvPr>
              <p:cNvSpPr/>
              <p:nvPr/>
            </p:nvSpPr>
            <p:spPr>
              <a:xfrm>
                <a:off x="6727640" y="4993094"/>
                <a:ext cx="228383" cy="182706"/>
              </a:xfrm>
              <a:custGeom>
                <a:avLst/>
                <a:gdLst>
                  <a:gd name="connsiteX0" fmla="*/ 0 w 228382"/>
                  <a:gd name="connsiteY0" fmla="*/ 187274 h 182705"/>
                  <a:gd name="connsiteX1" fmla="*/ 230993 w 228382"/>
                  <a:gd name="connsiteY1" fmla="*/ 0 h 182705"/>
                  <a:gd name="connsiteX2" fmla="*/ 0 w 228382"/>
                  <a:gd name="connsiteY2" fmla="*/ 187274 h 182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28382" h="182705">
                    <a:moveTo>
                      <a:pt x="0" y="187274"/>
                    </a:moveTo>
                    <a:cubicBezTo>
                      <a:pt x="91353" y="141597"/>
                      <a:pt x="167046" y="87438"/>
                      <a:pt x="230993" y="0"/>
                    </a:cubicBezTo>
                    <a:cubicBezTo>
                      <a:pt x="126589" y="28058"/>
                      <a:pt x="9135" y="122674"/>
                      <a:pt x="0" y="18727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19C05CEF-A095-4EE7-BDAE-191746230F6B}"/>
                  </a:ext>
                </a:extLst>
              </p:cNvPr>
              <p:cNvSpPr/>
              <p:nvPr/>
            </p:nvSpPr>
            <p:spPr>
              <a:xfrm>
                <a:off x="6183703" y="4996357"/>
                <a:ext cx="97878" cy="130504"/>
              </a:xfrm>
              <a:custGeom>
                <a:avLst/>
                <a:gdLst>
                  <a:gd name="connsiteX0" fmla="*/ 36276 w 97878"/>
                  <a:gd name="connsiteY0" fmla="*/ 130504 h 130504"/>
                  <a:gd name="connsiteX1" fmla="*/ 93698 w 97878"/>
                  <a:gd name="connsiteY1" fmla="*/ 123979 h 130504"/>
                  <a:gd name="connsiteX2" fmla="*/ 92393 w 97878"/>
                  <a:gd name="connsiteY2" fmla="*/ 60684 h 130504"/>
                  <a:gd name="connsiteX3" fmla="*/ 21920 w 97878"/>
                  <a:gd name="connsiteY3" fmla="*/ 0 h 130504"/>
                  <a:gd name="connsiteX4" fmla="*/ 1692 w 97878"/>
                  <a:gd name="connsiteY4" fmla="*/ 13703 h 130504"/>
                  <a:gd name="connsiteX5" fmla="*/ 2998 w 97878"/>
                  <a:gd name="connsiteY5" fmla="*/ 85480 h 130504"/>
                  <a:gd name="connsiteX6" fmla="*/ 36276 w 97878"/>
                  <a:gd name="connsiteY6" fmla="*/ 130504 h 1305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878" h="130504">
                    <a:moveTo>
                      <a:pt x="36276" y="130504"/>
                    </a:moveTo>
                    <a:cubicBezTo>
                      <a:pt x="53241" y="137030"/>
                      <a:pt x="87173" y="135072"/>
                      <a:pt x="93698" y="123979"/>
                    </a:cubicBezTo>
                    <a:cubicBezTo>
                      <a:pt x="103486" y="108318"/>
                      <a:pt x="102833" y="75692"/>
                      <a:pt x="92393" y="60684"/>
                    </a:cubicBezTo>
                    <a:cubicBezTo>
                      <a:pt x="74775" y="35889"/>
                      <a:pt x="46064" y="20228"/>
                      <a:pt x="21920" y="0"/>
                    </a:cubicBezTo>
                    <a:cubicBezTo>
                      <a:pt x="15395" y="4568"/>
                      <a:pt x="8218" y="9135"/>
                      <a:pt x="1692" y="13703"/>
                    </a:cubicBezTo>
                    <a:cubicBezTo>
                      <a:pt x="1692" y="37846"/>
                      <a:pt x="-2875" y="62642"/>
                      <a:pt x="2998" y="85480"/>
                    </a:cubicBezTo>
                    <a:cubicBezTo>
                      <a:pt x="7565" y="103098"/>
                      <a:pt x="21920" y="124631"/>
                      <a:pt x="36276" y="13050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95A5C8FC-FCD4-4B6C-9820-AB74C21DE84F}"/>
                  </a:ext>
                </a:extLst>
              </p:cNvPr>
              <p:cNvSpPr/>
              <p:nvPr/>
            </p:nvSpPr>
            <p:spPr>
              <a:xfrm>
                <a:off x="5775612" y="3206490"/>
                <a:ext cx="123979" cy="202282"/>
              </a:xfrm>
              <a:custGeom>
                <a:avLst/>
                <a:gdLst>
                  <a:gd name="connsiteX0" fmla="*/ 123979 w 123979"/>
                  <a:gd name="connsiteY0" fmla="*/ 127894 h 202281"/>
                  <a:gd name="connsiteX1" fmla="*/ 0 w 123979"/>
                  <a:gd name="connsiteY1" fmla="*/ 0 h 202281"/>
                  <a:gd name="connsiteX2" fmla="*/ 50897 w 123979"/>
                  <a:gd name="connsiteY2" fmla="*/ 203587 h 202281"/>
                  <a:gd name="connsiteX3" fmla="*/ 123979 w 123979"/>
                  <a:gd name="connsiteY3" fmla="*/ 127894 h 2022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3979" h="202281">
                    <a:moveTo>
                      <a:pt x="123979" y="127894"/>
                    </a:moveTo>
                    <a:cubicBezTo>
                      <a:pt x="103098" y="70472"/>
                      <a:pt x="57422" y="28059"/>
                      <a:pt x="0" y="0"/>
                    </a:cubicBezTo>
                    <a:cubicBezTo>
                      <a:pt x="5872" y="71125"/>
                      <a:pt x="93963" y="112234"/>
                      <a:pt x="50897" y="203587"/>
                    </a:cubicBezTo>
                    <a:cubicBezTo>
                      <a:pt x="95268" y="180096"/>
                      <a:pt x="138987" y="168351"/>
                      <a:pt x="123979" y="127894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C6B46E60-2B67-43E6-901D-A9B486E05DDC}"/>
                  </a:ext>
                </a:extLst>
              </p:cNvPr>
              <p:cNvSpPr/>
              <p:nvPr/>
            </p:nvSpPr>
            <p:spPr>
              <a:xfrm>
                <a:off x="8845073" y="1740275"/>
                <a:ext cx="6525" cy="6525"/>
              </a:xfrm>
              <a:custGeom>
                <a:avLst/>
                <a:gdLst>
                  <a:gd name="connsiteX0" fmla="*/ 5872 w 0"/>
                  <a:gd name="connsiteY0" fmla="*/ 4568 h 0"/>
                  <a:gd name="connsiteX1" fmla="*/ 4567 w 0"/>
                  <a:gd name="connsiteY1" fmla="*/ 2610 h 0"/>
                  <a:gd name="connsiteX2" fmla="*/ 4567 w 0"/>
                  <a:gd name="connsiteY2" fmla="*/ 2610 h 0"/>
                  <a:gd name="connsiteX3" fmla="*/ 0 w 0"/>
                  <a:gd name="connsiteY3" fmla="*/ 0 h 0"/>
                  <a:gd name="connsiteX4" fmla="*/ 3915 w 0"/>
                  <a:gd name="connsiteY4" fmla="*/ 3263 h 0"/>
                  <a:gd name="connsiteX5" fmla="*/ 5872 w 0"/>
                  <a:gd name="connsiteY5" fmla="*/ 4568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>
                    <a:moveTo>
                      <a:pt x="5872" y="4568"/>
                    </a:moveTo>
                    <a:cubicBezTo>
                      <a:pt x="5220" y="3915"/>
                      <a:pt x="5220" y="3263"/>
                      <a:pt x="4567" y="2610"/>
                    </a:cubicBezTo>
                    <a:lnTo>
                      <a:pt x="4567" y="2610"/>
                    </a:lnTo>
                    <a:cubicBezTo>
                      <a:pt x="3263" y="1957"/>
                      <a:pt x="1305" y="1305"/>
                      <a:pt x="0" y="0"/>
                    </a:cubicBezTo>
                    <a:cubicBezTo>
                      <a:pt x="1305" y="1305"/>
                      <a:pt x="2609" y="1957"/>
                      <a:pt x="3915" y="3263"/>
                    </a:cubicBezTo>
                    <a:cubicBezTo>
                      <a:pt x="4567" y="3263"/>
                      <a:pt x="5220" y="3915"/>
                      <a:pt x="5872" y="45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31B02142-60B6-4345-A4B2-F94E5719CC24}"/>
                  </a:ext>
                </a:extLst>
              </p:cNvPr>
              <p:cNvSpPr/>
              <p:nvPr/>
            </p:nvSpPr>
            <p:spPr>
              <a:xfrm>
                <a:off x="8850945" y="1744190"/>
                <a:ext cx="417614" cy="384988"/>
              </a:xfrm>
              <a:custGeom>
                <a:avLst/>
                <a:gdLst>
                  <a:gd name="connsiteX0" fmla="*/ 390861 w 417613"/>
                  <a:gd name="connsiteY0" fmla="*/ 363455 h 384987"/>
                  <a:gd name="connsiteX1" fmla="*/ 418919 w 417613"/>
                  <a:gd name="connsiteY1" fmla="*/ 387598 h 384987"/>
                  <a:gd name="connsiteX2" fmla="*/ 238823 w 417613"/>
                  <a:gd name="connsiteY2" fmla="*/ 189884 h 384987"/>
                  <a:gd name="connsiteX3" fmla="*/ 0 w 417613"/>
                  <a:gd name="connsiteY3" fmla="*/ 0 h 384987"/>
                  <a:gd name="connsiteX4" fmla="*/ 8483 w 417613"/>
                  <a:gd name="connsiteY4" fmla="*/ 15008 h 384987"/>
                  <a:gd name="connsiteX5" fmla="*/ 390861 w 417613"/>
                  <a:gd name="connsiteY5" fmla="*/ 363455 h 3849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17613" h="384987">
                    <a:moveTo>
                      <a:pt x="390861" y="363455"/>
                    </a:moveTo>
                    <a:cubicBezTo>
                      <a:pt x="399996" y="371937"/>
                      <a:pt x="409131" y="379768"/>
                      <a:pt x="418919" y="387598"/>
                    </a:cubicBezTo>
                    <a:cubicBezTo>
                      <a:pt x="363455" y="315821"/>
                      <a:pt x="305380" y="247958"/>
                      <a:pt x="238823" y="189884"/>
                    </a:cubicBezTo>
                    <a:cubicBezTo>
                      <a:pt x="162478" y="122674"/>
                      <a:pt x="79608" y="63295"/>
                      <a:pt x="0" y="0"/>
                    </a:cubicBezTo>
                    <a:cubicBezTo>
                      <a:pt x="2610" y="5220"/>
                      <a:pt x="4568" y="11093"/>
                      <a:pt x="8483" y="15008"/>
                    </a:cubicBezTo>
                    <a:cubicBezTo>
                      <a:pt x="135725" y="131809"/>
                      <a:pt x="263619" y="247958"/>
                      <a:pt x="390861" y="363455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8D1F3358-5570-49B2-8529-A8B281A70F7C}"/>
                  </a:ext>
                </a:extLst>
              </p:cNvPr>
              <p:cNvSpPr/>
              <p:nvPr/>
            </p:nvSpPr>
            <p:spPr>
              <a:xfrm>
                <a:off x="5621616" y="2872399"/>
                <a:ext cx="117454" cy="169656"/>
              </a:xfrm>
              <a:custGeom>
                <a:avLst/>
                <a:gdLst>
                  <a:gd name="connsiteX0" fmla="*/ 67210 w 117453"/>
                  <a:gd name="connsiteY0" fmla="*/ 131157 h 169655"/>
                  <a:gd name="connsiteX1" fmla="*/ 121369 w 117453"/>
                  <a:gd name="connsiteY1" fmla="*/ 0 h 169655"/>
                  <a:gd name="connsiteX2" fmla="*/ 0 w 117453"/>
                  <a:gd name="connsiteY2" fmla="*/ 172266 h 169655"/>
                  <a:gd name="connsiteX3" fmla="*/ 123327 w 117453"/>
                  <a:gd name="connsiteY3" fmla="*/ 127894 h 169655"/>
                  <a:gd name="connsiteX4" fmla="*/ 67210 w 117453"/>
                  <a:gd name="connsiteY4" fmla="*/ 131157 h 169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453" h="169655">
                    <a:moveTo>
                      <a:pt x="67210" y="131157"/>
                    </a:moveTo>
                    <a:cubicBezTo>
                      <a:pt x="85481" y="86133"/>
                      <a:pt x="102446" y="45677"/>
                      <a:pt x="121369" y="0"/>
                    </a:cubicBezTo>
                    <a:cubicBezTo>
                      <a:pt x="50897" y="37194"/>
                      <a:pt x="37846" y="111581"/>
                      <a:pt x="0" y="172266"/>
                    </a:cubicBezTo>
                    <a:cubicBezTo>
                      <a:pt x="80913" y="176181"/>
                      <a:pt x="101794" y="169003"/>
                      <a:pt x="123327" y="127894"/>
                    </a:cubicBezTo>
                    <a:cubicBezTo>
                      <a:pt x="104403" y="128547"/>
                      <a:pt x="87438" y="129852"/>
                      <a:pt x="67210" y="131157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2A5054E4-EAB3-4D6F-9870-EEA21C29D1CC}"/>
                  </a:ext>
                </a:extLst>
              </p:cNvPr>
              <p:cNvSpPr/>
              <p:nvPr/>
            </p:nvSpPr>
            <p:spPr>
              <a:xfrm>
                <a:off x="6400238" y="3152984"/>
                <a:ext cx="52202" cy="176181"/>
              </a:xfrm>
              <a:custGeom>
                <a:avLst/>
                <a:gdLst>
                  <a:gd name="connsiteX0" fmla="*/ 2447 w 52201"/>
                  <a:gd name="connsiteY0" fmla="*/ 30016 h 176180"/>
                  <a:gd name="connsiteX1" fmla="*/ 489 w 52201"/>
                  <a:gd name="connsiteY1" fmla="*/ 176181 h 176180"/>
                  <a:gd name="connsiteX2" fmla="*/ 21370 w 52201"/>
                  <a:gd name="connsiteY2" fmla="*/ 181401 h 176180"/>
                  <a:gd name="connsiteX3" fmla="*/ 54649 w 52201"/>
                  <a:gd name="connsiteY3" fmla="*/ 36541 h 176180"/>
                  <a:gd name="connsiteX4" fmla="*/ 37030 w 52201"/>
                  <a:gd name="connsiteY4" fmla="*/ 0 h 176180"/>
                  <a:gd name="connsiteX5" fmla="*/ 2447 w 52201"/>
                  <a:gd name="connsiteY5" fmla="*/ 30016 h 176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201" h="176180">
                    <a:moveTo>
                      <a:pt x="2447" y="30016"/>
                    </a:moveTo>
                    <a:cubicBezTo>
                      <a:pt x="-1468" y="78303"/>
                      <a:pt x="489" y="127242"/>
                      <a:pt x="489" y="176181"/>
                    </a:cubicBezTo>
                    <a:cubicBezTo>
                      <a:pt x="7667" y="178138"/>
                      <a:pt x="14192" y="179443"/>
                      <a:pt x="21370" y="181401"/>
                    </a:cubicBezTo>
                    <a:cubicBezTo>
                      <a:pt x="32463" y="133114"/>
                      <a:pt x="45513" y="85480"/>
                      <a:pt x="54649" y="36541"/>
                    </a:cubicBezTo>
                    <a:cubicBezTo>
                      <a:pt x="56606" y="25448"/>
                      <a:pt x="43556" y="12398"/>
                      <a:pt x="37030" y="0"/>
                    </a:cubicBezTo>
                    <a:cubicBezTo>
                      <a:pt x="24633" y="10440"/>
                      <a:pt x="3099" y="18923"/>
                      <a:pt x="2447" y="30016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4" name="Freeform: Shape 163">
                <a:extLst>
                  <a:ext uri="{FF2B5EF4-FFF2-40B4-BE49-F238E27FC236}">
                    <a16:creationId xmlns:a16="http://schemas.microsoft.com/office/drawing/2014/main" id="{873B8D11-7D18-49B0-B4AB-1F490C860476}"/>
                  </a:ext>
                </a:extLst>
              </p:cNvPr>
              <p:cNvSpPr/>
              <p:nvPr/>
            </p:nvSpPr>
            <p:spPr>
              <a:xfrm>
                <a:off x="7463560" y="3659993"/>
                <a:ext cx="137030" cy="189231"/>
              </a:xfrm>
              <a:custGeom>
                <a:avLst/>
                <a:gdLst>
                  <a:gd name="connsiteX0" fmla="*/ 32098 w 137029"/>
                  <a:gd name="connsiteY0" fmla="*/ 191189 h 189231"/>
                  <a:gd name="connsiteX1" fmla="*/ 141069 w 137029"/>
                  <a:gd name="connsiteY1" fmla="*/ 11745 h 189231"/>
                  <a:gd name="connsiteX2" fmla="*/ 127366 w 137029"/>
                  <a:gd name="connsiteY2" fmla="*/ 0 h 189231"/>
                  <a:gd name="connsiteX3" fmla="*/ 13175 w 137029"/>
                  <a:gd name="connsiteY3" fmla="*/ 133767 h 189231"/>
                  <a:gd name="connsiteX4" fmla="*/ 32098 w 137029"/>
                  <a:gd name="connsiteY4" fmla="*/ 191189 h 189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7029" h="189231">
                    <a:moveTo>
                      <a:pt x="32098" y="191189"/>
                    </a:moveTo>
                    <a:cubicBezTo>
                      <a:pt x="30140" y="107666"/>
                      <a:pt x="126061" y="80912"/>
                      <a:pt x="141069" y="11745"/>
                    </a:cubicBezTo>
                    <a:cubicBezTo>
                      <a:pt x="136501" y="7830"/>
                      <a:pt x="131933" y="3915"/>
                      <a:pt x="127366" y="0"/>
                    </a:cubicBezTo>
                    <a:cubicBezTo>
                      <a:pt x="88867" y="44371"/>
                      <a:pt x="46453" y="86133"/>
                      <a:pt x="13175" y="133767"/>
                    </a:cubicBezTo>
                    <a:cubicBezTo>
                      <a:pt x="-11621" y="169003"/>
                      <a:pt x="777" y="186621"/>
                      <a:pt x="32098" y="191189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6A1A73AC-B9CE-455A-895C-271744A81F10}"/>
                  </a:ext>
                </a:extLst>
              </p:cNvPr>
              <p:cNvSpPr/>
              <p:nvPr/>
            </p:nvSpPr>
            <p:spPr>
              <a:xfrm>
                <a:off x="7267572" y="3536666"/>
                <a:ext cx="117454" cy="169656"/>
              </a:xfrm>
              <a:custGeom>
                <a:avLst/>
                <a:gdLst>
                  <a:gd name="connsiteX0" fmla="*/ 27762 w 117453"/>
                  <a:gd name="connsiteY0" fmla="*/ 170961 h 169655"/>
                  <a:gd name="connsiteX1" fmla="*/ 123030 w 117453"/>
                  <a:gd name="connsiteY1" fmla="*/ 8483 h 169655"/>
                  <a:gd name="connsiteX2" fmla="*/ 110632 w 117453"/>
                  <a:gd name="connsiteY2" fmla="*/ 0 h 169655"/>
                  <a:gd name="connsiteX3" fmla="*/ 14059 w 117453"/>
                  <a:gd name="connsiteY3" fmla="*/ 103751 h 169655"/>
                  <a:gd name="connsiteX4" fmla="*/ 27762 w 117453"/>
                  <a:gd name="connsiteY4" fmla="*/ 170961 h 169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453" h="169655">
                    <a:moveTo>
                      <a:pt x="27762" y="170961"/>
                    </a:moveTo>
                    <a:cubicBezTo>
                      <a:pt x="60388" y="114844"/>
                      <a:pt x="91709" y="61990"/>
                      <a:pt x="123030" y="8483"/>
                    </a:cubicBezTo>
                    <a:cubicBezTo>
                      <a:pt x="119115" y="5873"/>
                      <a:pt x="115200" y="2610"/>
                      <a:pt x="110632" y="0"/>
                    </a:cubicBezTo>
                    <a:cubicBezTo>
                      <a:pt x="78006" y="34584"/>
                      <a:pt x="44075" y="67210"/>
                      <a:pt x="14059" y="103751"/>
                    </a:cubicBezTo>
                    <a:cubicBezTo>
                      <a:pt x="-6822" y="129199"/>
                      <a:pt x="-6169" y="155300"/>
                      <a:pt x="27762" y="170961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E50A3D7B-C0DD-4D2C-AB05-DC8941F6F44C}"/>
                  </a:ext>
                </a:extLst>
              </p:cNvPr>
              <p:cNvSpPr/>
              <p:nvPr/>
            </p:nvSpPr>
            <p:spPr>
              <a:xfrm>
                <a:off x="6478377" y="3869452"/>
                <a:ext cx="130504" cy="176181"/>
              </a:xfrm>
              <a:custGeom>
                <a:avLst/>
                <a:gdLst>
                  <a:gd name="connsiteX0" fmla="*/ 127894 w 130504"/>
                  <a:gd name="connsiteY0" fmla="*/ 0 h 176180"/>
                  <a:gd name="connsiteX1" fmla="*/ 0 w 130504"/>
                  <a:gd name="connsiteY1" fmla="*/ 179443 h 176180"/>
                  <a:gd name="connsiteX2" fmla="*/ 127894 w 130504"/>
                  <a:gd name="connsiteY2" fmla="*/ 0 h 1761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30504" h="176180">
                    <a:moveTo>
                      <a:pt x="127894" y="0"/>
                    </a:moveTo>
                    <a:cubicBezTo>
                      <a:pt x="85481" y="59379"/>
                      <a:pt x="42414" y="119411"/>
                      <a:pt x="0" y="179443"/>
                    </a:cubicBezTo>
                    <a:cubicBezTo>
                      <a:pt x="92006" y="141597"/>
                      <a:pt x="152038" y="48287"/>
                      <a:pt x="1278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DC7CF580-FBB0-40BC-A456-9AFC24989537}"/>
                  </a:ext>
                </a:extLst>
              </p:cNvPr>
              <p:cNvSpPr/>
              <p:nvPr/>
            </p:nvSpPr>
            <p:spPr>
              <a:xfrm>
                <a:off x="6613449" y="4350538"/>
                <a:ext cx="130504" cy="65252"/>
              </a:xfrm>
              <a:custGeom>
                <a:avLst/>
                <a:gdLst>
                  <a:gd name="connsiteX0" fmla="*/ 0 w 130504"/>
                  <a:gd name="connsiteY0" fmla="*/ 29838 h 65252"/>
                  <a:gd name="connsiteX1" fmla="*/ 88090 w 130504"/>
                  <a:gd name="connsiteY1" fmla="*/ 68990 h 65252"/>
                  <a:gd name="connsiteX2" fmla="*/ 133115 w 130504"/>
                  <a:gd name="connsiteY2" fmla="*/ 57244 h 65252"/>
                  <a:gd name="connsiteX3" fmla="*/ 111581 w 130504"/>
                  <a:gd name="connsiteY3" fmla="*/ 14178 h 65252"/>
                  <a:gd name="connsiteX4" fmla="*/ 0 w 130504"/>
                  <a:gd name="connsiteY4" fmla="*/ 29838 h 65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504" h="65252">
                    <a:moveTo>
                      <a:pt x="0" y="29838"/>
                    </a:moveTo>
                    <a:cubicBezTo>
                      <a:pt x="31974" y="44194"/>
                      <a:pt x="58727" y="60507"/>
                      <a:pt x="88090" y="68990"/>
                    </a:cubicBezTo>
                    <a:cubicBezTo>
                      <a:pt x="100488" y="72905"/>
                      <a:pt x="117454" y="61812"/>
                      <a:pt x="133115" y="57244"/>
                    </a:cubicBezTo>
                    <a:cubicBezTo>
                      <a:pt x="126589" y="42236"/>
                      <a:pt x="123327" y="20703"/>
                      <a:pt x="111581" y="14178"/>
                    </a:cubicBezTo>
                    <a:cubicBezTo>
                      <a:pt x="75693" y="-7356"/>
                      <a:pt x="38499" y="-6050"/>
                      <a:pt x="0" y="29838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0F1DD7B-CF06-42DB-8B97-36D49BFAA2ED}"/>
                  </a:ext>
                </a:extLst>
              </p:cNvPr>
              <p:cNvSpPr/>
              <p:nvPr/>
            </p:nvSpPr>
            <p:spPr>
              <a:xfrm>
                <a:off x="6139719" y="2857391"/>
                <a:ext cx="163130" cy="78303"/>
              </a:xfrm>
              <a:custGeom>
                <a:avLst/>
                <a:gdLst>
                  <a:gd name="connsiteX0" fmla="*/ 79608 w 163130"/>
                  <a:gd name="connsiteY0" fmla="*/ 82870 h 78302"/>
                  <a:gd name="connsiteX1" fmla="*/ 166393 w 163130"/>
                  <a:gd name="connsiteY1" fmla="*/ 23491 h 78302"/>
                  <a:gd name="connsiteX2" fmla="*/ 0 w 163130"/>
                  <a:gd name="connsiteY2" fmla="*/ 0 h 78302"/>
                  <a:gd name="connsiteX3" fmla="*/ 79608 w 163130"/>
                  <a:gd name="connsiteY3" fmla="*/ 82870 h 78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3130" h="78302">
                    <a:moveTo>
                      <a:pt x="79608" y="82870"/>
                    </a:moveTo>
                    <a:cubicBezTo>
                      <a:pt x="116149" y="58074"/>
                      <a:pt x="140292" y="41109"/>
                      <a:pt x="166393" y="23491"/>
                    </a:cubicBezTo>
                    <a:cubicBezTo>
                      <a:pt x="111581" y="15660"/>
                      <a:pt x="61337" y="8483"/>
                      <a:pt x="0" y="0"/>
                    </a:cubicBezTo>
                    <a:cubicBezTo>
                      <a:pt x="30669" y="31321"/>
                      <a:pt x="55464" y="57422"/>
                      <a:pt x="79608" y="82870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3DFE1660-91A7-4423-A46A-0C0E3C831165}"/>
                  </a:ext>
                </a:extLst>
              </p:cNvPr>
              <p:cNvSpPr/>
              <p:nvPr/>
            </p:nvSpPr>
            <p:spPr>
              <a:xfrm>
                <a:off x="6361576" y="3453009"/>
                <a:ext cx="78303" cy="110929"/>
              </a:xfrm>
              <a:custGeom>
                <a:avLst/>
                <a:gdLst>
                  <a:gd name="connsiteX0" fmla="*/ 69167 w 78302"/>
                  <a:gd name="connsiteY0" fmla="*/ 96708 h 110928"/>
                  <a:gd name="connsiteX1" fmla="*/ 82218 w 78302"/>
                  <a:gd name="connsiteY1" fmla="*/ 96055 h 110928"/>
                  <a:gd name="connsiteX2" fmla="*/ 80912 w 78302"/>
                  <a:gd name="connsiteY2" fmla="*/ 12532 h 110928"/>
                  <a:gd name="connsiteX3" fmla="*/ 57422 w 78302"/>
                  <a:gd name="connsiteY3" fmla="*/ 135 h 110928"/>
                  <a:gd name="connsiteX4" fmla="*/ 9135 w 78302"/>
                  <a:gd name="connsiteY4" fmla="*/ 65387 h 110928"/>
                  <a:gd name="connsiteX5" fmla="*/ 0 w 78302"/>
                  <a:gd name="connsiteY5" fmla="*/ 109758 h 110928"/>
                  <a:gd name="connsiteX6" fmla="*/ 10440 w 78302"/>
                  <a:gd name="connsiteY6" fmla="*/ 112368 h 110928"/>
                  <a:gd name="connsiteX7" fmla="*/ 45024 w 78302"/>
                  <a:gd name="connsiteY7" fmla="*/ 38633 h 110928"/>
                  <a:gd name="connsiteX8" fmla="*/ 69167 w 78302"/>
                  <a:gd name="connsiteY8" fmla="*/ 96708 h 110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78302" h="110928">
                    <a:moveTo>
                      <a:pt x="69167" y="96708"/>
                    </a:moveTo>
                    <a:cubicBezTo>
                      <a:pt x="73735" y="96708"/>
                      <a:pt x="78303" y="96055"/>
                      <a:pt x="82218" y="96055"/>
                    </a:cubicBezTo>
                    <a:cubicBezTo>
                      <a:pt x="82218" y="67997"/>
                      <a:pt x="83523" y="39938"/>
                      <a:pt x="80912" y="12532"/>
                    </a:cubicBezTo>
                    <a:cubicBezTo>
                      <a:pt x="80260" y="7312"/>
                      <a:pt x="58727" y="-1170"/>
                      <a:pt x="57422" y="135"/>
                    </a:cubicBezTo>
                    <a:cubicBezTo>
                      <a:pt x="39804" y="21015"/>
                      <a:pt x="22838" y="42549"/>
                      <a:pt x="9135" y="65387"/>
                    </a:cubicBezTo>
                    <a:cubicBezTo>
                      <a:pt x="1957" y="77784"/>
                      <a:pt x="2610" y="94750"/>
                      <a:pt x="0" y="109758"/>
                    </a:cubicBezTo>
                    <a:cubicBezTo>
                      <a:pt x="3263" y="110411"/>
                      <a:pt x="7178" y="111063"/>
                      <a:pt x="10440" y="112368"/>
                    </a:cubicBezTo>
                    <a:cubicBezTo>
                      <a:pt x="20228" y="92140"/>
                      <a:pt x="30016" y="71259"/>
                      <a:pt x="45024" y="38633"/>
                    </a:cubicBezTo>
                    <a:cubicBezTo>
                      <a:pt x="56117" y="66039"/>
                      <a:pt x="62642" y="81047"/>
                      <a:pt x="69167" y="96708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887C5DD4-1082-45E8-9E21-9A0D0017DF8F}"/>
                  </a:ext>
                </a:extLst>
              </p:cNvPr>
              <p:cNvSpPr/>
              <p:nvPr/>
            </p:nvSpPr>
            <p:spPr>
              <a:xfrm>
                <a:off x="7641167" y="3872715"/>
                <a:ext cx="91353" cy="163130"/>
              </a:xfrm>
              <a:custGeom>
                <a:avLst/>
                <a:gdLst>
                  <a:gd name="connsiteX0" fmla="*/ 1308 w 91353"/>
                  <a:gd name="connsiteY0" fmla="*/ 163783 h 163130"/>
                  <a:gd name="connsiteX1" fmla="*/ 43722 w 91353"/>
                  <a:gd name="connsiteY1" fmla="*/ 84175 h 163130"/>
                  <a:gd name="connsiteX2" fmla="*/ 94619 w 91353"/>
                  <a:gd name="connsiteY2" fmla="*/ 8483 h 163130"/>
                  <a:gd name="connsiteX3" fmla="*/ 80263 w 91353"/>
                  <a:gd name="connsiteY3" fmla="*/ 0 h 163130"/>
                  <a:gd name="connsiteX4" fmla="*/ 1308 w 91353"/>
                  <a:gd name="connsiteY4" fmla="*/ 163783 h 1631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353" h="163130">
                    <a:moveTo>
                      <a:pt x="1308" y="163783"/>
                    </a:moveTo>
                    <a:cubicBezTo>
                      <a:pt x="15011" y="137030"/>
                      <a:pt x="28062" y="110276"/>
                      <a:pt x="43722" y="84175"/>
                    </a:cubicBezTo>
                    <a:cubicBezTo>
                      <a:pt x="59383" y="58075"/>
                      <a:pt x="77654" y="33278"/>
                      <a:pt x="94619" y="8483"/>
                    </a:cubicBezTo>
                    <a:cubicBezTo>
                      <a:pt x="90051" y="5873"/>
                      <a:pt x="84831" y="2610"/>
                      <a:pt x="80263" y="0"/>
                    </a:cubicBezTo>
                    <a:cubicBezTo>
                      <a:pt x="38502" y="47634"/>
                      <a:pt x="-8479" y="92005"/>
                      <a:pt x="1308" y="16378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79429754-147E-4BC7-913B-636EFACDFAAA}"/>
                  </a:ext>
                </a:extLst>
              </p:cNvPr>
              <p:cNvSpPr/>
              <p:nvPr/>
            </p:nvSpPr>
            <p:spPr>
              <a:xfrm>
                <a:off x="5836296" y="3494252"/>
                <a:ext cx="52202" cy="110929"/>
              </a:xfrm>
              <a:custGeom>
                <a:avLst/>
                <a:gdLst>
                  <a:gd name="connsiteX0" fmla="*/ 0 w 52201"/>
                  <a:gd name="connsiteY0" fmla="*/ 4568 h 110928"/>
                  <a:gd name="connsiteX1" fmla="*/ 6525 w 52201"/>
                  <a:gd name="connsiteY1" fmla="*/ 94616 h 110928"/>
                  <a:gd name="connsiteX2" fmla="*/ 41761 w 52201"/>
                  <a:gd name="connsiteY2" fmla="*/ 116801 h 110928"/>
                  <a:gd name="connsiteX3" fmla="*/ 53507 w 52201"/>
                  <a:gd name="connsiteY3" fmla="*/ 82218 h 110928"/>
                  <a:gd name="connsiteX4" fmla="*/ 15660 w 52201"/>
                  <a:gd name="connsiteY4" fmla="*/ 0 h 110928"/>
                  <a:gd name="connsiteX5" fmla="*/ 0 w 52201"/>
                  <a:gd name="connsiteY5" fmla="*/ 4568 h 110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201" h="110928">
                    <a:moveTo>
                      <a:pt x="0" y="4568"/>
                    </a:moveTo>
                    <a:cubicBezTo>
                      <a:pt x="1305" y="34584"/>
                      <a:pt x="0" y="65905"/>
                      <a:pt x="6525" y="94616"/>
                    </a:cubicBezTo>
                    <a:cubicBezTo>
                      <a:pt x="8483" y="104403"/>
                      <a:pt x="29363" y="109624"/>
                      <a:pt x="41761" y="116801"/>
                    </a:cubicBezTo>
                    <a:cubicBezTo>
                      <a:pt x="46329" y="105056"/>
                      <a:pt x="56769" y="91353"/>
                      <a:pt x="53507" y="82218"/>
                    </a:cubicBezTo>
                    <a:cubicBezTo>
                      <a:pt x="43719" y="54159"/>
                      <a:pt x="28711" y="27406"/>
                      <a:pt x="15660" y="0"/>
                    </a:cubicBezTo>
                    <a:cubicBezTo>
                      <a:pt x="10440" y="1957"/>
                      <a:pt x="5220" y="3263"/>
                      <a:pt x="0" y="4568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4E3F1B09-E322-4C80-8F99-1BCE823F20D6}"/>
                  </a:ext>
                </a:extLst>
              </p:cNvPr>
              <p:cNvSpPr/>
              <p:nvPr/>
            </p:nvSpPr>
            <p:spPr>
              <a:xfrm>
                <a:off x="5269255" y="1649574"/>
                <a:ext cx="58727" cy="189231"/>
              </a:xfrm>
              <a:custGeom>
                <a:avLst/>
                <a:gdLst>
                  <a:gd name="connsiteX0" fmla="*/ 0 w 58726"/>
                  <a:gd name="connsiteY0" fmla="*/ 190536 h 189231"/>
                  <a:gd name="connsiteX1" fmla="*/ 18271 w 58726"/>
                  <a:gd name="connsiteY1" fmla="*/ 194451 h 189231"/>
                  <a:gd name="connsiteX2" fmla="*/ 61990 w 58726"/>
                  <a:gd name="connsiteY2" fmla="*/ 5220 h 189231"/>
                  <a:gd name="connsiteX3" fmla="*/ 39151 w 58726"/>
                  <a:gd name="connsiteY3" fmla="*/ 0 h 189231"/>
                  <a:gd name="connsiteX4" fmla="*/ 0 w 58726"/>
                  <a:gd name="connsiteY4" fmla="*/ 190536 h 189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8726" h="189231">
                    <a:moveTo>
                      <a:pt x="0" y="190536"/>
                    </a:moveTo>
                    <a:cubicBezTo>
                      <a:pt x="5873" y="191841"/>
                      <a:pt x="11745" y="193146"/>
                      <a:pt x="18271" y="194451"/>
                    </a:cubicBezTo>
                    <a:cubicBezTo>
                      <a:pt x="32626" y="131157"/>
                      <a:pt x="47634" y="68515"/>
                      <a:pt x="61990" y="5220"/>
                    </a:cubicBezTo>
                    <a:cubicBezTo>
                      <a:pt x="54159" y="3263"/>
                      <a:pt x="46982" y="1958"/>
                      <a:pt x="39151" y="0"/>
                    </a:cubicBezTo>
                    <a:cubicBezTo>
                      <a:pt x="26101" y="63295"/>
                      <a:pt x="13050" y="126589"/>
                      <a:pt x="0" y="190536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F04EA675-1B5E-41ED-86F2-2323C900A2DC}"/>
                  </a:ext>
                </a:extLst>
              </p:cNvPr>
              <p:cNvSpPr/>
              <p:nvPr/>
            </p:nvSpPr>
            <p:spPr>
              <a:xfrm>
                <a:off x="6709370" y="4812998"/>
                <a:ext cx="143555" cy="110929"/>
              </a:xfrm>
              <a:custGeom>
                <a:avLst/>
                <a:gdLst>
                  <a:gd name="connsiteX0" fmla="*/ 0 w 143554"/>
                  <a:gd name="connsiteY0" fmla="*/ 101141 h 110928"/>
                  <a:gd name="connsiteX1" fmla="*/ 10440 w 143554"/>
                  <a:gd name="connsiteY1" fmla="*/ 115496 h 110928"/>
                  <a:gd name="connsiteX2" fmla="*/ 143555 w 143554"/>
                  <a:gd name="connsiteY2" fmla="*/ 22838 h 110928"/>
                  <a:gd name="connsiteX3" fmla="*/ 127894 w 143554"/>
                  <a:gd name="connsiteY3" fmla="*/ 0 h 110928"/>
                  <a:gd name="connsiteX4" fmla="*/ 0 w 143554"/>
                  <a:gd name="connsiteY4" fmla="*/ 101141 h 1109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3554" h="110928">
                    <a:moveTo>
                      <a:pt x="0" y="101141"/>
                    </a:moveTo>
                    <a:cubicBezTo>
                      <a:pt x="3263" y="105709"/>
                      <a:pt x="7178" y="110929"/>
                      <a:pt x="10440" y="115496"/>
                    </a:cubicBezTo>
                    <a:cubicBezTo>
                      <a:pt x="54812" y="84828"/>
                      <a:pt x="99183" y="54160"/>
                      <a:pt x="143555" y="22838"/>
                    </a:cubicBezTo>
                    <a:cubicBezTo>
                      <a:pt x="138335" y="15008"/>
                      <a:pt x="133115" y="7830"/>
                      <a:pt x="127894" y="0"/>
                    </a:cubicBezTo>
                    <a:cubicBezTo>
                      <a:pt x="85480" y="33931"/>
                      <a:pt x="42414" y="67210"/>
                      <a:pt x="0" y="101141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2284179C-A679-450D-9119-7BA0BFB28185}"/>
                  </a:ext>
                </a:extLst>
              </p:cNvPr>
              <p:cNvSpPr/>
              <p:nvPr/>
            </p:nvSpPr>
            <p:spPr>
              <a:xfrm>
                <a:off x="5728630" y="2726234"/>
                <a:ext cx="45677" cy="91353"/>
              </a:xfrm>
              <a:custGeom>
                <a:avLst/>
                <a:gdLst>
                  <a:gd name="connsiteX0" fmla="*/ 51549 w 45676"/>
                  <a:gd name="connsiteY0" fmla="*/ 93963 h 91352"/>
                  <a:gd name="connsiteX1" fmla="*/ 33278 w 45676"/>
                  <a:gd name="connsiteY1" fmla="*/ 3263 h 91352"/>
                  <a:gd name="connsiteX2" fmla="*/ 17618 w 45676"/>
                  <a:gd name="connsiteY2" fmla="*/ 0 h 91352"/>
                  <a:gd name="connsiteX3" fmla="*/ 0 w 45676"/>
                  <a:gd name="connsiteY3" fmla="*/ 78303 h 91352"/>
                  <a:gd name="connsiteX4" fmla="*/ 51549 w 45676"/>
                  <a:gd name="connsiteY4" fmla="*/ 93963 h 91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5676" h="91352">
                    <a:moveTo>
                      <a:pt x="51549" y="93963"/>
                    </a:moveTo>
                    <a:cubicBezTo>
                      <a:pt x="44371" y="57422"/>
                      <a:pt x="39151" y="30016"/>
                      <a:pt x="33278" y="3263"/>
                    </a:cubicBezTo>
                    <a:cubicBezTo>
                      <a:pt x="28058" y="1958"/>
                      <a:pt x="22838" y="653"/>
                      <a:pt x="17618" y="0"/>
                    </a:cubicBezTo>
                    <a:cubicBezTo>
                      <a:pt x="10440" y="26101"/>
                      <a:pt x="652" y="52202"/>
                      <a:pt x="0" y="78303"/>
                    </a:cubicBezTo>
                    <a:cubicBezTo>
                      <a:pt x="0" y="82870"/>
                      <a:pt x="35889" y="88743"/>
                      <a:pt x="51549" y="93963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D46DC693-E0CB-43BB-A7DF-98478C321B96}"/>
                  </a:ext>
                </a:extLst>
              </p:cNvPr>
              <p:cNvSpPr/>
              <p:nvPr/>
            </p:nvSpPr>
            <p:spPr>
              <a:xfrm>
                <a:off x="7647457" y="4291633"/>
                <a:ext cx="58727" cy="123979"/>
              </a:xfrm>
              <a:custGeom>
                <a:avLst/>
                <a:gdLst>
                  <a:gd name="connsiteX0" fmla="*/ 16551 w 58726"/>
                  <a:gd name="connsiteY0" fmla="*/ 123979 h 123979"/>
                  <a:gd name="connsiteX1" fmla="*/ 64185 w 58726"/>
                  <a:gd name="connsiteY1" fmla="*/ 0 h 123979"/>
                  <a:gd name="connsiteX2" fmla="*/ 16551 w 58726"/>
                  <a:gd name="connsiteY2" fmla="*/ 123979 h 1239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8726" h="123979">
                    <a:moveTo>
                      <a:pt x="16551" y="123979"/>
                    </a:moveTo>
                    <a:cubicBezTo>
                      <a:pt x="32864" y="82870"/>
                      <a:pt x="45915" y="48286"/>
                      <a:pt x="64185" y="0"/>
                    </a:cubicBezTo>
                    <a:cubicBezTo>
                      <a:pt x="-4330" y="37846"/>
                      <a:pt x="-14117" y="65252"/>
                      <a:pt x="16551" y="123979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B6169A37-57DC-4B47-9CC6-9FFA4612B0AE}"/>
                  </a:ext>
                </a:extLst>
              </p:cNvPr>
              <p:cNvSpPr/>
              <p:nvPr/>
            </p:nvSpPr>
            <p:spPr>
              <a:xfrm>
                <a:off x="6734818" y="4431925"/>
                <a:ext cx="71777" cy="91353"/>
              </a:xfrm>
              <a:custGeom>
                <a:avLst/>
                <a:gdLst>
                  <a:gd name="connsiteX0" fmla="*/ 0 w 71777"/>
                  <a:gd name="connsiteY0" fmla="*/ 76997 h 91352"/>
                  <a:gd name="connsiteX1" fmla="*/ 20880 w 71777"/>
                  <a:gd name="connsiteY1" fmla="*/ 92005 h 91352"/>
                  <a:gd name="connsiteX2" fmla="*/ 74387 w 71777"/>
                  <a:gd name="connsiteY2" fmla="*/ 13703 h 91352"/>
                  <a:gd name="connsiteX3" fmla="*/ 55464 w 71777"/>
                  <a:gd name="connsiteY3" fmla="*/ 0 h 91352"/>
                  <a:gd name="connsiteX4" fmla="*/ 0 w 71777"/>
                  <a:gd name="connsiteY4" fmla="*/ 76997 h 91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777" h="91352">
                    <a:moveTo>
                      <a:pt x="0" y="76997"/>
                    </a:moveTo>
                    <a:cubicBezTo>
                      <a:pt x="7178" y="82218"/>
                      <a:pt x="14355" y="86785"/>
                      <a:pt x="20880" y="92005"/>
                    </a:cubicBezTo>
                    <a:cubicBezTo>
                      <a:pt x="38499" y="65905"/>
                      <a:pt x="56117" y="39804"/>
                      <a:pt x="74387" y="13703"/>
                    </a:cubicBezTo>
                    <a:cubicBezTo>
                      <a:pt x="67862" y="9135"/>
                      <a:pt x="61990" y="4568"/>
                      <a:pt x="55464" y="0"/>
                    </a:cubicBezTo>
                    <a:cubicBezTo>
                      <a:pt x="37193" y="25448"/>
                      <a:pt x="18923" y="50897"/>
                      <a:pt x="0" y="76997"/>
                    </a:cubicBezTo>
                    <a:close/>
                  </a:path>
                </a:pathLst>
              </a:custGeom>
              <a:solidFill>
                <a:srgbClr val="FFFFFF"/>
              </a:solidFill>
              <a:ln w="65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77" name="Graphic 172">
            <a:extLst>
              <a:ext uri="{FF2B5EF4-FFF2-40B4-BE49-F238E27FC236}">
                <a16:creationId xmlns:a16="http://schemas.microsoft.com/office/drawing/2014/main" id="{006E5128-DF54-4237-960B-0A10C69916AE}"/>
              </a:ext>
            </a:extLst>
          </p:cNvPr>
          <p:cNvGrpSpPr/>
          <p:nvPr/>
        </p:nvGrpSpPr>
        <p:grpSpPr>
          <a:xfrm>
            <a:off x="5993902" y="4968059"/>
            <a:ext cx="2059521" cy="1622121"/>
            <a:chOff x="1742378" y="0"/>
            <a:chExt cx="8707244" cy="6858000"/>
          </a:xfrm>
        </p:grpSpPr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06F9261-DBCC-4456-A1C0-6121D88D3930}"/>
                </a:ext>
              </a:extLst>
            </p:cNvPr>
            <p:cNvSpPr/>
            <p:nvPr/>
          </p:nvSpPr>
          <p:spPr>
            <a:xfrm>
              <a:off x="1742378" y="-965"/>
              <a:ext cx="8707244" cy="6848707"/>
            </a:xfrm>
            <a:custGeom>
              <a:avLst/>
              <a:gdLst>
                <a:gd name="connsiteX0" fmla="*/ 8691446 w 8707244"/>
                <a:gd name="connsiteY0" fmla="*/ 4192895 h 6848707"/>
                <a:gd name="connsiteX1" fmla="*/ 7485256 w 8707244"/>
                <a:gd name="connsiteY1" fmla="*/ 736016 h 6848707"/>
                <a:gd name="connsiteX2" fmla="*/ 7278959 w 8707244"/>
                <a:gd name="connsiteY2" fmla="*/ 430287 h 6848707"/>
                <a:gd name="connsiteX3" fmla="*/ 6933271 w 8707244"/>
                <a:gd name="connsiteY3" fmla="*/ 288109 h 6848707"/>
                <a:gd name="connsiteX4" fmla="*/ 6519746 w 8707244"/>
                <a:gd name="connsiteY4" fmla="*/ 559455 h 6848707"/>
                <a:gd name="connsiteX5" fmla="*/ 6196361 w 8707244"/>
                <a:gd name="connsiteY5" fmla="*/ 1090068 h 6848707"/>
                <a:gd name="connsiteX6" fmla="*/ 5960327 w 8707244"/>
                <a:gd name="connsiteY6" fmla="*/ 1624397 h 6848707"/>
                <a:gd name="connsiteX7" fmla="*/ 5833018 w 8707244"/>
                <a:gd name="connsiteY7" fmla="*/ 1711748 h 6848707"/>
                <a:gd name="connsiteX8" fmla="*/ 5676901 w 8707244"/>
                <a:gd name="connsiteY8" fmla="*/ 1644841 h 6848707"/>
                <a:gd name="connsiteX9" fmla="*/ 5504986 w 8707244"/>
                <a:gd name="connsiteY9" fmla="*/ 1264770 h 6848707"/>
                <a:gd name="connsiteX10" fmla="*/ 5338647 w 8707244"/>
                <a:gd name="connsiteY10" fmla="*/ 872619 h 6848707"/>
                <a:gd name="connsiteX11" fmla="*/ 4837771 w 8707244"/>
                <a:gd name="connsiteY11" fmla="*/ 216555 h 6848707"/>
                <a:gd name="connsiteX12" fmla="*/ 3021051 w 8707244"/>
                <a:gd name="connsiteY12" fmla="*/ 1090068 h 6848707"/>
                <a:gd name="connsiteX13" fmla="*/ 2843561 w 8707244"/>
                <a:gd name="connsiteY13" fmla="*/ 1500804 h 6848707"/>
                <a:gd name="connsiteX14" fmla="*/ 2812895 w 8707244"/>
                <a:gd name="connsiteY14" fmla="*/ 1566782 h 6848707"/>
                <a:gd name="connsiteX15" fmla="*/ 2661424 w 8707244"/>
                <a:gd name="connsiteY15" fmla="*/ 1603024 h 6848707"/>
                <a:gd name="connsiteX16" fmla="*/ 2467207 w 8707244"/>
                <a:gd name="connsiteY16" fmla="*/ 1448765 h 6848707"/>
                <a:gd name="connsiteX17" fmla="*/ 2367776 w 8707244"/>
                <a:gd name="connsiteY17" fmla="*/ 1259194 h 6848707"/>
                <a:gd name="connsiteX18" fmla="*/ 2132671 w 8707244"/>
                <a:gd name="connsiteY18" fmla="*/ 871690 h 6848707"/>
                <a:gd name="connsiteX19" fmla="*/ 1923585 w 8707244"/>
                <a:gd name="connsiteY19" fmla="*/ 604990 h 6848707"/>
                <a:gd name="connsiteX20" fmla="*/ 1749812 w 8707244"/>
                <a:gd name="connsiteY20" fmla="*/ 444226 h 6848707"/>
                <a:gd name="connsiteX21" fmla="*/ 1425498 w 8707244"/>
                <a:gd name="connsiteY21" fmla="*/ 305765 h 6848707"/>
                <a:gd name="connsiteX22" fmla="*/ 1289824 w 8707244"/>
                <a:gd name="connsiteY22" fmla="*/ 324351 h 6848707"/>
                <a:gd name="connsiteX23" fmla="*/ 1062154 w 8707244"/>
                <a:gd name="connsiteY23" fmla="*/ 534365 h 6848707"/>
                <a:gd name="connsiteX24" fmla="*/ 87351 w 8707244"/>
                <a:gd name="connsiteY24" fmla="*/ 4933521 h 6848707"/>
                <a:gd name="connsiteX25" fmla="*/ 0 w 8707244"/>
                <a:gd name="connsiteY25" fmla="*/ 5203939 h 6848707"/>
                <a:gd name="connsiteX26" fmla="*/ 493441 w 8707244"/>
                <a:gd name="connsiteY26" fmla="*/ 5113800 h 6848707"/>
                <a:gd name="connsiteX27" fmla="*/ 900461 w 8707244"/>
                <a:gd name="connsiteY27" fmla="*/ 5128668 h 6848707"/>
                <a:gd name="connsiteX28" fmla="*/ 1144859 w 8707244"/>
                <a:gd name="connsiteY28" fmla="*/ 5236463 h 6848707"/>
                <a:gd name="connsiteX29" fmla="*/ 1205261 w 8707244"/>
                <a:gd name="connsiteY29" fmla="*/ 5439973 h 6848707"/>
                <a:gd name="connsiteX30" fmla="*/ 1251724 w 8707244"/>
                <a:gd name="connsiteY30" fmla="*/ 5682512 h 6848707"/>
                <a:gd name="connsiteX31" fmla="*/ 1629007 w 8707244"/>
                <a:gd name="connsiteY31" fmla="*/ 5649058 h 6848707"/>
                <a:gd name="connsiteX32" fmla="*/ 2218164 w 8707244"/>
                <a:gd name="connsiteY32" fmla="*/ 5745702 h 6848707"/>
                <a:gd name="connsiteX33" fmla="*/ 2511812 w 8707244"/>
                <a:gd name="connsiteY33" fmla="*/ 6190821 h 6848707"/>
                <a:gd name="connsiteX34" fmla="*/ 2570356 w 8707244"/>
                <a:gd name="connsiteY34" fmla="*/ 6531863 h 6848707"/>
                <a:gd name="connsiteX35" fmla="*/ 2623324 w 8707244"/>
                <a:gd name="connsiteY35" fmla="*/ 6820866 h 6848707"/>
                <a:gd name="connsiteX36" fmla="*/ 3369527 w 8707244"/>
                <a:gd name="connsiteY36" fmla="*/ 6727009 h 6848707"/>
                <a:gd name="connsiteX37" fmla="*/ 4877730 w 8707244"/>
                <a:gd name="connsiteY37" fmla="*/ 6645234 h 6848707"/>
                <a:gd name="connsiteX38" fmla="*/ 5286608 w 8707244"/>
                <a:gd name="connsiteY38" fmla="*/ 6770685 h 6848707"/>
                <a:gd name="connsiteX39" fmla="*/ 5821866 w 8707244"/>
                <a:gd name="connsiteY39" fmla="*/ 6733514 h 6848707"/>
                <a:gd name="connsiteX40" fmla="*/ 5984488 w 8707244"/>
                <a:gd name="connsiteY40" fmla="*/ 6343222 h 6848707"/>
                <a:gd name="connsiteX41" fmla="*/ 6419386 w 8707244"/>
                <a:gd name="connsiteY41" fmla="*/ 6098824 h 6848707"/>
                <a:gd name="connsiteX42" fmla="*/ 7260373 w 8707244"/>
                <a:gd name="connsiteY42" fmla="*/ 5952929 h 6848707"/>
                <a:gd name="connsiteX43" fmla="*/ 7531720 w 8707244"/>
                <a:gd name="connsiteY43" fmla="*/ 5926909 h 6848707"/>
                <a:gd name="connsiteX44" fmla="*/ 7611637 w 8707244"/>
                <a:gd name="connsiteY44" fmla="*/ 5579363 h 6848707"/>
                <a:gd name="connsiteX45" fmla="*/ 7943386 w 8707244"/>
                <a:gd name="connsiteY45" fmla="*/ 4874049 h 6848707"/>
                <a:gd name="connsiteX46" fmla="*/ 8677507 w 8707244"/>
                <a:gd name="connsiteY46" fmla="*/ 4273741 h 6848707"/>
                <a:gd name="connsiteX47" fmla="*/ 8691446 w 8707244"/>
                <a:gd name="connsiteY47" fmla="*/ 4192895 h 6848707"/>
                <a:gd name="connsiteX48" fmla="*/ 7132134 w 8707244"/>
                <a:gd name="connsiteY48" fmla="*/ 1092855 h 6848707"/>
                <a:gd name="connsiteX49" fmla="*/ 7132134 w 8707244"/>
                <a:gd name="connsiteY49" fmla="*/ 1090068 h 6848707"/>
                <a:gd name="connsiteX50" fmla="*/ 7132134 w 8707244"/>
                <a:gd name="connsiteY50" fmla="*/ 1092855 h 6848707"/>
                <a:gd name="connsiteX51" fmla="*/ 7132134 w 8707244"/>
                <a:gd name="connsiteY51" fmla="*/ 1092855 h 684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8707244" h="6848707">
                  <a:moveTo>
                    <a:pt x="8691446" y="4192895"/>
                  </a:moveTo>
                  <a:cubicBezTo>
                    <a:pt x="8400585" y="3601880"/>
                    <a:pt x="7607920" y="1011080"/>
                    <a:pt x="7485256" y="736016"/>
                  </a:cubicBezTo>
                  <a:cubicBezTo>
                    <a:pt x="7428571" y="608707"/>
                    <a:pt x="7383037" y="521355"/>
                    <a:pt x="7278959" y="430287"/>
                  </a:cubicBezTo>
                  <a:cubicBezTo>
                    <a:pt x="7187891" y="350370"/>
                    <a:pt x="7093105" y="258372"/>
                    <a:pt x="6933271" y="288109"/>
                  </a:cubicBezTo>
                  <a:cubicBezTo>
                    <a:pt x="6768791" y="318775"/>
                    <a:pt x="6627542" y="434933"/>
                    <a:pt x="6519746" y="559455"/>
                  </a:cubicBezTo>
                  <a:cubicBezTo>
                    <a:pt x="6383144" y="716502"/>
                    <a:pt x="6293005" y="908860"/>
                    <a:pt x="6196361" y="1090068"/>
                  </a:cubicBezTo>
                  <a:cubicBezTo>
                    <a:pt x="6104364" y="1261982"/>
                    <a:pt x="6069981" y="1460846"/>
                    <a:pt x="5960327" y="1624397"/>
                  </a:cubicBezTo>
                  <a:cubicBezTo>
                    <a:pt x="5930591" y="1668072"/>
                    <a:pt x="5885986" y="1705243"/>
                    <a:pt x="5833018" y="1711748"/>
                  </a:cubicBezTo>
                  <a:cubicBezTo>
                    <a:pt x="5774474" y="1719182"/>
                    <a:pt x="5716859" y="1687587"/>
                    <a:pt x="5676901" y="1644841"/>
                  </a:cubicBezTo>
                  <a:cubicBezTo>
                    <a:pt x="5583044" y="1541692"/>
                    <a:pt x="5551449" y="1393009"/>
                    <a:pt x="5504986" y="1264770"/>
                  </a:cubicBezTo>
                  <a:cubicBezTo>
                    <a:pt x="5456664" y="1130955"/>
                    <a:pt x="5401837" y="999929"/>
                    <a:pt x="5338647" y="872619"/>
                  </a:cubicBezTo>
                  <a:cubicBezTo>
                    <a:pt x="5215054" y="625433"/>
                    <a:pt x="5055220" y="389399"/>
                    <a:pt x="4837771" y="216555"/>
                  </a:cubicBezTo>
                  <a:cubicBezTo>
                    <a:pt x="4112942" y="-358662"/>
                    <a:pt x="3368598" y="308553"/>
                    <a:pt x="3021051" y="1090068"/>
                  </a:cubicBezTo>
                  <a:cubicBezTo>
                    <a:pt x="2960649" y="1226670"/>
                    <a:pt x="2894671" y="1361414"/>
                    <a:pt x="2843561" y="1500804"/>
                  </a:cubicBezTo>
                  <a:cubicBezTo>
                    <a:pt x="2835198" y="1523107"/>
                    <a:pt x="2833339" y="1550055"/>
                    <a:pt x="2812895" y="1566782"/>
                  </a:cubicBezTo>
                  <a:cubicBezTo>
                    <a:pt x="2768290" y="1603024"/>
                    <a:pt x="2712534" y="1613246"/>
                    <a:pt x="2661424" y="1603024"/>
                  </a:cubicBezTo>
                  <a:cubicBezTo>
                    <a:pt x="2573144" y="1585368"/>
                    <a:pt x="2509025" y="1529612"/>
                    <a:pt x="2467207" y="1448765"/>
                  </a:cubicBezTo>
                  <a:cubicBezTo>
                    <a:pt x="2433754" y="1385575"/>
                    <a:pt x="2401229" y="1321456"/>
                    <a:pt x="2367776" y="1259194"/>
                  </a:cubicBezTo>
                  <a:cubicBezTo>
                    <a:pt x="2295293" y="1126309"/>
                    <a:pt x="2217234" y="997141"/>
                    <a:pt x="2132671" y="871690"/>
                  </a:cubicBezTo>
                  <a:cubicBezTo>
                    <a:pt x="2069481" y="776904"/>
                    <a:pt x="1998856" y="689553"/>
                    <a:pt x="1923585" y="604990"/>
                  </a:cubicBezTo>
                  <a:cubicBezTo>
                    <a:pt x="1871546" y="546446"/>
                    <a:pt x="1813932" y="492548"/>
                    <a:pt x="1749812" y="444226"/>
                  </a:cubicBezTo>
                  <a:cubicBezTo>
                    <a:pt x="1652239" y="369885"/>
                    <a:pt x="1551878" y="309482"/>
                    <a:pt x="1425498" y="305765"/>
                  </a:cubicBezTo>
                  <a:cubicBezTo>
                    <a:pt x="1379034" y="303907"/>
                    <a:pt x="1333500" y="307624"/>
                    <a:pt x="1289824" y="324351"/>
                  </a:cubicBezTo>
                  <a:cubicBezTo>
                    <a:pt x="1186676" y="365238"/>
                    <a:pt x="1117910" y="443297"/>
                    <a:pt x="1062154" y="534365"/>
                  </a:cubicBezTo>
                  <a:cubicBezTo>
                    <a:pt x="864220" y="857751"/>
                    <a:pt x="111512" y="4858251"/>
                    <a:pt x="87351" y="4933521"/>
                  </a:cubicBezTo>
                  <a:cubicBezTo>
                    <a:pt x="58544" y="5022731"/>
                    <a:pt x="41817" y="5115658"/>
                    <a:pt x="0" y="5203939"/>
                  </a:cubicBezTo>
                  <a:cubicBezTo>
                    <a:pt x="55756" y="5192787"/>
                    <a:pt x="381929" y="5122163"/>
                    <a:pt x="493441" y="5113800"/>
                  </a:cubicBezTo>
                  <a:cubicBezTo>
                    <a:pt x="629115" y="5102648"/>
                    <a:pt x="765717" y="5108224"/>
                    <a:pt x="900461" y="5128668"/>
                  </a:cubicBezTo>
                  <a:cubicBezTo>
                    <a:pt x="990600" y="5142607"/>
                    <a:pt x="1085385" y="5166768"/>
                    <a:pt x="1144859" y="5236463"/>
                  </a:cubicBezTo>
                  <a:cubicBezTo>
                    <a:pt x="1192251" y="5291290"/>
                    <a:pt x="1208978" y="5367490"/>
                    <a:pt x="1205261" y="5439973"/>
                  </a:cubicBezTo>
                  <a:cubicBezTo>
                    <a:pt x="1200615" y="5532899"/>
                    <a:pt x="1124415" y="5653704"/>
                    <a:pt x="1251724" y="5682512"/>
                  </a:cubicBezTo>
                  <a:cubicBezTo>
                    <a:pt x="1373459" y="5709460"/>
                    <a:pt x="1507273" y="5654634"/>
                    <a:pt x="1629007" y="5649058"/>
                  </a:cubicBezTo>
                  <a:cubicBezTo>
                    <a:pt x="1819507" y="5641624"/>
                    <a:pt x="2060188" y="5627685"/>
                    <a:pt x="2218164" y="5745702"/>
                  </a:cubicBezTo>
                  <a:cubicBezTo>
                    <a:pt x="2364059" y="5854427"/>
                    <a:pt x="2456985" y="6019836"/>
                    <a:pt x="2511812" y="6190821"/>
                  </a:cubicBezTo>
                  <a:cubicBezTo>
                    <a:pt x="2547125" y="6300475"/>
                    <a:pt x="2566639" y="6416634"/>
                    <a:pt x="2570356" y="6531863"/>
                  </a:cubicBezTo>
                  <a:cubicBezTo>
                    <a:pt x="2573144" y="6624790"/>
                    <a:pt x="2524822" y="6763251"/>
                    <a:pt x="2623324" y="6820866"/>
                  </a:cubicBezTo>
                  <a:cubicBezTo>
                    <a:pt x="2742271" y="6889631"/>
                    <a:pt x="2877015" y="6863612"/>
                    <a:pt x="3369527" y="6727009"/>
                  </a:cubicBezTo>
                  <a:cubicBezTo>
                    <a:pt x="3850888" y="6593195"/>
                    <a:pt x="4322027" y="6531863"/>
                    <a:pt x="4877730" y="6645234"/>
                  </a:cubicBezTo>
                  <a:cubicBezTo>
                    <a:pt x="5013403" y="6689838"/>
                    <a:pt x="5150005" y="6728868"/>
                    <a:pt x="5286608" y="6770685"/>
                  </a:cubicBezTo>
                  <a:cubicBezTo>
                    <a:pt x="5458522" y="6822724"/>
                    <a:pt x="5664820" y="6893348"/>
                    <a:pt x="5821866" y="6733514"/>
                  </a:cubicBezTo>
                  <a:cubicBezTo>
                    <a:pt x="5915722" y="6638729"/>
                    <a:pt x="5855320" y="6426856"/>
                    <a:pt x="5984488" y="6343222"/>
                  </a:cubicBezTo>
                  <a:cubicBezTo>
                    <a:pt x="6122949" y="6253082"/>
                    <a:pt x="6266986" y="6155509"/>
                    <a:pt x="6419386" y="6098824"/>
                  </a:cubicBezTo>
                  <a:cubicBezTo>
                    <a:pt x="6683298" y="6002180"/>
                    <a:pt x="6973230" y="5922263"/>
                    <a:pt x="7260373" y="5952929"/>
                  </a:cubicBezTo>
                  <a:cubicBezTo>
                    <a:pt x="7358876" y="5963151"/>
                    <a:pt x="7457378" y="5961292"/>
                    <a:pt x="7531720" y="5926909"/>
                  </a:cubicBezTo>
                  <a:cubicBezTo>
                    <a:pt x="7662746" y="5865577"/>
                    <a:pt x="7642303" y="5706673"/>
                    <a:pt x="7611637" y="5579363"/>
                  </a:cubicBezTo>
                  <a:cubicBezTo>
                    <a:pt x="7550305" y="5322885"/>
                    <a:pt x="7642303" y="5157475"/>
                    <a:pt x="7943386" y="4874049"/>
                  </a:cubicBezTo>
                  <a:cubicBezTo>
                    <a:pt x="8174774" y="4656600"/>
                    <a:pt x="8428464" y="4467958"/>
                    <a:pt x="8677507" y="4273741"/>
                  </a:cubicBezTo>
                  <a:cubicBezTo>
                    <a:pt x="8721183" y="4239358"/>
                    <a:pt x="8716537" y="4244004"/>
                    <a:pt x="8691446" y="4192895"/>
                  </a:cubicBezTo>
                  <a:close/>
                  <a:moveTo>
                    <a:pt x="7132134" y="1092855"/>
                  </a:moveTo>
                  <a:cubicBezTo>
                    <a:pt x="7132134" y="1091926"/>
                    <a:pt x="7132134" y="1090997"/>
                    <a:pt x="7132134" y="1090068"/>
                  </a:cubicBezTo>
                  <a:cubicBezTo>
                    <a:pt x="7132134" y="1090997"/>
                    <a:pt x="7132134" y="1090997"/>
                    <a:pt x="7132134" y="1092855"/>
                  </a:cubicBezTo>
                  <a:cubicBezTo>
                    <a:pt x="7132134" y="1091926"/>
                    <a:pt x="7132134" y="1091926"/>
                    <a:pt x="7132134" y="1092855"/>
                  </a:cubicBezTo>
                  <a:close/>
                </a:path>
              </a:pathLst>
            </a:custGeom>
            <a:solidFill>
              <a:schemeClr val="accent4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AF17D0F6-C8EB-447C-83E4-2F955245F070}"/>
                </a:ext>
              </a:extLst>
            </p:cNvPr>
            <p:cNvSpPr/>
            <p:nvPr/>
          </p:nvSpPr>
          <p:spPr>
            <a:xfrm>
              <a:off x="6162919" y="1071880"/>
              <a:ext cx="529683" cy="455341"/>
            </a:xfrm>
            <a:custGeom>
              <a:avLst/>
              <a:gdLst>
                <a:gd name="connsiteX0" fmla="*/ 232305 w 529682"/>
                <a:gd name="connsiteY0" fmla="*/ 50676 h 455341"/>
                <a:gd name="connsiteX1" fmla="*/ 432098 w 529682"/>
                <a:gd name="connsiteY1" fmla="*/ 496 h 455341"/>
                <a:gd name="connsiteX2" fmla="*/ 538034 w 529682"/>
                <a:gd name="connsiteY2" fmla="*/ 95281 h 455341"/>
                <a:gd name="connsiteX3" fmla="*/ 461835 w 529682"/>
                <a:gd name="connsiteY3" fmla="*/ 319235 h 455341"/>
                <a:gd name="connsiteX4" fmla="*/ 190488 w 529682"/>
                <a:gd name="connsiteY4" fmla="*/ 460484 h 455341"/>
                <a:gd name="connsiteX5" fmla="*/ 10210 w 529682"/>
                <a:gd name="connsiteY5" fmla="*/ 374062 h 455341"/>
                <a:gd name="connsiteX6" fmla="*/ 59461 w 529682"/>
                <a:gd name="connsiteY6" fmla="*/ 184491 h 455341"/>
                <a:gd name="connsiteX7" fmla="*/ 232305 w 529682"/>
                <a:gd name="connsiteY7" fmla="*/ 50676 h 45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682" h="455341">
                  <a:moveTo>
                    <a:pt x="232305" y="50676"/>
                  </a:moveTo>
                  <a:cubicBezTo>
                    <a:pt x="294566" y="20940"/>
                    <a:pt x="363332" y="3284"/>
                    <a:pt x="432098" y="496"/>
                  </a:cubicBezTo>
                  <a:cubicBezTo>
                    <a:pt x="513874" y="-3221"/>
                    <a:pt x="538034" y="12576"/>
                    <a:pt x="538034" y="95281"/>
                  </a:cubicBezTo>
                  <a:cubicBezTo>
                    <a:pt x="538034" y="175198"/>
                    <a:pt x="511086" y="256045"/>
                    <a:pt x="461835" y="319235"/>
                  </a:cubicBezTo>
                  <a:cubicBezTo>
                    <a:pt x="397715" y="402869"/>
                    <a:pt x="295495" y="455837"/>
                    <a:pt x="190488" y="460484"/>
                  </a:cubicBezTo>
                  <a:cubicBezTo>
                    <a:pt x="119864" y="464201"/>
                    <a:pt x="39017" y="439111"/>
                    <a:pt x="10210" y="374062"/>
                  </a:cubicBezTo>
                  <a:cubicBezTo>
                    <a:pt x="-17668" y="310872"/>
                    <a:pt x="15786" y="237459"/>
                    <a:pt x="59461" y="184491"/>
                  </a:cubicBezTo>
                  <a:cubicBezTo>
                    <a:pt x="105925" y="127806"/>
                    <a:pt x="166327" y="82271"/>
                    <a:pt x="232305" y="50676"/>
                  </a:cubicBezTo>
                  <a:close/>
                </a:path>
              </a:pathLst>
            </a:custGeom>
            <a:solidFill>
              <a:srgbClr val="333333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DB7C5316-3812-45CA-8C11-D8E66DF6C1BF}"/>
                </a:ext>
              </a:extLst>
            </p:cNvPr>
            <p:cNvSpPr/>
            <p:nvPr/>
          </p:nvSpPr>
          <p:spPr>
            <a:xfrm>
              <a:off x="3468959" y="1672683"/>
              <a:ext cx="1644805" cy="5166732"/>
            </a:xfrm>
            <a:custGeom>
              <a:avLst/>
              <a:gdLst>
                <a:gd name="connsiteX0" fmla="*/ 900461 w 1644804"/>
                <a:gd name="connsiteY0" fmla="*/ 5139783 h 5166731"/>
                <a:gd name="connsiteX1" fmla="*/ 837271 w 1644804"/>
                <a:gd name="connsiteY1" fmla="*/ 5026413 h 5166731"/>
                <a:gd name="connsiteX2" fmla="*/ 805676 w 1644804"/>
                <a:gd name="connsiteY2" fmla="*/ 4565495 h 5166731"/>
                <a:gd name="connsiteX3" fmla="*/ 0 w 1644804"/>
                <a:gd name="connsiteY3" fmla="*/ 0 h 5166731"/>
                <a:gd name="connsiteX4" fmla="*/ 568712 w 1644804"/>
                <a:gd name="connsiteY4" fmla="*/ 1492405 h 5166731"/>
                <a:gd name="connsiteX5" fmla="*/ 1149505 w 1644804"/>
                <a:gd name="connsiteY5" fmla="*/ 3178098 h 5166731"/>
                <a:gd name="connsiteX6" fmla="*/ 1419922 w 1644804"/>
                <a:gd name="connsiteY6" fmla="*/ 4100861 h 5166731"/>
                <a:gd name="connsiteX7" fmla="*/ 1647593 w 1644804"/>
                <a:gd name="connsiteY7" fmla="*/ 5044998 h 5166731"/>
                <a:gd name="connsiteX8" fmla="*/ 900461 w 1644804"/>
                <a:gd name="connsiteY8" fmla="*/ 5139783 h 516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4804" h="5166731">
                  <a:moveTo>
                    <a:pt x="900461" y="5139783"/>
                  </a:moveTo>
                  <a:cubicBezTo>
                    <a:pt x="853998" y="5112835"/>
                    <a:pt x="841917" y="5069159"/>
                    <a:pt x="837271" y="5026413"/>
                  </a:cubicBezTo>
                  <a:cubicBezTo>
                    <a:pt x="849351" y="4875871"/>
                    <a:pt x="813110" y="4611030"/>
                    <a:pt x="805676" y="4565495"/>
                  </a:cubicBezTo>
                  <a:cubicBezTo>
                    <a:pt x="770364" y="4278352"/>
                    <a:pt x="455341" y="1829729"/>
                    <a:pt x="0" y="0"/>
                  </a:cubicBezTo>
                  <a:cubicBezTo>
                    <a:pt x="116159" y="210944"/>
                    <a:pt x="479502" y="1244290"/>
                    <a:pt x="568712" y="1492405"/>
                  </a:cubicBezTo>
                  <a:cubicBezTo>
                    <a:pt x="659780" y="1747024"/>
                    <a:pt x="1051002" y="2869580"/>
                    <a:pt x="1149505" y="3178098"/>
                  </a:cubicBezTo>
                  <a:cubicBezTo>
                    <a:pt x="1247078" y="3483827"/>
                    <a:pt x="1339076" y="3790486"/>
                    <a:pt x="1419922" y="4100861"/>
                  </a:cubicBezTo>
                  <a:cubicBezTo>
                    <a:pt x="1475678" y="4309946"/>
                    <a:pt x="1552807" y="4635190"/>
                    <a:pt x="1647593" y="5044998"/>
                  </a:cubicBezTo>
                  <a:cubicBezTo>
                    <a:pt x="1489617" y="5093320"/>
                    <a:pt x="1098395" y="5238286"/>
                    <a:pt x="900461" y="5139783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A14B33E1-C90A-4CB5-9F23-AE22E2D0F1BB}"/>
                </a:ext>
              </a:extLst>
            </p:cNvPr>
            <p:cNvSpPr/>
            <p:nvPr/>
          </p:nvSpPr>
          <p:spPr>
            <a:xfrm>
              <a:off x="6705600" y="1607634"/>
              <a:ext cx="1663390" cy="5222488"/>
            </a:xfrm>
            <a:custGeom>
              <a:avLst/>
              <a:gdLst>
                <a:gd name="connsiteX0" fmla="*/ 1663390 w 1663390"/>
                <a:gd name="connsiteY0" fmla="*/ 0 h 5222487"/>
                <a:gd name="connsiteX1" fmla="*/ 1151364 w 1663390"/>
                <a:gd name="connsiteY1" fmla="*/ 3031273 h 5222487"/>
                <a:gd name="connsiteX2" fmla="*/ 973874 w 1663390"/>
                <a:gd name="connsiteY2" fmla="*/ 4820115 h 5222487"/>
                <a:gd name="connsiteX3" fmla="*/ 880017 w 1663390"/>
                <a:gd name="connsiteY3" fmla="*/ 5126774 h 5222487"/>
                <a:gd name="connsiteX4" fmla="*/ 625398 w 1663390"/>
                <a:gd name="connsiteY4" fmla="*/ 5228063 h 5222487"/>
                <a:gd name="connsiteX5" fmla="*/ 0 w 1663390"/>
                <a:gd name="connsiteY5" fmla="*/ 5059866 h 5222487"/>
                <a:gd name="connsiteX6" fmla="*/ 175632 w 1663390"/>
                <a:gd name="connsiteY6" fmla="*/ 4444690 h 5222487"/>
                <a:gd name="connsiteX7" fmla="*/ 517603 w 1663390"/>
                <a:gd name="connsiteY7" fmla="*/ 3451303 h 5222487"/>
                <a:gd name="connsiteX8" fmla="*/ 878159 w 1663390"/>
                <a:gd name="connsiteY8" fmla="*/ 2440259 h 5222487"/>
                <a:gd name="connsiteX9" fmla="*/ 1663390 w 1663390"/>
                <a:gd name="connsiteY9" fmla="*/ 0 h 5222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3390" h="5222487">
                  <a:moveTo>
                    <a:pt x="1663390" y="0"/>
                  </a:moveTo>
                  <a:cubicBezTo>
                    <a:pt x="1456164" y="1118839"/>
                    <a:pt x="1202473" y="2699525"/>
                    <a:pt x="1151364" y="3031273"/>
                  </a:cubicBezTo>
                  <a:cubicBezTo>
                    <a:pt x="1109547" y="3299832"/>
                    <a:pt x="961793" y="4815469"/>
                    <a:pt x="973874" y="4820115"/>
                  </a:cubicBezTo>
                  <a:cubicBezTo>
                    <a:pt x="968298" y="4845205"/>
                    <a:pt x="956217" y="5038493"/>
                    <a:pt x="880017" y="5126774"/>
                  </a:cubicBezTo>
                  <a:cubicBezTo>
                    <a:pt x="839130" y="5180671"/>
                    <a:pt x="769435" y="5241073"/>
                    <a:pt x="625398" y="5228063"/>
                  </a:cubicBezTo>
                  <a:cubicBezTo>
                    <a:pt x="473927" y="5205761"/>
                    <a:pt x="60402" y="5074734"/>
                    <a:pt x="0" y="5059866"/>
                  </a:cubicBezTo>
                  <a:cubicBezTo>
                    <a:pt x="52968" y="4915830"/>
                    <a:pt x="142179" y="4547840"/>
                    <a:pt x="175632" y="4444690"/>
                  </a:cubicBezTo>
                  <a:cubicBezTo>
                    <a:pt x="223024" y="4296937"/>
                    <a:pt x="482290" y="3550734"/>
                    <a:pt x="517603" y="3451303"/>
                  </a:cubicBezTo>
                  <a:cubicBezTo>
                    <a:pt x="554773" y="3346295"/>
                    <a:pt x="826120" y="2586154"/>
                    <a:pt x="878159" y="2440259"/>
                  </a:cubicBezTo>
                  <a:cubicBezTo>
                    <a:pt x="924622" y="2313878"/>
                    <a:pt x="1643876" y="53898"/>
                    <a:pt x="1663390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11074F0-BDC3-4C96-B014-46A4D2301C92}"/>
                </a:ext>
              </a:extLst>
            </p:cNvPr>
            <p:cNvSpPr/>
            <p:nvPr/>
          </p:nvSpPr>
          <p:spPr>
            <a:xfrm>
              <a:off x="8759012" y="1910576"/>
              <a:ext cx="613317" cy="4042317"/>
            </a:xfrm>
            <a:custGeom>
              <a:avLst/>
              <a:gdLst>
                <a:gd name="connsiteX0" fmla="*/ 4917 w 613317"/>
                <a:gd name="connsiteY0" fmla="*/ 4039529 h 4042317"/>
                <a:gd name="connsiteX1" fmla="*/ 271 w 613317"/>
                <a:gd name="connsiteY1" fmla="*/ 3074949 h 4042317"/>
                <a:gd name="connsiteX2" fmla="*/ 123864 w 613317"/>
                <a:gd name="connsiteY2" fmla="*/ 0 h 4042317"/>
                <a:gd name="connsiteX3" fmla="*/ 300425 w 613317"/>
                <a:gd name="connsiteY3" fmla="*/ 1442224 h 4042317"/>
                <a:gd name="connsiteX4" fmla="*/ 420300 w 613317"/>
                <a:gd name="connsiteY4" fmla="*/ 2180064 h 4042317"/>
                <a:gd name="connsiteX5" fmla="*/ 553185 w 613317"/>
                <a:gd name="connsiteY5" fmla="*/ 2985739 h 4042317"/>
                <a:gd name="connsiteX6" fmla="*/ 597791 w 613317"/>
                <a:gd name="connsiteY6" fmla="*/ 3398334 h 4042317"/>
                <a:gd name="connsiteX7" fmla="*/ 590356 w 613317"/>
                <a:gd name="connsiteY7" fmla="*/ 3652024 h 4042317"/>
                <a:gd name="connsiteX8" fmla="*/ 596861 w 613317"/>
                <a:gd name="connsiteY8" fmla="*/ 3931734 h 4042317"/>
                <a:gd name="connsiteX9" fmla="*/ 496500 w 613317"/>
                <a:gd name="connsiteY9" fmla="*/ 4022803 h 4042317"/>
                <a:gd name="connsiteX10" fmla="*/ 4917 w 613317"/>
                <a:gd name="connsiteY10" fmla="*/ 4039529 h 4042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3317" h="4042317">
                  <a:moveTo>
                    <a:pt x="4917" y="4039529"/>
                  </a:moveTo>
                  <a:cubicBezTo>
                    <a:pt x="23502" y="3850888"/>
                    <a:pt x="7705" y="3195754"/>
                    <a:pt x="271" y="3074949"/>
                  </a:cubicBezTo>
                  <a:cubicBezTo>
                    <a:pt x="-4376" y="2994102"/>
                    <a:pt x="51380" y="486937"/>
                    <a:pt x="123864" y="0"/>
                  </a:cubicBezTo>
                  <a:cubicBezTo>
                    <a:pt x="206568" y="742485"/>
                    <a:pt x="269758" y="1230351"/>
                    <a:pt x="300425" y="1442224"/>
                  </a:cubicBezTo>
                  <a:cubicBezTo>
                    <a:pt x="340383" y="1709854"/>
                    <a:pt x="374766" y="1913363"/>
                    <a:pt x="420300" y="2180064"/>
                  </a:cubicBezTo>
                  <a:cubicBezTo>
                    <a:pt x="464905" y="2442117"/>
                    <a:pt x="514156" y="2722756"/>
                    <a:pt x="553185" y="2985739"/>
                  </a:cubicBezTo>
                  <a:cubicBezTo>
                    <a:pt x="576417" y="3147432"/>
                    <a:pt x="593144" y="3234783"/>
                    <a:pt x="597791" y="3398334"/>
                  </a:cubicBezTo>
                  <a:cubicBezTo>
                    <a:pt x="566195" y="3458737"/>
                    <a:pt x="571771" y="3593480"/>
                    <a:pt x="590356" y="3652024"/>
                  </a:cubicBezTo>
                  <a:cubicBezTo>
                    <a:pt x="607083" y="3703134"/>
                    <a:pt x="639608" y="3849029"/>
                    <a:pt x="596861" y="3931734"/>
                  </a:cubicBezTo>
                  <a:cubicBezTo>
                    <a:pt x="566195" y="3980056"/>
                    <a:pt x="556903" y="4001429"/>
                    <a:pt x="496500" y="4022803"/>
                  </a:cubicBezTo>
                  <a:cubicBezTo>
                    <a:pt x="339454" y="4078559"/>
                    <a:pt x="216791" y="4014439"/>
                    <a:pt x="4917" y="4039529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0C0F01A1-166A-4844-8FD5-5F7175E85CFF}"/>
                </a:ext>
              </a:extLst>
            </p:cNvPr>
            <p:cNvSpPr/>
            <p:nvPr/>
          </p:nvSpPr>
          <p:spPr>
            <a:xfrm>
              <a:off x="7678544" y="1429215"/>
              <a:ext cx="715537" cy="4980878"/>
            </a:xfrm>
            <a:custGeom>
              <a:avLst/>
              <a:gdLst>
                <a:gd name="connsiteX0" fmla="*/ 0 w 715536"/>
                <a:gd name="connsiteY0" fmla="*/ 4981808 h 4980878"/>
                <a:gd name="connsiteX1" fmla="*/ 240681 w 715536"/>
                <a:gd name="connsiteY1" fmla="*/ 2718110 h 4980878"/>
                <a:gd name="connsiteX2" fmla="*/ 722971 w 715536"/>
                <a:gd name="connsiteY2" fmla="*/ 0 h 4980878"/>
                <a:gd name="connsiteX3" fmla="*/ 573359 w 715536"/>
                <a:gd name="connsiteY3" fmla="*/ 2227456 h 4980878"/>
                <a:gd name="connsiteX4" fmla="*/ 538047 w 715536"/>
                <a:gd name="connsiteY4" fmla="*/ 4644483 h 4980878"/>
                <a:gd name="connsiteX5" fmla="*/ 0 w 715536"/>
                <a:gd name="connsiteY5" fmla="*/ 4981808 h 4980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5536" h="4980878">
                  <a:moveTo>
                    <a:pt x="0" y="4981808"/>
                  </a:moveTo>
                  <a:cubicBezTo>
                    <a:pt x="0" y="4799671"/>
                    <a:pt x="184925" y="3095393"/>
                    <a:pt x="240681" y="2718110"/>
                  </a:cubicBezTo>
                  <a:cubicBezTo>
                    <a:pt x="353122" y="1964473"/>
                    <a:pt x="670003" y="210015"/>
                    <a:pt x="722971" y="0"/>
                  </a:cubicBezTo>
                  <a:cubicBezTo>
                    <a:pt x="709032" y="689517"/>
                    <a:pt x="613317" y="1491476"/>
                    <a:pt x="573359" y="2227456"/>
                  </a:cubicBezTo>
                  <a:cubicBezTo>
                    <a:pt x="546410" y="2726473"/>
                    <a:pt x="533400" y="4359198"/>
                    <a:pt x="538047" y="4644483"/>
                  </a:cubicBezTo>
                  <a:cubicBezTo>
                    <a:pt x="394939" y="4687230"/>
                    <a:pt x="57615" y="4888881"/>
                    <a:pt x="0" y="4981808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754511D0-9399-4C98-B97C-6F3389ED95AE}"/>
                </a:ext>
              </a:extLst>
            </p:cNvPr>
            <p:cNvSpPr/>
            <p:nvPr/>
          </p:nvSpPr>
          <p:spPr>
            <a:xfrm>
              <a:off x="2916692" y="2093464"/>
              <a:ext cx="641195" cy="3596268"/>
            </a:xfrm>
            <a:custGeom>
              <a:avLst/>
              <a:gdLst>
                <a:gd name="connsiteX0" fmla="*/ 302293 w 641195"/>
                <a:gd name="connsiteY0" fmla="*/ 596768 h 3596268"/>
                <a:gd name="connsiteX1" fmla="*/ 414734 w 641195"/>
                <a:gd name="connsiteY1" fmla="*/ 1064190 h 3596268"/>
                <a:gd name="connsiteX2" fmla="*/ 493722 w 641195"/>
                <a:gd name="connsiteY2" fmla="*/ 1503734 h 3596268"/>
                <a:gd name="connsiteX3" fmla="*/ 617315 w 641195"/>
                <a:gd name="connsiteY3" fmla="*/ 2947817 h 3596268"/>
                <a:gd name="connsiteX4" fmla="*/ 647052 w 641195"/>
                <a:gd name="connsiteY4" fmla="*/ 3556488 h 3596268"/>
                <a:gd name="connsiteX5" fmla="*/ 17937 w 641195"/>
                <a:gd name="connsiteY5" fmla="*/ 3583437 h 3596268"/>
                <a:gd name="connsiteX6" fmla="*/ 1210 w 641195"/>
                <a:gd name="connsiteY6" fmla="*/ 3548124 h 3596268"/>
                <a:gd name="connsiteX7" fmla="*/ 109005 w 641195"/>
                <a:gd name="connsiteY7" fmla="*/ 178 h 3596268"/>
                <a:gd name="connsiteX8" fmla="*/ 302293 w 641195"/>
                <a:gd name="connsiteY8" fmla="*/ 596768 h 3596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1195" h="3596268">
                  <a:moveTo>
                    <a:pt x="302293" y="596768"/>
                  </a:moveTo>
                  <a:cubicBezTo>
                    <a:pt x="346898" y="751027"/>
                    <a:pt x="383139" y="907144"/>
                    <a:pt x="414734" y="1064190"/>
                  </a:cubicBezTo>
                  <a:cubicBezTo>
                    <a:pt x="444471" y="1210085"/>
                    <a:pt x="467703" y="1356910"/>
                    <a:pt x="493722" y="1503734"/>
                  </a:cubicBezTo>
                  <a:cubicBezTo>
                    <a:pt x="519742" y="1650558"/>
                    <a:pt x="614527" y="2862324"/>
                    <a:pt x="617315" y="2947817"/>
                  </a:cubicBezTo>
                  <a:cubicBezTo>
                    <a:pt x="621961" y="3095571"/>
                    <a:pt x="647052" y="3511883"/>
                    <a:pt x="647052" y="3556488"/>
                  </a:cubicBezTo>
                  <a:cubicBezTo>
                    <a:pt x="344110" y="3551841"/>
                    <a:pt x="203791" y="3645697"/>
                    <a:pt x="17937" y="3583437"/>
                  </a:cubicBezTo>
                  <a:cubicBezTo>
                    <a:pt x="2139" y="3577861"/>
                    <a:pt x="-2507" y="3570427"/>
                    <a:pt x="1210" y="3548124"/>
                  </a:cubicBezTo>
                  <a:cubicBezTo>
                    <a:pt x="5856" y="3511883"/>
                    <a:pt x="239103" y="1458200"/>
                    <a:pt x="109005" y="178"/>
                  </a:cubicBezTo>
                  <a:cubicBezTo>
                    <a:pt x="107147" y="-10044"/>
                    <a:pt x="252112" y="422995"/>
                    <a:pt x="302293" y="596768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598934E-CD22-4C25-B39D-8EDDC699831F}"/>
                </a:ext>
              </a:extLst>
            </p:cNvPr>
            <p:cNvSpPr/>
            <p:nvPr/>
          </p:nvSpPr>
          <p:spPr>
            <a:xfrm>
              <a:off x="8866703" y="959005"/>
              <a:ext cx="919976" cy="4348976"/>
            </a:xfrm>
            <a:custGeom>
              <a:avLst/>
              <a:gdLst>
                <a:gd name="connsiteX0" fmla="*/ 490099 w 919975"/>
                <a:gd name="connsiteY0" fmla="*/ 4348976 h 4348975"/>
                <a:gd name="connsiteX1" fmla="*/ 76575 w 919975"/>
                <a:gd name="connsiteY1" fmla="*/ 1595554 h 4348975"/>
                <a:gd name="connsiteX2" fmla="*/ 21748 w 919975"/>
                <a:gd name="connsiteY2" fmla="*/ 0 h 4348975"/>
                <a:gd name="connsiteX3" fmla="*/ 241055 w 919975"/>
                <a:gd name="connsiteY3" fmla="*/ 1491476 h 4348975"/>
                <a:gd name="connsiteX4" fmla="*/ 522624 w 919975"/>
                <a:gd name="connsiteY4" fmla="*/ 2436542 h 4348975"/>
                <a:gd name="connsiteX5" fmla="*/ 927784 w 919975"/>
                <a:gd name="connsiteY5" fmla="*/ 3815576 h 4348975"/>
                <a:gd name="connsiteX6" fmla="*/ 490099 w 919975"/>
                <a:gd name="connsiteY6" fmla="*/ 4348976 h 434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9975" h="4348975">
                  <a:moveTo>
                    <a:pt x="490099" y="4348976"/>
                  </a:moveTo>
                  <a:cubicBezTo>
                    <a:pt x="469655" y="4234676"/>
                    <a:pt x="88655" y="1691268"/>
                    <a:pt x="76575" y="1595554"/>
                  </a:cubicBezTo>
                  <a:cubicBezTo>
                    <a:pt x="65424" y="1510990"/>
                    <a:pt x="-46089" y="574288"/>
                    <a:pt x="21748" y="0"/>
                  </a:cubicBezTo>
                  <a:cubicBezTo>
                    <a:pt x="58919" y="637478"/>
                    <a:pt x="198309" y="1330712"/>
                    <a:pt x="241055" y="1491476"/>
                  </a:cubicBezTo>
                  <a:cubicBezTo>
                    <a:pt x="287518" y="1668037"/>
                    <a:pt x="480807" y="2296222"/>
                    <a:pt x="522624" y="2436542"/>
                  </a:cubicBezTo>
                  <a:cubicBezTo>
                    <a:pt x="557936" y="2555488"/>
                    <a:pt x="902694" y="3692912"/>
                    <a:pt x="927784" y="3815576"/>
                  </a:cubicBezTo>
                  <a:cubicBezTo>
                    <a:pt x="681528" y="4026520"/>
                    <a:pt x="570016" y="4156617"/>
                    <a:pt x="490099" y="4348976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DABCD1B-7110-45AF-8E9E-D6D6D401E9E5}"/>
                </a:ext>
              </a:extLst>
            </p:cNvPr>
            <p:cNvSpPr/>
            <p:nvPr/>
          </p:nvSpPr>
          <p:spPr>
            <a:xfrm>
              <a:off x="3468959" y="1673612"/>
              <a:ext cx="799171" cy="4562707"/>
            </a:xfrm>
            <a:custGeom>
              <a:avLst/>
              <a:gdLst>
                <a:gd name="connsiteX0" fmla="*/ 388434 w 799170"/>
                <a:gd name="connsiteY0" fmla="*/ 4006076 h 4562707"/>
                <a:gd name="connsiteX1" fmla="*/ 314093 w 799170"/>
                <a:gd name="connsiteY1" fmla="*/ 2838915 h 4562707"/>
                <a:gd name="connsiteX2" fmla="*/ 157976 w 799170"/>
                <a:gd name="connsiteY2" fmla="*/ 1404125 h 4562707"/>
                <a:gd name="connsiteX3" fmla="*/ 0 w 799170"/>
                <a:gd name="connsiteY3" fmla="*/ 0 h 4562707"/>
                <a:gd name="connsiteX4" fmla="*/ 341971 w 799170"/>
                <a:gd name="connsiteY4" fmla="*/ 1571393 h 4562707"/>
                <a:gd name="connsiteX5" fmla="*/ 607741 w 799170"/>
                <a:gd name="connsiteY5" fmla="*/ 3074949 h 4562707"/>
                <a:gd name="connsiteX6" fmla="*/ 805676 w 799170"/>
                <a:gd name="connsiteY6" fmla="*/ 4565496 h 4562707"/>
                <a:gd name="connsiteX7" fmla="*/ 388434 w 799170"/>
                <a:gd name="connsiteY7" fmla="*/ 4006076 h 4562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9170" h="4562707">
                  <a:moveTo>
                    <a:pt x="388434" y="4006076"/>
                  </a:moveTo>
                  <a:cubicBezTo>
                    <a:pt x="354980" y="3904785"/>
                    <a:pt x="335466" y="3092605"/>
                    <a:pt x="314093" y="2838915"/>
                  </a:cubicBezTo>
                  <a:cubicBezTo>
                    <a:pt x="274134" y="2359412"/>
                    <a:pt x="218378" y="1880839"/>
                    <a:pt x="157976" y="1404125"/>
                  </a:cubicBezTo>
                  <a:cubicBezTo>
                    <a:pt x="127310" y="1160656"/>
                    <a:pt x="37171" y="401444"/>
                    <a:pt x="0" y="0"/>
                  </a:cubicBezTo>
                  <a:cubicBezTo>
                    <a:pt x="37171" y="171915"/>
                    <a:pt x="293649" y="1321419"/>
                    <a:pt x="341971" y="1571393"/>
                  </a:cubicBezTo>
                  <a:cubicBezTo>
                    <a:pt x="437685" y="2071339"/>
                    <a:pt x="526895" y="2573144"/>
                    <a:pt x="607741" y="3074949"/>
                  </a:cubicBezTo>
                  <a:cubicBezTo>
                    <a:pt x="644912" y="3306337"/>
                    <a:pt x="801959" y="4486508"/>
                    <a:pt x="805676" y="4565496"/>
                  </a:cubicBezTo>
                  <a:cubicBezTo>
                    <a:pt x="762000" y="4402874"/>
                    <a:pt x="617963" y="4082276"/>
                    <a:pt x="388434" y="4006076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8CDF51C0-AFE9-44AC-BCD5-5973F50C70C6}"/>
                </a:ext>
              </a:extLst>
            </p:cNvPr>
            <p:cNvSpPr/>
            <p:nvPr/>
          </p:nvSpPr>
          <p:spPr>
            <a:xfrm>
              <a:off x="2680010" y="2102005"/>
              <a:ext cx="427463" cy="3233854"/>
            </a:xfrm>
            <a:custGeom>
              <a:avLst/>
              <a:gdLst>
                <a:gd name="connsiteX0" fmla="*/ 343829 w 427463"/>
                <a:gd name="connsiteY0" fmla="*/ 0 h 3233853"/>
                <a:gd name="connsiteX1" fmla="*/ 266700 w 427463"/>
                <a:gd name="connsiteY1" fmla="*/ 3240359 h 3233853"/>
                <a:gd name="connsiteX2" fmla="*/ 0 w 427463"/>
                <a:gd name="connsiteY2" fmla="*/ 3034061 h 3233853"/>
                <a:gd name="connsiteX3" fmla="*/ 343829 w 427463"/>
                <a:gd name="connsiteY3" fmla="*/ 0 h 323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63" h="3233853">
                  <a:moveTo>
                    <a:pt x="343829" y="0"/>
                  </a:moveTo>
                  <a:cubicBezTo>
                    <a:pt x="476715" y="1319561"/>
                    <a:pt x="478573" y="1319561"/>
                    <a:pt x="266700" y="3240359"/>
                  </a:cubicBezTo>
                  <a:cubicBezTo>
                    <a:pt x="218378" y="3106544"/>
                    <a:pt x="143107" y="3057293"/>
                    <a:pt x="0" y="3034061"/>
                  </a:cubicBezTo>
                  <a:cubicBezTo>
                    <a:pt x="50181" y="2824046"/>
                    <a:pt x="314093" y="913471"/>
                    <a:pt x="343829" y="0"/>
                  </a:cubicBez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2EDDD03-FDC8-4D4A-BC55-DBB758632B6E}"/>
                </a:ext>
              </a:extLst>
            </p:cNvPr>
            <p:cNvSpPr/>
            <p:nvPr/>
          </p:nvSpPr>
          <p:spPr>
            <a:xfrm>
              <a:off x="6242824" y="14868"/>
              <a:ext cx="18585" cy="9293"/>
            </a:xfrm>
            <a:custGeom>
              <a:avLst/>
              <a:gdLst>
                <a:gd name="connsiteX0" fmla="*/ 20444 w 18585"/>
                <a:gd name="connsiteY0" fmla="*/ 6505 h 9292"/>
                <a:gd name="connsiteX1" fmla="*/ 0 w 18585"/>
                <a:gd name="connsiteY1" fmla="*/ 0 h 9292"/>
                <a:gd name="connsiteX2" fmla="*/ 20444 w 18585"/>
                <a:gd name="connsiteY2" fmla="*/ 6505 h 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5" h="9292">
                  <a:moveTo>
                    <a:pt x="20444" y="6505"/>
                  </a:moveTo>
                  <a:cubicBezTo>
                    <a:pt x="9293" y="16727"/>
                    <a:pt x="2788" y="13939"/>
                    <a:pt x="0" y="0"/>
                  </a:cubicBezTo>
                  <a:cubicBezTo>
                    <a:pt x="6505" y="1859"/>
                    <a:pt x="13010" y="3717"/>
                    <a:pt x="20444" y="6505"/>
                  </a:cubicBezTo>
                  <a:close/>
                </a:path>
              </a:pathLst>
            </a:custGeom>
            <a:solidFill>
              <a:srgbClr val="E8E8E8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3213E00-0C1C-4F3A-8B08-823BF9027D5B}"/>
                </a:ext>
              </a:extLst>
            </p:cNvPr>
            <p:cNvSpPr/>
            <p:nvPr/>
          </p:nvSpPr>
          <p:spPr>
            <a:xfrm>
              <a:off x="5887844" y="20444"/>
              <a:ext cx="18585" cy="9293"/>
            </a:xfrm>
            <a:custGeom>
              <a:avLst/>
              <a:gdLst>
                <a:gd name="connsiteX0" fmla="*/ 20444 w 18585"/>
                <a:gd name="connsiteY0" fmla="*/ 0 h 9292"/>
                <a:gd name="connsiteX1" fmla="*/ 0 w 18585"/>
                <a:gd name="connsiteY1" fmla="*/ 6505 h 9292"/>
                <a:gd name="connsiteX2" fmla="*/ 20444 w 18585"/>
                <a:gd name="connsiteY2" fmla="*/ 0 h 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5" h="9292">
                  <a:moveTo>
                    <a:pt x="20444" y="0"/>
                  </a:moveTo>
                  <a:cubicBezTo>
                    <a:pt x="17656" y="13939"/>
                    <a:pt x="11151" y="17656"/>
                    <a:pt x="0" y="6505"/>
                  </a:cubicBezTo>
                  <a:cubicBezTo>
                    <a:pt x="6505" y="4646"/>
                    <a:pt x="13939" y="2788"/>
                    <a:pt x="20444" y="0"/>
                  </a:cubicBezTo>
                  <a:close/>
                </a:path>
              </a:pathLst>
            </a:custGeom>
            <a:solidFill>
              <a:srgbClr val="E7E7E7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3BE14735-4F54-4947-98BF-83382933CC63}"/>
                </a:ext>
              </a:extLst>
            </p:cNvPr>
            <p:cNvSpPr/>
            <p:nvPr/>
          </p:nvSpPr>
          <p:spPr>
            <a:xfrm>
              <a:off x="1930090" y="5131382"/>
              <a:ext cx="18585" cy="9293"/>
            </a:xfrm>
            <a:custGeom>
              <a:avLst/>
              <a:gdLst>
                <a:gd name="connsiteX0" fmla="*/ 0 w 18585"/>
                <a:gd name="connsiteY0" fmla="*/ 13047 h 9292"/>
                <a:gd name="connsiteX1" fmla="*/ 20444 w 18585"/>
                <a:gd name="connsiteY1" fmla="*/ 6542 h 9292"/>
                <a:gd name="connsiteX2" fmla="*/ 0 w 18585"/>
                <a:gd name="connsiteY2" fmla="*/ 13047 h 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5" h="9292">
                  <a:moveTo>
                    <a:pt x="0" y="13047"/>
                  </a:moveTo>
                  <a:cubicBezTo>
                    <a:pt x="2788" y="-892"/>
                    <a:pt x="9293" y="-4609"/>
                    <a:pt x="20444" y="6542"/>
                  </a:cubicBezTo>
                  <a:cubicBezTo>
                    <a:pt x="13939" y="8400"/>
                    <a:pt x="6505" y="11189"/>
                    <a:pt x="0" y="13047"/>
                  </a:cubicBezTo>
                  <a:close/>
                </a:path>
              </a:pathLst>
            </a:custGeom>
            <a:solidFill>
              <a:srgbClr val="E9E9E9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3280BB8C-6178-421B-8464-E8BC8E2E1797}"/>
                </a:ext>
              </a:extLst>
            </p:cNvPr>
            <p:cNvSpPr/>
            <p:nvPr/>
          </p:nvSpPr>
          <p:spPr>
            <a:xfrm>
              <a:off x="6269773" y="21373"/>
              <a:ext cx="18585" cy="9293"/>
            </a:xfrm>
            <a:custGeom>
              <a:avLst/>
              <a:gdLst>
                <a:gd name="connsiteX0" fmla="*/ 20444 w 18585"/>
                <a:gd name="connsiteY0" fmla="*/ 6505 h 9292"/>
                <a:gd name="connsiteX1" fmla="*/ 0 w 18585"/>
                <a:gd name="connsiteY1" fmla="*/ 0 h 9292"/>
                <a:gd name="connsiteX2" fmla="*/ 20444 w 18585"/>
                <a:gd name="connsiteY2" fmla="*/ 6505 h 9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585" h="9292">
                  <a:moveTo>
                    <a:pt x="20444" y="6505"/>
                  </a:moveTo>
                  <a:cubicBezTo>
                    <a:pt x="9293" y="17656"/>
                    <a:pt x="2788" y="13939"/>
                    <a:pt x="0" y="0"/>
                  </a:cubicBezTo>
                  <a:cubicBezTo>
                    <a:pt x="6505" y="1859"/>
                    <a:pt x="13939" y="3717"/>
                    <a:pt x="20444" y="6505"/>
                  </a:cubicBezTo>
                  <a:close/>
                </a:path>
              </a:pathLst>
            </a:custGeom>
            <a:solidFill>
              <a:srgbClr val="E7E7E7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0E8FE00D-7793-4E14-89E0-3D9309BDFD9A}"/>
                </a:ext>
              </a:extLst>
            </p:cNvPr>
            <p:cNvSpPr/>
            <p:nvPr/>
          </p:nvSpPr>
          <p:spPr>
            <a:xfrm>
              <a:off x="5289395" y="1071880"/>
              <a:ext cx="529683" cy="455341"/>
            </a:xfrm>
            <a:custGeom>
              <a:avLst/>
              <a:gdLst>
                <a:gd name="connsiteX0" fmla="*/ 305729 w 529682"/>
                <a:gd name="connsiteY0" fmla="*/ 50676 h 455341"/>
                <a:gd name="connsiteX1" fmla="*/ 105937 w 529682"/>
                <a:gd name="connsiteY1" fmla="*/ 496 h 455341"/>
                <a:gd name="connsiteX2" fmla="*/ 0 w 529682"/>
                <a:gd name="connsiteY2" fmla="*/ 95281 h 455341"/>
                <a:gd name="connsiteX3" fmla="*/ 76200 w 529682"/>
                <a:gd name="connsiteY3" fmla="*/ 319235 h 455341"/>
                <a:gd name="connsiteX4" fmla="*/ 347546 w 529682"/>
                <a:gd name="connsiteY4" fmla="*/ 460484 h 455341"/>
                <a:gd name="connsiteX5" fmla="*/ 527824 w 529682"/>
                <a:gd name="connsiteY5" fmla="*/ 374062 h 455341"/>
                <a:gd name="connsiteX6" fmla="*/ 478573 w 529682"/>
                <a:gd name="connsiteY6" fmla="*/ 184491 h 455341"/>
                <a:gd name="connsiteX7" fmla="*/ 305729 w 529682"/>
                <a:gd name="connsiteY7" fmla="*/ 50676 h 45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9682" h="455341">
                  <a:moveTo>
                    <a:pt x="305729" y="50676"/>
                  </a:moveTo>
                  <a:cubicBezTo>
                    <a:pt x="243468" y="20940"/>
                    <a:pt x="174702" y="3284"/>
                    <a:pt x="105937" y="496"/>
                  </a:cubicBezTo>
                  <a:cubicBezTo>
                    <a:pt x="24161" y="-3221"/>
                    <a:pt x="0" y="12576"/>
                    <a:pt x="0" y="95281"/>
                  </a:cubicBezTo>
                  <a:cubicBezTo>
                    <a:pt x="0" y="175198"/>
                    <a:pt x="26949" y="256045"/>
                    <a:pt x="76200" y="319235"/>
                  </a:cubicBezTo>
                  <a:cubicBezTo>
                    <a:pt x="140319" y="402869"/>
                    <a:pt x="242539" y="455837"/>
                    <a:pt x="347546" y="460484"/>
                  </a:cubicBezTo>
                  <a:cubicBezTo>
                    <a:pt x="418171" y="464201"/>
                    <a:pt x="499017" y="439111"/>
                    <a:pt x="527824" y="374062"/>
                  </a:cubicBezTo>
                  <a:cubicBezTo>
                    <a:pt x="555702" y="310872"/>
                    <a:pt x="522249" y="237459"/>
                    <a:pt x="478573" y="184491"/>
                  </a:cubicBezTo>
                  <a:cubicBezTo>
                    <a:pt x="431180" y="127806"/>
                    <a:pt x="371707" y="82271"/>
                    <a:pt x="305729" y="50676"/>
                  </a:cubicBezTo>
                  <a:close/>
                </a:path>
              </a:pathLst>
            </a:custGeom>
            <a:solidFill>
              <a:srgbClr val="333333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374776A-D58A-4CDA-AE29-298440164021}"/>
                </a:ext>
              </a:extLst>
            </p:cNvPr>
            <p:cNvSpPr/>
            <p:nvPr/>
          </p:nvSpPr>
          <p:spPr>
            <a:xfrm>
              <a:off x="8882232" y="1917081"/>
              <a:ext cx="9293" cy="46463"/>
            </a:xfrm>
            <a:custGeom>
              <a:avLst/>
              <a:gdLst>
                <a:gd name="connsiteX0" fmla="*/ 644 w 0"/>
                <a:gd name="connsiteY0" fmla="*/ 0 h 46463"/>
                <a:gd name="connsiteX1" fmla="*/ 7148 w 0"/>
                <a:gd name="connsiteY1" fmla="*/ 54827 h 46463"/>
                <a:gd name="connsiteX2" fmla="*/ 644 w 0"/>
                <a:gd name="connsiteY2" fmla="*/ 0 h 4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6463">
                  <a:moveTo>
                    <a:pt x="644" y="0"/>
                  </a:moveTo>
                  <a:cubicBezTo>
                    <a:pt x="14583" y="16727"/>
                    <a:pt x="4361" y="36241"/>
                    <a:pt x="7148" y="54827"/>
                  </a:cubicBezTo>
                  <a:cubicBezTo>
                    <a:pt x="-5861" y="38100"/>
                    <a:pt x="3432" y="18585"/>
                    <a:pt x="644" y="0"/>
                  </a:cubicBezTo>
                  <a:close/>
                </a:path>
              </a:pathLst>
            </a:custGeom>
            <a:solidFill>
              <a:srgbClr val="D7D7D7"/>
            </a:solidFill>
            <a:ln w="92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4" name="Graphic 84">
            <a:extLst>
              <a:ext uri="{FF2B5EF4-FFF2-40B4-BE49-F238E27FC236}">
                <a16:creationId xmlns:a16="http://schemas.microsoft.com/office/drawing/2014/main" id="{262D590C-2F36-45DE-93B1-59D31ECA1B14}"/>
              </a:ext>
            </a:extLst>
          </p:cNvPr>
          <p:cNvGrpSpPr/>
          <p:nvPr/>
        </p:nvGrpSpPr>
        <p:grpSpPr>
          <a:xfrm>
            <a:off x="6326659" y="3177377"/>
            <a:ext cx="1226453" cy="1526542"/>
            <a:chOff x="6754402" y="4063223"/>
            <a:chExt cx="1310837" cy="1631574"/>
          </a:xfrm>
        </p:grpSpPr>
        <p:grpSp>
          <p:nvGrpSpPr>
            <p:cNvPr id="195" name="Graphic 84">
              <a:extLst>
                <a:ext uri="{FF2B5EF4-FFF2-40B4-BE49-F238E27FC236}">
                  <a16:creationId xmlns:a16="http://schemas.microsoft.com/office/drawing/2014/main" id="{D9A0B0F6-FDB4-499A-B846-730558FFF066}"/>
                </a:ext>
              </a:extLst>
            </p:cNvPr>
            <p:cNvGrpSpPr/>
            <p:nvPr/>
          </p:nvGrpSpPr>
          <p:grpSpPr>
            <a:xfrm>
              <a:off x="6754402" y="4063223"/>
              <a:ext cx="1310837" cy="1631574"/>
              <a:chOff x="6754402" y="4063223"/>
              <a:chExt cx="1310837" cy="1631574"/>
            </a:xfrm>
            <a:solidFill>
              <a:srgbClr val="000000"/>
            </a:solidFill>
          </p:grpSpPr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73028B0E-BEB1-4A52-B201-6D78DC3E04F3}"/>
                  </a:ext>
                </a:extLst>
              </p:cNvPr>
              <p:cNvSpPr/>
              <p:nvPr/>
            </p:nvSpPr>
            <p:spPr>
              <a:xfrm>
                <a:off x="7734911" y="5694509"/>
                <a:ext cx="4648" cy="4648"/>
              </a:xfrm>
              <a:custGeom>
                <a:avLst/>
                <a:gdLst>
                  <a:gd name="connsiteX0" fmla="*/ 2324 w 0"/>
                  <a:gd name="connsiteY0" fmla="*/ 0 h 0"/>
                  <a:gd name="connsiteX1" fmla="*/ 0 w 0"/>
                  <a:gd name="connsiteY1" fmla="*/ 1395 h 0"/>
                  <a:gd name="connsiteX2" fmla="*/ 2324 w 0"/>
                  <a:gd name="connsiteY2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>
                    <a:moveTo>
                      <a:pt x="2324" y="0"/>
                    </a:moveTo>
                    <a:cubicBezTo>
                      <a:pt x="1395" y="465"/>
                      <a:pt x="465" y="930"/>
                      <a:pt x="0" y="1395"/>
                    </a:cubicBezTo>
                    <a:cubicBezTo>
                      <a:pt x="1859" y="930"/>
                      <a:pt x="2789" y="465"/>
                      <a:pt x="232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462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2377C0B9-2DAC-4502-AF41-E1D1ECC6A20B}"/>
                  </a:ext>
                </a:extLst>
              </p:cNvPr>
              <p:cNvSpPr/>
              <p:nvPr/>
            </p:nvSpPr>
            <p:spPr>
              <a:xfrm>
                <a:off x="6754402" y="4063223"/>
                <a:ext cx="1310837" cy="1626926"/>
              </a:xfrm>
              <a:custGeom>
                <a:avLst/>
                <a:gdLst>
                  <a:gd name="connsiteX0" fmla="*/ 1238028 w 1310837"/>
                  <a:gd name="connsiteY0" fmla="*/ 984234 h 1626925"/>
                  <a:gd name="connsiteX1" fmla="*/ 1264988 w 1310837"/>
                  <a:gd name="connsiteY1" fmla="*/ 830839 h 1626925"/>
                  <a:gd name="connsiteX2" fmla="*/ 1276144 w 1310837"/>
                  <a:gd name="connsiteY2" fmla="*/ 370651 h 1626925"/>
                  <a:gd name="connsiteX3" fmla="*/ 1213856 w 1310837"/>
                  <a:gd name="connsiteY3" fmla="*/ 236778 h 1626925"/>
                  <a:gd name="connsiteX4" fmla="*/ 954943 w 1310837"/>
                  <a:gd name="connsiteY4" fmla="*/ 30856 h 1626925"/>
                  <a:gd name="connsiteX5" fmla="*/ 641178 w 1310837"/>
                  <a:gd name="connsiteY5" fmla="*/ 23883 h 1626925"/>
                  <a:gd name="connsiteX6" fmla="*/ 321371 w 1310837"/>
                  <a:gd name="connsiteY6" fmla="*/ 280473 h 1626925"/>
                  <a:gd name="connsiteX7" fmla="*/ 269310 w 1310837"/>
                  <a:gd name="connsiteY7" fmla="*/ 568671 h 1626925"/>
                  <a:gd name="connsiteX8" fmla="*/ 259083 w 1310837"/>
                  <a:gd name="connsiteY8" fmla="*/ 706263 h 1626925"/>
                  <a:gd name="connsiteX9" fmla="*/ 228404 w 1310837"/>
                  <a:gd name="connsiteY9" fmla="*/ 1075342 h 1626925"/>
                  <a:gd name="connsiteX10" fmla="*/ 18298 w 1310837"/>
                  <a:gd name="connsiteY10" fmla="*/ 1361216 h 1626925"/>
                  <a:gd name="connsiteX11" fmla="*/ 10396 w 1310837"/>
                  <a:gd name="connsiteY11" fmla="*/ 1399798 h 1626925"/>
                  <a:gd name="connsiteX12" fmla="*/ 79192 w 1310837"/>
                  <a:gd name="connsiteY12" fmla="*/ 1450930 h 1626925"/>
                  <a:gd name="connsiteX13" fmla="*/ 156820 w 1310837"/>
                  <a:gd name="connsiteY13" fmla="*/ 1488117 h 1626925"/>
                  <a:gd name="connsiteX14" fmla="*/ 288833 w 1310837"/>
                  <a:gd name="connsiteY14" fmla="*/ 1526233 h 1626925"/>
                  <a:gd name="connsiteX15" fmla="*/ 404112 w 1310837"/>
                  <a:gd name="connsiteY15" fmla="*/ 1559236 h 1626925"/>
                  <a:gd name="connsiteX16" fmla="*/ 590511 w 1310837"/>
                  <a:gd name="connsiteY16" fmla="*/ 1603396 h 1626925"/>
                  <a:gd name="connsiteX17" fmla="*/ 724849 w 1310837"/>
                  <a:gd name="connsiteY17" fmla="*/ 1608974 h 1626925"/>
                  <a:gd name="connsiteX18" fmla="*/ 849425 w 1310837"/>
                  <a:gd name="connsiteY18" fmla="*/ 1598747 h 1626925"/>
                  <a:gd name="connsiteX19" fmla="*/ 982833 w 1310837"/>
                  <a:gd name="connsiteY19" fmla="*/ 1630821 h 1626925"/>
                  <a:gd name="connsiteX20" fmla="*/ 1087421 w 1310837"/>
                  <a:gd name="connsiteY20" fmla="*/ 1570857 h 1626925"/>
                  <a:gd name="connsiteX21" fmla="*/ 1157146 w 1310837"/>
                  <a:gd name="connsiteY21" fmla="*/ 1531346 h 1626925"/>
                  <a:gd name="connsiteX22" fmla="*/ 1311937 w 1310837"/>
                  <a:gd name="connsiteY22" fmla="*/ 1418391 h 1626925"/>
                  <a:gd name="connsiteX23" fmla="*/ 1238028 w 1310837"/>
                  <a:gd name="connsiteY23" fmla="*/ 984234 h 1626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1310837" h="1626925">
                    <a:moveTo>
                      <a:pt x="1238028" y="984234"/>
                    </a:moveTo>
                    <a:cubicBezTo>
                      <a:pt x="1246860" y="933567"/>
                      <a:pt x="1255692" y="881506"/>
                      <a:pt x="1264988" y="830839"/>
                    </a:cubicBezTo>
                    <a:cubicBezTo>
                      <a:pt x="1292878" y="678372"/>
                      <a:pt x="1315190" y="524977"/>
                      <a:pt x="1276144" y="370651"/>
                    </a:cubicBezTo>
                    <a:cubicBezTo>
                      <a:pt x="1258480" y="325097"/>
                      <a:pt x="1241746" y="278149"/>
                      <a:pt x="1213856" y="236778"/>
                    </a:cubicBezTo>
                    <a:cubicBezTo>
                      <a:pt x="1145061" y="121499"/>
                      <a:pt x="1043261" y="68043"/>
                      <a:pt x="954943" y="30856"/>
                    </a:cubicBezTo>
                    <a:cubicBezTo>
                      <a:pt x="852679" y="-13303"/>
                      <a:pt x="733681" y="-4936"/>
                      <a:pt x="641178" y="23883"/>
                    </a:cubicBezTo>
                    <a:cubicBezTo>
                      <a:pt x="531477" y="57816"/>
                      <a:pt x="395745" y="124753"/>
                      <a:pt x="321371" y="280473"/>
                    </a:cubicBezTo>
                    <a:cubicBezTo>
                      <a:pt x="283255" y="363214"/>
                      <a:pt x="273029" y="560304"/>
                      <a:pt x="269310" y="568671"/>
                    </a:cubicBezTo>
                    <a:cubicBezTo>
                      <a:pt x="266056" y="614690"/>
                      <a:pt x="262802" y="660244"/>
                      <a:pt x="259083" y="706263"/>
                    </a:cubicBezTo>
                    <a:cubicBezTo>
                      <a:pt x="248857" y="829444"/>
                      <a:pt x="252111" y="953555"/>
                      <a:pt x="228404" y="1075342"/>
                    </a:cubicBezTo>
                    <a:cubicBezTo>
                      <a:pt x="203768" y="1203172"/>
                      <a:pt x="154960" y="1315662"/>
                      <a:pt x="18298" y="1361216"/>
                    </a:cubicBezTo>
                    <a:cubicBezTo>
                      <a:pt x="-6338" y="1370048"/>
                      <a:pt x="-3084" y="1383529"/>
                      <a:pt x="10396" y="1399798"/>
                    </a:cubicBezTo>
                    <a:cubicBezTo>
                      <a:pt x="28525" y="1422575"/>
                      <a:pt x="57810" y="1432336"/>
                      <a:pt x="79192" y="1450930"/>
                    </a:cubicBezTo>
                    <a:cubicBezTo>
                      <a:pt x="99645" y="1473707"/>
                      <a:pt x="125211" y="1485792"/>
                      <a:pt x="156820" y="1488117"/>
                    </a:cubicBezTo>
                    <a:cubicBezTo>
                      <a:pt x="203303" y="1491370"/>
                      <a:pt x="247927" y="1503921"/>
                      <a:pt x="288833" y="1526233"/>
                    </a:cubicBezTo>
                    <a:cubicBezTo>
                      <a:pt x="324625" y="1545291"/>
                      <a:pt x="362277" y="1562490"/>
                      <a:pt x="404112" y="1559236"/>
                    </a:cubicBezTo>
                    <a:cubicBezTo>
                      <a:pt x="478951" y="1553658"/>
                      <a:pt x="532407" y="1572717"/>
                      <a:pt x="590511" y="1603396"/>
                    </a:cubicBezTo>
                    <a:cubicBezTo>
                      <a:pt x="633276" y="1625708"/>
                      <a:pt x="680225" y="1623849"/>
                      <a:pt x="724849" y="1608974"/>
                    </a:cubicBezTo>
                    <a:cubicBezTo>
                      <a:pt x="755528" y="1598747"/>
                      <a:pt x="814097" y="1573182"/>
                      <a:pt x="849425" y="1598747"/>
                    </a:cubicBezTo>
                    <a:cubicBezTo>
                      <a:pt x="881499" y="1619665"/>
                      <a:pt x="931236" y="1632216"/>
                      <a:pt x="982833" y="1630821"/>
                    </a:cubicBezTo>
                    <a:cubicBezTo>
                      <a:pt x="1042797" y="1619665"/>
                      <a:pt x="1064179" y="1599677"/>
                      <a:pt x="1087421" y="1570857"/>
                    </a:cubicBezTo>
                    <a:cubicBezTo>
                      <a:pt x="1114381" y="1536924"/>
                      <a:pt x="1111592" y="1529952"/>
                      <a:pt x="1157146" y="1531346"/>
                    </a:cubicBezTo>
                    <a:cubicBezTo>
                      <a:pt x="1176669" y="1532276"/>
                      <a:pt x="1293343" y="1522050"/>
                      <a:pt x="1311937" y="1418391"/>
                    </a:cubicBezTo>
                    <a:cubicBezTo>
                      <a:pt x="1239887" y="1297069"/>
                      <a:pt x="1213856" y="1117178"/>
                      <a:pt x="1238028" y="984234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462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AC8C3758-CD82-4D44-9288-C6184CC1AC73}"/>
                </a:ext>
              </a:extLst>
            </p:cNvPr>
            <p:cNvSpPr/>
            <p:nvPr/>
          </p:nvSpPr>
          <p:spPr>
            <a:xfrm>
              <a:off x="6801322" y="4100694"/>
              <a:ext cx="1227167" cy="1552552"/>
            </a:xfrm>
            <a:custGeom>
              <a:avLst/>
              <a:gdLst>
                <a:gd name="connsiteX0" fmla="*/ 1161358 w 1227166"/>
                <a:gd name="connsiteY0" fmla="*/ 929564 h 1552551"/>
                <a:gd name="connsiteX1" fmla="*/ 1205518 w 1227166"/>
                <a:gd name="connsiteY1" fmla="*/ 657170 h 1552551"/>
                <a:gd name="connsiteX2" fmla="*/ 1120917 w 1227166"/>
                <a:gd name="connsiteY2" fmla="*/ 188616 h 1552551"/>
                <a:gd name="connsiteX3" fmla="*/ 638883 w 1227166"/>
                <a:gd name="connsiteY3" fmla="*/ 11978 h 1552551"/>
                <a:gd name="connsiteX4" fmla="*/ 290256 w 1227166"/>
                <a:gd name="connsiteY4" fmla="*/ 314586 h 1552551"/>
                <a:gd name="connsiteX5" fmla="*/ 242378 w 1227166"/>
                <a:gd name="connsiteY5" fmla="*/ 607898 h 1552551"/>
                <a:gd name="connsiteX6" fmla="*/ 189851 w 1227166"/>
                <a:gd name="connsiteY6" fmla="*/ 1160588 h 1552551"/>
                <a:gd name="connsiteX7" fmla="*/ 15538 w 1227166"/>
                <a:gd name="connsiteY7" fmla="*/ 1329788 h 1552551"/>
                <a:gd name="connsiteX8" fmla="*/ 15538 w 1227166"/>
                <a:gd name="connsiteY8" fmla="*/ 1363721 h 1552551"/>
                <a:gd name="connsiteX9" fmla="*/ 136860 w 1227166"/>
                <a:gd name="connsiteY9" fmla="*/ 1398119 h 1552551"/>
                <a:gd name="connsiteX10" fmla="*/ 222855 w 1227166"/>
                <a:gd name="connsiteY10" fmla="*/ 1409740 h 1552551"/>
                <a:gd name="connsiteX11" fmla="*/ 265155 w 1227166"/>
                <a:gd name="connsiteY11" fmla="*/ 1398119 h 1552551"/>
                <a:gd name="connsiteX12" fmla="*/ 343247 w 1227166"/>
                <a:gd name="connsiteY12" fmla="*/ 1271219 h 1552551"/>
                <a:gd name="connsiteX13" fmla="*/ 358587 w 1227166"/>
                <a:gd name="connsiteY13" fmla="*/ 1271219 h 1552551"/>
                <a:gd name="connsiteX14" fmla="*/ 353938 w 1227166"/>
                <a:gd name="connsiteY14" fmla="*/ 1292601 h 1552551"/>
                <a:gd name="connsiteX15" fmla="*/ 352079 w 1227166"/>
                <a:gd name="connsiteY15" fmla="*/ 1273543 h 1552551"/>
                <a:gd name="connsiteX16" fmla="*/ 271662 w 1227166"/>
                <a:gd name="connsiteY16" fmla="*/ 1415783 h 1552551"/>
                <a:gd name="connsiteX17" fmla="*/ 288861 w 1227166"/>
                <a:gd name="connsiteY17" fmla="*/ 1452040 h 1552551"/>
                <a:gd name="connsiteX18" fmla="*/ 353473 w 1227166"/>
                <a:gd name="connsiteY18" fmla="*/ 1360932 h 1552551"/>
                <a:gd name="connsiteX19" fmla="*/ 426918 w 1227166"/>
                <a:gd name="connsiteY19" fmla="*/ 1130838 h 1552551"/>
                <a:gd name="connsiteX20" fmla="*/ 444116 w 1227166"/>
                <a:gd name="connsiteY20" fmla="*/ 973724 h 1552551"/>
                <a:gd name="connsiteX21" fmla="*/ 425058 w 1227166"/>
                <a:gd name="connsiteY21" fmla="*/ 1243329 h 1552551"/>
                <a:gd name="connsiteX22" fmla="*/ 318146 w 1227166"/>
                <a:gd name="connsiteY22" fmla="*/ 1453899 h 1552551"/>
                <a:gd name="connsiteX23" fmla="*/ 310244 w 1227166"/>
                <a:gd name="connsiteY23" fmla="*/ 1464126 h 1552551"/>
                <a:gd name="connsiteX24" fmla="*/ 363700 w 1227166"/>
                <a:gd name="connsiteY24" fmla="*/ 1481325 h 1552551"/>
                <a:gd name="connsiteX25" fmla="*/ 551958 w 1227166"/>
                <a:gd name="connsiteY25" fmla="*/ 1525484 h 1552551"/>
                <a:gd name="connsiteX26" fmla="*/ 616106 w 1227166"/>
                <a:gd name="connsiteY26" fmla="*/ 1544077 h 1552551"/>
                <a:gd name="connsiteX27" fmla="*/ 642601 w 1227166"/>
                <a:gd name="connsiteY27" fmla="*/ 1535710 h 1552551"/>
                <a:gd name="connsiteX28" fmla="*/ 716510 w 1227166"/>
                <a:gd name="connsiteY28" fmla="*/ 1514328 h 1552551"/>
                <a:gd name="connsiteX29" fmla="*/ 758345 w 1227166"/>
                <a:gd name="connsiteY29" fmla="*/ 1507355 h 1552551"/>
                <a:gd name="connsiteX30" fmla="*/ 775544 w 1227166"/>
                <a:gd name="connsiteY30" fmla="*/ 1485973 h 1552551"/>
                <a:gd name="connsiteX31" fmla="*/ 791349 w 1227166"/>
                <a:gd name="connsiteY31" fmla="*/ 1091327 h 1552551"/>
                <a:gd name="connsiteX32" fmla="*/ 800646 w 1227166"/>
                <a:gd name="connsiteY32" fmla="*/ 1507355 h 1552551"/>
                <a:gd name="connsiteX33" fmla="*/ 1017724 w 1227166"/>
                <a:gd name="connsiteY33" fmla="*/ 1507820 h 1552551"/>
                <a:gd name="connsiteX34" fmla="*/ 1027021 w 1227166"/>
                <a:gd name="connsiteY34" fmla="*/ 1448786 h 1552551"/>
                <a:gd name="connsiteX35" fmla="*/ 971705 w 1227166"/>
                <a:gd name="connsiteY35" fmla="*/ 1368369 h 1552551"/>
                <a:gd name="connsiteX36" fmla="*/ 930335 w 1227166"/>
                <a:gd name="connsiteY36" fmla="*/ 1052746 h 1552551"/>
                <a:gd name="connsiteX37" fmla="*/ 930335 w 1227166"/>
                <a:gd name="connsiteY37" fmla="*/ 1079241 h 1552551"/>
                <a:gd name="connsiteX38" fmla="*/ 1014005 w 1227166"/>
                <a:gd name="connsiteY38" fmla="*/ 1374412 h 1552551"/>
                <a:gd name="connsiteX39" fmla="*/ 1097211 w 1227166"/>
                <a:gd name="connsiteY39" fmla="*/ 1456223 h 1552551"/>
                <a:gd name="connsiteX40" fmla="*/ 1231084 w 1227166"/>
                <a:gd name="connsiteY40" fmla="*/ 1379990 h 1552551"/>
                <a:gd name="connsiteX41" fmla="*/ 1161358 w 1227166"/>
                <a:gd name="connsiteY41" fmla="*/ 929564 h 1552551"/>
                <a:gd name="connsiteX42" fmla="*/ 437609 w 1227166"/>
                <a:gd name="connsiteY42" fmla="*/ 544680 h 1552551"/>
                <a:gd name="connsiteX43" fmla="*/ 416226 w 1227166"/>
                <a:gd name="connsiteY43" fmla="*/ 513536 h 1552551"/>
                <a:gd name="connsiteX44" fmla="*/ 433890 w 1227166"/>
                <a:gd name="connsiteY44" fmla="*/ 434514 h 1552551"/>
                <a:gd name="connsiteX45" fmla="*/ 553818 w 1227166"/>
                <a:gd name="connsiteY45" fmla="*/ 393609 h 1552551"/>
                <a:gd name="connsiteX46" fmla="*/ 609133 w 1227166"/>
                <a:gd name="connsiteY46" fmla="*/ 420569 h 1552551"/>
                <a:gd name="connsiteX47" fmla="*/ 615176 w 1227166"/>
                <a:gd name="connsiteY47" fmla="*/ 471701 h 1552551"/>
                <a:gd name="connsiteX48" fmla="*/ 437609 w 1227166"/>
                <a:gd name="connsiteY48" fmla="*/ 544680 h 1552551"/>
                <a:gd name="connsiteX49" fmla="*/ 626332 w 1227166"/>
                <a:gd name="connsiteY49" fmla="*/ 1487367 h 1552551"/>
                <a:gd name="connsiteX50" fmla="*/ 613317 w 1227166"/>
                <a:gd name="connsiteY50" fmla="*/ 1535245 h 1552551"/>
                <a:gd name="connsiteX51" fmla="*/ 641672 w 1227166"/>
                <a:gd name="connsiteY51" fmla="*/ 1205212 h 1552551"/>
                <a:gd name="connsiteX52" fmla="*/ 672351 w 1227166"/>
                <a:gd name="connsiteY52" fmla="*/ 1105272 h 1552551"/>
                <a:gd name="connsiteX53" fmla="*/ 626332 w 1227166"/>
                <a:gd name="connsiteY53" fmla="*/ 1487367 h 1552551"/>
                <a:gd name="connsiteX54" fmla="*/ 901980 w 1227166"/>
                <a:gd name="connsiteY54" fmla="*/ 817539 h 1552551"/>
                <a:gd name="connsiteX55" fmla="*/ 877808 w 1227166"/>
                <a:gd name="connsiteY55" fmla="*/ 773844 h 1552551"/>
                <a:gd name="connsiteX56" fmla="*/ 868976 w 1227166"/>
                <a:gd name="connsiteY56" fmla="*/ 738517 h 1552551"/>
                <a:gd name="connsiteX57" fmla="*/ 779263 w 1227166"/>
                <a:gd name="connsiteY57" fmla="*/ 748278 h 1552551"/>
                <a:gd name="connsiteX58" fmla="*/ 762064 w 1227166"/>
                <a:gd name="connsiteY58" fmla="*/ 746884 h 1552551"/>
                <a:gd name="connsiteX59" fmla="*/ 696057 w 1227166"/>
                <a:gd name="connsiteY59" fmla="*/ 783141 h 1552551"/>
                <a:gd name="connsiteX60" fmla="*/ 638883 w 1227166"/>
                <a:gd name="connsiteY60" fmla="*/ 714810 h 1552551"/>
                <a:gd name="connsiteX61" fmla="*/ 612852 w 1227166"/>
                <a:gd name="connsiteY61" fmla="*/ 742235 h 1552551"/>
                <a:gd name="connsiteX62" fmla="*/ 557072 w 1227166"/>
                <a:gd name="connsiteY62" fmla="*/ 736657 h 1552551"/>
                <a:gd name="connsiteX63" fmla="*/ 534295 w 1227166"/>
                <a:gd name="connsiteY63" fmla="*/ 688315 h 1552551"/>
                <a:gd name="connsiteX64" fmla="*/ 497108 w 1227166"/>
                <a:gd name="connsiteY64" fmla="*/ 745024 h 1552551"/>
                <a:gd name="connsiteX65" fmla="*/ 472471 w 1227166"/>
                <a:gd name="connsiteY65" fmla="*/ 760829 h 1552551"/>
                <a:gd name="connsiteX66" fmla="*/ 466429 w 1227166"/>
                <a:gd name="connsiteY66" fmla="*/ 737122 h 1552551"/>
                <a:gd name="connsiteX67" fmla="*/ 520350 w 1227166"/>
                <a:gd name="connsiteY67" fmla="*/ 646944 h 1552551"/>
                <a:gd name="connsiteX68" fmla="*/ 560325 w 1227166"/>
                <a:gd name="connsiteY68" fmla="*/ 654381 h 1552551"/>
                <a:gd name="connsiteX69" fmla="*/ 585427 w 1227166"/>
                <a:gd name="connsiteY69" fmla="*/ 709232 h 1552551"/>
                <a:gd name="connsiteX70" fmla="*/ 632375 w 1227166"/>
                <a:gd name="connsiteY70" fmla="*/ 661354 h 1552551"/>
                <a:gd name="connsiteX71" fmla="*/ 674675 w 1227166"/>
                <a:gd name="connsiteY71" fmla="*/ 672510 h 1552551"/>
                <a:gd name="connsiteX72" fmla="*/ 691874 w 1227166"/>
                <a:gd name="connsiteY72" fmla="*/ 724107 h 1552551"/>
                <a:gd name="connsiteX73" fmla="*/ 714186 w 1227166"/>
                <a:gd name="connsiteY73" fmla="*/ 728755 h 1552551"/>
                <a:gd name="connsiteX74" fmla="*/ 762529 w 1227166"/>
                <a:gd name="connsiteY74" fmla="*/ 687385 h 1552551"/>
                <a:gd name="connsiteX75" fmla="*/ 800181 w 1227166"/>
                <a:gd name="connsiteY75" fmla="*/ 686920 h 1552551"/>
                <a:gd name="connsiteX76" fmla="*/ 818774 w 1227166"/>
                <a:gd name="connsiteY76" fmla="*/ 739446 h 1552551"/>
                <a:gd name="connsiteX77" fmla="*/ 892218 w 1227166"/>
                <a:gd name="connsiteY77" fmla="*/ 702260 h 1552551"/>
                <a:gd name="connsiteX78" fmla="*/ 908952 w 1227166"/>
                <a:gd name="connsiteY78" fmla="*/ 766872 h 1552551"/>
                <a:gd name="connsiteX79" fmla="*/ 901980 w 1227166"/>
                <a:gd name="connsiteY79" fmla="*/ 817539 h 1552551"/>
                <a:gd name="connsiteX80" fmla="*/ 1009822 w 1227166"/>
                <a:gd name="connsiteY80" fmla="*/ 533059 h 1552551"/>
                <a:gd name="connsiteX81" fmla="*/ 899656 w 1227166"/>
                <a:gd name="connsiteY81" fmla="*/ 595812 h 1552551"/>
                <a:gd name="connsiteX82" fmla="*/ 782982 w 1227166"/>
                <a:gd name="connsiteY82" fmla="*/ 492154 h 1552551"/>
                <a:gd name="connsiteX83" fmla="*/ 788095 w 1227166"/>
                <a:gd name="connsiteY83" fmla="*/ 474025 h 1552551"/>
                <a:gd name="connsiteX84" fmla="*/ 887570 w 1227166"/>
                <a:gd name="connsiteY84" fmla="*/ 435444 h 1552551"/>
                <a:gd name="connsiteX85" fmla="*/ 968916 w 1227166"/>
                <a:gd name="connsiteY85" fmla="*/ 474955 h 1552551"/>
                <a:gd name="connsiteX86" fmla="*/ 1009822 w 1227166"/>
                <a:gd name="connsiteY86" fmla="*/ 533059 h 15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227166" h="1552551">
                  <a:moveTo>
                    <a:pt x="1161358" y="929564"/>
                  </a:moveTo>
                  <a:cubicBezTo>
                    <a:pt x="1179487" y="839386"/>
                    <a:pt x="1196686" y="748743"/>
                    <a:pt x="1205518" y="657170"/>
                  </a:cubicBezTo>
                  <a:cubicBezTo>
                    <a:pt x="1210631" y="567457"/>
                    <a:pt x="1253396" y="409413"/>
                    <a:pt x="1120917" y="188616"/>
                  </a:cubicBezTo>
                  <a:cubicBezTo>
                    <a:pt x="1020978" y="36150"/>
                    <a:pt x="814591" y="-28927"/>
                    <a:pt x="638883" y="11978"/>
                  </a:cubicBezTo>
                  <a:cubicBezTo>
                    <a:pt x="510588" y="42193"/>
                    <a:pt x="346036" y="139808"/>
                    <a:pt x="290256" y="314586"/>
                  </a:cubicBezTo>
                  <a:cubicBezTo>
                    <a:pt x="260041" y="409878"/>
                    <a:pt x="249350" y="508423"/>
                    <a:pt x="242378" y="607898"/>
                  </a:cubicBezTo>
                  <a:cubicBezTo>
                    <a:pt x="231222" y="778493"/>
                    <a:pt x="245167" y="995106"/>
                    <a:pt x="189851" y="1160588"/>
                  </a:cubicBezTo>
                  <a:cubicBezTo>
                    <a:pt x="187992" y="1166631"/>
                    <a:pt x="129423" y="1297714"/>
                    <a:pt x="15538" y="1329788"/>
                  </a:cubicBezTo>
                  <a:cubicBezTo>
                    <a:pt x="-6774" y="1335831"/>
                    <a:pt x="-3520" y="1353495"/>
                    <a:pt x="15538" y="1363721"/>
                  </a:cubicBezTo>
                  <a:cubicBezTo>
                    <a:pt x="53190" y="1385104"/>
                    <a:pt x="93630" y="1396724"/>
                    <a:pt x="136860" y="1398119"/>
                  </a:cubicBezTo>
                  <a:cubicBezTo>
                    <a:pt x="166609" y="1399049"/>
                    <a:pt x="195894" y="1397189"/>
                    <a:pt x="222855" y="1409740"/>
                  </a:cubicBezTo>
                  <a:cubicBezTo>
                    <a:pt x="241913" y="1418572"/>
                    <a:pt x="252604" y="1413459"/>
                    <a:pt x="265155" y="1398119"/>
                  </a:cubicBezTo>
                  <a:cubicBezTo>
                    <a:pt x="297693" y="1359073"/>
                    <a:pt x="321865" y="1315843"/>
                    <a:pt x="343247" y="1271219"/>
                  </a:cubicBezTo>
                  <a:cubicBezTo>
                    <a:pt x="347431" y="1263316"/>
                    <a:pt x="353473" y="1242864"/>
                    <a:pt x="358587" y="1271219"/>
                  </a:cubicBezTo>
                  <a:cubicBezTo>
                    <a:pt x="357192" y="1278191"/>
                    <a:pt x="355798" y="1285629"/>
                    <a:pt x="353938" y="1292601"/>
                  </a:cubicBezTo>
                  <a:cubicBezTo>
                    <a:pt x="353938" y="1285629"/>
                    <a:pt x="353473" y="1279121"/>
                    <a:pt x="352079" y="1273543"/>
                  </a:cubicBezTo>
                  <a:cubicBezTo>
                    <a:pt x="327907" y="1322816"/>
                    <a:pt x="309314" y="1374877"/>
                    <a:pt x="271662" y="1415783"/>
                  </a:cubicBezTo>
                  <a:cubicBezTo>
                    <a:pt x="272127" y="1415783"/>
                    <a:pt x="286072" y="1445997"/>
                    <a:pt x="288861" y="1452040"/>
                  </a:cubicBezTo>
                  <a:cubicBezTo>
                    <a:pt x="309314" y="1416712"/>
                    <a:pt x="337669" y="1392076"/>
                    <a:pt x="353473" y="1360932"/>
                  </a:cubicBezTo>
                  <a:cubicBezTo>
                    <a:pt x="394379" y="1281910"/>
                    <a:pt x="421804" y="1195451"/>
                    <a:pt x="426918" y="1130838"/>
                  </a:cubicBezTo>
                  <a:cubicBezTo>
                    <a:pt x="431566" y="1098765"/>
                    <a:pt x="447370" y="1006262"/>
                    <a:pt x="444116" y="973724"/>
                  </a:cubicBezTo>
                  <a:cubicBezTo>
                    <a:pt x="450159" y="1040660"/>
                    <a:pt x="439933" y="1180576"/>
                    <a:pt x="425058" y="1243329"/>
                  </a:cubicBezTo>
                  <a:cubicBezTo>
                    <a:pt x="406000" y="1321886"/>
                    <a:pt x="374856" y="1394400"/>
                    <a:pt x="318146" y="1453899"/>
                  </a:cubicBezTo>
                  <a:cubicBezTo>
                    <a:pt x="316287" y="1458083"/>
                    <a:pt x="313498" y="1461801"/>
                    <a:pt x="310244" y="1464126"/>
                  </a:cubicBezTo>
                  <a:cubicBezTo>
                    <a:pt x="326513" y="1471563"/>
                    <a:pt x="348360" y="1479930"/>
                    <a:pt x="363700" y="1481325"/>
                  </a:cubicBezTo>
                  <a:cubicBezTo>
                    <a:pt x="431566" y="1490156"/>
                    <a:pt x="487346" y="1498988"/>
                    <a:pt x="551958" y="1525484"/>
                  </a:cubicBezTo>
                  <a:cubicBezTo>
                    <a:pt x="554283" y="1524089"/>
                    <a:pt x="614246" y="1541288"/>
                    <a:pt x="616106" y="1544077"/>
                  </a:cubicBezTo>
                  <a:cubicBezTo>
                    <a:pt x="625867" y="1544542"/>
                    <a:pt x="626332" y="1525949"/>
                    <a:pt x="642601" y="1535710"/>
                  </a:cubicBezTo>
                  <a:cubicBezTo>
                    <a:pt x="662589" y="1551050"/>
                    <a:pt x="698382" y="1530132"/>
                    <a:pt x="716510" y="1514328"/>
                  </a:cubicBezTo>
                  <a:cubicBezTo>
                    <a:pt x="729061" y="1506426"/>
                    <a:pt x="744400" y="1507355"/>
                    <a:pt x="758345" y="1507355"/>
                  </a:cubicBezTo>
                  <a:cubicBezTo>
                    <a:pt x="773220" y="1508285"/>
                    <a:pt x="782517" y="1507355"/>
                    <a:pt x="775544" y="1485973"/>
                  </a:cubicBezTo>
                  <a:cubicBezTo>
                    <a:pt x="724412" y="1321886"/>
                    <a:pt x="772291" y="1125260"/>
                    <a:pt x="791349" y="1091327"/>
                  </a:cubicBezTo>
                  <a:cubicBezTo>
                    <a:pt x="789489" y="1126655"/>
                    <a:pt x="731385" y="1374877"/>
                    <a:pt x="800646" y="1507355"/>
                  </a:cubicBezTo>
                  <a:cubicBezTo>
                    <a:pt x="832719" y="1568714"/>
                    <a:pt x="941491" y="1575686"/>
                    <a:pt x="1017724" y="1507820"/>
                  </a:cubicBezTo>
                  <a:cubicBezTo>
                    <a:pt x="1045614" y="1478536"/>
                    <a:pt x="1053516" y="1469239"/>
                    <a:pt x="1027021" y="1448786"/>
                  </a:cubicBezTo>
                  <a:cubicBezTo>
                    <a:pt x="1000990" y="1428333"/>
                    <a:pt x="984256" y="1398119"/>
                    <a:pt x="971705" y="1368369"/>
                  </a:cubicBezTo>
                  <a:cubicBezTo>
                    <a:pt x="927546" y="1266106"/>
                    <a:pt x="913136" y="1161517"/>
                    <a:pt x="930335" y="1052746"/>
                  </a:cubicBezTo>
                  <a:cubicBezTo>
                    <a:pt x="930800" y="1061578"/>
                    <a:pt x="929870" y="1070410"/>
                    <a:pt x="930335" y="1079241"/>
                  </a:cubicBezTo>
                  <a:cubicBezTo>
                    <a:pt x="929405" y="1184759"/>
                    <a:pt x="954971" y="1283769"/>
                    <a:pt x="1014005" y="1374412"/>
                  </a:cubicBezTo>
                  <a:cubicBezTo>
                    <a:pt x="1034923" y="1406951"/>
                    <a:pt x="1066996" y="1442743"/>
                    <a:pt x="1097211" y="1456223"/>
                  </a:cubicBezTo>
                  <a:cubicBezTo>
                    <a:pt x="1172514" y="1477606"/>
                    <a:pt x="1218533" y="1422755"/>
                    <a:pt x="1231084" y="1379990"/>
                  </a:cubicBezTo>
                  <a:cubicBezTo>
                    <a:pt x="1195291" y="1321886"/>
                    <a:pt x="1111621" y="1109456"/>
                    <a:pt x="1161358" y="929564"/>
                  </a:cubicBezTo>
                  <a:close/>
                  <a:moveTo>
                    <a:pt x="437609" y="544680"/>
                  </a:moveTo>
                  <a:cubicBezTo>
                    <a:pt x="430636" y="534454"/>
                    <a:pt x="423199" y="523763"/>
                    <a:pt x="416226" y="513536"/>
                  </a:cubicBezTo>
                  <a:cubicBezTo>
                    <a:pt x="390660" y="473560"/>
                    <a:pt x="392520" y="452643"/>
                    <a:pt x="433890" y="434514"/>
                  </a:cubicBezTo>
                  <a:cubicBezTo>
                    <a:pt x="478514" y="414991"/>
                    <a:pt x="507799" y="403370"/>
                    <a:pt x="553818" y="393609"/>
                  </a:cubicBezTo>
                  <a:cubicBezTo>
                    <a:pt x="595188" y="385241"/>
                    <a:pt x="599836" y="379199"/>
                    <a:pt x="609133" y="420569"/>
                  </a:cubicBezTo>
                  <a:cubicBezTo>
                    <a:pt x="612852" y="437303"/>
                    <a:pt x="619824" y="455432"/>
                    <a:pt x="615176" y="471701"/>
                  </a:cubicBezTo>
                  <a:cubicBezTo>
                    <a:pt x="593329" y="550723"/>
                    <a:pt x="500362" y="582332"/>
                    <a:pt x="437609" y="544680"/>
                  </a:cubicBezTo>
                  <a:close/>
                  <a:moveTo>
                    <a:pt x="626332" y="1487367"/>
                  </a:moveTo>
                  <a:cubicBezTo>
                    <a:pt x="625402" y="1498523"/>
                    <a:pt x="627262" y="1530132"/>
                    <a:pt x="613317" y="1535245"/>
                  </a:cubicBezTo>
                  <a:cubicBezTo>
                    <a:pt x="595653" y="1428798"/>
                    <a:pt x="619360" y="1308406"/>
                    <a:pt x="641672" y="1205212"/>
                  </a:cubicBezTo>
                  <a:cubicBezTo>
                    <a:pt x="645855" y="1188943"/>
                    <a:pt x="672351" y="1105272"/>
                    <a:pt x="672351" y="1105272"/>
                  </a:cubicBezTo>
                  <a:cubicBezTo>
                    <a:pt x="646785" y="1240075"/>
                    <a:pt x="635164" y="1379990"/>
                    <a:pt x="626332" y="1487367"/>
                  </a:cubicBezTo>
                  <a:close/>
                  <a:moveTo>
                    <a:pt x="901980" y="817539"/>
                  </a:moveTo>
                  <a:cubicBezTo>
                    <a:pt x="887105" y="820328"/>
                    <a:pt x="882922" y="789184"/>
                    <a:pt x="877808" y="773844"/>
                  </a:cubicBezTo>
                  <a:cubicBezTo>
                    <a:pt x="873625" y="761759"/>
                    <a:pt x="872695" y="751997"/>
                    <a:pt x="868976" y="738517"/>
                  </a:cubicBezTo>
                  <a:cubicBezTo>
                    <a:pt x="813196" y="806383"/>
                    <a:pt x="802505" y="802199"/>
                    <a:pt x="779263" y="748278"/>
                  </a:cubicBezTo>
                  <a:cubicBezTo>
                    <a:pt x="774150" y="736657"/>
                    <a:pt x="768107" y="741306"/>
                    <a:pt x="762064" y="746884"/>
                  </a:cubicBezTo>
                  <a:cubicBezTo>
                    <a:pt x="740217" y="763618"/>
                    <a:pt x="722553" y="783141"/>
                    <a:pt x="696057" y="783141"/>
                  </a:cubicBezTo>
                  <a:cubicBezTo>
                    <a:pt x="662589" y="782676"/>
                    <a:pt x="652363" y="740841"/>
                    <a:pt x="638883" y="714810"/>
                  </a:cubicBezTo>
                  <a:cubicBezTo>
                    <a:pt x="628656" y="725501"/>
                    <a:pt x="620754" y="732939"/>
                    <a:pt x="612852" y="742235"/>
                  </a:cubicBezTo>
                  <a:cubicBezTo>
                    <a:pt x="589145" y="772915"/>
                    <a:pt x="575200" y="771985"/>
                    <a:pt x="557072" y="736657"/>
                  </a:cubicBezTo>
                  <a:cubicBezTo>
                    <a:pt x="549169" y="722247"/>
                    <a:pt x="543126" y="706908"/>
                    <a:pt x="534295" y="688315"/>
                  </a:cubicBezTo>
                  <a:cubicBezTo>
                    <a:pt x="515701" y="709232"/>
                    <a:pt x="509658" y="722247"/>
                    <a:pt x="497108" y="745024"/>
                  </a:cubicBezTo>
                  <a:cubicBezTo>
                    <a:pt x="491530" y="754786"/>
                    <a:pt x="480838" y="764548"/>
                    <a:pt x="472471" y="760829"/>
                  </a:cubicBezTo>
                  <a:cubicBezTo>
                    <a:pt x="460851" y="755716"/>
                    <a:pt x="462245" y="745954"/>
                    <a:pt x="466429" y="737122"/>
                  </a:cubicBezTo>
                  <a:cubicBezTo>
                    <a:pt x="481768" y="701795"/>
                    <a:pt x="499432" y="675299"/>
                    <a:pt x="520350" y="646944"/>
                  </a:cubicBezTo>
                  <a:cubicBezTo>
                    <a:pt x="531506" y="632534"/>
                    <a:pt x="551494" y="633464"/>
                    <a:pt x="560325" y="654381"/>
                  </a:cubicBezTo>
                  <a:cubicBezTo>
                    <a:pt x="566833" y="669721"/>
                    <a:pt x="575200" y="695287"/>
                    <a:pt x="585427" y="709232"/>
                  </a:cubicBezTo>
                  <a:cubicBezTo>
                    <a:pt x="602161" y="694822"/>
                    <a:pt x="617965" y="677158"/>
                    <a:pt x="632375" y="661354"/>
                  </a:cubicBezTo>
                  <a:cubicBezTo>
                    <a:pt x="650039" y="641366"/>
                    <a:pt x="667703" y="644155"/>
                    <a:pt x="674675" y="672510"/>
                  </a:cubicBezTo>
                  <a:cubicBezTo>
                    <a:pt x="676070" y="677158"/>
                    <a:pt x="690479" y="719459"/>
                    <a:pt x="691874" y="724107"/>
                  </a:cubicBezTo>
                  <a:cubicBezTo>
                    <a:pt x="701171" y="748278"/>
                    <a:pt x="701171" y="739911"/>
                    <a:pt x="714186" y="728755"/>
                  </a:cubicBezTo>
                  <a:cubicBezTo>
                    <a:pt x="716510" y="726896"/>
                    <a:pt x="760670" y="689244"/>
                    <a:pt x="762529" y="687385"/>
                  </a:cubicBezTo>
                  <a:cubicBezTo>
                    <a:pt x="792279" y="659959"/>
                    <a:pt x="789954" y="665073"/>
                    <a:pt x="800181" y="686920"/>
                  </a:cubicBezTo>
                  <a:lnTo>
                    <a:pt x="818774" y="739446"/>
                  </a:lnTo>
                  <a:cubicBezTo>
                    <a:pt x="874090" y="691568"/>
                    <a:pt x="878738" y="664143"/>
                    <a:pt x="892218" y="702260"/>
                  </a:cubicBezTo>
                  <a:cubicBezTo>
                    <a:pt x="893613" y="705978"/>
                    <a:pt x="908023" y="763153"/>
                    <a:pt x="908952" y="766872"/>
                  </a:cubicBezTo>
                  <a:cubicBezTo>
                    <a:pt x="916390" y="792903"/>
                    <a:pt x="918714" y="814285"/>
                    <a:pt x="901980" y="817539"/>
                  </a:cubicBezTo>
                  <a:close/>
                  <a:moveTo>
                    <a:pt x="1009822" y="533059"/>
                  </a:moveTo>
                  <a:cubicBezTo>
                    <a:pt x="996806" y="572570"/>
                    <a:pt x="941026" y="605574"/>
                    <a:pt x="899656" y="595812"/>
                  </a:cubicBezTo>
                  <a:cubicBezTo>
                    <a:pt x="840157" y="582797"/>
                    <a:pt x="796927" y="549793"/>
                    <a:pt x="782982" y="492154"/>
                  </a:cubicBezTo>
                  <a:cubicBezTo>
                    <a:pt x="784841" y="486111"/>
                    <a:pt x="786236" y="480068"/>
                    <a:pt x="788095" y="474025"/>
                  </a:cubicBezTo>
                  <a:cubicBezTo>
                    <a:pt x="806224" y="405229"/>
                    <a:pt x="824352" y="396862"/>
                    <a:pt x="887570" y="435444"/>
                  </a:cubicBezTo>
                  <a:cubicBezTo>
                    <a:pt x="909882" y="449389"/>
                    <a:pt x="967057" y="474025"/>
                    <a:pt x="968916" y="474955"/>
                  </a:cubicBezTo>
                  <a:cubicBezTo>
                    <a:pt x="1002849" y="490759"/>
                    <a:pt x="1023302" y="491689"/>
                    <a:pt x="1009822" y="533059"/>
                  </a:cubicBezTo>
                  <a:close/>
                </a:path>
              </a:pathLst>
            </a:custGeom>
            <a:solidFill>
              <a:schemeClr val="bg1"/>
            </a:solidFill>
            <a:ln w="46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473997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Our Team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D6993EE-6721-4D0F-9D78-3A5919084771}"/>
              </a:ext>
            </a:extLst>
          </p:cNvPr>
          <p:cNvGrpSpPr/>
          <p:nvPr/>
        </p:nvGrpSpPr>
        <p:grpSpPr>
          <a:xfrm>
            <a:off x="3205481" y="1882808"/>
            <a:ext cx="2482732" cy="483778"/>
            <a:chOff x="2851759" y="3834561"/>
            <a:chExt cx="1800000" cy="483778"/>
          </a:xfrm>
        </p:grpSpPr>
        <p:sp>
          <p:nvSpPr>
            <p:cNvPr id="10" name="Text Placeholder 3">
              <a:extLst>
                <a:ext uri="{FF2B5EF4-FFF2-40B4-BE49-F238E27FC236}">
                  <a16:creationId xmlns:a16="http://schemas.microsoft.com/office/drawing/2014/main" id="{64B9F1C0-01A7-46AD-BEBA-0C5846FC3A08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11" name="Text Placeholder 5">
              <a:extLst>
                <a:ext uri="{FF2B5EF4-FFF2-40B4-BE49-F238E27FC236}">
                  <a16:creationId xmlns:a16="http://schemas.microsoft.com/office/drawing/2014/main" id="{D2736DD7-1C92-4942-9C9C-FCA17ED7E0C7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bg1"/>
                  </a:solidFill>
                </a:rPr>
                <a:t>Director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34D49E4-3C04-4B92-A6F2-BBF3CA983AEB}"/>
              </a:ext>
            </a:extLst>
          </p:cNvPr>
          <p:cNvSpPr txBox="1"/>
          <p:nvPr/>
        </p:nvSpPr>
        <p:spPr>
          <a:xfrm>
            <a:off x="3205481" y="2391832"/>
            <a:ext cx="2483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979A7F7-2314-4EFC-8191-8E30A429E528}"/>
              </a:ext>
            </a:extLst>
          </p:cNvPr>
          <p:cNvGrpSpPr/>
          <p:nvPr/>
        </p:nvGrpSpPr>
        <p:grpSpPr>
          <a:xfrm>
            <a:off x="8498773" y="1882808"/>
            <a:ext cx="2482732" cy="483778"/>
            <a:chOff x="2851759" y="3834561"/>
            <a:chExt cx="1800000" cy="483778"/>
          </a:xfrm>
        </p:grpSpPr>
        <p:sp>
          <p:nvSpPr>
            <p:cNvPr id="14" name="Text Placeholder 3">
              <a:extLst>
                <a:ext uri="{FF2B5EF4-FFF2-40B4-BE49-F238E27FC236}">
                  <a16:creationId xmlns:a16="http://schemas.microsoft.com/office/drawing/2014/main" id="{92F109B1-5CBA-4640-8445-A7D5BADD5E30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15" name="Text Placeholder 5">
              <a:extLst>
                <a:ext uri="{FF2B5EF4-FFF2-40B4-BE49-F238E27FC236}">
                  <a16:creationId xmlns:a16="http://schemas.microsoft.com/office/drawing/2014/main" id="{DBEC33BD-F252-4040-BC67-2D46D34D84F8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F552756-1B8F-46FF-8099-A0634F9BF47F}"/>
              </a:ext>
            </a:extLst>
          </p:cNvPr>
          <p:cNvSpPr txBox="1"/>
          <p:nvPr/>
        </p:nvSpPr>
        <p:spPr>
          <a:xfrm>
            <a:off x="8498773" y="2391832"/>
            <a:ext cx="2483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7142EBE-6433-4000-A6C3-2A086DE25762}"/>
              </a:ext>
            </a:extLst>
          </p:cNvPr>
          <p:cNvGrpSpPr/>
          <p:nvPr/>
        </p:nvGrpSpPr>
        <p:grpSpPr>
          <a:xfrm>
            <a:off x="1277638" y="3380784"/>
            <a:ext cx="2484000" cy="483778"/>
            <a:chOff x="2851759" y="3834561"/>
            <a:chExt cx="1800000" cy="483778"/>
          </a:xfrm>
        </p:grpSpPr>
        <p:sp>
          <p:nvSpPr>
            <p:cNvPr id="18" name="Text Placeholder 3">
              <a:extLst>
                <a:ext uri="{FF2B5EF4-FFF2-40B4-BE49-F238E27FC236}">
                  <a16:creationId xmlns:a16="http://schemas.microsoft.com/office/drawing/2014/main" id="{917959A4-1DBA-4DF4-9B22-1342323EC1AA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19" name="Text Placeholder 5">
              <a:extLst>
                <a:ext uri="{FF2B5EF4-FFF2-40B4-BE49-F238E27FC236}">
                  <a16:creationId xmlns:a16="http://schemas.microsoft.com/office/drawing/2014/main" id="{4B79FF40-F72A-48EF-BF51-944F6719F19D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4AFF151-5976-46E3-87F4-94284B2AFD32}"/>
              </a:ext>
            </a:extLst>
          </p:cNvPr>
          <p:cNvSpPr txBox="1"/>
          <p:nvPr/>
        </p:nvSpPr>
        <p:spPr>
          <a:xfrm>
            <a:off x="1277638" y="3889808"/>
            <a:ext cx="248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C12CEC2-0EEE-4B1D-A5F6-B1D3DEB10279}"/>
              </a:ext>
            </a:extLst>
          </p:cNvPr>
          <p:cNvGrpSpPr/>
          <p:nvPr/>
        </p:nvGrpSpPr>
        <p:grpSpPr>
          <a:xfrm>
            <a:off x="6527397" y="3380784"/>
            <a:ext cx="2484000" cy="483778"/>
            <a:chOff x="2851759" y="3834561"/>
            <a:chExt cx="1800000" cy="483778"/>
          </a:xfrm>
        </p:grpSpPr>
        <p:sp>
          <p:nvSpPr>
            <p:cNvPr id="22" name="Text Placeholder 3">
              <a:extLst>
                <a:ext uri="{FF2B5EF4-FFF2-40B4-BE49-F238E27FC236}">
                  <a16:creationId xmlns:a16="http://schemas.microsoft.com/office/drawing/2014/main" id="{DA8F18F3-E831-41B9-9DE2-B94B17C11524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23" name="Text Placeholder 5">
              <a:extLst>
                <a:ext uri="{FF2B5EF4-FFF2-40B4-BE49-F238E27FC236}">
                  <a16:creationId xmlns:a16="http://schemas.microsoft.com/office/drawing/2014/main" id="{BD5485AB-CF53-49C1-834C-76D978F236EF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Designer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234F3AC-9F8D-4617-AA68-48163D662BE5}"/>
              </a:ext>
            </a:extLst>
          </p:cNvPr>
          <p:cNvSpPr txBox="1"/>
          <p:nvPr/>
        </p:nvSpPr>
        <p:spPr>
          <a:xfrm>
            <a:off x="6527397" y="3889808"/>
            <a:ext cx="248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C9C1B62-0B01-4AED-93E7-6D983755264C}"/>
              </a:ext>
            </a:extLst>
          </p:cNvPr>
          <p:cNvGrpSpPr/>
          <p:nvPr/>
        </p:nvGrpSpPr>
        <p:grpSpPr>
          <a:xfrm>
            <a:off x="3205481" y="4901318"/>
            <a:ext cx="2482732" cy="483778"/>
            <a:chOff x="2851759" y="3834561"/>
            <a:chExt cx="1800000" cy="483778"/>
          </a:xfrm>
        </p:grpSpPr>
        <p:sp>
          <p:nvSpPr>
            <p:cNvPr id="26" name="Text Placeholder 3">
              <a:extLst>
                <a:ext uri="{FF2B5EF4-FFF2-40B4-BE49-F238E27FC236}">
                  <a16:creationId xmlns:a16="http://schemas.microsoft.com/office/drawing/2014/main" id="{8B70C66E-232C-494E-9A5D-72786C7B04AE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27" name="Text Placeholder 5">
              <a:extLst>
                <a:ext uri="{FF2B5EF4-FFF2-40B4-BE49-F238E27FC236}">
                  <a16:creationId xmlns:a16="http://schemas.microsoft.com/office/drawing/2014/main" id="{82E5F2C2-7B6E-4FCD-A143-9293AFFA964B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cs typeface="Arial" pitchFamily="34" charset="0"/>
                </a:rPr>
                <a:t>Manager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5DC9205E-59F4-49F0-8D38-7D4DE7FF3C0C}"/>
              </a:ext>
            </a:extLst>
          </p:cNvPr>
          <p:cNvSpPr txBox="1"/>
          <p:nvPr/>
        </p:nvSpPr>
        <p:spPr>
          <a:xfrm>
            <a:off x="3205481" y="5410343"/>
            <a:ext cx="2483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8039369-9199-44C7-9E82-B0808922BA8B}"/>
              </a:ext>
            </a:extLst>
          </p:cNvPr>
          <p:cNvGrpSpPr/>
          <p:nvPr/>
        </p:nvGrpSpPr>
        <p:grpSpPr>
          <a:xfrm>
            <a:off x="8498773" y="4901318"/>
            <a:ext cx="2482732" cy="483778"/>
            <a:chOff x="2851759" y="3834561"/>
            <a:chExt cx="1800000" cy="483778"/>
          </a:xfrm>
        </p:grpSpPr>
        <p:sp>
          <p:nvSpPr>
            <p:cNvPr id="30" name="Text Placeholder 3">
              <a:extLst>
                <a:ext uri="{FF2B5EF4-FFF2-40B4-BE49-F238E27FC236}">
                  <a16:creationId xmlns:a16="http://schemas.microsoft.com/office/drawing/2014/main" id="{F835F237-0CD3-4451-A61F-F434337C9733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8345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31" name="Text Placeholder 5">
              <a:extLst>
                <a:ext uri="{FF2B5EF4-FFF2-40B4-BE49-F238E27FC236}">
                  <a16:creationId xmlns:a16="http://schemas.microsoft.com/office/drawing/2014/main" id="{703BAEA9-0A20-432F-9112-0CC92DCD91DC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cs typeface="Arial" pitchFamily="34" charset="0"/>
                </a:rPr>
                <a:t>Manager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FC867596-B086-4A7A-AE4B-74A625FAD3F3}"/>
              </a:ext>
            </a:extLst>
          </p:cNvPr>
          <p:cNvSpPr txBox="1"/>
          <p:nvPr/>
        </p:nvSpPr>
        <p:spPr>
          <a:xfrm>
            <a:off x="8498773" y="5410343"/>
            <a:ext cx="2483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D7A35FF-02A5-43A9-B92E-7B6F405408CB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FB8F929-3422-4ADB-869A-79033A6D5DC2}"/>
              </a:ext>
            </a:extLst>
          </p:cNvPr>
          <p:cNvSpPr>
            <a:spLocks noGrp="1"/>
          </p:cNvSpPr>
          <p:nvPr>
            <p:ph type="pic" idx="17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E7EF3EC-74C0-4940-B7DF-12F9C05F5978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DCC6CC2E-AA77-419B-B69E-FECD6D21C363}"/>
              </a:ext>
            </a:extLst>
          </p:cNvPr>
          <p:cNvSpPr>
            <a:spLocks noGrp="1"/>
          </p:cNvSpPr>
          <p:nvPr>
            <p:ph type="pic" idx="18"/>
          </p:nvPr>
        </p:nvSpPr>
        <p:spPr/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159D01E5-D3B9-445C-B9D2-4B805DBFE7E0}"/>
              </a:ext>
            </a:extLst>
          </p:cNvPr>
          <p:cNvSpPr>
            <a:spLocks noGrp="1"/>
          </p:cNvSpPr>
          <p:nvPr>
            <p:ph type="pic" idx="19"/>
          </p:nvPr>
        </p:nvSpPr>
        <p:spPr/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447C0424-6343-4C91-8767-6A5EC4C372F1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4200000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Oval 55">
            <a:extLst>
              <a:ext uri="{FF2B5EF4-FFF2-40B4-BE49-F238E27FC236}">
                <a16:creationId xmlns:a16="http://schemas.microsoft.com/office/drawing/2014/main" id="{AF3BB6F3-CAA2-44DB-861F-2BE56F15443F}"/>
              </a:ext>
            </a:extLst>
          </p:cNvPr>
          <p:cNvSpPr/>
          <p:nvPr/>
        </p:nvSpPr>
        <p:spPr>
          <a:xfrm>
            <a:off x="5753100" y="1204111"/>
            <a:ext cx="3962912" cy="396291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D5994A2-11AE-4256-909A-0D11E1B4A342}"/>
              </a:ext>
            </a:extLst>
          </p:cNvPr>
          <p:cNvSpPr/>
          <p:nvPr/>
        </p:nvSpPr>
        <p:spPr>
          <a:xfrm>
            <a:off x="1134637" y="6398886"/>
            <a:ext cx="7287" cy="7287"/>
          </a:xfrm>
          <a:custGeom>
            <a:avLst/>
            <a:gdLst>
              <a:gd name="connsiteX0" fmla="*/ 0 w 0"/>
              <a:gd name="connsiteY0" fmla="*/ 0 h 0"/>
              <a:gd name="connsiteX1" fmla="*/ 1548 w 0"/>
              <a:gd name="connsiteY1" fmla="*/ 5418 h 0"/>
              <a:gd name="connsiteX2" fmla="*/ 1548 w 0"/>
              <a:gd name="connsiteY2" fmla="*/ 5418 h 0"/>
              <a:gd name="connsiteX3" fmla="*/ 0 w 0"/>
              <a:gd name="connsiteY3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>
                <a:moveTo>
                  <a:pt x="0" y="0"/>
                </a:moveTo>
                <a:cubicBezTo>
                  <a:pt x="774" y="1548"/>
                  <a:pt x="774" y="3096"/>
                  <a:pt x="1548" y="5418"/>
                </a:cubicBezTo>
                <a:cubicBezTo>
                  <a:pt x="1548" y="5418"/>
                  <a:pt x="1548" y="5418"/>
                  <a:pt x="1548" y="5418"/>
                </a:cubicBezTo>
                <a:cubicBezTo>
                  <a:pt x="1548" y="3096"/>
                  <a:pt x="774" y="774"/>
                  <a:pt x="0" y="0"/>
                </a:cubicBezTo>
                <a:close/>
              </a:path>
            </a:pathLst>
          </a:custGeom>
          <a:solidFill>
            <a:srgbClr val="060606"/>
          </a:solidFill>
          <a:ln w="773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3DBAC39-317B-4528-9BED-8F843EAD8251}"/>
              </a:ext>
            </a:extLst>
          </p:cNvPr>
          <p:cNvSpPr/>
          <p:nvPr/>
        </p:nvSpPr>
        <p:spPr>
          <a:xfrm>
            <a:off x="-3" y="408711"/>
            <a:ext cx="12192002" cy="6455108"/>
          </a:xfrm>
          <a:custGeom>
            <a:avLst/>
            <a:gdLst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5591502 w 12192002"/>
              <a:gd name="connsiteY984" fmla="*/ 5055032 h 6455108"/>
              <a:gd name="connsiteX985" fmla="*/ 5591502 w 12192002"/>
              <a:gd name="connsiteY985" fmla="*/ 5115788 h 6455108"/>
              <a:gd name="connsiteX986" fmla="*/ 8303323 w 12192002"/>
              <a:gd name="connsiteY986" fmla="*/ 5115788 h 6455108"/>
              <a:gd name="connsiteX987" fmla="*/ 8303323 w 12192002"/>
              <a:gd name="connsiteY987" fmla="*/ 4344005 h 6455108"/>
              <a:gd name="connsiteX988" fmla="*/ 8340192 w 12192002"/>
              <a:gd name="connsiteY988" fmla="*/ 4342226 h 6455108"/>
              <a:gd name="connsiteX989" fmla="*/ 8494410 w 12192002"/>
              <a:gd name="connsiteY989" fmla="*/ 4327105 h 6455108"/>
              <a:gd name="connsiteX990" fmla="*/ 8764041 w 12192002"/>
              <a:gd name="connsiteY990" fmla="*/ 4257875 h 6455108"/>
              <a:gd name="connsiteX991" fmla="*/ 8916347 w 12192002"/>
              <a:gd name="connsiteY991" fmla="*/ 4262247 h 6455108"/>
              <a:gd name="connsiteX992" fmla="*/ 8981204 w 12192002"/>
              <a:gd name="connsiteY992" fmla="*/ 4196662 h 6455108"/>
              <a:gd name="connsiteX993" fmla="*/ 9002338 w 12192002"/>
              <a:gd name="connsiteY993" fmla="*/ 4206863 h 6455108"/>
              <a:gd name="connsiteX994" fmla="*/ 9013268 w 12192002"/>
              <a:gd name="connsiteY994" fmla="*/ 4216337 h 6455108"/>
              <a:gd name="connsiteX995" fmla="*/ 8920720 w 12192002"/>
              <a:gd name="connsiteY995" fmla="*/ 3948892 h 6455108"/>
              <a:gd name="connsiteX996" fmla="*/ 8935294 w 12192002"/>
              <a:gd name="connsiteY996" fmla="*/ 3898609 h 6455108"/>
              <a:gd name="connsiteX997" fmla="*/ 9038046 w 12192002"/>
              <a:gd name="connsiteY997" fmla="*/ 3814076 h 6455108"/>
              <a:gd name="connsiteX998" fmla="*/ 9055535 w 12192002"/>
              <a:gd name="connsiteY998" fmla="*/ 3757235 h 6455108"/>
              <a:gd name="connsiteX999" fmla="*/ 8844202 w 12192002"/>
              <a:gd name="connsiteY999" fmla="*/ 3312708 h 6455108"/>
              <a:gd name="connsiteX1000" fmla="*/ 8643800 w 12192002"/>
              <a:gd name="connsiteY1000" fmla="*/ 3344772 h 6455108"/>
              <a:gd name="connsiteX1001" fmla="*/ 8613923 w 12192002"/>
              <a:gd name="connsiteY1001" fmla="*/ 3314166 h 6455108"/>
              <a:gd name="connsiteX1002" fmla="*/ 8768414 w 12192002"/>
              <a:gd name="connsiteY1002" fmla="*/ 1976939 h 6455108"/>
              <a:gd name="connsiteX1003" fmla="*/ 8804121 w 12192002"/>
              <a:gd name="connsiteY1003" fmla="*/ 1965279 h 6455108"/>
              <a:gd name="connsiteX1004" fmla="*/ 9255937 w 12192002"/>
              <a:gd name="connsiteY1004" fmla="*/ 2367541 h 6455108"/>
              <a:gd name="connsiteX1005" fmla="*/ 9353587 w 12192002"/>
              <a:gd name="connsiteY1005" fmla="*/ 2403977 h 6455108"/>
              <a:gd name="connsiteX1006" fmla="*/ 9449780 w 12192002"/>
              <a:gd name="connsiteY1006" fmla="*/ 2394503 h 6455108"/>
              <a:gd name="connsiteX1007" fmla="*/ 9473828 w 12192002"/>
              <a:gd name="connsiteY1007" fmla="*/ 2360981 h 6455108"/>
              <a:gd name="connsiteX1008" fmla="*/ 9434476 w 12192002"/>
              <a:gd name="connsiteY1008" fmla="*/ 2183899 h 6455108"/>
              <a:gd name="connsiteX1009" fmla="*/ 9395854 w 12192002"/>
              <a:gd name="connsiteY1009" fmla="*/ 2152564 h 6455108"/>
              <a:gd name="connsiteX1010" fmla="*/ 9274155 w 12192002"/>
              <a:gd name="connsiteY1010" fmla="*/ 2133616 h 6455108"/>
              <a:gd name="connsiteX1011" fmla="*/ 9250835 w 12192002"/>
              <a:gd name="connsiteY1011" fmla="*/ 2093536 h 6455108"/>
              <a:gd name="connsiteX1012" fmla="*/ 9590425 w 12192002"/>
              <a:gd name="connsiteY1012" fmla="*/ 1165130 h 6455108"/>
              <a:gd name="connsiteX1013" fmla="*/ 9602085 w 12192002"/>
              <a:gd name="connsiteY1013" fmla="*/ 1148370 h 6455108"/>
              <a:gd name="connsiteX1014" fmla="*/ 9624675 w 12192002"/>
              <a:gd name="connsiteY1014" fmla="*/ 1156385 h 6455108"/>
              <a:gd name="connsiteX1015" fmla="*/ 9803944 w 12192002"/>
              <a:gd name="connsiteY1015" fmla="*/ 1344399 h 6455108"/>
              <a:gd name="connsiteX1016" fmla="*/ 9828721 w 12192002"/>
              <a:gd name="connsiteY1016" fmla="*/ 1340026 h 6455108"/>
              <a:gd name="connsiteX1017" fmla="*/ 10260860 w 12192002"/>
              <a:gd name="connsiteY1017" fmla="*/ 273889 h 6455108"/>
              <a:gd name="connsiteX1018" fmla="*/ 10286365 w 12192002"/>
              <a:gd name="connsiteY1018" fmla="*/ 241096 h 6455108"/>
              <a:gd name="connsiteX1019" fmla="*/ 10316972 w 12192002"/>
              <a:gd name="connsiteY1019" fmla="*/ 267330 h 6455108"/>
              <a:gd name="connsiteX1020" fmla="*/ 10783362 w 12192002"/>
              <a:gd name="connsiteY1020" fmla="*/ 939952 h 6455108"/>
              <a:gd name="connsiteX1021" fmla="*/ 10831457 w 12192002"/>
              <a:gd name="connsiteY1021" fmla="*/ 943595 h 6455108"/>
              <a:gd name="connsiteX1022" fmla="*/ 11077770 w 12192002"/>
              <a:gd name="connsiteY1022" fmla="*/ 711858 h 6455108"/>
              <a:gd name="connsiteX1023" fmla="*/ 11104004 w 12192002"/>
              <a:gd name="connsiteY1023" fmla="*/ 727161 h 6455108"/>
              <a:gd name="connsiteX1024" fmla="*/ 11490961 w 12192002"/>
              <a:gd name="connsiteY1024" fmla="*/ 1761234 h 6455108"/>
              <a:gd name="connsiteX1025" fmla="*/ 11481487 w 12192002"/>
              <a:gd name="connsiteY1025" fmla="*/ 1813703 h 6455108"/>
              <a:gd name="connsiteX1026" fmla="*/ 10999067 w 12192002"/>
              <a:gd name="connsiteY1026" fmla="*/ 2323816 h 6455108"/>
              <a:gd name="connsiteX1027" fmla="*/ 10998338 w 12192002"/>
              <a:gd name="connsiteY1027" fmla="*/ 2374099 h 6455108"/>
              <a:gd name="connsiteX1028" fmla="*/ 11049350 w 12192002"/>
              <a:gd name="connsiteY1028" fmla="*/ 2432397 h 6455108"/>
              <a:gd name="connsiteX1029" fmla="*/ 11101089 w 12192002"/>
              <a:gd name="connsiteY1029" fmla="*/ 2431669 h 6455108"/>
              <a:gd name="connsiteX1030" fmla="*/ 11577680 w 12192002"/>
              <a:gd name="connsiteY1030" fmla="*/ 1942689 h 6455108"/>
              <a:gd name="connsiteX1031" fmla="*/ 11622133 w 12192002"/>
              <a:gd name="connsiteY1031" fmla="*/ 1955807 h 6455108"/>
              <a:gd name="connsiteX1032" fmla="*/ 11882291 w 12192002"/>
              <a:gd name="connsiteY1032" fmla="*/ 2870367 h 6455108"/>
              <a:gd name="connsiteX1033" fmla="*/ 11858243 w 12192002"/>
              <a:gd name="connsiteY1033" fmla="*/ 2908261 h 6455108"/>
              <a:gd name="connsiteX1034" fmla="*/ 11719784 w 12192002"/>
              <a:gd name="connsiteY1034" fmla="*/ 2914819 h 6455108"/>
              <a:gd name="connsiteX1035" fmla="*/ 11675331 w 12192002"/>
              <a:gd name="connsiteY1035" fmla="*/ 2950527 h 6455108"/>
              <a:gd name="connsiteX1036" fmla="*/ 11458168 w 12192002"/>
              <a:gd name="connsiteY1036" fmla="*/ 3704037 h 6455108"/>
              <a:gd name="connsiteX1037" fmla="*/ 11488775 w 12192002"/>
              <a:gd name="connsiteY1037" fmla="*/ 3776182 h 6455108"/>
              <a:gd name="connsiteX1038" fmla="*/ 11686990 w 12192002"/>
              <a:gd name="connsiteY1038" fmla="*/ 3910998 h 6455108"/>
              <a:gd name="connsiteX1039" fmla="*/ 11738731 w 12192002"/>
              <a:gd name="connsiteY1039" fmla="*/ 3992616 h 6455108"/>
              <a:gd name="connsiteX1040" fmla="*/ 11988686 w 12192002"/>
              <a:gd name="connsiteY1040" fmla="*/ 4281194 h 6455108"/>
              <a:gd name="connsiteX1041" fmla="*/ 12084879 w 12192002"/>
              <a:gd name="connsiteY1041" fmla="*/ 4323461 h 6455108"/>
              <a:gd name="connsiteX1042" fmla="*/ 12192002 w 12192002"/>
              <a:gd name="connsiteY1042" fmla="*/ 4351881 h 6455108"/>
              <a:gd name="connsiteX1043" fmla="*/ 12192002 w 12192002"/>
              <a:gd name="connsiteY1043" fmla="*/ 5115788 h 6455108"/>
              <a:gd name="connsiteX1044" fmla="*/ 12192002 w 12192002"/>
              <a:gd name="connsiteY1044" fmla="*/ 5723368 h 6455108"/>
              <a:gd name="connsiteX1045" fmla="*/ 12192002 w 12192002"/>
              <a:gd name="connsiteY1045" fmla="*/ 6449288 h 6455108"/>
              <a:gd name="connsiteX1046" fmla="*/ 9309568 w 12192002"/>
              <a:gd name="connsiteY1046" fmla="*/ 6449288 h 6455108"/>
              <a:gd name="connsiteX1047" fmla="*/ 9309568 w 12192002"/>
              <a:gd name="connsiteY1047" fmla="*/ 6455108 h 6455108"/>
              <a:gd name="connsiteX1048" fmla="*/ 2186 w 12192002"/>
              <a:gd name="connsiteY1048" fmla="*/ 6455108 h 6455108"/>
              <a:gd name="connsiteX1049" fmla="*/ 2186 w 12192002"/>
              <a:gd name="connsiteY1049" fmla="*/ 3990531 h 6455108"/>
              <a:gd name="connsiteX1050" fmla="*/ 23319 w 12192002"/>
              <a:gd name="connsiteY1050" fmla="*/ 4000733 h 6455108"/>
              <a:gd name="connsiteX1051" fmla="*/ 94735 w 12192002"/>
              <a:gd name="connsiteY1051" fmla="*/ 4193848 h 6455108"/>
              <a:gd name="connsiteX1052" fmla="*/ 118784 w 12192002"/>
              <a:gd name="connsiteY1052" fmla="*/ 4226641 h 6455108"/>
              <a:gd name="connsiteX1053" fmla="*/ 126071 w 12192002"/>
              <a:gd name="connsiteY1053" fmla="*/ 4254332 h 6455108"/>
              <a:gd name="connsiteX1054" fmla="*/ 165422 w 12192002"/>
              <a:gd name="connsiteY1054" fmla="*/ 4266721 h 6455108"/>
              <a:gd name="connsiteX1055" fmla="*/ 201130 w 12192002"/>
              <a:gd name="connsiteY1055" fmla="*/ 4213524 h 6455108"/>
              <a:gd name="connsiteX1056" fmla="*/ 225908 w 12192002"/>
              <a:gd name="connsiteY1056" fmla="*/ 4196763 h 6455108"/>
              <a:gd name="connsiteX1057" fmla="*/ 278377 w 12192002"/>
              <a:gd name="connsiteY1057" fmla="*/ 4191662 h 6455108"/>
              <a:gd name="connsiteX1058" fmla="*/ 297324 w 12192002"/>
              <a:gd name="connsiteY1058" fmla="*/ 4192390 h 6455108"/>
              <a:gd name="connsiteX1059" fmla="*/ 322100 w 12192002"/>
              <a:gd name="connsiteY1059" fmla="*/ 4187289 h 6455108"/>
              <a:gd name="connsiteX1060" fmla="*/ 341047 w 12192002"/>
              <a:gd name="connsiteY1060" fmla="*/ 4073606 h 6455108"/>
              <a:gd name="connsiteX1061" fmla="*/ 327930 w 12192002"/>
              <a:gd name="connsiteY1061" fmla="*/ 3959924 h 6455108"/>
              <a:gd name="connsiteX1062" fmla="*/ 166151 w 12192002"/>
              <a:gd name="connsiteY1062" fmla="*/ 3613047 h 6455108"/>
              <a:gd name="connsiteX1063" fmla="*/ 148662 w 12192002"/>
              <a:gd name="connsiteY1063" fmla="*/ 3516854 h 6455108"/>
              <a:gd name="connsiteX1064" fmla="*/ 113682 w 12192002"/>
              <a:gd name="connsiteY1064" fmla="*/ 3497178 h 6455108"/>
              <a:gd name="connsiteX1065" fmla="*/ 2186 w 12192002"/>
              <a:gd name="connsiteY1065" fmla="*/ 3500093 h 6455108"/>
              <a:gd name="connsiteX1066" fmla="*/ 2186 w 12192002"/>
              <a:gd name="connsiteY1066" fmla="*/ 3451269 h 6455108"/>
              <a:gd name="connsiteX1067" fmla="*/ 85991 w 12192002"/>
              <a:gd name="connsiteY1067" fmla="*/ 3427220 h 6455108"/>
              <a:gd name="connsiteX1068" fmla="*/ 127528 w 12192002"/>
              <a:gd name="connsiteY1068" fmla="*/ 3379852 h 6455108"/>
              <a:gd name="connsiteX1069" fmla="*/ 165422 w 12192002"/>
              <a:gd name="connsiteY1069" fmla="*/ 3219532 h 6455108"/>
              <a:gd name="connsiteX1070" fmla="*/ 225179 w 12192002"/>
              <a:gd name="connsiteY1070" fmla="*/ 3101476 h 6455108"/>
              <a:gd name="connsiteX1071" fmla="*/ 223721 w 12192002"/>
              <a:gd name="connsiteY1071" fmla="*/ 2938969 h 6455108"/>
              <a:gd name="connsiteX1072" fmla="*/ 182183 w 12192002"/>
              <a:gd name="connsiteY1072" fmla="*/ 2807797 h 6455108"/>
              <a:gd name="connsiteX1073" fmla="*/ 119513 w 12192002"/>
              <a:gd name="connsiteY1073" fmla="*/ 2774275 h 6455108"/>
              <a:gd name="connsiteX1074" fmla="*/ 0 w 12192002"/>
              <a:gd name="connsiteY1074" fmla="*/ 2806340 h 6455108"/>
              <a:gd name="connsiteX1075" fmla="*/ 0 w 12192002"/>
              <a:gd name="connsiteY1075" fmla="*/ 2733468 h 6455108"/>
              <a:gd name="connsiteX1076" fmla="*/ 35708 w 12192002"/>
              <a:gd name="connsiteY1076" fmla="*/ 2733468 h 6455108"/>
              <a:gd name="connsiteX1077" fmla="*/ 79432 w 12192002"/>
              <a:gd name="connsiteY1077" fmla="*/ 2641645 h 6455108"/>
              <a:gd name="connsiteX1078" fmla="*/ 33522 w 12192002"/>
              <a:gd name="connsiteY1078" fmla="*/ 2638730 h 6455108"/>
              <a:gd name="connsiteX1079" fmla="*/ 0 w 12192002"/>
              <a:gd name="connsiteY1079" fmla="*/ 2705045 h 6455108"/>
              <a:gd name="connsiteX1080" fmla="*/ 0 w 12192002"/>
              <a:gd name="connsiteY1080" fmla="*/ 2588450 h 6455108"/>
              <a:gd name="connsiteX1081" fmla="*/ 0 w 12192002"/>
              <a:gd name="connsiteY1081" fmla="*/ 2520676 h 6455108"/>
              <a:gd name="connsiteX1082" fmla="*/ 0 w 12192002"/>
              <a:gd name="connsiteY1082" fmla="*/ 2389503 h 6455108"/>
              <a:gd name="connsiteX1083" fmla="*/ 13846 w 12192002"/>
              <a:gd name="connsiteY1083" fmla="*/ 2398977 h 6455108"/>
              <a:gd name="connsiteX1084" fmla="*/ 102023 w 12192002"/>
              <a:gd name="connsiteY1084" fmla="*/ 2389503 h 6455108"/>
              <a:gd name="connsiteX1085" fmla="*/ 129715 w 12192002"/>
              <a:gd name="connsiteY1085" fmla="*/ 2344322 h 6455108"/>
              <a:gd name="connsiteX1086" fmla="*/ 126071 w 12192002"/>
              <a:gd name="connsiteY1086" fmla="*/ 2127160 h 6455108"/>
              <a:gd name="connsiteX1087" fmla="*/ 123156 w 12192002"/>
              <a:gd name="connsiteY1087" fmla="*/ 2046999 h 6455108"/>
              <a:gd name="connsiteX1088" fmla="*/ 134087 w 12192002"/>
              <a:gd name="connsiteY1088" fmla="*/ 1896881 h 6455108"/>
              <a:gd name="connsiteX1089" fmla="*/ 138460 w 12192002"/>
              <a:gd name="connsiteY1089" fmla="*/ 1843683 h 6455108"/>
              <a:gd name="connsiteX1090" fmla="*/ 160322 w 12192002"/>
              <a:gd name="connsiteY1090" fmla="*/ 1845140 h 6455108"/>
              <a:gd name="connsiteX1091" fmla="*/ 182183 w 12192002"/>
              <a:gd name="connsiteY1091" fmla="*/ 2018579 h 6455108"/>
              <a:gd name="connsiteX1092" fmla="*/ 191657 w 12192002"/>
              <a:gd name="connsiteY1092" fmla="*/ 2154852 h 6455108"/>
              <a:gd name="connsiteX1093" fmla="*/ 198216 w 12192002"/>
              <a:gd name="connsiteY1093" fmla="*/ 2278007 h 6455108"/>
              <a:gd name="connsiteX1094" fmla="*/ 177082 w 12192002"/>
              <a:gd name="connsiteY1094" fmla="*/ 2331934 h 6455108"/>
              <a:gd name="connsiteX1095" fmla="*/ 177082 w 12192002"/>
              <a:gd name="connsiteY1095" fmla="*/ 2345780 h 6455108"/>
              <a:gd name="connsiteX1096" fmla="*/ 193115 w 12192002"/>
              <a:gd name="connsiteY1096" fmla="*/ 2347238 h 6455108"/>
              <a:gd name="connsiteX1097" fmla="*/ 255057 w 12192002"/>
              <a:gd name="connsiteY1097" fmla="*/ 2240114 h 6455108"/>
              <a:gd name="connsiteX1098" fmla="*/ 243398 w 12192002"/>
              <a:gd name="connsiteY1098" fmla="*/ 2181087 h 6455108"/>
              <a:gd name="connsiteX1099" fmla="*/ 262345 w 12192002"/>
              <a:gd name="connsiteY1099" fmla="*/ 1936960 h 6455108"/>
              <a:gd name="connsiteX1100" fmla="*/ 295866 w 12192002"/>
              <a:gd name="connsiteY1100" fmla="*/ 1770081 h 6455108"/>
              <a:gd name="connsiteX1101" fmla="*/ 263073 w 12192002"/>
              <a:gd name="connsiteY1101" fmla="*/ 1742389 h 6455108"/>
              <a:gd name="connsiteX1102" fmla="*/ 123156 w 12192002"/>
              <a:gd name="connsiteY1102" fmla="*/ 1818906 h 6455108"/>
              <a:gd name="connsiteX1103" fmla="*/ 77974 w 12192002"/>
              <a:gd name="connsiteY1103" fmla="*/ 1893237 h 6455108"/>
              <a:gd name="connsiteX1104" fmla="*/ 729 w 12192002"/>
              <a:gd name="connsiteY1104" fmla="*/ 1921657 h 6455108"/>
              <a:gd name="connsiteX1105" fmla="*/ 729 w 12192002"/>
              <a:gd name="connsiteY1105" fmla="*/ 1883034 h 6455108"/>
              <a:gd name="connsiteX1106" fmla="*/ 54655 w 12192002"/>
              <a:gd name="connsiteY1106" fmla="*/ 1859715 h 6455108"/>
              <a:gd name="connsiteX1107" fmla="*/ 87448 w 12192002"/>
              <a:gd name="connsiteY1107" fmla="*/ 1808704 h 6455108"/>
              <a:gd name="connsiteX1108" fmla="*/ 206961 w 12192002"/>
              <a:gd name="connsiteY1108" fmla="*/ 1729271 h 6455108"/>
              <a:gd name="connsiteX1109" fmla="*/ 322829 w 12192002"/>
              <a:gd name="connsiteY1109" fmla="*/ 1633078 h 6455108"/>
              <a:gd name="connsiteX1110" fmla="*/ 333032 w 12192002"/>
              <a:gd name="connsiteY1110" fmla="*/ 1496076 h 6455108"/>
              <a:gd name="connsiteX1111" fmla="*/ 306068 w 12192002"/>
              <a:gd name="connsiteY1111" fmla="*/ 1460368 h 6455108"/>
              <a:gd name="connsiteX1112" fmla="*/ 729 w 12192002"/>
              <a:gd name="connsiteY1112" fmla="*/ 1441421 h 6455108"/>
              <a:gd name="connsiteX1113" fmla="*/ 729 w 12192002"/>
              <a:gd name="connsiteY1113" fmla="*/ 1364176 h 6455108"/>
              <a:gd name="connsiteX1114" fmla="*/ 37894 w 12192002"/>
              <a:gd name="connsiteY1114" fmla="*/ 1375107 h 6455108"/>
              <a:gd name="connsiteX1115" fmla="*/ 281292 w 12192002"/>
              <a:gd name="connsiteY1115" fmla="*/ 1383852 h 6455108"/>
              <a:gd name="connsiteX1116" fmla="*/ 329387 w 12192002"/>
              <a:gd name="connsiteY1116" fmla="*/ 1316079 h 6455108"/>
              <a:gd name="connsiteX1117" fmla="*/ 310440 w 12192002"/>
              <a:gd name="connsiteY1117" fmla="*/ 1173247 h 6455108"/>
              <a:gd name="connsiteX1118" fmla="*/ 312626 w 12192002"/>
              <a:gd name="connsiteY1118" fmla="*/ 1076326 h 6455108"/>
              <a:gd name="connsiteX1119" fmla="*/ 290036 w 12192002"/>
              <a:gd name="connsiteY1119" fmla="*/ 1015113 h 6455108"/>
              <a:gd name="connsiteX1120" fmla="*/ 193115 w 12192002"/>
              <a:gd name="connsiteY1120" fmla="*/ 835844 h 6455108"/>
              <a:gd name="connsiteX1121" fmla="*/ 185098 w 12192002"/>
              <a:gd name="connsiteY1121" fmla="*/ 805237 h 6455108"/>
              <a:gd name="connsiteX1122" fmla="*/ 158864 w 12192002"/>
              <a:gd name="connsiteY1122" fmla="*/ 668235 h 6455108"/>
              <a:gd name="connsiteX1123" fmla="*/ 132629 w 12192002"/>
              <a:gd name="connsiteY1123" fmla="*/ 453259 h 6455108"/>
              <a:gd name="connsiteX1124" fmla="*/ 118055 w 12192002"/>
              <a:gd name="connsiteY1124" fmla="*/ 409535 h 6455108"/>
              <a:gd name="connsiteX1125" fmla="*/ 2186 w 12192002"/>
              <a:gd name="connsiteY1125" fmla="*/ 257229 h 6455108"/>
              <a:gd name="connsiteX1126" fmla="*/ 2186 w 12192002"/>
              <a:gd name="connsiteY1126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5591502 w 12192002"/>
              <a:gd name="connsiteY984" fmla="*/ 5055032 h 6455108"/>
              <a:gd name="connsiteX985" fmla="*/ 8303323 w 12192002"/>
              <a:gd name="connsiteY985" fmla="*/ 5115788 h 6455108"/>
              <a:gd name="connsiteX986" fmla="*/ 8303323 w 12192002"/>
              <a:gd name="connsiteY986" fmla="*/ 4344005 h 6455108"/>
              <a:gd name="connsiteX987" fmla="*/ 8340192 w 12192002"/>
              <a:gd name="connsiteY987" fmla="*/ 4342226 h 6455108"/>
              <a:gd name="connsiteX988" fmla="*/ 8494410 w 12192002"/>
              <a:gd name="connsiteY988" fmla="*/ 4327105 h 6455108"/>
              <a:gd name="connsiteX989" fmla="*/ 8764041 w 12192002"/>
              <a:gd name="connsiteY989" fmla="*/ 4257875 h 6455108"/>
              <a:gd name="connsiteX990" fmla="*/ 8916347 w 12192002"/>
              <a:gd name="connsiteY990" fmla="*/ 4262247 h 6455108"/>
              <a:gd name="connsiteX991" fmla="*/ 8981204 w 12192002"/>
              <a:gd name="connsiteY991" fmla="*/ 4196662 h 6455108"/>
              <a:gd name="connsiteX992" fmla="*/ 9002338 w 12192002"/>
              <a:gd name="connsiteY992" fmla="*/ 4206863 h 6455108"/>
              <a:gd name="connsiteX993" fmla="*/ 9013268 w 12192002"/>
              <a:gd name="connsiteY993" fmla="*/ 4216337 h 6455108"/>
              <a:gd name="connsiteX994" fmla="*/ 8920720 w 12192002"/>
              <a:gd name="connsiteY994" fmla="*/ 3948892 h 6455108"/>
              <a:gd name="connsiteX995" fmla="*/ 8935294 w 12192002"/>
              <a:gd name="connsiteY995" fmla="*/ 3898609 h 6455108"/>
              <a:gd name="connsiteX996" fmla="*/ 9038046 w 12192002"/>
              <a:gd name="connsiteY996" fmla="*/ 3814076 h 6455108"/>
              <a:gd name="connsiteX997" fmla="*/ 9055535 w 12192002"/>
              <a:gd name="connsiteY997" fmla="*/ 3757235 h 6455108"/>
              <a:gd name="connsiteX998" fmla="*/ 8844202 w 12192002"/>
              <a:gd name="connsiteY998" fmla="*/ 3312708 h 6455108"/>
              <a:gd name="connsiteX999" fmla="*/ 8643800 w 12192002"/>
              <a:gd name="connsiteY999" fmla="*/ 3344772 h 6455108"/>
              <a:gd name="connsiteX1000" fmla="*/ 8613923 w 12192002"/>
              <a:gd name="connsiteY1000" fmla="*/ 3314166 h 6455108"/>
              <a:gd name="connsiteX1001" fmla="*/ 8768414 w 12192002"/>
              <a:gd name="connsiteY1001" fmla="*/ 1976939 h 6455108"/>
              <a:gd name="connsiteX1002" fmla="*/ 8804121 w 12192002"/>
              <a:gd name="connsiteY1002" fmla="*/ 1965279 h 6455108"/>
              <a:gd name="connsiteX1003" fmla="*/ 9255937 w 12192002"/>
              <a:gd name="connsiteY1003" fmla="*/ 2367541 h 6455108"/>
              <a:gd name="connsiteX1004" fmla="*/ 9353587 w 12192002"/>
              <a:gd name="connsiteY1004" fmla="*/ 2403977 h 6455108"/>
              <a:gd name="connsiteX1005" fmla="*/ 9449780 w 12192002"/>
              <a:gd name="connsiteY1005" fmla="*/ 2394503 h 6455108"/>
              <a:gd name="connsiteX1006" fmla="*/ 9473828 w 12192002"/>
              <a:gd name="connsiteY1006" fmla="*/ 2360981 h 6455108"/>
              <a:gd name="connsiteX1007" fmla="*/ 9434476 w 12192002"/>
              <a:gd name="connsiteY1007" fmla="*/ 2183899 h 6455108"/>
              <a:gd name="connsiteX1008" fmla="*/ 9395854 w 12192002"/>
              <a:gd name="connsiteY1008" fmla="*/ 2152564 h 6455108"/>
              <a:gd name="connsiteX1009" fmla="*/ 9274155 w 12192002"/>
              <a:gd name="connsiteY1009" fmla="*/ 2133616 h 6455108"/>
              <a:gd name="connsiteX1010" fmla="*/ 9250835 w 12192002"/>
              <a:gd name="connsiteY1010" fmla="*/ 2093536 h 6455108"/>
              <a:gd name="connsiteX1011" fmla="*/ 9590425 w 12192002"/>
              <a:gd name="connsiteY1011" fmla="*/ 1165130 h 6455108"/>
              <a:gd name="connsiteX1012" fmla="*/ 9602085 w 12192002"/>
              <a:gd name="connsiteY1012" fmla="*/ 1148370 h 6455108"/>
              <a:gd name="connsiteX1013" fmla="*/ 9624675 w 12192002"/>
              <a:gd name="connsiteY1013" fmla="*/ 1156385 h 6455108"/>
              <a:gd name="connsiteX1014" fmla="*/ 9803944 w 12192002"/>
              <a:gd name="connsiteY1014" fmla="*/ 1344399 h 6455108"/>
              <a:gd name="connsiteX1015" fmla="*/ 9828721 w 12192002"/>
              <a:gd name="connsiteY1015" fmla="*/ 1340026 h 6455108"/>
              <a:gd name="connsiteX1016" fmla="*/ 10260860 w 12192002"/>
              <a:gd name="connsiteY1016" fmla="*/ 273889 h 6455108"/>
              <a:gd name="connsiteX1017" fmla="*/ 10286365 w 12192002"/>
              <a:gd name="connsiteY1017" fmla="*/ 241096 h 6455108"/>
              <a:gd name="connsiteX1018" fmla="*/ 10316972 w 12192002"/>
              <a:gd name="connsiteY1018" fmla="*/ 267330 h 6455108"/>
              <a:gd name="connsiteX1019" fmla="*/ 10783362 w 12192002"/>
              <a:gd name="connsiteY1019" fmla="*/ 939952 h 6455108"/>
              <a:gd name="connsiteX1020" fmla="*/ 10831457 w 12192002"/>
              <a:gd name="connsiteY1020" fmla="*/ 943595 h 6455108"/>
              <a:gd name="connsiteX1021" fmla="*/ 11077770 w 12192002"/>
              <a:gd name="connsiteY1021" fmla="*/ 711858 h 6455108"/>
              <a:gd name="connsiteX1022" fmla="*/ 11104004 w 12192002"/>
              <a:gd name="connsiteY1022" fmla="*/ 727161 h 6455108"/>
              <a:gd name="connsiteX1023" fmla="*/ 11490961 w 12192002"/>
              <a:gd name="connsiteY1023" fmla="*/ 1761234 h 6455108"/>
              <a:gd name="connsiteX1024" fmla="*/ 11481487 w 12192002"/>
              <a:gd name="connsiteY1024" fmla="*/ 1813703 h 6455108"/>
              <a:gd name="connsiteX1025" fmla="*/ 10999067 w 12192002"/>
              <a:gd name="connsiteY1025" fmla="*/ 2323816 h 6455108"/>
              <a:gd name="connsiteX1026" fmla="*/ 10998338 w 12192002"/>
              <a:gd name="connsiteY1026" fmla="*/ 2374099 h 6455108"/>
              <a:gd name="connsiteX1027" fmla="*/ 11049350 w 12192002"/>
              <a:gd name="connsiteY1027" fmla="*/ 2432397 h 6455108"/>
              <a:gd name="connsiteX1028" fmla="*/ 11101089 w 12192002"/>
              <a:gd name="connsiteY1028" fmla="*/ 2431669 h 6455108"/>
              <a:gd name="connsiteX1029" fmla="*/ 11577680 w 12192002"/>
              <a:gd name="connsiteY1029" fmla="*/ 1942689 h 6455108"/>
              <a:gd name="connsiteX1030" fmla="*/ 11622133 w 12192002"/>
              <a:gd name="connsiteY1030" fmla="*/ 1955807 h 6455108"/>
              <a:gd name="connsiteX1031" fmla="*/ 11882291 w 12192002"/>
              <a:gd name="connsiteY1031" fmla="*/ 2870367 h 6455108"/>
              <a:gd name="connsiteX1032" fmla="*/ 11858243 w 12192002"/>
              <a:gd name="connsiteY1032" fmla="*/ 2908261 h 6455108"/>
              <a:gd name="connsiteX1033" fmla="*/ 11719784 w 12192002"/>
              <a:gd name="connsiteY1033" fmla="*/ 2914819 h 6455108"/>
              <a:gd name="connsiteX1034" fmla="*/ 11675331 w 12192002"/>
              <a:gd name="connsiteY1034" fmla="*/ 2950527 h 6455108"/>
              <a:gd name="connsiteX1035" fmla="*/ 11458168 w 12192002"/>
              <a:gd name="connsiteY1035" fmla="*/ 3704037 h 6455108"/>
              <a:gd name="connsiteX1036" fmla="*/ 11488775 w 12192002"/>
              <a:gd name="connsiteY1036" fmla="*/ 3776182 h 6455108"/>
              <a:gd name="connsiteX1037" fmla="*/ 11686990 w 12192002"/>
              <a:gd name="connsiteY1037" fmla="*/ 3910998 h 6455108"/>
              <a:gd name="connsiteX1038" fmla="*/ 11738731 w 12192002"/>
              <a:gd name="connsiteY1038" fmla="*/ 3992616 h 6455108"/>
              <a:gd name="connsiteX1039" fmla="*/ 11988686 w 12192002"/>
              <a:gd name="connsiteY1039" fmla="*/ 4281194 h 6455108"/>
              <a:gd name="connsiteX1040" fmla="*/ 12084879 w 12192002"/>
              <a:gd name="connsiteY1040" fmla="*/ 4323461 h 6455108"/>
              <a:gd name="connsiteX1041" fmla="*/ 12192002 w 12192002"/>
              <a:gd name="connsiteY1041" fmla="*/ 4351881 h 6455108"/>
              <a:gd name="connsiteX1042" fmla="*/ 12192002 w 12192002"/>
              <a:gd name="connsiteY1042" fmla="*/ 5115788 h 6455108"/>
              <a:gd name="connsiteX1043" fmla="*/ 12192002 w 12192002"/>
              <a:gd name="connsiteY1043" fmla="*/ 5723368 h 6455108"/>
              <a:gd name="connsiteX1044" fmla="*/ 12192002 w 12192002"/>
              <a:gd name="connsiteY1044" fmla="*/ 6449288 h 6455108"/>
              <a:gd name="connsiteX1045" fmla="*/ 9309568 w 12192002"/>
              <a:gd name="connsiteY1045" fmla="*/ 6449288 h 6455108"/>
              <a:gd name="connsiteX1046" fmla="*/ 9309568 w 12192002"/>
              <a:gd name="connsiteY1046" fmla="*/ 6455108 h 6455108"/>
              <a:gd name="connsiteX1047" fmla="*/ 2186 w 12192002"/>
              <a:gd name="connsiteY1047" fmla="*/ 6455108 h 6455108"/>
              <a:gd name="connsiteX1048" fmla="*/ 2186 w 12192002"/>
              <a:gd name="connsiteY1048" fmla="*/ 3990531 h 6455108"/>
              <a:gd name="connsiteX1049" fmla="*/ 23319 w 12192002"/>
              <a:gd name="connsiteY1049" fmla="*/ 4000733 h 6455108"/>
              <a:gd name="connsiteX1050" fmla="*/ 94735 w 12192002"/>
              <a:gd name="connsiteY1050" fmla="*/ 4193848 h 6455108"/>
              <a:gd name="connsiteX1051" fmla="*/ 118784 w 12192002"/>
              <a:gd name="connsiteY1051" fmla="*/ 4226641 h 6455108"/>
              <a:gd name="connsiteX1052" fmla="*/ 126071 w 12192002"/>
              <a:gd name="connsiteY1052" fmla="*/ 4254332 h 6455108"/>
              <a:gd name="connsiteX1053" fmla="*/ 165422 w 12192002"/>
              <a:gd name="connsiteY1053" fmla="*/ 4266721 h 6455108"/>
              <a:gd name="connsiteX1054" fmla="*/ 201130 w 12192002"/>
              <a:gd name="connsiteY1054" fmla="*/ 4213524 h 6455108"/>
              <a:gd name="connsiteX1055" fmla="*/ 225908 w 12192002"/>
              <a:gd name="connsiteY1055" fmla="*/ 4196763 h 6455108"/>
              <a:gd name="connsiteX1056" fmla="*/ 278377 w 12192002"/>
              <a:gd name="connsiteY1056" fmla="*/ 4191662 h 6455108"/>
              <a:gd name="connsiteX1057" fmla="*/ 297324 w 12192002"/>
              <a:gd name="connsiteY1057" fmla="*/ 4192390 h 6455108"/>
              <a:gd name="connsiteX1058" fmla="*/ 322100 w 12192002"/>
              <a:gd name="connsiteY1058" fmla="*/ 4187289 h 6455108"/>
              <a:gd name="connsiteX1059" fmla="*/ 341047 w 12192002"/>
              <a:gd name="connsiteY1059" fmla="*/ 4073606 h 6455108"/>
              <a:gd name="connsiteX1060" fmla="*/ 327930 w 12192002"/>
              <a:gd name="connsiteY1060" fmla="*/ 3959924 h 6455108"/>
              <a:gd name="connsiteX1061" fmla="*/ 166151 w 12192002"/>
              <a:gd name="connsiteY1061" fmla="*/ 3613047 h 6455108"/>
              <a:gd name="connsiteX1062" fmla="*/ 148662 w 12192002"/>
              <a:gd name="connsiteY1062" fmla="*/ 3516854 h 6455108"/>
              <a:gd name="connsiteX1063" fmla="*/ 113682 w 12192002"/>
              <a:gd name="connsiteY1063" fmla="*/ 3497178 h 6455108"/>
              <a:gd name="connsiteX1064" fmla="*/ 2186 w 12192002"/>
              <a:gd name="connsiteY1064" fmla="*/ 3500093 h 6455108"/>
              <a:gd name="connsiteX1065" fmla="*/ 2186 w 12192002"/>
              <a:gd name="connsiteY1065" fmla="*/ 3451269 h 6455108"/>
              <a:gd name="connsiteX1066" fmla="*/ 85991 w 12192002"/>
              <a:gd name="connsiteY1066" fmla="*/ 3427220 h 6455108"/>
              <a:gd name="connsiteX1067" fmla="*/ 127528 w 12192002"/>
              <a:gd name="connsiteY1067" fmla="*/ 3379852 h 6455108"/>
              <a:gd name="connsiteX1068" fmla="*/ 165422 w 12192002"/>
              <a:gd name="connsiteY1068" fmla="*/ 3219532 h 6455108"/>
              <a:gd name="connsiteX1069" fmla="*/ 225179 w 12192002"/>
              <a:gd name="connsiteY1069" fmla="*/ 3101476 h 6455108"/>
              <a:gd name="connsiteX1070" fmla="*/ 223721 w 12192002"/>
              <a:gd name="connsiteY1070" fmla="*/ 2938969 h 6455108"/>
              <a:gd name="connsiteX1071" fmla="*/ 182183 w 12192002"/>
              <a:gd name="connsiteY1071" fmla="*/ 2807797 h 6455108"/>
              <a:gd name="connsiteX1072" fmla="*/ 119513 w 12192002"/>
              <a:gd name="connsiteY1072" fmla="*/ 2774275 h 6455108"/>
              <a:gd name="connsiteX1073" fmla="*/ 0 w 12192002"/>
              <a:gd name="connsiteY1073" fmla="*/ 2806340 h 6455108"/>
              <a:gd name="connsiteX1074" fmla="*/ 0 w 12192002"/>
              <a:gd name="connsiteY1074" fmla="*/ 2733468 h 6455108"/>
              <a:gd name="connsiteX1075" fmla="*/ 35708 w 12192002"/>
              <a:gd name="connsiteY1075" fmla="*/ 2733468 h 6455108"/>
              <a:gd name="connsiteX1076" fmla="*/ 79432 w 12192002"/>
              <a:gd name="connsiteY1076" fmla="*/ 2641645 h 6455108"/>
              <a:gd name="connsiteX1077" fmla="*/ 33522 w 12192002"/>
              <a:gd name="connsiteY1077" fmla="*/ 2638730 h 6455108"/>
              <a:gd name="connsiteX1078" fmla="*/ 0 w 12192002"/>
              <a:gd name="connsiteY1078" fmla="*/ 2705045 h 6455108"/>
              <a:gd name="connsiteX1079" fmla="*/ 0 w 12192002"/>
              <a:gd name="connsiteY1079" fmla="*/ 2588450 h 6455108"/>
              <a:gd name="connsiteX1080" fmla="*/ 0 w 12192002"/>
              <a:gd name="connsiteY1080" fmla="*/ 2520676 h 6455108"/>
              <a:gd name="connsiteX1081" fmla="*/ 0 w 12192002"/>
              <a:gd name="connsiteY1081" fmla="*/ 2389503 h 6455108"/>
              <a:gd name="connsiteX1082" fmla="*/ 13846 w 12192002"/>
              <a:gd name="connsiteY1082" fmla="*/ 2398977 h 6455108"/>
              <a:gd name="connsiteX1083" fmla="*/ 102023 w 12192002"/>
              <a:gd name="connsiteY1083" fmla="*/ 2389503 h 6455108"/>
              <a:gd name="connsiteX1084" fmla="*/ 129715 w 12192002"/>
              <a:gd name="connsiteY1084" fmla="*/ 2344322 h 6455108"/>
              <a:gd name="connsiteX1085" fmla="*/ 126071 w 12192002"/>
              <a:gd name="connsiteY1085" fmla="*/ 2127160 h 6455108"/>
              <a:gd name="connsiteX1086" fmla="*/ 123156 w 12192002"/>
              <a:gd name="connsiteY1086" fmla="*/ 2046999 h 6455108"/>
              <a:gd name="connsiteX1087" fmla="*/ 134087 w 12192002"/>
              <a:gd name="connsiteY1087" fmla="*/ 1896881 h 6455108"/>
              <a:gd name="connsiteX1088" fmla="*/ 138460 w 12192002"/>
              <a:gd name="connsiteY1088" fmla="*/ 1843683 h 6455108"/>
              <a:gd name="connsiteX1089" fmla="*/ 160322 w 12192002"/>
              <a:gd name="connsiteY1089" fmla="*/ 1845140 h 6455108"/>
              <a:gd name="connsiteX1090" fmla="*/ 182183 w 12192002"/>
              <a:gd name="connsiteY1090" fmla="*/ 2018579 h 6455108"/>
              <a:gd name="connsiteX1091" fmla="*/ 191657 w 12192002"/>
              <a:gd name="connsiteY1091" fmla="*/ 2154852 h 6455108"/>
              <a:gd name="connsiteX1092" fmla="*/ 198216 w 12192002"/>
              <a:gd name="connsiteY1092" fmla="*/ 2278007 h 6455108"/>
              <a:gd name="connsiteX1093" fmla="*/ 177082 w 12192002"/>
              <a:gd name="connsiteY1093" fmla="*/ 2331934 h 6455108"/>
              <a:gd name="connsiteX1094" fmla="*/ 177082 w 12192002"/>
              <a:gd name="connsiteY1094" fmla="*/ 2345780 h 6455108"/>
              <a:gd name="connsiteX1095" fmla="*/ 193115 w 12192002"/>
              <a:gd name="connsiteY1095" fmla="*/ 2347238 h 6455108"/>
              <a:gd name="connsiteX1096" fmla="*/ 255057 w 12192002"/>
              <a:gd name="connsiteY1096" fmla="*/ 2240114 h 6455108"/>
              <a:gd name="connsiteX1097" fmla="*/ 243398 w 12192002"/>
              <a:gd name="connsiteY1097" fmla="*/ 2181087 h 6455108"/>
              <a:gd name="connsiteX1098" fmla="*/ 262345 w 12192002"/>
              <a:gd name="connsiteY1098" fmla="*/ 1936960 h 6455108"/>
              <a:gd name="connsiteX1099" fmla="*/ 295866 w 12192002"/>
              <a:gd name="connsiteY1099" fmla="*/ 1770081 h 6455108"/>
              <a:gd name="connsiteX1100" fmla="*/ 263073 w 12192002"/>
              <a:gd name="connsiteY1100" fmla="*/ 1742389 h 6455108"/>
              <a:gd name="connsiteX1101" fmla="*/ 123156 w 12192002"/>
              <a:gd name="connsiteY1101" fmla="*/ 1818906 h 6455108"/>
              <a:gd name="connsiteX1102" fmla="*/ 77974 w 12192002"/>
              <a:gd name="connsiteY1102" fmla="*/ 1893237 h 6455108"/>
              <a:gd name="connsiteX1103" fmla="*/ 729 w 12192002"/>
              <a:gd name="connsiteY1103" fmla="*/ 1921657 h 6455108"/>
              <a:gd name="connsiteX1104" fmla="*/ 729 w 12192002"/>
              <a:gd name="connsiteY1104" fmla="*/ 1883034 h 6455108"/>
              <a:gd name="connsiteX1105" fmla="*/ 54655 w 12192002"/>
              <a:gd name="connsiteY1105" fmla="*/ 1859715 h 6455108"/>
              <a:gd name="connsiteX1106" fmla="*/ 87448 w 12192002"/>
              <a:gd name="connsiteY1106" fmla="*/ 1808704 h 6455108"/>
              <a:gd name="connsiteX1107" fmla="*/ 206961 w 12192002"/>
              <a:gd name="connsiteY1107" fmla="*/ 1729271 h 6455108"/>
              <a:gd name="connsiteX1108" fmla="*/ 322829 w 12192002"/>
              <a:gd name="connsiteY1108" fmla="*/ 1633078 h 6455108"/>
              <a:gd name="connsiteX1109" fmla="*/ 333032 w 12192002"/>
              <a:gd name="connsiteY1109" fmla="*/ 1496076 h 6455108"/>
              <a:gd name="connsiteX1110" fmla="*/ 306068 w 12192002"/>
              <a:gd name="connsiteY1110" fmla="*/ 1460368 h 6455108"/>
              <a:gd name="connsiteX1111" fmla="*/ 729 w 12192002"/>
              <a:gd name="connsiteY1111" fmla="*/ 1441421 h 6455108"/>
              <a:gd name="connsiteX1112" fmla="*/ 729 w 12192002"/>
              <a:gd name="connsiteY1112" fmla="*/ 1364176 h 6455108"/>
              <a:gd name="connsiteX1113" fmla="*/ 37894 w 12192002"/>
              <a:gd name="connsiteY1113" fmla="*/ 1375107 h 6455108"/>
              <a:gd name="connsiteX1114" fmla="*/ 281292 w 12192002"/>
              <a:gd name="connsiteY1114" fmla="*/ 1383852 h 6455108"/>
              <a:gd name="connsiteX1115" fmla="*/ 329387 w 12192002"/>
              <a:gd name="connsiteY1115" fmla="*/ 1316079 h 6455108"/>
              <a:gd name="connsiteX1116" fmla="*/ 310440 w 12192002"/>
              <a:gd name="connsiteY1116" fmla="*/ 1173247 h 6455108"/>
              <a:gd name="connsiteX1117" fmla="*/ 312626 w 12192002"/>
              <a:gd name="connsiteY1117" fmla="*/ 1076326 h 6455108"/>
              <a:gd name="connsiteX1118" fmla="*/ 290036 w 12192002"/>
              <a:gd name="connsiteY1118" fmla="*/ 1015113 h 6455108"/>
              <a:gd name="connsiteX1119" fmla="*/ 193115 w 12192002"/>
              <a:gd name="connsiteY1119" fmla="*/ 835844 h 6455108"/>
              <a:gd name="connsiteX1120" fmla="*/ 185098 w 12192002"/>
              <a:gd name="connsiteY1120" fmla="*/ 805237 h 6455108"/>
              <a:gd name="connsiteX1121" fmla="*/ 158864 w 12192002"/>
              <a:gd name="connsiteY1121" fmla="*/ 668235 h 6455108"/>
              <a:gd name="connsiteX1122" fmla="*/ 132629 w 12192002"/>
              <a:gd name="connsiteY1122" fmla="*/ 453259 h 6455108"/>
              <a:gd name="connsiteX1123" fmla="*/ 118055 w 12192002"/>
              <a:gd name="connsiteY1123" fmla="*/ 409535 h 6455108"/>
              <a:gd name="connsiteX1124" fmla="*/ 2186 w 12192002"/>
              <a:gd name="connsiteY1124" fmla="*/ 257229 h 6455108"/>
              <a:gd name="connsiteX1125" fmla="*/ 2186 w 12192002"/>
              <a:gd name="connsiteY1125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5591502 w 12192002"/>
              <a:gd name="connsiteY984" fmla="*/ 5055032 h 6455108"/>
              <a:gd name="connsiteX985" fmla="*/ 8303323 w 12192002"/>
              <a:gd name="connsiteY985" fmla="*/ 43440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5591502 w 12192002"/>
              <a:gd name="connsiteY984" fmla="*/ 5055032 h 6455108"/>
              <a:gd name="connsiteX985" fmla="*/ 7455598 w 12192002"/>
              <a:gd name="connsiteY985" fmla="*/ 45345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457758 w 12192002"/>
              <a:gd name="connsiteY983" fmla="*/ 5068146 h 6455108"/>
              <a:gd name="connsiteX984" fmla="*/ 6029652 w 12192002"/>
              <a:gd name="connsiteY984" fmla="*/ 4874057 h 6455108"/>
              <a:gd name="connsiteX985" fmla="*/ 7455598 w 12192002"/>
              <a:gd name="connsiteY985" fmla="*/ 45345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302993 w 12192002"/>
              <a:gd name="connsiteY982" fmla="*/ 5075615 h 6455108"/>
              <a:gd name="connsiteX983" fmla="*/ 5591108 w 12192002"/>
              <a:gd name="connsiteY983" fmla="*/ 4953846 h 6455108"/>
              <a:gd name="connsiteX984" fmla="*/ 6029652 w 12192002"/>
              <a:gd name="connsiteY984" fmla="*/ 4874057 h 6455108"/>
              <a:gd name="connsiteX985" fmla="*/ 7455598 w 12192002"/>
              <a:gd name="connsiteY985" fmla="*/ 45345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141068 w 12192002"/>
              <a:gd name="connsiteY982" fmla="*/ 5037515 h 6455108"/>
              <a:gd name="connsiteX983" fmla="*/ 5591108 w 12192002"/>
              <a:gd name="connsiteY983" fmla="*/ 4953846 h 6455108"/>
              <a:gd name="connsiteX984" fmla="*/ 6029652 w 12192002"/>
              <a:gd name="connsiteY984" fmla="*/ 4874057 h 6455108"/>
              <a:gd name="connsiteX985" fmla="*/ 7455598 w 12192002"/>
              <a:gd name="connsiteY985" fmla="*/ 453450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  <a:gd name="connsiteX0" fmla="*/ 3535814 w 12192002"/>
              <a:gd name="connsiteY0" fmla="*/ 5253426 h 6455108"/>
              <a:gd name="connsiteX1" fmla="*/ 3534843 w 12192002"/>
              <a:gd name="connsiteY1" fmla="*/ 5257799 h 6455108"/>
              <a:gd name="connsiteX2" fmla="*/ 3531442 w 12192002"/>
              <a:gd name="connsiteY2" fmla="*/ 5268001 h 6455108"/>
              <a:gd name="connsiteX3" fmla="*/ 3532900 w 12192002"/>
              <a:gd name="connsiteY3" fmla="*/ 5266544 h 6455108"/>
              <a:gd name="connsiteX4" fmla="*/ 3534843 w 12192002"/>
              <a:gd name="connsiteY4" fmla="*/ 5257799 h 6455108"/>
              <a:gd name="connsiteX5" fmla="*/ 3535814 w 12192002"/>
              <a:gd name="connsiteY5" fmla="*/ 5254884 h 6455108"/>
              <a:gd name="connsiteX6" fmla="*/ 3535814 w 12192002"/>
              <a:gd name="connsiteY6" fmla="*/ 5253426 h 6455108"/>
              <a:gd name="connsiteX7" fmla="*/ 727470 w 12192002"/>
              <a:gd name="connsiteY7" fmla="*/ 5161503 h 6455108"/>
              <a:gd name="connsiteX8" fmla="*/ 595375 w 12192002"/>
              <a:gd name="connsiteY8" fmla="*/ 5200957 h 6455108"/>
              <a:gd name="connsiteX9" fmla="*/ 587360 w 12192002"/>
              <a:gd name="connsiteY9" fmla="*/ 5211160 h 6455108"/>
              <a:gd name="connsiteX10" fmla="*/ 601206 w 12192002"/>
              <a:gd name="connsiteY10" fmla="*/ 5222090 h 6455108"/>
              <a:gd name="connsiteX11" fmla="*/ 671163 w 12192002"/>
              <a:gd name="connsiteY11" fmla="*/ 5217718 h 6455108"/>
              <a:gd name="connsiteX12" fmla="*/ 799421 w 12192002"/>
              <a:gd name="connsiteY12" fmla="*/ 5175452 h 6455108"/>
              <a:gd name="connsiteX13" fmla="*/ 818368 w 12192002"/>
              <a:gd name="connsiteY13" fmla="*/ 5169622 h 6455108"/>
              <a:gd name="connsiteX14" fmla="*/ 775372 w 12192002"/>
              <a:gd name="connsiteY14" fmla="*/ 5164521 h 6455108"/>
              <a:gd name="connsiteX15" fmla="*/ 727470 w 12192002"/>
              <a:gd name="connsiteY15" fmla="*/ 5161503 h 6455108"/>
              <a:gd name="connsiteX16" fmla="*/ 368740 w 12192002"/>
              <a:gd name="connsiteY16" fmla="*/ 4908735 h 6455108"/>
              <a:gd name="connsiteX17" fmla="*/ 351979 w 12192002"/>
              <a:gd name="connsiteY17" fmla="*/ 4921124 h 6455108"/>
              <a:gd name="connsiteX18" fmla="*/ 278377 w 12192002"/>
              <a:gd name="connsiteY18" fmla="*/ 5133914 h 6455108"/>
              <a:gd name="connsiteX19" fmla="*/ 280563 w 12192002"/>
              <a:gd name="connsiteY19" fmla="*/ 5159420 h 6455108"/>
              <a:gd name="connsiteX20" fmla="*/ 292951 w 12192002"/>
              <a:gd name="connsiteY20" fmla="*/ 5178367 h 6455108"/>
              <a:gd name="connsiteX21" fmla="*/ 310440 w 12192002"/>
              <a:gd name="connsiteY21" fmla="*/ 5167435 h 6455108"/>
              <a:gd name="connsiteX22" fmla="*/ 327201 w 12192002"/>
              <a:gd name="connsiteY22" fmla="*/ 5128084 h 6455108"/>
              <a:gd name="connsiteX23" fmla="*/ 374569 w 12192002"/>
              <a:gd name="connsiteY23" fmla="*/ 4994726 h 6455108"/>
              <a:gd name="connsiteX24" fmla="*/ 381856 w 12192002"/>
              <a:gd name="connsiteY24" fmla="*/ 4926954 h 6455108"/>
              <a:gd name="connsiteX25" fmla="*/ 368740 w 12192002"/>
              <a:gd name="connsiteY25" fmla="*/ 4908735 h 6455108"/>
              <a:gd name="connsiteX26" fmla="*/ 2096293 w 12192002"/>
              <a:gd name="connsiteY26" fmla="*/ 4879313 h 6455108"/>
              <a:gd name="connsiteX27" fmla="*/ 2081263 w 12192002"/>
              <a:gd name="connsiteY27" fmla="*/ 4885416 h 6455108"/>
              <a:gd name="connsiteX28" fmla="*/ 1977782 w 12192002"/>
              <a:gd name="connsiteY28" fmla="*/ 5047194 h 6455108"/>
              <a:gd name="connsiteX29" fmla="*/ 1983613 w 12192002"/>
              <a:gd name="connsiteY29" fmla="*/ 5051567 h 6455108"/>
              <a:gd name="connsiteX30" fmla="*/ 2049927 w 12192002"/>
              <a:gd name="connsiteY30" fmla="*/ 4988896 h 6455108"/>
              <a:gd name="connsiteX31" fmla="*/ 2103125 w 12192002"/>
              <a:gd name="connsiteY31" fmla="*/ 4995455 h 6455108"/>
              <a:gd name="connsiteX32" fmla="*/ 2162881 w 12192002"/>
              <a:gd name="connsiteY32" fmla="*/ 5051567 h 6455108"/>
              <a:gd name="connsiteX33" fmla="*/ 2109684 w 12192002"/>
              <a:gd name="connsiteY33" fmla="*/ 4889060 h 6455108"/>
              <a:gd name="connsiteX34" fmla="*/ 2096293 w 12192002"/>
              <a:gd name="connsiteY34" fmla="*/ 4879313 h 6455108"/>
              <a:gd name="connsiteX35" fmla="*/ 1512122 w 12192002"/>
              <a:gd name="connsiteY35" fmla="*/ 4855538 h 6455108"/>
              <a:gd name="connsiteX36" fmla="*/ 1563133 w 12192002"/>
              <a:gd name="connsiteY36" fmla="*/ 4951730 h 6455108"/>
              <a:gd name="connsiteX37" fmla="*/ 1562404 w 12192002"/>
              <a:gd name="connsiteY37" fmla="*/ 4996912 h 6455108"/>
              <a:gd name="connsiteX38" fmla="*/ 1536899 w 12192002"/>
              <a:gd name="connsiteY38" fmla="*/ 5043551 h 6455108"/>
              <a:gd name="connsiteX39" fmla="*/ 1548558 w 12192002"/>
              <a:gd name="connsiteY39" fmla="*/ 5058854 h 6455108"/>
              <a:gd name="connsiteX40" fmla="*/ 1589368 w 12192002"/>
              <a:gd name="connsiteY40" fmla="*/ 5052296 h 6455108"/>
              <a:gd name="connsiteX41" fmla="*/ 1608315 w 12192002"/>
              <a:gd name="connsiteY41" fmla="*/ 5072700 h 6455108"/>
              <a:gd name="connsiteX42" fmla="*/ 1585725 w 12192002"/>
              <a:gd name="connsiteY42" fmla="*/ 5184925 h 6455108"/>
              <a:gd name="connsiteX43" fmla="*/ 1625805 w 12192002"/>
              <a:gd name="connsiteY43" fmla="*/ 5169622 h 6455108"/>
              <a:gd name="connsiteX44" fmla="*/ 1629448 w 12192002"/>
              <a:gd name="connsiteY44" fmla="*/ 5193670 h 6455108"/>
              <a:gd name="connsiteX45" fmla="*/ 1627991 w 12192002"/>
              <a:gd name="connsiteY45" fmla="*/ 5266544 h 6455108"/>
              <a:gd name="connsiteX46" fmla="*/ 1680460 w 12192002"/>
              <a:gd name="connsiteY46" fmla="*/ 5222820 h 6455108"/>
              <a:gd name="connsiteX47" fmla="*/ 1686289 w 12192002"/>
              <a:gd name="connsiteY47" fmla="*/ 5348162 h 6455108"/>
              <a:gd name="connsiteX48" fmla="*/ 1695035 w 12192002"/>
              <a:gd name="connsiteY48" fmla="*/ 5349619 h 6455108"/>
              <a:gd name="connsiteX49" fmla="*/ 1760620 w 12192002"/>
              <a:gd name="connsiteY49" fmla="*/ 5235937 h 6455108"/>
              <a:gd name="connsiteX50" fmla="*/ 1766450 w 12192002"/>
              <a:gd name="connsiteY50" fmla="*/ 5238123 h 6455108"/>
              <a:gd name="connsiteX51" fmla="*/ 1785397 w 12192002"/>
              <a:gd name="connsiteY51" fmla="*/ 5374396 h 6455108"/>
              <a:gd name="connsiteX52" fmla="*/ 1791956 w 12192002"/>
              <a:gd name="connsiteY52" fmla="*/ 5375125 h 6455108"/>
              <a:gd name="connsiteX53" fmla="*/ 1854626 w 12192002"/>
              <a:gd name="connsiteY53" fmla="*/ 5249783 h 6455108"/>
              <a:gd name="connsiteX54" fmla="*/ 1902723 w 12192002"/>
              <a:gd name="connsiteY54" fmla="*/ 5383869 h 6455108"/>
              <a:gd name="connsiteX55" fmla="*/ 1957378 w 12192002"/>
              <a:gd name="connsiteY55" fmla="*/ 5279661 h 6455108"/>
              <a:gd name="connsiteX56" fmla="*/ 2022236 w 12192002"/>
              <a:gd name="connsiteY56" fmla="*/ 5379497 h 6455108"/>
              <a:gd name="connsiteX57" fmla="*/ 2076162 w 12192002"/>
              <a:gd name="connsiteY57" fmla="*/ 5268730 h 6455108"/>
              <a:gd name="connsiteX58" fmla="*/ 2157780 w 12192002"/>
              <a:gd name="connsiteY58" fmla="*/ 5380954 h 6455108"/>
              <a:gd name="connsiteX59" fmla="*/ 2212434 w 12192002"/>
              <a:gd name="connsiteY59" fmla="*/ 5261443 h 6455108"/>
              <a:gd name="connsiteX60" fmla="*/ 2297697 w 12192002"/>
              <a:gd name="connsiteY60" fmla="*/ 5379497 h 6455108"/>
              <a:gd name="connsiteX61" fmla="*/ 2348708 w 12192002"/>
              <a:gd name="connsiteY61" fmla="*/ 5228650 h 6455108"/>
              <a:gd name="connsiteX62" fmla="*/ 2439071 w 12192002"/>
              <a:gd name="connsiteY62" fmla="*/ 5318284 h 6455108"/>
              <a:gd name="connsiteX63" fmla="*/ 2444172 w 12192002"/>
              <a:gd name="connsiteY63" fmla="*/ 5157962 h 6455108"/>
              <a:gd name="connsiteX64" fmla="*/ 2464577 w 12192002"/>
              <a:gd name="connsiteY64" fmla="*/ 5147760 h 6455108"/>
              <a:gd name="connsiteX65" fmla="*/ 2497369 w 12192002"/>
              <a:gd name="connsiteY65" fmla="*/ 5172537 h 6455108"/>
              <a:gd name="connsiteX66" fmla="*/ 2524333 w 12192002"/>
              <a:gd name="connsiteY66" fmla="*/ 5163792 h 6455108"/>
              <a:gd name="connsiteX67" fmla="*/ 2584817 w 12192002"/>
              <a:gd name="connsiteY67" fmla="*/ 5000556 h 6455108"/>
              <a:gd name="connsiteX68" fmla="*/ 2582631 w 12192002"/>
              <a:gd name="connsiteY68" fmla="*/ 4986710 h 6455108"/>
              <a:gd name="connsiteX69" fmla="*/ 2517774 w 12192002"/>
              <a:gd name="connsiteY69" fmla="*/ 5043551 h 6455108"/>
              <a:gd name="connsiteX70" fmla="*/ 2459475 w 12192002"/>
              <a:gd name="connsiteY70" fmla="*/ 5049381 h 6455108"/>
              <a:gd name="connsiteX71" fmla="*/ 2394618 w 12192002"/>
              <a:gd name="connsiteY71" fmla="*/ 5011487 h 6455108"/>
              <a:gd name="connsiteX72" fmla="*/ 2374943 w 12192002"/>
              <a:gd name="connsiteY72" fmla="*/ 5024604 h 6455108"/>
              <a:gd name="connsiteX73" fmla="*/ 2381501 w 12192002"/>
              <a:gd name="connsiteY73" fmla="*/ 5138287 h 6455108"/>
              <a:gd name="connsiteX74" fmla="*/ 2361825 w 12192002"/>
              <a:gd name="connsiteY74" fmla="*/ 5152861 h 6455108"/>
              <a:gd name="connsiteX75" fmla="*/ 2293324 w 12192002"/>
              <a:gd name="connsiteY75" fmla="*/ 5128084 h 6455108"/>
              <a:gd name="connsiteX76" fmla="*/ 2271462 w 12192002"/>
              <a:gd name="connsiteY76" fmla="*/ 5141930 h 6455108"/>
              <a:gd name="connsiteX77" fmla="*/ 2261260 w 12192002"/>
              <a:gd name="connsiteY77" fmla="*/ 5222090 h 6455108"/>
              <a:gd name="connsiteX78" fmla="*/ 2161424 w 12192002"/>
              <a:gd name="connsiteY78" fmla="*/ 5149217 h 6455108"/>
              <a:gd name="connsiteX79" fmla="*/ 2142477 w 12192002"/>
              <a:gd name="connsiteY79" fmla="*/ 5156505 h 6455108"/>
              <a:gd name="connsiteX80" fmla="*/ 2135189 w 12192002"/>
              <a:gd name="connsiteY80" fmla="*/ 5211889 h 6455108"/>
              <a:gd name="connsiteX81" fmla="*/ 2113327 w 12192002"/>
              <a:gd name="connsiteY81" fmla="*/ 5220634 h 6455108"/>
              <a:gd name="connsiteX82" fmla="*/ 2041911 w 12192002"/>
              <a:gd name="connsiteY82" fmla="*/ 5162335 h 6455108"/>
              <a:gd name="connsiteX83" fmla="*/ 2020049 w 12192002"/>
              <a:gd name="connsiteY83" fmla="*/ 5170351 h 6455108"/>
              <a:gd name="connsiteX84" fmla="*/ 2008389 w 12192002"/>
              <a:gd name="connsiteY84" fmla="*/ 5228650 h 6455108"/>
              <a:gd name="connsiteX85" fmla="*/ 1930415 w 12192002"/>
              <a:gd name="connsiteY85" fmla="*/ 5140473 h 6455108"/>
              <a:gd name="connsiteX86" fmla="*/ 1912197 w 12192002"/>
              <a:gd name="connsiteY86" fmla="*/ 5144116 h 6455108"/>
              <a:gd name="connsiteX87" fmla="*/ 1894707 w 12192002"/>
              <a:gd name="connsiteY87" fmla="*/ 5207516 h 6455108"/>
              <a:gd name="connsiteX88" fmla="*/ 1805073 w 12192002"/>
              <a:gd name="connsiteY88" fmla="*/ 5108408 h 6455108"/>
              <a:gd name="connsiteX89" fmla="*/ 1773737 w 12192002"/>
              <a:gd name="connsiteY89" fmla="*/ 5106222 h 6455108"/>
              <a:gd name="connsiteX90" fmla="*/ 1720540 w 12192002"/>
              <a:gd name="connsiteY90" fmla="*/ 5149946 h 6455108"/>
              <a:gd name="connsiteX91" fmla="*/ 1711066 w 12192002"/>
              <a:gd name="connsiteY91" fmla="*/ 5050110 h 6455108"/>
              <a:gd name="connsiteX92" fmla="*/ 1692847 w 12192002"/>
              <a:gd name="connsiteY92" fmla="*/ 5040636 h 6455108"/>
              <a:gd name="connsiteX93" fmla="*/ 1644752 w 12192002"/>
              <a:gd name="connsiteY93" fmla="*/ 5063956 h 6455108"/>
              <a:gd name="connsiteX94" fmla="*/ 1644752 w 12192002"/>
              <a:gd name="connsiteY94" fmla="*/ 4963390 h 6455108"/>
              <a:gd name="connsiteX95" fmla="*/ 1625805 w 12192002"/>
              <a:gd name="connsiteY95" fmla="*/ 4925496 h 6455108"/>
              <a:gd name="connsiteX96" fmla="*/ 1512122 w 12192002"/>
              <a:gd name="connsiteY96" fmla="*/ 4855538 h 6455108"/>
              <a:gd name="connsiteX97" fmla="*/ 2414053 w 12192002"/>
              <a:gd name="connsiteY97" fmla="*/ 4597885 h 6455108"/>
              <a:gd name="connsiteX98" fmla="*/ 2240127 w 12192002"/>
              <a:gd name="connsiteY98" fmla="*/ 4776106 h 6455108"/>
              <a:gd name="connsiteX99" fmla="*/ 2232111 w 12192002"/>
              <a:gd name="connsiteY99" fmla="*/ 4789952 h 6455108"/>
              <a:gd name="connsiteX100" fmla="*/ 2242313 w 12192002"/>
              <a:gd name="connsiteY100" fmla="*/ 4794325 h 6455108"/>
              <a:gd name="connsiteX101" fmla="*/ 2425953 w 12192002"/>
              <a:gd name="connsiteY101" fmla="*/ 4797968 h 6455108"/>
              <a:gd name="connsiteX102" fmla="*/ 2443443 w 12192002"/>
              <a:gd name="connsiteY102" fmla="*/ 4779021 h 6455108"/>
              <a:gd name="connsiteX103" fmla="*/ 2421581 w 12192002"/>
              <a:gd name="connsiteY103" fmla="*/ 4604125 h 6455108"/>
              <a:gd name="connsiteX104" fmla="*/ 2414053 w 12192002"/>
              <a:gd name="connsiteY104" fmla="*/ 4597885 h 6455108"/>
              <a:gd name="connsiteX105" fmla="*/ 1815093 w 12192002"/>
              <a:gd name="connsiteY105" fmla="*/ 4570148 h 6455108"/>
              <a:gd name="connsiteX106" fmla="*/ 1807988 w 12192002"/>
              <a:gd name="connsiteY106" fmla="*/ 4585907 h 6455108"/>
              <a:gd name="connsiteX107" fmla="*/ 1786126 w 12192002"/>
              <a:gd name="connsiteY107" fmla="*/ 4768818 h 6455108"/>
              <a:gd name="connsiteX108" fmla="*/ 1809445 w 12192002"/>
              <a:gd name="connsiteY108" fmla="*/ 4793595 h 6455108"/>
              <a:gd name="connsiteX109" fmla="*/ 1988714 w 12192002"/>
              <a:gd name="connsiteY109" fmla="*/ 4799426 h 6455108"/>
              <a:gd name="connsiteX110" fmla="*/ 2006932 w 12192002"/>
              <a:gd name="connsiteY110" fmla="*/ 4795781 h 6455108"/>
              <a:gd name="connsiteX111" fmla="*/ 1999645 w 12192002"/>
              <a:gd name="connsiteY111" fmla="*/ 4776106 h 6455108"/>
              <a:gd name="connsiteX112" fmla="*/ 1829850 w 12192002"/>
              <a:gd name="connsiteY112" fmla="*/ 4577891 h 6455108"/>
              <a:gd name="connsiteX113" fmla="*/ 1815093 w 12192002"/>
              <a:gd name="connsiteY113" fmla="*/ 4570148 h 6455108"/>
              <a:gd name="connsiteX114" fmla="*/ 297870 w 12192002"/>
              <a:gd name="connsiteY114" fmla="*/ 4262531 h 6455108"/>
              <a:gd name="connsiteX115" fmla="*/ 272546 w 12192002"/>
              <a:gd name="connsiteY115" fmla="*/ 4263078 h 6455108"/>
              <a:gd name="connsiteX116" fmla="*/ 186556 w 12192002"/>
              <a:gd name="connsiteY116" fmla="*/ 4325020 h 6455108"/>
              <a:gd name="connsiteX117" fmla="*/ 185098 w 12192002"/>
              <a:gd name="connsiteY117" fmla="*/ 4474411 h 6455108"/>
              <a:gd name="connsiteX118" fmla="*/ 246312 w 12192002"/>
              <a:gd name="connsiteY118" fmla="*/ 4484612 h 6455108"/>
              <a:gd name="connsiteX119" fmla="*/ 325744 w 12192002"/>
              <a:gd name="connsiteY119" fmla="*/ 4374574 h 6455108"/>
              <a:gd name="connsiteX120" fmla="*/ 317728 w 12192002"/>
              <a:gd name="connsiteY120" fmla="*/ 4284939 h 6455108"/>
              <a:gd name="connsiteX121" fmla="*/ 297870 w 12192002"/>
              <a:gd name="connsiteY121" fmla="*/ 4262531 h 6455108"/>
              <a:gd name="connsiteX122" fmla="*/ 1878675 w 12192002"/>
              <a:gd name="connsiteY122" fmla="*/ 3792316 h 6455108"/>
              <a:gd name="connsiteX123" fmla="*/ 1864829 w 12192002"/>
              <a:gd name="connsiteY123" fmla="*/ 3807619 h 6455108"/>
              <a:gd name="connsiteX124" fmla="*/ 1901994 w 12192002"/>
              <a:gd name="connsiteY124" fmla="*/ 3839683 h 6455108"/>
              <a:gd name="connsiteX125" fmla="*/ 1915112 w 12192002"/>
              <a:gd name="connsiteY125" fmla="*/ 3826566 h 6455108"/>
              <a:gd name="connsiteX126" fmla="*/ 1878675 w 12192002"/>
              <a:gd name="connsiteY126" fmla="*/ 3792316 h 6455108"/>
              <a:gd name="connsiteX127" fmla="*/ 1356173 w 12192002"/>
              <a:gd name="connsiteY127" fmla="*/ 3689564 h 6455108"/>
              <a:gd name="connsiteX128" fmla="*/ 1313906 w 12192002"/>
              <a:gd name="connsiteY128" fmla="*/ 3717985 h 6455108"/>
              <a:gd name="connsiteX129" fmla="*/ 1319737 w 12192002"/>
              <a:gd name="connsiteY129" fmla="*/ 3729644 h 6455108"/>
              <a:gd name="connsiteX130" fmla="*/ 1364918 w 12192002"/>
              <a:gd name="connsiteY130" fmla="*/ 3696851 h 6455108"/>
              <a:gd name="connsiteX131" fmla="*/ 1356173 w 12192002"/>
              <a:gd name="connsiteY131" fmla="*/ 3689564 h 6455108"/>
              <a:gd name="connsiteX132" fmla="*/ 886413 w 12192002"/>
              <a:gd name="connsiteY132" fmla="*/ 3674534 h 6455108"/>
              <a:gd name="connsiteX133" fmla="*/ 875209 w 12192002"/>
              <a:gd name="connsiteY133" fmla="*/ 3682276 h 6455108"/>
              <a:gd name="connsiteX134" fmla="*/ 830027 w 12192002"/>
              <a:gd name="connsiteY134" fmla="*/ 3796688 h 6455108"/>
              <a:gd name="connsiteX135" fmla="*/ 848974 w 12192002"/>
              <a:gd name="connsiteY135" fmla="*/ 3790859 h 6455108"/>
              <a:gd name="connsiteX136" fmla="*/ 903629 w 12192002"/>
              <a:gd name="connsiteY136" fmla="*/ 3700495 h 6455108"/>
              <a:gd name="connsiteX137" fmla="*/ 899257 w 12192002"/>
              <a:gd name="connsiteY137" fmla="*/ 3674989 h 6455108"/>
              <a:gd name="connsiteX138" fmla="*/ 886413 w 12192002"/>
              <a:gd name="connsiteY138" fmla="*/ 3674534 h 6455108"/>
              <a:gd name="connsiteX139" fmla="*/ 10720691 w 12192002"/>
              <a:gd name="connsiteY139" fmla="*/ 3559748 h 6455108"/>
              <a:gd name="connsiteX140" fmla="*/ 10670408 w 12192002"/>
              <a:gd name="connsiteY140" fmla="*/ 3562663 h 6455108"/>
              <a:gd name="connsiteX141" fmla="*/ 10647088 w 12192002"/>
              <a:gd name="connsiteY141" fmla="*/ 3588169 h 6455108"/>
              <a:gd name="connsiteX142" fmla="*/ 10651461 w 12192002"/>
              <a:gd name="connsiteY142" fmla="*/ 3744847 h 6455108"/>
              <a:gd name="connsiteX143" fmla="*/ 10671865 w 12192002"/>
              <a:gd name="connsiteY143" fmla="*/ 3764523 h 6455108"/>
              <a:gd name="connsiteX144" fmla="*/ 10732350 w 12192002"/>
              <a:gd name="connsiteY144" fmla="*/ 3763065 h 6455108"/>
              <a:gd name="connsiteX145" fmla="*/ 10753484 w 12192002"/>
              <a:gd name="connsiteY145" fmla="*/ 3741203 h 6455108"/>
              <a:gd name="connsiteX146" fmla="*/ 10749840 w 12192002"/>
              <a:gd name="connsiteY146" fmla="*/ 3588898 h 6455108"/>
              <a:gd name="connsiteX147" fmla="*/ 10720691 w 12192002"/>
              <a:gd name="connsiteY147" fmla="*/ 3559748 h 6455108"/>
              <a:gd name="connsiteX148" fmla="*/ 10404420 w 12192002"/>
              <a:gd name="connsiteY148" fmla="*/ 3489790 h 6455108"/>
              <a:gd name="connsiteX149" fmla="*/ 10378186 w 12192002"/>
              <a:gd name="connsiteY149" fmla="*/ 3514567 h 6455108"/>
              <a:gd name="connsiteX150" fmla="*/ 10378186 w 12192002"/>
              <a:gd name="connsiteY150" fmla="*/ 3841768 h 6455108"/>
              <a:gd name="connsiteX151" fmla="*/ 10401506 w 12192002"/>
              <a:gd name="connsiteY151" fmla="*/ 3864359 h 6455108"/>
              <a:gd name="connsiteX152" fmla="*/ 10542151 w 12192002"/>
              <a:gd name="connsiteY152" fmla="*/ 3864359 h 6455108"/>
              <a:gd name="connsiteX153" fmla="*/ 10566927 w 12192002"/>
              <a:gd name="connsiteY153" fmla="*/ 3838853 h 6455108"/>
              <a:gd name="connsiteX154" fmla="*/ 10566927 w 12192002"/>
              <a:gd name="connsiteY154" fmla="*/ 3516753 h 6455108"/>
              <a:gd name="connsiteX155" fmla="*/ 10539964 w 12192002"/>
              <a:gd name="connsiteY155" fmla="*/ 3489790 h 6455108"/>
              <a:gd name="connsiteX156" fmla="*/ 10404420 w 12192002"/>
              <a:gd name="connsiteY156" fmla="*/ 3489790 h 6455108"/>
              <a:gd name="connsiteX157" fmla="*/ 10144262 w 12192002"/>
              <a:gd name="connsiteY157" fmla="*/ 3489790 h 6455108"/>
              <a:gd name="connsiteX158" fmla="*/ 10120214 w 12192002"/>
              <a:gd name="connsiteY158" fmla="*/ 3514567 h 6455108"/>
              <a:gd name="connsiteX159" fmla="*/ 10120214 w 12192002"/>
              <a:gd name="connsiteY159" fmla="*/ 3838853 h 6455108"/>
              <a:gd name="connsiteX160" fmla="*/ 10145721 w 12192002"/>
              <a:gd name="connsiteY160" fmla="*/ 3864359 h 6455108"/>
              <a:gd name="connsiteX161" fmla="*/ 10281264 w 12192002"/>
              <a:gd name="connsiteY161" fmla="*/ 3864359 h 6455108"/>
              <a:gd name="connsiteX162" fmla="*/ 10308956 w 12192002"/>
              <a:gd name="connsiteY162" fmla="*/ 3835939 h 6455108"/>
              <a:gd name="connsiteX163" fmla="*/ 10308956 w 12192002"/>
              <a:gd name="connsiteY163" fmla="*/ 3516025 h 6455108"/>
              <a:gd name="connsiteX164" fmla="*/ 10284179 w 12192002"/>
              <a:gd name="connsiteY164" fmla="*/ 3489790 h 6455108"/>
              <a:gd name="connsiteX165" fmla="*/ 10144262 w 12192002"/>
              <a:gd name="connsiteY165" fmla="*/ 3489790 h 6455108"/>
              <a:gd name="connsiteX166" fmla="*/ 1192937 w 12192002"/>
              <a:gd name="connsiteY166" fmla="*/ 3312080 h 6455108"/>
              <a:gd name="connsiteX167" fmla="*/ 1176176 w 12192002"/>
              <a:gd name="connsiteY167" fmla="*/ 3326655 h 6455108"/>
              <a:gd name="connsiteX168" fmla="*/ 1171075 w 12192002"/>
              <a:gd name="connsiteY168" fmla="*/ 3345602 h 6455108"/>
              <a:gd name="connsiteX169" fmla="*/ 1131723 w 12192002"/>
              <a:gd name="connsiteY169" fmla="*/ 3453455 h 6455108"/>
              <a:gd name="connsiteX170" fmla="*/ 1074153 w 12192002"/>
              <a:gd name="connsiteY170" fmla="*/ 3624707 h 6455108"/>
              <a:gd name="connsiteX171" fmla="*/ 1112047 w 12192002"/>
              <a:gd name="connsiteY171" fmla="*/ 3675718 h 6455108"/>
              <a:gd name="connsiteX172" fmla="*/ 1193666 w 12192002"/>
              <a:gd name="connsiteY172" fmla="*/ 3661143 h 6455108"/>
              <a:gd name="connsiteX173" fmla="*/ 1243948 w 12192002"/>
              <a:gd name="connsiteY173" fmla="*/ 3493535 h 6455108"/>
              <a:gd name="connsiteX174" fmla="*/ 1237390 w 12192002"/>
              <a:gd name="connsiteY174" fmla="*/ 3423576 h 6455108"/>
              <a:gd name="connsiteX175" fmla="*/ 1211155 w 12192002"/>
              <a:gd name="connsiteY175" fmla="*/ 3325927 h 6455108"/>
              <a:gd name="connsiteX176" fmla="*/ 1192937 w 12192002"/>
              <a:gd name="connsiteY176" fmla="*/ 3312080 h 6455108"/>
              <a:gd name="connsiteX177" fmla="*/ 9864429 w 12192002"/>
              <a:gd name="connsiteY177" fmla="*/ 3204855 h 6455108"/>
              <a:gd name="connsiteX178" fmla="*/ 9841838 w 12192002"/>
              <a:gd name="connsiteY178" fmla="*/ 3228175 h 6455108"/>
              <a:gd name="connsiteX179" fmla="*/ 9841838 w 12192002"/>
              <a:gd name="connsiteY179" fmla="*/ 3298133 h 6455108"/>
              <a:gd name="connsiteX180" fmla="*/ 9889934 w 12192002"/>
              <a:gd name="connsiteY180" fmla="*/ 3347686 h 6455108"/>
              <a:gd name="connsiteX181" fmla="*/ 9962079 w 12192002"/>
              <a:gd name="connsiteY181" fmla="*/ 3347686 h 6455108"/>
              <a:gd name="connsiteX182" fmla="*/ 9985399 w 12192002"/>
              <a:gd name="connsiteY182" fmla="*/ 3325096 h 6455108"/>
              <a:gd name="connsiteX183" fmla="*/ 9986127 w 12192002"/>
              <a:gd name="connsiteY183" fmla="*/ 3228175 h 6455108"/>
              <a:gd name="connsiteX184" fmla="*/ 9963536 w 12192002"/>
              <a:gd name="connsiteY184" fmla="*/ 3204855 h 6455108"/>
              <a:gd name="connsiteX185" fmla="*/ 9864429 w 12192002"/>
              <a:gd name="connsiteY185" fmla="*/ 3204855 h 6455108"/>
              <a:gd name="connsiteX186" fmla="*/ 10878825 w 12192002"/>
              <a:gd name="connsiteY186" fmla="*/ 3132710 h 6455108"/>
              <a:gd name="connsiteX187" fmla="*/ 10857692 w 12192002"/>
              <a:gd name="connsiteY187" fmla="*/ 3152386 h 6455108"/>
              <a:gd name="connsiteX188" fmla="*/ 10857692 w 12192002"/>
              <a:gd name="connsiteY188" fmla="*/ 3256595 h 6455108"/>
              <a:gd name="connsiteX189" fmla="*/ 10878097 w 12192002"/>
              <a:gd name="connsiteY189" fmla="*/ 3276999 h 6455108"/>
              <a:gd name="connsiteX190" fmla="*/ 10982305 w 12192002"/>
              <a:gd name="connsiteY190" fmla="*/ 3276999 h 6455108"/>
              <a:gd name="connsiteX191" fmla="*/ 11001981 w 12192002"/>
              <a:gd name="connsiteY191" fmla="*/ 3255866 h 6455108"/>
              <a:gd name="connsiteX192" fmla="*/ 11001981 w 12192002"/>
              <a:gd name="connsiteY192" fmla="*/ 3161860 h 6455108"/>
              <a:gd name="connsiteX193" fmla="*/ 10977933 w 12192002"/>
              <a:gd name="connsiteY193" fmla="*/ 3133439 h 6455108"/>
              <a:gd name="connsiteX194" fmla="*/ 10878825 w 12192002"/>
              <a:gd name="connsiteY194" fmla="*/ 3132710 h 6455108"/>
              <a:gd name="connsiteX195" fmla="*/ 9581680 w 12192002"/>
              <a:gd name="connsiteY195" fmla="*/ 3011741 h 6455108"/>
              <a:gd name="connsiteX196" fmla="*/ 9372534 w 12192002"/>
              <a:gd name="connsiteY196" fmla="*/ 3052550 h 6455108"/>
              <a:gd name="connsiteX197" fmla="*/ 9351400 w 12192002"/>
              <a:gd name="connsiteY197" fmla="*/ 3085343 h 6455108"/>
              <a:gd name="connsiteX198" fmla="*/ 9443221 w 12192002"/>
              <a:gd name="connsiteY198" fmla="*/ 3548089 h 6455108"/>
              <a:gd name="connsiteX199" fmla="*/ 9463625 w 12192002"/>
              <a:gd name="connsiteY199" fmla="*/ 3572137 h 6455108"/>
              <a:gd name="connsiteX200" fmla="*/ 9690990 w 12192002"/>
              <a:gd name="connsiteY200" fmla="*/ 3526226 h 6455108"/>
              <a:gd name="connsiteX201" fmla="*/ 9702649 w 12192002"/>
              <a:gd name="connsiteY201" fmla="*/ 3502178 h 6455108"/>
              <a:gd name="connsiteX202" fmla="*/ 9608643 w 12192002"/>
              <a:gd name="connsiteY202" fmla="*/ 3027772 h 6455108"/>
              <a:gd name="connsiteX203" fmla="*/ 9581680 w 12192002"/>
              <a:gd name="connsiteY203" fmla="*/ 3011741 h 6455108"/>
              <a:gd name="connsiteX204" fmla="*/ 9845482 w 12192002"/>
              <a:gd name="connsiteY204" fmla="*/ 2875468 h 6455108"/>
              <a:gd name="connsiteX205" fmla="*/ 9827993 w 12192002"/>
              <a:gd name="connsiteY205" fmla="*/ 2893686 h 6455108"/>
              <a:gd name="connsiteX206" fmla="*/ 9827264 w 12192002"/>
              <a:gd name="connsiteY206" fmla="*/ 3000081 h 6455108"/>
              <a:gd name="connsiteX207" fmla="*/ 9844752 w 12192002"/>
              <a:gd name="connsiteY207" fmla="*/ 3018299 h 6455108"/>
              <a:gd name="connsiteX208" fmla="*/ 9951876 w 12192002"/>
              <a:gd name="connsiteY208" fmla="*/ 3021214 h 6455108"/>
              <a:gd name="connsiteX209" fmla="*/ 9970095 w 12192002"/>
              <a:gd name="connsiteY209" fmla="*/ 2993522 h 6455108"/>
              <a:gd name="connsiteX210" fmla="*/ 9970095 w 12192002"/>
              <a:gd name="connsiteY210" fmla="*/ 2895143 h 6455108"/>
              <a:gd name="connsiteX211" fmla="*/ 9951876 w 12192002"/>
              <a:gd name="connsiteY211" fmla="*/ 2875468 h 6455108"/>
              <a:gd name="connsiteX212" fmla="*/ 9845482 w 12192002"/>
              <a:gd name="connsiteY212" fmla="*/ 2875468 h 6455108"/>
              <a:gd name="connsiteX213" fmla="*/ 1546805 w 12192002"/>
              <a:gd name="connsiteY213" fmla="*/ 2868407 h 6455108"/>
              <a:gd name="connsiteX214" fmla="*/ 1512122 w 12192002"/>
              <a:gd name="connsiteY214" fmla="*/ 2874840 h 6455108"/>
              <a:gd name="connsiteX215" fmla="*/ 1293502 w 12192002"/>
              <a:gd name="connsiteY215" fmla="*/ 2997267 h 6455108"/>
              <a:gd name="connsiteX216" fmla="*/ 1284029 w 12192002"/>
              <a:gd name="connsiteY216" fmla="*/ 3016215 h 6455108"/>
              <a:gd name="connsiteX217" fmla="*/ 1265082 w 12192002"/>
              <a:gd name="connsiteY217" fmla="*/ 3165605 h 6455108"/>
              <a:gd name="connsiteX218" fmla="*/ 1298603 w 12192002"/>
              <a:gd name="connsiteY218" fmla="*/ 3311352 h 6455108"/>
              <a:gd name="connsiteX219" fmla="*/ 1351072 w 12192002"/>
              <a:gd name="connsiteY219" fmla="*/ 3422848 h 6455108"/>
              <a:gd name="connsiteX220" fmla="*/ 1401354 w 12192002"/>
              <a:gd name="connsiteY220" fmla="*/ 3443252 h 6455108"/>
              <a:gd name="connsiteX221" fmla="*/ 1464026 w 12192002"/>
              <a:gd name="connsiteY221" fmla="*/ 3336128 h 6455108"/>
              <a:gd name="connsiteX222" fmla="*/ 1464755 w 12192002"/>
              <a:gd name="connsiteY222" fmla="*/ 3220260 h 6455108"/>
              <a:gd name="connsiteX223" fmla="*/ 1523053 w 12192002"/>
              <a:gd name="connsiteY223" fmla="*/ 3019858 h 6455108"/>
              <a:gd name="connsiteX224" fmla="*/ 1567506 w 12192002"/>
              <a:gd name="connsiteY224" fmla="*/ 2928766 h 6455108"/>
              <a:gd name="connsiteX225" fmla="*/ 1546805 w 12192002"/>
              <a:gd name="connsiteY225" fmla="*/ 2868407 h 6455108"/>
              <a:gd name="connsiteX226" fmla="*/ 1884414 w 12192002"/>
              <a:gd name="connsiteY226" fmla="*/ 2822189 h 6455108"/>
              <a:gd name="connsiteX227" fmla="*/ 1869930 w 12192002"/>
              <a:gd name="connsiteY227" fmla="*/ 2823829 h 6455108"/>
              <a:gd name="connsiteX228" fmla="*/ 1676087 w 12192002"/>
              <a:gd name="connsiteY228" fmla="*/ 2854436 h 6455108"/>
              <a:gd name="connsiteX229" fmla="*/ 1635278 w 12192002"/>
              <a:gd name="connsiteY229" fmla="*/ 2895244 h 6455108"/>
              <a:gd name="connsiteX230" fmla="*/ 1552203 w 12192002"/>
              <a:gd name="connsiteY230" fmla="*/ 3100019 h 6455108"/>
              <a:gd name="connsiteX231" fmla="*/ 1538357 w 12192002"/>
              <a:gd name="connsiteY231" fmla="*/ 3150302 h 6455108"/>
              <a:gd name="connsiteX232" fmla="*/ 1539085 w 12192002"/>
              <a:gd name="connsiteY232" fmla="*/ 3329570 h 6455108"/>
              <a:gd name="connsiteX233" fmla="*/ 1474956 w 12192002"/>
              <a:gd name="connsiteY233" fmla="*/ 3450539 h 6455108"/>
              <a:gd name="connsiteX234" fmla="*/ 1474228 w 12192002"/>
              <a:gd name="connsiteY234" fmla="*/ 3472402 h 6455108"/>
              <a:gd name="connsiteX235" fmla="*/ 1496090 w 12192002"/>
              <a:gd name="connsiteY235" fmla="*/ 3470944 h 6455108"/>
              <a:gd name="connsiteX236" fmla="*/ 1662241 w 12192002"/>
              <a:gd name="connsiteY236" fmla="*/ 3330299 h 6455108"/>
              <a:gd name="connsiteX237" fmla="*/ 2011304 w 12192002"/>
              <a:gd name="connsiteY237" fmla="*/ 3054838 h 6455108"/>
              <a:gd name="connsiteX238" fmla="*/ 2045555 w 12192002"/>
              <a:gd name="connsiteY238" fmla="*/ 2972491 h 6455108"/>
              <a:gd name="connsiteX239" fmla="*/ 2019321 w 12192002"/>
              <a:gd name="connsiteY239" fmla="*/ 2905447 h 6455108"/>
              <a:gd name="connsiteX240" fmla="*/ 1898351 w 12192002"/>
              <a:gd name="connsiteY240" fmla="*/ 2826015 h 6455108"/>
              <a:gd name="connsiteX241" fmla="*/ 1884414 w 12192002"/>
              <a:gd name="connsiteY241" fmla="*/ 2822189 h 6455108"/>
              <a:gd name="connsiteX242" fmla="*/ 1528883 w 12192002"/>
              <a:gd name="connsiteY242" fmla="*/ 2721079 h 6455108"/>
              <a:gd name="connsiteX243" fmla="*/ 1443622 w 12192002"/>
              <a:gd name="connsiteY243" fmla="*/ 2745854 h 6455108"/>
              <a:gd name="connsiteX244" fmla="*/ 1292773 w 12192002"/>
              <a:gd name="connsiteY244" fmla="*/ 2874840 h 6455108"/>
              <a:gd name="connsiteX245" fmla="*/ 1288401 w 12192002"/>
              <a:gd name="connsiteY245" fmla="*/ 2904718 h 6455108"/>
              <a:gd name="connsiteX246" fmla="*/ 1319737 w 12192002"/>
              <a:gd name="connsiteY246" fmla="*/ 2910548 h 6455108"/>
              <a:gd name="connsiteX247" fmla="*/ 1349614 w 12192002"/>
              <a:gd name="connsiteY247" fmla="*/ 2895975 h 6455108"/>
              <a:gd name="connsiteX248" fmla="*/ 1404269 w 12192002"/>
              <a:gd name="connsiteY248" fmla="*/ 2852249 h 6455108"/>
              <a:gd name="connsiteX249" fmla="*/ 1510664 w 12192002"/>
              <a:gd name="connsiteY249" fmla="*/ 2796866 h 6455108"/>
              <a:gd name="connsiteX250" fmla="*/ 1553660 w 12192002"/>
              <a:gd name="connsiteY250" fmla="*/ 2745126 h 6455108"/>
              <a:gd name="connsiteX251" fmla="*/ 1528883 w 12192002"/>
              <a:gd name="connsiteY251" fmla="*/ 2721079 h 6455108"/>
              <a:gd name="connsiteX252" fmla="*/ 11474200 w 12192002"/>
              <a:gd name="connsiteY252" fmla="*/ 2702757 h 6455108"/>
              <a:gd name="connsiteX253" fmla="*/ 11372177 w 12192002"/>
              <a:gd name="connsiteY253" fmla="*/ 2804780 h 6455108"/>
              <a:gd name="connsiteX254" fmla="*/ 11473471 w 12192002"/>
              <a:gd name="connsiteY254" fmla="*/ 2904617 h 6455108"/>
              <a:gd name="connsiteX255" fmla="*/ 11574766 w 12192002"/>
              <a:gd name="connsiteY255" fmla="*/ 2803323 h 6455108"/>
              <a:gd name="connsiteX256" fmla="*/ 11474200 w 12192002"/>
              <a:gd name="connsiteY256" fmla="*/ 2702757 h 6455108"/>
              <a:gd name="connsiteX257" fmla="*/ 8981933 w 12192002"/>
              <a:gd name="connsiteY257" fmla="*/ 2559197 h 6455108"/>
              <a:gd name="connsiteX258" fmla="*/ 8919262 w 12192002"/>
              <a:gd name="connsiteY258" fmla="*/ 2560654 h 6455108"/>
              <a:gd name="connsiteX259" fmla="*/ 8901044 w 12192002"/>
              <a:gd name="connsiteY259" fmla="*/ 2580331 h 6455108"/>
              <a:gd name="connsiteX260" fmla="*/ 8906145 w 12192002"/>
              <a:gd name="connsiteY260" fmla="*/ 2742109 h 6455108"/>
              <a:gd name="connsiteX261" fmla="*/ 8927277 w 12192002"/>
              <a:gd name="connsiteY261" fmla="*/ 2763972 h 6455108"/>
              <a:gd name="connsiteX262" fmla="*/ 8989949 w 12192002"/>
              <a:gd name="connsiteY262" fmla="*/ 2761057 h 6455108"/>
              <a:gd name="connsiteX263" fmla="*/ 9008167 w 12192002"/>
              <a:gd name="connsiteY263" fmla="*/ 2740651 h 6455108"/>
              <a:gd name="connsiteX264" fmla="*/ 9003066 w 12192002"/>
              <a:gd name="connsiteY264" fmla="*/ 2578873 h 6455108"/>
              <a:gd name="connsiteX265" fmla="*/ 8981933 w 12192002"/>
              <a:gd name="connsiteY265" fmla="*/ 2559197 h 6455108"/>
              <a:gd name="connsiteX266" fmla="*/ 3409015 w 12192002"/>
              <a:gd name="connsiteY266" fmla="*/ 2549188 h 6455108"/>
              <a:gd name="connsiteX267" fmla="*/ 3401728 w 12192002"/>
              <a:gd name="connsiteY267" fmla="*/ 2560756 h 6455108"/>
              <a:gd name="connsiteX268" fmla="*/ 3453468 w 12192002"/>
              <a:gd name="connsiteY268" fmla="*/ 2735652 h 6455108"/>
              <a:gd name="connsiteX269" fmla="*/ 3614518 w 12192002"/>
              <a:gd name="connsiteY269" fmla="*/ 2877027 h 6455108"/>
              <a:gd name="connsiteX270" fmla="*/ 3986172 w 12192002"/>
              <a:gd name="connsiteY270" fmla="*/ 2928766 h 6455108"/>
              <a:gd name="connsiteX271" fmla="*/ 4190217 w 12192002"/>
              <a:gd name="connsiteY271" fmla="*/ 2834031 h 6455108"/>
              <a:gd name="connsiteX272" fmla="*/ 4308273 w 12192002"/>
              <a:gd name="connsiteY272" fmla="*/ 2623427 h 6455108"/>
              <a:gd name="connsiteX273" fmla="*/ 4306086 w 12192002"/>
              <a:gd name="connsiteY273" fmla="*/ 2599379 h 6455108"/>
              <a:gd name="connsiteX274" fmla="*/ 4285681 w 12192002"/>
              <a:gd name="connsiteY274" fmla="*/ 2605937 h 6455108"/>
              <a:gd name="connsiteX275" fmla="*/ 4079450 w 12192002"/>
              <a:gd name="connsiteY275" fmla="*/ 2792495 h 6455108"/>
              <a:gd name="connsiteX276" fmla="*/ 4052486 w 12192002"/>
              <a:gd name="connsiteY276" fmla="*/ 2789579 h 6455108"/>
              <a:gd name="connsiteX277" fmla="*/ 4038641 w 12192002"/>
              <a:gd name="connsiteY277" fmla="*/ 2769903 h 6455108"/>
              <a:gd name="connsiteX278" fmla="*/ 3975970 w 12192002"/>
              <a:gd name="connsiteY278" fmla="*/ 2742939 h 6455108"/>
              <a:gd name="connsiteX279" fmla="*/ 3891436 w 12192002"/>
              <a:gd name="connsiteY279" fmla="*/ 2765530 h 6455108"/>
              <a:gd name="connsiteX280" fmla="*/ 3802531 w 12192002"/>
              <a:gd name="connsiteY280" fmla="*/ 2733468 h 6455108"/>
              <a:gd name="connsiteX281" fmla="*/ 3726743 w 12192002"/>
              <a:gd name="connsiteY281" fmla="*/ 2777190 h 6455108"/>
              <a:gd name="connsiteX282" fmla="*/ 3676460 w 12192002"/>
              <a:gd name="connsiteY282" fmla="*/ 2799052 h 6455108"/>
              <a:gd name="connsiteX283" fmla="*/ 3648039 w 12192002"/>
              <a:gd name="connsiteY283" fmla="*/ 2775733 h 6455108"/>
              <a:gd name="connsiteX284" fmla="*/ 3652412 w 12192002"/>
              <a:gd name="connsiteY284" fmla="*/ 2726179 h 6455108"/>
              <a:gd name="connsiteX285" fmla="*/ 3634194 w 12192002"/>
              <a:gd name="connsiteY285" fmla="*/ 2665694 h 6455108"/>
              <a:gd name="connsiteX286" fmla="*/ 3589012 w 12192002"/>
              <a:gd name="connsiteY286" fmla="*/ 2641645 h 6455108"/>
              <a:gd name="connsiteX287" fmla="*/ 3564964 w 12192002"/>
              <a:gd name="connsiteY287" fmla="*/ 2654763 h 6455108"/>
              <a:gd name="connsiteX288" fmla="*/ 3553304 w 12192002"/>
              <a:gd name="connsiteY288" fmla="*/ 2713790 h 6455108"/>
              <a:gd name="connsiteX289" fmla="*/ 3541645 w 12192002"/>
              <a:gd name="connsiteY289" fmla="*/ 2729093 h 6455108"/>
              <a:gd name="connsiteX290" fmla="*/ 3521239 w 12192002"/>
              <a:gd name="connsiteY290" fmla="*/ 2715977 h 6455108"/>
              <a:gd name="connsiteX291" fmla="*/ 3516867 w 12192002"/>
              <a:gd name="connsiteY291" fmla="*/ 2702131 h 6455108"/>
              <a:gd name="connsiteX292" fmla="*/ 3420675 w 12192002"/>
              <a:gd name="connsiteY292" fmla="*/ 2555657 h 6455108"/>
              <a:gd name="connsiteX293" fmla="*/ 3409015 w 12192002"/>
              <a:gd name="connsiteY293" fmla="*/ 2549188 h 6455108"/>
              <a:gd name="connsiteX294" fmla="*/ 2042640 w 12192002"/>
              <a:gd name="connsiteY294" fmla="*/ 2511931 h 6455108"/>
              <a:gd name="connsiteX295" fmla="*/ 1954463 w 12192002"/>
              <a:gd name="connsiteY295" fmla="*/ 2540353 h 6455108"/>
              <a:gd name="connsiteX296" fmla="*/ 1916569 w 12192002"/>
              <a:gd name="connsiteY296" fmla="*/ 2560028 h 6455108"/>
              <a:gd name="connsiteX297" fmla="*/ 1867744 w 12192002"/>
              <a:gd name="connsiteY297" fmla="*/ 2589177 h 6455108"/>
              <a:gd name="connsiteX298" fmla="*/ 1862643 w 12192002"/>
              <a:gd name="connsiteY298" fmla="*/ 2593549 h 6455108"/>
              <a:gd name="connsiteX299" fmla="*/ 1823291 w 12192002"/>
              <a:gd name="connsiteY299" fmla="*/ 2603751 h 6455108"/>
              <a:gd name="connsiteX300" fmla="*/ 1780296 w 12192002"/>
              <a:gd name="connsiteY300" fmla="*/ 2597193 h 6455108"/>
              <a:gd name="connsiteX301" fmla="*/ 1664427 w 12192002"/>
              <a:gd name="connsiteY301" fmla="*/ 2618326 h 6455108"/>
              <a:gd name="connsiteX302" fmla="*/ 1625076 w 12192002"/>
              <a:gd name="connsiteY302" fmla="*/ 2695571 h 6455108"/>
              <a:gd name="connsiteX303" fmla="*/ 1615602 w 12192002"/>
              <a:gd name="connsiteY303" fmla="*/ 2715248 h 6455108"/>
              <a:gd name="connsiteX304" fmla="*/ 1662241 w 12192002"/>
              <a:gd name="connsiteY304" fmla="*/ 2774275 h 6455108"/>
              <a:gd name="connsiteX305" fmla="*/ 1724183 w 12192002"/>
              <a:gd name="connsiteY305" fmla="*/ 2779376 h 6455108"/>
              <a:gd name="connsiteX306" fmla="*/ 1838595 w 12192002"/>
              <a:gd name="connsiteY306" fmla="*/ 2748769 h 6455108"/>
              <a:gd name="connsiteX307" fmla="*/ 1937702 w 12192002"/>
              <a:gd name="connsiteY307" fmla="*/ 2765530 h 6455108"/>
              <a:gd name="connsiteX308" fmla="*/ 1992357 w 12192002"/>
              <a:gd name="connsiteY308" fmla="*/ 2809983 h 6455108"/>
              <a:gd name="connsiteX309" fmla="*/ 2029523 w 12192002"/>
              <a:gd name="connsiteY309" fmla="*/ 2792495 h 6455108"/>
              <a:gd name="connsiteX310" fmla="*/ 2063773 w 12192002"/>
              <a:gd name="connsiteY310" fmla="*/ 2543995 h 6455108"/>
              <a:gd name="connsiteX311" fmla="*/ 2042640 w 12192002"/>
              <a:gd name="connsiteY311" fmla="*/ 2511931 h 6455108"/>
              <a:gd name="connsiteX312" fmla="*/ 9984579 w 12192002"/>
              <a:gd name="connsiteY312" fmla="*/ 2459452 h 6455108"/>
              <a:gd name="connsiteX313" fmla="*/ 9924914 w 12192002"/>
              <a:gd name="connsiteY313" fmla="*/ 2465919 h 6455108"/>
              <a:gd name="connsiteX314" fmla="*/ 9899407 w 12192002"/>
              <a:gd name="connsiteY314" fmla="*/ 2503085 h 6455108"/>
              <a:gd name="connsiteX315" fmla="*/ 9919813 w 12192002"/>
              <a:gd name="connsiteY315" fmla="*/ 2602193 h 6455108"/>
              <a:gd name="connsiteX316" fmla="*/ 9998516 w 12192002"/>
              <a:gd name="connsiteY316" fmla="*/ 2656848 h 6455108"/>
              <a:gd name="connsiteX317" fmla="*/ 10026208 w 12192002"/>
              <a:gd name="connsiteY317" fmla="*/ 2625512 h 6455108"/>
              <a:gd name="connsiteX318" fmla="*/ 9995601 w 12192002"/>
              <a:gd name="connsiteY318" fmla="*/ 2475393 h 6455108"/>
              <a:gd name="connsiteX319" fmla="*/ 9984579 w 12192002"/>
              <a:gd name="connsiteY319" fmla="*/ 2459452 h 6455108"/>
              <a:gd name="connsiteX320" fmla="*/ 10125497 w 12192002"/>
              <a:gd name="connsiteY320" fmla="*/ 2441495 h 6455108"/>
              <a:gd name="connsiteX321" fmla="*/ 10094709 w 12192002"/>
              <a:gd name="connsiteY321" fmla="*/ 2445515 h 6455108"/>
              <a:gd name="connsiteX322" fmla="*/ 10042969 w 12192002"/>
              <a:gd name="connsiteY322" fmla="*/ 2505271 h 6455108"/>
              <a:gd name="connsiteX323" fmla="*/ 10065559 w 12192002"/>
              <a:gd name="connsiteY323" fmla="*/ 2602921 h 6455108"/>
              <a:gd name="connsiteX324" fmla="*/ 10099081 w 12192002"/>
              <a:gd name="connsiteY324" fmla="*/ 2632070 h 6455108"/>
              <a:gd name="connsiteX325" fmla="*/ 10153736 w 12192002"/>
              <a:gd name="connsiteY325" fmla="*/ 2618225 h 6455108"/>
              <a:gd name="connsiteX326" fmla="*/ 10179241 w 12192002"/>
              <a:gd name="connsiteY326" fmla="*/ 2582517 h 6455108"/>
              <a:gd name="connsiteX327" fmla="*/ 10163209 w 12192002"/>
              <a:gd name="connsiteY327" fmla="*/ 2489967 h 6455108"/>
              <a:gd name="connsiteX328" fmla="*/ 10125497 w 12192002"/>
              <a:gd name="connsiteY328" fmla="*/ 2441495 h 6455108"/>
              <a:gd name="connsiteX329" fmla="*/ 3853542 w 12192002"/>
              <a:gd name="connsiteY329" fmla="*/ 2423755 h 6455108"/>
              <a:gd name="connsiteX330" fmla="*/ 3840425 w 12192002"/>
              <a:gd name="connsiteY330" fmla="*/ 2439788 h 6455108"/>
              <a:gd name="connsiteX331" fmla="*/ 3709982 w 12192002"/>
              <a:gd name="connsiteY331" fmla="*/ 2608125 h 6455108"/>
              <a:gd name="connsiteX332" fmla="*/ 3694678 w 12192002"/>
              <a:gd name="connsiteY332" fmla="*/ 2618326 h 6455108"/>
              <a:gd name="connsiteX333" fmla="*/ 3707796 w 12192002"/>
              <a:gd name="connsiteY333" fmla="*/ 2630715 h 6455108"/>
              <a:gd name="connsiteX334" fmla="*/ 3892165 w 12192002"/>
              <a:gd name="connsiteY334" fmla="*/ 2667151 h 6455108"/>
              <a:gd name="connsiteX335" fmla="*/ 4002932 w 12192002"/>
              <a:gd name="connsiteY335" fmla="*/ 2639459 h 6455108"/>
              <a:gd name="connsiteX336" fmla="*/ 4005848 w 12192002"/>
              <a:gd name="connsiteY336" fmla="*/ 2613225 h 6455108"/>
              <a:gd name="connsiteX337" fmla="*/ 3866660 w 12192002"/>
              <a:gd name="connsiteY337" fmla="*/ 2441972 h 6455108"/>
              <a:gd name="connsiteX338" fmla="*/ 3853542 w 12192002"/>
              <a:gd name="connsiteY338" fmla="*/ 2423755 h 6455108"/>
              <a:gd name="connsiteX339" fmla="*/ 11531041 w 12192002"/>
              <a:gd name="connsiteY339" fmla="*/ 2414909 h 6455108"/>
              <a:gd name="connsiteX340" fmla="*/ 11468371 w 12192002"/>
              <a:gd name="connsiteY340" fmla="*/ 2417094 h 6455108"/>
              <a:gd name="connsiteX341" fmla="*/ 11448694 w 12192002"/>
              <a:gd name="connsiteY341" fmla="*/ 2438956 h 6455108"/>
              <a:gd name="connsiteX342" fmla="*/ 11453796 w 12192002"/>
              <a:gd name="connsiteY342" fmla="*/ 2595635 h 6455108"/>
              <a:gd name="connsiteX343" fmla="*/ 11477844 w 12192002"/>
              <a:gd name="connsiteY343" fmla="*/ 2619682 h 6455108"/>
              <a:gd name="connsiteX344" fmla="*/ 11533228 w 12192002"/>
              <a:gd name="connsiteY344" fmla="*/ 2618225 h 6455108"/>
              <a:gd name="connsiteX345" fmla="*/ 11555819 w 12192002"/>
              <a:gd name="connsiteY345" fmla="*/ 2594905 h 6455108"/>
              <a:gd name="connsiteX346" fmla="*/ 11550717 w 12192002"/>
              <a:gd name="connsiteY346" fmla="*/ 2435312 h 6455108"/>
              <a:gd name="connsiteX347" fmla="*/ 11531041 w 12192002"/>
              <a:gd name="connsiteY347" fmla="*/ 2414909 h 6455108"/>
              <a:gd name="connsiteX348" fmla="*/ 150848 w 12192002"/>
              <a:gd name="connsiteY348" fmla="*/ 2392054 h 6455108"/>
              <a:gd name="connsiteX349" fmla="*/ 137002 w 12192002"/>
              <a:gd name="connsiteY349" fmla="*/ 2399706 h 6455108"/>
              <a:gd name="connsiteX350" fmla="*/ 114411 w 12192002"/>
              <a:gd name="connsiteY350" fmla="*/ 2511931 h 6455108"/>
              <a:gd name="connsiteX351" fmla="*/ 153035 w 12192002"/>
              <a:gd name="connsiteY351" fmla="*/ 2522134 h 6455108"/>
              <a:gd name="connsiteX352" fmla="*/ 172710 w 12192002"/>
              <a:gd name="connsiteY352" fmla="*/ 2471852 h 6455108"/>
              <a:gd name="connsiteX353" fmla="*/ 162508 w 12192002"/>
              <a:gd name="connsiteY353" fmla="*/ 2406264 h 6455108"/>
              <a:gd name="connsiteX354" fmla="*/ 150848 w 12192002"/>
              <a:gd name="connsiteY354" fmla="*/ 2392054 h 6455108"/>
              <a:gd name="connsiteX355" fmla="*/ 244035 w 12192002"/>
              <a:gd name="connsiteY355" fmla="*/ 2347329 h 6455108"/>
              <a:gd name="connsiteX356" fmla="*/ 214977 w 12192002"/>
              <a:gd name="connsiteY356" fmla="*/ 2361812 h 6455108"/>
              <a:gd name="connsiteX357" fmla="*/ 200402 w 12192002"/>
              <a:gd name="connsiteY357" fmla="*/ 2396791 h 6455108"/>
              <a:gd name="connsiteX358" fmla="*/ 203317 w 12192002"/>
              <a:gd name="connsiteY358" fmla="*/ 2444887 h 6455108"/>
              <a:gd name="connsiteX359" fmla="*/ 175625 w 12192002"/>
              <a:gd name="connsiteY359" fmla="*/ 2539623 h 6455108"/>
              <a:gd name="connsiteX360" fmla="*/ 186556 w 12192002"/>
              <a:gd name="connsiteY360" fmla="*/ 2637274 h 6455108"/>
              <a:gd name="connsiteX361" fmla="*/ 274732 w 12192002"/>
              <a:gd name="connsiteY361" fmla="*/ 2601565 h 6455108"/>
              <a:gd name="connsiteX362" fmla="*/ 279105 w 12192002"/>
              <a:gd name="connsiteY362" fmla="*/ 2530879 h 6455108"/>
              <a:gd name="connsiteX363" fmla="*/ 261616 w 12192002"/>
              <a:gd name="connsiteY363" fmla="*/ 2372743 h 6455108"/>
              <a:gd name="connsiteX364" fmla="*/ 244035 w 12192002"/>
              <a:gd name="connsiteY364" fmla="*/ 2347329 h 6455108"/>
              <a:gd name="connsiteX365" fmla="*/ 826475 w 12192002"/>
              <a:gd name="connsiteY365" fmla="*/ 2315356 h 6455108"/>
              <a:gd name="connsiteX366" fmla="*/ 809623 w 12192002"/>
              <a:gd name="connsiteY366" fmla="*/ 2323189 h 6455108"/>
              <a:gd name="connsiteX367" fmla="*/ 782660 w 12192002"/>
              <a:gd name="connsiteY367" fmla="*/ 2359627 h 6455108"/>
              <a:gd name="connsiteX368" fmla="*/ 746952 w 12192002"/>
              <a:gd name="connsiteY368" fmla="*/ 2401892 h 6455108"/>
              <a:gd name="connsiteX369" fmla="*/ 470762 w 12192002"/>
              <a:gd name="connsiteY369" fmla="*/ 2656949 h 6455108"/>
              <a:gd name="connsiteX370" fmla="*/ 424123 w 12192002"/>
              <a:gd name="connsiteY370" fmla="*/ 2722535 h 6455108"/>
              <a:gd name="connsiteX371" fmla="*/ 412463 w 12192002"/>
              <a:gd name="connsiteY371" fmla="*/ 3055566 h 6455108"/>
              <a:gd name="connsiteX372" fmla="*/ 383314 w 12192002"/>
              <a:gd name="connsiteY372" fmla="*/ 3282931 h 6455108"/>
              <a:gd name="connsiteX373" fmla="*/ 346877 w 12192002"/>
              <a:gd name="connsiteY373" fmla="*/ 3377666 h 6455108"/>
              <a:gd name="connsiteX374" fmla="*/ 356351 w 12192002"/>
              <a:gd name="connsiteY374" fmla="*/ 3625435 h 6455108"/>
              <a:gd name="connsiteX375" fmla="*/ 419022 w 12192002"/>
              <a:gd name="connsiteY375" fmla="*/ 3731831 h 6455108"/>
              <a:gd name="connsiteX376" fmla="*/ 502826 w 12192002"/>
              <a:gd name="connsiteY376" fmla="*/ 3934419 h 6455108"/>
              <a:gd name="connsiteX377" fmla="*/ 549466 w 12192002"/>
              <a:gd name="connsiteY377" fmla="*/ 3996361 h 6455108"/>
              <a:gd name="connsiteX378" fmla="*/ 593189 w 12192002"/>
              <a:gd name="connsiteY378" fmla="*/ 3994904 h 6455108"/>
              <a:gd name="connsiteX379" fmla="*/ 621610 w 12192002"/>
              <a:gd name="connsiteY379" fmla="*/ 3999276 h 6455108"/>
              <a:gd name="connsiteX380" fmla="*/ 555295 w 12192002"/>
              <a:gd name="connsiteY380" fmla="*/ 4051745 h 6455108"/>
              <a:gd name="connsiteX381" fmla="*/ 529790 w 12192002"/>
              <a:gd name="connsiteY381" fmla="*/ 4110772 h 6455108"/>
              <a:gd name="connsiteX382" fmla="*/ 531247 w 12192002"/>
              <a:gd name="connsiteY382" fmla="*/ 4247045 h 6455108"/>
              <a:gd name="connsiteX383" fmla="*/ 553838 w 12192002"/>
              <a:gd name="connsiteY383" fmla="*/ 4241945 h 6455108"/>
              <a:gd name="connsiteX384" fmla="*/ 755697 w 12192002"/>
              <a:gd name="connsiteY384" fmla="*/ 4003649 h 6455108"/>
              <a:gd name="connsiteX385" fmla="*/ 754239 w 12192002"/>
              <a:gd name="connsiteY385" fmla="*/ 3925674 h 6455108"/>
              <a:gd name="connsiteX386" fmla="*/ 730920 w 12192002"/>
              <a:gd name="connsiteY386" fmla="*/ 3869561 h 6455108"/>
              <a:gd name="connsiteX387" fmla="*/ 750596 w 12192002"/>
              <a:gd name="connsiteY387" fmla="*/ 3697580 h 6455108"/>
              <a:gd name="connsiteX388" fmla="*/ 803793 w 12192002"/>
              <a:gd name="connsiteY388" fmla="*/ 3622521 h 6455108"/>
              <a:gd name="connsiteX389" fmla="*/ 871566 w 12192002"/>
              <a:gd name="connsiteY389" fmla="*/ 3581712 h 6455108"/>
              <a:gd name="connsiteX390" fmla="*/ 937151 w 12192002"/>
              <a:gd name="connsiteY390" fmla="*/ 3517583 h 6455108"/>
              <a:gd name="connsiteX391" fmla="*/ 964843 w 12192002"/>
              <a:gd name="connsiteY391" fmla="*/ 3419204 h 6455108"/>
              <a:gd name="connsiteX392" fmla="*/ 1020956 w 12192002"/>
              <a:gd name="connsiteY392" fmla="*/ 3337586 h 6455108"/>
              <a:gd name="connsiteX393" fmla="*/ 1067595 w 12192002"/>
              <a:gd name="connsiteY393" fmla="*/ 3145930 h 6455108"/>
              <a:gd name="connsiteX394" fmla="*/ 1053749 w 12192002"/>
              <a:gd name="connsiteY394" fmla="*/ 3069412 h 6455108"/>
              <a:gd name="connsiteX395" fmla="*/ 1039903 w 12192002"/>
              <a:gd name="connsiteY395" fmla="*/ 2804881 h 6455108"/>
              <a:gd name="connsiteX396" fmla="*/ 1006381 w 12192002"/>
              <a:gd name="connsiteY396" fmla="*/ 2647476 h 6455108"/>
              <a:gd name="connsiteX397" fmla="*/ 927678 w 12192002"/>
              <a:gd name="connsiteY397" fmla="*/ 2519948 h 6455108"/>
              <a:gd name="connsiteX398" fmla="*/ 870837 w 12192002"/>
              <a:gd name="connsiteY398" fmla="*/ 2413554 h 6455108"/>
              <a:gd name="connsiteX399" fmla="*/ 839501 w 12192002"/>
              <a:gd name="connsiteY399" fmla="*/ 2328290 h 6455108"/>
              <a:gd name="connsiteX400" fmla="*/ 826475 w 12192002"/>
              <a:gd name="connsiteY400" fmla="*/ 2315356 h 6455108"/>
              <a:gd name="connsiteX401" fmla="*/ 8911246 w 12192002"/>
              <a:gd name="connsiteY401" fmla="*/ 2273533 h 6455108"/>
              <a:gd name="connsiteX402" fmla="*/ 8810680 w 12192002"/>
              <a:gd name="connsiteY402" fmla="*/ 2376286 h 6455108"/>
              <a:gd name="connsiteX403" fmla="*/ 8911974 w 12192002"/>
              <a:gd name="connsiteY403" fmla="*/ 2475393 h 6455108"/>
              <a:gd name="connsiteX404" fmla="*/ 9013268 w 12192002"/>
              <a:gd name="connsiteY404" fmla="*/ 2372642 h 6455108"/>
              <a:gd name="connsiteX405" fmla="*/ 8911246 w 12192002"/>
              <a:gd name="connsiteY405" fmla="*/ 2273533 h 6455108"/>
              <a:gd name="connsiteX406" fmla="*/ 3668171 w 12192002"/>
              <a:gd name="connsiteY406" fmla="*/ 2223354 h 6455108"/>
              <a:gd name="connsiteX407" fmla="*/ 3653870 w 12192002"/>
              <a:gd name="connsiteY407" fmla="*/ 2229911 h 6455108"/>
              <a:gd name="connsiteX408" fmla="*/ 3410472 w 12192002"/>
              <a:gd name="connsiteY408" fmla="*/ 2490069 h 6455108"/>
              <a:gd name="connsiteX409" fmla="*/ 3425776 w 12192002"/>
              <a:gd name="connsiteY409" fmla="*/ 2495899 h 6455108"/>
              <a:gd name="connsiteX410" fmla="*/ 3694678 w 12192002"/>
              <a:gd name="connsiteY410" fmla="*/ 2473308 h 6455108"/>
              <a:gd name="connsiteX411" fmla="*/ 3728200 w 12192002"/>
              <a:gd name="connsiteY411" fmla="*/ 2433229 h 6455108"/>
              <a:gd name="connsiteX412" fmla="*/ 3676460 w 12192002"/>
              <a:gd name="connsiteY412" fmla="*/ 2236470 h 6455108"/>
              <a:gd name="connsiteX413" fmla="*/ 3668171 w 12192002"/>
              <a:gd name="connsiteY413" fmla="*/ 2223354 h 6455108"/>
              <a:gd name="connsiteX414" fmla="*/ 4026161 w 12192002"/>
              <a:gd name="connsiteY414" fmla="*/ 2215063 h 6455108"/>
              <a:gd name="connsiteX415" fmla="*/ 4024795 w 12192002"/>
              <a:gd name="connsiteY415" fmla="*/ 2232828 h 6455108"/>
              <a:gd name="connsiteX416" fmla="*/ 4015321 w 12192002"/>
              <a:gd name="connsiteY416" fmla="*/ 2432499 h 6455108"/>
              <a:gd name="connsiteX417" fmla="*/ 4029167 w 12192002"/>
              <a:gd name="connsiteY417" fmla="*/ 2454361 h 6455108"/>
              <a:gd name="connsiteX418" fmla="*/ 4263091 w 12192002"/>
              <a:gd name="connsiteY418" fmla="*/ 2504645 h 6455108"/>
              <a:gd name="connsiteX419" fmla="*/ 4273292 w 12192002"/>
              <a:gd name="connsiteY419" fmla="*/ 2488612 h 6455108"/>
              <a:gd name="connsiteX420" fmla="*/ 4044471 w 12192002"/>
              <a:gd name="connsiteY420" fmla="*/ 2217524 h 6455108"/>
              <a:gd name="connsiteX421" fmla="*/ 4026161 w 12192002"/>
              <a:gd name="connsiteY421" fmla="*/ 2215063 h 6455108"/>
              <a:gd name="connsiteX422" fmla="*/ 1240304 w 12192002"/>
              <a:gd name="connsiteY422" fmla="*/ 2036797 h 6455108"/>
              <a:gd name="connsiteX423" fmla="*/ 1210427 w 12192002"/>
              <a:gd name="connsiteY423" fmla="*/ 2050642 h 6455108"/>
              <a:gd name="connsiteX424" fmla="*/ 1171075 w 12192002"/>
              <a:gd name="connsiteY424" fmla="*/ 2093638 h 6455108"/>
              <a:gd name="connsiteX425" fmla="*/ 1133180 w 12192002"/>
              <a:gd name="connsiteY425" fmla="*/ 2127160 h 6455108"/>
              <a:gd name="connsiteX426" fmla="*/ 1114962 w 12192002"/>
              <a:gd name="connsiteY426" fmla="*/ 2122059 h 6455108"/>
              <a:gd name="connsiteX427" fmla="*/ 1079983 w 12192002"/>
              <a:gd name="connsiteY427" fmla="*/ 2111857 h 6455108"/>
              <a:gd name="connsiteX428" fmla="*/ 988163 w 12192002"/>
              <a:gd name="connsiteY428" fmla="*/ 2165783 h 6455108"/>
              <a:gd name="connsiteX429" fmla="*/ 948811 w 12192002"/>
              <a:gd name="connsiteY429" fmla="*/ 2243029 h 6455108"/>
              <a:gd name="connsiteX430" fmla="*/ 952455 w 12192002"/>
              <a:gd name="connsiteY430" fmla="*/ 2270721 h 6455108"/>
              <a:gd name="connsiteX431" fmla="*/ 1008567 w 12192002"/>
              <a:gd name="connsiteY431" fmla="*/ 2401165 h 6455108"/>
              <a:gd name="connsiteX432" fmla="*/ 1106947 w 12192002"/>
              <a:gd name="connsiteY432" fmla="*/ 2559299 h 6455108"/>
              <a:gd name="connsiteX433" fmla="*/ 1153585 w 12192002"/>
              <a:gd name="connsiteY433" fmla="*/ 2694843 h 6455108"/>
              <a:gd name="connsiteX434" fmla="*/ 1170346 w 12192002"/>
              <a:gd name="connsiteY434" fmla="*/ 2887957 h 6455108"/>
              <a:gd name="connsiteX435" fmla="*/ 1183463 w 12192002"/>
              <a:gd name="connsiteY435" fmla="*/ 2921479 h 6455108"/>
              <a:gd name="connsiteX436" fmla="*/ 1210427 w 12192002"/>
              <a:gd name="connsiteY436" fmla="*/ 2897431 h 6455108"/>
              <a:gd name="connsiteX437" fmla="*/ 1286944 w 12192002"/>
              <a:gd name="connsiteY437" fmla="*/ 2782291 h 6455108"/>
              <a:gd name="connsiteX438" fmla="*/ 1435605 w 12192002"/>
              <a:gd name="connsiteY438" fmla="*/ 2678082 h 6455108"/>
              <a:gd name="connsiteX439" fmla="*/ 1502649 w 12192002"/>
              <a:gd name="connsiteY439" fmla="*/ 2658406 h 6455108"/>
              <a:gd name="connsiteX440" fmla="*/ 1560218 w 12192002"/>
              <a:gd name="connsiteY440" fmla="*/ 2627800 h 6455108"/>
              <a:gd name="connsiteX441" fmla="*/ 1570421 w 12192002"/>
              <a:gd name="connsiteY441" fmla="*/ 2586990 h 6455108"/>
              <a:gd name="connsiteX442" fmla="*/ 1530340 w 12192002"/>
              <a:gd name="connsiteY442" fmla="*/ 2535980 h 6455108"/>
              <a:gd name="connsiteX443" fmla="*/ 1493175 w 12192002"/>
              <a:gd name="connsiteY443" fmla="*/ 2480595 h 6455108"/>
              <a:gd name="connsiteX444" fmla="*/ 1483702 w 12192002"/>
              <a:gd name="connsiteY444" fmla="*/ 2362542 h 6455108"/>
              <a:gd name="connsiteX445" fmla="*/ 1504106 w 12192002"/>
              <a:gd name="connsiteY445" fmla="*/ 2328290 h 6455108"/>
              <a:gd name="connsiteX446" fmla="*/ 1525968 w 12192002"/>
              <a:gd name="connsiteY446" fmla="*/ 2308615 h 6455108"/>
              <a:gd name="connsiteX447" fmla="*/ 1499734 w 12192002"/>
              <a:gd name="connsiteY447" fmla="*/ 2291855 h 6455108"/>
              <a:gd name="connsiteX448" fmla="*/ 1468398 w 12192002"/>
              <a:gd name="connsiteY448" fmla="*/ 2260518 h 6455108"/>
              <a:gd name="connsiteX449" fmla="*/ 1407185 w 12192002"/>
              <a:gd name="connsiteY449" fmla="*/ 2173070 h 6455108"/>
              <a:gd name="connsiteX450" fmla="*/ 1337955 w 12192002"/>
              <a:gd name="connsiteY450" fmla="*/ 2090723 h 6455108"/>
              <a:gd name="connsiteX451" fmla="*/ 1240304 w 12192002"/>
              <a:gd name="connsiteY451" fmla="*/ 2036797 h 6455108"/>
              <a:gd name="connsiteX452" fmla="*/ 9713581 w 12192002"/>
              <a:gd name="connsiteY452" fmla="*/ 2002445 h 6455108"/>
              <a:gd name="connsiteX453" fmla="*/ 9640708 w 12192002"/>
              <a:gd name="connsiteY453" fmla="*/ 2074589 h 6455108"/>
              <a:gd name="connsiteX454" fmla="*/ 9640708 w 12192002"/>
              <a:gd name="connsiteY454" fmla="*/ 2120500 h 6455108"/>
              <a:gd name="connsiteX455" fmla="*/ 9666942 w 12192002"/>
              <a:gd name="connsiteY455" fmla="*/ 2169324 h 6455108"/>
              <a:gd name="connsiteX456" fmla="*/ 9776981 w 12192002"/>
              <a:gd name="connsiteY456" fmla="*/ 2159852 h 6455108"/>
              <a:gd name="connsiteX457" fmla="*/ 9784268 w 12192002"/>
              <a:gd name="connsiteY457" fmla="*/ 2119771 h 6455108"/>
              <a:gd name="connsiteX458" fmla="*/ 9784268 w 12192002"/>
              <a:gd name="connsiteY458" fmla="*/ 2025765 h 6455108"/>
              <a:gd name="connsiteX459" fmla="*/ 9761677 w 12192002"/>
              <a:gd name="connsiteY459" fmla="*/ 2002445 h 6455108"/>
              <a:gd name="connsiteX460" fmla="*/ 9713581 w 12192002"/>
              <a:gd name="connsiteY460" fmla="*/ 2002445 h 6455108"/>
              <a:gd name="connsiteX461" fmla="*/ 10830729 w 12192002"/>
              <a:gd name="connsiteY461" fmla="*/ 1555731 h 6455108"/>
              <a:gd name="connsiteX462" fmla="*/ 10763685 w 12192002"/>
              <a:gd name="connsiteY462" fmla="*/ 1559375 h 6455108"/>
              <a:gd name="connsiteX463" fmla="*/ 10748382 w 12192002"/>
              <a:gd name="connsiteY463" fmla="*/ 1576865 h 6455108"/>
              <a:gd name="connsiteX464" fmla="*/ 10752755 w 12192002"/>
              <a:gd name="connsiteY464" fmla="*/ 1743745 h 6455108"/>
              <a:gd name="connsiteX465" fmla="*/ 10770244 w 12192002"/>
              <a:gd name="connsiteY465" fmla="*/ 1761963 h 6455108"/>
              <a:gd name="connsiteX466" fmla="*/ 10838017 w 12192002"/>
              <a:gd name="connsiteY466" fmla="*/ 1759777 h 6455108"/>
              <a:gd name="connsiteX467" fmla="*/ 10854777 w 12192002"/>
              <a:gd name="connsiteY467" fmla="*/ 1740830 h 6455108"/>
              <a:gd name="connsiteX468" fmla="*/ 10854048 w 12192002"/>
              <a:gd name="connsiteY468" fmla="*/ 1577594 h 6455108"/>
              <a:gd name="connsiteX469" fmla="*/ 10830729 w 12192002"/>
              <a:gd name="connsiteY469" fmla="*/ 1555731 h 6455108"/>
              <a:gd name="connsiteX470" fmla="*/ 11016556 w 12192002"/>
              <a:gd name="connsiteY470" fmla="*/ 1529497 h 6455108"/>
              <a:gd name="connsiteX471" fmla="*/ 10913805 w 12192002"/>
              <a:gd name="connsiteY471" fmla="*/ 1628604 h 6455108"/>
              <a:gd name="connsiteX472" fmla="*/ 11014369 w 12192002"/>
              <a:gd name="connsiteY472" fmla="*/ 1731356 h 6455108"/>
              <a:gd name="connsiteX473" fmla="*/ 11117121 w 12192002"/>
              <a:gd name="connsiteY473" fmla="*/ 1630062 h 6455108"/>
              <a:gd name="connsiteX474" fmla="*/ 11016556 w 12192002"/>
              <a:gd name="connsiteY474" fmla="*/ 1529497 h 6455108"/>
              <a:gd name="connsiteX475" fmla="*/ 752964 w 12192002"/>
              <a:gd name="connsiteY475" fmla="*/ 1120870 h 6455108"/>
              <a:gd name="connsiteX476" fmla="*/ 741122 w 12192002"/>
              <a:gd name="connsiteY476" fmla="*/ 1130981 h 6455108"/>
              <a:gd name="connsiteX477" fmla="*/ 771000 w 12192002"/>
              <a:gd name="connsiteY477" fmla="*/ 1247579 h 6455108"/>
              <a:gd name="connsiteX478" fmla="*/ 797234 w 12192002"/>
              <a:gd name="connsiteY478" fmla="*/ 1254866 h 6455108"/>
              <a:gd name="connsiteX479" fmla="*/ 807437 w 12192002"/>
              <a:gd name="connsiteY479" fmla="*/ 1227174 h 6455108"/>
              <a:gd name="connsiteX480" fmla="*/ 765899 w 12192002"/>
              <a:gd name="connsiteY480" fmla="*/ 1128795 h 6455108"/>
              <a:gd name="connsiteX481" fmla="*/ 752964 w 12192002"/>
              <a:gd name="connsiteY481" fmla="*/ 1120870 h 6455108"/>
              <a:gd name="connsiteX482" fmla="*/ 10290737 w 12192002"/>
              <a:gd name="connsiteY482" fmla="*/ 1058735 h 6455108"/>
              <a:gd name="connsiteX483" fmla="*/ 10271062 w 12192002"/>
              <a:gd name="connsiteY483" fmla="*/ 1076954 h 6455108"/>
              <a:gd name="connsiteX484" fmla="*/ 10271062 w 12192002"/>
              <a:gd name="connsiteY484" fmla="*/ 1183348 h 6455108"/>
              <a:gd name="connsiteX485" fmla="*/ 10290737 w 12192002"/>
              <a:gd name="connsiteY485" fmla="*/ 1202296 h 6455108"/>
              <a:gd name="connsiteX486" fmla="*/ 10394946 w 12192002"/>
              <a:gd name="connsiteY486" fmla="*/ 1202296 h 6455108"/>
              <a:gd name="connsiteX487" fmla="*/ 10414623 w 12192002"/>
              <a:gd name="connsiteY487" fmla="*/ 1181162 h 6455108"/>
              <a:gd name="connsiteX488" fmla="*/ 10414623 w 12192002"/>
              <a:gd name="connsiteY488" fmla="*/ 1130880 h 6455108"/>
              <a:gd name="connsiteX489" fmla="*/ 10341749 w 12192002"/>
              <a:gd name="connsiteY489" fmla="*/ 1058735 h 6455108"/>
              <a:gd name="connsiteX490" fmla="*/ 10290737 w 12192002"/>
              <a:gd name="connsiteY490" fmla="*/ 1058735 h 6455108"/>
              <a:gd name="connsiteX491" fmla="*/ 10506443 w 12192002"/>
              <a:gd name="connsiteY491" fmla="*/ 1044161 h 6455108"/>
              <a:gd name="connsiteX492" fmla="*/ 10486038 w 12192002"/>
              <a:gd name="connsiteY492" fmla="*/ 1064565 h 6455108"/>
              <a:gd name="connsiteX493" fmla="*/ 10486038 w 12192002"/>
              <a:gd name="connsiteY493" fmla="*/ 1166588 h 6455108"/>
              <a:gd name="connsiteX494" fmla="*/ 10508629 w 12192002"/>
              <a:gd name="connsiteY494" fmla="*/ 1187721 h 6455108"/>
              <a:gd name="connsiteX495" fmla="*/ 10607737 w 12192002"/>
              <a:gd name="connsiteY495" fmla="*/ 1187721 h 6455108"/>
              <a:gd name="connsiteX496" fmla="*/ 10629599 w 12192002"/>
              <a:gd name="connsiteY496" fmla="*/ 1165859 h 6455108"/>
              <a:gd name="connsiteX497" fmla="*/ 10629599 w 12192002"/>
              <a:gd name="connsiteY497" fmla="*/ 1112662 h 6455108"/>
              <a:gd name="connsiteX498" fmla="*/ 10559640 w 12192002"/>
              <a:gd name="connsiteY498" fmla="*/ 1044161 h 6455108"/>
              <a:gd name="connsiteX499" fmla="*/ 10506443 w 12192002"/>
              <a:gd name="connsiteY499" fmla="*/ 1044161 h 6455108"/>
              <a:gd name="connsiteX500" fmla="*/ 1699680 w 12192002"/>
              <a:gd name="connsiteY500" fmla="*/ 975032 h 6455108"/>
              <a:gd name="connsiteX501" fmla="*/ 1689933 w 12192002"/>
              <a:gd name="connsiteY501" fmla="*/ 982320 h 6455108"/>
              <a:gd name="connsiteX502" fmla="*/ 1657141 w 12192002"/>
              <a:gd name="connsiteY502" fmla="*/ 1020942 h 6455108"/>
              <a:gd name="connsiteX503" fmla="*/ 1537628 w 12192002"/>
              <a:gd name="connsiteY503" fmla="*/ 1142641 h 6455108"/>
              <a:gd name="connsiteX504" fmla="*/ 1437791 w 12192002"/>
              <a:gd name="connsiteY504" fmla="*/ 1223530 h 6455108"/>
              <a:gd name="connsiteX505" fmla="*/ 1386051 w 12192002"/>
              <a:gd name="connsiteY505" fmla="*/ 1295675 h 6455108"/>
              <a:gd name="connsiteX506" fmla="*/ 1412286 w 12192002"/>
              <a:gd name="connsiteY506" fmla="*/ 1342314 h 6455108"/>
              <a:gd name="connsiteX507" fmla="*/ 1477142 w 12192002"/>
              <a:gd name="connsiteY507" fmla="*/ 1323367 h 6455108"/>
              <a:gd name="connsiteX508" fmla="*/ 1638193 w 12192002"/>
              <a:gd name="connsiteY508" fmla="*/ 1163774 h 6455108"/>
              <a:gd name="connsiteX509" fmla="*/ 1713253 w 12192002"/>
              <a:gd name="connsiteY509" fmla="*/ 996895 h 6455108"/>
              <a:gd name="connsiteX510" fmla="*/ 1711066 w 12192002"/>
              <a:gd name="connsiteY510" fmla="*/ 976489 h 6455108"/>
              <a:gd name="connsiteX511" fmla="*/ 1699680 w 12192002"/>
              <a:gd name="connsiteY511" fmla="*/ 975032 h 6455108"/>
              <a:gd name="connsiteX512" fmla="*/ 353436 w 12192002"/>
              <a:gd name="connsiteY512" fmla="*/ 837302 h 6455108"/>
              <a:gd name="connsiteX513" fmla="*/ 361452 w 12192002"/>
              <a:gd name="connsiteY513" fmla="*/ 866451 h 6455108"/>
              <a:gd name="connsiteX514" fmla="*/ 403719 w 12192002"/>
              <a:gd name="connsiteY514" fmla="*/ 921834 h 6455108"/>
              <a:gd name="connsiteX515" fmla="*/ 446714 w 12192002"/>
              <a:gd name="connsiteY515" fmla="*/ 1023129 h 6455108"/>
              <a:gd name="connsiteX516" fmla="*/ 490437 w 12192002"/>
              <a:gd name="connsiteY516" fmla="*/ 1329925 h 6455108"/>
              <a:gd name="connsiteX517" fmla="*/ 488980 w 12192002"/>
              <a:gd name="connsiteY517" fmla="*/ 1393325 h 6455108"/>
              <a:gd name="connsiteX518" fmla="*/ 475864 w 12192002"/>
              <a:gd name="connsiteY518" fmla="*/ 1521582 h 6455108"/>
              <a:gd name="connsiteX519" fmla="*/ 466390 w 12192002"/>
              <a:gd name="connsiteY519" fmla="*/ 1663686 h 6455108"/>
              <a:gd name="connsiteX520" fmla="*/ 400803 w 12192002"/>
              <a:gd name="connsiteY520" fmla="*/ 1858258 h 6455108"/>
              <a:gd name="connsiteX521" fmla="*/ 380399 w 12192002"/>
              <a:gd name="connsiteY521" fmla="*/ 2120601 h 6455108"/>
              <a:gd name="connsiteX522" fmla="*/ 399346 w 12192002"/>
              <a:gd name="connsiteY522" fmla="*/ 2232097 h 6455108"/>
              <a:gd name="connsiteX523" fmla="*/ 400075 w 12192002"/>
              <a:gd name="connsiteY523" fmla="*/ 2269263 h 6455108"/>
              <a:gd name="connsiteX524" fmla="*/ 389144 w 12192002"/>
              <a:gd name="connsiteY524" fmla="*/ 2381488 h 6455108"/>
              <a:gd name="connsiteX525" fmla="*/ 413192 w 12192002"/>
              <a:gd name="connsiteY525" fmla="*/ 2517032 h 6455108"/>
              <a:gd name="connsiteX526" fmla="*/ 445256 w 12192002"/>
              <a:gd name="connsiteY526" fmla="*/ 2533794 h 6455108"/>
              <a:gd name="connsiteX527" fmla="*/ 530519 w 12192002"/>
              <a:gd name="connsiteY527" fmla="*/ 2467479 h 6455108"/>
              <a:gd name="connsiteX528" fmla="*/ 674808 w 12192002"/>
              <a:gd name="connsiteY528" fmla="*/ 2347238 h 6455108"/>
              <a:gd name="connsiteX529" fmla="*/ 699584 w 12192002"/>
              <a:gd name="connsiteY529" fmla="*/ 2318816 h 6455108"/>
              <a:gd name="connsiteX530" fmla="*/ 772458 w 12192002"/>
              <a:gd name="connsiteY530" fmla="*/ 2228453 h 6455108"/>
              <a:gd name="connsiteX531" fmla="*/ 813995 w 12192002"/>
              <a:gd name="connsiteY531" fmla="*/ 2161412 h 6455108"/>
              <a:gd name="connsiteX532" fmla="*/ 810352 w 12192002"/>
              <a:gd name="connsiteY532" fmla="*/ 2055017 h 6455108"/>
              <a:gd name="connsiteX533" fmla="*/ 808894 w 12192002"/>
              <a:gd name="connsiteY533" fmla="*/ 1800687 h 6455108"/>
              <a:gd name="connsiteX534" fmla="*/ 814724 w 12192002"/>
              <a:gd name="connsiteY534" fmla="*/ 1513566 h 6455108"/>
              <a:gd name="connsiteX535" fmla="*/ 757883 w 12192002"/>
              <a:gd name="connsiteY535" fmla="*/ 1376565 h 6455108"/>
              <a:gd name="connsiteX536" fmla="*/ 693755 w 12192002"/>
              <a:gd name="connsiteY536" fmla="*/ 1324824 h 6455108"/>
              <a:gd name="connsiteX537" fmla="*/ 640557 w 12192002"/>
              <a:gd name="connsiteY537" fmla="*/ 1218429 h 6455108"/>
              <a:gd name="connsiteX538" fmla="*/ 609950 w 12192002"/>
              <a:gd name="connsiteY538" fmla="*/ 1062480 h 6455108"/>
              <a:gd name="connsiteX539" fmla="*/ 558938 w 12192002"/>
              <a:gd name="connsiteY539" fmla="*/ 999809 h 6455108"/>
              <a:gd name="connsiteX540" fmla="*/ 368740 w 12192002"/>
              <a:gd name="connsiteY540" fmla="*/ 845318 h 6455108"/>
              <a:gd name="connsiteX541" fmla="*/ 353436 w 12192002"/>
              <a:gd name="connsiteY541" fmla="*/ 837302 h 6455108"/>
              <a:gd name="connsiteX542" fmla="*/ 10357781 w 12192002"/>
              <a:gd name="connsiteY542" fmla="*/ 656474 h 6455108"/>
              <a:gd name="connsiteX543" fmla="*/ 10255030 w 12192002"/>
              <a:gd name="connsiteY543" fmla="*/ 757040 h 6455108"/>
              <a:gd name="connsiteX544" fmla="*/ 10357052 w 12192002"/>
              <a:gd name="connsiteY544" fmla="*/ 858333 h 6455108"/>
              <a:gd name="connsiteX545" fmla="*/ 10458347 w 12192002"/>
              <a:gd name="connsiteY545" fmla="*/ 756311 h 6455108"/>
              <a:gd name="connsiteX546" fmla="*/ 10357781 w 12192002"/>
              <a:gd name="connsiteY546" fmla="*/ 656474 h 6455108"/>
              <a:gd name="connsiteX547" fmla="*/ 292222 w 12192002"/>
              <a:gd name="connsiteY547" fmla="*/ 647831 h 6455108"/>
              <a:gd name="connsiteX548" fmla="*/ 285664 w 12192002"/>
              <a:gd name="connsiteY548" fmla="*/ 655119 h 6455108"/>
              <a:gd name="connsiteX549" fmla="*/ 283478 w 12192002"/>
              <a:gd name="connsiteY549" fmla="*/ 663134 h 6455108"/>
              <a:gd name="connsiteX550" fmla="*/ 294408 w 12192002"/>
              <a:gd name="connsiteY550" fmla="*/ 736008 h 6455108"/>
              <a:gd name="connsiteX551" fmla="*/ 322829 w 12192002"/>
              <a:gd name="connsiteY551" fmla="*/ 740380 h 6455108"/>
              <a:gd name="connsiteX552" fmla="*/ 326473 w 12192002"/>
              <a:gd name="connsiteY552" fmla="*/ 736736 h 6455108"/>
              <a:gd name="connsiteX553" fmla="*/ 326473 w 12192002"/>
              <a:gd name="connsiteY553" fmla="*/ 698842 h 6455108"/>
              <a:gd name="connsiteX554" fmla="*/ 312626 w 12192002"/>
              <a:gd name="connsiteY554" fmla="*/ 655847 h 6455108"/>
              <a:gd name="connsiteX555" fmla="*/ 296595 w 12192002"/>
              <a:gd name="connsiteY555" fmla="*/ 647831 h 6455108"/>
              <a:gd name="connsiteX556" fmla="*/ 292222 w 12192002"/>
              <a:gd name="connsiteY556" fmla="*/ 647831 h 6455108"/>
              <a:gd name="connsiteX557" fmla="*/ 2186 w 12192002"/>
              <a:gd name="connsiteY557" fmla="*/ 716 h 6455108"/>
              <a:gd name="connsiteX558" fmla="*/ 31336 w 12192002"/>
              <a:gd name="connsiteY558" fmla="*/ 18205 h 6455108"/>
              <a:gd name="connsiteX559" fmla="*/ 59027 w 12192002"/>
              <a:gd name="connsiteY559" fmla="*/ 89621 h 6455108"/>
              <a:gd name="connsiteX560" fmla="*/ 253599 w 12192002"/>
              <a:gd name="connsiteY560" fmla="*/ 386216 h 6455108"/>
              <a:gd name="connsiteX561" fmla="*/ 273275 w 12192002"/>
              <a:gd name="connsiteY561" fmla="*/ 459818 h 6455108"/>
              <a:gd name="connsiteX562" fmla="*/ 324287 w 12192002"/>
              <a:gd name="connsiteY562" fmla="*/ 505728 h 6455108"/>
              <a:gd name="connsiteX563" fmla="*/ 365095 w 12192002"/>
              <a:gd name="connsiteY563" fmla="*/ 543622 h 6455108"/>
              <a:gd name="connsiteX564" fmla="*/ 366553 w 12192002"/>
              <a:gd name="connsiteY564" fmla="*/ 601921 h 6455108"/>
              <a:gd name="connsiteX565" fmla="*/ 386958 w 12192002"/>
              <a:gd name="connsiteY565" fmla="*/ 674794 h 6455108"/>
              <a:gd name="connsiteX566" fmla="*/ 394245 w 12192002"/>
              <a:gd name="connsiteY566" fmla="*/ 695199 h 6455108"/>
              <a:gd name="connsiteX567" fmla="*/ 404448 w 12192002"/>
              <a:gd name="connsiteY567" fmla="*/ 724347 h 6455108"/>
              <a:gd name="connsiteX568" fmla="*/ 544364 w 12192002"/>
              <a:gd name="connsiteY568" fmla="*/ 884669 h 6455108"/>
              <a:gd name="connsiteX569" fmla="*/ 598290 w 12192002"/>
              <a:gd name="connsiteY569" fmla="*/ 917462 h 6455108"/>
              <a:gd name="connsiteX570" fmla="*/ 640557 w 12192002"/>
              <a:gd name="connsiteY570" fmla="*/ 889042 h 6455108"/>
              <a:gd name="connsiteX571" fmla="*/ 618695 w 12192002"/>
              <a:gd name="connsiteY571" fmla="*/ 813253 h 6455108"/>
              <a:gd name="connsiteX572" fmla="*/ 561853 w 12192002"/>
              <a:gd name="connsiteY572" fmla="*/ 663134 h 6455108"/>
              <a:gd name="connsiteX573" fmla="*/ 576428 w 12192002"/>
              <a:gd name="connsiteY573" fmla="*/ 628884 h 6455108"/>
              <a:gd name="connsiteX574" fmla="*/ 645658 w 12192002"/>
              <a:gd name="connsiteY574" fmla="*/ 585160 h 6455108"/>
              <a:gd name="connsiteX575" fmla="*/ 736750 w 12192002"/>
              <a:gd name="connsiteY575" fmla="*/ 550181 h 6455108"/>
              <a:gd name="connsiteX576" fmla="*/ 699584 w 12192002"/>
              <a:gd name="connsiteY576" fmla="*/ 456902 h 6455108"/>
              <a:gd name="connsiteX577" fmla="*/ 725819 w 12192002"/>
              <a:gd name="connsiteY577" fmla="*/ 429211 h 6455108"/>
              <a:gd name="connsiteX578" fmla="*/ 758611 w 12192002"/>
              <a:gd name="connsiteY578" fmla="*/ 441600 h 6455108"/>
              <a:gd name="connsiteX579" fmla="*/ 800878 w 12192002"/>
              <a:gd name="connsiteY579" fmla="*/ 494069 h 6455108"/>
              <a:gd name="connsiteX580" fmla="*/ 840230 w 12192002"/>
              <a:gd name="connsiteY580" fmla="*/ 584431 h 6455108"/>
              <a:gd name="connsiteX581" fmla="*/ 811809 w 12192002"/>
              <a:gd name="connsiteY581" fmla="*/ 620139 h 6455108"/>
              <a:gd name="connsiteX582" fmla="*/ 741122 w 12192002"/>
              <a:gd name="connsiteY582" fmla="*/ 632527 h 6455108"/>
              <a:gd name="connsiteX583" fmla="*/ 646387 w 12192002"/>
              <a:gd name="connsiteY583" fmla="*/ 719975 h 6455108"/>
              <a:gd name="connsiteX584" fmla="*/ 732377 w 12192002"/>
              <a:gd name="connsiteY584" fmla="*/ 947340 h 6455108"/>
              <a:gd name="connsiteX585" fmla="*/ 837315 w 12192002"/>
              <a:gd name="connsiteY585" fmla="*/ 1063937 h 6455108"/>
              <a:gd name="connsiteX586" fmla="*/ 882496 w 12192002"/>
              <a:gd name="connsiteY586" fmla="*/ 1149928 h 6455108"/>
              <a:gd name="connsiteX587" fmla="*/ 889055 w 12192002"/>
              <a:gd name="connsiteY587" fmla="*/ 1234461 h 6455108"/>
              <a:gd name="connsiteX588" fmla="*/ 908002 w 12192002"/>
              <a:gd name="connsiteY588" fmla="*/ 1299319 h 6455108"/>
              <a:gd name="connsiteX589" fmla="*/ 953912 w 12192002"/>
              <a:gd name="connsiteY589" fmla="*/ 1400612 h 6455108"/>
              <a:gd name="connsiteX590" fmla="*/ 959742 w 12192002"/>
              <a:gd name="connsiteY590" fmla="*/ 1474214 h 6455108"/>
              <a:gd name="connsiteX591" fmla="*/ 959742 w 12192002"/>
              <a:gd name="connsiteY591" fmla="*/ 1888135 h 6455108"/>
              <a:gd name="connsiteX592" fmla="*/ 969944 w 12192002"/>
              <a:gd name="connsiteY592" fmla="*/ 2061574 h 6455108"/>
              <a:gd name="connsiteX593" fmla="*/ 1182735 w 12192002"/>
              <a:gd name="connsiteY593" fmla="*/ 1915099 h 6455108"/>
              <a:gd name="connsiteX594" fmla="*/ 1226458 w 12192002"/>
              <a:gd name="connsiteY594" fmla="*/ 1764979 h 6455108"/>
              <a:gd name="connsiteX595" fmla="*/ 1236661 w 12192002"/>
              <a:gd name="connsiteY595" fmla="*/ 1646924 h 6455108"/>
              <a:gd name="connsiteX596" fmla="*/ 1243948 w 12192002"/>
              <a:gd name="connsiteY596" fmla="*/ 1555104 h 6455108"/>
              <a:gd name="connsiteX597" fmla="*/ 1256337 w 12192002"/>
              <a:gd name="connsiteY597" fmla="*/ 1487332 h 6455108"/>
              <a:gd name="connsiteX598" fmla="*/ 1283300 w 12192002"/>
              <a:gd name="connsiteY598" fmla="*/ 1425390 h 6455108"/>
              <a:gd name="connsiteX599" fmla="*/ 1274555 w 12192002"/>
              <a:gd name="connsiteY599" fmla="*/ 1354703 h 6455108"/>
              <a:gd name="connsiteX600" fmla="*/ 1203868 w 12192002"/>
              <a:gd name="connsiteY600" fmla="*/ 1163046 h 6455108"/>
              <a:gd name="connsiteX601" fmla="*/ 1198038 w 12192002"/>
              <a:gd name="connsiteY601" fmla="*/ 1080698 h 6455108"/>
              <a:gd name="connsiteX602" fmla="*/ 1179091 w 12192002"/>
              <a:gd name="connsiteY602" fmla="*/ 1013656 h 6455108"/>
              <a:gd name="connsiteX603" fmla="*/ 1155042 w 12192002"/>
              <a:gd name="connsiteY603" fmla="*/ 958271 h 6455108"/>
              <a:gd name="connsiteX604" fmla="*/ 1178362 w 12192002"/>
              <a:gd name="connsiteY604" fmla="*/ 904345 h 6455108"/>
              <a:gd name="connsiteX605" fmla="*/ 1194395 w 12192002"/>
              <a:gd name="connsiteY605" fmla="*/ 899244 h 6455108"/>
              <a:gd name="connsiteX606" fmla="*/ 1221357 w 12192002"/>
              <a:gd name="connsiteY606" fmla="*/ 846046 h 6455108"/>
              <a:gd name="connsiteX607" fmla="*/ 1380221 w 12192002"/>
              <a:gd name="connsiteY607" fmla="*/ 504270 h 6455108"/>
              <a:gd name="connsiteX608" fmla="*/ 1448722 w 12192002"/>
              <a:gd name="connsiteY608" fmla="*/ 310427 h 6455108"/>
              <a:gd name="connsiteX609" fmla="*/ 1472770 w 12192002"/>
              <a:gd name="connsiteY609" fmla="*/ 196745 h 6455108"/>
              <a:gd name="connsiteX610" fmla="*/ 1503377 w 12192002"/>
              <a:gd name="connsiteY610" fmla="*/ 183628 h 6455108"/>
              <a:gd name="connsiteX611" fmla="*/ 1536170 w 12192002"/>
              <a:gd name="connsiteY611" fmla="*/ 282736 h 6455108"/>
              <a:gd name="connsiteX612" fmla="*/ 1574793 w 12192002"/>
              <a:gd name="connsiteY612" fmla="*/ 327188 h 6455108"/>
              <a:gd name="connsiteX613" fmla="*/ 1636735 w 12192002"/>
              <a:gd name="connsiteY613" fmla="*/ 346864 h 6455108"/>
              <a:gd name="connsiteX614" fmla="*/ 1627262 w 12192002"/>
              <a:gd name="connsiteY614" fmla="*/ 376742 h 6455108"/>
              <a:gd name="connsiteX615" fmla="*/ 1409371 w 12192002"/>
              <a:gd name="connsiteY615" fmla="*/ 635442 h 6455108"/>
              <a:gd name="connsiteX616" fmla="*/ 1389695 w 12192002"/>
              <a:gd name="connsiteY616" fmla="*/ 693741 h 6455108"/>
              <a:gd name="connsiteX617" fmla="*/ 1380221 w 12192002"/>
              <a:gd name="connsiteY617" fmla="*/ 723619 h 6455108"/>
              <a:gd name="connsiteX618" fmla="*/ 1290587 w 12192002"/>
              <a:gd name="connsiteY618" fmla="*/ 918920 h 6455108"/>
              <a:gd name="connsiteX619" fmla="*/ 1307348 w 12192002"/>
              <a:gd name="connsiteY619" fmla="*/ 984506 h 6455108"/>
              <a:gd name="connsiteX620" fmla="*/ 1300790 w 12192002"/>
              <a:gd name="connsiteY620" fmla="*/ 1061023 h 6455108"/>
              <a:gd name="connsiteX621" fmla="*/ 1301518 w 12192002"/>
              <a:gd name="connsiteY621" fmla="*/ 1105476 h 6455108"/>
              <a:gd name="connsiteX622" fmla="*/ 1301518 w 12192002"/>
              <a:gd name="connsiteY622" fmla="*/ 1135353 h 6455108"/>
              <a:gd name="connsiteX623" fmla="*/ 1332124 w 12192002"/>
              <a:gd name="connsiteY623" fmla="*/ 1225716 h 6455108"/>
              <a:gd name="connsiteX624" fmla="*/ 1353987 w 12192002"/>
              <a:gd name="connsiteY624" fmla="*/ 1243935 h 6455108"/>
              <a:gd name="connsiteX625" fmla="*/ 1376578 w 12192002"/>
              <a:gd name="connsiteY625" fmla="*/ 1224988 h 6455108"/>
              <a:gd name="connsiteX626" fmla="*/ 1382407 w 12192002"/>
              <a:gd name="connsiteY626" fmla="*/ 1199482 h 6455108"/>
              <a:gd name="connsiteX627" fmla="*/ 1351800 w 12192002"/>
              <a:gd name="connsiteY627" fmla="*/ 1148471 h 6455108"/>
              <a:gd name="connsiteX628" fmla="*/ 1340141 w 12192002"/>
              <a:gd name="connsiteY628" fmla="*/ 1096731 h 6455108"/>
              <a:gd name="connsiteX629" fmla="*/ 1336498 w 12192002"/>
              <a:gd name="connsiteY629" fmla="*/ 1042076 h 6455108"/>
              <a:gd name="connsiteX630" fmla="*/ 1353987 w 12192002"/>
              <a:gd name="connsiteY630" fmla="*/ 998352 h 6455108"/>
              <a:gd name="connsiteX631" fmla="*/ 1398440 w 12192002"/>
              <a:gd name="connsiteY631" fmla="*/ 996166 h 6455108"/>
              <a:gd name="connsiteX632" fmla="*/ 1412286 w 12192002"/>
              <a:gd name="connsiteY632" fmla="*/ 1031874 h 6455108"/>
              <a:gd name="connsiteX633" fmla="*/ 1420301 w 12192002"/>
              <a:gd name="connsiteY633" fmla="*/ 1100374 h 6455108"/>
              <a:gd name="connsiteX634" fmla="*/ 1446536 w 12192002"/>
              <a:gd name="connsiteY634" fmla="*/ 1131710 h 6455108"/>
              <a:gd name="connsiteX635" fmla="*/ 1635278 w 12192002"/>
              <a:gd name="connsiteY635" fmla="*/ 977948 h 6455108"/>
              <a:gd name="connsiteX636" fmla="*/ 1684832 w 12192002"/>
              <a:gd name="connsiteY636" fmla="*/ 894872 h 6455108"/>
              <a:gd name="connsiteX637" fmla="*/ 1711066 w 12192002"/>
              <a:gd name="connsiteY637" fmla="*/ 822727 h 6455108"/>
              <a:gd name="connsiteX638" fmla="*/ 1724183 w 12192002"/>
              <a:gd name="connsiteY638" fmla="*/ 771716 h 6455108"/>
              <a:gd name="connsiteX639" fmla="*/ 1744588 w 12192002"/>
              <a:gd name="connsiteY639" fmla="*/ 633985 h 6455108"/>
              <a:gd name="connsiteX640" fmla="*/ 1750418 w 12192002"/>
              <a:gd name="connsiteY640" fmla="*/ 593176 h 6455108"/>
              <a:gd name="connsiteX641" fmla="*/ 1773737 w 12192002"/>
              <a:gd name="connsiteY641" fmla="*/ 568399 h 6455108"/>
              <a:gd name="connsiteX642" fmla="*/ 1798514 w 12192002"/>
              <a:gd name="connsiteY642" fmla="*/ 583703 h 6455108"/>
              <a:gd name="connsiteX643" fmla="*/ 1813089 w 12192002"/>
              <a:gd name="connsiteY643" fmla="*/ 629612 h 6455108"/>
              <a:gd name="connsiteX644" fmla="*/ 1818919 w 12192002"/>
              <a:gd name="connsiteY644" fmla="*/ 710502 h 6455108"/>
              <a:gd name="connsiteX645" fmla="*/ 1815275 w 12192002"/>
              <a:gd name="connsiteY645" fmla="*/ 731635 h 6455108"/>
              <a:gd name="connsiteX646" fmla="*/ 1777381 w 12192002"/>
              <a:gd name="connsiteY646" fmla="*/ 868637 h 6455108"/>
              <a:gd name="connsiteX647" fmla="*/ 1792684 w 12192002"/>
              <a:gd name="connsiteY647" fmla="*/ 900701 h 6455108"/>
              <a:gd name="connsiteX648" fmla="*/ 1788312 w 12192002"/>
              <a:gd name="connsiteY648" fmla="*/ 941510 h 6455108"/>
              <a:gd name="connsiteX649" fmla="*/ 1763535 w 12192002"/>
              <a:gd name="connsiteY649" fmla="*/ 991064 h 6455108"/>
              <a:gd name="connsiteX650" fmla="*/ 1735115 w 12192002"/>
              <a:gd name="connsiteY650" fmla="*/ 1090172 h 6455108"/>
              <a:gd name="connsiteX651" fmla="*/ 1716168 w 12192002"/>
              <a:gd name="connsiteY651" fmla="*/ 1144827 h 6455108"/>
              <a:gd name="connsiteX652" fmla="*/ 1832036 w 12192002"/>
              <a:gd name="connsiteY652" fmla="*/ 1007825 h 6455108"/>
              <a:gd name="connsiteX653" fmla="*/ 1845153 w 12192002"/>
              <a:gd name="connsiteY653" fmla="*/ 897058 h 6455108"/>
              <a:gd name="connsiteX654" fmla="*/ 1870658 w 12192002"/>
              <a:gd name="connsiteY654" fmla="*/ 868637 h 6455108"/>
              <a:gd name="connsiteX655" fmla="*/ 1898351 w 12192002"/>
              <a:gd name="connsiteY655" fmla="*/ 879568 h 6455108"/>
              <a:gd name="connsiteX656" fmla="*/ 1902723 w 12192002"/>
              <a:gd name="connsiteY656" fmla="*/ 918920 h 6455108"/>
              <a:gd name="connsiteX657" fmla="*/ 1910010 w 12192002"/>
              <a:gd name="connsiteY657" fmla="*/ 955356 h 6455108"/>
              <a:gd name="connsiteX658" fmla="*/ 1910010 w 12192002"/>
              <a:gd name="connsiteY658" fmla="*/ 959729 h 6455108"/>
              <a:gd name="connsiteX659" fmla="*/ 1936245 w 12192002"/>
              <a:gd name="connsiteY659" fmla="*/ 902887 h 6455108"/>
              <a:gd name="connsiteX660" fmla="*/ 1973410 w 12192002"/>
              <a:gd name="connsiteY660" fmla="*/ 870824 h 6455108"/>
              <a:gd name="connsiteX661" fmla="*/ 2016406 w 12192002"/>
              <a:gd name="connsiteY661" fmla="*/ 899244 h 6455108"/>
              <a:gd name="connsiteX662" fmla="*/ 1903452 w 12192002"/>
              <a:gd name="connsiteY662" fmla="*/ 1057379 h 6455108"/>
              <a:gd name="connsiteX663" fmla="*/ 1868472 w 12192002"/>
              <a:gd name="connsiteY663" fmla="*/ 1100374 h 6455108"/>
              <a:gd name="connsiteX664" fmla="*/ 1775923 w 12192002"/>
              <a:gd name="connsiteY664" fmla="*/ 1193653 h 6455108"/>
              <a:gd name="connsiteX665" fmla="*/ 1699407 w 12192002"/>
              <a:gd name="connsiteY665" fmla="*/ 1248308 h 6455108"/>
              <a:gd name="connsiteX666" fmla="*/ 1676087 w 12192002"/>
              <a:gd name="connsiteY666" fmla="*/ 1268712 h 6455108"/>
              <a:gd name="connsiteX667" fmla="*/ 1668071 w 12192002"/>
              <a:gd name="connsiteY667" fmla="*/ 1289845 h 6455108"/>
              <a:gd name="connsiteX668" fmla="*/ 1687018 w 12192002"/>
              <a:gd name="connsiteY668" fmla="*/ 1297132 h 6455108"/>
              <a:gd name="connsiteX669" fmla="*/ 1759162 w 12192002"/>
              <a:gd name="connsiteY669" fmla="*/ 1289116 h 6455108"/>
              <a:gd name="connsiteX670" fmla="*/ 2012033 w 12192002"/>
              <a:gd name="connsiteY670" fmla="*/ 1182721 h 6455108"/>
              <a:gd name="connsiteX671" fmla="*/ 2147578 w 12192002"/>
              <a:gd name="connsiteY671" fmla="*/ 1077784 h 6455108"/>
              <a:gd name="connsiteX672" fmla="*/ 2229925 w 12192002"/>
              <a:gd name="connsiteY672" fmla="*/ 918920 h 6455108"/>
              <a:gd name="connsiteX673" fmla="*/ 2264903 w 12192002"/>
              <a:gd name="connsiteY673" fmla="*/ 825642 h 6455108"/>
              <a:gd name="connsiteX674" fmla="*/ 2304984 w 12192002"/>
              <a:gd name="connsiteY674" fmla="*/ 788476 h 6455108"/>
              <a:gd name="connsiteX675" fmla="*/ 2296239 w 12192002"/>
              <a:gd name="connsiteY675" fmla="*/ 888313 h 6455108"/>
              <a:gd name="connsiteX676" fmla="*/ 2194945 w 12192002"/>
              <a:gd name="connsiteY676" fmla="*/ 1118592 h 6455108"/>
              <a:gd name="connsiteX677" fmla="*/ 2136646 w 12192002"/>
              <a:gd name="connsiteY677" fmla="*/ 1171790 h 6455108"/>
              <a:gd name="connsiteX678" fmla="*/ 1786126 w 12192002"/>
              <a:gd name="connsiteY678" fmla="*/ 1348144 h 6455108"/>
              <a:gd name="connsiteX679" fmla="*/ 1590825 w 12192002"/>
              <a:gd name="connsiteY679" fmla="*/ 1350330 h 6455108"/>
              <a:gd name="connsiteX680" fmla="*/ 1546372 w 12192002"/>
              <a:gd name="connsiteY680" fmla="*/ 1356889 h 6455108"/>
              <a:gd name="connsiteX681" fmla="*/ 1445808 w 12192002"/>
              <a:gd name="connsiteY681" fmla="*/ 1398426 h 6455108"/>
              <a:gd name="connsiteX682" fmla="*/ 1396254 w 12192002"/>
              <a:gd name="connsiteY682" fmla="*/ 1444337 h 6455108"/>
              <a:gd name="connsiteX683" fmla="*/ 1339412 w 12192002"/>
              <a:gd name="connsiteY683" fmla="*/ 1633807 h 6455108"/>
              <a:gd name="connsiteX684" fmla="*/ 1329939 w 12192002"/>
              <a:gd name="connsiteY684" fmla="*/ 1840039 h 6455108"/>
              <a:gd name="connsiteX685" fmla="*/ 1434876 w 12192002"/>
              <a:gd name="connsiteY685" fmla="*/ 1764979 h 6455108"/>
              <a:gd name="connsiteX686" fmla="*/ 1572607 w 12192002"/>
              <a:gd name="connsiteY686" fmla="*/ 1694293 h 6455108"/>
              <a:gd name="connsiteX687" fmla="*/ 1681917 w 12192002"/>
              <a:gd name="connsiteY687" fmla="*/ 1677532 h 6455108"/>
              <a:gd name="connsiteX688" fmla="*/ 1762077 w 12192002"/>
              <a:gd name="connsiteY688" fmla="*/ 1640366 h 6455108"/>
              <a:gd name="connsiteX689" fmla="*/ 1873573 w 12192002"/>
              <a:gd name="connsiteY689" fmla="*/ 1602471 h 6455108"/>
              <a:gd name="connsiteX690" fmla="*/ 1939888 w 12192002"/>
              <a:gd name="connsiteY690" fmla="*/ 1565306 h 6455108"/>
              <a:gd name="connsiteX691" fmla="*/ 2011304 w 12192002"/>
              <a:gd name="connsiteY691" fmla="*/ 1495348 h 6455108"/>
              <a:gd name="connsiteX692" fmla="*/ 2185472 w 12192002"/>
              <a:gd name="connsiteY692" fmla="*/ 1367819 h 6455108"/>
              <a:gd name="connsiteX693" fmla="*/ 2305713 w 12192002"/>
              <a:gd name="connsiteY693" fmla="*/ 1304420 h 6455108"/>
              <a:gd name="connsiteX694" fmla="*/ 2481338 w 12192002"/>
              <a:gd name="connsiteY694" fmla="*/ 1232275 h 6455108"/>
              <a:gd name="connsiteX695" fmla="*/ 2378586 w 12192002"/>
              <a:gd name="connsiteY695" fmla="*/ 1335026 h 6455108"/>
              <a:gd name="connsiteX696" fmla="*/ 2159967 w 12192002"/>
              <a:gd name="connsiteY696" fmla="*/ 1462555 h 6455108"/>
              <a:gd name="connsiteX697" fmla="*/ 2057215 w 12192002"/>
              <a:gd name="connsiteY697" fmla="*/ 1574051 h 6455108"/>
              <a:gd name="connsiteX698" fmla="*/ 1975596 w 12192002"/>
              <a:gd name="connsiteY698" fmla="*/ 1651297 h 6455108"/>
              <a:gd name="connsiteX699" fmla="*/ 1879404 w 12192002"/>
              <a:gd name="connsiteY699" fmla="*/ 1687005 h 6455108"/>
              <a:gd name="connsiteX700" fmla="*/ 1737301 w 12192002"/>
              <a:gd name="connsiteY700" fmla="*/ 1739474 h 6455108"/>
              <a:gd name="connsiteX701" fmla="*/ 1576251 w 12192002"/>
              <a:gd name="connsiteY701" fmla="*/ 1782468 h 6455108"/>
              <a:gd name="connsiteX702" fmla="*/ 1531797 w 12192002"/>
              <a:gd name="connsiteY702" fmla="*/ 1797043 h 6455108"/>
              <a:gd name="connsiteX703" fmla="*/ 1380221 w 12192002"/>
              <a:gd name="connsiteY703" fmla="*/ 1909999 h 6455108"/>
              <a:gd name="connsiteX704" fmla="*/ 1272369 w 12192002"/>
              <a:gd name="connsiteY704" fmla="*/ 1992344 h 6455108"/>
              <a:gd name="connsiteX705" fmla="*/ 1305891 w 12192002"/>
              <a:gd name="connsiteY705" fmla="*/ 2011291 h 6455108"/>
              <a:gd name="connsiteX706" fmla="*/ 1373663 w 12192002"/>
              <a:gd name="connsiteY706" fmla="*/ 2060845 h 6455108"/>
              <a:gd name="connsiteX707" fmla="*/ 1469855 w 12192002"/>
              <a:gd name="connsiteY707" fmla="*/ 2160682 h 6455108"/>
              <a:gd name="connsiteX708" fmla="*/ 1507021 w 12192002"/>
              <a:gd name="connsiteY708" fmla="*/ 2204406 h 6455108"/>
              <a:gd name="connsiteX709" fmla="*/ 1566777 w 12192002"/>
              <a:gd name="connsiteY709" fmla="*/ 2241571 h 6455108"/>
              <a:gd name="connsiteX710" fmla="*/ 1601756 w 12192002"/>
              <a:gd name="connsiteY710" fmla="*/ 2248129 h 6455108"/>
              <a:gd name="connsiteX711" fmla="*/ 1614873 w 12192002"/>
              <a:gd name="connsiteY711" fmla="*/ 2299141 h 6455108"/>
              <a:gd name="connsiteX712" fmla="*/ 1553660 w 12192002"/>
              <a:gd name="connsiteY712" fmla="*/ 2371285 h 6455108"/>
              <a:gd name="connsiteX713" fmla="*/ 1547101 w 12192002"/>
              <a:gd name="connsiteY713" fmla="*/ 2458005 h 6455108"/>
              <a:gd name="connsiteX714" fmla="*/ 1607586 w 12192002"/>
              <a:gd name="connsiteY714" fmla="*/ 2541809 h 6455108"/>
              <a:gd name="connsiteX715" fmla="*/ 1646209 w 12192002"/>
              <a:gd name="connsiteY715" fmla="*/ 2546910 h 6455108"/>
              <a:gd name="connsiteX716" fmla="*/ 1695763 w 12192002"/>
              <a:gd name="connsiteY716" fmla="*/ 2522134 h 6455108"/>
              <a:gd name="connsiteX717" fmla="*/ 1737301 w 12192002"/>
              <a:gd name="connsiteY717" fmla="*/ 2525048 h 6455108"/>
              <a:gd name="connsiteX718" fmla="*/ 1849525 w 12192002"/>
              <a:gd name="connsiteY718" fmla="*/ 2546183 h 6455108"/>
              <a:gd name="connsiteX719" fmla="*/ 1944990 w 12192002"/>
              <a:gd name="connsiteY719" fmla="*/ 2522862 h 6455108"/>
              <a:gd name="connsiteX720" fmla="*/ 2011304 w 12192002"/>
              <a:gd name="connsiteY720" fmla="*/ 2470393 h 6455108"/>
              <a:gd name="connsiteX721" fmla="*/ 2024422 w 12192002"/>
              <a:gd name="connsiteY721" fmla="*/ 2424484 h 6455108"/>
              <a:gd name="connsiteX722" fmla="*/ 2010575 w 12192002"/>
              <a:gd name="connsiteY722" fmla="*/ 2370556 h 6455108"/>
              <a:gd name="connsiteX723" fmla="*/ 2038997 w 12192002"/>
              <a:gd name="connsiteY723" fmla="*/ 2297683 h 6455108"/>
              <a:gd name="connsiteX724" fmla="*/ 2068145 w 12192002"/>
              <a:gd name="connsiteY724" fmla="*/ 2357440 h 6455108"/>
              <a:gd name="connsiteX725" fmla="*/ 2095838 w 12192002"/>
              <a:gd name="connsiteY725" fmla="*/ 2412824 h 6455108"/>
              <a:gd name="connsiteX726" fmla="*/ 2139561 w 12192002"/>
              <a:gd name="connsiteY726" fmla="*/ 2356710 h 6455108"/>
              <a:gd name="connsiteX727" fmla="*/ 2204419 w 12192002"/>
              <a:gd name="connsiteY727" fmla="*/ 2281652 h 6455108"/>
              <a:gd name="connsiteX728" fmla="*/ 2365469 w 12192002"/>
              <a:gd name="connsiteY728" fmla="*/ 2155580 h 6455108"/>
              <a:gd name="connsiteX729" fmla="*/ 2382959 w 12192002"/>
              <a:gd name="connsiteY729" fmla="*/ 2132261 h 6455108"/>
              <a:gd name="connsiteX730" fmla="*/ 2519232 w 12192002"/>
              <a:gd name="connsiteY730" fmla="*/ 2093638 h 6455108"/>
              <a:gd name="connsiteX731" fmla="*/ 2678824 w 12192002"/>
              <a:gd name="connsiteY731" fmla="*/ 2038984 h 6455108"/>
              <a:gd name="connsiteX732" fmla="*/ 2874854 w 12192002"/>
              <a:gd name="connsiteY732" fmla="*/ 1896152 h 6455108"/>
              <a:gd name="connsiteX733" fmla="*/ 2979791 w 12192002"/>
              <a:gd name="connsiteY733" fmla="*/ 1826194 h 6455108"/>
              <a:gd name="connsiteX734" fmla="*/ 3075256 w 12192002"/>
              <a:gd name="connsiteY734" fmla="*/ 1776639 h 6455108"/>
              <a:gd name="connsiteX735" fmla="*/ 3110235 w 12192002"/>
              <a:gd name="connsiteY735" fmla="*/ 1721984 h 6455108"/>
              <a:gd name="connsiteX736" fmla="*/ 3142298 w 12192002"/>
              <a:gd name="connsiteY736" fmla="*/ 1678989 h 6455108"/>
              <a:gd name="connsiteX737" fmla="*/ 3151044 w 12192002"/>
              <a:gd name="connsiteY737" fmla="*/ 1665143 h 6455108"/>
              <a:gd name="connsiteX738" fmla="*/ 3465856 w 12192002"/>
              <a:gd name="connsiteY738" fmla="*/ 1455267 h 6455108"/>
              <a:gd name="connsiteX739" fmla="*/ 3519054 w 12192002"/>
              <a:gd name="connsiteY739" fmla="*/ 1353244 h 6455108"/>
              <a:gd name="connsiteX740" fmla="*/ 3583911 w 12192002"/>
              <a:gd name="connsiteY740" fmla="*/ 1295675 h 6455108"/>
              <a:gd name="connsiteX741" fmla="*/ 3674274 w 12192002"/>
              <a:gd name="connsiteY741" fmla="*/ 1271627 h 6455108"/>
              <a:gd name="connsiteX742" fmla="*/ 3738403 w 12192002"/>
              <a:gd name="connsiteY742" fmla="*/ 1241748 h 6455108"/>
              <a:gd name="connsiteX743" fmla="*/ 3763908 w 12192002"/>
              <a:gd name="connsiteY743" fmla="*/ 1198754 h 6455108"/>
              <a:gd name="connsiteX744" fmla="*/ 3828037 w 12192002"/>
              <a:gd name="connsiteY744" fmla="*/ 1032603 h 6455108"/>
              <a:gd name="connsiteX745" fmla="*/ 3888522 w 12192002"/>
              <a:gd name="connsiteY745" fmla="*/ 851877 h 6455108"/>
              <a:gd name="connsiteX746" fmla="*/ 3914756 w 12192002"/>
              <a:gd name="connsiteY746" fmla="*/ 833658 h 6455108"/>
              <a:gd name="connsiteX747" fmla="*/ 3938804 w 12192002"/>
              <a:gd name="connsiteY747" fmla="*/ 859892 h 6455108"/>
              <a:gd name="connsiteX748" fmla="*/ 3928602 w 12192002"/>
              <a:gd name="connsiteY748" fmla="*/ 946612 h 6455108"/>
              <a:gd name="connsiteX749" fmla="*/ 3929330 w 12192002"/>
              <a:gd name="connsiteY749" fmla="*/ 967745 h 6455108"/>
              <a:gd name="connsiteX750" fmla="*/ 3928602 w 12192002"/>
              <a:gd name="connsiteY750" fmla="*/ 1020942 h 6455108"/>
              <a:gd name="connsiteX751" fmla="*/ 3923501 w 12192002"/>
              <a:gd name="connsiteY751" fmla="*/ 1073411 h 6455108"/>
              <a:gd name="connsiteX752" fmla="*/ 3895809 w 12192002"/>
              <a:gd name="connsiteY752" fmla="*/ 1193653 h 6455108"/>
              <a:gd name="connsiteX753" fmla="*/ 3836053 w 12192002"/>
              <a:gd name="connsiteY753" fmla="*/ 1268712 h 6455108"/>
              <a:gd name="connsiteX754" fmla="*/ 3853542 w 12192002"/>
              <a:gd name="connsiteY754" fmla="*/ 1320452 h 6455108"/>
              <a:gd name="connsiteX755" fmla="*/ 3980342 w 12192002"/>
              <a:gd name="connsiteY755" fmla="*/ 1418102 h 6455108"/>
              <a:gd name="connsiteX756" fmla="*/ 3986172 w 12192002"/>
              <a:gd name="connsiteY756" fmla="*/ 1422474 h 6455108"/>
              <a:gd name="connsiteX757" fmla="*/ 4001475 w 12192002"/>
              <a:gd name="connsiteY757" fmla="*/ 1463284 h 6455108"/>
              <a:gd name="connsiteX758" fmla="*/ 3946091 w 12192002"/>
              <a:gd name="connsiteY758" fmla="*/ 1472757 h 6455108"/>
              <a:gd name="connsiteX759" fmla="*/ 3880506 w 12192002"/>
              <a:gd name="connsiteY759" fmla="*/ 1426847 h 6455108"/>
              <a:gd name="connsiteX760" fmla="*/ 3833867 w 12192002"/>
              <a:gd name="connsiteY760" fmla="*/ 1452353 h 6455108"/>
              <a:gd name="connsiteX761" fmla="*/ 3833867 w 12192002"/>
              <a:gd name="connsiteY761" fmla="*/ 1658585 h 6455108"/>
              <a:gd name="connsiteX762" fmla="*/ 3828765 w 12192002"/>
              <a:gd name="connsiteY762" fmla="*/ 1779554 h 6455108"/>
              <a:gd name="connsiteX763" fmla="*/ 3855000 w 12192002"/>
              <a:gd name="connsiteY763" fmla="*/ 1840768 h 6455108"/>
              <a:gd name="connsiteX764" fmla="*/ 3907469 w 12192002"/>
              <a:gd name="connsiteY764" fmla="*/ 1906353 h 6455108"/>
              <a:gd name="connsiteX765" fmla="*/ 3935161 w 12192002"/>
              <a:gd name="connsiteY765" fmla="*/ 1952264 h 6455108"/>
              <a:gd name="connsiteX766" fmla="*/ 4034268 w 12192002"/>
              <a:gd name="connsiteY766" fmla="*/ 2001818 h 6455108"/>
              <a:gd name="connsiteX767" fmla="*/ 4108599 w 12192002"/>
              <a:gd name="connsiteY767" fmla="*/ 2018579 h 6455108"/>
              <a:gd name="connsiteX768" fmla="*/ 4177100 w 12192002"/>
              <a:gd name="connsiteY768" fmla="*/ 2023680 h 6455108"/>
              <a:gd name="connsiteX769" fmla="*/ 4475881 w 12192002"/>
              <a:gd name="connsiteY769" fmla="*/ 2127160 h 6455108"/>
              <a:gd name="connsiteX770" fmla="*/ 4556770 w 12192002"/>
              <a:gd name="connsiteY770" fmla="*/ 2278007 h 6455108"/>
              <a:gd name="connsiteX771" fmla="*/ 4580090 w 12192002"/>
              <a:gd name="connsiteY771" fmla="*/ 2420111 h 6455108"/>
              <a:gd name="connsiteX772" fmla="*/ 4570616 w 12192002"/>
              <a:gd name="connsiteY772" fmla="*/ 2648204 h 6455108"/>
              <a:gd name="connsiteX773" fmla="*/ 4479524 w 12192002"/>
              <a:gd name="connsiteY773" fmla="*/ 2851521 h 6455108"/>
              <a:gd name="connsiteX774" fmla="*/ 4333778 w 12192002"/>
              <a:gd name="connsiteY774" fmla="*/ 2992896 h 6455108"/>
              <a:gd name="connsiteX775" fmla="*/ 4215723 w 12192002"/>
              <a:gd name="connsiteY775" fmla="*/ 3029332 h 6455108"/>
              <a:gd name="connsiteX776" fmla="*/ 3963581 w 12192002"/>
              <a:gd name="connsiteY776" fmla="*/ 3059939 h 6455108"/>
              <a:gd name="connsiteX777" fmla="*/ 3755164 w 12192002"/>
              <a:gd name="connsiteY777" fmla="*/ 3062125 h 6455108"/>
              <a:gd name="connsiteX778" fmla="*/ 3642210 w 12192002"/>
              <a:gd name="connsiteY778" fmla="*/ 3034433 h 6455108"/>
              <a:gd name="connsiteX779" fmla="*/ 3554033 w 12192002"/>
              <a:gd name="connsiteY779" fmla="*/ 3017672 h 6455108"/>
              <a:gd name="connsiteX780" fmla="*/ 3425776 w 12192002"/>
              <a:gd name="connsiteY780" fmla="*/ 2991438 h 6455108"/>
              <a:gd name="connsiteX781" fmla="*/ 3344158 w 12192002"/>
              <a:gd name="connsiteY781" fmla="*/ 2902532 h 6455108"/>
              <a:gd name="connsiteX782" fmla="*/ 3258896 w 12192002"/>
              <a:gd name="connsiteY782" fmla="*/ 2648204 h 6455108"/>
              <a:gd name="connsiteX783" fmla="*/ 3250151 w 12192002"/>
              <a:gd name="connsiteY783" fmla="*/ 2385861 h 6455108"/>
              <a:gd name="connsiteX784" fmla="*/ 3363834 w 12192002"/>
              <a:gd name="connsiteY784" fmla="*/ 2164326 h 6455108"/>
              <a:gd name="connsiteX785" fmla="*/ 3529985 w 12192002"/>
              <a:gd name="connsiteY785" fmla="*/ 2058659 h 6455108"/>
              <a:gd name="connsiteX786" fmla="*/ 3648039 w 12192002"/>
              <a:gd name="connsiteY786" fmla="*/ 2036797 h 6455108"/>
              <a:gd name="connsiteX787" fmla="*/ 3728200 w 12192002"/>
              <a:gd name="connsiteY787" fmla="*/ 2020765 h 6455108"/>
              <a:gd name="connsiteX788" fmla="*/ 3779212 w 12192002"/>
              <a:gd name="connsiteY788" fmla="*/ 2014934 h 6455108"/>
              <a:gd name="connsiteX789" fmla="*/ 3810547 w 12192002"/>
              <a:gd name="connsiteY789" fmla="*/ 2006190 h 6455108"/>
              <a:gd name="connsiteX790" fmla="*/ 3809090 w 12192002"/>
              <a:gd name="connsiteY790" fmla="*/ 1983601 h 6455108"/>
              <a:gd name="connsiteX791" fmla="*/ 3745690 w 12192002"/>
              <a:gd name="connsiteY791" fmla="*/ 1916556 h 6455108"/>
              <a:gd name="connsiteX792" fmla="*/ 3725285 w 12192002"/>
              <a:gd name="connsiteY792" fmla="*/ 1908539 h 6455108"/>
              <a:gd name="connsiteX793" fmla="*/ 3690306 w 12192002"/>
              <a:gd name="connsiteY793" fmla="*/ 1805789 h 6455108"/>
              <a:gd name="connsiteX794" fmla="*/ 3717269 w 12192002"/>
              <a:gd name="connsiteY794" fmla="*/ 1791942 h 6455108"/>
              <a:gd name="connsiteX795" fmla="*/ 3747147 w 12192002"/>
              <a:gd name="connsiteY795" fmla="*/ 1754048 h 6455108"/>
              <a:gd name="connsiteX796" fmla="*/ 3744233 w 12192002"/>
              <a:gd name="connsiteY796" fmla="*/ 1434863 h 6455108"/>
              <a:gd name="connsiteX797" fmla="*/ 3672817 w 12192002"/>
              <a:gd name="connsiteY797" fmla="*/ 1361261 h 6455108"/>
              <a:gd name="connsiteX798" fmla="*/ 3534357 w 12192002"/>
              <a:gd name="connsiteY798" fmla="*/ 1461827 h 6455108"/>
              <a:gd name="connsiteX799" fmla="*/ 3427233 w 12192002"/>
              <a:gd name="connsiteY799" fmla="*/ 1570408 h 6455108"/>
              <a:gd name="connsiteX800" fmla="*/ 3301162 w 12192002"/>
              <a:gd name="connsiteY800" fmla="*/ 1632350 h 6455108"/>
              <a:gd name="connsiteX801" fmla="*/ 3230475 w 12192002"/>
              <a:gd name="connsiteY801" fmla="*/ 1682633 h 6455108"/>
              <a:gd name="connsiteX802" fmla="*/ 3194038 w 12192002"/>
              <a:gd name="connsiteY802" fmla="*/ 1785384 h 6455108"/>
              <a:gd name="connsiteX803" fmla="*/ 3262540 w 12192002"/>
              <a:gd name="connsiteY803" fmla="*/ 1943520 h 6455108"/>
              <a:gd name="connsiteX804" fmla="*/ 3349259 w 12192002"/>
              <a:gd name="connsiteY804" fmla="*/ 1965382 h 6455108"/>
              <a:gd name="connsiteX805" fmla="*/ 3390796 w 12192002"/>
              <a:gd name="connsiteY805" fmla="*/ 1958093 h 6455108"/>
              <a:gd name="connsiteX806" fmla="*/ 3396626 w 12192002"/>
              <a:gd name="connsiteY806" fmla="*/ 1972668 h 6455108"/>
              <a:gd name="connsiteX807" fmla="*/ 3320838 w 12192002"/>
              <a:gd name="connsiteY807" fmla="*/ 2028781 h 6455108"/>
              <a:gd name="connsiteX808" fmla="*/ 3205699 w 12192002"/>
              <a:gd name="connsiteY808" fmla="*/ 2003275 h 6455108"/>
              <a:gd name="connsiteX809" fmla="*/ 3151772 w 12192002"/>
              <a:gd name="connsiteY809" fmla="*/ 1914370 h 6455108"/>
              <a:gd name="connsiteX810" fmla="*/ 3111692 w 12192002"/>
              <a:gd name="connsiteY810" fmla="*/ 1896152 h 6455108"/>
              <a:gd name="connsiteX811" fmla="*/ 3011855 w 12192002"/>
              <a:gd name="connsiteY811" fmla="*/ 1935504 h 6455108"/>
              <a:gd name="connsiteX812" fmla="*/ 2978334 w 12192002"/>
              <a:gd name="connsiteY812" fmla="*/ 1953721 h 6455108"/>
              <a:gd name="connsiteX813" fmla="*/ 2606679 w 12192002"/>
              <a:gd name="connsiteY813" fmla="*/ 2183272 h 6455108"/>
              <a:gd name="connsiteX814" fmla="*/ 2539636 w 12192002"/>
              <a:gd name="connsiteY814" fmla="*/ 2199305 h 6455108"/>
              <a:gd name="connsiteX815" fmla="*/ 2396805 w 12192002"/>
              <a:gd name="connsiteY815" fmla="*/ 2266348 h 6455108"/>
              <a:gd name="connsiteX816" fmla="*/ 2243770 w 12192002"/>
              <a:gd name="connsiteY816" fmla="*/ 2399706 h 6455108"/>
              <a:gd name="connsiteX817" fmla="*/ 2204419 w 12192002"/>
              <a:gd name="connsiteY817" fmla="*/ 2506101 h 6455108"/>
              <a:gd name="connsiteX818" fmla="*/ 2170168 w 12192002"/>
              <a:gd name="connsiteY818" fmla="*/ 2670067 h 6455108"/>
              <a:gd name="connsiteX819" fmla="*/ 2155593 w 12192002"/>
              <a:gd name="connsiteY819" fmla="*/ 2755328 h 6455108"/>
              <a:gd name="connsiteX820" fmla="*/ 2172354 w 12192002"/>
              <a:gd name="connsiteY820" fmla="*/ 2805611 h 6455108"/>
              <a:gd name="connsiteX821" fmla="*/ 2207334 w 12192002"/>
              <a:gd name="connsiteY821" fmla="*/ 2820914 h 6455108"/>
              <a:gd name="connsiteX822" fmla="*/ 2314457 w 12192002"/>
              <a:gd name="connsiteY822" fmla="*/ 2793222 h 6455108"/>
              <a:gd name="connsiteX823" fmla="*/ 2348708 w 12192002"/>
              <a:gd name="connsiteY823" fmla="*/ 2760429 h 6455108"/>
              <a:gd name="connsiteX824" fmla="*/ 2398262 w 12192002"/>
              <a:gd name="connsiteY824" fmla="*/ 2667880 h 6455108"/>
              <a:gd name="connsiteX825" fmla="*/ 2407006 w 12192002"/>
              <a:gd name="connsiteY825" fmla="*/ 2620512 h 6455108"/>
              <a:gd name="connsiteX826" fmla="*/ 2432513 w 12192002"/>
              <a:gd name="connsiteY826" fmla="*/ 2533794 h 6455108"/>
              <a:gd name="connsiteX827" fmla="*/ 2480609 w 12192002"/>
              <a:gd name="connsiteY827" fmla="*/ 2497356 h 6455108"/>
              <a:gd name="connsiteX828" fmla="*/ 2522147 w 12192002"/>
              <a:gd name="connsiteY828" fmla="*/ 2439788 h 6455108"/>
              <a:gd name="connsiteX829" fmla="*/ 2558583 w 12192002"/>
              <a:gd name="connsiteY829" fmla="*/ 2314445 h 6455108"/>
              <a:gd name="connsiteX830" fmla="*/ 2801980 w 12192002"/>
              <a:gd name="connsiteY830" fmla="*/ 2140277 h 6455108"/>
              <a:gd name="connsiteX831" fmla="*/ 2879955 w 12192002"/>
              <a:gd name="connsiteY831" fmla="*/ 2149023 h 6455108"/>
              <a:gd name="connsiteX832" fmla="*/ 2844247 w 12192002"/>
              <a:gd name="connsiteY832" fmla="*/ 2192017 h 6455108"/>
              <a:gd name="connsiteX833" fmla="*/ 2679553 w 12192002"/>
              <a:gd name="connsiteY833" fmla="*/ 2273635 h 6455108"/>
              <a:gd name="connsiteX834" fmla="*/ 2602307 w 12192002"/>
              <a:gd name="connsiteY834" fmla="*/ 2460191 h 6455108"/>
              <a:gd name="connsiteX835" fmla="*/ 2517774 w 12192002"/>
              <a:gd name="connsiteY835" fmla="*/ 2546183 h 6455108"/>
              <a:gd name="connsiteX836" fmla="*/ 2505386 w 12192002"/>
              <a:gd name="connsiteY836" fmla="*/ 2615411 h 6455108"/>
              <a:gd name="connsiteX837" fmla="*/ 2517046 w 12192002"/>
              <a:gd name="connsiteY837" fmla="*/ 2636544 h 6455108"/>
              <a:gd name="connsiteX838" fmla="*/ 2505386 w 12192002"/>
              <a:gd name="connsiteY838" fmla="*/ 2682456 h 6455108"/>
              <a:gd name="connsiteX839" fmla="*/ 2423039 w 12192002"/>
              <a:gd name="connsiteY839" fmla="*/ 2802696 h 6455108"/>
              <a:gd name="connsiteX840" fmla="*/ 2345065 w 12192002"/>
              <a:gd name="connsiteY840" fmla="*/ 2874840 h 6455108"/>
              <a:gd name="connsiteX841" fmla="*/ 2252516 w 12192002"/>
              <a:gd name="connsiteY841" fmla="*/ 2891601 h 6455108"/>
              <a:gd name="connsiteX842" fmla="*/ 2172354 w 12192002"/>
              <a:gd name="connsiteY842" fmla="*/ 2960102 h 6455108"/>
              <a:gd name="connsiteX843" fmla="*/ 2146849 w 12192002"/>
              <a:gd name="connsiteY843" fmla="*/ 3032975 h 6455108"/>
              <a:gd name="connsiteX844" fmla="*/ 2172354 w 12192002"/>
              <a:gd name="connsiteY844" fmla="*/ 3083258 h 6455108"/>
              <a:gd name="connsiteX845" fmla="*/ 2265633 w 12192002"/>
              <a:gd name="connsiteY845" fmla="*/ 3094918 h 6455108"/>
              <a:gd name="connsiteX846" fmla="*/ 2439800 w 12192002"/>
              <a:gd name="connsiteY846" fmla="*/ 3094189 h 6455108"/>
              <a:gd name="connsiteX847" fmla="*/ 2643846 w 12192002"/>
              <a:gd name="connsiteY847" fmla="*/ 3115324 h 6455108"/>
              <a:gd name="connsiteX848" fmla="*/ 2846433 w 12192002"/>
              <a:gd name="connsiteY848" fmla="*/ 3161233 h 6455108"/>
              <a:gd name="connsiteX849" fmla="*/ 2893800 w 12192002"/>
              <a:gd name="connsiteY849" fmla="*/ 3180179 h 6455108"/>
              <a:gd name="connsiteX850" fmla="*/ 2913477 w 12192002"/>
              <a:gd name="connsiteY850" fmla="*/ 3211515 h 6455108"/>
              <a:gd name="connsiteX851" fmla="*/ 2882870 w 12192002"/>
              <a:gd name="connsiteY851" fmla="*/ 3229733 h 6455108"/>
              <a:gd name="connsiteX852" fmla="*/ 2755342 w 12192002"/>
              <a:gd name="connsiteY852" fmla="*/ 3218074 h 6455108"/>
              <a:gd name="connsiteX853" fmla="*/ 2616153 w 12192002"/>
              <a:gd name="connsiteY853" fmla="*/ 3209329 h 6455108"/>
              <a:gd name="connsiteX854" fmla="*/ 2471135 w 12192002"/>
              <a:gd name="connsiteY854" fmla="*/ 3191839 h 6455108"/>
              <a:gd name="connsiteX855" fmla="*/ 2395347 w 12192002"/>
              <a:gd name="connsiteY855" fmla="*/ 3177265 h 6455108"/>
              <a:gd name="connsiteX856" fmla="*/ 2291138 w 12192002"/>
              <a:gd name="connsiteY856" fmla="*/ 3177265 h 6455108"/>
              <a:gd name="connsiteX857" fmla="*/ 2180371 w 12192002"/>
              <a:gd name="connsiteY857" fmla="*/ 3167063 h 6455108"/>
              <a:gd name="connsiteX858" fmla="*/ 2042640 w 12192002"/>
              <a:gd name="connsiteY858" fmla="*/ 3207143 h 6455108"/>
              <a:gd name="connsiteX859" fmla="*/ 1885233 w 12192002"/>
              <a:gd name="connsiteY859" fmla="*/ 3318639 h 6455108"/>
              <a:gd name="connsiteX860" fmla="*/ 1647667 w 12192002"/>
              <a:gd name="connsiteY860" fmla="*/ 3497178 h 6455108"/>
              <a:gd name="connsiteX861" fmla="*/ 1477142 w 12192002"/>
              <a:gd name="connsiteY861" fmla="*/ 3654585 h 6455108"/>
              <a:gd name="connsiteX862" fmla="*/ 1587911 w 12192002"/>
              <a:gd name="connsiteY862" fmla="*/ 3664058 h 6455108"/>
              <a:gd name="connsiteX863" fmla="*/ 1656411 w 12192002"/>
              <a:gd name="connsiteY863" fmla="*/ 3624707 h 6455108"/>
              <a:gd name="connsiteX864" fmla="*/ 1705236 w 12192002"/>
              <a:gd name="connsiteY864" fmla="*/ 3603574 h 6455108"/>
              <a:gd name="connsiteX865" fmla="*/ 1784669 w 12192002"/>
              <a:gd name="connsiteY865" fmla="*/ 3613776 h 6455108"/>
              <a:gd name="connsiteX866" fmla="*/ 1805802 w 12192002"/>
              <a:gd name="connsiteY866" fmla="*/ 3629079 h 6455108"/>
              <a:gd name="connsiteX867" fmla="*/ 1794142 w 12192002"/>
              <a:gd name="connsiteY867" fmla="*/ 3649483 h 6455108"/>
              <a:gd name="connsiteX868" fmla="*/ 1720540 w 12192002"/>
              <a:gd name="connsiteY868" fmla="*/ 3680819 h 6455108"/>
              <a:gd name="connsiteX869" fmla="*/ 1751875 w 12192002"/>
              <a:gd name="connsiteY869" fmla="*/ 3691750 h 6455108"/>
              <a:gd name="connsiteX870" fmla="*/ 1832036 w 12192002"/>
              <a:gd name="connsiteY870" fmla="*/ 3727458 h 6455108"/>
              <a:gd name="connsiteX871" fmla="*/ 1859728 w 12192002"/>
              <a:gd name="connsiteY871" fmla="*/ 3741305 h 6455108"/>
              <a:gd name="connsiteX872" fmla="*/ 1940617 w 12192002"/>
              <a:gd name="connsiteY872" fmla="*/ 3782113 h 6455108"/>
              <a:gd name="connsiteX873" fmla="*/ 2014949 w 12192002"/>
              <a:gd name="connsiteY873" fmla="*/ 3804704 h 6455108"/>
              <a:gd name="connsiteX874" fmla="*/ 2091465 w 12192002"/>
              <a:gd name="connsiteY874" fmla="*/ 3785757 h 6455108"/>
              <a:gd name="connsiteX875" fmla="*/ 2312271 w 12192002"/>
              <a:gd name="connsiteY875" fmla="*/ 3841869 h 6455108"/>
              <a:gd name="connsiteX876" fmla="*/ 2290410 w 12192002"/>
              <a:gd name="connsiteY876" fmla="*/ 3844055 h 6455108"/>
              <a:gd name="connsiteX877" fmla="*/ 2108955 w 12192002"/>
              <a:gd name="connsiteY877" fmla="*/ 3841140 h 6455108"/>
              <a:gd name="connsiteX878" fmla="*/ 2229195 w 12192002"/>
              <a:gd name="connsiteY878" fmla="*/ 3926402 h 6455108"/>
              <a:gd name="connsiteX879" fmla="*/ 2383687 w 12192002"/>
              <a:gd name="connsiteY879" fmla="*/ 4051016 h 6455108"/>
              <a:gd name="connsiteX880" fmla="*/ 2487168 w 12192002"/>
              <a:gd name="connsiteY880" fmla="*/ 4077979 h 6455108"/>
              <a:gd name="connsiteX881" fmla="*/ 2839145 w 12192002"/>
              <a:gd name="connsiteY881" fmla="*/ 4037170 h 6455108"/>
              <a:gd name="connsiteX882" fmla="*/ 2653319 w 12192002"/>
              <a:gd name="connsiteY882" fmla="*/ 4091097 h 6455108"/>
              <a:gd name="connsiteX883" fmla="*/ 2442714 w 12192002"/>
              <a:gd name="connsiteY883" fmla="*/ 4123889 h 6455108"/>
              <a:gd name="connsiteX884" fmla="*/ 2377857 w 12192002"/>
              <a:gd name="connsiteY884" fmla="*/ 4119517 h 6455108"/>
              <a:gd name="connsiteX885" fmla="*/ 2151950 w 12192002"/>
              <a:gd name="connsiteY885" fmla="*/ 3936605 h 6455108"/>
              <a:gd name="connsiteX886" fmla="*/ 2116242 w 12192002"/>
              <a:gd name="connsiteY886" fmla="*/ 3916201 h 6455108"/>
              <a:gd name="connsiteX887" fmla="*/ 2091465 w 12192002"/>
              <a:gd name="connsiteY887" fmla="*/ 3931503 h 6455108"/>
              <a:gd name="connsiteX888" fmla="*/ 2100210 w 12192002"/>
              <a:gd name="connsiteY888" fmla="*/ 4202593 h 6455108"/>
              <a:gd name="connsiteX889" fmla="*/ 2141019 w 12192002"/>
              <a:gd name="connsiteY889" fmla="*/ 4227370 h 6455108"/>
              <a:gd name="connsiteX890" fmla="*/ 2259802 w 12192002"/>
              <a:gd name="connsiteY890" fmla="*/ 4246317 h 6455108"/>
              <a:gd name="connsiteX891" fmla="*/ 2420124 w 12192002"/>
              <a:gd name="connsiteY891" fmla="*/ 4273280 h 6455108"/>
              <a:gd name="connsiteX892" fmla="*/ 2635829 w 12192002"/>
              <a:gd name="connsiteY892" fmla="*/ 4370201 h 6455108"/>
              <a:gd name="connsiteX893" fmla="*/ 2786677 w 12192002"/>
              <a:gd name="connsiteY893" fmla="*/ 4610683 h 6455108"/>
              <a:gd name="connsiteX894" fmla="*/ 2833316 w 12192002"/>
              <a:gd name="connsiteY894" fmla="*/ 4828574 h 6455108"/>
              <a:gd name="connsiteX895" fmla="*/ 2822385 w 12192002"/>
              <a:gd name="connsiteY895" fmla="*/ 5133186 h 6455108"/>
              <a:gd name="connsiteX896" fmla="*/ 2752427 w 12192002"/>
              <a:gd name="connsiteY896" fmla="*/ 5318284 h 6455108"/>
              <a:gd name="connsiteX897" fmla="*/ 2554211 w 12192002"/>
              <a:gd name="connsiteY897" fmla="*/ 5481520 h 6455108"/>
              <a:gd name="connsiteX898" fmla="*/ 1898351 w 12192002"/>
              <a:gd name="connsiteY898" fmla="*/ 5550750 h 6455108"/>
              <a:gd name="connsiteX899" fmla="*/ 1732928 w 12192002"/>
              <a:gd name="connsiteY899" fmla="*/ 5523057 h 6455108"/>
              <a:gd name="connsiteX900" fmla="*/ 1582080 w 12192002"/>
              <a:gd name="connsiteY900" fmla="*/ 5445812 h 6455108"/>
              <a:gd name="connsiteX901" fmla="*/ 1445079 w 12192002"/>
              <a:gd name="connsiteY901" fmla="*/ 5297879 h 6455108"/>
              <a:gd name="connsiteX902" fmla="*/ 1370019 w 12192002"/>
              <a:gd name="connsiteY902" fmla="*/ 5102579 h 6455108"/>
              <a:gd name="connsiteX903" fmla="*/ 1361274 w 12192002"/>
              <a:gd name="connsiteY903" fmla="*/ 4683556 h 6455108"/>
              <a:gd name="connsiteX904" fmla="*/ 1376578 w 12192002"/>
              <a:gd name="connsiteY904" fmla="*/ 4563316 h 6455108"/>
              <a:gd name="connsiteX905" fmla="*/ 1427589 w 12192002"/>
              <a:gd name="connsiteY905" fmla="*/ 4448904 h 6455108"/>
              <a:gd name="connsiteX906" fmla="*/ 1576979 w 12192002"/>
              <a:gd name="connsiteY906" fmla="*/ 4303158 h 6455108"/>
              <a:gd name="connsiteX907" fmla="*/ 1691390 w 12192002"/>
              <a:gd name="connsiteY907" fmla="*/ 4252875 h 6455108"/>
              <a:gd name="connsiteX908" fmla="*/ 1963937 w 12192002"/>
              <a:gd name="connsiteY908" fmla="*/ 4225912 h 6455108"/>
              <a:gd name="connsiteX909" fmla="*/ 1993086 w 12192002"/>
              <a:gd name="connsiteY909" fmla="*/ 4190204 h 6455108"/>
              <a:gd name="connsiteX910" fmla="*/ 1998188 w 12192002"/>
              <a:gd name="connsiteY910" fmla="*/ 3926402 h 6455108"/>
              <a:gd name="connsiteX911" fmla="*/ 2008389 w 12192002"/>
              <a:gd name="connsiteY911" fmla="*/ 3879764 h 6455108"/>
              <a:gd name="connsiteX912" fmla="*/ 1912926 w 12192002"/>
              <a:gd name="connsiteY912" fmla="*/ 3893609 h 6455108"/>
              <a:gd name="connsiteX913" fmla="*/ 1836408 w 12192002"/>
              <a:gd name="connsiteY913" fmla="*/ 3872476 h 6455108"/>
              <a:gd name="connsiteX914" fmla="*/ 1771551 w 12192002"/>
              <a:gd name="connsiteY914" fmla="*/ 3807619 h 6455108"/>
              <a:gd name="connsiteX915" fmla="*/ 1637464 w 12192002"/>
              <a:gd name="connsiteY915" fmla="*/ 3784299 h 6455108"/>
              <a:gd name="connsiteX916" fmla="*/ 1532527 w 12192002"/>
              <a:gd name="connsiteY916" fmla="*/ 3800332 h 6455108"/>
              <a:gd name="connsiteX917" fmla="*/ 1434148 w 12192002"/>
              <a:gd name="connsiteY917" fmla="*/ 3789400 h 6455108"/>
              <a:gd name="connsiteX918" fmla="*/ 1390424 w 12192002"/>
              <a:gd name="connsiteY918" fmla="*/ 3808347 h 6455108"/>
              <a:gd name="connsiteX919" fmla="*/ 1356902 w 12192002"/>
              <a:gd name="connsiteY919" fmla="*/ 3861546 h 6455108"/>
              <a:gd name="connsiteX920" fmla="*/ 1228645 w 12192002"/>
              <a:gd name="connsiteY920" fmla="*/ 3978871 h 6455108"/>
              <a:gd name="connsiteX921" fmla="*/ 1203139 w 12192002"/>
              <a:gd name="connsiteY921" fmla="*/ 3967940 h 6455108"/>
              <a:gd name="connsiteX922" fmla="*/ 1208240 w 12192002"/>
              <a:gd name="connsiteY922" fmla="*/ 3942435 h 6455108"/>
              <a:gd name="connsiteX923" fmla="*/ 1258523 w 12192002"/>
              <a:gd name="connsiteY923" fmla="*/ 3877577 h 6455108"/>
              <a:gd name="connsiteX924" fmla="*/ 1163059 w 12192002"/>
              <a:gd name="connsiteY924" fmla="*/ 3938063 h 6455108"/>
              <a:gd name="connsiteX925" fmla="*/ 936422 w 12192002"/>
              <a:gd name="connsiteY925" fmla="*/ 4122432 h 6455108"/>
              <a:gd name="connsiteX926" fmla="*/ 870837 w 12192002"/>
              <a:gd name="connsiteY926" fmla="*/ 4195305 h 6455108"/>
              <a:gd name="connsiteX927" fmla="*/ 667520 w 12192002"/>
              <a:gd name="connsiteY927" fmla="*/ 4542182 h 6455108"/>
              <a:gd name="connsiteX928" fmla="*/ 613593 w 12192002"/>
              <a:gd name="connsiteY928" fmla="*/ 4596837 h 6455108"/>
              <a:gd name="connsiteX929" fmla="*/ 575699 w 12192002"/>
              <a:gd name="connsiteY929" fmla="*/ 4659509 h 6455108"/>
              <a:gd name="connsiteX930" fmla="*/ 580800 w 12192002"/>
              <a:gd name="connsiteY930" fmla="*/ 4690844 h 6455108"/>
              <a:gd name="connsiteX931" fmla="*/ 542906 w 12192002"/>
              <a:gd name="connsiteY931" fmla="*/ 4766632 h 6455108"/>
              <a:gd name="connsiteX932" fmla="*/ 505012 w 12192002"/>
              <a:gd name="connsiteY932" fmla="*/ 4944443 h 6455108"/>
              <a:gd name="connsiteX933" fmla="*/ 464932 w 12192002"/>
              <a:gd name="connsiteY933" fmla="*/ 5008571 h 6455108"/>
              <a:gd name="connsiteX934" fmla="*/ 440156 w 12192002"/>
              <a:gd name="connsiteY934" fmla="*/ 5125169 h 6455108"/>
              <a:gd name="connsiteX935" fmla="*/ 439427 w 12192002"/>
              <a:gd name="connsiteY935" fmla="*/ 5141930 h 6455108"/>
              <a:gd name="connsiteX936" fmla="*/ 456187 w 12192002"/>
              <a:gd name="connsiteY936" fmla="*/ 5163063 h 6455108"/>
              <a:gd name="connsiteX937" fmla="*/ 485337 w 12192002"/>
              <a:gd name="connsiteY937" fmla="*/ 5158691 h 6455108"/>
              <a:gd name="connsiteX938" fmla="*/ 483879 w 12192002"/>
              <a:gd name="connsiteY938" fmla="*/ 5146302 h 6455108"/>
              <a:gd name="connsiteX939" fmla="*/ 505012 w 12192002"/>
              <a:gd name="connsiteY939" fmla="*/ 5114238 h 6455108"/>
              <a:gd name="connsiteX940" fmla="*/ 549466 w 12192002"/>
              <a:gd name="connsiteY940" fmla="*/ 5133186 h 6455108"/>
              <a:gd name="connsiteX941" fmla="*/ 592461 w 12192002"/>
              <a:gd name="connsiteY941" fmla="*/ 5147031 h 6455108"/>
              <a:gd name="connsiteX942" fmla="*/ 684281 w 12192002"/>
              <a:gd name="connsiteY942" fmla="*/ 5118611 h 6455108"/>
              <a:gd name="connsiteX943" fmla="*/ 800878 w 12192002"/>
              <a:gd name="connsiteY943" fmla="*/ 5009301 h 6455108"/>
              <a:gd name="connsiteX944" fmla="*/ 811080 w 12192002"/>
              <a:gd name="connsiteY944" fmla="*/ 4990353 h 6455108"/>
              <a:gd name="connsiteX945" fmla="*/ 840959 w 12192002"/>
              <a:gd name="connsiteY945" fmla="*/ 4975779 h 6455108"/>
              <a:gd name="connsiteX946" fmla="*/ 857720 w 12192002"/>
              <a:gd name="connsiteY946" fmla="*/ 5004928 h 6455108"/>
              <a:gd name="connsiteX947" fmla="*/ 830027 w 12192002"/>
              <a:gd name="connsiteY947" fmla="*/ 5070514 h 6455108"/>
              <a:gd name="connsiteX948" fmla="*/ 804522 w 12192002"/>
              <a:gd name="connsiteY948" fmla="*/ 5104036 h 6455108"/>
              <a:gd name="connsiteX949" fmla="*/ 857720 w 12192002"/>
              <a:gd name="connsiteY949" fmla="*/ 5094562 h 6455108"/>
              <a:gd name="connsiteX950" fmla="*/ 985248 w 12192002"/>
              <a:gd name="connsiteY950" fmla="*/ 5043551 h 6455108"/>
              <a:gd name="connsiteX951" fmla="*/ 1090914 w 12192002"/>
              <a:gd name="connsiteY951" fmla="*/ 4990353 h 6455108"/>
              <a:gd name="connsiteX952" fmla="*/ 1055935 w 12192002"/>
              <a:gd name="connsiteY952" fmla="*/ 5053753 h 6455108"/>
              <a:gd name="connsiteX953" fmla="*/ 1237390 w 12192002"/>
              <a:gd name="connsiteY953" fmla="*/ 4890517 h 6455108"/>
              <a:gd name="connsiteX954" fmla="*/ 1262895 w 12192002"/>
              <a:gd name="connsiteY954" fmla="*/ 4928411 h 6455108"/>
              <a:gd name="connsiteX955" fmla="*/ 1141197 w 12192002"/>
              <a:gd name="connsiteY955" fmla="*/ 5091647 h 6455108"/>
              <a:gd name="connsiteX956" fmla="*/ 1051563 w 12192002"/>
              <a:gd name="connsiteY956" fmla="*/ 5122254 h 6455108"/>
              <a:gd name="connsiteX957" fmla="*/ 960471 w 12192002"/>
              <a:gd name="connsiteY957" fmla="*/ 5121526 h 6455108"/>
              <a:gd name="connsiteX958" fmla="*/ 817639 w 12192002"/>
              <a:gd name="connsiteY958" fmla="*/ 5147031 h 6455108"/>
              <a:gd name="connsiteX959" fmla="*/ 883954 w 12192002"/>
              <a:gd name="connsiteY959" fmla="*/ 5163063 h 6455108"/>
              <a:gd name="connsiteX960" fmla="*/ 975045 w 12192002"/>
              <a:gd name="connsiteY960" fmla="*/ 5170351 h 6455108"/>
              <a:gd name="connsiteX961" fmla="*/ 826384 w 12192002"/>
              <a:gd name="connsiteY961" fmla="*/ 5245410 h 6455108"/>
              <a:gd name="connsiteX962" fmla="*/ 627440 w 12192002"/>
              <a:gd name="connsiteY962" fmla="*/ 5296421 h 6455108"/>
              <a:gd name="connsiteX963" fmla="*/ 544364 w 12192002"/>
              <a:gd name="connsiteY963" fmla="*/ 5262170 h 6455108"/>
              <a:gd name="connsiteX964" fmla="*/ 435782 w 12192002"/>
              <a:gd name="connsiteY964" fmla="*/ 5265815 h 6455108"/>
              <a:gd name="connsiteX965" fmla="*/ 338133 w 12192002"/>
              <a:gd name="connsiteY965" fmla="*/ 5340874 h 6455108"/>
              <a:gd name="connsiteX966" fmla="*/ 330845 w 12192002"/>
              <a:gd name="connsiteY966" fmla="*/ 5411561 h 6455108"/>
              <a:gd name="connsiteX967" fmla="*/ 330116 w 12192002"/>
              <a:gd name="connsiteY967" fmla="*/ 5538361 h 6455108"/>
              <a:gd name="connsiteX968" fmla="*/ 341047 w 12192002"/>
              <a:gd name="connsiteY968" fmla="*/ 5646214 h 6455108"/>
              <a:gd name="connsiteX969" fmla="*/ 342505 w 12192002"/>
              <a:gd name="connsiteY969" fmla="*/ 5703055 h 6455108"/>
              <a:gd name="connsiteX970" fmla="*/ 347606 w 12192002"/>
              <a:gd name="connsiteY970" fmla="*/ 5747508 h 6455108"/>
              <a:gd name="connsiteX971" fmla="*/ 318457 w 12192002"/>
              <a:gd name="connsiteY971" fmla="*/ 5894712 h 6455108"/>
              <a:gd name="connsiteX972" fmla="*/ 310440 w 12192002"/>
              <a:gd name="connsiteY972" fmla="*/ 6013496 h 6455108"/>
              <a:gd name="connsiteX973" fmla="*/ 323558 w 12192002"/>
              <a:gd name="connsiteY973" fmla="*/ 6079810 h 6455108"/>
              <a:gd name="connsiteX974" fmla="*/ 607035 w 12192002"/>
              <a:gd name="connsiteY974" fmla="*/ 6052847 h 6455108"/>
              <a:gd name="connsiteX975" fmla="*/ 1103303 w 12192002"/>
              <a:gd name="connsiteY975" fmla="*/ 6002564 h 6455108"/>
              <a:gd name="connsiteX976" fmla="*/ 1135366 w 12192002"/>
              <a:gd name="connsiteY976" fmla="*/ 5996735 h 6455108"/>
              <a:gd name="connsiteX977" fmla="*/ 2022964 w 12192002"/>
              <a:gd name="connsiteY977" fmla="*/ 5716172 h 6455108"/>
              <a:gd name="connsiteX978" fmla="*/ 2404820 w 12192002"/>
              <a:gd name="connsiteY978" fmla="*/ 5609048 h 6455108"/>
              <a:gd name="connsiteX979" fmla="*/ 2838417 w 12192002"/>
              <a:gd name="connsiteY979" fmla="*/ 5491722 h 6455108"/>
              <a:gd name="connsiteX980" fmla="*/ 3798887 w 12192002"/>
              <a:gd name="connsiteY980" fmla="*/ 5152861 h 6455108"/>
              <a:gd name="connsiteX981" fmla="*/ 4773933 w 12192002"/>
              <a:gd name="connsiteY981" fmla="*/ 5082903 h 6455108"/>
              <a:gd name="connsiteX982" fmla="*/ 5141068 w 12192002"/>
              <a:gd name="connsiteY982" fmla="*/ 5037515 h 6455108"/>
              <a:gd name="connsiteX983" fmla="*/ 5591108 w 12192002"/>
              <a:gd name="connsiteY983" fmla="*/ 4953846 h 6455108"/>
              <a:gd name="connsiteX984" fmla="*/ 6029652 w 12192002"/>
              <a:gd name="connsiteY984" fmla="*/ 4874057 h 6455108"/>
              <a:gd name="connsiteX985" fmla="*/ 7217473 w 12192002"/>
              <a:gd name="connsiteY985" fmla="*/ 4515455 h 6455108"/>
              <a:gd name="connsiteX986" fmla="*/ 8340192 w 12192002"/>
              <a:gd name="connsiteY986" fmla="*/ 4342226 h 6455108"/>
              <a:gd name="connsiteX987" fmla="*/ 8494410 w 12192002"/>
              <a:gd name="connsiteY987" fmla="*/ 4327105 h 6455108"/>
              <a:gd name="connsiteX988" fmla="*/ 8764041 w 12192002"/>
              <a:gd name="connsiteY988" fmla="*/ 4257875 h 6455108"/>
              <a:gd name="connsiteX989" fmla="*/ 8916347 w 12192002"/>
              <a:gd name="connsiteY989" fmla="*/ 4262247 h 6455108"/>
              <a:gd name="connsiteX990" fmla="*/ 8981204 w 12192002"/>
              <a:gd name="connsiteY990" fmla="*/ 4196662 h 6455108"/>
              <a:gd name="connsiteX991" fmla="*/ 9002338 w 12192002"/>
              <a:gd name="connsiteY991" fmla="*/ 4206863 h 6455108"/>
              <a:gd name="connsiteX992" fmla="*/ 9013268 w 12192002"/>
              <a:gd name="connsiteY992" fmla="*/ 4216337 h 6455108"/>
              <a:gd name="connsiteX993" fmla="*/ 8920720 w 12192002"/>
              <a:gd name="connsiteY993" fmla="*/ 3948892 h 6455108"/>
              <a:gd name="connsiteX994" fmla="*/ 8935294 w 12192002"/>
              <a:gd name="connsiteY994" fmla="*/ 3898609 h 6455108"/>
              <a:gd name="connsiteX995" fmla="*/ 9038046 w 12192002"/>
              <a:gd name="connsiteY995" fmla="*/ 3814076 h 6455108"/>
              <a:gd name="connsiteX996" fmla="*/ 9055535 w 12192002"/>
              <a:gd name="connsiteY996" fmla="*/ 3757235 h 6455108"/>
              <a:gd name="connsiteX997" fmla="*/ 8844202 w 12192002"/>
              <a:gd name="connsiteY997" fmla="*/ 3312708 h 6455108"/>
              <a:gd name="connsiteX998" fmla="*/ 8643800 w 12192002"/>
              <a:gd name="connsiteY998" fmla="*/ 3344772 h 6455108"/>
              <a:gd name="connsiteX999" fmla="*/ 8613923 w 12192002"/>
              <a:gd name="connsiteY999" fmla="*/ 3314166 h 6455108"/>
              <a:gd name="connsiteX1000" fmla="*/ 8768414 w 12192002"/>
              <a:gd name="connsiteY1000" fmla="*/ 1976939 h 6455108"/>
              <a:gd name="connsiteX1001" fmla="*/ 8804121 w 12192002"/>
              <a:gd name="connsiteY1001" fmla="*/ 1965279 h 6455108"/>
              <a:gd name="connsiteX1002" fmla="*/ 9255937 w 12192002"/>
              <a:gd name="connsiteY1002" fmla="*/ 2367541 h 6455108"/>
              <a:gd name="connsiteX1003" fmla="*/ 9353587 w 12192002"/>
              <a:gd name="connsiteY1003" fmla="*/ 2403977 h 6455108"/>
              <a:gd name="connsiteX1004" fmla="*/ 9449780 w 12192002"/>
              <a:gd name="connsiteY1004" fmla="*/ 2394503 h 6455108"/>
              <a:gd name="connsiteX1005" fmla="*/ 9473828 w 12192002"/>
              <a:gd name="connsiteY1005" fmla="*/ 2360981 h 6455108"/>
              <a:gd name="connsiteX1006" fmla="*/ 9434476 w 12192002"/>
              <a:gd name="connsiteY1006" fmla="*/ 2183899 h 6455108"/>
              <a:gd name="connsiteX1007" fmla="*/ 9395854 w 12192002"/>
              <a:gd name="connsiteY1007" fmla="*/ 2152564 h 6455108"/>
              <a:gd name="connsiteX1008" fmla="*/ 9274155 w 12192002"/>
              <a:gd name="connsiteY1008" fmla="*/ 2133616 h 6455108"/>
              <a:gd name="connsiteX1009" fmla="*/ 9250835 w 12192002"/>
              <a:gd name="connsiteY1009" fmla="*/ 2093536 h 6455108"/>
              <a:gd name="connsiteX1010" fmla="*/ 9590425 w 12192002"/>
              <a:gd name="connsiteY1010" fmla="*/ 1165130 h 6455108"/>
              <a:gd name="connsiteX1011" fmla="*/ 9602085 w 12192002"/>
              <a:gd name="connsiteY1011" fmla="*/ 1148370 h 6455108"/>
              <a:gd name="connsiteX1012" fmla="*/ 9624675 w 12192002"/>
              <a:gd name="connsiteY1012" fmla="*/ 1156385 h 6455108"/>
              <a:gd name="connsiteX1013" fmla="*/ 9803944 w 12192002"/>
              <a:gd name="connsiteY1013" fmla="*/ 1344399 h 6455108"/>
              <a:gd name="connsiteX1014" fmla="*/ 9828721 w 12192002"/>
              <a:gd name="connsiteY1014" fmla="*/ 1340026 h 6455108"/>
              <a:gd name="connsiteX1015" fmla="*/ 10260860 w 12192002"/>
              <a:gd name="connsiteY1015" fmla="*/ 273889 h 6455108"/>
              <a:gd name="connsiteX1016" fmla="*/ 10286365 w 12192002"/>
              <a:gd name="connsiteY1016" fmla="*/ 241096 h 6455108"/>
              <a:gd name="connsiteX1017" fmla="*/ 10316972 w 12192002"/>
              <a:gd name="connsiteY1017" fmla="*/ 267330 h 6455108"/>
              <a:gd name="connsiteX1018" fmla="*/ 10783362 w 12192002"/>
              <a:gd name="connsiteY1018" fmla="*/ 939952 h 6455108"/>
              <a:gd name="connsiteX1019" fmla="*/ 10831457 w 12192002"/>
              <a:gd name="connsiteY1019" fmla="*/ 943595 h 6455108"/>
              <a:gd name="connsiteX1020" fmla="*/ 11077770 w 12192002"/>
              <a:gd name="connsiteY1020" fmla="*/ 711858 h 6455108"/>
              <a:gd name="connsiteX1021" fmla="*/ 11104004 w 12192002"/>
              <a:gd name="connsiteY1021" fmla="*/ 727161 h 6455108"/>
              <a:gd name="connsiteX1022" fmla="*/ 11490961 w 12192002"/>
              <a:gd name="connsiteY1022" fmla="*/ 1761234 h 6455108"/>
              <a:gd name="connsiteX1023" fmla="*/ 11481487 w 12192002"/>
              <a:gd name="connsiteY1023" fmla="*/ 1813703 h 6455108"/>
              <a:gd name="connsiteX1024" fmla="*/ 10999067 w 12192002"/>
              <a:gd name="connsiteY1024" fmla="*/ 2323816 h 6455108"/>
              <a:gd name="connsiteX1025" fmla="*/ 10998338 w 12192002"/>
              <a:gd name="connsiteY1025" fmla="*/ 2374099 h 6455108"/>
              <a:gd name="connsiteX1026" fmla="*/ 11049350 w 12192002"/>
              <a:gd name="connsiteY1026" fmla="*/ 2432397 h 6455108"/>
              <a:gd name="connsiteX1027" fmla="*/ 11101089 w 12192002"/>
              <a:gd name="connsiteY1027" fmla="*/ 2431669 h 6455108"/>
              <a:gd name="connsiteX1028" fmla="*/ 11577680 w 12192002"/>
              <a:gd name="connsiteY1028" fmla="*/ 1942689 h 6455108"/>
              <a:gd name="connsiteX1029" fmla="*/ 11622133 w 12192002"/>
              <a:gd name="connsiteY1029" fmla="*/ 1955807 h 6455108"/>
              <a:gd name="connsiteX1030" fmla="*/ 11882291 w 12192002"/>
              <a:gd name="connsiteY1030" fmla="*/ 2870367 h 6455108"/>
              <a:gd name="connsiteX1031" fmla="*/ 11858243 w 12192002"/>
              <a:gd name="connsiteY1031" fmla="*/ 2908261 h 6455108"/>
              <a:gd name="connsiteX1032" fmla="*/ 11719784 w 12192002"/>
              <a:gd name="connsiteY1032" fmla="*/ 2914819 h 6455108"/>
              <a:gd name="connsiteX1033" fmla="*/ 11675331 w 12192002"/>
              <a:gd name="connsiteY1033" fmla="*/ 2950527 h 6455108"/>
              <a:gd name="connsiteX1034" fmla="*/ 11458168 w 12192002"/>
              <a:gd name="connsiteY1034" fmla="*/ 3704037 h 6455108"/>
              <a:gd name="connsiteX1035" fmla="*/ 11488775 w 12192002"/>
              <a:gd name="connsiteY1035" fmla="*/ 3776182 h 6455108"/>
              <a:gd name="connsiteX1036" fmla="*/ 11686990 w 12192002"/>
              <a:gd name="connsiteY1036" fmla="*/ 3910998 h 6455108"/>
              <a:gd name="connsiteX1037" fmla="*/ 11738731 w 12192002"/>
              <a:gd name="connsiteY1037" fmla="*/ 3992616 h 6455108"/>
              <a:gd name="connsiteX1038" fmla="*/ 11988686 w 12192002"/>
              <a:gd name="connsiteY1038" fmla="*/ 4281194 h 6455108"/>
              <a:gd name="connsiteX1039" fmla="*/ 12084879 w 12192002"/>
              <a:gd name="connsiteY1039" fmla="*/ 4323461 h 6455108"/>
              <a:gd name="connsiteX1040" fmla="*/ 12192002 w 12192002"/>
              <a:gd name="connsiteY1040" fmla="*/ 4351881 h 6455108"/>
              <a:gd name="connsiteX1041" fmla="*/ 12192002 w 12192002"/>
              <a:gd name="connsiteY1041" fmla="*/ 5115788 h 6455108"/>
              <a:gd name="connsiteX1042" fmla="*/ 12192002 w 12192002"/>
              <a:gd name="connsiteY1042" fmla="*/ 5723368 h 6455108"/>
              <a:gd name="connsiteX1043" fmla="*/ 12192002 w 12192002"/>
              <a:gd name="connsiteY1043" fmla="*/ 6449288 h 6455108"/>
              <a:gd name="connsiteX1044" fmla="*/ 9309568 w 12192002"/>
              <a:gd name="connsiteY1044" fmla="*/ 6449288 h 6455108"/>
              <a:gd name="connsiteX1045" fmla="*/ 9309568 w 12192002"/>
              <a:gd name="connsiteY1045" fmla="*/ 6455108 h 6455108"/>
              <a:gd name="connsiteX1046" fmla="*/ 2186 w 12192002"/>
              <a:gd name="connsiteY1046" fmla="*/ 6455108 h 6455108"/>
              <a:gd name="connsiteX1047" fmla="*/ 2186 w 12192002"/>
              <a:gd name="connsiteY1047" fmla="*/ 3990531 h 6455108"/>
              <a:gd name="connsiteX1048" fmla="*/ 23319 w 12192002"/>
              <a:gd name="connsiteY1048" fmla="*/ 4000733 h 6455108"/>
              <a:gd name="connsiteX1049" fmla="*/ 94735 w 12192002"/>
              <a:gd name="connsiteY1049" fmla="*/ 4193848 h 6455108"/>
              <a:gd name="connsiteX1050" fmla="*/ 118784 w 12192002"/>
              <a:gd name="connsiteY1050" fmla="*/ 4226641 h 6455108"/>
              <a:gd name="connsiteX1051" fmla="*/ 126071 w 12192002"/>
              <a:gd name="connsiteY1051" fmla="*/ 4254332 h 6455108"/>
              <a:gd name="connsiteX1052" fmla="*/ 165422 w 12192002"/>
              <a:gd name="connsiteY1052" fmla="*/ 4266721 h 6455108"/>
              <a:gd name="connsiteX1053" fmla="*/ 201130 w 12192002"/>
              <a:gd name="connsiteY1053" fmla="*/ 4213524 h 6455108"/>
              <a:gd name="connsiteX1054" fmla="*/ 225908 w 12192002"/>
              <a:gd name="connsiteY1054" fmla="*/ 4196763 h 6455108"/>
              <a:gd name="connsiteX1055" fmla="*/ 278377 w 12192002"/>
              <a:gd name="connsiteY1055" fmla="*/ 4191662 h 6455108"/>
              <a:gd name="connsiteX1056" fmla="*/ 297324 w 12192002"/>
              <a:gd name="connsiteY1056" fmla="*/ 4192390 h 6455108"/>
              <a:gd name="connsiteX1057" fmla="*/ 322100 w 12192002"/>
              <a:gd name="connsiteY1057" fmla="*/ 4187289 h 6455108"/>
              <a:gd name="connsiteX1058" fmla="*/ 341047 w 12192002"/>
              <a:gd name="connsiteY1058" fmla="*/ 4073606 h 6455108"/>
              <a:gd name="connsiteX1059" fmla="*/ 327930 w 12192002"/>
              <a:gd name="connsiteY1059" fmla="*/ 3959924 h 6455108"/>
              <a:gd name="connsiteX1060" fmla="*/ 166151 w 12192002"/>
              <a:gd name="connsiteY1060" fmla="*/ 3613047 h 6455108"/>
              <a:gd name="connsiteX1061" fmla="*/ 148662 w 12192002"/>
              <a:gd name="connsiteY1061" fmla="*/ 3516854 h 6455108"/>
              <a:gd name="connsiteX1062" fmla="*/ 113682 w 12192002"/>
              <a:gd name="connsiteY1062" fmla="*/ 3497178 h 6455108"/>
              <a:gd name="connsiteX1063" fmla="*/ 2186 w 12192002"/>
              <a:gd name="connsiteY1063" fmla="*/ 3500093 h 6455108"/>
              <a:gd name="connsiteX1064" fmla="*/ 2186 w 12192002"/>
              <a:gd name="connsiteY1064" fmla="*/ 3451269 h 6455108"/>
              <a:gd name="connsiteX1065" fmla="*/ 85991 w 12192002"/>
              <a:gd name="connsiteY1065" fmla="*/ 3427220 h 6455108"/>
              <a:gd name="connsiteX1066" fmla="*/ 127528 w 12192002"/>
              <a:gd name="connsiteY1066" fmla="*/ 3379852 h 6455108"/>
              <a:gd name="connsiteX1067" fmla="*/ 165422 w 12192002"/>
              <a:gd name="connsiteY1067" fmla="*/ 3219532 h 6455108"/>
              <a:gd name="connsiteX1068" fmla="*/ 225179 w 12192002"/>
              <a:gd name="connsiteY1068" fmla="*/ 3101476 h 6455108"/>
              <a:gd name="connsiteX1069" fmla="*/ 223721 w 12192002"/>
              <a:gd name="connsiteY1069" fmla="*/ 2938969 h 6455108"/>
              <a:gd name="connsiteX1070" fmla="*/ 182183 w 12192002"/>
              <a:gd name="connsiteY1070" fmla="*/ 2807797 h 6455108"/>
              <a:gd name="connsiteX1071" fmla="*/ 119513 w 12192002"/>
              <a:gd name="connsiteY1071" fmla="*/ 2774275 h 6455108"/>
              <a:gd name="connsiteX1072" fmla="*/ 0 w 12192002"/>
              <a:gd name="connsiteY1072" fmla="*/ 2806340 h 6455108"/>
              <a:gd name="connsiteX1073" fmla="*/ 0 w 12192002"/>
              <a:gd name="connsiteY1073" fmla="*/ 2733468 h 6455108"/>
              <a:gd name="connsiteX1074" fmla="*/ 35708 w 12192002"/>
              <a:gd name="connsiteY1074" fmla="*/ 2733468 h 6455108"/>
              <a:gd name="connsiteX1075" fmla="*/ 79432 w 12192002"/>
              <a:gd name="connsiteY1075" fmla="*/ 2641645 h 6455108"/>
              <a:gd name="connsiteX1076" fmla="*/ 33522 w 12192002"/>
              <a:gd name="connsiteY1076" fmla="*/ 2638730 h 6455108"/>
              <a:gd name="connsiteX1077" fmla="*/ 0 w 12192002"/>
              <a:gd name="connsiteY1077" fmla="*/ 2705045 h 6455108"/>
              <a:gd name="connsiteX1078" fmla="*/ 0 w 12192002"/>
              <a:gd name="connsiteY1078" fmla="*/ 2588450 h 6455108"/>
              <a:gd name="connsiteX1079" fmla="*/ 0 w 12192002"/>
              <a:gd name="connsiteY1079" fmla="*/ 2520676 h 6455108"/>
              <a:gd name="connsiteX1080" fmla="*/ 0 w 12192002"/>
              <a:gd name="connsiteY1080" fmla="*/ 2389503 h 6455108"/>
              <a:gd name="connsiteX1081" fmla="*/ 13846 w 12192002"/>
              <a:gd name="connsiteY1081" fmla="*/ 2398977 h 6455108"/>
              <a:gd name="connsiteX1082" fmla="*/ 102023 w 12192002"/>
              <a:gd name="connsiteY1082" fmla="*/ 2389503 h 6455108"/>
              <a:gd name="connsiteX1083" fmla="*/ 129715 w 12192002"/>
              <a:gd name="connsiteY1083" fmla="*/ 2344322 h 6455108"/>
              <a:gd name="connsiteX1084" fmla="*/ 126071 w 12192002"/>
              <a:gd name="connsiteY1084" fmla="*/ 2127160 h 6455108"/>
              <a:gd name="connsiteX1085" fmla="*/ 123156 w 12192002"/>
              <a:gd name="connsiteY1085" fmla="*/ 2046999 h 6455108"/>
              <a:gd name="connsiteX1086" fmla="*/ 134087 w 12192002"/>
              <a:gd name="connsiteY1086" fmla="*/ 1896881 h 6455108"/>
              <a:gd name="connsiteX1087" fmla="*/ 138460 w 12192002"/>
              <a:gd name="connsiteY1087" fmla="*/ 1843683 h 6455108"/>
              <a:gd name="connsiteX1088" fmla="*/ 160322 w 12192002"/>
              <a:gd name="connsiteY1088" fmla="*/ 1845140 h 6455108"/>
              <a:gd name="connsiteX1089" fmla="*/ 182183 w 12192002"/>
              <a:gd name="connsiteY1089" fmla="*/ 2018579 h 6455108"/>
              <a:gd name="connsiteX1090" fmla="*/ 191657 w 12192002"/>
              <a:gd name="connsiteY1090" fmla="*/ 2154852 h 6455108"/>
              <a:gd name="connsiteX1091" fmla="*/ 198216 w 12192002"/>
              <a:gd name="connsiteY1091" fmla="*/ 2278007 h 6455108"/>
              <a:gd name="connsiteX1092" fmla="*/ 177082 w 12192002"/>
              <a:gd name="connsiteY1092" fmla="*/ 2331934 h 6455108"/>
              <a:gd name="connsiteX1093" fmla="*/ 177082 w 12192002"/>
              <a:gd name="connsiteY1093" fmla="*/ 2345780 h 6455108"/>
              <a:gd name="connsiteX1094" fmla="*/ 193115 w 12192002"/>
              <a:gd name="connsiteY1094" fmla="*/ 2347238 h 6455108"/>
              <a:gd name="connsiteX1095" fmla="*/ 255057 w 12192002"/>
              <a:gd name="connsiteY1095" fmla="*/ 2240114 h 6455108"/>
              <a:gd name="connsiteX1096" fmla="*/ 243398 w 12192002"/>
              <a:gd name="connsiteY1096" fmla="*/ 2181087 h 6455108"/>
              <a:gd name="connsiteX1097" fmla="*/ 262345 w 12192002"/>
              <a:gd name="connsiteY1097" fmla="*/ 1936960 h 6455108"/>
              <a:gd name="connsiteX1098" fmla="*/ 295866 w 12192002"/>
              <a:gd name="connsiteY1098" fmla="*/ 1770081 h 6455108"/>
              <a:gd name="connsiteX1099" fmla="*/ 263073 w 12192002"/>
              <a:gd name="connsiteY1099" fmla="*/ 1742389 h 6455108"/>
              <a:gd name="connsiteX1100" fmla="*/ 123156 w 12192002"/>
              <a:gd name="connsiteY1100" fmla="*/ 1818906 h 6455108"/>
              <a:gd name="connsiteX1101" fmla="*/ 77974 w 12192002"/>
              <a:gd name="connsiteY1101" fmla="*/ 1893237 h 6455108"/>
              <a:gd name="connsiteX1102" fmla="*/ 729 w 12192002"/>
              <a:gd name="connsiteY1102" fmla="*/ 1921657 h 6455108"/>
              <a:gd name="connsiteX1103" fmla="*/ 729 w 12192002"/>
              <a:gd name="connsiteY1103" fmla="*/ 1883034 h 6455108"/>
              <a:gd name="connsiteX1104" fmla="*/ 54655 w 12192002"/>
              <a:gd name="connsiteY1104" fmla="*/ 1859715 h 6455108"/>
              <a:gd name="connsiteX1105" fmla="*/ 87448 w 12192002"/>
              <a:gd name="connsiteY1105" fmla="*/ 1808704 h 6455108"/>
              <a:gd name="connsiteX1106" fmla="*/ 206961 w 12192002"/>
              <a:gd name="connsiteY1106" fmla="*/ 1729271 h 6455108"/>
              <a:gd name="connsiteX1107" fmla="*/ 322829 w 12192002"/>
              <a:gd name="connsiteY1107" fmla="*/ 1633078 h 6455108"/>
              <a:gd name="connsiteX1108" fmla="*/ 333032 w 12192002"/>
              <a:gd name="connsiteY1108" fmla="*/ 1496076 h 6455108"/>
              <a:gd name="connsiteX1109" fmla="*/ 306068 w 12192002"/>
              <a:gd name="connsiteY1109" fmla="*/ 1460368 h 6455108"/>
              <a:gd name="connsiteX1110" fmla="*/ 729 w 12192002"/>
              <a:gd name="connsiteY1110" fmla="*/ 1441421 h 6455108"/>
              <a:gd name="connsiteX1111" fmla="*/ 729 w 12192002"/>
              <a:gd name="connsiteY1111" fmla="*/ 1364176 h 6455108"/>
              <a:gd name="connsiteX1112" fmla="*/ 37894 w 12192002"/>
              <a:gd name="connsiteY1112" fmla="*/ 1375107 h 6455108"/>
              <a:gd name="connsiteX1113" fmla="*/ 281292 w 12192002"/>
              <a:gd name="connsiteY1113" fmla="*/ 1383852 h 6455108"/>
              <a:gd name="connsiteX1114" fmla="*/ 329387 w 12192002"/>
              <a:gd name="connsiteY1114" fmla="*/ 1316079 h 6455108"/>
              <a:gd name="connsiteX1115" fmla="*/ 310440 w 12192002"/>
              <a:gd name="connsiteY1115" fmla="*/ 1173247 h 6455108"/>
              <a:gd name="connsiteX1116" fmla="*/ 312626 w 12192002"/>
              <a:gd name="connsiteY1116" fmla="*/ 1076326 h 6455108"/>
              <a:gd name="connsiteX1117" fmla="*/ 290036 w 12192002"/>
              <a:gd name="connsiteY1117" fmla="*/ 1015113 h 6455108"/>
              <a:gd name="connsiteX1118" fmla="*/ 193115 w 12192002"/>
              <a:gd name="connsiteY1118" fmla="*/ 835844 h 6455108"/>
              <a:gd name="connsiteX1119" fmla="*/ 185098 w 12192002"/>
              <a:gd name="connsiteY1119" fmla="*/ 805237 h 6455108"/>
              <a:gd name="connsiteX1120" fmla="*/ 158864 w 12192002"/>
              <a:gd name="connsiteY1120" fmla="*/ 668235 h 6455108"/>
              <a:gd name="connsiteX1121" fmla="*/ 132629 w 12192002"/>
              <a:gd name="connsiteY1121" fmla="*/ 453259 h 6455108"/>
              <a:gd name="connsiteX1122" fmla="*/ 118055 w 12192002"/>
              <a:gd name="connsiteY1122" fmla="*/ 409535 h 6455108"/>
              <a:gd name="connsiteX1123" fmla="*/ 2186 w 12192002"/>
              <a:gd name="connsiteY1123" fmla="*/ 257229 h 6455108"/>
              <a:gd name="connsiteX1124" fmla="*/ 2186 w 12192002"/>
              <a:gd name="connsiteY1124" fmla="*/ 716 h 645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</a:cxnLst>
            <a:rect l="l" t="t" r="r" b="b"/>
            <a:pathLst>
              <a:path w="12192002" h="6455108">
                <a:moveTo>
                  <a:pt x="3535814" y="5253426"/>
                </a:moveTo>
                <a:lnTo>
                  <a:pt x="3534843" y="5257799"/>
                </a:lnTo>
                <a:lnTo>
                  <a:pt x="3531442" y="5268001"/>
                </a:lnTo>
                <a:lnTo>
                  <a:pt x="3532900" y="5266544"/>
                </a:lnTo>
                <a:lnTo>
                  <a:pt x="3534843" y="5257799"/>
                </a:lnTo>
                <a:lnTo>
                  <a:pt x="3535814" y="5254884"/>
                </a:lnTo>
                <a:lnTo>
                  <a:pt x="3535814" y="5253426"/>
                </a:lnTo>
                <a:close/>
                <a:moveTo>
                  <a:pt x="727470" y="5161503"/>
                </a:moveTo>
                <a:cubicBezTo>
                  <a:pt x="681184" y="5165021"/>
                  <a:pt x="639099" y="5185654"/>
                  <a:pt x="595375" y="5200957"/>
                </a:cubicBezTo>
                <a:cubicBezTo>
                  <a:pt x="590274" y="5202415"/>
                  <a:pt x="585902" y="5206059"/>
                  <a:pt x="587360" y="5211160"/>
                </a:cubicBezTo>
                <a:cubicBezTo>
                  <a:pt x="588088" y="5219176"/>
                  <a:pt x="594647" y="5221362"/>
                  <a:pt x="601206" y="5222090"/>
                </a:cubicBezTo>
                <a:cubicBezTo>
                  <a:pt x="624525" y="5223548"/>
                  <a:pt x="647844" y="5222820"/>
                  <a:pt x="671163" y="5217718"/>
                </a:cubicBezTo>
                <a:cubicBezTo>
                  <a:pt x="715617" y="5208245"/>
                  <a:pt x="759340" y="5198042"/>
                  <a:pt x="799421" y="5175452"/>
                </a:cubicBezTo>
                <a:cubicBezTo>
                  <a:pt x="805979" y="5171809"/>
                  <a:pt x="811809" y="5169622"/>
                  <a:pt x="818368" y="5169622"/>
                </a:cubicBezTo>
                <a:cubicBezTo>
                  <a:pt x="804522" y="5169622"/>
                  <a:pt x="789947" y="5167435"/>
                  <a:pt x="775372" y="5164521"/>
                </a:cubicBezTo>
                <a:cubicBezTo>
                  <a:pt x="758794" y="5161059"/>
                  <a:pt x="742898" y="5160330"/>
                  <a:pt x="727470" y="5161503"/>
                </a:cubicBezTo>
                <a:close/>
                <a:moveTo>
                  <a:pt x="368740" y="4908735"/>
                </a:moveTo>
                <a:cubicBezTo>
                  <a:pt x="359994" y="4908007"/>
                  <a:pt x="355622" y="4915294"/>
                  <a:pt x="351979" y="4921124"/>
                </a:cubicBezTo>
                <a:cubicBezTo>
                  <a:pt x="310440" y="4987439"/>
                  <a:pt x="284206" y="5058125"/>
                  <a:pt x="278377" y="5133914"/>
                </a:cubicBezTo>
                <a:cubicBezTo>
                  <a:pt x="279105" y="5143388"/>
                  <a:pt x="279105" y="5151404"/>
                  <a:pt x="280563" y="5159420"/>
                </a:cubicBezTo>
                <a:cubicBezTo>
                  <a:pt x="282020" y="5167435"/>
                  <a:pt x="282749" y="5176909"/>
                  <a:pt x="292951" y="5178367"/>
                </a:cubicBezTo>
                <a:cubicBezTo>
                  <a:pt x="301696" y="5179824"/>
                  <a:pt x="306068" y="5173266"/>
                  <a:pt x="310440" y="5167435"/>
                </a:cubicBezTo>
                <a:cubicBezTo>
                  <a:pt x="319186" y="5155776"/>
                  <a:pt x="325015" y="5142659"/>
                  <a:pt x="327201" y="5128084"/>
                </a:cubicBezTo>
                <a:cubicBezTo>
                  <a:pt x="333761" y="5080717"/>
                  <a:pt x="349793" y="5036264"/>
                  <a:pt x="374569" y="4994726"/>
                </a:cubicBezTo>
                <a:cubicBezTo>
                  <a:pt x="386958" y="4973593"/>
                  <a:pt x="389144" y="4950273"/>
                  <a:pt x="381856" y="4926954"/>
                </a:cubicBezTo>
                <a:cubicBezTo>
                  <a:pt x="379670" y="4919666"/>
                  <a:pt x="378941" y="4910193"/>
                  <a:pt x="368740" y="4908735"/>
                </a:cubicBezTo>
                <a:close/>
                <a:moveTo>
                  <a:pt x="2096293" y="4879313"/>
                </a:moveTo>
                <a:cubicBezTo>
                  <a:pt x="2091647" y="4878857"/>
                  <a:pt x="2086728" y="4881044"/>
                  <a:pt x="2081263" y="4885416"/>
                </a:cubicBezTo>
                <a:cubicBezTo>
                  <a:pt x="2028794" y="4928411"/>
                  <a:pt x="2000374" y="4985981"/>
                  <a:pt x="1977782" y="5047194"/>
                </a:cubicBezTo>
                <a:cubicBezTo>
                  <a:pt x="1979969" y="5048652"/>
                  <a:pt x="1981427" y="5050110"/>
                  <a:pt x="1983613" y="5051567"/>
                </a:cubicBezTo>
                <a:cubicBezTo>
                  <a:pt x="2003288" y="5032620"/>
                  <a:pt x="2031709" y="5008571"/>
                  <a:pt x="2049927" y="4988896"/>
                </a:cubicBezTo>
                <a:cubicBezTo>
                  <a:pt x="2068145" y="4969949"/>
                  <a:pt x="2084906" y="4977965"/>
                  <a:pt x="2103125" y="4995455"/>
                </a:cubicBezTo>
                <a:cubicBezTo>
                  <a:pt x="2124987" y="5015859"/>
                  <a:pt x="2139561" y="5032620"/>
                  <a:pt x="2162881" y="5051567"/>
                </a:cubicBezTo>
                <a:cubicBezTo>
                  <a:pt x="2157052" y="4991811"/>
                  <a:pt x="2141748" y="4937156"/>
                  <a:pt x="2109684" y="4889060"/>
                </a:cubicBezTo>
                <a:cubicBezTo>
                  <a:pt x="2105311" y="4882865"/>
                  <a:pt x="2100939" y="4879768"/>
                  <a:pt x="2096293" y="4879313"/>
                </a:cubicBezTo>
                <a:close/>
                <a:moveTo>
                  <a:pt x="1512122" y="4855538"/>
                </a:moveTo>
                <a:cubicBezTo>
                  <a:pt x="1528883" y="4887602"/>
                  <a:pt x="1545643" y="4920396"/>
                  <a:pt x="1563133" y="4951730"/>
                </a:cubicBezTo>
                <a:cubicBezTo>
                  <a:pt x="1571878" y="4967763"/>
                  <a:pt x="1572607" y="4981609"/>
                  <a:pt x="1562404" y="4996912"/>
                </a:cubicBezTo>
                <a:cubicBezTo>
                  <a:pt x="1552931" y="5011487"/>
                  <a:pt x="1545643" y="5028248"/>
                  <a:pt x="1536899" y="5043551"/>
                </a:cubicBezTo>
                <a:cubicBezTo>
                  <a:pt x="1530340" y="5056668"/>
                  <a:pt x="1534713" y="5061040"/>
                  <a:pt x="1548558" y="5058854"/>
                </a:cubicBezTo>
                <a:lnTo>
                  <a:pt x="1589368" y="5052296"/>
                </a:lnTo>
                <a:cubicBezTo>
                  <a:pt x="1606129" y="5049381"/>
                  <a:pt x="1613416" y="5053025"/>
                  <a:pt x="1608315" y="5072700"/>
                </a:cubicBezTo>
                <a:cubicBezTo>
                  <a:pt x="1599570" y="5103307"/>
                  <a:pt x="1579894" y="5180553"/>
                  <a:pt x="1585725" y="5184925"/>
                </a:cubicBezTo>
                <a:cubicBezTo>
                  <a:pt x="1593011" y="5190756"/>
                  <a:pt x="1617788" y="5165249"/>
                  <a:pt x="1625805" y="5169622"/>
                </a:cubicBezTo>
                <a:cubicBezTo>
                  <a:pt x="1635278" y="5173995"/>
                  <a:pt x="1629448" y="5185654"/>
                  <a:pt x="1629448" y="5193670"/>
                </a:cubicBezTo>
                <a:cubicBezTo>
                  <a:pt x="1628719" y="5216261"/>
                  <a:pt x="1621432" y="5239580"/>
                  <a:pt x="1627991" y="5266544"/>
                </a:cubicBezTo>
                <a:cubicBezTo>
                  <a:pt x="1641108" y="5254155"/>
                  <a:pt x="1671714" y="5219176"/>
                  <a:pt x="1680460" y="5222820"/>
                </a:cubicBezTo>
                <a:cubicBezTo>
                  <a:pt x="1687747" y="5226463"/>
                  <a:pt x="1686289" y="5313912"/>
                  <a:pt x="1686289" y="5348162"/>
                </a:cubicBezTo>
                <a:cubicBezTo>
                  <a:pt x="1689204" y="5348162"/>
                  <a:pt x="1692119" y="5348890"/>
                  <a:pt x="1695035" y="5349619"/>
                </a:cubicBezTo>
                <a:lnTo>
                  <a:pt x="1760620" y="5235937"/>
                </a:lnTo>
                <a:cubicBezTo>
                  <a:pt x="1762806" y="5236665"/>
                  <a:pt x="1764263" y="5237394"/>
                  <a:pt x="1766450" y="5238123"/>
                </a:cubicBezTo>
                <a:cubicBezTo>
                  <a:pt x="1773009" y="5283305"/>
                  <a:pt x="1778838" y="5329214"/>
                  <a:pt x="1785397" y="5374396"/>
                </a:cubicBezTo>
                <a:cubicBezTo>
                  <a:pt x="1787584" y="5374396"/>
                  <a:pt x="1789769" y="5375125"/>
                  <a:pt x="1791956" y="5375125"/>
                </a:cubicBezTo>
                <a:cubicBezTo>
                  <a:pt x="1811631" y="5335045"/>
                  <a:pt x="1832036" y="5294964"/>
                  <a:pt x="1854626" y="5249783"/>
                </a:cubicBezTo>
                <a:cubicBezTo>
                  <a:pt x="1872117" y="5298607"/>
                  <a:pt x="1887419" y="5341603"/>
                  <a:pt x="1902723" y="5383869"/>
                </a:cubicBezTo>
                <a:cubicBezTo>
                  <a:pt x="1922399" y="5352534"/>
                  <a:pt x="1953734" y="5280389"/>
                  <a:pt x="1957378" y="5279661"/>
                </a:cubicBezTo>
                <a:cubicBezTo>
                  <a:pt x="1964666" y="5278203"/>
                  <a:pt x="2012761" y="5380954"/>
                  <a:pt x="2022236" y="5379497"/>
                </a:cubicBezTo>
                <a:cubicBezTo>
                  <a:pt x="2029523" y="5378040"/>
                  <a:pt x="2066688" y="5269458"/>
                  <a:pt x="2076162" y="5268730"/>
                </a:cubicBezTo>
                <a:cubicBezTo>
                  <a:pt x="2086364" y="5268001"/>
                  <a:pt x="2134460" y="5345975"/>
                  <a:pt x="2157780" y="5380954"/>
                </a:cubicBezTo>
                <a:cubicBezTo>
                  <a:pt x="2173812" y="5341603"/>
                  <a:pt x="2204419" y="5260714"/>
                  <a:pt x="2212434" y="5261443"/>
                </a:cubicBezTo>
                <a:cubicBezTo>
                  <a:pt x="2216079" y="5262170"/>
                  <a:pt x="2291138" y="5380226"/>
                  <a:pt x="2297697" y="5379497"/>
                </a:cubicBezTo>
                <a:cubicBezTo>
                  <a:pt x="2307170" y="5378768"/>
                  <a:pt x="2335590" y="5231564"/>
                  <a:pt x="2348708" y="5228650"/>
                </a:cubicBezTo>
                <a:cubicBezTo>
                  <a:pt x="2362554" y="5225006"/>
                  <a:pt x="2417938" y="5294964"/>
                  <a:pt x="2439071" y="5318284"/>
                </a:cubicBezTo>
                <a:cubicBezTo>
                  <a:pt x="2439800" y="5302980"/>
                  <a:pt x="2443443" y="5201686"/>
                  <a:pt x="2444172" y="5157962"/>
                </a:cubicBezTo>
                <a:cubicBezTo>
                  <a:pt x="2444901" y="5140473"/>
                  <a:pt x="2450731" y="5137558"/>
                  <a:pt x="2464577" y="5147760"/>
                </a:cubicBezTo>
                <a:cubicBezTo>
                  <a:pt x="2475508" y="5156505"/>
                  <a:pt x="2487168" y="5163792"/>
                  <a:pt x="2497369" y="5172537"/>
                </a:cubicBezTo>
                <a:cubicBezTo>
                  <a:pt x="2511944" y="5184925"/>
                  <a:pt x="2518502" y="5180553"/>
                  <a:pt x="2524333" y="5163792"/>
                </a:cubicBezTo>
                <a:cubicBezTo>
                  <a:pt x="2544009" y="5109137"/>
                  <a:pt x="2564413" y="5055211"/>
                  <a:pt x="2584817" y="5000556"/>
                </a:cubicBezTo>
                <a:cubicBezTo>
                  <a:pt x="2586275" y="4996912"/>
                  <a:pt x="2589919" y="4991811"/>
                  <a:pt x="2582631" y="4986710"/>
                </a:cubicBezTo>
                <a:cubicBezTo>
                  <a:pt x="2560770" y="5004928"/>
                  <a:pt x="2537450" y="5022418"/>
                  <a:pt x="2517774" y="5043551"/>
                </a:cubicBezTo>
                <a:cubicBezTo>
                  <a:pt x="2498098" y="5064685"/>
                  <a:pt x="2482066" y="5064685"/>
                  <a:pt x="2459475" y="5049381"/>
                </a:cubicBezTo>
                <a:cubicBezTo>
                  <a:pt x="2439071" y="5034806"/>
                  <a:pt x="2416480" y="5024604"/>
                  <a:pt x="2394618" y="5011487"/>
                </a:cubicBezTo>
                <a:cubicBezTo>
                  <a:pt x="2378586" y="5002013"/>
                  <a:pt x="2373485" y="5006385"/>
                  <a:pt x="2374943" y="5024604"/>
                </a:cubicBezTo>
                <a:cubicBezTo>
                  <a:pt x="2377857" y="5062499"/>
                  <a:pt x="2379315" y="5100393"/>
                  <a:pt x="2381501" y="5138287"/>
                </a:cubicBezTo>
                <a:cubicBezTo>
                  <a:pt x="2382959" y="5154319"/>
                  <a:pt x="2377129" y="5158691"/>
                  <a:pt x="2361825" y="5152861"/>
                </a:cubicBezTo>
                <a:cubicBezTo>
                  <a:pt x="2339235" y="5144116"/>
                  <a:pt x="2315915" y="5136829"/>
                  <a:pt x="2293324" y="5128084"/>
                </a:cubicBezTo>
                <a:cubicBezTo>
                  <a:pt x="2279478" y="5122254"/>
                  <a:pt x="2272191" y="5126627"/>
                  <a:pt x="2271462" y="5141930"/>
                </a:cubicBezTo>
                <a:cubicBezTo>
                  <a:pt x="2270005" y="5163063"/>
                  <a:pt x="2268548" y="5219176"/>
                  <a:pt x="2261260" y="5222090"/>
                </a:cubicBezTo>
                <a:cubicBezTo>
                  <a:pt x="2253973" y="5225006"/>
                  <a:pt x="2189844" y="5171079"/>
                  <a:pt x="2161424" y="5149217"/>
                </a:cubicBezTo>
                <a:cubicBezTo>
                  <a:pt x="2150493" y="5141201"/>
                  <a:pt x="2144663" y="5141201"/>
                  <a:pt x="2142477" y="5156505"/>
                </a:cubicBezTo>
                <a:cubicBezTo>
                  <a:pt x="2140290" y="5175452"/>
                  <a:pt x="2137375" y="5193670"/>
                  <a:pt x="2135189" y="5211889"/>
                </a:cubicBezTo>
                <a:cubicBezTo>
                  <a:pt x="2133732" y="5229378"/>
                  <a:pt x="2127173" y="5232293"/>
                  <a:pt x="2113327" y="5220634"/>
                </a:cubicBezTo>
                <a:cubicBezTo>
                  <a:pt x="2089279" y="5200957"/>
                  <a:pt x="2065230" y="5182010"/>
                  <a:pt x="2041911" y="5162335"/>
                </a:cubicBezTo>
                <a:cubicBezTo>
                  <a:pt x="2029523" y="5152132"/>
                  <a:pt x="2022964" y="5152861"/>
                  <a:pt x="2020049" y="5170351"/>
                </a:cubicBezTo>
                <a:cubicBezTo>
                  <a:pt x="2017135" y="5189297"/>
                  <a:pt x="2016406" y="5209703"/>
                  <a:pt x="2008389" y="5228650"/>
                </a:cubicBezTo>
                <a:cubicBezTo>
                  <a:pt x="1996730" y="5222820"/>
                  <a:pt x="1948634" y="5162335"/>
                  <a:pt x="1930415" y="5140473"/>
                </a:cubicBezTo>
                <a:cubicBezTo>
                  <a:pt x="1921670" y="5129541"/>
                  <a:pt x="1915112" y="5128813"/>
                  <a:pt x="1912197" y="5144116"/>
                </a:cubicBezTo>
                <a:cubicBezTo>
                  <a:pt x="1909282" y="5157234"/>
                  <a:pt x="1904909" y="5204602"/>
                  <a:pt x="1894707" y="5207516"/>
                </a:cubicBezTo>
                <a:cubicBezTo>
                  <a:pt x="1886691" y="5209703"/>
                  <a:pt x="1828392" y="5136101"/>
                  <a:pt x="1805073" y="5108408"/>
                </a:cubicBezTo>
                <a:cubicBezTo>
                  <a:pt x="1794870" y="5096020"/>
                  <a:pt x="1786126" y="5093105"/>
                  <a:pt x="1773737" y="5106222"/>
                </a:cubicBezTo>
                <a:cubicBezTo>
                  <a:pt x="1761349" y="5119340"/>
                  <a:pt x="1727098" y="5152132"/>
                  <a:pt x="1720540" y="5149946"/>
                </a:cubicBezTo>
                <a:cubicBezTo>
                  <a:pt x="1713982" y="5147031"/>
                  <a:pt x="1712524" y="5078531"/>
                  <a:pt x="1711066" y="5050110"/>
                </a:cubicBezTo>
                <a:cubicBezTo>
                  <a:pt x="1710337" y="5036264"/>
                  <a:pt x="1704508" y="5033349"/>
                  <a:pt x="1692847" y="5040636"/>
                </a:cubicBezTo>
                <a:cubicBezTo>
                  <a:pt x="1683374" y="5046466"/>
                  <a:pt x="1652039" y="5069786"/>
                  <a:pt x="1644752" y="5063956"/>
                </a:cubicBezTo>
                <a:cubicBezTo>
                  <a:pt x="1638922" y="5059583"/>
                  <a:pt x="1642566" y="4991083"/>
                  <a:pt x="1644752" y="4963390"/>
                </a:cubicBezTo>
                <a:cubicBezTo>
                  <a:pt x="1646209" y="4946629"/>
                  <a:pt x="1640380" y="4934969"/>
                  <a:pt x="1625805" y="4925496"/>
                </a:cubicBezTo>
                <a:cubicBezTo>
                  <a:pt x="1592283" y="4904363"/>
                  <a:pt x="1520138" y="4849708"/>
                  <a:pt x="1512122" y="4855538"/>
                </a:cubicBezTo>
                <a:close/>
                <a:moveTo>
                  <a:pt x="2414053" y="4597885"/>
                </a:moveTo>
                <a:cubicBezTo>
                  <a:pt x="2384951" y="4602987"/>
                  <a:pt x="2281574" y="4735297"/>
                  <a:pt x="2240127" y="4776106"/>
                </a:cubicBezTo>
                <a:cubicBezTo>
                  <a:pt x="2236483" y="4779750"/>
                  <a:pt x="2230653" y="4782665"/>
                  <a:pt x="2232111" y="4789952"/>
                </a:cubicBezTo>
                <a:cubicBezTo>
                  <a:pt x="2233569" y="4794325"/>
                  <a:pt x="2238669" y="4794325"/>
                  <a:pt x="2242313" y="4794325"/>
                </a:cubicBezTo>
                <a:lnTo>
                  <a:pt x="2425953" y="4797968"/>
                </a:lnTo>
                <a:cubicBezTo>
                  <a:pt x="2438342" y="4797968"/>
                  <a:pt x="2444172" y="4789952"/>
                  <a:pt x="2443443" y="4779021"/>
                </a:cubicBezTo>
                <a:cubicBezTo>
                  <a:pt x="2439800" y="4719993"/>
                  <a:pt x="2431055" y="4666067"/>
                  <a:pt x="2421581" y="4604125"/>
                </a:cubicBezTo>
                <a:cubicBezTo>
                  <a:pt x="2420853" y="4599024"/>
                  <a:pt x="2418211" y="4597156"/>
                  <a:pt x="2414053" y="4597885"/>
                </a:cubicBezTo>
                <a:close/>
                <a:moveTo>
                  <a:pt x="1815093" y="4570148"/>
                </a:moveTo>
                <a:cubicBezTo>
                  <a:pt x="1811631" y="4571514"/>
                  <a:pt x="1809445" y="4576797"/>
                  <a:pt x="1807988" y="4585907"/>
                </a:cubicBezTo>
                <a:cubicBezTo>
                  <a:pt x="1797785" y="4647120"/>
                  <a:pt x="1792684" y="4707605"/>
                  <a:pt x="1786126" y="4768818"/>
                </a:cubicBezTo>
                <a:cubicBezTo>
                  <a:pt x="1784669" y="4787765"/>
                  <a:pt x="1792684" y="4792138"/>
                  <a:pt x="1809445" y="4793595"/>
                </a:cubicBezTo>
                <a:cubicBezTo>
                  <a:pt x="1872117" y="4797239"/>
                  <a:pt x="1974139" y="4799426"/>
                  <a:pt x="1988714" y="4799426"/>
                </a:cubicBezTo>
                <a:cubicBezTo>
                  <a:pt x="1995272" y="4799426"/>
                  <a:pt x="2003288" y="4801612"/>
                  <a:pt x="2006932" y="4795781"/>
                </a:cubicBezTo>
                <a:cubicBezTo>
                  <a:pt x="2011304" y="4788494"/>
                  <a:pt x="2004746" y="4781936"/>
                  <a:pt x="1999645" y="4776106"/>
                </a:cubicBezTo>
                <a:cubicBezTo>
                  <a:pt x="1950091" y="4703962"/>
                  <a:pt x="1892521" y="4639104"/>
                  <a:pt x="1829850" y="4577891"/>
                </a:cubicBezTo>
                <a:cubicBezTo>
                  <a:pt x="1823291" y="4571332"/>
                  <a:pt x="1818554" y="4568781"/>
                  <a:pt x="1815093" y="4570148"/>
                </a:cubicBezTo>
                <a:close/>
                <a:moveTo>
                  <a:pt x="297870" y="4262531"/>
                </a:moveTo>
                <a:cubicBezTo>
                  <a:pt x="290400" y="4258888"/>
                  <a:pt x="282020" y="4259070"/>
                  <a:pt x="272546" y="4263078"/>
                </a:cubicBezTo>
                <a:cubicBezTo>
                  <a:pt x="263802" y="4267450"/>
                  <a:pt x="202588" y="4308987"/>
                  <a:pt x="186556" y="4325020"/>
                </a:cubicBezTo>
                <a:cubicBezTo>
                  <a:pt x="136274" y="4375302"/>
                  <a:pt x="136274" y="4422670"/>
                  <a:pt x="185098" y="4474411"/>
                </a:cubicBezTo>
                <a:cubicBezTo>
                  <a:pt x="206232" y="4496272"/>
                  <a:pt x="220077" y="4499187"/>
                  <a:pt x="246312" y="4484612"/>
                </a:cubicBezTo>
                <a:cubicBezTo>
                  <a:pt x="290036" y="4460564"/>
                  <a:pt x="314813" y="4421942"/>
                  <a:pt x="325744" y="4374574"/>
                </a:cubicBezTo>
                <a:cubicBezTo>
                  <a:pt x="332303" y="4346154"/>
                  <a:pt x="318457" y="4287126"/>
                  <a:pt x="317728" y="4284939"/>
                </a:cubicBezTo>
                <a:cubicBezTo>
                  <a:pt x="311898" y="4273644"/>
                  <a:pt x="305339" y="4266175"/>
                  <a:pt x="297870" y="4262531"/>
                </a:cubicBezTo>
                <a:close/>
                <a:moveTo>
                  <a:pt x="1878675" y="3792316"/>
                </a:moveTo>
                <a:cubicBezTo>
                  <a:pt x="1868472" y="3793045"/>
                  <a:pt x="1864100" y="3798146"/>
                  <a:pt x="1864829" y="3807619"/>
                </a:cubicBezTo>
                <a:cubicBezTo>
                  <a:pt x="1865558" y="3821465"/>
                  <a:pt x="1887419" y="3840412"/>
                  <a:pt x="1901994" y="3839683"/>
                </a:cubicBezTo>
                <a:cubicBezTo>
                  <a:pt x="1910740" y="3839683"/>
                  <a:pt x="1915112" y="3835311"/>
                  <a:pt x="1915112" y="3826566"/>
                </a:cubicBezTo>
                <a:cubicBezTo>
                  <a:pt x="1914383" y="3814906"/>
                  <a:pt x="1889605" y="3792316"/>
                  <a:pt x="1878675" y="3792316"/>
                </a:cubicBezTo>
                <a:close/>
                <a:moveTo>
                  <a:pt x="1356173" y="3689564"/>
                </a:moveTo>
                <a:cubicBezTo>
                  <a:pt x="1344513" y="3688836"/>
                  <a:pt x="1316092" y="3707054"/>
                  <a:pt x="1313906" y="3717985"/>
                </a:cubicBezTo>
                <a:cubicBezTo>
                  <a:pt x="1312449" y="3723815"/>
                  <a:pt x="1314635" y="3727458"/>
                  <a:pt x="1319737" y="3729644"/>
                </a:cubicBezTo>
                <a:cubicBezTo>
                  <a:pt x="1331396" y="3734017"/>
                  <a:pt x="1365646" y="3711426"/>
                  <a:pt x="1364918" y="3696851"/>
                </a:cubicBezTo>
                <a:cubicBezTo>
                  <a:pt x="1364189" y="3693937"/>
                  <a:pt x="1362003" y="3690293"/>
                  <a:pt x="1356173" y="3689564"/>
                </a:cubicBezTo>
                <a:close/>
                <a:moveTo>
                  <a:pt x="886413" y="3674534"/>
                </a:moveTo>
                <a:cubicBezTo>
                  <a:pt x="882314" y="3676265"/>
                  <a:pt x="878488" y="3679362"/>
                  <a:pt x="875209" y="3682276"/>
                </a:cubicBezTo>
                <a:cubicBezTo>
                  <a:pt x="843873" y="3707783"/>
                  <a:pt x="824198" y="3793045"/>
                  <a:pt x="830027" y="3796688"/>
                </a:cubicBezTo>
                <a:cubicBezTo>
                  <a:pt x="838044" y="3801060"/>
                  <a:pt x="843873" y="3795959"/>
                  <a:pt x="848974" y="3790859"/>
                </a:cubicBezTo>
                <a:cubicBezTo>
                  <a:pt x="873023" y="3764624"/>
                  <a:pt x="894156" y="3736204"/>
                  <a:pt x="903629" y="3700495"/>
                </a:cubicBezTo>
                <a:cubicBezTo>
                  <a:pt x="905816" y="3691022"/>
                  <a:pt x="909460" y="3680090"/>
                  <a:pt x="899257" y="3674989"/>
                </a:cubicBezTo>
                <a:cubicBezTo>
                  <a:pt x="894885" y="3672439"/>
                  <a:pt x="890512" y="3672803"/>
                  <a:pt x="886413" y="3674534"/>
                </a:cubicBezTo>
                <a:close/>
                <a:moveTo>
                  <a:pt x="10720691" y="3559748"/>
                </a:moveTo>
                <a:cubicBezTo>
                  <a:pt x="10703929" y="3561934"/>
                  <a:pt x="10687168" y="3562663"/>
                  <a:pt x="10670408" y="3562663"/>
                </a:cubicBezTo>
                <a:cubicBezTo>
                  <a:pt x="10652919" y="3562663"/>
                  <a:pt x="10647088" y="3571408"/>
                  <a:pt x="10647088" y="3588169"/>
                </a:cubicBezTo>
                <a:cubicBezTo>
                  <a:pt x="10649274" y="3640638"/>
                  <a:pt x="10650732" y="3692377"/>
                  <a:pt x="10651461" y="3744847"/>
                </a:cubicBezTo>
                <a:cubicBezTo>
                  <a:pt x="10651461" y="3760150"/>
                  <a:pt x="10658020" y="3765251"/>
                  <a:pt x="10671865" y="3764523"/>
                </a:cubicBezTo>
                <a:cubicBezTo>
                  <a:pt x="10692270" y="3763793"/>
                  <a:pt x="10711946" y="3763065"/>
                  <a:pt x="10732350" y="3763065"/>
                </a:cubicBezTo>
                <a:cubicBezTo>
                  <a:pt x="10747654" y="3763065"/>
                  <a:pt x="10754212" y="3756506"/>
                  <a:pt x="10753484" y="3741203"/>
                </a:cubicBezTo>
                <a:cubicBezTo>
                  <a:pt x="10752755" y="3714969"/>
                  <a:pt x="10748382" y="3613674"/>
                  <a:pt x="10749840" y="3588898"/>
                </a:cubicBezTo>
                <a:cubicBezTo>
                  <a:pt x="10750569" y="3567035"/>
                  <a:pt x="10743282" y="3557562"/>
                  <a:pt x="10720691" y="3559748"/>
                </a:cubicBezTo>
                <a:close/>
                <a:moveTo>
                  <a:pt x="10404420" y="3489790"/>
                </a:moveTo>
                <a:cubicBezTo>
                  <a:pt x="10386931" y="3489790"/>
                  <a:pt x="10378186" y="3494891"/>
                  <a:pt x="10378186" y="3514567"/>
                </a:cubicBezTo>
                <a:cubicBezTo>
                  <a:pt x="10378915" y="3623877"/>
                  <a:pt x="10378186" y="3732458"/>
                  <a:pt x="10378186" y="3841768"/>
                </a:cubicBezTo>
                <a:cubicBezTo>
                  <a:pt x="10378186" y="3858529"/>
                  <a:pt x="10385473" y="3864359"/>
                  <a:pt x="10401506" y="3864359"/>
                </a:cubicBezTo>
                <a:cubicBezTo>
                  <a:pt x="10448144" y="3863630"/>
                  <a:pt x="10495512" y="3863630"/>
                  <a:pt x="10542151" y="3864359"/>
                </a:cubicBezTo>
                <a:cubicBezTo>
                  <a:pt x="10561098" y="3865087"/>
                  <a:pt x="10566927" y="3857800"/>
                  <a:pt x="10566927" y="3838853"/>
                </a:cubicBezTo>
                <a:cubicBezTo>
                  <a:pt x="10566199" y="3784927"/>
                  <a:pt x="10566199" y="3569951"/>
                  <a:pt x="10566927" y="3516753"/>
                </a:cubicBezTo>
                <a:cubicBezTo>
                  <a:pt x="10566927" y="3496349"/>
                  <a:pt x="10559640" y="3489061"/>
                  <a:pt x="10539964" y="3489790"/>
                </a:cubicBezTo>
                <a:cubicBezTo>
                  <a:pt x="10494783" y="3490518"/>
                  <a:pt x="10449601" y="3490518"/>
                  <a:pt x="10404420" y="3489790"/>
                </a:cubicBezTo>
                <a:close/>
                <a:moveTo>
                  <a:pt x="10144262" y="3489790"/>
                </a:moveTo>
                <a:cubicBezTo>
                  <a:pt x="10126044" y="3489790"/>
                  <a:pt x="10120214" y="3497078"/>
                  <a:pt x="10120214" y="3514567"/>
                </a:cubicBezTo>
                <a:cubicBezTo>
                  <a:pt x="10120943" y="3622420"/>
                  <a:pt x="10120943" y="3731001"/>
                  <a:pt x="10120214" y="3838853"/>
                </a:cubicBezTo>
                <a:cubicBezTo>
                  <a:pt x="10120214" y="3857800"/>
                  <a:pt x="10127502" y="3864359"/>
                  <a:pt x="10145721" y="3864359"/>
                </a:cubicBezTo>
                <a:cubicBezTo>
                  <a:pt x="10190901" y="3863630"/>
                  <a:pt x="10236082" y="3862901"/>
                  <a:pt x="10281264" y="3864359"/>
                </a:cubicBezTo>
                <a:cubicBezTo>
                  <a:pt x="10302397" y="3865087"/>
                  <a:pt x="10308956" y="3856343"/>
                  <a:pt x="10308956" y="3835939"/>
                </a:cubicBezTo>
                <a:cubicBezTo>
                  <a:pt x="10308227" y="3782011"/>
                  <a:pt x="10308227" y="3569222"/>
                  <a:pt x="10308956" y="3516025"/>
                </a:cubicBezTo>
                <a:cubicBezTo>
                  <a:pt x="10308956" y="3498535"/>
                  <a:pt x="10304584" y="3489061"/>
                  <a:pt x="10284179" y="3489790"/>
                </a:cubicBezTo>
                <a:cubicBezTo>
                  <a:pt x="10237540" y="3490518"/>
                  <a:pt x="10190173" y="3490518"/>
                  <a:pt x="10144262" y="3489790"/>
                </a:cubicBezTo>
                <a:close/>
                <a:moveTo>
                  <a:pt x="1192937" y="3312080"/>
                </a:moveTo>
                <a:cubicBezTo>
                  <a:pt x="1183463" y="3312080"/>
                  <a:pt x="1179091" y="3318639"/>
                  <a:pt x="1176176" y="3326655"/>
                </a:cubicBezTo>
                <a:cubicBezTo>
                  <a:pt x="1173990" y="3333214"/>
                  <a:pt x="1171803" y="3339043"/>
                  <a:pt x="1171075" y="3345602"/>
                </a:cubicBezTo>
                <a:cubicBezTo>
                  <a:pt x="1164516" y="3383496"/>
                  <a:pt x="1152856" y="3419933"/>
                  <a:pt x="1131723" y="3453455"/>
                </a:cubicBezTo>
                <a:cubicBezTo>
                  <a:pt x="1114962" y="3480418"/>
                  <a:pt x="1070510" y="3594828"/>
                  <a:pt x="1074153" y="3624707"/>
                </a:cubicBezTo>
                <a:cubicBezTo>
                  <a:pt x="1077068" y="3648756"/>
                  <a:pt x="1087271" y="3670617"/>
                  <a:pt x="1112047" y="3675718"/>
                </a:cubicBezTo>
                <a:cubicBezTo>
                  <a:pt x="1139740" y="3680819"/>
                  <a:pt x="1168888" y="3692479"/>
                  <a:pt x="1193666" y="3661143"/>
                </a:cubicBezTo>
                <a:cubicBezTo>
                  <a:pt x="1232289" y="3612319"/>
                  <a:pt x="1240304" y="3556206"/>
                  <a:pt x="1243948" y="3493535"/>
                </a:cubicBezTo>
                <a:cubicBezTo>
                  <a:pt x="1241762" y="3473131"/>
                  <a:pt x="1241762" y="3448353"/>
                  <a:pt x="1237390" y="3423576"/>
                </a:cubicBezTo>
                <a:cubicBezTo>
                  <a:pt x="1231560" y="3390055"/>
                  <a:pt x="1225001" y="3357261"/>
                  <a:pt x="1211155" y="3325927"/>
                </a:cubicBezTo>
                <a:cubicBezTo>
                  <a:pt x="1207511" y="3317910"/>
                  <a:pt x="1202410" y="3312080"/>
                  <a:pt x="1192937" y="3312080"/>
                </a:cubicBezTo>
                <a:close/>
                <a:moveTo>
                  <a:pt x="9864429" y="3204855"/>
                </a:moveTo>
                <a:cubicBezTo>
                  <a:pt x="9847668" y="3204126"/>
                  <a:pt x="9841838" y="3212871"/>
                  <a:pt x="9841838" y="3228175"/>
                </a:cubicBezTo>
                <a:cubicBezTo>
                  <a:pt x="9841838" y="3251494"/>
                  <a:pt x="9841109" y="3274813"/>
                  <a:pt x="9841838" y="3298133"/>
                </a:cubicBezTo>
                <a:cubicBezTo>
                  <a:pt x="9843296" y="3354974"/>
                  <a:pt x="9833822" y="3346959"/>
                  <a:pt x="9889934" y="3347686"/>
                </a:cubicBezTo>
                <a:cubicBezTo>
                  <a:pt x="9897221" y="3347686"/>
                  <a:pt x="9945318" y="3346959"/>
                  <a:pt x="9962079" y="3347686"/>
                </a:cubicBezTo>
                <a:cubicBezTo>
                  <a:pt x="9978111" y="3348415"/>
                  <a:pt x="9985399" y="3341857"/>
                  <a:pt x="9985399" y="3325096"/>
                </a:cubicBezTo>
                <a:cubicBezTo>
                  <a:pt x="9984669" y="3292303"/>
                  <a:pt x="9984669" y="3260238"/>
                  <a:pt x="9986127" y="3228175"/>
                </a:cubicBezTo>
                <a:cubicBezTo>
                  <a:pt x="9986127" y="3212143"/>
                  <a:pt x="9980297" y="3204855"/>
                  <a:pt x="9963536" y="3204855"/>
                </a:cubicBezTo>
                <a:cubicBezTo>
                  <a:pt x="9930744" y="3205583"/>
                  <a:pt x="9897221" y="3205583"/>
                  <a:pt x="9864429" y="3204855"/>
                </a:cubicBezTo>
                <a:close/>
                <a:moveTo>
                  <a:pt x="10878825" y="3132710"/>
                </a:moveTo>
                <a:cubicBezTo>
                  <a:pt x="10864979" y="3131981"/>
                  <a:pt x="10857692" y="3137812"/>
                  <a:pt x="10857692" y="3152386"/>
                </a:cubicBezTo>
                <a:lnTo>
                  <a:pt x="10857692" y="3256595"/>
                </a:lnTo>
                <a:cubicBezTo>
                  <a:pt x="10857692" y="3270441"/>
                  <a:pt x="10863522" y="3276999"/>
                  <a:pt x="10878097" y="3276999"/>
                </a:cubicBezTo>
                <a:lnTo>
                  <a:pt x="10982305" y="3276999"/>
                </a:lnTo>
                <a:cubicBezTo>
                  <a:pt x="10996880" y="3276999"/>
                  <a:pt x="11001981" y="3269712"/>
                  <a:pt x="11001981" y="3255866"/>
                </a:cubicBezTo>
                <a:lnTo>
                  <a:pt x="11001981" y="3161860"/>
                </a:lnTo>
                <a:cubicBezTo>
                  <a:pt x="11001981" y="3132710"/>
                  <a:pt x="11001981" y="3132710"/>
                  <a:pt x="10977933" y="3133439"/>
                </a:cubicBezTo>
                <a:cubicBezTo>
                  <a:pt x="10961173" y="3134167"/>
                  <a:pt x="10895586" y="3133439"/>
                  <a:pt x="10878825" y="3132710"/>
                </a:cubicBezTo>
                <a:close/>
                <a:moveTo>
                  <a:pt x="9581680" y="3011741"/>
                </a:moveTo>
                <a:lnTo>
                  <a:pt x="9372534" y="3052550"/>
                </a:lnTo>
                <a:cubicBezTo>
                  <a:pt x="9350672" y="3056193"/>
                  <a:pt x="9347757" y="3064939"/>
                  <a:pt x="9351400" y="3085343"/>
                </a:cubicBezTo>
                <a:cubicBezTo>
                  <a:pt x="9369619" y="3174249"/>
                  <a:pt x="9429375" y="3482503"/>
                  <a:pt x="9443221" y="3548089"/>
                </a:cubicBezTo>
                <a:cubicBezTo>
                  <a:pt x="9445407" y="3558291"/>
                  <a:pt x="9443949" y="3574323"/>
                  <a:pt x="9463625" y="3572137"/>
                </a:cubicBezTo>
                <a:lnTo>
                  <a:pt x="9690990" y="3526226"/>
                </a:lnTo>
                <a:cubicBezTo>
                  <a:pt x="9706294" y="3523312"/>
                  <a:pt x="9704836" y="3512380"/>
                  <a:pt x="9702649" y="3502178"/>
                </a:cubicBezTo>
                <a:cubicBezTo>
                  <a:pt x="9671315" y="3344043"/>
                  <a:pt x="9639250" y="3185908"/>
                  <a:pt x="9608643" y="3027772"/>
                </a:cubicBezTo>
                <a:cubicBezTo>
                  <a:pt x="9605000" y="3009555"/>
                  <a:pt x="9596255" y="3008825"/>
                  <a:pt x="9581680" y="3011741"/>
                </a:cubicBezTo>
                <a:close/>
                <a:moveTo>
                  <a:pt x="9845482" y="2875468"/>
                </a:moveTo>
                <a:cubicBezTo>
                  <a:pt x="9833822" y="2875468"/>
                  <a:pt x="9827993" y="2882026"/>
                  <a:pt x="9827993" y="2893686"/>
                </a:cubicBezTo>
                <a:cubicBezTo>
                  <a:pt x="9827993" y="2929394"/>
                  <a:pt x="9827993" y="2964373"/>
                  <a:pt x="9827264" y="3000081"/>
                </a:cubicBezTo>
                <a:cubicBezTo>
                  <a:pt x="9827264" y="3011741"/>
                  <a:pt x="9833093" y="3017571"/>
                  <a:pt x="9844752" y="3018299"/>
                </a:cubicBezTo>
                <a:cubicBezTo>
                  <a:pt x="9862971" y="3019029"/>
                  <a:pt x="9933658" y="3023400"/>
                  <a:pt x="9951876" y="3021214"/>
                </a:cubicBezTo>
                <a:cubicBezTo>
                  <a:pt x="9970095" y="3018299"/>
                  <a:pt x="9970095" y="3018299"/>
                  <a:pt x="9970095" y="2993522"/>
                </a:cubicBezTo>
                <a:lnTo>
                  <a:pt x="9970095" y="2895143"/>
                </a:lnTo>
                <a:cubicBezTo>
                  <a:pt x="9970095" y="2882754"/>
                  <a:pt x="9965722" y="2875468"/>
                  <a:pt x="9951876" y="2875468"/>
                </a:cubicBezTo>
                <a:lnTo>
                  <a:pt x="9845482" y="2875468"/>
                </a:lnTo>
                <a:close/>
                <a:moveTo>
                  <a:pt x="1546805" y="2868407"/>
                </a:moveTo>
                <a:cubicBezTo>
                  <a:pt x="1537810" y="2868600"/>
                  <a:pt x="1526332" y="2870832"/>
                  <a:pt x="1512122" y="2874840"/>
                </a:cubicBezTo>
                <a:cubicBezTo>
                  <a:pt x="1429047" y="2897431"/>
                  <a:pt x="1363460" y="2952086"/>
                  <a:pt x="1293502" y="2997267"/>
                </a:cubicBezTo>
                <a:cubicBezTo>
                  <a:pt x="1286944" y="3001639"/>
                  <a:pt x="1284757" y="3008928"/>
                  <a:pt x="1284029" y="3016215"/>
                </a:cubicBezTo>
                <a:cubicBezTo>
                  <a:pt x="1280384" y="3066497"/>
                  <a:pt x="1265082" y="3116051"/>
                  <a:pt x="1265082" y="3165605"/>
                </a:cubicBezTo>
                <a:cubicBezTo>
                  <a:pt x="1259980" y="3218804"/>
                  <a:pt x="1276741" y="3265441"/>
                  <a:pt x="1298603" y="3311352"/>
                </a:cubicBezTo>
                <a:cubicBezTo>
                  <a:pt x="1316821" y="3348517"/>
                  <a:pt x="1336498" y="3384225"/>
                  <a:pt x="1351072" y="3422848"/>
                </a:cubicBezTo>
                <a:cubicBezTo>
                  <a:pt x="1362003" y="3451269"/>
                  <a:pt x="1373663" y="3455641"/>
                  <a:pt x="1401354" y="3443252"/>
                </a:cubicBezTo>
                <a:cubicBezTo>
                  <a:pt x="1447994" y="3422119"/>
                  <a:pt x="1461111" y="3381310"/>
                  <a:pt x="1464026" y="3336128"/>
                </a:cubicBezTo>
                <a:cubicBezTo>
                  <a:pt x="1466941" y="3297506"/>
                  <a:pt x="1466212" y="3258883"/>
                  <a:pt x="1464755" y="3220260"/>
                </a:cubicBezTo>
                <a:cubicBezTo>
                  <a:pt x="1462568" y="3147387"/>
                  <a:pt x="1480058" y="3080343"/>
                  <a:pt x="1523053" y="3019858"/>
                </a:cubicBezTo>
                <a:cubicBezTo>
                  <a:pt x="1542729" y="2992166"/>
                  <a:pt x="1559490" y="2962288"/>
                  <a:pt x="1567506" y="2928766"/>
                </a:cubicBezTo>
                <a:cubicBezTo>
                  <a:pt x="1578437" y="2885590"/>
                  <a:pt x="1573791" y="2867826"/>
                  <a:pt x="1546805" y="2868407"/>
                </a:cubicBezTo>
                <a:close/>
                <a:moveTo>
                  <a:pt x="1884414" y="2822189"/>
                </a:moveTo>
                <a:cubicBezTo>
                  <a:pt x="1879586" y="2822189"/>
                  <a:pt x="1874667" y="2823100"/>
                  <a:pt x="1869930" y="2823829"/>
                </a:cubicBezTo>
                <a:cubicBezTo>
                  <a:pt x="1805073" y="2834031"/>
                  <a:pt x="1740944" y="2846420"/>
                  <a:pt x="1676087" y="2854436"/>
                </a:cubicBezTo>
                <a:cubicBezTo>
                  <a:pt x="1649124" y="2858080"/>
                  <a:pt x="1638922" y="2870468"/>
                  <a:pt x="1635278" y="2895244"/>
                </a:cubicBezTo>
                <a:cubicBezTo>
                  <a:pt x="1627262" y="2953544"/>
                  <a:pt x="1560218" y="3085444"/>
                  <a:pt x="1552203" y="3100019"/>
                </a:cubicBezTo>
                <a:cubicBezTo>
                  <a:pt x="1542000" y="3115324"/>
                  <a:pt x="1538357" y="3132084"/>
                  <a:pt x="1538357" y="3150302"/>
                </a:cubicBezTo>
                <a:cubicBezTo>
                  <a:pt x="1539085" y="3210058"/>
                  <a:pt x="1538357" y="3269814"/>
                  <a:pt x="1539085" y="3329570"/>
                </a:cubicBezTo>
                <a:cubicBezTo>
                  <a:pt x="1539814" y="3349975"/>
                  <a:pt x="1490260" y="3427949"/>
                  <a:pt x="1474956" y="3450539"/>
                </a:cubicBezTo>
                <a:cubicBezTo>
                  <a:pt x="1470584" y="3457098"/>
                  <a:pt x="1466212" y="3465843"/>
                  <a:pt x="1474228" y="3472402"/>
                </a:cubicBezTo>
                <a:cubicBezTo>
                  <a:pt x="1480787" y="3478960"/>
                  <a:pt x="1489531" y="3476045"/>
                  <a:pt x="1496090" y="3470944"/>
                </a:cubicBezTo>
                <a:cubicBezTo>
                  <a:pt x="1505563" y="3462928"/>
                  <a:pt x="1609044" y="3361634"/>
                  <a:pt x="1662241" y="3330299"/>
                </a:cubicBezTo>
                <a:cubicBezTo>
                  <a:pt x="1727098" y="3292405"/>
                  <a:pt x="1967581" y="3116051"/>
                  <a:pt x="2011304" y="3054838"/>
                </a:cubicBezTo>
                <a:cubicBezTo>
                  <a:pt x="2029523" y="3027874"/>
                  <a:pt x="2044097" y="2999455"/>
                  <a:pt x="2045555" y="2972491"/>
                </a:cubicBezTo>
                <a:cubicBezTo>
                  <a:pt x="2045555" y="2941884"/>
                  <a:pt x="2036810" y="2922208"/>
                  <a:pt x="2019321" y="2905447"/>
                </a:cubicBezTo>
                <a:cubicBezTo>
                  <a:pt x="1984342" y="2871196"/>
                  <a:pt x="1938431" y="2852978"/>
                  <a:pt x="1898351" y="2826015"/>
                </a:cubicBezTo>
                <a:cubicBezTo>
                  <a:pt x="1893978" y="2823100"/>
                  <a:pt x="1889241" y="2822189"/>
                  <a:pt x="1884414" y="2822189"/>
                </a:cubicBezTo>
                <a:close/>
                <a:moveTo>
                  <a:pt x="1528883" y="2721079"/>
                </a:moveTo>
                <a:cubicBezTo>
                  <a:pt x="1499734" y="2724721"/>
                  <a:pt x="1471313" y="2733468"/>
                  <a:pt x="1443622" y="2745854"/>
                </a:cubicBezTo>
                <a:cubicBezTo>
                  <a:pt x="1380950" y="2774275"/>
                  <a:pt x="1332124" y="2818728"/>
                  <a:pt x="1292773" y="2874840"/>
                </a:cubicBezTo>
                <a:cubicBezTo>
                  <a:pt x="1286215" y="2884314"/>
                  <a:pt x="1280384" y="2894517"/>
                  <a:pt x="1288401" y="2904718"/>
                </a:cubicBezTo>
                <a:cubicBezTo>
                  <a:pt x="1297145" y="2914921"/>
                  <a:pt x="1308805" y="2914921"/>
                  <a:pt x="1319737" y="2910548"/>
                </a:cubicBezTo>
                <a:cubicBezTo>
                  <a:pt x="1329939" y="2906904"/>
                  <a:pt x="1340870" y="2902532"/>
                  <a:pt x="1349614" y="2895975"/>
                </a:cubicBezTo>
                <a:cubicBezTo>
                  <a:pt x="1368561" y="2882128"/>
                  <a:pt x="1388237" y="2869010"/>
                  <a:pt x="1404269" y="2852249"/>
                </a:cubicBezTo>
                <a:cubicBezTo>
                  <a:pt x="1434148" y="2822371"/>
                  <a:pt x="1466212" y="2800509"/>
                  <a:pt x="1510664" y="2796866"/>
                </a:cubicBezTo>
                <a:cubicBezTo>
                  <a:pt x="1541271" y="2794680"/>
                  <a:pt x="1553660" y="2775733"/>
                  <a:pt x="1553660" y="2745126"/>
                </a:cubicBezTo>
                <a:cubicBezTo>
                  <a:pt x="1554389" y="2728365"/>
                  <a:pt x="1546372" y="2719620"/>
                  <a:pt x="1528883" y="2721079"/>
                </a:cubicBezTo>
                <a:close/>
                <a:moveTo>
                  <a:pt x="11474200" y="2702757"/>
                </a:moveTo>
                <a:cubicBezTo>
                  <a:pt x="11418088" y="2702757"/>
                  <a:pt x="11372177" y="2748668"/>
                  <a:pt x="11372177" y="2804780"/>
                </a:cubicBezTo>
                <a:cubicBezTo>
                  <a:pt x="11372907" y="2859435"/>
                  <a:pt x="11418088" y="2904617"/>
                  <a:pt x="11473471" y="2904617"/>
                </a:cubicBezTo>
                <a:cubicBezTo>
                  <a:pt x="11530312" y="2905345"/>
                  <a:pt x="11574766" y="2860164"/>
                  <a:pt x="11574766" y="2803323"/>
                </a:cubicBezTo>
                <a:cubicBezTo>
                  <a:pt x="11574037" y="2747939"/>
                  <a:pt x="11529585" y="2702757"/>
                  <a:pt x="11474200" y="2702757"/>
                </a:cubicBezTo>
                <a:close/>
                <a:moveTo>
                  <a:pt x="8981933" y="2559197"/>
                </a:moveTo>
                <a:cubicBezTo>
                  <a:pt x="8960799" y="2559927"/>
                  <a:pt x="8940395" y="2559927"/>
                  <a:pt x="8919262" y="2560654"/>
                </a:cubicBezTo>
                <a:cubicBezTo>
                  <a:pt x="8906145" y="2560654"/>
                  <a:pt x="8901044" y="2567213"/>
                  <a:pt x="8901044" y="2580331"/>
                </a:cubicBezTo>
                <a:cubicBezTo>
                  <a:pt x="8901772" y="2606565"/>
                  <a:pt x="8906145" y="2713689"/>
                  <a:pt x="8906145" y="2742109"/>
                </a:cubicBezTo>
                <a:cubicBezTo>
                  <a:pt x="8905416" y="2757413"/>
                  <a:pt x="8911246" y="2764700"/>
                  <a:pt x="8927277" y="2763972"/>
                </a:cubicBezTo>
                <a:cubicBezTo>
                  <a:pt x="8948410" y="2762514"/>
                  <a:pt x="8968816" y="2761785"/>
                  <a:pt x="8989949" y="2761057"/>
                </a:cubicBezTo>
                <a:cubicBezTo>
                  <a:pt x="9003066" y="2760327"/>
                  <a:pt x="9007439" y="2753769"/>
                  <a:pt x="9008167" y="2740651"/>
                </a:cubicBezTo>
                <a:cubicBezTo>
                  <a:pt x="9005982" y="2686726"/>
                  <a:pt x="9004524" y="2632799"/>
                  <a:pt x="9003066" y="2578873"/>
                </a:cubicBezTo>
                <a:cubicBezTo>
                  <a:pt x="9002338" y="2565027"/>
                  <a:pt x="8995778" y="2558468"/>
                  <a:pt x="8981933" y="2559197"/>
                </a:cubicBezTo>
                <a:close/>
                <a:moveTo>
                  <a:pt x="3409015" y="2549188"/>
                </a:moveTo>
                <a:cubicBezTo>
                  <a:pt x="3405918" y="2549643"/>
                  <a:pt x="3403550" y="2553104"/>
                  <a:pt x="3401728" y="2560756"/>
                </a:cubicBezTo>
                <a:cubicBezTo>
                  <a:pt x="3386424" y="2629257"/>
                  <a:pt x="3406829" y="2687556"/>
                  <a:pt x="3453468" y="2735652"/>
                </a:cubicBezTo>
                <a:cubicBezTo>
                  <a:pt x="3495006" y="2778647"/>
                  <a:pt x="3546017" y="2833302"/>
                  <a:pt x="3614518" y="2877027"/>
                </a:cubicBezTo>
                <a:cubicBezTo>
                  <a:pt x="3696136" y="2928039"/>
                  <a:pt x="3878320" y="2952086"/>
                  <a:pt x="3986172" y="2928766"/>
                </a:cubicBezTo>
                <a:cubicBezTo>
                  <a:pt x="4055402" y="2913463"/>
                  <a:pt x="4112971" y="2899617"/>
                  <a:pt x="4190217" y="2834031"/>
                </a:cubicBezTo>
                <a:cubicBezTo>
                  <a:pt x="4250702" y="2782291"/>
                  <a:pt x="4276208" y="2697759"/>
                  <a:pt x="4308273" y="2623427"/>
                </a:cubicBezTo>
                <a:cubicBezTo>
                  <a:pt x="4311916" y="2615411"/>
                  <a:pt x="4314831" y="2605937"/>
                  <a:pt x="4306086" y="2599379"/>
                </a:cubicBezTo>
                <a:cubicBezTo>
                  <a:pt x="4296612" y="2592092"/>
                  <a:pt x="4289325" y="2600108"/>
                  <a:pt x="4285681" y="2605937"/>
                </a:cubicBezTo>
                <a:cubicBezTo>
                  <a:pt x="4225197" y="2713790"/>
                  <a:pt x="4123174" y="2781562"/>
                  <a:pt x="4079450" y="2792495"/>
                </a:cubicBezTo>
                <a:cubicBezTo>
                  <a:pt x="4066333" y="2795410"/>
                  <a:pt x="4060503" y="2799781"/>
                  <a:pt x="4052486" y="2789579"/>
                </a:cubicBezTo>
                <a:cubicBezTo>
                  <a:pt x="4047386" y="2783021"/>
                  <a:pt x="4043014" y="2776462"/>
                  <a:pt x="4038641" y="2769903"/>
                </a:cubicBezTo>
                <a:cubicBezTo>
                  <a:pt x="4016779" y="2737839"/>
                  <a:pt x="4014593" y="2734924"/>
                  <a:pt x="3975970" y="2742939"/>
                </a:cubicBezTo>
                <a:cubicBezTo>
                  <a:pt x="3951922" y="2748040"/>
                  <a:pt x="3916213" y="2778647"/>
                  <a:pt x="3891436" y="2765530"/>
                </a:cubicBezTo>
                <a:cubicBezTo>
                  <a:pt x="3859372" y="2748040"/>
                  <a:pt x="3837510" y="2722535"/>
                  <a:pt x="3802531" y="2733468"/>
                </a:cubicBezTo>
                <a:cubicBezTo>
                  <a:pt x="3788685" y="2737839"/>
                  <a:pt x="3733301" y="2760429"/>
                  <a:pt x="3726743" y="2777190"/>
                </a:cubicBezTo>
                <a:cubicBezTo>
                  <a:pt x="3712897" y="2810712"/>
                  <a:pt x="3710711" y="2810712"/>
                  <a:pt x="3676460" y="2799052"/>
                </a:cubicBezTo>
                <a:cubicBezTo>
                  <a:pt x="3664801" y="2795410"/>
                  <a:pt x="3649497" y="2787393"/>
                  <a:pt x="3648039" y="2775733"/>
                </a:cubicBezTo>
                <a:cubicBezTo>
                  <a:pt x="3646583" y="2758972"/>
                  <a:pt x="3651683" y="2742939"/>
                  <a:pt x="3652412" y="2726179"/>
                </a:cubicBezTo>
                <a:cubicBezTo>
                  <a:pt x="3655327" y="2681726"/>
                  <a:pt x="3654598" y="2672982"/>
                  <a:pt x="3634194" y="2665694"/>
                </a:cubicBezTo>
                <a:cubicBezTo>
                  <a:pt x="3632737" y="2664965"/>
                  <a:pt x="3590469" y="2642374"/>
                  <a:pt x="3589012" y="2641645"/>
                </a:cubicBezTo>
                <a:cubicBezTo>
                  <a:pt x="3573708" y="2632901"/>
                  <a:pt x="3567879" y="2639459"/>
                  <a:pt x="3564964" y="2654763"/>
                </a:cubicBezTo>
                <a:cubicBezTo>
                  <a:pt x="3561321" y="2674438"/>
                  <a:pt x="3557676" y="2694114"/>
                  <a:pt x="3553304" y="2713790"/>
                </a:cubicBezTo>
                <a:cubicBezTo>
                  <a:pt x="3551847" y="2720349"/>
                  <a:pt x="3551847" y="2729093"/>
                  <a:pt x="3541645" y="2729093"/>
                </a:cubicBezTo>
                <a:cubicBezTo>
                  <a:pt x="3532171" y="2729093"/>
                  <a:pt x="3524155" y="2726179"/>
                  <a:pt x="3521239" y="2715977"/>
                </a:cubicBezTo>
                <a:cubicBezTo>
                  <a:pt x="3519783" y="2711605"/>
                  <a:pt x="3517596" y="2706503"/>
                  <a:pt x="3516867" y="2702131"/>
                </a:cubicBezTo>
                <a:cubicBezTo>
                  <a:pt x="3504480" y="2640188"/>
                  <a:pt x="3465856" y="2595736"/>
                  <a:pt x="3420675" y="2555657"/>
                </a:cubicBezTo>
                <a:cubicBezTo>
                  <a:pt x="3415938" y="2551283"/>
                  <a:pt x="3412112" y="2548732"/>
                  <a:pt x="3409015" y="2549188"/>
                </a:cubicBezTo>
                <a:close/>
                <a:moveTo>
                  <a:pt x="2042640" y="2511931"/>
                </a:moveTo>
                <a:cubicBezTo>
                  <a:pt x="2012033" y="2518490"/>
                  <a:pt x="1982884" y="2528692"/>
                  <a:pt x="1954463" y="2540353"/>
                </a:cubicBezTo>
                <a:cubicBezTo>
                  <a:pt x="1942074" y="2546910"/>
                  <a:pt x="1928958" y="2553469"/>
                  <a:pt x="1916569" y="2560028"/>
                </a:cubicBezTo>
                <a:cubicBezTo>
                  <a:pt x="1899808" y="2568772"/>
                  <a:pt x="1883776" y="2578976"/>
                  <a:pt x="1867744" y="2589177"/>
                </a:cubicBezTo>
                <a:cubicBezTo>
                  <a:pt x="1866286" y="2590635"/>
                  <a:pt x="1864100" y="2592092"/>
                  <a:pt x="1862643" y="2593549"/>
                </a:cubicBezTo>
                <a:cubicBezTo>
                  <a:pt x="1851712" y="2605210"/>
                  <a:pt x="1838595" y="2608125"/>
                  <a:pt x="1823291" y="2603751"/>
                </a:cubicBezTo>
                <a:cubicBezTo>
                  <a:pt x="1809445" y="2599379"/>
                  <a:pt x="1794870" y="2598651"/>
                  <a:pt x="1780296" y="2597193"/>
                </a:cubicBezTo>
                <a:cubicBezTo>
                  <a:pt x="1740215" y="2593549"/>
                  <a:pt x="1699407" y="2592821"/>
                  <a:pt x="1664427" y="2618326"/>
                </a:cubicBezTo>
                <a:cubicBezTo>
                  <a:pt x="1669528" y="2653305"/>
                  <a:pt x="1653496" y="2677353"/>
                  <a:pt x="1625076" y="2695571"/>
                </a:cubicBezTo>
                <a:cubicBezTo>
                  <a:pt x="1619245" y="2699945"/>
                  <a:pt x="1616331" y="2706503"/>
                  <a:pt x="1615602" y="2715248"/>
                </a:cubicBezTo>
                <a:cubicBezTo>
                  <a:pt x="1617059" y="2740025"/>
                  <a:pt x="1637464" y="2766988"/>
                  <a:pt x="1662241" y="2774275"/>
                </a:cubicBezTo>
                <a:cubicBezTo>
                  <a:pt x="1682646" y="2780105"/>
                  <a:pt x="1703050" y="2782291"/>
                  <a:pt x="1724183" y="2779376"/>
                </a:cubicBezTo>
                <a:cubicBezTo>
                  <a:pt x="1763535" y="2774275"/>
                  <a:pt x="1802158" y="2764073"/>
                  <a:pt x="1838595" y="2748769"/>
                </a:cubicBezTo>
                <a:cubicBezTo>
                  <a:pt x="1876489" y="2733468"/>
                  <a:pt x="1907824" y="2741482"/>
                  <a:pt x="1937702" y="2765530"/>
                </a:cubicBezTo>
                <a:cubicBezTo>
                  <a:pt x="1955921" y="2780105"/>
                  <a:pt x="1973410" y="2796137"/>
                  <a:pt x="1992357" y="2809983"/>
                </a:cubicBezTo>
                <a:cubicBezTo>
                  <a:pt x="2020049" y="2829659"/>
                  <a:pt x="2027336" y="2826015"/>
                  <a:pt x="2029523" y="2792495"/>
                </a:cubicBezTo>
                <a:cubicBezTo>
                  <a:pt x="2034624" y="2708690"/>
                  <a:pt x="2036082" y="2624885"/>
                  <a:pt x="2063773" y="2543995"/>
                </a:cubicBezTo>
                <a:cubicBezTo>
                  <a:pt x="2069603" y="2527234"/>
                  <a:pt x="2063773" y="2513388"/>
                  <a:pt x="2042640" y="2511931"/>
                </a:cubicBezTo>
                <a:close/>
                <a:moveTo>
                  <a:pt x="9984579" y="2459452"/>
                </a:moveTo>
                <a:cubicBezTo>
                  <a:pt x="9975743" y="2458269"/>
                  <a:pt x="9958800" y="2460818"/>
                  <a:pt x="9924914" y="2465919"/>
                </a:cubicBezTo>
                <a:cubicBezTo>
                  <a:pt x="9901594" y="2469563"/>
                  <a:pt x="9895764" y="2482681"/>
                  <a:pt x="9899407" y="2503085"/>
                </a:cubicBezTo>
                <a:cubicBezTo>
                  <a:pt x="9905967" y="2535878"/>
                  <a:pt x="9912526" y="2569401"/>
                  <a:pt x="9919813" y="2602193"/>
                </a:cubicBezTo>
                <a:cubicBezTo>
                  <a:pt x="9933658" y="2666322"/>
                  <a:pt x="9934388" y="2665592"/>
                  <a:pt x="9998516" y="2656848"/>
                </a:cubicBezTo>
                <a:cubicBezTo>
                  <a:pt x="10020377" y="2653933"/>
                  <a:pt x="10029123" y="2644459"/>
                  <a:pt x="10026208" y="2625512"/>
                </a:cubicBezTo>
                <a:cubicBezTo>
                  <a:pt x="10023292" y="2583246"/>
                  <a:pt x="10002888" y="2514745"/>
                  <a:pt x="9995601" y="2475393"/>
                </a:cubicBezTo>
                <a:cubicBezTo>
                  <a:pt x="9994144" y="2465555"/>
                  <a:pt x="9993415" y="2460636"/>
                  <a:pt x="9984579" y="2459452"/>
                </a:cubicBezTo>
                <a:close/>
                <a:moveTo>
                  <a:pt x="10125497" y="2441495"/>
                </a:moveTo>
                <a:cubicBezTo>
                  <a:pt x="10117755" y="2441780"/>
                  <a:pt x="10107826" y="2443329"/>
                  <a:pt x="10094709" y="2445515"/>
                </a:cubicBezTo>
                <a:cubicBezTo>
                  <a:pt x="10041511" y="2454259"/>
                  <a:pt x="10034224" y="2441143"/>
                  <a:pt x="10042969" y="2505271"/>
                </a:cubicBezTo>
                <a:cubicBezTo>
                  <a:pt x="10048070" y="2543165"/>
                  <a:pt x="10057543" y="2565756"/>
                  <a:pt x="10065559" y="2602921"/>
                </a:cubicBezTo>
                <a:cubicBezTo>
                  <a:pt x="10069932" y="2621140"/>
                  <a:pt x="10080863" y="2637901"/>
                  <a:pt x="10099081" y="2632070"/>
                </a:cubicBezTo>
                <a:cubicBezTo>
                  <a:pt x="10120214" y="2625512"/>
                  <a:pt x="10131874" y="2622597"/>
                  <a:pt x="10153736" y="2618225"/>
                </a:cubicBezTo>
                <a:cubicBezTo>
                  <a:pt x="10174869" y="2613852"/>
                  <a:pt x="10180699" y="2602921"/>
                  <a:pt x="10179241" y="2582517"/>
                </a:cubicBezTo>
                <a:cubicBezTo>
                  <a:pt x="10177055" y="2551181"/>
                  <a:pt x="10171954" y="2519845"/>
                  <a:pt x="10163209" y="2489967"/>
                </a:cubicBezTo>
                <a:cubicBezTo>
                  <a:pt x="10152278" y="2451163"/>
                  <a:pt x="10148725" y="2440641"/>
                  <a:pt x="10125497" y="2441495"/>
                </a:cubicBezTo>
                <a:close/>
                <a:moveTo>
                  <a:pt x="3853542" y="2423755"/>
                </a:moveTo>
                <a:cubicBezTo>
                  <a:pt x="3846256" y="2423755"/>
                  <a:pt x="3844069" y="2433958"/>
                  <a:pt x="3840425" y="2439788"/>
                </a:cubicBezTo>
                <a:cubicBezTo>
                  <a:pt x="3811276" y="2492984"/>
                  <a:pt x="3777754" y="2565857"/>
                  <a:pt x="3709982" y="2608125"/>
                </a:cubicBezTo>
                <a:cubicBezTo>
                  <a:pt x="3704881" y="2611768"/>
                  <a:pt x="3695407" y="2610310"/>
                  <a:pt x="3694678" y="2618326"/>
                </a:cubicBezTo>
                <a:cubicBezTo>
                  <a:pt x="3693950" y="2625613"/>
                  <a:pt x="3702695" y="2627800"/>
                  <a:pt x="3707796" y="2630715"/>
                </a:cubicBezTo>
                <a:cubicBezTo>
                  <a:pt x="3759536" y="2662050"/>
                  <a:pt x="3817106" y="2670067"/>
                  <a:pt x="3892165" y="2667151"/>
                </a:cubicBezTo>
                <a:cubicBezTo>
                  <a:pt x="3921315" y="2670067"/>
                  <a:pt x="3962852" y="2659135"/>
                  <a:pt x="4002932" y="2639459"/>
                </a:cubicBezTo>
                <a:cubicBezTo>
                  <a:pt x="4021151" y="2630715"/>
                  <a:pt x="4024067" y="2625613"/>
                  <a:pt x="4005848" y="2613225"/>
                </a:cubicBezTo>
                <a:cubicBezTo>
                  <a:pt x="3935161" y="2565857"/>
                  <a:pt x="3884150" y="2484240"/>
                  <a:pt x="3866660" y="2441972"/>
                </a:cubicBezTo>
                <a:cubicBezTo>
                  <a:pt x="3864474" y="2434685"/>
                  <a:pt x="3863015" y="2423755"/>
                  <a:pt x="3853542" y="2423755"/>
                </a:cubicBezTo>
                <a:close/>
                <a:moveTo>
                  <a:pt x="11531041" y="2414909"/>
                </a:moveTo>
                <a:cubicBezTo>
                  <a:pt x="11509908" y="2416365"/>
                  <a:pt x="11489504" y="2416365"/>
                  <a:pt x="11468371" y="2417094"/>
                </a:cubicBezTo>
                <a:cubicBezTo>
                  <a:pt x="11454524" y="2417822"/>
                  <a:pt x="11447966" y="2423654"/>
                  <a:pt x="11448694" y="2438956"/>
                </a:cubicBezTo>
                <a:cubicBezTo>
                  <a:pt x="11449424" y="2464462"/>
                  <a:pt x="11454524" y="2569401"/>
                  <a:pt x="11453796" y="2595635"/>
                </a:cubicBezTo>
                <a:cubicBezTo>
                  <a:pt x="11453796" y="2612395"/>
                  <a:pt x="11459625" y="2621140"/>
                  <a:pt x="11477844" y="2619682"/>
                </a:cubicBezTo>
                <a:cubicBezTo>
                  <a:pt x="11496062" y="2618225"/>
                  <a:pt x="11515010" y="2618225"/>
                  <a:pt x="11533228" y="2618225"/>
                </a:cubicBezTo>
                <a:cubicBezTo>
                  <a:pt x="11549260" y="2618225"/>
                  <a:pt x="11556547" y="2611666"/>
                  <a:pt x="11555819" y="2594905"/>
                </a:cubicBezTo>
                <a:cubicBezTo>
                  <a:pt x="11553632" y="2541707"/>
                  <a:pt x="11552175" y="2488511"/>
                  <a:pt x="11550717" y="2435312"/>
                </a:cubicBezTo>
                <a:cubicBezTo>
                  <a:pt x="11549988" y="2422196"/>
                  <a:pt x="11546345" y="2414180"/>
                  <a:pt x="11531041" y="2414909"/>
                </a:cubicBezTo>
                <a:close/>
                <a:moveTo>
                  <a:pt x="150848" y="2392054"/>
                </a:moveTo>
                <a:cubicBezTo>
                  <a:pt x="145929" y="2390780"/>
                  <a:pt x="140646" y="2393147"/>
                  <a:pt x="137002" y="2399706"/>
                </a:cubicBezTo>
                <a:cubicBezTo>
                  <a:pt x="117327" y="2433958"/>
                  <a:pt x="102752" y="2471122"/>
                  <a:pt x="114411" y="2511931"/>
                </a:cubicBezTo>
                <a:cubicBezTo>
                  <a:pt x="120241" y="2532335"/>
                  <a:pt x="137002" y="2535980"/>
                  <a:pt x="153035" y="2522134"/>
                </a:cubicBezTo>
                <a:cubicBezTo>
                  <a:pt x="169066" y="2508287"/>
                  <a:pt x="174168" y="2490069"/>
                  <a:pt x="172710" y="2471852"/>
                </a:cubicBezTo>
                <a:cubicBezTo>
                  <a:pt x="173439" y="2448532"/>
                  <a:pt x="168337" y="2427399"/>
                  <a:pt x="162508" y="2406264"/>
                </a:cubicBezTo>
                <a:cubicBezTo>
                  <a:pt x="160322" y="2398248"/>
                  <a:pt x="155767" y="2393329"/>
                  <a:pt x="150848" y="2392054"/>
                </a:cubicBezTo>
                <a:close/>
                <a:moveTo>
                  <a:pt x="244035" y="2347329"/>
                </a:moveTo>
                <a:cubicBezTo>
                  <a:pt x="236110" y="2345598"/>
                  <a:pt x="226272" y="2350517"/>
                  <a:pt x="214977" y="2361812"/>
                </a:cubicBezTo>
                <a:cubicBezTo>
                  <a:pt x="205503" y="2372014"/>
                  <a:pt x="200402" y="2382945"/>
                  <a:pt x="200402" y="2396791"/>
                </a:cubicBezTo>
                <a:cubicBezTo>
                  <a:pt x="200402" y="2412824"/>
                  <a:pt x="198216" y="2430314"/>
                  <a:pt x="203317" y="2444887"/>
                </a:cubicBezTo>
                <a:cubicBezTo>
                  <a:pt x="215705" y="2483510"/>
                  <a:pt x="204045" y="2511931"/>
                  <a:pt x="175625" y="2539623"/>
                </a:cubicBezTo>
                <a:cubicBezTo>
                  <a:pt x="142832" y="2572417"/>
                  <a:pt x="148662" y="2609582"/>
                  <a:pt x="186556" y="2637274"/>
                </a:cubicBezTo>
                <a:cubicBezTo>
                  <a:pt x="228094" y="2667880"/>
                  <a:pt x="265988" y="2651848"/>
                  <a:pt x="274732" y="2601565"/>
                </a:cubicBezTo>
                <a:cubicBezTo>
                  <a:pt x="279105" y="2578246"/>
                  <a:pt x="278377" y="2554927"/>
                  <a:pt x="279105" y="2530879"/>
                </a:cubicBezTo>
                <a:cubicBezTo>
                  <a:pt x="277647" y="2477680"/>
                  <a:pt x="273275" y="2424484"/>
                  <a:pt x="261616" y="2372743"/>
                </a:cubicBezTo>
                <a:cubicBezTo>
                  <a:pt x="257972" y="2357440"/>
                  <a:pt x="251960" y="2349059"/>
                  <a:pt x="244035" y="2347329"/>
                </a:cubicBezTo>
                <a:close/>
                <a:moveTo>
                  <a:pt x="826475" y="2315356"/>
                </a:moveTo>
                <a:cubicBezTo>
                  <a:pt x="821101" y="2314627"/>
                  <a:pt x="815089" y="2317360"/>
                  <a:pt x="809623" y="2323189"/>
                </a:cubicBezTo>
                <a:cubicBezTo>
                  <a:pt x="799421" y="2334120"/>
                  <a:pt x="791405" y="2347238"/>
                  <a:pt x="782660" y="2359627"/>
                </a:cubicBezTo>
                <a:cubicBezTo>
                  <a:pt x="768085" y="2371285"/>
                  <a:pt x="758611" y="2387317"/>
                  <a:pt x="746952" y="2401892"/>
                </a:cubicBezTo>
                <a:cubicBezTo>
                  <a:pt x="666791" y="2500272"/>
                  <a:pt x="581529" y="2592821"/>
                  <a:pt x="470762" y="2656949"/>
                </a:cubicBezTo>
                <a:cubicBezTo>
                  <a:pt x="443799" y="2672982"/>
                  <a:pt x="430682" y="2692657"/>
                  <a:pt x="424123" y="2722535"/>
                </a:cubicBezTo>
                <a:cubicBezTo>
                  <a:pt x="400075" y="2833302"/>
                  <a:pt x="402261" y="2944799"/>
                  <a:pt x="412463" y="3055566"/>
                </a:cubicBezTo>
                <a:cubicBezTo>
                  <a:pt x="419750" y="3134269"/>
                  <a:pt x="415378" y="3210058"/>
                  <a:pt x="383314" y="3282931"/>
                </a:cubicBezTo>
                <a:cubicBezTo>
                  <a:pt x="369468" y="3313538"/>
                  <a:pt x="357808" y="3345602"/>
                  <a:pt x="346877" y="3377666"/>
                </a:cubicBezTo>
                <a:cubicBezTo>
                  <a:pt x="317728" y="3461471"/>
                  <a:pt x="318457" y="3543818"/>
                  <a:pt x="356351" y="3625435"/>
                </a:cubicBezTo>
                <a:cubicBezTo>
                  <a:pt x="373112" y="3663329"/>
                  <a:pt x="393516" y="3699766"/>
                  <a:pt x="419022" y="3731831"/>
                </a:cubicBezTo>
                <a:cubicBezTo>
                  <a:pt x="465661" y="3792316"/>
                  <a:pt x="494810" y="3858630"/>
                  <a:pt x="502826" y="3934419"/>
                </a:cubicBezTo>
                <a:cubicBezTo>
                  <a:pt x="505741" y="3965025"/>
                  <a:pt x="529061" y="3978871"/>
                  <a:pt x="549466" y="3996361"/>
                </a:cubicBezTo>
                <a:cubicBezTo>
                  <a:pt x="564769" y="4009478"/>
                  <a:pt x="578614" y="3996361"/>
                  <a:pt x="593189" y="3994904"/>
                </a:cubicBezTo>
                <a:cubicBezTo>
                  <a:pt x="596833" y="3994175"/>
                  <a:pt x="618695" y="3989803"/>
                  <a:pt x="621610" y="3999276"/>
                </a:cubicBezTo>
                <a:cubicBezTo>
                  <a:pt x="623796" y="4006564"/>
                  <a:pt x="571327" y="4034984"/>
                  <a:pt x="555295" y="4051745"/>
                </a:cubicBezTo>
                <a:cubicBezTo>
                  <a:pt x="533433" y="4065591"/>
                  <a:pt x="535619" y="4089639"/>
                  <a:pt x="529790" y="4110772"/>
                </a:cubicBezTo>
                <a:cubicBezTo>
                  <a:pt x="518858" y="4153768"/>
                  <a:pt x="529061" y="4244859"/>
                  <a:pt x="531247" y="4247045"/>
                </a:cubicBezTo>
                <a:cubicBezTo>
                  <a:pt x="539992" y="4250689"/>
                  <a:pt x="547279" y="4247045"/>
                  <a:pt x="553838" y="4241945"/>
                </a:cubicBezTo>
                <a:cubicBezTo>
                  <a:pt x="571327" y="4228827"/>
                  <a:pt x="722904" y="4082352"/>
                  <a:pt x="755697" y="4003649"/>
                </a:cubicBezTo>
                <a:cubicBezTo>
                  <a:pt x="766628" y="3977414"/>
                  <a:pt x="765171" y="3951180"/>
                  <a:pt x="754239" y="3925674"/>
                </a:cubicBezTo>
                <a:cubicBezTo>
                  <a:pt x="746952" y="3906727"/>
                  <a:pt x="738936" y="3887780"/>
                  <a:pt x="730920" y="3869561"/>
                </a:cubicBezTo>
                <a:cubicBezTo>
                  <a:pt x="704685" y="3808347"/>
                  <a:pt x="711973" y="3750778"/>
                  <a:pt x="750596" y="3697580"/>
                </a:cubicBezTo>
                <a:cubicBezTo>
                  <a:pt x="768814" y="3672803"/>
                  <a:pt x="789947" y="3649483"/>
                  <a:pt x="803793" y="3622521"/>
                </a:cubicBezTo>
                <a:cubicBezTo>
                  <a:pt x="819097" y="3593372"/>
                  <a:pt x="840959" y="3583898"/>
                  <a:pt x="871566" y="3581712"/>
                </a:cubicBezTo>
                <a:cubicBezTo>
                  <a:pt x="926949" y="3578068"/>
                  <a:pt x="930593" y="3573695"/>
                  <a:pt x="937151" y="3517583"/>
                </a:cubicBezTo>
                <a:cubicBezTo>
                  <a:pt x="937880" y="3511025"/>
                  <a:pt x="948082" y="3443252"/>
                  <a:pt x="964843" y="3419204"/>
                </a:cubicBezTo>
                <a:cubicBezTo>
                  <a:pt x="983790" y="3392241"/>
                  <a:pt x="1000551" y="3363092"/>
                  <a:pt x="1020956" y="3337586"/>
                </a:cubicBezTo>
                <a:cubicBezTo>
                  <a:pt x="1066866" y="3280745"/>
                  <a:pt x="1075611" y="3215158"/>
                  <a:pt x="1067595" y="3145930"/>
                </a:cubicBezTo>
                <a:cubicBezTo>
                  <a:pt x="1064679" y="3119695"/>
                  <a:pt x="1061036" y="3094189"/>
                  <a:pt x="1053749" y="3069412"/>
                </a:cubicBezTo>
                <a:cubicBezTo>
                  <a:pt x="1028243" y="2982692"/>
                  <a:pt x="1017312" y="2895244"/>
                  <a:pt x="1039903" y="2804881"/>
                </a:cubicBezTo>
                <a:cubicBezTo>
                  <a:pt x="1054478" y="2748040"/>
                  <a:pt x="1044275" y="2695571"/>
                  <a:pt x="1006381" y="2647476"/>
                </a:cubicBezTo>
                <a:cubicBezTo>
                  <a:pt x="975774" y="2608125"/>
                  <a:pt x="950997" y="2564400"/>
                  <a:pt x="927678" y="2519948"/>
                </a:cubicBezTo>
                <a:cubicBezTo>
                  <a:pt x="908731" y="2484968"/>
                  <a:pt x="889784" y="2449260"/>
                  <a:pt x="870837" y="2413554"/>
                </a:cubicBezTo>
                <a:cubicBezTo>
                  <a:pt x="860634" y="2385132"/>
                  <a:pt x="850432" y="2356710"/>
                  <a:pt x="839501" y="2328290"/>
                </a:cubicBezTo>
                <a:cubicBezTo>
                  <a:pt x="836586" y="2320275"/>
                  <a:pt x="831850" y="2316084"/>
                  <a:pt x="826475" y="2315356"/>
                </a:cubicBezTo>
                <a:close/>
                <a:moveTo>
                  <a:pt x="8911246" y="2273533"/>
                </a:moveTo>
                <a:cubicBezTo>
                  <a:pt x="8854404" y="2273533"/>
                  <a:pt x="8809952" y="2319444"/>
                  <a:pt x="8810680" y="2376286"/>
                </a:cubicBezTo>
                <a:cubicBezTo>
                  <a:pt x="8811409" y="2431669"/>
                  <a:pt x="8855862" y="2475393"/>
                  <a:pt x="8911974" y="2475393"/>
                </a:cubicBezTo>
                <a:cubicBezTo>
                  <a:pt x="8968087" y="2475393"/>
                  <a:pt x="9013997" y="2428754"/>
                  <a:pt x="9013268" y="2372642"/>
                </a:cubicBezTo>
                <a:cubicBezTo>
                  <a:pt x="9011811" y="2317259"/>
                  <a:pt x="8966629" y="2273533"/>
                  <a:pt x="8911246" y="2273533"/>
                </a:cubicBezTo>
                <a:close/>
                <a:moveTo>
                  <a:pt x="3668171" y="2223354"/>
                </a:moveTo>
                <a:cubicBezTo>
                  <a:pt x="3664618" y="2222624"/>
                  <a:pt x="3660064" y="2225174"/>
                  <a:pt x="3653870" y="2229911"/>
                </a:cubicBezTo>
                <a:cubicBezTo>
                  <a:pt x="3561321" y="2300598"/>
                  <a:pt x="3408286" y="2484968"/>
                  <a:pt x="3410472" y="2490069"/>
                </a:cubicBezTo>
                <a:cubicBezTo>
                  <a:pt x="3413388" y="2495899"/>
                  <a:pt x="3419946" y="2495899"/>
                  <a:pt x="3425776" y="2495899"/>
                </a:cubicBezTo>
                <a:cubicBezTo>
                  <a:pt x="3432335" y="2495899"/>
                  <a:pt x="3676460" y="2472579"/>
                  <a:pt x="3694678" y="2473308"/>
                </a:cubicBezTo>
                <a:cubicBezTo>
                  <a:pt x="3726014" y="2474766"/>
                  <a:pt x="3736217" y="2464564"/>
                  <a:pt x="3728200" y="2433229"/>
                </a:cubicBezTo>
                <a:cubicBezTo>
                  <a:pt x="3711439" y="2367642"/>
                  <a:pt x="3693221" y="2302056"/>
                  <a:pt x="3676460" y="2236470"/>
                </a:cubicBezTo>
                <a:cubicBezTo>
                  <a:pt x="3674274" y="2228091"/>
                  <a:pt x="3671724" y="2224082"/>
                  <a:pt x="3668171" y="2223354"/>
                </a:cubicBezTo>
                <a:close/>
                <a:moveTo>
                  <a:pt x="4026161" y="2215063"/>
                </a:moveTo>
                <a:cubicBezTo>
                  <a:pt x="4023337" y="2217887"/>
                  <a:pt x="4023337" y="2224082"/>
                  <a:pt x="4024795" y="2232828"/>
                </a:cubicBezTo>
                <a:cubicBezTo>
                  <a:pt x="4032082" y="2276550"/>
                  <a:pt x="4017507" y="2409909"/>
                  <a:pt x="4015321" y="2432499"/>
                </a:cubicBezTo>
                <a:cubicBezTo>
                  <a:pt x="4014593" y="2443430"/>
                  <a:pt x="4016050" y="2451446"/>
                  <a:pt x="4029167" y="2454361"/>
                </a:cubicBezTo>
                <a:lnTo>
                  <a:pt x="4263091" y="2504645"/>
                </a:lnTo>
                <a:cubicBezTo>
                  <a:pt x="4280580" y="2508287"/>
                  <a:pt x="4276937" y="2499542"/>
                  <a:pt x="4273292" y="2488612"/>
                </a:cubicBezTo>
                <a:cubicBezTo>
                  <a:pt x="4212808" y="2325375"/>
                  <a:pt x="4121716" y="2256147"/>
                  <a:pt x="4044471" y="2217524"/>
                </a:cubicBezTo>
                <a:cubicBezTo>
                  <a:pt x="4034633" y="2212787"/>
                  <a:pt x="4028985" y="2212239"/>
                  <a:pt x="4026161" y="2215063"/>
                </a:cubicBezTo>
                <a:close/>
                <a:moveTo>
                  <a:pt x="1240304" y="2036797"/>
                </a:moveTo>
                <a:cubicBezTo>
                  <a:pt x="1227916" y="2034611"/>
                  <a:pt x="1218442" y="2042628"/>
                  <a:pt x="1210427" y="2050642"/>
                </a:cubicBezTo>
                <a:cubicBezTo>
                  <a:pt x="1196581" y="2064489"/>
                  <a:pt x="1184192" y="2079063"/>
                  <a:pt x="1171075" y="2093638"/>
                </a:cubicBezTo>
                <a:cubicBezTo>
                  <a:pt x="1159415" y="2106027"/>
                  <a:pt x="1147755" y="2118415"/>
                  <a:pt x="1133180" y="2127160"/>
                </a:cubicBezTo>
                <a:cubicBezTo>
                  <a:pt x="1125165" y="2131532"/>
                  <a:pt x="1117877" y="2133719"/>
                  <a:pt x="1114962" y="2122059"/>
                </a:cubicBezTo>
                <a:cubicBezTo>
                  <a:pt x="1109133" y="2098011"/>
                  <a:pt x="1094558" y="2103111"/>
                  <a:pt x="1079983" y="2111857"/>
                </a:cubicBezTo>
                <a:cubicBezTo>
                  <a:pt x="1049377" y="2130075"/>
                  <a:pt x="1019498" y="2149751"/>
                  <a:pt x="988163" y="2165783"/>
                </a:cubicBezTo>
                <a:cubicBezTo>
                  <a:pt x="959014" y="2180358"/>
                  <a:pt x="949540" y="2204406"/>
                  <a:pt x="948811" y="2243029"/>
                </a:cubicBezTo>
                <a:cubicBezTo>
                  <a:pt x="949540" y="2248129"/>
                  <a:pt x="950268" y="2259789"/>
                  <a:pt x="952455" y="2270721"/>
                </a:cubicBezTo>
                <a:cubicBezTo>
                  <a:pt x="961929" y="2318088"/>
                  <a:pt x="984519" y="2360355"/>
                  <a:pt x="1008567" y="2401165"/>
                </a:cubicBezTo>
                <a:cubicBezTo>
                  <a:pt x="1039903" y="2454361"/>
                  <a:pt x="1074153" y="2506830"/>
                  <a:pt x="1106947" y="2559299"/>
                </a:cubicBezTo>
                <a:cubicBezTo>
                  <a:pt x="1133180" y="2600836"/>
                  <a:pt x="1152127" y="2643833"/>
                  <a:pt x="1153585" y="2694843"/>
                </a:cubicBezTo>
                <a:cubicBezTo>
                  <a:pt x="1155772" y="2759702"/>
                  <a:pt x="1163788" y="2823829"/>
                  <a:pt x="1170346" y="2887957"/>
                </a:cubicBezTo>
                <a:cubicBezTo>
                  <a:pt x="1171803" y="2900346"/>
                  <a:pt x="1168888" y="2917836"/>
                  <a:pt x="1183463" y="2921479"/>
                </a:cubicBezTo>
                <a:cubicBezTo>
                  <a:pt x="1198767" y="2925124"/>
                  <a:pt x="1203868" y="2907633"/>
                  <a:pt x="1210427" y="2897431"/>
                </a:cubicBezTo>
                <a:lnTo>
                  <a:pt x="1286944" y="2782291"/>
                </a:lnTo>
                <a:cubicBezTo>
                  <a:pt x="1322652" y="2729093"/>
                  <a:pt x="1371477" y="2692657"/>
                  <a:pt x="1435605" y="2678082"/>
                </a:cubicBezTo>
                <a:cubicBezTo>
                  <a:pt x="1458195" y="2672982"/>
                  <a:pt x="1480058" y="2665694"/>
                  <a:pt x="1502649" y="2658406"/>
                </a:cubicBezTo>
                <a:cubicBezTo>
                  <a:pt x="1523782" y="2651848"/>
                  <a:pt x="1543457" y="2641645"/>
                  <a:pt x="1560218" y="2627800"/>
                </a:cubicBezTo>
                <a:cubicBezTo>
                  <a:pt x="1574065" y="2616140"/>
                  <a:pt x="1576979" y="2603751"/>
                  <a:pt x="1570421" y="2586990"/>
                </a:cubicBezTo>
                <a:cubicBezTo>
                  <a:pt x="1562404" y="2565128"/>
                  <a:pt x="1546372" y="2550554"/>
                  <a:pt x="1530340" y="2535980"/>
                </a:cubicBezTo>
                <a:cubicBezTo>
                  <a:pt x="1513579" y="2519948"/>
                  <a:pt x="1495361" y="2504645"/>
                  <a:pt x="1493175" y="2480595"/>
                </a:cubicBezTo>
                <a:cubicBezTo>
                  <a:pt x="1489531" y="2441244"/>
                  <a:pt x="1486616" y="2401892"/>
                  <a:pt x="1483702" y="2362542"/>
                </a:cubicBezTo>
                <a:cubicBezTo>
                  <a:pt x="1482973" y="2346509"/>
                  <a:pt x="1488074" y="2334849"/>
                  <a:pt x="1504106" y="2328290"/>
                </a:cubicBezTo>
                <a:cubicBezTo>
                  <a:pt x="1513579" y="2324647"/>
                  <a:pt x="1527425" y="2321732"/>
                  <a:pt x="1525968" y="2308615"/>
                </a:cubicBezTo>
                <a:cubicBezTo>
                  <a:pt x="1525239" y="2294041"/>
                  <a:pt x="1509936" y="2294041"/>
                  <a:pt x="1499734" y="2291855"/>
                </a:cubicBezTo>
                <a:cubicBezTo>
                  <a:pt x="1481515" y="2288211"/>
                  <a:pt x="1472770" y="2278737"/>
                  <a:pt x="1468398" y="2260518"/>
                </a:cubicBezTo>
                <a:cubicBezTo>
                  <a:pt x="1459653" y="2223354"/>
                  <a:pt x="1437791" y="2194932"/>
                  <a:pt x="1407185" y="2173070"/>
                </a:cubicBezTo>
                <a:cubicBezTo>
                  <a:pt x="1377307" y="2151208"/>
                  <a:pt x="1352530" y="2125704"/>
                  <a:pt x="1337955" y="2090723"/>
                </a:cubicBezTo>
                <a:cubicBezTo>
                  <a:pt x="1319737" y="2046270"/>
                  <a:pt x="1278927" y="2043355"/>
                  <a:pt x="1240304" y="2036797"/>
                </a:cubicBezTo>
                <a:close/>
                <a:moveTo>
                  <a:pt x="9713581" y="2002445"/>
                </a:moveTo>
                <a:cubicBezTo>
                  <a:pt x="9641436" y="2002445"/>
                  <a:pt x="9641436" y="2002445"/>
                  <a:pt x="9640708" y="2074589"/>
                </a:cubicBezTo>
                <a:cubicBezTo>
                  <a:pt x="9640708" y="2089893"/>
                  <a:pt x="9639979" y="2105197"/>
                  <a:pt x="9640708" y="2120500"/>
                </a:cubicBezTo>
                <a:cubicBezTo>
                  <a:pt x="9641436" y="2143090"/>
                  <a:pt x="9645081" y="2170783"/>
                  <a:pt x="9666942" y="2169324"/>
                </a:cubicBezTo>
                <a:cubicBezTo>
                  <a:pt x="9693176" y="2167868"/>
                  <a:pt x="9754391" y="2186086"/>
                  <a:pt x="9776981" y="2159852"/>
                </a:cubicBezTo>
                <a:cubicBezTo>
                  <a:pt x="9784997" y="2150378"/>
                  <a:pt x="9784268" y="2134346"/>
                  <a:pt x="9784268" y="2119771"/>
                </a:cubicBezTo>
                <a:cubicBezTo>
                  <a:pt x="9784268" y="2088436"/>
                  <a:pt x="9783539" y="2057100"/>
                  <a:pt x="9784268" y="2025765"/>
                </a:cubicBezTo>
                <a:cubicBezTo>
                  <a:pt x="9784997" y="2009732"/>
                  <a:pt x="9778438" y="2001716"/>
                  <a:pt x="9761677" y="2002445"/>
                </a:cubicBezTo>
                <a:cubicBezTo>
                  <a:pt x="9745645" y="2003173"/>
                  <a:pt x="9729613" y="2002445"/>
                  <a:pt x="9713581" y="2002445"/>
                </a:cubicBezTo>
                <a:close/>
                <a:moveTo>
                  <a:pt x="10830729" y="1555731"/>
                </a:moveTo>
                <a:cubicBezTo>
                  <a:pt x="10830001" y="1555731"/>
                  <a:pt x="10764415" y="1559375"/>
                  <a:pt x="10763685" y="1559375"/>
                </a:cubicBezTo>
                <a:cubicBezTo>
                  <a:pt x="10753484" y="1560104"/>
                  <a:pt x="10747654" y="1565205"/>
                  <a:pt x="10748382" y="1576865"/>
                </a:cubicBezTo>
                <a:cubicBezTo>
                  <a:pt x="10749840" y="1632249"/>
                  <a:pt x="10751297" y="1688361"/>
                  <a:pt x="10752755" y="1743745"/>
                </a:cubicBezTo>
                <a:cubicBezTo>
                  <a:pt x="10752755" y="1755404"/>
                  <a:pt x="10757856" y="1762692"/>
                  <a:pt x="10770244" y="1761963"/>
                </a:cubicBezTo>
                <a:lnTo>
                  <a:pt x="10838017" y="1759777"/>
                </a:lnTo>
                <a:cubicBezTo>
                  <a:pt x="10850404" y="1759048"/>
                  <a:pt x="10855506" y="1753218"/>
                  <a:pt x="10854777" y="1740830"/>
                </a:cubicBezTo>
                <a:cubicBezTo>
                  <a:pt x="10853320" y="1713867"/>
                  <a:pt x="10853320" y="1589253"/>
                  <a:pt x="10854048" y="1577594"/>
                </a:cubicBezTo>
                <a:cubicBezTo>
                  <a:pt x="10854777" y="1559375"/>
                  <a:pt x="10843117" y="1554274"/>
                  <a:pt x="10830729" y="1555731"/>
                </a:cubicBezTo>
                <a:close/>
                <a:moveTo>
                  <a:pt x="11016556" y="1529497"/>
                </a:moveTo>
                <a:cubicBezTo>
                  <a:pt x="10961173" y="1529497"/>
                  <a:pt x="10915991" y="1573221"/>
                  <a:pt x="10913805" y="1628604"/>
                </a:cubicBezTo>
                <a:cubicBezTo>
                  <a:pt x="10913075" y="1684717"/>
                  <a:pt x="10957529" y="1730627"/>
                  <a:pt x="11014369" y="1731356"/>
                </a:cubicBezTo>
                <a:cubicBezTo>
                  <a:pt x="11070483" y="1732085"/>
                  <a:pt x="11117121" y="1686175"/>
                  <a:pt x="11117121" y="1630062"/>
                </a:cubicBezTo>
                <a:cubicBezTo>
                  <a:pt x="11117121" y="1575407"/>
                  <a:pt x="11071211" y="1529497"/>
                  <a:pt x="11016556" y="1529497"/>
                </a:cubicBezTo>
                <a:close/>
                <a:moveTo>
                  <a:pt x="752964" y="1120870"/>
                </a:moveTo>
                <a:cubicBezTo>
                  <a:pt x="748592" y="1120961"/>
                  <a:pt x="744401" y="1124058"/>
                  <a:pt x="741122" y="1130981"/>
                </a:cubicBezTo>
                <a:cubicBezTo>
                  <a:pt x="719989" y="1174706"/>
                  <a:pt x="731649" y="1220615"/>
                  <a:pt x="771000" y="1247579"/>
                </a:cubicBezTo>
                <a:cubicBezTo>
                  <a:pt x="779016" y="1252680"/>
                  <a:pt x="787032" y="1259967"/>
                  <a:pt x="797234" y="1254866"/>
                </a:cubicBezTo>
                <a:cubicBezTo>
                  <a:pt x="808165" y="1249036"/>
                  <a:pt x="806708" y="1236648"/>
                  <a:pt x="807437" y="1227174"/>
                </a:cubicBezTo>
                <a:cubicBezTo>
                  <a:pt x="806708" y="1188551"/>
                  <a:pt x="788490" y="1157945"/>
                  <a:pt x="765899" y="1128795"/>
                </a:cubicBezTo>
                <a:cubicBezTo>
                  <a:pt x="761891" y="1123694"/>
                  <a:pt x="757336" y="1120779"/>
                  <a:pt x="752964" y="1120870"/>
                </a:cubicBezTo>
                <a:close/>
                <a:moveTo>
                  <a:pt x="10290737" y="1058735"/>
                </a:moveTo>
                <a:cubicBezTo>
                  <a:pt x="10278350" y="1058735"/>
                  <a:pt x="10271062" y="1063836"/>
                  <a:pt x="10271062" y="1076954"/>
                </a:cubicBezTo>
                <a:lnTo>
                  <a:pt x="10271062" y="1183348"/>
                </a:lnTo>
                <a:cubicBezTo>
                  <a:pt x="10271062" y="1196465"/>
                  <a:pt x="10277621" y="1202296"/>
                  <a:pt x="10290737" y="1202296"/>
                </a:cubicBezTo>
                <a:lnTo>
                  <a:pt x="10394946" y="1202296"/>
                </a:lnTo>
                <a:cubicBezTo>
                  <a:pt x="10408793" y="1202296"/>
                  <a:pt x="10414623" y="1195008"/>
                  <a:pt x="10414623" y="1181162"/>
                </a:cubicBezTo>
                <a:lnTo>
                  <a:pt x="10414623" y="1130880"/>
                </a:lnTo>
                <a:cubicBezTo>
                  <a:pt x="10414623" y="1058735"/>
                  <a:pt x="10414623" y="1058735"/>
                  <a:pt x="10341749" y="1058735"/>
                </a:cubicBezTo>
                <a:lnTo>
                  <a:pt x="10290737" y="1058735"/>
                </a:lnTo>
                <a:close/>
                <a:moveTo>
                  <a:pt x="10506443" y="1044161"/>
                </a:moveTo>
                <a:cubicBezTo>
                  <a:pt x="10492597" y="1044161"/>
                  <a:pt x="10486038" y="1050719"/>
                  <a:pt x="10486038" y="1064565"/>
                </a:cubicBezTo>
                <a:lnTo>
                  <a:pt x="10486038" y="1166588"/>
                </a:lnTo>
                <a:cubicBezTo>
                  <a:pt x="10486038" y="1181891"/>
                  <a:pt x="10494054" y="1187721"/>
                  <a:pt x="10508629" y="1187721"/>
                </a:cubicBezTo>
                <a:lnTo>
                  <a:pt x="10607737" y="1187721"/>
                </a:lnTo>
                <a:cubicBezTo>
                  <a:pt x="10623040" y="1187721"/>
                  <a:pt x="10630328" y="1181891"/>
                  <a:pt x="10629599" y="1165859"/>
                </a:cubicBezTo>
                <a:cubicBezTo>
                  <a:pt x="10628870" y="1148370"/>
                  <a:pt x="10629599" y="1130151"/>
                  <a:pt x="10629599" y="1112662"/>
                </a:cubicBezTo>
                <a:cubicBezTo>
                  <a:pt x="10629599" y="1044161"/>
                  <a:pt x="10629599" y="1044161"/>
                  <a:pt x="10559640" y="1044161"/>
                </a:cubicBezTo>
                <a:cubicBezTo>
                  <a:pt x="10542151" y="1044161"/>
                  <a:pt x="10523933" y="1044889"/>
                  <a:pt x="10506443" y="1044161"/>
                </a:cubicBezTo>
                <a:close/>
                <a:moveTo>
                  <a:pt x="1699680" y="975032"/>
                </a:moveTo>
                <a:cubicBezTo>
                  <a:pt x="1696127" y="976672"/>
                  <a:pt x="1692848" y="979769"/>
                  <a:pt x="1689933" y="982320"/>
                </a:cubicBezTo>
                <a:cubicBezTo>
                  <a:pt x="1676087" y="993250"/>
                  <a:pt x="1665885" y="1006368"/>
                  <a:pt x="1657141" y="1020942"/>
                </a:cubicBezTo>
                <a:cubicBezTo>
                  <a:pt x="1627991" y="1071954"/>
                  <a:pt x="1584266" y="1108391"/>
                  <a:pt x="1537628" y="1142641"/>
                </a:cubicBezTo>
                <a:cubicBezTo>
                  <a:pt x="1502649" y="1168146"/>
                  <a:pt x="1467669" y="1192924"/>
                  <a:pt x="1437791" y="1223530"/>
                </a:cubicBezTo>
                <a:cubicBezTo>
                  <a:pt x="1416658" y="1244663"/>
                  <a:pt x="1397711" y="1267983"/>
                  <a:pt x="1386051" y="1295675"/>
                </a:cubicBezTo>
                <a:cubicBezTo>
                  <a:pt x="1375849" y="1318995"/>
                  <a:pt x="1389695" y="1343043"/>
                  <a:pt x="1412286" y="1342314"/>
                </a:cubicBezTo>
                <a:cubicBezTo>
                  <a:pt x="1435605" y="1340128"/>
                  <a:pt x="1456738" y="1333569"/>
                  <a:pt x="1477142" y="1323367"/>
                </a:cubicBezTo>
                <a:cubicBezTo>
                  <a:pt x="1547830" y="1287659"/>
                  <a:pt x="1596655" y="1229361"/>
                  <a:pt x="1638193" y="1163774"/>
                </a:cubicBezTo>
                <a:cubicBezTo>
                  <a:pt x="1671714" y="1112034"/>
                  <a:pt x="1697949" y="1056650"/>
                  <a:pt x="1713253" y="996895"/>
                </a:cubicBezTo>
                <a:cubicBezTo>
                  <a:pt x="1714710" y="989607"/>
                  <a:pt x="1718354" y="981591"/>
                  <a:pt x="1711066" y="976489"/>
                </a:cubicBezTo>
                <a:cubicBezTo>
                  <a:pt x="1707058" y="973210"/>
                  <a:pt x="1703232" y="973392"/>
                  <a:pt x="1699680" y="975032"/>
                </a:cubicBezTo>
                <a:close/>
                <a:moveTo>
                  <a:pt x="353436" y="837302"/>
                </a:moveTo>
                <a:cubicBezTo>
                  <a:pt x="351979" y="847504"/>
                  <a:pt x="356351" y="856978"/>
                  <a:pt x="361452" y="866451"/>
                </a:cubicBezTo>
                <a:cubicBezTo>
                  <a:pt x="371654" y="887585"/>
                  <a:pt x="387687" y="905073"/>
                  <a:pt x="403719" y="921834"/>
                </a:cubicBezTo>
                <a:cubicBezTo>
                  <a:pt x="431410" y="950255"/>
                  <a:pt x="445256" y="982320"/>
                  <a:pt x="446714" y="1023129"/>
                </a:cubicBezTo>
                <a:cubicBezTo>
                  <a:pt x="451086" y="1126609"/>
                  <a:pt x="446714" y="1231547"/>
                  <a:pt x="490437" y="1329925"/>
                </a:cubicBezTo>
                <a:cubicBezTo>
                  <a:pt x="499911" y="1350330"/>
                  <a:pt x="502826" y="1374378"/>
                  <a:pt x="488980" y="1393325"/>
                </a:cubicBezTo>
                <a:cubicBezTo>
                  <a:pt x="459103" y="1434134"/>
                  <a:pt x="466390" y="1477858"/>
                  <a:pt x="475864" y="1521582"/>
                </a:cubicBezTo>
                <a:cubicBezTo>
                  <a:pt x="486794" y="1570408"/>
                  <a:pt x="483879" y="1616318"/>
                  <a:pt x="466390" y="1663686"/>
                </a:cubicBezTo>
                <a:cubicBezTo>
                  <a:pt x="443070" y="1727814"/>
                  <a:pt x="415378" y="1791214"/>
                  <a:pt x="400803" y="1858258"/>
                </a:cubicBezTo>
                <a:cubicBezTo>
                  <a:pt x="382585" y="1944247"/>
                  <a:pt x="377484" y="2032424"/>
                  <a:pt x="380399" y="2120601"/>
                </a:cubicBezTo>
                <a:cubicBezTo>
                  <a:pt x="381128" y="2158497"/>
                  <a:pt x="383314" y="2197120"/>
                  <a:pt x="399346" y="2232097"/>
                </a:cubicBezTo>
                <a:cubicBezTo>
                  <a:pt x="405176" y="2245214"/>
                  <a:pt x="405176" y="2256147"/>
                  <a:pt x="400075" y="2269263"/>
                </a:cubicBezTo>
                <a:cubicBezTo>
                  <a:pt x="385501" y="2305700"/>
                  <a:pt x="382585" y="2343594"/>
                  <a:pt x="389144" y="2381488"/>
                </a:cubicBezTo>
                <a:lnTo>
                  <a:pt x="413192" y="2517032"/>
                </a:lnTo>
                <a:cubicBezTo>
                  <a:pt x="417564" y="2541809"/>
                  <a:pt x="422666" y="2545453"/>
                  <a:pt x="445256" y="2533794"/>
                </a:cubicBezTo>
                <a:cubicBezTo>
                  <a:pt x="478050" y="2517760"/>
                  <a:pt x="506470" y="2495171"/>
                  <a:pt x="530519" y="2467479"/>
                </a:cubicBezTo>
                <a:cubicBezTo>
                  <a:pt x="572056" y="2419382"/>
                  <a:pt x="620153" y="2380030"/>
                  <a:pt x="674808" y="2347238"/>
                </a:cubicBezTo>
                <a:cubicBezTo>
                  <a:pt x="686467" y="2340679"/>
                  <a:pt x="696669" y="2332663"/>
                  <a:pt x="699584" y="2318816"/>
                </a:cubicBezTo>
                <a:cubicBezTo>
                  <a:pt x="707601" y="2275822"/>
                  <a:pt x="733835" y="2247400"/>
                  <a:pt x="772458" y="2228453"/>
                </a:cubicBezTo>
                <a:cubicBezTo>
                  <a:pt x="779016" y="2225539"/>
                  <a:pt x="817639" y="2184731"/>
                  <a:pt x="813995" y="2161412"/>
                </a:cubicBezTo>
                <a:cubicBezTo>
                  <a:pt x="808894" y="2125704"/>
                  <a:pt x="809623" y="2090723"/>
                  <a:pt x="810352" y="2055017"/>
                </a:cubicBezTo>
                <a:cubicBezTo>
                  <a:pt x="811809" y="1970482"/>
                  <a:pt x="816182" y="1885220"/>
                  <a:pt x="808894" y="1800687"/>
                </a:cubicBezTo>
                <a:cubicBezTo>
                  <a:pt x="800878" y="1704494"/>
                  <a:pt x="796505" y="1609031"/>
                  <a:pt x="814724" y="1513566"/>
                </a:cubicBezTo>
                <a:cubicBezTo>
                  <a:pt x="825655" y="1455267"/>
                  <a:pt x="803065" y="1411544"/>
                  <a:pt x="757883" y="1376565"/>
                </a:cubicBezTo>
                <a:cubicBezTo>
                  <a:pt x="736750" y="1359075"/>
                  <a:pt x="714888" y="1342314"/>
                  <a:pt x="693755" y="1324824"/>
                </a:cubicBezTo>
                <a:cubicBezTo>
                  <a:pt x="659504" y="1297132"/>
                  <a:pt x="639828" y="1263610"/>
                  <a:pt x="640557" y="1218429"/>
                </a:cubicBezTo>
                <a:cubicBezTo>
                  <a:pt x="641286" y="1164503"/>
                  <a:pt x="625982" y="1113491"/>
                  <a:pt x="609950" y="1062480"/>
                </a:cubicBezTo>
                <a:cubicBezTo>
                  <a:pt x="600477" y="1033331"/>
                  <a:pt x="585174" y="1014384"/>
                  <a:pt x="558938" y="999809"/>
                </a:cubicBezTo>
                <a:cubicBezTo>
                  <a:pt x="486794" y="959729"/>
                  <a:pt x="420479" y="911632"/>
                  <a:pt x="368740" y="845318"/>
                </a:cubicBezTo>
                <a:cubicBezTo>
                  <a:pt x="365824" y="840945"/>
                  <a:pt x="362909" y="835116"/>
                  <a:pt x="353436" y="837302"/>
                </a:cubicBezTo>
                <a:close/>
                <a:moveTo>
                  <a:pt x="10357781" y="656474"/>
                </a:moveTo>
                <a:cubicBezTo>
                  <a:pt x="10301669" y="656474"/>
                  <a:pt x="10256487" y="701656"/>
                  <a:pt x="10255030" y="757040"/>
                </a:cubicBezTo>
                <a:cubicBezTo>
                  <a:pt x="10255030" y="813152"/>
                  <a:pt x="10300940" y="859062"/>
                  <a:pt x="10357052" y="858333"/>
                </a:cubicBezTo>
                <a:cubicBezTo>
                  <a:pt x="10413165" y="858333"/>
                  <a:pt x="10459804" y="811695"/>
                  <a:pt x="10458347" y="756311"/>
                </a:cubicBezTo>
                <a:cubicBezTo>
                  <a:pt x="10457617" y="700927"/>
                  <a:pt x="10412436" y="656474"/>
                  <a:pt x="10357781" y="656474"/>
                </a:cubicBezTo>
                <a:close/>
                <a:moveTo>
                  <a:pt x="292222" y="647831"/>
                </a:moveTo>
                <a:cubicBezTo>
                  <a:pt x="287121" y="648559"/>
                  <a:pt x="285664" y="651474"/>
                  <a:pt x="285664" y="655119"/>
                </a:cubicBezTo>
                <a:cubicBezTo>
                  <a:pt x="284206" y="658033"/>
                  <a:pt x="283478" y="660220"/>
                  <a:pt x="283478" y="663134"/>
                </a:cubicBezTo>
                <a:cubicBezTo>
                  <a:pt x="281292" y="687911"/>
                  <a:pt x="282749" y="712688"/>
                  <a:pt x="294408" y="736008"/>
                </a:cubicBezTo>
                <a:cubicBezTo>
                  <a:pt x="301696" y="751311"/>
                  <a:pt x="311169" y="752040"/>
                  <a:pt x="322829" y="740380"/>
                </a:cubicBezTo>
                <a:cubicBezTo>
                  <a:pt x="324287" y="739651"/>
                  <a:pt x="325015" y="738194"/>
                  <a:pt x="326473" y="736736"/>
                </a:cubicBezTo>
                <a:cubicBezTo>
                  <a:pt x="335947" y="724347"/>
                  <a:pt x="330116" y="711231"/>
                  <a:pt x="326473" y="698842"/>
                </a:cubicBezTo>
                <a:cubicBezTo>
                  <a:pt x="327201" y="682810"/>
                  <a:pt x="322100" y="668235"/>
                  <a:pt x="312626" y="655847"/>
                </a:cubicBezTo>
                <a:cubicBezTo>
                  <a:pt x="308983" y="650746"/>
                  <a:pt x="303153" y="647102"/>
                  <a:pt x="296595" y="647831"/>
                </a:cubicBezTo>
                <a:lnTo>
                  <a:pt x="292222" y="647831"/>
                </a:lnTo>
                <a:close/>
                <a:moveTo>
                  <a:pt x="2186" y="716"/>
                </a:moveTo>
                <a:cubicBezTo>
                  <a:pt x="17490" y="-2928"/>
                  <a:pt x="26964" y="8002"/>
                  <a:pt x="31336" y="18205"/>
                </a:cubicBezTo>
                <a:cubicBezTo>
                  <a:pt x="42995" y="40796"/>
                  <a:pt x="54655" y="63387"/>
                  <a:pt x="59027" y="89621"/>
                </a:cubicBezTo>
                <a:cubicBezTo>
                  <a:pt x="63401" y="105653"/>
                  <a:pt x="231009" y="354152"/>
                  <a:pt x="253599" y="386216"/>
                </a:cubicBezTo>
                <a:cubicBezTo>
                  <a:pt x="264531" y="409535"/>
                  <a:pt x="271089" y="433583"/>
                  <a:pt x="273275" y="459818"/>
                </a:cubicBezTo>
                <a:cubicBezTo>
                  <a:pt x="276190" y="489695"/>
                  <a:pt x="293679" y="504999"/>
                  <a:pt x="324287" y="505728"/>
                </a:cubicBezTo>
                <a:cubicBezTo>
                  <a:pt x="355622" y="505728"/>
                  <a:pt x="361452" y="510828"/>
                  <a:pt x="365095" y="543622"/>
                </a:cubicBezTo>
                <a:cubicBezTo>
                  <a:pt x="367281" y="563297"/>
                  <a:pt x="362909" y="585160"/>
                  <a:pt x="366553" y="601921"/>
                </a:cubicBezTo>
                <a:cubicBezTo>
                  <a:pt x="371654" y="625969"/>
                  <a:pt x="374569" y="652203"/>
                  <a:pt x="386958" y="674794"/>
                </a:cubicBezTo>
                <a:cubicBezTo>
                  <a:pt x="390602" y="681353"/>
                  <a:pt x="393516" y="687911"/>
                  <a:pt x="394245" y="695199"/>
                </a:cubicBezTo>
                <a:cubicBezTo>
                  <a:pt x="395702" y="705401"/>
                  <a:pt x="399346" y="715603"/>
                  <a:pt x="404448" y="724347"/>
                </a:cubicBezTo>
                <a:cubicBezTo>
                  <a:pt x="441613" y="786290"/>
                  <a:pt x="486065" y="841674"/>
                  <a:pt x="544364" y="884669"/>
                </a:cubicBezTo>
                <a:cubicBezTo>
                  <a:pt x="551652" y="889771"/>
                  <a:pt x="587360" y="912361"/>
                  <a:pt x="598290" y="917462"/>
                </a:cubicBezTo>
                <a:cubicBezTo>
                  <a:pt x="626711" y="930580"/>
                  <a:pt x="642015" y="920377"/>
                  <a:pt x="640557" y="889042"/>
                </a:cubicBezTo>
                <a:cubicBezTo>
                  <a:pt x="639100" y="862078"/>
                  <a:pt x="633998" y="835844"/>
                  <a:pt x="618695" y="813253"/>
                </a:cubicBezTo>
                <a:cubicBezTo>
                  <a:pt x="593189" y="765886"/>
                  <a:pt x="585902" y="711231"/>
                  <a:pt x="561853" y="663134"/>
                </a:cubicBezTo>
                <a:cubicBezTo>
                  <a:pt x="554566" y="648559"/>
                  <a:pt x="565498" y="637629"/>
                  <a:pt x="576428" y="628884"/>
                </a:cubicBezTo>
                <a:cubicBezTo>
                  <a:pt x="598290" y="612123"/>
                  <a:pt x="623067" y="601192"/>
                  <a:pt x="645658" y="585160"/>
                </a:cubicBezTo>
                <a:cubicBezTo>
                  <a:pt x="660233" y="573500"/>
                  <a:pt x="731649" y="556010"/>
                  <a:pt x="736750" y="550181"/>
                </a:cubicBezTo>
                <a:cubicBezTo>
                  <a:pt x="749867" y="531234"/>
                  <a:pt x="698127" y="470020"/>
                  <a:pt x="699584" y="456902"/>
                </a:cubicBezTo>
                <a:cubicBezTo>
                  <a:pt x="701042" y="440871"/>
                  <a:pt x="711973" y="432854"/>
                  <a:pt x="725819" y="429211"/>
                </a:cubicBezTo>
                <a:cubicBezTo>
                  <a:pt x="739664" y="425567"/>
                  <a:pt x="750596" y="429211"/>
                  <a:pt x="758611" y="441600"/>
                </a:cubicBezTo>
                <a:cubicBezTo>
                  <a:pt x="771000" y="459818"/>
                  <a:pt x="787032" y="476579"/>
                  <a:pt x="800878" y="494069"/>
                </a:cubicBezTo>
                <a:cubicBezTo>
                  <a:pt x="829298" y="517388"/>
                  <a:pt x="831485" y="552367"/>
                  <a:pt x="840230" y="584431"/>
                </a:cubicBezTo>
                <a:cubicBezTo>
                  <a:pt x="843873" y="597548"/>
                  <a:pt x="825655" y="620868"/>
                  <a:pt x="811809" y="620139"/>
                </a:cubicBezTo>
                <a:cubicBezTo>
                  <a:pt x="787032" y="618682"/>
                  <a:pt x="765171" y="630341"/>
                  <a:pt x="741122" y="632527"/>
                </a:cubicBezTo>
                <a:cubicBezTo>
                  <a:pt x="717074" y="640544"/>
                  <a:pt x="616508" y="633256"/>
                  <a:pt x="646387" y="719975"/>
                </a:cubicBezTo>
                <a:cubicBezTo>
                  <a:pt x="663876" y="769529"/>
                  <a:pt x="688653" y="851147"/>
                  <a:pt x="732377" y="947340"/>
                </a:cubicBezTo>
                <a:cubicBezTo>
                  <a:pt x="757883" y="1004182"/>
                  <a:pt x="753510" y="1031145"/>
                  <a:pt x="837315" y="1063937"/>
                </a:cubicBezTo>
                <a:cubicBezTo>
                  <a:pt x="875209" y="1080698"/>
                  <a:pt x="878124" y="1116406"/>
                  <a:pt x="882496" y="1149928"/>
                </a:cubicBezTo>
                <a:cubicBezTo>
                  <a:pt x="886869" y="1177620"/>
                  <a:pt x="889784" y="1206040"/>
                  <a:pt x="889055" y="1234461"/>
                </a:cubicBezTo>
                <a:cubicBezTo>
                  <a:pt x="888327" y="1257781"/>
                  <a:pt x="898528" y="1278914"/>
                  <a:pt x="908002" y="1299319"/>
                </a:cubicBezTo>
                <a:cubicBezTo>
                  <a:pt x="923306" y="1332840"/>
                  <a:pt x="937880" y="1367091"/>
                  <a:pt x="953912" y="1400612"/>
                </a:cubicBezTo>
                <a:cubicBezTo>
                  <a:pt x="965572" y="1424660"/>
                  <a:pt x="962657" y="1449438"/>
                  <a:pt x="959742" y="1474214"/>
                </a:cubicBezTo>
                <a:cubicBezTo>
                  <a:pt x="945896" y="1598099"/>
                  <a:pt x="956098" y="1813805"/>
                  <a:pt x="959742" y="1888135"/>
                </a:cubicBezTo>
                <a:cubicBezTo>
                  <a:pt x="961929" y="1934046"/>
                  <a:pt x="957555" y="2053558"/>
                  <a:pt x="969944" y="2061574"/>
                </a:cubicBezTo>
                <a:cubicBezTo>
                  <a:pt x="983790" y="2070319"/>
                  <a:pt x="1130266" y="1968297"/>
                  <a:pt x="1182735" y="1915099"/>
                </a:cubicBezTo>
                <a:cubicBezTo>
                  <a:pt x="1225001" y="1872832"/>
                  <a:pt x="1239576" y="1823278"/>
                  <a:pt x="1226458" y="1764979"/>
                </a:cubicBezTo>
                <a:cubicBezTo>
                  <a:pt x="1216985" y="1724899"/>
                  <a:pt x="1219171" y="1684819"/>
                  <a:pt x="1236661" y="1646924"/>
                </a:cubicBezTo>
                <a:cubicBezTo>
                  <a:pt x="1249778" y="1617046"/>
                  <a:pt x="1253422" y="1586439"/>
                  <a:pt x="1243948" y="1555104"/>
                </a:cubicBezTo>
                <a:cubicBezTo>
                  <a:pt x="1236661" y="1530327"/>
                  <a:pt x="1246864" y="1508465"/>
                  <a:pt x="1256337" y="1487332"/>
                </a:cubicBezTo>
                <a:cubicBezTo>
                  <a:pt x="1265082" y="1466927"/>
                  <a:pt x="1275283" y="1446523"/>
                  <a:pt x="1283300" y="1425390"/>
                </a:cubicBezTo>
                <a:cubicBezTo>
                  <a:pt x="1293502" y="1399884"/>
                  <a:pt x="1291316" y="1376565"/>
                  <a:pt x="1274555" y="1354703"/>
                </a:cubicBezTo>
                <a:cubicBezTo>
                  <a:pt x="1253422" y="1327739"/>
                  <a:pt x="1194395" y="1200940"/>
                  <a:pt x="1203868" y="1163046"/>
                </a:cubicBezTo>
                <a:cubicBezTo>
                  <a:pt x="1210427" y="1136082"/>
                  <a:pt x="1212613" y="1107662"/>
                  <a:pt x="1198038" y="1080698"/>
                </a:cubicBezTo>
                <a:cubicBezTo>
                  <a:pt x="1187107" y="1060294"/>
                  <a:pt x="1190022" y="1034789"/>
                  <a:pt x="1179091" y="1013656"/>
                </a:cubicBezTo>
                <a:cubicBezTo>
                  <a:pt x="1169617" y="995437"/>
                  <a:pt x="1163059" y="976489"/>
                  <a:pt x="1155042" y="958271"/>
                </a:cubicBezTo>
                <a:cubicBezTo>
                  <a:pt x="1143383" y="932766"/>
                  <a:pt x="1151399" y="913819"/>
                  <a:pt x="1178362" y="904345"/>
                </a:cubicBezTo>
                <a:cubicBezTo>
                  <a:pt x="1183463" y="902887"/>
                  <a:pt x="1189293" y="902159"/>
                  <a:pt x="1194395" y="899244"/>
                </a:cubicBezTo>
                <a:cubicBezTo>
                  <a:pt x="1195852" y="897786"/>
                  <a:pt x="1215528" y="862807"/>
                  <a:pt x="1221357" y="846046"/>
                </a:cubicBezTo>
                <a:cubicBezTo>
                  <a:pt x="1234475" y="807424"/>
                  <a:pt x="1324838" y="554553"/>
                  <a:pt x="1380221" y="504270"/>
                </a:cubicBezTo>
                <a:cubicBezTo>
                  <a:pt x="1437062" y="451801"/>
                  <a:pt x="1449451" y="383300"/>
                  <a:pt x="1448722" y="310427"/>
                </a:cubicBezTo>
                <a:cubicBezTo>
                  <a:pt x="1448722" y="281278"/>
                  <a:pt x="1466212" y="205489"/>
                  <a:pt x="1472770" y="196745"/>
                </a:cubicBezTo>
                <a:cubicBezTo>
                  <a:pt x="1480058" y="186542"/>
                  <a:pt x="1488802" y="179255"/>
                  <a:pt x="1503377" y="183628"/>
                </a:cubicBezTo>
                <a:cubicBezTo>
                  <a:pt x="1517952" y="188000"/>
                  <a:pt x="1536170" y="258687"/>
                  <a:pt x="1536170" y="282736"/>
                </a:cubicBezTo>
                <a:cubicBezTo>
                  <a:pt x="1536899" y="314800"/>
                  <a:pt x="1543457" y="321358"/>
                  <a:pt x="1574793" y="327188"/>
                </a:cubicBezTo>
                <a:cubicBezTo>
                  <a:pt x="1587911" y="329374"/>
                  <a:pt x="1634549" y="333747"/>
                  <a:pt x="1636735" y="346864"/>
                </a:cubicBezTo>
                <a:cubicBezTo>
                  <a:pt x="1638922" y="358524"/>
                  <a:pt x="1639650" y="370184"/>
                  <a:pt x="1627262" y="376742"/>
                </a:cubicBezTo>
                <a:cubicBezTo>
                  <a:pt x="1526697" y="429940"/>
                  <a:pt x="1413014" y="628884"/>
                  <a:pt x="1409371" y="635442"/>
                </a:cubicBezTo>
                <a:cubicBezTo>
                  <a:pt x="1399168" y="653660"/>
                  <a:pt x="1386051" y="670421"/>
                  <a:pt x="1389695" y="693741"/>
                </a:cubicBezTo>
                <a:cubicBezTo>
                  <a:pt x="1391881" y="704672"/>
                  <a:pt x="1383865" y="714146"/>
                  <a:pt x="1380221" y="723619"/>
                </a:cubicBezTo>
                <a:cubicBezTo>
                  <a:pt x="1357631" y="777545"/>
                  <a:pt x="1286944" y="910175"/>
                  <a:pt x="1290587" y="918920"/>
                </a:cubicBezTo>
                <a:cubicBezTo>
                  <a:pt x="1297145" y="937138"/>
                  <a:pt x="1308077" y="968474"/>
                  <a:pt x="1307348" y="984506"/>
                </a:cubicBezTo>
                <a:cubicBezTo>
                  <a:pt x="1306619" y="1010011"/>
                  <a:pt x="1284029" y="1032603"/>
                  <a:pt x="1300790" y="1061023"/>
                </a:cubicBezTo>
                <a:cubicBezTo>
                  <a:pt x="1307348" y="1072683"/>
                  <a:pt x="1308077" y="1091630"/>
                  <a:pt x="1301518" y="1105476"/>
                </a:cubicBezTo>
                <a:cubicBezTo>
                  <a:pt x="1296417" y="1116406"/>
                  <a:pt x="1297874" y="1128066"/>
                  <a:pt x="1301518" y="1135353"/>
                </a:cubicBezTo>
                <a:cubicBezTo>
                  <a:pt x="1316821" y="1163774"/>
                  <a:pt x="1318279" y="1196567"/>
                  <a:pt x="1332124" y="1225716"/>
                </a:cubicBezTo>
                <a:cubicBezTo>
                  <a:pt x="1336498" y="1235190"/>
                  <a:pt x="1340870" y="1245392"/>
                  <a:pt x="1353987" y="1243935"/>
                </a:cubicBezTo>
                <a:cubicBezTo>
                  <a:pt x="1364918" y="1243206"/>
                  <a:pt x="1371477" y="1233733"/>
                  <a:pt x="1376578" y="1224988"/>
                </a:cubicBezTo>
                <a:cubicBezTo>
                  <a:pt x="1381679" y="1216972"/>
                  <a:pt x="1383136" y="1208227"/>
                  <a:pt x="1382407" y="1199482"/>
                </a:cubicBezTo>
                <a:cubicBezTo>
                  <a:pt x="1380221" y="1177620"/>
                  <a:pt x="1362003" y="1165232"/>
                  <a:pt x="1351800" y="1148471"/>
                </a:cubicBezTo>
                <a:cubicBezTo>
                  <a:pt x="1341598" y="1132439"/>
                  <a:pt x="1334312" y="1117864"/>
                  <a:pt x="1340141" y="1096731"/>
                </a:cubicBezTo>
                <a:cubicBezTo>
                  <a:pt x="1345242" y="1079241"/>
                  <a:pt x="1345242" y="1060294"/>
                  <a:pt x="1336498" y="1042076"/>
                </a:cubicBezTo>
                <a:cubicBezTo>
                  <a:pt x="1329210" y="1026772"/>
                  <a:pt x="1338684" y="1007825"/>
                  <a:pt x="1353987" y="998352"/>
                </a:cubicBezTo>
                <a:cubicBezTo>
                  <a:pt x="1368561" y="989607"/>
                  <a:pt x="1382407" y="974303"/>
                  <a:pt x="1398440" y="996166"/>
                </a:cubicBezTo>
                <a:cubicBezTo>
                  <a:pt x="1403541" y="1007825"/>
                  <a:pt x="1407185" y="1020214"/>
                  <a:pt x="1412286" y="1031874"/>
                </a:cubicBezTo>
                <a:cubicBezTo>
                  <a:pt x="1415200" y="1042804"/>
                  <a:pt x="1418844" y="1091630"/>
                  <a:pt x="1420301" y="1100374"/>
                </a:cubicBezTo>
                <a:cubicBezTo>
                  <a:pt x="1423946" y="1114949"/>
                  <a:pt x="1427589" y="1129524"/>
                  <a:pt x="1446536" y="1131710"/>
                </a:cubicBezTo>
                <a:cubicBezTo>
                  <a:pt x="1461840" y="1129524"/>
                  <a:pt x="1621432" y="991793"/>
                  <a:pt x="1635278" y="977948"/>
                </a:cubicBezTo>
                <a:cubicBezTo>
                  <a:pt x="1660055" y="955356"/>
                  <a:pt x="1676087" y="927665"/>
                  <a:pt x="1684832" y="894872"/>
                </a:cubicBezTo>
                <a:cubicBezTo>
                  <a:pt x="1689933" y="869366"/>
                  <a:pt x="1695035" y="844589"/>
                  <a:pt x="1711066" y="822727"/>
                </a:cubicBezTo>
                <a:cubicBezTo>
                  <a:pt x="1721997" y="808152"/>
                  <a:pt x="1719082" y="788476"/>
                  <a:pt x="1724183" y="771716"/>
                </a:cubicBezTo>
                <a:cubicBezTo>
                  <a:pt x="1738029" y="727263"/>
                  <a:pt x="1747503" y="681353"/>
                  <a:pt x="1744588" y="633985"/>
                </a:cubicBezTo>
                <a:cubicBezTo>
                  <a:pt x="1743859" y="620139"/>
                  <a:pt x="1747503" y="606293"/>
                  <a:pt x="1750418" y="593176"/>
                </a:cubicBezTo>
                <a:cubicBezTo>
                  <a:pt x="1752604" y="580787"/>
                  <a:pt x="1760620" y="571314"/>
                  <a:pt x="1773737" y="568399"/>
                </a:cubicBezTo>
                <a:cubicBezTo>
                  <a:pt x="1786855" y="565484"/>
                  <a:pt x="1791956" y="575686"/>
                  <a:pt x="1798514" y="583703"/>
                </a:cubicBezTo>
                <a:cubicBezTo>
                  <a:pt x="1810174" y="597548"/>
                  <a:pt x="1813817" y="611394"/>
                  <a:pt x="1813089" y="629612"/>
                </a:cubicBezTo>
                <a:cubicBezTo>
                  <a:pt x="1812360" y="656576"/>
                  <a:pt x="1807259" y="684267"/>
                  <a:pt x="1818919" y="710502"/>
                </a:cubicBezTo>
                <a:cubicBezTo>
                  <a:pt x="1821834" y="717061"/>
                  <a:pt x="1818190" y="725076"/>
                  <a:pt x="1815275" y="731635"/>
                </a:cubicBezTo>
                <a:cubicBezTo>
                  <a:pt x="1798514" y="769529"/>
                  <a:pt x="1777381" y="862078"/>
                  <a:pt x="1777381" y="868637"/>
                </a:cubicBezTo>
                <a:cubicBezTo>
                  <a:pt x="1777381" y="881754"/>
                  <a:pt x="1785397" y="891228"/>
                  <a:pt x="1792684" y="900701"/>
                </a:cubicBezTo>
                <a:cubicBezTo>
                  <a:pt x="1805802" y="917462"/>
                  <a:pt x="1805073" y="929122"/>
                  <a:pt x="1788312" y="941510"/>
                </a:cubicBezTo>
                <a:cubicBezTo>
                  <a:pt x="1770823" y="953899"/>
                  <a:pt x="1764263" y="970660"/>
                  <a:pt x="1763535" y="991064"/>
                </a:cubicBezTo>
                <a:cubicBezTo>
                  <a:pt x="1762806" y="1026772"/>
                  <a:pt x="1751147" y="1058837"/>
                  <a:pt x="1735115" y="1090172"/>
                </a:cubicBezTo>
                <a:cubicBezTo>
                  <a:pt x="1726369" y="1106933"/>
                  <a:pt x="1717625" y="1124423"/>
                  <a:pt x="1716168" y="1144827"/>
                </a:cubicBezTo>
                <a:cubicBezTo>
                  <a:pt x="1767908" y="1110577"/>
                  <a:pt x="1821834" y="1079241"/>
                  <a:pt x="1832036" y="1007825"/>
                </a:cubicBezTo>
                <a:cubicBezTo>
                  <a:pt x="1837138" y="970660"/>
                  <a:pt x="1840052" y="933494"/>
                  <a:pt x="1845153" y="897058"/>
                </a:cubicBezTo>
                <a:cubicBezTo>
                  <a:pt x="1847339" y="881025"/>
                  <a:pt x="1856085" y="873010"/>
                  <a:pt x="1870658" y="868637"/>
                </a:cubicBezTo>
                <a:cubicBezTo>
                  <a:pt x="1883776" y="864265"/>
                  <a:pt x="1891792" y="868637"/>
                  <a:pt x="1898351" y="879568"/>
                </a:cubicBezTo>
                <a:cubicBezTo>
                  <a:pt x="1899808" y="881754"/>
                  <a:pt x="1912197" y="907260"/>
                  <a:pt x="1902723" y="918920"/>
                </a:cubicBezTo>
                <a:cubicBezTo>
                  <a:pt x="1891792" y="932766"/>
                  <a:pt x="1910740" y="942240"/>
                  <a:pt x="1910010" y="955356"/>
                </a:cubicBezTo>
                <a:lnTo>
                  <a:pt x="1910010" y="959729"/>
                </a:lnTo>
                <a:cubicBezTo>
                  <a:pt x="1919484" y="947340"/>
                  <a:pt x="1936973" y="909446"/>
                  <a:pt x="1936245" y="902887"/>
                </a:cubicBezTo>
                <a:cubicBezTo>
                  <a:pt x="1933330" y="881754"/>
                  <a:pt x="1953006" y="864265"/>
                  <a:pt x="1973410" y="870824"/>
                </a:cubicBezTo>
                <a:cubicBezTo>
                  <a:pt x="1990171" y="876653"/>
                  <a:pt x="2013490" y="876653"/>
                  <a:pt x="2016406" y="899244"/>
                </a:cubicBezTo>
                <a:cubicBezTo>
                  <a:pt x="2020049" y="925479"/>
                  <a:pt x="1939160" y="1034060"/>
                  <a:pt x="1903452" y="1057379"/>
                </a:cubicBezTo>
                <a:cubicBezTo>
                  <a:pt x="1887419" y="1067582"/>
                  <a:pt x="1877218" y="1084343"/>
                  <a:pt x="1868472" y="1100374"/>
                </a:cubicBezTo>
                <a:cubicBezTo>
                  <a:pt x="1845882" y="1139726"/>
                  <a:pt x="1813817" y="1168875"/>
                  <a:pt x="1775923" y="1193653"/>
                </a:cubicBezTo>
                <a:cubicBezTo>
                  <a:pt x="1749689" y="1211142"/>
                  <a:pt x="1725641" y="1230818"/>
                  <a:pt x="1699407" y="1248308"/>
                </a:cubicBezTo>
                <a:cubicBezTo>
                  <a:pt x="1690661" y="1254137"/>
                  <a:pt x="1683374" y="1260695"/>
                  <a:pt x="1676087" y="1268712"/>
                </a:cubicBezTo>
                <a:cubicBezTo>
                  <a:pt x="1670986" y="1274542"/>
                  <a:pt x="1663699" y="1281100"/>
                  <a:pt x="1668071" y="1289845"/>
                </a:cubicBezTo>
                <a:cubicBezTo>
                  <a:pt x="1671714" y="1297132"/>
                  <a:pt x="1679731" y="1296403"/>
                  <a:pt x="1687018" y="1297132"/>
                </a:cubicBezTo>
                <a:cubicBezTo>
                  <a:pt x="1711795" y="1297861"/>
                  <a:pt x="1735843" y="1294217"/>
                  <a:pt x="1759162" y="1289116"/>
                </a:cubicBezTo>
                <a:cubicBezTo>
                  <a:pt x="1850254" y="1270169"/>
                  <a:pt x="1934059" y="1233004"/>
                  <a:pt x="2012033" y="1182721"/>
                </a:cubicBezTo>
                <a:cubicBezTo>
                  <a:pt x="2026608" y="1173247"/>
                  <a:pt x="2136646" y="1110577"/>
                  <a:pt x="2147578" y="1077784"/>
                </a:cubicBezTo>
                <a:cubicBezTo>
                  <a:pt x="2167982" y="1016570"/>
                  <a:pt x="2215350" y="980862"/>
                  <a:pt x="2229925" y="918920"/>
                </a:cubicBezTo>
                <a:cubicBezTo>
                  <a:pt x="2237941" y="886855"/>
                  <a:pt x="2255430" y="871552"/>
                  <a:pt x="2264903" y="825642"/>
                </a:cubicBezTo>
                <a:cubicBezTo>
                  <a:pt x="2270734" y="797221"/>
                  <a:pt x="2302070" y="759327"/>
                  <a:pt x="2304984" y="788476"/>
                </a:cubicBezTo>
                <a:cubicBezTo>
                  <a:pt x="2307899" y="813982"/>
                  <a:pt x="2300611" y="884669"/>
                  <a:pt x="2296239" y="888313"/>
                </a:cubicBezTo>
                <a:cubicBezTo>
                  <a:pt x="2262717" y="920377"/>
                  <a:pt x="2213164" y="1097459"/>
                  <a:pt x="2194945" y="1118592"/>
                </a:cubicBezTo>
                <a:cubicBezTo>
                  <a:pt x="2177456" y="1139726"/>
                  <a:pt x="2155593" y="1153572"/>
                  <a:pt x="2136646" y="1171790"/>
                </a:cubicBezTo>
                <a:cubicBezTo>
                  <a:pt x="2031709" y="1254137"/>
                  <a:pt x="1922399" y="1327739"/>
                  <a:pt x="1786126" y="1348144"/>
                </a:cubicBezTo>
                <a:cubicBezTo>
                  <a:pt x="1720540" y="1357618"/>
                  <a:pt x="1655682" y="1357618"/>
                  <a:pt x="1590825" y="1350330"/>
                </a:cubicBezTo>
                <a:cubicBezTo>
                  <a:pt x="1575522" y="1348144"/>
                  <a:pt x="1560947" y="1350330"/>
                  <a:pt x="1546372" y="1356889"/>
                </a:cubicBezTo>
                <a:cubicBezTo>
                  <a:pt x="1513579" y="1372192"/>
                  <a:pt x="1481515" y="1389682"/>
                  <a:pt x="1445808" y="1398426"/>
                </a:cubicBezTo>
                <a:cubicBezTo>
                  <a:pt x="1421030" y="1404256"/>
                  <a:pt x="1407185" y="1422474"/>
                  <a:pt x="1396254" y="1444337"/>
                </a:cubicBezTo>
                <a:cubicBezTo>
                  <a:pt x="1365646" y="1504093"/>
                  <a:pt x="1348885" y="1568221"/>
                  <a:pt x="1339412" y="1633807"/>
                </a:cubicBezTo>
                <a:cubicBezTo>
                  <a:pt x="1330667" y="1693563"/>
                  <a:pt x="1319737" y="1834209"/>
                  <a:pt x="1329939" y="1840039"/>
                </a:cubicBezTo>
                <a:cubicBezTo>
                  <a:pt x="1340141" y="1845869"/>
                  <a:pt x="1407913" y="1787571"/>
                  <a:pt x="1434876" y="1764979"/>
                </a:cubicBezTo>
                <a:cubicBezTo>
                  <a:pt x="1475685" y="1731458"/>
                  <a:pt x="1517952" y="1701580"/>
                  <a:pt x="1572607" y="1694293"/>
                </a:cubicBezTo>
                <a:cubicBezTo>
                  <a:pt x="1590825" y="1692106"/>
                  <a:pt x="1666613" y="1681904"/>
                  <a:pt x="1681917" y="1677532"/>
                </a:cubicBezTo>
                <a:cubicBezTo>
                  <a:pt x="1691390" y="1676073"/>
                  <a:pt x="1743130" y="1647653"/>
                  <a:pt x="1762077" y="1640366"/>
                </a:cubicBezTo>
                <a:cubicBezTo>
                  <a:pt x="1800701" y="1620690"/>
                  <a:pt x="1831307" y="1611945"/>
                  <a:pt x="1873573" y="1602471"/>
                </a:cubicBezTo>
                <a:cubicBezTo>
                  <a:pt x="1896165" y="1598099"/>
                  <a:pt x="1928229" y="1587169"/>
                  <a:pt x="1939888" y="1565306"/>
                </a:cubicBezTo>
                <a:cubicBezTo>
                  <a:pt x="1947176" y="1556562"/>
                  <a:pt x="1998916" y="1509922"/>
                  <a:pt x="2011304" y="1495348"/>
                </a:cubicBezTo>
                <a:cubicBezTo>
                  <a:pt x="2059401" y="1438506"/>
                  <a:pt x="2119886" y="1399884"/>
                  <a:pt x="2185472" y="1367819"/>
                </a:cubicBezTo>
                <a:cubicBezTo>
                  <a:pt x="2226281" y="1348144"/>
                  <a:pt x="2264903" y="1324824"/>
                  <a:pt x="2305713" y="1304420"/>
                </a:cubicBezTo>
                <a:cubicBezTo>
                  <a:pt x="2318830" y="1297861"/>
                  <a:pt x="2464577" y="1207498"/>
                  <a:pt x="2481338" y="1232275"/>
                </a:cubicBezTo>
                <a:cubicBezTo>
                  <a:pt x="2501014" y="1261424"/>
                  <a:pt x="2411380" y="1310250"/>
                  <a:pt x="2378586" y="1335026"/>
                </a:cubicBezTo>
                <a:cubicBezTo>
                  <a:pt x="2299883" y="1396240"/>
                  <a:pt x="2246685" y="1415187"/>
                  <a:pt x="2159967" y="1462555"/>
                </a:cubicBezTo>
                <a:cubicBezTo>
                  <a:pt x="2129359" y="1478587"/>
                  <a:pt x="2063773" y="1568221"/>
                  <a:pt x="2057215" y="1574051"/>
                </a:cubicBezTo>
                <a:cubicBezTo>
                  <a:pt x="2030251" y="1600285"/>
                  <a:pt x="2003288" y="1626520"/>
                  <a:pt x="1975596" y="1651297"/>
                </a:cubicBezTo>
                <a:cubicBezTo>
                  <a:pt x="1945719" y="1677532"/>
                  <a:pt x="1912197" y="1678260"/>
                  <a:pt x="1879404" y="1687005"/>
                </a:cubicBezTo>
                <a:cubicBezTo>
                  <a:pt x="1876489" y="1687733"/>
                  <a:pt x="1781753" y="1721255"/>
                  <a:pt x="1737301" y="1739474"/>
                </a:cubicBezTo>
                <a:cubicBezTo>
                  <a:pt x="1686289" y="1760607"/>
                  <a:pt x="1636735" y="1792671"/>
                  <a:pt x="1576251" y="1782468"/>
                </a:cubicBezTo>
                <a:cubicBezTo>
                  <a:pt x="1560218" y="1779554"/>
                  <a:pt x="1544186" y="1785384"/>
                  <a:pt x="1531797" y="1797043"/>
                </a:cubicBezTo>
                <a:cubicBezTo>
                  <a:pt x="1485159" y="1840039"/>
                  <a:pt x="1429775" y="1870645"/>
                  <a:pt x="1380221" y="1909999"/>
                </a:cubicBezTo>
                <a:cubicBezTo>
                  <a:pt x="1349614" y="1934046"/>
                  <a:pt x="1271640" y="1983601"/>
                  <a:pt x="1272369" y="1992344"/>
                </a:cubicBezTo>
                <a:cubicBezTo>
                  <a:pt x="1273097" y="2001818"/>
                  <a:pt x="1300061" y="2009835"/>
                  <a:pt x="1305891" y="2011291"/>
                </a:cubicBezTo>
                <a:cubicBezTo>
                  <a:pt x="1335769" y="2017850"/>
                  <a:pt x="1359817" y="2032424"/>
                  <a:pt x="1373663" y="2060845"/>
                </a:cubicBezTo>
                <a:cubicBezTo>
                  <a:pt x="1395525" y="2103841"/>
                  <a:pt x="1430504" y="2134447"/>
                  <a:pt x="1469855" y="2160682"/>
                </a:cubicBezTo>
                <a:cubicBezTo>
                  <a:pt x="1486616" y="2171612"/>
                  <a:pt x="1499734" y="2186187"/>
                  <a:pt x="1507021" y="2204406"/>
                </a:cubicBezTo>
                <a:cubicBezTo>
                  <a:pt x="1518681" y="2231369"/>
                  <a:pt x="1539814" y="2240842"/>
                  <a:pt x="1566777" y="2241571"/>
                </a:cubicBezTo>
                <a:cubicBezTo>
                  <a:pt x="1578437" y="2241571"/>
                  <a:pt x="1590825" y="2241571"/>
                  <a:pt x="1601756" y="2248129"/>
                </a:cubicBezTo>
                <a:cubicBezTo>
                  <a:pt x="1622890" y="2261247"/>
                  <a:pt x="1627262" y="2278007"/>
                  <a:pt x="1614873" y="2299141"/>
                </a:cubicBezTo>
                <a:cubicBezTo>
                  <a:pt x="1607586" y="2311530"/>
                  <a:pt x="1563862" y="2356710"/>
                  <a:pt x="1553660" y="2371285"/>
                </a:cubicBezTo>
                <a:cubicBezTo>
                  <a:pt x="1534713" y="2398977"/>
                  <a:pt x="1531797" y="2428127"/>
                  <a:pt x="1547101" y="2458005"/>
                </a:cubicBezTo>
                <a:cubicBezTo>
                  <a:pt x="1562404" y="2488612"/>
                  <a:pt x="1584995" y="2515575"/>
                  <a:pt x="1607586" y="2541809"/>
                </a:cubicBezTo>
                <a:cubicBezTo>
                  <a:pt x="1618517" y="2554927"/>
                  <a:pt x="1631634" y="2556384"/>
                  <a:pt x="1646209" y="2546910"/>
                </a:cubicBezTo>
                <a:cubicBezTo>
                  <a:pt x="1662241" y="2537438"/>
                  <a:pt x="1677545" y="2527234"/>
                  <a:pt x="1695763" y="2522134"/>
                </a:cubicBezTo>
                <a:cubicBezTo>
                  <a:pt x="1707422" y="2519219"/>
                  <a:pt x="1735115" y="2525777"/>
                  <a:pt x="1737301" y="2525048"/>
                </a:cubicBezTo>
                <a:cubicBezTo>
                  <a:pt x="1778838" y="2507560"/>
                  <a:pt x="1811631" y="2543268"/>
                  <a:pt x="1849525" y="2546183"/>
                </a:cubicBezTo>
                <a:cubicBezTo>
                  <a:pt x="1885962" y="2557113"/>
                  <a:pt x="1915840" y="2541081"/>
                  <a:pt x="1944990" y="2522862"/>
                </a:cubicBezTo>
                <a:cubicBezTo>
                  <a:pt x="1969038" y="2507560"/>
                  <a:pt x="1989442" y="2487883"/>
                  <a:pt x="2011304" y="2470393"/>
                </a:cubicBezTo>
                <a:cubicBezTo>
                  <a:pt x="2025879" y="2458733"/>
                  <a:pt x="2029523" y="2442701"/>
                  <a:pt x="2024422" y="2424484"/>
                </a:cubicBezTo>
                <a:cubicBezTo>
                  <a:pt x="2019321" y="2406264"/>
                  <a:pt x="2013490" y="2388776"/>
                  <a:pt x="2010575" y="2370556"/>
                </a:cubicBezTo>
                <a:cubicBezTo>
                  <a:pt x="2007661" y="2350881"/>
                  <a:pt x="2028065" y="2296955"/>
                  <a:pt x="2038997" y="2297683"/>
                </a:cubicBezTo>
                <a:cubicBezTo>
                  <a:pt x="2049927" y="2298412"/>
                  <a:pt x="2064502" y="2344322"/>
                  <a:pt x="2068145" y="2357440"/>
                </a:cubicBezTo>
                <a:cubicBezTo>
                  <a:pt x="2071061" y="2369099"/>
                  <a:pt x="2084177" y="2411366"/>
                  <a:pt x="2095838" y="2412824"/>
                </a:cubicBezTo>
                <a:cubicBezTo>
                  <a:pt x="2107498" y="2414281"/>
                  <a:pt x="2133732" y="2370556"/>
                  <a:pt x="2139561" y="2356710"/>
                </a:cubicBezTo>
                <a:cubicBezTo>
                  <a:pt x="2152679" y="2324647"/>
                  <a:pt x="2172354" y="2297683"/>
                  <a:pt x="2204419" y="2281652"/>
                </a:cubicBezTo>
                <a:cubicBezTo>
                  <a:pt x="2267089" y="2251045"/>
                  <a:pt x="2313000" y="2198576"/>
                  <a:pt x="2365469" y="2155580"/>
                </a:cubicBezTo>
                <a:cubicBezTo>
                  <a:pt x="2372756" y="2149023"/>
                  <a:pt x="2377129" y="2140277"/>
                  <a:pt x="2382959" y="2132261"/>
                </a:cubicBezTo>
                <a:cubicBezTo>
                  <a:pt x="2426683" y="2113315"/>
                  <a:pt x="2472593" y="2101654"/>
                  <a:pt x="2519232" y="2093638"/>
                </a:cubicBezTo>
                <a:cubicBezTo>
                  <a:pt x="2575344" y="2083436"/>
                  <a:pt x="2629999" y="2071048"/>
                  <a:pt x="2678824" y="2038984"/>
                </a:cubicBezTo>
                <a:cubicBezTo>
                  <a:pt x="2722548" y="2010562"/>
                  <a:pt x="2856636" y="1918742"/>
                  <a:pt x="2874854" y="1896152"/>
                </a:cubicBezTo>
                <a:cubicBezTo>
                  <a:pt x="2902545" y="1861172"/>
                  <a:pt x="2936796" y="1837852"/>
                  <a:pt x="2979791" y="1826194"/>
                </a:cubicBezTo>
                <a:cubicBezTo>
                  <a:pt x="3015499" y="1816720"/>
                  <a:pt x="3049749" y="1805060"/>
                  <a:pt x="3075256" y="1776639"/>
                </a:cubicBezTo>
                <a:cubicBezTo>
                  <a:pt x="3090558" y="1760607"/>
                  <a:pt x="3103676" y="1743117"/>
                  <a:pt x="3110235" y="1721984"/>
                </a:cubicBezTo>
                <a:cubicBezTo>
                  <a:pt x="3118251" y="1705952"/>
                  <a:pt x="3124080" y="1687733"/>
                  <a:pt x="3142298" y="1678989"/>
                </a:cubicBezTo>
                <a:cubicBezTo>
                  <a:pt x="3147400" y="1676803"/>
                  <a:pt x="3149586" y="1670244"/>
                  <a:pt x="3151044" y="1665143"/>
                </a:cubicBezTo>
                <a:cubicBezTo>
                  <a:pt x="3162704" y="1624334"/>
                  <a:pt x="3452011" y="1481502"/>
                  <a:pt x="3465856" y="1455267"/>
                </a:cubicBezTo>
                <a:cubicBezTo>
                  <a:pt x="3481888" y="1420288"/>
                  <a:pt x="3505937" y="1389682"/>
                  <a:pt x="3519054" y="1353244"/>
                </a:cubicBezTo>
                <a:cubicBezTo>
                  <a:pt x="3527799" y="1336484"/>
                  <a:pt x="3575166" y="1302234"/>
                  <a:pt x="3583911" y="1295675"/>
                </a:cubicBezTo>
                <a:cubicBezTo>
                  <a:pt x="3611603" y="1279642"/>
                  <a:pt x="3642210" y="1272356"/>
                  <a:pt x="3674274" y="1271627"/>
                </a:cubicBezTo>
                <a:cubicBezTo>
                  <a:pt x="3697593" y="1270898"/>
                  <a:pt x="3736946" y="1243935"/>
                  <a:pt x="3738403" y="1241748"/>
                </a:cubicBezTo>
                <a:cubicBezTo>
                  <a:pt x="3753706" y="1231547"/>
                  <a:pt x="3757350" y="1214057"/>
                  <a:pt x="3763908" y="1198754"/>
                </a:cubicBezTo>
                <a:cubicBezTo>
                  <a:pt x="3787956" y="1144827"/>
                  <a:pt x="3814191" y="1090901"/>
                  <a:pt x="3828037" y="1032603"/>
                </a:cubicBezTo>
                <a:cubicBezTo>
                  <a:pt x="3846983" y="972117"/>
                  <a:pt x="3866660" y="911632"/>
                  <a:pt x="3888522" y="851877"/>
                </a:cubicBezTo>
                <a:cubicBezTo>
                  <a:pt x="3892894" y="838759"/>
                  <a:pt x="3900910" y="830014"/>
                  <a:pt x="3914756" y="833658"/>
                </a:cubicBezTo>
                <a:cubicBezTo>
                  <a:pt x="3927144" y="837302"/>
                  <a:pt x="3939533" y="843860"/>
                  <a:pt x="3938804" y="859892"/>
                </a:cubicBezTo>
                <a:cubicBezTo>
                  <a:pt x="3937347" y="889042"/>
                  <a:pt x="3947549" y="919648"/>
                  <a:pt x="3928602" y="946612"/>
                </a:cubicBezTo>
                <a:cubicBezTo>
                  <a:pt x="3924230" y="952441"/>
                  <a:pt x="3925687" y="961187"/>
                  <a:pt x="3929330" y="967745"/>
                </a:cubicBezTo>
                <a:cubicBezTo>
                  <a:pt x="3938804" y="985963"/>
                  <a:pt x="3936618" y="1003453"/>
                  <a:pt x="3928602" y="1020942"/>
                </a:cubicBezTo>
                <a:cubicBezTo>
                  <a:pt x="3921315" y="1038432"/>
                  <a:pt x="3914756" y="1053007"/>
                  <a:pt x="3923501" y="1073411"/>
                </a:cubicBezTo>
                <a:cubicBezTo>
                  <a:pt x="3930788" y="1090901"/>
                  <a:pt x="3906740" y="1173977"/>
                  <a:pt x="3895809" y="1193653"/>
                </a:cubicBezTo>
                <a:cubicBezTo>
                  <a:pt x="3871032" y="1214786"/>
                  <a:pt x="3853542" y="1241748"/>
                  <a:pt x="3836053" y="1268712"/>
                </a:cubicBezTo>
                <a:cubicBezTo>
                  <a:pt x="3828765" y="1293488"/>
                  <a:pt x="3831681" y="1303691"/>
                  <a:pt x="3853542" y="1320452"/>
                </a:cubicBezTo>
                <a:cubicBezTo>
                  <a:pt x="3895809" y="1353244"/>
                  <a:pt x="3938804" y="1384580"/>
                  <a:pt x="3980342" y="1418102"/>
                </a:cubicBezTo>
                <a:cubicBezTo>
                  <a:pt x="3982528" y="1419559"/>
                  <a:pt x="3983986" y="1421017"/>
                  <a:pt x="3986172" y="1422474"/>
                </a:cubicBezTo>
                <a:cubicBezTo>
                  <a:pt x="4007306" y="1440693"/>
                  <a:pt x="4012406" y="1452353"/>
                  <a:pt x="4001475" y="1463284"/>
                </a:cubicBezTo>
                <a:cubicBezTo>
                  <a:pt x="3987630" y="1477129"/>
                  <a:pt x="3966496" y="1488789"/>
                  <a:pt x="3946091" y="1472757"/>
                </a:cubicBezTo>
                <a:cubicBezTo>
                  <a:pt x="3924958" y="1456725"/>
                  <a:pt x="3903825" y="1439964"/>
                  <a:pt x="3880506" y="1426847"/>
                </a:cubicBezTo>
                <a:cubicBezTo>
                  <a:pt x="3841883" y="1404985"/>
                  <a:pt x="3833867" y="1409358"/>
                  <a:pt x="3833867" y="1452353"/>
                </a:cubicBezTo>
                <a:cubicBezTo>
                  <a:pt x="3833867" y="1521582"/>
                  <a:pt x="3833138" y="1590084"/>
                  <a:pt x="3833867" y="1658585"/>
                </a:cubicBezTo>
                <a:cubicBezTo>
                  <a:pt x="3833867" y="1699393"/>
                  <a:pt x="3833138" y="1739474"/>
                  <a:pt x="3828765" y="1779554"/>
                </a:cubicBezTo>
                <a:cubicBezTo>
                  <a:pt x="3825851" y="1805060"/>
                  <a:pt x="3833867" y="1824736"/>
                  <a:pt x="3855000" y="1840768"/>
                </a:cubicBezTo>
                <a:cubicBezTo>
                  <a:pt x="3877590" y="1858258"/>
                  <a:pt x="3894351" y="1880848"/>
                  <a:pt x="3907469" y="1906353"/>
                </a:cubicBezTo>
                <a:cubicBezTo>
                  <a:pt x="3915484" y="1922385"/>
                  <a:pt x="3924958" y="1937689"/>
                  <a:pt x="3935161" y="1952264"/>
                </a:cubicBezTo>
                <a:cubicBezTo>
                  <a:pt x="3959209" y="1986515"/>
                  <a:pt x="3991273" y="2004733"/>
                  <a:pt x="4034268" y="2001818"/>
                </a:cubicBezTo>
                <a:cubicBezTo>
                  <a:pt x="4060503" y="1999632"/>
                  <a:pt x="4085280" y="2004733"/>
                  <a:pt x="4108599" y="2018579"/>
                </a:cubicBezTo>
                <a:cubicBezTo>
                  <a:pt x="4129733" y="2030967"/>
                  <a:pt x="4154510" y="2028052"/>
                  <a:pt x="4177100" y="2023680"/>
                </a:cubicBezTo>
                <a:cubicBezTo>
                  <a:pt x="4296612" y="2001818"/>
                  <a:pt x="4405194" y="2037526"/>
                  <a:pt x="4475881" y="2127160"/>
                </a:cubicBezTo>
                <a:cubicBezTo>
                  <a:pt x="4518876" y="2181087"/>
                  <a:pt x="4542196" y="2221166"/>
                  <a:pt x="4556770" y="2278007"/>
                </a:cubicBezTo>
                <a:cubicBezTo>
                  <a:pt x="4567701" y="2324647"/>
                  <a:pt x="4577175" y="2372014"/>
                  <a:pt x="4580090" y="2420111"/>
                </a:cubicBezTo>
                <a:cubicBezTo>
                  <a:pt x="4585191" y="2496627"/>
                  <a:pt x="4585191" y="2572417"/>
                  <a:pt x="4570616" y="2648204"/>
                </a:cubicBezTo>
                <a:cubicBezTo>
                  <a:pt x="4563329" y="2686827"/>
                  <a:pt x="4506487" y="2807797"/>
                  <a:pt x="4479524" y="2851521"/>
                </a:cubicBezTo>
                <a:cubicBezTo>
                  <a:pt x="4443088" y="2906176"/>
                  <a:pt x="4364384" y="2961559"/>
                  <a:pt x="4333778" y="2992896"/>
                </a:cubicBezTo>
                <a:cubicBezTo>
                  <a:pt x="4312645" y="3006013"/>
                  <a:pt x="4262362" y="3021316"/>
                  <a:pt x="4215723" y="3029332"/>
                </a:cubicBezTo>
                <a:cubicBezTo>
                  <a:pt x="4142849" y="3056294"/>
                  <a:pt x="4066333" y="3059939"/>
                  <a:pt x="3963581" y="3059939"/>
                </a:cubicBezTo>
                <a:cubicBezTo>
                  <a:pt x="3953379" y="3062854"/>
                  <a:pt x="3828037" y="3067227"/>
                  <a:pt x="3755164" y="3062125"/>
                </a:cubicBezTo>
                <a:cubicBezTo>
                  <a:pt x="3746419" y="3061396"/>
                  <a:pt x="3670631" y="3051193"/>
                  <a:pt x="3642210" y="3034433"/>
                </a:cubicBezTo>
                <a:cubicBezTo>
                  <a:pt x="3615976" y="3019858"/>
                  <a:pt x="3586097" y="3014028"/>
                  <a:pt x="3554033" y="3017672"/>
                </a:cubicBezTo>
                <a:cubicBezTo>
                  <a:pt x="3509580" y="3022773"/>
                  <a:pt x="3465856" y="3014028"/>
                  <a:pt x="3425776" y="2991438"/>
                </a:cubicBezTo>
                <a:cubicBezTo>
                  <a:pt x="3389339" y="2970305"/>
                  <a:pt x="3363834" y="2941155"/>
                  <a:pt x="3344158" y="2902532"/>
                </a:cubicBezTo>
                <a:cubicBezTo>
                  <a:pt x="3303348" y="2821644"/>
                  <a:pt x="3277115" y="2735652"/>
                  <a:pt x="3258896" y="2648204"/>
                </a:cubicBezTo>
                <a:cubicBezTo>
                  <a:pt x="3247236" y="2592821"/>
                  <a:pt x="3245050" y="2399706"/>
                  <a:pt x="3250151" y="2385861"/>
                </a:cubicBezTo>
                <a:cubicBezTo>
                  <a:pt x="3261811" y="2288211"/>
                  <a:pt x="3294604" y="2235743"/>
                  <a:pt x="3363834" y="2164326"/>
                </a:cubicBezTo>
                <a:cubicBezTo>
                  <a:pt x="3401728" y="2124974"/>
                  <a:pt x="3484803" y="2081978"/>
                  <a:pt x="3529985" y="2058659"/>
                </a:cubicBezTo>
                <a:cubicBezTo>
                  <a:pt x="3567150" y="2039713"/>
                  <a:pt x="3608688" y="2044084"/>
                  <a:pt x="3648039" y="2036797"/>
                </a:cubicBezTo>
                <a:cubicBezTo>
                  <a:pt x="3674274" y="2031695"/>
                  <a:pt x="3702695" y="2032424"/>
                  <a:pt x="3728200" y="2020765"/>
                </a:cubicBezTo>
                <a:cubicBezTo>
                  <a:pt x="3745690" y="2020765"/>
                  <a:pt x="3762451" y="2021494"/>
                  <a:pt x="3779212" y="2014934"/>
                </a:cubicBezTo>
                <a:cubicBezTo>
                  <a:pt x="3790142" y="2012020"/>
                  <a:pt x="3803260" y="2019309"/>
                  <a:pt x="3810547" y="2006190"/>
                </a:cubicBezTo>
                <a:cubicBezTo>
                  <a:pt x="3817835" y="1998174"/>
                  <a:pt x="3812005" y="1990887"/>
                  <a:pt x="3809090" y="1983601"/>
                </a:cubicBezTo>
                <a:cubicBezTo>
                  <a:pt x="3796701" y="1953721"/>
                  <a:pt x="3775568" y="1930402"/>
                  <a:pt x="3745690" y="1916556"/>
                </a:cubicBezTo>
                <a:cubicBezTo>
                  <a:pt x="3739132" y="1913641"/>
                  <a:pt x="3731844" y="1910726"/>
                  <a:pt x="3725285" y="1908539"/>
                </a:cubicBezTo>
                <a:cubicBezTo>
                  <a:pt x="3669902" y="1888135"/>
                  <a:pt x="3658970" y="1855343"/>
                  <a:pt x="3690306" y="1805789"/>
                </a:cubicBezTo>
                <a:cubicBezTo>
                  <a:pt x="3696865" y="1795586"/>
                  <a:pt x="3706339" y="1793401"/>
                  <a:pt x="3717269" y="1791942"/>
                </a:cubicBezTo>
                <a:cubicBezTo>
                  <a:pt x="3744961" y="1789028"/>
                  <a:pt x="3747147" y="1782468"/>
                  <a:pt x="3747147" y="1754048"/>
                </a:cubicBezTo>
                <a:cubicBezTo>
                  <a:pt x="3746419" y="1647653"/>
                  <a:pt x="3733301" y="1541258"/>
                  <a:pt x="3744233" y="1434863"/>
                </a:cubicBezTo>
                <a:cubicBezTo>
                  <a:pt x="3750791" y="1372921"/>
                  <a:pt x="3734760" y="1357618"/>
                  <a:pt x="3672817" y="1361261"/>
                </a:cubicBezTo>
                <a:cubicBezTo>
                  <a:pt x="3610875" y="1364904"/>
                  <a:pt x="3535814" y="1458182"/>
                  <a:pt x="3534357" y="1461827"/>
                </a:cubicBezTo>
                <a:cubicBezTo>
                  <a:pt x="3515410" y="1515023"/>
                  <a:pt x="3478245" y="1548545"/>
                  <a:pt x="3427233" y="1570408"/>
                </a:cubicBezTo>
                <a:cubicBezTo>
                  <a:pt x="3384238" y="1589355"/>
                  <a:pt x="3342701" y="1611217"/>
                  <a:pt x="3301162" y="1632350"/>
                </a:cubicBezTo>
                <a:cubicBezTo>
                  <a:pt x="3274928" y="1645467"/>
                  <a:pt x="3251608" y="1662957"/>
                  <a:pt x="3230475" y="1682633"/>
                </a:cubicBezTo>
                <a:cubicBezTo>
                  <a:pt x="3199868" y="1710324"/>
                  <a:pt x="3187480" y="1745304"/>
                  <a:pt x="3194038" y="1785384"/>
                </a:cubicBezTo>
                <a:cubicBezTo>
                  <a:pt x="3203513" y="1843683"/>
                  <a:pt x="3225374" y="1896881"/>
                  <a:pt x="3262540" y="1943520"/>
                </a:cubicBezTo>
                <a:cubicBezTo>
                  <a:pt x="3289503" y="1977769"/>
                  <a:pt x="3307722" y="1980684"/>
                  <a:pt x="3349259" y="1965382"/>
                </a:cubicBezTo>
                <a:cubicBezTo>
                  <a:pt x="3362377" y="1960280"/>
                  <a:pt x="3374035" y="1943520"/>
                  <a:pt x="3390796" y="1958093"/>
                </a:cubicBezTo>
                <a:cubicBezTo>
                  <a:pt x="3395898" y="1961738"/>
                  <a:pt x="3397356" y="1966839"/>
                  <a:pt x="3396626" y="1972668"/>
                </a:cubicBezTo>
                <a:cubicBezTo>
                  <a:pt x="3397356" y="1979956"/>
                  <a:pt x="3349988" y="2028052"/>
                  <a:pt x="3320838" y="2028781"/>
                </a:cubicBezTo>
                <a:cubicBezTo>
                  <a:pt x="3301162" y="2029509"/>
                  <a:pt x="3218816" y="2014934"/>
                  <a:pt x="3205699" y="2003275"/>
                </a:cubicBezTo>
                <a:cubicBezTo>
                  <a:pt x="3178735" y="1979227"/>
                  <a:pt x="3158331" y="1951535"/>
                  <a:pt x="3151772" y="1914370"/>
                </a:cubicBezTo>
                <a:cubicBezTo>
                  <a:pt x="3146671" y="1885949"/>
                  <a:pt x="3137197" y="1882305"/>
                  <a:pt x="3111692" y="1896152"/>
                </a:cubicBezTo>
                <a:cubicBezTo>
                  <a:pt x="3080356" y="1913641"/>
                  <a:pt x="3050478" y="1935504"/>
                  <a:pt x="3011855" y="1935504"/>
                </a:cubicBezTo>
                <a:cubicBezTo>
                  <a:pt x="2998738" y="1935504"/>
                  <a:pt x="2987079" y="1944247"/>
                  <a:pt x="2978334" y="1953721"/>
                </a:cubicBezTo>
                <a:cubicBezTo>
                  <a:pt x="2952828" y="1981414"/>
                  <a:pt x="2613967" y="2178172"/>
                  <a:pt x="2606679" y="2183272"/>
                </a:cubicBezTo>
                <a:cubicBezTo>
                  <a:pt x="2586275" y="2197847"/>
                  <a:pt x="2564413" y="2202948"/>
                  <a:pt x="2539636" y="2199305"/>
                </a:cubicBezTo>
                <a:cubicBezTo>
                  <a:pt x="2482795" y="2202948"/>
                  <a:pt x="2439071" y="2234284"/>
                  <a:pt x="2396805" y="2266348"/>
                </a:cubicBezTo>
                <a:cubicBezTo>
                  <a:pt x="2342878" y="2307157"/>
                  <a:pt x="2290410" y="2350153"/>
                  <a:pt x="2243770" y="2399706"/>
                </a:cubicBezTo>
                <a:cubicBezTo>
                  <a:pt x="2214622" y="2431042"/>
                  <a:pt x="2210248" y="2468207"/>
                  <a:pt x="2204419" y="2506101"/>
                </a:cubicBezTo>
                <a:cubicBezTo>
                  <a:pt x="2197860" y="2551282"/>
                  <a:pt x="2176727" y="2662050"/>
                  <a:pt x="2170168" y="2670067"/>
                </a:cubicBezTo>
                <a:cubicBezTo>
                  <a:pt x="2150493" y="2696301"/>
                  <a:pt x="2147578" y="2724721"/>
                  <a:pt x="2155593" y="2755328"/>
                </a:cubicBezTo>
                <a:cubicBezTo>
                  <a:pt x="2159967" y="2772089"/>
                  <a:pt x="2166525" y="2788851"/>
                  <a:pt x="2172354" y="2805611"/>
                </a:cubicBezTo>
                <a:cubicBezTo>
                  <a:pt x="2178914" y="2823100"/>
                  <a:pt x="2190573" y="2827473"/>
                  <a:pt x="2207334" y="2820914"/>
                </a:cubicBezTo>
                <a:cubicBezTo>
                  <a:pt x="2241584" y="2807068"/>
                  <a:pt x="2277292" y="2796137"/>
                  <a:pt x="2314457" y="2793222"/>
                </a:cubicBezTo>
                <a:cubicBezTo>
                  <a:pt x="2334133" y="2791765"/>
                  <a:pt x="2345793" y="2778647"/>
                  <a:pt x="2348708" y="2760429"/>
                </a:cubicBezTo>
                <a:cubicBezTo>
                  <a:pt x="2354538" y="2723264"/>
                  <a:pt x="2374943" y="2694843"/>
                  <a:pt x="2398262" y="2667880"/>
                </a:cubicBezTo>
                <a:cubicBezTo>
                  <a:pt x="2409921" y="2653305"/>
                  <a:pt x="2415752" y="2637274"/>
                  <a:pt x="2407006" y="2620512"/>
                </a:cubicBezTo>
                <a:cubicBezTo>
                  <a:pt x="2387331" y="2582618"/>
                  <a:pt x="2407006" y="2557841"/>
                  <a:pt x="2432513" y="2533794"/>
                </a:cubicBezTo>
                <a:cubicBezTo>
                  <a:pt x="2447087" y="2519948"/>
                  <a:pt x="2463847" y="2508287"/>
                  <a:pt x="2480609" y="2497356"/>
                </a:cubicBezTo>
                <a:cubicBezTo>
                  <a:pt x="2501742" y="2483510"/>
                  <a:pt x="2515588" y="2464564"/>
                  <a:pt x="2522147" y="2439788"/>
                </a:cubicBezTo>
                <a:cubicBezTo>
                  <a:pt x="2533806" y="2398250"/>
                  <a:pt x="2546923" y="2356710"/>
                  <a:pt x="2558583" y="2314445"/>
                </a:cubicBezTo>
                <a:cubicBezTo>
                  <a:pt x="2570972" y="2268533"/>
                  <a:pt x="2753155" y="2156309"/>
                  <a:pt x="2801980" y="2140277"/>
                </a:cubicBezTo>
                <a:cubicBezTo>
                  <a:pt x="2820199" y="2134447"/>
                  <a:pt x="2877040" y="2137362"/>
                  <a:pt x="2879955" y="2149023"/>
                </a:cubicBezTo>
                <a:cubicBezTo>
                  <a:pt x="2882870" y="2161412"/>
                  <a:pt x="2852991" y="2188373"/>
                  <a:pt x="2844247" y="2192017"/>
                </a:cubicBezTo>
                <a:cubicBezTo>
                  <a:pt x="2787406" y="2216066"/>
                  <a:pt x="2731293" y="2239385"/>
                  <a:pt x="2679553" y="2273635"/>
                </a:cubicBezTo>
                <a:cubicBezTo>
                  <a:pt x="2655504" y="2289668"/>
                  <a:pt x="2613967" y="2421568"/>
                  <a:pt x="2602307" y="2460191"/>
                </a:cubicBezTo>
                <a:cubicBezTo>
                  <a:pt x="2581174" y="2495899"/>
                  <a:pt x="2548381" y="2519948"/>
                  <a:pt x="2517774" y="2546183"/>
                </a:cubicBezTo>
                <a:cubicBezTo>
                  <a:pt x="2489354" y="2570958"/>
                  <a:pt x="2487168" y="2583347"/>
                  <a:pt x="2505386" y="2615411"/>
                </a:cubicBezTo>
                <a:cubicBezTo>
                  <a:pt x="2509758" y="2621970"/>
                  <a:pt x="2513402" y="2629257"/>
                  <a:pt x="2517046" y="2636544"/>
                </a:cubicBezTo>
                <a:cubicBezTo>
                  <a:pt x="2525790" y="2655491"/>
                  <a:pt x="2523604" y="2670795"/>
                  <a:pt x="2505386" y="2682456"/>
                </a:cubicBezTo>
                <a:cubicBezTo>
                  <a:pt x="2460933" y="2710875"/>
                  <a:pt x="2433970" y="2751685"/>
                  <a:pt x="2423039" y="2802696"/>
                </a:cubicBezTo>
                <a:cubicBezTo>
                  <a:pt x="2414294" y="2845691"/>
                  <a:pt x="2385145" y="2865367"/>
                  <a:pt x="2345065" y="2874840"/>
                </a:cubicBezTo>
                <a:cubicBezTo>
                  <a:pt x="2314457" y="2882128"/>
                  <a:pt x="2283851" y="2887229"/>
                  <a:pt x="2252516" y="2891601"/>
                </a:cubicBezTo>
                <a:cubicBezTo>
                  <a:pt x="2210248" y="2897431"/>
                  <a:pt x="2181828" y="2917107"/>
                  <a:pt x="2172354" y="2960102"/>
                </a:cubicBezTo>
                <a:cubicBezTo>
                  <a:pt x="2166525" y="2984879"/>
                  <a:pt x="2156322" y="3008928"/>
                  <a:pt x="2146849" y="3032975"/>
                </a:cubicBezTo>
                <a:cubicBezTo>
                  <a:pt x="2135189" y="3061396"/>
                  <a:pt x="2143206" y="3075971"/>
                  <a:pt x="2172354" y="3083258"/>
                </a:cubicBezTo>
                <a:cubicBezTo>
                  <a:pt x="2202961" y="3091275"/>
                  <a:pt x="2233569" y="3095647"/>
                  <a:pt x="2265633" y="3094918"/>
                </a:cubicBezTo>
                <a:cubicBezTo>
                  <a:pt x="2323203" y="3093461"/>
                  <a:pt x="2381501" y="3094918"/>
                  <a:pt x="2439800" y="3094189"/>
                </a:cubicBezTo>
                <a:cubicBezTo>
                  <a:pt x="2508301" y="3093461"/>
                  <a:pt x="2576073" y="3105120"/>
                  <a:pt x="2643846" y="3115324"/>
                </a:cubicBezTo>
                <a:cubicBezTo>
                  <a:pt x="2712345" y="3125524"/>
                  <a:pt x="2780118" y="3139370"/>
                  <a:pt x="2846433" y="3161233"/>
                </a:cubicBezTo>
                <a:cubicBezTo>
                  <a:pt x="2862465" y="3166334"/>
                  <a:pt x="2878498" y="3172892"/>
                  <a:pt x="2893800" y="3180179"/>
                </a:cubicBezTo>
                <a:cubicBezTo>
                  <a:pt x="2906918" y="3186739"/>
                  <a:pt x="2917849" y="3195483"/>
                  <a:pt x="2913477" y="3211515"/>
                </a:cubicBezTo>
                <a:cubicBezTo>
                  <a:pt x="2909832" y="3226090"/>
                  <a:pt x="2895987" y="3229005"/>
                  <a:pt x="2882870" y="3229733"/>
                </a:cubicBezTo>
                <a:cubicBezTo>
                  <a:pt x="2839874" y="3231919"/>
                  <a:pt x="2796879" y="3229733"/>
                  <a:pt x="2755342" y="3218074"/>
                </a:cubicBezTo>
                <a:cubicBezTo>
                  <a:pt x="2709431" y="3204957"/>
                  <a:pt x="2663521" y="3204957"/>
                  <a:pt x="2616153" y="3209329"/>
                </a:cubicBezTo>
                <a:cubicBezTo>
                  <a:pt x="2566599" y="3214430"/>
                  <a:pt x="2517774" y="3214430"/>
                  <a:pt x="2471135" y="3191839"/>
                </a:cubicBezTo>
                <a:cubicBezTo>
                  <a:pt x="2447087" y="3180179"/>
                  <a:pt x="2421581" y="3177265"/>
                  <a:pt x="2395347" y="3177265"/>
                </a:cubicBezTo>
                <a:cubicBezTo>
                  <a:pt x="2360368" y="3177265"/>
                  <a:pt x="2326118" y="3176536"/>
                  <a:pt x="2291138" y="3177265"/>
                </a:cubicBezTo>
                <a:cubicBezTo>
                  <a:pt x="2253973" y="3177993"/>
                  <a:pt x="2216808" y="3175807"/>
                  <a:pt x="2180371" y="3167063"/>
                </a:cubicBezTo>
                <a:cubicBezTo>
                  <a:pt x="2126445" y="3153945"/>
                  <a:pt x="2079805" y="3167792"/>
                  <a:pt x="2042640" y="3207143"/>
                </a:cubicBezTo>
                <a:cubicBezTo>
                  <a:pt x="1997458" y="3255239"/>
                  <a:pt x="1941346" y="3286574"/>
                  <a:pt x="1885233" y="3318639"/>
                </a:cubicBezTo>
                <a:cubicBezTo>
                  <a:pt x="1798514" y="3368922"/>
                  <a:pt x="1717625" y="3425034"/>
                  <a:pt x="1647667" y="3497178"/>
                </a:cubicBezTo>
                <a:cubicBezTo>
                  <a:pt x="1598841" y="3547461"/>
                  <a:pt x="1474228" y="3645840"/>
                  <a:pt x="1477142" y="3654585"/>
                </a:cubicBezTo>
                <a:cubicBezTo>
                  <a:pt x="1479329" y="3662601"/>
                  <a:pt x="1557304" y="3661872"/>
                  <a:pt x="1587911" y="3664058"/>
                </a:cubicBezTo>
                <a:cubicBezTo>
                  <a:pt x="1618517" y="3666245"/>
                  <a:pt x="1640380" y="3648027"/>
                  <a:pt x="1656411" y="3624707"/>
                </a:cubicBezTo>
                <a:cubicBezTo>
                  <a:pt x="1668800" y="3605760"/>
                  <a:pt x="1684832" y="3601388"/>
                  <a:pt x="1705236" y="3603574"/>
                </a:cubicBezTo>
                <a:cubicBezTo>
                  <a:pt x="1732200" y="3606488"/>
                  <a:pt x="1758434" y="3611590"/>
                  <a:pt x="1784669" y="3613776"/>
                </a:cubicBezTo>
                <a:cubicBezTo>
                  <a:pt x="1794142" y="3614505"/>
                  <a:pt x="1802887" y="3618148"/>
                  <a:pt x="1805802" y="3629079"/>
                </a:cubicBezTo>
                <a:cubicBezTo>
                  <a:pt x="1808717" y="3639282"/>
                  <a:pt x="1800701" y="3644382"/>
                  <a:pt x="1794142" y="3649483"/>
                </a:cubicBezTo>
                <a:cubicBezTo>
                  <a:pt x="1776652" y="3663329"/>
                  <a:pt x="1720540" y="3672803"/>
                  <a:pt x="1720540" y="3680819"/>
                </a:cubicBezTo>
                <a:cubicBezTo>
                  <a:pt x="1720540" y="3688836"/>
                  <a:pt x="1746045" y="3691750"/>
                  <a:pt x="1751875" y="3691750"/>
                </a:cubicBezTo>
                <a:cubicBezTo>
                  <a:pt x="1783210" y="3692479"/>
                  <a:pt x="1811631" y="3699766"/>
                  <a:pt x="1832036" y="3727458"/>
                </a:cubicBezTo>
                <a:cubicBezTo>
                  <a:pt x="1838595" y="3735474"/>
                  <a:pt x="1849525" y="3739117"/>
                  <a:pt x="1859728" y="3741305"/>
                </a:cubicBezTo>
                <a:cubicBezTo>
                  <a:pt x="1891064" y="3746405"/>
                  <a:pt x="1917298" y="3760980"/>
                  <a:pt x="1940617" y="3782113"/>
                </a:cubicBezTo>
                <a:cubicBezTo>
                  <a:pt x="1961750" y="3801060"/>
                  <a:pt x="1987256" y="3809077"/>
                  <a:pt x="2014949" y="3804704"/>
                </a:cubicBezTo>
                <a:cubicBezTo>
                  <a:pt x="2040454" y="3800332"/>
                  <a:pt x="2065959" y="3796688"/>
                  <a:pt x="2091465" y="3785757"/>
                </a:cubicBezTo>
                <a:cubicBezTo>
                  <a:pt x="2143934" y="3763895"/>
                  <a:pt x="2318101" y="3836040"/>
                  <a:pt x="2312271" y="3841869"/>
                </a:cubicBezTo>
                <a:cubicBezTo>
                  <a:pt x="2305713" y="3848427"/>
                  <a:pt x="2296968" y="3849157"/>
                  <a:pt x="2290410" y="3844055"/>
                </a:cubicBezTo>
                <a:cubicBezTo>
                  <a:pt x="2237941" y="3805433"/>
                  <a:pt x="2110412" y="3831667"/>
                  <a:pt x="2108955" y="3841140"/>
                </a:cubicBezTo>
                <a:cubicBezTo>
                  <a:pt x="2107498" y="3849157"/>
                  <a:pt x="2193488" y="3903083"/>
                  <a:pt x="2229195" y="3926402"/>
                </a:cubicBezTo>
                <a:cubicBezTo>
                  <a:pt x="2284580" y="3963568"/>
                  <a:pt x="2332676" y="4008750"/>
                  <a:pt x="2383687" y="4051016"/>
                </a:cubicBezTo>
                <a:cubicBezTo>
                  <a:pt x="2415023" y="4076522"/>
                  <a:pt x="2447816" y="4084538"/>
                  <a:pt x="2487168" y="4077979"/>
                </a:cubicBezTo>
                <a:cubicBezTo>
                  <a:pt x="2554211" y="4066319"/>
                  <a:pt x="2839874" y="4025511"/>
                  <a:pt x="2839145" y="4037170"/>
                </a:cubicBezTo>
                <a:cubicBezTo>
                  <a:pt x="2837688" y="4048830"/>
                  <a:pt x="2707974" y="4077979"/>
                  <a:pt x="2653319" y="4091097"/>
                </a:cubicBezTo>
                <a:cubicBezTo>
                  <a:pt x="2583360" y="4107128"/>
                  <a:pt x="2513402" y="4117331"/>
                  <a:pt x="2442714" y="4123889"/>
                </a:cubicBezTo>
                <a:cubicBezTo>
                  <a:pt x="2420853" y="4126075"/>
                  <a:pt x="2398991" y="4123889"/>
                  <a:pt x="2377857" y="4119517"/>
                </a:cubicBezTo>
                <a:cubicBezTo>
                  <a:pt x="2368384" y="4117331"/>
                  <a:pt x="2226281" y="3984701"/>
                  <a:pt x="2151950" y="3936605"/>
                </a:cubicBezTo>
                <a:cubicBezTo>
                  <a:pt x="2140290" y="3929317"/>
                  <a:pt x="2128631" y="3921302"/>
                  <a:pt x="2116242" y="3916201"/>
                </a:cubicBezTo>
                <a:cubicBezTo>
                  <a:pt x="2099481" y="3908913"/>
                  <a:pt x="2090737" y="3914014"/>
                  <a:pt x="2091465" y="3931503"/>
                </a:cubicBezTo>
                <a:cubicBezTo>
                  <a:pt x="2096566" y="4029154"/>
                  <a:pt x="2100210" y="4104942"/>
                  <a:pt x="2100210" y="4202593"/>
                </a:cubicBezTo>
                <a:cubicBezTo>
                  <a:pt x="2100210" y="4229556"/>
                  <a:pt x="2115513" y="4237572"/>
                  <a:pt x="2141019" y="4227370"/>
                </a:cubicBezTo>
                <a:cubicBezTo>
                  <a:pt x="2147578" y="4224455"/>
                  <a:pt x="2213893" y="4241945"/>
                  <a:pt x="2259802" y="4246317"/>
                </a:cubicBezTo>
                <a:cubicBezTo>
                  <a:pt x="2300611" y="4249960"/>
                  <a:pt x="2357453" y="4249960"/>
                  <a:pt x="2420124" y="4273280"/>
                </a:cubicBezTo>
                <a:cubicBezTo>
                  <a:pt x="2454374" y="4286397"/>
                  <a:pt x="2587004" y="4325020"/>
                  <a:pt x="2635829" y="4370201"/>
                </a:cubicBezTo>
                <a:cubicBezTo>
                  <a:pt x="2706516" y="4435788"/>
                  <a:pt x="2747325" y="4522506"/>
                  <a:pt x="2786677" y="4610683"/>
                </a:cubicBezTo>
                <a:cubicBezTo>
                  <a:pt x="2818012" y="4681370"/>
                  <a:pt x="2829672" y="4752786"/>
                  <a:pt x="2833316" y="4828574"/>
                </a:cubicBezTo>
                <a:cubicBezTo>
                  <a:pt x="2838417" y="4931326"/>
                  <a:pt x="2846433" y="5032620"/>
                  <a:pt x="2822385" y="5133186"/>
                </a:cubicBezTo>
                <a:cubicBezTo>
                  <a:pt x="2807082" y="5195856"/>
                  <a:pt x="2785947" y="5269458"/>
                  <a:pt x="2752427" y="5318284"/>
                </a:cubicBezTo>
                <a:cubicBezTo>
                  <a:pt x="2726921" y="5355449"/>
                  <a:pt x="2632914" y="5442897"/>
                  <a:pt x="2554211" y="5481520"/>
                </a:cubicBezTo>
                <a:cubicBezTo>
                  <a:pt x="2364740" y="5558037"/>
                  <a:pt x="1911468" y="5552207"/>
                  <a:pt x="1898351" y="5550750"/>
                </a:cubicBezTo>
                <a:cubicBezTo>
                  <a:pt x="1855356" y="5546377"/>
                  <a:pt x="1757705" y="5526702"/>
                  <a:pt x="1732928" y="5523057"/>
                </a:cubicBezTo>
                <a:cubicBezTo>
                  <a:pt x="1691390" y="5516499"/>
                  <a:pt x="1631634" y="5479334"/>
                  <a:pt x="1582080" y="5445812"/>
                </a:cubicBezTo>
                <a:cubicBezTo>
                  <a:pt x="1514309" y="5399901"/>
                  <a:pt x="1487345" y="5362007"/>
                  <a:pt x="1445079" y="5297879"/>
                </a:cubicBezTo>
                <a:cubicBezTo>
                  <a:pt x="1411557" y="5247597"/>
                  <a:pt x="1383136" y="5161606"/>
                  <a:pt x="1370019" y="5102579"/>
                </a:cubicBezTo>
                <a:cubicBezTo>
                  <a:pt x="1363460" y="5072700"/>
                  <a:pt x="1352530" y="4764446"/>
                  <a:pt x="1361274" y="4683556"/>
                </a:cubicBezTo>
                <a:cubicBezTo>
                  <a:pt x="1359817" y="4676269"/>
                  <a:pt x="1374392" y="4568417"/>
                  <a:pt x="1376578" y="4563316"/>
                </a:cubicBezTo>
                <a:cubicBezTo>
                  <a:pt x="1386780" y="4522506"/>
                  <a:pt x="1407913" y="4479511"/>
                  <a:pt x="1427589" y="4448904"/>
                </a:cubicBezTo>
                <a:cubicBezTo>
                  <a:pt x="1469855" y="4383319"/>
                  <a:pt x="1548558" y="4326478"/>
                  <a:pt x="1576979" y="4303158"/>
                </a:cubicBezTo>
                <a:cubicBezTo>
                  <a:pt x="1590825" y="4291499"/>
                  <a:pt x="1668071" y="4260163"/>
                  <a:pt x="1691390" y="4252875"/>
                </a:cubicBezTo>
                <a:cubicBezTo>
                  <a:pt x="1776652" y="4227370"/>
                  <a:pt x="1957378" y="4233199"/>
                  <a:pt x="1963937" y="4225912"/>
                </a:cubicBezTo>
                <a:cubicBezTo>
                  <a:pt x="1986528" y="4224455"/>
                  <a:pt x="1992357" y="4210609"/>
                  <a:pt x="1993086" y="4190204"/>
                </a:cubicBezTo>
                <a:cubicBezTo>
                  <a:pt x="1994543" y="4153039"/>
                  <a:pt x="1998188" y="3948994"/>
                  <a:pt x="1998188" y="3926402"/>
                </a:cubicBezTo>
                <a:cubicBezTo>
                  <a:pt x="1998916" y="3919116"/>
                  <a:pt x="2012761" y="3887780"/>
                  <a:pt x="2008389" y="3879764"/>
                </a:cubicBezTo>
                <a:cubicBezTo>
                  <a:pt x="2004017" y="3871019"/>
                  <a:pt x="1936973" y="3887051"/>
                  <a:pt x="1912926" y="3893609"/>
                </a:cubicBezTo>
                <a:cubicBezTo>
                  <a:pt x="1883047" y="3901626"/>
                  <a:pt x="1858271" y="3896524"/>
                  <a:pt x="1836408" y="3872476"/>
                </a:cubicBezTo>
                <a:cubicBezTo>
                  <a:pt x="1816003" y="3849886"/>
                  <a:pt x="1794142" y="3828023"/>
                  <a:pt x="1771551" y="3807619"/>
                </a:cubicBezTo>
                <a:cubicBezTo>
                  <a:pt x="1725641" y="3766081"/>
                  <a:pt x="1687747" y="3757336"/>
                  <a:pt x="1637464" y="3784299"/>
                </a:cubicBezTo>
                <a:cubicBezTo>
                  <a:pt x="1603213" y="3802518"/>
                  <a:pt x="1569692" y="3808347"/>
                  <a:pt x="1532527" y="3800332"/>
                </a:cubicBezTo>
                <a:cubicBezTo>
                  <a:pt x="1500463" y="3793045"/>
                  <a:pt x="1466941" y="3795959"/>
                  <a:pt x="1434148" y="3789400"/>
                </a:cubicBezTo>
                <a:cubicBezTo>
                  <a:pt x="1415929" y="3785028"/>
                  <a:pt x="1401354" y="3793772"/>
                  <a:pt x="1390424" y="3808347"/>
                </a:cubicBezTo>
                <a:cubicBezTo>
                  <a:pt x="1378035" y="3825109"/>
                  <a:pt x="1367833" y="3843327"/>
                  <a:pt x="1356902" y="3861546"/>
                </a:cubicBezTo>
                <a:cubicBezTo>
                  <a:pt x="1333582" y="3900169"/>
                  <a:pt x="1243948" y="3978143"/>
                  <a:pt x="1228645" y="3978871"/>
                </a:cubicBezTo>
                <a:cubicBezTo>
                  <a:pt x="1218442" y="3978871"/>
                  <a:pt x="1208969" y="3976685"/>
                  <a:pt x="1203139" y="3967940"/>
                </a:cubicBezTo>
                <a:cubicBezTo>
                  <a:pt x="1195852" y="3957738"/>
                  <a:pt x="1203139" y="3949722"/>
                  <a:pt x="1208240" y="3942435"/>
                </a:cubicBezTo>
                <a:cubicBezTo>
                  <a:pt x="1219900" y="3925674"/>
                  <a:pt x="1256337" y="3884865"/>
                  <a:pt x="1258523" y="3877577"/>
                </a:cubicBezTo>
                <a:cubicBezTo>
                  <a:pt x="1251236" y="3872476"/>
                  <a:pt x="1184921" y="3914014"/>
                  <a:pt x="1163059" y="3938063"/>
                </a:cubicBezTo>
                <a:cubicBezTo>
                  <a:pt x="1096744" y="4011665"/>
                  <a:pt x="1017312" y="4067777"/>
                  <a:pt x="936422" y="4122432"/>
                </a:cubicBezTo>
                <a:cubicBezTo>
                  <a:pt x="908002" y="4142108"/>
                  <a:pt x="887598" y="4166156"/>
                  <a:pt x="870837" y="4195305"/>
                </a:cubicBezTo>
                <a:cubicBezTo>
                  <a:pt x="803793" y="4311173"/>
                  <a:pt x="735292" y="4426314"/>
                  <a:pt x="667520" y="4542182"/>
                </a:cubicBezTo>
                <a:cubicBezTo>
                  <a:pt x="654403" y="4565502"/>
                  <a:pt x="633998" y="4580805"/>
                  <a:pt x="613593" y="4596837"/>
                </a:cubicBezTo>
                <a:cubicBezTo>
                  <a:pt x="600477" y="4607768"/>
                  <a:pt x="535619" y="4626715"/>
                  <a:pt x="575699" y="4659509"/>
                </a:cubicBezTo>
                <a:cubicBezTo>
                  <a:pt x="588088" y="4669711"/>
                  <a:pt x="586631" y="4679184"/>
                  <a:pt x="580800" y="4690844"/>
                </a:cubicBezTo>
                <a:cubicBezTo>
                  <a:pt x="569141" y="4716350"/>
                  <a:pt x="555295" y="4741126"/>
                  <a:pt x="542906" y="4766632"/>
                </a:cubicBezTo>
                <a:cubicBezTo>
                  <a:pt x="534162" y="4779021"/>
                  <a:pt x="490437" y="4800154"/>
                  <a:pt x="505012" y="4944443"/>
                </a:cubicBezTo>
                <a:cubicBezTo>
                  <a:pt x="507198" y="4969220"/>
                  <a:pt x="466390" y="5004928"/>
                  <a:pt x="464932" y="5008571"/>
                </a:cubicBezTo>
                <a:cubicBezTo>
                  <a:pt x="448171" y="5045738"/>
                  <a:pt x="415378" y="5079259"/>
                  <a:pt x="440156" y="5125169"/>
                </a:cubicBezTo>
                <a:cubicBezTo>
                  <a:pt x="443070" y="5130999"/>
                  <a:pt x="440156" y="5136829"/>
                  <a:pt x="439427" y="5141930"/>
                </a:cubicBezTo>
                <a:cubicBezTo>
                  <a:pt x="438697" y="5155048"/>
                  <a:pt x="446714" y="5159420"/>
                  <a:pt x="456187" y="5163063"/>
                </a:cubicBezTo>
                <a:cubicBezTo>
                  <a:pt x="465661" y="5165978"/>
                  <a:pt x="476592" y="5166707"/>
                  <a:pt x="485337" y="5158691"/>
                </a:cubicBezTo>
                <a:cubicBezTo>
                  <a:pt x="489709" y="5155048"/>
                  <a:pt x="486065" y="5150674"/>
                  <a:pt x="483879" y="5146302"/>
                </a:cubicBezTo>
                <a:cubicBezTo>
                  <a:pt x="473677" y="5122983"/>
                  <a:pt x="480236" y="5112780"/>
                  <a:pt x="505012" y="5114238"/>
                </a:cubicBezTo>
                <a:cubicBezTo>
                  <a:pt x="521773" y="5114967"/>
                  <a:pt x="539263" y="5117154"/>
                  <a:pt x="549466" y="5133186"/>
                </a:cubicBezTo>
                <a:cubicBezTo>
                  <a:pt x="559667" y="5149217"/>
                  <a:pt x="576428" y="5149946"/>
                  <a:pt x="592461" y="5147031"/>
                </a:cubicBezTo>
                <a:cubicBezTo>
                  <a:pt x="623796" y="5141201"/>
                  <a:pt x="654403" y="5131727"/>
                  <a:pt x="684281" y="5118611"/>
                </a:cubicBezTo>
                <a:cubicBezTo>
                  <a:pt x="736750" y="5096749"/>
                  <a:pt x="779745" y="5064685"/>
                  <a:pt x="800878" y="5009301"/>
                </a:cubicBezTo>
                <a:cubicBezTo>
                  <a:pt x="803793" y="5002742"/>
                  <a:pt x="807437" y="4996912"/>
                  <a:pt x="811080" y="4990353"/>
                </a:cubicBezTo>
                <a:cubicBezTo>
                  <a:pt x="817639" y="4978694"/>
                  <a:pt x="827112" y="4971407"/>
                  <a:pt x="840959" y="4975779"/>
                </a:cubicBezTo>
                <a:cubicBezTo>
                  <a:pt x="854076" y="4980151"/>
                  <a:pt x="857720" y="4991811"/>
                  <a:pt x="857720" y="5004928"/>
                </a:cubicBezTo>
                <a:cubicBezTo>
                  <a:pt x="857720" y="5030434"/>
                  <a:pt x="843873" y="5050110"/>
                  <a:pt x="830027" y="5070514"/>
                </a:cubicBezTo>
                <a:cubicBezTo>
                  <a:pt x="822740" y="5080717"/>
                  <a:pt x="794319" y="5089461"/>
                  <a:pt x="804522" y="5104036"/>
                </a:cubicBezTo>
                <a:cubicBezTo>
                  <a:pt x="814724" y="5117154"/>
                  <a:pt x="844602" y="5096749"/>
                  <a:pt x="857720" y="5094562"/>
                </a:cubicBezTo>
                <a:cubicBezTo>
                  <a:pt x="906545" y="5085089"/>
                  <a:pt x="945168" y="5071243"/>
                  <a:pt x="985248" y="5043551"/>
                </a:cubicBezTo>
                <a:cubicBezTo>
                  <a:pt x="1004923" y="5029705"/>
                  <a:pt x="1078525" y="4973593"/>
                  <a:pt x="1090914" y="4990353"/>
                </a:cubicBezTo>
                <a:cubicBezTo>
                  <a:pt x="1099659" y="5002742"/>
                  <a:pt x="1031887" y="5046466"/>
                  <a:pt x="1055935" y="5053753"/>
                </a:cubicBezTo>
                <a:cubicBezTo>
                  <a:pt x="1104760" y="5064685"/>
                  <a:pt x="1155772" y="5015859"/>
                  <a:pt x="1237390" y="4890517"/>
                </a:cubicBezTo>
                <a:cubicBezTo>
                  <a:pt x="1251236" y="4868655"/>
                  <a:pt x="1275283" y="4905821"/>
                  <a:pt x="1262895" y="4928411"/>
                </a:cubicBezTo>
                <a:cubicBezTo>
                  <a:pt x="1230103" y="4988896"/>
                  <a:pt x="1198767" y="5049381"/>
                  <a:pt x="1141197" y="5091647"/>
                </a:cubicBezTo>
                <a:cubicBezTo>
                  <a:pt x="1114233" y="5111323"/>
                  <a:pt x="1085085" y="5123712"/>
                  <a:pt x="1051563" y="5122254"/>
                </a:cubicBezTo>
                <a:cubicBezTo>
                  <a:pt x="1017312" y="5120797"/>
                  <a:pt x="991806" y="5107680"/>
                  <a:pt x="960471" y="5121526"/>
                </a:cubicBezTo>
                <a:cubicBezTo>
                  <a:pt x="916747" y="5141201"/>
                  <a:pt x="865007" y="5148488"/>
                  <a:pt x="817639" y="5147031"/>
                </a:cubicBezTo>
                <a:cubicBezTo>
                  <a:pt x="843873" y="5181282"/>
                  <a:pt x="878124" y="5157234"/>
                  <a:pt x="883954" y="5163063"/>
                </a:cubicBezTo>
                <a:cubicBezTo>
                  <a:pt x="896342" y="5175452"/>
                  <a:pt x="978690" y="5152861"/>
                  <a:pt x="975045" y="5170351"/>
                </a:cubicBezTo>
                <a:cubicBezTo>
                  <a:pt x="972130" y="5183468"/>
                  <a:pt x="837315" y="5241038"/>
                  <a:pt x="826384" y="5245410"/>
                </a:cubicBezTo>
                <a:cubicBezTo>
                  <a:pt x="787032" y="5260714"/>
                  <a:pt x="651488" y="5284762"/>
                  <a:pt x="627440" y="5296421"/>
                </a:cubicBezTo>
                <a:cubicBezTo>
                  <a:pt x="607764" y="5305895"/>
                  <a:pt x="559667" y="5276745"/>
                  <a:pt x="544364" y="5262170"/>
                </a:cubicBezTo>
                <a:cubicBezTo>
                  <a:pt x="514486" y="5235208"/>
                  <a:pt x="471490" y="5252697"/>
                  <a:pt x="435782" y="5265815"/>
                </a:cubicBezTo>
                <a:cubicBezTo>
                  <a:pt x="405176" y="5276745"/>
                  <a:pt x="346877" y="5320470"/>
                  <a:pt x="338133" y="5340874"/>
                </a:cubicBezTo>
                <a:cubicBezTo>
                  <a:pt x="335218" y="5348890"/>
                  <a:pt x="329387" y="5403546"/>
                  <a:pt x="330845" y="5411561"/>
                </a:cubicBezTo>
                <a:cubicBezTo>
                  <a:pt x="340319" y="5469860"/>
                  <a:pt x="333032" y="5480791"/>
                  <a:pt x="330116" y="5538361"/>
                </a:cubicBezTo>
                <a:cubicBezTo>
                  <a:pt x="328659" y="5574069"/>
                  <a:pt x="339590" y="5609777"/>
                  <a:pt x="341047" y="5646214"/>
                </a:cubicBezTo>
                <a:cubicBezTo>
                  <a:pt x="341047" y="5657145"/>
                  <a:pt x="336675" y="5694310"/>
                  <a:pt x="342505" y="5703055"/>
                </a:cubicBezTo>
                <a:cubicBezTo>
                  <a:pt x="351250" y="5716172"/>
                  <a:pt x="349063" y="5732204"/>
                  <a:pt x="347606" y="5747508"/>
                </a:cubicBezTo>
                <a:cubicBezTo>
                  <a:pt x="343962" y="5791231"/>
                  <a:pt x="323558" y="5890340"/>
                  <a:pt x="318457" y="5894712"/>
                </a:cubicBezTo>
                <a:cubicBezTo>
                  <a:pt x="319186" y="5934063"/>
                  <a:pt x="299510" y="5971229"/>
                  <a:pt x="310440" y="6013496"/>
                </a:cubicBezTo>
                <a:cubicBezTo>
                  <a:pt x="315542" y="6035357"/>
                  <a:pt x="319914" y="6057948"/>
                  <a:pt x="323558" y="6079810"/>
                </a:cubicBezTo>
                <a:cubicBezTo>
                  <a:pt x="322100" y="6071794"/>
                  <a:pt x="588817" y="6053576"/>
                  <a:pt x="607035" y="6052847"/>
                </a:cubicBezTo>
                <a:cubicBezTo>
                  <a:pt x="773186" y="6048474"/>
                  <a:pt x="939337" y="6030984"/>
                  <a:pt x="1103303" y="6002564"/>
                </a:cubicBezTo>
                <a:cubicBezTo>
                  <a:pt x="1114233" y="6000378"/>
                  <a:pt x="1124436" y="5998921"/>
                  <a:pt x="1135366" y="5996735"/>
                </a:cubicBezTo>
                <a:cubicBezTo>
                  <a:pt x="1440706" y="5939893"/>
                  <a:pt x="1743859" y="5841514"/>
                  <a:pt x="2022964" y="5716172"/>
                </a:cubicBezTo>
                <a:cubicBezTo>
                  <a:pt x="2149035" y="5659331"/>
                  <a:pt x="2272191" y="5644756"/>
                  <a:pt x="2404820" y="5609048"/>
                </a:cubicBezTo>
                <a:lnTo>
                  <a:pt x="2838417" y="5491722"/>
                </a:lnTo>
                <a:cubicBezTo>
                  <a:pt x="3168533" y="5402087"/>
                  <a:pt x="3466585" y="5233750"/>
                  <a:pt x="3798887" y="5152861"/>
                </a:cubicBezTo>
                <a:cubicBezTo>
                  <a:pt x="4116616" y="5075615"/>
                  <a:pt x="4550236" y="5102127"/>
                  <a:pt x="4773933" y="5082903"/>
                </a:cubicBezTo>
                <a:cubicBezTo>
                  <a:pt x="4997630" y="5063679"/>
                  <a:pt x="5004872" y="5059024"/>
                  <a:pt x="5141068" y="5037515"/>
                </a:cubicBezTo>
                <a:cubicBezTo>
                  <a:pt x="5277264" y="5016006"/>
                  <a:pt x="5539459" y="4956579"/>
                  <a:pt x="5591108" y="4953846"/>
                </a:cubicBezTo>
                <a:lnTo>
                  <a:pt x="6029652" y="4874057"/>
                </a:lnTo>
                <a:lnTo>
                  <a:pt x="7217473" y="4515455"/>
                </a:lnTo>
                <a:lnTo>
                  <a:pt x="8340192" y="4342226"/>
                </a:lnTo>
                <a:cubicBezTo>
                  <a:pt x="8391841" y="4339493"/>
                  <a:pt x="8443398" y="4335485"/>
                  <a:pt x="8494410" y="4327105"/>
                </a:cubicBezTo>
                <a:cubicBezTo>
                  <a:pt x="8587688" y="4311801"/>
                  <a:pt x="8668577" y="4264433"/>
                  <a:pt x="8764041" y="4257875"/>
                </a:cubicBezTo>
                <a:cubicBezTo>
                  <a:pt x="8810680" y="4254231"/>
                  <a:pt x="8872622" y="4277551"/>
                  <a:pt x="8916347" y="4262247"/>
                </a:cubicBezTo>
                <a:cubicBezTo>
                  <a:pt x="8954241" y="4249130"/>
                  <a:pt x="8952784" y="4206135"/>
                  <a:pt x="8981204" y="4196662"/>
                </a:cubicBezTo>
                <a:cubicBezTo>
                  <a:pt x="8991407" y="4193017"/>
                  <a:pt x="8997236" y="4198848"/>
                  <a:pt x="9002338" y="4206863"/>
                </a:cubicBezTo>
                <a:cubicBezTo>
                  <a:pt x="9004524" y="4209778"/>
                  <a:pt x="9007439" y="4212694"/>
                  <a:pt x="9013268" y="4216337"/>
                </a:cubicBezTo>
                <a:cubicBezTo>
                  <a:pt x="8995778" y="4204677"/>
                  <a:pt x="8925820" y="3961281"/>
                  <a:pt x="8920720" y="3948892"/>
                </a:cubicBezTo>
                <a:cubicBezTo>
                  <a:pt x="8912704" y="3928488"/>
                  <a:pt x="8917076" y="3913184"/>
                  <a:pt x="8935294" y="3898609"/>
                </a:cubicBezTo>
                <a:cubicBezTo>
                  <a:pt x="8969544" y="3870917"/>
                  <a:pt x="9003795" y="3842497"/>
                  <a:pt x="9038046" y="3814076"/>
                </a:cubicBezTo>
                <a:cubicBezTo>
                  <a:pt x="9062094" y="3794400"/>
                  <a:pt x="9064280" y="3786385"/>
                  <a:pt x="9055535" y="3757235"/>
                </a:cubicBezTo>
                <a:cubicBezTo>
                  <a:pt x="9031486" y="3676346"/>
                  <a:pt x="8851489" y="3336027"/>
                  <a:pt x="8844202" y="3312708"/>
                </a:cubicBezTo>
                <a:cubicBezTo>
                  <a:pt x="8834728" y="3282830"/>
                  <a:pt x="8674407" y="3344043"/>
                  <a:pt x="8643800" y="3344772"/>
                </a:cubicBezTo>
                <a:cubicBezTo>
                  <a:pt x="8616837" y="3342586"/>
                  <a:pt x="8614651" y="3340399"/>
                  <a:pt x="8613923" y="3314166"/>
                </a:cubicBezTo>
                <a:cubicBezTo>
                  <a:pt x="8613923" y="3303234"/>
                  <a:pt x="8766957" y="1981312"/>
                  <a:pt x="8768414" y="1976939"/>
                </a:cubicBezTo>
                <a:cubicBezTo>
                  <a:pt x="8774244" y="1952163"/>
                  <a:pt x="8785175" y="1947790"/>
                  <a:pt x="8804121" y="1965279"/>
                </a:cubicBezTo>
                <a:cubicBezTo>
                  <a:pt x="8952055" y="2100825"/>
                  <a:pt x="9105088" y="2221065"/>
                  <a:pt x="9255937" y="2367541"/>
                </a:cubicBezTo>
                <a:cubicBezTo>
                  <a:pt x="9284357" y="2395232"/>
                  <a:pt x="9314235" y="2409807"/>
                  <a:pt x="9353587" y="2403977"/>
                </a:cubicBezTo>
                <a:cubicBezTo>
                  <a:pt x="9385651" y="2399604"/>
                  <a:pt x="9417716" y="2400333"/>
                  <a:pt x="9449780" y="2394503"/>
                </a:cubicBezTo>
                <a:cubicBezTo>
                  <a:pt x="9471642" y="2390131"/>
                  <a:pt x="9478200" y="2382843"/>
                  <a:pt x="9473828" y="2360981"/>
                </a:cubicBezTo>
                <a:cubicBezTo>
                  <a:pt x="9462168" y="2301955"/>
                  <a:pt x="9449050" y="2242928"/>
                  <a:pt x="9434476" y="2183899"/>
                </a:cubicBezTo>
                <a:cubicBezTo>
                  <a:pt x="9429375" y="2164224"/>
                  <a:pt x="9414800" y="2155479"/>
                  <a:pt x="9395854" y="2152564"/>
                </a:cubicBezTo>
                <a:cubicBezTo>
                  <a:pt x="9355773" y="2146005"/>
                  <a:pt x="9314964" y="2140904"/>
                  <a:pt x="9274155" y="2133616"/>
                </a:cubicBezTo>
                <a:cubicBezTo>
                  <a:pt x="9244277" y="2128516"/>
                  <a:pt x="9239904" y="2122686"/>
                  <a:pt x="9250835" y="2093536"/>
                </a:cubicBezTo>
                <a:cubicBezTo>
                  <a:pt x="9355773" y="1805687"/>
                  <a:pt x="9586781" y="1187721"/>
                  <a:pt x="9590425" y="1165130"/>
                </a:cubicBezTo>
                <a:cubicBezTo>
                  <a:pt x="9591883" y="1157843"/>
                  <a:pt x="9596255" y="1152742"/>
                  <a:pt x="9602085" y="1148370"/>
                </a:cubicBezTo>
                <a:cubicBezTo>
                  <a:pt x="9612287" y="1143268"/>
                  <a:pt x="9618846" y="1150556"/>
                  <a:pt x="9624675" y="1156385"/>
                </a:cubicBezTo>
                <a:cubicBezTo>
                  <a:pt x="9672043" y="1206668"/>
                  <a:pt x="9796657" y="1337111"/>
                  <a:pt x="9803944" y="1344399"/>
                </a:cubicBezTo>
                <a:cubicBezTo>
                  <a:pt x="9814146" y="1353872"/>
                  <a:pt x="9824348" y="1356787"/>
                  <a:pt x="9828721" y="1340026"/>
                </a:cubicBezTo>
                <a:cubicBezTo>
                  <a:pt x="9830907" y="1331282"/>
                  <a:pt x="10123858" y="613479"/>
                  <a:pt x="10260860" y="273889"/>
                </a:cubicBezTo>
                <a:cubicBezTo>
                  <a:pt x="10266690" y="260772"/>
                  <a:pt x="10269604" y="242554"/>
                  <a:pt x="10286365" y="241096"/>
                </a:cubicBezTo>
                <a:cubicBezTo>
                  <a:pt x="10303126" y="239639"/>
                  <a:pt x="10308956" y="256400"/>
                  <a:pt x="10316972" y="267330"/>
                </a:cubicBezTo>
                <a:lnTo>
                  <a:pt x="10783362" y="939952"/>
                </a:lnTo>
                <a:cubicBezTo>
                  <a:pt x="10799393" y="964000"/>
                  <a:pt x="10810324" y="964728"/>
                  <a:pt x="10831457" y="943595"/>
                </a:cubicBezTo>
                <a:cubicBezTo>
                  <a:pt x="10905059" y="870722"/>
                  <a:pt x="11069024" y="714773"/>
                  <a:pt x="11077770" y="711858"/>
                </a:cubicBezTo>
                <a:cubicBezTo>
                  <a:pt x="11093073" y="706028"/>
                  <a:pt x="11098903" y="715501"/>
                  <a:pt x="11104004" y="727161"/>
                </a:cubicBezTo>
                <a:cubicBezTo>
                  <a:pt x="11120764" y="765784"/>
                  <a:pt x="11376550" y="1455895"/>
                  <a:pt x="11490961" y="1761234"/>
                </a:cubicBezTo>
                <a:cubicBezTo>
                  <a:pt x="11498977" y="1782368"/>
                  <a:pt x="11496792" y="1796942"/>
                  <a:pt x="11481487" y="1813703"/>
                </a:cubicBezTo>
                <a:cubicBezTo>
                  <a:pt x="11442137" y="1858155"/>
                  <a:pt x="11036232" y="2278636"/>
                  <a:pt x="10999067" y="2323816"/>
                </a:cubicBezTo>
                <a:cubicBezTo>
                  <a:pt x="10981577" y="2344949"/>
                  <a:pt x="10980848" y="2352237"/>
                  <a:pt x="10998338" y="2374099"/>
                </a:cubicBezTo>
                <a:cubicBezTo>
                  <a:pt x="11014369" y="2393775"/>
                  <a:pt x="11032588" y="2412722"/>
                  <a:pt x="11049350" y="2432397"/>
                </a:cubicBezTo>
                <a:cubicBezTo>
                  <a:pt x="11067568" y="2453530"/>
                  <a:pt x="11082870" y="2453530"/>
                  <a:pt x="11101089" y="2431669"/>
                </a:cubicBezTo>
                <a:cubicBezTo>
                  <a:pt x="11119307" y="2409807"/>
                  <a:pt x="11530312" y="1990057"/>
                  <a:pt x="11577680" y="1942689"/>
                </a:cubicBezTo>
                <a:cubicBezTo>
                  <a:pt x="11602458" y="1918641"/>
                  <a:pt x="11612660" y="1922284"/>
                  <a:pt x="11622133" y="1955807"/>
                </a:cubicBezTo>
                <a:cubicBezTo>
                  <a:pt x="11675331" y="2141633"/>
                  <a:pt x="11871360" y="2831744"/>
                  <a:pt x="11882291" y="2870367"/>
                </a:cubicBezTo>
                <a:cubicBezTo>
                  <a:pt x="11889578" y="2898058"/>
                  <a:pt x="11893951" y="2906803"/>
                  <a:pt x="11858243" y="2908261"/>
                </a:cubicBezTo>
                <a:cubicBezTo>
                  <a:pt x="11821078" y="2908990"/>
                  <a:pt x="11748205" y="2914819"/>
                  <a:pt x="11719784" y="2914819"/>
                </a:cubicBezTo>
                <a:cubicBezTo>
                  <a:pt x="11692820" y="2915549"/>
                  <a:pt x="11683347" y="2923563"/>
                  <a:pt x="11675331" y="2950527"/>
                </a:cubicBezTo>
                <a:cubicBezTo>
                  <a:pt x="11615575" y="3155301"/>
                  <a:pt x="11460355" y="3693107"/>
                  <a:pt x="11458168" y="3704037"/>
                </a:cubicBezTo>
                <a:cubicBezTo>
                  <a:pt x="11452338" y="3734644"/>
                  <a:pt x="11461084" y="3758692"/>
                  <a:pt x="11488775" y="3776182"/>
                </a:cubicBezTo>
                <a:cubicBezTo>
                  <a:pt x="11555819" y="3819178"/>
                  <a:pt x="11620676" y="3866545"/>
                  <a:pt x="11686990" y="3910998"/>
                </a:cubicBezTo>
                <a:cubicBezTo>
                  <a:pt x="11705209" y="3923386"/>
                  <a:pt x="11735816" y="3980957"/>
                  <a:pt x="11738731" y="3992616"/>
                </a:cubicBezTo>
                <a:cubicBezTo>
                  <a:pt x="11756949" y="4063303"/>
                  <a:pt x="11947148" y="4238928"/>
                  <a:pt x="11988686" y="4281194"/>
                </a:cubicBezTo>
                <a:cubicBezTo>
                  <a:pt x="12016378" y="4309615"/>
                  <a:pt x="12046985" y="4321274"/>
                  <a:pt x="12084879" y="4323461"/>
                </a:cubicBezTo>
                <a:cubicBezTo>
                  <a:pt x="12114028" y="4324919"/>
                  <a:pt x="12192002" y="4338036"/>
                  <a:pt x="12192002" y="4351881"/>
                </a:cubicBezTo>
                <a:lnTo>
                  <a:pt x="12192002" y="5115788"/>
                </a:lnTo>
                <a:lnTo>
                  <a:pt x="12192002" y="5723368"/>
                </a:lnTo>
                <a:lnTo>
                  <a:pt x="12192002" y="6449288"/>
                </a:lnTo>
                <a:lnTo>
                  <a:pt x="9309568" y="6449288"/>
                </a:lnTo>
                <a:lnTo>
                  <a:pt x="9309568" y="6455108"/>
                </a:lnTo>
                <a:lnTo>
                  <a:pt x="2186" y="6455108"/>
                </a:lnTo>
                <a:lnTo>
                  <a:pt x="2186" y="3990531"/>
                </a:lnTo>
                <a:cubicBezTo>
                  <a:pt x="16032" y="3981057"/>
                  <a:pt x="18947" y="3992718"/>
                  <a:pt x="23319" y="4000733"/>
                </a:cubicBezTo>
                <a:cubicBezTo>
                  <a:pt x="36437" y="4026239"/>
                  <a:pt x="83076" y="4155954"/>
                  <a:pt x="94735" y="4193848"/>
                </a:cubicBezTo>
                <a:cubicBezTo>
                  <a:pt x="98379" y="4206965"/>
                  <a:pt x="115140" y="4211337"/>
                  <a:pt x="118784" y="4226641"/>
                </a:cubicBezTo>
                <a:cubicBezTo>
                  <a:pt x="120970" y="4236114"/>
                  <a:pt x="125342" y="4244859"/>
                  <a:pt x="126071" y="4254332"/>
                </a:cubicBezTo>
                <a:cubicBezTo>
                  <a:pt x="133358" y="4282025"/>
                  <a:pt x="144289" y="4285668"/>
                  <a:pt x="165422" y="4266721"/>
                </a:cubicBezTo>
                <a:cubicBezTo>
                  <a:pt x="181455" y="4252146"/>
                  <a:pt x="194572" y="4234657"/>
                  <a:pt x="201130" y="4213524"/>
                </a:cubicBezTo>
                <a:cubicBezTo>
                  <a:pt x="204774" y="4201864"/>
                  <a:pt x="212790" y="4193119"/>
                  <a:pt x="225908" y="4196763"/>
                </a:cubicBezTo>
                <a:cubicBezTo>
                  <a:pt x="244855" y="4202593"/>
                  <a:pt x="261616" y="4203322"/>
                  <a:pt x="278377" y="4191662"/>
                </a:cubicBezTo>
                <a:cubicBezTo>
                  <a:pt x="283478" y="4188018"/>
                  <a:pt x="290765" y="4191662"/>
                  <a:pt x="297324" y="4192390"/>
                </a:cubicBezTo>
                <a:cubicBezTo>
                  <a:pt x="306068" y="4194577"/>
                  <a:pt x="315542" y="4198220"/>
                  <a:pt x="322100" y="4187289"/>
                </a:cubicBezTo>
                <a:cubicBezTo>
                  <a:pt x="336675" y="4150124"/>
                  <a:pt x="330845" y="4110043"/>
                  <a:pt x="341047" y="4073606"/>
                </a:cubicBezTo>
                <a:cubicBezTo>
                  <a:pt x="351250" y="4032798"/>
                  <a:pt x="341776" y="3996361"/>
                  <a:pt x="327930" y="3959924"/>
                </a:cubicBezTo>
                <a:cubicBezTo>
                  <a:pt x="294408" y="3903812"/>
                  <a:pt x="172710" y="3626164"/>
                  <a:pt x="166151" y="3613047"/>
                </a:cubicBezTo>
                <a:cubicBezTo>
                  <a:pt x="154492" y="3591185"/>
                  <a:pt x="150119" y="3525599"/>
                  <a:pt x="148662" y="3516854"/>
                </a:cubicBezTo>
                <a:cubicBezTo>
                  <a:pt x="145747" y="3494264"/>
                  <a:pt x="132629" y="3485518"/>
                  <a:pt x="113682" y="3497178"/>
                </a:cubicBezTo>
                <a:cubicBezTo>
                  <a:pt x="86720" y="3513211"/>
                  <a:pt x="9474" y="3508839"/>
                  <a:pt x="2186" y="3500093"/>
                </a:cubicBezTo>
                <a:lnTo>
                  <a:pt x="2186" y="3451269"/>
                </a:lnTo>
                <a:cubicBezTo>
                  <a:pt x="9474" y="3441795"/>
                  <a:pt x="69230" y="3429406"/>
                  <a:pt x="85991" y="3427220"/>
                </a:cubicBezTo>
                <a:cubicBezTo>
                  <a:pt x="110039" y="3420662"/>
                  <a:pt x="123885" y="3405358"/>
                  <a:pt x="127528" y="3379852"/>
                </a:cubicBezTo>
                <a:cubicBezTo>
                  <a:pt x="131901" y="3354347"/>
                  <a:pt x="150119" y="3245765"/>
                  <a:pt x="165422" y="3219532"/>
                </a:cubicBezTo>
                <a:cubicBezTo>
                  <a:pt x="188013" y="3181637"/>
                  <a:pt x="212790" y="3145201"/>
                  <a:pt x="225179" y="3101476"/>
                </a:cubicBezTo>
                <a:cubicBezTo>
                  <a:pt x="240482" y="3046821"/>
                  <a:pt x="234652" y="2992896"/>
                  <a:pt x="223721" y="2938969"/>
                </a:cubicBezTo>
                <a:cubicBezTo>
                  <a:pt x="214977" y="2893788"/>
                  <a:pt x="201130" y="2850063"/>
                  <a:pt x="182183" y="2807797"/>
                </a:cubicBezTo>
                <a:cubicBezTo>
                  <a:pt x="167608" y="2775004"/>
                  <a:pt x="154492" y="2768445"/>
                  <a:pt x="119513" y="2774275"/>
                </a:cubicBezTo>
                <a:cubicBezTo>
                  <a:pt x="83805" y="2780105"/>
                  <a:pt x="5830" y="2810712"/>
                  <a:pt x="0" y="2806340"/>
                </a:cubicBezTo>
                <a:lnTo>
                  <a:pt x="0" y="2733468"/>
                </a:lnTo>
                <a:cubicBezTo>
                  <a:pt x="11660" y="2733468"/>
                  <a:pt x="24048" y="2735652"/>
                  <a:pt x="35708" y="2733468"/>
                </a:cubicBezTo>
                <a:cubicBezTo>
                  <a:pt x="95464" y="2721079"/>
                  <a:pt x="124614" y="2700673"/>
                  <a:pt x="79432" y="2641645"/>
                </a:cubicBezTo>
                <a:cubicBezTo>
                  <a:pt x="63401" y="2619783"/>
                  <a:pt x="51740" y="2619055"/>
                  <a:pt x="33522" y="2638730"/>
                </a:cubicBezTo>
                <a:cubicBezTo>
                  <a:pt x="16032" y="2657678"/>
                  <a:pt x="9474" y="2682456"/>
                  <a:pt x="0" y="2705045"/>
                </a:cubicBezTo>
                <a:lnTo>
                  <a:pt x="0" y="2588450"/>
                </a:lnTo>
                <a:cubicBezTo>
                  <a:pt x="10932" y="2565857"/>
                  <a:pt x="10932" y="2543268"/>
                  <a:pt x="0" y="2520676"/>
                </a:cubicBezTo>
                <a:lnTo>
                  <a:pt x="0" y="2389503"/>
                </a:lnTo>
                <a:cubicBezTo>
                  <a:pt x="4372" y="2392418"/>
                  <a:pt x="10203" y="2395335"/>
                  <a:pt x="13846" y="2398977"/>
                </a:cubicBezTo>
                <a:cubicBezTo>
                  <a:pt x="48097" y="2434685"/>
                  <a:pt x="69230" y="2424484"/>
                  <a:pt x="102023" y="2389503"/>
                </a:cubicBezTo>
                <a:cubicBezTo>
                  <a:pt x="114411" y="2376387"/>
                  <a:pt x="123156" y="2361083"/>
                  <a:pt x="129715" y="2344322"/>
                </a:cubicBezTo>
                <a:cubicBezTo>
                  <a:pt x="158864" y="2271449"/>
                  <a:pt x="165422" y="2198576"/>
                  <a:pt x="126071" y="2127160"/>
                </a:cubicBezTo>
                <a:cubicBezTo>
                  <a:pt x="110767" y="2100196"/>
                  <a:pt x="107853" y="2075420"/>
                  <a:pt x="123156" y="2046999"/>
                </a:cubicBezTo>
                <a:cubicBezTo>
                  <a:pt x="149390" y="1998902"/>
                  <a:pt x="161050" y="1949349"/>
                  <a:pt x="134087" y="1896881"/>
                </a:cubicBezTo>
                <a:cubicBezTo>
                  <a:pt x="125342" y="1880119"/>
                  <a:pt x="126071" y="1860444"/>
                  <a:pt x="138460" y="1843683"/>
                </a:cubicBezTo>
                <a:cubicBezTo>
                  <a:pt x="146475" y="1832751"/>
                  <a:pt x="155221" y="1832024"/>
                  <a:pt x="160322" y="1845140"/>
                </a:cubicBezTo>
                <a:cubicBezTo>
                  <a:pt x="182183" y="1900525"/>
                  <a:pt x="202588" y="1958093"/>
                  <a:pt x="182183" y="2018579"/>
                </a:cubicBezTo>
                <a:cubicBezTo>
                  <a:pt x="166151" y="2065947"/>
                  <a:pt x="163236" y="2111128"/>
                  <a:pt x="191657" y="2154852"/>
                </a:cubicBezTo>
                <a:cubicBezTo>
                  <a:pt x="193844" y="2157766"/>
                  <a:pt x="214977" y="2240114"/>
                  <a:pt x="198216" y="2278007"/>
                </a:cubicBezTo>
                <a:cubicBezTo>
                  <a:pt x="190200" y="2295497"/>
                  <a:pt x="184369" y="2313715"/>
                  <a:pt x="177082" y="2331934"/>
                </a:cubicBezTo>
                <a:cubicBezTo>
                  <a:pt x="175625" y="2336306"/>
                  <a:pt x="173439" y="2341408"/>
                  <a:pt x="177082" y="2345780"/>
                </a:cubicBezTo>
                <a:cubicBezTo>
                  <a:pt x="182183" y="2350881"/>
                  <a:pt x="188013" y="2348695"/>
                  <a:pt x="193115" y="2347238"/>
                </a:cubicBezTo>
                <a:cubicBezTo>
                  <a:pt x="226637" y="2336306"/>
                  <a:pt x="261616" y="2276550"/>
                  <a:pt x="255057" y="2240114"/>
                </a:cubicBezTo>
                <a:cubicBezTo>
                  <a:pt x="251413" y="2220439"/>
                  <a:pt x="247041" y="2200762"/>
                  <a:pt x="243398" y="2181087"/>
                </a:cubicBezTo>
                <a:cubicBezTo>
                  <a:pt x="226637" y="2098011"/>
                  <a:pt x="225179" y="2017121"/>
                  <a:pt x="262345" y="1936960"/>
                </a:cubicBezTo>
                <a:cubicBezTo>
                  <a:pt x="286392" y="1885220"/>
                  <a:pt x="300238" y="1829109"/>
                  <a:pt x="295866" y="1770081"/>
                </a:cubicBezTo>
                <a:cubicBezTo>
                  <a:pt x="293679" y="1747490"/>
                  <a:pt x="284206" y="1740202"/>
                  <a:pt x="263073" y="1742389"/>
                </a:cubicBezTo>
                <a:cubicBezTo>
                  <a:pt x="204774" y="1747490"/>
                  <a:pt x="158864" y="1772996"/>
                  <a:pt x="123156" y="1818906"/>
                </a:cubicBezTo>
                <a:cubicBezTo>
                  <a:pt x="105667" y="1842225"/>
                  <a:pt x="88906" y="1866273"/>
                  <a:pt x="77974" y="1893237"/>
                </a:cubicBezTo>
                <a:cubicBezTo>
                  <a:pt x="67044" y="1920200"/>
                  <a:pt x="8016" y="1922385"/>
                  <a:pt x="729" y="1921657"/>
                </a:cubicBezTo>
                <a:lnTo>
                  <a:pt x="729" y="1883034"/>
                </a:lnTo>
                <a:cubicBezTo>
                  <a:pt x="24777" y="1888864"/>
                  <a:pt x="41538" y="1878662"/>
                  <a:pt x="54655" y="1859715"/>
                </a:cubicBezTo>
                <a:cubicBezTo>
                  <a:pt x="66315" y="1842954"/>
                  <a:pt x="77974" y="1826194"/>
                  <a:pt x="87448" y="1808704"/>
                </a:cubicBezTo>
                <a:cubicBezTo>
                  <a:pt x="112954" y="1759878"/>
                  <a:pt x="148662" y="1731458"/>
                  <a:pt x="206961" y="1729271"/>
                </a:cubicBezTo>
                <a:cubicBezTo>
                  <a:pt x="268174" y="1727085"/>
                  <a:pt x="305339" y="1692106"/>
                  <a:pt x="322829" y="1633078"/>
                </a:cubicBezTo>
                <a:cubicBezTo>
                  <a:pt x="336675" y="1587897"/>
                  <a:pt x="335218" y="1541987"/>
                  <a:pt x="333032" y="1496076"/>
                </a:cubicBezTo>
                <a:cubicBezTo>
                  <a:pt x="331574" y="1477858"/>
                  <a:pt x="322829" y="1466927"/>
                  <a:pt x="306068" y="1460368"/>
                </a:cubicBezTo>
                <a:cubicBezTo>
                  <a:pt x="269632" y="1445066"/>
                  <a:pt x="64858" y="1450895"/>
                  <a:pt x="729" y="1441421"/>
                </a:cubicBezTo>
                <a:lnTo>
                  <a:pt x="729" y="1364176"/>
                </a:lnTo>
                <a:cubicBezTo>
                  <a:pt x="13118" y="1367819"/>
                  <a:pt x="25505" y="1372921"/>
                  <a:pt x="37894" y="1375107"/>
                </a:cubicBezTo>
                <a:cubicBezTo>
                  <a:pt x="118055" y="1391139"/>
                  <a:pt x="199673" y="1388953"/>
                  <a:pt x="281292" y="1383852"/>
                </a:cubicBezTo>
                <a:cubicBezTo>
                  <a:pt x="325015" y="1380937"/>
                  <a:pt x="343962" y="1356889"/>
                  <a:pt x="329387" y="1316079"/>
                </a:cubicBezTo>
                <a:cubicBezTo>
                  <a:pt x="312626" y="1269441"/>
                  <a:pt x="307525" y="1222073"/>
                  <a:pt x="310440" y="1173247"/>
                </a:cubicBezTo>
                <a:cubicBezTo>
                  <a:pt x="312626" y="1141184"/>
                  <a:pt x="311169" y="1108391"/>
                  <a:pt x="312626" y="1076326"/>
                </a:cubicBezTo>
                <a:cubicBezTo>
                  <a:pt x="314085" y="1051550"/>
                  <a:pt x="308254" y="1031145"/>
                  <a:pt x="290036" y="1015113"/>
                </a:cubicBezTo>
                <a:cubicBezTo>
                  <a:pt x="236110" y="967016"/>
                  <a:pt x="205503" y="906532"/>
                  <a:pt x="193115" y="835844"/>
                </a:cubicBezTo>
                <a:cubicBezTo>
                  <a:pt x="191657" y="825642"/>
                  <a:pt x="187284" y="815439"/>
                  <a:pt x="185098" y="805237"/>
                </a:cubicBezTo>
                <a:cubicBezTo>
                  <a:pt x="174168" y="759327"/>
                  <a:pt x="150119" y="715603"/>
                  <a:pt x="158864" y="668235"/>
                </a:cubicBezTo>
                <a:cubicBezTo>
                  <a:pt x="172710" y="593176"/>
                  <a:pt x="161050" y="522489"/>
                  <a:pt x="132629" y="453259"/>
                </a:cubicBezTo>
                <a:cubicBezTo>
                  <a:pt x="126800" y="438684"/>
                  <a:pt x="120970" y="424110"/>
                  <a:pt x="118055" y="409535"/>
                </a:cubicBezTo>
                <a:cubicBezTo>
                  <a:pt x="104938" y="338848"/>
                  <a:pt x="53198" y="298768"/>
                  <a:pt x="2186" y="257229"/>
                </a:cubicBezTo>
                <a:lnTo>
                  <a:pt x="2186" y="716"/>
                </a:lnTo>
                <a:close/>
              </a:path>
            </a:pathLst>
          </a:custGeom>
          <a:solidFill>
            <a:schemeClr val="accent6"/>
          </a:solidFill>
          <a:ln w="773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B7784A78-84B4-4A3D-A65A-CC023B811C55}"/>
              </a:ext>
            </a:extLst>
          </p:cNvPr>
          <p:cNvSpPr/>
          <p:nvPr/>
        </p:nvSpPr>
        <p:spPr>
          <a:xfrm>
            <a:off x="6316559" y="130371"/>
            <a:ext cx="2980153" cy="2602798"/>
          </a:xfrm>
          <a:custGeom>
            <a:avLst/>
            <a:gdLst>
              <a:gd name="connsiteX0" fmla="*/ 2812244 w 2980153"/>
              <a:gd name="connsiteY0" fmla="*/ 2543757 h 2602798"/>
              <a:gd name="connsiteX1" fmla="*/ 2830669 w 2980153"/>
              <a:gd name="connsiteY1" fmla="*/ 2550457 h 2602798"/>
              <a:gd name="connsiteX2" fmla="*/ 2854955 w 2980153"/>
              <a:gd name="connsiteY2" fmla="*/ 2573906 h 2602798"/>
              <a:gd name="connsiteX3" fmla="*/ 2868773 w 2980153"/>
              <a:gd name="connsiteY3" fmla="*/ 2602798 h 2602798"/>
              <a:gd name="connsiteX4" fmla="*/ 2809313 w 2980153"/>
              <a:gd name="connsiteY4" fmla="*/ 2552550 h 2602798"/>
              <a:gd name="connsiteX5" fmla="*/ 2812244 w 2980153"/>
              <a:gd name="connsiteY5" fmla="*/ 2543757 h 2602798"/>
              <a:gd name="connsiteX6" fmla="*/ 2887930 w 2980153"/>
              <a:gd name="connsiteY6" fmla="*/ 2462472 h 2602798"/>
              <a:gd name="connsiteX7" fmla="*/ 2916089 w 2980153"/>
              <a:gd name="connsiteY7" fmla="*/ 2483880 h 2602798"/>
              <a:gd name="connsiteX8" fmla="*/ 2787539 w 2980153"/>
              <a:gd name="connsiteY8" fmla="*/ 2507329 h 2602798"/>
              <a:gd name="connsiteX9" fmla="*/ 2783771 w 2980153"/>
              <a:gd name="connsiteY9" fmla="*/ 2503561 h 2602798"/>
              <a:gd name="connsiteX10" fmla="*/ 2806801 w 2980153"/>
              <a:gd name="connsiteY10" fmla="*/ 2473412 h 2602798"/>
              <a:gd name="connsiteX11" fmla="*/ 2864167 w 2980153"/>
              <a:gd name="connsiteY11" fmla="*/ 2468387 h 2602798"/>
              <a:gd name="connsiteX12" fmla="*/ 2887930 w 2980153"/>
              <a:gd name="connsiteY12" fmla="*/ 2462472 h 2602798"/>
              <a:gd name="connsiteX13" fmla="*/ 2939511 w 2980153"/>
              <a:gd name="connsiteY13" fmla="*/ 2349776 h 2602798"/>
              <a:gd name="connsiteX14" fmla="*/ 2948330 w 2980153"/>
              <a:gd name="connsiteY14" fmla="*/ 2355331 h 2602798"/>
              <a:gd name="connsiteX15" fmla="*/ 2980153 w 2980153"/>
              <a:gd name="connsiteY15" fmla="*/ 2400553 h 2602798"/>
              <a:gd name="connsiteX16" fmla="*/ 2931162 w 2980153"/>
              <a:gd name="connsiteY16" fmla="*/ 2413115 h 2602798"/>
              <a:gd name="connsiteX17" fmla="*/ 2931162 w 2980153"/>
              <a:gd name="connsiteY17" fmla="*/ 2378779 h 2602798"/>
              <a:gd name="connsiteX18" fmla="*/ 2926138 w 2980153"/>
              <a:gd name="connsiteY18" fmla="*/ 2375429 h 2602798"/>
              <a:gd name="connsiteX19" fmla="*/ 2857048 w 2980153"/>
              <a:gd name="connsiteY19" fmla="*/ 2440332 h 2602798"/>
              <a:gd name="connsiteX20" fmla="*/ 2863748 w 2980153"/>
              <a:gd name="connsiteY20" fmla="*/ 2382966 h 2602798"/>
              <a:gd name="connsiteX21" fmla="*/ 2891384 w 2980153"/>
              <a:gd name="connsiteY21" fmla="*/ 2374173 h 2602798"/>
              <a:gd name="connsiteX22" fmla="*/ 2915251 w 2980153"/>
              <a:gd name="connsiteY22" fmla="*/ 2361612 h 2602798"/>
              <a:gd name="connsiteX23" fmla="*/ 2939511 w 2980153"/>
              <a:gd name="connsiteY23" fmla="*/ 2349776 h 2602798"/>
              <a:gd name="connsiteX24" fmla="*/ 2755298 w 2980153"/>
              <a:gd name="connsiteY24" fmla="*/ 2287916 h 2602798"/>
              <a:gd name="connsiteX25" fmla="*/ 2801358 w 2980153"/>
              <a:gd name="connsiteY25" fmla="*/ 2331044 h 2602798"/>
              <a:gd name="connsiteX26" fmla="*/ 2743992 w 2980153"/>
              <a:gd name="connsiteY26" fmla="*/ 2354912 h 2602798"/>
              <a:gd name="connsiteX27" fmla="*/ 2745248 w 2980153"/>
              <a:gd name="connsiteY27" fmla="*/ 2360774 h 2602798"/>
              <a:gd name="connsiteX28" fmla="*/ 2731431 w 2980153"/>
              <a:gd name="connsiteY28" fmla="*/ 2354074 h 2602798"/>
              <a:gd name="connsiteX29" fmla="*/ 2705051 w 2980153"/>
              <a:gd name="connsiteY29" fmla="*/ 2377942 h 2602798"/>
              <a:gd name="connsiteX30" fmla="*/ 2682858 w 2980153"/>
              <a:gd name="connsiteY30" fmla="*/ 2353237 h 2602798"/>
              <a:gd name="connsiteX31" fmla="*/ 2680346 w 2980153"/>
              <a:gd name="connsiteY31" fmla="*/ 2320995 h 2602798"/>
              <a:gd name="connsiteX32" fmla="*/ 2707982 w 2980153"/>
              <a:gd name="connsiteY32" fmla="*/ 2332301 h 2602798"/>
              <a:gd name="connsiteX33" fmla="*/ 2756554 w 2980153"/>
              <a:gd name="connsiteY33" fmla="*/ 2315133 h 2602798"/>
              <a:gd name="connsiteX34" fmla="*/ 2755298 w 2980153"/>
              <a:gd name="connsiteY34" fmla="*/ 2287916 h 2602798"/>
              <a:gd name="connsiteX35" fmla="*/ 2675321 w 2980153"/>
              <a:gd name="connsiteY35" fmla="*/ 2197052 h 2602798"/>
              <a:gd name="connsiteX36" fmla="*/ 2729755 w 2980153"/>
              <a:gd name="connsiteY36" fmla="*/ 2266980 h 2602798"/>
              <a:gd name="connsiteX37" fmla="*/ 2697932 w 2980153"/>
              <a:gd name="connsiteY37" fmla="*/ 2270330 h 2602798"/>
              <a:gd name="connsiteX38" fmla="*/ 2685370 w 2980153"/>
              <a:gd name="connsiteY38" fmla="*/ 2254837 h 2602798"/>
              <a:gd name="connsiteX39" fmla="*/ 2657734 w 2980153"/>
              <a:gd name="connsiteY39" fmla="*/ 2255256 h 2602798"/>
              <a:gd name="connsiteX40" fmla="*/ 2637635 w 2980153"/>
              <a:gd name="connsiteY40" fmla="*/ 2262793 h 2602798"/>
              <a:gd name="connsiteX41" fmla="*/ 2625911 w 2980153"/>
              <a:gd name="connsiteY41" fmla="*/ 2278286 h 2602798"/>
              <a:gd name="connsiteX42" fmla="*/ 2610418 w 2980153"/>
              <a:gd name="connsiteY42" fmla="*/ 2261537 h 2602798"/>
              <a:gd name="connsiteX43" fmla="*/ 2567290 w 2980153"/>
              <a:gd name="connsiteY43" fmla="*/ 2274098 h 2602798"/>
              <a:gd name="connsiteX44" fmla="*/ 2534629 w 2980153"/>
              <a:gd name="connsiteY44" fmla="*/ 2279542 h 2602798"/>
              <a:gd name="connsiteX45" fmla="*/ 2559753 w 2980153"/>
              <a:gd name="connsiteY45" fmla="*/ 2208358 h 2602798"/>
              <a:gd name="connsiteX46" fmla="*/ 2605394 w 2980153"/>
              <a:gd name="connsiteY46" fmla="*/ 2249812 h 2602798"/>
              <a:gd name="connsiteX47" fmla="*/ 2605394 w 2980153"/>
              <a:gd name="connsiteY47" fmla="*/ 2229295 h 2602798"/>
              <a:gd name="connsiteX48" fmla="*/ 2627586 w 2980153"/>
              <a:gd name="connsiteY48" fmla="*/ 2227620 h 2602798"/>
              <a:gd name="connsiteX49" fmla="*/ 2675321 w 2980153"/>
              <a:gd name="connsiteY49" fmla="*/ 2197052 h 2602798"/>
              <a:gd name="connsiteX50" fmla="*/ 2149821 w 2980153"/>
              <a:gd name="connsiteY50" fmla="*/ 2074784 h 2602798"/>
              <a:gd name="connsiteX51" fmla="*/ 2197556 w 2980153"/>
              <a:gd name="connsiteY51" fmla="*/ 2101165 h 2602798"/>
              <a:gd name="connsiteX52" fmla="*/ 2109204 w 2980153"/>
              <a:gd name="connsiteY52" fmla="*/ 2121682 h 2602798"/>
              <a:gd name="connsiteX53" fmla="*/ 2136841 w 2980153"/>
              <a:gd name="connsiteY53" fmla="*/ 2140525 h 2602798"/>
              <a:gd name="connsiteX54" fmla="*/ 2105436 w 2980153"/>
              <a:gd name="connsiteY54" fmla="*/ 2168998 h 2602798"/>
              <a:gd name="connsiteX55" fmla="*/ 2087430 w 2980153"/>
              <a:gd name="connsiteY55" fmla="*/ 2129219 h 2602798"/>
              <a:gd name="connsiteX56" fmla="*/ 2110460 w 2980153"/>
              <a:gd name="connsiteY56" fmla="*/ 2103677 h 2602798"/>
              <a:gd name="connsiteX57" fmla="*/ 2129723 w 2980153"/>
              <a:gd name="connsiteY57" fmla="*/ 2094045 h 2602798"/>
              <a:gd name="connsiteX58" fmla="*/ 2143540 w 2980153"/>
              <a:gd name="connsiteY58" fmla="*/ 2078553 h 2602798"/>
              <a:gd name="connsiteX59" fmla="*/ 2149821 w 2980153"/>
              <a:gd name="connsiteY59" fmla="*/ 2074784 h 2602798"/>
              <a:gd name="connsiteX60" fmla="*/ 2654804 w 2980153"/>
              <a:gd name="connsiteY60" fmla="*/ 2033749 h 2602798"/>
              <a:gd name="connsiteX61" fmla="*/ 2699607 w 2980153"/>
              <a:gd name="connsiteY61" fmla="*/ 2071016 h 2602798"/>
              <a:gd name="connsiteX62" fmla="*/ 2686627 w 2980153"/>
              <a:gd name="connsiteY62" fmla="*/ 2099489 h 2602798"/>
              <a:gd name="connsiteX63" fmla="*/ 2634705 w 2980153"/>
              <a:gd name="connsiteY63" fmla="*/ 2126706 h 2602798"/>
              <a:gd name="connsiteX64" fmla="*/ 2619631 w 2980153"/>
              <a:gd name="connsiteY64" fmla="*/ 2115819 h 2602798"/>
              <a:gd name="connsiteX65" fmla="*/ 2612094 w 2980153"/>
              <a:gd name="connsiteY65" fmla="*/ 2139268 h 2602798"/>
              <a:gd name="connsiteX66" fmla="*/ 2563521 w 2980153"/>
              <a:gd name="connsiteY66" fmla="*/ 2157692 h 2602798"/>
              <a:gd name="connsiteX67" fmla="*/ 2576501 w 2980153"/>
              <a:gd name="connsiteY67" fmla="*/ 2091952 h 2602798"/>
              <a:gd name="connsiteX68" fmla="*/ 2615444 w 2980153"/>
              <a:gd name="connsiteY68" fmla="*/ 2103257 h 2602798"/>
              <a:gd name="connsiteX69" fmla="*/ 2633449 w 2980153"/>
              <a:gd name="connsiteY69" fmla="*/ 2078971 h 2602798"/>
              <a:gd name="connsiteX70" fmla="*/ 2647267 w 2980153"/>
              <a:gd name="connsiteY70" fmla="*/ 2065153 h 2602798"/>
              <a:gd name="connsiteX71" fmla="*/ 2654804 w 2980153"/>
              <a:gd name="connsiteY71" fmla="*/ 2033749 h 2602798"/>
              <a:gd name="connsiteX72" fmla="*/ 2645279 w 2980153"/>
              <a:gd name="connsiteY72" fmla="*/ 1902322 h 2602798"/>
              <a:gd name="connsiteX73" fmla="*/ 2662760 w 2980153"/>
              <a:gd name="connsiteY73" fmla="*/ 1914831 h 2602798"/>
              <a:gd name="connsiteX74" fmla="*/ 2635543 w 2980153"/>
              <a:gd name="connsiteY74" fmla="*/ 1948748 h 2602798"/>
              <a:gd name="connsiteX75" fmla="*/ 2610001 w 2980153"/>
              <a:gd name="connsiteY75" fmla="*/ 1971778 h 2602798"/>
              <a:gd name="connsiteX76" fmla="*/ 2559335 w 2980153"/>
              <a:gd name="connsiteY76" fmla="*/ 2014070 h 2602798"/>
              <a:gd name="connsiteX77" fmla="*/ 2538818 w 2980153"/>
              <a:gd name="connsiteY77" fmla="*/ 2025375 h 2602798"/>
              <a:gd name="connsiteX78" fmla="*/ 2533374 w 2980153"/>
              <a:gd name="connsiteY78" fmla="*/ 2021188 h 2602798"/>
              <a:gd name="connsiteX79" fmla="*/ 2502807 w 2980153"/>
              <a:gd name="connsiteY79" fmla="*/ 2048824 h 2602798"/>
              <a:gd name="connsiteX80" fmla="*/ 2494013 w 2980153"/>
              <a:gd name="connsiteY80" fmla="*/ 2056780 h 2602798"/>
              <a:gd name="connsiteX81" fmla="*/ 2474333 w 2980153"/>
              <a:gd name="connsiteY81" fmla="*/ 2073947 h 2602798"/>
              <a:gd name="connsiteX82" fmla="*/ 2453397 w 2980153"/>
              <a:gd name="connsiteY82" fmla="*/ 2094884 h 2602798"/>
              <a:gd name="connsiteX83" fmla="*/ 2451722 w 2980153"/>
              <a:gd name="connsiteY83" fmla="*/ 2058036 h 2602798"/>
              <a:gd name="connsiteX84" fmla="*/ 2468471 w 2980153"/>
              <a:gd name="connsiteY84" fmla="*/ 2012395 h 2602798"/>
              <a:gd name="connsiteX85" fmla="*/ 2527093 w 2980153"/>
              <a:gd name="connsiteY85" fmla="*/ 2012395 h 2602798"/>
              <a:gd name="connsiteX86" fmla="*/ 2520813 w 2980153"/>
              <a:gd name="connsiteY86" fmla="*/ 1997739 h 2602798"/>
              <a:gd name="connsiteX87" fmla="*/ 2537143 w 2980153"/>
              <a:gd name="connsiteY87" fmla="*/ 1978059 h 2602798"/>
              <a:gd name="connsiteX88" fmla="*/ 2549286 w 2980153"/>
              <a:gd name="connsiteY88" fmla="*/ 1988527 h 2602798"/>
              <a:gd name="connsiteX89" fmla="*/ 2552217 w 2980153"/>
              <a:gd name="connsiteY89" fmla="*/ 1983084 h 2602798"/>
              <a:gd name="connsiteX90" fmla="*/ 2561848 w 2980153"/>
              <a:gd name="connsiteY90" fmla="*/ 1955448 h 2602798"/>
              <a:gd name="connsiteX91" fmla="*/ 2623400 w 2980153"/>
              <a:gd name="connsiteY91" fmla="*/ 1902688 h 2602798"/>
              <a:gd name="connsiteX92" fmla="*/ 2645279 w 2980153"/>
              <a:gd name="connsiteY92" fmla="*/ 1902322 h 2602798"/>
              <a:gd name="connsiteX93" fmla="*/ 2423339 w 2980153"/>
              <a:gd name="connsiteY93" fmla="*/ 1898881 h 2602798"/>
              <a:gd name="connsiteX94" fmla="*/ 2477264 w 2980153"/>
              <a:gd name="connsiteY94" fmla="*/ 1940374 h 2602798"/>
              <a:gd name="connsiteX95" fmla="*/ 2445022 w 2980153"/>
              <a:gd name="connsiteY95" fmla="*/ 1971359 h 2602798"/>
              <a:gd name="connsiteX96" fmla="*/ 2406918 w 2980153"/>
              <a:gd name="connsiteY96" fmla="*/ 1979734 h 2602798"/>
              <a:gd name="connsiteX97" fmla="*/ 2375932 w 2980153"/>
              <a:gd name="connsiteY97" fmla="*/ 1992296 h 2602798"/>
              <a:gd name="connsiteX98" fmla="*/ 2369651 w 2980153"/>
              <a:gd name="connsiteY98" fmla="*/ 2006951 h 2602798"/>
              <a:gd name="connsiteX99" fmla="*/ 2369651 w 2980153"/>
              <a:gd name="connsiteY99" fmla="*/ 2035843 h 2602798"/>
              <a:gd name="connsiteX100" fmla="*/ 2340759 w 2980153"/>
              <a:gd name="connsiteY100" fmla="*/ 2030400 h 2602798"/>
              <a:gd name="connsiteX101" fmla="*/ 2310611 w 2980153"/>
              <a:gd name="connsiteY101" fmla="*/ 2080647 h 2602798"/>
              <a:gd name="connsiteX102" fmla="*/ 2265389 w 2980153"/>
              <a:gd name="connsiteY102" fmla="*/ 2106608 h 2602798"/>
              <a:gd name="connsiteX103" fmla="*/ 2235241 w 2980153"/>
              <a:gd name="connsiteY103" fmla="*/ 2071435 h 2602798"/>
              <a:gd name="connsiteX104" fmla="*/ 2246127 w 2980153"/>
              <a:gd name="connsiteY104" fmla="*/ 2011138 h 2602798"/>
              <a:gd name="connsiteX105" fmla="*/ 2319823 w 2980153"/>
              <a:gd name="connsiteY105" fmla="*/ 2019513 h 2602798"/>
              <a:gd name="connsiteX106" fmla="*/ 2321917 w 2980153"/>
              <a:gd name="connsiteY106" fmla="*/ 2013651 h 2602798"/>
              <a:gd name="connsiteX107" fmla="*/ 2311030 w 2980153"/>
              <a:gd name="connsiteY107" fmla="*/ 1998158 h 2602798"/>
              <a:gd name="connsiteX108" fmla="*/ 2335316 w 2980153"/>
              <a:gd name="connsiteY108" fmla="*/ 1977222 h 2602798"/>
              <a:gd name="connsiteX109" fmla="*/ 2357090 w 2980153"/>
              <a:gd name="connsiteY109" fmla="*/ 1986433 h 2602798"/>
              <a:gd name="connsiteX110" fmla="*/ 2368814 w 2980153"/>
              <a:gd name="connsiteY110" fmla="*/ 1906876 h 2602798"/>
              <a:gd name="connsiteX111" fmla="*/ 2400892 w 2980153"/>
              <a:gd name="connsiteY111" fmla="*/ 1899568 h 2602798"/>
              <a:gd name="connsiteX112" fmla="*/ 2423339 w 2980153"/>
              <a:gd name="connsiteY112" fmla="*/ 1898881 h 2602798"/>
              <a:gd name="connsiteX113" fmla="*/ 2108368 w 2980153"/>
              <a:gd name="connsiteY113" fmla="*/ 1861234 h 2602798"/>
              <a:gd name="connsiteX114" fmla="*/ 2166989 w 2980153"/>
              <a:gd name="connsiteY114" fmla="*/ 1945817 h 2602798"/>
              <a:gd name="connsiteX115" fmla="*/ 2129723 w 2980153"/>
              <a:gd name="connsiteY115" fmla="*/ 1951679 h 2602798"/>
              <a:gd name="connsiteX116" fmla="*/ 2101668 w 2980153"/>
              <a:gd name="connsiteY116" fmla="*/ 1942467 h 2602798"/>
              <a:gd name="connsiteX117" fmla="*/ 2089106 w 2980153"/>
              <a:gd name="connsiteY117" fmla="*/ 1938279 h 2602798"/>
              <a:gd name="connsiteX118" fmla="*/ 2040116 w 2980153"/>
              <a:gd name="connsiteY118" fmla="*/ 1951679 h 2602798"/>
              <a:gd name="connsiteX119" fmla="*/ 2019179 w 2980153"/>
              <a:gd name="connsiteY119" fmla="*/ 1949585 h 2602798"/>
              <a:gd name="connsiteX120" fmla="*/ 2012898 w 2980153"/>
              <a:gd name="connsiteY120" fmla="*/ 1932836 h 2602798"/>
              <a:gd name="connsiteX121" fmla="*/ 1968513 w 2980153"/>
              <a:gd name="connsiteY121" fmla="*/ 1963403 h 2602798"/>
              <a:gd name="connsiteX122" fmla="*/ 1919103 w 2980153"/>
              <a:gd name="connsiteY122" fmla="*/ 1965497 h 2602798"/>
              <a:gd name="connsiteX123" fmla="*/ 1860481 w 2980153"/>
              <a:gd name="connsiteY123" fmla="*/ 1960891 h 2602798"/>
              <a:gd name="connsiteX124" fmla="*/ 1881418 w 2980153"/>
              <a:gd name="connsiteY124" fmla="*/ 1911062 h 2602798"/>
              <a:gd name="connsiteX125" fmla="*/ 1930827 w 2980153"/>
              <a:gd name="connsiteY125" fmla="*/ 1878821 h 2602798"/>
              <a:gd name="connsiteX126" fmla="*/ 2009967 w 2980153"/>
              <a:gd name="connsiteY126" fmla="*/ 1914412 h 2602798"/>
              <a:gd name="connsiteX127" fmla="*/ 2009967 w 2980153"/>
              <a:gd name="connsiteY127" fmla="*/ 1886776 h 2602798"/>
              <a:gd name="connsiteX128" fmla="*/ 2045140 w 2980153"/>
              <a:gd name="connsiteY128" fmla="*/ 1873796 h 2602798"/>
              <a:gd name="connsiteX129" fmla="*/ 2053515 w 2980153"/>
              <a:gd name="connsiteY129" fmla="*/ 1906038 h 2602798"/>
              <a:gd name="connsiteX130" fmla="*/ 2108368 w 2980153"/>
              <a:gd name="connsiteY130" fmla="*/ 1861234 h 2602798"/>
              <a:gd name="connsiteX131" fmla="*/ 2406080 w 2980153"/>
              <a:gd name="connsiteY131" fmla="*/ 1730592 h 2602798"/>
              <a:gd name="connsiteX132" fmla="*/ 2486476 w 2980153"/>
              <a:gd name="connsiteY132" fmla="*/ 1796332 h 2602798"/>
              <a:gd name="connsiteX133" fmla="*/ 2456327 w 2980153"/>
              <a:gd name="connsiteY133" fmla="*/ 1820618 h 2602798"/>
              <a:gd name="connsiteX134" fmla="*/ 2414874 w 2980153"/>
              <a:gd name="connsiteY134" fmla="*/ 1829412 h 2602798"/>
              <a:gd name="connsiteX135" fmla="*/ 2414874 w 2980153"/>
              <a:gd name="connsiteY135" fmla="*/ 1779165 h 2602798"/>
              <a:gd name="connsiteX136" fmla="*/ 2375932 w 2980153"/>
              <a:gd name="connsiteY136" fmla="*/ 1829830 h 2602798"/>
              <a:gd name="connsiteX137" fmla="*/ 2351646 w 2980153"/>
              <a:gd name="connsiteY137" fmla="*/ 1835274 h 2602798"/>
              <a:gd name="connsiteX138" fmla="*/ 2345365 w 2980153"/>
              <a:gd name="connsiteY138" fmla="*/ 1857466 h 2602798"/>
              <a:gd name="connsiteX139" fmla="*/ 2307261 w 2980153"/>
              <a:gd name="connsiteY139" fmla="*/ 1901432 h 2602798"/>
              <a:gd name="connsiteX140" fmla="*/ 2300562 w 2980153"/>
              <a:gd name="connsiteY140" fmla="*/ 1844067 h 2602798"/>
              <a:gd name="connsiteX141" fmla="*/ 2301399 w 2980153"/>
              <a:gd name="connsiteY141" fmla="*/ 1823131 h 2602798"/>
              <a:gd name="connsiteX142" fmla="*/ 2311449 w 2980153"/>
              <a:gd name="connsiteY142" fmla="*/ 1795914 h 2602798"/>
              <a:gd name="connsiteX143" fmla="*/ 2375932 w 2980153"/>
              <a:gd name="connsiteY143" fmla="*/ 1776234 h 2602798"/>
              <a:gd name="connsiteX144" fmla="*/ 2368395 w 2980153"/>
              <a:gd name="connsiteY144" fmla="*/ 1769534 h 2602798"/>
              <a:gd name="connsiteX145" fmla="*/ 2382213 w 2980153"/>
              <a:gd name="connsiteY145" fmla="*/ 1756553 h 2602798"/>
              <a:gd name="connsiteX146" fmla="*/ 2374257 w 2980153"/>
              <a:gd name="connsiteY146" fmla="*/ 1736873 h 2602798"/>
              <a:gd name="connsiteX147" fmla="*/ 2403568 w 2980153"/>
              <a:gd name="connsiteY147" fmla="*/ 1747760 h 2602798"/>
              <a:gd name="connsiteX148" fmla="*/ 2406080 w 2980153"/>
              <a:gd name="connsiteY148" fmla="*/ 1730592 h 2602798"/>
              <a:gd name="connsiteX149" fmla="*/ 1559417 w 2980153"/>
              <a:gd name="connsiteY149" fmla="*/ 1710912 h 2602798"/>
              <a:gd name="connsiteX150" fmla="*/ 1631020 w 2980153"/>
              <a:gd name="connsiteY150" fmla="*/ 1804288 h 2602798"/>
              <a:gd name="connsiteX151" fmla="*/ 1597103 w 2980153"/>
              <a:gd name="connsiteY151" fmla="*/ 1793401 h 2602798"/>
              <a:gd name="connsiteX152" fmla="*/ 1591241 w 2980153"/>
              <a:gd name="connsiteY152" fmla="*/ 1830249 h 2602798"/>
              <a:gd name="connsiteX153" fmla="*/ 1562767 w 2980153"/>
              <a:gd name="connsiteY153" fmla="*/ 1828992 h 2602798"/>
              <a:gd name="connsiteX154" fmla="*/ 1549787 w 2980153"/>
              <a:gd name="connsiteY154" fmla="*/ 1844904 h 2602798"/>
              <a:gd name="connsiteX155" fmla="*/ 1500377 w 2980153"/>
              <a:gd name="connsiteY155" fmla="*/ 1834855 h 2602798"/>
              <a:gd name="connsiteX156" fmla="*/ 1488234 w 2980153"/>
              <a:gd name="connsiteY156" fmla="*/ 1846998 h 2602798"/>
              <a:gd name="connsiteX157" fmla="*/ 1455992 w 2980153"/>
              <a:gd name="connsiteY157" fmla="*/ 1883427 h 2602798"/>
              <a:gd name="connsiteX158" fmla="*/ 1409095 w 2980153"/>
              <a:gd name="connsiteY158" fmla="*/ 1863328 h 2602798"/>
              <a:gd name="connsiteX159" fmla="*/ 1405745 w 2980153"/>
              <a:gd name="connsiteY159" fmla="*/ 1891801 h 2602798"/>
              <a:gd name="connsiteX160" fmla="*/ 1384390 w 2980153"/>
              <a:gd name="connsiteY160" fmla="*/ 1877565 h 2602798"/>
              <a:gd name="connsiteX161" fmla="*/ 1370154 w 2980153"/>
              <a:gd name="connsiteY161" fmla="*/ 1905619 h 2602798"/>
              <a:gd name="connsiteX162" fmla="*/ 1344193 w 2980153"/>
              <a:gd name="connsiteY162" fmla="*/ 1888033 h 2602798"/>
              <a:gd name="connsiteX163" fmla="*/ 1337493 w 2980153"/>
              <a:gd name="connsiteY163" fmla="*/ 1916925 h 2602798"/>
              <a:gd name="connsiteX164" fmla="*/ 1309020 w 2980153"/>
              <a:gd name="connsiteY164" fmla="*/ 1800519 h 2602798"/>
              <a:gd name="connsiteX165" fmla="*/ 1312369 w 2980153"/>
              <a:gd name="connsiteY165" fmla="*/ 1786283 h 2602798"/>
              <a:gd name="connsiteX166" fmla="*/ 1338330 w 2980153"/>
              <a:gd name="connsiteY166" fmla="*/ 1753203 h 2602798"/>
              <a:gd name="connsiteX167" fmla="*/ 1357592 w 2980153"/>
              <a:gd name="connsiteY167" fmla="*/ 1785026 h 2602798"/>
              <a:gd name="connsiteX168" fmla="*/ 1383134 w 2980153"/>
              <a:gd name="connsiteY168" fmla="*/ 1811825 h 2602798"/>
              <a:gd name="connsiteX169" fmla="*/ 1412445 w 2980153"/>
              <a:gd name="connsiteY169" fmla="*/ 1824387 h 2602798"/>
              <a:gd name="connsiteX170" fmla="*/ 1427519 w 2980153"/>
              <a:gd name="connsiteY170" fmla="*/ 1806800 h 2602798"/>
              <a:gd name="connsiteX171" fmla="*/ 1437987 w 2980153"/>
              <a:gd name="connsiteY171" fmla="*/ 1827736 h 2602798"/>
              <a:gd name="connsiteX172" fmla="*/ 1482791 w 2980153"/>
              <a:gd name="connsiteY172" fmla="*/ 1793820 h 2602798"/>
              <a:gd name="connsiteX173" fmla="*/ 1482791 w 2980153"/>
              <a:gd name="connsiteY173" fmla="*/ 1824387 h 2602798"/>
              <a:gd name="connsiteX174" fmla="*/ 1559417 w 2980153"/>
              <a:gd name="connsiteY174" fmla="*/ 1710912 h 2602798"/>
              <a:gd name="connsiteX175" fmla="*/ 2197616 w 2980153"/>
              <a:gd name="connsiteY175" fmla="*/ 1647482 h 2602798"/>
              <a:gd name="connsiteX176" fmla="*/ 2254084 w 2980153"/>
              <a:gd name="connsiteY176" fmla="*/ 1710076 h 2602798"/>
              <a:gd name="connsiteX177" fmla="*/ 2233567 w 2980153"/>
              <a:gd name="connsiteY177" fmla="*/ 1707145 h 2602798"/>
              <a:gd name="connsiteX178" fmla="*/ 2232311 w 2980153"/>
              <a:gd name="connsiteY178" fmla="*/ 1730175 h 2602798"/>
              <a:gd name="connsiteX179" fmla="*/ 2203419 w 2980153"/>
              <a:gd name="connsiteY179" fmla="*/ 1743155 h 2602798"/>
              <a:gd name="connsiteX180" fmla="*/ 2173271 w 2980153"/>
              <a:gd name="connsiteY180" fmla="*/ 1753205 h 2602798"/>
              <a:gd name="connsiteX181" fmla="*/ 2153590 w 2980153"/>
              <a:gd name="connsiteY181" fmla="*/ 1765348 h 2602798"/>
              <a:gd name="connsiteX182" fmla="*/ 2131817 w 2980153"/>
              <a:gd name="connsiteY182" fmla="*/ 1785865 h 2602798"/>
              <a:gd name="connsiteX183" fmla="*/ 2133491 w 2980153"/>
              <a:gd name="connsiteY183" fmla="*/ 1797171 h 2602798"/>
              <a:gd name="connsiteX184" fmla="*/ 2108368 w 2980153"/>
              <a:gd name="connsiteY184" fmla="*/ 1785446 h 2602798"/>
              <a:gd name="connsiteX185" fmla="*/ 2110462 w 2980153"/>
              <a:gd name="connsiteY185" fmla="*/ 1810989 h 2602798"/>
              <a:gd name="connsiteX186" fmla="*/ 2072357 w 2980153"/>
              <a:gd name="connsiteY186" fmla="*/ 1793402 h 2602798"/>
              <a:gd name="connsiteX187" fmla="*/ 2058539 w 2980153"/>
              <a:gd name="connsiteY187" fmla="*/ 1774978 h 2602798"/>
              <a:gd name="connsiteX188" fmla="*/ 2039696 w 2980153"/>
              <a:gd name="connsiteY188" fmla="*/ 1736456 h 2602798"/>
              <a:gd name="connsiteX189" fmla="*/ 2042627 w 2980153"/>
              <a:gd name="connsiteY189" fmla="*/ 1728500 h 2602798"/>
              <a:gd name="connsiteX190" fmla="*/ 2133491 w 2980153"/>
              <a:gd name="connsiteY190" fmla="*/ 1747761 h 2602798"/>
              <a:gd name="connsiteX191" fmla="*/ 2122186 w 2980153"/>
              <a:gd name="connsiteY191" fmla="*/ 1734362 h 2602798"/>
              <a:gd name="connsiteX192" fmla="*/ 2145216 w 2980153"/>
              <a:gd name="connsiteY192" fmla="*/ 1715938 h 2602798"/>
              <a:gd name="connsiteX193" fmla="*/ 2162384 w 2980153"/>
              <a:gd name="connsiteY193" fmla="*/ 1722638 h 2602798"/>
              <a:gd name="connsiteX194" fmla="*/ 2172433 w 2980153"/>
              <a:gd name="connsiteY194" fmla="*/ 1650616 h 2602798"/>
              <a:gd name="connsiteX195" fmla="*/ 2197616 w 2980153"/>
              <a:gd name="connsiteY195" fmla="*/ 1647482 h 2602798"/>
              <a:gd name="connsiteX196" fmla="*/ 1972701 w 2980153"/>
              <a:gd name="connsiteY196" fmla="*/ 1600997 h 2602798"/>
              <a:gd name="connsiteX197" fmla="*/ 2021273 w 2980153"/>
              <a:gd name="connsiteY197" fmla="*/ 1603299 h 2602798"/>
              <a:gd name="connsiteX198" fmla="*/ 2069008 w 2980153"/>
              <a:gd name="connsiteY198" fmla="*/ 1636797 h 2602798"/>
              <a:gd name="connsiteX199" fmla="*/ 2036347 w 2980153"/>
              <a:gd name="connsiteY199" fmla="*/ 1649359 h 2602798"/>
              <a:gd name="connsiteX200" fmla="*/ 2030067 w 2980153"/>
              <a:gd name="connsiteY200" fmla="*/ 1680764 h 2602798"/>
              <a:gd name="connsiteX201" fmla="*/ 1990706 w 2980153"/>
              <a:gd name="connsiteY201" fmla="*/ 1682021 h 2602798"/>
              <a:gd name="connsiteX202" fmla="*/ 1971026 w 2980153"/>
              <a:gd name="connsiteY202" fmla="*/ 1714262 h 2602798"/>
              <a:gd name="connsiteX203" fmla="*/ 1890631 w 2980153"/>
              <a:gd name="connsiteY203" fmla="*/ 1755716 h 2602798"/>
              <a:gd name="connsiteX204" fmla="*/ 1887700 w 2980153"/>
              <a:gd name="connsiteY204" fmla="*/ 1790052 h 2602798"/>
              <a:gd name="connsiteX205" fmla="*/ 1845409 w 2980153"/>
              <a:gd name="connsiteY205" fmla="*/ 1782515 h 2602798"/>
              <a:gd name="connsiteX206" fmla="*/ 1834522 w 2980153"/>
              <a:gd name="connsiteY206" fmla="*/ 1806382 h 2602798"/>
              <a:gd name="connsiteX207" fmla="*/ 1818191 w 2980153"/>
              <a:gd name="connsiteY207" fmla="*/ 1819363 h 2602798"/>
              <a:gd name="connsiteX208" fmla="*/ 1773805 w 2980153"/>
              <a:gd name="connsiteY208" fmla="*/ 1857048 h 2602798"/>
              <a:gd name="connsiteX209" fmla="*/ 1717278 w 2980153"/>
              <a:gd name="connsiteY209" fmla="*/ 1893477 h 2602798"/>
              <a:gd name="connsiteX210" fmla="*/ 1695085 w 2980153"/>
              <a:gd name="connsiteY210" fmla="*/ 1853279 h 2602798"/>
              <a:gd name="connsiteX211" fmla="*/ 1704716 w 2980153"/>
              <a:gd name="connsiteY211" fmla="*/ 1821456 h 2602798"/>
              <a:gd name="connsiteX212" fmla="*/ 1715184 w 2980153"/>
              <a:gd name="connsiteY212" fmla="*/ 1746504 h 2602798"/>
              <a:gd name="connsiteX213" fmla="*/ 1830753 w 2980153"/>
              <a:gd name="connsiteY213" fmla="*/ 1757810 h 2602798"/>
              <a:gd name="connsiteX214" fmla="*/ 1810236 w 2980153"/>
              <a:gd name="connsiteY214" fmla="*/ 1731011 h 2602798"/>
              <a:gd name="connsiteX215" fmla="*/ 1835359 w 2980153"/>
              <a:gd name="connsiteY215" fmla="*/ 1700445 h 2602798"/>
              <a:gd name="connsiteX216" fmla="*/ 1870532 w 2980153"/>
              <a:gd name="connsiteY216" fmla="*/ 1733524 h 2602798"/>
              <a:gd name="connsiteX217" fmla="*/ 1894399 w 2980153"/>
              <a:gd name="connsiteY217" fmla="*/ 1628841 h 2602798"/>
              <a:gd name="connsiteX218" fmla="*/ 1926641 w 2980153"/>
              <a:gd name="connsiteY218" fmla="*/ 1617536 h 2602798"/>
              <a:gd name="connsiteX219" fmla="*/ 1972701 w 2980153"/>
              <a:gd name="connsiteY219" fmla="*/ 1600997 h 2602798"/>
              <a:gd name="connsiteX220" fmla="*/ 1388160 w 2980153"/>
              <a:gd name="connsiteY220" fmla="*/ 1519973 h 2602798"/>
              <a:gd name="connsiteX221" fmla="*/ 1481954 w 2980153"/>
              <a:gd name="connsiteY221" fmla="*/ 1591575 h 2602798"/>
              <a:gd name="connsiteX222" fmla="*/ 1427101 w 2980153"/>
              <a:gd name="connsiteY222" fmla="*/ 1622980 h 2602798"/>
              <a:gd name="connsiteX223" fmla="*/ 1370155 w 2980153"/>
              <a:gd name="connsiteY223" fmla="*/ 1624654 h 2602798"/>
              <a:gd name="connsiteX224" fmla="*/ 1337075 w 2980153"/>
              <a:gd name="connsiteY224" fmla="*/ 1628423 h 2602798"/>
              <a:gd name="connsiteX225" fmla="*/ 1307346 w 2980153"/>
              <a:gd name="connsiteY225" fmla="*/ 1665689 h 2602798"/>
              <a:gd name="connsiteX226" fmla="*/ 1296040 w 2980153"/>
              <a:gd name="connsiteY226" fmla="*/ 1689557 h 2602798"/>
              <a:gd name="connsiteX227" fmla="*/ 1272592 w 2980153"/>
              <a:gd name="connsiteY227" fmla="*/ 1683695 h 2602798"/>
              <a:gd name="connsiteX228" fmla="*/ 1259192 w 2980153"/>
              <a:gd name="connsiteY228" fmla="*/ 1673645 h 2602798"/>
              <a:gd name="connsiteX229" fmla="*/ 1249562 w 2980153"/>
              <a:gd name="connsiteY229" fmla="*/ 1695000 h 2602798"/>
              <a:gd name="connsiteX230" fmla="*/ 1194708 w 2980153"/>
              <a:gd name="connsiteY230" fmla="*/ 1749016 h 2602798"/>
              <a:gd name="connsiteX231" fmla="*/ 1126455 w 2980153"/>
              <a:gd name="connsiteY231" fmla="*/ 1777070 h 2602798"/>
              <a:gd name="connsiteX232" fmla="*/ 1094632 w 2980153"/>
              <a:gd name="connsiteY232" fmla="*/ 1719286 h 2602798"/>
              <a:gd name="connsiteX233" fmla="*/ 1135667 w 2980153"/>
              <a:gd name="connsiteY233" fmla="*/ 1629679 h 2602798"/>
              <a:gd name="connsiteX234" fmla="*/ 1244956 w 2980153"/>
              <a:gd name="connsiteY234" fmla="*/ 1657315 h 2602798"/>
              <a:gd name="connsiteX235" fmla="*/ 1224856 w 2980153"/>
              <a:gd name="connsiteY235" fmla="*/ 1630098 h 2602798"/>
              <a:gd name="connsiteX236" fmla="*/ 1258774 w 2980153"/>
              <a:gd name="connsiteY236" fmla="*/ 1633029 h 2602798"/>
              <a:gd name="connsiteX237" fmla="*/ 1273848 w 2980153"/>
              <a:gd name="connsiteY237" fmla="*/ 1608743 h 2602798"/>
              <a:gd name="connsiteX238" fmla="*/ 1296459 w 2980153"/>
              <a:gd name="connsiteY238" fmla="*/ 1623817 h 2602798"/>
              <a:gd name="connsiteX239" fmla="*/ 1342938 w 2980153"/>
              <a:gd name="connsiteY239" fmla="*/ 1522067 h 2602798"/>
              <a:gd name="connsiteX240" fmla="*/ 1388160 w 2980153"/>
              <a:gd name="connsiteY240" fmla="*/ 1519973 h 2602798"/>
              <a:gd name="connsiteX241" fmla="*/ 1790136 w 2980153"/>
              <a:gd name="connsiteY241" fmla="*/ 1375513 h 2602798"/>
              <a:gd name="connsiteX242" fmla="*/ 1898168 w 2980153"/>
              <a:gd name="connsiteY242" fmla="*/ 1441253 h 2602798"/>
              <a:gd name="connsiteX243" fmla="*/ 1874719 w 2980153"/>
              <a:gd name="connsiteY243" fmla="*/ 1437903 h 2602798"/>
              <a:gd name="connsiteX244" fmla="*/ 1868438 w 2980153"/>
              <a:gd name="connsiteY244" fmla="*/ 1460514 h 2602798"/>
              <a:gd name="connsiteX245" fmla="*/ 1833684 w 2980153"/>
              <a:gd name="connsiteY245" fmla="*/ 1476426 h 2602798"/>
              <a:gd name="connsiteX246" fmla="*/ 1817772 w 2980153"/>
              <a:gd name="connsiteY246" fmla="*/ 1468051 h 2602798"/>
              <a:gd name="connsiteX247" fmla="*/ 1800604 w 2980153"/>
              <a:gd name="connsiteY247" fmla="*/ 1482707 h 2602798"/>
              <a:gd name="connsiteX248" fmla="*/ 1775062 w 2980153"/>
              <a:gd name="connsiteY248" fmla="*/ 1504899 h 2602798"/>
              <a:gd name="connsiteX249" fmla="*/ 1746589 w 2980153"/>
              <a:gd name="connsiteY249" fmla="*/ 1504480 h 2602798"/>
              <a:gd name="connsiteX250" fmla="*/ 1742820 w 2980153"/>
              <a:gd name="connsiteY250" fmla="*/ 1534210 h 2602798"/>
              <a:gd name="connsiteX251" fmla="*/ 1716441 w 2980153"/>
              <a:gd name="connsiteY251" fmla="*/ 1524160 h 2602798"/>
              <a:gd name="connsiteX252" fmla="*/ 1712253 w 2980153"/>
              <a:gd name="connsiteY252" fmla="*/ 1543841 h 2602798"/>
              <a:gd name="connsiteX253" fmla="*/ 1689222 w 2980153"/>
              <a:gd name="connsiteY253" fmla="*/ 1543841 h 2602798"/>
              <a:gd name="connsiteX254" fmla="*/ 1695923 w 2980153"/>
              <a:gd name="connsiteY254" fmla="*/ 1573570 h 2602798"/>
              <a:gd name="connsiteX255" fmla="*/ 1691316 w 2980153"/>
              <a:gd name="connsiteY255" fmla="*/ 1576501 h 2602798"/>
              <a:gd name="connsiteX256" fmla="*/ 1667030 w 2980153"/>
              <a:gd name="connsiteY256" fmla="*/ 1536303 h 2602798"/>
              <a:gd name="connsiteX257" fmla="*/ 1621389 w 2980153"/>
              <a:gd name="connsiteY257" fmla="*/ 1469307 h 2602798"/>
              <a:gd name="connsiteX258" fmla="*/ 1742402 w 2980153"/>
              <a:gd name="connsiteY258" fmla="*/ 1478938 h 2602798"/>
              <a:gd name="connsiteX259" fmla="*/ 1728584 w 2980153"/>
              <a:gd name="connsiteY259" fmla="*/ 1470145 h 2602798"/>
              <a:gd name="connsiteX260" fmla="*/ 1755801 w 2980153"/>
              <a:gd name="connsiteY260" fmla="*/ 1470982 h 2602798"/>
              <a:gd name="connsiteX261" fmla="*/ 1770456 w 2980153"/>
              <a:gd name="connsiteY261" fmla="*/ 1454652 h 2602798"/>
              <a:gd name="connsiteX262" fmla="*/ 1790136 w 2980153"/>
              <a:gd name="connsiteY262" fmla="*/ 1375513 h 2602798"/>
              <a:gd name="connsiteX263" fmla="*/ 2091337 w 2980153"/>
              <a:gd name="connsiteY263" fmla="*/ 1369840 h 2602798"/>
              <a:gd name="connsiteX264" fmla="*/ 2107949 w 2980153"/>
              <a:gd name="connsiteY264" fmla="*/ 1373000 h 2602798"/>
              <a:gd name="connsiteX265" fmla="*/ 2199231 w 2980153"/>
              <a:gd name="connsiteY265" fmla="*/ 1460515 h 2602798"/>
              <a:gd name="connsiteX266" fmla="*/ 2152334 w 2980153"/>
              <a:gd name="connsiteY266" fmla="*/ 1486476 h 2602798"/>
              <a:gd name="connsiteX267" fmla="*/ 2094550 w 2980153"/>
              <a:gd name="connsiteY267" fmla="*/ 1497782 h 2602798"/>
              <a:gd name="connsiteX268" fmla="*/ 2091200 w 2980153"/>
              <a:gd name="connsiteY268" fmla="*/ 1427854 h 2602798"/>
              <a:gd name="connsiteX269" fmla="*/ 2036347 w 2980153"/>
              <a:gd name="connsiteY269" fmla="*/ 1493594 h 2602798"/>
              <a:gd name="connsiteX270" fmla="*/ 1997825 w 2980153"/>
              <a:gd name="connsiteY270" fmla="*/ 1502806 h 2602798"/>
              <a:gd name="connsiteX271" fmla="*/ 1994893 w 2980153"/>
              <a:gd name="connsiteY271" fmla="*/ 1528348 h 2602798"/>
              <a:gd name="connsiteX272" fmla="*/ 1938783 w 2980153"/>
              <a:gd name="connsiteY272" fmla="*/ 1580689 h 2602798"/>
              <a:gd name="connsiteX273" fmla="*/ 1927478 w 2980153"/>
              <a:gd name="connsiteY273" fmla="*/ 1512856 h 2602798"/>
              <a:gd name="connsiteX274" fmla="*/ 1924547 w 2980153"/>
              <a:gd name="connsiteY274" fmla="*/ 1481451 h 2602798"/>
              <a:gd name="connsiteX275" fmla="*/ 1935015 w 2980153"/>
              <a:gd name="connsiteY275" fmla="*/ 1457165 h 2602798"/>
              <a:gd name="connsiteX276" fmla="*/ 2017505 w 2980153"/>
              <a:gd name="connsiteY276" fmla="*/ 1435810 h 2602798"/>
              <a:gd name="connsiteX277" fmla="*/ 2037603 w 2980153"/>
              <a:gd name="connsiteY277" fmla="*/ 1432042 h 2602798"/>
              <a:gd name="connsiteX278" fmla="*/ 2038022 w 2980153"/>
              <a:gd name="connsiteY278" fmla="*/ 1426598 h 2602798"/>
              <a:gd name="connsiteX279" fmla="*/ 2020017 w 2980153"/>
              <a:gd name="connsiteY279" fmla="*/ 1418223 h 2602798"/>
              <a:gd name="connsiteX280" fmla="*/ 2053096 w 2980153"/>
              <a:gd name="connsiteY280" fmla="*/ 1402311 h 2602798"/>
              <a:gd name="connsiteX281" fmla="*/ 2031323 w 2980153"/>
              <a:gd name="connsiteY281" fmla="*/ 1385143 h 2602798"/>
              <a:gd name="connsiteX282" fmla="*/ 2032579 w 2980153"/>
              <a:gd name="connsiteY282" fmla="*/ 1381375 h 2602798"/>
              <a:gd name="connsiteX283" fmla="*/ 2073614 w 2980153"/>
              <a:gd name="connsiteY283" fmla="*/ 1393099 h 2602798"/>
              <a:gd name="connsiteX284" fmla="*/ 2091337 w 2980153"/>
              <a:gd name="connsiteY284" fmla="*/ 1369840 h 2602798"/>
              <a:gd name="connsiteX285" fmla="*/ 716052 w 2980153"/>
              <a:gd name="connsiteY285" fmla="*/ 1162748 h 2602798"/>
              <a:gd name="connsiteX286" fmla="*/ 765933 w 2980153"/>
              <a:gd name="connsiteY286" fmla="*/ 1177037 h 2602798"/>
              <a:gd name="connsiteX287" fmla="*/ 816180 w 2980153"/>
              <a:gd name="connsiteY287" fmla="*/ 1260364 h 2602798"/>
              <a:gd name="connsiteX288" fmla="*/ 753371 w 2980153"/>
              <a:gd name="connsiteY288" fmla="*/ 1306843 h 2602798"/>
              <a:gd name="connsiteX289" fmla="*/ 703124 w 2980153"/>
              <a:gd name="connsiteY289" fmla="*/ 1283813 h 2602798"/>
              <a:gd name="connsiteX290" fmla="*/ 677582 w 2980153"/>
              <a:gd name="connsiteY290" fmla="*/ 1322755 h 2602798"/>
              <a:gd name="connsiteX291" fmla="*/ 605142 w 2980153"/>
              <a:gd name="connsiteY291" fmla="*/ 1319405 h 2602798"/>
              <a:gd name="connsiteX292" fmla="*/ 568713 w 2980153"/>
              <a:gd name="connsiteY292" fmla="*/ 1340341 h 2602798"/>
              <a:gd name="connsiteX293" fmla="*/ 548614 w 2980153"/>
              <a:gd name="connsiteY293" fmla="*/ 1386820 h 2602798"/>
              <a:gd name="connsiteX294" fmla="*/ 507579 w 2980153"/>
              <a:gd name="connsiteY294" fmla="*/ 1357927 h 2602798"/>
              <a:gd name="connsiteX295" fmla="*/ 484968 w 2980153"/>
              <a:gd name="connsiteY295" fmla="*/ 1384307 h 2602798"/>
              <a:gd name="connsiteX296" fmla="*/ 453563 w 2980153"/>
              <a:gd name="connsiteY296" fmla="*/ 1394357 h 2602798"/>
              <a:gd name="connsiteX297" fmla="*/ 404573 w 2980153"/>
              <a:gd name="connsiteY297" fmla="*/ 1407337 h 2602798"/>
              <a:gd name="connsiteX298" fmla="*/ 396617 w 2980153"/>
              <a:gd name="connsiteY298" fmla="*/ 1425342 h 2602798"/>
              <a:gd name="connsiteX299" fmla="*/ 349720 w 2980153"/>
              <a:gd name="connsiteY299" fmla="*/ 1421155 h 2602798"/>
              <a:gd name="connsiteX300" fmla="*/ 312034 w 2980153"/>
              <a:gd name="connsiteY300" fmla="*/ 1455491 h 2602798"/>
              <a:gd name="connsiteX301" fmla="*/ 306172 w 2980153"/>
              <a:gd name="connsiteY301" fmla="*/ 1414874 h 2602798"/>
              <a:gd name="connsiteX302" fmla="*/ 336739 w 2980153"/>
              <a:gd name="connsiteY302" fmla="*/ 1352065 h 2602798"/>
              <a:gd name="connsiteX303" fmla="*/ 386149 w 2980153"/>
              <a:gd name="connsiteY303" fmla="*/ 1251571 h 2602798"/>
              <a:gd name="connsiteX304" fmla="*/ 502973 w 2980153"/>
              <a:gd name="connsiteY304" fmla="*/ 1318986 h 2602798"/>
              <a:gd name="connsiteX305" fmla="*/ 492505 w 2980153"/>
              <a:gd name="connsiteY305" fmla="*/ 1266645 h 2602798"/>
              <a:gd name="connsiteX306" fmla="*/ 518466 w 2980153"/>
              <a:gd name="connsiteY306" fmla="*/ 1286744 h 2602798"/>
              <a:gd name="connsiteX307" fmla="*/ 535215 w 2980153"/>
              <a:gd name="connsiteY307" fmla="*/ 1241522 h 2602798"/>
              <a:gd name="connsiteX308" fmla="*/ 558245 w 2980153"/>
              <a:gd name="connsiteY308" fmla="*/ 1302656 h 2602798"/>
              <a:gd name="connsiteX309" fmla="*/ 633615 w 2980153"/>
              <a:gd name="connsiteY309" fmla="*/ 1168244 h 2602798"/>
              <a:gd name="connsiteX310" fmla="*/ 664601 w 2980153"/>
              <a:gd name="connsiteY310" fmla="*/ 1169500 h 2602798"/>
              <a:gd name="connsiteX311" fmla="*/ 716052 w 2980153"/>
              <a:gd name="connsiteY311" fmla="*/ 1162748 h 2602798"/>
              <a:gd name="connsiteX312" fmla="*/ 2084081 w 2980153"/>
              <a:gd name="connsiteY312" fmla="*/ 1069425 h 2602798"/>
              <a:gd name="connsiteX313" fmla="*/ 2195043 w 2980153"/>
              <a:gd name="connsiteY313" fmla="*/ 1341178 h 2602798"/>
              <a:gd name="connsiteX314" fmla="*/ 2192530 w 2980153"/>
              <a:gd name="connsiteY314" fmla="*/ 1327360 h 2602798"/>
              <a:gd name="connsiteX315" fmla="*/ 2179550 w 2980153"/>
              <a:gd name="connsiteY315" fmla="*/ 1303911 h 2602798"/>
              <a:gd name="connsiteX316" fmla="*/ 2151914 w 2980153"/>
              <a:gd name="connsiteY316" fmla="*/ 1312286 h 2602798"/>
              <a:gd name="connsiteX317" fmla="*/ 2124697 w 2980153"/>
              <a:gd name="connsiteY317" fmla="*/ 1343271 h 2602798"/>
              <a:gd name="connsiteX318" fmla="*/ 2116741 w 2980153"/>
              <a:gd name="connsiteY318" fmla="*/ 1308098 h 2602798"/>
              <a:gd name="connsiteX319" fmla="*/ 2090361 w 2980153"/>
              <a:gd name="connsiteY319" fmla="*/ 1278369 h 2602798"/>
              <a:gd name="connsiteX320" fmla="*/ 2062307 w 2980153"/>
              <a:gd name="connsiteY320" fmla="*/ 1306005 h 2602798"/>
              <a:gd name="connsiteX321" fmla="*/ 2057282 w 2980153"/>
              <a:gd name="connsiteY321" fmla="*/ 1318567 h 2602798"/>
              <a:gd name="connsiteX322" fmla="*/ 1959300 w 2980153"/>
              <a:gd name="connsiteY322" fmla="*/ 1285906 h 2602798"/>
              <a:gd name="connsiteX323" fmla="*/ 1934177 w 2980153"/>
              <a:gd name="connsiteY323" fmla="*/ 1307680 h 2602798"/>
              <a:gd name="connsiteX324" fmla="*/ 1905703 w 2980153"/>
              <a:gd name="connsiteY324" fmla="*/ 1358346 h 2602798"/>
              <a:gd name="connsiteX325" fmla="*/ 1885186 w 2980153"/>
              <a:gd name="connsiteY325" fmla="*/ 1367976 h 2602798"/>
              <a:gd name="connsiteX326" fmla="*/ 1873043 w 2980153"/>
              <a:gd name="connsiteY326" fmla="*/ 1346621 h 2602798"/>
              <a:gd name="connsiteX327" fmla="*/ 1870112 w 2980153"/>
              <a:gd name="connsiteY327" fmla="*/ 1290512 h 2602798"/>
              <a:gd name="connsiteX328" fmla="*/ 1765849 w 2980153"/>
              <a:gd name="connsiteY328" fmla="*/ 1378026 h 2602798"/>
              <a:gd name="connsiteX329" fmla="*/ 1647769 w 2980153"/>
              <a:gd name="connsiteY329" fmla="*/ 1385981 h 2602798"/>
              <a:gd name="connsiteX330" fmla="*/ 1518382 w 2980153"/>
              <a:gd name="connsiteY330" fmla="*/ 1386400 h 2602798"/>
              <a:gd name="connsiteX331" fmla="*/ 1527594 w 2980153"/>
              <a:gd name="connsiteY331" fmla="*/ 1296793 h 2602798"/>
              <a:gd name="connsiteX332" fmla="*/ 1653212 w 2980153"/>
              <a:gd name="connsiteY332" fmla="*/ 1169500 h 2602798"/>
              <a:gd name="connsiteX333" fmla="*/ 1687129 w 2980153"/>
              <a:gd name="connsiteY333" fmla="*/ 1126790 h 2602798"/>
              <a:gd name="connsiteX334" fmla="*/ 1793066 w 2980153"/>
              <a:gd name="connsiteY334" fmla="*/ 1228541 h 2602798"/>
              <a:gd name="connsiteX335" fmla="*/ 1848757 w 2980153"/>
              <a:gd name="connsiteY335" fmla="*/ 1233147 h 2602798"/>
              <a:gd name="connsiteX336" fmla="*/ 1862575 w 2980153"/>
              <a:gd name="connsiteY336" fmla="*/ 1218910 h 2602798"/>
              <a:gd name="connsiteX337" fmla="*/ 1863412 w 2980153"/>
              <a:gd name="connsiteY337" fmla="*/ 1141865 h 2602798"/>
              <a:gd name="connsiteX338" fmla="*/ 1886023 w 2980153"/>
              <a:gd name="connsiteY338" fmla="*/ 1178294 h 2602798"/>
              <a:gd name="connsiteX339" fmla="*/ 1934177 w 2980153"/>
              <a:gd name="connsiteY339" fmla="*/ 1172431 h 2602798"/>
              <a:gd name="connsiteX340" fmla="*/ 1937108 w 2980153"/>
              <a:gd name="connsiteY340" fmla="*/ 1118835 h 2602798"/>
              <a:gd name="connsiteX341" fmla="*/ 1943807 w 2980153"/>
              <a:gd name="connsiteY341" fmla="*/ 1117997 h 2602798"/>
              <a:gd name="connsiteX342" fmla="*/ 1957625 w 2980153"/>
              <a:gd name="connsiteY342" fmla="*/ 1208023 h 2602798"/>
              <a:gd name="connsiteX343" fmla="*/ 2084081 w 2980153"/>
              <a:gd name="connsiteY343" fmla="*/ 1069425 h 2602798"/>
              <a:gd name="connsiteX344" fmla="*/ 1366963 w 2980153"/>
              <a:gd name="connsiteY344" fmla="*/ 1062810 h 2602798"/>
              <a:gd name="connsiteX345" fmla="*/ 1527596 w 2980153"/>
              <a:gd name="connsiteY345" fmla="*/ 1177455 h 2602798"/>
              <a:gd name="connsiteX346" fmla="*/ 1537227 w 2980153"/>
              <a:gd name="connsiteY346" fmla="*/ 1207604 h 2602798"/>
              <a:gd name="connsiteX347" fmla="*/ 1510847 w 2980153"/>
              <a:gd name="connsiteY347" fmla="*/ 1199229 h 2602798"/>
              <a:gd name="connsiteX348" fmla="*/ 1438407 w 2980153"/>
              <a:gd name="connsiteY348" fmla="*/ 1242358 h 2602798"/>
              <a:gd name="connsiteX349" fmla="*/ 1433801 w 2980153"/>
              <a:gd name="connsiteY349" fmla="*/ 1325685 h 2602798"/>
              <a:gd name="connsiteX350" fmla="*/ 1322839 w 2980153"/>
              <a:gd name="connsiteY350" fmla="*/ 1304749 h 2602798"/>
              <a:gd name="connsiteX351" fmla="*/ 1309859 w 2980153"/>
              <a:gd name="connsiteY351" fmla="*/ 1410686 h 2602798"/>
              <a:gd name="connsiteX352" fmla="*/ 1279292 w 2980153"/>
              <a:gd name="connsiteY352" fmla="*/ 1389331 h 2602798"/>
              <a:gd name="connsiteX353" fmla="*/ 1194709 w 2980153"/>
              <a:gd name="connsiteY353" fmla="*/ 1389750 h 2602798"/>
              <a:gd name="connsiteX354" fmla="*/ 1146137 w 2980153"/>
              <a:gd name="connsiteY354" fmla="*/ 1429529 h 2602798"/>
              <a:gd name="connsiteX355" fmla="*/ 1072860 w 2980153"/>
              <a:gd name="connsiteY355" fmla="*/ 1499037 h 2602798"/>
              <a:gd name="connsiteX356" fmla="*/ 1084584 w 2980153"/>
              <a:gd name="connsiteY356" fmla="*/ 1543422 h 2602798"/>
              <a:gd name="connsiteX357" fmla="*/ 1066998 w 2980153"/>
              <a:gd name="connsiteY357" fmla="*/ 1586551 h 2602798"/>
              <a:gd name="connsiteX358" fmla="*/ 1024707 w 2980153"/>
              <a:gd name="connsiteY358" fmla="*/ 1579433 h 2602798"/>
              <a:gd name="connsiteX359" fmla="*/ 984928 w 2980153"/>
              <a:gd name="connsiteY359" fmla="*/ 1545516 h 2602798"/>
              <a:gd name="connsiteX360" fmla="*/ 941799 w 2980153"/>
              <a:gd name="connsiteY360" fmla="*/ 1612093 h 2602798"/>
              <a:gd name="connsiteX361" fmla="*/ 933842 w 2980153"/>
              <a:gd name="connsiteY361" fmla="*/ 1640148 h 2602798"/>
              <a:gd name="connsiteX362" fmla="*/ 901182 w 2980153"/>
              <a:gd name="connsiteY362" fmla="*/ 1655641 h 2602798"/>
              <a:gd name="connsiteX363" fmla="*/ 789382 w 2980153"/>
              <a:gd name="connsiteY363" fmla="*/ 1739386 h 2602798"/>
              <a:gd name="connsiteX364" fmla="*/ 789382 w 2980153"/>
              <a:gd name="connsiteY364" fmla="*/ 1754879 h 2602798"/>
              <a:gd name="connsiteX365" fmla="*/ 690144 w 2980153"/>
              <a:gd name="connsiteY365" fmla="*/ 1756972 h 2602798"/>
              <a:gd name="connsiteX366" fmla="*/ 653296 w 2980153"/>
              <a:gd name="connsiteY366" fmla="*/ 1849511 h 2602798"/>
              <a:gd name="connsiteX367" fmla="*/ 604305 w 2980153"/>
              <a:gd name="connsiteY367" fmla="*/ 1772465 h 2602798"/>
              <a:gd name="connsiteX368" fmla="*/ 638641 w 2980153"/>
              <a:gd name="connsiteY368" fmla="*/ 1626330 h 2602798"/>
              <a:gd name="connsiteX369" fmla="*/ 678838 w 2980153"/>
              <a:gd name="connsiteY369" fmla="*/ 1414874 h 2602798"/>
              <a:gd name="connsiteX370" fmla="*/ 748347 w 2980153"/>
              <a:gd name="connsiteY370" fmla="*/ 1456327 h 2602798"/>
              <a:gd name="connsiteX371" fmla="*/ 927143 w 2980153"/>
              <a:gd name="connsiteY371" fmla="*/ 1488569 h 2602798"/>
              <a:gd name="connsiteX372" fmla="*/ 948499 w 2980153"/>
              <a:gd name="connsiteY372" fmla="*/ 1481451 h 2602798"/>
              <a:gd name="connsiteX373" fmla="*/ 902019 w 2980153"/>
              <a:gd name="connsiteY373" fmla="*/ 1392681 h 2602798"/>
              <a:gd name="connsiteX374" fmla="*/ 904950 w 2980153"/>
              <a:gd name="connsiteY374" fmla="*/ 1388075 h 2602798"/>
              <a:gd name="connsiteX375" fmla="*/ 952686 w 2980153"/>
              <a:gd name="connsiteY375" fmla="*/ 1409430 h 2602798"/>
              <a:gd name="connsiteX376" fmla="*/ 962735 w 2980153"/>
              <a:gd name="connsiteY376" fmla="*/ 1316892 h 2602798"/>
              <a:gd name="connsiteX377" fmla="*/ 1039362 w 2980153"/>
              <a:gd name="connsiteY377" fmla="*/ 1420736 h 2602798"/>
              <a:gd name="connsiteX378" fmla="*/ 1119757 w 2980153"/>
              <a:gd name="connsiteY378" fmla="*/ 1107947 h 2602798"/>
              <a:gd name="connsiteX379" fmla="*/ 1192197 w 2980153"/>
              <a:gd name="connsiteY379" fmla="*/ 1112134 h 2602798"/>
              <a:gd name="connsiteX380" fmla="*/ 1297716 w 2980153"/>
              <a:gd name="connsiteY380" fmla="*/ 1067331 h 2602798"/>
              <a:gd name="connsiteX381" fmla="*/ 1366963 w 2980153"/>
              <a:gd name="connsiteY381" fmla="*/ 1062810 h 2602798"/>
              <a:gd name="connsiteX382" fmla="*/ 1059880 w 2980153"/>
              <a:gd name="connsiteY382" fmla="*/ 808977 h 2602798"/>
              <a:gd name="connsiteX383" fmla="*/ 1138600 w 2980153"/>
              <a:gd name="connsiteY383" fmla="*/ 849175 h 2602798"/>
              <a:gd name="connsiteX384" fmla="*/ 1184241 w 2980153"/>
              <a:gd name="connsiteY384" fmla="*/ 872623 h 2602798"/>
              <a:gd name="connsiteX385" fmla="*/ 1249562 w 2980153"/>
              <a:gd name="connsiteY385" fmla="*/ 1014571 h 2602798"/>
              <a:gd name="connsiteX386" fmla="*/ 1246213 w 2980153"/>
              <a:gd name="connsiteY386" fmla="*/ 1049744 h 2602798"/>
              <a:gd name="connsiteX387" fmla="*/ 1225276 w 2980153"/>
              <a:gd name="connsiteY387" fmla="*/ 1012478 h 2602798"/>
              <a:gd name="connsiteX388" fmla="*/ 1181729 w 2980153"/>
              <a:gd name="connsiteY388" fmla="*/ 1010803 h 2602798"/>
              <a:gd name="connsiteX389" fmla="*/ 1144044 w 2980153"/>
              <a:gd name="connsiteY389" fmla="*/ 1068168 h 2602798"/>
              <a:gd name="connsiteX390" fmla="*/ 1122270 w 2980153"/>
              <a:gd name="connsiteY390" fmla="*/ 1032576 h 2602798"/>
              <a:gd name="connsiteX391" fmla="*/ 1102590 w 2980153"/>
              <a:gd name="connsiteY391" fmla="*/ 1008290 h 2602798"/>
              <a:gd name="connsiteX392" fmla="*/ 1063648 w 2980153"/>
              <a:gd name="connsiteY392" fmla="*/ 1017084 h 2602798"/>
              <a:gd name="connsiteX393" fmla="*/ 1057367 w 2980153"/>
              <a:gd name="connsiteY393" fmla="*/ 1038439 h 2602798"/>
              <a:gd name="connsiteX394" fmla="*/ 969435 w 2980153"/>
              <a:gd name="connsiteY394" fmla="*/ 1020015 h 2602798"/>
              <a:gd name="connsiteX395" fmla="*/ 944730 w 2980153"/>
              <a:gd name="connsiteY395" fmla="*/ 1046813 h 2602798"/>
              <a:gd name="connsiteX396" fmla="*/ 934262 w 2980153"/>
              <a:gd name="connsiteY396" fmla="*/ 1095385 h 2602798"/>
              <a:gd name="connsiteX397" fmla="*/ 887784 w 2980153"/>
              <a:gd name="connsiteY397" fmla="*/ 1097898 h 2602798"/>
              <a:gd name="connsiteX398" fmla="*/ 860985 w 2980153"/>
              <a:gd name="connsiteY398" fmla="*/ 1047232 h 2602798"/>
              <a:gd name="connsiteX399" fmla="*/ 841305 w 2980153"/>
              <a:gd name="connsiteY399" fmla="*/ 1081567 h 2602798"/>
              <a:gd name="connsiteX400" fmla="*/ 774727 w 2980153"/>
              <a:gd name="connsiteY400" fmla="*/ 1077799 h 2602798"/>
              <a:gd name="connsiteX401" fmla="*/ 733273 w 2980153"/>
              <a:gd name="connsiteY401" fmla="*/ 1136002 h 2602798"/>
              <a:gd name="connsiteX402" fmla="*/ 689307 w 2980153"/>
              <a:gd name="connsiteY402" fmla="*/ 1094548 h 2602798"/>
              <a:gd name="connsiteX403" fmla="*/ 621892 w 2980153"/>
              <a:gd name="connsiteY403" fmla="*/ 1122184 h 2602798"/>
              <a:gd name="connsiteX404" fmla="*/ 619798 w 2980153"/>
              <a:gd name="connsiteY404" fmla="*/ 1144795 h 2602798"/>
              <a:gd name="connsiteX405" fmla="*/ 585882 w 2980153"/>
              <a:gd name="connsiteY405" fmla="*/ 1027970 h 2602798"/>
              <a:gd name="connsiteX406" fmla="*/ 633198 w 2980153"/>
              <a:gd name="connsiteY406" fmla="*/ 961812 h 2602798"/>
              <a:gd name="connsiteX407" fmla="*/ 687632 w 2980153"/>
              <a:gd name="connsiteY407" fmla="*/ 890628 h 2602798"/>
              <a:gd name="connsiteX408" fmla="*/ 843817 w 2980153"/>
              <a:gd name="connsiteY408" fmla="*/ 1007453 h 2602798"/>
              <a:gd name="connsiteX409" fmla="*/ 823719 w 2980153"/>
              <a:gd name="connsiteY409" fmla="*/ 946319 h 2602798"/>
              <a:gd name="connsiteX410" fmla="*/ 853448 w 2980153"/>
              <a:gd name="connsiteY410" fmla="*/ 966418 h 2602798"/>
              <a:gd name="connsiteX411" fmla="*/ 897414 w 2980153"/>
              <a:gd name="connsiteY411" fmla="*/ 975630 h 2602798"/>
              <a:gd name="connsiteX412" fmla="*/ 901183 w 2980153"/>
              <a:gd name="connsiteY412" fmla="*/ 932501 h 2602798"/>
              <a:gd name="connsiteX413" fmla="*/ 906626 w 2980153"/>
              <a:gd name="connsiteY413" fmla="*/ 930407 h 2602798"/>
              <a:gd name="connsiteX414" fmla="*/ 940543 w 2980153"/>
              <a:gd name="connsiteY414" fmla="*/ 984423 h 2602798"/>
              <a:gd name="connsiteX415" fmla="*/ 1059880 w 2980153"/>
              <a:gd name="connsiteY415" fmla="*/ 808977 h 2602798"/>
              <a:gd name="connsiteX416" fmla="*/ 2137260 w 2980153"/>
              <a:gd name="connsiteY416" fmla="*/ 763336 h 2602798"/>
              <a:gd name="connsiteX417" fmla="*/ 2232729 w 2980153"/>
              <a:gd name="connsiteY417" fmla="*/ 918683 h 2602798"/>
              <a:gd name="connsiteX418" fmla="*/ 2203000 w 2980153"/>
              <a:gd name="connsiteY418" fmla="*/ 888116 h 2602798"/>
              <a:gd name="connsiteX419" fmla="*/ 2185832 w 2980153"/>
              <a:gd name="connsiteY419" fmla="*/ 919939 h 2602798"/>
              <a:gd name="connsiteX420" fmla="*/ 2156103 w 2980153"/>
              <a:gd name="connsiteY420" fmla="*/ 900259 h 2602798"/>
              <a:gd name="connsiteX421" fmla="*/ 2133073 w 2980153"/>
              <a:gd name="connsiteY421" fmla="*/ 930407 h 2602798"/>
              <a:gd name="connsiteX422" fmla="*/ 2120930 w 2980153"/>
              <a:gd name="connsiteY422" fmla="*/ 911565 h 2602798"/>
              <a:gd name="connsiteX423" fmla="*/ 2098737 w 2980153"/>
              <a:gd name="connsiteY423" fmla="*/ 904865 h 2602798"/>
              <a:gd name="connsiteX424" fmla="*/ 2089107 w 2980153"/>
              <a:gd name="connsiteY424" fmla="*/ 914915 h 2602798"/>
              <a:gd name="connsiteX425" fmla="*/ 2061471 w 2980153"/>
              <a:gd name="connsiteY425" fmla="*/ 946738 h 2602798"/>
              <a:gd name="connsiteX426" fmla="*/ 2026717 w 2980153"/>
              <a:gd name="connsiteY426" fmla="*/ 922452 h 2602798"/>
              <a:gd name="connsiteX427" fmla="*/ 2023786 w 2980153"/>
              <a:gd name="connsiteY427" fmla="*/ 919521 h 2602798"/>
              <a:gd name="connsiteX428" fmla="*/ 1997406 w 2980153"/>
              <a:gd name="connsiteY428" fmla="*/ 972699 h 2602798"/>
              <a:gd name="connsiteX429" fmla="*/ 1986100 w 2980153"/>
              <a:gd name="connsiteY429" fmla="*/ 959718 h 2602798"/>
              <a:gd name="connsiteX430" fmla="*/ 1962232 w 2980153"/>
              <a:gd name="connsiteY430" fmla="*/ 942969 h 2602798"/>
              <a:gd name="connsiteX431" fmla="*/ 1949670 w 2980153"/>
              <a:gd name="connsiteY431" fmla="*/ 968093 h 2602798"/>
              <a:gd name="connsiteX432" fmla="*/ 1917010 w 2980153"/>
              <a:gd name="connsiteY432" fmla="*/ 999078 h 2602798"/>
              <a:gd name="connsiteX433" fmla="*/ 1885605 w 2980153"/>
              <a:gd name="connsiteY433" fmla="*/ 916171 h 2602798"/>
              <a:gd name="connsiteX434" fmla="*/ 1876812 w 2980153"/>
              <a:gd name="connsiteY434" fmla="*/ 824051 h 2602798"/>
              <a:gd name="connsiteX435" fmla="*/ 2004524 w 2980153"/>
              <a:gd name="connsiteY435" fmla="*/ 876392 h 2602798"/>
              <a:gd name="connsiteX436" fmla="*/ 2023786 w 2980153"/>
              <a:gd name="connsiteY436" fmla="*/ 880579 h 2602798"/>
              <a:gd name="connsiteX437" fmla="*/ 2051003 w 2980153"/>
              <a:gd name="connsiteY437" fmla="*/ 880579 h 2602798"/>
              <a:gd name="connsiteX438" fmla="*/ 2056865 w 2980153"/>
              <a:gd name="connsiteY438" fmla="*/ 861736 h 2602798"/>
              <a:gd name="connsiteX439" fmla="*/ 2075708 w 2980153"/>
              <a:gd name="connsiteY439" fmla="*/ 873042 h 2602798"/>
              <a:gd name="connsiteX440" fmla="*/ 2137260 w 2980153"/>
              <a:gd name="connsiteY440" fmla="*/ 763336 h 2602798"/>
              <a:gd name="connsiteX441" fmla="*/ 1589566 w 2980153"/>
              <a:gd name="connsiteY441" fmla="*/ 720208 h 2602798"/>
              <a:gd name="connsiteX442" fmla="*/ 1638975 w 2980153"/>
              <a:gd name="connsiteY442" fmla="*/ 764593 h 2602798"/>
              <a:gd name="connsiteX443" fmla="*/ 1641906 w 2980153"/>
              <a:gd name="connsiteY443" fmla="*/ 762081 h 2602798"/>
              <a:gd name="connsiteX444" fmla="*/ 1685873 w 2980153"/>
              <a:gd name="connsiteY444" fmla="*/ 744913 h 2602798"/>
              <a:gd name="connsiteX445" fmla="*/ 1756637 w 2980153"/>
              <a:gd name="connsiteY445" fmla="*/ 949252 h 2602798"/>
              <a:gd name="connsiteX446" fmla="*/ 1706809 w 2980153"/>
              <a:gd name="connsiteY446" fmla="*/ 937109 h 2602798"/>
              <a:gd name="connsiteX447" fmla="*/ 1687547 w 2980153"/>
              <a:gd name="connsiteY447" fmla="*/ 957626 h 2602798"/>
              <a:gd name="connsiteX448" fmla="*/ 1647768 w 2980153"/>
              <a:gd name="connsiteY448" fmla="*/ 931247 h 2602798"/>
              <a:gd name="connsiteX449" fmla="*/ 1601709 w 2980153"/>
              <a:gd name="connsiteY449" fmla="*/ 946739 h 2602798"/>
              <a:gd name="connsiteX450" fmla="*/ 1635625 w 2980153"/>
              <a:gd name="connsiteY450" fmla="*/ 828659 h 2602798"/>
              <a:gd name="connsiteX451" fmla="*/ 1571979 w 2980153"/>
              <a:gd name="connsiteY451" fmla="*/ 853364 h 2602798"/>
              <a:gd name="connsiteX452" fmla="*/ 1531363 w 2980153"/>
              <a:gd name="connsiteY452" fmla="*/ 914079 h 2602798"/>
              <a:gd name="connsiteX453" fmla="*/ 1516289 w 2980153"/>
              <a:gd name="connsiteY453" fmla="*/ 904029 h 2602798"/>
              <a:gd name="connsiteX454" fmla="*/ 1476929 w 2980153"/>
              <a:gd name="connsiteY454" fmla="*/ 919104 h 2602798"/>
              <a:gd name="connsiteX455" fmla="*/ 1445943 w 2980153"/>
              <a:gd name="connsiteY455" fmla="*/ 937109 h 2602798"/>
              <a:gd name="connsiteX456" fmla="*/ 1395696 w 2980153"/>
              <a:gd name="connsiteY456" fmla="*/ 967257 h 2602798"/>
              <a:gd name="connsiteX457" fmla="*/ 1398208 w 2980153"/>
              <a:gd name="connsiteY457" fmla="*/ 826565 h 2602798"/>
              <a:gd name="connsiteX458" fmla="*/ 1471485 w 2980153"/>
              <a:gd name="connsiteY458" fmla="*/ 788880 h 2602798"/>
              <a:gd name="connsiteX459" fmla="*/ 1577841 w 2980153"/>
              <a:gd name="connsiteY459" fmla="*/ 804792 h 2602798"/>
              <a:gd name="connsiteX460" fmla="*/ 1547274 w 2980153"/>
              <a:gd name="connsiteY460" fmla="*/ 767524 h 2602798"/>
              <a:gd name="connsiteX461" fmla="*/ 1548949 w 2980153"/>
              <a:gd name="connsiteY461" fmla="*/ 765012 h 2602798"/>
              <a:gd name="connsiteX462" fmla="*/ 1574492 w 2980153"/>
              <a:gd name="connsiteY462" fmla="*/ 780923 h 2602798"/>
              <a:gd name="connsiteX463" fmla="*/ 1585797 w 2980153"/>
              <a:gd name="connsiteY463" fmla="*/ 724814 h 2602798"/>
              <a:gd name="connsiteX464" fmla="*/ 1589566 w 2980153"/>
              <a:gd name="connsiteY464" fmla="*/ 720208 h 2602798"/>
              <a:gd name="connsiteX465" fmla="*/ 1143623 w 2980153"/>
              <a:gd name="connsiteY465" fmla="*/ 533037 h 2602798"/>
              <a:gd name="connsiteX466" fmla="*/ 1223601 w 2980153"/>
              <a:gd name="connsiteY466" fmla="*/ 616363 h 2602798"/>
              <a:gd name="connsiteX467" fmla="*/ 1239094 w 2980153"/>
              <a:gd name="connsiteY467" fmla="*/ 576584 h 2602798"/>
              <a:gd name="connsiteX468" fmla="*/ 1246212 w 2980153"/>
              <a:gd name="connsiteY468" fmla="*/ 597102 h 2602798"/>
              <a:gd name="connsiteX469" fmla="*/ 1273010 w 2980153"/>
              <a:gd name="connsiteY469" fmla="*/ 603802 h 2602798"/>
              <a:gd name="connsiteX470" fmla="*/ 1283060 w 2980153"/>
              <a:gd name="connsiteY470" fmla="*/ 584540 h 2602798"/>
              <a:gd name="connsiteX471" fmla="*/ 1287666 w 2980153"/>
              <a:gd name="connsiteY471" fmla="*/ 585796 h 2602798"/>
              <a:gd name="connsiteX472" fmla="*/ 1281385 w 2980153"/>
              <a:gd name="connsiteY472" fmla="*/ 626413 h 2602798"/>
              <a:gd name="connsiteX473" fmla="*/ 1373505 w 2980153"/>
              <a:gd name="connsiteY473" fmla="*/ 594171 h 2602798"/>
              <a:gd name="connsiteX474" fmla="*/ 1398209 w 2980153"/>
              <a:gd name="connsiteY474" fmla="*/ 736956 h 2602798"/>
              <a:gd name="connsiteX475" fmla="*/ 1357593 w 2980153"/>
              <a:gd name="connsiteY475" fmla="*/ 726069 h 2602798"/>
              <a:gd name="connsiteX476" fmla="*/ 1349637 w 2980153"/>
              <a:gd name="connsiteY476" fmla="*/ 695502 h 2602798"/>
              <a:gd name="connsiteX477" fmla="*/ 1326189 w 2980153"/>
              <a:gd name="connsiteY477" fmla="*/ 692990 h 2602798"/>
              <a:gd name="connsiteX478" fmla="*/ 1276360 w 2980153"/>
              <a:gd name="connsiteY478" fmla="*/ 665773 h 2602798"/>
              <a:gd name="connsiteX479" fmla="*/ 1248724 w 2980153"/>
              <a:gd name="connsiteY479" fmla="*/ 671216 h 2602798"/>
              <a:gd name="connsiteX480" fmla="*/ 1224020 w 2980153"/>
              <a:gd name="connsiteY480" fmla="*/ 683359 h 2602798"/>
              <a:gd name="connsiteX481" fmla="*/ 1216064 w 2980153"/>
              <a:gd name="connsiteY481" fmla="*/ 656980 h 2602798"/>
              <a:gd name="connsiteX482" fmla="*/ 1216064 w 2980153"/>
              <a:gd name="connsiteY482" fmla="*/ 640649 h 2602798"/>
              <a:gd name="connsiteX483" fmla="*/ 1145717 w 2980153"/>
              <a:gd name="connsiteY483" fmla="*/ 659492 h 2602798"/>
              <a:gd name="connsiteX484" fmla="*/ 1082489 w 2980153"/>
              <a:gd name="connsiteY484" fmla="*/ 637718 h 2602798"/>
              <a:gd name="connsiteX485" fmla="*/ 1008375 w 2980153"/>
              <a:gd name="connsiteY485" fmla="*/ 607570 h 2602798"/>
              <a:gd name="connsiteX486" fmla="*/ 1034336 w 2980153"/>
              <a:gd name="connsiteY486" fmla="*/ 565698 h 2602798"/>
              <a:gd name="connsiteX487" fmla="*/ 1116825 w 2980153"/>
              <a:gd name="connsiteY487" fmla="*/ 539318 h 2602798"/>
              <a:gd name="connsiteX488" fmla="*/ 1143623 w 2980153"/>
              <a:gd name="connsiteY488" fmla="*/ 533037 h 2602798"/>
              <a:gd name="connsiteX489" fmla="*/ 300729 w 2980153"/>
              <a:gd name="connsiteY489" fmla="*/ 371828 h 2602798"/>
              <a:gd name="connsiteX490" fmla="*/ 307429 w 2980153"/>
              <a:gd name="connsiteY490" fmla="*/ 373503 h 2602798"/>
              <a:gd name="connsiteX491" fmla="*/ 299473 w 2980153"/>
              <a:gd name="connsiteY491" fmla="*/ 413282 h 2602798"/>
              <a:gd name="connsiteX492" fmla="*/ 340508 w 2980153"/>
              <a:gd name="connsiteY492" fmla="*/ 493258 h 2602798"/>
              <a:gd name="connsiteX493" fmla="*/ 371494 w 2980153"/>
              <a:gd name="connsiteY493" fmla="*/ 502052 h 2602798"/>
              <a:gd name="connsiteX494" fmla="*/ 430534 w 2980153"/>
              <a:gd name="connsiteY494" fmla="*/ 440918 h 2602798"/>
              <a:gd name="connsiteX495" fmla="*/ 382380 w 2980153"/>
              <a:gd name="connsiteY495" fmla="*/ 558580 h 2602798"/>
              <a:gd name="connsiteX496" fmla="*/ 406248 w 2980153"/>
              <a:gd name="connsiteY496" fmla="*/ 546437 h 2602798"/>
              <a:gd name="connsiteX497" fmla="*/ 618123 w 2980153"/>
              <a:gd name="connsiteY497" fmla="*/ 443011 h 2602798"/>
              <a:gd name="connsiteX498" fmla="*/ 843816 w 2980153"/>
              <a:gd name="connsiteY498" fmla="*/ 494933 h 2602798"/>
              <a:gd name="connsiteX499" fmla="*/ 1000419 w 2980153"/>
              <a:gd name="connsiteY499" fmla="*/ 733189 h 2602798"/>
              <a:gd name="connsiteX500" fmla="*/ 1007956 w 2980153"/>
              <a:gd name="connsiteY500" fmla="*/ 757056 h 2602798"/>
              <a:gd name="connsiteX501" fmla="*/ 868521 w 2980153"/>
              <a:gd name="connsiteY501" fmla="*/ 772130 h 2602798"/>
              <a:gd name="connsiteX502" fmla="*/ 827067 w 2980153"/>
              <a:gd name="connsiteY502" fmla="*/ 725233 h 2602798"/>
              <a:gd name="connsiteX503" fmla="*/ 757977 w 2980153"/>
              <a:gd name="connsiteY503" fmla="*/ 726071 h 2602798"/>
              <a:gd name="connsiteX504" fmla="*/ 706893 w 2980153"/>
              <a:gd name="connsiteY504" fmla="*/ 778830 h 2602798"/>
              <a:gd name="connsiteX505" fmla="*/ 684282 w 2980153"/>
              <a:gd name="connsiteY505" fmla="*/ 740726 h 2602798"/>
              <a:gd name="connsiteX506" fmla="*/ 581694 w 2980153"/>
              <a:gd name="connsiteY506" fmla="*/ 726908 h 2602798"/>
              <a:gd name="connsiteX507" fmla="*/ 536890 w 2980153"/>
              <a:gd name="connsiteY507" fmla="*/ 777993 h 2602798"/>
              <a:gd name="connsiteX508" fmla="*/ 520979 w 2980153"/>
              <a:gd name="connsiteY508" fmla="*/ 750776 h 2602798"/>
              <a:gd name="connsiteX509" fmla="*/ 388243 w 2980153"/>
              <a:gd name="connsiteY509" fmla="*/ 644001 h 2602798"/>
              <a:gd name="connsiteX510" fmla="*/ 378193 w 2980153"/>
              <a:gd name="connsiteY510" fmla="*/ 641069 h 2602798"/>
              <a:gd name="connsiteX511" fmla="*/ 255507 w 2980153"/>
              <a:gd name="connsiteY511" fmla="*/ 641069 h 2602798"/>
              <a:gd name="connsiteX512" fmla="*/ 438071 w 2980153"/>
              <a:gd name="connsiteY512" fmla="*/ 904029 h 2602798"/>
              <a:gd name="connsiteX513" fmla="*/ 387405 w 2980153"/>
              <a:gd name="connsiteY513" fmla="*/ 883511 h 2602798"/>
              <a:gd name="connsiteX514" fmla="*/ 340927 w 2980153"/>
              <a:gd name="connsiteY514" fmla="*/ 871787 h 2602798"/>
              <a:gd name="connsiteX515" fmla="*/ 260950 w 2980153"/>
              <a:gd name="connsiteY515" fmla="*/ 913660 h 2602798"/>
              <a:gd name="connsiteX516" fmla="*/ 233733 w 2980153"/>
              <a:gd name="connsiteY516" fmla="*/ 970188 h 2602798"/>
              <a:gd name="connsiteX517" fmla="*/ 148313 w 2980153"/>
              <a:gd name="connsiteY517" fmla="*/ 925803 h 2602798"/>
              <a:gd name="connsiteX518" fmla="*/ 122352 w 2980153"/>
              <a:gd name="connsiteY518" fmla="*/ 919103 h 2602798"/>
              <a:gd name="connsiteX519" fmla="*/ 75036 w 2980153"/>
              <a:gd name="connsiteY519" fmla="*/ 932502 h 2602798"/>
              <a:gd name="connsiteX520" fmla="*/ 71686 w 2980153"/>
              <a:gd name="connsiteY520" fmla="*/ 991961 h 2602798"/>
              <a:gd name="connsiteX521" fmla="*/ 78805 w 2980153"/>
              <a:gd name="connsiteY521" fmla="*/ 1010804 h 2602798"/>
              <a:gd name="connsiteX522" fmla="*/ 23114 w 2980153"/>
              <a:gd name="connsiteY522" fmla="*/ 894817 h 2602798"/>
              <a:gd name="connsiteX523" fmla="*/ 2597 w 2980153"/>
              <a:gd name="connsiteY523" fmla="*/ 702622 h 2602798"/>
              <a:gd name="connsiteX524" fmla="*/ 38607 w 2980153"/>
              <a:gd name="connsiteY524" fmla="*/ 572817 h 2602798"/>
              <a:gd name="connsiteX525" fmla="*/ 125283 w 2980153"/>
              <a:gd name="connsiteY525" fmla="*/ 450967 h 2602798"/>
              <a:gd name="connsiteX526" fmla="*/ 173018 w 2980153"/>
              <a:gd name="connsiteY526" fmla="*/ 456411 h 2602798"/>
              <a:gd name="connsiteX527" fmla="*/ 190186 w 2980153"/>
              <a:gd name="connsiteY527" fmla="*/ 485303 h 2602798"/>
              <a:gd name="connsiteX528" fmla="*/ 206516 w 2980153"/>
              <a:gd name="connsiteY528" fmla="*/ 517544 h 2602798"/>
              <a:gd name="connsiteX529" fmla="*/ 300729 w 2980153"/>
              <a:gd name="connsiteY529" fmla="*/ 371828 h 2602798"/>
              <a:gd name="connsiteX530" fmla="*/ 1205176 w 2980153"/>
              <a:gd name="connsiteY530" fmla="*/ 0 h 2602798"/>
              <a:gd name="connsiteX531" fmla="*/ 1258354 w 2980153"/>
              <a:gd name="connsiteY531" fmla="*/ 108031 h 2602798"/>
              <a:gd name="connsiteX532" fmla="*/ 1388997 w 2980153"/>
              <a:gd name="connsiteY532" fmla="*/ 298970 h 2602798"/>
              <a:gd name="connsiteX533" fmla="*/ 1513777 w 2980153"/>
              <a:gd name="connsiteY533" fmla="*/ 383971 h 2602798"/>
              <a:gd name="connsiteX534" fmla="*/ 1587473 w 2980153"/>
              <a:gd name="connsiteY534" fmla="*/ 287664 h 2602798"/>
              <a:gd name="connsiteX535" fmla="*/ 1601710 w 2980153"/>
              <a:gd name="connsiteY535" fmla="*/ 381459 h 2602798"/>
              <a:gd name="connsiteX536" fmla="*/ 1662844 w 2980153"/>
              <a:gd name="connsiteY536" fmla="*/ 395696 h 2602798"/>
              <a:gd name="connsiteX537" fmla="*/ 1683780 w 2980153"/>
              <a:gd name="connsiteY537" fmla="*/ 387321 h 2602798"/>
              <a:gd name="connsiteX538" fmla="*/ 1767106 w 2980153"/>
              <a:gd name="connsiteY538" fmla="*/ 346705 h 2602798"/>
              <a:gd name="connsiteX539" fmla="*/ 1750776 w 2980153"/>
              <a:gd name="connsiteY539" fmla="*/ 401976 h 2602798"/>
              <a:gd name="connsiteX540" fmla="*/ 1729840 w 2980153"/>
              <a:gd name="connsiteY540" fmla="*/ 454317 h 2602798"/>
              <a:gd name="connsiteX541" fmla="*/ 2074451 w 2980153"/>
              <a:gd name="connsiteY541" fmla="*/ 261285 h 2602798"/>
              <a:gd name="connsiteX542" fmla="*/ 2246966 w 2980153"/>
              <a:gd name="connsiteY542" fmla="*/ 473997 h 2602798"/>
              <a:gd name="connsiteX543" fmla="*/ 2341598 w 2980153"/>
              <a:gd name="connsiteY543" fmla="*/ 603383 h 2602798"/>
              <a:gd name="connsiteX544" fmla="*/ 2263296 w 2980153"/>
              <a:gd name="connsiteY544" fmla="*/ 795997 h 2602798"/>
              <a:gd name="connsiteX545" fmla="*/ 2250734 w 2980153"/>
              <a:gd name="connsiteY545" fmla="*/ 734863 h 2602798"/>
              <a:gd name="connsiteX546" fmla="*/ 2100831 w 2980153"/>
              <a:gd name="connsiteY546" fmla="*/ 670379 h 2602798"/>
              <a:gd name="connsiteX547" fmla="*/ 2043884 w 2980153"/>
              <a:gd name="connsiteY547" fmla="*/ 708902 h 2602798"/>
              <a:gd name="connsiteX548" fmla="*/ 1991543 w 2980153"/>
              <a:gd name="connsiteY548" fmla="*/ 758312 h 2602798"/>
              <a:gd name="connsiteX549" fmla="*/ 1903611 w 2980153"/>
              <a:gd name="connsiteY549" fmla="*/ 616364 h 2602798"/>
              <a:gd name="connsiteX550" fmla="*/ 1740727 w 2980153"/>
              <a:gd name="connsiteY550" fmla="*/ 610083 h 2602798"/>
              <a:gd name="connsiteX551" fmla="*/ 1694248 w 2980153"/>
              <a:gd name="connsiteY551" fmla="*/ 536387 h 2602798"/>
              <a:gd name="connsiteX552" fmla="*/ 1683361 w 2980153"/>
              <a:gd name="connsiteY552" fmla="*/ 556067 h 2602798"/>
              <a:gd name="connsiteX553" fmla="*/ 1578261 w 2980153"/>
              <a:gd name="connsiteY553" fmla="*/ 604221 h 2602798"/>
              <a:gd name="connsiteX554" fmla="*/ 1501634 w 2980153"/>
              <a:gd name="connsiteY554" fmla="*/ 525919 h 2602798"/>
              <a:gd name="connsiteX555" fmla="*/ 1499960 w 2980153"/>
              <a:gd name="connsiteY555" fmla="*/ 502889 h 2602798"/>
              <a:gd name="connsiteX556" fmla="*/ 1466043 w 2980153"/>
              <a:gd name="connsiteY556" fmla="*/ 455155 h 2602798"/>
              <a:gd name="connsiteX557" fmla="*/ 1243699 w 2980153"/>
              <a:gd name="connsiteY557" fmla="*/ 459761 h 2602798"/>
              <a:gd name="connsiteX558" fmla="*/ 1224019 w 2980153"/>
              <a:gd name="connsiteY558" fmla="*/ 407420 h 2602798"/>
              <a:gd name="connsiteX559" fmla="*/ 1133574 w 2980153"/>
              <a:gd name="connsiteY559" fmla="*/ 388158 h 2602798"/>
              <a:gd name="connsiteX560" fmla="*/ 1062809 w 2980153"/>
              <a:gd name="connsiteY560" fmla="*/ 472741 h 2602798"/>
              <a:gd name="connsiteX561" fmla="*/ 1049410 w 2980153"/>
              <a:gd name="connsiteY561" fmla="*/ 495352 h 2602798"/>
              <a:gd name="connsiteX562" fmla="*/ 1004606 w 2980153"/>
              <a:gd name="connsiteY562" fmla="*/ 429612 h 2602798"/>
              <a:gd name="connsiteX563" fmla="*/ 942216 w 2980153"/>
              <a:gd name="connsiteY563" fmla="*/ 354242 h 2602798"/>
              <a:gd name="connsiteX564" fmla="*/ 849678 w 2980153"/>
              <a:gd name="connsiteY564" fmla="*/ 364291 h 2602798"/>
              <a:gd name="connsiteX565" fmla="*/ 816599 w 2980153"/>
              <a:gd name="connsiteY565" fmla="*/ 423750 h 2602798"/>
              <a:gd name="connsiteX566" fmla="*/ 806549 w 2980153"/>
              <a:gd name="connsiteY566" fmla="*/ 271753 h 2602798"/>
              <a:gd name="connsiteX567" fmla="*/ 942216 w 2980153"/>
              <a:gd name="connsiteY567" fmla="*/ 83745 h 2602798"/>
              <a:gd name="connsiteX568" fmla="*/ 1048573 w 2980153"/>
              <a:gd name="connsiteY568" fmla="*/ 57365 h 2602798"/>
              <a:gd name="connsiteX569" fmla="*/ 1131899 w 2980153"/>
              <a:gd name="connsiteY569" fmla="*/ 49828 h 2602798"/>
              <a:gd name="connsiteX570" fmla="*/ 1205176 w 2980153"/>
              <a:gd name="connsiteY570" fmla="*/ 0 h 260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</a:cxnLst>
            <a:rect l="l" t="t" r="r" b="b"/>
            <a:pathLst>
              <a:path w="2980153" h="2602798">
                <a:moveTo>
                  <a:pt x="2812244" y="2543757"/>
                </a:moveTo>
                <a:cubicBezTo>
                  <a:pt x="2818525" y="2545851"/>
                  <a:pt x="2826063" y="2546688"/>
                  <a:pt x="2830669" y="2550457"/>
                </a:cubicBezTo>
                <a:cubicBezTo>
                  <a:pt x="2839462" y="2557575"/>
                  <a:pt x="2845743" y="2572231"/>
                  <a:pt x="2854955" y="2573906"/>
                </a:cubicBezTo>
                <a:cubicBezTo>
                  <a:pt x="2874635" y="2577675"/>
                  <a:pt x="2870029" y="2588562"/>
                  <a:pt x="2868773" y="2602798"/>
                </a:cubicBezTo>
                <a:cubicBezTo>
                  <a:pt x="2847837" y="2585212"/>
                  <a:pt x="2828576" y="2568882"/>
                  <a:pt x="2809313" y="2552550"/>
                </a:cubicBezTo>
                <a:cubicBezTo>
                  <a:pt x="2809732" y="2549619"/>
                  <a:pt x="2810988" y="2546688"/>
                  <a:pt x="2812244" y="2543757"/>
                </a:cubicBezTo>
                <a:close/>
                <a:moveTo>
                  <a:pt x="2887930" y="2462472"/>
                </a:moveTo>
                <a:cubicBezTo>
                  <a:pt x="2897247" y="2465142"/>
                  <a:pt x="2907296" y="2472365"/>
                  <a:pt x="2916089" y="2483880"/>
                </a:cubicBezTo>
                <a:cubicBezTo>
                  <a:pt x="2872123" y="2491836"/>
                  <a:pt x="2829832" y="2499373"/>
                  <a:pt x="2787539" y="2507329"/>
                </a:cubicBezTo>
                <a:cubicBezTo>
                  <a:pt x="2786283" y="2506073"/>
                  <a:pt x="2785027" y="2504817"/>
                  <a:pt x="2783771" y="2503561"/>
                </a:cubicBezTo>
                <a:cubicBezTo>
                  <a:pt x="2790889" y="2493930"/>
                  <a:pt x="2798426" y="2484299"/>
                  <a:pt x="2806801" y="2473412"/>
                </a:cubicBezTo>
                <a:cubicBezTo>
                  <a:pt x="2828994" y="2489742"/>
                  <a:pt x="2847418" y="2488068"/>
                  <a:pt x="2864167" y="2468387"/>
                </a:cubicBezTo>
                <a:cubicBezTo>
                  <a:pt x="2870029" y="2461687"/>
                  <a:pt x="2878613" y="2459803"/>
                  <a:pt x="2887930" y="2462472"/>
                </a:cubicBezTo>
                <a:close/>
                <a:moveTo>
                  <a:pt x="2939511" y="2349776"/>
                </a:moveTo>
                <a:cubicBezTo>
                  <a:pt x="2942363" y="2350463"/>
                  <a:pt x="2945294" y="2352191"/>
                  <a:pt x="2948330" y="2355331"/>
                </a:cubicBezTo>
                <a:cubicBezTo>
                  <a:pt x="2959636" y="2367474"/>
                  <a:pt x="2967591" y="2382548"/>
                  <a:pt x="2980153" y="2400553"/>
                </a:cubicBezTo>
                <a:cubicBezTo>
                  <a:pt x="2960054" y="2405578"/>
                  <a:pt x="2945818" y="2409346"/>
                  <a:pt x="2931162" y="2413115"/>
                </a:cubicBezTo>
                <a:cubicBezTo>
                  <a:pt x="2931162" y="2400134"/>
                  <a:pt x="2931162" y="2389666"/>
                  <a:pt x="2931162" y="2378779"/>
                </a:cubicBezTo>
                <a:cubicBezTo>
                  <a:pt x="2929069" y="2377523"/>
                  <a:pt x="2927394" y="2376686"/>
                  <a:pt x="2926138" y="2375429"/>
                </a:cubicBezTo>
                <a:cubicBezTo>
                  <a:pt x="2909807" y="2402647"/>
                  <a:pt x="2880497" y="2414371"/>
                  <a:pt x="2857048" y="2440332"/>
                </a:cubicBezTo>
                <a:cubicBezTo>
                  <a:pt x="2859142" y="2418558"/>
                  <a:pt x="2858723" y="2399715"/>
                  <a:pt x="2863748" y="2382966"/>
                </a:cubicBezTo>
                <a:cubicBezTo>
                  <a:pt x="2865423" y="2377942"/>
                  <a:pt x="2881753" y="2377523"/>
                  <a:pt x="2891384" y="2374173"/>
                </a:cubicBezTo>
                <a:cubicBezTo>
                  <a:pt x="2899758" y="2370824"/>
                  <a:pt x="2908551" y="2367474"/>
                  <a:pt x="2915251" y="2361612"/>
                </a:cubicBezTo>
                <a:cubicBezTo>
                  <a:pt x="2923102" y="2355017"/>
                  <a:pt x="2930953" y="2347715"/>
                  <a:pt x="2939511" y="2349776"/>
                </a:cubicBezTo>
                <a:close/>
                <a:moveTo>
                  <a:pt x="2755298" y="2287916"/>
                </a:moveTo>
                <a:cubicBezTo>
                  <a:pt x="2777909" y="2284985"/>
                  <a:pt x="2786284" y="2292940"/>
                  <a:pt x="2801358" y="2331044"/>
                </a:cubicBezTo>
                <a:cubicBezTo>
                  <a:pt x="2781259" y="2339419"/>
                  <a:pt x="2762835" y="2346956"/>
                  <a:pt x="2743992" y="2354912"/>
                </a:cubicBezTo>
                <a:cubicBezTo>
                  <a:pt x="2744411" y="2357005"/>
                  <a:pt x="2744830" y="2358680"/>
                  <a:pt x="2745248" y="2360774"/>
                </a:cubicBezTo>
                <a:cubicBezTo>
                  <a:pt x="2739805" y="2358262"/>
                  <a:pt x="2734780" y="2355749"/>
                  <a:pt x="2731431" y="2354074"/>
                </a:cubicBezTo>
                <a:cubicBezTo>
                  <a:pt x="2722637" y="2362030"/>
                  <a:pt x="2715100" y="2369148"/>
                  <a:pt x="2705051" y="2377942"/>
                </a:cubicBezTo>
                <a:cubicBezTo>
                  <a:pt x="2697514" y="2369986"/>
                  <a:pt x="2687464" y="2362867"/>
                  <a:pt x="2682858" y="2353237"/>
                </a:cubicBezTo>
                <a:cubicBezTo>
                  <a:pt x="2678671" y="2344862"/>
                  <a:pt x="2681184" y="2333557"/>
                  <a:pt x="2680346" y="2320995"/>
                </a:cubicBezTo>
                <a:cubicBezTo>
                  <a:pt x="2688302" y="2324345"/>
                  <a:pt x="2698770" y="2327276"/>
                  <a:pt x="2707982" y="2332301"/>
                </a:cubicBezTo>
                <a:cubicBezTo>
                  <a:pt x="2726824" y="2341931"/>
                  <a:pt x="2749854" y="2335232"/>
                  <a:pt x="2756554" y="2315133"/>
                </a:cubicBezTo>
                <a:cubicBezTo>
                  <a:pt x="2759066" y="2307177"/>
                  <a:pt x="2755717" y="2297127"/>
                  <a:pt x="2755298" y="2287916"/>
                </a:cubicBezTo>
                <a:close/>
                <a:moveTo>
                  <a:pt x="2675321" y="2197052"/>
                </a:moveTo>
                <a:cubicBezTo>
                  <a:pt x="2708819" y="2206264"/>
                  <a:pt x="2730593" y="2224689"/>
                  <a:pt x="2729755" y="2266980"/>
                </a:cubicBezTo>
                <a:cubicBezTo>
                  <a:pt x="2713425" y="2245206"/>
                  <a:pt x="2707144" y="2261537"/>
                  <a:pt x="2697932" y="2270330"/>
                </a:cubicBezTo>
                <a:cubicBezTo>
                  <a:pt x="2692489" y="2263630"/>
                  <a:pt x="2687464" y="2257768"/>
                  <a:pt x="2685370" y="2254837"/>
                </a:cubicBezTo>
                <a:cubicBezTo>
                  <a:pt x="2673646" y="2254837"/>
                  <a:pt x="2665690" y="2254000"/>
                  <a:pt x="2657734" y="2255256"/>
                </a:cubicBezTo>
                <a:cubicBezTo>
                  <a:pt x="2650616" y="2256512"/>
                  <a:pt x="2643498" y="2259024"/>
                  <a:pt x="2637635" y="2262793"/>
                </a:cubicBezTo>
                <a:cubicBezTo>
                  <a:pt x="2632611" y="2266561"/>
                  <a:pt x="2629680" y="2272842"/>
                  <a:pt x="2625911" y="2278286"/>
                </a:cubicBezTo>
                <a:cubicBezTo>
                  <a:pt x="2621305" y="2273680"/>
                  <a:pt x="2617118" y="2268655"/>
                  <a:pt x="2610418" y="2261537"/>
                </a:cubicBezTo>
                <a:cubicBezTo>
                  <a:pt x="2598694" y="2264887"/>
                  <a:pt x="2584876" y="2269074"/>
                  <a:pt x="2567290" y="2274098"/>
                </a:cubicBezTo>
                <a:cubicBezTo>
                  <a:pt x="2548028" y="2256512"/>
                  <a:pt x="2547609" y="2256512"/>
                  <a:pt x="2534629" y="2279542"/>
                </a:cubicBezTo>
                <a:cubicBezTo>
                  <a:pt x="2512018" y="2241857"/>
                  <a:pt x="2550122" y="2230132"/>
                  <a:pt x="2559753" y="2208358"/>
                </a:cubicBezTo>
                <a:cubicBezTo>
                  <a:pt x="2574408" y="2221758"/>
                  <a:pt x="2588226" y="2233901"/>
                  <a:pt x="2605394" y="2249812"/>
                </a:cubicBezTo>
                <a:cubicBezTo>
                  <a:pt x="2605394" y="2239763"/>
                  <a:pt x="2605394" y="2235994"/>
                  <a:pt x="2605394" y="2229295"/>
                </a:cubicBezTo>
                <a:cubicBezTo>
                  <a:pt x="2614187" y="2236832"/>
                  <a:pt x="2623399" y="2247300"/>
                  <a:pt x="2627586" y="2227620"/>
                </a:cubicBezTo>
                <a:cubicBezTo>
                  <a:pt x="2642660" y="2247719"/>
                  <a:pt x="2649360" y="2243531"/>
                  <a:pt x="2675321" y="2197052"/>
                </a:cubicBezTo>
                <a:close/>
                <a:moveTo>
                  <a:pt x="2149821" y="2074784"/>
                </a:moveTo>
                <a:cubicBezTo>
                  <a:pt x="2165314" y="2083996"/>
                  <a:pt x="2179970" y="2091533"/>
                  <a:pt x="2197556" y="2101165"/>
                </a:cubicBezTo>
                <a:cubicBezTo>
                  <a:pt x="2166570" y="2108283"/>
                  <a:pt x="2140191" y="2114564"/>
                  <a:pt x="2109204" y="2121682"/>
                </a:cubicBezTo>
                <a:cubicBezTo>
                  <a:pt x="2120092" y="2129219"/>
                  <a:pt x="2127629" y="2134244"/>
                  <a:pt x="2136841" y="2140525"/>
                </a:cubicBezTo>
                <a:cubicBezTo>
                  <a:pt x="2127629" y="2148899"/>
                  <a:pt x="2117998" y="2157274"/>
                  <a:pt x="2105436" y="2168998"/>
                </a:cubicBezTo>
                <a:cubicBezTo>
                  <a:pt x="2098317" y="2153505"/>
                  <a:pt x="2090780" y="2141781"/>
                  <a:pt x="2087430" y="2129219"/>
                </a:cubicBezTo>
                <a:cubicBezTo>
                  <a:pt x="2083243" y="2113308"/>
                  <a:pt x="2093711" y="2104096"/>
                  <a:pt x="2110460" y="2103677"/>
                </a:cubicBezTo>
                <a:cubicBezTo>
                  <a:pt x="2117161" y="2103677"/>
                  <a:pt x="2123860" y="2098652"/>
                  <a:pt x="2129723" y="2094045"/>
                </a:cubicBezTo>
                <a:cubicBezTo>
                  <a:pt x="2135166" y="2089858"/>
                  <a:pt x="2138935" y="2083577"/>
                  <a:pt x="2143540" y="2078553"/>
                </a:cubicBezTo>
                <a:cubicBezTo>
                  <a:pt x="2145216" y="2076878"/>
                  <a:pt x="2148147" y="2075622"/>
                  <a:pt x="2149821" y="2074784"/>
                </a:cubicBezTo>
                <a:close/>
                <a:moveTo>
                  <a:pt x="2654804" y="2033749"/>
                </a:moveTo>
                <a:cubicBezTo>
                  <a:pt x="2676159" y="2037518"/>
                  <a:pt x="2688721" y="2051754"/>
                  <a:pt x="2699607" y="2071016"/>
                </a:cubicBezTo>
                <a:cubicBezTo>
                  <a:pt x="2710076" y="2089021"/>
                  <a:pt x="2689139" y="2089021"/>
                  <a:pt x="2686627" y="2099489"/>
                </a:cubicBezTo>
                <a:cubicBezTo>
                  <a:pt x="2668203" y="2086508"/>
                  <a:pt x="2641405" y="2099908"/>
                  <a:pt x="2634705" y="2126706"/>
                </a:cubicBezTo>
                <a:cubicBezTo>
                  <a:pt x="2629681" y="2122937"/>
                  <a:pt x="2625074" y="2120006"/>
                  <a:pt x="2619631" y="2115819"/>
                </a:cubicBezTo>
                <a:cubicBezTo>
                  <a:pt x="2616700" y="2124612"/>
                  <a:pt x="2614188" y="2132149"/>
                  <a:pt x="2612094" y="2139268"/>
                </a:cubicBezTo>
                <a:cubicBezTo>
                  <a:pt x="2595764" y="2145549"/>
                  <a:pt x="2579851" y="2151411"/>
                  <a:pt x="2563521" y="2157692"/>
                </a:cubicBezTo>
                <a:cubicBezTo>
                  <a:pt x="2555146" y="2140943"/>
                  <a:pt x="2559752" y="2113725"/>
                  <a:pt x="2576501" y="2091952"/>
                </a:cubicBezTo>
                <a:cubicBezTo>
                  <a:pt x="2589482" y="2095720"/>
                  <a:pt x="2601626" y="2099070"/>
                  <a:pt x="2615444" y="2103257"/>
                </a:cubicBezTo>
                <a:cubicBezTo>
                  <a:pt x="2614606" y="2079390"/>
                  <a:pt x="2615025" y="2080227"/>
                  <a:pt x="2633449" y="2078971"/>
                </a:cubicBezTo>
                <a:cubicBezTo>
                  <a:pt x="2638474" y="2078553"/>
                  <a:pt x="2644755" y="2071016"/>
                  <a:pt x="2647267" y="2065153"/>
                </a:cubicBezTo>
                <a:cubicBezTo>
                  <a:pt x="2651035" y="2055941"/>
                  <a:pt x="2652292" y="2045473"/>
                  <a:pt x="2654804" y="2033749"/>
                </a:cubicBezTo>
                <a:close/>
                <a:moveTo>
                  <a:pt x="2645279" y="1902322"/>
                </a:moveTo>
                <a:cubicBezTo>
                  <a:pt x="2652083" y="1904468"/>
                  <a:pt x="2658154" y="1908760"/>
                  <a:pt x="2662760" y="1914831"/>
                </a:cubicBezTo>
                <a:cubicBezTo>
                  <a:pt x="2654386" y="1925299"/>
                  <a:pt x="2646430" y="1934930"/>
                  <a:pt x="2635543" y="1948748"/>
                </a:cubicBezTo>
                <a:cubicBezTo>
                  <a:pt x="2625494" y="1948329"/>
                  <a:pt x="2608745" y="1948329"/>
                  <a:pt x="2610001" y="1971778"/>
                </a:cubicBezTo>
                <a:cubicBezTo>
                  <a:pt x="2584878" y="1972197"/>
                  <a:pt x="2564779" y="1991040"/>
                  <a:pt x="2559335" y="2014070"/>
                </a:cubicBezTo>
                <a:cubicBezTo>
                  <a:pt x="2558079" y="2019094"/>
                  <a:pt x="2545936" y="2021607"/>
                  <a:pt x="2538818" y="2025375"/>
                </a:cubicBezTo>
                <a:cubicBezTo>
                  <a:pt x="2536724" y="2024538"/>
                  <a:pt x="2535049" y="2022863"/>
                  <a:pt x="2533374" y="2021188"/>
                </a:cubicBezTo>
                <a:cubicBezTo>
                  <a:pt x="2527093" y="2035006"/>
                  <a:pt x="2522487" y="2050499"/>
                  <a:pt x="2502807" y="2048824"/>
                </a:cubicBezTo>
                <a:cubicBezTo>
                  <a:pt x="2499876" y="2048405"/>
                  <a:pt x="2494851" y="2053430"/>
                  <a:pt x="2494013" y="2056780"/>
                </a:cubicBezTo>
                <a:cubicBezTo>
                  <a:pt x="2491501" y="2068085"/>
                  <a:pt x="2483964" y="2070598"/>
                  <a:pt x="2474333" y="2073947"/>
                </a:cubicBezTo>
                <a:cubicBezTo>
                  <a:pt x="2466377" y="2076879"/>
                  <a:pt x="2461353" y="2086509"/>
                  <a:pt x="2453397" y="2094884"/>
                </a:cubicBezTo>
                <a:cubicBezTo>
                  <a:pt x="2440835" y="2084416"/>
                  <a:pt x="2447116" y="2071016"/>
                  <a:pt x="2451722" y="2058036"/>
                </a:cubicBezTo>
                <a:cubicBezTo>
                  <a:pt x="2457165" y="2042543"/>
                  <a:pt x="2463027" y="2027469"/>
                  <a:pt x="2468471" y="2012395"/>
                </a:cubicBezTo>
                <a:cubicBezTo>
                  <a:pt x="2484801" y="2012395"/>
                  <a:pt x="2504064" y="2012395"/>
                  <a:pt x="2527093" y="2012395"/>
                </a:cubicBezTo>
                <a:cubicBezTo>
                  <a:pt x="2523325" y="2004020"/>
                  <a:pt x="2521231" y="1999414"/>
                  <a:pt x="2520813" y="1997739"/>
                </a:cubicBezTo>
                <a:cubicBezTo>
                  <a:pt x="2526675" y="1990621"/>
                  <a:pt x="2531699" y="1984759"/>
                  <a:pt x="2537143" y="1978059"/>
                </a:cubicBezTo>
                <a:cubicBezTo>
                  <a:pt x="2540074" y="1980572"/>
                  <a:pt x="2544261" y="1984340"/>
                  <a:pt x="2549286" y="1988527"/>
                </a:cubicBezTo>
                <a:cubicBezTo>
                  <a:pt x="2550542" y="1986434"/>
                  <a:pt x="2551798" y="1985178"/>
                  <a:pt x="2552217" y="1983084"/>
                </a:cubicBezTo>
                <a:cubicBezTo>
                  <a:pt x="2555567" y="1973872"/>
                  <a:pt x="2561010" y="1964660"/>
                  <a:pt x="2561848" y="1955448"/>
                </a:cubicBezTo>
                <a:cubicBezTo>
                  <a:pt x="2564779" y="1916506"/>
                  <a:pt x="2596602" y="1911481"/>
                  <a:pt x="2623400" y="1902688"/>
                </a:cubicBezTo>
                <a:cubicBezTo>
                  <a:pt x="2630937" y="1900176"/>
                  <a:pt x="2638474" y="1900176"/>
                  <a:pt x="2645279" y="1902322"/>
                </a:cubicBezTo>
                <a:close/>
                <a:moveTo>
                  <a:pt x="2423339" y="1898881"/>
                </a:moveTo>
                <a:cubicBezTo>
                  <a:pt x="2444908" y="1900937"/>
                  <a:pt x="2463603" y="1912110"/>
                  <a:pt x="2477264" y="1940374"/>
                </a:cubicBezTo>
                <a:cubicBezTo>
                  <a:pt x="2450465" y="1936186"/>
                  <a:pt x="2450465" y="1936186"/>
                  <a:pt x="2445022" y="1971359"/>
                </a:cubicBezTo>
                <a:cubicBezTo>
                  <a:pt x="2406080" y="1957123"/>
                  <a:pt x="2407337" y="1958798"/>
                  <a:pt x="2406918" y="1979734"/>
                </a:cubicBezTo>
                <a:cubicBezTo>
                  <a:pt x="2396031" y="1983921"/>
                  <a:pt x="2385144" y="1986852"/>
                  <a:pt x="2375932" y="1992296"/>
                </a:cubicBezTo>
                <a:cubicBezTo>
                  <a:pt x="2372164" y="1994389"/>
                  <a:pt x="2370070" y="2001926"/>
                  <a:pt x="2369651" y="2006951"/>
                </a:cubicBezTo>
                <a:cubicBezTo>
                  <a:pt x="2368814" y="2016582"/>
                  <a:pt x="2369651" y="2026212"/>
                  <a:pt x="2369651" y="2035843"/>
                </a:cubicBezTo>
                <a:cubicBezTo>
                  <a:pt x="2360021" y="2034168"/>
                  <a:pt x="2350809" y="2032074"/>
                  <a:pt x="2340759" y="2030400"/>
                </a:cubicBezTo>
                <a:cubicBezTo>
                  <a:pt x="2332385" y="2047149"/>
                  <a:pt x="2296374" y="2047986"/>
                  <a:pt x="2310611" y="2080647"/>
                </a:cubicBezTo>
                <a:cubicBezTo>
                  <a:pt x="2263295" y="2073110"/>
                  <a:pt x="2260783" y="2074785"/>
                  <a:pt x="2265389" y="2106608"/>
                </a:cubicBezTo>
                <a:cubicBezTo>
                  <a:pt x="2242778" y="2102839"/>
                  <a:pt x="2233147" y="2092790"/>
                  <a:pt x="2235241" y="2071435"/>
                </a:cubicBezTo>
                <a:cubicBezTo>
                  <a:pt x="2237334" y="2050080"/>
                  <a:pt x="2242778" y="2029143"/>
                  <a:pt x="2246127" y="2011138"/>
                </a:cubicBezTo>
                <a:cubicBezTo>
                  <a:pt x="2271251" y="2014069"/>
                  <a:pt x="2295537" y="2017000"/>
                  <a:pt x="2319823" y="2019513"/>
                </a:cubicBezTo>
                <a:cubicBezTo>
                  <a:pt x="2320660" y="2017419"/>
                  <a:pt x="2321079" y="2015744"/>
                  <a:pt x="2321917" y="2013651"/>
                </a:cubicBezTo>
                <a:cubicBezTo>
                  <a:pt x="2318986" y="2009045"/>
                  <a:pt x="2315636" y="2004857"/>
                  <a:pt x="2311030" y="1998158"/>
                </a:cubicBezTo>
                <a:cubicBezTo>
                  <a:pt x="2327360" y="2000251"/>
                  <a:pt x="2344947" y="2004020"/>
                  <a:pt x="2335316" y="1977222"/>
                </a:cubicBezTo>
                <a:cubicBezTo>
                  <a:pt x="2343690" y="1980571"/>
                  <a:pt x="2349971" y="1983084"/>
                  <a:pt x="2357090" y="1986433"/>
                </a:cubicBezTo>
                <a:cubicBezTo>
                  <a:pt x="2375095" y="1961310"/>
                  <a:pt x="2371745" y="1933674"/>
                  <a:pt x="2368814" y="1906876"/>
                </a:cubicBezTo>
                <a:cubicBezTo>
                  <a:pt x="2379806" y="1903631"/>
                  <a:pt x="2390562" y="1900962"/>
                  <a:pt x="2400892" y="1899568"/>
                </a:cubicBezTo>
                <a:cubicBezTo>
                  <a:pt x="2408640" y="1898523"/>
                  <a:pt x="2416149" y="1898195"/>
                  <a:pt x="2423339" y="1898881"/>
                </a:cubicBezTo>
                <a:close/>
                <a:moveTo>
                  <a:pt x="2108368" y="1861234"/>
                </a:moveTo>
                <a:cubicBezTo>
                  <a:pt x="2148565" y="1876727"/>
                  <a:pt x="2178295" y="1917762"/>
                  <a:pt x="2166989" y="1945817"/>
                </a:cubicBezTo>
                <a:cubicBezTo>
                  <a:pt x="2154009" y="1947910"/>
                  <a:pt x="2142703" y="1949585"/>
                  <a:pt x="2129723" y="1951679"/>
                </a:cubicBezTo>
                <a:cubicBezTo>
                  <a:pt x="2124698" y="1944142"/>
                  <a:pt x="2121767" y="1923205"/>
                  <a:pt x="2101668" y="1942467"/>
                </a:cubicBezTo>
                <a:cubicBezTo>
                  <a:pt x="2100412" y="1943723"/>
                  <a:pt x="2093294" y="1939954"/>
                  <a:pt x="2089106" y="1938279"/>
                </a:cubicBezTo>
                <a:cubicBezTo>
                  <a:pt x="2068589" y="1929486"/>
                  <a:pt x="2053933" y="1933673"/>
                  <a:pt x="2040116" y="1951679"/>
                </a:cubicBezTo>
                <a:cubicBezTo>
                  <a:pt x="2032160" y="1961728"/>
                  <a:pt x="2024623" y="1963822"/>
                  <a:pt x="2019179" y="1949585"/>
                </a:cubicBezTo>
                <a:cubicBezTo>
                  <a:pt x="2017504" y="1944979"/>
                  <a:pt x="2015829" y="1940373"/>
                  <a:pt x="2012898" y="1932836"/>
                </a:cubicBezTo>
                <a:cubicBezTo>
                  <a:pt x="1997824" y="1943304"/>
                  <a:pt x="1983588" y="1952935"/>
                  <a:pt x="1968513" y="1963403"/>
                </a:cubicBezTo>
                <a:cubicBezTo>
                  <a:pt x="1953021" y="1958797"/>
                  <a:pt x="1935433" y="1939954"/>
                  <a:pt x="1919103" y="1965497"/>
                </a:cubicBezTo>
                <a:cubicBezTo>
                  <a:pt x="1901935" y="1944142"/>
                  <a:pt x="1893142" y="1943304"/>
                  <a:pt x="1860481" y="1960891"/>
                </a:cubicBezTo>
                <a:cubicBezTo>
                  <a:pt x="1852944" y="1937861"/>
                  <a:pt x="1865925" y="1923205"/>
                  <a:pt x="1881418" y="1911062"/>
                </a:cubicBezTo>
                <a:cubicBezTo>
                  <a:pt x="1896492" y="1899338"/>
                  <a:pt x="1913659" y="1890126"/>
                  <a:pt x="1930827" y="1878821"/>
                </a:cubicBezTo>
                <a:cubicBezTo>
                  <a:pt x="1950090" y="1904363"/>
                  <a:pt x="1975632" y="1918181"/>
                  <a:pt x="2009967" y="1914412"/>
                </a:cubicBezTo>
                <a:cubicBezTo>
                  <a:pt x="2009967" y="1905200"/>
                  <a:pt x="2009967" y="1896407"/>
                  <a:pt x="2009967" y="1886776"/>
                </a:cubicBezTo>
                <a:cubicBezTo>
                  <a:pt x="2028810" y="1900175"/>
                  <a:pt x="2038441" y="1897663"/>
                  <a:pt x="2045140" y="1873796"/>
                </a:cubicBezTo>
                <a:cubicBezTo>
                  <a:pt x="2048909" y="1888032"/>
                  <a:pt x="2051002" y="1897244"/>
                  <a:pt x="2053515" y="1906038"/>
                </a:cubicBezTo>
                <a:cubicBezTo>
                  <a:pt x="2083244" y="1904363"/>
                  <a:pt x="2099574" y="1891382"/>
                  <a:pt x="2108368" y="1861234"/>
                </a:cubicBezTo>
                <a:close/>
                <a:moveTo>
                  <a:pt x="2406080" y="1730592"/>
                </a:moveTo>
                <a:cubicBezTo>
                  <a:pt x="2443766" y="1726405"/>
                  <a:pt x="2472239" y="1751110"/>
                  <a:pt x="2486476" y="1796332"/>
                </a:cubicBezTo>
                <a:cubicBezTo>
                  <a:pt x="2474751" y="1805963"/>
                  <a:pt x="2464702" y="1813919"/>
                  <a:pt x="2456327" y="1820618"/>
                </a:cubicBezTo>
                <a:cubicBezTo>
                  <a:pt x="2442091" y="1823549"/>
                  <a:pt x="2428273" y="1826481"/>
                  <a:pt x="2414874" y="1829412"/>
                </a:cubicBezTo>
                <a:cubicBezTo>
                  <a:pt x="2414874" y="1816012"/>
                  <a:pt x="2414874" y="1797588"/>
                  <a:pt x="2414874" y="1779165"/>
                </a:cubicBezTo>
                <a:cubicBezTo>
                  <a:pt x="2389750" y="1781677"/>
                  <a:pt x="2378445" y="1797170"/>
                  <a:pt x="2375932" y="1829830"/>
                </a:cubicBezTo>
                <a:cubicBezTo>
                  <a:pt x="2367558" y="1831505"/>
                  <a:pt x="2357927" y="1830668"/>
                  <a:pt x="2351646" y="1835274"/>
                </a:cubicBezTo>
                <a:cubicBezTo>
                  <a:pt x="2347040" y="1838624"/>
                  <a:pt x="2347877" y="1848673"/>
                  <a:pt x="2345365" y="1857466"/>
                </a:cubicBezTo>
                <a:cubicBezTo>
                  <a:pt x="2321079" y="1857466"/>
                  <a:pt x="2316892" y="1880496"/>
                  <a:pt x="2307261" y="1901432"/>
                </a:cubicBezTo>
                <a:cubicBezTo>
                  <a:pt x="2295118" y="1881334"/>
                  <a:pt x="2295537" y="1863328"/>
                  <a:pt x="2300562" y="1844067"/>
                </a:cubicBezTo>
                <a:cubicBezTo>
                  <a:pt x="2302237" y="1837367"/>
                  <a:pt x="2304749" y="1827737"/>
                  <a:pt x="2301399" y="1823131"/>
                </a:cubicBezTo>
                <a:cubicBezTo>
                  <a:pt x="2290931" y="1808057"/>
                  <a:pt x="2299305" y="1800101"/>
                  <a:pt x="2311449" y="1795914"/>
                </a:cubicBezTo>
                <a:cubicBezTo>
                  <a:pt x="2331547" y="1788377"/>
                  <a:pt x="2352484" y="1783352"/>
                  <a:pt x="2375932" y="1776234"/>
                </a:cubicBezTo>
                <a:cubicBezTo>
                  <a:pt x="2373001" y="1773721"/>
                  <a:pt x="2370489" y="1771628"/>
                  <a:pt x="2368395" y="1769534"/>
                </a:cubicBezTo>
                <a:cubicBezTo>
                  <a:pt x="2373420" y="1765347"/>
                  <a:pt x="2380957" y="1761997"/>
                  <a:pt x="2382213" y="1756553"/>
                </a:cubicBezTo>
                <a:cubicBezTo>
                  <a:pt x="2383469" y="1751947"/>
                  <a:pt x="2377607" y="1745248"/>
                  <a:pt x="2374257" y="1736873"/>
                </a:cubicBezTo>
                <a:cubicBezTo>
                  <a:pt x="2383888" y="1740642"/>
                  <a:pt x="2392681" y="1743573"/>
                  <a:pt x="2403568" y="1747760"/>
                </a:cubicBezTo>
                <a:cubicBezTo>
                  <a:pt x="2404405" y="1741898"/>
                  <a:pt x="2405243" y="1736455"/>
                  <a:pt x="2406080" y="1730592"/>
                </a:cubicBezTo>
                <a:close/>
                <a:moveTo>
                  <a:pt x="1559417" y="1710912"/>
                </a:moveTo>
                <a:cubicBezTo>
                  <a:pt x="1580773" y="1748597"/>
                  <a:pt x="1620551" y="1764509"/>
                  <a:pt x="1631020" y="1804288"/>
                </a:cubicBezTo>
                <a:cubicBezTo>
                  <a:pt x="1618458" y="1800100"/>
                  <a:pt x="1607571" y="1796751"/>
                  <a:pt x="1597103" y="1793401"/>
                </a:cubicBezTo>
                <a:cubicBezTo>
                  <a:pt x="1595009" y="1805963"/>
                  <a:pt x="1592916" y="1818524"/>
                  <a:pt x="1591241" y="1830249"/>
                </a:cubicBezTo>
                <a:cubicBezTo>
                  <a:pt x="1582447" y="1829830"/>
                  <a:pt x="1571561" y="1826061"/>
                  <a:pt x="1562767" y="1828992"/>
                </a:cubicBezTo>
                <a:cubicBezTo>
                  <a:pt x="1556068" y="1831086"/>
                  <a:pt x="1552299" y="1841973"/>
                  <a:pt x="1549787" y="1844904"/>
                </a:cubicBezTo>
                <a:cubicBezTo>
                  <a:pt x="1533457" y="1841554"/>
                  <a:pt x="1517126" y="1836948"/>
                  <a:pt x="1500377" y="1834855"/>
                </a:cubicBezTo>
                <a:cubicBezTo>
                  <a:pt x="1496609" y="1834436"/>
                  <a:pt x="1489072" y="1841973"/>
                  <a:pt x="1488234" y="1846998"/>
                </a:cubicBezTo>
                <a:cubicBezTo>
                  <a:pt x="1485303" y="1866678"/>
                  <a:pt x="1474835" y="1878821"/>
                  <a:pt x="1455992" y="1883427"/>
                </a:cubicBezTo>
                <a:cubicBezTo>
                  <a:pt x="1436731" y="1888452"/>
                  <a:pt x="1423750" y="1879658"/>
                  <a:pt x="1409095" y="1863328"/>
                </a:cubicBezTo>
                <a:cubicBezTo>
                  <a:pt x="1407839" y="1873377"/>
                  <a:pt x="1406583" y="1883427"/>
                  <a:pt x="1405745" y="1891801"/>
                </a:cubicBezTo>
                <a:cubicBezTo>
                  <a:pt x="1399883" y="1888033"/>
                  <a:pt x="1392346" y="1882589"/>
                  <a:pt x="1384390" y="1877565"/>
                </a:cubicBezTo>
                <a:cubicBezTo>
                  <a:pt x="1379366" y="1887614"/>
                  <a:pt x="1374341" y="1897245"/>
                  <a:pt x="1370154" y="1905619"/>
                </a:cubicBezTo>
                <a:cubicBezTo>
                  <a:pt x="1363454" y="1901013"/>
                  <a:pt x="1353823" y="1894732"/>
                  <a:pt x="1344193" y="1888033"/>
                </a:cubicBezTo>
                <a:cubicBezTo>
                  <a:pt x="1342099" y="1897664"/>
                  <a:pt x="1339587" y="1906875"/>
                  <a:pt x="1337493" y="1916925"/>
                </a:cubicBezTo>
                <a:cubicBezTo>
                  <a:pt x="1319907" y="1880496"/>
                  <a:pt x="1307345" y="1842392"/>
                  <a:pt x="1309020" y="1800519"/>
                </a:cubicBezTo>
                <a:cubicBezTo>
                  <a:pt x="1309020" y="1795913"/>
                  <a:pt x="1309857" y="1790051"/>
                  <a:pt x="1312369" y="1786283"/>
                </a:cubicBezTo>
                <a:cubicBezTo>
                  <a:pt x="1320325" y="1774977"/>
                  <a:pt x="1329537" y="1764090"/>
                  <a:pt x="1338330" y="1753203"/>
                </a:cubicBezTo>
                <a:cubicBezTo>
                  <a:pt x="1344611" y="1763671"/>
                  <a:pt x="1350055" y="1774977"/>
                  <a:pt x="1357592" y="1785026"/>
                </a:cubicBezTo>
                <a:cubicBezTo>
                  <a:pt x="1365129" y="1795076"/>
                  <a:pt x="1373503" y="1804706"/>
                  <a:pt x="1383134" y="1811825"/>
                </a:cubicBezTo>
                <a:cubicBezTo>
                  <a:pt x="1391090" y="1817687"/>
                  <a:pt x="1401977" y="1820199"/>
                  <a:pt x="1412445" y="1824387"/>
                </a:cubicBezTo>
                <a:cubicBezTo>
                  <a:pt x="1416632" y="1819362"/>
                  <a:pt x="1421657" y="1813918"/>
                  <a:pt x="1427519" y="1806800"/>
                </a:cubicBezTo>
                <a:cubicBezTo>
                  <a:pt x="1430869" y="1813500"/>
                  <a:pt x="1432962" y="1818106"/>
                  <a:pt x="1437987" y="1827736"/>
                </a:cubicBezTo>
                <a:cubicBezTo>
                  <a:pt x="1453899" y="1815593"/>
                  <a:pt x="1468554" y="1804706"/>
                  <a:pt x="1482791" y="1793820"/>
                </a:cubicBezTo>
                <a:cubicBezTo>
                  <a:pt x="1482791" y="1802613"/>
                  <a:pt x="1482791" y="1811825"/>
                  <a:pt x="1482791" y="1824387"/>
                </a:cubicBezTo>
                <a:cubicBezTo>
                  <a:pt x="1508752" y="1786283"/>
                  <a:pt x="1532200" y="1751110"/>
                  <a:pt x="1559417" y="1710912"/>
                </a:cubicBezTo>
                <a:close/>
                <a:moveTo>
                  <a:pt x="2197616" y="1647482"/>
                </a:moveTo>
                <a:cubicBezTo>
                  <a:pt x="2221503" y="1652212"/>
                  <a:pt x="2241209" y="1678671"/>
                  <a:pt x="2254084" y="1710076"/>
                </a:cubicBezTo>
                <a:cubicBezTo>
                  <a:pt x="2247385" y="1709238"/>
                  <a:pt x="2241523" y="1708401"/>
                  <a:pt x="2233567" y="1707145"/>
                </a:cubicBezTo>
                <a:cubicBezTo>
                  <a:pt x="2233148" y="1715101"/>
                  <a:pt x="2232729" y="1721800"/>
                  <a:pt x="2232311" y="1730175"/>
                </a:cubicBezTo>
                <a:cubicBezTo>
                  <a:pt x="2218074" y="1723894"/>
                  <a:pt x="2202162" y="1716357"/>
                  <a:pt x="2203419" y="1743155"/>
                </a:cubicBezTo>
                <a:cubicBezTo>
                  <a:pt x="2188345" y="1733106"/>
                  <a:pt x="2177876" y="1731431"/>
                  <a:pt x="2173271" y="1753205"/>
                </a:cubicBezTo>
                <a:cubicBezTo>
                  <a:pt x="2172014" y="1758648"/>
                  <a:pt x="2159871" y="1765766"/>
                  <a:pt x="2153590" y="1765348"/>
                </a:cubicBezTo>
                <a:cubicBezTo>
                  <a:pt x="2133073" y="1763673"/>
                  <a:pt x="2129723" y="1765348"/>
                  <a:pt x="2131817" y="1785865"/>
                </a:cubicBezTo>
                <a:cubicBezTo>
                  <a:pt x="2132235" y="1789215"/>
                  <a:pt x="2132654" y="1792565"/>
                  <a:pt x="2133491" y="1797171"/>
                </a:cubicBezTo>
                <a:cubicBezTo>
                  <a:pt x="2125536" y="1793402"/>
                  <a:pt x="2118836" y="1790471"/>
                  <a:pt x="2108368" y="1785446"/>
                </a:cubicBezTo>
                <a:cubicBezTo>
                  <a:pt x="2109205" y="1795915"/>
                  <a:pt x="2110043" y="1802614"/>
                  <a:pt x="2110462" y="1810989"/>
                </a:cubicBezTo>
                <a:cubicBezTo>
                  <a:pt x="2097062" y="1805127"/>
                  <a:pt x="2083662" y="1800521"/>
                  <a:pt x="2072357" y="1793402"/>
                </a:cubicBezTo>
                <a:cubicBezTo>
                  <a:pt x="2066076" y="1789215"/>
                  <a:pt x="2056864" y="1779166"/>
                  <a:pt x="2058539" y="1774978"/>
                </a:cubicBezTo>
                <a:cubicBezTo>
                  <a:pt x="2065238" y="1755298"/>
                  <a:pt x="2055189" y="1745249"/>
                  <a:pt x="2039696" y="1736456"/>
                </a:cubicBezTo>
                <a:cubicBezTo>
                  <a:pt x="2040534" y="1733943"/>
                  <a:pt x="2041790" y="1731012"/>
                  <a:pt x="2042627" y="1728500"/>
                </a:cubicBezTo>
                <a:cubicBezTo>
                  <a:pt x="2072357" y="1734781"/>
                  <a:pt x="2102087" y="1741061"/>
                  <a:pt x="2133491" y="1747761"/>
                </a:cubicBezTo>
                <a:cubicBezTo>
                  <a:pt x="2129723" y="1743155"/>
                  <a:pt x="2125954" y="1738968"/>
                  <a:pt x="2122186" y="1734362"/>
                </a:cubicBezTo>
                <a:cubicBezTo>
                  <a:pt x="2132235" y="1731850"/>
                  <a:pt x="2152334" y="1742736"/>
                  <a:pt x="2145216" y="1715938"/>
                </a:cubicBezTo>
                <a:cubicBezTo>
                  <a:pt x="2151915" y="1718450"/>
                  <a:pt x="2156521" y="1720125"/>
                  <a:pt x="2162384" y="1722638"/>
                </a:cubicBezTo>
                <a:cubicBezTo>
                  <a:pt x="2173271" y="1698770"/>
                  <a:pt x="2189182" y="1676996"/>
                  <a:pt x="2172433" y="1650616"/>
                </a:cubicBezTo>
                <a:cubicBezTo>
                  <a:pt x="2181226" y="1646743"/>
                  <a:pt x="2189653" y="1645905"/>
                  <a:pt x="2197616" y="1647482"/>
                </a:cubicBezTo>
                <a:close/>
                <a:moveTo>
                  <a:pt x="1972701" y="1600997"/>
                </a:moveTo>
                <a:cubicBezTo>
                  <a:pt x="1988403" y="1598379"/>
                  <a:pt x="2004524" y="1598903"/>
                  <a:pt x="2021273" y="1603299"/>
                </a:cubicBezTo>
                <a:cubicBezTo>
                  <a:pt x="2041372" y="1608743"/>
                  <a:pt x="2058540" y="1618373"/>
                  <a:pt x="2069008" y="1636797"/>
                </a:cubicBezTo>
                <a:cubicBezTo>
                  <a:pt x="2057284" y="1640984"/>
                  <a:pt x="2042628" y="1641822"/>
                  <a:pt x="2036347" y="1649359"/>
                </a:cubicBezTo>
                <a:cubicBezTo>
                  <a:pt x="2030067" y="1656896"/>
                  <a:pt x="2031323" y="1671133"/>
                  <a:pt x="2030067" y="1680764"/>
                </a:cubicBezTo>
                <a:cubicBezTo>
                  <a:pt x="2017923" y="1680764"/>
                  <a:pt x="2002012" y="1676577"/>
                  <a:pt x="1990706" y="1682021"/>
                </a:cubicBezTo>
                <a:cubicBezTo>
                  <a:pt x="1981913" y="1686208"/>
                  <a:pt x="1978144" y="1701701"/>
                  <a:pt x="1971026" y="1714262"/>
                </a:cubicBezTo>
                <a:cubicBezTo>
                  <a:pt x="1944228" y="1709238"/>
                  <a:pt x="1944228" y="1709238"/>
                  <a:pt x="1890631" y="1755716"/>
                </a:cubicBezTo>
                <a:cubicBezTo>
                  <a:pt x="1889375" y="1769115"/>
                  <a:pt x="1888537" y="1779584"/>
                  <a:pt x="1887700" y="1790052"/>
                </a:cubicBezTo>
                <a:cubicBezTo>
                  <a:pt x="1875557" y="1787958"/>
                  <a:pt x="1863414" y="1785446"/>
                  <a:pt x="1845409" y="1782515"/>
                </a:cubicBezTo>
                <a:cubicBezTo>
                  <a:pt x="1843315" y="1787539"/>
                  <a:pt x="1839965" y="1797589"/>
                  <a:pt x="1834522" y="1806382"/>
                </a:cubicBezTo>
                <a:cubicBezTo>
                  <a:pt x="1830753" y="1812244"/>
                  <a:pt x="1823635" y="1819363"/>
                  <a:pt x="1818191" y="1819363"/>
                </a:cubicBezTo>
                <a:cubicBezTo>
                  <a:pt x="1783855" y="1817688"/>
                  <a:pt x="1777155" y="1822294"/>
                  <a:pt x="1773805" y="1857048"/>
                </a:cubicBezTo>
                <a:cubicBezTo>
                  <a:pt x="1737795" y="1852861"/>
                  <a:pt x="1725233" y="1861235"/>
                  <a:pt x="1717278" y="1893477"/>
                </a:cubicBezTo>
                <a:cubicBezTo>
                  <a:pt x="1699272" y="1885521"/>
                  <a:pt x="1693410" y="1870866"/>
                  <a:pt x="1695085" y="1853279"/>
                </a:cubicBezTo>
                <a:cubicBezTo>
                  <a:pt x="1695923" y="1842392"/>
                  <a:pt x="1698854" y="1830249"/>
                  <a:pt x="1704716" y="1821456"/>
                </a:cubicBezTo>
                <a:cubicBezTo>
                  <a:pt x="1719790" y="1798845"/>
                  <a:pt x="1723140" y="1775396"/>
                  <a:pt x="1715184" y="1746504"/>
                </a:cubicBezTo>
                <a:cubicBezTo>
                  <a:pt x="1754125" y="1759903"/>
                  <a:pt x="1790974" y="1774559"/>
                  <a:pt x="1830753" y="1757810"/>
                </a:cubicBezTo>
                <a:cubicBezTo>
                  <a:pt x="1823216" y="1748179"/>
                  <a:pt x="1816935" y="1739805"/>
                  <a:pt x="1810236" y="1731011"/>
                </a:cubicBezTo>
                <a:cubicBezTo>
                  <a:pt x="1839128" y="1731430"/>
                  <a:pt x="1839128" y="1731430"/>
                  <a:pt x="1835359" y="1700445"/>
                </a:cubicBezTo>
                <a:cubicBezTo>
                  <a:pt x="1847502" y="1711750"/>
                  <a:pt x="1857133" y="1720962"/>
                  <a:pt x="1870532" y="1733524"/>
                </a:cubicBezTo>
                <a:cubicBezTo>
                  <a:pt x="1878907" y="1696676"/>
                  <a:pt x="1886444" y="1662758"/>
                  <a:pt x="1894399" y="1628841"/>
                </a:cubicBezTo>
                <a:cubicBezTo>
                  <a:pt x="1903193" y="1625910"/>
                  <a:pt x="1915754" y="1623398"/>
                  <a:pt x="1926641" y="1617536"/>
                </a:cubicBezTo>
                <a:cubicBezTo>
                  <a:pt x="1941715" y="1609371"/>
                  <a:pt x="1956999" y="1603614"/>
                  <a:pt x="1972701" y="1600997"/>
                </a:cubicBezTo>
                <a:close/>
                <a:moveTo>
                  <a:pt x="1388160" y="1519973"/>
                </a:moveTo>
                <a:cubicBezTo>
                  <a:pt x="1435895" y="1512855"/>
                  <a:pt x="1480279" y="1546353"/>
                  <a:pt x="1481954" y="1591575"/>
                </a:cubicBezTo>
                <a:cubicBezTo>
                  <a:pt x="1449294" y="1570220"/>
                  <a:pt x="1449294" y="1570220"/>
                  <a:pt x="1427101" y="1622980"/>
                </a:cubicBezTo>
                <a:cubicBezTo>
                  <a:pt x="1378948" y="1596181"/>
                  <a:pt x="1378948" y="1596181"/>
                  <a:pt x="1370155" y="1624654"/>
                </a:cubicBezTo>
                <a:cubicBezTo>
                  <a:pt x="1358849" y="1625911"/>
                  <a:pt x="1347962" y="1625911"/>
                  <a:pt x="1337075" y="1628423"/>
                </a:cubicBezTo>
                <a:cubicBezTo>
                  <a:pt x="1318233" y="1633029"/>
                  <a:pt x="1301484" y="1639310"/>
                  <a:pt x="1307346" y="1665689"/>
                </a:cubicBezTo>
                <a:cubicBezTo>
                  <a:pt x="1309021" y="1672808"/>
                  <a:pt x="1302321" y="1685370"/>
                  <a:pt x="1296040" y="1689557"/>
                </a:cubicBezTo>
                <a:cubicBezTo>
                  <a:pt x="1291434" y="1692488"/>
                  <a:pt x="1280129" y="1686626"/>
                  <a:pt x="1272592" y="1683695"/>
                </a:cubicBezTo>
                <a:cubicBezTo>
                  <a:pt x="1268404" y="1682020"/>
                  <a:pt x="1265055" y="1677833"/>
                  <a:pt x="1259192" y="1673645"/>
                </a:cubicBezTo>
                <a:cubicBezTo>
                  <a:pt x="1255424" y="1681601"/>
                  <a:pt x="1252493" y="1688301"/>
                  <a:pt x="1249562" y="1695000"/>
                </a:cubicBezTo>
                <a:cubicBezTo>
                  <a:pt x="1211875" y="1698350"/>
                  <a:pt x="1204757" y="1705050"/>
                  <a:pt x="1194708" y="1749016"/>
                </a:cubicBezTo>
                <a:cubicBezTo>
                  <a:pt x="1134411" y="1726405"/>
                  <a:pt x="1125199" y="1730173"/>
                  <a:pt x="1126455" y="1777070"/>
                </a:cubicBezTo>
                <a:cubicBezTo>
                  <a:pt x="1094632" y="1770371"/>
                  <a:pt x="1082489" y="1750272"/>
                  <a:pt x="1094632" y="1719286"/>
                </a:cubicBezTo>
                <a:cubicBezTo>
                  <a:pt x="1106357" y="1689138"/>
                  <a:pt x="1121849" y="1659827"/>
                  <a:pt x="1135667" y="1629679"/>
                </a:cubicBezTo>
                <a:cubicBezTo>
                  <a:pt x="1167072" y="1653546"/>
                  <a:pt x="1202664" y="1662340"/>
                  <a:pt x="1244956" y="1657315"/>
                </a:cubicBezTo>
                <a:cubicBezTo>
                  <a:pt x="1237837" y="1647684"/>
                  <a:pt x="1231974" y="1640147"/>
                  <a:pt x="1224856" y="1630098"/>
                </a:cubicBezTo>
                <a:cubicBezTo>
                  <a:pt x="1238256" y="1631773"/>
                  <a:pt x="1249562" y="1635960"/>
                  <a:pt x="1258774" y="1633029"/>
                </a:cubicBezTo>
                <a:cubicBezTo>
                  <a:pt x="1265055" y="1630935"/>
                  <a:pt x="1267986" y="1618792"/>
                  <a:pt x="1273848" y="1608743"/>
                </a:cubicBezTo>
                <a:cubicBezTo>
                  <a:pt x="1278872" y="1612093"/>
                  <a:pt x="1286828" y="1617117"/>
                  <a:pt x="1296459" y="1623817"/>
                </a:cubicBezTo>
                <a:cubicBezTo>
                  <a:pt x="1330795" y="1598693"/>
                  <a:pt x="1334982" y="1558496"/>
                  <a:pt x="1342938" y="1522067"/>
                </a:cubicBezTo>
                <a:cubicBezTo>
                  <a:pt x="1360105" y="1521229"/>
                  <a:pt x="1374342" y="1521648"/>
                  <a:pt x="1388160" y="1519973"/>
                </a:cubicBezTo>
                <a:close/>
                <a:moveTo>
                  <a:pt x="1790136" y="1375513"/>
                </a:moveTo>
                <a:cubicBezTo>
                  <a:pt x="1839965" y="1372163"/>
                  <a:pt x="1875556" y="1393937"/>
                  <a:pt x="1898168" y="1441253"/>
                </a:cubicBezTo>
                <a:cubicBezTo>
                  <a:pt x="1890212" y="1439997"/>
                  <a:pt x="1879744" y="1434972"/>
                  <a:pt x="1874719" y="1437903"/>
                </a:cubicBezTo>
                <a:cubicBezTo>
                  <a:pt x="1869694" y="1440834"/>
                  <a:pt x="1870532" y="1452558"/>
                  <a:pt x="1868438" y="1460514"/>
                </a:cubicBezTo>
                <a:cubicBezTo>
                  <a:pt x="1835359" y="1450883"/>
                  <a:pt x="1834940" y="1450883"/>
                  <a:pt x="1833684" y="1476426"/>
                </a:cubicBezTo>
                <a:cubicBezTo>
                  <a:pt x="1828240" y="1473495"/>
                  <a:pt x="1823216" y="1468889"/>
                  <a:pt x="1817772" y="1468051"/>
                </a:cubicBezTo>
                <a:cubicBezTo>
                  <a:pt x="1808142" y="1466795"/>
                  <a:pt x="1798092" y="1465958"/>
                  <a:pt x="1800604" y="1482707"/>
                </a:cubicBezTo>
                <a:cubicBezTo>
                  <a:pt x="1803117" y="1499456"/>
                  <a:pt x="1791393" y="1508667"/>
                  <a:pt x="1775062" y="1504899"/>
                </a:cubicBezTo>
                <a:cubicBezTo>
                  <a:pt x="1765432" y="1502805"/>
                  <a:pt x="1754545" y="1488987"/>
                  <a:pt x="1746589" y="1504480"/>
                </a:cubicBezTo>
                <a:cubicBezTo>
                  <a:pt x="1742402" y="1512855"/>
                  <a:pt x="1744077" y="1524160"/>
                  <a:pt x="1742820" y="1534210"/>
                </a:cubicBezTo>
                <a:cubicBezTo>
                  <a:pt x="1735702" y="1531697"/>
                  <a:pt x="1726909" y="1528348"/>
                  <a:pt x="1716441" y="1524160"/>
                </a:cubicBezTo>
                <a:cubicBezTo>
                  <a:pt x="1714766" y="1532116"/>
                  <a:pt x="1713510" y="1537978"/>
                  <a:pt x="1712253" y="1543841"/>
                </a:cubicBezTo>
                <a:cubicBezTo>
                  <a:pt x="1705554" y="1543841"/>
                  <a:pt x="1698854" y="1543841"/>
                  <a:pt x="1689222" y="1543841"/>
                </a:cubicBezTo>
                <a:cubicBezTo>
                  <a:pt x="1691736" y="1554727"/>
                  <a:pt x="1693829" y="1564358"/>
                  <a:pt x="1695923" y="1573570"/>
                </a:cubicBezTo>
                <a:cubicBezTo>
                  <a:pt x="1694248" y="1574407"/>
                  <a:pt x="1692992" y="1575664"/>
                  <a:pt x="1691316" y="1576501"/>
                </a:cubicBezTo>
                <a:cubicBezTo>
                  <a:pt x="1682942" y="1563102"/>
                  <a:pt x="1672473" y="1550540"/>
                  <a:pt x="1667030" y="1536303"/>
                </a:cubicBezTo>
                <a:cubicBezTo>
                  <a:pt x="1657818" y="1511599"/>
                  <a:pt x="1649444" y="1486475"/>
                  <a:pt x="1621389" y="1469307"/>
                </a:cubicBezTo>
                <a:cubicBezTo>
                  <a:pt x="1665774" y="1462189"/>
                  <a:pt x="1703041" y="1477263"/>
                  <a:pt x="1742402" y="1478938"/>
                </a:cubicBezTo>
                <a:cubicBezTo>
                  <a:pt x="1739052" y="1476844"/>
                  <a:pt x="1735702" y="1474751"/>
                  <a:pt x="1728584" y="1470145"/>
                </a:cubicBezTo>
                <a:cubicBezTo>
                  <a:pt x="1741564" y="1470982"/>
                  <a:pt x="1749101" y="1473076"/>
                  <a:pt x="1755801" y="1470982"/>
                </a:cubicBezTo>
                <a:cubicBezTo>
                  <a:pt x="1760826" y="1469307"/>
                  <a:pt x="1763757" y="1462608"/>
                  <a:pt x="1770456" y="1454652"/>
                </a:cubicBezTo>
                <a:cubicBezTo>
                  <a:pt x="1793486" y="1455071"/>
                  <a:pt x="1808142" y="1409848"/>
                  <a:pt x="1790136" y="1375513"/>
                </a:cubicBezTo>
                <a:close/>
                <a:moveTo>
                  <a:pt x="2091337" y="1369840"/>
                </a:moveTo>
                <a:cubicBezTo>
                  <a:pt x="2095544" y="1370279"/>
                  <a:pt x="2100935" y="1371430"/>
                  <a:pt x="2107949" y="1373000"/>
                </a:cubicBezTo>
                <a:cubicBezTo>
                  <a:pt x="2154847" y="1383468"/>
                  <a:pt x="2182064" y="1413617"/>
                  <a:pt x="2199231" y="1460515"/>
                </a:cubicBezTo>
                <a:cubicBezTo>
                  <a:pt x="2169502" y="1445860"/>
                  <a:pt x="2164059" y="1469727"/>
                  <a:pt x="2152334" y="1486476"/>
                </a:cubicBezTo>
                <a:cubicBezTo>
                  <a:pt x="2130979" y="1476427"/>
                  <a:pt x="2110043" y="1474752"/>
                  <a:pt x="2094550" y="1497782"/>
                </a:cubicBezTo>
                <a:cubicBezTo>
                  <a:pt x="2093294" y="1473914"/>
                  <a:pt x="2092456" y="1450884"/>
                  <a:pt x="2091200" y="1427854"/>
                </a:cubicBezTo>
                <a:cubicBezTo>
                  <a:pt x="2055190" y="1435391"/>
                  <a:pt x="2038860" y="1456746"/>
                  <a:pt x="2036347" y="1493594"/>
                </a:cubicBezTo>
                <a:cubicBezTo>
                  <a:pt x="2022948" y="1496525"/>
                  <a:pt x="2009549" y="1497363"/>
                  <a:pt x="1997825" y="1502806"/>
                </a:cubicBezTo>
                <a:cubicBezTo>
                  <a:pt x="1994475" y="1504481"/>
                  <a:pt x="1996150" y="1517462"/>
                  <a:pt x="1994893" y="1528348"/>
                </a:cubicBezTo>
                <a:cubicBezTo>
                  <a:pt x="1960138" y="1522905"/>
                  <a:pt x="1951345" y="1552216"/>
                  <a:pt x="1938783" y="1580689"/>
                </a:cubicBezTo>
                <a:cubicBezTo>
                  <a:pt x="1920359" y="1558497"/>
                  <a:pt x="1918266" y="1536304"/>
                  <a:pt x="1927478" y="1512856"/>
                </a:cubicBezTo>
                <a:cubicBezTo>
                  <a:pt x="1932084" y="1501550"/>
                  <a:pt x="1936690" y="1493176"/>
                  <a:pt x="1924547" y="1481451"/>
                </a:cubicBezTo>
                <a:cubicBezTo>
                  <a:pt x="1911566" y="1469308"/>
                  <a:pt x="1925384" y="1460096"/>
                  <a:pt x="1935015" y="1457165"/>
                </a:cubicBezTo>
                <a:cubicBezTo>
                  <a:pt x="1962232" y="1448791"/>
                  <a:pt x="1989869" y="1442510"/>
                  <a:pt x="2017505" y="1435810"/>
                </a:cubicBezTo>
                <a:cubicBezTo>
                  <a:pt x="2024204" y="1434135"/>
                  <a:pt x="2030904" y="1433298"/>
                  <a:pt x="2037603" y="1432042"/>
                </a:cubicBezTo>
                <a:cubicBezTo>
                  <a:pt x="2038022" y="1429948"/>
                  <a:pt x="2038022" y="1428273"/>
                  <a:pt x="2038022" y="1426598"/>
                </a:cubicBezTo>
                <a:cubicBezTo>
                  <a:pt x="2030904" y="1423248"/>
                  <a:pt x="2023367" y="1419898"/>
                  <a:pt x="2020017" y="1418223"/>
                </a:cubicBezTo>
                <a:cubicBezTo>
                  <a:pt x="2028391" y="1414035"/>
                  <a:pt x="2038860" y="1409011"/>
                  <a:pt x="2053096" y="1402311"/>
                </a:cubicBezTo>
                <a:cubicBezTo>
                  <a:pt x="2042628" y="1394355"/>
                  <a:pt x="2037185" y="1389749"/>
                  <a:pt x="2031323" y="1385143"/>
                </a:cubicBezTo>
                <a:cubicBezTo>
                  <a:pt x="2031741" y="1383887"/>
                  <a:pt x="2032160" y="1382631"/>
                  <a:pt x="2032579" y="1381375"/>
                </a:cubicBezTo>
                <a:cubicBezTo>
                  <a:pt x="2046397" y="1385143"/>
                  <a:pt x="2059796" y="1389331"/>
                  <a:pt x="2073614" y="1393099"/>
                </a:cubicBezTo>
                <a:cubicBezTo>
                  <a:pt x="2076754" y="1373629"/>
                  <a:pt x="2078717" y="1368525"/>
                  <a:pt x="2091337" y="1369840"/>
                </a:cubicBezTo>
                <a:close/>
                <a:moveTo>
                  <a:pt x="716052" y="1162748"/>
                </a:moveTo>
                <a:cubicBezTo>
                  <a:pt x="732958" y="1163114"/>
                  <a:pt x="749602" y="1166988"/>
                  <a:pt x="765933" y="1177037"/>
                </a:cubicBezTo>
                <a:cubicBezTo>
                  <a:pt x="796918" y="1196299"/>
                  <a:pt x="816180" y="1222259"/>
                  <a:pt x="816180" y="1260364"/>
                </a:cubicBezTo>
                <a:cubicBezTo>
                  <a:pt x="775145" y="1244034"/>
                  <a:pt x="765933" y="1250734"/>
                  <a:pt x="753371" y="1306843"/>
                </a:cubicBezTo>
                <a:cubicBezTo>
                  <a:pt x="739553" y="1290931"/>
                  <a:pt x="724060" y="1272089"/>
                  <a:pt x="703124" y="1283813"/>
                </a:cubicBezTo>
                <a:cubicBezTo>
                  <a:pt x="690981" y="1290931"/>
                  <a:pt x="685537" y="1309774"/>
                  <a:pt x="677582" y="1322755"/>
                </a:cubicBezTo>
                <a:cubicBezTo>
                  <a:pt x="652458" y="1299725"/>
                  <a:pt x="640734" y="1298469"/>
                  <a:pt x="605142" y="1319405"/>
                </a:cubicBezTo>
                <a:cubicBezTo>
                  <a:pt x="590905" y="1327779"/>
                  <a:pt x="576250" y="1336154"/>
                  <a:pt x="568713" y="1340341"/>
                </a:cubicBezTo>
                <a:cubicBezTo>
                  <a:pt x="560338" y="1359602"/>
                  <a:pt x="554476" y="1373420"/>
                  <a:pt x="548614" y="1386820"/>
                </a:cubicBezTo>
                <a:cubicBezTo>
                  <a:pt x="536890" y="1378445"/>
                  <a:pt x="524747" y="1370071"/>
                  <a:pt x="507579" y="1357927"/>
                </a:cubicBezTo>
                <a:cubicBezTo>
                  <a:pt x="502554" y="1363790"/>
                  <a:pt x="491667" y="1373002"/>
                  <a:pt x="484968" y="1384307"/>
                </a:cubicBezTo>
                <a:cubicBezTo>
                  <a:pt x="476593" y="1398544"/>
                  <a:pt x="470731" y="1406918"/>
                  <a:pt x="453563" y="1394357"/>
                </a:cubicBezTo>
                <a:cubicBezTo>
                  <a:pt x="435558" y="1381376"/>
                  <a:pt x="415878" y="1387657"/>
                  <a:pt x="404573" y="1407337"/>
                </a:cubicBezTo>
                <a:cubicBezTo>
                  <a:pt x="400804" y="1414037"/>
                  <a:pt x="398710" y="1421155"/>
                  <a:pt x="396617" y="1425342"/>
                </a:cubicBezTo>
                <a:cubicBezTo>
                  <a:pt x="380286" y="1423249"/>
                  <a:pt x="362700" y="1416549"/>
                  <a:pt x="349720" y="1421155"/>
                </a:cubicBezTo>
                <a:cubicBezTo>
                  <a:pt x="335902" y="1425761"/>
                  <a:pt x="326271" y="1442091"/>
                  <a:pt x="312034" y="1455491"/>
                </a:cubicBezTo>
                <a:cubicBezTo>
                  <a:pt x="309941" y="1443348"/>
                  <a:pt x="302404" y="1427436"/>
                  <a:pt x="306172" y="1414874"/>
                </a:cubicBezTo>
                <a:cubicBezTo>
                  <a:pt x="312453" y="1392682"/>
                  <a:pt x="322502" y="1370071"/>
                  <a:pt x="336739" y="1352065"/>
                </a:cubicBezTo>
                <a:cubicBezTo>
                  <a:pt x="372331" y="1307680"/>
                  <a:pt x="374006" y="1308518"/>
                  <a:pt x="386149" y="1251571"/>
                </a:cubicBezTo>
                <a:cubicBezTo>
                  <a:pt x="417553" y="1288000"/>
                  <a:pt x="449795" y="1320242"/>
                  <a:pt x="502973" y="1318986"/>
                </a:cubicBezTo>
                <a:cubicBezTo>
                  <a:pt x="499623" y="1302237"/>
                  <a:pt x="496692" y="1287582"/>
                  <a:pt x="492505" y="1266645"/>
                </a:cubicBezTo>
                <a:cubicBezTo>
                  <a:pt x="502554" y="1274601"/>
                  <a:pt x="507998" y="1278788"/>
                  <a:pt x="518466" y="1286744"/>
                </a:cubicBezTo>
                <a:cubicBezTo>
                  <a:pt x="523909" y="1272089"/>
                  <a:pt x="528934" y="1259108"/>
                  <a:pt x="535215" y="1241522"/>
                </a:cubicBezTo>
                <a:cubicBezTo>
                  <a:pt x="542752" y="1261621"/>
                  <a:pt x="549452" y="1278788"/>
                  <a:pt x="558245" y="1302656"/>
                </a:cubicBezTo>
                <a:cubicBezTo>
                  <a:pt x="585462" y="1254502"/>
                  <a:pt x="610167" y="1210535"/>
                  <a:pt x="633615" y="1168244"/>
                </a:cubicBezTo>
                <a:cubicBezTo>
                  <a:pt x="641571" y="1168663"/>
                  <a:pt x="653714" y="1172012"/>
                  <a:pt x="664601" y="1169500"/>
                </a:cubicBezTo>
                <a:cubicBezTo>
                  <a:pt x="681978" y="1165522"/>
                  <a:pt x="699146" y="1162382"/>
                  <a:pt x="716052" y="1162748"/>
                </a:cubicBezTo>
                <a:close/>
                <a:moveTo>
                  <a:pt x="2084081" y="1069425"/>
                </a:moveTo>
                <a:cubicBezTo>
                  <a:pt x="2179131" y="1112972"/>
                  <a:pt x="2243615" y="1231472"/>
                  <a:pt x="2195043" y="1341178"/>
                </a:cubicBezTo>
                <a:cubicBezTo>
                  <a:pt x="2194205" y="1334897"/>
                  <a:pt x="2194205" y="1330710"/>
                  <a:pt x="2192530" y="1327360"/>
                </a:cubicBezTo>
                <a:cubicBezTo>
                  <a:pt x="2188762" y="1318985"/>
                  <a:pt x="2185831" y="1305586"/>
                  <a:pt x="2179550" y="1303911"/>
                </a:cubicBezTo>
                <a:cubicBezTo>
                  <a:pt x="2171594" y="1301818"/>
                  <a:pt x="2159032" y="1306424"/>
                  <a:pt x="2151914" y="1312286"/>
                </a:cubicBezTo>
                <a:cubicBezTo>
                  <a:pt x="2141865" y="1320241"/>
                  <a:pt x="2134328" y="1331966"/>
                  <a:pt x="2124697" y="1343271"/>
                </a:cubicBezTo>
                <a:cubicBezTo>
                  <a:pt x="2122185" y="1331128"/>
                  <a:pt x="2122185" y="1318148"/>
                  <a:pt x="2116741" y="1308098"/>
                </a:cubicBezTo>
                <a:cubicBezTo>
                  <a:pt x="2110460" y="1296793"/>
                  <a:pt x="2099155" y="1288000"/>
                  <a:pt x="2090361" y="1278369"/>
                </a:cubicBezTo>
                <a:cubicBezTo>
                  <a:pt x="2080731" y="1287581"/>
                  <a:pt x="2071100" y="1296374"/>
                  <a:pt x="2062307" y="1306005"/>
                </a:cubicBezTo>
                <a:cubicBezTo>
                  <a:pt x="2060213" y="1308098"/>
                  <a:pt x="2059794" y="1312286"/>
                  <a:pt x="2057282" y="1318567"/>
                </a:cubicBezTo>
                <a:cubicBezTo>
                  <a:pt x="2033833" y="1274600"/>
                  <a:pt x="1996986" y="1278369"/>
                  <a:pt x="1959300" y="1285906"/>
                </a:cubicBezTo>
                <a:cubicBezTo>
                  <a:pt x="1946738" y="1288418"/>
                  <a:pt x="1939620" y="1295118"/>
                  <a:pt x="1934177" y="1307680"/>
                </a:cubicBezTo>
                <a:cubicBezTo>
                  <a:pt x="1926640" y="1325685"/>
                  <a:pt x="1916590" y="1342434"/>
                  <a:pt x="1905703" y="1358346"/>
                </a:cubicBezTo>
                <a:cubicBezTo>
                  <a:pt x="1901935" y="1363789"/>
                  <a:pt x="1889373" y="1370070"/>
                  <a:pt x="1885186" y="1367976"/>
                </a:cubicBezTo>
                <a:cubicBezTo>
                  <a:pt x="1878905" y="1364626"/>
                  <a:pt x="1874299" y="1354577"/>
                  <a:pt x="1873043" y="1346621"/>
                </a:cubicBezTo>
                <a:cubicBezTo>
                  <a:pt x="1870531" y="1328197"/>
                  <a:pt x="1870949" y="1309355"/>
                  <a:pt x="1870112" y="1290512"/>
                </a:cubicBezTo>
                <a:cubicBezTo>
                  <a:pt x="1839963" y="1295537"/>
                  <a:pt x="1814840" y="1317310"/>
                  <a:pt x="1765849" y="1378026"/>
                </a:cubicBezTo>
                <a:cubicBezTo>
                  <a:pt x="1687129" y="1333641"/>
                  <a:pt x="1683779" y="1334060"/>
                  <a:pt x="1647769" y="1385981"/>
                </a:cubicBezTo>
                <a:cubicBezTo>
                  <a:pt x="1624739" y="1318148"/>
                  <a:pt x="1567373" y="1327779"/>
                  <a:pt x="1518382" y="1386400"/>
                </a:cubicBezTo>
                <a:cubicBezTo>
                  <a:pt x="1510008" y="1354158"/>
                  <a:pt x="1514195" y="1324848"/>
                  <a:pt x="1527594" y="1296793"/>
                </a:cubicBezTo>
                <a:cubicBezTo>
                  <a:pt x="1554812" y="1239846"/>
                  <a:pt x="1599615" y="1199649"/>
                  <a:pt x="1653212" y="1169500"/>
                </a:cubicBezTo>
                <a:cubicBezTo>
                  <a:pt x="1671217" y="1159032"/>
                  <a:pt x="1687129" y="1150658"/>
                  <a:pt x="1687129" y="1126790"/>
                </a:cubicBezTo>
                <a:cubicBezTo>
                  <a:pt x="1708065" y="1178294"/>
                  <a:pt x="1740307" y="1214723"/>
                  <a:pt x="1793066" y="1228541"/>
                </a:cubicBezTo>
                <a:cubicBezTo>
                  <a:pt x="1811071" y="1233147"/>
                  <a:pt x="1830333" y="1233565"/>
                  <a:pt x="1848757" y="1233147"/>
                </a:cubicBezTo>
                <a:cubicBezTo>
                  <a:pt x="1853782" y="1233147"/>
                  <a:pt x="1862156" y="1223935"/>
                  <a:pt x="1862575" y="1218910"/>
                </a:cubicBezTo>
                <a:cubicBezTo>
                  <a:pt x="1864250" y="1195461"/>
                  <a:pt x="1863412" y="1171594"/>
                  <a:pt x="1863412" y="1141865"/>
                </a:cubicBezTo>
                <a:cubicBezTo>
                  <a:pt x="1872624" y="1156520"/>
                  <a:pt x="1879742" y="1167825"/>
                  <a:pt x="1886023" y="1178294"/>
                </a:cubicBezTo>
                <a:cubicBezTo>
                  <a:pt x="1900260" y="1176619"/>
                  <a:pt x="1915753" y="1174525"/>
                  <a:pt x="1934177" y="1172431"/>
                </a:cubicBezTo>
                <a:cubicBezTo>
                  <a:pt x="1935014" y="1156101"/>
                  <a:pt x="1935852" y="1137677"/>
                  <a:pt x="1937108" y="1118835"/>
                </a:cubicBezTo>
                <a:cubicBezTo>
                  <a:pt x="1939201" y="1118416"/>
                  <a:pt x="1941714" y="1118416"/>
                  <a:pt x="1943807" y="1117997"/>
                </a:cubicBezTo>
                <a:cubicBezTo>
                  <a:pt x="1948413" y="1148145"/>
                  <a:pt x="1953019" y="1178294"/>
                  <a:pt x="1957625" y="1208023"/>
                </a:cubicBezTo>
                <a:cubicBezTo>
                  <a:pt x="2020853" y="1202580"/>
                  <a:pt x="2073612" y="1145214"/>
                  <a:pt x="2084081" y="1069425"/>
                </a:cubicBezTo>
                <a:close/>
                <a:moveTo>
                  <a:pt x="1366963" y="1062810"/>
                </a:moveTo>
                <a:cubicBezTo>
                  <a:pt x="1436523" y="1071230"/>
                  <a:pt x="1502787" y="1116217"/>
                  <a:pt x="1527596" y="1177455"/>
                </a:cubicBezTo>
                <a:cubicBezTo>
                  <a:pt x="1530946" y="1186249"/>
                  <a:pt x="1533458" y="1195461"/>
                  <a:pt x="1537227" y="1207604"/>
                </a:cubicBezTo>
                <a:cubicBezTo>
                  <a:pt x="1526340" y="1204254"/>
                  <a:pt x="1518803" y="1201323"/>
                  <a:pt x="1510847" y="1199229"/>
                </a:cubicBezTo>
                <a:cubicBezTo>
                  <a:pt x="1474418" y="1189598"/>
                  <a:pt x="1445526" y="1205091"/>
                  <a:pt x="1438407" y="1242358"/>
                </a:cubicBezTo>
                <a:cubicBezTo>
                  <a:pt x="1433383" y="1269576"/>
                  <a:pt x="1435058" y="1298049"/>
                  <a:pt x="1433801" y="1325685"/>
                </a:cubicBezTo>
                <a:cubicBezTo>
                  <a:pt x="1401978" y="1299305"/>
                  <a:pt x="1365130" y="1275857"/>
                  <a:pt x="1322839" y="1304749"/>
                </a:cubicBezTo>
                <a:cubicBezTo>
                  <a:pt x="1284316" y="1331129"/>
                  <a:pt x="1296460" y="1370489"/>
                  <a:pt x="1309859" y="1410686"/>
                </a:cubicBezTo>
                <a:cubicBezTo>
                  <a:pt x="1297716" y="1402312"/>
                  <a:pt x="1288923" y="1395194"/>
                  <a:pt x="1279292" y="1389331"/>
                </a:cubicBezTo>
                <a:cubicBezTo>
                  <a:pt x="1251237" y="1371745"/>
                  <a:pt x="1222345" y="1371326"/>
                  <a:pt x="1194709" y="1389750"/>
                </a:cubicBezTo>
                <a:cubicBezTo>
                  <a:pt x="1177542" y="1401474"/>
                  <a:pt x="1161630" y="1415292"/>
                  <a:pt x="1146137" y="1429529"/>
                </a:cubicBezTo>
                <a:cubicBezTo>
                  <a:pt x="1121432" y="1452140"/>
                  <a:pt x="1097565" y="1475589"/>
                  <a:pt x="1072860" y="1499037"/>
                </a:cubicBezTo>
                <a:cubicBezTo>
                  <a:pt x="1076629" y="1512855"/>
                  <a:pt x="1081235" y="1527929"/>
                  <a:pt x="1084584" y="1543422"/>
                </a:cubicBezTo>
                <a:cubicBezTo>
                  <a:pt x="1088772" y="1561846"/>
                  <a:pt x="1083747" y="1576920"/>
                  <a:pt x="1066998" y="1586551"/>
                </a:cubicBezTo>
                <a:cubicBezTo>
                  <a:pt x="1051505" y="1595763"/>
                  <a:pt x="1036850" y="1589482"/>
                  <a:pt x="1024707" y="1579433"/>
                </a:cubicBezTo>
                <a:cubicBezTo>
                  <a:pt x="1010889" y="1569802"/>
                  <a:pt x="999164" y="1558078"/>
                  <a:pt x="984928" y="1545516"/>
                </a:cubicBezTo>
                <a:cubicBezTo>
                  <a:pt x="961898" y="1560590"/>
                  <a:pt x="946824" y="1583201"/>
                  <a:pt x="941799" y="1612093"/>
                </a:cubicBezTo>
                <a:cubicBezTo>
                  <a:pt x="940124" y="1621724"/>
                  <a:pt x="937192" y="1630936"/>
                  <a:pt x="933842" y="1640148"/>
                </a:cubicBezTo>
                <a:cubicBezTo>
                  <a:pt x="928399" y="1656478"/>
                  <a:pt x="917512" y="1660247"/>
                  <a:pt x="901182" y="1655641"/>
                </a:cubicBezTo>
                <a:cubicBezTo>
                  <a:pt x="829161" y="1635542"/>
                  <a:pt x="791894" y="1663597"/>
                  <a:pt x="789382" y="1739386"/>
                </a:cubicBezTo>
                <a:cubicBezTo>
                  <a:pt x="789382" y="1743573"/>
                  <a:pt x="789382" y="1747760"/>
                  <a:pt x="789382" y="1754879"/>
                </a:cubicBezTo>
                <a:cubicBezTo>
                  <a:pt x="754628" y="1737292"/>
                  <a:pt x="721548" y="1734361"/>
                  <a:pt x="690144" y="1756972"/>
                </a:cubicBezTo>
                <a:cubicBezTo>
                  <a:pt x="659577" y="1779165"/>
                  <a:pt x="649946" y="1810569"/>
                  <a:pt x="653296" y="1849511"/>
                </a:cubicBezTo>
                <a:cubicBezTo>
                  <a:pt x="621473" y="1831505"/>
                  <a:pt x="607655" y="1805126"/>
                  <a:pt x="604305" y="1772465"/>
                </a:cubicBezTo>
                <a:cubicBezTo>
                  <a:pt x="598862" y="1720124"/>
                  <a:pt x="609330" y="1669459"/>
                  <a:pt x="638641" y="1626330"/>
                </a:cubicBezTo>
                <a:cubicBezTo>
                  <a:pt x="682188" y="1562684"/>
                  <a:pt x="697681" y="1495269"/>
                  <a:pt x="678838" y="1414874"/>
                </a:cubicBezTo>
                <a:cubicBezTo>
                  <a:pt x="704799" y="1430367"/>
                  <a:pt x="726573" y="1443347"/>
                  <a:pt x="748347" y="1456327"/>
                </a:cubicBezTo>
                <a:cubicBezTo>
                  <a:pt x="804037" y="1489407"/>
                  <a:pt x="863496" y="1500294"/>
                  <a:pt x="927143" y="1488569"/>
                </a:cubicBezTo>
                <a:cubicBezTo>
                  <a:pt x="933842" y="1487313"/>
                  <a:pt x="940124" y="1484382"/>
                  <a:pt x="948499" y="1481451"/>
                </a:cubicBezTo>
                <a:cubicBezTo>
                  <a:pt x="932167" y="1450884"/>
                  <a:pt x="917093" y="1421573"/>
                  <a:pt x="902019" y="1392681"/>
                </a:cubicBezTo>
                <a:cubicBezTo>
                  <a:pt x="902857" y="1391006"/>
                  <a:pt x="904113" y="1389750"/>
                  <a:pt x="904950" y="1388075"/>
                </a:cubicBezTo>
                <a:cubicBezTo>
                  <a:pt x="920024" y="1394775"/>
                  <a:pt x="935517" y="1401893"/>
                  <a:pt x="952686" y="1409430"/>
                </a:cubicBezTo>
                <a:cubicBezTo>
                  <a:pt x="988696" y="1386819"/>
                  <a:pt x="971110" y="1352065"/>
                  <a:pt x="962735" y="1316892"/>
                </a:cubicBezTo>
                <a:cubicBezTo>
                  <a:pt x="1004189" y="1340341"/>
                  <a:pt x="1020101" y="1378445"/>
                  <a:pt x="1039362" y="1420736"/>
                </a:cubicBezTo>
                <a:cubicBezTo>
                  <a:pt x="1074954" y="1317311"/>
                  <a:pt x="1126876" y="1222678"/>
                  <a:pt x="1119757" y="1107947"/>
                </a:cubicBezTo>
                <a:cubicBezTo>
                  <a:pt x="1144462" y="1139351"/>
                  <a:pt x="1167492" y="1123858"/>
                  <a:pt x="1192197" y="1112134"/>
                </a:cubicBezTo>
                <a:cubicBezTo>
                  <a:pt x="1226532" y="1095804"/>
                  <a:pt x="1261287" y="1077380"/>
                  <a:pt x="1297716" y="1067331"/>
                </a:cubicBezTo>
                <a:cubicBezTo>
                  <a:pt x="1320222" y="1061260"/>
                  <a:pt x="1343776" y="1060004"/>
                  <a:pt x="1366963" y="1062810"/>
                </a:cubicBezTo>
                <a:close/>
                <a:moveTo>
                  <a:pt x="1059880" y="808977"/>
                </a:moveTo>
                <a:cubicBezTo>
                  <a:pt x="1077466" y="840381"/>
                  <a:pt x="1110127" y="839963"/>
                  <a:pt x="1138600" y="849175"/>
                </a:cubicBezTo>
                <a:cubicBezTo>
                  <a:pt x="1154930" y="854199"/>
                  <a:pt x="1171679" y="861318"/>
                  <a:pt x="1184241" y="872623"/>
                </a:cubicBezTo>
                <a:cubicBezTo>
                  <a:pt x="1226114" y="909890"/>
                  <a:pt x="1247887" y="958043"/>
                  <a:pt x="1249562" y="1014571"/>
                </a:cubicBezTo>
                <a:cubicBezTo>
                  <a:pt x="1249981" y="1024621"/>
                  <a:pt x="1247887" y="1034670"/>
                  <a:pt x="1246213" y="1049744"/>
                </a:cubicBezTo>
                <a:cubicBezTo>
                  <a:pt x="1237419" y="1034251"/>
                  <a:pt x="1232395" y="1022946"/>
                  <a:pt x="1225276" y="1012478"/>
                </a:cubicBezTo>
                <a:cubicBezTo>
                  <a:pt x="1211458" y="992379"/>
                  <a:pt x="1196384" y="991541"/>
                  <a:pt x="1181729" y="1010803"/>
                </a:cubicBezTo>
                <a:cubicBezTo>
                  <a:pt x="1168330" y="1028389"/>
                  <a:pt x="1157443" y="1047650"/>
                  <a:pt x="1144044" y="1068168"/>
                </a:cubicBezTo>
                <a:cubicBezTo>
                  <a:pt x="1136506" y="1055606"/>
                  <a:pt x="1129807" y="1043882"/>
                  <a:pt x="1122270" y="1032576"/>
                </a:cubicBezTo>
                <a:cubicBezTo>
                  <a:pt x="1116408" y="1023783"/>
                  <a:pt x="1110127" y="1015409"/>
                  <a:pt x="1102590" y="1008290"/>
                </a:cubicBezTo>
                <a:cubicBezTo>
                  <a:pt x="1085003" y="991541"/>
                  <a:pt x="1071604" y="994891"/>
                  <a:pt x="1063648" y="1017084"/>
                </a:cubicBezTo>
                <a:cubicBezTo>
                  <a:pt x="1061136" y="1023364"/>
                  <a:pt x="1059880" y="1030064"/>
                  <a:pt x="1057367" y="1038439"/>
                </a:cubicBezTo>
                <a:cubicBezTo>
                  <a:pt x="1029732" y="1020852"/>
                  <a:pt x="1000839" y="1014152"/>
                  <a:pt x="969435" y="1020015"/>
                </a:cubicBezTo>
                <a:cubicBezTo>
                  <a:pt x="954780" y="1022946"/>
                  <a:pt x="944730" y="1027552"/>
                  <a:pt x="944730" y="1046813"/>
                </a:cubicBezTo>
                <a:cubicBezTo>
                  <a:pt x="944730" y="1063143"/>
                  <a:pt x="940962" y="1080311"/>
                  <a:pt x="934262" y="1095385"/>
                </a:cubicBezTo>
                <a:cubicBezTo>
                  <a:pt x="923375" y="1119253"/>
                  <a:pt x="901602" y="1119671"/>
                  <a:pt x="887784" y="1097898"/>
                </a:cubicBezTo>
                <a:cubicBezTo>
                  <a:pt x="878572" y="1083242"/>
                  <a:pt x="871453" y="1067331"/>
                  <a:pt x="860985" y="1047232"/>
                </a:cubicBezTo>
                <a:cubicBezTo>
                  <a:pt x="853448" y="1059794"/>
                  <a:pt x="848005" y="1069843"/>
                  <a:pt x="841305" y="1081567"/>
                </a:cubicBezTo>
                <a:cubicBezTo>
                  <a:pt x="821625" y="1068587"/>
                  <a:pt x="796082" y="1058537"/>
                  <a:pt x="774727" y="1077799"/>
                </a:cubicBezTo>
                <a:cubicBezTo>
                  <a:pt x="757140" y="1093710"/>
                  <a:pt x="746672" y="1117159"/>
                  <a:pt x="733273" y="1136002"/>
                </a:cubicBezTo>
                <a:cubicBezTo>
                  <a:pt x="721549" y="1124696"/>
                  <a:pt x="706475" y="1108366"/>
                  <a:pt x="689307" y="1094548"/>
                </a:cubicBezTo>
                <a:cubicBezTo>
                  <a:pt x="652878" y="1066074"/>
                  <a:pt x="628592" y="1076543"/>
                  <a:pt x="621892" y="1122184"/>
                </a:cubicBezTo>
                <a:cubicBezTo>
                  <a:pt x="620636" y="1129302"/>
                  <a:pt x="620636" y="1136839"/>
                  <a:pt x="619798" y="1144795"/>
                </a:cubicBezTo>
                <a:cubicBezTo>
                  <a:pt x="574157" y="1115484"/>
                  <a:pt x="561177" y="1072774"/>
                  <a:pt x="585882" y="1027970"/>
                </a:cubicBezTo>
                <a:cubicBezTo>
                  <a:pt x="598862" y="1004522"/>
                  <a:pt x="616867" y="983585"/>
                  <a:pt x="633198" y="961812"/>
                </a:cubicBezTo>
                <a:cubicBezTo>
                  <a:pt x="651203" y="938363"/>
                  <a:pt x="669627" y="914496"/>
                  <a:pt x="687632" y="890628"/>
                </a:cubicBezTo>
                <a:cubicBezTo>
                  <a:pt x="728248" y="953019"/>
                  <a:pt x="780589" y="992797"/>
                  <a:pt x="843817" y="1007453"/>
                </a:cubicBezTo>
                <a:cubicBezTo>
                  <a:pt x="837537" y="988191"/>
                  <a:pt x="831674" y="970186"/>
                  <a:pt x="823719" y="946319"/>
                </a:cubicBezTo>
                <a:cubicBezTo>
                  <a:pt x="837537" y="955112"/>
                  <a:pt x="848423" y="958881"/>
                  <a:pt x="853448" y="966418"/>
                </a:cubicBezTo>
                <a:cubicBezTo>
                  <a:pt x="865591" y="984423"/>
                  <a:pt x="879828" y="983167"/>
                  <a:pt x="897414" y="975630"/>
                </a:cubicBezTo>
                <a:cubicBezTo>
                  <a:pt x="898670" y="961393"/>
                  <a:pt x="899927" y="946738"/>
                  <a:pt x="901183" y="932501"/>
                </a:cubicBezTo>
                <a:cubicBezTo>
                  <a:pt x="902858" y="931664"/>
                  <a:pt x="904951" y="931245"/>
                  <a:pt x="906626" y="930407"/>
                </a:cubicBezTo>
                <a:cubicBezTo>
                  <a:pt x="917513" y="947575"/>
                  <a:pt x="927981" y="964743"/>
                  <a:pt x="940543" y="984423"/>
                </a:cubicBezTo>
                <a:cubicBezTo>
                  <a:pt x="1012564" y="950087"/>
                  <a:pt x="1030988" y="878067"/>
                  <a:pt x="1059880" y="808977"/>
                </a:cubicBezTo>
                <a:close/>
                <a:moveTo>
                  <a:pt x="2137260" y="763336"/>
                </a:moveTo>
                <a:cubicBezTo>
                  <a:pt x="2202581" y="773385"/>
                  <a:pt x="2236498" y="841638"/>
                  <a:pt x="2232729" y="918683"/>
                </a:cubicBezTo>
                <a:cubicBezTo>
                  <a:pt x="2225192" y="902353"/>
                  <a:pt x="2222680" y="880998"/>
                  <a:pt x="2203000" y="888116"/>
                </a:cubicBezTo>
                <a:cubicBezTo>
                  <a:pt x="2194626" y="891047"/>
                  <a:pt x="2191276" y="908634"/>
                  <a:pt x="2185832" y="919939"/>
                </a:cubicBezTo>
                <a:cubicBezTo>
                  <a:pt x="2178295" y="914496"/>
                  <a:pt x="2168246" y="903609"/>
                  <a:pt x="2156103" y="900259"/>
                </a:cubicBezTo>
                <a:cubicBezTo>
                  <a:pt x="2135585" y="894816"/>
                  <a:pt x="2137260" y="914496"/>
                  <a:pt x="2133073" y="930407"/>
                </a:cubicBezTo>
                <a:cubicBezTo>
                  <a:pt x="2128048" y="922033"/>
                  <a:pt x="2125955" y="914915"/>
                  <a:pt x="2120930" y="911565"/>
                </a:cubicBezTo>
                <a:cubicBezTo>
                  <a:pt x="2114649" y="907378"/>
                  <a:pt x="2106274" y="905284"/>
                  <a:pt x="2098737" y="904865"/>
                </a:cubicBezTo>
                <a:cubicBezTo>
                  <a:pt x="2095388" y="904865"/>
                  <a:pt x="2089525" y="911146"/>
                  <a:pt x="2089107" y="914915"/>
                </a:cubicBezTo>
                <a:cubicBezTo>
                  <a:pt x="2087013" y="932082"/>
                  <a:pt x="2079476" y="944644"/>
                  <a:pt x="2061471" y="946738"/>
                </a:cubicBezTo>
                <a:cubicBezTo>
                  <a:pt x="2043047" y="949250"/>
                  <a:pt x="2033835" y="937107"/>
                  <a:pt x="2026717" y="922452"/>
                </a:cubicBezTo>
                <a:cubicBezTo>
                  <a:pt x="2026298" y="921195"/>
                  <a:pt x="2025042" y="920358"/>
                  <a:pt x="2023786" y="919521"/>
                </a:cubicBezTo>
                <a:cubicBezTo>
                  <a:pt x="2001174" y="926639"/>
                  <a:pt x="1997825" y="933338"/>
                  <a:pt x="1997406" y="972699"/>
                </a:cubicBezTo>
                <a:cubicBezTo>
                  <a:pt x="1992800" y="967255"/>
                  <a:pt x="1989869" y="962649"/>
                  <a:pt x="1986100" y="959718"/>
                </a:cubicBezTo>
                <a:cubicBezTo>
                  <a:pt x="1978563" y="953856"/>
                  <a:pt x="1970189" y="948413"/>
                  <a:pt x="1962232" y="942969"/>
                </a:cubicBezTo>
                <a:cubicBezTo>
                  <a:pt x="1958045" y="950925"/>
                  <a:pt x="1954276" y="959300"/>
                  <a:pt x="1949670" y="968093"/>
                </a:cubicBezTo>
                <a:cubicBezTo>
                  <a:pt x="1923709" y="963487"/>
                  <a:pt x="1923709" y="963487"/>
                  <a:pt x="1917010" y="999078"/>
                </a:cubicBezTo>
                <a:cubicBezTo>
                  <a:pt x="1894817" y="974374"/>
                  <a:pt x="1888118" y="945900"/>
                  <a:pt x="1885605" y="916171"/>
                </a:cubicBezTo>
                <a:cubicBezTo>
                  <a:pt x="1881837" y="885185"/>
                  <a:pt x="1879743" y="855456"/>
                  <a:pt x="1876812" y="824051"/>
                </a:cubicBezTo>
                <a:cubicBezTo>
                  <a:pt x="1910729" y="819445"/>
                  <a:pt x="1931246" y="828657"/>
                  <a:pt x="2004524" y="876392"/>
                </a:cubicBezTo>
                <a:cubicBezTo>
                  <a:pt x="2010805" y="877648"/>
                  <a:pt x="2017086" y="879742"/>
                  <a:pt x="2023786" y="880579"/>
                </a:cubicBezTo>
                <a:cubicBezTo>
                  <a:pt x="2032998" y="881417"/>
                  <a:pt x="2042210" y="882673"/>
                  <a:pt x="2051003" y="880579"/>
                </a:cubicBezTo>
                <a:cubicBezTo>
                  <a:pt x="2053515" y="880160"/>
                  <a:pt x="2054353" y="870111"/>
                  <a:pt x="2056865" y="861736"/>
                </a:cubicBezTo>
                <a:cubicBezTo>
                  <a:pt x="2062727" y="865086"/>
                  <a:pt x="2068589" y="868855"/>
                  <a:pt x="2075708" y="873042"/>
                </a:cubicBezTo>
                <a:cubicBezTo>
                  <a:pt x="2106274" y="842475"/>
                  <a:pt x="2139773" y="813164"/>
                  <a:pt x="2137260" y="763336"/>
                </a:cubicBezTo>
                <a:close/>
                <a:moveTo>
                  <a:pt x="1589566" y="720208"/>
                </a:moveTo>
                <a:cubicBezTo>
                  <a:pt x="1606315" y="735282"/>
                  <a:pt x="1622645" y="749938"/>
                  <a:pt x="1638975" y="764593"/>
                </a:cubicBezTo>
                <a:cubicBezTo>
                  <a:pt x="1639813" y="763755"/>
                  <a:pt x="1641488" y="762918"/>
                  <a:pt x="1641906" y="762081"/>
                </a:cubicBezTo>
                <a:cubicBezTo>
                  <a:pt x="1648606" y="721883"/>
                  <a:pt x="1653212" y="719789"/>
                  <a:pt x="1685873" y="744913"/>
                </a:cubicBezTo>
                <a:cubicBezTo>
                  <a:pt x="1752869" y="796836"/>
                  <a:pt x="1762499" y="868438"/>
                  <a:pt x="1756637" y="949252"/>
                </a:cubicBezTo>
                <a:cubicBezTo>
                  <a:pt x="1741982" y="916591"/>
                  <a:pt x="1731095" y="914498"/>
                  <a:pt x="1706809" y="937109"/>
                </a:cubicBezTo>
                <a:cubicBezTo>
                  <a:pt x="1699690" y="943808"/>
                  <a:pt x="1693410" y="951345"/>
                  <a:pt x="1687547" y="957626"/>
                </a:cubicBezTo>
                <a:cubicBezTo>
                  <a:pt x="1674148" y="947996"/>
                  <a:pt x="1662005" y="932922"/>
                  <a:pt x="1647768" y="931247"/>
                </a:cubicBezTo>
                <a:cubicBezTo>
                  <a:pt x="1633113" y="929572"/>
                  <a:pt x="1617202" y="940877"/>
                  <a:pt x="1601709" y="946739"/>
                </a:cubicBezTo>
                <a:cubicBezTo>
                  <a:pt x="1620133" y="909473"/>
                  <a:pt x="1635625" y="870950"/>
                  <a:pt x="1635625" y="828659"/>
                </a:cubicBezTo>
                <a:cubicBezTo>
                  <a:pt x="1605477" y="816097"/>
                  <a:pt x="1587891" y="837871"/>
                  <a:pt x="1571979" y="853364"/>
                </a:cubicBezTo>
                <a:cubicBezTo>
                  <a:pt x="1555649" y="869694"/>
                  <a:pt x="1545600" y="891886"/>
                  <a:pt x="1531363" y="914079"/>
                </a:cubicBezTo>
                <a:cubicBezTo>
                  <a:pt x="1529269" y="912823"/>
                  <a:pt x="1522570" y="908635"/>
                  <a:pt x="1516289" y="904029"/>
                </a:cubicBezTo>
                <a:cubicBezTo>
                  <a:pt x="1495771" y="890212"/>
                  <a:pt x="1480278" y="895236"/>
                  <a:pt x="1476929" y="919104"/>
                </a:cubicBezTo>
                <a:cubicBezTo>
                  <a:pt x="1473579" y="940877"/>
                  <a:pt x="1464786" y="943390"/>
                  <a:pt x="1445943" y="937109"/>
                </a:cubicBezTo>
                <a:cubicBezTo>
                  <a:pt x="1412445" y="925803"/>
                  <a:pt x="1412445" y="926641"/>
                  <a:pt x="1395696" y="967257"/>
                </a:cubicBezTo>
                <a:cubicBezTo>
                  <a:pt x="1384390" y="939202"/>
                  <a:pt x="1385646" y="855039"/>
                  <a:pt x="1398208" y="826565"/>
                </a:cubicBezTo>
                <a:cubicBezTo>
                  <a:pt x="1411607" y="796836"/>
                  <a:pt x="1435056" y="783018"/>
                  <a:pt x="1471485" y="788880"/>
                </a:cubicBezTo>
                <a:cubicBezTo>
                  <a:pt x="1505821" y="794323"/>
                  <a:pt x="1539737" y="801442"/>
                  <a:pt x="1577841" y="804792"/>
                </a:cubicBezTo>
                <a:cubicBezTo>
                  <a:pt x="1567792" y="792230"/>
                  <a:pt x="1557743" y="779667"/>
                  <a:pt x="1547274" y="767524"/>
                </a:cubicBezTo>
                <a:cubicBezTo>
                  <a:pt x="1547693" y="766687"/>
                  <a:pt x="1548112" y="765849"/>
                  <a:pt x="1548949" y="765012"/>
                </a:cubicBezTo>
                <a:cubicBezTo>
                  <a:pt x="1557324" y="770036"/>
                  <a:pt x="1565698" y="775480"/>
                  <a:pt x="1574492" y="780923"/>
                </a:cubicBezTo>
                <a:cubicBezTo>
                  <a:pt x="1604221" y="765849"/>
                  <a:pt x="1604221" y="765849"/>
                  <a:pt x="1585797" y="724814"/>
                </a:cubicBezTo>
                <a:cubicBezTo>
                  <a:pt x="1587053" y="723139"/>
                  <a:pt x="1588310" y="721883"/>
                  <a:pt x="1589566" y="720208"/>
                </a:cubicBezTo>
                <a:close/>
                <a:moveTo>
                  <a:pt x="1143623" y="533037"/>
                </a:moveTo>
                <a:cubicBezTo>
                  <a:pt x="1150323" y="577422"/>
                  <a:pt x="1180053" y="602127"/>
                  <a:pt x="1223601" y="616363"/>
                </a:cubicBezTo>
                <a:cubicBezTo>
                  <a:pt x="1228626" y="603383"/>
                  <a:pt x="1233232" y="592077"/>
                  <a:pt x="1239094" y="576584"/>
                </a:cubicBezTo>
                <a:cubicBezTo>
                  <a:pt x="1242444" y="585796"/>
                  <a:pt x="1244118" y="591659"/>
                  <a:pt x="1246212" y="597102"/>
                </a:cubicBezTo>
                <a:cubicBezTo>
                  <a:pt x="1255005" y="599196"/>
                  <a:pt x="1263380" y="601289"/>
                  <a:pt x="1273010" y="603802"/>
                </a:cubicBezTo>
                <a:cubicBezTo>
                  <a:pt x="1276360" y="597102"/>
                  <a:pt x="1279710" y="590821"/>
                  <a:pt x="1283060" y="584540"/>
                </a:cubicBezTo>
                <a:cubicBezTo>
                  <a:pt x="1284735" y="584959"/>
                  <a:pt x="1285991" y="585378"/>
                  <a:pt x="1287666" y="585796"/>
                </a:cubicBezTo>
                <a:cubicBezTo>
                  <a:pt x="1285572" y="599196"/>
                  <a:pt x="1283479" y="613014"/>
                  <a:pt x="1281385" y="626413"/>
                </a:cubicBezTo>
                <a:cubicBezTo>
                  <a:pt x="1321164" y="636881"/>
                  <a:pt x="1353406" y="625575"/>
                  <a:pt x="1373505" y="594171"/>
                </a:cubicBezTo>
                <a:cubicBezTo>
                  <a:pt x="1417889" y="624738"/>
                  <a:pt x="1437988" y="703877"/>
                  <a:pt x="1398209" y="736956"/>
                </a:cubicBezTo>
                <a:cubicBezTo>
                  <a:pt x="1391510" y="716020"/>
                  <a:pt x="1385648" y="714345"/>
                  <a:pt x="1357593" y="726069"/>
                </a:cubicBezTo>
                <a:cubicBezTo>
                  <a:pt x="1355081" y="715601"/>
                  <a:pt x="1355918" y="702621"/>
                  <a:pt x="1349637" y="695502"/>
                </a:cubicBezTo>
                <a:cubicBezTo>
                  <a:pt x="1345031" y="690478"/>
                  <a:pt x="1331632" y="693409"/>
                  <a:pt x="1326189" y="692990"/>
                </a:cubicBezTo>
                <a:cubicBezTo>
                  <a:pt x="1308602" y="682941"/>
                  <a:pt x="1293528" y="672054"/>
                  <a:pt x="1276360" y="665773"/>
                </a:cubicBezTo>
                <a:cubicBezTo>
                  <a:pt x="1268823" y="662842"/>
                  <a:pt x="1257518" y="668285"/>
                  <a:pt x="1248724" y="671216"/>
                </a:cubicBezTo>
                <a:cubicBezTo>
                  <a:pt x="1240350" y="674147"/>
                  <a:pt x="1232394" y="679172"/>
                  <a:pt x="1224020" y="683359"/>
                </a:cubicBezTo>
                <a:cubicBezTo>
                  <a:pt x="1221089" y="674566"/>
                  <a:pt x="1218157" y="665773"/>
                  <a:pt x="1216064" y="656980"/>
                </a:cubicBezTo>
                <a:cubicBezTo>
                  <a:pt x="1215226" y="653630"/>
                  <a:pt x="1216064" y="650280"/>
                  <a:pt x="1216064" y="640649"/>
                </a:cubicBezTo>
                <a:cubicBezTo>
                  <a:pt x="1192615" y="646930"/>
                  <a:pt x="1170841" y="652792"/>
                  <a:pt x="1145717" y="659492"/>
                </a:cubicBezTo>
                <a:cubicBezTo>
                  <a:pt x="1129805" y="645255"/>
                  <a:pt x="1115987" y="614270"/>
                  <a:pt x="1082489" y="637718"/>
                </a:cubicBezTo>
                <a:cubicBezTo>
                  <a:pt x="1068672" y="600871"/>
                  <a:pt x="1055691" y="595846"/>
                  <a:pt x="1008375" y="607570"/>
                </a:cubicBezTo>
                <a:cubicBezTo>
                  <a:pt x="1009212" y="588309"/>
                  <a:pt x="1018424" y="572397"/>
                  <a:pt x="1034336" y="565698"/>
                </a:cubicBezTo>
                <a:cubicBezTo>
                  <a:pt x="1060716" y="554811"/>
                  <a:pt x="1089189" y="547692"/>
                  <a:pt x="1116825" y="539318"/>
                </a:cubicBezTo>
                <a:cubicBezTo>
                  <a:pt x="1124781" y="536806"/>
                  <a:pt x="1133155" y="535549"/>
                  <a:pt x="1143623" y="533037"/>
                </a:cubicBezTo>
                <a:close/>
                <a:moveTo>
                  <a:pt x="300729" y="371828"/>
                </a:moveTo>
                <a:cubicBezTo>
                  <a:pt x="302823" y="372247"/>
                  <a:pt x="304916" y="373084"/>
                  <a:pt x="307429" y="373503"/>
                </a:cubicBezTo>
                <a:cubicBezTo>
                  <a:pt x="304916" y="386902"/>
                  <a:pt x="303660" y="400720"/>
                  <a:pt x="299473" y="413282"/>
                </a:cubicBezTo>
                <a:cubicBezTo>
                  <a:pt x="279374" y="471066"/>
                  <a:pt x="281049" y="475253"/>
                  <a:pt x="340508" y="493258"/>
                </a:cubicBezTo>
                <a:cubicBezTo>
                  <a:pt x="350557" y="496189"/>
                  <a:pt x="360607" y="499121"/>
                  <a:pt x="371494" y="502052"/>
                </a:cubicBezTo>
                <a:cubicBezTo>
                  <a:pt x="383218" y="475253"/>
                  <a:pt x="399967" y="454736"/>
                  <a:pt x="430534" y="440918"/>
                </a:cubicBezTo>
                <a:cubicBezTo>
                  <a:pt x="415460" y="482371"/>
                  <a:pt x="376937" y="509589"/>
                  <a:pt x="382380" y="558580"/>
                </a:cubicBezTo>
                <a:cubicBezTo>
                  <a:pt x="391174" y="553975"/>
                  <a:pt x="398711" y="550206"/>
                  <a:pt x="406248" y="546437"/>
                </a:cubicBezTo>
                <a:cubicBezTo>
                  <a:pt x="476594" y="511682"/>
                  <a:pt x="545683" y="473160"/>
                  <a:pt x="618123" y="443011"/>
                </a:cubicBezTo>
                <a:cubicBezTo>
                  <a:pt x="703543" y="407001"/>
                  <a:pt x="779751" y="426681"/>
                  <a:pt x="843816" y="494933"/>
                </a:cubicBezTo>
                <a:cubicBezTo>
                  <a:pt x="909975" y="565699"/>
                  <a:pt x="961478" y="644838"/>
                  <a:pt x="1000419" y="733189"/>
                </a:cubicBezTo>
                <a:cubicBezTo>
                  <a:pt x="1003350" y="740307"/>
                  <a:pt x="1004606" y="747007"/>
                  <a:pt x="1007956" y="757056"/>
                </a:cubicBezTo>
                <a:cubicBezTo>
                  <a:pt x="927561" y="704297"/>
                  <a:pt x="889457" y="709740"/>
                  <a:pt x="868521" y="772130"/>
                </a:cubicBezTo>
                <a:cubicBezTo>
                  <a:pt x="855122" y="756638"/>
                  <a:pt x="842978" y="738632"/>
                  <a:pt x="827067" y="725233"/>
                </a:cubicBezTo>
                <a:cubicBezTo>
                  <a:pt x="802362" y="703878"/>
                  <a:pt x="781845" y="704716"/>
                  <a:pt x="757977" y="726071"/>
                </a:cubicBezTo>
                <a:cubicBezTo>
                  <a:pt x="740809" y="741145"/>
                  <a:pt x="726154" y="758731"/>
                  <a:pt x="706893" y="778830"/>
                </a:cubicBezTo>
                <a:cubicBezTo>
                  <a:pt x="699774" y="766687"/>
                  <a:pt x="690562" y="754544"/>
                  <a:pt x="684282" y="740726"/>
                </a:cubicBezTo>
                <a:cubicBezTo>
                  <a:pt x="660414" y="687548"/>
                  <a:pt x="620217" y="682105"/>
                  <a:pt x="581694" y="726908"/>
                </a:cubicBezTo>
                <a:cubicBezTo>
                  <a:pt x="567876" y="743238"/>
                  <a:pt x="553639" y="759150"/>
                  <a:pt x="536890" y="777993"/>
                </a:cubicBezTo>
                <a:cubicBezTo>
                  <a:pt x="529772" y="765850"/>
                  <a:pt x="524328" y="758731"/>
                  <a:pt x="520979" y="750776"/>
                </a:cubicBezTo>
                <a:cubicBezTo>
                  <a:pt x="495855" y="691317"/>
                  <a:pt x="449795" y="658237"/>
                  <a:pt x="388243" y="644001"/>
                </a:cubicBezTo>
                <a:cubicBezTo>
                  <a:pt x="384893" y="643163"/>
                  <a:pt x="381124" y="643163"/>
                  <a:pt x="378193" y="641069"/>
                </a:cubicBezTo>
                <a:cubicBezTo>
                  <a:pt x="338414" y="615946"/>
                  <a:pt x="298217" y="621808"/>
                  <a:pt x="255507" y="641069"/>
                </a:cubicBezTo>
                <a:cubicBezTo>
                  <a:pt x="290261" y="745332"/>
                  <a:pt x="356420" y="829496"/>
                  <a:pt x="438071" y="904029"/>
                </a:cubicBezTo>
                <a:cubicBezTo>
                  <a:pt x="421322" y="897329"/>
                  <a:pt x="404573" y="889374"/>
                  <a:pt x="387405" y="883511"/>
                </a:cubicBezTo>
                <a:cubicBezTo>
                  <a:pt x="372331" y="878487"/>
                  <a:pt x="356838" y="873462"/>
                  <a:pt x="340927" y="871787"/>
                </a:cubicBezTo>
                <a:cubicBezTo>
                  <a:pt x="304916" y="867181"/>
                  <a:pt x="278537" y="883511"/>
                  <a:pt x="260950" y="913660"/>
                </a:cubicBezTo>
                <a:cubicBezTo>
                  <a:pt x="250063" y="932084"/>
                  <a:pt x="242107" y="952601"/>
                  <a:pt x="233733" y="970188"/>
                </a:cubicBezTo>
                <a:cubicBezTo>
                  <a:pt x="206097" y="955532"/>
                  <a:pt x="177205" y="940039"/>
                  <a:pt x="148313" y="925803"/>
                </a:cubicBezTo>
                <a:cubicBezTo>
                  <a:pt x="140357" y="922034"/>
                  <a:pt x="131145" y="920359"/>
                  <a:pt x="122352" y="919103"/>
                </a:cubicBezTo>
                <a:cubicBezTo>
                  <a:pt x="104766" y="916172"/>
                  <a:pt x="85923" y="915335"/>
                  <a:pt x="75036" y="932502"/>
                </a:cubicBezTo>
                <a:cubicBezTo>
                  <a:pt x="63312" y="950926"/>
                  <a:pt x="60381" y="971444"/>
                  <a:pt x="71686" y="991961"/>
                </a:cubicBezTo>
                <a:cubicBezTo>
                  <a:pt x="75036" y="997824"/>
                  <a:pt x="77548" y="1004104"/>
                  <a:pt x="78805" y="1010804"/>
                </a:cubicBezTo>
                <a:cubicBezTo>
                  <a:pt x="49075" y="977725"/>
                  <a:pt x="34420" y="936690"/>
                  <a:pt x="23114" y="894817"/>
                </a:cubicBezTo>
                <a:cubicBezTo>
                  <a:pt x="5946" y="832008"/>
                  <a:pt x="-5359" y="767525"/>
                  <a:pt x="2597" y="702622"/>
                </a:cubicBezTo>
                <a:cubicBezTo>
                  <a:pt x="8040" y="658237"/>
                  <a:pt x="18927" y="612596"/>
                  <a:pt x="38607" y="572817"/>
                </a:cubicBezTo>
                <a:cubicBezTo>
                  <a:pt x="60799" y="528850"/>
                  <a:pt x="93460" y="489490"/>
                  <a:pt x="125283" y="450967"/>
                </a:cubicBezTo>
                <a:cubicBezTo>
                  <a:pt x="143707" y="428775"/>
                  <a:pt x="156687" y="432124"/>
                  <a:pt x="173018" y="456411"/>
                </a:cubicBezTo>
                <a:cubicBezTo>
                  <a:pt x="179299" y="465622"/>
                  <a:pt x="184742" y="475253"/>
                  <a:pt x="190186" y="485303"/>
                </a:cubicBezTo>
                <a:cubicBezTo>
                  <a:pt x="195210" y="494933"/>
                  <a:pt x="199816" y="504564"/>
                  <a:pt x="206516" y="517544"/>
                </a:cubicBezTo>
                <a:cubicBezTo>
                  <a:pt x="236664" y="465622"/>
                  <a:pt x="253413" y="408257"/>
                  <a:pt x="300729" y="371828"/>
                </a:cubicBezTo>
                <a:close/>
                <a:moveTo>
                  <a:pt x="1205176" y="0"/>
                </a:moveTo>
                <a:cubicBezTo>
                  <a:pt x="1223600" y="37685"/>
                  <a:pt x="1240768" y="72858"/>
                  <a:pt x="1258354" y="108031"/>
                </a:cubicBezTo>
                <a:cubicBezTo>
                  <a:pt x="1293527" y="177540"/>
                  <a:pt x="1335400" y="242442"/>
                  <a:pt x="1388997" y="298970"/>
                </a:cubicBezTo>
                <a:cubicBezTo>
                  <a:pt x="1424170" y="335399"/>
                  <a:pt x="1463949" y="365547"/>
                  <a:pt x="1513777" y="383971"/>
                </a:cubicBezTo>
                <a:cubicBezTo>
                  <a:pt x="1529270" y="345030"/>
                  <a:pt x="1545182" y="307344"/>
                  <a:pt x="1587473" y="287664"/>
                </a:cubicBezTo>
                <a:cubicBezTo>
                  <a:pt x="1592079" y="318650"/>
                  <a:pt x="1596685" y="347961"/>
                  <a:pt x="1601710" y="381459"/>
                </a:cubicBezTo>
                <a:cubicBezTo>
                  <a:pt x="1619715" y="386065"/>
                  <a:pt x="1641070" y="392346"/>
                  <a:pt x="1662844" y="395696"/>
                </a:cubicBezTo>
                <a:cubicBezTo>
                  <a:pt x="1669125" y="396952"/>
                  <a:pt x="1679174" y="392346"/>
                  <a:pt x="1683780" y="387321"/>
                </a:cubicBezTo>
                <a:cubicBezTo>
                  <a:pt x="1705135" y="364291"/>
                  <a:pt x="1731515" y="352567"/>
                  <a:pt x="1767106" y="346705"/>
                </a:cubicBezTo>
                <a:cubicBezTo>
                  <a:pt x="1761244" y="366803"/>
                  <a:pt x="1757057" y="384809"/>
                  <a:pt x="1750776" y="401976"/>
                </a:cubicBezTo>
                <a:cubicBezTo>
                  <a:pt x="1744495" y="419563"/>
                  <a:pt x="1736958" y="436731"/>
                  <a:pt x="1729840" y="454317"/>
                </a:cubicBezTo>
                <a:cubicBezTo>
                  <a:pt x="1818610" y="476091"/>
                  <a:pt x="2011642" y="368478"/>
                  <a:pt x="2074451" y="261285"/>
                </a:cubicBezTo>
                <a:cubicBezTo>
                  <a:pt x="2115486" y="346286"/>
                  <a:pt x="2188344" y="404489"/>
                  <a:pt x="2246966" y="473997"/>
                </a:cubicBezTo>
                <a:cubicBezTo>
                  <a:pt x="2281301" y="515032"/>
                  <a:pt x="2316055" y="556905"/>
                  <a:pt x="2341598" y="603383"/>
                </a:cubicBezTo>
                <a:cubicBezTo>
                  <a:pt x="2384308" y="680848"/>
                  <a:pt x="2346204" y="767524"/>
                  <a:pt x="2263296" y="795997"/>
                </a:cubicBezTo>
                <a:cubicBezTo>
                  <a:pt x="2259109" y="775479"/>
                  <a:pt x="2256178" y="754962"/>
                  <a:pt x="2250734" y="734863"/>
                </a:cubicBezTo>
                <a:cubicBezTo>
                  <a:pt x="2228961" y="655305"/>
                  <a:pt x="2174107" y="631438"/>
                  <a:pt x="2100831" y="670379"/>
                </a:cubicBezTo>
                <a:cubicBezTo>
                  <a:pt x="2080732" y="681266"/>
                  <a:pt x="2061470" y="694665"/>
                  <a:pt x="2043884" y="708902"/>
                </a:cubicBezTo>
                <a:cubicBezTo>
                  <a:pt x="2025879" y="723139"/>
                  <a:pt x="2010386" y="740307"/>
                  <a:pt x="1991543" y="758312"/>
                </a:cubicBezTo>
                <a:cubicBezTo>
                  <a:pt x="1979819" y="699271"/>
                  <a:pt x="1952602" y="649862"/>
                  <a:pt x="1903611" y="616364"/>
                </a:cubicBezTo>
                <a:cubicBezTo>
                  <a:pt x="1852108" y="581191"/>
                  <a:pt x="1797673" y="576585"/>
                  <a:pt x="1740727" y="610083"/>
                </a:cubicBezTo>
                <a:cubicBezTo>
                  <a:pt x="1735702" y="578679"/>
                  <a:pt x="1723978" y="553136"/>
                  <a:pt x="1694248" y="536387"/>
                </a:cubicBezTo>
                <a:cubicBezTo>
                  <a:pt x="1690480" y="543087"/>
                  <a:pt x="1687130" y="549368"/>
                  <a:pt x="1683361" y="556067"/>
                </a:cubicBezTo>
                <a:cubicBezTo>
                  <a:pt x="1660331" y="598777"/>
                  <a:pt x="1630183" y="612595"/>
                  <a:pt x="1578261" y="604221"/>
                </a:cubicBezTo>
                <a:cubicBezTo>
                  <a:pt x="1533039" y="596684"/>
                  <a:pt x="1508753" y="572398"/>
                  <a:pt x="1501634" y="525919"/>
                </a:cubicBezTo>
                <a:cubicBezTo>
                  <a:pt x="1500378" y="518382"/>
                  <a:pt x="1498703" y="510426"/>
                  <a:pt x="1499960" y="502889"/>
                </a:cubicBezTo>
                <a:cubicBezTo>
                  <a:pt x="1504984" y="474835"/>
                  <a:pt x="1489073" y="464366"/>
                  <a:pt x="1466043" y="455155"/>
                </a:cubicBezTo>
                <a:cubicBezTo>
                  <a:pt x="1392347" y="425425"/>
                  <a:pt x="1327025" y="425844"/>
                  <a:pt x="1243699" y="459761"/>
                </a:cubicBezTo>
                <a:cubicBezTo>
                  <a:pt x="1237418" y="442174"/>
                  <a:pt x="1231974" y="424169"/>
                  <a:pt x="1224019" y="407420"/>
                </a:cubicBezTo>
                <a:cubicBezTo>
                  <a:pt x="1203082" y="363872"/>
                  <a:pt x="1168747" y="355079"/>
                  <a:pt x="1133574" y="388158"/>
                </a:cubicBezTo>
                <a:cubicBezTo>
                  <a:pt x="1106775" y="412863"/>
                  <a:pt x="1086258" y="444268"/>
                  <a:pt x="1062809" y="472741"/>
                </a:cubicBezTo>
                <a:cubicBezTo>
                  <a:pt x="1058203" y="478603"/>
                  <a:pt x="1054853" y="485721"/>
                  <a:pt x="1049410" y="495352"/>
                </a:cubicBezTo>
                <a:cubicBezTo>
                  <a:pt x="1033917" y="472741"/>
                  <a:pt x="1020518" y="450549"/>
                  <a:pt x="1004606" y="429612"/>
                </a:cubicBezTo>
                <a:cubicBezTo>
                  <a:pt x="984926" y="403651"/>
                  <a:pt x="965246" y="376853"/>
                  <a:pt x="942216" y="354242"/>
                </a:cubicBezTo>
                <a:cubicBezTo>
                  <a:pt x="908718" y="321162"/>
                  <a:pt x="876058" y="325350"/>
                  <a:pt x="849678" y="364291"/>
                </a:cubicBezTo>
                <a:cubicBezTo>
                  <a:pt x="836697" y="383134"/>
                  <a:pt x="827486" y="404070"/>
                  <a:pt x="816599" y="423750"/>
                </a:cubicBezTo>
                <a:cubicBezTo>
                  <a:pt x="799012" y="387740"/>
                  <a:pt x="794406" y="322419"/>
                  <a:pt x="806549" y="271753"/>
                </a:cubicBezTo>
                <a:cubicBezTo>
                  <a:pt x="825811" y="190520"/>
                  <a:pt x="870614" y="127711"/>
                  <a:pt x="942216" y="83745"/>
                </a:cubicBezTo>
                <a:cubicBezTo>
                  <a:pt x="975296" y="63646"/>
                  <a:pt x="1011306" y="59878"/>
                  <a:pt x="1048573" y="57365"/>
                </a:cubicBezTo>
                <a:cubicBezTo>
                  <a:pt x="1076208" y="55690"/>
                  <a:pt x="1104263" y="54016"/>
                  <a:pt x="1131899" y="49828"/>
                </a:cubicBezTo>
                <a:cubicBezTo>
                  <a:pt x="1162885" y="45641"/>
                  <a:pt x="1189264" y="31823"/>
                  <a:pt x="1205176" y="0"/>
                </a:cubicBezTo>
                <a:close/>
              </a:path>
            </a:pathLst>
          </a:custGeom>
          <a:solidFill>
            <a:schemeClr val="accent6"/>
          </a:solidFill>
          <a:ln w="418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50950C9-DF82-4398-8EF5-57763F51EB32}"/>
              </a:ext>
            </a:extLst>
          </p:cNvPr>
          <p:cNvGrpSpPr/>
          <p:nvPr/>
        </p:nvGrpSpPr>
        <p:grpSpPr>
          <a:xfrm>
            <a:off x="4194894" y="5524689"/>
            <a:ext cx="2380849" cy="1107996"/>
            <a:chOff x="5889060" y="3872747"/>
            <a:chExt cx="2527679" cy="1107996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BF1A6E8-F8F2-4228-A448-58189F777C8B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CE5688C-80FA-4352-A249-0805E72E782B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3A51A328-3C40-4E09-BDDB-C6EF8FA126F1}"/>
              </a:ext>
            </a:extLst>
          </p:cNvPr>
          <p:cNvGrpSpPr/>
          <p:nvPr/>
        </p:nvGrpSpPr>
        <p:grpSpPr>
          <a:xfrm>
            <a:off x="6811088" y="5524689"/>
            <a:ext cx="2380849" cy="1107996"/>
            <a:chOff x="5889060" y="3872747"/>
            <a:chExt cx="2527679" cy="1107996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916A5A8-F325-466E-A849-C8B9E2DFABB7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183FFB1-AA8F-4647-882E-46944BE94064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8C8A59DD-F00C-4DAA-B5C2-584456A6BC67}"/>
              </a:ext>
            </a:extLst>
          </p:cNvPr>
          <p:cNvGrpSpPr/>
          <p:nvPr/>
        </p:nvGrpSpPr>
        <p:grpSpPr>
          <a:xfrm>
            <a:off x="9427281" y="5524689"/>
            <a:ext cx="2380849" cy="1107996"/>
            <a:chOff x="5889060" y="3872747"/>
            <a:chExt cx="2527679" cy="1107996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9CF0998-C917-42DA-99B9-747B4293CD6D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E9FAD10-35C7-4C2C-8C65-20FBB58C36DA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80FDA5C-4D21-4979-B78F-2EF12EADD4F3}"/>
              </a:ext>
            </a:extLst>
          </p:cNvPr>
          <p:cNvGrpSpPr/>
          <p:nvPr/>
        </p:nvGrpSpPr>
        <p:grpSpPr>
          <a:xfrm>
            <a:off x="6095998" y="2641880"/>
            <a:ext cx="2437128" cy="1308215"/>
            <a:chOff x="6811088" y="3099424"/>
            <a:chExt cx="1497330" cy="803745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629CA1D-6436-4533-8CFF-2C7D708CCF5B}"/>
                </a:ext>
              </a:extLst>
            </p:cNvPr>
            <p:cNvGrpSpPr/>
            <p:nvPr/>
          </p:nvGrpSpPr>
          <p:grpSpPr>
            <a:xfrm>
              <a:off x="7089218" y="3099424"/>
              <a:ext cx="968692" cy="334903"/>
              <a:chOff x="9417227" y="855350"/>
              <a:chExt cx="968692" cy="334903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28747C0E-0FEF-4667-A75D-E593907155DE}"/>
                  </a:ext>
                </a:extLst>
              </p:cNvPr>
              <p:cNvSpPr/>
              <p:nvPr/>
            </p:nvSpPr>
            <p:spPr>
              <a:xfrm>
                <a:off x="9417227" y="855350"/>
                <a:ext cx="228600" cy="314325"/>
              </a:xfrm>
              <a:custGeom>
                <a:avLst/>
                <a:gdLst>
                  <a:gd name="connsiteX0" fmla="*/ 118110 w 228600"/>
                  <a:gd name="connsiteY0" fmla="*/ 309397 h 314325"/>
                  <a:gd name="connsiteX1" fmla="*/ 1905 w 228600"/>
                  <a:gd name="connsiteY1" fmla="*/ 317970 h 314325"/>
                  <a:gd name="connsiteX2" fmla="*/ 0 w 228600"/>
                  <a:gd name="connsiteY2" fmla="*/ 313207 h 314325"/>
                  <a:gd name="connsiteX3" fmla="*/ 34290 w 228600"/>
                  <a:gd name="connsiteY3" fmla="*/ 297015 h 314325"/>
                  <a:gd name="connsiteX4" fmla="*/ 45720 w 228600"/>
                  <a:gd name="connsiteY4" fmla="*/ 279870 h 314325"/>
                  <a:gd name="connsiteX5" fmla="*/ 40958 w 228600"/>
                  <a:gd name="connsiteY5" fmla="*/ 111277 h 314325"/>
                  <a:gd name="connsiteX6" fmla="*/ 40958 w 228600"/>
                  <a:gd name="connsiteY6" fmla="*/ 76987 h 314325"/>
                  <a:gd name="connsiteX7" fmla="*/ 20002 w 228600"/>
                  <a:gd name="connsiteY7" fmla="*/ 42697 h 314325"/>
                  <a:gd name="connsiteX8" fmla="*/ 952 w 228600"/>
                  <a:gd name="connsiteY8" fmla="*/ 33172 h 314325"/>
                  <a:gd name="connsiteX9" fmla="*/ 952 w 228600"/>
                  <a:gd name="connsiteY9" fmla="*/ 28410 h 314325"/>
                  <a:gd name="connsiteX10" fmla="*/ 114300 w 228600"/>
                  <a:gd name="connsiteY10" fmla="*/ 22695 h 314325"/>
                  <a:gd name="connsiteX11" fmla="*/ 100965 w 228600"/>
                  <a:gd name="connsiteY11" fmla="*/ 38887 h 314325"/>
                  <a:gd name="connsiteX12" fmla="*/ 81915 w 228600"/>
                  <a:gd name="connsiteY12" fmla="*/ 74130 h 314325"/>
                  <a:gd name="connsiteX13" fmla="*/ 78105 w 228600"/>
                  <a:gd name="connsiteY13" fmla="*/ 154140 h 314325"/>
                  <a:gd name="connsiteX14" fmla="*/ 92392 w 228600"/>
                  <a:gd name="connsiteY14" fmla="*/ 170332 h 314325"/>
                  <a:gd name="connsiteX15" fmla="*/ 154305 w 228600"/>
                  <a:gd name="connsiteY15" fmla="*/ 170332 h 314325"/>
                  <a:gd name="connsiteX16" fmla="*/ 154305 w 228600"/>
                  <a:gd name="connsiteY16" fmla="*/ 144615 h 314325"/>
                  <a:gd name="connsiteX17" fmla="*/ 154305 w 228600"/>
                  <a:gd name="connsiteY17" fmla="*/ 46507 h 314325"/>
                  <a:gd name="connsiteX18" fmla="*/ 137160 w 228600"/>
                  <a:gd name="connsiteY18" fmla="*/ 18885 h 314325"/>
                  <a:gd name="connsiteX19" fmla="*/ 114300 w 228600"/>
                  <a:gd name="connsiteY19" fmla="*/ 8407 h 314325"/>
                  <a:gd name="connsiteX20" fmla="*/ 228600 w 228600"/>
                  <a:gd name="connsiteY20" fmla="*/ 4597 h 314325"/>
                  <a:gd name="connsiteX21" fmla="*/ 230505 w 228600"/>
                  <a:gd name="connsiteY21" fmla="*/ 9360 h 314325"/>
                  <a:gd name="connsiteX22" fmla="*/ 188595 w 228600"/>
                  <a:gd name="connsiteY22" fmla="*/ 34125 h 314325"/>
                  <a:gd name="connsiteX23" fmla="*/ 189548 w 228600"/>
                  <a:gd name="connsiteY23" fmla="*/ 194145 h 314325"/>
                  <a:gd name="connsiteX24" fmla="*/ 189548 w 228600"/>
                  <a:gd name="connsiteY24" fmla="*/ 203670 h 314325"/>
                  <a:gd name="connsiteX25" fmla="*/ 234315 w 228600"/>
                  <a:gd name="connsiteY25" fmla="*/ 293205 h 314325"/>
                  <a:gd name="connsiteX26" fmla="*/ 117158 w 228600"/>
                  <a:gd name="connsiteY26" fmla="*/ 293205 h 314325"/>
                  <a:gd name="connsiteX27" fmla="*/ 138113 w 228600"/>
                  <a:gd name="connsiteY27" fmla="*/ 280822 h 314325"/>
                  <a:gd name="connsiteX28" fmla="*/ 157163 w 228600"/>
                  <a:gd name="connsiteY28" fmla="*/ 252247 h 314325"/>
                  <a:gd name="connsiteX29" fmla="*/ 157163 w 228600"/>
                  <a:gd name="connsiteY29" fmla="*/ 185572 h 314325"/>
                  <a:gd name="connsiteX30" fmla="*/ 88583 w 228600"/>
                  <a:gd name="connsiteY30" fmla="*/ 185572 h 314325"/>
                  <a:gd name="connsiteX31" fmla="*/ 79058 w 228600"/>
                  <a:gd name="connsiteY31" fmla="*/ 195097 h 314325"/>
                  <a:gd name="connsiteX32" fmla="*/ 78105 w 228600"/>
                  <a:gd name="connsiteY32" fmla="*/ 284632 h 314325"/>
                  <a:gd name="connsiteX33" fmla="*/ 85725 w 228600"/>
                  <a:gd name="connsiteY33" fmla="*/ 293205 h 314325"/>
                  <a:gd name="connsiteX34" fmla="*/ 118110 w 228600"/>
                  <a:gd name="connsiteY34" fmla="*/ 309397 h 314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228600" h="314325">
                    <a:moveTo>
                      <a:pt x="118110" y="309397"/>
                    </a:moveTo>
                    <a:cubicBezTo>
                      <a:pt x="77152" y="322732"/>
                      <a:pt x="39052" y="317970"/>
                      <a:pt x="1905" y="317970"/>
                    </a:cubicBezTo>
                    <a:cubicBezTo>
                      <a:pt x="952" y="316065"/>
                      <a:pt x="952" y="315112"/>
                      <a:pt x="0" y="313207"/>
                    </a:cubicBezTo>
                    <a:cubicBezTo>
                      <a:pt x="11430" y="307492"/>
                      <a:pt x="21908" y="300825"/>
                      <a:pt x="34290" y="297015"/>
                    </a:cubicBezTo>
                    <a:cubicBezTo>
                      <a:pt x="42863" y="294157"/>
                      <a:pt x="45720" y="289395"/>
                      <a:pt x="45720" y="279870"/>
                    </a:cubicBezTo>
                    <a:cubicBezTo>
                      <a:pt x="43815" y="223672"/>
                      <a:pt x="42863" y="167475"/>
                      <a:pt x="40958" y="111277"/>
                    </a:cubicBezTo>
                    <a:cubicBezTo>
                      <a:pt x="40958" y="99847"/>
                      <a:pt x="40005" y="87465"/>
                      <a:pt x="40958" y="76987"/>
                    </a:cubicBezTo>
                    <a:cubicBezTo>
                      <a:pt x="43815" y="58890"/>
                      <a:pt x="35242" y="49365"/>
                      <a:pt x="20002" y="42697"/>
                    </a:cubicBezTo>
                    <a:cubicBezTo>
                      <a:pt x="13335" y="39840"/>
                      <a:pt x="7620" y="36030"/>
                      <a:pt x="952" y="33172"/>
                    </a:cubicBezTo>
                    <a:cubicBezTo>
                      <a:pt x="952" y="31267"/>
                      <a:pt x="952" y="30315"/>
                      <a:pt x="952" y="28410"/>
                    </a:cubicBezTo>
                    <a:cubicBezTo>
                      <a:pt x="37148" y="26505"/>
                      <a:pt x="73342" y="24600"/>
                      <a:pt x="114300" y="22695"/>
                    </a:cubicBezTo>
                    <a:cubicBezTo>
                      <a:pt x="107633" y="30315"/>
                      <a:pt x="105727" y="36030"/>
                      <a:pt x="100965" y="38887"/>
                    </a:cubicBezTo>
                    <a:cubicBezTo>
                      <a:pt x="84773" y="46507"/>
                      <a:pt x="81915" y="57937"/>
                      <a:pt x="81915" y="74130"/>
                    </a:cubicBezTo>
                    <a:cubicBezTo>
                      <a:pt x="82867" y="100800"/>
                      <a:pt x="80010" y="127470"/>
                      <a:pt x="78105" y="154140"/>
                    </a:cubicBezTo>
                    <a:cubicBezTo>
                      <a:pt x="77152" y="164617"/>
                      <a:pt x="81915" y="170332"/>
                      <a:pt x="92392" y="170332"/>
                    </a:cubicBezTo>
                    <a:cubicBezTo>
                      <a:pt x="112395" y="170332"/>
                      <a:pt x="132398" y="170332"/>
                      <a:pt x="154305" y="170332"/>
                    </a:cubicBezTo>
                    <a:cubicBezTo>
                      <a:pt x="154305" y="160807"/>
                      <a:pt x="154305" y="153187"/>
                      <a:pt x="154305" y="144615"/>
                    </a:cubicBezTo>
                    <a:cubicBezTo>
                      <a:pt x="154305" y="112230"/>
                      <a:pt x="153352" y="78892"/>
                      <a:pt x="154305" y="46507"/>
                    </a:cubicBezTo>
                    <a:cubicBezTo>
                      <a:pt x="155258" y="32220"/>
                      <a:pt x="149542" y="23647"/>
                      <a:pt x="137160" y="18885"/>
                    </a:cubicBezTo>
                    <a:cubicBezTo>
                      <a:pt x="130492" y="16027"/>
                      <a:pt x="123825" y="13170"/>
                      <a:pt x="114300" y="8407"/>
                    </a:cubicBezTo>
                    <a:cubicBezTo>
                      <a:pt x="154305" y="-11595"/>
                      <a:pt x="191452" y="11265"/>
                      <a:pt x="228600" y="4597"/>
                    </a:cubicBezTo>
                    <a:cubicBezTo>
                      <a:pt x="229552" y="6502"/>
                      <a:pt x="229552" y="7455"/>
                      <a:pt x="230505" y="9360"/>
                    </a:cubicBezTo>
                    <a:cubicBezTo>
                      <a:pt x="217170" y="16980"/>
                      <a:pt x="203835" y="25552"/>
                      <a:pt x="188595" y="34125"/>
                    </a:cubicBezTo>
                    <a:cubicBezTo>
                      <a:pt x="200977" y="86512"/>
                      <a:pt x="191452" y="140805"/>
                      <a:pt x="189548" y="194145"/>
                    </a:cubicBezTo>
                    <a:cubicBezTo>
                      <a:pt x="189548" y="197002"/>
                      <a:pt x="189548" y="200812"/>
                      <a:pt x="189548" y="203670"/>
                    </a:cubicBezTo>
                    <a:cubicBezTo>
                      <a:pt x="189548" y="253200"/>
                      <a:pt x="192405" y="259867"/>
                      <a:pt x="234315" y="293205"/>
                    </a:cubicBezTo>
                    <a:cubicBezTo>
                      <a:pt x="194310" y="293205"/>
                      <a:pt x="158115" y="293205"/>
                      <a:pt x="117158" y="293205"/>
                    </a:cubicBezTo>
                    <a:cubicBezTo>
                      <a:pt x="125730" y="287490"/>
                      <a:pt x="131445" y="282727"/>
                      <a:pt x="138113" y="280822"/>
                    </a:cubicBezTo>
                    <a:cubicBezTo>
                      <a:pt x="153352" y="277012"/>
                      <a:pt x="158115" y="267487"/>
                      <a:pt x="157163" y="252247"/>
                    </a:cubicBezTo>
                    <a:cubicBezTo>
                      <a:pt x="156210" y="231292"/>
                      <a:pt x="157163" y="209385"/>
                      <a:pt x="157163" y="185572"/>
                    </a:cubicBezTo>
                    <a:cubicBezTo>
                      <a:pt x="133350" y="185572"/>
                      <a:pt x="111442" y="185572"/>
                      <a:pt x="88583" y="185572"/>
                    </a:cubicBezTo>
                    <a:cubicBezTo>
                      <a:pt x="84773" y="185572"/>
                      <a:pt x="79058" y="191287"/>
                      <a:pt x="79058" y="195097"/>
                    </a:cubicBezTo>
                    <a:cubicBezTo>
                      <a:pt x="78105" y="224625"/>
                      <a:pt x="78105" y="255105"/>
                      <a:pt x="78105" y="284632"/>
                    </a:cubicBezTo>
                    <a:cubicBezTo>
                      <a:pt x="78105" y="287490"/>
                      <a:pt x="82867" y="291300"/>
                      <a:pt x="85725" y="293205"/>
                    </a:cubicBezTo>
                    <a:cubicBezTo>
                      <a:pt x="96202" y="298920"/>
                      <a:pt x="104775" y="302730"/>
                      <a:pt x="118110" y="30939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F9D3F0EC-F5A3-4AA2-BE95-468518E8DF05}"/>
                  </a:ext>
                </a:extLst>
              </p:cNvPr>
              <p:cNvSpPr/>
              <p:nvPr/>
            </p:nvSpPr>
            <p:spPr>
              <a:xfrm>
                <a:off x="9792512" y="895190"/>
                <a:ext cx="190500" cy="285750"/>
              </a:xfrm>
              <a:custGeom>
                <a:avLst/>
                <a:gdLst>
                  <a:gd name="connsiteX0" fmla="*/ 0 w 190500"/>
                  <a:gd name="connsiteY0" fmla="*/ 4763 h 285750"/>
                  <a:gd name="connsiteX1" fmla="*/ 68580 w 190500"/>
                  <a:gd name="connsiteY1" fmla="*/ 0 h 285750"/>
                  <a:gd name="connsiteX2" fmla="*/ 78105 w 190500"/>
                  <a:gd name="connsiteY2" fmla="*/ 7620 h 285750"/>
                  <a:gd name="connsiteX3" fmla="*/ 78105 w 190500"/>
                  <a:gd name="connsiteY3" fmla="*/ 30480 h 285750"/>
                  <a:gd name="connsiteX4" fmla="*/ 86677 w 190500"/>
                  <a:gd name="connsiteY4" fmla="*/ 23813 h 285750"/>
                  <a:gd name="connsiteX5" fmla="*/ 175260 w 190500"/>
                  <a:gd name="connsiteY5" fmla="*/ 36195 h 285750"/>
                  <a:gd name="connsiteX6" fmla="*/ 162877 w 190500"/>
                  <a:gd name="connsiteY6" fmla="*/ 203835 h 285750"/>
                  <a:gd name="connsiteX7" fmla="*/ 96202 w 190500"/>
                  <a:gd name="connsiteY7" fmla="*/ 217170 h 285750"/>
                  <a:gd name="connsiteX8" fmla="*/ 75248 w 190500"/>
                  <a:gd name="connsiteY8" fmla="*/ 204788 h 285750"/>
                  <a:gd name="connsiteX9" fmla="*/ 75248 w 190500"/>
                  <a:gd name="connsiteY9" fmla="*/ 258127 h 285750"/>
                  <a:gd name="connsiteX10" fmla="*/ 84773 w 190500"/>
                  <a:gd name="connsiteY10" fmla="*/ 268605 h 285750"/>
                  <a:gd name="connsiteX11" fmla="*/ 121920 w 190500"/>
                  <a:gd name="connsiteY11" fmla="*/ 282893 h 285750"/>
                  <a:gd name="connsiteX12" fmla="*/ 9525 w 190500"/>
                  <a:gd name="connsiteY12" fmla="*/ 291465 h 285750"/>
                  <a:gd name="connsiteX13" fmla="*/ 7620 w 190500"/>
                  <a:gd name="connsiteY13" fmla="*/ 287655 h 285750"/>
                  <a:gd name="connsiteX14" fmla="*/ 41910 w 190500"/>
                  <a:gd name="connsiteY14" fmla="*/ 266700 h 285750"/>
                  <a:gd name="connsiteX15" fmla="*/ 35242 w 190500"/>
                  <a:gd name="connsiteY15" fmla="*/ 78105 h 285750"/>
                  <a:gd name="connsiteX16" fmla="*/ 33338 w 190500"/>
                  <a:gd name="connsiteY16" fmla="*/ 54293 h 285750"/>
                  <a:gd name="connsiteX17" fmla="*/ 11430 w 190500"/>
                  <a:gd name="connsiteY17" fmla="*/ 18097 h 285750"/>
                  <a:gd name="connsiteX18" fmla="*/ 0 w 190500"/>
                  <a:gd name="connsiteY18" fmla="*/ 4763 h 285750"/>
                  <a:gd name="connsiteX19" fmla="*/ 157162 w 190500"/>
                  <a:gd name="connsiteY19" fmla="*/ 114300 h 285750"/>
                  <a:gd name="connsiteX20" fmla="*/ 140018 w 190500"/>
                  <a:gd name="connsiteY20" fmla="*/ 45720 h 285750"/>
                  <a:gd name="connsiteX21" fmla="*/ 92392 w 190500"/>
                  <a:gd name="connsiteY21" fmla="*/ 43815 h 285750"/>
                  <a:gd name="connsiteX22" fmla="*/ 87630 w 190500"/>
                  <a:gd name="connsiteY22" fmla="*/ 188595 h 285750"/>
                  <a:gd name="connsiteX23" fmla="*/ 116205 w 190500"/>
                  <a:gd name="connsiteY23" fmla="*/ 209550 h 285750"/>
                  <a:gd name="connsiteX24" fmla="*/ 140970 w 190500"/>
                  <a:gd name="connsiteY24" fmla="*/ 186690 h 285750"/>
                  <a:gd name="connsiteX25" fmla="*/ 157162 w 190500"/>
                  <a:gd name="connsiteY25" fmla="*/ 114300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90500" h="285750">
                    <a:moveTo>
                      <a:pt x="0" y="4763"/>
                    </a:moveTo>
                    <a:cubicBezTo>
                      <a:pt x="25717" y="2857"/>
                      <a:pt x="47625" y="952"/>
                      <a:pt x="68580" y="0"/>
                    </a:cubicBezTo>
                    <a:cubicBezTo>
                      <a:pt x="72390" y="0"/>
                      <a:pt x="78105" y="4763"/>
                      <a:pt x="78105" y="7620"/>
                    </a:cubicBezTo>
                    <a:cubicBezTo>
                      <a:pt x="80010" y="14288"/>
                      <a:pt x="78105" y="20955"/>
                      <a:pt x="78105" y="30480"/>
                    </a:cubicBezTo>
                    <a:cubicBezTo>
                      <a:pt x="81915" y="27622"/>
                      <a:pt x="84773" y="25717"/>
                      <a:pt x="86677" y="23813"/>
                    </a:cubicBezTo>
                    <a:cubicBezTo>
                      <a:pt x="115252" y="-2858"/>
                      <a:pt x="154305" y="2857"/>
                      <a:pt x="175260" y="36195"/>
                    </a:cubicBezTo>
                    <a:cubicBezTo>
                      <a:pt x="202882" y="79057"/>
                      <a:pt x="196215" y="164783"/>
                      <a:pt x="162877" y="203835"/>
                    </a:cubicBezTo>
                    <a:cubicBezTo>
                      <a:pt x="144780" y="224790"/>
                      <a:pt x="120967" y="229552"/>
                      <a:pt x="96202" y="217170"/>
                    </a:cubicBezTo>
                    <a:cubicBezTo>
                      <a:pt x="89535" y="214313"/>
                      <a:pt x="83820" y="209550"/>
                      <a:pt x="75248" y="204788"/>
                    </a:cubicBezTo>
                    <a:cubicBezTo>
                      <a:pt x="75248" y="223838"/>
                      <a:pt x="74295" y="240983"/>
                      <a:pt x="75248" y="258127"/>
                    </a:cubicBezTo>
                    <a:cubicBezTo>
                      <a:pt x="75248" y="261938"/>
                      <a:pt x="80963" y="266700"/>
                      <a:pt x="84773" y="268605"/>
                    </a:cubicBezTo>
                    <a:cubicBezTo>
                      <a:pt x="95250" y="273368"/>
                      <a:pt x="106680" y="277178"/>
                      <a:pt x="121920" y="282893"/>
                    </a:cubicBezTo>
                    <a:cubicBezTo>
                      <a:pt x="82867" y="299085"/>
                      <a:pt x="45720" y="288608"/>
                      <a:pt x="9525" y="291465"/>
                    </a:cubicBezTo>
                    <a:cubicBezTo>
                      <a:pt x="8573" y="290513"/>
                      <a:pt x="7620" y="288608"/>
                      <a:pt x="7620" y="287655"/>
                    </a:cubicBezTo>
                    <a:cubicBezTo>
                      <a:pt x="18098" y="280988"/>
                      <a:pt x="28575" y="275272"/>
                      <a:pt x="41910" y="266700"/>
                    </a:cubicBezTo>
                    <a:cubicBezTo>
                      <a:pt x="40005" y="205740"/>
                      <a:pt x="38100" y="141922"/>
                      <a:pt x="35242" y="78105"/>
                    </a:cubicBezTo>
                    <a:cubicBezTo>
                      <a:pt x="35242" y="70485"/>
                      <a:pt x="33338" y="61913"/>
                      <a:pt x="33338" y="54293"/>
                    </a:cubicBezTo>
                    <a:cubicBezTo>
                      <a:pt x="33338" y="38100"/>
                      <a:pt x="32385" y="22860"/>
                      <a:pt x="11430" y="18097"/>
                    </a:cubicBezTo>
                    <a:cubicBezTo>
                      <a:pt x="9525" y="15240"/>
                      <a:pt x="6667" y="9525"/>
                      <a:pt x="0" y="4763"/>
                    </a:cubicBezTo>
                    <a:close/>
                    <a:moveTo>
                      <a:pt x="157162" y="114300"/>
                    </a:moveTo>
                    <a:cubicBezTo>
                      <a:pt x="151448" y="91440"/>
                      <a:pt x="148590" y="67627"/>
                      <a:pt x="140018" y="45720"/>
                    </a:cubicBezTo>
                    <a:cubicBezTo>
                      <a:pt x="129540" y="20955"/>
                      <a:pt x="103823" y="20002"/>
                      <a:pt x="92392" y="43815"/>
                    </a:cubicBezTo>
                    <a:cubicBezTo>
                      <a:pt x="68580" y="90488"/>
                      <a:pt x="67627" y="140018"/>
                      <a:pt x="87630" y="188595"/>
                    </a:cubicBezTo>
                    <a:cubicBezTo>
                      <a:pt x="92392" y="200977"/>
                      <a:pt x="101917" y="209550"/>
                      <a:pt x="116205" y="209550"/>
                    </a:cubicBezTo>
                    <a:cubicBezTo>
                      <a:pt x="131445" y="208597"/>
                      <a:pt x="138113" y="198120"/>
                      <a:pt x="140970" y="186690"/>
                    </a:cubicBezTo>
                    <a:cubicBezTo>
                      <a:pt x="146685" y="163830"/>
                      <a:pt x="151448" y="140018"/>
                      <a:pt x="157162" y="1143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0E373B22-F4F6-496B-BDA2-EC9D8C04A7AF}"/>
                  </a:ext>
                </a:extLst>
              </p:cNvPr>
              <p:cNvSpPr/>
              <p:nvPr/>
            </p:nvSpPr>
            <p:spPr>
              <a:xfrm>
                <a:off x="9985869" y="876140"/>
                <a:ext cx="180975" cy="285750"/>
              </a:xfrm>
              <a:custGeom>
                <a:avLst/>
                <a:gdLst>
                  <a:gd name="connsiteX0" fmla="*/ 1905 w 180975"/>
                  <a:gd name="connsiteY0" fmla="*/ 287655 h 285750"/>
                  <a:gd name="connsiteX1" fmla="*/ 16192 w 180975"/>
                  <a:gd name="connsiteY1" fmla="*/ 277178 h 285750"/>
                  <a:gd name="connsiteX2" fmla="*/ 35242 w 180975"/>
                  <a:gd name="connsiteY2" fmla="*/ 245745 h 285750"/>
                  <a:gd name="connsiteX3" fmla="*/ 32385 w 180975"/>
                  <a:gd name="connsiteY3" fmla="*/ 147638 h 285750"/>
                  <a:gd name="connsiteX4" fmla="*/ 32385 w 180975"/>
                  <a:gd name="connsiteY4" fmla="*/ 65722 h 285750"/>
                  <a:gd name="connsiteX5" fmla="*/ 9525 w 180975"/>
                  <a:gd name="connsiteY5" fmla="*/ 17145 h 285750"/>
                  <a:gd name="connsiteX6" fmla="*/ 0 w 180975"/>
                  <a:gd name="connsiteY6" fmla="*/ 7620 h 285750"/>
                  <a:gd name="connsiteX7" fmla="*/ 953 w 180975"/>
                  <a:gd name="connsiteY7" fmla="*/ 2857 h 285750"/>
                  <a:gd name="connsiteX8" fmla="*/ 71438 w 180975"/>
                  <a:gd name="connsiteY8" fmla="*/ 0 h 285750"/>
                  <a:gd name="connsiteX9" fmla="*/ 71438 w 180975"/>
                  <a:gd name="connsiteY9" fmla="*/ 31432 h 285750"/>
                  <a:gd name="connsiteX10" fmla="*/ 92392 w 180975"/>
                  <a:gd name="connsiteY10" fmla="*/ 15240 h 285750"/>
                  <a:gd name="connsiteX11" fmla="*/ 172403 w 180975"/>
                  <a:gd name="connsiteY11" fmla="*/ 38100 h 285750"/>
                  <a:gd name="connsiteX12" fmla="*/ 160020 w 180975"/>
                  <a:gd name="connsiteY12" fmla="*/ 199072 h 285750"/>
                  <a:gd name="connsiteX13" fmla="*/ 86678 w 180975"/>
                  <a:gd name="connsiteY13" fmla="*/ 216218 h 285750"/>
                  <a:gd name="connsiteX14" fmla="*/ 68580 w 180975"/>
                  <a:gd name="connsiteY14" fmla="*/ 205740 h 285750"/>
                  <a:gd name="connsiteX15" fmla="*/ 69533 w 180975"/>
                  <a:gd name="connsiteY15" fmla="*/ 254318 h 285750"/>
                  <a:gd name="connsiteX16" fmla="*/ 82867 w 180975"/>
                  <a:gd name="connsiteY16" fmla="*/ 269558 h 285750"/>
                  <a:gd name="connsiteX17" fmla="*/ 115253 w 180975"/>
                  <a:gd name="connsiteY17" fmla="*/ 280988 h 285750"/>
                  <a:gd name="connsiteX18" fmla="*/ 3810 w 180975"/>
                  <a:gd name="connsiteY18" fmla="*/ 292418 h 285750"/>
                  <a:gd name="connsiteX19" fmla="*/ 1905 w 180975"/>
                  <a:gd name="connsiteY19" fmla="*/ 287655 h 285750"/>
                  <a:gd name="connsiteX20" fmla="*/ 64770 w 180975"/>
                  <a:gd name="connsiteY20" fmla="*/ 128588 h 285750"/>
                  <a:gd name="connsiteX21" fmla="*/ 87630 w 180975"/>
                  <a:gd name="connsiteY21" fmla="*/ 193358 h 285750"/>
                  <a:gd name="connsiteX22" fmla="*/ 135255 w 180975"/>
                  <a:gd name="connsiteY22" fmla="*/ 191452 h 285750"/>
                  <a:gd name="connsiteX23" fmla="*/ 140970 w 180975"/>
                  <a:gd name="connsiteY23" fmla="*/ 177165 h 285750"/>
                  <a:gd name="connsiteX24" fmla="*/ 134303 w 180975"/>
                  <a:gd name="connsiteY24" fmla="*/ 42863 h 285750"/>
                  <a:gd name="connsiteX25" fmla="*/ 95250 w 180975"/>
                  <a:gd name="connsiteY25" fmla="*/ 34290 h 285750"/>
                  <a:gd name="connsiteX26" fmla="*/ 77153 w 180975"/>
                  <a:gd name="connsiteY26" fmla="*/ 62865 h 285750"/>
                  <a:gd name="connsiteX27" fmla="*/ 64770 w 180975"/>
                  <a:gd name="connsiteY27" fmla="*/ 128588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80975" h="285750">
                    <a:moveTo>
                      <a:pt x="1905" y="287655"/>
                    </a:moveTo>
                    <a:cubicBezTo>
                      <a:pt x="6667" y="283845"/>
                      <a:pt x="11430" y="278130"/>
                      <a:pt x="16192" y="277178"/>
                    </a:cubicBezTo>
                    <a:cubicBezTo>
                      <a:pt x="32385" y="272415"/>
                      <a:pt x="36195" y="261938"/>
                      <a:pt x="35242" y="245745"/>
                    </a:cubicBezTo>
                    <a:cubicBezTo>
                      <a:pt x="33338" y="213360"/>
                      <a:pt x="32385" y="180975"/>
                      <a:pt x="32385" y="147638"/>
                    </a:cubicBezTo>
                    <a:cubicBezTo>
                      <a:pt x="31433" y="120015"/>
                      <a:pt x="31433" y="93345"/>
                      <a:pt x="32385" y="65722"/>
                    </a:cubicBezTo>
                    <a:cubicBezTo>
                      <a:pt x="33338" y="44767"/>
                      <a:pt x="30480" y="26670"/>
                      <a:pt x="9525" y="17145"/>
                    </a:cubicBezTo>
                    <a:cubicBezTo>
                      <a:pt x="5715" y="15240"/>
                      <a:pt x="3810" y="10477"/>
                      <a:pt x="0" y="7620"/>
                    </a:cubicBezTo>
                    <a:cubicBezTo>
                      <a:pt x="0" y="5715"/>
                      <a:pt x="953" y="4763"/>
                      <a:pt x="953" y="2857"/>
                    </a:cubicBezTo>
                    <a:cubicBezTo>
                      <a:pt x="23813" y="1905"/>
                      <a:pt x="46673" y="952"/>
                      <a:pt x="71438" y="0"/>
                    </a:cubicBezTo>
                    <a:cubicBezTo>
                      <a:pt x="71438" y="11430"/>
                      <a:pt x="71438" y="20002"/>
                      <a:pt x="71438" y="31432"/>
                    </a:cubicBezTo>
                    <a:cubicBezTo>
                      <a:pt x="80010" y="24765"/>
                      <a:pt x="85725" y="19050"/>
                      <a:pt x="92392" y="15240"/>
                    </a:cubicBezTo>
                    <a:cubicBezTo>
                      <a:pt x="121920" y="-2858"/>
                      <a:pt x="158115" y="5715"/>
                      <a:pt x="172403" y="38100"/>
                    </a:cubicBezTo>
                    <a:cubicBezTo>
                      <a:pt x="196215" y="93345"/>
                      <a:pt x="192405" y="147638"/>
                      <a:pt x="160020" y="199072"/>
                    </a:cubicBezTo>
                    <a:cubicBezTo>
                      <a:pt x="142875" y="225743"/>
                      <a:pt x="115253" y="230505"/>
                      <a:pt x="86678" y="216218"/>
                    </a:cubicBezTo>
                    <a:cubicBezTo>
                      <a:pt x="80963" y="213360"/>
                      <a:pt x="76200" y="210502"/>
                      <a:pt x="68580" y="205740"/>
                    </a:cubicBezTo>
                    <a:cubicBezTo>
                      <a:pt x="68580" y="222885"/>
                      <a:pt x="67628" y="239077"/>
                      <a:pt x="69533" y="254318"/>
                    </a:cubicBezTo>
                    <a:cubicBezTo>
                      <a:pt x="70485" y="260033"/>
                      <a:pt x="77153" y="265747"/>
                      <a:pt x="82867" y="269558"/>
                    </a:cubicBezTo>
                    <a:cubicBezTo>
                      <a:pt x="92392" y="274320"/>
                      <a:pt x="101917" y="277178"/>
                      <a:pt x="115253" y="280988"/>
                    </a:cubicBezTo>
                    <a:cubicBezTo>
                      <a:pt x="77153" y="296228"/>
                      <a:pt x="40005" y="290513"/>
                      <a:pt x="3810" y="292418"/>
                    </a:cubicBezTo>
                    <a:cubicBezTo>
                      <a:pt x="2858" y="290513"/>
                      <a:pt x="2858" y="288608"/>
                      <a:pt x="1905" y="287655"/>
                    </a:cubicBezTo>
                    <a:close/>
                    <a:moveTo>
                      <a:pt x="64770" y="128588"/>
                    </a:moveTo>
                    <a:cubicBezTo>
                      <a:pt x="71438" y="148590"/>
                      <a:pt x="76200" y="172402"/>
                      <a:pt x="87630" y="193358"/>
                    </a:cubicBezTo>
                    <a:cubicBezTo>
                      <a:pt x="99060" y="215265"/>
                      <a:pt x="122873" y="212408"/>
                      <a:pt x="135255" y="191452"/>
                    </a:cubicBezTo>
                    <a:cubicBezTo>
                      <a:pt x="138113" y="186690"/>
                      <a:pt x="140017" y="181927"/>
                      <a:pt x="140970" y="177165"/>
                    </a:cubicBezTo>
                    <a:cubicBezTo>
                      <a:pt x="153353" y="131445"/>
                      <a:pt x="150495" y="86677"/>
                      <a:pt x="134303" y="42863"/>
                    </a:cubicBezTo>
                    <a:cubicBezTo>
                      <a:pt x="126683" y="22860"/>
                      <a:pt x="110490" y="19050"/>
                      <a:pt x="95250" y="34290"/>
                    </a:cubicBezTo>
                    <a:cubicBezTo>
                      <a:pt x="87630" y="41910"/>
                      <a:pt x="80010" y="52388"/>
                      <a:pt x="77153" y="62865"/>
                    </a:cubicBezTo>
                    <a:cubicBezTo>
                      <a:pt x="71438" y="82868"/>
                      <a:pt x="68580" y="103822"/>
                      <a:pt x="64770" y="128588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EB48C472-CE2A-4E68-939F-A7F40F875023}"/>
                  </a:ext>
                </a:extLst>
              </p:cNvPr>
              <p:cNvSpPr/>
              <p:nvPr/>
            </p:nvSpPr>
            <p:spPr>
              <a:xfrm>
                <a:off x="9637207" y="906620"/>
                <a:ext cx="161925" cy="238125"/>
              </a:xfrm>
              <a:custGeom>
                <a:avLst/>
                <a:gdLst>
                  <a:gd name="connsiteX0" fmla="*/ 109585 w 161925"/>
                  <a:gd name="connsiteY0" fmla="*/ 130492 h 238125"/>
                  <a:gd name="connsiteX1" fmla="*/ 104823 w 161925"/>
                  <a:gd name="connsiteY1" fmla="*/ 63817 h 238125"/>
                  <a:gd name="connsiteX2" fmla="*/ 101013 w 161925"/>
                  <a:gd name="connsiteY2" fmla="*/ 51435 h 238125"/>
                  <a:gd name="connsiteX3" fmla="*/ 68628 w 161925"/>
                  <a:gd name="connsiteY3" fmla="*/ 40005 h 238125"/>
                  <a:gd name="connsiteX4" fmla="*/ 37195 w 161925"/>
                  <a:gd name="connsiteY4" fmla="*/ 74295 h 238125"/>
                  <a:gd name="connsiteX5" fmla="*/ 19098 w 161925"/>
                  <a:gd name="connsiteY5" fmla="*/ 110490 h 238125"/>
                  <a:gd name="connsiteX6" fmla="*/ 14335 w 161925"/>
                  <a:gd name="connsiteY6" fmla="*/ 110490 h 238125"/>
                  <a:gd name="connsiteX7" fmla="*/ 11478 w 161925"/>
                  <a:gd name="connsiteY7" fmla="*/ 75248 h 238125"/>
                  <a:gd name="connsiteX8" fmla="*/ 13383 w 161925"/>
                  <a:gd name="connsiteY8" fmla="*/ 39053 h 238125"/>
                  <a:gd name="connsiteX9" fmla="*/ 13383 w 161925"/>
                  <a:gd name="connsiteY9" fmla="*/ 1905 h 238125"/>
                  <a:gd name="connsiteX10" fmla="*/ 18145 w 161925"/>
                  <a:gd name="connsiteY10" fmla="*/ 0 h 238125"/>
                  <a:gd name="connsiteX11" fmla="*/ 36243 w 161925"/>
                  <a:gd name="connsiteY11" fmla="*/ 40005 h 238125"/>
                  <a:gd name="connsiteX12" fmla="*/ 68628 w 161925"/>
                  <a:gd name="connsiteY12" fmla="*/ 21908 h 238125"/>
                  <a:gd name="connsiteX13" fmla="*/ 141018 w 161925"/>
                  <a:gd name="connsiteY13" fmla="*/ 56197 h 238125"/>
                  <a:gd name="connsiteX14" fmla="*/ 142923 w 161925"/>
                  <a:gd name="connsiteY14" fmla="*/ 150495 h 238125"/>
                  <a:gd name="connsiteX15" fmla="*/ 140065 w 161925"/>
                  <a:gd name="connsiteY15" fmla="*/ 196215 h 238125"/>
                  <a:gd name="connsiteX16" fmla="*/ 161973 w 161925"/>
                  <a:gd name="connsiteY16" fmla="*/ 237173 h 238125"/>
                  <a:gd name="connsiteX17" fmla="*/ 104823 w 161925"/>
                  <a:gd name="connsiteY17" fmla="*/ 233363 h 238125"/>
                  <a:gd name="connsiteX18" fmla="*/ 40053 w 161925"/>
                  <a:gd name="connsiteY18" fmla="*/ 227648 h 238125"/>
                  <a:gd name="connsiteX19" fmla="*/ 48 w 161925"/>
                  <a:gd name="connsiteY19" fmla="*/ 180975 h 238125"/>
                  <a:gd name="connsiteX20" fmla="*/ 36243 w 161925"/>
                  <a:gd name="connsiteY20" fmla="*/ 132398 h 238125"/>
                  <a:gd name="connsiteX21" fmla="*/ 109585 w 161925"/>
                  <a:gd name="connsiteY21" fmla="*/ 130492 h 238125"/>
                  <a:gd name="connsiteX22" fmla="*/ 109585 w 161925"/>
                  <a:gd name="connsiteY22" fmla="*/ 177165 h 238125"/>
                  <a:gd name="connsiteX23" fmla="*/ 80058 w 161925"/>
                  <a:gd name="connsiteY23" fmla="*/ 139065 h 238125"/>
                  <a:gd name="connsiteX24" fmla="*/ 42910 w 161925"/>
                  <a:gd name="connsiteY24" fmla="*/ 182880 h 238125"/>
                  <a:gd name="connsiteX25" fmla="*/ 75295 w 161925"/>
                  <a:gd name="connsiteY25" fmla="*/ 220028 h 238125"/>
                  <a:gd name="connsiteX26" fmla="*/ 109585 w 161925"/>
                  <a:gd name="connsiteY26" fmla="*/ 177165 h 238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61925" h="238125">
                    <a:moveTo>
                      <a:pt x="109585" y="130492"/>
                    </a:moveTo>
                    <a:cubicBezTo>
                      <a:pt x="107680" y="106680"/>
                      <a:pt x="106728" y="84773"/>
                      <a:pt x="104823" y="63817"/>
                    </a:cubicBezTo>
                    <a:cubicBezTo>
                      <a:pt x="104823" y="60008"/>
                      <a:pt x="102918" y="55245"/>
                      <a:pt x="101013" y="51435"/>
                    </a:cubicBezTo>
                    <a:cubicBezTo>
                      <a:pt x="93393" y="33338"/>
                      <a:pt x="83868" y="28575"/>
                      <a:pt x="68628" y="40005"/>
                    </a:cubicBezTo>
                    <a:cubicBezTo>
                      <a:pt x="56245" y="48578"/>
                      <a:pt x="45768" y="61913"/>
                      <a:pt x="37195" y="74295"/>
                    </a:cubicBezTo>
                    <a:cubicBezTo>
                      <a:pt x="29575" y="85725"/>
                      <a:pt x="24813" y="99060"/>
                      <a:pt x="19098" y="110490"/>
                    </a:cubicBezTo>
                    <a:cubicBezTo>
                      <a:pt x="17193" y="110490"/>
                      <a:pt x="16240" y="110490"/>
                      <a:pt x="14335" y="110490"/>
                    </a:cubicBezTo>
                    <a:cubicBezTo>
                      <a:pt x="13383" y="99060"/>
                      <a:pt x="11478" y="86678"/>
                      <a:pt x="11478" y="75248"/>
                    </a:cubicBezTo>
                    <a:cubicBezTo>
                      <a:pt x="11478" y="62865"/>
                      <a:pt x="13383" y="51435"/>
                      <a:pt x="13383" y="39053"/>
                    </a:cubicBezTo>
                    <a:cubicBezTo>
                      <a:pt x="13383" y="26670"/>
                      <a:pt x="13383" y="14288"/>
                      <a:pt x="13383" y="1905"/>
                    </a:cubicBezTo>
                    <a:cubicBezTo>
                      <a:pt x="15288" y="953"/>
                      <a:pt x="16240" y="953"/>
                      <a:pt x="18145" y="0"/>
                    </a:cubicBezTo>
                    <a:cubicBezTo>
                      <a:pt x="23860" y="13335"/>
                      <a:pt x="30528" y="25717"/>
                      <a:pt x="36243" y="40005"/>
                    </a:cubicBezTo>
                    <a:cubicBezTo>
                      <a:pt x="46720" y="34290"/>
                      <a:pt x="57198" y="27622"/>
                      <a:pt x="68628" y="21908"/>
                    </a:cubicBezTo>
                    <a:cubicBezTo>
                      <a:pt x="104823" y="3810"/>
                      <a:pt x="135303" y="16192"/>
                      <a:pt x="141018" y="56197"/>
                    </a:cubicBezTo>
                    <a:cubicBezTo>
                      <a:pt x="145780" y="86678"/>
                      <a:pt x="142923" y="119063"/>
                      <a:pt x="142923" y="150495"/>
                    </a:cubicBezTo>
                    <a:cubicBezTo>
                      <a:pt x="142923" y="165735"/>
                      <a:pt x="141018" y="180975"/>
                      <a:pt x="140065" y="196215"/>
                    </a:cubicBezTo>
                    <a:cubicBezTo>
                      <a:pt x="138160" y="224790"/>
                      <a:pt x="139113" y="224790"/>
                      <a:pt x="161973" y="237173"/>
                    </a:cubicBezTo>
                    <a:cubicBezTo>
                      <a:pt x="133398" y="252413"/>
                      <a:pt x="111490" y="249555"/>
                      <a:pt x="104823" y="233363"/>
                    </a:cubicBezTo>
                    <a:cubicBezTo>
                      <a:pt x="81963" y="231458"/>
                      <a:pt x="60055" y="232410"/>
                      <a:pt x="40053" y="227648"/>
                    </a:cubicBezTo>
                    <a:cubicBezTo>
                      <a:pt x="15288" y="221933"/>
                      <a:pt x="48" y="201930"/>
                      <a:pt x="48" y="180975"/>
                    </a:cubicBezTo>
                    <a:cubicBezTo>
                      <a:pt x="-905" y="160020"/>
                      <a:pt x="12430" y="141923"/>
                      <a:pt x="36243" y="132398"/>
                    </a:cubicBezTo>
                    <a:cubicBezTo>
                      <a:pt x="61008" y="123825"/>
                      <a:pt x="82915" y="122873"/>
                      <a:pt x="109585" y="130492"/>
                    </a:cubicBezTo>
                    <a:close/>
                    <a:moveTo>
                      <a:pt x="109585" y="177165"/>
                    </a:moveTo>
                    <a:cubicBezTo>
                      <a:pt x="110538" y="154305"/>
                      <a:pt x="98155" y="139065"/>
                      <a:pt x="80058" y="139065"/>
                    </a:cubicBezTo>
                    <a:cubicBezTo>
                      <a:pt x="61960" y="139065"/>
                      <a:pt x="43863" y="160973"/>
                      <a:pt x="42910" y="182880"/>
                    </a:cubicBezTo>
                    <a:cubicBezTo>
                      <a:pt x="41958" y="202883"/>
                      <a:pt x="56245" y="219075"/>
                      <a:pt x="75295" y="220028"/>
                    </a:cubicBezTo>
                    <a:cubicBezTo>
                      <a:pt x="95298" y="220028"/>
                      <a:pt x="108633" y="202883"/>
                      <a:pt x="109585" y="17716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961C720F-7412-4DDE-ADF2-C4A574933AC5}"/>
                  </a:ext>
                </a:extLst>
              </p:cNvPr>
              <p:cNvSpPr/>
              <p:nvPr/>
            </p:nvSpPr>
            <p:spPr>
              <a:xfrm>
                <a:off x="10176369" y="904503"/>
                <a:ext cx="209550" cy="285750"/>
              </a:xfrm>
              <a:custGeom>
                <a:avLst/>
                <a:gdLst>
                  <a:gd name="connsiteX0" fmla="*/ 68580 w 209550"/>
                  <a:gd name="connsiteY0" fmla="*/ 263102 h 285750"/>
                  <a:gd name="connsiteX1" fmla="*/ 79058 w 209550"/>
                  <a:gd name="connsiteY1" fmla="*/ 174520 h 285750"/>
                  <a:gd name="connsiteX2" fmla="*/ 53340 w 209550"/>
                  <a:gd name="connsiteY2" fmla="*/ 106892 h 285750"/>
                  <a:gd name="connsiteX3" fmla="*/ 42863 w 209550"/>
                  <a:gd name="connsiteY3" fmla="*/ 79270 h 285750"/>
                  <a:gd name="connsiteX4" fmla="*/ 0 w 209550"/>
                  <a:gd name="connsiteY4" fmla="*/ 25930 h 285750"/>
                  <a:gd name="connsiteX5" fmla="*/ 2858 w 209550"/>
                  <a:gd name="connsiteY5" fmla="*/ 20215 h 285750"/>
                  <a:gd name="connsiteX6" fmla="*/ 98108 w 209550"/>
                  <a:gd name="connsiteY6" fmla="*/ 15452 h 285750"/>
                  <a:gd name="connsiteX7" fmla="*/ 100965 w 209550"/>
                  <a:gd name="connsiteY7" fmla="*/ 19262 h 285750"/>
                  <a:gd name="connsiteX8" fmla="*/ 86678 w 209550"/>
                  <a:gd name="connsiteY8" fmla="*/ 32597 h 285750"/>
                  <a:gd name="connsiteX9" fmla="*/ 74295 w 209550"/>
                  <a:gd name="connsiteY9" fmla="*/ 64030 h 285750"/>
                  <a:gd name="connsiteX10" fmla="*/ 112395 w 209550"/>
                  <a:gd name="connsiteY10" fmla="*/ 162137 h 285750"/>
                  <a:gd name="connsiteX11" fmla="*/ 140017 w 209550"/>
                  <a:gd name="connsiteY11" fmla="*/ 73555 h 285750"/>
                  <a:gd name="connsiteX12" fmla="*/ 148590 w 209550"/>
                  <a:gd name="connsiteY12" fmla="*/ 47837 h 285750"/>
                  <a:gd name="connsiteX13" fmla="*/ 137160 w 209550"/>
                  <a:gd name="connsiteY13" fmla="*/ 18310 h 285750"/>
                  <a:gd name="connsiteX14" fmla="*/ 115253 w 209550"/>
                  <a:gd name="connsiteY14" fmla="*/ 4975 h 285750"/>
                  <a:gd name="connsiteX15" fmla="*/ 211455 w 209550"/>
                  <a:gd name="connsiteY15" fmla="*/ 212 h 285750"/>
                  <a:gd name="connsiteX16" fmla="*/ 214313 w 209550"/>
                  <a:gd name="connsiteY16" fmla="*/ 4022 h 285750"/>
                  <a:gd name="connsiteX17" fmla="*/ 193358 w 209550"/>
                  <a:gd name="connsiteY17" fmla="*/ 19262 h 285750"/>
                  <a:gd name="connsiteX18" fmla="*/ 172403 w 209550"/>
                  <a:gd name="connsiteY18" fmla="*/ 44027 h 285750"/>
                  <a:gd name="connsiteX19" fmla="*/ 112395 w 209550"/>
                  <a:gd name="connsiteY19" fmla="*/ 227860 h 285750"/>
                  <a:gd name="connsiteX20" fmla="*/ 93345 w 209550"/>
                  <a:gd name="connsiteY20" fmla="*/ 268817 h 285750"/>
                  <a:gd name="connsiteX21" fmla="*/ 34290 w 209550"/>
                  <a:gd name="connsiteY21" fmla="*/ 285010 h 285750"/>
                  <a:gd name="connsiteX22" fmla="*/ 21908 w 209550"/>
                  <a:gd name="connsiteY22" fmla="*/ 265007 h 285750"/>
                  <a:gd name="connsiteX23" fmla="*/ 36195 w 209550"/>
                  <a:gd name="connsiteY23" fmla="*/ 242147 h 285750"/>
                  <a:gd name="connsiteX24" fmla="*/ 63817 w 209550"/>
                  <a:gd name="connsiteY24" fmla="*/ 243100 h 285750"/>
                  <a:gd name="connsiteX25" fmla="*/ 68580 w 209550"/>
                  <a:gd name="connsiteY25" fmla="*/ 263102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09550" h="285750">
                    <a:moveTo>
                      <a:pt x="68580" y="263102"/>
                    </a:moveTo>
                    <a:cubicBezTo>
                      <a:pt x="90488" y="235480"/>
                      <a:pt x="88583" y="205000"/>
                      <a:pt x="79058" y="174520"/>
                    </a:cubicBezTo>
                    <a:cubicBezTo>
                      <a:pt x="72390" y="151660"/>
                      <a:pt x="61913" y="129752"/>
                      <a:pt x="53340" y="106892"/>
                    </a:cubicBezTo>
                    <a:cubicBezTo>
                      <a:pt x="49530" y="97367"/>
                      <a:pt x="44767" y="88795"/>
                      <a:pt x="42863" y="79270"/>
                    </a:cubicBezTo>
                    <a:cubicBezTo>
                      <a:pt x="36195" y="55457"/>
                      <a:pt x="30480" y="32597"/>
                      <a:pt x="0" y="25930"/>
                    </a:cubicBezTo>
                    <a:cubicBezTo>
                      <a:pt x="953" y="24025"/>
                      <a:pt x="1905" y="22120"/>
                      <a:pt x="2858" y="20215"/>
                    </a:cubicBezTo>
                    <a:cubicBezTo>
                      <a:pt x="34290" y="18310"/>
                      <a:pt x="66675" y="17357"/>
                      <a:pt x="98108" y="15452"/>
                    </a:cubicBezTo>
                    <a:cubicBezTo>
                      <a:pt x="99060" y="16405"/>
                      <a:pt x="100013" y="18310"/>
                      <a:pt x="100965" y="19262"/>
                    </a:cubicBezTo>
                    <a:cubicBezTo>
                      <a:pt x="96203" y="24025"/>
                      <a:pt x="92392" y="29740"/>
                      <a:pt x="86678" y="32597"/>
                    </a:cubicBezTo>
                    <a:cubicBezTo>
                      <a:pt x="66675" y="43075"/>
                      <a:pt x="65723" y="43075"/>
                      <a:pt x="74295" y="64030"/>
                    </a:cubicBezTo>
                    <a:cubicBezTo>
                      <a:pt x="85725" y="95462"/>
                      <a:pt x="98108" y="126895"/>
                      <a:pt x="112395" y="162137"/>
                    </a:cubicBezTo>
                    <a:cubicBezTo>
                      <a:pt x="121920" y="130705"/>
                      <a:pt x="131445" y="102130"/>
                      <a:pt x="140017" y="73555"/>
                    </a:cubicBezTo>
                    <a:cubicBezTo>
                      <a:pt x="142875" y="64982"/>
                      <a:pt x="143828" y="56410"/>
                      <a:pt x="148590" y="47837"/>
                    </a:cubicBezTo>
                    <a:cubicBezTo>
                      <a:pt x="156210" y="32597"/>
                      <a:pt x="150495" y="24977"/>
                      <a:pt x="137160" y="18310"/>
                    </a:cubicBezTo>
                    <a:cubicBezTo>
                      <a:pt x="130492" y="15452"/>
                      <a:pt x="124778" y="10690"/>
                      <a:pt x="115253" y="4975"/>
                    </a:cubicBezTo>
                    <a:cubicBezTo>
                      <a:pt x="149542" y="-4550"/>
                      <a:pt x="180023" y="3070"/>
                      <a:pt x="211455" y="212"/>
                    </a:cubicBezTo>
                    <a:cubicBezTo>
                      <a:pt x="212408" y="1165"/>
                      <a:pt x="213360" y="3070"/>
                      <a:pt x="214313" y="4022"/>
                    </a:cubicBezTo>
                    <a:cubicBezTo>
                      <a:pt x="207645" y="8785"/>
                      <a:pt x="200978" y="15452"/>
                      <a:pt x="193358" y="19262"/>
                    </a:cubicBezTo>
                    <a:cubicBezTo>
                      <a:pt x="181928" y="24977"/>
                      <a:pt x="176213" y="31645"/>
                      <a:pt x="172403" y="44027"/>
                    </a:cubicBezTo>
                    <a:cubicBezTo>
                      <a:pt x="153353" y="105940"/>
                      <a:pt x="132398" y="166900"/>
                      <a:pt x="112395" y="227860"/>
                    </a:cubicBezTo>
                    <a:cubicBezTo>
                      <a:pt x="107633" y="242147"/>
                      <a:pt x="100965" y="256435"/>
                      <a:pt x="93345" y="268817"/>
                    </a:cubicBezTo>
                    <a:cubicBezTo>
                      <a:pt x="80963" y="289772"/>
                      <a:pt x="55245" y="296440"/>
                      <a:pt x="34290" y="285010"/>
                    </a:cubicBezTo>
                    <a:cubicBezTo>
                      <a:pt x="27623" y="281200"/>
                      <a:pt x="20955" y="270722"/>
                      <a:pt x="21908" y="265007"/>
                    </a:cubicBezTo>
                    <a:cubicBezTo>
                      <a:pt x="22860" y="256435"/>
                      <a:pt x="29528" y="245957"/>
                      <a:pt x="36195" y="242147"/>
                    </a:cubicBezTo>
                    <a:cubicBezTo>
                      <a:pt x="43815" y="238337"/>
                      <a:pt x="55245" y="240242"/>
                      <a:pt x="63817" y="243100"/>
                    </a:cubicBezTo>
                    <a:cubicBezTo>
                      <a:pt x="64770" y="245957"/>
                      <a:pt x="65723" y="255482"/>
                      <a:pt x="68580" y="263102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3EE8C651-2BE3-40A1-ABEE-C50A538D6C15}"/>
                </a:ext>
              </a:extLst>
            </p:cNvPr>
            <p:cNvGrpSpPr/>
            <p:nvPr/>
          </p:nvGrpSpPr>
          <p:grpSpPr>
            <a:xfrm>
              <a:off x="6811088" y="3506430"/>
              <a:ext cx="1497330" cy="396739"/>
              <a:chOff x="9139097" y="1262356"/>
              <a:chExt cx="1497330" cy="396739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05E9B58-4199-4973-A90C-3BEB1F3EE236}"/>
                  </a:ext>
                </a:extLst>
              </p:cNvPr>
              <p:cNvSpPr/>
              <p:nvPr/>
            </p:nvSpPr>
            <p:spPr>
              <a:xfrm>
                <a:off x="9139097" y="1344770"/>
                <a:ext cx="238125" cy="314325"/>
              </a:xfrm>
              <a:custGeom>
                <a:avLst/>
                <a:gdLst>
                  <a:gd name="connsiteX0" fmla="*/ 120015 w 238125"/>
                  <a:gd name="connsiteY0" fmla="*/ 302895 h 314325"/>
                  <a:gd name="connsiteX1" fmla="*/ 1905 w 238125"/>
                  <a:gd name="connsiteY1" fmla="*/ 315278 h 314325"/>
                  <a:gd name="connsiteX2" fmla="*/ 46673 w 238125"/>
                  <a:gd name="connsiteY2" fmla="*/ 289560 h 314325"/>
                  <a:gd name="connsiteX3" fmla="*/ 46673 w 238125"/>
                  <a:gd name="connsiteY3" fmla="*/ 186690 h 314325"/>
                  <a:gd name="connsiteX4" fmla="*/ 43815 w 238125"/>
                  <a:gd name="connsiteY4" fmla="*/ 66675 h 314325"/>
                  <a:gd name="connsiteX5" fmla="*/ 27623 w 238125"/>
                  <a:gd name="connsiteY5" fmla="*/ 40005 h 314325"/>
                  <a:gd name="connsiteX6" fmla="*/ 0 w 238125"/>
                  <a:gd name="connsiteY6" fmla="*/ 26670 h 314325"/>
                  <a:gd name="connsiteX7" fmla="*/ 117157 w 238125"/>
                  <a:gd name="connsiteY7" fmla="*/ 18098 h 314325"/>
                  <a:gd name="connsiteX8" fmla="*/ 119063 w 238125"/>
                  <a:gd name="connsiteY8" fmla="*/ 22860 h 314325"/>
                  <a:gd name="connsiteX9" fmla="*/ 99060 w 238125"/>
                  <a:gd name="connsiteY9" fmla="*/ 36195 h 314325"/>
                  <a:gd name="connsiteX10" fmla="*/ 85725 w 238125"/>
                  <a:gd name="connsiteY10" fmla="*/ 60007 h 314325"/>
                  <a:gd name="connsiteX11" fmla="*/ 81915 w 238125"/>
                  <a:gd name="connsiteY11" fmla="*/ 143827 h 314325"/>
                  <a:gd name="connsiteX12" fmla="*/ 100013 w 238125"/>
                  <a:gd name="connsiteY12" fmla="*/ 164782 h 314325"/>
                  <a:gd name="connsiteX13" fmla="*/ 158115 w 238125"/>
                  <a:gd name="connsiteY13" fmla="*/ 164782 h 314325"/>
                  <a:gd name="connsiteX14" fmla="*/ 157163 w 238125"/>
                  <a:gd name="connsiteY14" fmla="*/ 31432 h 314325"/>
                  <a:gd name="connsiteX15" fmla="*/ 143828 w 238125"/>
                  <a:gd name="connsiteY15" fmla="*/ 16192 h 314325"/>
                  <a:gd name="connsiteX16" fmla="*/ 120968 w 238125"/>
                  <a:gd name="connsiteY16" fmla="*/ 3810 h 314325"/>
                  <a:gd name="connsiteX17" fmla="*/ 121920 w 238125"/>
                  <a:gd name="connsiteY17" fmla="*/ 0 h 314325"/>
                  <a:gd name="connsiteX18" fmla="*/ 231458 w 238125"/>
                  <a:gd name="connsiteY18" fmla="*/ 0 h 314325"/>
                  <a:gd name="connsiteX19" fmla="*/ 233363 w 238125"/>
                  <a:gd name="connsiteY19" fmla="*/ 5715 h 314325"/>
                  <a:gd name="connsiteX20" fmla="*/ 205740 w 238125"/>
                  <a:gd name="connsiteY20" fmla="*/ 20955 h 314325"/>
                  <a:gd name="connsiteX21" fmla="*/ 196215 w 238125"/>
                  <a:gd name="connsiteY21" fmla="*/ 37148 h 314325"/>
                  <a:gd name="connsiteX22" fmla="*/ 194310 w 238125"/>
                  <a:gd name="connsiteY22" fmla="*/ 155257 h 314325"/>
                  <a:gd name="connsiteX23" fmla="*/ 193358 w 238125"/>
                  <a:gd name="connsiteY23" fmla="*/ 212407 h 314325"/>
                  <a:gd name="connsiteX24" fmla="*/ 240030 w 238125"/>
                  <a:gd name="connsiteY24" fmla="*/ 284798 h 314325"/>
                  <a:gd name="connsiteX25" fmla="*/ 126682 w 238125"/>
                  <a:gd name="connsiteY25" fmla="*/ 285750 h 314325"/>
                  <a:gd name="connsiteX26" fmla="*/ 140018 w 238125"/>
                  <a:gd name="connsiteY26" fmla="*/ 279082 h 314325"/>
                  <a:gd name="connsiteX27" fmla="*/ 161925 w 238125"/>
                  <a:gd name="connsiteY27" fmla="*/ 243840 h 314325"/>
                  <a:gd name="connsiteX28" fmla="*/ 161925 w 238125"/>
                  <a:gd name="connsiteY28" fmla="*/ 200025 h 314325"/>
                  <a:gd name="connsiteX29" fmla="*/ 144780 w 238125"/>
                  <a:gd name="connsiteY29" fmla="*/ 180975 h 314325"/>
                  <a:gd name="connsiteX30" fmla="*/ 81915 w 238125"/>
                  <a:gd name="connsiteY30" fmla="*/ 180975 h 314325"/>
                  <a:gd name="connsiteX31" fmla="*/ 82868 w 238125"/>
                  <a:gd name="connsiteY31" fmla="*/ 279082 h 314325"/>
                  <a:gd name="connsiteX32" fmla="*/ 95250 w 238125"/>
                  <a:gd name="connsiteY32" fmla="*/ 293370 h 314325"/>
                  <a:gd name="connsiteX33" fmla="*/ 120015 w 238125"/>
                  <a:gd name="connsiteY33" fmla="*/ 302895 h 314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38125" h="314325">
                    <a:moveTo>
                      <a:pt x="120015" y="302895"/>
                    </a:moveTo>
                    <a:cubicBezTo>
                      <a:pt x="80010" y="319088"/>
                      <a:pt x="41910" y="312420"/>
                      <a:pt x="1905" y="315278"/>
                    </a:cubicBezTo>
                    <a:cubicBezTo>
                      <a:pt x="13335" y="297180"/>
                      <a:pt x="30480" y="293370"/>
                      <a:pt x="46673" y="289560"/>
                    </a:cubicBezTo>
                    <a:cubicBezTo>
                      <a:pt x="46673" y="255270"/>
                      <a:pt x="46673" y="220980"/>
                      <a:pt x="46673" y="186690"/>
                    </a:cubicBezTo>
                    <a:cubicBezTo>
                      <a:pt x="45720" y="146685"/>
                      <a:pt x="43815" y="106680"/>
                      <a:pt x="43815" y="66675"/>
                    </a:cubicBezTo>
                    <a:cubicBezTo>
                      <a:pt x="43815" y="53340"/>
                      <a:pt x="40005" y="44767"/>
                      <a:pt x="27623" y="40005"/>
                    </a:cubicBezTo>
                    <a:cubicBezTo>
                      <a:pt x="19050" y="37148"/>
                      <a:pt x="11430" y="32385"/>
                      <a:pt x="0" y="26670"/>
                    </a:cubicBezTo>
                    <a:cubicBezTo>
                      <a:pt x="40957" y="10477"/>
                      <a:pt x="80010" y="22860"/>
                      <a:pt x="117157" y="18098"/>
                    </a:cubicBezTo>
                    <a:cubicBezTo>
                      <a:pt x="118110" y="20002"/>
                      <a:pt x="118110" y="20955"/>
                      <a:pt x="119063" y="22860"/>
                    </a:cubicBezTo>
                    <a:cubicBezTo>
                      <a:pt x="112395" y="27623"/>
                      <a:pt x="106680" y="32385"/>
                      <a:pt x="99060" y="36195"/>
                    </a:cubicBezTo>
                    <a:cubicBezTo>
                      <a:pt x="89535" y="41910"/>
                      <a:pt x="85725" y="48577"/>
                      <a:pt x="85725" y="60007"/>
                    </a:cubicBezTo>
                    <a:cubicBezTo>
                      <a:pt x="85725" y="87630"/>
                      <a:pt x="84773" y="116205"/>
                      <a:pt x="81915" y="143827"/>
                    </a:cubicBezTo>
                    <a:cubicBezTo>
                      <a:pt x="80963" y="158115"/>
                      <a:pt x="86678" y="164782"/>
                      <a:pt x="100013" y="164782"/>
                    </a:cubicBezTo>
                    <a:cubicBezTo>
                      <a:pt x="120015" y="164782"/>
                      <a:pt x="140018" y="164782"/>
                      <a:pt x="158115" y="164782"/>
                    </a:cubicBezTo>
                    <a:cubicBezTo>
                      <a:pt x="158115" y="119063"/>
                      <a:pt x="158115" y="75248"/>
                      <a:pt x="157163" y="31432"/>
                    </a:cubicBezTo>
                    <a:cubicBezTo>
                      <a:pt x="157163" y="25717"/>
                      <a:pt x="149543" y="20002"/>
                      <a:pt x="143828" y="16192"/>
                    </a:cubicBezTo>
                    <a:cubicBezTo>
                      <a:pt x="137160" y="11430"/>
                      <a:pt x="128588" y="7620"/>
                      <a:pt x="120968" y="3810"/>
                    </a:cubicBezTo>
                    <a:cubicBezTo>
                      <a:pt x="120968" y="2857"/>
                      <a:pt x="121920" y="952"/>
                      <a:pt x="121920" y="0"/>
                    </a:cubicBezTo>
                    <a:cubicBezTo>
                      <a:pt x="158115" y="0"/>
                      <a:pt x="195263" y="0"/>
                      <a:pt x="231458" y="0"/>
                    </a:cubicBezTo>
                    <a:cubicBezTo>
                      <a:pt x="232410" y="1905"/>
                      <a:pt x="232410" y="3810"/>
                      <a:pt x="233363" y="5715"/>
                    </a:cubicBezTo>
                    <a:cubicBezTo>
                      <a:pt x="224790" y="11430"/>
                      <a:pt x="215265" y="17145"/>
                      <a:pt x="205740" y="20955"/>
                    </a:cubicBezTo>
                    <a:cubicBezTo>
                      <a:pt x="198120" y="24765"/>
                      <a:pt x="196215" y="28575"/>
                      <a:pt x="196215" y="37148"/>
                    </a:cubicBezTo>
                    <a:cubicBezTo>
                      <a:pt x="196215" y="76200"/>
                      <a:pt x="195263" y="116205"/>
                      <a:pt x="194310" y="155257"/>
                    </a:cubicBezTo>
                    <a:cubicBezTo>
                      <a:pt x="194310" y="174307"/>
                      <a:pt x="193358" y="193357"/>
                      <a:pt x="193358" y="212407"/>
                    </a:cubicBezTo>
                    <a:cubicBezTo>
                      <a:pt x="194310" y="243840"/>
                      <a:pt x="200978" y="272415"/>
                      <a:pt x="240030" y="284798"/>
                    </a:cubicBezTo>
                    <a:cubicBezTo>
                      <a:pt x="199072" y="304800"/>
                      <a:pt x="162878" y="283845"/>
                      <a:pt x="126682" y="285750"/>
                    </a:cubicBezTo>
                    <a:cubicBezTo>
                      <a:pt x="131445" y="282892"/>
                      <a:pt x="135255" y="280035"/>
                      <a:pt x="140018" y="279082"/>
                    </a:cubicBezTo>
                    <a:cubicBezTo>
                      <a:pt x="159068" y="274320"/>
                      <a:pt x="163830" y="262890"/>
                      <a:pt x="161925" y="243840"/>
                    </a:cubicBezTo>
                    <a:cubicBezTo>
                      <a:pt x="160020" y="229552"/>
                      <a:pt x="160973" y="214313"/>
                      <a:pt x="161925" y="200025"/>
                    </a:cubicBezTo>
                    <a:cubicBezTo>
                      <a:pt x="162878" y="186690"/>
                      <a:pt x="156210" y="180975"/>
                      <a:pt x="144780" y="180975"/>
                    </a:cubicBezTo>
                    <a:cubicBezTo>
                      <a:pt x="124778" y="180023"/>
                      <a:pt x="103823" y="180975"/>
                      <a:pt x="81915" y="180975"/>
                    </a:cubicBezTo>
                    <a:cubicBezTo>
                      <a:pt x="81915" y="216217"/>
                      <a:pt x="80963" y="247650"/>
                      <a:pt x="82868" y="279082"/>
                    </a:cubicBezTo>
                    <a:cubicBezTo>
                      <a:pt x="82868" y="283845"/>
                      <a:pt x="90488" y="290513"/>
                      <a:pt x="95250" y="293370"/>
                    </a:cubicBezTo>
                    <a:cubicBezTo>
                      <a:pt x="101918" y="296228"/>
                      <a:pt x="109538" y="298132"/>
                      <a:pt x="120015" y="30289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93EF9B68-3B89-4A69-B70A-37D13AB0FF33}"/>
                  </a:ext>
                </a:extLst>
              </p:cNvPr>
              <p:cNvSpPr/>
              <p:nvPr/>
            </p:nvSpPr>
            <p:spPr>
              <a:xfrm>
                <a:off x="9884904" y="1283810"/>
                <a:ext cx="266700" cy="238125"/>
              </a:xfrm>
              <a:custGeom>
                <a:avLst/>
                <a:gdLst>
                  <a:gd name="connsiteX0" fmla="*/ 1905 w 266700"/>
                  <a:gd name="connsiteY0" fmla="*/ 11430 h 238125"/>
                  <a:gd name="connsiteX1" fmla="*/ 11430 w 266700"/>
                  <a:gd name="connsiteY1" fmla="*/ 10477 h 238125"/>
                  <a:gd name="connsiteX2" fmla="*/ 97155 w 266700"/>
                  <a:gd name="connsiteY2" fmla="*/ 14288 h 238125"/>
                  <a:gd name="connsiteX3" fmla="*/ 76200 w 266700"/>
                  <a:gd name="connsiteY3" fmla="*/ 27623 h 238125"/>
                  <a:gd name="connsiteX4" fmla="*/ 67627 w 266700"/>
                  <a:gd name="connsiteY4" fmla="*/ 48577 h 238125"/>
                  <a:gd name="connsiteX5" fmla="*/ 100013 w 266700"/>
                  <a:gd name="connsiteY5" fmla="*/ 141923 h 238125"/>
                  <a:gd name="connsiteX6" fmla="*/ 129540 w 266700"/>
                  <a:gd name="connsiteY6" fmla="*/ 21908 h 238125"/>
                  <a:gd name="connsiteX7" fmla="*/ 135255 w 266700"/>
                  <a:gd name="connsiteY7" fmla="*/ 20955 h 238125"/>
                  <a:gd name="connsiteX8" fmla="*/ 181927 w 266700"/>
                  <a:gd name="connsiteY8" fmla="*/ 147638 h 238125"/>
                  <a:gd name="connsiteX9" fmla="*/ 199073 w 266700"/>
                  <a:gd name="connsiteY9" fmla="*/ 74295 h 238125"/>
                  <a:gd name="connsiteX10" fmla="*/ 209550 w 266700"/>
                  <a:gd name="connsiteY10" fmla="*/ 36195 h 238125"/>
                  <a:gd name="connsiteX11" fmla="*/ 202882 w 266700"/>
                  <a:gd name="connsiteY11" fmla="*/ 19050 h 238125"/>
                  <a:gd name="connsiteX12" fmla="*/ 172402 w 266700"/>
                  <a:gd name="connsiteY12" fmla="*/ 3810 h 238125"/>
                  <a:gd name="connsiteX13" fmla="*/ 173355 w 266700"/>
                  <a:gd name="connsiteY13" fmla="*/ 0 h 238125"/>
                  <a:gd name="connsiteX14" fmla="*/ 271463 w 266700"/>
                  <a:gd name="connsiteY14" fmla="*/ 0 h 238125"/>
                  <a:gd name="connsiteX15" fmla="*/ 261938 w 266700"/>
                  <a:gd name="connsiteY15" fmla="*/ 6667 h 238125"/>
                  <a:gd name="connsiteX16" fmla="*/ 225743 w 266700"/>
                  <a:gd name="connsiteY16" fmla="*/ 57150 h 238125"/>
                  <a:gd name="connsiteX17" fmla="*/ 178118 w 266700"/>
                  <a:gd name="connsiteY17" fmla="*/ 231458 h 238125"/>
                  <a:gd name="connsiteX18" fmla="*/ 175260 w 266700"/>
                  <a:gd name="connsiteY18" fmla="*/ 240030 h 238125"/>
                  <a:gd name="connsiteX19" fmla="*/ 132398 w 266700"/>
                  <a:gd name="connsiteY19" fmla="*/ 114300 h 238125"/>
                  <a:gd name="connsiteX20" fmla="*/ 86677 w 266700"/>
                  <a:gd name="connsiteY20" fmla="*/ 243840 h 238125"/>
                  <a:gd name="connsiteX21" fmla="*/ 82868 w 266700"/>
                  <a:gd name="connsiteY21" fmla="*/ 233363 h 238125"/>
                  <a:gd name="connsiteX22" fmla="*/ 34290 w 266700"/>
                  <a:gd name="connsiteY22" fmla="*/ 54292 h 238125"/>
                  <a:gd name="connsiteX23" fmla="*/ 13335 w 266700"/>
                  <a:gd name="connsiteY23" fmla="*/ 27623 h 238125"/>
                  <a:gd name="connsiteX24" fmla="*/ 0 w 266700"/>
                  <a:gd name="connsiteY24" fmla="*/ 16192 h 238125"/>
                  <a:gd name="connsiteX25" fmla="*/ 1905 w 266700"/>
                  <a:gd name="connsiteY25" fmla="*/ 11430 h 238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66700" h="238125">
                    <a:moveTo>
                      <a:pt x="1905" y="11430"/>
                    </a:moveTo>
                    <a:cubicBezTo>
                      <a:pt x="4763" y="11430"/>
                      <a:pt x="7620" y="10477"/>
                      <a:pt x="11430" y="10477"/>
                    </a:cubicBezTo>
                    <a:cubicBezTo>
                      <a:pt x="39052" y="10477"/>
                      <a:pt x="66675" y="10477"/>
                      <a:pt x="97155" y="14288"/>
                    </a:cubicBezTo>
                    <a:cubicBezTo>
                      <a:pt x="90488" y="19050"/>
                      <a:pt x="83820" y="23813"/>
                      <a:pt x="76200" y="27623"/>
                    </a:cubicBezTo>
                    <a:cubicBezTo>
                      <a:pt x="66675" y="32385"/>
                      <a:pt x="63818" y="38100"/>
                      <a:pt x="67627" y="48577"/>
                    </a:cubicBezTo>
                    <a:cubicBezTo>
                      <a:pt x="78105" y="79058"/>
                      <a:pt x="87630" y="110490"/>
                      <a:pt x="100013" y="141923"/>
                    </a:cubicBezTo>
                    <a:cubicBezTo>
                      <a:pt x="109538" y="101917"/>
                      <a:pt x="120015" y="61913"/>
                      <a:pt x="129540" y="21908"/>
                    </a:cubicBezTo>
                    <a:cubicBezTo>
                      <a:pt x="131445" y="21908"/>
                      <a:pt x="133350" y="20955"/>
                      <a:pt x="135255" y="20955"/>
                    </a:cubicBezTo>
                    <a:cubicBezTo>
                      <a:pt x="150495" y="60960"/>
                      <a:pt x="164782" y="101917"/>
                      <a:pt x="181927" y="147638"/>
                    </a:cubicBezTo>
                    <a:cubicBezTo>
                      <a:pt x="188595" y="120967"/>
                      <a:pt x="193357" y="97155"/>
                      <a:pt x="199073" y="74295"/>
                    </a:cubicBezTo>
                    <a:cubicBezTo>
                      <a:pt x="201930" y="61913"/>
                      <a:pt x="203835" y="48577"/>
                      <a:pt x="209550" y="36195"/>
                    </a:cubicBezTo>
                    <a:cubicBezTo>
                      <a:pt x="213360" y="26670"/>
                      <a:pt x="209550" y="21908"/>
                      <a:pt x="202882" y="19050"/>
                    </a:cubicBezTo>
                    <a:cubicBezTo>
                      <a:pt x="193357" y="13335"/>
                      <a:pt x="182880" y="9525"/>
                      <a:pt x="172402" y="3810"/>
                    </a:cubicBezTo>
                    <a:cubicBezTo>
                      <a:pt x="172402" y="2858"/>
                      <a:pt x="172402" y="952"/>
                      <a:pt x="173355" y="0"/>
                    </a:cubicBezTo>
                    <a:cubicBezTo>
                      <a:pt x="204788" y="0"/>
                      <a:pt x="237173" y="0"/>
                      <a:pt x="271463" y="0"/>
                    </a:cubicBezTo>
                    <a:cubicBezTo>
                      <a:pt x="267653" y="2858"/>
                      <a:pt x="264795" y="5715"/>
                      <a:pt x="261938" y="6667"/>
                    </a:cubicBezTo>
                    <a:cubicBezTo>
                      <a:pt x="238125" y="15240"/>
                      <a:pt x="231457" y="34290"/>
                      <a:pt x="225743" y="57150"/>
                    </a:cubicBezTo>
                    <a:cubicBezTo>
                      <a:pt x="211455" y="115252"/>
                      <a:pt x="194310" y="173355"/>
                      <a:pt x="178118" y="231458"/>
                    </a:cubicBezTo>
                    <a:cubicBezTo>
                      <a:pt x="177165" y="233363"/>
                      <a:pt x="177165" y="235267"/>
                      <a:pt x="175260" y="240030"/>
                    </a:cubicBezTo>
                    <a:cubicBezTo>
                      <a:pt x="151448" y="200025"/>
                      <a:pt x="146685" y="157163"/>
                      <a:pt x="132398" y="114300"/>
                    </a:cubicBezTo>
                    <a:cubicBezTo>
                      <a:pt x="108585" y="155258"/>
                      <a:pt x="118110" y="205740"/>
                      <a:pt x="86677" y="243840"/>
                    </a:cubicBezTo>
                    <a:cubicBezTo>
                      <a:pt x="84773" y="239077"/>
                      <a:pt x="82868" y="236220"/>
                      <a:pt x="82868" y="233363"/>
                    </a:cubicBezTo>
                    <a:cubicBezTo>
                      <a:pt x="66675" y="173355"/>
                      <a:pt x="50482" y="114300"/>
                      <a:pt x="34290" y="54292"/>
                    </a:cubicBezTo>
                    <a:cubicBezTo>
                      <a:pt x="31433" y="41910"/>
                      <a:pt x="26670" y="32385"/>
                      <a:pt x="13335" y="27623"/>
                    </a:cubicBezTo>
                    <a:cubicBezTo>
                      <a:pt x="8573" y="25717"/>
                      <a:pt x="4763" y="20002"/>
                      <a:pt x="0" y="16192"/>
                    </a:cubicBezTo>
                    <a:cubicBezTo>
                      <a:pt x="0" y="14288"/>
                      <a:pt x="952" y="13335"/>
                      <a:pt x="1905" y="1143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4EAD6D49-6618-4871-80D9-385C10217E75}"/>
                  </a:ext>
                </a:extLst>
              </p:cNvPr>
              <p:cNvSpPr/>
              <p:nvPr/>
            </p:nvSpPr>
            <p:spPr>
              <a:xfrm>
                <a:off x="10426877" y="1288197"/>
                <a:ext cx="209550" cy="228600"/>
              </a:xfrm>
              <a:custGeom>
                <a:avLst/>
                <a:gdLst>
                  <a:gd name="connsiteX0" fmla="*/ 208597 w 209550"/>
                  <a:gd name="connsiteY0" fmla="*/ 213735 h 228600"/>
                  <a:gd name="connsiteX1" fmla="*/ 144780 w 209550"/>
                  <a:gd name="connsiteY1" fmla="*/ 216593 h 228600"/>
                  <a:gd name="connsiteX2" fmla="*/ 144780 w 209550"/>
                  <a:gd name="connsiteY2" fmla="*/ 115628 h 228600"/>
                  <a:gd name="connsiteX3" fmla="*/ 143828 w 209550"/>
                  <a:gd name="connsiteY3" fmla="*/ 64193 h 228600"/>
                  <a:gd name="connsiteX4" fmla="*/ 140970 w 209550"/>
                  <a:gd name="connsiteY4" fmla="*/ 51810 h 228600"/>
                  <a:gd name="connsiteX5" fmla="*/ 111442 w 209550"/>
                  <a:gd name="connsiteY5" fmla="*/ 29903 h 228600"/>
                  <a:gd name="connsiteX6" fmla="*/ 84772 w 209550"/>
                  <a:gd name="connsiteY6" fmla="*/ 50858 h 228600"/>
                  <a:gd name="connsiteX7" fmla="*/ 76200 w 209550"/>
                  <a:gd name="connsiteY7" fmla="*/ 128963 h 228600"/>
                  <a:gd name="connsiteX8" fmla="*/ 77153 w 209550"/>
                  <a:gd name="connsiteY8" fmla="*/ 191828 h 228600"/>
                  <a:gd name="connsiteX9" fmla="*/ 92392 w 209550"/>
                  <a:gd name="connsiteY9" fmla="*/ 213735 h 228600"/>
                  <a:gd name="connsiteX10" fmla="*/ 120967 w 209550"/>
                  <a:gd name="connsiteY10" fmla="*/ 225165 h 228600"/>
                  <a:gd name="connsiteX11" fmla="*/ 120967 w 209550"/>
                  <a:gd name="connsiteY11" fmla="*/ 230880 h 228600"/>
                  <a:gd name="connsiteX12" fmla="*/ 25717 w 209550"/>
                  <a:gd name="connsiteY12" fmla="*/ 237548 h 228600"/>
                  <a:gd name="connsiteX13" fmla="*/ 44767 w 209550"/>
                  <a:gd name="connsiteY13" fmla="*/ 160395 h 228600"/>
                  <a:gd name="connsiteX14" fmla="*/ 40005 w 209550"/>
                  <a:gd name="connsiteY14" fmla="*/ 58478 h 228600"/>
                  <a:gd name="connsiteX15" fmla="*/ 16192 w 209550"/>
                  <a:gd name="connsiteY15" fmla="*/ 21330 h 228600"/>
                  <a:gd name="connsiteX16" fmla="*/ 0 w 209550"/>
                  <a:gd name="connsiteY16" fmla="*/ 10853 h 228600"/>
                  <a:gd name="connsiteX17" fmla="*/ 50483 w 209550"/>
                  <a:gd name="connsiteY17" fmla="*/ 1328 h 228600"/>
                  <a:gd name="connsiteX18" fmla="*/ 79058 w 209550"/>
                  <a:gd name="connsiteY18" fmla="*/ 20378 h 228600"/>
                  <a:gd name="connsiteX19" fmla="*/ 136208 w 209550"/>
                  <a:gd name="connsiteY19" fmla="*/ 12758 h 228600"/>
                  <a:gd name="connsiteX20" fmla="*/ 176213 w 209550"/>
                  <a:gd name="connsiteY20" fmla="*/ 46095 h 228600"/>
                  <a:gd name="connsiteX21" fmla="*/ 179070 w 209550"/>
                  <a:gd name="connsiteY21" fmla="*/ 132773 h 228600"/>
                  <a:gd name="connsiteX22" fmla="*/ 179070 w 209550"/>
                  <a:gd name="connsiteY22" fmla="*/ 149918 h 228600"/>
                  <a:gd name="connsiteX23" fmla="*/ 213360 w 209550"/>
                  <a:gd name="connsiteY23" fmla="*/ 208020 h 228600"/>
                  <a:gd name="connsiteX24" fmla="*/ 208597 w 209550"/>
                  <a:gd name="connsiteY24" fmla="*/ 213735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09550" h="228600">
                    <a:moveTo>
                      <a:pt x="208597" y="213735"/>
                    </a:moveTo>
                    <a:cubicBezTo>
                      <a:pt x="187642" y="214688"/>
                      <a:pt x="166688" y="215640"/>
                      <a:pt x="144780" y="216593"/>
                    </a:cubicBezTo>
                    <a:cubicBezTo>
                      <a:pt x="144780" y="181350"/>
                      <a:pt x="144780" y="148013"/>
                      <a:pt x="144780" y="115628"/>
                    </a:cubicBezTo>
                    <a:cubicBezTo>
                      <a:pt x="144780" y="98483"/>
                      <a:pt x="143828" y="81338"/>
                      <a:pt x="143828" y="64193"/>
                    </a:cubicBezTo>
                    <a:cubicBezTo>
                      <a:pt x="143828" y="60383"/>
                      <a:pt x="141922" y="55620"/>
                      <a:pt x="140970" y="51810"/>
                    </a:cubicBezTo>
                    <a:cubicBezTo>
                      <a:pt x="136208" y="38475"/>
                      <a:pt x="125730" y="30855"/>
                      <a:pt x="111442" y="29903"/>
                    </a:cubicBezTo>
                    <a:cubicBezTo>
                      <a:pt x="97155" y="29903"/>
                      <a:pt x="87630" y="38475"/>
                      <a:pt x="84772" y="50858"/>
                    </a:cubicBezTo>
                    <a:cubicBezTo>
                      <a:pt x="80010" y="76575"/>
                      <a:pt x="77153" y="102293"/>
                      <a:pt x="76200" y="128963"/>
                    </a:cubicBezTo>
                    <a:cubicBezTo>
                      <a:pt x="75247" y="149918"/>
                      <a:pt x="78105" y="170873"/>
                      <a:pt x="77153" y="191828"/>
                    </a:cubicBezTo>
                    <a:cubicBezTo>
                      <a:pt x="77153" y="204210"/>
                      <a:pt x="82867" y="209925"/>
                      <a:pt x="92392" y="213735"/>
                    </a:cubicBezTo>
                    <a:cubicBezTo>
                      <a:pt x="101917" y="217545"/>
                      <a:pt x="111442" y="221355"/>
                      <a:pt x="120967" y="225165"/>
                    </a:cubicBezTo>
                    <a:cubicBezTo>
                      <a:pt x="120967" y="227070"/>
                      <a:pt x="120967" y="228975"/>
                      <a:pt x="120967" y="230880"/>
                    </a:cubicBezTo>
                    <a:cubicBezTo>
                      <a:pt x="89535" y="232785"/>
                      <a:pt x="57150" y="234690"/>
                      <a:pt x="25717" y="237548"/>
                    </a:cubicBezTo>
                    <a:cubicBezTo>
                      <a:pt x="49530" y="214688"/>
                      <a:pt x="46672" y="188018"/>
                      <a:pt x="44767" y="160395"/>
                    </a:cubicBezTo>
                    <a:cubicBezTo>
                      <a:pt x="42863" y="126105"/>
                      <a:pt x="40005" y="91815"/>
                      <a:pt x="40005" y="58478"/>
                    </a:cubicBezTo>
                    <a:cubicBezTo>
                      <a:pt x="40005" y="39428"/>
                      <a:pt x="34290" y="27045"/>
                      <a:pt x="16192" y="21330"/>
                    </a:cubicBezTo>
                    <a:cubicBezTo>
                      <a:pt x="10478" y="19425"/>
                      <a:pt x="6667" y="14663"/>
                      <a:pt x="0" y="10853"/>
                    </a:cubicBezTo>
                    <a:cubicBezTo>
                      <a:pt x="19050" y="7043"/>
                      <a:pt x="34290" y="4185"/>
                      <a:pt x="50483" y="1328"/>
                    </a:cubicBezTo>
                    <a:cubicBezTo>
                      <a:pt x="71438" y="-2482"/>
                      <a:pt x="77153" y="1328"/>
                      <a:pt x="79058" y="20378"/>
                    </a:cubicBezTo>
                    <a:cubicBezTo>
                      <a:pt x="98108" y="17520"/>
                      <a:pt x="117158" y="12758"/>
                      <a:pt x="136208" y="12758"/>
                    </a:cubicBezTo>
                    <a:cubicBezTo>
                      <a:pt x="162878" y="11805"/>
                      <a:pt x="173355" y="20378"/>
                      <a:pt x="176213" y="46095"/>
                    </a:cubicBezTo>
                    <a:cubicBezTo>
                      <a:pt x="179070" y="74670"/>
                      <a:pt x="178117" y="103245"/>
                      <a:pt x="179070" y="132773"/>
                    </a:cubicBezTo>
                    <a:cubicBezTo>
                      <a:pt x="179070" y="138488"/>
                      <a:pt x="179070" y="144203"/>
                      <a:pt x="179070" y="149918"/>
                    </a:cubicBezTo>
                    <a:cubicBezTo>
                      <a:pt x="177165" y="175635"/>
                      <a:pt x="175260" y="202305"/>
                      <a:pt x="213360" y="208020"/>
                    </a:cubicBezTo>
                    <a:cubicBezTo>
                      <a:pt x="210503" y="209925"/>
                      <a:pt x="209550" y="211830"/>
                      <a:pt x="208597" y="213735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26E3A568-9615-48D7-9C3C-2C39A2BE119D}"/>
                  </a:ext>
                </a:extLst>
              </p:cNvPr>
              <p:cNvSpPr/>
              <p:nvPr/>
            </p:nvSpPr>
            <p:spPr>
              <a:xfrm>
                <a:off x="9365637" y="1414302"/>
                <a:ext cx="161925" cy="238125"/>
              </a:xfrm>
              <a:custGeom>
                <a:avLst/>
                <a:gdLst>
                  <a:gd name="connsiteX0" fmla="*/ 11585 w 161925"/>
                  <a:gd name="connsiteY0" fmla="*/ 0 h 238125"/>
                  <a:gd name="connsiteX1" fmla="*/ 34445 w 161925"/>
                  <a:gd name="connsiteY1" fmla="*/ 37148 h 238125"/>
                  <a:gd name="connsiteX2" fmla="*/ 58258 w 161925"/>
                  <a:gd name="connsiteY2" fmla="*/ 23813 h 238125"/>
                  <a:gd name="connsiteX3" fmla="*/ 143983 w 161925"/>
                  <a:gd name="connsiteY3" fmla="*/ 71438 h 238125"/>
                  <a:gd name="connsiteX4" fmla="*/ 140173 w 161925"/>
                  <a:gd name="connsiteY4" fmla="*/ 192405 h 238125"/>
                  <a:gd name="connsiteX5" fmla="*/ 162080 w 161925"/>
                  <a:gd name="connsiteY5" fmla="*/ 232410 h 238125"/>
                  <a:gd name="connsiteX6" fmla="*/ 103978 w 161925"/>
                  <a:gd name="connsiteY6" fmla="*/ 223838 h 238125"/>
                  <a:gd name="connsiteX7" fmla="*/ 35398 w 161925"/>
                  <a:gd name="connsiteY7" fmla="*/ 221933 h 238125"/>
                  <a:gd name="connsiteX8" fmla="*/ 16348 w 161925"/>
                  <a:gd name="connsiteY8" fmla="*/ 140970 h 238125"/>
                  <a:gd name="connsiteX9" fmla="*/ 56353 w 161925"/>
                  <a:gd name="connsiteY9" fmla="*/ 121920 h 238125"/>
                  <a:gd name="connsiteX10" fmla="*/ 107788 w 161925"/>
                  <a:gd name="connsiteY10" fmla="*/ 120968 h 238125"/>
                  <a:gd name="connsiteX11" fmla="*/ 100168 w 161925"/>
                  <a:gd name="connsiteY11" fmla="*/ 50483 h 238125"/>
                  <a:gd name="connsiteX12" fmla="*/ 61115 w 161925"/>
                  <a:gd name="connsiteY12" fmla="*/ 37148 h 238125"/>
                  <a:gd name="connsiteX13" fmla="*/ 37303 w 161925"/>
                  <a:gd name="connsiteY13" fmla="*/ 67628 h 238125"/>
                  <a:gd name="connsiteX14" fmla="*/ 16348 w 161925"/>
                  <a:gd name="connsiteY14" fmla="*/ 109538 h 238125"/>
                  <a:gd name="connsiteX15" fmla="*/ 11585 w 161925"/>
                  <a:gd name="connsiteY15" fmla="*/ 0 h 238125"/>
                  <a:gd name="connsiteX16" fmla="*/ 105883 w 161925"/>
                  <a:gd name="connsiteY16" fmla="*/ 171450 h 238125"/>
                  <a:gd name="connsiteX17" fmla="*/ 75403 w 161925"/>
                  <a:gd name="connsiteY17" fmla="*/ 134303 h 238125"/>
                  <a:gd name="connsiteX18" fmla="*/ 41113 w 161925"/>
                  <a:gd name="connsiteY18" fmla="*/ 180023 h 238125"/>
                  <a:gd name="connsiteX19" fmla="*/ 74450 w 161925"/>
                  <a:gd name="connsiteY19" fmla="*/ 215265 h 238125"/>
                  <a:gd name="connsiteX20" fmla="*/ 105883 w 161925"/>
                  <a:gd name="connsiteY20" fmla="*/ 171450 h 238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1925" h="238125">
                    <a:moveTo>
                      <a:pt x="11585" y="0"/>
                    </a:moveTo>
                    <a:cubicBezTo>
                      <a:pt x="30635" y="6668"/>
                      <a:pt x="25873" y="25718"/>
                      <a:pt x="34445" y="37148"/>
                    </a:cubicBezTo>
                    <a:cubicBezTo>
                      <a:pt x="42065" y="32385"/>
                      <a:pt x="50638" y="28575"/>
                      <a:pt x="58258" y="23813"/>
                    </a:cubicBezTo>
                    <a:cubicBezTo>
                      <a:pt x="106835" y="-3810"/>
                      <a:pt x="142078" y="15240"/>
                      <a:pt x="143983" y="71438"/>
                    </a:cubicBezTo>
                    <a:cubicBezTo>
                      <a:pt x="144935" y="111443"/>
                      <a:pt x="142078" y="152400"/>
                      <a:pt x="140173" y="192405"/>
                    </a:cubicBezTo>
                    <a:cubicBezTo>
                      <a:pt x="139220" y="220980"/>
                      <a:pt x="138268" y="220980"/>
                      <a:pt x="162080" y="232410"/>
                    </a:cubicBezTo>
                    <a:cubicBezTo>
                      <a:pt x="133505" y="247650"/>
                      <a:pt x="110645" y="244793"/>
                      <a:pt x="103978" y="223838"/>
                    </a:cubicBezTo>
                    <a:cubicBezTo>
                      <a:pt x="81118" y="230505"/>
                      <a:pt x="57305" y="231458"/>
                      <a:pt x="35398" y="221933"/>
                    </a:cubicBezTo>
                    <a:cubicBezTo>
                      <a:pt x="-1750" y="206693"/>
                      <a:pt x="-12227" y="165735"/>
                      <a:pt x="16348" y="140970"/>
                    </a:cubicBezTo>
                    <a:cubicBezTo>
                      <a:pt x="27778" y="131445"/>
                      <a:pt x="42065" y="124778"/>
                      <a:pt x="56353" y="121920"/>
                    </a:cubicBezTo>
                    <a:cubicBezTo>
                      <a:pt x="71593" y="119063"/>
                      <a:pt x="88738" y="120968"/>
                      <a:pt x="107788" y="120968"/>
                    </a:cubicBezTo>
                    <a:cubicBezTo>
                      <a:pt x="105883" y="99060"/>
                      <a:pt x="104930" y="74295"/>
                      <a:pt x="100168" y="50483"/>
                    </a:cubicBezTo>
                    <a:cubicBezTo>
                      <a:pt x="95405" y="26670"/>
                      <a:pt x="80165" y="21908"/>
                      <a:pt x="61115" y="37148"/>
                    </a:cubicBezTo>
                    <a:cubicBezTo>
                      <a:pt x="51590" y="44768"/>
                      <a:pt x="43970" y="56198"/>
                      <a:pt x="37303" y="67628"/>
                    </a:cubicBezTo>
                    <a:cubicBezTo>
                      <a:pt x="29683" y="80010"/>
                      <a:pt x="24920" y="92393"/>
                      <a:pt x="16348" y="109538"/>
                    </a:cubicBezTo>
                    <a:cubicBezTo>
                      <a:pt x="3965" y="71438"/>
                      <a:pt x="16348" y="36195"/>
                      <a:pt x="11585" y="0"/>
                    </a:cubicBezTo>
                    <a:close/>
                    <a:moveTo>
                      <a:pt x="105883" y="171450"/>
                    </a:moveTo>
                    <a:cubicBezTo>
                      <a:pt x="105883" y="149543"/>
                      <a:pt x="93500" y="134303"/>
                      <a:pt x="75403" y="134303"/>
                    </a:cubicBezTo>
                    <a:cubicBezTo>
                      <a:pt x="57305" y="134303"/>
                      <a:pt x="41113" y="154305"/>
                      <a:pt x="41113" y="180023"/>
                    </a:cubicBezTo>
                    <a:cubicBezTo>
                      <a:pt x="41113" y="202883"/>
                      <a:pt x="53495" y="215265"/>
                      <a:pt x="74450" y="215265"/>
                    </a:cubicBezTo>
                    <a:cubicBezTo>
                      <a:pt x="95405" y="215265"/>
                      <a:pt x="105883" y="201930"/>
                      <a:pt x="105883" y="17145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4A571C03-C465-4E91-996C-9199C146688B}"/>
                  </a:ext>
                </a:extLst>
              </p:cNvPr>
              <p:cNvSpPr/>
              <p:nvPr/>
            </p:nvSpPr>
            <p:spPr>
              <a:xfrm>
                <a:off x="9725813" y="1340503"/>
                <a:ext cx="152400" cy="219075"/>
              </a:xfrm>
              <a:custGeom>
                <a:avLst/>
                <a:gdLst>
                  <a:gd name="connsiteX0" fmla="*/ 156234 w 152400"/>
                  <a:gd name="connsiteY0" fmla="*/ 104279 h 219075"/>
                  <a:gd name="connsiteX1" fmla="*/ 130516 w 152400"/>
                  <a:gd name="connsiteY1" fmla="*/ 191909 h 219075"/>
                  <a:gd name="connsiteX2" fmla="*/ 20026 w 152400"/>
                  <a:gd name="connsiteY2" fmla="*/ 190004 h 219075"/>
                  <a:gd name="connsiteX3" fmla="*/ 22884 w 152400"/>
                  <a:gd name="connsiteY3" fmla="*/ 33794 h 219075"/>
                  <a:gd name="connsiteX4" fmla="*/ 90511 w 152400"/>
                  <a:gd name="connsiteY4" fmla="*/ 457 h 219075"/>
                  <a:gd name="connsiteX5" fmla="*/ 141946 w 152400"/>
                  <a:gd name="connsiteY5" fmla="*/ 44272 h 219075"/>
                  <a:gd name="connsiteX6" fmla="*/ 156234 w 152400"/>
                  <a:gd name="connsiteY6" fmla="*/ 104279 h 219075"/>
                  <a:gd name="connsiteX7" fmla="*/ 122896 w 152400"/>
                  <a:gd name="connsiteY7" fmla="*/ 108089 h 219075"/>
                  <a:gd name="connsiteX8" fmla="*/ 102894 w 152400"/>
                  <a:gd name="connsiteY8" fmla="*/ 29984 h 219075"/>
                  <a:gd name="connsiteX9" fmla="*/ 76224 w 152400"/>
                  <a:gd name="connsiteY9" fmla="*/ 10934 h 219075"/>
                  <a:gd name="connsiteX10" fmla="*/ 52411 w 152400"/>
                  <a:gd name="connsiteY10" fmla="*/ 30937 h 219075"/>
                  <a:gd name="connsiteX11" fmla="*/ 50506 w 152400"/>
                  <a:gd name="connsiteY11" fmla="*/ 183337 h 219075"/>
                  <a:gd name="connsiteX12" fmla="*/ 78129 w 152400"/>
                  <a:gd name="connsiteY12" fmla="*/ 207149 h 219075"/>
                  <a:gd name="connsiteX13" fmla="*/ 104799 w 152400"/>
                  <a:gd name="connsiteY13" fmla="*/ 184289 h 219075"/>
                  <a:gd name="connsiteX14" fmla="*/ 122896 w 152400"/>
                  <a:gd name="connsiteY14" fmla="*/ 108089 h 2190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2400" h="219075">
                    <a:moveTo>
                      <a:pt x="156234" y="104279"/>
                    </a:moveTo>
                    <a:cubicBezTo>
                      <a:pt x="153376" y="135712"/>
                      <a:pt x="147661" y="165239"/>
                      <a:pt x="130516" y="191909"/>
                    </a:cubicBezTo>
                    <a:cubicBezTo>
                      <a:pt x="100989" y="237629"/>
                      <a:pt x="45744" y="237629"/>
                      <a:pt x="20026" y="190004"/>
                    </a:cubicBezTo>
                    <a:cubicBezTo>
                      <a:pt x="-7596" y="138569"/>
                      <a:pt x="-6644" y="85229"/>
                      <a:pt x="22884" y="33794"/>
                    </a:cubicBezTo>
                    <a:cubicBezTo>
                      <a:pt x="37171" y="8077"/>
                      <a:pt x="60984" y="-2401"/>
                      <a:pt x="90511" y="457"/>
                    </a:cubicBezTo>
                    <a:cubicBezTo>
                      <a:pt x="117181" y="3314"/>
                      <a:pt x="133374" y="20459"/>
                      <a:pt x="141946" y="44272"/>
                    </a:cubicBezTo>
                    <a:cubicBezTo>
                      <a:pt x="149566" y="63322"/>
                      <a:pt x="151471" y="84277"/>
                      <a:pt x="156234" y="104279"/>
                    </a:cubicBezTo>
                    <a:close/>
                    <a:moveTo>
                      <a:pt x="122896" y="108089"/>
                    </a:moveTo>
                    <a:cubicBezTo>
                      <a:pt x="116229" y="82372"/>
                      <a:pt x="110514" y="55702"/>
                      <a:pt x="102894" y="29984"/>
                    </a:cubicBezTo>
                    <a:cubicBezTo>
                      <a:pt x="99084" y="18554"/>
                      <a:pt x="90511" y="9982"/>
                      <a:pt x="76224" y="10934"/>
                    </a:cubicBezTo>
                    <a:cubicBezTo>
                      <a:pt x="63841" y="11887"/>
                      <a:pt x="56221" y="20459"/>
                      <a:pt x="52411" y="30937"/>
                    </a:cubicBezTo>
                    <a:cubicBezTo>
                      <a:pt x="34314" y="81419"/>
                      <a:pt x="32409" y="132854"/>
                      <a:pt x="50506" y="183337"/>
                    </a:cubicBezTo>
                    <a:cubicBezTo>
                      <a:pt x="55269" y="196672"/>
                      <a:pt x="62889" y="207149"/>
                      <a:pt x="78129" y="207149"/>
                    </a:cubicBezTo>
                    <a:cubicBezTo>
                      <a:pt x="92416" y="207149"/>
                      <a:pt x="100989" y="195719"/>
                      <a:pt x="104799" y="184289"/>
                    </a:cubicBezTo>
                    <a:cubicBezTo>
                      <a:pt x="111466" y="160477"/>
                      <a:pt x="116229" y="135712"/>
                      <a:pt x="122896" y="108089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77E81E63-8B30-4CA5-B1D9-7369D5AEBD87}"/>
                  </a:ext>
                </a:extLst>
              </p:cNvPr>
              <p:cNvSpPr/>
              <p:nvPr/>
            </p:nvSpPr>
            <p:spPr>
              <a:xfrm>
                <a:off x="10295034" y="1268964"/>
                <a:ext cx="133350" cy="238125"/>
              </a:xfrm>
              <a:custGeom>
                <a:avLst/>
                <a:gdLst>
                  <a:gd name="connsiteX0" fmla="*/ 135653 w 133350"/>
                  <a:gd name="connsiteY0" fmla="*/ 143433 h 238125"/>
                  <a:gd name="connsiteX1" fmla="*/ 132795 w 133350"/>
                  <a:gd name="connsiteY1" fmla="*/ 189153 h 238125"/>
                  <a:gd name="connsiteX2" fmla="*/ 126128 w 133350"/>
                  <a:gd name="connsiteY2" fmla="*/ 238683 h 238125"/>
                  <a:gd name="connsiteX3" fmla="*/ 108983 w 133350"/>
                  <a:gd name="connsiteY3" fmla="*/ 214871 h 238125"/>
                  <a:gd name="connsiteX4" fmla="*/ 84218 w 133350"/>
                  <a:gd name="connsiteY4" fmla="*/ 224396 h 238125"/>
                  <a:gd name="connsiteX5" fmla="*/ 22305 w 133350"/>
                  <a:gd name="connsiteY5" fmla="*/ 202488 h 238125"/>
                  <a:gd name="connsiteX6" fmla="*/ 398 w 133350"/>
                  <a:gd name="connsiteY6" fmla="*/ 128193 h 238125"/>
                  <a:gd name="connsiteX7" fmla="*/ 18495 w 133350"/>
                  <a:gd name="connsiteY7" fmla="*/ 33896 h 238125"/>
                  <a:gd name="connsiteX8" fmla="*/ 71835 w 133350"/>
                  <a:gd name="connsiteY8" fmla="*/ 558 h 238125"/>
                  <a:gd name="connsiteX9" fmla="*/ 124223 w 133350"/>
                  <a:gd name="connsiteY9" fmla="*/ 43421 h 238125"/>
                  <a:gd name="connsiteX10" fmla="*/ 132795 w 133350"/>
                  <a:gd name="connsiteY10" fmla="*/ 102476 h 238125"/>
                  <a:gd name="connsiteX11" fmla="*/ 123270 w 133350"/>
                  <a:gd name="connsiteY11" fmla="*/ 113906 h 238125"/>
                  <a:gd name="connsiteX12" fmla="*/ 62310 w 133350"/>
                  <a:gd name="connsiteY12" fmla="*/ 115811 h 238125"/>
                  <a:gd name="connsiteX13" fmla="*/ 37545 w 133350"/>
                  <a:gd name="connsiteY13" fmla="*/ 138671 h 238125"/>
                  <a:gd name="connsiteX14" fmla="*/ 40403 w 133350"/>
                  <a:gd name="connsiteY14" fmla="*/ 179628 h 238125"/>
                  <a:gd name="connsiteX15" fmla="*/ 68025 w 133350"/>
                  <a:gd name="connsiteY15" fmla="*/ 210108 h 238125"/>
                  <a:gd name="connsiteX16" fmla="*/ 105173 w 133350"/>
                  <a:gd name="connsiteY16" fmla="*/ 192011 h 238125"/>
                  <a:gd name="connsiteX17" fmla="*/ 119460 w 133350"/>
                  <a:gd name="connsiteY17" fmla="*/ 165341 h 238125"/>
                  <a:gd name="connsiteX18" fmla="*/ 129938 w 133350"/>
                  <a:gd name="connsiteY18" fmla="*/ 142481 h 238125"/>
                  <a:gd name="connsiteX19" fmla="*/ 135653 w 133350"/>
                  <a:gd name="connsiteY19" fmla="*/ 143433 h 238125"/>
                  <a:gd name="connsiteX20" fmla="*/ 101363 w 133350"/>
                  <a:gd name="connsiteY20" fmla="*/ 96761 h 238125"/>
                  <a:gd name="connsiteX21" fmla="*/ 90885 w 133350"/>
                  <a:gd name="connsiteY21" fmla="*/ 32943 h 238125"/>
                  <a:gd name="connsiteX22" fmla="*/ 60405 w 133350"/>
                  <a:gd name="connsiteY22" fmla="*/ 21513 h 238125"/>
                  <a:gd name="connsiteX23" fmla="*/ 45165 w 133350"/>
                  <a:gd name="connsiteY23" fmla="*/ 43421 h 238125"/>
                  <a:gd name="connsiteX24" fmla="*/ 38498 w 133350"/>
                  <a:gd name="connsiteY24" fmla="*/ 96761 h 238125"/>
                  <a:gd name="connsiteX25" fmla="*/ 101363 w 133350"/>
                  <a:gd name="connsiteY25" fmla="*/ 96761 h 238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33350" h="238125">
                    <a:moveTo>
                      <a:pt x="135653" y="143433"/>
                    </a:moveTo>
                    <a:cubicBezTo>
                      <a:pt x="134700" y="158673"/>
                      <a:pt x="134700" y="173913"/>
                      <a:pt x="132795" y="189153"/>
                    </a:cubicBezTo>
                    <a:cubicBezTo>
                      <a:pt x="131843" y="204393"/>
                      <a:pt x="129938" y="220586"/>
                      <a:pt x="126128" y="238683"/>
                    </a:cubicBezTo>
                    <a:cubicBezTo>
                      <a:pt x="120413" y="231063"/>
                      <a:pt x="115650" y="223443"/>
                      <a:pt x="108983" y="214871"/>
                    </a:cubicBezTo>
                    <a:cubicBezTo>
                      <a:pt x="101363" y="217728"/>
                      <a:pt x="93743" y="221538"/>
                      <a:pt x="84218" y="224396"/>
                    </a:cubicBezTo>
                    <a:cubicBezTo>
                      <a:pt x="58500" y="232016"/>
                      <a:pt x="37545" y="224396"/>
                      <a:pt x="22305" y="202488"/>
                    </a:cubicBezTo>
                    <a:cubicBezTo>
                      <a:pt x="7065" y="179628"/>
                      <a:pt x="2303" y="153911"/>
                      <a:pt x="398" y="128193"/>
                    </a:cubicBezTo>
                    <a:cubicBezTo>
                      <a:pt x="-1507" y="94856"/>
                      <a:pt x="3255" y="63423"/>
                      <a:pt x="18495" y="33896"/>
                    </a:cubicBezTo>
                    <a:cubicBezTo>
                      <a:pt x="29925" y="12941"/>
                      <a:pt x="46118" y="-3252"/>
                      <a:pt x="71835" y="558"/>
                    </a:cubicBezTo>
                    <a:cubicBezTo>
                      <a:pt x="97553" y="4368"/>
                      <a:pt x="117555" y="17703"/>
                      <a:pt x="124223" y="43421"/>
                    </a:cubicBezTo>
                    <a:cubicBezTo>
                      <a:pt x="128985" y="62471"/>
                      <a:pt x="130890" y="82473"/>
                      <a:pt x="132795" y="102476"/>
                    </a:cubicBezTo>
                    <a:cubicBezTo>
                      <a:pt x="132795" y="106286"/>
                      <a:pt x="127080" y="113906"/>
                      <a:pt x="123270" y="113906"/>
                    </a:cubicBezTo>
                    <a:cubicBezTo>
                      <a:pt x="103268" y="115811"/>
                      <a:pt x="82313" y="115811"/>
                      <a:pt x="62310" y="115811"/>
                    </a:cubicBezTo>
                    <a:cubicBezTo>
                      <a:pt x="39450" y="115811"/>
                      <a:pt x="38498" y="114858"/>
                      <a:pt x="37545" y="138671"/>
                    </a:cubicBezTo>
                    <a:cubicBezTo>
                      <a:pt x="36593" y="152006"/>
                      <a:pt x="37545" y="166293"/>
                      <a:pt x="40403" y="179628"/>
                    </a:cubicBezTo>
                    <a:cubicBezTo>
                      <a:pt x="43260" y="194868"/>
                      <a:pt x="49928" y="207251"/>
                      <a:pt x="68025" y="210108"/>
                    </a:cubicBezTo>
                    <a:cubicBezTo>
                      <a:pt x="85170" y="212966"/>
                      <a:pt x="96600" y="205346"/>
                      <a:pt x="105173" y="192011"/>
                    </a:cubicBezTo>
                    <a:cubicBezTo>
                      <a:pt x="110888" y="183438"/>
                      <a:pt x="114698" y="174866"/>
                      <a:pt x="119460" y="165341"/>
                    </a:cubicBezTo>
                    <a:cubicBezTo>
                      <a:pt x="123270" y="157721"/>
                      <a:pt x="126128" y="150101"/>
                      <a:pt x="129938" y="142481"/>
                    </a:cubicBezTo>
                    <a:cubicBezTo>
                      <a:pt x="132795" y="143433"/>
                      <a:pt x="134700" y="143433"/>
                      <a:pt x="135653" y="143433"/>
                    </a:cubicBezTo>
                    <a:close/>
                    <a:moveTo>
                      <a:pt x="101363" y="96761"/>
                    </a:moveTo>
                    <a:cubicBezTo>
                      <a:pt x="97553" y="73901"/>
                      <a:pt x="95648" y="52946"/>
                      <a:pt x="90885" y="32943"/>
                    </a:cubicBezTo>
                    <a:cubicBezTo>
                      <a:pt x="87075" y="15798"/>
                      <a:pt x="74693" y="11988"/>
                      <a:pt x="60405" y="21513"/>
                    </a:cubicBezTo>
                    <a:cubicBezTo>
                      <a:pt x="53738" y="26276"/>
                      <a:pt x="47070" y="35801"/>
                      <a:pt x="45165" y="43421"/>
                    </a:cubicBezTo>
                    <a:cubicBezTo>
                      <a:pt x="41355" y="60566"/>
                      <a:pt x="40403" y="78663"/>
                      <a:pt x="38498" y="96761"/>
                    </a:cubicBezTo>
                    <a:cubicBezTo>
                      <a:pt x="59453" y="96761"/>
                      <a:pt x="77550" y="96761"/>
                      <a:pt x="101363" y="9676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EC20683A-B845-48C4-BAD1-AE3F9A525F4C}"/>
                  </a:ext>
                </a:extLst>
              </p:cNvPr>
              <p:cNvSpPr/>
              <p:nvPr/>
            </p:nvSpPr>
            <p:spPr>
              <a:xfrm>
                <a:off x="10151820" y="1262356"/>
                <a:ext cx="133350" cy="228600"/>
              </a:xfrm>
              <a:custGeom>
                <a:avLst/>
                <a:gdLst>
                  <a:gd name="connsiteX0" fmla="*/ 142660 w 133350"/>
                  <a:gd name="connsiteY0" fmla="*/ 111942 h 228600"/>
                  <a:gd name="connsiteX1" fmla="*/ 35027 w 133350"/>
                  <a:gd name="connsiteY1" fmla="*/ 111942 h 228600"/>
                  <a:gd name="connsiteX2" fmla="*/ 45505 w 133350"/>
                  <a:gd name="connsiteY2" fmla="*/ 182427 h 228600"/>
                  <a:gd name="connsiteX3" fmla="*/ 100750 w 133350"/>
                  <a:gd name="connsiteY3" fmla="*/ 193857 h 228600"/>
                  <a:gd name="connsiteX4" fmla="*/ 131230 w 133350"/>
                  <a:gd name="connsiteY4" fmla="*/ 143374 h 228600"/>
                  <a:gd name="connsiteX5" fmla="*/ 125515 w 133350"/>
                  <a:gd name="connsiteY5" fmla="*/ 236719 h 228600"/>
                  <a:gd name="connsiteX6" fmla="*/ 108370 w 133350"/>
                  <a:gd name="connsiteY6" fmla="*/ 211954 h 228600"/>
                  <a:gd name="connsiteX7" fmla="*/ 88367 w 133350"/>
                  <a:gd name="connsiteY7" fmla="*/ 220527 h 228600"/>
                  <a:gd name="connsiteX8" fmla="*/ 20740 w 133350"/>
                  <a:gd name="connsiteY8" fmla="*/ 197667 h 228600"/>
                  <a:gd name="connsiteX9" fmla="*/ 23597 w 133350"/>
                  <a:gd name="connsiteY9" fmla="*/ 26217 h 228600"/>
                  <a:gd name="connsiteX10" fmla="*/ 76937 w 133350"/>
                  <a:gd name="connsiteY10" fmla="*/ 499 h 228600"/>
                  <a:gd name="connsiteX11" fmla="*/ 123610 w 133350"/>
                  <a:gd name="connsiteY11" fmla="*/ 37646 h 228600"/>
                  <a:gd name="connsiteX12" fmla="*/ 142660 w 133350"/>
                  <a:gd name="connsiteY12" fmla="*/ 111942 h 228600"/>
                  <a:gd name="connsiteX13" fmla="*/ 103607 w 133350"/>
                  <a:gd name="connsiteY13" fmla="*/ 92892 h 228600"/>
                  <a:gd name="connsiteX14" fmla="*/ 90272 w 133350"/>
                  <a:gd name="connsiteY14" fmla="*/ 30027 h 228600"/>
                  <a:gd name="connsiteX15" fmla="*/ 53125 w 133350"/>
                  <a:gd name="connsiteY15" fmla="*/ 24312 h 228600"/>
                  <a:gd name="connsiteX16" fmla="*/ 45505 w 133350"/>
                  <a:gd name="connsiteY16" fmla="*/ 42409 h 228600"/>
                  <a:gd name="connsiteX17" fmla="*/ 39790 w 133350"/>
                  <a:gd name="connsiteY17" fmla="*/ 82414 h 228600"/>
                  <a:gd name="connsiteX18" fmla="*/ 55982 w 133350"/>
                  <a:gd name="connsiteY18" fmla="*/ 99559 h 228600"/>
                  <a:gd name="connsiteX19" fmla="*/ 103607 w 133350"/>
                  <a:gd name="connsiteY19" fmla="*/ 92892 h 228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33350" h="228600">
                    <a:moveTo>
                      <a:pt x="142660" y="111942"/>
                    </a:moveTo>
                    <a:cubicBezTo>
                      <a:pt x="105512" y="111942"/>
                      <a:pt x="72175" y="111942"/>
                      <a:pt x="35027" y="111942"/>
                    </a:cubicBezTo>
                    <a:cubicBezTo>
                      <a:pt x="38837" y="137659"/>
                      <a:pt x="37885" y="161472"/>
                      <a:pt x="45505" y="182427"/>
                    </a:cubicBezTo>
                    <a:cubicBezTo>
                      <a:pt x="57887" y="214812"/>
                      <a:pt x="76937" y="218622"/>
                      <a:pt x="100750" y="193857"/>
                    </a:cubicBezTo>
                    <a:cubicBezTo>
                      <a:pt x="114085" y="179569"/>
                      <a:pt x="121705" y="160519"/>
                      <a:pt x="131230" y="143374"/>
                    </a:cubicBezTo>
                    <a:cubicBezTo>
                      <a:pt x="140755" y="173854"/>
                      <a:pt x="130277" y="204334"/>
                      <a:pt x="125515" y="236719"/>
                    </a:cubicBezTo>
                    <a:cubicBezTo>
                      <a:pt x="119800" y="228147"/>
                      <a:pt x="115037" y="220527"/>
                      <a:pt x="108370" y="211954"/>
                    </a:cubicBezTo>
                    <a:cubicBezTo>
                      <a:pt x="101702" y="214812"/>
                      <a:pt x="95035" y="218622"/>
                      <a:pt x="88367" y="220527"/>
                    </a:cubicBezTo>
                    <a:cubicBezTo>
                      <a:pt x="59792" y="231004"/>
                      <a:pt x="36932" y="222432"/>
                      <a:pt x="20740" y="197667"/>
                    </a:cubicBezTo>
                    <a:cubicBezTo>
                      <a:pt x="-7835" y="153852"/>
                      <a:pt x="-6883" y="69079"/>
                      <a:pt x="23597" y="26217"/>
                    </a:cubicBezTo>
                    <a:cubicBezTo>
                      <a:pt x="36932" y="7167"/>
                      <a:pt x="54077" y="-2358"/>
                      <a:pt x="76937" y="499"/>
                    </a:cubicBezTo>
                    <a:cubicBezTo>
                      <a:pt x="99797" y="3357"/>
                      <a:pt x="115990" y="15739"/>
                      <a:pt x="123610" y="37646"/>
                    </a:cubicBezTo>
                    <a:cubicBezTo>
                      <a:pt x="132182" y="59554"/>
                      <a:pt x="135992" y="83367"/>
                      <a:pt x="142660" y="111942"/>
                    </a:cubicBezTo>
                    <a:close/>
                    <a:moveTo>
                      <a:pt x="103607" y="92892"/>
                    </a:moveTo>
                    <a:cubicBezTo>
                      <a:pt x="99797" y="71937"/>
                      <a:pt x="95987" y="50982"/>
                      <a:pt x="90272" y="30027"/>
                    </a:cubicBezTo>
                    <a:cubicBezTo>
                      <a:pt x="85510" y="11929"/>
                      <a:pt x="64555" y="9071"/>
                      <a:pt x="53125" y="24312"/>
                    </a:cubicBezTo>
                    <a:cubicBezTo>
                      <a:pt x="49315" y="29074"/>
                      <a:pt x="46457" y="36694"/>
                      <a:pt x="45505" y="42409"/>
                    </a:cubicBezTo>
                    <a:cubicBezTo>
                      <a:pt x="42647" y="55744"/>
                      <a:pt x="42647" y="69079"/>
                      <a:pt x="39790" y="82414"/>
                    </a:cubicBezTo>
                    <a:cubicBezTo>
                      <a:pt x="36932" y="96702"/>
                      <a:pt x="43600" y="100512"/>
                      <a:pt x="55982" y="99559"/>
                    </a:cubicBezTo>
                    <a:cubicBezTo>
                      <a:pt x="70270" y="98607"/>
                      <a:pt x="84557" y="96702"/>
                      <a:pt x="103607" y="92892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9FB414C-69C2-4018-BB43-748019CC2E43}"/>
                  </a:ext>
                </a:extLst>
              </p:cNvPr>
              <p:cNvSpPr/>
              <p:nvPr/>
            </p:nvSpPr>
            <p:spPr>
              <a:xfrm>
                <a:off x="9607727" y="1298768"/>
                <a:ext cx="114300" cy="295275"/>
              </a:xfrm>
              <a:custGeom>
                <a:avLst/>
                <a:gdLst>
                  <a:gd name="connsiteX0" fmla="*/ 18098 w 114300"/>
                  <a:gd name="connsiteY0" fmla="*/ 296509 h 295275"/>
                  <a:gd name="connsiteX1" fmla="*/ 38100 w 114300"/>
                  <a:gd name="connsiteY1" fmla="*/ 283174 h 295275"/>
                  <a:gd name="connsiteX2" fmla="*/ 56198 w 114300"/>
                  <a:gd name="connsiteY2" fmla="*/ 253647 h 295275"/>
                  <a:gd name="connsiteX3" fmla="*/ 46673 w 114300"/>
                  <a:gd name="connsiteY3" fmla="*/ 56479 h 295275"/>
                  <a:gd name="connsiteX4" fmla="*/ 16192 w 114300"/>
                  <a:gd name="connsiteY4" fmla="*/ 13617 h 295275"/>
                  <a:gd name="connsiteX5" fmla="*/ 0 w 114300"/>
                  <a:gd name="connsiteY5" fmla="*/ 7902 h 295275"/>
                  <a:gd name="connsiteX6" fmla="*/ 86677 w 114300"/>
                  <a:gd name="connsiteY6" fmla="*/ 282 h 295275"/>
                  <a:gd name="connsiteX7" fmla="*/ 86677 w 114300"/>
                  <a:gd name="connsiteY7" fmla="*/ 17427 h 295275"/>
                  <a:gd name="connsiteX8" fmla="*/ 86677 w 114300"/>
                  <a:gd name="connsiteY8" fmla="*/ 253647 h 295275"/>
                  <a:gd name="connsiteX9" fmla="*/ 102870 w 114300"/>
                  <a:gd name="connsiteY9" fmla="*/ 280317 h 295275"/>
                  <a:gd name="connsiteX10" fmla="*/ 114300 w 114300"/>
                  <a:gd name="connsiteY10" fmla="*/ 291747 h 295275"/>
                  <a:gd name="connsiteX11" fmla="*/ 99060 w 114300"/>
                  <a:gd name="connsiteY11" fmla="*/ 296509 h 295275"/>
                  <a:gd name="connsiteX12" fmla="*/ 40958 w 114300"/>
                  <a:gd name="connsiteY12" fmla="*/ 300319 h 295275"/>
                  <a:gd name="connsiteX13" fmla="*/ 19050 w 114300"/>
                  <a:gd name="connsiteY13" fmla="*/ 302224 h 295275"/>
                  <a:gd name="connsiteX14" fmla="*/ 18098 w 114300"/>
                  <a:gd name="connsiteY14" fmla="*/ 296509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14300" h="295275">
                    <a:moveTo>
                      <a:pt x="18098" y="296509"/>
                    </a:moveTo>
                    <a:cubicBezTo>
                      <a:pt x="24765" y="291747"/>
                      <a:pt x="30480" y="285079"/>
                      <a:pt x="38100" y="283174"/>
                    </a:cubicBezTo>
                    <a:cubicBezTo>
                      <a:pt x="53340" y="277459"/>
                      <a:pt x="57150" y="268887"/>
                      <a:pt x="56198" y="253647"/>
                    </a:cubicBezTo>
                    <a:cubicBezTo>
                      <a:pt x="52388" y="187924"/>
                      <a:pt x="48577" y="122202"/>
                      <a:pt x="46673" y="56479"/>
                    </a:cubicBezTo>
                    <a:cubicBezTo>
                      <a:pt x="45720" y="32667"/>
                      <a:pt x="37148" y="20284"/>
                      <a:pt x="16192" y="13617"/>
                    </a:cubicBezTo>
                    <a:cubicBezTo>
                      <a:pt x="12383" y="12664"/>
                      <a:pt x="8573" y="10759"/>
                      <a:pt x="0" y="7902"/>
                    </a:cubicBezTo>
                    <a:cubicBezTo>
                      <a:pt x="29527" y="-7338"/>
                      <a:pt x="58102" y="5044"/>
                      <a:pt x="86677" y="282"/>
                    </a:cubicBezTo>
                    <a:cubicBezTo>
                      <a:pt x="86677" y="6949"/>
                      <a:pt x="86677" y="11712"/>
                      <a:pt x="86677" y="17427"/>
                    </a:cubicBezTo>
                    <a:cubicBezTo>
                      <a:pt x="86677" y="96484"/>
                      <a:pt x="86677" y="175542"/>
                      <a:pt x="86677" y="253647"/>
                    </a:cubicBezTo>
                    <a:cubicBezTo>
                      <a:pt x="86677" y="266982"/>
                      <a:pt x="90488" y="275554"/>
                      <a:pt x="102870" y="280317"/>
                    </a:cubicBezTo>
                    <a:cubicBezTo>
                      <a:pt x="107633" y="282222"/>
                      <a:pt x="110490" y="287937"/>
                      <a:pt x="114300" y="291747"/>
                    </a:cubicBezTo>
                    <a:cubicBezTo>
                      <a:pt x="109538" y="293652"/>
                      <a:pt x="104775" y="295557"/>
                      <a:pt x="99060" y="296509"/>
                    </a:cubicBezTo>
                    <a:cubicBezTo>
                      <a:pt x="80010" y="298414"/>
                      <a:pt x="60008" y="299367"/>
                      <a:pt x="40958" y="300319"/>
                    </a:cubicBezTo>
                    <a:cubicBezTo>
                      <a:pt x="33338" y="300319"/>
                      <a:pt x="26670" y="301272"/>
                      <a:pt x="19050" y="302224"/>
                    </a:cubicBezTo>
                    <a:cubicBezTo>
                      <a:pt x="20002" y="300319"/>
                      <a:pt x="19050" y="298414"/>
                      <a:pt x="18098" y="296509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C40ABAAB-BE26-404D-BDBE-7509269276F5}"/>
                  </a:ext>
                </a:extLst>
              </p:cNvPr>
              <p:cNvSpPr/>
              <p:nvPr/>
            </p:nvSpPr>
            <p:spPr>
              <a:xfrm>
                <a:off x="9515335" y="1323406"/>
                <a:ext cx="104775" cy="295275"/>
              </a:xfrm>
              <a:custGeom>
                <a:avLst/>
                <a:gdLst>
                  <a:gd name="connsiteX0" fmla="*/ 112395 w 104775"/>
                  <a:gd name="connsiteY0" fmla="*/ 296637 h 295275"/>
                  <a:gd name="connsiteX1" fmla="*/ 12382 w 104775"/>
                  <a:gd name="connsiteY1" fmla="*/ 303304 h 295275"/>
                  <a:gd name="connsiteX2" fmla="*/ 10477 w 104775"/>
                  <a:gd name="connsiteY2" fmla="*/ 297589 h 295275"/>
                  <a:gd name="connsiteX3" fmla="*/ 34290 w 104775"/>
                  <a:gd name="connsiteY3" fmla="*/ 283302 h 295275"/>
                  <a:gd name="connsiteX4" fmla="*/ 47625 w 104775"/>
                  <a:gd name="connsiteY4" fmla="*/ 262347 h 295275"/>
                  <a:gd name="connsiteX5" fmla="*/ 39052 w 104775"/>
                  <a:gd name="connsiteY5" fmla="*/ 41367 h 295275"/>
                  <a:gd name="connsiteX6" fmla="*/ 24765 w 104775"/>
                  <a:gd name="connsiteY6" fmla="*/ 23269 h 295275"/>
                  <a:gd name="connsiteX7" fmla="*/ 0 w 104775"/>
                  <a:gd name="connsiteY7" fmla="*/ 8029 h 295275"/>
                  <a:gd name="connsiteX8" fmla="*/ 73342 w 104775"/>
                  <a:gd name="connsiteY8" fmla="*/ 3267 h 295275"/>
                  <a:gd name="connsiteX9" fmla="*/ 83820 w 104775"/>
                  <a:gd name="connsiteY9" fmla="*/ 20412 h 295275"/>
                  <a:gd name="connsiteX10" fmla="*/ 80010 w 104775"/>
                  <a:gd name="connsiteY10" fmla="*/ 104232 h 295275"/>
                  <a:gd name="connsiteX11" fmla="*/ 72390 w 104775"/>
                  <a:gd name="connsiteY11" fmla="*/ 225199 h 295275"/>
                  <a:gd name="connsiteX12" fmla="*/ 101917 w 104775"/>
                  <a:gd name="connsiteY12" fmla="*/ 285207 h 295275"/>
                  <a:gd name="connsiteX13" fmla="*/ 112395 w 104775"/>
                  <a:gd name="connsiteY13" fmla="*/ 296637 h 2952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775" h="295275">
                    <a:moveTo>
                      <a:pt x="112395" y="296637"/>
                    </a:moveTo>
                    <a:cubicBezTo>
                      <a:pt x="77152" y="298542"/>
                      <a:pt x="44767" y="301399"/>
                      <a:pt x="12382" y="303304"/>
                    </a:cubicBezTo>
                    <a:cubicBezTo>
                      <a:pt x="11430" y="301399"/>
                      <a:pt x="10477" y="299494"/>
                      <a:pt x="10477" y="297589"/>
                    </a:cubicBezTo>
                    <a:cubicBezTo>
                      <a:pt x="18097" y="292827"/>
                      <a:pt x="25717" y="286159"/>
                      <a:pt x="34290" y="283302"/>
                    </a:cubicBezTo>
                    <a:cubicBezTo>
                      <a:pt x="44767" y="279492"/>
                      <a:pt x="48577" y="272824"/>
                      <a:pt x="47625" y="262347"/>
                    </a:cubicBezTo>
                    <a:cubicBezTo>
                      <a:pt x="44767" y="189004"/>
                      <a:pt x="42863" y="115662"/>
                      <a:pt x="39052" y="41367"/>
                    </a:cubicBezTo>
                    <a:cubicBezTo>
                      <a:pt x="39052" y="34699"/>
                      <a:pt x="30480" y="28032"/>
                      <a:pt x="24765" y="23269"/>
                    </a:cubicBezTo>
                    <a:cubicBezTo>
                      <a:pt x="17145" y="17554"/>
                      <a:pt x="7620" y="14697"/>
                      <a:pt x="0" y="8029"/>
                    </a:cubicBezTo>
                    <a:cubicBezTo>
                      <a:pt x="24765" y="-543"/>
                      <a:pt x="48577" y="-2448"/>
                      <a:pt x="73342" y="3267"/>
                    </a:cubicBezTo>
                    <a:cubicBezTo>
                      <a:pt x="78105" y="4219"/>
                      <a:pt x="83820" y="14697"/>
                      <a:pt x="83820" y="20412"/>
                    </a:cubicBezTo>
                    <a:cubicBezTo>
                      <a:pt x="83820" y="48034"/>
                      <a:pt x="81915" y="75657"/>
                      <a:pt x="80010" y="104232"/>
                    </a:cubicBezTo>
                    <a:cubicBezTo>
                      <a:pt x="77152" y="144237"/>
                      <a:pt x="74295" y="185194"/>
                      <a:pt x="72390" y="225199"/>
                    </a:cubicBezTo>
                    <a:cubicBezTo>
                      <a:pt x="71438" y="249964"/>
                      <a:pt x="74295" y="273777"/>
                      <a:pt x="101917" y="285207"/>
                    </a:cubicBezTo>
                    <a:cubicBezTo>
                      <a:pt x="105727" y="287112"/>
                      <a:pt x="107632" y="291874"/>
                      <a:pt x="112395" y="296637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33573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66D3FAD-8583-4A3B-8183-8E7875CC8778}"/>
              </a:ext>
            </a:extLst>
          </p:cNvPr>
          <p:cNvGrpSpPr/>
          <p:nvPr/>
        </p:nvGrpSpPr>
        <p:grpSpPr>
          <a:xfrm>
            <a:off x="8027084" y="1951944"/>
            <a:ext cx="3869642" cy="4107933"/>
            <a:chOff x="7371013" y="1673742"/>
            <a:chExt cx="1774951" cy="188425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ED1A354-A11A-4305-80F2-C427EA568790}"/>
                </a:ext>
              </a:extLst>
            </p:cNvPr>
            <p:cNvSpPr/>
            <p:nvPr/>
          </p:nvSpPr>
          <p:spPr>
            <a:xfrm>
              <a:off x="7371013" y="1877394"/>
              <a:ext cx="1774951" cy="1308948"/>
            </a:xfrm>
            <a:custGeom>
              <a:avLst/>
              <a:gdLst>
                <a:gd name="connsiteX0" fmla="*/ 1292986 w 1774950"/>
                <a:gd name="connsiteY0" fmla="*/ 803273 h 1308948"/>
                <a:gd name="connsiteX1" fmla="*/ 1353255 w 1774950"/>
                <a:gd name="connsiteY1" fmla="*/ 832476 h 1308948"/>
                <a:gd name="connsiteX2" fmla="*/ 1418082 w 1774950"/>
                <a:gd name="connsiteY2" fmla="*/ 845317 h 1308948"/>
                <a:gd name="connsiteX3" fmla="*/ 1447491 w 1774950"/>
                <a:gd name="connsiteY3" fmla="*/ 855465 h 1308948"/>
                <a:gd name="connsiteX4" fmla="*/ 1452048 w 1774950"/>
                <a:gd name="connsiteY4" fmla="*/ 870791 h 1308948"/>
                <a:gd name="connsiteX5" fmla="*/ 1380594 w 1774950"/>
                <a:gd name="connsiteY5" fmla="*/ 921948 h 1308948"/>
                <a:gd name="connsiteX6" fmla="*/ 1281388 w 1774950"/>
                <a:gd name="connsiteY6" fmla="*/ 920498 h 1308948"/>
                <a:gd name="connsiteX7" fmla="*/ 1257363 w 1774950"/>
                <a:gd name="connsiteY7" fmla="*/ 924848 h 1308948"/>
                <a:gd name="connsiteX8" fmla="*/ 1199992 w 1774950"/>
                <a:gd name="connsiteY8" fmla="*/ 963577 h 1308948"/>
                <a:gd name="connsiteX9" fmla="*/ 1030575 w 1774950"/>
                <a:gd name="connsiteY9" fmla="*/ 981182 h 1308948"/>
                <a:gd name="connsiteX10" fmla="*/ 1088773 w 1774950"/>
                <a:gd name="connsiteY10" fmla="*/ 1015148 h 1308948"/>
                <a:gd name="connsiteX11" fmla="*/ 1171825 w 1774950"/>
                <a:gd name="connsiteY11" fmla="*/ 1018255 h 1308948"/>
                <a:gd name="connsiteX12" fmla="*/ 1265854 w 1774950"/>
                <a:gd name="connsiteY12" fmla="*/ 978075 h 1308948"/>
                <a:gd name="connsiteX13" fmla="*/ 1273310 w 1774950"/>
                <a:gd name="connsiteY13" fmla="*/ 1014527 h 1308948"/>
                <a:gd name="connsiteX14" fmla="*/ 1137652 w 1774950"/>
                <a:gd name="connsiteY14" fmla="*/ 1204242 h 1308948"/>
                <a:gd name="connsiteX15" fmla="*/ 1005928 w 1774950"/>
                <a:gd name="connsiteY15" fmla="*/ 1275695 h 1308948"/>
                <a:gd name="connsiteX16" fmla="*/ 773134 w 1774950"/>
                <a:gd name="connsiteY16" fmla="*/ 1310697 h 1308948"/>
                <a:gd name="connsiteX17" fmla="*/ 562501 w 1774950"/>
                <a:gd name="connsiteY17" fmla="*/ 1263062 h 1308948"/>
                <a:gd name="connsiteX18" fmla="*/ 372787 w 1774950"/>
                <a:gd name="connsiteY18" fmla="*/ 1135273 h 1308948"/>
                <a:gd name="connsiteX19" fmla="*/ 301954 w 1774950"/>
                <a:gd name="connsiteY19" fmla="*/ 1216461 h 1308948"/>
                <a:gd name="connsiteX20" fmla="*/ 265295 w 1774950"/>
                <a:gd name="connsiteY20" fmla="*/ 1231374 h 1308948"/>
                <a:gd name="connsiteX21" fmla="*/ 225323 w 1774950"/>
                <a:gd name="connsiteY21" fmla="*/ 1209834 h 1308948"/>
                <a:gd name="connsiteX22" fmla="*/ 139371 w 1774950"/>
                <a:gd name="connsiteY22" fmla="*/ 1063613 h 1308948"/>
                <a:gd name="connsiteX23" fmla="*/ 161118 w 1774950"/>
                <a:gd name="connsiteY23" fmla="*/ 1007071 h 1308948"/>
                <a:gd name="connsiteX24" fmla="*/ 271509 w 1774950"/>
                <a:gd name="connsiteY24" fmla="*/ 963370 h 1308948"/>
                <a:gd name="connsiteX25" fmla="*/ 283521 w 1774950"/>
                <a:gd name="connsiteY25" fmla="*/ 955500 h 1308948"/>
                <a:gd name="connsiteX26" fmla="*/ 265088 w 1774950"/>
                <a:gd name="connsiteY26" fmla="*/ 948873 h 1308948"/>
                <a:gd name="connsiteX27" fmla="*/ 186593 w 1774950"/>
                <a:gd name="connsiteY27" fmla="*/ 927126 h 1308948"/>
                <a:gd name="connsiteX28" fmla="*/ 92150 w 1774950"/>
                <a:gd name="connsiteY28" fmla="*/ 870377 h 1308948"/>
                <a:gd name="connsiteX29" fmla="*/ 20282 w 1774950"/>
                <a:gd name="connsiteY29" fmla="*/ 763300 h 1308948"/>
                <a:gd name="connsiteX30" fmla="*/ 13033 w 1774950"/>
                <a:gd name="connsiteY30" fmla="*/ 540448 h 1308948"/>
                <a:gd name="connsiteX31" fmla="*/ 98156 w 1774950"/>
                <a:gd name="connsiteY31" fmla="*/ 350940 h 1308948"/>
                <a:gd name="connsiteX32" fmla="*/ 98363 w 1774950"/>
                <a:gd name="connsiteY32" fmla="*/ 331679 h 1308948"/>
                <a:gd name="connsiteX33" fmla="*/ 78480 w 1774950"/>
                <a:gd name="connsiteY33" fmla="*/ 300612 h 1308948"/>
                <a:gd name="connsiteX34" fmla="*/ 73302 w 1774950"/>
                <a:gd name="connsiteY34" fmla="*/ 229158 h 1308948"/>
                <a:gd name="connsiteX35" fmla="*/ 134608 w 1774950"/>
                <a:gd name="connsiteY35" fmla="*/ 116282 h 1308948"/>
                <a:gd name="connsiteX36" fmla="*/ 393084 w 1774950"/>
                <a:gd name="connsiteY36" fmla="*/ 1128 h 1308948"/>
                <a:gd name="connsiteX37" fmla="*/ 732955 w 1774950"/>
                <a:gd name="connsiteY37" fmla="*/ 60569 h 1308948"/>
                <a:gd name="connsiteX38" fmla="*/ 773341 w 1774950"/>
                <a:gd name="connsiteY38" fmla="*/ 51663 h 1308948"/>
                <a:gd name="connsiteX39" fmla="*/ 926604 w 1774950"/>
                <a:gd name="connsiteY39" fmla="*/ 31987 h 1308948"/>
                <a:gd name="connsiteX40" fmla="*/ 1075725 w 1774950"/>
                <a:gd name="connsiteY40" fmla="*/ 116903 h 1308948"/>
                <a:gd name="connsiteX41" fmla="*/ 1193986 w 1774950"/>
                <a:gd name="connsiteY41" fmla="*/ 283214 h 1308948"/>
                <a:gd name="connsiteX42" fmla="*/ 1199578 w 1774950"/>
                <a:gd name="connsiteY42" fmla="*/ 329815 h 1308948"/>
                <a:gd name="connsiteX43" fmla="*/ 1149043 w 1774950"/>
                <a:gd name="connsiteY43" fmla="*/ 353218 h 1308948"/>
                <a:gd name="connsiteX44" fmla="*/ 1081939 w 1774950"/>
                <a:gd name="connsiteY44" fmla="*/ 314488 h 1308948"/>
                <a:gd name="connsiteX45" fmla="*/ 1055635 w 1774950"/>
                <a:gd name="connsiteY45" fmla="*/ 331679 h 1308948"/>
                <a:gd name="connsiteX46" fmla="*/ 993087 w 1774950"/>
                <a:gd name="connsiteY46" fmla="*/ 476657 h 1308948"/>
                <a:gd name="connsiteX47" fmla="*/ 988738 w 1774950"/>
                <a:gd name="connsiteY47" fmla="*/ 497575 h 1308948"/>
                <a:gd name="connsiteX48" fmla="*/ 1011313 w 1774950"/>
                <a:gd name="connsiteY48" fmla="*/ 577106 h 1308948"/>
                <a:gd name="connsiteX49" fmla="*/ 1023119 w 1774950"/>
                <a:gd name="connsiteY49" fmla="*/ 582906 h 1308948"/>
                <a:gd name="connsiteX50" fmla="*/ 1156085 w 1774950"/>
                <a:gd name="connsiteY50" fmla="*/ 521393 h 1308948"/>
                <a:gd name="connsiteX51" fmla="*/ 1591642 w 1774950"/>
                <a:gd name="connsiteY51" fmla="*/ 510831 h 1308948"/>
                <a:gd name="connsiteX52" fmla="*/ 1727714 w 1774950"/>
                <a:gd name="connsiteY52" fmla="*/ 471686 h 1308948"/>
                <a:gd name="connsiteX53" fmla="*/ 1764994 w 1774950"/>
                <a:gd name="connsiteY53" fmla="*/ 469201 h 1308948"/>
                <a:gd name="connsiteX54" fmla="*/ 1773486 w 1774950"/>
                <a:gd name="connsiteY54" fmla="*/ 502132 h 1308948"/>
                <a:gd name="connsiteX55" fmla="*/ 1691262 w 1774950"/>
                <a:gd name="connsiteY55" fmla="*/ 587669 h 1308948"/>
                <a:gd name="connsiteX56" fmla="*/ 1453084 w 1774950"/>
                <a:gd name="connsiteY56" fmla="*/ 670928 h 1308948"/>
                <a:gd name="connsiteX57" fmla="*/ 1277038 w 1774950"/>
                <a:gd name="connsiteY57" fmla="*/ 675485 h 1308948"/>
                <a:gd name="connsiteX58" fmla="*/ 1411454 w 1774950"/>
                <a:gd name="connsiteY58" fmla="*/ 707173 h 1308948"/>
                <a:gd name="connsiteX59" fmla="*/ 1628508 w 1774950"/>
                <a:gd name="connsiteY59" fmla="*/ 700752 h 1308948"/>
                <a:gd name="connsiteX60" fmla="*/ 1655225 w 1774950"/>
                <a:gd name="connsiteY60" fmla="*/ 721464 h 1308948"/>
                <a:gd name="connsiteX61" fmla="*/ 1610075 w 1774950"/>
                <a:gd name="connsiteY61" fmla="*/ 780905 h 1308948"/>
                <a:gd name="connsiteX62" fmla="*/ 1292986 w 1774950"/>
                <a:gd name="connsiteY62" fmla="*/ 803273 h 1308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774950" h="1308948">
                  <a:moveTo>
                    <a:pt x="1292986" y="803273"/>
                  </a:moveTo>
                  <a:cubicBezTo>
                    <a:pt x="1312662" y="817978"/>
                    <a:pt x="1332337" y="826469"/>
                    <a:pt x="1353255" y="832476"/>
                  </a:cubicBezTo>
                  <a:cubicBezTo>
                    <a:pt x="1374381" y="838689"/>
                    <a:pt x="1396128" y="842417"/>
                    <a:pt x="1418082" y="845317"/>
                  </a:cubicBezTo>
                  <a:cubicBezTo>
                    <a:pt x="1428644" y="846766"/>
                    <a:pt x="1438379" y="850080"/>
                    <a:pt x="1447491" y="855465"/>
                  </a:cubicBezTo>
                  <a:cubicBezTo>
                    <a:pt x="1453912" y="859193"/>
                    <a:pt x="1455983" y="863542"/>
                    <a:pt x="1452048" y="870791"/>
                  </a:cubicBezTo>
                  <a:cubicBezTo>
                    <a:pt x="1436722" y="899994"/>
                    <a:pt x="1410211" y="914078"/>
                    <a:pt x="1380594" y="921948"/>
                  </a:cubicBezTo>
                  <a:cubicBezTo>
                    <a:pt x="1347663" y="930647"/>
                    <a:pt x="1314318" y="927954"/>
                    <a:pt x="1281388" y="920498"/>
                  </a:cubicBezTo>
                  <a:cubicBezTo>
                    <a:pt x="1272482" y="918427"/>
                    <a:pt x="1264404" y="917806"/>
                    <a:pt x="1257363" y="924848"/>
                  </a:cubicBezTo>
                  <a:cubicBezTo>
                    <a:pt x="1242243" y="943695"/>
                    <a:pt x="1221532" y="954050"/>
                    <a:pt x="1199992" y="963577"/>
                  </a:cubicBezTo>
                  <a:cubicBezTo>
                    <a:pt x="1144279" y="975590"/>
                    <a:pt x="1088152" y="982839"/>
                    <a:pt x="1030575" y="981182"/>
                  </a:cubicBezTo>
                  <a:cubicBezTo>
                    <a:pt x="1047765" y="996923"/>
                    <a:pt x="1066405" y="1009349"/>
                    <a:pt x="1088773" y="1015148"/>
                  </a:cubicBezTo>
                  <a:cubicBezTo>
                    <a:pt x="1115698" y="1021983"/>
                    <a:pt x="1145108" y="1025918"/>
                    <a:pt x="1171825" y="1018255"/>
                  </a:cubicBezTo>
                  <a:cubicBezTo>
                    <a:pt x="1221532" y="1003136"/>
                    <a:pt x="1245350" y="977868"/>
                    <a:pt x="1265854" y="978075"/>
                  </a:cubicBezTo>
                  <a:cubicBezTo>
                    <a:pt x="1278488" y="979318"/>
                    <a:pt x="1278488" y="1000029"/>
                    <a:pt x="1273310" y="1014527"/>
                  </a:cubicBezTo>
                  <a:cubicBezTo>
                    <a:pt x="1231888" y="1121190"/>
                    <a:pt x="1194193" y="1148736"/>
                    <a:pt x="1137652" y="1204242"/>
                  </a:cubicBezTo>
                  <a:cubicBezTo>
                    <a:pt x="1111349" y="1224953"/>
                    <a:pt x="1069719" y="1250428"/>
                    <a:pt x="1005928" y="1275695"/>
                  </a:cubicBezTo>
                  <a:cubicBezTo>
                    <a:pt x="911692" y="1310697"/>
                    <a:pt x="828848" y="1310697"/>
                    <a:pt x="773134" y="1310697"/>
                  </a:cubicBezTo>
                  <a:cubicBezTo>
                    <a:pt x="700438" y="1303863"/>
                    <a:pt x="627120" y="1291436"/>
                    <a:pt x="562501" y="1263062"/>
                  </a:cubicBezTo>
                  <a:cubicBezTo>
                    <a:pt x="509895" y="1243179"/>
                    <a:pt x="420837" y="1176696"/>
                    <a:pt x="372787" y="1135273"/>
                  </a:cubicBezTo>
                  <a:cubicBezTo>
                    <a:pt x="356425" y="1121190"/>
                    <a:pt x="318730" y="1198028"/>
                    <a:pt x="301954" y="1216461"/>
                  </a:cubicBezTo>
                  <a:cubicBezTo>
                    <a:pt x="291599" y="1227853"/>
                    <a:pt x="281864" y="1232823"/>
                    <a:pt x="265295" y="1231374"/>
                  </a:cubicBezTo>
                  <a:cubicBezTo>
                    <a:pt x="249348" y="1229095"/>
                    <a:pt x="236507" y="1220397"/>
                    <a:pt x="225323" y="1209834"/>
                  </a:cubicBezTo>
                  <a:cubicBezTo>
                    <a:pt x="184522" y="1167169"/>
                    <a:pt x="144135" y="1093851"/>
                    <a:pt x="139371" y="1063613"/>
                  </a:cubicBezTo>
                  <a:cubicBezTo>
                    <a:pt x="135643" y="1040623"/>
                    <a:pt x="139993" y="1020533"/>
                    <a:pt x="161118" y="1007071"/>
                  </a:cubicBezTo>
                  <a:cubicBezTo>
                    <a:pt x="177894" y="998787"/>
                    <a:pt x="269645" y="964199"/>
                    <a:pt x="271509" y="963370"/>
                  </a:cubicBezTo>
                  <a:cubicBezTo>
                    <a:pt x="274615" y="961921"/>
                    <a:pt x="283935" y="960057"/>
                    <a:pt x="283521" y="955500"/>
                  </a:cubicBezTo>
                  <a:cubicBezTo>
                    <a:pt x="283107" y="951358"/>
                    <a:pt x="268402" y="949494"/>
                    <a:pt x="265088" y="948873"/>
                  </a:cubicBezTo>
                  <a:cubicBezTo>
                    <a:pt x="238371" y="943902"/>
                    <a:pt x="212275" y="936653"/>
                    <a:pt x="186593" y="927126"/>
                  </a:cubicBezTo>
                  <a:cubicBezTo>
                    <a:pt x="155526" y="917599"/>
                    <a:pt x="107269" y="884047"/>
                    <a:pt x="92150" y="870377"/>
                  </a:cubicBezTo>
                  <a:cubicBezTo>
                    <a:pt x="65432" y="847181"/>
                    <a:pt x="36022" y="799131"/>
                    <a:pt x="20282" y="763300"/>
                  </a:cubicBezTo>
                  <a:cubicBezTo>
                    <a:pt x="-7057" y="687290"/>
                    <a:pt x="-3950" y="600303"/>
                    <a:pt x="13033" y="540448"/>
                  </a:cubicBezTo>
                  <a:cubicBezTo>
                    <a:pt x="21939" y="506481"/>
                    <a:pt x="54662" y="426536"/>
                    <a:pt x="98156" y="350940"/>
                  </a:cubicBezTo>
                  <a:cubicBezTo>
                    <a:pt x="102298" y="344312"/>
                    <a:pt x="102712" y="338099"/>
                    <a:pt x="98363" y="331679"/>
                  </a:cubicBezTo>
                  <a:cubicBezTo>
                    <a:pt x="93392" y="324430"/>
                    <a:pt x="80344" y="303511"/>
                    <a:pt x="78480" y="300612"/>
                  </a:cubicBezTo>
                  <a:cubicBezTo>
                    <a:pt x="63775" y="277829"/>
                    <a:pt x="69160" y="249662"/>
                    <a:pt x="73302" y="229158"/>
                  </a:cubicBezTo>
                  <a:cubicBezTo>
                    <a:pt x="92564" y="165782"/>
                    <a:pt x="127152" y="125602"/>
                    <a:pt x="134608" y="116282"/>
                  </a:cubicBezTo>
                  <a:cubicBezTo>
                    <a:pt x="205854" y="31159"/>
                    <a:pt x="356632" y="3820"/>
                    <a:pt x="393084" y="1128"/>
                  </a:cubicBezTo>
                  <a:cubicBezTo>
                    <a:pt x="420422" y="-736"/>
                    <a:pt x="599367" y="-7778"/>
                    <a:pt x="732955" y="60569"/>
                  </a:cubicBezTo>
                  <a:cubicBezTo>
                    <a:pt x="762986" y="72581"/>
                    <a:pt x="759879" y="58912"/>
                    <a:pt x="773341" y="51663"/>
                  </a:cubicBezTo>
                  <a:cubicBezTo>
                    <a:pt x="831954" y="11690"/>
                    <a:pt x="887874" y="25153"/>
                    <a:pt x="926604" y="31987"/>
                  </a:cubicBezTo>
                  <a:cubicBezTo>
                    <a:pt x="950422" y="36958"/>
                    <a:pt x="1029125" y="68853"/>
                    <a:pt x="1075725" y="116903"/>
                  </a:cubicBezTo>
                  <a:cubicBezTo>
                    <a:pt x="1129574" y="169096"/>
                    <a:pt x="1179696" y="234957"/>
                    <a:pt x="1193986" y="283214"/>
                  </a:cubicBezTo>
                  <a:cubicBezTo>
                    <a:pt x="1196057" y="290256"/>
                    <a:pt x="1198129" y="314281"/>
                    <a:pt x="1199578" y="329815"/>
                  </a:cubicBezTo>
                  <a:cubicBezTo>
                    <a:pt x="1199578" y="342034"/>
                    <a:pt x="1198336" y="387599"/>
                    <a:pt x="1149043" y="353218"/>
                  </a:cubicBezTo>
                  <a:cubicBezTo>
                    <a:pt x="1135788" y="346384"/>
                    <a:pt x="1092708" y="317802"/>
                    <a:pt x="1081939" y="314488"/>
                  </a:cubicBezTo>
                  <a:cubicBezTo>
                    <a:pt x="1065991" y="309725"/>
                    <a:pt x="1057706" y="315524"/>
                    <a:pt x="1055635" y="331679"/>
                  </a:cubicBezTo>
                  <a:cubicBezTo>
                    <a:pt x="1048386" y="385942"/>
                    <a:pt x="1029539" y="435235"/>
                    <a:pt x="993087" y="476657"/>
                  </a:cubicBezTo>
                  <a:cubicBezTo>
                    <a:pt x="987495" y="483077"/>
                    <a:pt x="985839" y="489498"/>
                    <a:pt x="988738" y="497575"/>
                  </a:cubicBezTo>
                  <a:cubicBezTo>
                    <a:pt x="998058" y="523671"/>
                    <a:pt x="1005721" y="549975"/>
                    <a:pt x="1011313" y="577106"/>
                  </a:cubicBezTo>
                  <a:cubicBezTo>
                    <a:pt x="1013384" y="587255"/>
                    <a:pt x="1017112" y="589119"/>
                    <a:pt x="1023119" y="582906"/>
                  </a:cubicBezTo>
                  <a:cubicBezTo>
                    <a:pt x="1059363" y="544797"/>
                    <a:pt x="1106999" y="531749"/>
                    <a:pt x="1156085" y="521393"/>
                  </a:cubicBezTo>
                  <a:cubicBezTo>
                    <a:pt x="1243279" y="505653"/>
                    <a:pt x="1512525" y="523050"/>
                    <a:pt x="1591642" y="510831"/>
                  </a:cubicBezTo>
                  <a:cubicBezTo>
                    <a:pt x="1666823" y="500061"/>
                    <a:pt x="1682150" y="482042"/>
                    <a:pt x="1727714" y="471686"/>
                  </a:cubicBezTo>
                  <a:cubicBezTo>
                    <a:pt x="1739727" y="466716"/>
                    <a:pt x="1752361" y="466923"/>
                    <a:pt x="1764994" y="469201"/>
                  </a:cubicBezTo>
                  <a:cubicBezTo>
                    <a:pt x="1778664" y="477485"/>
                    <a:pt x="1776178" y="489705"/>
                    <a:pt x="1773486" y="502132"/>
                  </a:cubicBezTo>
                  <a:cubicBezTo>
                    <a:pt x="1756296" y="540655"/>
                    <a:pt x="1724607" y="565094"/>
                    <a:pt x="1691262" y="587669"/>
                  </a:cubicBezTo>
                  <a:cubicBezTo>
                    <a:pt x="1613181" y="642140"/>
                    <a:pt x="1517081" y="662644"/>
                    <a:pt x="1453084" y="670928"/>
                  </a:cubicBezTo>
                  <a:cubicBezTo>
                    <a:pt x="1368789" y="680870"/>
                    <a:pt x="1316390" y="676313"/>
                    <a:pt x="1277038" y="675485"/>
                  </a:cubicBezTo>
                  <a:cubicBezTo>
                    <a:pt x="1311419" y="688947"/>
                    <a:pt x="1350977" y="707173"/>
                    <a:pt x="1411454" y="707173"/>
                  </a:cubicBezTo>
                  <a:cubicBezTo>
                    <a:pt x="1438586" y="709451"/>
                    <a:pt x="1583978" y="690604"/>
                    <a:pt x="1628508" y="700752"/>
                  </a:cubicBezTo>
                  <a:cubicBezTo>
                    <a:pt x="1640313" y="703859"/>
                    <a:pt x="1648597" y="711729"/>
                    <a:pt x="1655225" y="721464"/>
                  </a:cubicBezTo>
                  <a:cubicBezTo>
                    <a:pt x="1662681" y="745488"/>
                    <a:pt x="1629336" y="771585"/>
                    <a:pt x="1610075" y="780905"/>
                  </a:cubicBezTo>
                  <a:cubicBezTo>
                    <a:pt x="1531165" y="816735"/>
                    <a:pt x="1475245" y="839517"/>
                    <a:pt x="1292986" y="803273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" name="Graphic 225">
              <a:extLst>
                <a:ext uri="{FF2B5EF4-FFF2-40B4-BE49-F238E27FC236}">
                  <a16:creationId xmlns:a16="http://schemas.microsoft.com/office/drawing/2014/main" id="{319C0336-8DA6-42F1-B0A0-F1CEC4ED64C1}"/>
                </a:ext>
              </a:extLst>
            </p:cNvPr>
            <p:cNvGrpSpPr/>
            <p:nvPr/>
          </p:nvGrpSpPr>
          <p:grpSpPr>
            <a:xfrm>
              <a:off x="7398530" y="1902193"/>
              <a:ext cx="1224033" cy="1259241"/>
              <a:chOff x="7398530" y="1902193"/>
              <a:chExt cx="1224033" cy="1259241"/>
            </a:xfrm>
            <a:solidFill>
              <a:srgbClr val="343434"/>
            </a:solidFill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C96FD83-77D7-4612-B0C6-567E8C6DC073}"/>
                  </a:ext>
                </a:extLst>
              </p:cNvPr>
              <p:cNvSpPr/>
              <p:nvPr/>
            </p:nvSpPr>
            <p:spPr>
              <a:xfrm>
                <a:off x="7398530" y="1902193"/>
                <a:ext cx="1224033" cy="1259241"/>
              </a:xfrm>
              <a:custGeom>
                <a:avLst/>
                <a:gdLst>
                  <a:gd name="connsiteX0" fmla="*/ 1004922 w 1224032"/>
                  <a:gd name="connsiteY0" fmla="*/ 992628 h 1259241"/>
                  <a:gd name="connsiteX1" fmla="*/ 1008235 w 1224032"/>
                  <a:gd name="connsiteY1" fmla="*/ 1005262 h 1259241"/>
                  <a:gd name="connsiteX2" fmla="*/ 1027290 w 1224032"/>
                  <a:gd name="connsiteY2" fmla="*/ 1029701 h 1259241"/>
                  <a:gd name="connsiteX3" fmla="*/ 1029982 w 1224032"/>
                  <a:gd name="connsiteY3" fmla="*/ 1035500 h 1259241"/>
                  <a:gd name="connsiteX4" fmla="*/ 1023355 w 1224032"/>
                  <a:gd name="connsiteY4" fmla="*/ 1035293 h 1259241"/>
                  <a:gd name="connsiteX5" fmla="*/ 1003472 w 1224032"/>
                  <a:gd name="connsiteY5" fmla="*/ 1020795 h 1259241"/>
                  <a:gd name="connsiteX6" fmla="*/ 968677 w 1224032"/>
                  <a:gd name="connsiteY6" fmla="*/ 966946 h 1259241"/>
                  <a:gd name="connsiteX7" fmla="*/ 934089 w 1224032"/>
                  <a:gd name="connsiteY7" fmla="*/ 943335 h 1259241"/>
                  <a:gd name="connsiteX8" fmla="*/ 885625 w 1224032"/>
                  <a:gd name="connsiteY8" fmla="*/ 927387 h 1259241"/>
                  <a:gd name="connsiteX9" fmla="*/ 897638 w 1224032"/>
                  <a:gd name="connsiteY9" fmla="*/ 925109 h 1259241"/>
                  <a:gd name="connsiteX10" fmla="*/ 1039302 w 1224032"/>
                  <a:gd name="connsiteY10" fmla="*/ 929044 h 1259241"/>
                  <a:gd name="connsiteX11" fmla="*/ 1156942 w 1224032"/>
                  <a:gd name="connsiteY11" fmla="*/ 913718 h 1259241"/>
                  <a:gd name="connsiteX12" fmla="*/ 1194429 w 1224032"/>
                  <a:gd name="connsiteY12" fmla="*/ 896528 h 1259241"/>
                  <a:gd name="connsiteX13" fmla="*/ 1196708 w 1224032"/>
                  <a:gd name="connsiteY13" fmla="*/ 887001 h 1259241"/>
                  <a:gd name="connsiteX14" fmla="*/ 1172475 w 1224032"/>
                  <a:gd name="connsiteY14" fmla="*/ 848892 h 1259241"/>
                  <a:gd name="connsiteX15" fmla="*/ 1145344 w 1224032"/>
                  <a:gd name="connsiteY15" fmla="*/ 782823 h 1259241"/>
                  <a:gd name="connsiteX16" fmla="*/ 1103507 w 1224032"/>
                  <a:gd name="connsiteY16" fmla="*/ 731252 h 1259241"/>
                  <a:gd name="connsiteX17" fmla="*/ 1070162 w 1224032"/>
                  <a:gd name="connsiteY17" fmla="*/ 726696 h 1259241"/>
                  <a:gd name="connsiteX18" fmla="*/ 983796 w 1224032"/>
                  <a:gd name="connsiteY18" fmla="*/ 764183 h 1259241"/>
                  <a:gd name="connsiteX19" fmla="*/ 884175 w 1224032"/>
                  <a:gd name="connsiteY19" fmla="*/ 812233 h 1259241"/>
                  <a:gd name="connsiteX20" fmla="*/ 783726 w 1224032"/>
                  <a:gd name="connsiteY20" fmla="*/ 826524 h 1259241"/>
                  <a:gd name="connsiteX21" fmla="*/ 790146 w 1224032"/>
                  <a:gd name="connsiteY21" fmla="*/ 823417 h 1259241"/>
                  <a:gd name="connsiteX22" fmla="*/ 869056 w 1224032"/>
                  <a:gd name="connsiteY22" fmla="*/ 792558 h 1259241"/>
                  <a:gd name="connsiteX23" fmla="*/ 956043 w 1224032"/>
                  <a:gd name="connsiteY23" fmla="*/ 698322 h 1259241"/>
                  <a:gd name="connsiteX24" fmla="*/ 964328 w 1224032"/>
                  <a:gd name="connsiteY24" fmla="*/ 594144 h 1259241"/>
                  <a:gd name="connsiteX25" fmla="*/ 890596 w 1224032"/>
                  <a:gd name="connsiteY25" fmla="*/ 384754 h 1259241"/>
                  <a:gd name="connsiteX26" fmla="*/ 883761 w 1224032"/>
                  <a:gd name="connsiteY26" fmla="*/ 372948 h 1259241"/>
                  <a:gd name="connsiteX27" fmla="*/ 892253 w 1224032"/>
                  <a:gd name="connsiteY27" fmla="*/ 376469 h 1259241"/>
                  <a:gd name="connsiteX28" fmla="*/ 936989 w 1224032"/>
                  <a:gd name="connsiteY28" fmla="*/ 429076 h 1259241"/>
                  <a:gd name="connsiteX29" fmla="*/ 950658 w 1224032"/>
                  <a:gd name="connsiteY29" fmla="*/ 429697 h 1259241"/>
                  <a:gd name="connsiteX30" fmla="*/ 983796 w 1224032"/>
                  <a:gd name="connsiteY30" fmla="*/ 373777 h 1259241"/>
                  <a:gd name="connsiteX31" fmla="*/ 1003058 w 1224032"/>
                  <a:gd name="connsiteY31" fmla="*/ 247231 h 1259241"/>
                  <a:gd name="connsiteX32" fmla="*/ 1000158 w 1224032"/>
                  <a:gd name="connsiteY32" fmla="*/ 209330 h 1259241"/>
                  <a:gd name="connsiteX33" fmla="*/ 1019005 w 1224032"/>
                  <a:gd name="connsiteY33" fmla="*/ 256137 h 1259241"/>
                  <a:gd name="connsiteX34" fmla="*/ 1029154 w 1224032"/>
                  <a:gd name="connsiteY34" fmla="*/ 264008 h 1259241"/>
                  <a:gd name="connsiteX35" fmla="*/ 1086524 w 1224032"/>
                  <a:gd name="connsiteY35" fmla="*/ 275192 h 1259241"/>
                  <a:gd name="connsiteX36" fmla="*/ 1125461 w 1224032"/>
                  <a:gd name="connsiteY36" fmla="*/ 300666 h 1259241"/>
                  <a:gd name="connsiteX37" fmla="*/ 1141409 w 1224032"/>
                  <a:gd name="connsiteY37" fmla="*/ 305223 h 1259241"/>
                  <a:gd name="connsiteX38" fmla="*/ 1145551 w 1224032"/>
                  <a:gd name="connsiteY38" fmla="*/ 290104 h 1259241"/>
                  <a:gd name="connsiteX39" fmla="*/ 1118833 w 1224032"/>
                  <a:gd name="connsiteY39" fmla="*/ 213679 h 1259241"/>
                  <a:gd name="connsiteX40" fmla="*/ 928083 w 1224032"/>
                  <a:gd name="connsiteY40" fmla="*/ 44676 h 1259241"/>
                  <a:gd name="connsiteX41" fmla="*/ 825563 w 1224032"/>
                  <a:gd name="connsiteY41" fmla="*/ 23757 h 1259241"/>
                  <a:gd name="connsiteX42" fmla="*/ 763636 w 1224032"/>
                  <a:gd name="connsiteY42" fmla="*/ 42190 h 1259241"/>
                  <a:gd name="connsiteX43" fmla="*/ 763222 w 1224032"/>
                  <a:gd name="connsiteY43" fmla="*/ 52546 h 1259241"/>
                  <a:gd name="connsiteX44" fmla="*/ 789939 w 1224032"/>
                  <a:gd name="connsiteY44" fmla="*/ 70358 h 1259241"/>
                  <a:gd name="connsiteX45" fmla="*/ 845238 w 1224032"/>
                  <a:gd name="connsiteY45" fmla="*/ 139740 h 1259241"/>
                  <a:gd name="connsiteX46" fmla="*/ 817485 w 1224032"/>
                  <a:gd name="connsiteY46" fmla="*/ 119857 h 1259241"/>
                  <a:gd name="connsiteX47" fmla="*/ 606024 w 1224032"/>
                  <a:gd name="connsiteY47" fmla="*/ 25207 h 1259241"/>
                  <a:gd name="connsiteX48" fmla="*/ 329322 w 1224032"/>
                  <a:gd name="connsiteY48" fmla="*/ 7396 h 1259241"/>
                  <a:gd name="connsiteX49" fmla="*/ 124488 w 1224032"/>
                  <a:gd name="connsiteY49" fmla="*/ 111780 h 1259241"/>
                  <a:gd name="connsiteX50" fmla="*/ 68361 w 1224032"/>
                  <a:gd name="connsiteY50" fmla="*/ 226727 h 1259241"/>
                  <a:gd name="connsiteX51" fmla="*/ 73124 w 1224032"/>
                  <a:gd name="connsiteY51" fmla="*/ 259244 h 1259241"/>
                  <a:gd name="connsiteX52" fmla="*/ 98392 w 1224032"/>
                  <a:gd name="connsiteY52" fmla="*/ 299631 h 1259241"/>
                  <a:gd name="connsiteX53" fmla="*/ 97771 w 1224032"/>
                  <a:gd name="connsiteY53" fmla="*/ 333597 h 1259241"/>
                  <a:gd name="connsiteX54" fmla="*/ 20311 w 1224032"/>
                  <a:gd name="connsiteY54" fmla="*/ 499080 h 1259241"/>
                  <a:gd name="connsiteX55" fmla="*/ 8298 w 1224032"/>
                  <a:gd name="connsiteY55" fmla="*/ 695836 h 1259241"/>
                  <a:gd name="connsiteX56" fmla="*/ 153898 w 1224032"/>
                  <a:gd name="connsiteY56" fmla="*/ 870432 h 1259241"/>
                  <a:gd name="connsiteX57" fmla="*/ 369295 w 1224032"/>
                  <a:gd name="connsiteY57" fmla="*/ 906469 h 1259241"/>
                  <a:gd name="connsiteX58" fmla="*/ 290799 w 1224032"/>
                  <a:gd name="connsiteY58" fmla="*/ 922624 h 1259241"/>
                  <a:gd name="connsiteX59" fmla="*/ 280443 w 1224032"/>
                  <a:gd name="connsiteY59" fmla="*/ 936086 h 1259241"/>
                  <a:gd name="connsiteX60" fmla="*/ 427700 w 1224032"/>
                  <a:gd name="connsiteY60" fmla="*/ 1148790 h 1259241"/>
                  <a:gd name="connsiteX61" fmla="*/ 647239 w 1224032"/>
                  <a:gd name="connsiteY61" fmla="*/ 1246133 h 1259241"/>
                  <a:gd name="connsiteX62" fmla="*/ 840475 w 1224032"/>
                  <a:gd name="connsiteY62" fmla="*/ 1256282 h 1259241"/>
                  <a:gd name="connsiteX63" fmla="*/ 1032053 w 1224032"/>
                  <a:gd name="connsiteY63" fmla="*/ 1197255 h 1259241"/>
                  <a:gd name="connsiteX64" fmla="*/ 1224668 w 1224032"/>
                  <a:gd name="connsiteY64" fmla="*/ 977509 h 1259241"/>
                  <a:gd name="connsiteX65" fmla="*/ 1004922 w 1224032"/>
                  <a:gd name="connsiteY65" fmla="*/ 992628 h 12592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1224032" h="1259241">
                    <a:moveTo>
                      <a:pt x="1004922" y="992628"/>
                    </a:moveTo>
                    <a:cubicBezTo>
                      <a:pt x="1003265" y="998634"/>
                      <a:pt x="1006164" y="1001948"/>
                      <a:pt x="1008235" y="1005262"/>
                    </a:cubicBezTo>
                    <a:cubicBezTo>
                      <a:pt x="1013828" y="1013960"/>
                      <a:pt x="1019834" y="1022452"/>
                      <a:pt x="1027290" y="1029701"/>
                    </a:cubicBezTo>
                    <a:cubicBezTo>
                      <a:pt x="1028740" y="1031151"/>
                      <a:pt x="1031846" y="1033015"/>
                      <a:pt x="1029982" y="1035500"/>
                    </a:cubicBezTo>
                    <a:cubicBezTo>
                      <a:pt x="1028325" y="1037778"/>
                      <a:pt x="1025426" y="1036329"/>
                      <a:pt x="1023355" y="1035293"/>
                    </a:cubicBezTo>
                    <a:cubicBezTo>
                      <a:pt x="1015899" y="1031565"/>
                      <a:pt x="1009064" y="1027008"/>
                      <a:pt x="1003472" y="1020795"/>
                    </a:cubicBezTo>
                    <a:cubicBezTo>
                      <a:pt x="988974" y="1004640"/>
                      <a:pt x="980275" y="984965"/>
                      <a:pt x="968677" y="966946"/>
                    </a:cubicBezTo>
                    <a:cubicBezTo>
                      <a:pt x="960185" y="954105"/>
                      <a:pt x="949416" y="946028"/>
                      <a:pt x="934089" y="943335"/>
                    </a:cubicBezTo>
                    <a:cubicBezTo>
                      <a:pt x="917520" y="940228"/>
                      <a:pt x="901780" y="934429"/>
                      <a:pt x="885625" y="927387"/>
                    </a:cubicBezTo>
                    <a:cubicBezTo>
                      <a:pt x="890182" y="923867"/>
                      <a:pt x="894117" y="925109"/>
                      <a:pt x="897638" y="925109"/>
                    </a:cubicBezTo>
                    <a:cubicBezTo>
                      <a:pt x="944859" y="926973"/>
                      <a:pt x="992081" y="930494"/>
                      <a:pt x="1039302" y="929044"/>
                    </a:cubicBezTo>
                    <a:cubicBezTo>
                      <a:pt x="1079068" y="928009"/>
                      <a:pt x="1118626" y="925109"/>
                      <a:pt x="1156942" y="913718"/>
                    </a:cubicBezTo>
                    <a:cubicBezTo>
                      <a:pt x="1170197" y="909783"/>
                      <a:pt x="1182831" y="904398"/>
                      <a:pt x="1194429" y="896528"/>
                    </a:cubicBezTo>
                    <a:cubicBezTo>
                      <a:pt x="1197950" y="894250"/>
                      <a:pt x="1202092" y="891764"/>
                      <a:pt x="1196708" y="887001"/>
                    </a:cubicBezTo>
                    <a:cubicBezTo>
                      <a:pt x="1185109" y="876645"/>
                      <a:pt x="1178482" y="862976"/>
                      <a:pt x="1172475" y="848892"/>
                    </a:cubicBezTo>
                    <a:cubicBezTo>
                      <a:pt x="1163363" y="826938"/>
                      <a:pt x="1155078" y="804570"/>
                      <a:pt x="1145344" y="782823"/>
                    </a:cubicBezTo>
                    <a:cubicBezTo>
                      <a:pt x="1136024" y="762112"/>
                      <a:pt x="1123183" y="743679"/>
                      <a:pt x="1103507" y="731252"/>
                    </a:cubicBezTo>
                    <a:cubicBezTo>
                      <a:pt x="1093151" y="724625"/>
                      <a:pt x="1082589" y="722554"/>
                      <a:pt x="1070162" y="726696"/>
                    </a:cubicBezTo>
                    <a:cubicBezTo>
                      <a:pt x="1040131" y="736637"/>
                      <a:pt x="1011963" y="750307"/>
                      <a:pt x="983796" y="764183"/>
                    </a:cubicBezTo>
                    <a:cubicBezTo>
                      <a:pt x="950658" y="780545"/>
                      <a:pt x="918970" y="799806"/>
                      <a:pt x="884175" y="812233"/>
                    </a:cubicBezTo>
                    <a:cubicBezTo>
                      <a:pt x="851659" y="823831"/>
                      <a:pt x="818521" y="830252"/>
                      <a:pt x="783726" y="826524"/>
                    </a:cubicBezTo>
                    <a:cubicBezTo>
                      <a:pt x="785383" y="823831"/>
                      <a:pt x="788075" y="824039"/>
                      <a:pt x="790146" y="823417"/>
                    </a:cubicBezTo>
                    <a:cubicBezTo>
                      <a:pt x="817485" y="815547"/>
                      <a:pt x="843996" y="805813"/>
                      <a:pt x="869056" y="792558"/>
                    </a:cubicBezTo>
                    <a:cubicBezTo>
                      <a:pt x="909029" y="771432"/>
                      <a:pt x="940303" y="742022"/>
                      <a:pt x="956043" y="698322"/>
                    </a:cubicBezTo>
                    <a:cubicBezTo>
                      <a:pt x="968263" y="664355"/>
                      <a:pt x="968884" y="628939"/>
                      <a:pt x="964328" y="594144"/>
                    </a:cubicBezTo>
                    <a:cubicBezTo>
                      <a:pt x="955008" y="519170"/>
                      <a:pt x="929326" y="449580"/>
                      <a:pt x="890596" y="384754"/>
                    </a:cubicBezTo>
                    <a:cubicBezTo>
                      <a:pt x="888318" y="380819"/>
                      <a:pt x="886039" y="376884"/>
                      <a:pt x="883761" y="372948"/>
                    </a:cubicBezTo>
                    <a:cubicBezTo>
                      <a:pt x="887696" y="373363"/>
                      <a:pt x="890182" y="374605"/>
                      <a:pt x="892253" y="376469"/>
                    </a:cubicBezTo>
                    <a:cubicBezTo>
                      <a:pt x="909236" y="392210"/>
                      <a:pt x="924976" y="408986"/>
                      <a:pt x="936989" y="429076"/>
                    </a:cubicBezTo>
                    <a:cubicBezTo>
                      <a:pt x="942374" y="438189"/>
                      <a:pt x="943824" y="438189"/>
                      <a:pt x="950658" y="429697"/>
                    </a:cubicBezTo>
                    <a:cubicBezTo>
                      <a:pt x="964121" y="412507"/>
                      <a:pt x="975719" y="394074"/>
                      <a:pt x="983796" y="373777"/>
                    </a:cubicBezTo>
                    <a:cubicBezTo>
                      <a:pt x="999951" y="333183"/>
                      <a:pt x="1007407" y="291139"/>
                      <a:pt x="1003058" y="247231"/>
                    </a:cubicBezTo>
                    <a:cubicBezTo>
                      <a:pt x="1001815" y="235219"/>
                      <a:pt x="999330" y="223206"/>
                      <a:pt x="1000158" y="209330"/>
                    </a:cubicBezTo>
                    <a:cubicBezTo>
                      <a:pt x="1013413" y="223414"/>
                      <a:pt x="1016313" y="239775"/>
                      <a:pt x="1019005" y="256137"/>
                    </a:cubicBezTo>
                    <a:cubicBezTo>
                      <a:pt x="1020041" y="262351"/>
                      <a:pt x="1022112" y="265871"/>
                      <a:pt x="1029154" y="264008"/>
                    </a:cubicBezTo>
                    <a:cubicBezTo>
                      <a:pt x="1050072" y="258415"/>
                      <a:pt x="1068919" y="264422"/>
                      <a:pt x="1086524" y="275192"/>
                    </a:cubicBezTo>
                    <a:cubicBezTo>
                      <a:pt x="1099779" y="283269"/>
                      <a:pt x="1112413" y="292382"/>
                      <a:pt x="1125461" y="300666"/>
                    </a:cubicBezTo>
                    <a:cubicBezTo>
                      <a:pt x="1130225" y="303773"/>
                      <a:pt x="1135195" y="308744"/>
                      <a:pt x="1141409" y="305223"/>
                    </a:cubicBezTo>
                    <a:cubicBezTo>
                      <a:pt x="1147208" y="301909"/>
                      <a:pt x="1145965" y="295489"/>
                      <a:pt x="1145551" y="290104"/>
                    </a:cubicBezTo>
                    <a:cubicBezTo>
                      <a:pt x="1144101" y="262143"/>
                      <a:pt x="1132917" y="237083"/>
                      <a:pt x="1118833" y="213679"/>
                    </a:cubicBezTo>
                    <a:cubicBezTo>
                      <a:pt x="1072647" y="137876"/>
                      <a:pt x="1008650" y="81542"/>
                      <a:pt x="928083" y="44676"/>
                    </a:cubicBezTo>
                    <a:cubicBezTo>
                      <a:pt x="895774" y="29971"/>
                      <a:pt x="861393" y="22101"/>
                      <a:pt x="825563" y="23757"/>
                    </a:cubicBezTo>
                    <a:cubicBezTo>
                      <a:pt x="803402" y="24793"/>
                      <a:pt x="782898" y="31006"/>
                      <a:pt x="763636" y="42190"/>
                    </a:cubicBezTo>
                    <a:cubicBezTo>
                      <a:pt x="757837" y="45504"/>
                      <a:pt x="757008" y="48611"/>
                      <a:pt x="763222" y="52546"/>
                    </a:cubicBezTo>
                    <a:cubicBezTo>
                      <a:pt x="772335" y="58345"/>
                      <a:pt x="781033" y="64351"/>
                      <a:pt x="789939" y="70358"/>
                    </a:cubicBezTo>
                    <a:cubicBezTo>
                      <a:pt x="815621" y="87755"/>
                      <a:pt x="833640" y="111159"/>
                      <a:pt x="845238" y="139740"/>
                    </a:cubicBezTo>
                    <a:cubicBezTo>
                      <a:pt x="835918" y="133113"/>
                      <a:pt x="826805" y="126278"/>
                      <a:pt x="817485" y="119857"/>
                    </a:cubicBezTo>
                    <a:cubicBezTo>
                      <a:pt x="752659" y="75535"/>
                      <a:pt x="681620" y="45297"/>
                      <a:pt x="606024" y="25207"/>
                    </a:cubicBezTo>
                    <a:cubicBezTo>
                      <a:pt x="514894" y="975"/>
                      <a:pt x="422729" y="-7516"/>
                      <a:pt x="329322" y="7396"/>
                    </a:cubicBezTo>
                    <a:cubicBezTo>
                      <a:pt x="249998" y="20029"/>
                      <a:pt x="178544" y="49232"/>
                      <a:pt x="124488" y="111780"/>
                    </a:cubicBezTo>
                    <a:cubicBezTo>
                      <a:pt x="95699" y="145125"/>
                      <a:pt x="76852" y="183441"/>
                      <a:pt x="68361" y="226727"/>
                    </a:cubicBezTo>
                    <a:cubicBezTo>
                      <a:pt x="64011" y="238533"/>
                      <a:pt x="67118" y="249303"/>
                      <a:pt x="73124" y="259244"/>
                    </a:cubicBezTo>
                    <a:cubicBezTo>
                      <a:pt x="81202" y="272913"/>
                      <a:pt x="90107" y="285961"/>
                      <a:pt x="98392" y="299631"/>
                    </a:cubicBezTo>
                    <a:cubicBezTo>
                      <a:pt x="105019" y="310815"/>
                      <a:pt x="105227" y="321585"/>
                      <a:pt x="97771" y="333597"/>
                    </a:cubicBezTo>
                    <a:cubicBezTo>
                      <a:pt x="65254" y="385582"/>
                      <a:pt x="37915" y="440053"/>
                      <a:pt x="20311" y="499080"/>
                    </a:cubicBezTo>
                    <a:cubicBezTo>
                      <a:pt x="1049" y="563699"/>
                      <a:pt x="-7650" y="628939"/>
                      <a:pt x="8298" y="695836"/>
                    </a:cubicBezTo>
                    <a:cubicBezTo>
                      <a:pt x="27974" y="778267"/>
                      <a:pt x="78095" y="835223"/>
                      <a:pt x="153898" y="870432"/>
                    </a:cubicBezTo>
                    <a:cubicBezTo>
                      <a:pt x="217274" y="900049"/>
                      <a:pt x="299705" y="908747"/>
                      <a:pt x="369295" y="906469"/>
                    </a:cubicBezTo>
                    <a:cubicBezTo>
                      <a:pt x="343406" y="913511"/>
                      <a:pt x="321245" y="918896"/>
                      <a:pt x="290799" y="922624"/>
                    </a:cubicBezTo>
                    <a:cubicBezTo>
                      <a:pt x="278787" y="924074"/>
                      <a:pt x="276923" y="924281"/>
                      <a:pt x="280443" y="936086"/>
                    </a:cubicBezTo>
                    <a:cubicBezTo>
                      <a:pt x="301983" y="1008368"/>
                      <a:pt x="366809" y="1103019"/>
                      <a:pt x="427700" y="1148790"/>
                    </a:cubicBezTo>
                    <a:cubicBezTo>
                      <a:pt x="493148" y="1198497"/>
                      <a:pt x="567087" y="1229357"/>
                      <a:pt x="647239" y="1246133"/>
                    </a:cubicBezTo>
                    <a:cubicBezTo>
                      <a:pt x="711237" y="1259595"/>
                      <a:pt x="775441" y="1263945"/>
                      <a:pt x="840475" y="1256282"/>
                    </a:cubicBezTo>
                    <a:cubicBezTo>
                      <a:pt x="907993" y="1248411"/>
                      <a:pt x="972198" y="1229978"/>
                      <a:pt x="1032053" y="1197255"/>
                    </a:cubicBezTo>
                    <a:cubicBezTo>
                      <a:pt x="1110549" y="1154382"/>
                      <a:pt x="1218661" y="1029287"/>
                      <a:pt x="1224668" y="977509"/>
                    </a:cubicBezTo>
                    <a:cubicBezTo>
                      <a:pt x="1153214" y="1024937"/>
                      <a:pt x="1081139" y="1040885"/>
                      <a:pt x="1004922" y="992628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20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AA6EA046-C875-40C6-9608-6C73C280EBB0}"/>
                  </a:ext>
                </a:extLst>
              </p:cNvPr>
              <p:cNvSpPr/>
              <p:nvPr/>
            </p:nvSpPr>
            <p:spPr>
              <a:xfrm>
                <a:off x="7536640" y="2858697"/>
                <a:ext cx="186401" cy="223681"/>
              </a:xfrm>
              <a:custGeom>
                <a:avLst/>
                <a:gdLst>
                  <a:gd name="connsiteX0" fmla="*/ 127628 w 186400"/>
                  <a:gd name="connsiteY0" fmla="*/ 5678 h 223681"/>
                  <a:gd name="connsiteX1" fmla="*/ 117687 w 186400"/>
                  <a:gd name="connsiteY1" fmla="*/ 1122 h 223681"/>
                  <a:gd name="connsiteX2" fmla="*/ 21587 w 186400"/>
                  <a:gd name="connsiteY2" fmla="*/ 39023 h 223681"/>
                  <a:gd name="connsiteX3" fmla="*/ 47 w 186400"/>
                  <a:gd name="connsiteY3" fmla="*/ 70711 h 223681"/>
                  <a:gd name="connsiteX4" fmla="*/ 88070 w 186400"/>
                  <a:gd name="connsiteY4" fmla="*/ 216932 h 223681"/>
                  <a:gd name="connsiteX5" fmla="*/ 124729 w 186400"/>
                  <a:gd name="connsiteY5" fmla="*/ 211755 h 223681"/>
                  <a:gd name="connsiteX6" fmla="*/ 184999 w 186400"/>
                  <a:gd name="connsiteY6" fmla="*/ 131602 h 223681"/>
                  <a:gd name="connsiteX7" fmla="*/ 184999 w 186400"/>
                  <a:gd name="connsiteY7" fmla="*/ 118554 h 223681"/>
                  <a:gd name="connsiteX8" fmla="*/ 127628 w 186400"/>
                  <a:gd name="connsiteY8" fmla="*/ 5678 h 223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6400" h="223681">
                    <a:moveTo>
                      <a:pt x="127628" y="5678"/>
                    </a:moveTo>
                    <a:cubicBezTo>
                      <a:pt x="125764" y="-121"/>
                      <a:pt x="123279" y="-1157"/>
                      <a:pt x="117687" y="1122"/>
                    </a:cubicBezTo>
                    <a:cubicBezTo>
                      <a:pt x="106503" y="5471"/>
                      <a:pt x="41263" y="27632"/>
                      <a:pt x="21587" y="39023"/>
                    </a:cubicBezTo>
                    <a:cubicBezTo>
                      <a:pt x="9367" y="46065"/>
                      <a:pt x="-781" y="54557"/>
                      <a:pt x="47" y="70711"/>
                    </a:cubicBezTo>
                    <a:cubicBezTo>
                      <a:pt x="3568" y="112341"/>
                      <a:pt x="69223" y="204506"/>
                      <a:pt x="88070" y="216932"/>
                    </a:cubicBezTo>
                    <a:cubicBezTo>
                      <a:pt x="105675" y="228324"/>
                      <a:pt x="112095" y="227909"/>
                      <a:pt x="124729" y="211755"/>
                    </a:cubicBezTo>
                    <a:cubicBezTo>
                      <a:pt x="145233" y="185244"/>
                      <a:pt x="164909" y="158320"/>
                      <a:pt x="184999" y="131602"/>
                    </a:cubicBezTo>
                    <a:cubicBezTo>
                      <a:pt x="188519" y="127046"/>
                      <a:pt x="188312" y="123318"/>
                      <a:pt x="184999" y="118554"/>
                    </a:cubicBezTo>
                    <a:cubicBezTo>
                      <a:pt x="160145" y="83967"/>
                      <a:pt x="140677" y="46479"/>
                      <a:pt x="127628" y="5678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206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BBD64A3-2393-4CAB-9BD2-D94BE962DF3F}"/>
                </a:ext>
              </a:extLst>
            </p:cNvPr>
            <p:cNvSpPr/>
            <p:nvPr/>
          </p:nvSpPr>
          <p:spPr>
            <a:xfrm>
              <a:off x="7469337" y="2122201"/>
              <a:ext cx="720750" cy="623407"/>
            </a:xfrm>
            <a:custGeom>
              <a:avLst/>
              <a:gdLst>
                <a:gd name="connsiteX0" fmla="*/ 122028 w 720750"/>
                <a:gd name="connsiteY0" fmla="*/ 32609 h 623407"/>
                <a:gd name="connsiteX1" fmla="*/ 203838 w 720750"/>
                <a:gd name="connsiteY1" fmla="*/ 7548 h 623407"/>
                <a:gd name="connsiteX2" fmla="*/ 323341 w 720750"/>
                <a:gd name="connsiteY2" fmla="*/ 1335 h 623407"/>
                <a:gd name="connsiteX3" fmla="*/ 480747 w 720750"/>
                <a:gd name="connsiteY3" fmla="*/ 42550 h 623407"/>
                <a:gd name="connsiteX4" fmla="*/ 635252 w 720750"/>
                <a:gd name="connsiteY4" fmla="*/ 155219 h 623407"/>
                <a:gd name="connsiteX5" fmla="*/ 721618 w 720750"/>
                <a:gd name="connsiteY5" fmla="*/ 331679 h 623407"/>
                <a:gd name="connsiteX6" fmla="*/ 696557 w 720750"/>
                <a:gd name="connsiteY6" fmla="*/ 433371 h 623407"/>
                <a:gd name="connsiteX7" fmla="*/ 590516 w 720750"/>
                <a:gd name="connsiteY7" fmla="*/ 535891 h 623407"/>
                <a:gd name="connsiteX8" fmla="*/ 336389 w 720750"/>
                <a:gd name="connsiteY8" fmla="*/ 620600 h 623407"/>
                <a:gd name="connsiteX9" fmla="*/ 154131 w 720750"/>
                <a:gd name="connsiteY9" fmla="*/ 607345 h 623407"/>
                <a:gd name="connsiteX10" fmla="*/ 32349 w 720750"/>
                <a:gd name="connsiteY10" fmla="*/ 521807 h 623407"/>
                <a:gd name="connsiteX11" fmla="*/ 2110 w 720750"/>
                <a:gd name="connsiteY11" fmla="*/ 422808 h 623407"/>
                <a:gd name="connsiteX12" fmla="*/ 23029 w 720750"/>
                <a:gd name="connsiteY12" fmla="*/ 260225 h 623407"/>
                <a:gd name="connsiteX13" fmla="*/ 152888 w 720750"/>
                <a:gd name="connsiteY13" fmla="*/ 90186 h 623407"/>
                <a:gd name="connsiteX14" fmla="*/ 247331 w 720750"/>
                <a:gd name="connsiteY14" fmla="*/ 41722 h 623407"/>
                <a:gd name="connsiteX15" fmla="*/ 253959 w 720750"/>
                <a:gd name="connsiteY15" fmla="*/ 37786 h 623407"/>
                <a:gd name="connsiteX16" fmla="*/ 247538 w 720750"/>
                <a:gd name="connsiteY16" fmla="*/ 31987 h 623407"/>
                <a:gd name="connsiteX17" fmla="*/ 186647 w 720750"/>
                <a:gd name="connsiteY17" fmla="*/ 24738 h 623407"/>
                <a:gd name="connsiteX18" fmla="*/ 122028 w 720750"/>
                <a:gd name="connsiteY18" fmla="*/ 32609 h 623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20750" h="623407">
                  <a:moveTo>
                    <a:pt x="122028" y="32609"/>
                  </a:moveTo>
                  <a:cubicBezTo>
                    <a:pt x="148332" y="21010"/>
                    <a:pt x="175878" y="13554"/>
                    <a:pt x="203838" y="7548"/>
                  </a:cubicBezTo>
                  <a:cubicBezTo>
                    <a:pt x="243396" y="-736"/>
                    <a:pt x="283576" y="-1151"/>
                    <a:pt x="323341" y="1335"/>
                  </a:cubicBezTo>
                  <a:cubicBezTo>
                    <a:pt x="378226" y="4856"/>
                    <a:pt x="430625" y="19561"/>
                    <a:pt x="480747" y="42550"/>
                  </a:cubicBezTo>
                  <a:cubicBezTo>
                    <a:pt x="539981" y="69475"/>
                    <a:pt x="591966" y="106548"/>
                    <a:pt x="635252" y="155219"/>
                  </a:cubicBezTo>
                  <a:cubicBezTo>
                    <a:pt x="680403" y="205754"/>
                    <a:pt x="713955" y="262710"/>
                    <a:pt x="721618" y="331679"/>
                  </a:cubicBezTo>
                  <a:cubicBezTo>
                    <a:pt x="725760" y="368337"/>
                    <a:pt x="714783" y="402097"/>
                    <a:pt x="696557" y="433371"/>
                  </a:cubicBezTo>
                  <a:cubicBezTo>
                    <a:pt x="670876" y="477485"/>
                    <a:pt x="633181" y="509588"/>
                    <a:pt x="590516" y="535891"/>
                  </a:cubicBezTo>
                  <a:cubicBezTo>
                    <a:pt x="512435" y="583734"/>
                    <a:pt x="427105" y="610244"/>
                    <a:pt x="336389" y="620600"/>
                  </a:cubicBezTo>
                  <a:cubicBezTo>
                    <a:pt x="274670" y="627435"/>
                    <a:pt x="213779" y="624949"/>
                    <a:pt x="154131" y="607345"/>
                  </a:cubicBezTo>
                  <a:cubicBezTo>
                    <a:pt x="104010" y="592433"/>
                    <a:pt x="61552" y="566751"/>
                    <a:pt x="32349" y="521807"/>
                  </a:cubicBezTo>
                  <a:cubicBezTo>
                    <a:pt x="12880" y="491569"/>
                    <a:pt x="6046" y="457603"/>
                    <a:pt x="2110" y="422808"/>
                  </a:cubicBezTo>
                  <a:cubicBezTo>
                    <a:pt x="-4103" y="366888"/>
                    <a:pt x="3560" y="312624"/>
                    <a:pt x="23029" y="260225"/>
                  </a:cubicBezTo>
                  <a:cubicBezTo>
                    <a:pt x="48918" y="190428"/>
                    <a:pt x="92204" y="133679"/>
                    <a:pt x="152888" y="90186"/>
                  </a:cubicBezTo>
                  <a:cubicBezTo>
                    <a:pt x="182091" y="69267"/>
                    <a:pt x="213572" y="53320"/>
                    <a:pt x="247331" y="41722"/>
                  </a:cubicBezTo>
                  <a:cubicBezTo>
                    <a:pt x="249817" y="40893"/>
                    <a:pt x="253752" y="41100"/>
                    <a:pt x="253959" y="37786"/>
                  </a:cubicBezTo>
                  <a:cubicBezTo>
                    <a:pt x="254166" y="34058"/>
                    <a:pt x="250231" y="33023"/>
                    <a:pt x="247538" y="31987"/>
                  </a:cubicBezTo>
                  <a:cubicBezTo>
                    <a:pt x="227863" y="24117"/>
                    <a:pt x="207359" y="22874"/>
                    <a:pt x="186647" y="24738"/>
                  </a:cubicBezTo>
                  <a:cubicBezTo>
                    <a:pt x="164901" y="26602"/>
                    <a:pt x="143568" y="29709"/>
                    <a:pt x="122028" y="32609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636434F-D670-49B9-9262-DAF28092DF8E}"/>
                </a:ext>
              </a:extLst>
            </p:cNvPr>
            <p:cNvSpPr/>
            <p:nvPr/>
          </p:nvSpPr>
          <p:spPr>
            <a:xfrm>
              <a:off x="7497298" y="2205139"/>
              <a:ext cx="637905" cy="511567"/>
            </a:xfrm>
            <a:custGeom>
              <a:avLst/>
              <a:gdLst>
                <a:gd name="connsiteX0" fmla="*/ 623031 w 637905"/>
                <a:gd name="connsiteY0" fmla="*/ 194270 h 511566"/>
                <a:gd name="connsiteX1" fmla="*/ 302007 w 637905"/>
                <a:gd name="connsiteY1" fmla="*/ 1034 h 511566"/>
                <a:gd name="connsiteX2" fmla="*/ 61550 w 637905"/>
                <a:gd name="connsiteY2" fmla="*/ 139385 h 511566"/>
                <a:gd name="connsiteX3" fmla="*/ 2937 w 637905"/>
                <a:gd name="connsiteY3" fmla="*/ 356439 h 511566"/>
                <a:gd name="connsiteX4" fmla="*/ 79362 w 637905"/>
                <a:gd name="connsiteY4" fmla="*/ 478635 h 511566"/>
                <a:gd name="connsiteX5" fmla="*/ 123270 w 637905"/>
                <a:gd name="connsiteY5" fmla="*/ 485884 h 511566"/>
                <a:gd name="connsiteX6" fmla="*/ 137767 w 637905"/>
                <a:gd name="connsiteY6" fmla="*/ 463101 h 511566"/>
                <a:gd name="connsiteX7" fmla="*/ 157650 w 637905"/>
                <a:gd name="connsiteY7" fmla="*/ 479463 h 511566"/>
                <a:gd name="connsiteX8" fmla="*/ 180433 w 637905"/>
                <a:gd name="connsiteY8" fmla="*/ 502038 h 511566"/>
                <a:gd name="connsiteX9" fmla="*/ 196587 w 637905"/>
                <a:gd name="connsiteY9" fmla="*/ 510323 h 511566"/>
                <a:gd name="connsiteX10" fmla="*/ 234903 w 637905"/>
                <a:gd name="connsiteY10" fmla="*/ 511566 h 511566"/>
                <a:gd name="connsiteX11" fmla="*/ 245880 w 637905"/>
                <a:gd name="connsiteY11" fmla="*/ 502038 h 511566"/>
                <a:gd name="connsiteX12" fmla="*/ 248780 w 637905"/>
                <a:gd name="connsiteY12" fmla="*/ 491890 h 511566"/>
                <a:gd name="connsiteX13" fmla="*/ 259135 w 637905"/>
                <a:gd name="connsiteY13" fmla="*/ 497275 h 511566"/>
                <a:gd name="connsiteX14" fmla="*/ 283367 w 637905"/>
                <a:gd name="connsiteY14" fmla="*/ 508045 h 511566"/>
                <a:gd name="connsiteX15" fmla="*/ 326240 w 637905"/>
                <a:gd name="connsiteY15" fmla="*/ 501210 h 511566"/>
                <a:gd name="connsiteX16" fmla="*/ 348608 w 637905"/>
                <a:gd name="connsiteY16" fmla="*/ 479877 h 511566"/>
                <a:gd name="connsiteX17" fmla="*/ 352129 w 637905"/>
                <a:gd name="connsiteY17" fmla="*/ 474285 h 511566"/>
                <a:gd name="connsiteX18" fmla="*/ 356892 w 637905"/>
                <a:gd name="connsiteY18" fmla="*/ 477806 h 511566"/>
                <a:gd name="connsiteX19" fmla="*/ 388580 w 637905"/>
                <a:gd name="connsiteY19" fmla="*/ 487333 h 511566"/>
                <a:gd name="connsiteX20" fmla="*/ 403492 w 637905"/>
                <a:gd name="connsiteY20" fmla="*/ 483191 h 511566"/>
                <a:gd name="connsiteX21" fmla="*/ 444708 w 637905"/>
                <a:gd name="connsiteY21" fmla="*/ 454403 h 511566"/>
                <a:gd name="connsiteX22" fmla="*/ 469768 w 637905"/>
                <a:gd name="connsiteY22" fmla="*/ 416294 h 511566"/>
                <a:gd name="connsiteX23" fmla="*/ 497728 w 637905"/>
                <a:gd name="connsiteY23" fmla="*/ 389370 h 511566"/>
                <a:gd name="connsiteX24" fmla="*/ 486544 w 637905"/>
                <a:gd name="connsiteY24" fmla="*/ 413395 h 511566"/>
                <a:gd name="connsiteX25" fmla="*/ 490894 w 637905"/>
                <a:gd name="connsiteY25" fmla="*/ 419608 h 511566"/>
                <a:gd name="connsiteX26" fmla="*/ 532109 w 637905"/>
                <a:gd name="connsiteY26" fmla="*/ 416087 h 511566"/>
                <a:gd name="connsiteX27" fmla="*/ 566697 w 637905"/>
                <a:gd name="connsiteY27" fmla="*/ 407181 h 511566"/>
                <a:gd name="connsiteX28" fmla="*/ 634215 w 637905"/>
                <a:gd name="connsiteY28" fmla="*/ 308389 h 511566"/>
                <a:gd name="connsiteX29" fmla="*/ 623031 w 637905"/>
                <a:gd name="connsiteY29" fmla="*/ 194270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37905" h="511566">
                  <a:moveTo>
                    <a:pt x="623031" y="194270"/>
                  </a:moveTo>
                  <a:cubicBezTo>
                    <a:pt x="574774" y="73524"/>
                    <a:pt x="435802" y="-10357"/>
                    <a:pt x="302007" y="1034"/>
                  </a:cubicBezTo>
                  <a:cubicBezTo>
                    <a:pt x="200522" y="9733"/>
                    <a:pt x="120784" y="57783"/>
                    <a:pt x="61550" y="139385"/>
                  </a:cubicBezTo>
                  <a:cubicBezTo>
                    <a:pt x="14743" y="204004"/>
                    <a:pt x="-8661" y="276079"/>
                    <a:pt x="2937" y="356439"/>
                  </a:cubicBezTo>
                  <a:cubicBezTo>
                    <a:pt x="10394" y="408010"/>
                    <a:pt x="34211" y="450053"/>
                    <a:pt x="79362" y="478635"/>
                  </a:cubicBezTo>
                  <a:cubicBezTo>
                    <a:pt x="93445" y="487541"/>
                    <a:pt x="107115" y="490440"/>
                    <a:pt x="123270" y="485884"/>
                  </a:cubicBezTo>
                  <a:cubicBezTo>
                    <a:pt x="142945" y="480499"/>
                    <a:pt x="143152" y="481120"/>
                    <a:pt x="137767" y="463101"/>
                  </a:cubicBezTo>
                  <a:cubicBezTo>
                    <a:pt x="145638" y="467037"/>
                    <a:pt x="151437" y="473457"/>
                    <a:pt x="157650" y="479463"/>
                  </a:cubicBezTo>
                  <a:cubicBezTo>
                    <a:pt x="165313" y="486919"/>
                    <a:pt x="172562" y="494790"/>
                    <a:pt x="180433" y="502038"/>
                  </a:cubicBezTo>
                  <a:cubicBezTo>
                    <a:pt x="184989" y="506181"/>
                    <a:pt x="189960" y="510116"/>
                    <a:pt x="196587" y="510323"/>
                  </a:cubicBezTo>
                  <a:cubicBezTo>
                    <a:pt x="209428" y="510737"/>
                    <a:pt x="222062" y="510944"/>
                    <a:pt x="234903" y="511566"/>
                  </a:cubicBezTo>
                  <a:cubicBezTo>
                    <a:pt x="241945" y="511980"/>
                    <a:pt x="245880" y="509909"/>
                    <a:pt x="245880" y="502038"/>
                  </a:cubicBezTo>
                  <a:cubicBezTo>
                    <a:pt x="245880" y="498725"/>
                    <a:pt x="244844" y="493340"/>
                    <a:pt x="248780" y="491890"/>
                  </a:cubicBezTo>
                  <a:cubicBezTo>
                    <a:pt x="253129" y="490026"/>
                    <a:pt x="256028" y="494790"/>
                    <a:pt x="259135" y="497275"/>
                  </a:cubicBezTo>
                  <a:cubicBezTo>
                    <a:pt x="266384" y="502867"/>
                    <a:pt x="272183" y="510323"/>
                    <a:pt x="283367" y="508045"/>
                  </a:cubicBezTo>
                  <a:cubicBezTo>
                    <a:pt x="297451" y="505145"/>
                    <a:pt x="311949" y="502660"/>
                    <a:pt x="326240" y="501210"/>
                  </a:cubicBezTo>
                  <a:cubicBezTo>
                    <a:pt x="339702" y="499760"/>
                    <a:pt x="349436" y="495825"/>
                    <a:pt x="348608" y="479877"/>
                  </a:cubicBezTo>
                  <a:cubicBezTo>
                    <a:pt x="348401" y="477599"/>
                    <a:pt x="349229" y="474700"/>
                    <a:pt x="352129" y="474285"/>
                  </a:cubicBezTo>
                  <a:cubicBezTo>
                    <a:pt x="354407" y="473871"/>
                    <a:pt x="356064" y="475942"/>
                    <a:pt x="356892" y="477806"/>
                  </a:cubicBezTo>
                  <a:cubicBezTo>
                    <a:pt x="363934" y="492718"/>
                    <a:pt x="375532" y="492304"/>
                    <a:pt x="388580" y="487333"/>
                  </a:cubicBezTo>
                  <a:cubicBezTo>
                    <a:pt x="393344" y="485470"/>
                    <a:pt x="398522" y="484227"/>
                    <a:pt x="403492" y="483191"/>
                  </a:cubicBezTo>
                  <a:cubicBezTo>
                    <a:pt x="421718" y="479877"/>
                    <a:pt x="434766" y="469522"/>
                    <a:pt x="444708" y="454403"/>
                  </a:cubicBezTo>
                  <a:cubicBezTo>
                    <a:pt x="452992" y="441769"/>
                    <a:pt x="461070" y="428928"/>
                    <a:pt x="469768" y="416294"/>
                  </a:cubicBezTo>
                  <a:cubicBezTo>
                    <a:pt x="477224" y="405317"/>
                    <a:pt x="485302" y="395169"/>
                    <a:pt x="497728" y="389370"/>
                  </a:cubicBezTo>
                  <a:cubicBezTo>
                    <a:pt x="496486" y="398482"/>
                    <a:pt x="489858" y="405317"/>
                    <a:pt x="486544" y="413395"/>
                  </a:cubicBezTo>
                  <a:cubicBezTo>
                    <a:pt x="484473" y="418365"/>
                    <a:pt x="484680" y="420229"/>
                    <a:pt x="490894" y="419608"/>
                  </a:cubicBezTo>
                  <a:cubicBezTo>
                    <a:pt x="504563" y="418158"/>
                    <a:pt x="518440" y="417744"/>
                    <a:pt x="532109" y="416087"/>
                  </a:cubicBezTo>
                  <a:cubicBezTo>
                    <a:pt x="543914" y="414637"/>
                    <a:pt x="556755" y="415051"/>
                    <a:pt x="566697" y="407181"/>
                  </a:cubicBezTo>
                  <a:cubicBezTo>
                    <a:pt x="599628" y="381499"/>
                    <a:pt x="624481" y="350018"/>
                    <a:pt x="634215" y="308389"/>
                  </a:cubicBezTo>
                  <a:cubicBezTo>
                    <a:pt x="643950" y="269452"/>
                    <a:pt x="637736" y="231343"/>
                    <a:pt x="623031" y="194270"/>
                  </a:cubicBezTo>
                  <a:close/>
                </a:path>
              </a:pathLst>
            </a:custGeom>
            <a:solidFill>
              <a:srgbClr val="C0C0C0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3B3CDD5-1ADA-4E62-ADB7-8F49E0B451BE}"/>
                </a:ext>
              </a:extLst>
            </p:cNvPr>
            <p:cNvSpPr/>
            <p:nvPr/>
          </p:nvSpPr>
          <p:spPr>
            <a:xfrm>
              <a:off x="7856262" y="3400589"/>
              <a:ext cx="646190" cy="157405"/>
            </a:xfrm>
            <a:custGeom>
              <a:avLst/>
              <a:gdLst>
                <a:gd name="connsiteX0" fmla="*/ 647847 w 646189"/>
                <a:gd name="connsiteY0" fmla="*/ 78703 h 157405"/>
                <a:gd name="connsiteX1" fmla="*/ 323923 w 646189"/>
                <a:gd name="connsiteY1" fmla="*/ 157405 h 157405"/>
                <a:gd name="connsiteX2" fmla="*/ 0 w 646189"/>
                <a:gd name="connsiteY2" fmla="*/ 78703 h 157405"/>
                <a:gd name="connsiteX3" fmla="*/ 323923 w 646189"/>
                <a:gd name="connsiteY3" fmla="*/ 0 h 157405"/>
                <a:gd name="connsiteX4" fmla="*/ 647847 w 646189"/>
                <a:gd name="connsiteY4" fmla="*/ 78703 h 157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6189" h="157405">
                  <a:moveTo>
                    <a:pt x="647847" y="78703"/>
                  </a:moveTo>
                  <a:cubicBezTo>
                    <a:pt x="647847" y="122169"/>
                    <a:pt x="502821" y="157405"/>
                    <a:pt x="323923" y="157405"/>
                  </a:cubicBezTo>
                  <a:cubicBezTo>
                    <a:pt x="145025" y="157405"/>
                    <a:pt x="0" y="122169"/>
                    <a:pt x="0" y="78703"/>
                  </a:cubicBezTo>
                  <a:cubicBezTo>
                    <a:pt x="0" y="35236"/>
                    <a:pt x="145025" y="0"/>
                    <a:pt x="323923" y="0"/>
                  </a:cubicBezTo>
                  <a:cubicBezTo>
                    <a:pt x="502821" y="0"/>
                    <a:pt x="647847" y="35236"/>
                    <a:pt x="647847" y="78703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E13634C-3DF7-46D5-99C2-AF63CA29719D}"/>
                </a:ext>
              </a:extLst>
            </p:cNvPr>
            <p:cNvSpPr/>
            <p:nvPr/>
          </p:nvSpPr>
          <p:spPr>
            <a:xfrm>
              <a:off x="7385910" y="1673742"/>
              <a:ext cx="569558" cy="198828"/>
            </a:xfrm>
            <a:custGeom>
              <a:avLst/>
              <a:gdLst>
                <a:gd name="connsiteX0" fmla="*/ 553611 w 569558"/>
                <a:gd name="connsiteY0" fmla="*/ 40540 h 198827"/>
                <a:gd name="connsiteX1" fmla="*/ 542841 w 569558"/>
                <a:gd name="connsiteY1" fmla="*/ 31012 h 198827"/>
                <a:gd name="connsiteX2" fmla="*/ 493134 w 569558"/>
                <a:gd name="connsiteY2" fmla="*/ 11544 h 198827"/>
                <a:gd name="connsiteX3" fmla="*/ 388750 w 569558"/>
                <a:gd name="connsiteY3" fmla="*/ 153 h 198827"/>
                <a:gd name="connsiteX4" fmla="*/ 194893 w 569558"/>
                <a:gd name="connsiteY4" fmla="*/ 16515 h 198827"/>
                <a:gd name="connsiteX5" fmla="*/ 183708 w 569558"/>
                <a:gd name="connsiteY5" fmla="*/ 19000 h 198827"/>
                <a:gd name="connsiteX6" fmla="*/ 44529 w 569558"/>
                <a:gd name="connsiteY6" fmla="*/ 67050 h 198827"/>
                <a:gd name="connsiteX7" fmla="*/ 0 w 569558"/>
                <a:gd name="connsiteY7" fmla="*/ 128355 h 198827"/>
                <a:gd name="connsiteX8" fmla="*/ 29410 w 569558"/>
                <a:gd name="connsiteY8" fmla="*/ 169363 h 198827"/>
                <a:gd name="connsiteX9" fmla="*/ 68347 w 569558"/>
                <a:gd name="connsiteY9" fmla="*/ 184690 h 198827"/>
                <a:gd name="connsiteX10" fmla="*/ 134002 w 569558"/>
                <a:gd name="connsiteY10" fmla="*/ 196495 h 198827"/>
                <a:gd name="connsiteX11" fmla="*/ 230102 w 569558"/>
                <a:gd name="connsiteY11" fmla="*/ 199395 h 198827"/>
                <a:gd name="connsiteX12" fmla="*/ 275873 w 569558"/>
                <a:gd name="connsiteY12" fmla="*/ 197116 h 198827"/>
                <a:gd name="connsiteX13" fmla="*/ 340699 w 569558"/>
                <a:gd name="connsiteY13" fmla="*/ 189246 h 198827"/>
                <a:gd name="connsiteX14" fmla="*/ 450262 w 569558"/>
                <a:gd name="connsiteY14" fmla="*/ 164393 h 198827"/>
                <a:gd name="connsiteX15" fmla="*/ 523994 w 569558"/>
                <a:gd name="connsiteY15" fmla="*/ 134568 h 198827"/>
                <a:gd name="connsiteX16" fmla="*/ 554439 w 569558"/>
                <a:gd name="connsiteY16" fmla="*/ 109922 h 198827"/>
                <a:gd name="connsiteX17" fmla="*/ 553611 w 569558"/>
                <a:gd name="connsiteY17" fmla="*/ 40540 h 198827"/>
                <a:gd name="connsiteX18" fmla="*/ 140629 w 569558"/>
                <a:gd name="connsiteY18" fmla="*/ 125041 h 198827"/>
                <a:gd name="connsiteX19" fmla="*/ 358511 w 569558"/>
                <a:gd name="connsiteY19" fmla="*/ 98324 h 198827"/>
                <a:gd name="connsiteX20" fmla="*/ 140629 w 569558"/>
                <a:gd name="connsiteY20" fmla="*/ 125041 h 19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69558" h="198827">
                  <a:moveTo>
                    <a:pt x="553611" y="40540"/>
                  </a:moveTo>
                  <a:cubicBezTo>
                    <a:pt x="550090" y="37226"/>
                    <a:pt x="546362" y="34119"/>
                    <a:pt x="542841" y="31012"/>
                  </a:cubicBezTo>
                  <a:cubicBezTo>
                    <a:pt x="527722" y="20657"/>
                    <a:pt x="510531" y="14858"/>
                    <a:pt x="493134" y="11544"/>
                  </a:cubicBezTo>
                  <a:cubicBezTo>
                    <a:pt x="458753" y="4916"/>
                    <a:pt x="423751" y="774"/>
                    <a:pt x="388750" y="153"/>
                  </a:cubicBezTo>
                  <a:cubicBezTo>
                    <a:pt x="323509" y="-1090"/>
                    <a:pt x="258890" y="5331"/>
                    <a:pt x="194893" y="16515"/>
                  </a:cubicBezTo>
                  <a:cubicBezTo>
                    <a:pt x="191165" y="17343"/>
                    <a:pt x="187436" y="18171"/>
                    <a:pt x="183708" y="19000"/>
                  </a:cubicBezTo>
                  <a:cubicBezTo>
                    <a:pt x="135451" y="29563"/>
                    <a:pt x="87608" y="41782"/>
                    <a:pt x="44529" y="67050"/>
                  </a:cubicBezTo>
                  <a:cubicBezTo>
                    <a:pt x="20918" y="80926"/>
                    <a:pt x="1036" y="98117"/>
                    <a:pt x="0" y="128355"/>
                  </a:cubicBezTo>
                  <a:cubicBezTo>
                    <a:pt x="3314" y="146581"/>
                    <a:pt x="14912" y="159008"/>
                    <a:pt x="29410" y="169363"/>
                  </a:cubicBezTo>
                  <a:cubicBezTo>
                    <a:pt x="41422" y="177234"/>
                    <a:pt x="54056" y="183240"/>
                    <a:pt x="68347" y="184690"/>
                  </a:cubicBezTo>
                  <a:cubicBezTo>
                    <a:pt x="89680" y="191939"/>
                    <a:pt x="112048" y="194010"/>
                    <a:pt x="134002" y="196495"/>
                  </a:cubicBezTo>
                  <a:cubicBezTo>
                    <a:pt x="165897" y="200430"/>
                    <a:pt x="197999" y="197738"/>
                    <a:pt x="230102" y="199395"/>
                  </a:cubicBezTo>
                  <a:cubicBezTo>
                    <a:pt x="245635" y="200016"/>
                    <a:pt x="260961" y="198566"/>
                    <a:pt x="275873" y="197116"/>
                  </a:cubicBezTo>
                  <a:cubicBezTo>
                    <a:pt x="297413" y="195045"/>
                    <a:pt x="319160" y="192767"/>
                    <a:pt x="340699" y="189246"/>
                  </a:cubicBezTo>
                  <a:cubicBezTo>
                    <a:pt x="377773" y="183033"/>
                    <a:pt x="414431" y="175370"/>
                    <a:pt x="450262" y="164393"/>
                  </a:cubicBezTo>
                  <a:cubicBezTo>
                    <a:pt x="475737" y="156729"/>
                    <a:pt x="499969" y="145753"/>
                    <a:pt x="523994" y="134568"/>
                  </a:cubicBezTo>
                  <a:cubicBezTo>
                    <a:pt x="534349" y="126698"/>
                    <a:pt x="545326" y="119449"/>
                    <a:pt x="554439" y="109922"/>
                  </a:cubicBezTo>
                  <a:cubicBezTo>
                    <a:pt x="575150" y="87968"/>
                    <a:pt x="575150" y="61458"/>
                    <a:pt x="553611" y="40540"/>
                  </a:cubicBezTo>
                  <a:close/>
                  <a:moveTo>
                    <a:pt x="140629" y="125041"/>
                  </a:moveTo>
                  <a:cubicBezTo>
                    <a:pt x="175217" y="103087"/>
                    <a:pt x="320402" y="84240"/>
                    <a:pt x="358511" y="98324"/>
                  </a:cubicBezTo>
                  <a:cubicBezTo>
                    <a:pt x="317710" y="121728"/>
                    <a:pt x="175631" y="138711"/>
                    <a:pt x="140629" y="125041"/>
                  </a:cubicBezTo>
                  <a:close/>
                </a:path>
              </a:pathLst>
            </a:custGeom>
            <a:solidFill>
              <a:schemeClr val="tx1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609DD26-1889-4D1C-AF81-0A649953DF8C}"/>
                </a:ext>
              </a:extLst>
            </p:cNvPr>
            <p:cNvSpPr/>
            <p:nvPr/>
          </p:nvSpPr>
          <p:spPr>
            <a:xfrm>
              <a:off x="7466295" y="1902607"/>
              <a:ext cx="1012778" cy="1248886"/>
            </a:xfrm>
            <a:custGeom>
              <a:avLst/>
              <a:gdLst>
                <a:gd name="connsiteX0" fmla="*/ 388 w 1012778"/>
                <a:gd name="connsiteY0" fmla="*/ 226727 h 1248885"/>
                <a:gd name="connsiteX1" fmla="*/ 56516 w 1012778"/>
                <a:gd name="connsiteY1" fmla="*/ 111780 h 1248885"/>
                <a:gd name="connsiteX2" fmla="*/ 261350 w 1012778"/>
                <a:gd name="connsiteY2" fmla="*/ 7396 h 1248885"/>
                <a:gd name="connsiteX3" fmla="*/ 538051 w 1012778"/>
                <a:gd name="connsiteY3" fmla="*/ 25207 h 1248885"/>
                <a:gd name="connsiteX4" fmla="*/ 749513 w 1012778"/>
                <a:gd name="connsiteY4" fmla="*/ 119857 h 1248885"/>
                <a:gd name="connsiteX5" fmla="*/ 777266 w 1012778"/>
                <a:gd name="connsiteY5" fmla="*/ 139740 h 1248885"/>
                <a:gd name="connsiteX6" fmla="*/ 785136 w 1012778"/>
                <a:gd name="connsiteY6" fmla="*/ 139740 h 1248885"/>
                <a:gd name="connsiteX7" fmla="*/ 824280 w 1012778"/>
                <a:gd name="connsiteY7" fmla="*/ 174949 h 1248885"/>
                <a:gd name="connsiteX8" fmla="*/ 836500 w 1012778"/>
                <a:gd name="connsiteY8" fmla="*/ 122136 h 1248885"/>
                <a:gd name="connsiteX9" fmla="*/ 856176 w 1012778"/>
                <a:gd name="connsiteY9" fmla="*/ 113851 h 1248885"/>
                <a:gd name="connsiteX10" fmla="*/ 951447 w 1012778"/>
                <a:gd name="connsiteY10" fmla="*/ 152581 h 1248885"/>
                <a:gd name="connsiteX11" fmla="*/ 956211 w 1012778"/>
                <a:gd name="connsiteY11" fmla="*/ 165008 h 1248885"/>
                <a:gd name="connsiteX12" fmla="*/ 942334 w 1012778"/>
                <a:gd name="connsiteY12" fmla="*/ 168736 h 1248885"/>
                <a:gd name="connsiteX13" fmla="*/ 920795 w 1012778"/>
                <a:gd name="connsiteY13" fmla="*/ 165836 h 1248885"/>
                <a:gd name="connsiteX14" fmla="*/ 904847 w 1012778"/>
                <a:gd name="connsiteY14" fmla="*/ 183855 h 1248885"/>
                <a:gd name="connsiteX15" fmla="*/ 908575 w 1012778"/>
                <a:gd name="connsiteY15" fmla="*/ 198767 h 1248885"/>
                <a:gd name="connsiteX16" fmla="*/ 911475 w 1012778"/>
                <a:gd name="connsiteY16" fmla="*/ 245160 h 1248885"/>
                <a:gd name="connsiteX17" fmla="*/ 809990 w 1012778"/>
                <a:gd name="connsiteY17" fmla="*/ 346024 h 1248885"/>
                <a:gd name="connsiteX18" fmla="*/ 803983 w 1012778"/>
                <a:gd name="connsiteY18" fmla="*/ 347474 h 1248885"/>
                <a:gd name="connsiteX19" fmla="*/ 798806 w 1012778"/>
                <a:gd name="connsiteY19" fmla="*/ 360107 h 1248885"/>
                <a:gd name="connsiteX20" fmla="*/ 821588 w 1012778"/>
                <a:gd name="connsiteY20" fmla="*/ 403187 h 1248885"/>
                <a:gd name="connsiteX21" fmla="*/ 860525 w 1012778"/>
                <a:gd name="connsiteY21" fmla="*/ 533253 h 1248885"/>
                <a:gd name="connsiteX22" fmla="*/ 795906 w 1012778"/>
                <a:gd name="connsiteY22" fmla="*/ 742229 h 1248885"/>
                <a:gd name="connsiteX23" fmla="*/ 693386 w 1012778"/>
                <a:gd name="connsiteY23" fmla="*/ 824453 h 1248885"/>
                <a:gd name="connsiteX24" fmla="*/ 678473 w 1012778"/>
                <a:gd name="connsiteY24" fmla="*/ 844336 h 1248885"/>
                <a:gd name="connsiteX25" fmla="*/ 736051 w 1012778"/>
                <a:gd name="connsiteY25" fmla="*/ 1014996 h 1248885"/>
                <a:gd name="connsiteX26" fmla="*/ 826351 w 1012778"/>
                <a:gd name="connsiteY26" fmla="*/ 1066774 h 1248885"/>
                <a:gd name="connsiteX27" fmla="*/ 840021 w 1012778"/>
                <a:gd name="connsiteY27" fmla="*/ 1067602 h 1248885"/>
                <a:gd name="connsiteX28" fmla="*/ 840849 w 1012778"/>
                <a:gd name="connsiteY28" fmla="*/ 1053933 h 1248885"/>
                <a:gd name="connsiteX29" fmla="*/ 830287 w 1012778"/>
                <a:gd name="connsiteY29" fmla="*/ 1018103 h 1248885"/>
                <a:gd name="connsiteX30" fmla="*/ 827801 w 1012778"/>
                <a:gd name="connsiteY30" fmla="*/ 999670 h 1248885"/>
                <a:gd name="connsiteX31" fmla="*/ 845820 w 1012778"/>
                <a:gd name="connsiteY31" fmla="*/ 988486 h 1248885"/>
                <a:gd name="connsiteX32" fmla="*/ 875023 w 1012778"/>
                <a:gd name="connsiteY32" fmla="*/ 1005883 h 1248885"/>
                <a:gd name="connsiteX33" fmla="*/ 944198 w 1012778"/>
                <a:gd name="connsiteY33" fmla="*/ 1060354 h 1248885"/>
                <a:gd name="connsiteX34" fmla="*/ 1006746 w 1012778"/>
                <a:gd name="connsiteY34" fmla="*/ 1097841 h 1248885"/>
                <a:gd name="connsiteX35" fmla="*/ 1012752 w 1012778"/>
                <a:gd name="connsiteY35" fmla="*/ 1115860 h 1248885"/>
                <a:gd name="connsiteX36" fmla="*/ 997012 w 1012778"/>
                <a:gd name="connsiteY36" fmla="*/ 1141334 h 1248885"/>
                <a:gd name="connsiteX37" fmla="*/ 922244 w 1012778"/>
                <a:gd name="connsiteY37" fmla="*/ 1196219 h 1248885"/>
                <a:gd name="connsiteX38" fmla="*/ 766910 w 1012778"/>
                <a:gd name="connsiteY38" fmla="*/ 1247583 h 1248885"/>
                <a:gd name="connsiteX39" fmla="*/ 659626 w 1012778"/>
                <a:gd name="connsiteY39" fmla="*/ 1249033 h 1248885"/>
                <a:gd name="connsiteX40" fmla="*/ 509263 w 1012778"/>
                <a:gd name="connsiteY40" fmla="*/ 1213409 h 1248885"/>
                <a:gd name="connsiteX41" fmla="*/ 383339 w 1012778"/>
                <a:gd name="connsiteY41" fmla="*/ 1133257 h 1248885"/>
                <a:gd name="connsiteX42" fmla="*/ 310642 w 1012778"/>
                <a:gd name="connsiteY42" fmla="*/ 1020174 h 1248885"/>
                <a:gd name="connsiteX43" fmla="*/ 352272 w 1012778"/>
                <a:gd name="connsiteY43" fmla="*/ 906055 h 1248885"/>
                <a:gd name="connsiteX44" fmla="*/ 400943 w 1012778"/>
                <a:gd name="connsiteY44" fmla="*/ 883480 h 1248885"/>
                <a:gd name="connsiteX45" fmla="*/ 506777 w 1012778"/>
                <a:gd name="connsiteY45" fmla="*/ 841436 h 1248885"/>
                <a:gd name="connsiteX46" fmla="*/ 618618 w 1012778"/>
                <a:gd name="connsiteY46" fmla="*/ 797735 h 1248885"/>
                <a:gd name="connsiteX47" fmla="*/ 679302 w 1012778"/>
                <a:gd name="connsiteY47" fmla="*/ 754656 h 1248885"/>
                <a:gd name="connsiteX48" fmla="*/ 744956 w 1012778"/>
                <a:gd name="connsiteY48" fmla="*/ 591866 h 1248885"/>
                <a:gd name="connsiteX49" fmla="*/ 640779 w 1012778"/>
                <a:gd name="connsiteY49" fmla="*/ 326348 h 1248885"/>
                <a:gd name="connsiteX50" fmla="*/ 447129 w 1012778"/>
                <a:gd name="connsiteY50" fmla="*/ 216579 h 1248885"/>
                <a:gd name="connsiteX51" fmla="*/ 290967 w 1012778"/>
                <a:gd name="connsiteY51" fmla="*/ 206430 h 1248885"/>
                <a:gd name="connsiteX52" fmla="*/ 127348 w 1012778"/>
                <a:gd name="connsiteY52" fmla="*/ 244953 h 1248885"/>
                <a:gd name="connsiteX53" fmla="*/ 74949 w 1012778"/>
                <a:gd name="connsiteY53" fmla="*/ 248267 h 1248885"/>
                <a:gd name="connsiteX54" fmla="*/ 8880 w 1012778"/>
                <a:gd name="connsiteY54" fmla="*/ 236047 h 1248885"/>
                <a:gd name="connsiteX55" fmla="*/ 388 w 1012778"/>
                <a:gd name="connsiteY55" fmla="*/ 226727 h 1248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012778" h="1248885">
                  <a:moveTo>
                    <a:pt x="388" y="226727"/>
                  </a:moveTo>
                  <a:cubicBezTo>
                    <a:pt x="8880" y="183441"/>
                    <a:pt x="27934" y="145125"/>
                    <a:pt x="56516" y="111780"/>
                  </a:cubicBezTo>
                  <a:cubicBezTo>
                    <a:pt x="110572" y="49232"/>
                    <a:pt x="182026" y="20029"/>
                    <a:pt x="261350" y="7396"/>
                  </a:cubicBezTo>
                  <a:cubicBezTo>
                    <a:pt x="354757" y="-7516"/>
                    <a:pt x="446922" y="975"/>
                    <a:pt x="538051" y="25207"/>
                  </a:cubicBezTo>
                  <a:cubicBezTo>
                    <a:pt x="613647" y="45297"/>
                    <a:pt x="684687" y="75535"/>
                    <a:pt x="749513" y="119857"/>
                  </a:cubicBezTo>
                  <a:cubicBezTo>
                    <a:pt x="758833" y="126278"/>
                    <a:pt x="767946" y="133113"/>
                    <a:pt x="777266" y="139740"/>
                  </a:cubicBezTo>
                  <a:cubicBezTo>
                    <a:pt x="779958" y="138705"/>
                    <a:pt x="782237" y="138290"/>
                    <a:pt x="785136" y="139740"/>
                  </a:cubicBezTo>
                  <a:cubicBezTo>
                    <a:pt x="793628" y="143675"/>
                    <a:pt x="819517" y="166872"/>
                    <a:pt x="824280" y="174949"/>
                  </a:cubicBezTo>
                  <a:cubicBezTo>
                    <a:pt x="817653" y="157759"/>
                    <a:pt x="823038" y="133734"/>
                    <a:pt x="836500" y="122136"/>
                  </a:cubicBezTo>
                  <a:cubicBezTo>
                    <a:pt x="842092" y="117372"/>
                    <a:pt x="848513" y="114473"/>
                    <a:pt x="856176" y="113851"/>
                  </a:cubicBezTo>
                  <a:cubicBezTo>
                    <a:pt x="894284" y="110952"/>
                    <a:pt x="925558" y="125242"/>
                    <a:pt x="951447" y="152581"/>
                  </a:cubicBezTo>
                  <a:cubicBezTo>
                    <a:pt x="954761" y="155895"/>
                    <a:pt x="959317" y="159416"/>
                    <a:pt x="956211" y="165008"/>
                  </a:cubicBezTo>
                  <a:cubicBezTo>
                    <a:pt x="953104" y="170807"/>
                    <a:pt x="947512" y="169564"/>
                    <a:pt x="942334" y="168736"/>
                  </a:cubicBezTo>
                  <a:cubicBezTo>
                    <a:pt x="935292" y="167493"/>
                    <a:pt x="928251" y="165422"/>
                    <a:pt x="920795" y="165836"/>
                  </a:cubicBezTo>
                  <a:cubicBezTo>
                    <a:pt x="908989" y="166458"/>
                    <a:pt x="904019" y="171843"/>
                    <a:pt x="904847" y="183855"/>
                  </a:cubicBezTo>
                  <a:cubicBezTo>
                    <a:pt x="905261" y="189033"/>
                    <a:pt x="906090" y="194418"/>
                    <a:pt x="908575" y="198767"/>
                  </a:cubicBezTo>
                  <a:cubicBezTo>
                    <a:pt x="916860" y="213886"/>
                    <a:pt x="914788" y="229627"/>
                    <a:pt x="911475" y="245160"/>
                  </a:cubicBezTo>
                  <a:cubicBezTo>
                    <a:pt x="899669" y="300873"/>
                    <a:pt x="866945" y="335668"/>
                    <a:pt x="809990" y="346024"/>
                  </a:cubicBezTo>
                  <a:cubicBezTo>
                    <a:pt x="807919" y="346438"/>
                    <a:pt x="805847" y="346852"/>
                    <a:pt x="803983" y="347474"/>
                  </a:cubicBezTo>
                  <a:cubicBezTo>
                    <a:pt x="795906" y="349959"/>
                    <a:pt x="794456" y="352651"/>
                    <a:pt x="798806" y="360107"/>
                  </a:cubicBezTo>
                  <a:cubicBezTo>
                    <a:pt x="807090" y="374191"/>
                    <a:pt x="814132" y="388689"/>
                    <a:pt x="821588" y="403187"/>
                  </a:cubicBezTo>
                  <a:cubicBezTo>
                    <a:pt x="842506" y="444195"/>
                    <a:pt x="856383" y="487481"/>
                    <a:pt x="860525" y="533253"/>
                  </a:cubicBezTo>
                  <a:cubicBezTo>
                    <a:pt x="867567" y="611542"/>
                    <a:pt x="845613" y="681338"/>
                    <a:pt x="795906" y="742229"/>
                  </a:cubicBezTo>
                  <a:cubicBezTo>
                    <a:pt x="767739" y="776817"/>
                    <a:pt x="734187" y="805398"/>
                    <a:pt x="693386" y="824453"/>
                  </a:cubicBezTo>
                  <a:cubicBezTo>
                    <a:pt x="684687" y="828388"/>
                    <a:pt x="680337" y="835223"/>
                    <a:pt x="678473" y="844336"/>
                  </a:cubicBezTo>
                  <a:cubicBezTo>
                    <a:pt x="665218" y="912268"/>
                    <a:pt x="681373" y="970053"/>
                    <a:pt x="736051" y="1014996"/>
                  </a:cubicBezTo>
                  <a:cubicBezTo>
                    <a:pt x="763182" y="1037364"/>
                    <a:pt x="793628" y="1053933"/>
                    <a:pt x="826351" y="1066774"/>
                  </a:cubicBezTo>
                  <a:cubicBezTo>
                    <a:pt x="830701" y="1068431"/>
                    <a:pt x="835672" y="1071330"/>
                    <a:pt x="840021" y="1067602"/>
                  </a:cubicBezTo>
                  <a:cubicBezTo>
                    <a:pt x="844370" y="1063874"/>
                    <a:pt x="842092" y="1058489"/>
                    <a:pt x="840849" y="1053933"/>
                  </a:cubicBezTo>
                  <a:cubicBezTo>
                    <a:pt x="837950" y="1041920"/>
                    <a:pt x="834015" y="1030115"/>
                    <a:pt x="830287" y="1018103"/>
                  </a:cubicBezTo>
                  <a:cubicBezTo>
                    <a:pt x="828423" y="1012096"/>
                    <a:pt x="827594" y="1006090"/>
                    <a:pt x="827801" y="999670"/>
                  </a:cubicBezTo>
                  <a:cubicBezTo>
                    <a:pt x="828215" y="986414"/>
                    <a:pt x="833186" y="983308"/>
                    <a:pt x="845820" y="988486"/>
                  </a:cubicBezTo>
                  <a:cubicBezTo>
                    <a:pt x="856383" y="993042"/>
                    <a:pt x="865910" y="999048"/>
                    <a:pt x="875023" y="1005883"/>
                  </a:cubicBezTo>
                  <a:cubicBezTo>
                    <a:pt x="898427" y="1023488"/>
                    <a:pt x="921002" y="1042128"/>
                    <a:pt x="944198" y="1060354"/>
                  </a:cubicBezTo>
                  <a:cubicBezTo>
                    <a:pt x="963460" y="1075473"/>
                    <a:pt x="982307" y="1091213"/>
                    <a:pt x="1006746" y="1097841"/>
                  </a:cubicBezTo>
                  <a:cubicBezTo>
                    <a:pt x="1013788" y="1099705"/>
                    <a:pt x="1015859" y="1106954"/>
                    <a:pt x="1012752" y="1115860"/>
                  </a:cubicBezTo>
                  <a:cubicBezTo>
                    <a:pt x="1009439" y="1125387"/>
                    <a:pt x="1003847" y="1133671"/>
                    <a:pt x="997012" y="1141334"/>
                  </a:cubicBezTo>
                  <a:cubicBezTo>
                    <a:pt x="975886" y="1164945"/>
                    <a:pt x="949790" y="1181307"/>
                    <a:pt x="922244" y="1196219"/>
                  </a:cubicBezTo>
                  <a:cubicBezTo>
                    <a:pt x="873573" y="1222522"/>
                    <a:pt x="822209" y="1241162"/>
                    <a:pt x="766910" y="1247583"/>
                  </a:cubicBezTo>
                  <a:cubicBezTo>
                    <a:pt x="731287" y="1251725"/>
                    <a:pt x="695457" y="1251725"/>
                    <a:pt x="659626" y="1249033"/>
                  </a:cubicBezTo>
                  <a:cubicBezTo>
                    <a:pt x="607434" y="1245098"/>
                    <a:pt x="557520" y="1232671"/>
                    <a:pt x="509263" y="1213409"/>
                  </a:cubicBezTo>
                  <a:cubicBezTo>
                    <a:pt x="462248" y="1194562"/>
                    <a:pt x="419997" y="1168259"/>
                    <a:pt x="383339" y="1133257"/>
                  </a:cubicBezTo>
                  <a:cubicBezTo>
                    <a:pt x="350201" y="1101569"/>
                    <a:pt x="325554" y="1063874"/>
                    <a:pt x="310642" y="1020174"/>
                  </a:cubicBezTo>
                  <a:cubicBezTo>
                    <a:pt x="294695" y="973573"/>
                    <a:pt x="310228" y="931944"/>
                    <a:pt x="352272" y="906055"/>
                  </a:cubicBezTo>
                  <a:cubicBezTo>
                    <a:pt x="367598" y="896528"/>
                    <a:pt x="383753" y="888865"/>
                    <a:pt x="400943" y="883480"/>
                  </a:cubicBezTo>
                  <a:cubicBezTo>
                    <a:pt x="437188" y="872089"/>
                    <a:pt x="471568" y="855727"/>
                    <a:pt x="506777" y="841436"/>
                  </a:cubicBezTo>
                  <a:cubicBezTo>
                    <a:pt x="543851" y="826524"/>
                    <a:pt x="580924" y="811198"/>
                    <a:pt x="618618" y="797735"/>
                  </a:cubicBezTo>
                  <a:cubicBezTo>
                    <a:pt x="643264" y="788830"/>
                    <a:pt x="662526" y="773917"/>
                    <a:pt x="679302" y="754656"/>
                  </a:cubicBezTo>
                  <a:cubicBezTo>
                    <a:pt x="719896" y="707849"/>
                    <a:pt x="742057" y="653585"/>
                    <a:pt x="744956" y="591866"/>
                  </a:cubicBezTo>
                  <a:cubicBezTo>
                    <a:pt x="749720" y="487896"/>
                    <a:pt x="711611" y="400701"/>
                    <a:pt x="640779" y="326348"/>
                  </a:cubicBezTo>
                  <a:cubicBezTo>
                    <a:pt x="587344" y="270221"/>
                    <a:pt x="521897" y="235012"/>
                    <a:pt x="447129" y="216579"/>
                  </a:cubicBezTo>
                  <a:cubicBezTo>
                    <a:pt x="395765" y="203945"/>
                    <a:pt x="343573" y="202081"/>
                    <a:pt x="290967" y="206430"/>
                  </a:cubicBezTo>
                  <a:cubicBezTo>
                    <a:pt x="234425" y="211194"/>
                    <a:pt x="179954" y="224863"/>
                    <a:pt x="127348" y="244953"/>
                  </a:cubicBezTo>
                  <a:cubicBezTo>
                    <a:pt x="109329" y="251788"/>
                    <a:pt x="92760" y="251995"/>
                    <a:pt x="74949" y="248267"/>
                  </a:cubicBezTo>
                  <a:cubicBezTo>
                    <a:pt x="52995" y="243503"/>
                    <a:pt x="31041" y="238947"/>
                    <a:pt x="8880" y="236047"/>
                  </a:cubicBezTo>
                  <a:cubicBezTo>
                    <a:pt x="3702" y="235219"/>
                    <a:pt x="-1476" y="234390"/>
                    <a:pt x="388" y="226727"/>
                  </a:cubicBezTo>
                  <a:close/>
                </a:path>
              </a:pathLst>
            </a:custGeom>
            <a:solidFill>
              <a:schemeClr val="accent2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B4F0B4-7F92-4F42-95EA-CD68FA01B04B}"/>
                </a:ext>
              </a:extLst>
            </p:cNvPr>
            <p:cNvSpPr/>
            <p:nvPr/>
          </p:nvSpPr>
          <p:spPr>
            <a:xfrm>
              <a:off x="8614292" y="2392039"/>
              <a:ext cx="66276" cy="2071"/>
            </a:xfrm>
            <a:custGeom>
              <a:avLst/>
              <a:gdLst>
                <a:gd name="connsiteX0" fmla="*/ 66276 w 66275"/>
                <a:gd name="connsiteY0" fmla="*/ 328 h 2071"/>
                <a:gd name="connsiteX1" fmla="*/ 68140 w 66275"/>
                <a:gd name="connsiteY1" fmla="*/ 2192 h 2071"/>
                <a:gd name="connsiteX2" fmla="*/ 0 w 66275"/>
                <a:gd name="connsiteY2" fmla="*/ 2192 h 2071"/>
                <a:gd name="connsiteX3" fmla="*/ 40594 w 66275"/>
                <a:gd name="connsiteY3" fmla="*/ 328 h 2071"/>
                <a:gd name="connsiteX4" fmla="*/ 66276 w 66275"/>
                <a:gd name="connsiteY4" fmla="*/ 328 h 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275" h="2071">
                  <a:moveTo>
                    <a:pt x="66276" y="328"/>
                  </a:moveTo>
                  <a:cubicBezTo>
                    <a:pt x="66897" y="949"/>
                    <a:pt x="67519" y="1571"/>
                    <a:pt x="68140" y="2192"/>
                  </a:cubicBezTo>
                  <a:cubicBezTo>
                    <a:pt x="45357" y="2192"/>
                    <a:pt x="22782" y="2192"/>
                    <a:pt x="0" y="2192"/>
                  </a:cubicBezTo>
                  <a:cubicBezTo>
                    <a:pt x="13462" y="-1743"/>
                    <a:pt x="27132" y="949"/>
                    <a:pt x="40594" y="328"/>
                  </a:cubicBezTo>
                  <a:cubicBezTo>
                    <a:pt x="49293" y="121"/>
                    <a:pt x="57784" y="328"/>
                    <a:pt x="66276" y="328"/>
                  </a:cubicBezTo>
                  <a:close/>
                </a:path>
              </a:pathLst>
            </a:custGeom>
            <a:solidFill>
              <a:srgbClr val="484848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3C71142-5301-4266-9E4E-DA5225CF137B}"/>
                </a:ext>
              </a:extLst>
            </p:cNvPr>
            <p:cNvSpPr/>
            <p:nvPr/>
          </p:nvSpPr>
          <p:spPr>
            <a:xfrm>
              <a:off x="8467864" y="2639524"/>
              <a:ext cx="97343" cy="144978"/>
            </a:xfrm>
            <a:custGeom>
              <a:avLst/>
              <a:gdLst>
                <a:gd name="connsiteX0" fmla="*/ 0 w 97342"/>
                <a:gd name="connsiteY0" fmla="*/ 15876 h 144978"/>
                <a:gd name="connsiteX1" fmla="*/ 6420 w 97342"/>
                <a:gd name="connsiteY1" fmla="*/ 1378 h 144978"/>
                <a:gd name="connsiteX2" fmla="*/ 21954 w 97342"/>
                <a:gd name="connsiteY2" fmla="*/ 4070 h 144978"/>
                <a:gd name="connsiteX3" fmla="*/ 52192 w 97342"/>
                <a:gd name="connsiteY3" fmla="*/ 36173 h 144978"/>
                <a:gd name="connsiteX4" fmla="*/ 86366 w 97342"/>
                <a:gd name="connsiteY4" fmla="*/ 110112 h 144978"/>
                <a:gd name="connsiteX5" fmla="*/ 95272 w 97342"/>
                <a:gd name="connsiteY5" fmla="*/ 135379 h 144978"/>
                <a:gd name="connsiteX6" fmla="*/ 96307 w 97342"/>
                <a:gd name="connsiteY6" fmla="*/ 144078 h 144978"/>
                <a:gd name="connsiteX7" fmla="*/ 86573 w 97342"/>
                <a:gd name="connsiteY7" fmla="*/ 143871 h 144978"/>
                <a:gd name="connsiteX8" fmla="*/ 50121 w 97342"/>
                <a:gd name="connsiteY8" fmla="*/ 119018 h 144978"/>
                <a:gd name="connsiteX9" fmla="*/ 414 w 97342"/>
                <a:gd name="connsiteY9" fmla="*/ 20018 h 144978"/>
                <a:gd name="connsiteX10" fmla="*/ 0 w 97342"/>
                <a:gd name="connsiteY10" fmla="*/ 15876 h 14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342" h="144978">
                  <a:moveTo>
                    <a:pt x="0" y="15876"/>
                  </a:moveTo>
                  <a:cubicBezTo>
                    <a:pt x="828" y="10491"/>
                    <a:pt x="828" y="4485"/>
                    <a:pt x="6420" y="1378"/>
                  </a:cubicBezTo>
                  <a:cubicBezTo>
                    <a:pt x="12012" y="-1729"/>
                    <a:pt x="17190" y="964"/>
                    <a:pt x="21954" y="4070"/>
                  </a:cubicBezTo>
                  <a:cubicBezTo>
                    <a:pt x="34381" y="12355"/>
                    <a:pt x="44115" y="23746"/>
                    <a:pt x="52192" y="36173"/>
                  </a:cubicBezTo>
                  <a:cubicBezTo>
                    <a:pt x="67311" y="58955"/>
                    <a:pt x="78703" y="83808"/>
                    <a:pt x="86366" y="110112"/>
                  </a:cubicBezTo>
                  <a:cubicBezTo>
                    <a:pt x="88851" y="118603"/>
                    <a:pt x="92372" y="127095"/>
                    <a:pt x="95272" y="135379"/>
                  </a:cubicBezTo>
                  <a:cubicBezTo>
                    <a:pt x="96307" y="138279"/>
                    <a:pt x="99000" y="141179"/>
                    <a:pt x="96307" y="144078"/>
                  </a:cubicBezTo>
                  <a:cubicBezTo>
                    <a:pt x="93408" y="147185"/>
                    <a:pt x="89680" y="145114"/>
                    <a:pt x="86573" y="143871"/>
                  </a:cubicBezTo>
                  <a:cubicBezTo>
                    <a:pt x="72489" y="138486"/>
                    <a:pt x="60270" y="129580"/>
                    <a:pt x="50121" y="119018"/>
                  </a:cubicBezTo>
                  <a:cubicBezTo>
                    <a:pt x="22989" y="91472"/>
                    <a:pt x="6006" y="58541"/>
                    <a:pt x="414" y="20018"/>
                  </a:cubicBezTo>
                  <a:cubicBezTo>
                    <a:pt x="414" y="18775"/>
                    <a:pt x="207" y="17326"/>
                    <a:pt x="0" y="15876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7D5A73E-B9CC-4463-8204-3E5A46F40C8E}"/>
                </a:ext>
              </a:extLst>
            </p:cNvPr>
            <p:cNvSpPr/>
            <p:nvPr/>
          </p:nvSpPr>
          <p:spPr>
            <a:xfrm>
              <a:off x="7614097" y="2304165"/>
              <a:ext cx="513638" cy="412153"/>
            </a:xfrm>
            <a:custGeom>
              <a:avLst/>
              <a:gdLst>
                <a:gd name="connsiteX0" fmla="*/ 381137 w 513638"/>
                <a:gd name="connsiteY0" fmla="*/ 290550 h 412153"/>
                <a:gd name="connsiteX1" fmla="*/ 353177 w 513638"/>
                <a:gd name="connsiteY1" fmla="*/ 317475 h 412153"/>
                <a:gd name="connsiteX2" fmla="*/ 328116 w 513638"/>
                <a:gd name="connsiteY2" fmla="*/ 355584 h 412153"/>
                <a:gd name="connsiteX3" fmla="*/ 286901 w 513638"/>
                <a:gd name="connsiteY3" fmla="*/ 384372 h 412153"/>
                <a:gd name="connsiteX4" fmla="*/ 271989 w 513638"/>
                <a:gd name="connsiteY4" fmla="*/ 388514 h 412153"/>
                <a:gd name="connsiteX5" fmla="*/ 240301 w 513638"/>
                <a:gd name="connsiteY5" fmla="*/ 378987 h 412153"/>
                <a:gd name="connsiteX6" fmla="*/ 235537 w 513638"/>
                <a:gd name="connsiteY6" fmla="*/ 375466 h 412153"/>
                <a:gd name="connsiteX7" fmla="*/ 232016 w 513638"/>
                <a:gd name="connsiteY7" fmla="*/ 381058 h 412153"/>
                <a:gd name="connsiteX8" fmla="*/ 209648 w 513638"/>
                <a:gd name="connsiteY8" fmla="*/ 402391 h 412153"/>
                <a:gd name="connsiteX9" fmla="*/ 166776 w 513638"/>
                <a:gd name="connsiteY9" fmla="*/ 409226 h 412153"/>
                <a:gd name="connsiteX10" fmla="*/ 142544 w 513638"/>
                <a:gd name="connsiteY10" fmla="*/ 398456 h 412153"/>
                <a:gd name="connsiteX11" fmla="*/ 132188 w 513638"/>
                <a:gd name="connsiteY11" fmla="*/ 393071 h 412153"/>
                <a:gd name="connsiteX12" fmla="*/ 129289 w 513638"/>
                <a:gd name="connsiteY12" fmla="*/ 403219 h 412153"/>
                <a:gd name="connsiteX13" fmla="*/ 118312 w 513638"/>
                <a:gd name="connsiteY13" fmla="*/ 412746 h 412153"/>
                <a:gd name="connsiteX14" fmla="*/ 79996 w 513638"/>
                <a:gd name="connsiteY14" fmla="*/ 411504 h 412153"/>
                <a:gd name="connsiteX15" fmla="*/ 63841 w 513638"/>
                <a:gd name="connsiteY15" fmla="*/ 403219 h 412153"/>
                <a:gd name="connsiteX16" fmla="*/ 41059 w 513638"/>
                <a:gd name="connsiteY16" fmla="*/ 380644 h 412153"/>
                <a:gd name="connsiteX17" fmla="*/ 21176 w 513638"/>
                <a:gd name="connsiteY17" fmla="*/ 364282 h 412153"/>
                <a:gd name="connsiteX18" fmla="*/ 12892 w 513638"/>
                <a:gd name="connsiteY18" fmla="*/ 359104 h 412153"/>
                <a:gd name="connsiteX19" fmla="*/ 51 w 513638"/>
                <a:gd name="connsiteY19" fmla="*/ 295314 h 412153"/>
                <a:gd name="connsiteX20" fmla="*/ 9992 w 513638"/>
                <a:gd name="connsiteY20" fmla="*/ 286408 h 412153"/>
                <a:gd name="connsiteX21" fmla="*/ 47479 w 513638"/>
                <a:gd name="connsiteY21" fmla="*/ 275224 h 412153"/>
                <a:gd name="connsiteX22" fmla="*/ 85174 w 513638"/>
                <a:gd name="connsiteY22" fmla="*/ 201285 h 412153"/>
                <a:gd name="connsiteX23" fmla="*/ 61356 w 513638"/>
                <a:gd name="connsiteY23" fmla="*/ 134388 h 412153"/>
                <a:gd name="connsiteX24" fmla="*/ 63220 w 513638"/>
                <a:gd name="connsiteY24" fmla="*/ 112641 h 412153"/>
                <a:gd name="connsiteX25" fmla="*/ 261841 w 513638"/>
                <a:gd name="connsiteY25" fmla="*/ 2250 h 412153"/>
                <a:gd name="connsiteX26" fmla="*/ 428773 w 513638"/>
                <a:gd name="connsiteY26" fmla="*/ 34146 h 412153"/>
                <a:gd name="connsiteX27" fmla="*/ 514517 w 513638"/>
                <a:gd name="connsiteY27" fmla="*/ 164833 h 412153"/>
                <a:gd name="connsiteX28" fmla="*/ 457976 w 513638"/>
                <a:gd name="connsiteY28" fmla="*/ 267354 h 412153"/>
                <a:gd name="connsiteX29" fmla="*/ 394807 w 513638"/>
                <a:gd name="connsiteY29" fmla="*/ 292621 h 412153"/>
                <a:gd name="connsiteX30" fmla="*/ 381137 w 513638"/>
                <a:gd name="connsiteY30" fmla="*/ 290550 h 41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13638" h="412153">
                  <a:moveTo>
                    <a:pt x="381137" y="290550"/>
                  </a:moveTo>
                  <a:cubicBezTo>
                    <a:pt x="368710" y="296349"/>
                    <a:pt x="360633" y="306498"/>
                    <a:pt x="353177" y="317475"/>
                  </a:cubicBezTo>
                  <a:cubicBezTo>
                    <a:pt x="344685" y="330109"/>
                    <a:pt x="336608" y="342950"/>
                    <a:pt x="328116" y="355584"/>
                  </a:cubicBezTo>
                  <a:cubicBezTo>
                    <a:pt x="318175" y="370703"/>
                    <a:pt x="305127" y="381058"/>
                    <a:pt x="286901" y="384372"/>
                  </a:cubicBezTo>
                  <a:cubicBezTo>
                    <a:pt x="281930" y="385201"/>
                    <a:pt x="276753" y="386650"/>
                    <a:pt x="271989" y="388514"/>
                  </a:cubicBezTo>
                  <a:cubicBezTo>
                    <a:pt x="258941" y="393278"/>
                    <a:pt x="247343" y="393692"/>
                    <a:pt x="240301" y="378987"/>
                  </a:cubicBezTo>
                  <a:cubicBezTo>
                    <a:pt x="239472" y="377123"/>
                    <a:pt x="237816" y="375259"/>
                    <a:pt x="235537" y="375466"/>
                  </a:cubicBezTo>
                  <a:cubicBezTo>
                    <a:pt x="232638" y="375880"/>
                    <a:pt x="231809" y="378780"/>
                    <a:pt x="232016" y="381058"/>
                  </a:cubicBezTo>
                  <a:cubicBezTo>
                    <a:pt x="233052" y="397006"/>
                    <a:pt x="223111" y="400941"/>
                    <a:pt x="209648" y="402391"/>
                  </a:cubicBezTo>
                  <a:cubicBezTo>
                    <a:pt x="195358" y="404048"/>
                    <a:pt x="180860" y="406326"/>
                    <a:pt x="166776" y="409226"/>
                  </a:cubicBezTo>
                  <a:cubicBezTo>
                    <a:pt x="155592" y="411504"/>
                    <a:pt x="149793" y="404048"/>
                    <a:pt x="142544" y="398456"/>
                  </a:cubicBezTo>
                  <a:cubicBezTo>
                    <a:pt x="139437" y="395970"/>
                    <a:pt x="136538" y="391414"/>
                    <a:pt x="132188" y="393071"/>
                  </a:cubicBezTo>
                  <a:cubicBezTo>
                    <a:pt x="128253" y="394728"/>
                    <a:pt x="129289" y="399905"/>
                    <a:pt x="129289" y="403219"/>
                  </a:cubicBezTo>
                  <a:cubicBezTo>
                    <a:pt x="129289" y="411090"/>
                    <a:pt x="125354" y="413161"/>
                    <a:pt x="118312" y="412746"/>
                  </a:cubicBezTo>
                  <a:cubicBezTo>
                    <a:pt x="105471" y="412125"/>
                    <a:pt x="92837" y="411918"/>
                    <a:pt x="79996" y="411504"/>
                  </a:cubicBezTo>
                  <a:cubicBezTo>
                    <a:pt x="73369" y="411297"/>
                    <a:pt x="68191" y="407569"/>
                    <a:pt x="63841" y="403219"/>
                  </a:cubicBezTo>
                  <a:cubicBezTo>
                    <a:pt x="55971" y="395970"/>
                    <a:pt x="48722" y="388100"/>
                    <a:pt x="41059" y="380644"/>
                  </a:cubicBezTo>
                  <a:cubicBezTo>
                    <a:pt x="35053" y="374638"/>
                    <a:pt x="29047" y="368217"/>
                    <a:pt x="21176" y="364282"/>
                  </a:cubicBezTo>
                  <a:cubicBezTo>
                    <a:pt x="15998" y="366353"/>
                    <a:pt x="14134" y="362832"/>
                    <a:pt x="12892" y="359104"/>
                  </a:cubicBezTo>
                  <a:cubicBezTo>
                    <a:pt x="6678" y="338186"/>
                    <a:pt x="1708" y="317061"/>
                    <a:pt x="51" y="295314"/>
                  </a:cubicBezTo>
                  <a:cubicBezTo>
                    <a:pt x="-571" y="287858"/>
                    <a:pt x="4607" y="287029"/>
                    <a:pt x="9992" y="286408"/>
                  </a:cubicBezTo>
                  <a:cubicBezTo>
                    <a:pt x="23247" y="284958"/>
                    <a:pt x="35674" y="281437"/>
                    <a:pt x="47479" y="275224"/>
                  </a:cubicBezTo>
                  <a:cubicBezTo>
                    <a:pt x="75440" y="260726"/>
                    <a:pt x="89730" y="232352"/>
                    <a:pt x="85174" y="201285"/>
                  </a:cubicBezTo>
                  <a:cubicBezTo>
                    <a:pt x="81653" y="177467"/>
                    <a:pt x="73369" y="155306"/>
                    <a:pt x="61356" y="134388"/>
                  </a:cubicBezTo>
                  <a:cubicBezTo>
                    <a:pt x="56592" y="126310"/>
                    <a:pt x="57421" y="119683"/>
                    <a:pt x="63220" y="112641"/>
                  </a:cubicBezTo>
                  <a:cubicBezTo>
                    <a:pt x="115205" y="50300"/>
                    <a:pt x="180860" y="12606"/>
                    <a:pt x="261841" y="2250"/>
                  </a:cubicBezTo>
                  <a:cubicBezTo>
                    <a:pt x="320868" y="-5206"/>
                    <a:pt x="376995" y="5978"/>
                    <a:pt x="428773" y="34146"/>
                  </a:cubicBezTo>
                  <a:cubicBezTo>
                    <a:pt x="479930" y="62106"/>
                    <a:pt x="511204" y="105392"/>
                    <a:pt x="514517" y="164833"/>
                  </a:cubicBezTo>
                  <a:cubicBezTo>
                    <a:pt x="517003" y="209777"/>
                    <a:pt x="495463" y="243536"/>
                    <a:pt x="457976" y="267354"/>
                  </a:cubicBezTo>
                  <a:cubicBezTo>
                    <a:pt x="438507" y="279573"/>
                    <a:pt x="417382" y="287858"/>
                    <a:pt x="394807" y="292621"/>
                  </a:cubicBezTo>
                  <a:cubicBezTo>
                    <a:pt x="389836" y="293450"/>
                    <a:pt x="385279" y="294071"/>
                    <a:pt x="381137" y="290550"/>
                  </a:cubicBezTo>
                  <a:close/>
                </a:path>
              </a:pathLst>
            </a:custGeom>
            <a:solidFill>
              <a:srgbClr val="FEFEFE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1F2FDAD-002C-464D-8586-416834909430}"/>
                </a:ext>
              </a:extLst>
            </p:cNvPr>
            <p:cNvSpPr/>
            <p:nvPr/>
          </p:nvSpPr>
          <p:spPr>
            <a:xfrm>
              <a:off x="7408734" y="1695175"/>
              <a:ext cx="523994" cy="155334"/>
            </a:xfrm>
            <a:custGeom>
              <a:avLst/>
              <a:gdLst>
                <a:gd name="connsiteX0" fmla="*/ 511526 w 523993"/>
                <a:gd name="connsiteY0" fmla="*/ 30291 h 155334"/>
                <a:gd name="connsiteX1" fmla="*/ 457676 w 523993"/>
                <a:gd name="connsiteY1" fmla="*/ 9994 h 155334"/>
                <a:gd name="connsiteX2" fmla="*/ 312491 w 523993"/>
                <a:gd name="connsiteY2" fmla="*/ 881 h 155334"/>
                <a:gd name="connsiteX3" fmla="*/ 117598 w 523993"/>
                <a:gd name="connsiteY3" fmla="*/ 30498 h 155334"/>
                <a:gd name="connsiteX4" fmla="*/ 20256 w 523993"/>
                <a:gd name="connsiteY4" fmla="*/ 72749 h 155334"/>
                <a:gd name="connsiteX5" fmla="*/ 23777 w 523993"/>
                <a:gd name="connsiteY5" fmla="*/ 132190 h 155334"/>
                <a:gd name="connsiteX6" fmla="*/ 40760 w 523993"/>
                <a:gd name="connsiteY6" fmla="*/ 139439 h 155334"/>
                <a:gd name="connsiteX7" fmla="*/ 136446 w 523993"/>
                <a:gd name="connsiteY7" fmla="*/ 154558 h 155334"/>
                <a:gd name="connsiteX8" fmla="*/ 136446 w 523993"/>
                <a:gd name="connsiteY8" fmla="*/ 154558 h 155334"/>
                <a:gd name="connsiteX9" fmla="*/ 151772 w 523993"/>
                <a:gd name="connsiteY9" fmla="*/ 156422 h 155334"/>
                <a:gd name="connsiteX10" fmla="*/ 281838 w 523993"/>
                <a:gd name="connsiteY10" fmla="*/ 150416 h 155334"/>
                <a:gd name="connsiteX11" fmla="*/ 457469 w 523993"/>
                <a:gd name="connsiteY11" fmla="*/ 112929 h 155334"/>
                <a:gd name="connsiteX12" fmla="*/ 515875 w 523993"/>
                <a:gd name="connsiteY12" fmla="*/ 73784 h 155334"/>
                <a:gd name="connsiteX13" fmla="*/ 511526 w 523993"/>
                <a:gd name="connsiteY13" fmla="*/ 30291 h 155334"/>
                <a:gd name="connsiteX14" fmla="*/ 367168 w 523993"/>
                <a:gd name="connsiteY14" fmla="*/ 84554 h 155334"/>
                <a:gd name="connsiteX15" fmla="*/ 341694 w 523993"/>
                <a:gd name="connsiteY15" fmla="*/ 98224 h 155334"/>
                <a:gd name="connsiteX16" fmla="*/ 219912 w 523993"/>
                <a:gd name="connsiteY16" fmla="*/ 125562 h 155334"/>
                <a:gd name="connsiteX17" fmla="*/ 110557 w 523993"/>
                <a:gd name="connsiteY17" fmla="*/ 125562 h 155334"/>
                <a:gd name="connsiteX18" fmla="*/ 88810 w 523993"/>
                <a:gd name="connsiteY18" fmla="*/ 119142 h 155334"/>
                <a:gd name="connsiteX19" fmla="*/ 86324 w 523993"/>
                <a:gd name="connsiteY19" fmla="*/ 95117 h 155334"/>
                <a:gd name="connsiteX20" fmla="*/ 122569 w 523993"/>
                <a:gd name="connsiteY20" fmla="*/ 77512 h 155334"/>
                <a:gd name="connsiteX21" fmla="*/ 253464 w 523993"/>
                <a:gd name="connsiteY21" fmla="*/ 53073 h 155334"/>
                <a:gd name="connsiteX22" fmla="*/ 285566 w 523993"/>
                <a:gd name="connsiteY22" fmla="*/ 50588 h 155334"/>
                <a:gd name="connsiteX23" fmla="*/ 357227 w 523993"/>
                <a:gd name="connsiteY23" fmla="*/ 58872 h 155334"/>
                <a:gd name="connsiteX24" fmla="*/ 364062 w 523993"/>
                <a:gd name="connsiteY24" fmla="*/ 61358 h 155334"/>
                <a:gd name="connsiteX25" fmla="*/ 367168 w 523993"/>
                <a:gd name="connsiteY25" fmla="*/ 84554 h 155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23993" h="155334">
                  <a:moveTo>
                    <a:pt x="511526" y="30291"/>
                  </a:moveTo>
                  <a:cubicBezTo>
                    <a:pt x="495371" y="18900"/>
                    <a:pt x="476731" y="13515"/>
                    <a:pt x="457676" y="9994"/>
                  </a:cubicBezTo>
                  <a:cubicBezTo>
                    <a:pt x="409626" y="1088"/>
                    <a:pt x="361369" y="-1604"/>
                    <a:pt x="312491" y="881"/>
                  </a:cubicBezTo>
                  <a:cubicBezTo>
                    <a:pt x="246422" y="4402"/>
                    <a:pt x="181389" y="12479"/>
                    <a:pt x="117598" y="30498"/>
                  </a:cubicBezTo>
                  <a:cubicBezTo>
                    <a:pt x="83425" y="40232"/>
                    <a:pt x="49666" y="51623"/>
                    <a:pt x="20256" y="72749"/>
                  </a:cubicBezTo>
                  <a:cubicBezTo>
                    <a:pt x="-7912" y="92839"/>
                    <a:pt x="-6669" y="116449"/>
                    <a:pt x="23777" y="132190"/>
                  </a:cubicBezTo>
                  <a:cubicBezTo>
                    <a:pt x="29369" y="135090"/>
                    <a:pt x="34961" y="137575"/>
                    <a:pt x="40760" y="139439"/>
                  </a:cubicBezTo>
                  <a:cubicBezTo>
                    <a:pt x="71827" y="149380"/>
                    <a:pt x="103722" y="154765"/>
                    <a:pt x="136446" y="154558"/>
                  </a:cubicBezTo>
                  <a:cubicBezTo>
                    <a:pt x="136446" y="154558"/>
                    <a:pt x="136446" y="154558"/>
                    <a:pt x="136446" y="154558"/>
                  </a:cubicBezTo>
                  <a:cubicBezTo>
                    <a:pt x="141416" y="156836"/>
                    <a:pt x="146594" y="156422"/>
                    <a:pt x="151772" y="156422"/>
                  </a:cubicBezTo>
                  <a:cubicBezTo>
                    <a:pt x="195265" y="157043"/>
                    <a:pt x="238552" y="155801"/>
                    <a:pt x="281838" y="150416"/>
                  </a:cubicBezTo>
                  <a:cubicBezTo>
                    <a:pt x="341487" y="143167"/>
                    <a:pt x="400721" y="133847"/>
                    <a:pt x="457469" y="112929"/>
                  </a:cubicBezTo>
                  <a:cubicBezTo>
                    <a:pt x="480045" y="104644"/>
                    <a:pt x="501170" y="93874"/>
                    <a:pt x="515875" y="73784"/>
                  </a:cubicBezTo>
                  <a:cubicBezTo>
                    <a:pt x="530580" y="57837"/>
                    <a:pt x="529337" y="42718"/>
                    <a:pt x="511526" y="30291"/>
                  </a:cubicBezTo>
                  <a:close/>
                  <a:moveTo>
                    <a:pt x="367168" y="84554"/>
                  </a:moveTo>
                  <a:cubicBezTo>
                    <a:pt x="359712" y="90975"/>
                    <a:pt x="350807" y="94703"/>
                    <a:pt x="341694" y="98224"/>
                  </a:cubicBezTo>
                  <a:cubicBezTo>
                    <a:pt x="302549" y="113964"/>
                    <a:pt x="261541" y="121006"/>
                    <a:pt x="219912" y="125562"/>
                  </a:cubicBezTo>
                  <a:cubicBezTo>
                    <a:pt x="183460" y="129498"/>
                    <a:pt x="147008" y="131154"/>
                    <a:pt x="110557" y="125562"/>
                  </a:cubicBezTo>
                  <a:cubicBezTo>
                    <a:pt x="102893" y="124320"/>
                    <a:pt x="95644" y="122249"/>
                    <a:pt x="88810" y="119142"/>
                  </a:cubicBezTo>
                  <a:cubicBezTo>
                    <a:pt x="76590" y="113343"/>
                    <a:pt x="75555" y="103401"/>
                    <a:pt x="86324" y="95117"/>
                  </a:cubicBezTo>
                  <a:cubicBezTo>
                    <a:pt x="97094" y="86832"/>
                    <a:pt x="109728" y="81862"/>
                    <a:pt x="122569" y="77512"/>
                  </a:cubicBezTo>
                  <a:cubicBezTo>
                    <a:pt x="165027" y="63429"/>
                    <a:pt x="208728" y="55766"/>
                    <a:pt x="253464" y="53073"/>
                  </a:cubicBezTo>
                  <a:cubicBezTo>
                    <a:pt x="266098" y="52245"/>
                    <a:pt x="278732" y="49759"/>
                    <a:pt x="285566" y="50588"/>
                  </a:cubicBezTo>
                  <a:cubicBezTo>
                    <a:pt x="313734" y="51623"/>
                    <a:pt x="335687" y="52659"/>
                    <a:pt x="357227" y="58872"/>
                  </a:cubicBezTo>
                  <a:cubicBezTo>
                    <a:pt x="359505" y="59494"/>
                    <a:pt x="361991" y="60322"/>
                    <a:pt x="364062" y="61358"/>
                  </a:cubicBezTo>
                  <a:cubicBezTo>
                    <a:pt x="376281" y="67571"/>
                    <a:pt x="377317" y="75648"/>
                    <a:pt x="367168" y="84554"/>
                  </a:cubicBezTo>
                  <a:close/>
                </a:path>
              </a:pathLst>
            </a:custGeom>
            <a:solidFill>
              <a:schemeClr val="bg1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B842176-7A5B-48C5-BB61-43C7B13CD74D}"/>
                </a:ext>
              </a:extLst>
            </p:cNvPr>
            <p:cNvSpPr/>
            <p:nvPr/>
          </p:nvSpPr>
          <p:spPr>
            <a:xfrm>
              <a:off x="7833683" y="2344730"/>
              <a:ext cx="186401" cy="186401"/>
            </a:xfrm>
            <a:custGeom>
              <a:avLst/>
              <a:gdLst>
                <a:gd name="connsiteX0" fmla="*/ 93203 w 186400"/>
                <a:gd name="connsiteY0" fmla="*/ 187437 h 186400"/>
                <a:gd name="connsiteX1" fmla="*/ 3 w 186400"/>
                <a:gd name="connsiteY1" fmla="*/ 92373 h 186400"/>
                <a:gd name="connsiteX2" fmla="*/ 94653 w 186400"/>
                <a:gd name="connsiteY2" fmla="*/ 1 h 186400"/>
                <a:gd name="connsiteX3" fmla="*/ 187854 w 186400"/>
                <a:gd name="connsiteY3" fmla="*/ 95065 h 186400"/>
                <a:gd name="connsiteX4" fmla="*/ 93203 w 186400"/>
                <a:gd name="connsiteY4" fmla="*/ 187437 h 18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400" h="186400">
                  <a:moveTo>
                    <a:pt x="93203" y="187437"/>
                  </a:moveTo>
                  <a:cubicBezTo>
                    <a:pt x="41425" y="187230"/>
                    <a:pt x="-411" y="144565"/>
                    <a:pt x="3" y="92373"/>
                  </a:cubicBezTo>
                  <a:cubicBezTo>
                    <a:pt x="417" y="41216"/>
                    <a:pt x="42875" y="-206"/>
                    <a:pt x="94653" y="1"/>
                  </a:cubicBezTo>
                  <a:cubicBezTo>
                    <a:pt x="146431" y="208"/>
                    <a:pt x="188475" y="43080"/>
                    <a:pt x="187854" y="95065"/>
                  </a:cubicBezTo>
                  <a:cubicBezTo>
                    <a:pt x="187025" y="146429"/>
                    <a:pt x="144982" y="187644"/>
                    <a:pt x="93203" y="187437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DBFCD35-5DD4-46D0-A6B3-7C65D2DE99A4}"/>
                </a:ext>
              </a:extLst>
            </p:cNvPr>
            <p:cNvSpPr/>
            <p:nvPr/>
          </p:nvSpPr>
          <p:spPr>
            <a:xfrm>
              <a:off x="7540410" y="2418115"/>
              <a:ext cx="144978" cy="165690"/>
            </a:xfrm>
            <a:custGeom>
              <a:avLst/>
              <a:gdLst>
                <a:gd name="connsiteX0" fmla="*/ 146434 w 144978"/>
                <a:gd name="connsiteY0" fmla="*/ 81950 h 165689"/>
                <a:gd name="connsiteX1" fmla="*/ 89892 w 144978"/>
                <a:gd name="connsiteY1" fmla="*/ 165417 h 165689"/>
                <a:gd name="connsiteX2" fmla="*/ 37079 w 144978"/>
                <a:gd name="connsiteY2" fmla="*/ 153197 h 165689"/>
                <a:gd name="connsiteX3" fmla="*/ 11397 w 144978"/>
                <a:gd name="connsiteY3" fmla="*/ 34729 h 165689"/>
                <a:gd name="connsiteX4" fmla="*/ 108532 w 144978"/>
                <a:gd name="connsiteY4" fmla="*/ 12982 h 165689"/>
                <a:gd name="connsiteX5" fmla="*/ 146434 w 144978"/>
                <a:gd name="connsiteY5" fmla="*/ 81950 h 16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78" h="165689">
                  <a:moveTo>
                    <a:pt x="146434" y="81950"/>
                  </a:moveTo>
                  <a:cubicBezTo>
                    <a:pt x="146434" y="127308"/>
                    <a:pt x="123651" y="158582"/>
                    <a:pt x="89892" y="165417"/>
                  </a:cubicBezTo>
                  <a:cubicBezTo>
                    <a:pt x="70424" y="169352"/>
                    <a:pt x="53026" y="164588"/>
                    <a:pt x="37079" y="153197"/>
                  </a:cubicBezTo>
                  <a:cubicBezTo>
                    <a:pt x="627" y="127515"/>
                    <a:pt x="-10971" y="73459"/>
                    <a:pt x="11397" y="34729"/>
                  </a:cubicBezTo>
                  <a:cubicBezTo>
                    <a:pt x="32108" y="-894"/>
                    <a:pt x="74773" y="-10836"/>
                    <a:pt x="108532" y="12982"/>
                  </a:cubicBezTo>
                  <a:cubicBezTo>
                    <a:pt x="134421" y="31415"/>
                    <a:pt x="145605" y="57511"/>
                    <a:pt x="146434" y="81950"/>
                  </a:cubicBezTo>
                  <a:close/>
                </a:path>
              </a:pathLst>
            </a:custGeom>
            <a:solidFill>
              <a:schemeClr val="accent6"/>
            </a:solidFill>
            <a:ln w="206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D6D99D2-B5A8-4251-A2F3-A137A70DB79C}"/>
              </a:ext>
            </a:extLst>
          </p:cNvPr>
          <p:cNvSpPr txBox="1"/>
          <p:nvPr/>
        </p:nvSpPr>
        <p:spPr>
          <a:xfrm>
            <a:off x="853141" y="1664845"/>
            <a:ext cx="1312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rgbClr val="404040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rgbClr val="404040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rgbClr val="404040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BCB0BA-62A6-4306-8A83-0C11295E2506}"/>
              </a:ext>
            </a:extLst>
          </p:cNvPr>
          <p:cNvSpPr txBox="1"/>
          <p:nvPr/>
        </p:nvSpPr>
        <p:spPr>
          <a:xfrm>
            <a:off x="2145252" y="1900527"/>
            <a:ext cx="5236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6C3D531-E4EF-43C1-A1C5-97CDAAABD558}"/>
              </a:ext>
            </a:extLst>
          </p:cNvPr>
          <p:cNvGrpSpPr/>
          <p:nvPr/>
        </p:nvGrpSpPr>
        <p:grpSpPr>
          <a:xfrm>
            <a:off x="877679" y="3638663"/>
            <a:ext cx="1869058" cy="2421214"/>
            <a:chOff x="-475010" y="1042170"/>
            <a:chExt cx="3859356" cy="242121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2DE9549-360F-48DF-9277-6BDEED3B78CB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4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E43E66C-4C70-4255-B7D7-07DF9AE77646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ADF3849-3987-4798-9783-772A7EA27B75}"/>
              </a:ext>
            </a:extLst>
          </p:cNvPr>
          <p:cNvGrpSpPr/>
          <p:nvPr/>
        </p:nvGrpSpPr>
        <p:grpSpPr>
          <a:xfrm>
            <a:off x="3176311" y="3638663"/>
            <a:ext cx="1869058" cy="2421214"/>
            <a:chOff x="-475010" y="1042170"/>
            <a:chExt cx="3859356" cy="242121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7A8582D-6C58-4C10-A2BB-ACAE49FBAB59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2C7DF5B-7B4D-48C0-AB8F-FA4B4A9384D7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4647A62-9B10-43A9-9192-4218A5A05B78}"/>
              </a:ext>
            </a:extLst>
          </p:cNvPr>
          <p:cNvGrpSpPr/>
          <p:nvPr/>
        </p:nvGrpSpPr>
        <p:grpSpPr>
          <a:xfrm>
            <a:off x="5474942" y="3638663"/>
            <a:ext cx="1869058" cy="2421214"/>
            <a:chOff x="-475010" y="1042170"/>
            <a:chExt cx="3859356" cy="2421214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FEF1670-6CD1-4AB4-B9AB-6D06F8A9C62F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0FEA72-3793-4234-822C-034BB87F092E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6A09836-A913-4D4E-89E2-A19F6F2CB112}"/>
              </a:ext>
            </a:extLst>
          </p:cNvPr>
          <p:cNvSpPr txBox="1"/>
          <p:nvPr/>
        </p:nvSpPr>
        <p:spPr>
          <a:xfrm>
            <a:off x="883178" y="2505584"/>
            <a:ext cx="64990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Easy to change colors, photos and Text. 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3432588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464E212-2D5D-432E-8B19-B8E7580CA686}"/>
              </a:ext>
            </a:extLst>
          </p:cNvPr>
          <p:cNvSpPr/>
          <p:nvPr/>
        </p:nvSpPr>
        <p:spPr>
          <a:xfrm>
            <a:off x="6304085" y="0"/>
            <a:ext cx="5887915" cy="6858000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9B5F30-DBA6-4786-8D1A-358A51FF89C7}"/>
              </a:ext>
            </a:extLst>
          </p:cNvPr>
          <p:cNvSpPr txBox="1"/>
          <p:nvPr/>
        </p:nvSpPr>
        <p:spPr>
          <a:xfrm>
            <a:off x="7442364" y="3267714"/>
            <a:ext cx="384048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dirty="0">
                <a:solidFill>
                  <a:schemeClr val="accent1"/>
                </a:solidFill>
                <a:ea typeface="Adobe Song Std L" panose="02020300000000000000" pitchFamily="18" charset="-128"/>
                <a:cs typeface="Arial" pitchFamily="34" charset="0"/>
              </a:rPr>
              <a:t>FESTIVAL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5C2C80-4E3E-402F-A03C-BED6BADC4F82}"/>
              </a:ext>
            </a:extLst>
          </p:cNvPr>
          <p:cNvSpPr txBox="1"/>
          <p:nvPr/>
        </p:nvSpPr>
        <p:spPr>
          <a:xfrm>
            <a:off x="7442364" y="3983662"/>
            <a:ext cx="3840480" cy="43088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1"/>
                </a:solidFill>
              </a:rPr>
              <a:t>WE CREATE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5E0463-1B6A-4B06-8C0D-DFB15D5D610E}"/>
              </a:ext>
            </a:extLst>
          </p:cNvPr>
          <p:cNvSpPr txBox="1"/>
          <p:nvPr/>
        </p:nvSpPr>
        <p:spPr>
          <a:xfrm>
            <a:off x="7442364" y="5535871"/>
            <a:ext cx="3840480" cy="43088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</a:rPr>
              <a:t>PRESENTATION</a:t>
            </a:r>
            <a:endParaRPr lang="ko-KR" altLang="en-US" sz="2800" b="1" dirty="0">
              <a:solidFill>
                <a:schemeClr val="accen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BCE123-F9EC-4338-9F09-67B2EFD17154}"/>
              </a:ext>
            </a:extLst>
          </p:cNvPr>
          <p:cNvSpPr txBox="1"/>
          <p:nvPr/>
        </p:nvSpPr>
        <p:spPr>
          <a:xfrm>
            <a:off x="7442364" y="2352085"/>
            <a:ext cx="384048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1"/>
                </a:solidFill>
                <a:ea typeface="Adobe Song Std L" panose="02020300000000000000" pitchFamily="18" charset="-128"/>
                <a:cs typeface="Arial" pitchFamily="34" charset="0"/>
              </a:rPr>
              <a:t>MUSIC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FFA4F8-58EE-4888-B111-395524FBEF0D}"/>
              </a:ext>
            </a:extLst>
          </p:cNvPr>
          <p:cNvSpPr txBox="1"/>
          <p:nvPr/>
        </p:nvSpPr>
        <p:spPr>
          <a:xfrm>
            <a:off x="7442364" y="5018468"/>
            <a:ext cx="3840480" cy="43088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1"/>
                </a:solidFill>
              </a:rPr>
              <a:t>PPT</a:t>
            </a:r>
            <a:endParaRPr lang="ko-KR" altLang="en-US" sz="2800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981595-7615-4360-86AF-A4D5EB07C6EC}"/>
              </a:ext>
            </a:extLst>
          </p:cNvPr>
          <p:cNvSpPr txBox="1"/>
          <p:nvPr/>
        </p:nvSpPr>
        <p:spPr>
          <a:xfrm>
            <a:off x="7442364" y="4501065"/>
            <a:ext cx="3840480" cy="43088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1"/>
                </a:solidFill>
              </a:rPr>
              <a:t>QUALITY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FB2221-D319-4E3C-B655-041BE34CF8AF}"/>
              </a:ext>
            </a:extLst>
          </p:cNvPr>
          <p:cNvSpPr txBox="1"/>
          <p:nvPr/>
        </p:nvSpPr>
        <p:spPr>
          <a:xfrm>
            <a:off x="7327126" y="805144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/>
                </a:solidFill>
                <a:cs typeface="Arial" pitchFamily="34" charset="0"/>
              </a:rPr>
              <a:t>Awesome</a:t>
            </a:r>
          </a:p>
          <a:p>
            <a:pPr algn="ctr"/>
            <a:r>
              <a:rPr lang="en-GB" altLang="ko-KR" sz="4400" b="1" dirty="0">
                <a:solidFill>
                  <a:schemeClr val="accent1"/>
                </a:solidFill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accent1"/>
                </a:solidFill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350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3F76102D-43BE-4897-8003-17E6BACBC5B3}"/>
              </a:ext>
            </a:extLst>
          </p:cNvPr>
          <p:cNvGrpSpPr/>
          <p:nvPr/>
        </p:nvGrpSpPr>
        <p:grpSpPr>
          <a:xfrm>
            <a:off x="1309327" y="2078897"/>
            <a:ext cx="3368594" cy="4301502"/>
            <a:chOff x="1309327" y="2078897"/>
            <a:chExt cx="3368594" cy="4301502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41A14916-E0E5-4143-BE24-CBA246CD25FE}"/>
                </a:ext>
              </a:extLst>
            </p:cNvPr>
            <p:cNvGrpSpPr/>
            <p:nvPr/>
          </p:nvGrpSpPr>
          <p:grpSpPr>
            <a:xfrm>
              <a:off x="1309327" y="2078897"/>
              <a:ext cx="3245637" cy="3992713"/>
              <a:chOff x="1309327" y="2078897"/>
              <a:chExt cx="3245637" cy="3992713"/>
            </a:xfrm>
          </p:grpSpPr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080F852F-2233-4785-905A-B3C06AD668ED}"/>
                  </a:ext>
                </a:extLst>
              </p:cNvPr>
              <p:cNvSpPr/>
              <p:nvPr/>
            </p:nvSpPr>
            <p:spPr>
              <a:xfrm>
                <a:off x="1647888" y="2145910"/>
                <a:ext cx="2907076" cy="3914424"/>
              </a:xfrm>
              <a:custGeom>
                <a:avLst/>
                <a:gdLst>
                  <a:gd name="connsiteX0" fmla="*/ 4971581 w 4988490"/>
                  <a:gd name="connsiteY0" fmla="*/ 1869131 h 6717082"/>
                  <a:gd name="connsiteX1" fmla="*/ 4801540 w 4988490"/>
                  <a:gd name="connsiteY1" fmla="*/ 1204938 h 6717082"/>
                  <a:gd name="connsiteX2" fmla="*/ 4105406 w 4988490"/>
                  <a:gd name="connsiteY2" fmla="*/ 357552 h 6717082"/>
                  <a:gd name="connsiteX3" fmla="*/ 3317205 w 4988490"/>
                  <a:gd name="connsiteY3" fmla="*/ 55988 h 6717082"/>
                  <a:gd name="connsiteX4" fmla="*/ 1784020 w 4988490"/>
                  <a:gd name="connsiteY4" fmla="*/ 69140 h 6717082"/>
                  <a:gd name="connsiteX5" fmla="*/ 890601 w 4988490"/>
                  <a:gd name="connsiteY5" fmla="*/ 357552 h 6717082"/>
                  <a:gd name="connsiteX6" fmla="*/ 395509 w 4988490"/>
                  <a:gd name="connsiteY6" fmla="*/ 785942 h 6717082"/>
                  <a:gd name="connsiteX7" fmla="*/ 384236 w 4988490"/>
                  <a:gd name="connsiteY7" fmla="*/ 847946 h 6717082"/>
                  <a:gd name="connsiteX8" fmla="*/ 535488 w 4988490"/>
                  <a:gd name="connsiteY8" fmla="*/ 1245334 h 6717082"/>
                  <a:gd name="connsiteX9" fmla="*/ 341021 w 4988490"/>
                  <a:gd name="connsiteY9" fmla="*/ 1354311 h 6717082"/>
                  <a:gd name="connsiteX10" fmla="*/ 368265 w 4988490"/>
                  <a:gd name="connsiteY10" fmla="*/ 1468924 h 6717082"/>
                  <a:gd name="connsiteX11" fmla="*/ 340082 w 4988490"/>
                  <a:gd name="connsiteY11" fmla="*/ 1579779 h 6717082"/>
                  <a:gd name="connsiteX12" fmla="*/ 301564 w 4988490"/>
                  <a:gd name="connsiteY12" fmla="*/ 1586355 h 6717082"/>
                  <a:gd name="connsiteX13" fmla="*/ 201043 w 4988490"/>
                  <a:gd name="connsiteY13" fmla="*/ 1718818 h 6717082"/>
                  <a:gd name="connsiteX14" fmla="*/ 188830 w 4988490"/>
                  <a:gd name="connsiteY14" fmla="*/ 1876646 h 6717082"/>
                  <a:gd name="connsiteX15" fmla="*/ 0 w 4988490"/>
                  <a:gd name="connsiteY15" fmla="*/ 2071113 h 6717082"/>
                  <a:gd name="connsiteX16" fmla="*/ 212316 w 4988490"/>
                  <a:gd name="connsiteY16" fmla="*/ 3874861 h 6717082"/>
                  <a:gd name="connsiteX17" fmla="*/ 503546 w 4988490"/>
                  <a:gd name="connsiteY17" fmla="*/ 3897408 h 6717082"/>
                  <a:gd name="connsiteX18" fmla="*/ 229226 w 4988490"/>
                  <a:gd name="connsiteY18" fmla="*/ 4041144 h 6717082"/>
                  <a:gd name="connsiteX19" fmla="*/ 260228 w 4988490"/>
                  <a:gd name="connsiteY19" fmla="*/ 4335192 h 6717082"/>
                  <a:gd name="connsiteX20" fmla="*/ 370144 w 4988490"/>
                  <a:gd name="connsiteY20" fmla="*/ 4520264 h 6717082"/>
                  <a:gd name="connsiteX21" fmla="*/ 500728 w 4988490"/>
                  <a:gd name="connsiteY21" fmla="*/ 4614209 h 6717082"/>
                  <a:gd name="connsiteX22" fmla="*/ 315656 w 4988490"/>
                  <a:gd name="connsiteY22" fmla="*/ 4745733 h 6717082"/>
                  <a:gd name="connsiteX23" fmla="*/ 541124 w 4988490"/>
                  <a:gd name="connsiteY23" fmla="*/ 6722340 h 6717082"/>
                  <a:gd name="connsiteX24" fmla="*/ 4330875 w 4988490"/>
                  <a:gd name="connsiteY24" fmla="*/ 6714825 h 6717082"/>
                  <a:gd name="connsiteX25" fmla="*/ 4949973 w 4988490"/>
                  <a:gd name="connsiteY25" fmla="*/ 2732487 h 6717082"/>
                  <a:gd name="connsiteX26" fmla="*/ 4971581 w 4988490"/>
                  <a:gd name="connsiteY26" fmla="*/ 1869131 h 6717082"/>
                  <a:gd name="connsiteX27" fmla="*/ 2036732 w 4988490"/>
                  <a:gd name="connsiteY27" fmla="*/ 4665879 h 6717082"/>
                  <a:gd name="connsiteX28" fmla="*/ 2036732 w 4988490"/>
                  <a:gd name="connsiteY28" fmla="*/ 4665879 h 6717082"/>
                  <a:gd name="connsiteX29" fmla="*/ 2036732 w 4988490"/>
                  <a:gd name="connsiteY29" fmla="*/ 4665879 h 6717082"/>
                  <a:gd name="connsiteX30" fmla="*/ 2036732 w 4988490"/>
                  <a:gd name="connsiteY30" fmla="*/ 4665879 h 67170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988490" h="6717082">
                    <a:moveTo>
                      <a:pt x="4971581" y="1869131"/>
                    </a:moveTo>
                    <a:cubicBezTo>
                      <a:pt x="4944337" y="1639904"/>
                      <a:pt x="4888909" y="1418194"/>
                      <a:pt x="4801540" y="1204938"/>
                    </a:cubicBezTo>
                    <a:cubicBezTo>
                      <a:pt x="4655925" y="851704"/>
                      <a:pt x="4427638" y="566111"/>
                      <a:pt x="4105406" y="357552"/>
                    </a:cubicBezTo>
                    <a:cubicBezTo>
                      <a:pt x="3863967" y="201603"/>
                      <a:pt x="3593405" y="129265"/>
                      <a:pt x="3317205" y="55988"/>
                    </a:cubicBezTo>
                    <a:cubicBezTo>
                      <a:pt x="2873784" y="-62383"/>
                      <a:pt x="1966273" y="39078"/>
                      <a:pt x="1784020" y="69140"/>
                    </a:cubicBezTo>
                    <a:cubicBezTo>
                      <a:pt x="1472121" y="119871"/>
                      <a:pt x="1168679" y="201603"/>
                      <a:pt x="890601" y="357552"/>
                    </a:cubicBezTo>
                    <a:cubicBezTo>
                      <a:pt x="696134" y="466529"/>
                      <a:pt x="527972" y="605567"/>
                      <a:pt x="395509" y="785942"/>
                    </a:cubicBezTo>
                    <a:cubicBezTo>
                      <a:pt x="381418" y="805671"/>
                      <a:pt x="380478" y="822581"/>
                      <a:pt x="384236" y="847946"/>
                    </a:cubicBezTo>
                    <a:cubicBezTo>
                      <a:pt x="409601" y="1035837"/>
                      <a:pt x="465968" y="1142934"/>
                      <a:pt x="535488" y="1245334"/>
                    </a:cubicBezTo>
                    <a:cubicBezTo>
                      <a:pt x="476302" y="1264123"/>
                      <a:pt x="342900" y="1338340"/>
                      <a:pt x="341021" y="1354311"/>
                    </a:cubicBezTo>
                    <a:cubicBezTo>
                      <a:pt x="354173" y="1391889"/>
                      <a:pt x="360750" y="1430406"/>
                      <a:pt x="368265" y="1468924"/>
                    </a:cubicBezTo>
                    <a:cubicBezTo>
                      <a:pt x="376720" y="1510260"/>
                      <a:pt x="364507" y="1546898"/>
                      <a:pt x="340082" y="1579779"/>
                    </a:cubicBezTo>
                    <a:cubicBezTo>
                      <a:pt x="327869" y="1583537"/>
                      <a:pt x="314716" y="1584477"/>
                      <a:pt x="301564" y="1586355"/>
                    </a:cubicBezTo>
                    <a:cubicBezTo>
                      <a:pt x="229226" y="1599508"/>
                      <a:pt x="190709" y="1649299"/>
                      <a:pt x="201043" y="1718818"/>
                    </a:cubicBezTo>
                    <a:cubicBezTo>
                      <a:pt x="210437" y="1772367"/>
                      <a:pt x="203861" y="1824976"/>
                      <a:pt x="188830" y="1876646"/>
                    </a:cubicBezTo>
                    <a:cubicBezTo>
                      <a:pt x="176617" y="1882283"/>
                      <a:pt x="2818" y="2056081"/>
                      <a:pt x="0" y="2071113"/>
                    </a:cubicBezTo>
                    <a:cubicBezTo>
                      <a:pt x="5637" y="2083326"/>
                      <a:pt x="201982" y="3783734"/>
                      <a:pt x="212316" y="3874861"/>
                    </a:cubicBezTo>
                    <a:cubicBezTo>
                      <a:pt x="216074" y="3888953"/>
                      <a:pt x="463150" y="3895529"/>
                      <a:pt x="503546" y="3897408"/>
                    </a:cubicBezTo>
                    <a:cubicBezTo>
                      <a:pt x="416177" y="3938743"/>
                      <a:pt x="231105" y="4035507"/>
                      <a:pt x="229226" y="4041144"/>
                    </a:cubicBezTo>
                    <a:cubicBezTo>
                      <a:pt x="225468" y="4055235"/>
                      <a:pt x="249894" y="4251581"/>
                      <a:pt x="260228" y="4335192"/>
                    </a:cubicBezTo>
                    <a:cubicBezTo>
                      <a:pt x="269623" y="4411288"/>
                      <a:pt x="307201" y="4474231"/>
                      <a:pt x="370144" y="4520264"/>
                    </a:cubicBezTo>
                    <a:cubicBezTo>
                      <a:pt x="404904" y="4546569"/>
                      <a:pt x="500728" y="4600118"/>
                      <a:pt x="500728" y="4614209"/>
                    </a:cubicBezTo>
                    <a:cubicBezTo>
                      <a:pt x="500728" y="4625483"/>
                      <a:pt x="322232" y="4727884"/>
                      <a:pt x="315656" y="4745733"/>
                    </a:cubicBezTo>
                    <a:cubicBezTo>
                      <a:pt x="313777" y="4758885"/>
                      <a:pt x="516699" y="6578604"/>
                      <a:pt x="541124" y="6722340"/>
                    </a:cubicBezTo>
                    <a:cubicBezTo>
                      <a:pt x="682042" y="6726098"/>
                      <a:pt x="3653529" y="6717643"/>
                      <a:pt x="4330875" y="6714825"/>
                    </a:cubicBezTo>
                    <a:cubicBezTo>
                      <a:pt x="4370332" y="6439565"/>
                      <a:pt x="4920850" y="2966411"/>
                      <a:pt x="4949973" y="2732487"/>
                    </a:cubicBezTo>
                    <a:cubicBezTo>
                      <a:pt x="5012917" y="2231759"/>
                      <a:pt x="4985673" y="1980925"/>
                      <a:pt x="4971581" y="1869131"/>
                    </a:cubicBezTo>
                    <a:close/>
                    <a:moveTo>
                      <a:pt x="2036732" y="4665879"/>
                    </a:moveTo>
                    <a:cubicBezTo>
                      <a:pt x="2036732" y="4665879"/>
                      <a:pt x="2036732" y="4665879"/>
                      <a:pt x="2036732" y="4665879"/>
                    </a:cubicBezTo>
                    <a:cubicBezTo>
                      <a:pt x="2036732" y="4665879"/>
                      <a:pt x="2036732" y="4665879"/>
                      <a:pt x="2036732" y="4665879"/>
                    </a:cubicBezTo>
                    <a:cubicBezTo>
                      <a:pt x="2036732" y="4665879"/>
                      <a:pt x="2036732" y="4665879"/>
                      <a:pt x="2036732" y="4665879"/>
                    </a:cubicBezTo>
                    <a:close/>
                  </a:path>
                </a:pathLst>
              </a:custGeom>
              <a:solidFill>
                <a:schemeClr val="accent6">
                  <a:lumMod val="40000"/>
                  <a:lumOff val="60000"/>
                </a:schemeClr>
              </a:solidFill>
              <a:ln w="93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6FD62055-A4E1-4C41-A772-506FC4287138}"/>
                  </a:ext>
                </a:extLst>
              </p:cNvPr>
              <p:cNvSpPr/>
              <p:nvPr/>
            </p:nvSpPr>
            <p:spPr>
              <a:xfrm>
                <a:off x="2850684" y="2079445"/>
                <a:ext cx="65696" cy="5475"/>
              </a:xfrm>
              <a:custGeom>
                <a:avLst/>
                <a:gdLst>
                  <a:gd name="connsiteX0" fmla="*/ 116492 w 112734"/>
                  <a:gd name="connsiteY0" fmla="*/ 4697 h 0"/>
                  <a:gd name="connsiteX1" fmla="*/ 0 w 112734"/>
                  <a:gd name="connsiteY1" fmla="*/ 0 h 0"/>
                  <a:gd name="connsiteX2" fmla="*/ 115553 w 112734"/>
                  <a:gd name="connsiteY2" fmla="*/ 0 h 0"/>
                  <a:gd name="connsiteX3" fmla="*/ 116492 w 112734"/>
                  <a:gd name="connsiteY3" fmla="*/ 4697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2734">
                    <a:moveTo>
                      <a:pt x="116492" y="4697"/>
                    </a:moveTo>
                    <a:cubicBezTo>
                      <a:pt x="77975" y="5637"/>
                      <a:pt x="38518" y="10334"/>
                      <a:pt x="0" y="0"/>
                    </a:cubicBezTo>
                    <a:cubicBezTo>
                      <a:pt x="38518" y="0"/>
                      <a:pt x="77035" y="0"/>
                      <a:pt x="115553" y="0"/>
                    </a:cubicBezTo>
                    <a:cubicBezTo>
                      <a:pt x="115553" y="1879"/>
                      <a:pt x="115553" y="3758"/>
                      <a:pt x="116492" y="4697"/>
                    </a:cubicBezTo>
                    <a:close/>
                  </a:path>
                </a:pathLst>
              </a:custGeom>
              <a:solidFill>
                <a:srgbClr val="B8B8B8"/>
              </a:solidFill>
              <a:ln w="93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05010BBF-7239-4572-8DB2-99E7F0092FF6}"/>
                  </a:ext>
                </a:extLst>
              </p:cNvPr>
              <p:cNvSpPr/>
              <p:nvPr/>
            </p:nvSpPr>
            <p:spPr>
              <a:xfrm>
                <a:off x="2662354" y="2079445"/>
                <a:ext cx="60222" cy="5475"/>
              </a:xfrm>
              <a:custGeom>
                <a:avLst/>
                <a:gdLst>
                  <a:gd name="connsiteX0" fmla="*/ 103340 w 103339"/>
                  <a:gd name="connsiteY0" fmla="*/ 0 h 0"/>
                  <a:gd name="connsiteX1" fmla="*/ 0 w 103339"/>
                  <a:gd name="connsiteY1" fmla="*/ 0 h 0"/>
                  <a:gd name="connsiteX2" fmla="*/ 103340 w 103339"/>
                  <a:gd name="connsiteY2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3339">
                    <a:moveTo>
                      <a:pt x="103340" y="0"/>
                    </a:moveTo>
                    <a:cubicBezTo>
                      <a:pt x="68580" y="8455"/>
                      <a:pt x="34760" y="12213"/>
                      <a:pt x="0" y="0"/>
                    </a:cubicBezTo>
                    <a:cubicBezTo>
                      <a:pt x="34760" y="0"/>
                      <a:pt x="69519" y="0"/>
                      <a:pt x="103340" y="0"/>
                    </a:cubicBezTo>
                    <a:close/>
                  </a:path>
                </a:pathLst>
              </a:custGeom>
              <a:solidFill>
                <a:srgbClr val="A0A0A0"/>
              </a:solidFill>
              <a:ln w="93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67D1BFF-8ACA-49FA-87FA-DBBB170840F6}"/>
                  </a:ext>
                </a:extLst>
              </p:cNvPr>
              <p:cNvSpPr/>
              <p:nvPr/>
            </p:nvSpPr>
            <p:spPr>
              <a:xfrm>
                <a:off x="1461748" y="2812509"/>
                <a:ext cx="2478930" cy="2096818"/>
              </a:xfrm>
              <a:custGeom>
                <a:avLst/>
                <a:gdLst>
                  <a:gd name="connsiteX0" fmla="*/ 218988 w 2478930"/>
                  <a:gd name="connsiteY0" fmla="*/ 1963782 h 2096818"/>
                  <a:gd name="connsiteX1" fmla="*/ 235960 w 2478930"/>
                  <a:gd name="connsiteY1" fmla="*/ 1973089 h 2096818"/>
                  <a:gd name="connsiteX2" fmla="*/ 435787 w 2478930"/>
                  <a:gd name="connsiteY2" fmla="*/ 2033859 h 2096818"/>
                  <a:gd name="connsiteX3" fmla="*/ 490535 w 2478930"/>
                  <a:gd name="connsiteY3" fmla="*/ 2028932 h 2096818"/>
                  <a:gd name="connsiteX4" fmla="*/ 475753 w 2478930"/>
                  <a:gd name="connsiteY4" fmla="*/ 2042071 h 2096818"/>
                  <a:gd name="connsiteX5" fmla="*/ 380493 w 2478930"/>
                  <a:gd name="connsiteY5" fmla="*/ 2096818 h 2096818"/>
                  <a:gd name="connsiteX6" fmla="*/ 217346 w 2478930"/>
                  <a:gd name="connsiteY6" fmla="*/ 1966519 h 2096818"/>
                  <a:gd name="connsiteX7" fmla="*/ 218988 w 2478930"/>
                  <a:gd name="connsiteY7" fmla="*/ 1963782 h 2096818"/>
                  <a:gd name="connsiteX8" fmla="*/ 92523 w 2478930"/>
                  <a:gd name="connsiteY8" fmla="*/ 1559747 h 2096818"/>
                  <a:gd name="connsiteX9" fmla="*/ 312059 w 2478930"/>
                  <a:gd name="connsiteY9" fmla="*/ 1592048 h 2096818"/>
                  <a:gd name="connsiteX10" fmla="*/ 504770 w 2478930"/>
                  <a:gd name="connsiteY10" fmla="*/ 1598618 h 2096818"/>
                  <a:gd name="connsiteX11" fmla="*/ 505865 w 2478930"/>
                  <a:gd name="connsiteY11" fmla="*/ 1602998 h 2096818"/>
                  <a:gd name="connsiteX12" fmla="*/ 326841 w 2478930"/>
                  <a:gd name="connsiteY12" fmla="*/ 1692236 h 2096818"/>
                  <a:gd name="connsiteX13" fmla="*/ 16972 w 2478930"/>
                  <a:gd name="connsiteY13" fmla="*/ 1619422 h 2096818"/>
                  <a:gd name="connsiteX14" fmla="*/ 0 w 2478930"/>
                  <a:gd name="connsiteY14" fmla="*/ 1613947 h 2096818"/>
                  <a:gd name="connsiteX15" fmla="*/ 14782 w 2478930"/>
                  <a:gd name="connsiteY15" fmla="*/ 1602450 h 2096818"/>
                  <a:gd name="connsiteX16" fmla="*/ 92523 w 2478930"/>
                  <a:gd name="connsiteY16" fmla="*/ 1559747 h 2096818"/>
                  <a:gd name="connsiteX17" fmla="*/ 2235328 w 2478930"/>
                  <a:gd name="connsiteY17" fmla="*/ 1217578 h 2096818"/>
                  <a:gd name="connsiteX18" fmla="*/ 2316902 w 2478930"/>
                  <a:gd name="connsiteY18" fmla="*/ 1417405 h 2096818"/>
                  <a:gd name="connsiteX19" fmla="*/ 2315807 w 2478930"/>
                  <a:gd name="connsiteY19" fmla="*/ 1461202 h 2096818"/>
                  <a:gd name="connsiteX20" fmla="*/ 2237518 w 2478930"/>
                  <a:gd name="connsiteY20" fmla="*/ 1516497 h 2096818"/>
                  <a:gd name="connsiteX21" fmla="*/ 2158682 w 2478930"/>
                  <a:gd name="connsiteY21" fmla="*/ 1490766 h 2096818"/>
                  <a:gd name="connsiteX22" fmla="*/ 1974184 w 2478930"/>
                  <a:gd name="connsiteY22" fmla="*/ 1439304 h 2096818"/>
                  <a:gd name="connsiteX23" fmla="*/ 1527447 w 2478930"/>
                  <a:gd name="connsiteY23" fmla="*/ 1454085 h 2096818"/>
                  <a:gd name="connsiteX24" fmla="*/ 1394958 w 2478930"/>
                  <a:gd name="connsiteY24" fmla="*/ 1524162 h 2096818"/>
                  <a:gd name="connsiteX25" fmla="*/ 1335831 w 2478930"/>
                  <a:gd name="connsiteY25" fmla="*/ 1552630 h 2096818"/>
                  <a:gd name="connsiteX26" fmla="*/ 1225242 w 2478930"/>
                  <a:gd name="connsiteY26" fmla="*/ 1500073 h 2096818"/>
                  <a:gd name="connsiteX27" fmla="*/ 1371417 w 2478930"/>
                  <a:gd name="connsiteY27" fmla="*/ 1481459 h 2096818"/>
                  <a:gd name="connsiteX28" fmla="*/ 1630919 w 2478930"/>
                  <a:gd name="connsiteY28" fmla="*/ 1384009 h 2096818"/>
                  <a:gd name="connsiteX29" fmla="*/ 1832936 w 2478930"/>
                  <a:gd name="connsiteY29" fmla="*/ 1381272 h 2096818"/>
                  <a:gd name="connsiteX30" fmla="*/ 1954475 w 2478930"/>
                  <a:gd name="connsiteY30" fmla="*/ 1396601 h 2096818"/>
                  <a:gd name="connsiteX31" fmla="*/ 2135141 w 2478930"/>
                  <a:gd name="connsiteY31" fmla="*/ 1446969 h 2096818"/>
                  <a:gd name="connsiteX32" fmla="*/ 2206860 w 2478930"/>
                  <a:gd name="connsiteY32" fmla="*/ 1471605 h 2096818"/>
                  <a:gd name="connsiteX33" fmla="*/ 2296097 w 2478930"/>
                  <a:gd name="connsiteY33" fmla="*/ 1382914 h 2096818"/>
                  <a:gd name="connsiteX34" fmla="*/ 2275294 w 2478930"/>
                  <a:gd name="connsiteY34" fmla="*/ 1303531 h 2096818"/>
                  <a:gd name="connsiteX35" fmla="*/ 2235328 w 2478930"/>
                  <a:gd name="connsiteY35" fmla="*/ 1217578 h 2096818"/>
                  <a:gd name="connsiteX36" fmla="*/ 133035 w 2478930"/>
                  <a:gd name="connsiteY36" fmla="*/ 354762 h 2096818"/>
                  <a:gd name="connsiteX37" fmla="*/ 298920 w 2478930"/>
                  <a:gd name="connsiteY37" fmla="*/ 427576 h 2096818"/>
                  <a:gd name="connsiteX38" fmla="*/ 294540 w 2478930"/>
                  <a:gd name="connsiteY38" fmla="*/ 436883 h 2096818"/>
                  <a:gd name="connsiteX39" fmla="*/ 189425 w 2478930"/>
                  <a:gd name="connsiteY39" fmla="*/ 540903 h 2096818"/>
                  <a:gd name="connsiteX40" fmla="*/ 133035 w 2478930"/>
                  <a:gd name="connsiteY40" fmla="*/ 354762 h 2096818"/>
                  <a:gd name="connsiteX41" fmla="*/ 1893158 w 2478930"/>
                  <a:gd name="connsiteY41" fmla="*/ 268261 h 2096818"/>
                  <a:gd name="connsiteX42" fmla="*/ 2057947 w 2478930"/>
                  <a:gd name="connsiteY42" fmla="*/ 378850 h 2096818"/>
                  <a:gd name="connsiteX43" fmla="*/ 2258322 w 2478930"/>
                  <a:gd name="connsiteY43" fmla="*/ 495462 h 2096818"/>
                  <a:gd name="connsiteX44" fmla="*/ 2367817 w 2478930"/>
                  <a:gd name="connsiteY44" fmla="*/ 617001 h 2096818"/>
                  <a:gd name="connsiteX45" fmla="*/ 2384788 w 2478930"/>
                  <a:gd name="connsiteY45" fmla="*/ 642732 h 2096818"/>
                  <a:gd name="connsiteX46" fmla="*/ 2219999 w 2478930"/>
                  <a:gd name="connsiteY46" fmla="*/ 497652 h 2096818"/>
                  <a:gd name="connsiteX47" fmla="*/ 2084226 w 2478930"/>
                  <a:gd name="connsiteY47" fmla="*/ 424838 h 2096818"/>
                  <a:gd name="connsiteX48" fmla="*/ 1963235 w 2478930"/>
                  <a:gd name="connsiteY48" fmla="*/ 354214 h 2096818"/>
                  <a:gd name="connsiteX49" fmla="*/ 1893158 w 2478930"/>
                  <a:gd name="connsiteY49" fmla="*/ 268261 h 2096818"/>
                  <a:gd name="connsiteX50" fmla="*/ 2360698 w 2478930"/>
                  <a:gd name="connsiteY50" fmla="*/ 212966 h 2096818"/>
                  <a:gd name="connsiteX51" fmla="*/ 2441724 w 2478930"/>
                  <a:gd name="connsiteY51" fmla="*/ 406771 h 2096818"/>
                  <a:gd name="connsiteX52" fmla="*/ 2477858 w 2478930"/>
                  <a:gd name="connsiteY52" fmla="*/ 700216 h 2096818"/>
                  <a:gd name="connsiteX53" fmla="*/ 2431322 w 2478930"/>
                  <a:gd name="connsiteY53" fmla="*/ 907709 h 2096818"/>
                  <a:gd name="connsiteX54" fmla="*/ 2431322 w 2478930"/>
                  <a:gd name="connsiteY54" fmla="*/ 810806 h 2096818"/>
                  <a:gd name="connsiteX55" fmla="*/ 2432965 w 2478930"/>
                  <a:gd name="connsiteY55" fmla="*/ 793834 h 2096818"/>
                  <a:gd name="connsiteX56" fmla="*/ 2453221 w 2478930"/>
                  <a:gd name="connsiteY56" fmla="*/ 697479 h 2096818"/>
                  <a:gd name="connsiteX57" fmla="*/ 2411613 w 2478930"/>
                  <a:gd name="connsiteY57" fmla="*/ 335600 h 2096818"/>
                  <a:gd name="connsiteX58" fmla="*/ 2360698 w 2478930"/>
                  <a:gd name="connsiteY58" fmla="*/ 212966 h 2096818"/>
                  <a:gd name="connsiteX59" fmla="*/ 1342401 w 2478930"/>
                  <a:gd name="connsiteY59" fmla="*/ 207492 h 2096818"/>
                  <a:gd name="connsiteX60" fmla="*/ 1337474 w 2478930"/>
                  <a:gd name="connsiteY60" fmla="*/ 413342 h 2096818"/>
                  <a:gd name="connsiteX61" fmla="*/ 1226884 w 2478930"/>
                  <a:gd name="connsiteY61" fmla="*/ 492725 h 2096818"/>
                  <a:gd name="connsiteX62" fmla="*/ 999683 w 2478930"/>
                  <a:gd name="connsiteY62" fmla="*/ 619739 h 2096818"/>
                  <a:gd name="connsiteX63" fmla="*/ 833799 w 2478930"/>
                  <a:gd name="connsiteY63" fmla="*/ 863364 h 2096818"/>
                  <a:gd name="connsiteX64" fmla="*/ 830514 w 2478930"/>
                  <a:gd name="connsiteY64" fmla="*/ 985450 h 2096818"/>
                  <a:gd name="connsiteX65" fmla="*/ 827777 w 2478930"/>
                  <a:gd name="connsiteY65" fmla="*/ 1000780 h 2096818"/>
                  <a:gd name="connsiteX66" fmla="*/ 810805 w 2478930"/>
                  <a:gd name="connsiteY66" fmla="*/ 956435 h 2096818"/>
                  <a:gd name="connsiteX67" fmla="*/ 805878 w 2478930"/>
                  <a:gd name="connsiteY67" fmla="*/ 932346 h 2096818"/>
                  <a:gd name="connsiteX68" fmla="*/ 811900 w 2478930"/>
                  <a:gd name="connsiteY68" fmla="*/ 817377 h 2096818"/>
                  <a:gd name="connsiteX69" fmla="*/ 976142 w 2478930"/>
                  <a:gd name="connsiteY69" fmla="*/ 578131 h 2096818"/>
                  <a:gd name="connsiteX70" fmla="*/ 1131077 w 2478930"/>
                  <a:gd name="connsiteY70" fmla="*/ 488893 h 2096818"/>
                  <a:gd name="connsiteX71" fmla="*/ 1273967 w 2478930"/>
                  <a:gd name="connsiteY71" fmla="*/ 407319 h 2096818"/>
                  <a:gd name="connsiteX72" fmla="*/ 1342401 w 2478930"/>
                  <a:gd name="connsiteY72" fmla="*/ 207492 h 2096818"/>
                  <a:gd name="connsiteX73" fmla="*/ 136868 w 2478930"/>
                  <a:gd name="connsiteY73" fmla="*/ 143985 h 2096818"/>
                  <a:gd name="connsiteX74" fmla="*/ 217894 w 2478930"/>
                  <a:gd name="connsiteY74" fmla="*/ 193805 h 2096818"/>
                  <a:gd name="connsiteX75" fmla="*/ 353667 w 2478930"/>
                  <a:gd name="connsiteY75" fmla="*/ 252385 h 2096818"/>
                  <a:gd name="connsiteX76" fmla="*/ 387063 w 2478930"/>
                  <a:gd name="connsiteY76" fmla="*/ 254574 h 2096818"/>
                  <a:gd name="connsiteX77" fmla="*/ 339433 w 2478930"/>
                  <a:gd name="connsiteY77" fmla="*/ 277021 h 2096818"/>
                  <a:gd name="connsiteX78" fmla="*/ 306037 w 2478930"/>
                  <a:gd name="connsiteY78" fmla="*/ 336148 h 2096818"/>
                  <a:gd name="connsiteX79" fmla="*/ 134678 w 2478930"/>
                  <a:gd name="connsiteY79" fmla="*/ 146175 h 2096818"/>
                  <a:gd name="connsiteX80" fmla="*/ 136868 w 2478930"/>
                  <a:gd name="connsiteY80" fmla="*/ 143985 h 2096818"/>
                  <a:gd name="connsiteX81" fmla="*/ 175191 w 2478930"/>
                  <a:gd name="connsiteY81" fmla="*/ 0 h 2096818"/>
                  <a:gd name="connsiteX82" fmla="*/ 212419 w 2478930"/>
                  <a:gd name="connsiteY82" fmla="*/ 8212 h 2096818"/>
                  <a:gd name="connsiteX83" fmla="*/ 368997 w 2478930"/>
                  <a:gd name="connsiteY83" fmla="*/ 54200 h 2096818"/>
                  <a:gd name="connsiteX84" fmla="*/ 500938 w 2478930"/>
                  <a:gd name="connsiteY84" fmla="*/ 59127 h 2096818"/>
                  <a:gd name="connsiteX85" fmla="*/ 472470 w 2478930"/>
                  <a:gd name="connsiteY85" fmla="*/ 76646 h 2096818"/>
                  <a:gd name="connsiteX86" fmla="*/ 387611 w 2478930"/>
                  <a:gd name="connsiteY86" fmla="*/ 123182 h 2096818"/>
                  <a:gd name="connsiteX87" fmla="*/ 175191 w 2478930"/>
                  <a:gd name="connsiteY87" fmla="*/ 0 h 2096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</a:cxnLst>
                <a:rect l="l" t="t" r="r" b="b"/>
                <a:pathLst>
                  <a:path w="2478930" h="2096818">
                    <a:moveTo>
                      <a:pt x="218988" y="1963782"/>
                    </a:moveTo>
                    <a:cubicBezTo>
                      <a:pt x="224463" y="1967067"/>
                      <a:pt x="230485" y="1969804"/>
                      <a:pt x="235960" y="1973089"/>
                    </a:cubicBezTo>
                    <a:cubicBezTo>
                      <a:pt x="298919" y="2005938"/>
                      <a:pt x="362973" y="2032764"/>
                      <a:pt x="435787" y="2033859"/>
                    </a:cubicBezTo>
                    <a:cubicBezTo>
                      <a:pt x="454402" y="2033859"/>
                      <a:pt x="472468" y="2033311"/>
                      <a:pt x="490535" y="2028932"/>
                    </a:cubicBezTo>
                    <a:cubicBezTo>
                      <a:pt x="489440" y="2037691"/>
                      <a:pt x="481228" y="2038786"/>
                      <a:pt x="475753" y="2042071"/>
                    </a:cubicBezTo>
                    <a:cubicBezTo>
                      <a:pt x="443999" y="2060138"/>
                      <a:pt x="412246" y="2078204"/>
                      <a:pt x="380493" y="2096818"/>
                    </a:cubicBezTo>
                    <a:cubicBezTo>
                      <a:pt x="326293" y="2053568"/>
                      <a:pt x="271546" y="2009770"/>
                      <a:pt x="217346" y="1966519"/>
                    </a:cubicBezTo>
                    <a:cubicBezTo>
                      <a:pt x="217893" y="1965424"/>
                      <a:pt x="218441" y="1964330"/>
                      <a:pt x="218988" y="1963782"/>
                    </a:cubicBezTo>
                    <a:close/>
                    <a:moveTo>
                      <a:pt x="92523" y="1559747"/>
                    </a:moveTo>
                    <a:cubicBezTo>
                      <a:pt x="165884" y="1570697"/>
                      <a:pt x="239246" y="1581099"/>
                      <a:pt x="312059" y="1592048"/>
                    </a:cubicBezTo>
                    <a:cubicBezTo>
                      <a:pt x="376114" y="1594238"/>
                      <a:pt x="440715" y="1596428"/>
                      <a:pt x="504770" y="1598618"/>
                    </a:cubicBezTo>
                    <a:cubicBezTo>
                      <a:pt x="505317" y="1600260"/>
                      <a:pt x="505317" y="1601355"/>
                      <a:pt x="505865" y="1602998"/>
                    </a:cubicBezTo>
                    <a:cubicBezTo>
                      <a:pt x="446738" y="1632561"/>
                      <a:pt x="387063" y="1662125"/>
                      <a:pt x="326841" y="1692236"/>
                    </a:cubicBezTo>
                    <a:cubicBezTo>
                      <a:pt x="223369" y="1668147"/>
                      <a:pt x="120444" y="1643510"/>
                      <a:pt x="16972" y="1619422"/>
                    </a:cubicBezTo>
                    <a:cubicBezTo>
                      <a:pt x="11497" y="1618327"/>
                      <a:pt x="6022" y="1616137"/>
                      <a:pt x="0" y="1613947"/>
                    </a:cubicBezTo>
                    <a:cubicBezTo>
                      <a:pt x="2737" y="1607377"/>
                      <a:pt x="9307" y="1605188"/>
                      <a:pt x="14782" y="1602450"/>
                    </a:cubicBezTo>
                    <a:cubicBezTo>
                      <a:pt x="41608" y="1589311"/>
                      <a:pt x="67887" y="1576719"/>
                      <a:pt x="92523" y="1559747"/>
                    </a:cubicBezTo>
                    <a:close/>
                    <a:moveTo>
                      <a:pt x="2235328" y="1217578"/>
                    </a:moveTo>
                    <a:cubicBezTo>
                      <a:pt x="2314164" y="1351708"/>
                      <a:pt x="2310879" y="1371965"/>
                      <a:pt x="2316902" y="1417405"/>
                    </a:cubicBezTo>
                    <a:cubicBezTo>
                      <a:pt x="2319091" y="1432186"/>
                      <a:pt x="2319091" y="1446421"/>
                      <a:pt x="2315807" y="1461202"/>
                    </a:cubicBezTo>
                    <a:cubicBezTo>
                      <a:pt x="2307595" y="1502811"/>
                      <a:pt x="2279674" y="1522519"/>
                      <a:pt x="2237518" y="1516497"/>
                    </a:cubicBezTo>
                    <a:cubicBezTo>
                      <a:pt x="2210144" y="1512117"/>
                      <a:pt x="2184413" y="1501716"/>
                      <a:pt x="2158682" y="1490766"/>
                    </a:cubicBezTo>
                    <a:cubicBezTo>
                      <a:pt x="2103387" y="1467225"/>
                      <a:pt x="1974184" y="1438756"/>
                      <a:pt x="1974184" y="1439304"/>
                    </a:cubicBezTo>
                    <a:cubicBezTo>
                      <a:pt x="1824177" y="1414668"/>
                      <a:pt x="1675264" y="1408098"/>
                      <a:pt x="1527447" y="1454085"/>
                    </a:cubicBezTo>
                    <a:cubicBezTo>
                      <a:pt x="1479269" y="1469415"/>
                      <a:pt x="1437114" y="1496788"/>
                      <a:pt x="1394958" y="1524162"/>
                    </a:cubicBezTo>
                    <a:cubicBezTo>
                      <a:pt x="1376345" y="1536206"/>
                      <a:pt x="1356636" y="1545513"/>
                      <a:pt x="1335831" y="1552630"/>
                    </a:cubicBezTo>
                    <a:cubicBezTo>
                      <a:pt x="1279989" y="1570697"/>
                      <a:pt x="1245499" y="1554273"/>
                      <a:pt x="1225242" y="1500073"/>
                    </a:cubicBezTo>
                    <a:cubicBezTo>
                      <a:pt x="1278894" y="1535659"/>
                      <a:pt x="1327620" y="1511022"/>
                      <a:pt x="1371417" y="1481459"/>
                    </a:cubicBezTo>
                    <a:cubicBezTo>
                      <a:pt x="1450253" y="1427259"/>
                      <a:pt x="1536206" y="1394411"/>
                      <a:pt x="1630919" y="1384009"/>
                    </a:cubicBezTo>
                    <a:cubicBezTo>
                      <a:pt x="1698258" y="1376344"/>
                      <a:pt x="1765597" y="1376892"/>
                      <a:pt x="1832936" y="1381272"/>
                    </a:cubicBezTo>
                    <a:cubicBezTo>
                      <a:pt x="1873997" y="1384009"/>
                      <a:pt x="1913962" y="1390031"/>
                      <a:pt x="1954475" y="1396601"/>
                    </a:cubicBezTo>
                    <a:cubicBezTo>
                      <a:pt x="1959950" y="1397148"/>
                      <a:pt x="2084773" y="1424522"/>
                      <a:pt x="2135141" y="1446969"/>
                    </a:cubicBezTo>
                    <a:cubicBezTo>
                      <a:pt x="2158682" y="1457370"/>
                      <a:pt x="2181676" y="1466677"/>
                      <a:pt x="2206860" y="1471605"/>
                    </a:cubicBezTo>
                    <a:cubicBezTo>
                      <a:pt x="2279126" y="1486386"/>
                      <a:pt x="2299930" y="1439304"/>
                      <a:pt x="2296097" y="1382914"/>
                    </a:cubicBezTo>
                    <a:cubicBezTo>
                      <a:pt x="2294455" y="1355541"/>
                      <a:pt x="2284053" y="1321597"/>
                      <a:pt x="2275294" y="1303531"/>
                    </a:cubicBezTo>
                    <a:cubicBezTo>
                      <a:pt x="2248467" y="1250426"/>
                      <a:pt x="2242992" y="1232907"/>
                      <a:pt x="2235328" y="1217578"/>
                    </a:cubicBezTo>
                    <a:close/>
                    <a:moveTo>
                      <a:pt x="133035" y="354762"/>
                    </a:moveTo>
                    <a:cubicBezTo>
                      <a:pt x="191067" y="380493"/>
                      <a:pt x="245268" y="404035"/>
                      <a:pt x="298920" y="427576"/>
                    </a:cubicBezTo>
                    <a:cubicBezTo>
                      <a:pt x="297278" y="430861"/>
                      <a:pt x="296730" y="434693"/>
                      <a:pt x="294540" y="436883"/>
                    </a:cubicBezTo>
                    <a:cubicBezTo>
                      <a:pt x="259501" y="471922"/>
                      <a:pt x="224463" y="506412"/>
                      <a:pt x="189425" y="540903"/>
                    </a:cubicBezTo>
                    <a:cubicBezTo>
                      <a:pt x="170811" y="480134"/>
                      <a:pt x="152744" y="419911"/>
                      <a:pt x="133035" y="354762"/>
                    </a:cubicBezTo>
                    <a:close/>
                    <a:moveTo>
                      <a:pt x="1893158" y="268261"/>
                    </a:moveTo>
                    <a:cubicBezTo>
                      <a:pt x="1932029" y="319176"/>
                      <a:pt x="2016340" y="357499"/>
                      <a:pt x="2057947" y="378850"/>
                    </a:cubicBezTo>
                    <a:cubicBezTo>
                      <a:pt x="2126929" y="414436"/>
                      <a:pt x="2196457" y="447832"/>
                      <a:pt x="2258322" y="495462"/>
                    </a:cubicBezTo>
                    <a:cubicBezTo>
                      <a:pt x="2302120" y="529405"/>
                      <a:pt x="2340990" y="567728"/>
                      <a:pt x="2367817" y="617001"/>
                    </a:cubicBezTo>
                    <a:cubicBezTo>
                      <a:pt x="2371102" y="622476"/>
                      <a:pt x="2382051" y="636710"/>
                      <a:pt x="2384788" y="642732"/>
                    </a:cubicBezTo>
                    <a:cubicBezTo>
                      <a:pt x="2342633" y="585795"/>
                      <a:pt x="2280768" y="533785"/>
                      <a:pt x="2219999" y="497652"/>
                    </a:cubicBezTo>
                    <a:cubicBezTo>
                      <a:pt x="2175654" y="471373"/>
                      <a:pt x="2129666" y="448379"/>
                      <a:pt x="2084226" y="424838"/>
                    </a:cubicBezTo>
                    <a:cubicBezTo>
                      <a:pt x="2043166" y="402939"/>
                      <a:pt x="2001557" y="381588"/>
                      <a:pt x="1963235" y="354214"/>
                    </a:cubicBezTo>
                    <a:cubicBezTo>
                      <a:pt x="1932576" y="330673"/>
                      <a:pt x="1907940" y="303299"/>
                      <a:pt x="1893158" y="268261"/>
                    </a:cubicBezTo>
                    <a:close/>
                    <a:moveTo>
                      <a:pt x="2360698" y="212966"/>
                    </a:moveTo>
                    <a:cubicBezTo>
                      <a:pt x="2413255" y="292897"/>
                      <a:pt x="2428038" y="360783"/>
                      <a:pt x="2441724" y="406771"/>
                    </a:cubicBezTo>
                    <a:cubicBezTo>
                      <a:pt x="2470740" y="502579"/>
                      <a:pt x="2482785" y="600576"/>
                      <a:pt x="2477858" y="700216"/>
                    </a:cubicBezTo>
                    <a:cubicBezTo>
                      <a:pt x="2474573" y="771935"/>
                      <a:pt x="2460338" y="841464"/>
                      <a:pt x="2431322" y="907709"/>
                    </a:cubicBezTo>
                    <a:cubicBezTo>
                      <a:pt x="2432417" y="875408"/>
                      <a:pt x="2433512" y="843107"/>
                      <a:pt x="2431322" y="810806"/>
                    </a:cubicBezTo>
                    <a:cubicBezTo>
                      <a:pt x="2426395" y="804784"/>
                      <a:pt x="2426395" y="798762"/>
                      <a:pt x="2432965" y="793834"/>
                    </a:cubicBezTo>
                    <a:cubicBezTo>
                      <a:pt x="2446652" y="763176"/>
                      <a:pt x="2449937" y="729780"/>
                      <a:pt x="2453221" y="697479"/>
                    </a:cubicBezTo>
                    <a:cubicBezTo>
                      <a:pt x="2466908" y="567728"/>
                      <a:pt x="2453221" y="458781"/>
                      <a:pt x="2411613" y="335600"/>
                    </a:cubicBezTo>
                    <a:cubicBezTo>
                      <a:pt x="2401759" y="301109"/>
                      <a:pt x="2393546" y="279757"/>
                      <a:pt x="2360698" y="212966"/>
                    </a:cubicBezTo>
                    <a:close/>
                    <a:moveTo>
                      <a:pt x="1342401" y="207492"/>
                    </a:moveTo>
                    <a:cubicBezTo>
                      <a:pt x="1386746" y="279758"/>
                      <a:pt x="1391126" y="354214"/>
                      <a:pt x="1337474" y="413342"/>
                    </a:cubicBezTo>
                    <a:cubicBezTo>
                      <a:pt x="1306268" y="447832"/>
                      <a:pt x="1266850" y="470279"/>
                      <a:pt x="1226884" y="492725"/>
                    </a:cubicBezTo>
                    <a:cubicBezTo>
                      <a:pt x="1150786" y="534880"/>
                      <a:pt x="1070855" y="569919"/>
                      <a:pt x="999683" y="619739"/>
                    </a:cubicBezTo>
                    <a:cubicBezTo>
                      <a:pt x="913730" y="679961"/>
                      <a:pt x="852413" y="757702"/>
                      <a:pt x="833799" y="863364"/>
                    </a:cubicBezTo>
                    <a:cubicBezTo>
                      <a:pt x="826682" y="903877"/>
                      <a:pt x="825587" y="944390"/>
                      <a:pt x="830514" y="985450"/>
                    </a:cubicBezTo>
                    <a:cubicBezTo>
                      <a:pt x="831062" y="989830"/>
                      <a:pt x="831062" y="994757"/>
                      <a:pt x="827777" y="1000780"/>
                    </a:cubicBezTo>
                    <a:cubicBezTo>
                      <a:pt x="821755" y="985998"/>
                      <a:pt x="816280" y="971216"/>
                      <a:pt x="810805" y="956435"/>
                    </a:cubicBezTo>
                    <a:cubicBezTo>
                      <a:pt x="809163" y="948223"/>
                      <a:pt x="807520" y="940557"/>
                      <a:pt x="805878" y="932346"/>
                    </a:cubicBezTo>
                    <a:cubicBezTo>
                      <a:pt x="808068" y="894023"/>
                      <a:pt x="804783" y="855699"/>
                      <a:pt x="811900" y="817377"/>
                    </a:cubicBezTo>
                    <a:cubicBezTo>
                      <a:pt x="831609" y="713357"/>
                      <a:pt x="892378" y="638353"/>
                      <a:pt x="976142" y="578131"/>
                    </a:cubicBezTo>
                    <a:cubicBezTo>
                      <a:pt x="1024867" y="543093"/>
                      <a:pt x="1077972" y="516266"/>
                      <a:pt x="1131077" y="488893"/>
                    </a:cubicBezTo>
                    <a:cubicBezTo>
                      <a:pt x="1179802" y="463709"/>
                      <a:pt x="1229074" y="439073"/>
                      <a:pt x="1273967" y="407319"/>
                    </a:cubicBezTo>
                    <a:cubicBezTo>
                      <a:pt x="1344591" y="357499"/>
                      <a:pt x="1371964" y="297825"/>
                      <a:pt x="1342401" y="207492"/>
                    </a:cubicBezTo>
                    <a:close/>
                    <a:moveTo>
                      <a:pt x="136868" y="143985"/>
                    </a:moveTo>
                    <a:cubicBezTo>
                      <a:pt x="163694" y="160409"/>
                      <a:pt x="190520" y="177381"/>
                      <a:pt x="217894" y="193805"/>
                    </a:cubicBezTo>
                    <a:cubicBezTo>
                      <a:pt x="260597" y="219536"/>
                      <a:pt x="303847" y="243625"/>
                      <a:pt x="353667" y="252385"/>
                    </a:cubicBezTo>
                    <a:cubicBezTo>
                      <a:pt x="364617" y="253479"/>
                      <a:pt x="375566" y="253479"/>
                      <a:pt x="387063" y="254574"/>
                    </a:cubicBezTo>
                    <a:cubicBezTo>
                      <a:pt x="371186" y="261691"/>
                      <a:pt x="354215" y="266618"/>
                      <a:pt x="339433" y="277021"/>
                    </a:cubicBezTo>
                    <a:cubicBezTo>
                      <a:pt x="318082" y="291255"/>
                      <a:pt x="310417" y="312606"/>
                      <a:pt x="306037" y="336148"/>
                    </a:cubicBezTo>
                    <a:cubicBezTo>
                      <a:pt x="249100" y="272641"/>
                      <a:pt x="191615" y="209681"/>
                      <a:pt x="134678" y="146175"/>
                    </a:cubicBezTo>
                    <a:cubicBezTo>
                      <a:pt x="135225" y="145627"/>
                      <a:pt x="135773" y="144533"/>
                      <a:pt x="136868" y="143985"/>
                    </a:cubicBezTo>
                    <a:close/>
                    <a:moveTo>
                      <a:pt x="175191" y="0"/>
                    </a:moveTo>
                    <a:cubicBezTo>
                      <a:pt x="191616" y="548"/>
                      <a:pt x="202017" y="4927"/>
                      <a:pt x="212419" y="8212"/>
                    </a:cubicBezTo>
                    <a:cubicBezTo>
                      <a:pt x="264429" y="24089"/>
                      <a:pt x="315344" y="42703"/>
                      <a:pt x="368997" y="54200"/>
                    </a:cubicBezTo>
                    <a:cubicBezTo>
                      <a:pt x="412247" y="62959"/>
                      <a:pt x="456045" y="66244"/>
                      <a:pt x="500938" y="59127"/>
                    </a:cubicBezTo>
                    <a:cubicBezTo>
                      <a:pt x="493821" y="68434"/>
                      <a:pt x="482324" y="71172"/>
                      <a:pt x="472470" y="76646"/>
                    </a:cubicBezTo>
                    <a:cubicBezTo>
                      <a:pt x="444001" y="92523"/>
                      <a:pt x="416080" y="107852"/>
                      <a:pt x="387611" y="123182"/>
                    </a:cubicBezTo>
                    <a:cubicBezTo>
                      <a:pt x="318082" y="82668"/>
                      <a:pt x="248553" y="42703"/>
                      <a:pt x="175191" y="0"/>
                    </a:cubicBezTo>
                    <a:close/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938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CDEE0492-8CA8-4D2A-B809-1BA6FAB47C88}"/>
                  </a:ext>
                </a:extLst>
              </p:cNvPr>
              <p:cNvSpPr/>
              <p:nvPr/>
            </p:nvSpPr>
            <p:spPr>
              <a:xfrm>
                <a:off x="1309327" y="2078897"/>
                <a:ext cx="2585385" cy="3957042"/>
              </a:xfrm>
              <a:custGeom>
                <a:avLst/>
                <a:gdLst>
                  <a:gd name="connsiteX0" fmla="*/ 151872 w 2585385"/>
                  <a:gd name="connsiteY0" fmla="*/ 2347012 h 3957042"/>
                  <a:gd name="connsiteX1" fmla="*/ 186363 w 2585385"/>
                  <a:gd name="connsiteY1" fmla="*/ 2347012 h 3957042"/>
                  <a:gd name="connsiteX2" fmla="*/ 454625 w 2585385"/>
                  <a:gd name="connsiteY2" fmla="*/ 2410519 h 3957042"/>
                  <a:gd name="connsiteX3" fmla="*/ 478713 w 2585385"/>
                  <a:gd name="connsiteY3" fmla="*/ 2425301 h 3957042"/>
                  <a:gd name="connsiteX4" fmla="*/ 501160 w 2585385"/>
                  <a:gd name="connsiteY4" fmla="*/ 2590090 h 3957042"/>
                  <a:gd name="connsiteX5" fmla="*/ 561929 w 2585385"/>
                  <a:gd name="connsiteY5" fmla="*/ 2694657 h 3957042"/>
                  <a:gd name="connsiteX6" fmla="*/ 632006 w 2585385"/>
                  <a:gd name="connsiteY6" fmla="*/ 2739549 h 3957042"/>
                  <a:gd name="connsiteX7" fmla="*/ 656095 w 2585385"/>
                  <a:gd name="connsiteY7" fmla="*/ 2753784 h 3957042"/>
                  <a:gd name="connsiteX8" fmla="*/ 641860 w 2585385"/>
                  <a:gd name="connsiteY8" fmla="*/ 2761996 h 3957042"/>
                  <a:gd name="connsiteX9" fmla="*/ 599705 w 2585385"/>
                  <a:gd name="connsiteY9" fmla="*/ 2774588 h 3957042"/>
                  <a:gd name="connsiteX10" fmla="*/ 400972 w 2585385"/>
                  <a:gd name="connsiteY10" fmla="*/ 2718745 h 3957042"/>
                  <a:gd name="connsiteX11" fmla="*/ 394950 w 2585385"/>
                  <a:gd name="connsiteY11" fmla="*/ 2714913 h 3957042"/>
                  <a:gd name="connsiteX12" fmla="*/ 526344 w 2585385"/>
                  <a:gd name="connsiteY12" fmla="*/ 2814553 h 3957042"/>
                  <a:gd name="connsiteX13" fmla="*/ 532913 w 2585385"/>
                  <a:gd name="connsiteY13" fmla="*/ 2830430 h 3957042"/>
                  <a:gd name="connsiteX14" fmla="*/ 552075 w 2585385"/>
                  <a:gd name="connsiteY14" fmla="*/ 2991934 h 3957042"/>
                  <a:gd name="connsiteX15" fmla="*/ 593135 w 2585385"/>
                  <a:gd name="connsiteY15" fmla="*/ 3314943 h 3957042"/>
                  <a:gd name="connsiteX16" fmla="*/ 615581 w 2585385"/>
                  <a:gd name="connsiteY16" fmla="*/ 3488491 h 3957042"/>
                  <a:gd name="connsiteX17" fmla="*/ 617771 w 2585385"/>
                  <a:gd name="connsiteY17" fmla="*/ 3518601 h 3957042"/>
                  <a:gd name="connsiteX18" fmla="*/ 612297 w 2585385"/>
                  <a:gd name="connsiteY18" fmla="*/ 3549807 h 3957042"/>
                  <a:gd name="connsiteX19" fmla="*/ 629816 w 2585385"/>
                  <a:gd name="connsiteY19" fmla="*/ 3688318 h 3957042"/>
                  <a:gd name="connsiteX20" fmla="*/ 537841 w 2585385"/>
                  <a:gd name="connsiteY20" fmla="*/ 3906759 h 3957042"/>
                  <a:gd name="connsiteX21" fmla="*/ 496233 w 2585385"/>
                  <a:gd name="connsiteY21" fmla="*/ 3947820 h 3957042"/>
                  <a:gd name="connsiteX22" fmla="*/ 478166 w 2585385"/>
                  <a:gd name="connsiteY22" fmla="*/ 3956579 h 3957042"/>
                  <a:gd name="connsiteX23" fmla="*/ 420134 w 2585385"/>
                  <a:gd name="connsiteY23" fmla="*/ 3946177 h 3957042"/>
                  <a:gd name="connsiteX24" fmla="*/ 364292 w 2585385"/>
                  <a:gd name="connsiteY24" fmla="*/ 3931943 h 3957042"/>
                  <a:gd name="connsiteX25" fmla="*/ 349510 w 2585385"/>
                  <a:gd name="connsiteY25" fmla="*/ 3892525 h 3957042"/>
                  <a:gd name="connsiteX26" fmla="*/ 367029 w 2585385"/>
                  <a:gd name="connsiteY26" fmla="*/ 3770438 h 3957042"/>
                  <a:gd name="connsiteX27" fmla="*/ 376884 w 2585385"/>
                  <a:gd name="connsiteY27" fmla="*/ 3709122 h 3957042"/>
                  <a:gd name="connsiteX28" fmla="*/ 339108 w 2585385"/>
                  <a:gd name="connsiteY28" fmla="*/ 3767701 h 3957042"/>
                  <a:gd name="connsiteX29" fmla="*/ 323231 w 2585385"/>
                  <a:gd name="connsiteY29" fmla="*/ 3784673 h 3957042"/>
                  <a:gd name="connsiteX30" fmla="*/ 302975 w 2585385"/>
                  <a:gd name="connsiteY30" fmla="*/ 3606745 h 3957042"/>
                  <a:gd name="connsiteX31" fmla="*/ 265747 w 2585385"/>
                  <a:gd name="connsiteY31" fmla="*/ 3296875 h 3957042"/>
                  <a:gd name="connsiteX32" fmla="*/ 225234 w 2585385"/>
                  <a:gd name="connsiteY32" fmla="*/ 2969487 h 3957042"/>
                  <a:gd name="connsiteX33" fmla="*/ 184173 w 2585385"/>
                  <a:gd name="connsiteY33" fmla="*/ 2645932 h 3957042"/>
                  <a:gd name="connsiteX34" fmla="*/ 144756 w 2585385"/>
                  <a:gd name="connsiteY34" fmla="*/ 2359604 h 3957042"/>
                  <a:gd name="connsiteX35" fmla="*/ 151872 w 2585385"/>
                  <a:gd name="connsiteY35" fmla="*/ 2347012 h 3957042"/>
                  <a:gd name="connsiteX36" fmla="*/ 1854989 w 2585385"/>
                  <a:gd name="connsiteY36" fmla="*/ 1568643 h 3957042"/>
                  <a:gd name="connsiteX37" fmla="*/ 2004517 w 2585385"/>
                  <a:gd name="connsiteY37" fmla="*/ 1597523 h 3957042"/>
                  <a:gd name="connsiteX38" fmla="*/ 2364206 w 2585385"/>
                  <a:gd name="connsiteY38" fmla="*/ 1903560 h 3957042"/>
                  <a:gd name="connsiteX39" fmla="*/ 2386653 w 2585385"/>
                  <a:gd name="connsiteY39" fmla="*/ 1947905 h 3957042"/>
                  <a:gd name="connsiteX40" fmla="*/ 2365849 w 2585385"/>
                  <a:gd name="connsiteY40" fmla="*/ 1917247 h 3957042"/>
                  <a:gd name="connsiteX41" fmla="*/ 2114559 w 2585385"/>
                  <a:gd name="connsiteY41" fmla="*/ 1681286 h 3957042"/>
                  <a:gd name="connsiteX42" fmla="*/ 1886263 w 2585385"/>
                  <a:gd name="connsiteY42" fmla="*/ 1612304 h 3957042"/>
                  <a:gd name="connsiteX43" fmla="*/ 1602673 w 2585385"/>
                  <a:gd name="connsiteY43" fmla="*/ 1717419 h 3957042"/>
                  <a:gd name="connsiteX44" fmla="*/ 1373830 w 2585385"/>
                  <a:gd name="connsiteY44" fmla="*/ 2136235 h 3957042"/>
                  <a:gd name="connsiteX45" fmla="*/ 1376019 w 2585385"/>
                  <a:gd name="connsiteY45" fmla="*/ 2218904 h 3957042"/>
                  <a:gd name="connsiteX46" fmla="*/ 1367260 w 2585385"/>
                  <a:gd name="connsiteY46" fmla="*/ 2213429 h 3957042"/>
                  <a:gd name="connsiteX47" fmla="*/ 1351931 w 2585385"/>
                  <a:gd name="connsiteY47" fmla="*/ 2095723 h 3957042"/>
                  <a:gd name="connsiteX48" fmla="*/ 1518910 w 2585385"/>
                  <a:gd name="connsiteY48" fmla="*/ 1736033 h 3957042"/>
                  <a:gd name="connsiteX49" fmla="*/ 1705050 w 2585385"/>
                  <a:gd name="connsiteY49" fmla="*/ 1598070 h 3957042"/>
                  <a:gd name="connsiteX50" fmla="*/ 1854989 w 2585385"/>
                  <a:gd name="connsiteY50" fmla="*/ 1568643 h 3957042"/>
                  <a:gd name="connsiteX51" fmla="*/ 2537755 w 2585385"/>
                  <a:gd name="connsiteY51" fmla="*/ 1375249 h 3957042"/>
                  <a:gd name="connsiteX52" fmla="*/ 2582101 w 2585385"/>
                  <a:gd name="connsiteY52" fmla="*/ 1504453 h 3957042"/>
                  <a:gd name="connsiteX53" fmla="*/ 2585385 w 2585385"/>
                  <a:gd name="connsiteY53" fmla="*/ 1527447 h 3957042"/>
                  <a:gd name="connsiteX54" fmla="*/ 2584290 w 2585385"/>
                  <a:gd name="connsiteY54" fmla="*/ 1544419 h 3957042"/>
                  <a:gd name="connsiteX55" fmla="*/ 2564034 w 2585385"/>
                  <a:gd name="connsiteY55" fmla="*/ 1598618 h 3957042"/>
                  <a:gd name="connsiteX56" fmla="*/ 2561297 w 2585385"/>
                  <a:gd name="connsiteY56" fmla="*/ 1598071 h 3957042"/>
                  <a:gd name="connsiteX57" fmla="*/ 2564034 w 2585385"/>
                  <a:gd name="connsiteY57" fmla="*/ 1564675 h 3957042"/>
                  <a:gd name="connsiteX58" fmla="*/ 2537755 w 2585385"/>
                  <a:gd name="connsiteY58" fmla="*/ 1375249 h 3957042"/>
                  <a:gd name="connsiteX59" fmla="*/ 1292890 w 2585385"/>
                  <a:gd name="connsiteY59" fmla="*/ 768590 h 3957042"/>
                  <a:gd name="connsiteX60" fmla="*/ 1421461 w 2585385"/>
                  <a:gd name="connsiteY60" fmla="*/ 819018 h 3957042"/>
                  <a:gd name="connsiteX61" fmla="*/ 1486609 w 2585385"/>
                  <a:gd name="connsiteY61" fmla="*/ 920300 h 3957042"/>
                  <a:gd name="connsiteX62" fmla="*/ 1466901 w 2585385"/>
                  <a:gd name="connsiteY62" fmla="*/ 891284 h 3957042"/>
                  <a:gd name="connsiteX63" fmla="*/ 1313609 w 2585385"/>
                  <a:gd name="connsiteY63" fmla="*/ 810806 h 3957042"/>
                  <a:gd name="connsiteX64" fmla="*/ 1184952 w 2585385"/>
                  <a:gd name="connsiteY64" fmla="*/ 873765 h 3957042"/>
                  <a:gd name="connsiteX65" fmla="*/ 1027828 w 2585385"/>
                  <a:gd name="connsiteY65" fmla="*/ 1090564 h 3957042"/>
                  <a:gd name="connsiteX66" fmla="*/ 935305 w 2585385"/>
                  <a:gd name="connsiteY66" fmla="*/ 1507191 h 3957042"/>
                  <a:gd name="connsiteX67" fmla="*/ 958847 w 2585385"/>
                  <a:gd name="connsiteY67" fmla="*/ 1665958 h 3957042"/>
                  <a:gd name="connsiteX68" fmla="*/ 963774 w 2585385"/>
                  <a:gd name="connsiteY68" fmla="*/ 1690046 h 3957042"/>
                  <a:gd name="connsiteX69" fmla="*/ 957752 w 2585385"/>
                  <a:gd name="connsiteY69" fmla="*/ 1690046 h 3957042"/>
                  <a:gd name="connsiteX70" fmla="*/ 931473 w 2585385"/>
                  <a:gd name="connsiteY70" fmla="*/ 1607378 h 3957042"/>
                  <a:gd name="connsiteX71" fmla="*/ 938590 w 2585385"/>
                  <a:gd name="connsiteY71" fmla="*/ 1237287 h 3957042"/>
                  <a:gd name="connsiteX72" fmla="*/ 1121993 w 2585385"/>
                  <a:gd name="connsiteY72" fmla="*/ 871575 h 3957042"/>
                  <a:gd name="connsiteX73" fmla="*/ 1244627 w 2585385"/>
                  <a:gd name="connsiteY73" fmla="*/ 780694 h 3957042"/>
                  <a:gd name="connsiteX74" fmla="*/ 1292890 w 2585385"/>
                  <a:gd name="connsiteY74" fmla="*/ 768590 h 3957042"/>
                  <a:gd name="connsiteX75" fmla="*/ 2194833 w 2585385"/>
                  <a:gd name="connsiteY75" fmla="*/ 672022 h 3957042"/>
                  <a:gd name="connsiteX76" fmla="*/ 2307270 w 2585385"/>
                  <a:gd name="connsiteY76" fmla="*/ 697479 h 3957042"/>
                  <a:gd name="connsiteX77" fmla="*/ 2454540 w 2585385"/>
                  <a:gd name="connsiteY77" fmla="*/ 841464 h 3957042"/>
                  <a:gd name="connsiteX78" fmla="*/ 2507645 w 2585385"/>
                  <a:gd name="connsiteY78" fmla="*/ 937272 h 3957042"/>
                  <a:gd name="connsiteX79" fmla="*/ 2426072 w 2585385"/>
                  <a:gd name="connsiteY79" fmla="*/ 821208 h 3957042"/>
                  <a:gd name="connsiteX80" fmla="*/ 2276065 w 2585385"/>
                  <a:gd name="connsiteY80" fmla="*/ 719378 h 3957042"/>
                  <a:gd name="connsiteX81" fmla="*/ 2149051 w 2585385"/>
                  <a:gd name="connsiteY81" fmla="*/ 744014 h 3957042"/>
                  <a:gd name="connsiteX82" fmla="*/ 2038462 w 2585385"/>
                  <a:gd name="connsiteY82" fmla="*/ 955886 h 3957042"/>
                  <a:gd name="connsiteX83" fmla="*/ 2046126 w 2585385"/>
                  <a:gd name="connsiteY83" fmla="*/ 1001326 h 3957042"/>
                  <a:gd name="connsiteX84" fmla="*/ 2017658 w 2585385"/>
                  <a:gd name="connsiteY84" fmla="*/ 926869 h 3957042"/>
                  <a:gd name="connsiteX85" fmla="*/ 2034082 w 2585385"/>
                  <a:gd name="connsiteY85" fmla="*/ 833252 h 3957042"/>
                  <a:gd name="connsiteX86" fmla="*/ 2095946 w 2585385"/>
                  <a:gd name="connsiteY86" fmla="*/ 730327 h 3957042"/>
                  <a:gd name="connsiteX87" fmla="*/ 2194833 w 2585385"/>
                  <a:gd name="connsiteY87" fmla="*/ 672022 h 3957042"/>
                  <a:gd name="connsiteX88" fmla="*/ 1327295 w 2585385"/>
                  <a:gd name="connsiteY88" fmla="*/ 0 h 3957042"/>
                  <a:gd name="connsiteX89" fmla="*/ 1351931 w 2585385"/>
                  <a:gd name="connsiteY89" fmla="*/ 0 h 3957042"/>
                  <a:gd name="connsiteX90" fmla="*/ 1412153 w 2585385"/>
                  <a:gd name="connsiteY90" fmla="*/ 0 h 3957042"/>
                  <a:gd name="connsiteX91" fmla="*/ 1539714 w 2585385"/>
                  <a:gd name="connsiteY91" fmla="*/ 0 h 3957042"/>
                  <a:gd name="connsiteX92" fmla="*/ 1607600 w 2585385"/>
                  <a:gd name="connsiteY92" fmla="*/ 2737 h 3957042"/>
                  <a:gd name="connsiteX93" fmla="*/ 2093208 w 2585385"/>
                  <a:gd name="connsiteY93" fmla="*/ 71171 h 3957042"/>
                  <a:gd name="connsiteX94" fmla="*/ 2073499 w 2585385"/>
                  <a:gd name="connsiteY94" fmla="*/ 81573 h 3957042"/>
                  <a:gd name="connsiteX95" fmla="*/ 1839728 w 2585385"/>
                  <a:gd name="connsiteY95" fmla="*/ 76099 h 3957042"/>
                  <a:gd name="connsiteX96" fmla="*/ 1645376 w 2585385"/>
                  <a:gd name="connsiteY96" fmla="*/ 85406 h 3957042"/>
                  <a:gd name="connsiteX97" fmla="*/ 1361786 w 2585385"/>
                  <a:gd name="connsiteY97" fmla="*/ 118254 h 3957042"/>
                  <a:gd name="connsiteX98" fmla="*/ 905741 w 2585385"/>
                  <a:gd name="connsiteY98" fmla="*/ 258954 h 3957042"/>
                  <a:gd name="connsiteX99" fmla="*/ 682373 w 2585385"/>
                  <a:gd name="connsiteY99" fmla="*/ 411699 h 3957042"/>
                  <a:gd name="connsiteX100" fmla="*/ 583828 w 2585385"/>
                  <a:gd name="connsiteY100" fmla="*/ 520646 h 3957042"/>
                  <a:gd name="connsiteX101" fmla="*/ 575069 w 2585385"/>
                  <a:gd name="connsiteY101" fmla="*/ 564991 h 3957042"/>
                  <a:gd name="connsiteX102" fmla="*/ 625983 w 2585385"/>
                  <a:gd name="connsiteY102" fmla="*/ 725401 h 3957042"/>
                  <a:gd name="connsiteX103" fmla="*/ 652809 w 2585385"/>
                  <a:gd name="connsiteY103" fmla="*/ 771388 h 3957042"/>
                  <a:gd name="connsiteX104" fmla="*/ 655547 w 2585385"/>
                  <a:gd name="connsiteY104" fmla="*/ 793834 h 3957042"/>
                  <a:gd name="connsiteX105" fmla="*/ 558097 w 2585385"/>
                  <a:gd name="connsiteY105" fmla="*/ 800952 h 3957042"/>
                  <a:gd name="connsiteX106" fmla="*/ 352248 w 2585385"/>
                  <a:gd name="connsiteY106" fmla="*/ 741825 h 3957042"/>
                  <a:gd name="connsiteX107" fmla="*/ 430536 w 2585385"/>
                  <a:gd name="connsiteY107" fmla="*/ 781790 h 3957042"/>
                  <a:gd name="connsiteX108" fmla="*/ 507182 w 2585385"/>
                  <a:gd name="connsiteY108" fmla="*/ 826135 h 3957042"/>
                  <a:gd name="connsiteX109" fmla="*/ 544958 w 2585385"/>
                  <a:gd name="connsiteY109" fmla="*/ 851866 h 3957042"/>
                  <a:gd name="connsiteX110" fmla="*/ 556455 w 2585385"/>
                  <a:gd name="connsiteY110" fmla="*/ 972311 h 3957042"/>
                  <a:gd name="connsiteX111" fmla="*/ 545505 w 2585385"/>
                  <a:gd name="connsiteY111" fmla="*/ 989829 h 3957042"/>
                  <a:gd name="connsiteX112" fmla="*/ 445865 w 2585385"/>
                  <a:gd name="connsiteY112" fmla="*/ 974501 h 3957042"/>
                  <a:gd name="connsiteX113" fmla="*/ 318852 w 2585385"/>
                  <a:gd name="connsiteY113" fmla="*/ 902782 h 3957042"/>
                  <a:gd name="connsiteX114" fmla="*/ 467217 w 2585385"/>
                  <a:gd name="connsiteY114" fmla="*/ 1067023 h 3957042"/>
                  <a:gd name="connsiteX115" fmla="*/ 456815 w 2585385"/>
                  <a:gd name="connsiteY115" fmla="*/ 1161188 h 3957042"/>
                  <a:gd name="connsiteX116" fmla="*/ 422871 w 2585385"/>
                  <a:gd name="connsiteY116" fmla="*/ 1156261 h 3957042"/>
                  <a:gd name="connsiteX117" fmla="*/ 322137 w 2585385"/>
                  <a:gd name="connsiteY117" fmla="*/ 1111916 h 3957042"/>
                  <a:gd name="connsiteX118" fmla="*/ 302975 w 2585385"/>
                  <a:gd name="connsiteY118" fmla="*/ 1105346 h 3957042"/>
                  <a:gd name="connsiteX119" fmla="*/ 304618 w 2585385"/>
                  <a:gd name="connsiteY119" fmla="*/ 1123960 h 3957042"/>
                  <a:gd name="connsiteX120" fmla="*/ 344035 w 2585385"/>
                  <a:gd name="connsiteY120" fmla="*/ 1263565 h 3957042"/>
                  <a:gd name="connsiteX121" fmla="*/ 349510 w 2585385"/>
                  <a:gd name="connsiteY121" fmla="*/ 1272873 h 3957042"/>
                  <a:gd name="connsiteX122" fmla="*/ 354438 w 2585385"/>
                  <a:gd name="connsiteY122" fmla="*/ 1352256 h 3957042"/>
                  <a:gd name="connsiteX123" fmla="*/ 381811 w 2585385"/>
                  <a:gd name="connsiteY123" fmla="*/ 1604094 h 3957042"/>
                  <a:gd name="connsiteX124" fmla="*/ 437653 w 2585385"/>
                  <a:gd name="connsiteY124" fmla="*/ 2042071 h 3957042"/>
                  <a:gd name="connsiteX125" fmla="*/ 470502 w 2585385"/>
                  <a:gd name="connsiteY125" fmla="*/ 2297193 h 3957042"/>
                  <a:gd name="connsiteX126" fmla="*/ 467217 w 2585385"/>
                  <a:gd name="connsiteY126" fmla="*/ 2324567 h 3957042"/>
                  <a:gd name="connsiteX127" fmla="*/ 445865 w 2585385"/>
                  <a:gd name="connsiteY127" fmla="*/ 2328946 h 3957042"/>
                  <a:gd name="connsiteX128" fmla="*/ 266842 w 2585385"/>
                  <a:gd name="connsiteY128" fmla="*/ 2302120 h 3957042"/>
                  <a:gd name="connsiteX129" fmla="*/ 245491 w 2585385"/>
                  <a:gd name="connsiteY129" fmla="*/ 2293361 h 3957042"/>
                  <a:gd name="connsiteX130" fmla="*/ 145850 w 2585385"/>
                  <a:gd name="connsiteY130" fmla="*/ 2262155 h 3957042"/>
                  <a:gd name="connsiteX131" fmla="*/ 127237 w 2585385"/>
                  <a:gd name="connsiteY131" fmla="*/ 2240256 h 3957042"/>
                  <a:gd name="connsiteX132" fmla="*/ 68110 w 2585385"/>
                  <a:gd name="connsiteY132" fmla="*/ 1786949 h 3957042"/>
                  <a:gd name="connsiteX133" fmla="*/ 28144 w 2585385"/>
                  <a:gd name="connsiteY133" fmla="*/ 1479270 h 3957042"/>
                  <a:gd name="connsiteX134" fmla="*/ 6245 w 2585385"/>
                  <a:gd name="connsiteY134" fmla="*/ 1323240 h 3957042"/>
                  <a:gd name="connsiteX135" fmla="*/ 9530 w 2585385"/>
                  <a:gd name="connsiteY135" fmla="*/ 1023773 h 3957042"/>
                  <a:gd name="connsiteX136" fmla="*/ 103696 w 2585385"/>
                  <a:gd name="connsiteY136" fmla="*/ 669010 h 3957042"/>
                  <a:gd name="connsiteX137" fmla="*/ 560834 w 2585385"/>
                  <a:gd name="connsiteY137" fmla="*/ 188331 h 3957042"/>
                  <a:gd name="connsiteX138" fmla="*/ 1048084 w 2585385"/>
                  <a:gd name="connsiteY138" fmla="*/ 31753 h 3957042"/>
                  <a:gd name="connsiteX139" fmla="*/ 1310871 w 2585385"/>
                  <a:gd name="connsiteY139" fmla="*/ 3832 h 3957042"/>
                  <a:gd name="connsiteX140" fmla="*/ 1327295 w 2585385"/>
                  <a:gd name="connsiteY140" fmla="*/ 0 h 39570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</a:cxnLst>
                <a:rect l="l" t="t" r="r" b="b"/>
                <a:pathLst>
                  <a:path w="2585385" h="3957042">
                    <a:moveTo>
                      <a:pt x="151872" y="2347012"/>
                    </a:moveTo>
                    <a:cubicBezTo>
                      <a:pt x="163370" y="2343727"/>
                      <a:pt x="174866" y="2344275"/>
                      <a:pt x="186363" y="2347012"/>
                    </a:cubicBezTo>
                    <a:cubicBezTo>
                      <a:pt x="275602" y="2368364"/>
                      <a:pt x="365387" y="2388620"/>
                      <a:pt x="454625" y="2410519"/>
                    </a:cubicBezTo>
                    <a:cubicBezTo>
                      <a:pt x="463932" y="2412709"/>
                      <a:pt x="475429" y="2412709"/>
                      <a:pt x="478713" y="2425301"/>
                    </a:cubicBezTo>
                    <a:cubicBezTo>
                      <a:pt x="486926" y="2480048"/>
                      <a:pt x="495138" y="2534795"/>
                      <a:pt x="501160" y="2590090"/>
                    </a:cubicBezTo>
                    <a:cubicBezTo>
                      <a:pt x="506087" y="2632792"/>
                      <a:pt x="526344" y="2668378"/>
                      <a:pt x="561929" y="2694657"/>
                    </a:cubicBezTo>
                    <a:cubicBezTo>
                      <a:pt x="584376" y="2711081"/>
                      <a:pt x="607917" y="2725863"/>
                      <a:pt x="632006" y="2739549"/>
                    </a:cubicBezTo>
                    <a:cubicBezTo>
                      <a:pt x="640218" y="2743929"/>
                      <a:pt x="647883" y="2748856"/>
                      <a:pt x="656095" y="2753784"/>
                    </a:cubicBezTo>
                    <a:cubicBezTo>
                      <a:pt x="652810" y="2760901"/>
                      <a:pt x="645693" y="2758164"/>
                      <a:pt x="641860" y="2761996"/>
                    </a:cubicBezTo>
                    <a:cubicBezTo>
                      <a:pt x="629816" y="2772398"/>
                      <a:pt x="615034" y="2774040"/>
                      <a:pt x="599705" y="2774588"/>
                    </a:cubicBezTo>
                    <a:cubicBezTo>
                      <a:pt x="527439" y="2776778"/>
                      <a:pt x="461195" y="2757616"/>
                      <a:pt x="400972" y="2718745"/>
                    </a:cubicBezTo>
                    <a:cubicBezTo>
                      <a:pt x="398782" y="2717103"/>
                      <a:pt x="396593" y="2715460"/>
                      <a:pt x="394950" y="2714913"/>
                    </a:cubicBezTo>
                    <a:cubicBezTo>
                      <a:pt x="442033" y="2742834"/>
                      <a:pt x="482546" y="2780610"/>
                      <a:pt x="526344" y="2814553"/>
                    </a:cubicBezTo>
                    <a:cubicBezTo>
                      <a:pt x="532366" y="2818386"/>
                      <a:pt x="533461" y="2823860"/>
                      <a:pt x="532913" y="2830430"/>
                    </a:cubicBezTo>
                    <a:cubicBezTo>
                      <a:pt x="539483" y="2884082"/>
                      <a:pt x="545506" y="2938281"/>
                      <a:pt x="552075" y="2991934"/>
                    </a:cubicBezTo>
                    <a:cubicBezTo>
                      <a:pt x="565762" y="3099786"/>
                      <a:pt x="579449" y="3207091"/>
                      <a:pt x="593135" y="3314943"/>
                    </a:cubicBezTo>
                    <a:cubicBezTo>
                      <a:pt x="600800" y="3372974"/>
                      <a:pt x="608465" y="3431006"/>
                      <a:pt x="615581" y="3488491"/>
                    </a:cubicBezTo>
                    <a:cubicBezTo>
                      <a:pt x="616676" y="3498345"/>
                      <a:pt x="617224" y="3508200"/>
                      <a:pt x="617771" y="3518601"/>
                    </a:cubicBezTo>
                    <a:cubicBezTo>
                      <a:pt x="609012" y="3527909"/>
                      <a:pt x="609559" y="3538311"/>
                      <a:pt x="612297" y="3549807"/>
                    </a:cubicBezTo>
                    <a:cubicBezTo>
                      <a:pt x="623246" y="3595248"/>
                      <a:pt x="632006" y="3640688"/>
                      <a:pt x="629816" y="3688318"/>
                    </a:cubicBezTo>
                    <a:cubicBezTo>
                      <a:pt x="626531" y="3772628"/>
                      <a:pt x="597515" y="3845990"/>
                      <a:pt x="537841" y="3906759"/>
                    </a:cubicBezTo>
                    <a:cubicBezTo>
                      <a:pt x="524154" y="3920446"/>
                      <a:pt x="510467" y="3934680"/>
                      <a:pt x="496233" y="3947820"/>
                    </a:cubicBezTo>
                    <a:cubicBezTo>
                      <a:pt x="491306" y="3952747"/>
                      <a:pt x="486378" y="3958769"/>
                      <a:pt x="478166" y="3956579"/>
                    </a:cubicBezTo>
                    <a:cubicBezTo>
                      <a:pt x="459005" y="3951652"/>
                      <a:pt x="439296" y="3950010"/>
                      <a:pt x="420134" y="3946177"/>
                    </a:cubicBezTo>
                    <a:cubicBezTo>
                      <a:pt x="401520" y="3942345"/>
                      <a:pt x="382359" y="3938512"/>
                      <a:pt x="364292" y="3931943"/>
                    </a:cubicBezTo>
                    <a:cubicBezTo>
                      <a:pt x="350058" y="3922089"/>
                      <a:pt x="350605" y="3906759"/>
                      <a:pt x="349510" y="3892525"/>
                    </a:cubicBezTo>
                    <a:cubicBezTo>
                      <a:pt x="347320" y="3850917"/>
                      <a:pt x="359365" y="3810952"/>
                      <a:pt x="367029" y="3770438"/>
                    </a:cubicBezTo>
                    <a:cubicBezTo>
                      <a:pt x="370861" y="3751277"/>
                      <a:pt x="378526" y="3732116"/>
                      <a:pt x="376884" y="3709122"/>
                    </a:cubicBezTo>
                    <a:cubicBezTo>
                      <a:pt x="358270" y="3726641"/>
                      <a:pt x="347320" y="3746350"/>
                      <a:pt x="339108" y="3767701"/>
                    </a:cubicBezTo>
                    <a:cubicBezTo>
                      <a:pt x="336371" y="3775366"/>
                      <a:pt x="335823" y="3786316"/>
                      <a:pt x="323231" y="3784673"/>
                    </a:cubicBezTo>
                    <a:cubicBezTo>
                      <a:pt x="319946" y="3724999"/>
                      <a:pt x="310092" y="3665872"/>
                      <a:pt x="302975" y="3606745"/>
                    </a:cubicBezTo>
                    <a:cubicBezTo>
                      <a:pt x="290930" y="3503273"/>
                      <a:pt x="278339" y="3400348"/>
                      <a:pt x="265747" y="3296875"/>
                    </a:cubicBezTo>
                    <a:cubicBezTo>
                      <a:pt x="252608" y="3187929"/>
                      <a:pt x="238921" y="3078434"/>
                      <a:pt x="225234" y="2969487"/>
                    </a:cubicBezTo>
                    <a:cubicBezTo>
                      <a:pt x="211547" y="2861636"/>
                      <a:pt x="198408" y="2753784"/>
                      <a:pt x="184173" y="2645932"/>
                    </a:cubicBezTo>
                    <a:cubicBezTo>
                      <a:pt x="171582" y="2550671"/>
                      <a:pt x="158442" y="2454864"/>
                      <a:pt x="144756" y="2359604"/>
                    </a:cubicBezTo>
                    <a:cubicBezTo>
                      <a:pt x="143661" y="2352487"/>
                      <a:pt x="140923" y="2346465"/>
                      <a:pt x="151872" y="2347012"/>
                    </a:cubicBezTo>
                    <a:close/>
                    <a:moveTo>
                      <a:pt x="1854989" y="1568643"/>
                    </a:moveTo>
                    <a:cubicBezTo>
                      <a:pt x="1905014" y="1569054"/>
                      <a:pt x="1954971" y="1579182"/>
                      <a:pt x="2004517" y="1597523"/>
                    </a:cubicBezTo>
                    <a:cubicBezTo>
                      <a:pt x="2161094" y="1655554"/>
                      <a:pt x="2273873" y="1766691"/>
                      <a:pt x="2364206" y="1903560"/>
                    </a:cubicBezTo>
                    <a:cubicBezTo>
                      <a:pt x="2370776" y="1915057"/>
                      <a:pt x="2377893" y="1931481"/>
                      <a:pt x="2386653" y="1947905"/>
                    </a:cubicBezTo>
                    <a:cubicBezTo>
                      <a:pt x="2374061" y="1931481"/>
                      <a:pt x="2371323" y="1924363"/>
                      <a:pt x="2365849" y="1917247"/>
                    </a:cubicBezTo>
                    <a:cubicBezTo>
                      <a:pt x="2298509" y="1821438"/>
                      <a:pt x="2216389" y="1740412"/>
                      <a:pt x="2114559" y="1681286"/>
                    </a:cubicBezTo>
                    <a:cubicBezTo>
                      <a:pt x="2043935" y="1640225"/>
                      <a:pt x="1967836" y="1615589"/>
                      <a:pt x="1886263" y="1612304"/>
                    </a:cubicBezTo>
                    <a:cubicBezTo>
                      <a:pt x="1777316" y="1608472"/>
                      <a:pt x="1683151" y="1646795"/>
                      <a:pt x="1602673" y="1717419"/>
                    </a:cubicBezTo>
                    <a:cubicBezTo>
                      <a:pt x="1476207" y="1829104"/>
                      <a:pt x="1399561" y="1968709"/>
                      <a:pt x="1373830" y="2136235"/>
                    </a:cubicBezTo>
                    <a:cubicBezTo>
                      <a:pt x="1369450" y="2163609"/>
                      <a:pt x="1369998" y="2191530"/>
                      <a:pt x="1376019" y="2218904"/>
                    </a:cubicBezTo>
                    <a:cubicBezTo>
                      <a:pt x="1368355" y="2224926"/>
                      <a:pt x="1368902" y="2216166"/>
                      <a:pt x="1367260" y="2213429"/>
                    </a:cubicBezTo>
                    <a:cubicBezTo>
                      <a:pt x="1346456" y="2176201"/>
                      <a:pt x="1346456" y="2135688"/>
                      <a:pt x="1351931" y="2095723"/>
                    </a:cubicBezTo>
                    <a:cubicBezTo>
                      <a:pt x="1369998" y="1958854"/>
                      <a:pt x="1429672" y="1840053"/>
                      <a:pt x="1518910" y="1736033"/>
                    </a:cubicBezTo>
                    <a:cubicBezTo>
                      <a:pt x="1570372" y="1675811"/>
                      <a:pt x="1631141" y="1628181"/>
                      <a:pt x="1705050" y="1598070"/>
                    </a:cubicBezTo>
                    <a:cubicBezTo>
                      <a:pt x="1754870" y="1577540"/>
                      <a:pt x="1804964" y="1568233"/>
                      <a:pt x="1854989" y="1568643"/>
                    </a:cubicBezTo>
                    <a:close/>
                    <a:moveTo>
                      <a:pt x="2537755" y="1375249"/>
                    </a:moveTo>
                    <a:cubicBezTo>
                      <a:pt x="2557464" y="1406455"/>
                      <a:pt x="2574984" y="1468320"/>
                      <a:pt x="2582101" y="1504453"/>
                    </a:cubicBezTo>
                    <a:cubicBezTo>
                      <a:pt x="2582648" y="1512118"/>
                      <a:pt x="2583743" y="1519782"/>
                      <a:pt x="2585385" y="1527447"/>
                    </a:cubicBezTo>
                    <a:cubicBezTo>
                      <a:pt x="2584838" y="1532921"/>
                      <a:pt x="2584838" y="1538944"/>
                      <a:pt x="2584290" y="1544419"/>
                    </a:cubicBezTo>
                    <a:cubicBezTo>
                      <a:pt x="2577721" y="1562485"/>
                      <a:pt x="2570604" y="1580552"/>
                      <a:pt x="2564034" y="1598618"/>
                    </a:cubicBezTo>
                    <a:cubicBezTo>
                      <a:pt x="2562939" y="1598618"/>
                      <a:pt x="2562391" y="1598071"/>
                      <a:pt x="2561297" y="1598071"/>
                    </a:cubicBezTo>
                    <a:cubicBezTo>
                      <a:pt x="2562391" y="1587121"/>
                      <a:pt x="2562939" y="1576172"/>
                      <a:pt x="2564034" y="1564675"/>
                    </a:cubicBezTo>
                    <a:cubicBezTo>
                      <a:pt x="2567319" y="1509380"/>
                      <a:pt x="2561844" y="1446421"/>
                      <a:pt x="2537755" y="1375249"/>
                    </a:cubicBezTo>
                    <a:close/>
                    <a:moveTo>
                      <a:pt x="1292890" y="768590"/>
                    </a:moveTo>
                    <a:cubicBezTo>
                      <a:pt x="1340058" y="763997"/>
                      <a:pt x="1383685" y="781653"/>
                      <a:pt x="1421461" y="819018"/>
                    </a:cubicBezTo>
                    <a:cubicBezTo>
                      <a:pt x="1439527" y="837084"/>
                      <a:pt x="1469638" y="860625"/>
                      <a:pt x="1486609" y="920300"/>
                    </a:cubicBezTo>
                    <a:cubicBezTo>
                      <a:pt x="1476755" y="901139"/>
                      <a:pt x="1470733" y="899496"/>
                      <a:pt x="1466901" y="891284"/>
                    </a:cubicBezTo>
                    <a:cubicBezTo>
                      <a:pt x="1429672" y="838179"/>
                      <a:pt x="1382042" y="803141"/>
                      <a:pt x="1313609" y="810806"/>
                    </a:cubicBezTo>
                    <a:cubicBezTo>
                      <a:pt x="1263788" y="816281"/>
                      <a:pt x="1222181" y="842012"/>
                      <a:pt x="1184952" y="873765"/>
                    </a:cubicBezTo>
                    <a:cubicBezTo>
                      <a:pt x="1115971" y="933987"/>
                      <a:pt x="1066699" y="1008443"/>
                      <a:pt x="1027828" y="1090564"/>
                    </a:cubicBezTo>
                    <a:cubicBezTo>
                      <a:pt x="964869" y="1222505"/>
                      <a:pt x="932020" y="1361015"/>
                      <a:pt x="935305" y="1507191"/>
                    </a:cubicBezTo>
                    <a:cubicBezTo>
                      <a:pt x="936400" y="1560843"/>
                      <a:pt x="942422" y="1614495"/>
                      <a:pt x="958847" y="1665958"/>
                    </a:cubicBezTo>
                    <a:cubicBezTo>
                      <a:pt x="970343" y="1671980"/>
                      <a:pt x="972533" y="1679645"/>
                      <a:pt x="963774" y="1690046"/>
                    </a:cubicBezTo>
                    <a:cubicBezTo>
                      <a:pt x="961584" y="1699901"/>
                      <a:pt x="959394" y="1693879"/>
                      <a:pt x="957752" y="1690046"/>
                    </a:cubicBezTo>
                    <a:cubicBezTo>
                      <a:pt x="946802" y="1663220"/>
                      <a:pt x="938042" y="1635299"/>
                      <a:pt x="931473" y="1607378"/>
                    </a:cubicBezTo>
                    <a:cubicBezTo>
                      <a:pt x="902457" y="1483102"/>
                      <a:pt x="908479" y="1359920"/>
                      <a:pt x="938590" y="1237287"/>
                    </a:cubicBezTo>
                    <a:cubicBezTo>
                      <a:pt x="971986" y="1101513"/>
                      <a:pt x="1028375" y="977237"/>
                      <a:pt x="1121993" y="871575"/>
                    </a:cubicBezTo>
                    <a:cubicBezTo>
                      <a:pt x="1156484" y="832704"/>
                      <a:pt x="1195902" y="800403"/>
                      <a:pt x="1244627" y="780694"/>
                    </a:cubicBezTo>
                    <a:cubicBezTo>
                      <a:pt x="1261051" y="774125"/>
                      <a:pt x="1277167" y="770121"/>
                      <a:pt x="1292890" y="768590"/>
                    </a:cubicBezTo>
                    <a:close/>
                    <a:moveTo>
                      <a:pt x="2194833" y="672022"/>
                    </a:moveTo>
                    <a:cubicBezTo>
                      <a:pt x="2230351" y="666547"/>
                      <a:pt x="2268126" y="675033"/>
                      <a:pt x="2307270" y="697479"/>
                    </a:cubicBezTo>
                    <a:cubicBezTo>
                      <a:pt x="2368587" y="732517"/>
                      <a:pt x="2414575" y="783979"/>
                      <a:pt x="2454540" y="841464"/>
                    </a:cubicBezTo>
                    <a:cubicBezTo>
                      <a:pt x="2466585" y="860625"/>
                      <a:pt x="2499981" y="914825"/>
                      <a:pt x="2507645" y="937272"/>
                    </a:cubicBezTo>
                    <a:cubicBezTo>
                      <a:pt x="2489031" y="902233"/>
                      <a:pt x="2449613" y="846391"/>
                      <a:pt x="2426072" y="821208"/>
                    </a:cubicBezTo>
                    <a:cubicBezTo>
                      <a:pt x="2383917" y="775767"/>
                      <a:pt x="2337929" y="735802"/>
                      <a:pt x="2276065" y="719378"/>
                    </a:cubicBezTo>
                    <a:cubicBezTo>
                      <a:pt x="2229529" y="706786"/>
                      <a:pt x="2185732" y="713903"/>
                      <a:pt x="2149051" y="744014"/>
                    </a:cubicBezTo>
                    <a:cubicBezTo>
                      <a:pt x="2082807" y="798761"/>
                      <a:pt x="2045031" y="869385"/>
                      <a:pt x="2038462" y="955886"/>
                    </a:cubicBezTo>
                    <a:cubicBezTo>
                      <a:pt x="2037367" y="966288"/>
                      <a:pt x="2042841" y="991471"/>
                      <a:pt x="2046126" y="1001326"/>
                    </a:cubicBezTo>
                    <a:cubicBezTo>
                      <a:pt x="2029155" y="984902"/>
                      <a:pt x="2019848" y="949316"/>
                      <a:pt x="2017658" y="926869"/>
                    </a:cubicBezTo>
                    <a:cubicBezTo>
                      <a:pt x="2014373" y="894568"/>
                      <a:pt x="2021490" y="863363"/>
                      <a:pt x="2034082" y="833252"/>
                    </a:cubicBezTo>
                    <a:cubicBezTo>
                      <a:pt x="2049959" y="796024"/>
                      <a:pt x="2068573" y="760438"/>
                      <a:pt x="2095946" y="730327"/>
                    </a:cubicBezTo>
                    <a:cubicBezTo>
                      <a:pt x="2126057" y="696932"/>
                      <a:pt x="2159316" y="677496"/>
                      <a:pt x="2194833" y="672022"/>
                    </a:cubicBezTo>
                    <a:close/>
                    <a:moveTo>
                      <a:pt x="1327295" y="0"/>
                    </a:moveTo>
                    <a:cubicBezTo>
                      <a:pt x="1335507" y="0"/>
                      <a:pt x="1343719" y="0"/>
                      <a:pt x="1351931" y="0"/>
                    </a:cubicBezTo>
                    <a:cubicBezTo>
                      <a:pt x="1372187" y="2737"/>
                      <a:pt x="1391897" y="2737"/>
                      <a:pt x="1412153" y="0"/>
                    </a:cubicBezTo>
                    <a:cubicBezTo>
                      <a:pt x="1454856" y="0"/>
                      <a:pt x="1497558" y="0"/>
                      <a:pt x="1539714" y="0"/>
                    </a:cubicBezTo>
                    <a:cubicBezTo>
                      <a:pt x="1562160" y="4927"/>
                      <a:pt x="1585154" y="-547"/>
                      <a:pt x="1607600" y="2737"/>
                    </a:cubicBezTo>
                    <a:cubicBezTo>
                      <a:pt x="1771294" y="10402"/>
                      <a:pt x="1933893" y="30111"/>
                      <a:pt x="2093208" y="71171"/>
                    </a:cubicBezTo>
                    <a:cubicBezTo>
                      <a:pt x="2092113" y="84858"/>
                      <a:pt x="2081164" y="82668"/>
                      <a:pt x="2073499" y="81573"/>
                    </a:cubicBezTo>
                    <a:cubicBezTo>
                      <a:pt x="1995758" y="73909"/>
                      <a:pt x="1917469" y="74456"/>
                      <a:pt x="1839728" y="76099"/>
                    </a:cubicBezTo>
                    <a:cubicBezTo>
                      <a:pt x="1774579" y="77741"/>
                      <a:pt x="1709977" y="81026"/>
                      <a:pt x="1645376" y="85406"/>
                    </a:cubicBezTo>
                    <a:cubicBezTo>
                      <a:pt x="1550116" y="91975"/>
                      <a:pt x="1455950" y="102377"/>
                      <a:pt x="1361786" y="118254"/>
                    </a:cubicBezTo>
                    <a:cubicBezTo>
                      <a:pt x="1203566" y="145080"/>
                      <a:pt x="1049727" y="186688"/>
                      <a:pt x="905741" y="258954"/>
                    </a:cubicBezTo>
                    <a:cubicBezTo>
                      <a:pt x="824716" y="300015"/>
                      <a:pt x="749712" y="349835"/>
                      <a:pt x="682373" y="411699"/>
                    </a:cubicBezTo>
                    <a:cubicBezTo>
                      <a:pt x="646240" y="445095"/>
                      <a:pt x="614487" y="482323"/>
                      <a:pt x="583828" y="520646"/>
                    </a:cubicBezTo>
                    <a:cubicBezTo>
                      <a:pt x="572879" y="534332"/>
                      <a:pt x="569594" y="548567"/>
                      <a:pt x="575069" y="564991"/>
                    </a:cubicBezTo>
                    <a:cubicBezTo>
                      <a:pt x="592040" y="618643"/>
                      <a:pt x="602442" y="673939"/>
                      <a:pt x="625983" y="725401"/>
                    </a:cubicBezTo>
                    <a:cubicBezTo>
                      <a:pt x="633648" y="741277"/>
                      <a:pt x="642955" y="756607"/>
                      <a:pt x="652809" y="771388"/>
                    </a:cubicBezTo>
                    <a:cubicBezTo>
                      <a:pt x="657189" y="777958"/>
                      <a:pt x="662664" y="785623"/>
                      <a:pt x="655547" y="793834"/>
                    </a:cubicBezTo>
                    <a:cubicBezTo>
                      <a:pt x="623793" y="804784"/>
                      <a:pt x="590945" y="805332"/>
                      <a:pt x="558097" y="800952"/>
                    </a:cubicBezTo>
                    <a:cubicBezTo>
                      <a:pt x="486926" y="791645"/>
                      <a:pt x="419039" y="768651"/>
                      <a:pt x="352248" y="741825"/>
                    </a:cubicBezTo>
                    <a:cubicBezTo>
                      <a:pt x="380169" y="751679"/>
                      <a:pt x="404805" y="767008"/>
                      <a:pt x="430536" y="781790"/>
                    </a:cubicBezTo>
                    <a:cubicBezTo>
                      <a:pt x="456267" y="796572"/>
                      <a:pt x="481451" y="811354"/>
                      <a:pt x="507182" y="826135"/>
                    </a:cubicBezTo>
                    <a:cubicBezTo>
                      <a:pt x="520322" y="833800"/>
                      <a:pt x="535103" y="839275"/>
                      <a:pt x="544958" y="851866"/>
                    </a:cubicBezTo>
                    <a:cubicBezTo>
                      <a:pt x="559192" y="891285"/>
                      <a:pt x="574521" y="930155"/>
                      <a:pt x="556455" y="972311"/>
                    </a:cubicBezTo>
                    <a:cubicBezTo>
                      <a:pt x="553717" y="978880"/>
                      <a:pt x="550980" y="985450"/>
                      <a:pt x="545505" y="989829"/>
                    </a:cubicBezTo>
                    <a:cubicBezTo>
                      <a:pt x="511014" y="994209"/>
                      <a:pt x="477618" y="989282"/>
                      <a:pt x="445865" y="974501"/>
                    </a:cubicBezTo>
                    <a:cubicBezTo>
                      <a:pt x="396045" y="952054"/>
                      <a:pt x="348415" y="925775"/>
                      <a:pt x="318852" y="902782"/>
                    </a:cubicBezTo>
                    <a:cubicBezTo>
                      <a:pt x="363197" y="947127"/>
                      <a:pt x="415207" y="1006801"/>
                      <a:pt x="467217" y="1067023"/>
                    </a:cubicBezTo>
                    <a:cubicBezTo>
                      <a:pt x="469407" y="1099324"/>
                      <a:pt x="470502" y="1131077"/>
                      <a:pt x="456815" y="1161188"/>
                    </a:cubicBezTo>
                    <a:cubicBezTo>
                      <a:pt x="444770" y="1166116"/>
                      <a:pt x="433821" y="1161188"/>
                      <a:pt x="422871" y="1156261"/>
                    </a:cubicBezTo>
                    <a:cubicBezTo>
                      <a:pt x="389476" y="1141480"/>
                      <a:pt x="355533" y="1127245"/>
                      <a:pt x="322137" y="1111916"/>
                    </a:cubicBezTo>
                    <a:cubicBezTo>
                      <a:pt x="316114" y="1109179"/>
                      <a:pt x="310640" y="1106441"/>
                      <a:pt x="302975" y="1105346"/>
                    </a:cubicBezTo>
                    <a:cubicBezTo>
                      <a:pt x="299691" y="1112464"/>
                      <a:pt x="302975" y="1118486"/>
                      <a:pt x="304618" y="1123960"/>
                    </a:cubicBezTo>
                    <a:cubicBezTo>
                      <a:pt x="318304" y="1170496"/>
                      <a:pt x="334728" y="1215936"/>
                      <a:pt x="344035" y="1263565"/>
                    </a:cubicBezTo>
                    <a:cubicBezTo>
                      <a:pt x="344583" y="1266850"/>
                      <a:pt x="347868" y="1269588"/>
                      <a:pt x="349510" y="1272873"/>
                    </a:cubicBezTo>
                    <a:cubicBezTo>
                      <a:pt x="354438" y="1299151"/>
                      <a:pt x="352795" y="1325978"/>
                      <a:pt x="354438" y="1352256"/>
                    </a:cubicBezTo>
                    <a:cubicBezTo>
                      <a:pt x="360460" y="1436567"/>
                      <a:pt x="371409" y="1520330"/>
                      <a:pt x="381811" y="1604094"/>
                    </a:cubicBezTo>
                    <a:cubicBezTo>
                      <a:pt x="400425" y="1750268"/>
                      <a:pt x="419039" y="1895896"/>
                      <a:pt x="437653" y="2042071"/>
                    </a:cubicBezTo>
                    <a:cubicBezTo>
                      <a:pt x="448603" y="2126929"/>
                      <a:pt x="460100" y="2211787"/>
                      <a:pt x="470502" y="2297193"/>
                    </a:cubicBezTo>
                    <a:cubicBezTo>
                      <a:pt x="471596" y="2307047"/>
                      <a:pt x="472144" y="2315807"/>
                      <a:pt x="467217" y="2324567"/>
                    </a:cubicBezTo>
                    <a:cubicBezTo>
                      <a:pt x="461195" y="2331683"/>
                      <a:pt x="453530" y="2330041"/>
                      <a:pt x="445865" y="2328946"/>
                    </a:cubicBezTo>
                    <a:cubicBezTo>
                      <a:pt x="386191" y="2320187"/>
                      <a:pt x="326517" y="2311427"/>
                      <a:pt x="266842" y="2302120"/>
                    </a:cubicBezTo>
                    <a:cubicBezTo>
                      <a:pt x="259725" y="2304310"/>
                      <a:pt x="251513" y="2301572"/>
                      <a:pt x="245491" y="2293361"/>
                    </a:cubicBezTo>
                    <a:cubicBezTo>
                      <a:pt x="214285" y="2277484"/>
                      <a:pt x="178699" y="2273104"/>
                      <a:pt x="145850" y="2262155"/>
                    </a:cubicBezTo>
                    <a:cubicBezTo>
                      <a:pt x="134354" y="2258322"/>
                      <a:pt x="128879" y="2253395"/>
                      <a:pt x="127237" y="2240256"/>
                    </a:cubicBezTo>
                    <a:cubicBezTo>
                      <a:pt x="108075" y="2089153"/>
                      <a:pt x="87819" y="1938051"/>
                      <a:pt x="68110" y="1786949"/>
                    </a:cubicBezTo>
                    <a:cubicBezTo>
                      <a:pt x="54970" y="1684572"/>
                      <a:pt x="42379" y="1581647"/>
                      <a:pt x="28144" y="1479270"/>
                    </a:cubicBezTo>
                    <a:cubicBezTo>
                      <a:pt x="21027" y="1427260"/>
                      <a:pt x="11173" y="1375797"/>
                      <a:pt x="6245" y="1323240"/>
                    </a:cubicBezTo>
                    <a:cubicBezTo>
                      <a:pt x="-3062" y="1223600"/>
                      <a:pt x="-1967" y="1123960"/>
                      <a:pt x="9530" y="1023773"/>
                    </a:cubicBezTo>
                    <a:cubicBezTo>
                      <a:pt x="23765" y="900592"/>
                      <a:pt x="52781" y="781790"/>
                      <a:pt x="103696" y="669010"/>
                    </a:cubicBezTo>
                    <a:cubicBezTo>
                      <a:pt x="200050" y="455497"/>
                      <a:pt x="354985" y="297825"/>
                      <a:pt x="560834" y="188331"/>
                    </a:cubicBezTo>
                    <a:cubicBezTo>
                      <a:pt x="713579" y="106757"/>
                      <a:pt x="877820" y="60222"/>
                      <a:pt x="1048084" y="31753"/>
                    </a:cubicBezTo>
                    <a:cubicBezTo>
                      <a:pt x="1135132" y="17519"/>
                      <a:pt x="1222728" y="9307"/>
                      <a:pt x="1310871" y="3832"/>
                    </a:cubicBezTo>
                    <a:cubicBezTo>
                      <a:pt x="1316345" y="3285"/>
                      <a:pt x="1322915" y="5475"/>
                      <a:pt x="1327295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938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3292B841-FF77-464B-92FF-32847BD8FA01}"/>
                  </a:ext>
                </a:extLst>
              </p:cNvPr>
              <p:cNvSpPr/>
              <p:nvPr/>
            </p:nvSpPr>
            <p:spPr>
              <a:xfrm>
                <a:off x="1675262" y="6005914"/>
                <a:ext cx="114969" cy="65696"/>
              </a:xfrm>
              <a:custGeom>
                <a:avLst/>
                <a:gdLst>
                  <a:gd name="connsiteX0" fmla="*/ 197285 w 197284"/>
                  <a:gd name="connsiteY0" fmla="*/ 42275 h 112734"/>
                  <a:gd name="connsiteX1" fmla="*/ 117432 w 197284"/>
                  <a:gd name="connsiteY1" fmla="*/ 111794 h 112734"/>
                  <a:gd name="connsiteX2" fmla="*/ 84551 w 197284"/>
                  <a:gd name="connsiteY2" fmla="*/ 112734 h 112734"/>
                  <a:gd name="connsiteX3" fmla="*/ 0 w 197284"/>
                  <a:gd name="connsiteY3" fmla="*/ 0 h 112734"/>
                  <a:gd name="connsiteX4" fmla="*/ 197285 w 197284"/>
                  <a:gd name="connsiteY4" fmla="*/ 42275 h 112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97284" h="112734">
                    <a:moveTo>
                      <a:pt x="197285" y="42275"/>
                    </a:moveTo>
                    <a:cubicBezTo>
                      <a:pt x="170980" y="65762"/>
                      <a:pt x="143736" y="88308"/>
                      <a:pt x="117432" y="111794"/>
                    </a:cubicBezTo>
                    <a:cubicBezTo>
                      <a:pt x="106158" y="123068"/>
                      <a:pt x="97703" y="124008"/>
                      <a:pt x="84551" y="112734"/>
                    </a:cubicBezTo>
                    <a:cubicBezTo>
                      <a:pt x="48852" y="80793"/>
                      <a:pt x="17850" y="45094"/>
                      <a:pt x="0" y="0"/>
                    </a:cubicBezTo>
                    <a:cubicBezTo>
                      <a:pt x="66701" y="12213"/>
                      <a:pt x="133402" y="19728"/>
                      <a:pt x="197285" y="42275"/>
                    </a:cubicBezTo>
                    <a:close/>
                  </a:path>
                </a:pathLst>
              </a:custGeom>
              <a:solidFill>
                <a:srgbClr val="FDFDFD"/>
              </a:solidFill>
              <a:ln w="938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BF8DA91-ABEE-4A5F-AA50-271FD9785B66}"/>
                </a:ext>
              </a:extLst>
            </p:cNvPr>
            <p:cNvGrpSpPr/>
            <p:nvPr/>
          </p:nvGrpSpPr>
          <p:grpSpPr>
            <a:xfrm>
              <a:off x="1416226" y="3869841"/>
              <a:ext cx="3261695" cy="2510558"/>
              <a:chOff x="5609988" y="3072288"/>
              <a:chExt cx="5597011" cy="4308073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F4F906FA-7093-4F35-BE57-9D7DE977E2C0}"/>
                  </a:ext>
                </a:extLst>
              </p:cNvPr>
              <p:cNvSpPr/>
              <p:nvPr/>
            </p:nvSpPr>
            <p:spPr>
              <a:xfrm>
                <a:off x="5609988" y="5159588"/>
                <a:ext cx="1896547" cy="1996291"/>
              </a:xfrm>
              <a:custGeom>
                <a:avLst/>
                <a:gdLst>
                  <a:gd name="connsiteX0" fmla="*/ 321112 w 1438275"/>
                  <a:gd name="connsiteY0" fmla="*/ 1188720 h 1990725"/>
                  <a:gd name="connsiteX1" fmla="*/ 504944 w 1438275"/>
                  <a:gd name="connsiteY1" fmla="*/ 970598 h 1990725"/>
                  <a:gd name="connsiteX2" fmla="*/ 549712 w 1438275"/>
                  <a:gd name="connsiteY2" fmla="*/ 553402 h 1990725"/>
                  <a:gd name="connsiteX3" fmla="*/ 525899 w 1438275"/>
                  <a:gd name="connsiteY3" fmla="*/ 458152 h 1990725"/>
                  <a:gd name="connsiteX4" fmla="*/ 523042 w 1438275"/>
                  <a:gd name="connsiteY4" fmla="*/ 429577 h 1990725"/>
                  <a:gd name="connsiteX5" fmla="*/ 551617 w 1438275"/>
                  <a:gd name="connsiteY5" fmla="*/ 433388 h 1990725"/>
                  <a:gd name="connsiteX6" fmla="*/ 560189 w 1438275"/>
                  <a:gd name="connsiteY6" fmla="*/ 435292 h 1990725"/>
                  <a:gd name="connsiteX7" fmla="*/ 616387 w 1438275"/>
                  <a:gd name="connsiteY7" fmla="*/ 492442 h 1990725"/>
                  <a:gd name="connsiteX8" fmla="*/ 708779 w 1438275"/>
                  <a:gd name="connsiteY8" fmla="*/ 750570 h 1990725"/>
                  <a:gd name="connsiteX9" fmla="*/ 685919 w 1438275"/>
                  <a:gd name="connsiteY9" fmla="*/ 1220152 h 1990725"/>
                  <a:gd name="connsiteX10" fmla="*/ 682109 w 1438275"/>
                  <a:gd name="connsiteY10" fmla="*/ 1244918 h 1990725"/>
                  <a:gd name="connsiteX11" fmla="*/ 686872 w 1438275"/>
                  <a:gd name="connsiteY11" fmla="*/ 1256348 h 1990725"/>
                  <a:gd name="connsiteX12" fmla="*/ 1137404 w 1438275"/>
                  <a:gd name="connsiteY12" fmla="*/ 0 h 1990725"/>
                  <a:gd name="connsiteX13" fmla="*/ 1138357 w 1438275"/>
                  <a:gd name="connsiteY13" fmla="*/ 130492 h 1990725"/>
                  <a:gd name="connsiteX14" fmla="*/ 1019294 w 1438275"/>
                  <a:gd name="connsiteY14" fmla="*/ 656273 h 1990725"/>
                  <a:gd name="connsiteX15" fmla="*/ 909757 w 1438275"/>
                  <a:gd name="connsiteY15" fmla="*/ 1174433 h 1990725"/>
                  <a:gd name="connsiteX16" fmla="*/ 907852 w 1438275"/>
                  <a:gd name="connsiteY16" fmla="*/ 1251585 h 1990725"/>
                  <a:gd name="connsiteX17" fmla="*/ 922139 w 1438275"/>
                  <a:gd name="connsiteY17" fmla="*/ 1290638 h 1990725"/>
                  <a:gd name="connsiteX18" fmla="*/ 930712 w 1438275"/>
                  <a:gd name="connsiteY18" fmla="*/ 1419225 h 1990725"/>
                  <a:gd name="connsiteX19" fmla="*/ 957382 w 1438275"/>
                  <a:gd name="connsiteY19" fmla="*/ 1540193 h 1990725"/>
                  <a:gd name="connsiteX20" fmla="*/ 1020247 w 1438275"/>
                  <a:gd name="connsiteY20" fmla="*/ 1305877 h 1990725"/>
                  <a:gd name="connsiteX21" fmla="*/ 1044059 w 1438275"/>
                  <a:gd name="connsiteY21" fmla="*/ 1270635 h 1990725"/>
                  <a:gd name="connsiteX22" fmla="*/ 1124069 w 1438275"/>
                  <a:gd name="connsiteY22" fmla="*/ 960120 h 1990725"/>
                  <a:gd name="connsiteX23" fmla="*/ 1240274 w 1438275"/>
                  <a:gd name="connsiteY23" fmla="*/ 668655 h 1990725"/>
                  <a:gd name="connsiteX24" fmla="*/ 1301234 w 1438275"/>
                  <a:gd name="connsiteY24" fmla="*/ 593408 h 1990725"/>
                  <a:gd name="connsiteX25" fmla="*/ 1242179 w 1438275"/>
                  <a:gd name="connsiteY25" fmla="*/ 1252538 h 1990725"/>
                  <a:gd name="connsiteX26" fmla="*/ 1256467 w 1438275"/>
                  <a:gd name="connsiteY26" fmla="*/ 1279208 h 1990725"/>
                  <a:gd name="connsiteX27" fmla="*/ 1248847 w 1438275"/>
                  <a:gd name="connsiteY27" fmla="*/ 1623060 h 1990725"/>
                  <a:gd name="connsiteX28" fmla="*/ 1337429 w 1438275"/>
                  <a:gd name="connsiteY28" fmla="*/ 1405890 h 1990725"/>
                  <a:gd name="connsiteX29" fmla="*/ 1397437 w 1438275"/>
                  <a:gd name="connsiteY29" fmla="*/ 1284923 h 1990725"/>
                  <a:gd name="connsiteX30" fmla="*/ 1428869 w 1438275"/>
                  <a:gd name="connsiteY30" fmla="*/ 1259205 h 1990725"/>
                  <a:gd name="connsiteX31" fmla="*/ 1439347 w 1438275"/>
                  <a:gd name="connsiteY31" fmla="*/ 1244918 h 1990725"/>
                  <a:gd name="connsiteX32" fmla="*/ 1430774 w 1438275"/>
                  <a:gd name="connsiteY32" fmla="*/ 1350645 h 1990725"/>
                  <a:gd name="connsiteX33" fmla="*/ 1407914 w 1438275"/>
                  <a:gd name="connsiteY33" fmla="*/ 1617345 h 1990725"/>
                  <a:gd name="connsiteX34" fmla="*/ 1407914 w 1438275"/>
                  <a:gd name="connsiteY34" fmla="*/ 1758315 h 1990725"/>
                  <a:gd name="connsiteX35" fmla="*/ 1419344 w 1438275"/>
                  <a:gd name="connsiteY35" fmla="*/ 1833563 h 1990725"/>
                  <a:gd name="connsiteX36" fmla="*/ 1408867 w 1438275"/>
                  <a:gd name="connsiteY36" fmla="*/ 1864043 h 1990725"/>
                  <a:gd name="connsiteX37" fmla="*/ 1402199 w 1438275"/>
                  <a:gd name="connsiteY37" fmla="*/ 1804035 h 1990725"/>
                  <a:gd name="connsiteX38" fmla="*/ 1397437 w 1438275"/>
                  <a:gd name="connsiteY38" fmla="*/ 1804035 h 1990725"/>
                  <a:gd name="connsiteX39" fmla="*/ 1376482 w 1438275"/>
                  <a:gd name="connsiteY39" fmla="*/ 1884045 h 1990725"/>
                  <a:gd name="connsiteX40" fmla="*/ 1351717 w 1438275"/>
                  <a:gd name="connsiteY40" fmla="*/ 1904048 h 1990725"/>
                  <a:gd name="connsiteX41" fmla="*/ 889754 w 1438275"/>
                  <a:gd name="connsiteY41" fmla="*/ 1948815 h 1990725"/>
                  <a:gd name="connsiteX42" fmla="*/ 462082 w 1438275"/>
                  <a:gd name="connsiteY42" fmla="*/ 1995488 h 1990725"/>
                  <a:gd name="connsiteX43" fmla="*/ 14407 w 1438275"/>
                  <a:gd name="connsiteY43" fmla="*/ 1802130 h 1990725"/>
                  <a:gd name="connsiteX44" fmla="*/ 119 w 1438275"/>
                  <a:gd name="connsiteY44" fmla="*/ 1766888 h 1990725"/>
                  <a:gd name="connsiteX45" fmla="*/ 12502 w 1438275"/>
                  <a:gd name="connsiteY45" fmla="*/ 1116330 h 1990725"/>
                  <a:gd name="connsiteX46" fmla="*/ 49649 w 1438275"/>
                  <a:gd name="connsiteY46" fmla="*/ 901065 h 1990725"/>
                  <a:gd name="connsiteX47" fmla="*/ 137279 w 1438275"/>
                  <a:gd name="connsiteY47" fmla="*/ 747713 h 1990725"/>
                  <a:gd name="connsiteX48" fmla="*/ 161092 w 1438275"/>
                  <a:gd name="connsiteY48" fmla="*/ 732473 h 1990725"/>
                  <a:gd name="connsiteX49" fmla="*/ 163949 w 1438275"/>
                  <a:gd name="connsiteY49" fmla="*/ 761048 h 1990725"/>
                  <a:gd name="connsiteX50" fmla="*/ 115372 w 1438275"/>
                  <a:gd name="connsiteY50" fmla="*/ 1011555 h 1990725"/>
                  <a:gd name="connsiteX51" fmla="*/ 122992 w 1438275"/>
                  <a:gd name="connsiteY51" fmla="*/ 1148715 h 1990725"/>
                  <a:gd name="connsiteX52" fmla="*/ 155377 w 1438275"/>
                  <a:gd name="connsiteY52" fmla="*/ 1178243 h 1990725"/>
                  <a:gd name="connsiteX53" fmla="*/ 171569 w 1438275"/>
                  <a:gd name="connsiteY53" fmla="*/ 1201102 h 1990725"/>
                  <a:gd name="connsiteX54" fmla="*/ 277297 w 1438275"/>
                  <a:gd name="connsiteY54" fmla="*/ 1210627 h 1990725"/>
                  <a:gd name="connsiteX55" fmla="*/ 321112 w 1438275"/>
                  <a:gd name="connsiteY55" fmla="*/ 1188720 h 1990725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155377 w 1445407"/>
                  <a:gd name="connsiteY52" fmla="*/ 1178243 h 1996291"/>
                  <a:gd name="connsiteX53" fmla="*/ 171569 w 1445407"/>
                  <a:gd name="connsiteY53" fmla="*/ 1201102 h 1996291"/>
                  <a:gd name="connsiteX54" fmla="*/ 321112 w 1445407"/>
                  <a:gd name="connsiteY54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155377 w 1445407"/>
                  <a:gd name="connsiteY52" fmla="*/ 1178243 h 1996291"/>
                  <a:gd name="connsiteX53" fmla="*/ 171569 w 1445407"/>
                  <a:gd name="connsiteY53" fmla="*/ 1201102 h 1996291"/>
                  <a:gd name="connsiteX54" fmla="*/ 321112 w 1445407"/>
                  <a:gd name="connsiteY54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155377 w 1445407"/>
                  <a:gd name="connsiteY52" fmla="*/ 1178243 h 1996291"/>
                  <a:gd name="connsiteX53" fmla="*/ 321112 w 1445407"/>
                  <a:gd name="connsiteY53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321112 w 1445407"/>
                  <a:gd name="connsiteY52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22139 w 1445407"/>
                  <a:gd name="connsiteY17" fmla="*/ 1290638 h 1996291"/>
                  <a:gd name="connsiteX18" fmla="*/ 930712 w 1445407"/>
                  <a:gd name="connsiteY18" fmla="*/ 1419225 h 1996291"/>
                  <a:gd name="connsiteX19" fmla="*/ 957382 w 1445407"/>
                  <a:gd name="connsiteY19" fmla="*/ 1540193 h 1996291"/>
                  <a:gd name="connsiteX20" fmla="*/ 1020247 w 1445407"/>
                  <a:gd name="connsiteY20" fmla="*/ 1305877 h 1996291"/>
                  <a:gd name="connsiteX21" fmla="*/ 1044059 w 1445407"/>
                  <a:gd name="connsiteY21" fmla="*/ 1270635 h 1996291"/>
                  <a:gd name="connsiteX22" fmla="*/ 1124069 w 1445407"/>
                  <a:gd name="connsiteY22" fmla="*/ 960120 h 1996291"/>
                  <a:gd name="connsiteX23" fmla="*/ 1240274 w 1445407"/>
                  <a:gd name="connsiteY23" fmla="*/ 668655 h 1996291"/>
                  <a:gd name="connsiteX24" fmla="*/ 1301234 w 1445407"/>
                  <a:gd name="connsiteY24" fmla="*/ 593408 h 1996291"/>
                  <a:gd name="connsiteX25" fmla="*/ 1242179 w 1445407"/>
                  <a:gd name="connsiteY25" fmla="*/ 1252538 h 1996291"/>
                  <a:gd name="connsiteX26" fmla="*/ 1256467 w 1445407"/>
                  <a:gd name="connsiteY26" fmla="*/ 1279208 h 1996291"/>
                  <a:gd name="connsiteX27" fmla="*/ 1248847 w 1445407"/>
                  <a:gd name="connsiteY27" fmla="*/ 1623060 h 1996291"/>
                  <a:gd name="connsiteX28" fmla="*/ 1337429 w 1445407"/>
                  <a:gd name="connsiteY28" fmla="*/ 1405890 h 1996291"/>
                  <a:gd name="connsiteX29" fmla="*/ 1397437 w 1445407"/>
                  <a:gd name="connsiteY29" fmla="*/ 1284923 h 1996291"/>
                  <a:gd name="connsiteX30" fmla="*/ 1428869 w 1445407"/>
                  <a:gd name="connsiteY30" fmla="*/ 1259205 h 1996291"/>
                  <a:gd name="connsiteX31" fmla="*/ 1439347 w 1445407"/>
                  <a:gd name="connsiteY31" fmla="*/ 1244918 h 1996291"/>
                  <a:gd name="connsiteX32" fmla="*/ 1430774 w 1445407"/>
                  <a:gd name="connsiteY32" fmla="*/ 1350645 h 1996291"/>
                  <a:gd name="connsiteX33" fmla="*/ 1407914 w 1445407"/>
                  <a:gd name="connsiteY33" fmla="*/ 1617345 h 1996291"/>
                  <a:gd name="connsiteX34" fmla="*/ 1407914 w 1445407"/>
                  <a:gd name="connsiteY34" fmla="*/ 1758315 h 1996291"/>
                  <a:gd name="connsiteX35" fmla="*/ 1419344 w 1445407"/>
                  <a:gd name="connsiteY35" fmla="*/ 1833563 h 1996291"/>
                  <a:gd name="connsiteX36" fmla="*/ 1408867 w 1445407"/>
                  <a:gd name="connsiteY36" fmla="*/ 1864043 h 1996291"/>
                  <a:gd name="connsiteX37" fmla="*/ 1402199 w 1445407"/>
                  <a:gd name="connsiteY37" fmla="*/ 1804035 h 1996291"/>
                  <a:gd name="connsiteX38" fmla="*/ 1397437 w 1445407"/>
                  <a:gd name="connsiteY38" fmla="*/ 1804035 h 1996291"/>
                  <a:gd name="connsiteX39" fmla="*/ 1376482 w 1445407"/>
                  <a:gd name="connsiteY39" fmla="*/ 1884045 h 1996291"/>
                  <a:gd name="connsiteX40" fmla="*/ 1351717 w 1445407"/>
                  <a:gd name="connsiteY40" fmla="*/ 1904048 h 1996291"/>
                  <a:gd name="connsiteX41" fmla="*/ 889754 w 1445407"/>
                  <a:gd name="connsiteY41" fmla="*/ 1948815 h 1996291"/>
                  <a:gd name="connsiteX42" fmla="*/ 462082 w 1445407"/>
                  <a:gd name="connsiteY42" fmla="*/ 1995488 h 1996291"/>
                  <a:gd name="connsiteX43" fmla="*/ 14407 w 1445407"/>
                  <a:gd name="connsiteY43" fmla="*/ 1802130 h 1996291"/>
                  <a:gd name="connsiteX44" fmla="*/ 119 w 1445407"/>
                  <a:gd name="connsiteY44" fmla="*/ 1766888 h 1996291"/>
                  <a:gd name="connsiteX45" fmla="*/ 12502 w 1445407"/>
                  <a:gd name="connsiteY45" fmla="*/ 1116330 h 1996291"/>
                  <a:gd name="connsiteX46" fmla="*/ 49649 w 1445407"/>
                  <a:gd name="connsiteY46" fmla="*/ 901065 h 1996291"/>
                  <a:gd name="connsiteX47" fmla="*/ 137279 w 1445407"/>
                  <a:gd name="connsiteY47" fmla="*/ 747713 h 1996291"/>
                  <a:gd name="connsiteX48" fmla="*/ 161092 w 1445407"/>
                  <a:gd name="connsiteY48" fmla="*/ 732473 h 1996291"/>
                  <a:gd name="connsiteX49" fmla="*/ 163949 w 1445407"/>
                  <a:gd name="connsiteY49" fmla="*/ 761048 h 1996291"/>
                  <a:gd name="connsiteX50" fmla="*/ 115372 w 1445407"/>
                  <a:gd name="connsiteY50" fmla="*/ 1011555 h 1996291"/>
                  <a:gd name="connsiteX51" fmla="*/ 122992 w 1445407"/>
                  <a:gd name="connsiteY51" fmla="*/ 1148715 h 1996291"/>
                  <a:gd name="connsiteX52" fmla="*/ 321112 w 1445407"/>
                  <a:gd name="connsiteY52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1585 h 1996291"/>
                  <a:gd name="connsiteX17" fmla="*/ 930712 w 1445407"/>
                  <a:gd name="connsiteY17" fmla="*/ 1419225 h 1996291"/>
                  <a:gd name="connsiteX18" fmla="*/ 957382 w 1445407"/>
                  <a:gd name="connsiteY18" fmla="*/ 1540193 h 1996291"/>
                  <a:gd name="connsiteX19" fmla="*/ 1020247 w 1445407"/>
                  <a:gd name="connsiteY19" fmla="*/ 1305877 h 1996291"/>
                  <a:gd name="connsiteX20" fmla="*/ 1044059 w 1445407"/>
                  <a:gd name="connsiteY20" fmla="*/ 1270635 h 1996291"/>
                  <a:gd name="connsiteX21" fmla="*/ 1124069 w 1445407"/>
                  <a:gd name="connsiteY21" fmla="*/ 960120 h 1996291"/>
                  <a:gd name="connsiteX22" fmla="*/ 1240274 w 1445407"/>
                  <a:gd name="connsiteY22" fmla="*/ 668655 h 1996291"/>
                  <a:gd name="connsiteX23" fmla="*/ 1301234 w 1445407"/>
                  <a:gd name="connsiteY23" fmla="*/ 593408 h 1996291"/>
                  <a:gd name="connsiteX24" fmla="*/ 1242179 w 1445407"/>
                  <a:gd name="connsiteY24" fmla="*/ 1252538 h 1996291"/>
                  <a:gd name="connsiteX25" fmla="*/ 1256467 w 1445407"/>
                  <a:gd name="connsiteY25" fmla="*/ 1279208 h 1996291"/>
                  <a:gd name="connsiteX26" fmla="*/ 1248847 w 1445407"/>
                  <a:gd name="connsiteY26" fmla="*/ 1623060 h 1996291"/>
                  <a:gd name="connsiteX27" fmla="*/ 1337429 w 1445407"/>
                  <a:gd name="connsiteY27" fmla="*/ 1405890 h 1996291"/>
                  <a:gd name="connsiteX28" fmla="*/ 1397437 w 1445407"/>
                  <a:gd name="connsiteY28" fmla="*/ 1284923 h 1996291"/>
                  <a:gd name="connsiteX29" fmla="*/ 1428869 w 1445407"/>
                  <a:gd name="connsiteY29" fmla="*/ 1259205 h 1996291"/>
                  <a:gd name="connsiteX30" fmla="*/ 1439347 w 1445407"/>
                  <a:gd name="connsiteY30" fmla="*/ 1244918 h 1996291"/>
                  <a:gd name="connsiteX31" fmla="*/ 1430774 w 1445407"/>
                  <a:gd name="connsiteY31" fmla="*/ 1350645 h 1996291"/>
                  <a:gd name="connsiteX32" fmla="*/ 1407914 w 1445407"/>
                  <a:gd name="connsiteY32" fmla="*/ 1617345 h 1996291"/>
                  <a:gd name="connsiteX33" fmla="*/ 1407914 w 1445407"/>
                  <a:gd name="connsiteY33" fmla="*/ 1758315 h 1996291"/>
                  <a:gd name="connsiteX34" fmla="*/ 1419344 w 1445407"/>
                  <a:gd name="connsiteY34" fmla="*/ 1833563 h 1996291"/>
                  <a:gd name="connsiteX35" fmla="*/ 1408867 w 1445407"/>
                  <a:gd name="connsiteY35" fmla="*/ 1864043 h 1996291"/>
                  <a:gd name="connsiteX36" fmla="*/ 1402199 w 1445407"/>
                  <a:gd name="connsiteY36" fmla="*/ 1804035 h 1996291"/>
                  <a:gd name="connsiteX37" fmla="*/ 1397437 w 1445407"/>
                  <a:gd name="connsiteY37" fmla="*/ 1804035 h 1996291"/>
                  <a:gd name="connsiteX38" fmla="*/ 1376482 w 1445407"/>
                  <a:gd name="connsiteY38" fmla="*/ 1884045 h 1996291"/>
                  <a:gd name="connsiteX39" fmla="*/ 1351717 w 1445407"/>
                  <a:gd name="connsiteY39" fmla="*/ 1904048 h 1996291"/>
                  <a:gd name="connsiteX40" fmla="*/ 889754 w 1445407"/>
                  <a:gd name="connsiteY40" fmla="*/ 1948815 h 1996291"/>
                  <a:gd name="connsiteX41" fmla="*/ 462082 w 1445407"/>
                  <a:gd name="connsiteY41" fmla="*/ 1995488 h 1996291"/>
                  <a:gd name="connsiteX42" fmla="*/ 14407 w 1445407"/>
                  <a:gd name="connsiteY42" fmla="*/ 1802130 h 1996291"/>
                  <a:gd name="connsiteX43" fmla="*/ 119 w 1445407"/>
                  <a:gd name="connsiteY43" fmla="*/ 1766888 h 1996291"/>
                  <a:gd name="connsiteX44" fmla="*/ 12502 w 1445407"/>
                  <a:gd name="connsiteY44" fmla="*/ 1116330 h 1996291"/>
                  <a:gd name="connsiteX45" fmla="*/ 49649 w 1445407"/>
                  <a:gd name="connsiteY45" fmla="*/ 901065 h 1996291"/>
                  <a:gd name="connsiteX46" fmla="*/ 137279 w 1445407"/>
                  <a:gd name="connsiteY46" fmla="*/ 747713 h 1996291"/>
                  <a:gd name="connsiteX47" fmla="*/ 161092 w 1445407"/>
                  <a:gd name="connsiteY47" fmla="*/ 732473 h 1996291"/>
                  <a:gd name="connsiteX48" fmla="*/ 163949 w 1445407"/>
                  <a:gd name="connsiteY48" fmla="*/ 761048 h 1996291"/>
                  <a:gd name="connsiteX49" fmla="*/ 115372 w 1445407"/>
                  <a:gd name="connsiteY49" fmla="*/ 1011555 h 1996291"/>
                  <a:gd name="connsiteX50" fmla="*/ 122992 w 1445407"/>
                  <a:gd name="connsiteY50" fmla="*/ 1148715 h 1996291"/>
                  <a:gd name="connsiteX51" fmla="*/ 321112 w 1445407"/>
                  <a:gd name="connsiteY51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07852 w 1445407"/>
                  <a:gd name="connsiteY16" fmla="*/ 1259205 h 1996291"/>
                  <a:gd name="connsiteX17" fmla="*/ 930712 w 1445407"/>
                  <a:gd name="connsiteY17" fmla="*/ 1419225 h 1996291"/>
                  <a:gd name="connsiteX18" fmla="*/ 957382 w 1445407"/>
                  <a:gd name="connsiteY18" fmla="*/ 1540193 h 1996291"/>
                  <a:gd name="connsiteX19" fmla="*/ 1020247 w 1445407"/>
                  <a:gd name="connsiteY19" fmla="*/ 1305877 h 1996291"/>
                  <a:gd name="connsiteX20" fmla="*/ 1044059 w 1445407"/>
                  <a:gd name="connsiteY20" fmla="*/ 1270635 h 1996291"/>
                  <a:gd name="connsiteX21" fmla="*/ 1124069 w 1445407"/>
                  <a:gd name="connsiteY21" fmla="*/ 960120 h 1996291"/>
                  <a:gd name="connsiteX22" fmla="*/ 1240274 w 1445407"/>
                  <a:gd name="connsiteY22" fmla="*/ 668655 h 1996291"/>
                  <a:gd name="connsiteX23" fmla="*/ 1301234 w 1445407"/>
                  <a:gd name="connsiteY23" fmla="*/ 593408 h 1996291"/>
                  <a:gd name="connsiteX24" fmla="*/ 1242179 w 1445407"/>
                  <a:gd name="connsiteY24" fmla="*/ 1252538 h 1996291"/>
                  <a:gd name="connsiteX25" fmla="*/ 1256467 w 1445407"/>
                  <a:gd name="connsiteY25" fmla="*/ 1279208 h 1996291"/>
                  <a:gd name="connsiteX26" fmla="*/ 1248847 w 1445407"/>
                  <a:gd name="connsiteY26" fmla="*/ 1623060 h 1996291"/>
                  <a:gd name="connsiteX27" fmla="*/ 1337429 w 1445407"/>
                  <a:gd name="connsiteY27" fmla="*/ 1405890 h 1996291"/>
                  <a:gd name="connsiteX28" fmla="*/ 1397437 w 1445407"/>
                  <a:gd name="connsiteY28" fmla="*/ 1284923 h 1996291"/>
                  <a:gd name="connsiteX29" fmla="*/ 1428869 w 1445407"/>
                  <a:gd name="connsiteY29" fmla="*/ 1259205 h 1996291"/>
                  <a:gd name="connsiteX30" fmla="*/ 1439347 w 1445407"/>
                  <a:gd name="connsiteY30" fmla="*/ 1244918 h 1996291"/>
                  <a:gd name="connsiteX31" fmla="*/ 1430774 w 1445407"/>
                  <a:gd name="connsiteY31" fmla="*/ 1350645 h 1996291"/>
                  <a:gd name="connsiteX32" fmla="*/ 1407914 w 1445407"/>
                  <a:gd name="connsiteY32" fmla="*/ 1617345 h 1996291"/>
                  <a:gd name="connsiteX33" fmla="*/ 1407914 w 1445407"/>
                  <a:gd name="connsiteY33" fmla="*/ 1758315 h 1996291"/>
                  <a:gd name="connsiteX34" fmla="*/ 1419344 w 1445407"/>
                  <a:gd name="connsiteY34" fmla="*/ 1833563 h 1996291"/>
                  <a:gd name="connsiteX35" fmla="*/ 1408867 w 1445407"/>
                  <a:gd name="connsiteY35" fmla="*/ 1864043 h 1996291"/>
                  <a:gd name="connsiteX36" fmla="*/ 1402199 w 1445407"/>
                  <a:gd name="connsiteY36" fmla="*/ 1804035 h 1996291"/>
                  <a:gd name="connsiteX37" fmla="*/ 1397437 w 1445407"/>
                  <a:gd name="connsiteY37" fmla="*/ 1804035 h 1996291"/>
                  <a:gd name="connsiteX38" fmla="*/ 1376482 w 1445407"/>
                  <a:gd name="connsiteY38" fmla="*/ 1884045 h 1996291"/>
                  <a:gd name="connsiteX39" fmla="*/ 1351717 w 1445407"/>
                  <a:gd name="connsiteY39" fmla="*/ 1904048 h 1996291"/>
                  <a:gd name="connsiteX40" fmla="*/ 889754 w 1445407"/>
                  <a:gd name="connsiteY40" fmla="*/ 1948815 h 1996291"/>
                  <a:gd name="connsiteX41" fmla="*/ 462082 w 1445407"/>
                  <a:gd name="connsiteY41" fmla="*/ 1995488 h 1996291"/>
                  <a:gd name="connsiteX42" fmla="*/ 14407 w 1445407"/>
                  <a:gd name="connsiteY42" fmla="*/ 1802130 h 1996291"/>
                  <a:gd name="connsiteX43" fmla="*/ 119 w 1445407"/>
                  <a:gd name="connsiteY43" fmla="*/ 1766888 h 1996291"/>
                  <a:gd name="connsiteX44" fmla="*/ 12502 w 1445407"/>
                  <a:gd name="connsiteY44" fmla="*/ 1116330 h 1996291"/>
                  <a:gd name="connsiteX45" fmla="*/ 49649 w 1445407"/>
                  <a:gd name="connsiteY45" fmla="*/ 901065 h 1996291"/>
                  <a:gd name="connsiteX46" fmla="*/ 137279 w 1445407"/>
                  <a:gd name="connsiteY46" fmla="*/ 747713 h 1996291"/>
                  <a:gd name="connsiteX47" fmla="*/ 161092 w 1445407"/>
                  <a:gd name="connsiteY47" fmla="*/ 732473 h 1996291"/>
                  <a:gd name="connsiteX48" fmla="*/ 163949 w 1445407"/>
                  <a:gd name="connsiteY48" fmla="*/ 761048 h 1996291"/>
                  <a:gd name="connsiteX49" fmla="*/ 115372 w 1445407"/>
                  <a:gd name="connsiteY49" fmla="*/ 1011555 h 1996291"/>
                  <a:gd name="connsiteX50" fmla="*/ 122992 w 1445407"/>
                  <a:gd name="connsiteY50" fmla="*/ 1148715 h 1996291"/>
                  <a:gd name="connsiteX51" fmla="*/ 321112 w 1445407"/>
                  <a:gd name="connsiteY51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020247 w 1445407"/>
                  <a:gd name="connsiteY18" fmla="*/ 1305877 h 1996291"/>
                  <a:gd name="connsiteX19" fmla="*/ 1044059 w 1445407"/>
                  <a:gd name="connsiteY19" fmla="*/ 1270635 h 1996291"/>
                  <a:gd name="connsiteX20" fmla="*/ 1124069 w 1445407"/>
                  <a:gd name="connsiteY20" fmla="*/ 960120 h 1996291"/>
                  <a:gd name="connsiteX21" fmla="*/ 1240274 w 1445407"/>
                  <a:gd name="connsiteY21" fmla="*/ 668655 h 1996291"/>
                  <a:gd name="connsiteX22" fmla="*/ 1301234 w 1445407"/>
                  <a:gd name="connsiteY22" fmla="*/ 593408 h 1996291"/>
                  <a:gd name="connsiteX23" fmla="*/ 1242179 w 1445407"/>
                  <a:gd name="connsiteY23" fmla="*/ 1252538 h 1996291"/>
                  <a:gd name="connsiteX24" fmla="*/ 1256467 w 1445407"/>
                  <a:gd name="connsiteY24" fmla="*/ 1279208 h 1996291"/>
                  <a:gd name="connsiteX25" fmla="*/ 1248847 w 1445407"/>
                  <a:gd name="connsiteY25" fmla="*/ 1623060 h 1996291"/>
                  <a:gd name="connsiteX26" fmla="*/ 1337429 w 1445407"/>
                  <a:gd name="connsiteY26" fmla="*/ 1405890 h 1996291"/>
                  <a:gd name="connsiteX27" fmla="*/ 1397437 w 1445407"/>
                  <a:gd name="connsiteY27" fmla="*/ 1284923 h 1996291"/>
                  <a:gd name="connsiteX28" fmla="*/ 1428869 w 1445407"/>
                  <a:gd name="connsiteY28" fmla="*/ 1259205 h 1996291"/>
                  <a:gd name="connsiteX29" fmla="*/ 1439347 w 1445407"/>
                  <a:gd name="connsiteY29" fmla="*/ 1244918 h 1996291"/>
                  <a:gd name="connsiteX30" fmla="*/ 1430774 w 1445407"/>
                  <a:gd name="connsiteY30" fmla="*/ 1350645 h 1996291"/>
                  <a:gd name="connsiteX31" fmla="*/ 1407914 w 1445407"/>
                  <a:gd name="connsiteY31" fmla="*/ 1617345 h 1996291"/>
                  <a:gd name="connsiteX32" fmla="*/ 1407914 w 1445407"/>
                  <a:gd name="connsiteY32" fmla="*/ 1758315 h 1996291"/>
                  <a:gd name="connsiteX33" fmla="*/ 1419344 w 1445407"/>
                  <a:gd name="connsiteY33" fmla="*/ 1833563 h 1996291"/>
                  <a:gd name="connsiteX34" fmla="*/ 1408867 w 1445407"/>
                  <a:gd name="connsiteY34" fmla="*/ 1864043 h 1996291"/>
                  <a:gd name="connsiteX35" fmla="*/ 1402199 w 1445407"/>
                  <a:gd name="connsiteY35" fmla="*/ 1804035 h 1996291"/>
                  <a:gd name="connsiteX36" fmla="*/ 1397437 w 1445407"/>
                  <a:gd name="connsiteY36" fmla="*/ 1804035 h 1996291"/>
                  <a:gd name="connsiteX37" fmla="*/ 1376482 w 1445407"/>
                  <a:gd name="connsiteY37" fmla="*/ 1884045 h 1996291"/>
                  <a:gd name="connsiteX38" fmla="*/ 1351717 w 1445407"/>
                  <a:gd name="connsiteY38" fmla="*/ 1904048 h 1996291"/>
                  <a:gd name="connsiteX39" fmla="*/ 889754 w 1445407"/>
                  <a:gd name="connsiteY39" fmla="*/ 1948815 h 1996291"/>
                  <a:gd name="connsiteX40" fmla="*/ 462082 w 1445407"/>
                  <a:gd name="connsiteY40" fmla="*/ 1995488 h 1996291"/>
                  <a:gd name="connsiteX41" fmla="*/ 14407 w 1445407"/>
                  <a:gd name="connsiteY41" fmla="*/ 1802130 h 1996291"/>
                  <a:gd name="connsiteX42" fmla="*/ 119 w 1445407"/>
                  <a:gd name="connsiteY42" fmla="*/ 1766888 h 1996291"/>
                  <a:gd name="connsiteX43" fmla="*/ 12502 w 1445407"/>
                  <a:gd name="connsiteY43" fmla="*/ 1116330 h 1996291"/>
                  <a:gd name="connsiteX44" fmla="*/ 49649 w 1445407"/>
                  <a:gd name="connsiteY44" fmla="*/ 901065 h 1996291"/>
                  <a:gd name="connsiteX45" fmla="*/ 137279 w 1445407"/>
                  <a:gd name="connsiteY45" fmla="*/ 747713 h 1996291"/>
                  <a:gd name="connsiteX46" fmla="*/ 161092 w 1445407"/>
                  <a:gd name="connsiteY46" fmla="*/ 732473 h 1996291"/>
                  <a:gd name="connsiteX47" fmla="*/ 163949 w 1445407"/>
                  <a:gd name="connsiteY47" fmla="*/ 761048 h 1996291"/>
                  <a:gd name="connsiteX48" fmla="*/ 115372 w 1445407"/>
                  <a:gd name="connsiteY48" fmla="*/ 1011555 h 1996291"/>
                  <a:gd name="connsiteX49" fmla="*/ 122992 w 1445407"/>
                  <a:gd name="connsiteY49" fmla="*/ 1148715 h 1996291"/>
                  <a:gd name="connsiteX50" fmla="*/ 321112 w 1445407"/>
                  <a:gd name="connsiteY50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044059 w 1445407"/>
                  <a:gd name="connsiteY18" fmla="*/ 1270635 h 1996291"/>
                  <a:gd name="connsiteX19" fmla="*/ 1124069 w 1445407"/>
                  <a:gd name="connsiteY19" fmla="*/ 960120 h 1996291"/>
                  <a:gd name="connsiteX20" fmla="*/ 1240274 w 1445407"/>
                  <a:gd name="connsiteY20" fmla="*/ 668655 h 1996291"/>
                  <a:gd name="connsiteX21" fmla="*/ 1301234 w 1445407"/>
                  <a:gd name="connsiteY21" fmla="*/ 593408 h 1996291"/>
                  <a:gd name="connsiteX22" fmla="*/ 1242179 w 1445407"/>
                  <a:gd name="connsiteY22" fmla="*/ 1252538 h 1996291"/>
                  <a:gd name="connsiteX23" fmla="*/ 1256467 w 1445407"/>
                  <a:gd name="connsiteY23" fmla="*/ 1279208 h 1996291"/>
                  <a:gd name="connsiteX24" fmla="*/ 1248847 w 1445407"/>
                  <a:gd name="connsiteY24" fmla="*/ 1623060 h 1996291"/>
                  <a:gd name="connsiteX25" fmla="*/ 1337429 w 1445407"/>
                  <a:gd name="connsiteY25" fmla="*/ 1405890 h 1996291"/>
                  <a:gd name="connsiteX26" fmla="*/ 1397437 w 1445407"/>
                  <a:gd name="connsiteY26" fmla="*/ 1284923 h 1996291"/>
                  <a:gd name="connsiteX27" fmla="*/ 1428869 w 1445407"/>
                  <a:gd name="connsiteY27" fmla="*/ 1259205 h 1996291"/>
                  <a:gd name="connsiteX28" fmla="*/ 1439347 w 1445407"/>
                  <a:gd name="connsiteY28" fmla="*/ 1244918 h 1996291"/>
                  <a:gd name="connsiteX29" fmla="*/ 1430774 w 1445407"/>
                  <a:gd name="connsiteY29" fmla="*/ 1350645 h 1996291"/>
                  <a:gd name="connsiteX30" fmla="*/ 1407914 w 1445407"/>
                  <a:gd name="connsiteY30" fmla="*/ 1617345 h 1996291"/>
                  <a:gd name="connsiteX31" fmla="*/ 1407914 w 1445407"/>
                  <a:gd name="connsiteY31" fmla="*/ 1758315 h 1996291"/>
                  <a:gd name="connsiteX32" fmla="*/ 1419344 w 1445407"/>
                  <a:gd name="connsiteY32" fmla="*/ 1833563 h 1996291"/>
                  <a:gd name="connsiteX33" fmla="*/ 1408867 w 1445407"/>
                  <a:gd name="connsiteY33" fmla="*/ 1864043 h 1996291"/>
                  <a:gd name="connsiteX34" fmla="*/ 1402199 w 1445407"/>
                  <a:gd name="connsiteY34" fmla="*/ 1804035 h 1996291"/>
                  <a:gd name="connsiteX35" fmla="*/ 1397437 w 1445407"/>
                  <a:gd name="connsiteY35" fmla="*/ 1804035 h 1996291"/>
                  <a:gd name="connsiteX36" fmla="*/ 1376482 w 1445407"/>
                  <a:gd name="connsiteY36" fmla="*/ 1884045 h 1996291"/>
                  <a:gd name="connsiteX37" fmla="*/ 1351717 w 1445407"/>
                  <a:gd name="connsiteY37" fmla="*/ 1904048 h 1996291"/>
                  <a:gd name="connsiteX38" fmla="*/ 889754 w 1445407"/>
                  <a:gd name="connsiteY38" fmla="*/ 1948815 h 1996291"/>
                  <a:gd name="connsiteX39" fmla="*/ 462082 w 1445407"/>
                  <a:gd name="connsiteY39" fmla="*/ 1995488 h 1996291"/>
                  <a:gd name="connsiteX40" fmla="*/ 14407 w 1445407"/>
                  <a:gd name="connsiteY40" fmla="*/ 1802130 h 1996291"/>
                  <a:gd name="connsiteX41" fmla="*/ 119 w 1445407"/>
                  <a:gd name="connsiteY41" fmla="*/ 1766888 h 1996291"/>
                  <a:gd name="connsiteX42" fmla="*/ 12502 w 1445407"/>
                  <a:gd name="connsiteY42" fmla="*/ 1116330 h 1996291"/>
                  <a:gd name="connsiteX43" fmla="*/ 49649 w 1445407"/>
                  <a:gd name="connsiteY43" fmla="*/ 901065 h 1996291"/>
                  <a:gd name="connsiteX44" fmla="*/ 137279 w 1445407"/>
                  <a:gd name="connsiteY44" fmla="*/ 747713 h 1996291"/>
                  <a:gd name="connsiteX45" fmla="*/ 161092 w 1445407"/>
                  <a:gd name="connsiteY45" fmla="*/ 732473 h 1996291"/>
                  <a:gd name="connsiteX46" fmla="*/ 163949 w 1445407"/>
                  <a:gd name="connsiteY46" fmla="*/ 761048 h 1996291"/>
                  <a:gd name="connsiteX47" fmla="*/ 115372 w 1445407"/>
                  <a:gd name="connsiteY47" fmla="*/ 1011555 h 1996291"/>
                  <a:gd name="connsiteX48" fmla="*/ 122992 w 1445407"/>
                  <a:gd name="connsiteY48" fmla="*/ 1148715 h 1996291"/>
                  <a:gd name="connsiteX49" fmla="*/ 321112 w 1445407"/>
                  <a:gd name="connsiteY49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56467 w 1445407"/>
                  <a:gd name="connsiteY22" fmla="*/ 1279208 h 1996291"/>
                  <a:gd name="connsiteX23" fmla="*/ 1248847 w 1445407"/>
                  <a:gd name="connsiteY23" fmla="*/ 1623060 h 1996291"/>
                  <a:gd name="connsiteX24" fmla="*/ 1337429 w 1445407"/>
                  <a:gd name="connsiteY24" fmla="*/ 1405890 h 1996291"/>
                  <a:gd name="connsiteX25" fmla="*/ 1397437 w 1445407"/>
                  <a:gd name="connsiteY25" fmla="*/ 1284923 h 1996291"/>
                  <a:gd name="connsiteX26" fmla="*/ 1428869 w 1445407"/>
                  <a:gd name="connsiteY26" fmla="*/ 1259205 h 1996291"/>
                  <a:gd name="connsiteX27" fmla="*/ 1439347 w 1445407"/>
                  <a:gd name="connsiteY27" fmla="*/ 1244918 h 1996291"/>
                  <a:gd name="connsiteX28" fmla="*/ 1430774 w 1445407"/>
                  <a:gd name="connsiteY28" fmla="*/ 1350645 h 1996291"/>
                  <a:gd name="connsiteX29" fmla="*/ 1407914 w 1445407"/>
                  <a:gd name="connsiteY29" fmla="*/ 1617345 h 1996291"/>
                  <a:gd name="connsiteX30" fmla="*/ 1407914 w 1445407"/>
                  <a:gd name="connsiteY30" fmla="*/ 1758315 h 1996291"/>
                  <a:gd name="connsiteX31" fmla="*/ 1419344 w 1445407"/>
                  <a:gd name="connsiteY31" fmla="*/ 1833563 h 1996291"/>
                  <a:gd name="connsiteX32" fmla="*/ 1408867 w 1445407"/>
                  <a:gd name="connsiteY32" fmla="*/ 1864043 h 1996291"/>
                  <a:gd name="connsiteX33" fmla="*/ 1402199 w 1445407"/>
                  <a:gd name="connsiteY33" fmla="*/ 1804035 h 1996291"/>
                  <a:gd name="connsiteX34" fmla="*/ 1397437 w 1445407"/>
                  <a:gd name="connsiteY34" fmla="*/ 1804035 h 1996291"/>
                  <a:gd name="connsiteX35" fmla="*/ 1376482 w 1445407"/>
                  <a:gd name="connsiteY35" fmla="*/ 1884045 h 1996291"/>
                  <a:gd name="connsiteX36" fmla="*/ 1351717 w 1445407"/>
                  <a:gd name="connsiteY36" fmla="*/ 1904048 h 1996291"/>
                  <a:gd name="connsiteX37" fmla="*/ 889754 w 1445407"/>
                  <a:gd name="connsiteY37" fmla="*/ 1948815 h 1996291"/>
                  <a:gd name="connsiteX38" fmla="*/ 462082 w 1445407"/>
                  <a:gd name="connsiteY38" fmla="*/ 1995488 h 1996291"/>
                  <a:gd name="connsiteX39" fmla="*/ 14407 w 1445407"/>
                  <a:gd name="connsiteY39" fmla="*/ 1802130 h 1996291"/>
                  <a:gd name="connsiteX40" fmla="*/ 119 w 1445407"/>
                  <a:gd name="connsiteY40" fmla="*/ 1766888 h 1996291"/>
                  <a:gd name="connsiteX41" fmla="*/ 12502 w 1445407"/>
                  <a:gd name="connsiteY41" fmla="*/ 1116330 h 1996291"/>
                  <a:gd name="connsiteX42" fmla="*/ 49649 w 1445407"/>
                  <a:gd name="connsiteY42" fmla="*/ 901065 h 1996291"/>
                  <a:gd name="connsiteX43" fmla="*/ 137279 w 1445407"/>
                  <a:gd name="connsiteY43" fmla="*/ 747713 h 1996291"/>
                  <a:gd name="connsiteX44" fmla="*/ 161092 w 1445407"/>
                  <a:gd name="connsiteY44" fmla="*/ 732473 h 1996291"/>
                  <a:gd name="connsiteX45" fmla="*/ 163949 w 1445407"/>
                  <a:gd name="connsiteY45" fmla="*/ 761048 h 1996291"/>
                  <a:gd name="connsiteX46" fmla="*/ 115372 w 1445407"/>
                  <a:gd name="connsiteY46" fmla="*/ 1011555 h 1996291"/>
                  <a:gd name="connsiteX47" fmla="*/ 122992 w 1445407"/>
                  <a:gd name="connsiteY47" fmla="*/ 1148715 h 1996291"/>
                  <a:gd name="connsiteX48" fmla="*/ 321112 w 1445407"/>
                  <a:gd name="connsiteY48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56467 w 1445407"/>
                  <a:gd name="connsiteY22" fmla="*/ 1279208 h 1996291"/>
                  <a:gd name="connsiteX23" fmla="*/ 1248847 w 1445407"/>
                  <a:gd name="connsiteY23" fmla="*/ 1623060 h 1996291"/>
                  <a:gd name="connsiteX24" fmla="*/ 1337429 w 1445407"/>
                  <a:gd name="connsiteY24" fmla="*/ 1405890 h 1996291"/>
                  <a:gd name="connsiteX25" fmla="*/ 1397437 w 1445407"/>
                  <a:gd name="connsiteY25" fmla="*/ 1284923 h 1996291"/>
                  <a:gd name="connsiteX26" fmla="*/ 1428869 w 1445407"/>
                  <a:gd name="connsiteY26" fmla="*/ 1259205 h 1996291"/>
                  <a:gd name="connsiteX27" fmla="*/ 1439347 w 1445407"/>
                  <a:gd name="connsiteY27" fmla="*/ 1244918 h 1996291"/>
                  <a:gd name="connsiteX28" fmla="*/ 1430774 w 1445407"/>
                  <a:gd name="connsiteY28" fmla="*/ 1350645 h 1996291"/>
                  <a:gd name="connsiteX29" fmla="*/ 1407914 w 1445407"/>
                  <a:gd name="connsiteY29" fmla="*/ 1617345 h 1996291"/>
                  <a:gd name="connsiteX30" fmla="*/ 1407914 w 1445407"/>
                  <a:gd name="connsiteY30" fmla="*/ 1758315 h 1996291"/>
                  <a:gd name="connsiteX31" fmla="*/ 1419344 w 1445407"/>
                  <a:gd name="connsiteY31" fmla="*/ 1833563 h 1996291"/>
                  <a:gd name="connsiteX32" fmla="*/ 1408867 w 1445407"/>
                  <a:gd name="connsiteY32" fmla="*/ 1864043 h 1996291"/>
                  <a:gd name="connsiteX33" fmla="*/ 1402199 w 1445407"/>
                  <a:gd name="connsiteY33" fmla="*/ 1804035 h 1996291"/>
                  <a:gd name="connsiteX34" fmla="*/ 1397437 w 1445407"/>
                  <a:gd name="connsiteY34" fmla="*/ 1804035 h 1996291"/>
                  <a:gd name="connsiteX35" fmla="*/ 1376482 w 1445407"/>
                  <a:gd name="connsiteY35" fmla="*/ 1884045 h 1996291"/>
                  <a:gd name="connsiteX36" fmla="*/ 1351717 w 1445407"/>
                  <a:gd name="connsiteY36" fmla="*/ 1904048 h 1996291"/>
                  <a:gd name="connsiteX37" fmla="*/ 889754 w 1445407"/>
                  <a:gd name="connsiteY37" fmla="*/ 1948815 h 1996291"/>
                  <a:gd name="connsiteX38" fmla="*/ 462082 w 1445407"/>
                  <a:gd name="connsiteY38" fmla="*/ 1995488 h 1996291"/>
                  <a:gd name="connsiteX39" fmla="*/ 14407 w 1445407"/>
                  <a:gd name="connsiteY39" fmla="*/ 1802130 h 1996291"/>
                  <a:gd name="connsiteX40" fmla="*/ 119 w 1445407"/>
                  <a:gd name="connsiteY40" fmla="*/ 1766888 h 1996291"/>
                  <a:gd name="connsiteX41" fmla="*/ 12502 w 1445407"/>
                  <a:gd name="connsiteY41" fmla="*/ 1116330 h 1996291"/>
                  <a:gd name="connsiteX42" fmla="*/ 49649 w 1445407"/>
                  <a:gd name="connsiteY42" fmla="*/ 901065 h 1996291"/>
                  <a:gd name="connsiteX43" fmla="*/ 137279 w 1445407"/>
                  <a:gd name="connsiteY43" fmla="*/ 747713 h 1996291"/>
                  <a:gd name="connsiteX44" fmla="*/ 161092 w 1445407"/>
                  <a:gd name="connsiteY44" fmla="*/ 732473 h 1996291"/>
                  <a:gd name="connsiteX45" fmla="*/ 163949 w 1445407"/>
                  <a:gd name="connsiteY45" fmla="*/ 761048 h 1996291"/>
                  <a:gd name="connsiteX46" fmla="*/ 115372 w 1445407"/>
                  <a:gd name="connsiteY46" fmla="*/ 1011555 h 1996291"/>
                  <a:gd name="connsiteX47" fmla="*/ 122992 w 1445407"/>
                  <a:gd name="connsiteY47" fmla="*/ 1148715 h 1996291"/>
                  <a:gd name="connsiteX48" fmla="*/ 321112 w 1445407"/>
                  <a:gd name="connsiteY48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56467 w 1445407"/>
                  <a:gd name="connsiteY22" fmla="*/ 1279208 h 1996291"/>
                  <a:gd name="connsiteX23" fmla="*/ 1248847 w 1445407"/>
                  <a:gd name="connsiteY23" fmla="*/ 1623060 h 1996291"/>
                  <a:gd name="connsiteX24" fmla="*/ 1337429 w 1445407"/>
                  <a:gd name="connsiteY24" fmla="*/ 1405890 h 1996291"/>
                  <a:gd name="connsiteX25" fmla="*/ 1397437 w 1445407"/>
                  <a:gd name="connsiteY25" fmla="*/ 1284923 h 1996291"/>
                  <a:gd name="connsiteX26" fmla="*/ 1428869 w 1445407"/>
                  <a:gd name="connsiteY26" fmla="*/ 1259205 h 1996291"/>
                  <a:gd name="connsiteX27" fmla="*/ 1439347 w 1445407"/>
                  <a:gd name="connsiteY27" fmla="*/ 1244918 h 1996291"/>
                  <a:gd name="connsiteX28" fmla="*/ 1430774 w 1445407"/>
                  <a:gd name="connsiteY28" fmla="*/ 1350645 h 1996291"/>
                  <a:gd name="connsiteX29" fmla="*/ 1407914 w 1445407"/>
                  <a:gd name="connsiteY29" fmla="*/ 1617345 h 1996291"/>
                  <a:gd name="connsiteX30" fmla="*/ 1407914 w 1445407"/>
                  <a:gd name="connsiteY30" fmla="*/ 1758315 h 1996291"/>
                  <a:gd name="connsiteX31" fmla="*/ 1419344 w 1445407"/>
                  <a:gd name="connsiteY31" fmla="*/ 1833563 h 1996291"/>
                  <a:gd name="connsiteX32" fmla="*/ 1408867 w 1445407"/>
                  <a:gd name="connsiteY32" fmla="*/ 1864043 h 1996291"/>
                  <a:gd name="connsiteX33" fmla="*/ 1402199 w 1445407"/>
                  <a:gd name="connsiteY33" fmla="*/ 1804035 h 1996291"/>
                  <a:gd name="connsiteX34" fmla="*/ 1397437 w 1445407"/>
                  <a:gd name="connsiteY34" fmla="*/ 1804035 h 1996291"/>
                  <a:gd name="connsiteX35" fmla="*/ 1376482 w 1445407"/>
                  <a:gd name="connsiteY35" fmla="*/ 1884045 h 1996291"/>
                  <a:gd name="connsiteX36" fmla="*/ 1351717 w 1445407"/>
                  <a:gd name="connsiteY36" fmla="*/ 1904048 h 1996291"/>
                  <a:gd name="connsiteX37" fmla="*/ 889754 w 1445407"/>
                  <a:gd name="connsiteY37" fmla="*/ 1948815 h 1996291"/>
                  <a:gd name="connsiteX38" fmla="*/ 462082 w 1445407"/>
                  <a:gd name="connsiteY38" fmla="*/ 1995488 h 1996291"/>
                  <a:gd name="connsiteX39" fmla="*/ 14407 w 1445407"/>
                  <a:gd name="connsiteY39" fmla="*/ 1802130 h 1996291"/>
                  <a:gd name="connsiteX40" fmla="*/ 119 w 1445407"/>
                  <a:gd name="connsiteY40" fmla="*/ 1766888 h 1996291"/>
                  <a:gd name="connsiteX41" fmla="*/ 12502 w 1445407"/>
                  <a:gd name="connsiteY41" fmla="*/ 1116330 h 1996291"/>
                  <a:gd name="connsiteX42" fmla="*/ 49649 w 1445407"/>
                  <a:gd name="connsiteY42" fmla="*/ 901065 h 1996291"/>
                  <a:gd name="connsiteX43" fmla="*/ 137279 w 1445407"/>
                  <a:gd name="connsiteY43" fmla="*/ 747713 h 1996291"/>
                  <a:gd name="connsiteX44" fmla="*/ 161092 w 1445407"/>
                  <a:gd name="connsiteY44" fmla="*/ 732473 h 1996291"/>
                  <a:gd name="connsiteX45" fmla="*/ 163949 w 1445407"/>
                  <a:gd name="connsiteY45" fmla="*/ 761048 h 1996291"/>
                  <a:gd name="connsiteX46" fmla="*/ 115372 w 1445407"/>
                  <a:gd name="connsiteY46" fmla="*/ 1011555 h 1996291"/>
                  <a:gd name="connsiteX47" fmla="*/ 122992 w 1445407"/>
                  <a:gd name="connsiteY47" fmla="*/ 1148715 h 1996291"/>
                  <a:gd name="connsiteX48" fmla="*/ 321112 w 1445407"/>
                  <a:gd name="connsiteY48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37429 w 1445407"/>
                  <a:gd name="connsiteY23" fmla="*/ 1405890 h 1996291"/>
                  <a:gd name="connsiteX24" fmla="*/ 1397437 w 1445407"/>
                  <a:gd name="connsiteY24" fmla="*/ 1284923 h 1996291"/>
                  <a:gd name="connsiteX25" fmla="*/ 1428869 w 1445407"/>
                  <a:gd name="connsiteY25" fmla="*/ 1259205 h 1996291"/>
                  <a:gd name="connsiteX26" fmla="*/ 1439347 w 1445407"/>
                  <a:gd name="connsiteY26" fmla="*/ 1244918 h 1996291"/>
                  <a:gd name="connsiteX27" fmla="*/ 1430774 w 1445407"/>
                  <a:gd name="connsiteY27" fmla="*/ 1350645 h 1996291"/>
                  <a:gd name="connsiteX28" fmla="*/ 1407914 w 1445407"/>
                  <a:gd name="connsiteY28" fmla="*/ 1617345 h 1996291"/>
                  <a:gd name="connsiteX29" fmla="*/ 1407914 w 1445407"/>
                  <a:gd name="connsiteY29" fmla="*/ 1758315 h 1996291"/>
                  <a:gd name="connsiteX30" fmla="*/ 1419344 w 1445407"/>
                  <a:gd name="connsiteY30" fmla="*/ 1833563 h 1996291"/>
                  <a:gd name="connsiteX31" fmla="*/ 1408867 w 1445407"/>
                  <a:gd name="connsiteY31" fmla="*/ 1864043 h 1996291"/>
                  <a:gd name="connsiteX32" fmla="*/ 1402199 w 1445407"/>
                  <a:gd name="connsiteY32" fmla="*/ 1804035 h 1996291"/>
                  <a:gd name="connsiteX33" fmla="*/ 1397437 w 1445407"/>
                  <a:gd name="connsiteY33" fmla="*/ 1804035 h 1996291"/>
                  <a:gd name="connsiteX34" fmla="*/ 1376482 w 1445407"/>
                  <a:gd name="connsiteY34" fmla="*/ 1884045 h 1996291"/>
                  <a:gd name="connsiteX35" fmla="*/ 1351717 w 1445407"/>
                  <a:gd name="connsiteY35" fmla="*/ 1904048 h 1996291"/>
                  <a:gd name="connsiteX36" fmla="*/ 889754 w 1445407"/>
                  <a:gd name="connsiteY36" fmla="*/ 1948815 h 1996291"/>
                  <a:gd name="connsiteX37" fmla="*/ 462082 w 1445407"/>
                  <a:gd name="connsiteY37" fmla="*/ 1995488 h 1996291"/>
                  <a:gd name="connsiteX38" fmla="*/ 14407 w 1445407"/>
                  <a:gd name="connsiteY38" fmla="*/ 1802130 h 1996291"/>
                  <a:gd name="connsiteX39" fmla="*/ 119 w 1445407"/>
                  <a:gd name="connsiteY39" fmla="*/ 1766888 h 1996291"/>
                  <a:gd name="connsiteX40" fmla="*/ 12502 w 1445407"/>
                  <a:gd name="connsiteY40" fmla="*/ 1116330 h 1996291"/>
                  <a:gd name="connsiteX41" fmla="*/ 49649 w 1445407"/>
                  <a:gd name="connsiteY41" fmla="*/ 901065 h 1996291"/>
                  <a:gd name="connsiteX42" fmla="*/ 137279 w 1445407"/>
                  <a:gd name="connsiteY42" fmla="*/ 747713 h 1996291"/>
                  <a:gd name="connsiteX43" fmla="*/ 161092 w 1445407"/>
                  <a:gd name="connsiteY43" fmla="*/ 732473 h 1996291"/>
                  <a:gd name="connsiteX44" fmla="*/ 163949 w 1445407"/>
                  <a:gd name="connsiteY44" fmla="*/ 761048 h 1996291"/>
                  <a:gd name="connsiteX45" fmla="*/ 115372 w 1445407"/>
                  <a:gd name="connsiteY45" fmla="*/ 1011555 h 1996291"/>
                  <a:gd name="connsiteX46" fmla="*/ 122992 w 1445407"/>
                  <a:gd name="connsiteY46" fmla="*/ 1148715 h 1996291"/>
                  <a:gd name="connsiteX47" fmla="*/ 321112 w 1445407"/>
                  <a:gd name="connsiteY47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7914 w 1445407"/>
                  <a:gd name="connsiteY28" fmla="*/ 1758315 h 1996291"/>
                  <a:gd name="connsiteX29" fmla="*/ 1419344 w 1445407"/>
                  <a:gd name="connsiteY29" fmla="*/ 1833563 h 1996291"/>
                  <a:gd name="connsiteX30" fmla="*/ 1408867 w 1445407"/>
                  <a:gd name="connsiteY30" fmla="*/ 1864043 h 1996291"/>
                  <a:gd name="connsiteX31" fmla="*/ 1402199 w 1445407"/>
                  <a:gd name="connsiteY31" fmla="*/ 1804035 h 1996291"/>
                  <a:gd name="connsiteX32" fmla="*/ 1397437 w 1445407"/>
                  <a:gd name="connsiteY32" fmla="*/ 1804035 h 1996291"/>
                  <a:gd name="connsiteX33" fmla="*/ 1376482 w 1445407"/>
                  <a:gd name="connsiteY33" fmla="*/ 1884045 h 1996291"/>
                  <a:gd name="connsiteX34" fmla="*/ 1351717 w 1445407"/>
                  <a:gd name="connsiteY34" fmla="*/ 1904048 h 1996291"/>
                  <a:gd name="connsiteX35" fmla="*/ 889754 w 1445407"/>
                  <a:gd name="connsiteY35" fmla="*/ 1948815 h 1996291"/>
                  <a:gd name="connsiteX36" fmla="*/ 462082 w 1445407"/>
                  <a:gd name="connsiteY36" fmla="*/ 1995488 h 1996291"/>
                  <a:gd name="connsiteX37" fmla="*/ 14407 w 1445407"/>
                  <a:gd name="connsiteY37" fmla="*/ 1802130 h 1996291"/>
                  <a:gd name="connsiteX38" fmla="*/ 119 w 1445407"/>
                  <a:gd name="connsiteY38" fmla="*/ 1766888 h 1996291"/>
                  <a:gd name="connsiteX39" fmla="*/ 12502 w 1445407"/>
                  <a:gd name="connsiteY39" fmla="*/ 1116330 h 1996291"/>
                  <a:gd name="connsiteX40" fmla="*/ 49649 w 1445407"/>
                  <a:gd name="connsiteY40" fmla="*/ 901065 h 1996291"/>
                  <a:gd name="connsiteX41" fmla="*/ 137279 w 1445407"/>
                  <a:gd name="connsiteY41" fmla="*/ 747713 h 1996291"/>
                  <a:gd name="connsiteX42" fmla="*/ 161092 w 1445407"/>
                  <a:gd name="connsiteY42" fmla="*/ 732473 h 1996291"/>
                  <a:gd name="connsiteX43" fmla="*/ 163949 w 1445407"/>
                  <a:gd name="connsiteY43" fmla="*/ 761048 h 1996291"/>
                  <a:gd name="connsiteX44" fmla="*/ 115372 w 1445407"/>
                  <a:gd name="connsiteY44" fmla="*/ 1011555 h 1996291"/>
                  <a:gd name="connsiteX45" fmla="*/ 122992 w 1445407"/>
                  <a:gd name="connsiteY45" fmla="*/ 1148715 h 1996291"/>
                  <a:gd name="connsiteX46" fmla="*/ 321112 w 1445407"/>
                  <a:gd name="connsiteY46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7914 w 1445407"/>
                  <a:gd name="connsiteY28" fmla="*/ 1758315 h 1996291"/>
                  <a:gd name="connsiteX29" fmla="*/ 1419344 w 1445407"/>
                  <a:gd name="connsiteY29" fmla="*/ 1833563 h 1996291"/>
                  <a:gd name="connsiteX30" fmla="*/ 1408867 w 1445407"/>
                  <a:gd name="connsiteY30" fmla="*/ 1864043 h 1996291"/>
                  <a:gd name="connsiteX31" fmla="*/ 1402199 w 1445407"/>
                  <a:gd name="connsiteY31" fmla="*/ 1804035 h 1996291"/>
                  <a:gd name="connsiteX32" fmla="*/ 1397437 w 1445407"/>
                  <a:gd name="connsiteY32" fmla="*/ 1804035 h 1996291"/>
                  <a:gd name="connsiteX33" fmla="*/ 1376482 w 1445407"/>
                  <a:gd name="connsiteY33" fmla="*/ 1884045 h 1996291"/>
                  <a:gd name="connsiteX34" fmla="*/ 1351717 w 1445407"/>
                  <a:gd name="connsiteY34" fmla="*/ 1904048 h 1996291"/>
                  <a:gd name="connsiteX35" fmla="*/ 889754 w 1445407"/>
                  <a:gd name="connsiteY35" fmla="*/ 1948815 h 1996291"/>
                  <a:gd name="connsiteX36" fmla="*/ 462082 w 1445407"/>
                  <a:gd name="connsiteY36" fmla="*/ 1995488 h 1996291"/>
                  <a:gd name="connsiteX37" fmla="*/ 14407 w 1445407"/>
                  <a:gd name="connsiteY37" fmla="*/ 1802130 h 1996291"/>
                  <a:gd name="connsiteX38" fmla="*/ 119 w 1445407"/>
                  <a:gd name="connsiteY38" fmla="*/ 1766888 h 1996291"/>
                  <a:gd name="connsiteX39" fmla="*/ 12502 w 1445407"/>
                  <a:gd name="connsiteY39" fmla="*/ 1116330 h 1996291"/>
                  <a:gd name="connsiteX40" fmla="*/ 49649 w 1445407"/>
                  <a:gd name="connsiteY40" fmla="*/ 901065 h 1996291"/>
                  <a:gd name="connsiteX41" fmla="*/ 137279 w 1445407"/>
                  <a:gd name="connsiteY41" fmla="*/ 747713 h 1996291"/>
                  <a:gd name="connsiteX42" fmla="*/ 161092 w 1445407"/>
                  <a:gd name="connsiteY42" fmla="*/ 732473 h 1996291"/>
                  <a:gd name="connsiteX43" fmla="*/ 163949 w 1445407"/>
                  <a:gd name="connsiteY43" fmla="*/ 761048 h 1996291"/>
                  <a:gd name="connsiteX44" fmla="*/ 115372 w 1445407"/>
                  <a:gd name="connsiteY44" fmla="*/ 1011555 h 1996291"/>
                  <a:gd name="connsiteX45" fmla="*/ 122992 w 1445407"/>
                  <a:gd name="connsiteY45" fmla="*/ 1148715 h 1996291"/>
                  <a:gd name="connsiteX46" fmla="*/ 321112 w 1445407"/>
                  <a:gd name="connsiteY46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7914 w 1445407"/>
                  <a:gd name="connsiteY28" fmla="*/ 1758315 h 1996291"/>
                  <a:gd name="connsiteX29" fmla="*/ 1408867 w 1445407"/>
                  <a:gd name="connsiteY29" fmla="*/ 1864043 h 1996291"/>
                  <a:gd name="connsiteX30" fmla="*/ 1402199 w 1445407"/>
                  <a:gd name="connsiteY30" fmla="*/ 1804035 h 1996291"/>
                  <a:gd name="connsiteX31" fmla="*/ 1397437 w 1445407"/>
                  <a:gd name="connsiteY31" fmla="*/ 1804035 h 1996291"/>
                  <a:gd name="connsiteX32" fmla="*/ 1376482 w 1445407"/>
                  <a:gd name="connsiteY32" fmla="*/ 1884045 h 1996291"/>
                  <a:gd name="connsiteX33" fmla="*/ 1351717 w 1445407"/>
                  <a:gd name="connsiteY33" fmla="*/ 1904048 h 1996291"/>
                  <a:gd name="connsiteX34" fmla="*/ 889754 w 1445407"/>
                  <a:gd name="connsiteY34" fmla="*/ 1948815 h 1996291"/>
                  <a:gd name="connsiteX35" fmla="*/ 462082 w 1445407"/>
                  <a:gd name="connsiteY35" fmla="*/ 1995488 h 1996291"/>
                  <a:gd name="connsiteX36" fmla="*/ 14407 w 1445407"/>
                  <a:gd name="connsiteY36" fmla="*/ 1802130 h 1996291"/>
                  <a:gd name="connsiteX37" fmla="*/ 119 w 1445407"/>
                  <a:gd name="connsiteY37" fmla="*/ 1766888 h 1996291"/>
                  <a:gd name="connsiteX38" fmla="*/ 12502 w 1445407"/>
                  <a:gd name="connsiteY38" fmla="*/ 1116330 h 1996291"/>
                  <a:gd name="connsiteX39" fmla="*/ 49649 w 1445407"/>
                  <a:gd name="connsiteY39" fmla="*/ 901065 h 1996291"/>
                  <a:gd name="connsiteX40" fmla="*/ 137279 w 1445407"/>
                  <a:gd name="connsiteY40" fmla="*/ 747713 h 1996291"/>
                  <a:gd name="connsiteX41" fmla="*/ 161092 w 1445407"/>
                  <a:gd name="connsiteY41" fmla="*/ 732473 h 1996291"/>
                  <a:gd name="connsiteX42" fmla="*/ 163949 w 1445407"/>
                  <a:gd name="connsiteY42" fmla="*/ 761048 h 1996291"/>
                  <a:gd name="connsiteX43" fmla="*/ 115372 w 1445407"/>
                  <a:gd name="connsiteY43" fmla="*/ 1011555 h 1996291"/>
                  <a:gd name="connsiteX44" fmla="*/ 122992 w 1445407"/>
                  <a:gd name="connsiteY44" fmla="*/ 1148715 h 1996291"/>
                  <a:gd name="connsiteX45" fmla="*/ 321112 w 1445407"/>
                  <a:gd name="connsiteY45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7914 w 1445407"/>
                  <a:gd name="connsiteY28" fmla="*/ 1758315 h 1996291"/>
                  <a:gd name="connsiteX29" fmla="*/ 1402199 w 1445407"/>
                  <a:gd name="connsiteY29" fmla="*/ 1804035 h 1996291"/>
                  <a:gd name="connsiteX30" fmla="*/ 1397437 w 1445407"/>
                  <a:gd name="connsiteY30" fmla="*/ 1804035 h 1996291"/>
                  <a:gd name="connsiteX31" fmla="*/ 1376482 w 1445407"/>
                  <a:gd name="connsiteY31" fmla="*/ 1884045 h 1996291"/>
                  <a:gd name="connsiteX32" fmla="*/ 1351717 w 1445407"/>
                  <a:gd name="connsiteY32" fmla="*/ 1904048 h 1996291"/>
                  <a:gd name="connsiteX33" fmla="*/ 889754 w 1445407"/>
                  <a:gd name="connsiteY33" fmla="*/ 1948815 h 1996291"/>
                  <a:gd name="connsiteX34" fmla="*/ 462082 w 1445407"/>
                  <a:gd name="connsiteY34" fmla="*/ 1995488 h 1996291"/>
                  <a:gd name="connsiteX35" fmla="*/ 14407 w 1445407"/>
                  <a:gd name="connsiteY35" fmla="*/ 1802130 h 1996291"/>
                  <a:gd name="connsiteX36" fmla="*/ 119 w 1445407"/>
                  <a:gd name="connsiteY36" fmla="*/ 1766888 h 1996291"/>
                  <a:gd name="connsiteX37" fmla="*/ 12502 w 1445407"/>
                  <a:gd name="connsiteY37" fmla="*/ 1116330 h 1996291"/>
                  <a:gd name="connsiteX38" fmla="*/ 49649 w 1445407"/>
                  <a:gd name="connsiteY38" fmla="*/ 901065 h 1996291"/>
                  <a:gd name="connsiteX39" fmla="*/ 137279 w 1445407"/>
                  <a:gd name="connsiteY39" fmla="*/ 747713 h 1996291"/>
                  <a:gd name="connsiteX40" fmla="*/ 161092 w 1445407"/>
                  <a:gd name="connsiteY40" fmla="*/ 732473 h 1996291"/>
                  <a:gd name="connsiteX41" fmla="*/ 163949 w 1445407"/>
                  <a:gd name="connsiteY41" fmla="*/ 761048 h 1996291"/>
                  <a:gd name="connsiteX42" fmla="*/ 115372 w 1445407"/>
                  <a:gd name="connsiteY42" fmla="*/ 1011555 h 1996291"/>
                  <a:gd name="connsiteX43" fmla="*/ 122992 w 1445407"/>
                  <a:gd name="connsiteY43" fmla="*/ 1148715 h 1996291"/>
                  <a:gd name="connsiteX44" fmla="*/ 321112 w 1445407"/>
                  <a:gd name="connsiteY44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402199 w 1445407"/>
                  <a:gd name="connsiteY28" fmla="*/ 1804035 h 1996291"/>
                  <a:gd name="connsiteX29" fmla="*/ 1397437 w 1445407"/>
                  <a:gd name="connsiteY29" fmla="*/ 1804035 h 1996291"/>
                  <a:gd name="connsiteX30" fmla="*/ 1376482 w 1445407"/>
                  <a:gd name="connsiteY30" fmla="*/ 1884045 h 1996291"/>
                  <a:gd name="connsiteX31" fmla="*/ 1351717 w 1445407"/>
                  <a:gd name="connsiteY31" fmla="*/ 1904048 h 1996291"/>
                  <a:gd name="connsiteX32" fmla="*/ 889754 w 1445407"/>
                  <a:gd name="connsiteY32" fmla="*/ 1948815 h 1996291"/>
                  <a:gd name="connsiteX33" fmla="*/ 462082 w 1445407"/>
                  <a:gd name="connsiteY33" fmla="*/ 1995488 h 1996291"/>
                  <a:gd name="connsiteX34" fmla="*/ 14407 w 1445407"/>
                  <a:gd name="connsiteY34" fmla="*/ 1802130 h 1996291"/>
                  <a:gd name="connsiteX35" fmla="*/ 119 w 1445407"/>
                  <a:gd name="connsiteY35" fmla="*/ 1766888 h 1996291"/>
                  <a:gd name="connsiteX36" fmla="*/ 12502 w 1445407"/>
                  <a:gd name="connsiteY36" fmla="*/ 1116330 h 1996291"/>
                  <a:gd name="connsiteX37" fmla="*/ 49649 w 1445407"/>
                  <a:gd name="connsiteY37" fmla="*/ 901065 h 1996291"/>
                  <a:gd name="connsiteX38" fmla="*/ 137279 w 1445407"/>
                  <a:gd name="connsiteY38" fmla="*/ 747713 h 1996291"/>
                  <a:gd name="connsiteX39" fmla="*/ 161092 w 1445407"/>
                  <a:gd name="connsiteY39" fmla="*/ 732473 h 1996291"/>
                  <a:gd name="connsiteX40" fmla="*/ 163949 w 1445407"/>
                  <a:gd name="connsiteY40" fmla="*/ 761048 h 1996291"/>
                  <a:gd name="connsiteX41" fmla="*/ 115372 w 1445407"/>
                  <a:gd name="connsiteY41" fmla="*/ 1011555 h 1996291"/>
                  <a:gd name="connsiteX42" fmla="*/ 122992 w 1445407"/>
                  <a:gd name="connsiteY42" fmla="*/ 1148715 h 1996291"/>
                  <a:gd name="connsiteX43" fmla="*/ 321112 w 1445407"/>
                  <a:gd name="connsiteY43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407914 w 1445407"/>
                  <a:gd name="connsiteY27" fmla="*/ 1617345 h 1996291"/>
                  <a:gd name="connsiteX28" fmla="*/ 1397437 w 1445407"/>
                  <a:gd name="connsiteY28" fmla="*/ 1804035 h 1996291"/>
                  <a:gd name="connsiteX29" fmla="*/ 1376482 w 1445407"/>
                  <a:gd name="connsiteY29" fmla="*/ 1884045 h 1996291"/>
                  <a:gd name="connsiteX30" fmla="*/ 1351717 w 1445407"/>
                  <a:gd name="connsiteY30" fmla="*/ 1904048 h 1996291"/>
                  <a:gd name="connsiteX31" fmla="*/ 889754 w 1445407"/>
                  <a:gd name="connsiteY31" fmla="*/ 1948815 h 1996291"/>
                  <a:gd name="connsiteX32" fmla="*/ 462082 w 1445407"/>
                  <a:gd name="connsiteY32" fmla="*/ 1995488 h 1996291"/>
                  <a:gd name="connsiteX33" fmla="*/ 14407 w 1445407"/>
                  <a:gd name="connsiteY33" fmla="*/ 1802130 h 1996291"/>
                  <a:gd name="connsiteX34" fmla="*/ 119 w 1445407"/>
                  <a:gd name="connsiteY34" fmla="*/ 1766888 h 1996291"/>
                  <a:gd name="connsiteX35" fmla="*/ 12502 w 1445407"/>
                  <a:gd name="connsiteY35" fmla="*/ 1116330 h 1996291"/>
                  <a:gd name="connsiteX36" fmla="*/ 49649 w 1445407"/>
                  <a:gd name="connsiteY36" fmla="*/ 901065 h 1996291"/>
                  <a:gd name="connsiteX37" fmla="*/ 137279 w 1445407"/>
                  <a:gd name="connsiteY37" fmla="*/ 747713 h 1996291"/>
                  <a:gd name="connsiteX38" fmla="*/ 161092 w 1445407"/>
                  <a:gd name="connsiteY38" fmla="*/ 732473 h 1996291"/>
                  <a:gd name="connsiteX39" fmla="*/ 163949 w 1445407"/>
                  <a:gd name="connsiteY39" fmla="*/ 761048 h 1996291"/>
                  <a:gd name="connsiteX40" fmla="*/ 115372 w 1445407"/>
                  <a:gd name="connsiteY40" fmla="*/ 1011555 h 1996291"/>
                  <a:gd name="connsiteX41" fmla="*/ 122992 w 1445407"/>
                  <a:gd name="connsiteY41" fmla="*/ 1148715 h 1996291"/>
                  <a:gd name="connsiteX42" fmla="*/ 321112 w 1445407"/>
                  <a:gd name="connsiteY42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97437 w 1445407"/>
                  <a:gd name="connsiteY27" fmla="*/ 1804035 h 1996291"/>
                  <a:gd name="connsiteX28" fmla="*/ 1376482 w 1445407"/>
                  <a:gd name="connsiteY28" fmla="*/ 1884045 h 1996291"/>
                  <a:gd name="connsiteX29" fmla="*/ 1351717 w 1445407"/>
                  <a:gd name="connsiteY29" fmla="*/ 1904048 h 1996291"/>
                  <a:gd name="connsiteX30" fmla="*/ 889754 w 1445407"/>
                  <a:gd name="connsiteY30" fmla="*/ 1948815 h 1996291"/>
                  <a:gd name="connsiteX31" fmla="*/ 462082 w 1445407"/>
                  <a:gd name="connsiteY31" fmla="*/ 1995488 h 1996291"/>
                  <a:gd name="connsiteX32" fmla="*/ 14407 w 1445407"/>
                  <a:gd name="connsiteY32" fmla="*/ 1802130 h 1996291"/>
                  <a:gd name="connsiteX33" fmla="*/ 119 w 1445407"/>
                  <a:gd name="connsiteY33" fmla="*/ 1766888 h 1996291"/>
                  <a:gd name="connsiteX34" fmla="*/ 12502 w 1445407"/>
                  <a:gd name="connsiteY34" fmla="*/ 1116330 h 1996291"/>
                  <a:gd name="connsiteX35" fmla="*/ 49649 w 1445407"/>
                  <a:gd name="connsiteY35" fmla="*/ 901065 h 1996291"/>
                  <a:gd name="connsiteX36" fmla="*/ 137279 w 1445407"/>
                  <a:gd name="connsiteY36" fmla="*/ 747713 h 1996291"/>
                  <a:gd name="connsiteX37" fmla="*/ 161092 w 1445407"/>
                  <a:gd name="connsiteY37" fmla="*/ 732473 h 1996291"/>
                  <a:gd name="connsiteX38" fmla="*/ 163949 w 1445407"/>
                  <a:gd name="connsiteY38" fmla="*/ 761048 h 1996291"/>
                  <a:gd name="connsiteX39" fmla="*/ 115372 w 1445407"/>
                  <a:gd name="connsiteY39" fmla="*/ 1011555 h 1996291"/>
                  <a:gd name="connsiteX40" fmla="*/ 122992 w 1445407"/>
                  <a:gd name="connsiteY40" fmla="*/ 1148715 h 1996291"/>
                  <a:gd name="connsiteX41" fmla="*/ 321112 w 1445407"/>
                  <a:gd name="connsiteY41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97437 w 1445407"/>
                  <a:gd name="connsiteY27" fmla="*/ 1804035 h 1996291"/>
                  <a:gd name="connsiteX28" fmla="*/ 1376482 w 1445407"/>
                  <a:gd name="connsiteY28" fmla="*/ 1884045 h 1996291"/>
                  <a:gd name="connsiteX29" fmla="*/ 1351717 w 1445407"/>
                  <a:gd name="connsiteY29" fmla="*/ 1904048 h 1996291"/>
                  <a:gd name="connsiteX30" fmla="*/ 889754 w 1445407"/>
                  <a:gd name="connsiteY30" fmla="*/ 1948815 h 1996291"/>
                  <a:gd name="connsiteX31" fmla="*/ 462082 w 1445407"/>
                  <a:gd name="connsiteY31" fmla="*/ 1995488 h 1996291"/>
                  <a:gd name="connsiteX32" fmla="*/ 14407 w 1445407"/>
                  <a:gd name="connsiteY32" fmla="*/ 1802130 h 1996291"/>
                  <a:gd name="connsiteX33" fmla="*/ 119 w 1445407"/>
                  <a:gd name="connsiteY33" fmla="*/ 1766888 h 1996291"/>
                  <a:gd name="connsiteX34" fmla="*/ 12502 w 1445407"/>
                  <a:gd name="connsiteY34" fmla="*/ 1116330 h 1996291"/>
                  <a:gd name="connsiteX35" fmla="*/ 49649 w 1445407"/>
                  <a:gd name="connsiteY35" fmla="*/ 901065 h 1996291"/>
                  <a:gd name="connsiteX36" fmla="*/ 137279 w 1445407"/>
                  <a:gd name="connsiteY36" fmla="*/ 747713 h 1996291"/>
                  <a:gd name="connsiteX37" fmla="*/ 161092 w 1445407"/>
                  <a:gd name="connsiteY37" fmla="*/ 732473 h 1996291"/>
                  <a:gd name="connsiteX38" fmla="*/ 163949 w 1445407"/>
                  <a:gd name="connsiteY38" fmla="*/ 761048 h 1996291"/>
                  <a:gd name="connsiteX39" fmla="*/ 115372 w 1445407"/>
                  <a:gd name="connsiteY39" fmla="*/ 1011555 h 1996291"/>
                  <a:gd name="connsiteX40" fmla="*/ 122992 w 1445407"/>
                  <a:gd name="connsiteY40" fmla="*/ 1148715 h 1996291"/>
                  <a:gd name="connsiteX41" fmla="*/ 321112 w 1445407"/>
                  <a:gd name="connsiteY41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76482 w 1445407"/>
                  <a:gd name="connsiteY27" fmla="*/ 1884045 h 1996291"/>
                  <a:gd name="connsiteX28" fmla="*/ 1351717 w 1445407"/>
                  <a:gd name="connsiteY28" fmla="*/ 1904048 h 1996291"/>
                  <a:gd name="connsiteX29" fmla="*/ 889754 w 1445407"/>
                  <a:gd name="connsiteY29" fmla="*/ 1948815 h 1996291"/>
                  <a:gd name="connsiteX30" fmla="*/ 462082 w 1445407"/>
                  <a:gd name="connsiteY30" fmla="*/ 1995488 h 1996291"/>
                  <a:gd name="connsiteX31" fmla="*/ 14407 w 1445407"/>
                  <a:gd name="connsiteY31" fmla="*/ 1802130 h 1996291"/>
                  <a:gd name="connsiteX32" fmla="*/ 119 w 1445407"/>
                  <a:gd name="connsiteY32" fmla="*/ 1766888 h 1996291"/>
                  <a:gd name="connsiteX33" fmla="*/ 12502 w 1445407"/>
                  <a:gd name="connsiteY33" fmla="*/ 1116330 h 1996291"/>
                  <a:gd name="connsiteX34" fmla="*/ 49649 w 1445407"/>
                  <a:gd name="connsiteY34" fmla="*/ 901065 h 1996291"/>
                  <a:gd name="connsiteX35" fmla="*/ 137279 w 1445407"/>
                  <a:gd name="connsiteY35" fmla="*/ 747713 h 1996291"/>
                  <a:gd name="connsiteX36" fmla="*/ 161092 w 1445407"/>
                  <a:gd name="connsiteY36" fmla="*/ 732473 h 1996291"/>
                  <a:gd name="connsiteX37" fmla="*/ 163949 w 1445407"/>
                  <a:gd name="connsiteY37" fmla="*/ 761048 h 1996291"/>
                  <a:gd name="connsiteX38" fmla="*/ 115372 w 1445407"/>
                  <a:gd name="connsiteY38" fmla="*/ 1011555 h 1996291"/>
                  <a:gd name="connsiteX39" fmla="*/ 122992 w 1445407"/>
                  <a:gd name="connsiteY39" fmla="*/ 1148715 h 1996291"/>
                  <a:gd name="connsiteX40" fmla="*/ 321112 w 1445407"/>
                  <a:gd name="connsiteY40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76482 w 1445407"/>
                  <a:gd name="connsiteY27" fmla="*/ 1884045 h 1996291"/>
                  <a:gd name="connsiteX28" fmla="*/ 1351717 w 1445407"/>
                  <a:gd name="connsiteY28" fmla="*/ 1904048 h 1996291"/>
                  <a:gd name="connsiteX29" fmla="*/ 889754 w 1445407"/>
                  <a:gd name="connsiteY29" fmla="*/ 1948815 h 1996291"/>
                  <a:gd name="connsiteX30" fmla="*/ 462082 w 1445407"/>
                  <a:gd name="connsiteY30" fmla="*/ 1995488 h 1996291"/>
                  <a:gd name="connsiteX31" fmla="*/ 14407 w 1445407"/>
                  <a:gd name="connsiteY31" fmla="*/ 1802130 h 1996291"/>
                  <a:gd name="connsiteX32" fmla="*/ 119 w 1445407"/>
                  <a:gd name="connsiteY32" fmla="*/ 1766888 h 1996291"/>
                  <a:gd name="connsiteX33" fmla="*/ 12502 w 1445407"/>
                  <a:gd name="connsiteY33" fmla="*/ 1116330 h 1996291"/>
                  <a:gd name="connsiteX34" fmla="*/ 49649 w 1445407"/>
                  <a:gd name="connsiteY34" fmla="*/ 901065 h 1996291"/>
                  <a:gd name="connsiteX35" fmla="*/ 137279 w 1445407"/>
                  <a:gd name="connsiteY35" fmla="*/ 747713 h 1996291"/>
                  <a:gd name="connsiteX36" fmla="*/ 161092 w 1445407"/>
                  <a:gd name="connsiteY36" fmla="*/ 732473 h 1996291"/>
                  <a:gd name="connsiteX37" fmla="*/ 163949 w 1445407"/>
                  <a:gd name="connsiteY37" fmla="*/ 761048 h 1996291"/>
                  <a:gd name="connsiteX38" fmla="*/ 115372 w 1445407"/>
                  <a:gd name="connsiteY38" fmla="*/ 1011555 h 1996291"/>
                  <a:gd name="connsiteX39" fmla="*/ 122992 w 1445407"/>
                  <a:gd name="connsiteY39" fmla="*/ 1148715 h 1996291"/>
                  <a:gd name="connsiteX40" fmla="*/ 321112 w 1445407"/>
                  <a:gd name="connsiteY40" fmla="*/ 1188720 h 1996291"/>
                  <a:gd name="connsiteX0" fmla="*/ 321112 w 1445407"/>
                  <a:gd name="connsiteY0" fmla="*/ 1188720 h 1996291"/>
                  <a:gd name="connsiteX1" fmla="*/ 504944 w 1445407"/>
                  <a:gd name="connsiteY1" fmla="*/ 970598 h 1996291"/>
                  <a:gd name="connsiteX2" fmla="*/ 549712 w 1445407"/>
                  <a:gd name="connsiteY2" fmla="*/ 553402 h 1996291"/>
                  <a:gd name="connsiteX3" fmla="*/ 525899 w 1445407"/>
                  <a:gd name="connsiteY3" fmla="*/ 458152 h 1996291"/>
                  <a:gd name="connsiteX4" fmla="*/ 523042 w 1445407"/>
                  <a:gd name="connsiteY4" fmla="*/ 429577 h 1996291"/>
                  <a:gd name="connsiteX5" fmla="*/ 551617 w 1445407"/>
                  <a:gd name="connsiteY5" fmla="*/ 433388 h 1996291"/>
                  <a:gd name="connsiteX6" fmla="*/ 560189 w 1445407"/>
                  <a:gd name="connsiteY6" fmla="*/ 435292 h 1996291"/>
                  <a:gd name="connsiteX7" fmla="*/ 616387 w 1445407"/>
                  <a:gd name="connsiteY7" fmla="*/ 492442 h 1996291"/>
                  <a:gd name="connsiteX8" fmla="*/ 708779 w 1445407"/>
                  <a:gd name="connsiteY8" fmla="*/ 750570 h 1996291"/>
                  <a:gd name="connsiteX9" fmla="*/ 685919 w 1445407"/>
                  <a:gd name="connsiteY9" fmla="*/ 1220152 h 1996291"/>
                  <a:gd name="connsiteX10" fmla="*/ 682109 w 1445407"/>
                  <a:gd name="connsiteY10" fmla="*/ 1244918 h 1996291"/>
                  <a:gd name="connsiteX11" fmla="*/ 686872 w 1445407"/>
                  <a:gd name="connsiteY11" fmla="*/ 1256348 h 1996291"/>
                  <a:gd name="connsiteX12" fmla="*/ 1137404 w 1445407"/>
                  <a:gd name="connsiteY12" fmla="*/ 0 h 1996291"/>
                  <a:gd name="connsiteX13" fmla="*/ 1138357 w 1445407"/>
                  <a:gd name="connsiteY13" fmla="*/ 130492 h 1996291"/>
                  <a:gd name="connsiteX14" fmla="*/ 1019294 w 1445407"/>
                  <a:gd name="connsiteY14" fmla="*/ 656273 h 1996291"/>
                  <a:gd name="connsiteX15" fmla="*/ 909757 w 1445407"/>
                  <a:gd name="connsiteY15" fmla="*/ 1174433 h 1996291"/>
                  <a:gd name="connsiteX16" fmla="*/ 930712 w 1445407"/>
                  <a:gd name="connsiteY16" fmla="*/ 1419225 h 1996291"/>
                  <a:gd name="connsiteX17" fmla="*/ 957382 w 1445407"/>
                  <a:gd name="connsiteY17" fmla="*/ 1540193 h 1996291"/>
                  <a:gd name="connsiteX18" fmla="*/ 1124069 w 1445407"/>
                  <a:gd name="connsiteY18" fmla="*/ 960120 h 1996291"/>
                  <a:gd name="connsiteX19" fmla="*/ 1240274 w 1445407"/>
                  <a:gd name="connsiteY19" fmla="*/ 668655 h 1996291"/>
                  <a:gd name="connsiteX20" fmla="*/ 1301234 w 1445407"/>
                  <a:gd name="connsiteY20" fmla="*/ 593408 h 1996291"/>
                  <a:gd name="connsiteX21" fmla="*/ 1242179 w 1445407"/>
                  <a:gd name="connsiteY21" fmla="*/ 1252538 h 1996291"/>
                  <a:gd name="connsiteX22" fmla="*/ 1248847 w 1445407"/>
                  <a:gd name="connsiteY22" fmla="*/ 1623060 h 1996291"/>
                  <a:gd name="connsiteX23" fmla="*/ 1397437 w 1445407"/>
                  <a:gd name="connsiteY23" fmla="*/ 1284923 h 1996291"/>
                  <a:gd name="connsiteX24" fmla="*/ 1428869 w 1445407"/>
                  <a:gd name="connsiteY24" fmla="*/ 1259205 h 1996291"/>
                  <a:gd name="connsiteX25" fmla="*/ 1439347 w 1445407"/>
                  <a:gd name="connsiteY25" fmla="*/ 1244918 h 1996291"/>
                  <a:gd name="connsiteX26" fmla="*/ 1430774 w 1445407"/>
                  <a:gd name="connsiteY26" fmla="*/ 1350645 h 1996291"/>
                  <a:gd name="connsiteX27" fmla="*/ 1376482 w 1445407"/>
                  <a:gd name="connsiteY27" fmla="*/ 1884045 h 1996291"/>
                  <a:gd name="connsiteX28" fmla="*/ 1351717 w 1445407"/>
                  <a:gd name="connsiteY28" fmla="*/ 1904048 h 1996291"/>
                  <a:gd name="connsiteX29" fmla="*/ 889754 w 1445407"/>
                  <a:gd name="connsiteY29" fmla="*/ 1948815 h 1996291"/>
                  <a:gd name="connsiteX30" fmla="*/ 462082 w 1445407"/>
                  <a:gd name="connsiteY30" fmla="*/ 1995488 h 1996291"/>
                  <a:gd name="connsiteX31" fmla="*/ 14407 w 1445407"/>
                  <a:gd name="connsiteY31" fmla="*/ 1802130 h 1996291"/>
                  <a:gd name="connsiteX32" fmla="*/ 119 w 1445407"/>
                  <a:gd name="connsiteY32" fmla="*/ 1766888 h 1996291"/>
                  <a:gd name="connsiteX33" fmla="*/ 12502 w 1445407"/>
                  <a:gd name="connsiteY33" fmla="*/ 1116330 h 1996291"/>
                  <a:gd name="connsiteX34" fmla="*/ 49649 w 1445407"/>
                  <a:gd name="connsiteY34" fmla="*/ 901065 h 1996291"/>
                  <a:gd name="connsiteX35" fmla="*/ 137279 w 1445407"/>
                  <a:gd name="connsiteY35" fmla="*/ 747713 h 1996291"/>
                  <a:gd name="connsiteX36" fmla="*/ 161092 w 1445407"/>
                  <a:gd name="connsiteY36" fmla="*/ 732473 h 1996291"/>
                  <a:gd name="connsiteX37" fmla="*/ 163949 w 1445407"/>
                  <a:gd name="connsiteY37" fmla="*/ 761048 h 1996291"/>
                  <a:gd name="connsiteX38" fmla="*/ 115372 w 1445407"/>
                  <a:gd name="connsiteY38" fmla="*/ 1011555 h 1996291"/>
                  <a:gd name="connsiteX39" fmla="*/ 122992 w 1445407"/>
                  <a:gd name="connsiteY39" fmla="*/ 1148715 h 1996291"/>
                  <a:gd name="connsiteX40" fmla="*/ 321112 w 1445407"/>
                  <a:gd name="connsiteY40" fmla="*/ 1188720 h 1996291"/>
                  <a:gd name="connsiteX0" fmla="*/ 321112 w 1884259"/>
                  <a:gd name="connsiteY0" fmla="*/ 1188720 h 1996291"/>
                  <a:gd name="connsiteX1" fmla="*/ 504944 w 1884259"/>
                  <a:gd name="connsiteY1" fmla="*/ 970598 h 1996291"/>
                  <a:gd name="connsiteX2" fmla="*/ 549712 w 1884259"/>
                  <a:gd name="connsiteY2" fmla="*/ 553402 h 1996291"/>
                  <a:gd name="connsiteX3" fmla="*/ 525899 w 1884259"/>
                  <a:gd name="connsiteY3" fmla="*/ 458152 h 1996291"/>
                  <a:gd name="connsiteX4" fmla="*/ 523042 w 1884259"/>
                  <a:gd name="connsiteY4" fmla="*/ 429577 h 1996291"/>
                  <a:gd name="connsiteX5" fmla="*/ 551617 w 1884259"/>
                  <a:gd name="connsiteY5" fmla="*/ 433388 h 1996291"/>
                  <a:gd name="connsiteX6" fmla="*/ 560189 w 1884259"/>
                  <a:gd name="connsiteY6" fmla="*/ 435292 h 1996291"/>
                  <a:gd name="connsiteX7" fmla="*/ 616387 w 1884259"/>
                  <a:gd name="connsiteY7" fmla="*/ 492442 h 1996291"/>
                  <a:gd name="connsiteX8" fmla="*/ 708779 w 1884259"/>
                  <a:gd name="connsiteY8" fmla="*/ 750570 h 1996291"/>
                  <a:gd name="connsiteX9" fmla="*/ 685919 w 1884259"/>
                  <a:gd name="connsiteY9" fmla="*/ 1220152 h 1996291"/>
                  <a:gd name="connsiteX10" fmla="*/ 682109 w 1884259"/>
                  <a:gd name="connsiteY10" fmla="*/ 1244918 h 1996291"/>
                  <a:gd name="connsiteX11" fmla="*/ 686872 w 1884259"/>
                  <a:gd name="connsiteY11" fmla="*/ 1256348 h 1996291"/>
                  <a:gd name="connsiteX12" fmla="*/ 1137404 w 1884259"/>
                  <a:gd name="connsiteY12" fmla="*/ 0 h 1996291"/>
                  <a:gd name="connsiteX13" fmla="*/ 1138357 w 1884259"/>
                  <a:gd name="connsiteY13" fmla="*/ 130492 h 1996291"/>
                  <a:gd name="connsiteX14" fmla="*/ 1019294 w 1884259"/>
                  <a:gd name="connsiteY14" fmla="*/ 656273 h 1996291"/>
                  <a:gd name="connsiteX15" fmla="*/ 909757 w 1884259"/>
                  <a:gd name="connsiteY15" fmla="*/ 1174433 h 1996291"/>
                  <a:gd name="connsiteX16" fmla="*/ 930712 w 1884259"/>
                  <a:gd name="connsiteY16" fmla="*/ 1419225 h 1996291"/>
                  <a:gd name="connsiteX17" fmla="*/ 957382 w 1884259"/>
                  <a:gd name="connsiteY17" fmla="*/ 1540193 h 1996291"/>
                  <a:gd name="connsiteX18" fmla="*/ 1124069 w 1884259"/>
                  <a:gd name="connsiteY18" fmla="*/ 960120 h 1996291"/>
                  <a:gd name="connsiteX19" fmla="*/ 1240274 w 1884259"/>
                  <a:gd name="connsiteY19" fmla="*/ 668655 h 1996291"/>
                  <a:gd name="connsiteX20" fmla="*/ 1301234 w 1884259"/>
                  <a:gd name="connsiteY20" fmla="*/ 593408 h 1996291"/>
                  <a:gd name="connsiteX21" fmla="*/ 1242179 w 1884259"/>
                  <a:gd name="connsiteY21" fmla="*/ 1252538 h 1996291"/>
                  <a:gd name="connsiteX22" fmla="*/ 1248847 w 1884259"/>
                  <a:gd name="connsiteY22" fmla="*/ 1623060 h 1996291"/>
                  <a:gd name="connsiteX23" fmla="*/ 1397437 w 1884259"/>
                  <a:gd name="connsiteY23" fmla="*/ 1284923 h 1996291"/>
                  <a:gd name="connsiteX24" fmla="*/ 1428869 w 1884259"/>
                  <a:gd name="connsiteY24" fmla="*/ 1259205 h 1996291"/>
                  <a:gd name="connsiteX25" fmla="*/ 1883847 w 1884259"/>
                  <a:gd name="connsiteY25" fmla="*/ 828358 h 1996291"/>
                  <a:gd name="connsiteX26" fmla="*/ 1430774 w 1884259"/>
                  <a:gd name="connsiteY26" fmla="*/ 1350645 h 1996291"/>
                  <a:gd name="connsiteX27" fmla="*/ 1376482 w 1884259"/>
                  <a:gd name="connsiteY27" fmla="*/ 1884045 h 1996291"/>
                  <a:gd name="connsiteX28" fmla="*/ 1351717 w 1884259"/>
                  <a:gd name="connsiteY28" fmla="*/ 1904048 h 1996291"/>
                  <a:gd name="connsiteX29" fmla="*/ 889754 w 1884259"/>
                  <a:gd name="connsiteY29" fmla="*/ 1948815 h 1996291"/>
                  <a:gd name="connsiteX30" fmla="*/ 462082 w 1884259"/>
                  <a:gd name="connsiteY30" fmla="*/ 1995488 h 1996291"/>
                  <a:gd name="connsiteX31" fmla="*/ 14407 w 1884259"/>
                  <a:gd name="connsiteY31" fmla="*/ 1802130 h 1996291"/>
                  <a:gd name="connsiteX32" fmla="*/ 119 w 1884259"/>
                  <a:gd name="connsiteY32" fmla="*/ 1766888 h 1996291"/>
                  <a:gd name="connsiteX33" fmla="*/ 12502 w 1884259"/>
                  <a:gd name="connsiteY33" fmla="*/ 1116330 h 1996291"/>
                  <a:gd name="connsiteX34" fmla="*/ 49649 w 1884259"/>
                  <a:gd name="connsiteY34" fmla="*/ 901065 h 1996291"/>
                  <a:gd name="connsiteX35" fmla="*/ 137279 w 1884259"/>
                  <a:gd name="connsiteY35" fmla="*/ 747713 h 1996291"/>
                  <a:gd name="connsiteX36" fmla="*/ 161092 w 1884259"/>
                  <a:gd name="connsiteY36" fmla="*/ 732473 h 1996291"/>
                  <a:gd name="connsiteX37" fmla="*/ 163949 w 1884259"/>
                  <a:gd name="connsiteY37" fmla="*/ 761048 h 1996291"/>
                  <a:gd name="connsiteX38" fmla="*/ 115372 w 1884259"/>
                  <a:gd name="connsiteY38" fmla="*/ 1011555 h 1996291"/>
                  <a:gd name="connsiteX39" fmla="*/ 122992 w 1884259"/>
                  <a:gd name="connsiteY39" fmla="*/ 1148715 h 1996291"/>
                  <a:gd name="connsiteX40" fmla="*/ 321112 w 1884259"/>
                  <a:gd name="connsiteY40" fmla="*/ 1188720 h 1996291"/>
                  <a:gd name="connsiteX0" fmla="*/ 321112 w 1757409"/>
                  <a:gd name="connsiteY0" fmla="*/ 1188720 h 1996291"/>
                  <a:gd name="connsiteX1" fmla="*/ 504944 w 1757409"/>
                  <a:gd name="connsiteY1" fmla="*/ 970598 h 1996291"/>
                  <a:gd name="connsiteX2" fmla="*/ 549712 w 1757409"/>
                  <a:gd name="connsiteY2" fmla="*/ 553402 h 1996291"/>
                  <a:gd name="connsiteX3" fmla="*/ 525899 w 1757409"/>
                  <a:gd name="connsiteY3" fmla="*/ 458152 h 1996291"/>
                  <a:gd name="connsiteX4" fmla="*/ 523042 w 1757409"/>
                  <a:gd name="connsiteY4" fmla="*/ 429577 h 1996291"/>
                  <a:gd name="connsiteX5" fmla="*/ 551617 w 1757409"/>
                  <a:gd name="connsiteY5" fmla="*/ 433388 h 1996291"/>
                  <a:gd name="connsiteX6" fmla="*/ 560189 w 1757409"/>
                  <a:gd name="connsiteY6" fmla="*/ 435292 h 1996291"/>
                  <a:gd name="connsiteX7" fmla="*/ 616387 w 1757409"/>
                  <a:gd name="connsiteY7" fmla="*/ 492442 h 1996291"/>
                  <a:gd name="connsiteX8" fmla="*/ 708779 w 1757409"/>
                  <a:gd name="connsiteY8" fmla="*/ 750570 h 1996291"/>
                  <a:gd name="connsiteX9" fmla="*/ 685919 w 1757409"/>
                  <a:gd name="connsiteY9" fmla="*/ 1220152 h 1996291"/>
                  <a:gd name="connsiteX10" fmla="*/ 682109 w 1757409"/>
                  <a:gd name="connsiteY10" fmla="*/ 1244918 h 1996291"/>
                  <a:gd name="connsiteX11" fmla="*/ 686872 w 1757409"/>
                  <a:gd name="connsiteY11" fmla="*/ 1256348 h 1996291"/>
                  <a:gd name="connsiteX12" fmla="*/ 1137404 w 1757409"/>
                  <a:gd name="connsiteY12" fmla="*/ 0 h 1996291"/>
                  <a:gd name="connsiteX13" fmla="*/ 1138357 w 1757409"/>
                  <a:gd name="connsiteY13" fmla="*/ 130492 h 1996291"/>
                  <a:gd name="connsiteX14" fmla="*/ 1019294 w 1757409"/>
                  <a:gd name="connsiteY14" fmla="*/ 656273 h 1996291"/>
                  <a:gd name="connsiteX15" fmla="*/ 909757 w 1757409"/>
                  <a:gd name="connsiteY15" fmla="*/ 1174433 h 1996291"/>
                  <a:gd name="connsiteX16" fmla="*/ 930712 w 1757409"/>
                  <a:gd name="connsiteY16" fmla="*/ 1419225 h 1996291"/>
                  <a:gd name="connsiteX17" fmla="*/ 957382 w 1757409"/>
                  <a:gd name="connsiteY17" fmla="*/ 1540193 h 1996291"/>
                  <a:gd name="connsiteX18" fmla="*/ 1124069 w 1757409"/>
                  <a:gd name="connsiteY18" fmla="*/ 960120 h 1996291"/>
                  <a:gd name="connsiteX19" fmla="*/ 1240274 w 1757409"/>
                  <a:gd name="connsiteY19" fmla="*/ 668655 h 1996291"/>
                  <a:gd name="connsiteX20" fmla="*/ 1301234 w 1757409"/>
                  <a:gd name="connsiteY20" fmla="*/ 593408 h 1996291"/>
                  <a:gd name="connsiteX21" fmla="*/ 1242179 w 1757409"/>
                  <a:gd name="connsiteY21" fmla="*/ 1252538 h 1996291"/>
                  <a:gd name="connsiteX22" fmla="*/ 1248847 w 1757409"/>
                  <a:gd name="connsiteY22" fmla="*/ 1623060 h 1996291"/>
                  <a:gd name="connsiteX23" fmla="*/ 1397437 w 1757409"/>
                  <a:gd name="connsiteY23" fmla="*/ 1284923 h 1996291"/>
                  <a:gd name="connsiteX24" fmla="*/ 1428869 w 1757409"/>
                  <a:gd name="connsiteY24" fmla="*/ 1259205 h 1996291"/>
                  <a:gd name="connsiteX25" fmla="*/ 1756847 w 1757409"/>
                  <a:gd name="connsiteY25" fmla="*/ 863918 h 1996291"/>
                  <a:gd name="connsiteX26" fmla="*/ 1430774 w 1757409"/>
                  <a:gd name="connsiteY26" fmla="*/ 1350645 h 1996291"/>
                  <a:gd name="connsiteX27" fmla="*/ 1376482 w 1757409"/>
                  <a:gd name="connsiteY27" fmla="*/ 1884045 h 1996291"/>
                  <a:gd name="connsiteX28" fmla="*/ 1351717 w 1757409"/>
                  <a:gd name="connsiteY28" fmla="*/ 1904048 h 1996291"/>
                  <a:gd name="connsiteX29" fmla="*/ 889754 w 1757409"/>
                  <a:gd name="connsiteY29" fmla="*/ 1948815 h 1996291"/>
                  <a:gd name="connsiteX30" fmla="*/ 462082 w 1757409"/>
                  <a:gd name="connsiteY30" fmla="*/ 1995488 h 1996291"/>
                  <a:gd name="connsiteX31" fmla="*/ 14407 w 1757409"/>
                  <a:gd name="connsiteY31" fmla="*/ 1802130 h 1996291"/>
                  <a:gd name="connsiteX32" fmla="*/ 119 w 1757409"/>
                  <a:gd name="connsiteY32" fmla="*/ 1766888 h 1996291"/>
                  <a:gd name="connsiteX33" fmla="*/ 12502 w 1757409"/>
                  <a:gd name="connsiteY33" fmla="*/ 1116330 h 1996291"/>
                  <a:gd name="connsiteX34" fmla="*/ 49649 w 1757409"/>
                  <a:gd name="connsiteY34" fmla="*/ 901065 h 1996291"/>
                  <a:gd name="connsiteX35" fmla="*/ 137279 w 1757409"/>
                  <a:gd name="connsiteY35" fmla="*/ 747713 h 1996291"/>
                  <a:gd name="connsiteX36" fmla="*/ 161092 w 1757409"/>
                  <a:gd name="connsiteY36" fmla="*/ 732473 h 1996291"/>
                  <a:gd name="connsiteX37" fmla="*/ 163949 w 1757409"/>
                  <a:gd name="connsiteY37" fmla="*/ 761048 h 1996291"/>
                  <a:gd name="connsiteX38" fmla="*/ 115372 w 1757409"/>
                  <a:gd name="connsiteY38" fmla="*/ 1011555 h 1996291"/>
                  <a:gd name="connsiteX39" fmla="*/ 122992 w 1757409"/>
                  <a:gd name="connsiteY39" fmla="*/ 1148715 h 1996291"/>
                  <a:gd name="connsiteX40" fmla="*/ 321112 w 1757409"/>
                  <a:gd name="connsiteY40" fmla="*/ 1188720 h 1996291"/>
                  <a:gd name="connsiteX0" fmla="*/ 321112 w 1896949"/>
                  <a:gd name="connsiteY0" fmla="*/ 1188720 h 1996291"/>
                  <a:gd name="connsiteX1" fmla="*/ 504944 w 1896949"/>
                  <a:gd name="connsiteY1" fmla="*/ 970598 h 1996291"/>
                  <a:gd name="connsiteX2" fmla="*/ 549712 w 1896949"/>
                  <a:gd name="connsiteY2" fmla="*/ 553402 h 1996291"/>
                  <a:gd name="connsiteX3" fmla="*/ 525899 w 1896949"/>
                  <a:gd name="connsiteY3" fmla="*/ 458152 h 1996291"/>
                  <a:gd name="connsiteX4" fmla="*/ 523042 w 1896949"/>
                  <a:gd name="connsiteY4" fmla="*/ 429577 h 1996291"/>
                  <a:gd name="connsiteX5" fmla="*/ 551617 w 1896949"/>
                  <a:gd name="connsiteY5" fmla="*/ 433388 h 1996291"/>
                  <a:gd name="connsiteX6" fmla="*/ 560189 w 1896949"/>
                  <a:gd name="connsiteY6" fmla="*/ 435292 h 1996291"/>
                  <a:gd name="connsiteX7" fmla="*/ 616387 w 1896949"/>
                  <a:gd name="connsiteY7" fmla="*/ 492442 h 1996291"/>
                  <a:gd name="connsiteX8" fmla="*/ 708779 w 1896949"/>
                  <a:gd name="connsiteY8" fmla="*/ 750570 h 1996291"/>
                  <a:gd name="connsiteX9" fmla="*/ 685919 w 1896949"/>
                  <a:gd name="connsiteY9" fmla="*/ 1220152 h 1996291"/>
                  <a:gd name="connsiteX10" fmla="*/ 682109 w 1896949"/>
                  <a:gd name="connsiteY10" fmla="*/ 1244918 h 1996291"/>
                  <a:gd name="connsiteX11" fmla="*/ 686872 w 1896949"/>
                  <a:gd name="connsiteY11" fmla="*/ 1256348 h 1996291"/>
                  <a:gd name="connsiteX12" fmla="*/ 1137404 w 1896949"/>
                  <a:gd name="connsiteY12" fmla="*/ 0 h 1996291"/>
                  <a:gd name="connsiteX13" fmla="*/ 1138357 w 1896949"/>
                  <a:gd name="connsiteY13" fmla="*/ 130492 h 1996291"/>
                  <a:gd name="connsiteX14" fmla="*/ 1019294 w 1896949"/>
                  <a:gd name="connsiteY14" fmla="*/ 656273 h 1996291"/>
                  <a:gd name="connsiteX15" fmla="*/ 909757 w 1896949"/>
                  <a:gd name="connsiteY15" fmla="*/ 1174433 h 1996291"/>
                  <a:gd name="connsiteX16" fmla="*/ 930712 w 1896949"/>
                  <a:gd name="connsiteY16" fmla="*/ 1419225 h 1996291"/>
                  <a:gd name="connsiteX17" fmla="*/ 957382 w 1896949"/>
                  <a:gd name="connsiteY17" fmla="*/ 1540193 h 1996291"/>
                  <a:gd name="connsiteX18" fmla="*/ 1124069 w 1896949"/>
                  <a:gd name="connsiteY18" fmla="*/ 960120 h 1996291"/>
                  <a:gd name="connsiteX19" fmla="*/ 1240274 w 1896949"/>
                  <a:gd name="connsiteY19" fmla="*/ 668655 h 1996291"/>
                  <a:gd name="connsiteX20" fmla="*/ 1301234 w 1896949"/>
                  <a:gd name="connsiteY20" fmla="*/ 593408 h 1996291"/>
                  <a:gd name="connsiteX21" fmla="*/ 1242179 w 1896949"/>
                  <a:gd name="connsiteY21" fmla="*/ 1252538 h 1996291"/>
                  <a:gd name="connsiteX22" fmla="*/ 1248847 w 1896949"/>
                  <a:gd name="connsiteY22" fmla="*/ 1623060 h 1996291"/>
                  <a:gd name="connsiteX23" fmla="*/ 1397437 w 1896949"/>
                  <a:gd name="connsiteY23" fmla="*/ 1284923 h 1996291"/>
                  <a:gd name="connsiteX24" fmla="*/ 1428869 w 1896949"/>
                  <a:gd name="connsiteY24" fmla="*/ 1259205 h 1996291"/>
                  <a:gd name="connsiteX25" fmla="*/ 1896547 w 1896949"/>
                  <a:gd name="connsiteY25" fmla="*/ 818198 h 1996291"/>
                  <a:gd name="connsiteX26" fmla="*/ 1430774 w 1896949"/>
                  <a:gd name="connsiteY26" fmla="*/ 1350645 h 1996291"/>
                  <a:gd name="connsiteX27" fmla="*/ 1376482 w 1896949"/>
                  <a:gd name="connsiteY27" fmla="*/ 1884045 h 1996291"/>
                  <a:gd name="connsiteX28" fmla="*/ 1351717 w 1896949"/>
                  <a:gd name="connsiteY28" fmla="*/ 1904048 h 1996291"/>
                  <a:gd name="connsiteX29" fmla="*/ 889754 w 1896949"/>
                  <a:gd name="connsiteY29" fmla="*/ 1948815 h 1996291"/>
                  <a:gd name="connsiteX30" fmla="*/ 462082 w 1896949"/>
                  <a:gd name="connsiteY30" fmla="*/ 1995488 h 1996291"/>
                  <a:gd name="connsiteX31" fmla="*/ 14407 w 1896949"/>
                  <a:gd name="connsiteY31" fmla="*/ 1802130 h 1996291"/>
                  <a:gd name="connsiteX32" fmla="*/ 119 w 1896949"/>
                  <a:gd name="connsiteY32" fmla="*/ 1766888 h 1996291"/>
                  <a:gd name="connsiteX33" fmla="*/ 12502 w 1896949"/>
                  <a:gd name="connsiteY33" fmla="*/ 1116330 h 1996291"/>
                  <a:gd name="connsiteX34" fmla="*/ 49649 w 1896949"/>
                  <a:gd name="connsiteY34" fmla="*/ 901065 h 1996291"/>
                  <a:gd name="connsiteX35" fmla="*/ 137279 w 1896949"/>
                  <a:gd name="connsiteY35" fmla="*/ 747713 h 1996291"/>
                  <a:gd name="connsiteX36" fmla="*/ 161092 w 1896949"/>
                  <a:gd name="connsiteY36" fmla="*/ 732473 h 1996291"/>
                  <a:gd name="connsiteX37" fmla="*/ 163949 w 1896949"/>
                  <a:gd name="connsiteY37" fmla="*/ 761048 h 1996291"/>
                  <a:gd name="connsiteX38" fmla="*/ 115372 w 1896949"/>
                  <a:gd name="connsiteY38" fmla="*/ 1011555 h 1996291"/>
                  <a:gd name="connsiteX39" fmla="*/ 122992 w 1896949"/>
                  <a:gd name="connsiteY39" fmla="*/ 1148715 h 1996291"/>
                  <a:gd name="connsiteX40" fmla="*/ 321112 w 1896949"/>
                  <a:gd name="connsiteY40" fmla="*/ 1188720 h 1996291"/>
                  <a:gd name="connsiteX0" fmla="*/ 321112 w 1896949"/>
                  <a:gd name="connsiteY0" fmla="*/ 1188720 h 1996291"/>
                  <a:gd name="connsiteX1" fmla="*/ 504944 w 1896949"/>
                  <a:gd name="connsiteY1" fmla="*/ 970598 h 1996291"/>
                  <a:gd name="connsiteX2" fmla="*/ 549712 w 1896949"/>
                  <a:gd name="connsiteY2" fmla="*/ 553402 h 1996291"/>
                  <a:gd name="connsiteX3" fmla="*/ 525899 w 1896949"/>
                  <a:gd name="connsiteY3" fmla="*/ 458152 h 1996291"/>
                  <a:gd name="connsiteX4" fmla="*/ 523042 w 1896949"/>
                  <a:gd name="connsiteY4" fmla="*/ 429577 h 1996291"/>
                  <a:gd name="connsiteX5" fmla="*/ 551617 w 1896949"/>
                  <a:gd name="connsiteY5" fmla="*/ 433388 h 1996291"/>
                  <a:gd name="connsiteX6" fmla="*/ 560189 w 1896949"/>
                  <a:gd name="connsiteY6" fmla="*/ 435292 h 1996291"/>
                  <a:gd name="connsiteX7" fmla="*/ 616387 w 1896949"/>
                  <a:gd name="connsiteY7" fmla="*/ 492442 h 1996291"/>
                  <a:gd name="connsiteX8" fmla="*/ 708779 w 1896949"/>
                  <a:gd name="connsiteY8" fmla="*/ 750570 h 1996291"/>
                  <a:gd name="connsiteX9" fmla="*/ 685919 w 1896949"/>
                  <a:gd name="connsiteY9" fmla="*/ 1220152 h 1996291"/>
                  <a:gd name="connsiteX10" fmla="*/ 682109 w 1896949"/>
                  <a:gd name="connsiteY10" fmla="*/ 1244918 h 1996291"/>
                  <a:gd name="connsiteX11" fmla="*/ 686872 w 1896949"/>
                  <a:gd name="connsiteY11" fmla="*/ 1256348 h 1996291"/>
                  <a:gd name="connsiteX12" fmla="*/ 1137404 w 1896949"/>
                  <a:gd name="connsiteY12" fmla="*/ 0 h 1996291"/>
                  <a:gd name="connsiteX13" fmla="*/ 1138357 w 1896949"/>
                  <a:gd name="connsiteY13" fmla="*/ 130492 h 1996291"/>
                  <a:gd name="connsiteX14" fmla="*/ 1019294 w 1896949"/>
                  <a:gd name="connsiteY14" fmla="*/ 656273 h 1996291"/>
                  <a:gd name="connsiteX15" fmla="*/ 909757 w 1896949"/>
                  <a:gd name="connsiteY15" fmla="*/ 1174433 h 1996291"/>
                  <a:gd name="connsiteX16" fmla="*/ 930712 w 1896949"/>
                  <a:gd name="connsiteY16" fmla="*/ 1419225 h 1996291"/>
                  <a:gd name="connsiteX17" fmla="*/ 957382 w 1896949"/>
                  <a:gd name="connsiteY17" fmla="*/ 1540193 h 1996291"/>
                  <a:gd name="connsiteX18" fmla="*/ 1124069 w 1896949"/>
                  <a:gd name="connsiteY18" fmla="*/ 960120 h 1996291"/>
                  <a:gd name="connsiteX19" fmla="*/ 1240274 w 1896949"/>
                  <a:gd name="connsiteY19" fmla="*/ 668655 h 1996291"/>
                  <a:gd name="connsiteX20" fmla="*/ 1301234 w 1896949"/>
                  <a:gd name="connsiteY20" fmla="*/ 593408 h 1996291"/>
                  <a:gd name="connsiteX21" fmla="*/ 1242179 w 1896949"/>
                  <a:gd name="connsiteY21" fmla="*/ 1252538 h 1996291"/>
                  <a:gd name="connsiteX22" fmla="*/ 1248847 w 1896949"/>
                  <a:gd name="connsiteY22" fmla="*/ 1623060 h 1996291"/>
                  <a:gd name="connsiteX23" fmla="*/ 1397437 w 1896949"/>
                  <a:gd name="connsiteY23" fmla="*/ 1284923 h 1996291"/>
                  <a:gd name="connsiteX24" fmla="*/ 1428869 w 1896949"/>
                  <a:gd name="connsiteY24" fmla="*/ 1259205 h 1996291"/>
                  <a:gd name="connsiteX25" fmla="*/ 1896547 w 1896949"/>
                  <a:gd name="connsiteY25" fmla="*/ 818198 h 1996291"/>
                  <a:gd name="connsiteX26" fmla="*/ 1430774 w 1896949"/>
                  <a:gd name="connsiteY26" fmla="*/ 1350645 h 1996291"/>
                  <a:gd name="connsiteX27" fmla="*/ 1376482 w 1896949"/>
                  <a:gd name="connsiteY27" fmla="*/ 1884045 h 1996291"/>
                  <a:gd name="connsiteX28" fmla="*/ 1351717 w 1896949"/>
                  <a:gd name="connsiteY28" fmla="*/ 1904048 h 1996291"/>
                  <a:gd name="connsiteX29" fmla="*/ 889754 w 1896949"/>
                  <a:gd name="connsiteY29" fmla="*/ 1948815 h 1996291"/>
                  <a:gd name="connsiteX30" fmla="*/ 462082 w 1896949"/>
                  <a:gd name="connsiteY30" fmla="*/ 1995488 h 1996291"/>
                  <a:gd name="connsiteX31" fmla="*/ 14407 w 1896949"/>
                  <a:gd name="connsiteY31" fmla="*/ 1802130 h 1996291"/>
                  <a:gd name="connsiteX32" fmla="*/ 119 w 1896949"/>
                  <a:gd name="connsiteY32" fmla="*/ 1766888 h 1996291"/>
                  <a:gd name="connsiteX33" fmla="*/ 12502 w 1896949"/>
                  <a:gd name="connsiteY33" fmla="*/ 1116330 h 1996291"/>
                  <a:gd name="connsiteX34" fmla="*/ 49649 w 1896949"/>
                  <a:gd name="connsiteY34" fmla="*/ 901065 h 1996291"/>
                  <a:gd name="connsiteX35" fmla="*/ 137279 w 1896949"/>
                  <a:gd name="connsiteY35" fmla="*/ 747713 h 1996291"/>
                  <a:gd name="connsiteX36" fmla="*/ 161092 w 1896949"/>
                  <a:gd name="connsiteY36" fmla="*/ 732473 h 1996291"/>
                  <a:gd name="connsiteX37" fmla="*/ 163949 w 1896949"/>
                  <a:gd name="connsiteY37" fmla="*/ 761048 h 1996291"/>
                  <a:gd name="connsiteX38" fmla="*/ 115372 w 1896949"/>
                  <a:gd name="connsiteY38" fmla="*/ 1011555 h 1996291"/>
                  <a:gd name="connsiteX39" fmla="*/ 122992 w 1896949"/>
                  <a:gd name="connsiteY39" fmla="*/ 1148715 h 1996291"/>
                  <a:gd name="connsiteX40" fmla="*/ 321112 w 1896949"/>
                  <a:gd name="connsiteY40" fmla="*/ 1188720 h 1996291"/>
                  <a:gd name="connsiteX0" fmla="*/ 321112 w 1896949"/>
                  <a:gd name="connsiteY0" fmla="*/ 1188720 h 1996291"/>
                  <a:gd name="connsiteX1" fmla="*/ 504944 w 1896949"/>
                  <a:gd name="connsiteY1" fmla="*/ 970598 h 1996291"/>
                  <a:gd name="connsiteX2" fmla="*/ 549712 w 1896949"/>
                  <a:gd name="connsiteY2" fmla="*/ 553402 h 1996291"/>
                  <a:gd name="connsiteX3" fmla="*/ 525899 w 1896949"/>
                  <a:gd name="connsiteY3" fmla="*/ 458152 h 1996291"/>
                  <a:gd name="connsiteX4" fmla="*/ 523042 w 1896949"/>
                  <a:gd name="connsiteY4" fmla="*/ 429577 h 1996291"/>
                  <a:gd name="connsiteX5" fmla="*/ 551617 w 1896949"/>
                  <a:gd name="connsiteY5" fmla="*/ 433388 h 1996291"/>
                  <a:gd name="connsiteX6" fmla="*/ 560189 w 1896949"/>
                  <a:gd name="connsiteY6" fmla="*/ 435292 h 1996291"/>
                  <a:gd name="connsiteX7" fmla="*/ 616387 w 1896949"/>
                  <a:gd name="connsiteY7" fmla="*/ 492442 h 1996291"/>
                  <a:gd name="connsiteX8" fmla="*/ 708779 w 1896949"/>
                  <a:gd name="connsiteY8" fmla="*/ 750570 h 1996291"/>
                  <a:gd name="connsiteX9" fmla="*/ 685919 w 1896949"/>
                  <a:gd name="connsiteY9" fmla="*/ 1220152 h 1996291"/>
                  <a:gd name="connsiteX10" fmla="*/ 682109 w 1896949"/>
                  <a:gd name="connsiteY10" fmla="*/ 1244918 h 1996291"/>
                  <a:gd name="connsiteX11" fmla="*/ 686872 w 1896949"/>
                  <a:gd name="connsiteY11" fmla="*/ 1256348 h 1996291"/>
                  <a:gd name="connsiteX12" fmla="*/ 1137404 w 1896949"/>
                  <a:gd name="connsiteY12" fmla="*/ 0 h 1996291"/>
                  <a:gd name="connsiteX13" fmla="*/ 1138357 w 1896949"/>
                  <a:gd name="connsiteY13" fmla="*/ 130492 h 1996291"/>
                  <a:gd name="connsiteX14" fmla="*/ 1019294 w 1896949"/>
                  <a:gd name="connsiteY14" fmla="*/ 656273 h 1996291"/>
                  <a:gd name="connsiteX15" fmla="*/ 909757 w 1896949"/>
                  <a:gd name="connsiteY15" fmla="*/ 1174433 h 1996291"/>
                  <a:gd name="connsiteX16" fmla="*/ 930712 w 1896949"/>
                  <a:gd name="connsiteY16" fmla="*/ 1419225 h 1996291"/>
                  <a:gd name="connsiteX17" fmla="*/ 957382 w 1896949"/>
                  <a:gd name="connsiteY17" fmla="*/ 1540193 h 1996291"/>
                  <a:gd name="connsiteX18" fmla="*/ 1124069 w 1896949"/>
                  <a:gd name="connsiteY18" fmla="*/ 960120 h 1996291"/>
                  <a:gd name="connsiteX19" fmla="*/ 1240274 w 1896949"/>
                  <a:gd name="connsiteY19" fmla="*/ 668655 h 1996291"/>
                  <a:gd name="connsiteX20" fmla="*/ 1301234 w 1896949"/>
                  <a:gd name="connsiteY20" fmla="*/ 593408 h 1996291"/>
                  <a:gd name="connsiteX21" fmla="*/ 1242179 w 1896949"/>
                  <a:gd name="connsiteY21" fmla="*/ 1252538 h 1996291"/>
                  <a:gd name="connsiteX22" fmla="*/ 1248847 w 1896949"/>
                  <a:gd name="connsiteY22" fmla="*/ 1623060 h 1996291"/>
                  <a:gd name="connsiteX23" fmla="*/ 1397437 w 1896949"/>
                  <a:gd name="connsiteY23" fmla="*/ 1284923 h 1996291"/>
                  <a:gd name="connsiteX24" fmla="*/ 1428869 w 1896949"/>
                  <a:gd name="connsiteY24" fmla="*/ 1259205 h 1996291"/>
                  <a:gd name="connsiteX25" fmla="*/ 1896547 w 1896949"/>
                  <a:gd name="connsiteY25" fmla="*/ 818198 h 1996291"/>
                  <a:gd name="connsiteX26" fmla="*/ 1430774 w 1896949"/>
                  <a:gd name="connsiteY26" fmla="*/ 1350645 h 1996291"/>
                  <a:gd name="connsiteX27" fmla="*/ 1376482 w 1896949"/>
                  <a:gd name="connsiteY27" fmla="*/ 1884045 h 1996291"/>
                  <a:gd name="connsiteX28" fmla="*/ 1351717 w 1896949"/>
                  <a:gd name="connsiteY28" fmla="*/ 1904048 h 1996291"/>
                  <a:gd name="connsiteX29" fmla="*/ 889754 w 1896949"/>
                  <a:gd name="connsiteY29" fmla="*/ 1948815 h 1996291"/>
                  <a:gd name="connsiteX30" fmla="*/ 462082 w 1896949"/>
                  <a:gd name="connsiteY30" fmla="*/ 1995488 h 1996291"/>
                  <a:gd name="connsiteX31" fmla="*/ 14407 w 1896949"/>
                  <a:gd name="connsiteY31" fmla="*/ 1802130 h 1996291"/>
                  <a:gd name="connsiteX32" fmla="*/ 119 w 1896949"/>
                  <a:gd name="connsiteY32" fmla="*/ 1766888 h 1996291"/>
                  <a:gd name="connsiteX33" fmla="*/ 12502 w 1896949"/>
                  <a:gd name="connsiteY33" fmla="*/ 1116330 h 1996291"/>
                  <a:gd name="connsiteX34" fmla="*/ 49649 w 1896949"/>
                  <a:gd name="connsiteY34" fmla="*/ 901065 h 1996291"/>
                  <a:gd name="connsiteX35" fmla="*/ 137279 w 1896949"/>
                  <a:gd name="connsiteY35" fmla="*/ 747713 h 1996291"/>
                  <a:gd name="connsiteX36" fmla="*/ 161092 w 1896949"/>
                  <a:gd name="connsiteY36" fmla="*/ 732473 h 1996291"/>
                  <a:gd name="connsiteX37" fmla="*/ 163949 w 1896949"/>
                  <a:gd name="connsiteY37" fmla="*/ 761048 h 1996291"/>
                  <a:gd name="connsiteX38" fmla="*/ 115372 w 1896949"/>
                  <a:gd name="connsiteY38" fmla="*/ 1011555 h 1996291"/>
                  <a:gd name="connsiteX39" fmla="*/ 122992 w 1896949"/>
                  <a:gd name="connsiteY39" fmla="*/ 1148715 h 1996291"/>
                  <a:gd name="connsiteX40" fmla="*/ 321112 w 1896949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30774 w 1896547"/>
                  <a:gd name="connsiteY26" fmla="*/ 1350645 h 1996291"/>
                  <a:gd name="connsiteX27" fmla="*/ 1376482 w 1896547"/>
                  <a:gd name="connsiteY27" fmla="*/ 1884045 h 1996291"/>
                  <a:gd name="connsiteX28" fmla="*/ 1351717 w 1896547"/>
                  <a:gd name="connsiteY28" fmla="*/ 1904048 h 1996291"/>
                  <a:gd name="connsiteX29" fmla="*/ 889754 w 1896547"/>
                  <a:gd name="connsiteY29" fmla="*/ 1948815 h 1996291"/>
                  <a:gd name="connsiteX30" fmla="*/ 462082 w 1896547"/>
                  <a:gd name="connsiteY30" fmla="*/ 1995488 h 1996291"/>
                  <a:gd name="connsiteX31" fmla="*/ 14407 w 1896547"/>
                  <a:gd name="connsiteY31" fmla="*/ 1802130 h 1996291"/>
                  <a:gd name="connsiteX32" fmla="*/ 119 w 1896547"/>
                  <a:gd name="connsiteY32" fmla="*/ 1766888 h 1996291"/>
                  <a:gd name="connsiteX33" fmla="*/ 12502 w 1896547"/>
                  <a:gd name="connsiteY33" fmla="*/ 1116330 h 1996291"/>
                  <a:gd name="connsiteX34" fmla="*/ 49649 w 1896547"/>
                  <a:gd name="connsiteY34" fmla="*/ 901065 h 1996291"/>
                  <a:gd name="connsiteX35" fmla="*/ 137279 w 1896547"/>
                  <a:gd name="connsiteY35" fmla="*/ 747713 h 1996291"/>
                  <a:gd name="connsiteX36" fmla="*/ 161092 w 1896547"/>
                  <a:gd name="connsiteY36" fmla="*/ 732473 h 1996291"/>
                  <a:gd name="connsiteX37" fmla="*/ 163949 w 1896547"/>
                  <a:gd name="connsiteY37" fmla="*/ 761048 h 1996291"/>
                  <a:gd name="connsiteX38" fmla="*/ 115372 w 1896547"/>
                  <a:gd name="connsiteY38" fmla="*/ 1011555 h 1996291"/>
                  <a:gd name="connsiteX39" fmla="*/ 122992 w 1896547"/>
                  <a:gd name="connsiteY39" fmla="*/ 1148715 h 1996291"/>
                  <a:gd name="connsiteX40" fmla="*/ 321112 w 1896547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30774 w 1896547"/>
                  <a:gd name="connsiteY26" fmla="*/ 1350645 h 1996291"/>
                  <a:gd name="connsiteX27" fmla="*/ 1376482 w 1896547"/>
                  <a:gd name="connsiteY27" fmla="*/ 1884045 h 1996291"/>
                  <a:gd name="connsiteX28" fmla="*/ 1351717 w 1896547"/>
                  <a:gd name="connsiteY28" fmla="*/ 1904048 h 1996291"/>
                  <a:gd name="connsiteX29" fmla="*/ 889754 w 1896547"/>
                  <a:gd name="connsiteY29" fmla="*/ 1948815 h 1996291"/>
                  <a:gd name="connsiteX30" fmla="*/ 462082 w 1896547"/>
                  <a:gd name="connsiteY30" fmla="*/ 1995488 h 1996291"/>
                  <a:gd name="connsiteX31" fmla="*/ 14407 w 1896547"/>
                  <a:gd name="connsiteY31" fmla="*/ 1802130 h 1996291"/>
                  <a:gd name="connsiteX32" fmla="*/ 119 w 1896547"/>
                  <a:gd name="connsiteY32" fmla="*/ 1766888 h 1996291"/>
                  <a:gd name="connsiteX33" fmla="*/ 12502 w 1896547"/>
                  <a:gd name="connsiteY33" fmla="*/ 1116330 h 1996291"/>
                  <a:gd name="connsiteX34" fmla="*/ 49649 w 1896547"/>
                  <a:gd name="connsiteY34" fmla="*/ 901065 h 1996291"/>
                  <a:gd name="connsiteX35" fmla="*/ 137279 w 1896547"/>
                  <a:gd name="connsiteY35" fmla="*/ 747713 h 1996291"/>
                  <a:gd name="connsiteX36" fmla="*/ 161092 w 1896547"/>
                  <a:gd name="connsiteY36" fmla="*/ 732473 h 1996291"/>
                  <a:gd name="connsiteX37" fmla="*/ 163949 w 1896547"/>
                  <a:gd name="connsiteY37" fmla="*/ 761048 h 1996291"/>
                  <a:gd name="connsiteX38" fmla="*/ 115372 w 1896547"/>
                  <a:gd name="connsiteY38" fmla="*/ 1011555 h 1996291"/>
                  <a:gd name="connsiteX39" fmla="*/ 122992 w 1896547"/>
                  <a:gd name="connsiteY39" fmla="*/ 1148715 h 1996291"/>
                  <a:gd name="connsiteX40" fmla="*/ 321112 w 1896547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30774 w 1896547"/>
                  <a:gd name="connsiteY26" fmla="*/ 1350645 h 1996291"/>
                  <a:gd name="connsiteX27" fmla="*/ 1376482 w 1896547"/>
                  <a:gd name="connsiteY27" fmla="*/ 1884045 h 1996291"/>
                  <a:gd name="connsiteX28" fmla="*/ 1351717 w 1896547"/>
                  <a:gd name="connsiteY28" fmla="*/ 1904048 h 1996291"/>
                  <a:gd name="connsiteX29" fmla="*/ 889754 w 1896547"/>
                  <a:gd name="connsiteY29" fmla="*/ 1948815 h 1996291"/>
                  <a:gd name="connsiteX30" fmla="*/ 462082 w 1896547"/>
                  <a:gd name="connsiteY30" fmla="*/ 1995488 h 1996291"/>
                  <a:gd name="connsiteX31" fmla="*/ 14407 w 1896547"/>
                  <a:gd name="connsiteY31" fmla="*/ 1802130 h 1996291"/>
                  <a:gd name="connsiteX32" fmla="*/ 119 w 1896547"/>
                  <a:gd name="connsiteY32" fmla="*/ 1766888 h 1996291"/>
                  <a:gd name="connsiteX33" fmla="*/ 12502 w 1896547"/>
                  <a:gd name="connsiteY33" fmla="*/ 1116330 h 1996291"/>
                  <a:gd name="connsiteX34" fmla="*/ 49649 w 1896547"/>
                  <a:gd name="connsiteY34" fmla="*/ 901065 h 1996291"/>
                  <a:gd name="connsiteX35" fmla="*/ 137279 w 1896547"/>
                  <a:gd name="connsiteY35" fmla="*/ 747713 h 1996291"/>
                  <a:gd name="connsiteX36" fmla="*/ 161092 w 1896547"/>
                  <a:gd name="connsiteY36" fmla="*/ 732473 h 1996291"/>
                  <a:gd name="connsiteX37" fmla="*/ 163949 w 1896547"/>
                  <a:gd name="connsiteY37" fmla="*/ 761048 h 1996291"/>
                  <a:gd name="connsiteX38" fmla="*/ 115372 w 1896547"/>
                  <a:gd name="connsiteY38" fmla="*/ 1011555 h 1996291"/>
                  <a:gd name="connsiteX39" fmla="*/ 122992 w 1896547"/>
                  <a:gd name="connsiteY39" fmla="*/ 1148715 h 1996291"/>
                  <a:gd name="connsiteX40" fmla="*/ 321112 w 1896547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76482 w 1896547"/>
                  <a:gd name="connsiteY27" fmla="*/ 1884045 h 1996291"/>
                  <a:gd name="connsiteX28" fmla="*/ 1351717 w 1896547"/>
                  <a:gd name="connsiteY28" fmla="*/ 1904048 h 1996291"/>
                  <a:gd name="connsiteX29" fmla="*/ 889754 w 1896547"/>
                  <a:gd name="connsiteY29" fmla="*/ 1948815 h 1996291"/>
                  <a:gd name="connsiteX30" fmla="*/ 462082 w 1896547"/>
                  <a:gd name="connsiteY30" fmla="*/ 1995488 h 1996291"/>
                  <a:gd name="connsiteX31" fmla="*/ 14407 w 1896547"/>
                  <a:gd name="connsiteY31" fmla="*/ 1802130 h 1996291"/>
                  <a:gd name="connsiteX32" fmla="*/ 119 w 1896547"/>
                  <a:gd name="connsiteY32" fmla="*/ 1766888 h 1996291"/>
                  <a:gd name="connsiteX33" fmla="*/ 12502 w 1896547"/>
                  <a:gd name="connsiteY33" fmla="*/ 1116330 h 1996291"/>
                  <a:gd name="connsiteX34" fmla="*/ 49649 w 1896547"/>
                  <a:gd name="connsiteY34" fmla="*/ 901065 h 1996291"/>
                  <a:gd name="connsiteX35" fmla="*/ 137279 w 1896547"/>
                  <a:gd name="connsiteY35" fmla="*/ 747713 h 1996291"/>
                  <a:gd name="connsiteX36" fmla="*/ 161092 w 1896547"/>
                  <a:gd name="connsiteY36" fmla="*/ 732473 h 1996291"/>
                  <a:gd name="connsiteX37" fmla="*/ 163949 w 1896547"/>
                  <a:gd name="connsiteY37" fmla="*/ 761048 h 1996291"/>
                  <a:gd name="connsiteX38" fmla="*/ 115372 w 1896547"/>
                  <a:gd name="connsiteY38" fmla="*/ 1011555 h 1996291"/>
                  <a:gd name="connsiteX39" fmla="*/ 122992 w 1896547"/>
                  <a:gd name="connsiteY39" fmla="*/ 1148715 h 1996291"/>
                  <a:gd name="connsiteX40" fmla="*/ 321112 w 1896547"/>
                  <a:gd name="connsiteY40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51717 w 1896547"/>
                  <a:gd name="connsiteY27" fmla="*/ 1904048 h 1996291"/>
                  <a:gd name="connsiteX28" fmla="*/ 889754 w 1896547"/>
                  <a:gd name="connsiteY28" fmla="*/ 1948815 h 1996291"/>
                  <a:gd name="connsiteX29" fmla="*/ 462082 w 1896547"/>
                  <a:gd name="connsiteY29" fmla="*/ 1995488 h 1996291"/>
                  <a:gd name="connsiteX30" fmla="*/ 14407 w 1896547"/>
                  <a:gd name="connsiteY30" fmla="*/ 1802130 h 1996291"/>
                  <a:gd name="connsiteX31" fmla="*/ 119 w 1896547"/>
                  <a:gd name="connsiteY31" fmla="*/ 1766888 h 1996291"/>
                  <a:gd name="connsiteX32" fmla="*/ 12502 w 1896547"/>
                  <a:gd name="connsiteY32" fmla="*/ 1116330 h 1996291"/>
                  <a:gd name="connsiteX33" fmla="*/ 49649 w 1896547"/>
                  <a:gd name="connsiteY33" fmla="*/ 901065 h 1996291"/>
                  <a:gd name="connsiteX34" fmla="*/ 137279 w 1896547"/>
                  <a:gd name="connsiteY34" fmla="*/ 747713 h 1996291"/>
                  <a:gd name="connsiteX35" fmla="*/ 161092 w 1896547"/>
                  <a:gd name="connsiteY35" fmla="*/ 732473 h 1996291"/>
                  <a:gd name="connsiteX36" fmla="*/ 163949 w 1896547"/>
                  <a:gd name="connsiteY36" fmla="*/ 761048 h 1996291"/>
                  <a:gd name="connsiteX37" fmla="*/ 115372 w 1896547"/>
                  <a:gd name="connsiteY37" fmla="*/ 1011555 h 1996291"/>
                  <a:gd name="connsiteX38" fmla="*/ 122992 w 1896547"/>
                  <a:gd name="connsiteY38" fmla="*/ 1148715 h 1996291"/>
                  <a:gd name="connsiteX39" fmla="*/ 321112 w 1896547"/>
                  <a:gd name="connsiteY39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51717 w 1896547"/>
                  <a:gd name="connsiteY27" fmla="*/ 1904048 h 1996291"/>
                  <a:gd name="connsiteX28" fmla="*/ 889754 w 1896547"/>
                  <a:gd name="connsiteY28" fmla="*/ 1948815 h 1996291"/>
                  <a:gd name="connsiteX29" fmla="*/ 462082 w 1896547"/>
                  <a:gd name="connsiteY29" fmla="*/ 1995488 h 1996291"/>
                  <a:gd name="connsiteX30" fmla="*/ 14407 w 1896547"/>
                  <a:gd name="connsiteY30" fmla="*/ 1802130 h 1996291"/>
                  <a:gd name="connsiteX31" fmla="*/ 119 w 1896547"/>
                  <a:gd name="connsiteY31" fmla="*/ 1766888 h 1996291"/>
                  <a:gd name="connsiteX32" fmla="*/ 12502 w 1896547"/>
                  <a:gd name="connsiteY32" fmla="*/ 1116330 h 1996291"/>
                  <a:gd name="connsiteX33" fmla="*/ 49649 w 1896547"/>
                  <a:gd name="connsiteY33" fmla="*/ 901065 h 1996291"/>
                  <a:gd name="connsiteX34" fmla="*/ 137279 w 1896547"/>
                  <a:gd name="connsiteY34" fmla="*/ 747713 h 1996291"/>
                  <a:gd name="connsiteX35" fmla="*/ 161092 w 1896547"/>
                  <a:gd name="connsiteY35" fmla="*/ 732473 h 1996291"/>
                  <a:gd name="connsiteX36" fmla="*/ 163949 w 1896547"/>
                  <a:gd name="connsiteY36" fmla="*/ 761048 h 1996291"/>
                  <a:gd name="connsiteX37" fmla="*/ 115372 w 1896547"/>
                  <a:gd name="connsiteY37" fmla="*/ 1011555 h 1996291"/>
                  <a:gd name="connsiteX38" fmla="*/ 122992 w 1896547"/>
                  <a:gd name="connsiteY38" fmla="*/ 1148715 h 1996291"/>
                  <a:gd name="connsiteX39" fmla="*/ 321112 w 1896547"/>
                  <a:gd name="connsiteY39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28869 w 1896547"/>
                  <a:gd name="connsiteY24" fmla="*/ 12592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51717 w 1896547"/>
                  <a:gd name="connsiteY27" fmla="*/ 1904048 h 1996291"/>
                  <a:gd name="connsiteX28" fmla="*/ 889754 w 1896547"/>
                  <a:gd name="connsiteY28" fmla="*/ 1948815 h 1996291"/>
                  <a:gd name="connsiteX29" fmla="*/ 462082 w 1896547"/>
                  <a:gd name="connsiteY29" fmla="*/ 1995488 h 1996291"/>
                  <a:gd name="connsiteX30" fmla="*/ 14407 w 1896547"/>
                  <a:gd name="connsiteY30" fmla="*/ 1802130 h 1996291"/>
                  <a:gd name="connsiteX31" fmla="*/ 119 w 1896547"/>
                  <a:gd name="connsiteY31" fmla="*/ 1766888 h 1996291"/>
                  <a:gd name="connsiteX32" fmla="*/ 12502 w 1896547"/>
                  <a:gd name="connsiteY32" fmla="*/ 1116330 h 1996291"/>
                  <a:gd name="connsiteX33" fmla="*/ 49649 w 1896547"/>
                  <a:gd name="connsiteY33" fmla="*/ 901065 h 1996291"/>
                  <a:gd name="connsiteX34" fmla="*/ 137279 w 1896547"/>
                  <a:gd name="connsiteY34" fmla="*/ 747713 h 1996291"/>
                  <a:gd name="connsiteX35" fmla="*/ 161092 w 1896547"/>
                  <a:gd name="connsiteY35" fmla="*/ 732473 h 1996291"/>
                  <a:gd name="connsiteX36" fmla="*/ 163949 w 1896547"/>
                  <a:gd name="connsiteY36" fmla="*/ 761048 h 1996291"/>
                  <a:gd name="connsiteX37" fmla="*/ 115372 w 1896547"/>
                  <a:gd name="connsiteY37" fmla="*/ 1011555 h 1996291"/>
                  <a:gd name="connsiteX38" fmla="*/ 122992 w 1896547"/>
                  <a:gd name="connsiteY38" fmla="*/ 1148715 h 1996291"/>
                  <a:gd name="connsiteX39" fmla="*/ 321112 w 1896547"/>
                  <a:gd name="connsiteY39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431409 w 1896547"/>
                  <a:gd name="connsiteY24" fmla="*/ 1221105 h 1996291"/>
                  <a:gd name="connsiteX25" fmla="*/ 1896547 w 1896547"/>
                  <a:gd name="connsiteY25" fmla="*/ 818198 h 1996291"/>
                  <a:gd name="connsiteX26" fmla="*/ 1466334 w 1896547"/>
                  <a:gd name="connsiteY26" fmla="*/ 1358265 h 1996291"/>
                  <a:gd name="connsiteX27" fmla="*/ 1351717 w 1896547"/>
                  <a:gd name="connsiteY27" fmla="*/ 1904048 h 1996291"/>
                  <a:gd name="connsiteX28" fmla="*/ 889754 w 1896547"/>
                  <a:gd name="connsiteY28" fmla="*/ 1948815 h 1996291"/>
                  <a:gd name="connsiteX29" fmla="*/ 462082 w 1896547"/>
                  <a:gd name="connsiteY29" fmla="*/ 1995488 h 1996291"/>
                  <a:gd name="connsiteX30" fmla="*/ 14407 w 1896547"/>
                  <a:gd name="connsiteY30" fmla="*/ 1802130 h 1996291"/>
                  <a:gd name="connsiteX31" fmla="*/ 119 w 1896547"/>
                  <a:gd name="connsiteY31" fmla="*/ 1766888 h 1996291"/>
                  <a:gd name="connsiteX32" fmla="*/ 12502 w 1896547"/>
                  <a:gd name="connsiteY32" fmla="*/ 1116330 h 1996291"/>
                  <a:gd name="connsiteX33" fmla="*/ 49649 w 1896547"/>
                  <a:gd name="connsiteY33" fmla="*/ 901065 h 1996291"/>
                  <a:gd name="connsiteX34" fmla="*/ 137279 w 1896547"/>
                  <a:gd name="connsiteY34" fmla="*/ 747713 h 1996291"/>
                  <a:gd name="connsiteX35" fmla="*/ 161092 w 1896547"/>
                  <a:gd name="connsiteY35" fmla="*/ 732473 h 1996291"/>
                  <a:gd name="connsiteX36" fmla="*/ 163949 w 1896547"/>
                  <a:gd name="connsiteY36" fmla="*/ 761048 h 1996291"/>
                  <a:gd name="connsiteX37" fmla="*/ 115372 w 1896547"/>
                  <a:gd name="connsiteY37" fmla="*/ 1011555 h 1996291"/>
                  <a:gd name="connsiteX38" fmla="*/ 122992 w 1896547"/>
                  <a:gd name="connsiteY38" fmla="*/ 1148715 h 1996291"/>
                  <a:gd name="connsiteX39" fmla="*/ 321112 w 1896547"/>
                  <a:gd name="connsiteY39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9743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79657 w 1896547"/>
                  <a:gd name="connsiteY23" fmla="*/ 12976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79657 w 1896547"/>
                  <a:gd name="connsiteY23" fmla="*/ 12976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  <a:gd name="connsiteX0" fmla="*/ 321112 w 1896547"/>
                  <a:gd name="connsiteY0" fmla="*/ 1188720 h 1996291"/>
                  <a:gd name="connsiteX1" fmla="*/ 504944 w 1896547"/>
                  <a:gd name="connsiteY1" fmla="*/ 970598 h 1996291"/>
                  <a:gd name="connsiteX2" fmla="*/ 549712 w 1896547"/>
                  <a:gd name="connsiteY2" fmla="*/ 553402 h 1996291"/>
                  <a:gd name="connsiteX3" fmla="*/ 525899 w 1896547"/>
                  <a:gd name="connsiteY3" fmla="*/ 458152 h 1996291"/>
                  <a:gd name="connsiteX4" fmla="*/ 523042 w 1896547"/>
                  <a:gd name="connsiteY4" fmla="*/ 429577 h 1996291"/>
                  <a:gd name="connsiteX5" fmla="*/ 551617 w 1896547"/>
                  <a:gd name="connsiteY5" fmla="*/ 433388 h 1996291"/>
                  <a:gd name="connsiteX6" fmla="*/ 560189 w 1896547"/>
                  <a:gd name="connsiteY6" fmla="*/ 435292 h 1996291"/>
                  <a:gd name="connsiteX7" fmla="*/ 616387 w 1896547"/>
                  <a:gd name="connsiteY7" fmla="*/ 492442 h 1996291"/>
                  <a:gd name="connsiteX8" fmla="*/ 708779 w 1896547"/>
                  <a:gd name="connsiteY8" fmla="*/ 750570 h 1996291"/>
                  <a:gd name="connsiteX9" fmla="*/ 685919 w 1896547"/>
                  <a:gd name="connsiteY9" fmla="*/ 1220152 h 1996291"/>
                  <a:gd name="connsiteX10" fmla="*/ 682109 w 1896547"/>
                  <a:gd name="connsiteY10" fmla="*/ 1244918 h 1996291"/>
                  <a:gd name="connsiteX11" fmla="*/ 686872 w 1896547"/>
                  <a:gd name="connsiteY11" fmla="*/ 1256348 h 1996291"/>
                  <a:gd name="connsiteX12" fmla="*/ 1137404 w 1896547"/>
                  <a:gd name="connsiteY12" fmla="*/ 0 h 1996291"/>
                  <a:gd name="connsiteX13" fmla="*/ 1138357 w 1896547"/>
                  <a:gd name="connsiteY13" fmla="*/ 130492 h 1996291"/>
                  <a:gd name="connsiteX14" fmla="*/ 1019294 w 1896547"/>
                  <a:gd name="connsiteY14" fmla="*/ 656273 h 1996291"/>
                  <a:gd name="connsiteX15" fmla="*/ 909757 w 1896547"/>
                  <a:gd name="connsiteY15" fmla="*/ 1174433 h 1996291"/>
                  <a:gd name="connsiteX16" fmla="*/ 930712 w 1896547"/>
                  <a:gd name="connsiteY16" fmla="*/ 1419225 h 1996291"/>
                  <a:gd name="connsiteX17" fmla="*/ 957382 w 1896547"/>
                  <a:gd name="connsiteY17" fmla="*/ 1540193 h 1996291"/>
                  <a:gd name="connsiteX18" fmla="*/ 1124069 w 1896547"/>
                  <a:gd name="connsiteY18" fmla="*/ 960120 h 1996291"/>
                  <a:gd name="connsiteX19" fmla="*/ 1240274 w 1896547"/>
                  <a:gd name="connsiteY19" fmla="*/ 668655 h 1996291"/>
                  <a:gd name="connsiteX20" fmla="*/ 1301234 w 1896547"/>
                  <a:gd name="connsiteY20" fmla="*/ 593408 h 1996291"/>
                  <a:gd name="connsiteX21" fmla="*/ 1242179 w 1896547"/>
                  <a:gd name="connsiteY21" fmla="*/ 1252538 h 1996291"/>
                  <a:gd name="connsiteX22" fmla="*/ 1248847 w 1896547"/>
                  <a:gd name="connsiteY22" fmla="*/ 1623060 h 1996291"/>
                  <a:gd name="connsiteX23" fmla="*/ 1366957 w 1896547"/>
                  <a:gd name="connsiteY23" fmla="*/ 1284923 h 1996291"/>
                  <a:gd name="connsiteX24" fmla="*/ 1896547 w 1896547"/>
                  <a:gd name="connsiteY24" fmla="*/ 818198 h 1996291"/>
                  <a:gd name="connsiteX25" fmla="*/ 1466334 w 1896547"/>
                  <a:gd name="connsiteY25" fmla="*/ 1358265 h 1996291"/>
                  <a:gd name="connsiteX26" fmla="*/ 1351717 w 1896547"/>
                  <a:gd name="connsiteY26" fmla="*/ 1904048 h 1996291"/>
                  <a:gd name="connsiteX27" fmla="*/ 889754 w 1896547"/>
                  <a:gd name="connsiteY27" fmla="*/ 1948815 h 1996291"/>
                  <a:gd name="connsiteX28" fmla="*/ 462082 w 1896547"/>
                  <a:gd name="connsiteY28" fmla="*/ 1995488 h 1996291"/>
                  <a:gd name="connsiteX29" fmla="*/ 14407 w 1896547"/>
                  <a:gd name="connsiteY29" fmla="*/ 1802130 h 1996291"/>
                  <a:gd name="connsiteX30" fmla="*/ 119 w 1896547"/>
                  <a:gd name="connsiteY30" fmla="*/ 1766888 h 1996291"/>
                  <a:gd name="connsiteX31" fmla="*/ 12502 w 1896547"/>
                  <a:gd name="connsiteY31" fmla="*/ 1116330 h 1996291"/>
                  <a:gd name="connsiteX32" fmla="*/ 49649 w 1896547"/>
                  <a:gd name="connsiteY32" fmla="*/ 901065 h 1996291"/>
                  <a:gd name="connsiteX33" fmla="*/ 137279 w 1896547"/>
                  <a:gd name="connsiteY33" fmla="*/ 747713 h 1996291"/>
                  <a:gd name="connsiteX34" fmla="*/ 161092 w 1896547"/>
                  <a:gd name="connsiteY34" fmla="*/ 732473 h 1996291"/>
                  <a:gd name="connsiteX35" fmla="*/ 163949 w 1896547"/>
                  <a:gd name="connsiteY35" fmla="*/ 761048 h 1996291"/>
                  <a:gd name="connsiteX36" fmla="*/ 115372 w 1896547"/>
                  <a:gd name="connsiteY36" fmla="*/ 1011555 h 1996291"/>
                  <a:gd name="connsiteX37" fmla="*/ 122992 w 1896547"/>
                  <a:gd name="connsiteY37" fmla="*/ 1148715 h 1996291"/>
                  <a:gd name="connsiteX38" fmla="*/ 321112 w 1896547"/>
                  <a:gd name="connsiteY38" fmla="*/ 1188720 h 19962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96547" h="1996291">
                    <a:moveTo>
                      <a:pt x="321112" y="1188720"/>
                    </a:moveTo>
                    <a:cubicBezTo>
                      <a:pt x="389692" y="1122045"/>
                      <a:pt x="461129" y="1058227"/>
                      <a:pt x="504944" y="970598"/>
                    </a:cubicBezTo>
                    <a:cubicBezTo>
                      <a:pt x="571619" y="837248"/>
                      <a:pt x="580192" y="697230"/>
                      <a:pt x="549712" y="553402"/>
                    </a:cubicBezTo>
                    <a:cubicBezTo>
                      <a:pt x="543044" y="521017"/>
                      <a:pt x="533519" y="489585"/>
                      <a:pt x="525899" y="458152"/>
                    </a:cubicBezTo>
                    <a:cubicBezTo>
                      <a:pt x="523994" y="448627"/>
                      <a:pt x="514469" y="438150"/>
                      <a:pt x="523042" y="429577"/>
                    </a:cubicBezTo>
                    <a:cubicBezTo>
                      <a:pt x="531614" y="420052"/>
                      <a:pt x="542092" y="431483"/>
                      <a:pt x="551617" y="433388"/>
                    </a:cubicBezTo>
                    <a:cubicBezTo>
                      <a:pt x="554474" y="434340"/>
                      <a:pt x="557332" y="435292"/>
                      <a:pt x="560189" y="435292"/>
                    </a:cubicBezTo>
                    <a:cubicBezTo>
                      <a:pt x="579239" y="454342"/>
                      <a:pt x="599242" y="471488"/>
                      <a:pt x="616387" y="492442"/>
                    </a:cubicBezTo>
                    <a:cubicBezTo>
                      <a:pt x="678299" y="566738"/>
                      <a:pt x="698302" y="657225"/>
                      <a:pt x="708779" y="750570"/>
                    </a:cubicBezTo>
                    <a:cubicBezTo>
                      <a:pt x="725924" y="908685"/>
                      <a:pt x="709732" y="1064895"/>
                      <a:pt x="685919" y="1220152"/>
                    </a:cubicBezTo>
                    <a:cubicBezTo>
                      <a:pt x="684967" y="1228725"/>
                      <a:pt x="683062" y="1236345"/>
                      <a:pt x="682109" y="1244918"/>
                    </a:cubicBezTo>
                    <a:cubicBezTo>
                      <a:pt x="682109" y="1246823"/>
                      <a:pt x="683062" y="1248727"/>
                      <a:pt x="686872" y="1256348"/>
                    </a:cubicBezTo>
                    <a:cubicBezTo>
                      <a:pt x="809744" y="824865"/>
                      <a:pt x="960239" y="407670"/>
                      <a:pt x="1137404" y="0"/>
                    </a:cubicBezTo>
                    <a:cubicBezTo>
                      <a:pt x="1148834" y="43815"/>
                      <a:pt x="1142167" y="86678"/>
                      <a:pt x="1138357" y="130492"/>
                    </a:cubicBezTo>
                    <a:cubicBezTo>
                      <a:pt x="1121212" y="310515"/>
                      <a:pt x="1067872" y="482917"/>
                      <a:pt x="1019294" y="656273"/>
                    </a:cubicBezTo>
                    <a:cubicBezTo>
                      <a:pt x="971669" y="826770"/>
                      <a:pt x="924997" y="997268"/>
                      <a:pt x="909757" y="1174433"/>
                    </a:cubicBezTo>
                    <a:cubicBezTo>
                      <a:pt x="894993" y="1301592"/>
                      <a:pt x="922775" y="1358265"/>
                      <a:pt x="930712" y="1419225"/>
                    </a:cubicBezTo>
                    <a:cubicBezTo>
                      <a:pt x="936427" y="1460183"/>
                      <a:pt x="945952" y="1501140"/>
                      <a:pt x="957382" y="1540193"/>
                    </a:cubicBezTo>
                    <a:cubicBezTo>
                      <a:pt x="1111528" y="1293496"/>
                      <a:pt x="1059140" y="1199356"/>
                      <a:pt x="1124069" y="960120"/>
                    </a:cubicBezTo>
                    <a:cubicBezTo>
                      <a:pt x="1153597" y="859155"/>
                      <a:pt x="1185029" y="759143"/>
                      <a:pt x="1240274" y="668655"/>
                    </a:cubicBezTo>
                    <a:cubicBezTo>
                      <a:pt x="1256467" y="642938"/>
                      <a:pt x="1271707" y="616268"/>
                      <a:pt x="1301234" y="593408"/>
                    </a:cubicBezTo>
                    <a:cubicBezTo>
                      <a:pt x="1242179" y="813435"/>
                      <a:pt x="1208524" y="1041083"/>
                      <a:pt x="1242179" y="1252538"/>
                    </a:cubicBezTo>
                    <a:cubicBezTo>
                      <a:pt x="1276628" y="1434307"/>
                      <a:pt x="1199952" y="1549241"/>
                      <a:pt x="1248847" y="1623060"/>
                    </a:cubicBezTo>
                    <a:cubicBezTo>
                      <a:pt x="1284883" y="1448117"/>
                      <a:pt x="1282326" y="1434874"/>
                      <a:pt x="1366957" y="1284923"/>
                    </a:cubicBezTo>
                    <a:cubicBezTo>
                      <a:pt x="1446967" y="1143159"/>
                      <a:pt x="1595504" y="877094"/>
                      <a:pt x="1896547" y="818198"/>
                    </a:cubicBezTo>
                    <a:cubicBezTo>
                      <a:pt x="1676519" y="966153"/>
                      <a:pt x="1470144" y="1323022"/>
                      <a:pt x="1466334" y="1358265"/>
                    </a:cubicBezTo>
                    <a:cubicBezTo>
                      <a:pt x="1375529" y="1539240"/>
                      <a:pt x="1384314" y="1754823"/>
                      <a:pt x="1351717" y="1904048"/>
                    </a:cubicBezTo>
                    <a:cubicBezTo>
                      <a:pt x="1184500" y="1921193"/>
                      <a:pt x="1042154" y="1920240"/>
                      <a:pt x="889754" y="1948815"/>
                    </a:cubicBezTo>
                    <a:cubicBezTo>
                      <a:pt x="747832" y="1975485"/>
                      <a:pt x="606862" y="2001202"/>
                      <a:pt x="462082" y="1995488"/>
                    </a:cubicBezTo>
                    <a:cubicBezTo>
                      <a:pt x="287774" y="1988820"/>
                      <a:pt x="139184" y="1924050"/>
                      <a:pt x="14407" y="1802130"/>
                    </a:cubicBezTo>
                    <a:cubicBezTo>
                      <a:pt x="3929" y="1791652"/>
                      <a:pt x="-833" y="1781175"/>
                      <a:pt x="119" y="1766888"/>
                    </a:cubicBezTo>
                    <a:cubicBezTo>
                      <a:pt x="9644" y="1549718"/>
                      <a:pt x="119" y="1332548"/>
                      <a:pt x="12502" y="1116330"/>
                    </a:cubicBezTo>
                    <a:cubicBezTo>
                      <a:pt x="17264" y="1043940"/>
                      <a:pt x="24884" y="970598"/>
                      <a:pt x="49649" y="901065"/>
                    </a:cubicBezTo>
                    <a:cubicBezTo>
                      <a:pt x="68699" y="843915"/>
                      <a:pt x="95369" y="791527"/>
                      <a:pt x="137279" y="747713"/>
                    </a:cubicBezTo>
                    <a:cubicBezTo>
                      <a:pt x="143947" y="741045"/>
                      <a:pt x="149662" y="726758"/>
                      <a:pt x="161092" y="732473"/>
                    </a:cubicBezTo>
                    <a:cubicBezTo>
                      <a:pt x="170617" y="737235"/>
                      <a:pt x="165854" y="751523"/>
                      <a:pt x="163949" y="761048"/>
                    </a:cubicBezTo>
                    <a:cubicBezTo>
                      <a:pt x="147757" y="844868"/>
                      <a:pt x="131564" y="928688"/>
                      <a:pt x="115372" y="1011555"/>
                    </a:cubicBezTo>
                    <a:cubicBezTo>
                      <a:pt x="105847" y="1058227"/>
                      <a:pt x="108704" y="1102995"/>
                      <a:pt x="122992" y="1148715"/>
                    </a:cubicBezTo>
                    <a:cubicBezTo>
                      <a:pt x="192842" y="1340802"/>
                      <a:pt x="257453" y="1218406"/>
                      <a:pt x="321112" y="118872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F1E793C7-71FB-48F8-85FD-AA7B6B6E20C8}"/>
                  </a:ext>
                </a:extLst>
              </p:cNvPr>
              <p:cNvSpPr/>
              <p:nvPr/>
            </p:nvSpPr>
            <p:spPr>
              <a:xfrm>
                <a:off x="7023103" y="3072288"/>
                <a:ext cx="4183896" cy="4308073"/>
              </a:xfrm>
              <a:custGeom>
                <a:avLst/>
                <a:gdLst>
                  <a:gd name="connsiteX0" fmla="*/ 3833984 w 4210050"/>
                  <a:gd name="connsiteY0" fmla="*/ 1242434 h 4305300"/>
                  <a:gd name="connsiteX1" fmla="*/ 4213079 w 4210050"/>
                  <a:gd name="connsiteY1" fmla="*/ 549014 h 4305300"/>
                  <a:gd name="connsiteX2" fmla="*/ 4140690 w 4210050"/>
                  <a:gd name="connsiteY2" fmla="*/ 588066 h 4305300"/>
                  <a:gd name="connsiteX3" fmla="*/ 3981622 w 4210050"/>
                  <a:gd name="connsiteY3" fmla="*/ 791901 h 4305300"/>
                  <a:gd name="connsiteX4" fmla="*/ 3658724 w 4210050"/>
                  <a:gd name="connsiteY4" fmla="*/ 1534851 h 4305300"/>
                  <a:gd name="connsiteX5" fmla="*/ 3322492 w 4210050"/>
                  <a:gd name="connsiteY5" fmla="*/ 2822631 h 4305300"/>
                  <a:gd name="connsiteX6" fmla="*/ 3255817 w 4210050"/>
                  <a:gd name="connsiteY6" fmla="*/ 3363651 h 4305300"/>
                  <a:gd name="connsiteX7" fmla="*/ 3249149 w 4210050"/>
                  <a:gd name="connsiteY7" fmla="*/ 3564629 h 4305300"/>
                  <a:gd name="connsiteX8" fmla="*/ 3120562 w 4210050"/>
                  <a:gd name="connsiteY8" fmla="*/ 3128384 h 4305300"/>
                  <a:gd name="connsiteX9" fmla="*/ 3047219 w 4210050"/>
                  <a:gd name="connsiteY9" fmla="*/ 2928359 h 4305300"/>
                  <a:gd name="connsiteX10" fmla="*/ 2711940 w 4210050"/>
                  <a:gd name="connsiteY10" fmla="*/ 2223509 h 4305300"/>
                  <a:gd name="connsiteX11" fmla="*/ 2710987 w 4210050"/>
                  <a:gd name="connsiteY11" fmla="*/ 2146356 h 4305300"/>
                  <a:gd name="connsiteX12" fmla="*/ 3060554 w 4210050"/>
                  <a:gd name="connsiteY12" fmla="*/ 1366259 h 4305300"/>
                  <a:gd name="connsiteX13" fmla="*/ 3123419 w 4210050"/>
                  <a:gd name="connsiteY13" fmla="*/ 1183379 h 4305300"/>
                  <a:gd name="connsiteX14" fmla="*/ 3107227 w 4210050"/>
                  <a:gd name="connsiteY14" fmla="*/ 1203381 h 4305300"/>
                  <a:gd name="connsiteX15" fmla="*/ 3011024 w 4210050"/>
                  <a:gd name="connsiteY15" fmla="*/ 1393881 h 4305300"/>
                  <a:gd name="connsiteX16" fmla="*/ 2610974 w 4210050"/>
                  <a:gd name="connsiteY16" fmla="*/ 1987289 h 4305300"/>
                  <a:gd name="connsiteX17" fmla="*/ 2578590 w 4210050"/>
                  <a:gd name="connsiteY17" fmla="*/ 1983479 h 4305300"/>
                  <a:gd name="connsiteX18" fmla="*/ 2298554 w 4210050"/>
                  <a:gd name="connsiteY18" fmla="*/ 1478654 h 4305300"/>
                  <a:gd name="connsiteX19" fmla="*/ 1884217 w 4210050"/>
                  <a:gd name="connsiteY19" fmla="*/ 473766 h 4305300"/>
                  <a:gd name="connsiteX20" fmla="*/ 1819447 w 4210050"/>
                  <a:gd name="connsiteY20" fmla="*/ 188016 h 4305300"/>
                  <a:gd name="connsiteX21" fmla="*/ 1820399 w 4210050"/>
                  <a:gd name="connsiteY21" fmla="*/ 111816 h 4305300"/>
                  <a:gd name="connsiteX22" fmla="*/ 1807064 w 4210050"/>
                  <a:gd name="connsiteY22" fmla="*/ 39426 h 4305300"/>
                  <a:gd name="connsiteX23" fmla="*/ 1788014 w 4210050"/>
                  <a:gd name="connsiteY23" fmla="*/ 374 h 4305300"/>
                  <a:gd name="connsiteX24" fmla="*/ 1777537 w 4210050"/>
                  <a:gd name="connsiteY24" fmla="*/ 2279 h 4305300"/>
                  <a:gd name="connsiteX25" fmla="*/ 1768964 w 4210050"/>
                  <a:gd name="connsiteY25" fmla="*/ 51809 h 4305300"/>
                  <a:gd name="connsiteX26" fmla="*/ 1777537 w 4210050"/>
                  <a:gd name="connsiteY26" fmla="*/ 115626 h 4305300"/>
                  <a:gd name="connsiteX27" fmla="*/ 1800397 w 4210050"/>
                  <a:gd name="connsiteY27" fmla="*/ 182301 h 4305300"/>
                  <a:gd name="connsiteX28" fmla="*/ 1823257 w 4210050"/>
                  <a:gd name="connsiteY28" fmla="*/ 309936 h 4305300"/>
                  <a:gd name="connsiteX29" fmla="*/ 2072812 w 4210050"/>
                  <a:gd name="connsiteY29" fmla="*/ 1158614 h 4305300"/>
                  <a:gd name="connsiteX30" fmla="*/ 2481434 w 4210050"/>
                  <a:gd name="connsiteY30" fmla="*/ 2092064 h 4305300"/>
                  <a:gd name="connsiteX31" fmla="*/ 2472862 w 4210050"/>
                  <a:gd name="connsiteY31" fmla="*/ 2187314 h 4305300"/>
                  <a:gd name="connsiteX32" fmla="*/ 2149965 w 4210050"/>
                  <a:gd name="connsiteY32" fmla="*/ 2949314 h 4305300"/>
                  <a:gd name="connsiteX33" fmla="*/ 2109959 w 4210050"/>
                  <a:gd name="connsiteY33" fmla="*/ 3332219 h 4305300"/>
                  <a:gd name="connsiteX34" fmla="*/ 2109959 w 4210050"/>
                  <a:gd name="connsiteY34" fmla="*/ 3550341 h 4305300"/>
                  <a:gd name="connsiteX35" fmla="*/ 2065192 w 4210050"/>
                  <a:gd name="connsiteY35" fmla="*/ 3338886 h 4305300"/>
                  <a:gd name="connsiteX36" fmla="*/ 2017567 w 4210050"/>
                  <a:gd name="connsiteY36" fmla="*/ 3118859 h 4305300"/>
                  <a:gd name="connsiteX37" fmla="*/ 1596562 w 4210050"/>
                  <a:gd name="connsiteY37" fmla="*/ 1388166 h 4305300"/>
                  <a:gd name="connsiteX38" fmla="*/ 1511789 w 4210050"/>
                  <a:gd name="connsiteY38" fmla="*/ 1119561 h 4305300"/>
                  <a:gd name="connsiteX39" fmla="*/ 1512742 w 4210050"/>
                  <a:gd name="connsiteY39" fmla="*/ 1150994 h 4305300"/>
                  <a:gd name="connsiteX40" fmla="*/ 1711814 w 4210050"/>
                  <a:gd name="connsiteY40" fmla="*/ 2190171 h 4305300"/>
                  <a:gd name="connsiteX41" fmla="*/ 1776584 w 4210050"/>
                  <a:gd name="connsiteY41" fmla="*/ 3099809 h 4305300"/>
                  <a:gd name="connsiteX42" fmla="*/ 1750867 w 4210050"/>
                  <a:gd name="connsiteY42" fmla="*/ 3332219 h 4305300"/>
                  <a:gd name="connsiteX43" fmla="*/ 1639424 w 4210050"/>
                  <a:gd name="connsiteY43" fmla="*/ 3623684 h 4305300"/>
                  <a:gd name="connsiteX44" fmla="*/ 1597514 w 4210050"/>
                  <a:gd name="connsiteY44" fmla="*/ 3669404 h 4305300"/>
                  <a:gd name="connsiteX45" fmla="*/ 1567034 w 4210050"/>
                  <a:gd name="connsiteY45" fmla="*/ 3331266 h 4305300"/>
                  <a:gd name="connsiteX46" fmla="*/ 1550842 w 4210050"/>
                  <a:gd name="connsiteY46" fmla="*/ 3243636 h 4305300"/>
                  <a:gd name="connsiteX47" fmla="*/ 1236517 w 4210050"/>
                  <a:gd name="connsiteY47" fmla="*/ 2306376 h 4305300"/>
                  <a:gd name="connsiteX48" fmla="*/ 1024109 w 4210050"/>
                  <a:gd name="connsiteY48" fmla="*/ 1856796 h 4305300"/>
                  <a:gd name="connsiteX49" fmla="*/ 1032682 w 4210050"/>
                  <a:gd name="connsiteY49" fmla="*/ 1811076 h 4305300"/>
                  <a:gd name="connsiteX50" fmla="*/ 1131742 w 4210050"/>
                  <a:gd name="connsiteY50" fmla="*/ 1722494 h 4305300"/>
                  <a:gd name="connsiteX51" fmla="*/ 1285094 w 4210050"/>
                  <a:gd name="connsiteY51" fmla="*/ 1605336 h 4305300"/>
                  <a:gd name="connsiteX52" fmla="*/ 1251757 w 4210050"/>
                  <a:gd name="connsiteY52" fmla="*/ 1614861 h 4305300"/>
                  <a:gd name="connsiteX53" fmla="*/ 1014584 w 4210050"/>
                  <a:gd name="connsiteY53" fmla="*/ 1758689 h 4305300"/>
                  <a:gd name="connsiteX54" fmla="*/ 973627 w 4210050"/>
                  <a:gd name="connsiteY54" fmla="*/ 1749164 h 4305300"/>
                  <a:gd name="connsiteX55" fmla="*/ 803129 w 4210050"/>
                  <a:gd name="connsiteY55" fmla="*/ 1358639 h 4305300"/>
                  <a:gd name="connsiteX56" fmla="*/ 804082 w 4210050"/>
                  <a:gd name="connsiteY56" fmla="*/ 1308156 h 4305300"/>
                  <a:gd name="connsiteX57" fmla="*/ 1017442 w 4210050"/>
                  <a:gd name="connsiteY57" fmla="*/ 888104 h 4305300"/>
                  <a:gd name="connsiteX58" fmla="*/ 1325099 w 4210050"/>
                  <a:gd name="connsiteY58" fmla="*/ 510914 h 4305300"/>
                  <a:gd name="connsiteX59" fmla="*/ 1370819 w 4210050"/>
                  <a:gd name="connsiteY59" fmla="*/ 459479 h 4305300"/>
                  <a:gd name="connsiteX60" fmla="*/ 759314 w 4210050"/>
                  <a:gd name="connsiteY60" fmla="*/ 1248149 h 4305300"/>
                  <a:gd name="connsiteX61" fmla="*/ 582149 w 4210050"/>
                  <a:gd name="connsiteY61" fmla="*/ 645216 h 4305300"/>
                  <a:gd name="connsiteX62" fmla="*/ 579292 w 4210050"/>
                  <a:gd name="connsiteY62" fmla="*/ 654741 h 4305300"/>
                  <a:gd name="connsiteX63" fmla="*/ 716452 w 4210050"/>
                  <a:gd name="connsiteY63" fmla="*/ 1290059 h 4305300"/>
                  <a:gd name="connsiteX64" fmla="*/ 715499 w 4210050"/>
                  <a:gd name="connsiteY64" fmla="*/ 1361496 h 4305300"/>
                  <a:gd name="connsiteX65" fmla="*/ 545954 w 4210050"/>
                  <a:gd name="connsiteY65" fmla="*/ 2136831 h 4305300"/>
                  <a:gd name="connsiteX66" fmla="*/ 524047 w 4210050"/>
                  <a:gd name="connsiteY66" fmla="*/ 2246369 h 4305300"/>
                  <a:gd name="connsiteX67" fmla="*/ 89707 w 4210050"/>
                  <a:gd name="connsiteY67" fmla="*/ 3179819 h 4305300"/>
                  <a:gd name="connsiteX68" fmla="*/ 51607 w 4210050"/>
                  <a:gd name="connsiteY68" fmla="*/ 3329361 h 4305300"/>
                  <a:gd name="connsiteX69" fmla="*/ 29699 w 4210050"/>
                  <a:gd name="connsiteY69" fmla="*/ 3417944 h 4305300"/>
                  <a:gd name="connsiteX70" fmla="*/ 14459 w 4210050"/>
                  <a:gd name="connsiteY70" fmla="*/ 3546531 h 4305300"/>
                  <a:gd name="connsiteX71" fmla="*/ 172 w 4210050"/>
                  <a:gd name="connsiteY71" fmla="*/ 3810374 h 4305300"/>
                  <a:gd name="connsiteX72" fmla="*/ 12554 w 4210050"/>
                  <a:gd name="connsiteY72" fmla="*/ 3866571 h 4305300"/>
                  <a:gd name="connsiteX73" fmla="*/ 21127 w 4210050"/>
                  <a:gd name="connsiteY73" fmla="*/ 3949439 h 4305300"/>
                  <a:gd name="connsiteX74" fmla="*/ 30652 w 4210050"/>
                  <a:gd name="connsiteY74" fmla="*/ 4124699 h 4305300"/>
                  <a:gd name="connsiteX75" fmla="*/ 68752 w 4210050"/>
                  <a:gd name="connsiteY75" fmla="*/ 4159941 h 4305300"/>
                  <a:gd name="connsiteX76" fmla="*/ 783127 w 4210050"/>
                  <a:gd name="connsiteY76" fmla="*/ 4192326 h 4305300"/>
                  <a:gd name="connsiteX77" fmla="*/ 1527029 w 4210050"/>
                  <a:gd name="connsiteY77" fmla="*/ 4279004 h 4305300"/>
                  <a:gd name="connsiteX78" fmla="*/ 2275694 w 4210050"/>
                  <a:gd name="connsiteY78" fmla="*/ 4303769 h 4305300"/>
                  <a:gd name="connsiteX79" fmla="*/ 2460479 w 4210050"/>
                  <a:gd name="connsiteY79" fmla="*/ 4296149 h 4305300"/>
                  <a:gd name="connsiteX80" fmla="*/ 2509057 w 4210050"/>
                  <a:gd name="connsiteY80" fmla="*/ 4290434 h 4305300"/>
                  <a:gd name="connsiteX81" fmla="*/ 2883390 w 4210050"/>
                  <a:gd name="connsiteY81" fmla="*/ 4250429 h 4305300"/>
                  <a:gd name="connsiteX82" fmla="*/ 3655867 w 4210050"/>
                  <a:gd name="connsiteY82" fmla="*/ 4103744 h 4305300"/>
                  <a:gd name="connsiteX83" fmla="*/ 3679679 w 4210050"/>
                  <a:gd name="connsiteY83" fmla="*/ 4060881 h 4305300"/>
                  <a:gd name="connsiteX84" fmla="*/ 3524422 w 4210050"/>
                  <a:gd name="connsiteY84" fmla="*/ 3243636 h 4305300"/>
                  <a:gd name="connsiteX85" fmla="*/ 3583477 w 4210050"/>
                  <a:gd name="connsiteY85" fmla="*/ 2253036 h 4305300"/>
                  <a:gd name="connsiteX86" fmla="*/ 3833984 w 4210050"/>
                  <a:gd name="connsiteY86" fmla="*/ 1242434 h 4305300"/>
                  <a:gd name="connsiteX87" fmla="*/ 572624 w 4210050"/>
                  <a:gd name="connsiteY87" fmla="*/ 3553199 h 4305300"/>
                  <a:gd name="connsiteX88" fmla="*/ 331642 w 4210050"/>
                  <a:gd name="connsiteY88" fmla="*/ 3337934 h 4305300"/>
                  <a:gd name="connsiteX89" fmla="*/ 301162 w 4210050"/>
                  <a:gd name="connsiteY89" fmla="*/ 3144576 h 4305300"/>
                  <a:gd name="connsiteX90" fmla="*/ 316402 w 4210050"/>
                  <a:gd name="connsiteY90" fmla="*/ 3101714 h 4305300"/>
                  <a:gd name="connsiteX91" fmla="*/ 512617 w 4210050"/>
                  <a:gd name="connsiteY91" fmla="*/ 2915024 h 4305300"/>
                  <a:gd name="connsiteX92" fmla="*/ 436417 w 4210050"/>
                  <a:gd name="connsiteY92" fmla="*/ 2920739 h 4305300"/>
                  <a:gd name="connsiteX93" fmla="*/ 348787 w 4210050"/>
                  <a:gd name="connsiteY93" fmla="*/ 2966459 h 4305300"/>
                  <a:gd name="connsiteX94" fmla="*/ 329737 w 4210050"/>
                  <a:gd name="connsiteY94" fmla="*/ 2974079 h 4305300"/>
                  <a:gd name="connsiteX95" fmla="*/ 327832 w 4210050"/>
                  <a:gd name="connsiteY95" fmla="*/ 2952171 h 4305300"/>
                  <a:gd name="connsiteX96" fmla="*/ 437369 w 4210050"/>
                  <a:gd name="connsiteY96" fmla="*/ 2648324 h 4305300"/>
                  <a:gd name="connsiteX97" fmla="*/ 513569 w 4210050"/>
                  <a:gd name="connsiteY97" fmla="*/ 2496876 h 4305300"/>
                  <a:gd name="connsiteX98" fmla="*/ 524047 w 4210050"/>
                  <a:gd name="connsiteY98" fmla="*/ 2484494 h 4305300"/>
                  <a:gd name="connsiteX99" fmla="*/ 569767 w 4210050"/>
                  <a:gd name="connsiteY99" fmla="*/ 3345554 h 4305300"/>
                  <a:gd name="connsiteX100" fmla="*/ 590722 w 4210050"/>
                  <a:gd name="connsiteY100" fmla="*/ 3535101 h 4305300"/>
                  <a:gd name="connsiteX101" fmla="*/ 572624 w 4210050"/>
                  <a:gd name="connsiteY101" fmla="*/ 3553199 h 4305300"/>
                  <a:gd name="connsiteX102" fmla="*/ 762172 w 4210050"/>
                  <a:gd name="connsiteY102" fmla="*/ 1446269 h 4305300"/>
                  <a:gd name="connsiteX103" fmla="*/ 781222 w 4210050"/>
                  <a:gd name="connsiteY103" fmla="*/ 1478654 h 4305300"/>
                  <a:gd name="connsiteX104" fmla="*/ 905999 w 4210050"/>
                  <a:gd name="connsiteY104" fmla="*/ 1803456 h 4305300"/>
                  <a:gd name="connsiteX105" fmla="*/ 893617 w 4210050"/>
                  <a:gd name="connsiteY105" fmla="*/ 1852986 h 4305300"/>
                  <a:gd name="connsiteX106" fmla="*/ 704069 w 4210050"/>
                  <a:gd name="connsiteY106" fmla="*/ 2033009 h 4305300"/>
                  <a:gd name="connsiteX107" fmla="*/ 762172 w 4210050"/>
                  <a:gd name="connsiteY107" fmla="*/ 1446269 h 4305300"/>
                  <a:gd name="connsiteX108" fmla="*/ 1219372 w 4210050"/>
                  <a:gd name="connsiteY108" fmla="*/ 3287451 h 4305300"/>
                  <a:gd name="connsiteX109" fmla="*/ 1206989 w 4210050"/>
                  <a:gd name="connsiteY109" fmla="*/ 3332219 h 4305300"/>
                  <a:gd name="connsiteX110" fmla="*/ 1116502 w 4210050"/>
                  <a:gd name="connsiteY110" fmla="*/ 3595109 h 4305300"/>
                  <a:gd name="connsiteX111" fmla="*/ 1015537 w 4210050"/>
                  <a:gd name="connsiteY111" fmla="*/ 3344601 h 4305300"/>
                  <a:gd name="connsiteX112" fmla="*/ 731692 w 4210050"/>
                  <a:gd name="connsiteY112" fmla="*/ 2333999 h 4305300"/>
                  <a:gd name="connsiteX113" fmla="*/ 717404 w 4210050"/>
                  <a:gd name="connsiteY113" fmla="*/ 2230176 h 4305300"/>
                  <a:gd name="connsiteX114" fmla="*/ 739312 w 4210050"/>
                  <a:gd name="connsiteY114" fmla="*/ 2148261 h 4305300"/>
                  <a:gd name="connsiteX115" fmla="*/ 926954 w 4210050"/>
                  <a:gd name="connsiteY115" fmla="*/ 1922519 h 4305300"/>
                  <a:gd name="connsiteX116" fmla="*/ 953624 w 4210050"/>
                  <a:gd name="connsiteY116" fmla="*/ 1927281 h 4305300"/>
                  <a:gd name="connsiteX117" fmla="*/ 1216514 w 4210050"/>
                  <a:gd name="connsiteY117" fmla="*/ 2733096 h 4305300"/>
                  <a:gd name="connsiteX118" fmla="*/ 1219372 w 4210050"/>
                  <a:gd name="connsiteY118" fmla="*/ 3287451 h 4305300"/>
                  <a:gd name="connsiteX119" fmla="*/ 2779567 w 4210050"/>
                  <a:gd name="connsiteY119" fmla="*/ 3603681 h 4305300"/>
                  <a:gd name="connsiteX120" fmla="*/ 2737657 w 4210050"/>
                  <a:gd name="connsiteY120" fmla="*/ 3560819 h 4305300"/>
                  <a:gd name="connsiteX121" fmla="*/ 2573827 w 4210050"/>
                  <a:gd name="connsiteY121" fmla="*/ 3353174 h 4305300"/>
                  <a:gd name="connsiteX122" fmla="*/ 2560492 w 4210050"/>
                  <a:gd name="connsiteY122" fmla="*/ 3325551 h 4305300"/>
                  <a:gd name="connsiteX123" fmla="*/ 2450002 w 4210050"/>
                  <a:gd name="connsiteY123" fmla="*/ 3037896 h 4305300"/>
                  <a:gd name="connsiteX124" fmla="*/ 2514772 w 4210050"/>
                  <a:gd name="connsiteY124" fmla="*/ 2578791 h 4305300"/>
                  <a:gd name="connsiteX125" fmla="*/ 2590019 w 4210050"/>
                  <a:gd name="connsiteY125" fmla="*/ 2400674 h 4305300"/>
                  <a:gd name="connsiteX126" fmla="*/ 2604307 w 4210050"/>
                  <a:gd name="connsiteY126" fmla="*/ 2420676 h 4305300"/>
                  <a:gd name="connsiteX127" fmla="*/ 2765279 w 4210050"/>
                  <a:gd name="connsiteY127" fmla="*/ 3169341 h 4305300"/>
                  <a:gd name="connsiteX128" fmla="*/ 2776709 w 4210050"/>
                  <a:gd name="connsiteY128" fmla="*/ 3325551 h 4305300"/>
                  <a:gd name="connsiteX129" fmla="*/ 2779567 w 4210050"/>
                  <a:gd name="connsiteY129" fmla="*/ 3603681 h 4305300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16402 w 4213079"/>
                  <a:gd name="connsiteY90" fmla="*/ 3101714 h 4308073"/>
                  <a:gd name="connsiteX91" fmla="*/ 436417 w 4213079"/>
                  <a:gd name="connsiteY91" fmla="*/ 2920739 h 4308073"/>
                  <a:gd name="connsiteX92" fmla="*/ 348787 w 4213079"/>
                  <a:gd name="connsiteY92" fmla="*/ 2966459 h 4308073"/>
                  <a:gd name="connsiteX93" fmla="*/ 329737 w 4213079"/>
                  <a:gd name="connsiteY93" fmla="*/ 2974079 h 4308073"/>
                  <a:gd name="connsiteX94" fmla="*/ 327832 w 4213079"/>
                  <a:gd name="connsiteY94" fmla="*/ 2952171 h 4308073"/>
                  <a:gd name="connsiteX95" fmla="*/ 437369 w 4213079"/>
                  <a:gd name="connsiteY95" fmla="*/ 2648324 h 4308073"/>
                  <a:gd name="connsiteX96" fmla="*/ 513569 w 4213079"/>
                  <a:gd name="connsiteY96" fmla="*/ 2496876 h 4308073"/>
                  <a:gd name="connsiteX97" fmla="*/ 524047 w 4213079"/>
                  <a:gd name="connsiteY97" fmla="*/ 2484494 h 4308073"/>
                  <a:gd name="connsiteX98" fmla="*/ 569767 w 4213079"/>
                  <a:gd name="connsiteY98" fmla="*/ 3345554 h 4308073"/>
                  <a:gd name="connsiteX99" fmla="*/ 590722 w 4213079"/>
                  <a:gd name="connsiteY99" fmla="*/ 3535101 h 4308073"/>
                  <a:gd name="connsiteX100" fmla="*/ 572624 w 4213079"/>
                  <a:gd name="connsiteY100" fmla="*/ 3553199 h 4308073"/>
                  <a:gd name="connsiteX101" fmla="*/ 762172 w 4213079"/>
                  <a:gd name="connsiteY101" fmla="*/ 1446269 h 4308073"/>
                  <a:gd name="connsiteX102" fmla="*/ 781222 w 4213079"/>
                  <a:gd name="connsiteY102" fmla="*/ 1478654 h 4308073"/>
                  <a:gd name="connsiteX103" fmla="*/ 905999 w 4213079"/>
                  <a:gd name="connsiteY103" fmla="*/ 1803456 h 4308073"/>
                  <a:gd name="connsiteX104" fmla="*/ 893617 w 4213079"/>
                  <a:gd name="connsiteY104" fmla="*/ 1852986 h 4308073"/>
                  <a:gd name="connsiteX105" fmla="*/ 704069 w 4213079"/>
                  <a:gd name="connsiteY105" fmla="*/ 2033009 h 4308073"/>
                  <a:gd name="connsiteX106" fmla="*/ 762172 w 4213079"/>
                  <a:gd name="connsiteY106" fmla="*/ 1446269 h 4308073"/>
                  <a:gd name="connsiteX107" fmla="*/ 1219372 w 4213079"/>
                  <a:gd name="connsiteY107" fmla="*/ 3287451 h 4308073"/>
                  <a:gd name="connsiteX108" fmla="*/ 1206989 w 4213079"/>
                  <a:gd name="connsiteY108" fmla="*/ 3332219 h 4308073"/>
                  <a:gd name="connsiteX109" fmla="*/ 1116502 w 4213079"/>
                  <a:gd name="connsiteY109" fmla="*/ 3595109 h 4308073"/>
                  <a:gd name="connsiteX110" fmla="*/ 1015537 w 4213079"/>
                  <a:gd name="connsiteY110" fmla="*/ 3344601 h 4308073"/>
                  <a:gd name="connsiteX111" fmla="*/ 731692 w 4213079"/>
                  <a:gd name="connsiteY111" fmla="*/ 2333999 h 4308073"/>
                  <a:gd name="connsiteX112" fmla="*/ 717404 w 4213079"/>
                  <a:gd name="connsiteY112" fmla="*/ 2230176 h 4308073"/>
                  <a:gd name="connsiteX113" fmla="*/ 739312 w 4213079"/>
                  <a:gd name="connsiteY113" fmla="*/ 2148261 h 4308073"/>
                  <a:gd name="connsiteX114" fmla="*/ 926954 w 4213079"/>
                  <a:gd name="connsiteY114" fmla="*/ 1922519 h 4308073"/>
                  <a:gd name="connsiteX115" fmla="*/ 953624 w 4213079"/>
                  <a:gd name="connsiteY115" fmla="*/ 1927281 h 4308073"/>
                  <a:gd name="connsiteX116" fmla="*/ 1216514 w 4213079"/>
                  <a:gd name="connsiteY116" fmla="*/ 2733096 h 4308073"/>
                  <a:gd name="connsiteX117" fmla="*/ 1219372 w 4213079"/>
                  <a:gd name="connsiteY117" fmla="*/ 3287451 h 4308073"/>
                  <a:gd name="connsiteX118" fmla="*/ 2779567 w 4213079"/>
                  <a:gd name="connsiteY118" fmla="*/ 3603681 h 4308073"/>
                  <a:gd name="connsiteX119" fmla="*/ 2737657 w 4213079"/>
                  <a:gd name="connsiteY119" fmla="*/ 3560819 h 4308073"/>
                  <a:gd name="connsiteX120" fmla="*/ 2573827 w 4213079"/>
                  <a:gd name="connsiteY120" fmla="*/ 3353174 h 4308073"/>
                  <a:gd name="connsiteX121" fmla="*/ 2560492 w 4213079"/>
                  <a:gd name="connsiteY121" fmla="*/ 3325551 h 4308073"/>
                  <a:gd name="connsiteX122" fmla="*/ 2450002 w 4213079"/>
                  <a:gd name="connsiteY122" fmla="*/ 3037896 h 4308073"/>
                  <a:gd name="connsiteX123" fmla="*/ 2514772 w 4213079"/>
                  <a:gd name="connsiteY123" fmla="*/ 2578791 h 4308073"/>
                  <a:gd name="connsiteX124" fmla="*/ 2590019 w 4213079"/>
                  <a:gd name="connsiteY124" fmla="*/ 2400674 h 4308073"/>
                  <a:gd name="connsiteX125" fmla="*/ 2604307 w 4213079"/>
                  <a:gd name="connsiteY125" fmla="*/ 2420676 h 4308073"/>
                  <a:gd name="connsiteX126" fmla="*/ 2765279 w 4213079"/>
                  <a:gd name="connsiteY126" fmla="*/ 3169341 h 4308073"/>
                  <a:gd name="connsiteX127" fmla="*/ 2776709 w 4213079"/>
                  <a:gd name="connsiteY127" fmla="*/ 3325551 h 4308073"/>
                  <a:gd name="connsiteX128" fmla="*/ 2779567 w 4213079"/>
                  <a:gd name="connsiteY128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16402 w 4213079"/>
                  <a:gd name="connsiteY90" fmla="*/ 3101714 h 4308073"/>
                  <a:gd name="connsiteX91" fmla="*/ 348787 w 4213079"/>
                  <a:gd name="connsiteY91" fmla="*/ 2966459 h 4308073"/>
                  <a:gd name="connsiteX92" fmla="*/ 329737 w 4213079"/>
                  <a:gd name="connsiteY92" fmla="*/ 2974079 h 4308073"/>
                  <a:gd name="connsiteX93" fmla="*/ 327832 w 4213079"/>
                  <a:gd name="connsiteY93" fmla="*/ 2952171 h 4308073"/>
                  <a:gd name="connsiteX94" fmla="*/ 437369 w 4213079"/>
                  <a:gd name="connsiteY94" fmla="*/ 2648324 h 4308073"/>
                  <a:gd name="connsiteX95" fmla="*/ 513569 w 4213079"/>
                  <a:gd name="connsiteY95" fmla="*/ 2496876 h 4308073"/>
                  <a:gd name="connsiteX96" fmla="*/ 524047 w 4213079"/>
                  <a:gd name="connsiteY96" fmla="*/ 2484494 h 4308073"/>
                  <a:gd name="connsiteX97" fmla="*/ 569767 w 4213079"/>
                  <a:gd name="connsiteY97" fmla="*/ 3345554 h 4308073"/>
                  <a:gd name="connsiteX98" fmla="*/ 590722 w 4213079"/>
                  <a:gd name="connsiteY98" fmla="*/ 3535101 h 4308073"/>
                  <a:gd name="connsiteX99" fmla="*/ 572624 w 4213079"/>
                  <a:gd name="connsiteY99" fmla="*/ 3553199 h 4308073"/>
                  <a:gd name="connsiteX100" fmla="*/ 762172 w 4213079"/>
                  <a:gd name="connsiteY100" fmla="*/ 1446269 h 4308073"/>
                  <a:gd name="connsiteX101" fmla="*/ 781222 w 4213079"/>
                  <a:gd name="connsiteY101" fmla="*/ 1478654 h 4308073"/>
                  <a:gd name="connsiteX102" fmla="*/ 905999 w 4213079"/>
                  <a:gd name="connsiteY102" fmla="*/ 1803456 h 4308073"/>
                  <a:gd name="connsiteX103" fmla="*/ 893617 w 4213079"/>
                  <a:gd name="connsiteY103" fmla="*/ 1852986 h 4308073"/>
                  <a:gd name="connsiteX104" fmla="*/ 704069 w 4213079"/>
                  <a:gd name="connsiteY104" fmla="*/ 2033009 h 4308073"/>
                  <a:gd name="connsiteX105" fmla="*/ 762172 w 4213079"/>
                  <a:gd name="connsiteY105" fmla="*/ 1446269 h 4308073"/>
                  <a:gd name="connsiteX106" fmla="*/ 1219372 w 4213079"/>
                  <a:gd name="connsiteY106" fmla="*/ 3287451 h 4308073"/>
                  <a:gd name="connsiteX107" fmla="*/ 1206989 w 4213079"/>
                  <a:gd name="connsiteY107" fmla="*/ 3332219 h 4308073"/>
                  <a:gd name="connsiteX108" fmla="*/ 1116502 w 4213079"/>
                  <a:gd name="connsiteY108" fmla="*/ 3595109 h 4308073"/>
                  <a:gd name="connsiteX109" fmla="*/ 1015537 w 4213079"/>
                  <a:gd name="connsiteY109" fmla="*/ 3344601 h 4308073"/>
                  <a:gd name="connsiteX110" fmla="*/ 731692 w 4213079"/>
                  <a:gd name="connsiteY110" fmla="*/ 2333999 h 4308073"/>
                  <a:gd name="connsiteX111" fmla="*/ 717404 w 4213079"/>
                  <a:gd name="connsiteY111" fmla="*/ 2230176 h 4308073"/>
                  <a:gd name="connsiteX112" fmla="*/ 739312 w 4213079"/>
                  <a:gd name="connsiteY112" fmla="*/ 2148261 h 4308073"/>
                  <a:gd name="connsiteX113" fmla="*/ 926954 w 4213079"/>
                  <a:gd name="connsiteY113" fmla="*/ 1922519 h 4308073"/>
                  <a:gd name="connsiteX114" fmla="*/ 953624 w 4213079"/>
                  <a:gd name="connsiteY114" fmla="*/ 1927281 h 4308073"/>
                  <a:gd name="connsiteX115" fmla="*/ 1216514 w 4213079"/>
                  <a:gd name="connsiteY115" fmla="*/ 2733096 h 4308073"/>
                  <a:gd name="connsiteX116" fmla="*/ 1219372 w 4213079"/>
                  <a:gd name="connsiteY116" fmla="*/ 3287451 h 4308073"/>
                  <a:gd name="connsiteX117" fmla="*/ 2779567 w 4213079"/>
                  <a:gd name="connsiteY117" fmla="*/ 3603681 h 4308073"/>
                  <a:gd name="connsiteX118" fmla="*/ 2737657 w 4213079"/>
                  <a:gd name="connsiteY118" fmla="*/ 3560819 h 4308073"/>
                  <a:gd name="connsiteX119" fmla="*/ 2573827 w 4213079"/>
                  <a:gd name="connsiteY119" fmla="*/ 3353174 h 4308073"/>
                  <a:gd name="connsiteX120" fmla="*/ 2560492 w 4213079"/>
                  <a:gd name="connsiteY120" fmla="*/ 3325551 h 4308073"/>
                  <a:gd name="connsiteX121" fmla="*/ 2450002 w 4213079"/>
                  <a:gd name="connsiteY121" fmla="*/ 3037896 h 4308073"/>
                  <a:gd name="connsiteX122" fmla="*/ 2514772 w 4213079"/>
                  <a:gd name="connsiteY122" fmla="*/ 2578791 h 4308073"/>
                  <a:gd name="connsiteX123" fmla="*/ 2590019 w 4213079"/>
                  <a:gd name="connsiteY123" fmla="*/ 2400674 h 4308073"/>
                  <a:gd name="connsiteX124" fmla="*/ 2604307 w 4213079"/>
                  <a:gd name="connsiteY124" fmla="*/ 2420676 h 4308073"/>
                  <a:gd name="connsiteX125" fmla="*/ 2765279 w 4213079"/>
                  <a:gd name="connsiteY125" fmla="*/ 3169341 h 4308073"/>
                  <a:gd name="connsiteX126" fmla="*/ 2776709 w 4213079"/>
                  <a:gd name="connsiteY126" fmla="*/ 3325551 h 4308073"/>
                  <a:gd name="connsiteX127" fmla="*/ 2779567 w 4213079"/>
                  <a:gd name="connsiteY127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16402 w 4213079"/>
                  <a:gd name="connsiteY90" fmla="*/ 3101714 h 4308073"/>
                  <a:gd name="connsiteX91" fmla="*/ 329737 w 4213079"/>
                  <a:gd name="connsiteY91" fmla="*/ 2974079 h 4308073"/>
                  <a:gd name="connsiteX92" fmla="*/ 327832 w 4213079"/>
                  <a:gd name="connsiteY92" fmla="*/ 2952171 h 4308073"/>
                  <a:gd name="connsiteX93" fmla="*/ 437369 w 4213079"/>
                  <a:gd name="connsiteY93" fmla="*/ 2648324 h 4308073"/>
                  <a:gd name="connsiteX94" fmla="*/ 513569 w 4213079"/>
                  <a:gd name="connsiteY94" fmla="*/ 2496876 h 4308073"/>
                  <a:gd name="connsiteX95" fmla="*/ 524047 w 4213079"/>
                  <a:gd name="connsiteY95" fmla="*/ 2484494 h 4308073"/>
                  <a:gd name="connsiteX96" fmla="*/ 569767 w 4213079"/>
                  <a:gd name="connsiteY96" fmla="*/ 3345554 h 4308073"/>
                  <a:gd name="connsiteX97" fmla="*/ 590722 w 4213079"/>
                  <a:gd name="connsiteY97" fmla="*/ 3535101 h 4308073"/>
                  <a:gd name="connsiteX98" fmla="*/ 572624 w 4213079"/>
                  <a:gd name="connsiteY98" fmla="*/ 3553199 h 4308073"/>
                  <a:gd name="connsiteX99" fmla="*/ 762172 w 4213079"/>
                  <a:gd name="connsiteY99" fmla="*/ 1446269 h 4308073"/>
                  <a:gd name="connsiteX100" fmla="*/ 781222 w 4213079"/>
                  <a:gd name="connsiteY100" fmla="*/ 1478654 h 4308073"/>
                  <a:gd name="connsiteX101" fmla="*/ 905999 w 4213079"/>
                  <a:gd name="connsiteY101" fmla="*/ 1803456 h 4308073"/>
                  <a:gd name="connsiteX102" fmla="*/ 893617 w 4213079"/>
                  <a:gd name="connsiteY102" fmla="*/ 1852986 h 4308073"/>
                  <a:gd name="connsiteX103" fmla="*/ 704069 w 4213079"/>
                  <a:gd name="connsiteY103" fmla="*/ 2033009 h 4308073"/>
                  <a:gd name="connsiteX104" fmla="*/ 762172 w 4213079"/>
                  <a:gd name="connsiteY104" fmla="*/ 1446269 h 4308073"/>
                  <a:gd name="connsiteX105" fmla="*/ 1219372 w 4213079"/>
                  <a:gd name="connsiteY105" fmla="*/ 3287451 h 4308073"/>
                  <a:gd name="connsiteX106" fmla="*/ 1206989 w 4213079"/>
                  <a:gd name="connsiteY106" fmla="*/ 3332219 h 4308073"/>
                  <a:gd name="connsiteX107" fmla="*/ 1116502 w 4213079"/>
                  <a:gd name="connsiteY107" fmla="*/ 3595109 h 4308073"/>
                  <a:gd name="connsiteX108" fmla="*/ 1015537 w 4213079"/>
                  <a:gd name="connsiteY108" fmla="*/ 3344601 h 4308073"/>
                  <a:gd name="connsiteX109" fmla="*/ 731692 w 4213079"/>
                  <a:gd name="connsiteY109" fmla="*/ 2333999 h 4308073"/>
                  <a:gd name="connsiteX110" fmla="*/ 717404 w 4213079"/>
                  <a:gd name="connsiteY110" fmla="*/ 2230176 h 4308073"/>
                  <a:gd name="connsiteX111" fmla="*/ 739312 w 4213079"/>
                  <a:gd name="connsiteY111" fmla="*/ 2148261 h 4308073"/>
                  <a:gd name="connsiteX112" fmla="*/ 926954 w 4213079"/>
                  <a:gd name="connsiteY112" fmla="*/ 1922519 h 4308073"/>
                  <a:gd name="connsiteX113" fmla="*/ 953624 w 4213079"/>
                  <a:gd name="connsiteY113" fmla="*/ 1927281 h 4308073"/>
                  <a:gd name="connsiteX114" fmla="*/ 1216514 w 4213079"/>
                  <a:gd name="connsiteY114" fmla="*/ 2733096 h 4308073"/>
                  <a:gd name="connsiteX115" fmla="*/ 1219372 w 4213079"/>
                  <a:gd name="connsiteY115" fmla="*/ 3287451 h 4308073"/>
                  <a:gd name="connsiteX116" fmla="*/ 2779567 w 4213079"/>
                  <a:gd name="connsiteY116" fmla="*/ 3603681 h 4308073"/>
                  <a:gd name="connsiteX117" fmla="*/ 2737657 w 4213079"/>
                  <a:gd name="connsiteY117" fmla="*/ 3560819 h 4308073"/>
                  <a:gd name="connsiteX118" fmla="*/ 2573827 w 4213079"/>
                  <a:gd name="connsiteY118" fmla="*/ 3353174 h 4308073"/>
                  <a:gd name="connsiteX119" fmla="*/ 2560492 w 4213079"/>
                  <a:gd name="connsiteY119" fmla="*/ 3325551 h 4308073"/>
                  <a:gd name="connsiteX120" fmla="*/ 2450002 w 4213079"/>
                  <a:gd name="connsiteY120" fmla="*/ 3037896 h 4308073"/>
                  <a:gd name="connsiteX121" fmla="*/ 2514772 w 4213079"/>
                  <a:gd name="connsiteY121" fmla="*/ 2578791 h 4308073"/>
                  <a:gd name="connsiteX122" fmla="*/ 2590019 w 4213079"/>
                  <a:gd name="connsiteY122" fmla="*/ 2400674 h 4308073"/>
                  <a:gd name="connsiteX123" fmla="*/ 2604307 w 4213079"/>
                  <a:gd name="connsiteY123" fmla="*/ 2420676 h 4308073"/>
                  <a:gd name="connsiteX124" fmla="*/ 2765279 w 4213079"/>
                  <a:gd name="connsiteY124" fmla="*/ 3169341 h 4308073"/>
                  <a:gd name="connsiteX125" fmla="*/ 2776709 w 4213079"/>
                  <a:gd name="connsiteY125" fmla="*/ 3325551 h 4308073"/>
                  <a:gd name="connsiteX126" fmla="*/ 2779567 w 4213079"/>
                  <a:gd name="connsiteY126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16402 w 4213079"/>
                  <a:gd name="connsiteY90" fmla="*/ 3101714 h 4308073"/>
                  <a:gd name="connsiteX91" fmla="*/ 327832 w 4213079"/>
                  <a:gd name="connsiteY91" fmla="*/ 2952171 h 4308073"/>
                  <a:gd name="connsiteX92" fmla="*/ 437369 w 4213079"/>
                  <a:gd name="connsiteY92" fmla="*/ 2648324 h 4308073"/>
                  <a:gd name="connsiteX93" fmla="*/ 513569 w 4213079"/>
                  <a:gd name="connsiteY93" fmla="*/ 2496876 h 4308073"/>
                  <a:gd name="connsiteX94" fmla="*/ 524047 w 4213079"/>
                  <a:gd name="connsiteY94" fmla="*/ 2484494 h 4308073"/>
                  <a:gd name="connsiteX95" fmla="*/ 569767 w 4213079"/>
                  <a:gd name="connsiteY95" fmla="*/ 3345554 h 4308073"/>
                  <a:gd name="connsiteX96" fmla="*/ 590722 w 4213079"/>
                  <a:gd name="connsiteY96" fmla="*/ 3535101 h 4308073"/>
                  <a:gd name="connsiteX97" fmla="*/ 572624 w 4213079"/>
                  <a:gd name="connsiteY97" fmla="*/ 3553199 h 4308073"/>
                  <a:gd name="connsiteX98" fmla="*/ 762172 w 4213079"/>
                  <a:gd name="connsiteY98" fmla="*/ 1446269 h 4308073"/>
                  <a:gd name="connsiteX99" fmla="*/ 781222 w 4213079"/>
                  <a:gd name="connsiteY99" fmla="*/ 1478654 h 4308073"/>
                  <a:gd name="connsiteX100" fmla="*/ 905999 w 4213079"/>
                  <a:gd name="connsiteY100" fmla="*/ 1803456 h 4308073"/>
                  <a:gd name="connsiteX101" fmla="*/ 893617 w 4213079"/>
                  <a:gd name="connsiteY101" fmla="*/ 1852986 h 4308073"/>
                  <a:gd name="connsiteX102" fmla="*/ 704069 w 4213079"/>
                  <a:gd name="connsiteY102" fmla="*/ 2033009 h 4308073"/>
                  <a:gd name="connsiteX103" fmla="*/ 762172 w 4213079"/>
                  <a:gd name="connsiteY103" fmla="*/ 1446269 h 4308073"/>
                  <a:gd name="connsiteX104" fmla="*/ 1219372 w 4213079"/>
                  <a:gd name="connsiteY104" fmla="*/ 3287451 h 4308073"/>
                  <a:gd name="connsiteX105" fmla="*/ 1206989 w 4213079"/>
                  <a:gd name="connsiteY105" fmla="*/ 3332219 h 4308073"/>
                  <a:gd name="connsiteX106" fmla="*/ 1116502 w 4213079"/>
                  <a:gd name="connsiteY106" fmla="*/ 3595109 h 4308073"/>
                  <a:gd name="connsiteX107" fmla="*/ 1015537 w 4213079"/>
                  <a:gd name="connsiteY107" fmla="*/ 3344601 h 4308073"/>
                  <a:gd name="connsiteX108" fmla="*/ 731692 w 4213079"/>
                  <a:gd name="connsiteY108" fmla="*/ 2333999 h 4308073"/>
                  <a:gd name="connsiteX109" fmla="*/ 717404 w 4213079"/>
                  <a:gd name="connsiteY109" fmla="*/ 2230176 h 4308073"/>
                  <a:gd name="connsiteX110" fmla="*/ 739312 w 4213079"/>
                  <a:gd name="connsiteY110" fmla="*/ 2148261 h 4308073"/>
                  <a:gd name="connsiteX111" fmla="*/ 926954 w 4213079"/>
                  <a:gd name="connsiteY111" fmla="*/ 1922519 h 4308073"/>
                  <a:gd name="connsiteX112" fmla="*/ 953624 w 4213079"/>
                  <a:gd name="connsiteY112" fmla="*/ 1927281 h 4308073"/>
                  <a:gd name="connsiteX113" fmla="*/ 1216514 w 4213079"/>
                  <a:gd name="connsiteY113" fmla="*/ 2733096 h 4308073"/>
                  <a:gd name="connsiteX114" fmla="*/ 1219372 w 4213079"/>
                  <a:gd name="connsiteY114" fmla="*/ 3287451 h 4308073"/>
                  <a:gd name="connsiteX115" fmla="*/ 2779567 w 4213079"/>
                  <a:gd name="connsiteY115" fmla="*/ 3603681 h 4308073"/>
                  <a:gd name="connsiteX116" fmla="*/ 2737657 w 4213079"/>
                  <a:gd name="connsiteY116" fmla="*/ 3560819 h 4308073"/>
                  <a:gd name="connsiteX117" fmla="*/ 2573827 w 4213079"/>
                  <a:gd name="connsiteY117" fmla="*/ 3353174 h 4308073"/>
                  <a:gd name="connsiteX118" fmla="*/ 2560492 w 4213079"/>
                  <a:gd name="connsiteY118" fmla="*/ 3325551 h 4308073"/>
                  <a:gd name="connsiteX119" fmla="*/ 2450002 w 4213079"/>
                  <a:gd name="connsiteY119" fmla="*/ 3037896 h 4308073"/>
                  <a:gd name="connsiteX120" fmla="*/ 2514772 w 4213079"/>
                  <a:gd name="connsiteY120" fmla="*/ 2578791 h 4308073"/>
                  <a:gd name="connsiteX121" fmla="*/ 2590019 w 4213079"/>
                  <a:gd name="connsiteY121" fmla="*/ 2400674 h 4308073"/>
                  <a:gd name="connsiteX122" fmla="*/ 2604307 w 4213079"/>
                  <a:gd name="connsiteY122" fmla="*/ 2420676 h 4308073"/>
                  <a:gd name="connsiteX123" fmla="*/ 2765279 w 4213079"/>
                  <a:gd name="connsiteY123" fmla="*/ 3169341 h 4308073"/>
                  <a:gd name="connsiteX124" fmla="*/ 2776709 w 4213079"/>
                  <a:gd name="connsiteY124" fmla="*/ 3325551 h 4308073"/>
                  <a:gd name="connsiteX125" fmla="*/ 2779567 w 4213079"/>
                  <a:gd name="connsiteY125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327832 w 4213079"/>
                  <a:gd name="connsiteY90" fmla="*/ 2952171 h 4308073"/>
                  <a:gd name="connsiteX91" fmla="*/ 437369 w 4213079"/>
                  <a:gd name="connsiteY91" fmla="*/ 2648324 h 4308073"/>
                  <a:gd name="connsiteX92" fmla="*/ 513569 w 4213079"/>
                  <a:gd name="connsiteY92" fmla="*/ 2496876 h 4308073"/>
                  <a:gd name="connsiteX93" fmla="*/ 524047 w 4213079"/>
                  <a:gd name="connsiteY93" fmla="*/ 2484494 h 4308073"/>
                  <a:gd name="connsiteX94" fmla="*/ 569767 w 4213079"/>
                  <a:gd name="connsiteY94" fmla="*/ 3345554 h 4308073"/>
                  <a:gd name="connsiteX95" fmla="*/ 590722 w 4213079"/>
                  <a:gd name="connsiteY95" fmla="*/ 3535101 h 4308073"/>
                  <a:gd name="connsiteX96" fmla="*/ 572624 w 4213079"/>
                  <a:gd name="connsiteY96" fmla="*/ 3553199 h 4308073"/>
                  <a:gd name="connsiteX97" fmla="*/ 762172 w 4213079"/>
                  <a:gd name="connsiteY97" fmla="*/ 1446269 h 4308073"/>
                  <a:gd name="connsiteX98" fmla="*/ 781222 w 4213079"/>
                  <a:gd name="connsiteY98" fmla="*/ 1478654 h 4308073"/>
                  <a:gd name="connsiteX99" fmla="*/ 905999 w 4213079"/>
                  <a:gd name="connsiteY99" fmla="*/ 1803456 h 4308073"/>
                  <a:gd name="connsiteX100" fmla="*/ 893617 w 4213079"/>
                  <a:gd name="connsiteY100" fmla="*/ 1852986 h 4308073"/>
                  <a:gd name="connsiteX101" fmla="*/ 704069 w 4213079"/>
                  <a:gd name="connsiteY101" fmla="*/ 2033009 h 4308073"/>
                  <a:gd name="connsiteX102" fmla="*/ 762172 w 4213079"/>
                  <a:gd name="connsiteY102" fmla="*/ 1446269 h 4308073"/>
                  <a:gd name="connsiteX103" fmla="*/ 1219372 w 4213079"/>
                  <a:gd name="connsiteY103" fmla="*/ 3287451 h 4308073"/>
                  <a:gd name="connsiteX104" fmla="*/ 1206989 w 4213079"/>
                  <a:gd name="connsiteY104" fmla="*/ 3332219 h 4308073"/>
                  <a:gd name="connsiteX105" fmla="*/ 1116502 w 4213079"/>
                  <a:gd name="connsiteY105" fmla="*/ 3595109 h 4308073"/>
                  <a:gd name="connsiteX106" fmla="*/ 1015537 w 4213079"/>
                  <a:gd name="connsiteY106" fmla="*/ 3344601 h 4308073"/>
                  <a:gd name="connsiteX107" fmla="*/ 731692 w 4213079"/>
                  <a:gd name="connsiteY107" fmla="*/ 2333999 h 4308073"/>
                  <a:gd name="connsiteX108" fmla="*/ 717404 w 4213079"/>
                  <a:gd name="connsiteY108" fmla="*/ 2230176 h 4308073"/>
                  <a:gd name="connsiteX109" fmla="*/ 739312 w 4213079"/>
                  <a:gd name="connsiteY109" fmla="*/ 2148261 h 4308073"/>
                  <a:gd name="connsiteX110" fmla="*/ 926954 w 4213079"/>
                  <a:gd name="connsiteY110" fmla="*/ 1922519 h 4308073"/>
                  <a:gd name="connsiteX111" fmla="*/ 953624 w 4213079"/>
                  <a:gd name="connsiteY111" fmla="*/ 1927281 h 4308073"/>
                  <a:gd name="connsiteX112" fmla="*/ 1216514 w 4213079"/>
                  <a:gd name="connsiteY112" fmla="*/ 2733096 h 4308073"/>
                  <a:gd name="connsiteX113" fmla="*/ 1219372 w 4213079"/>
                  <a:gd name="connsiteY113" fmla="*/ 3287451 h 4308073"/>
                  <a:gd name="connsiteX114" fmla="*/ 2779567 w 4213079"/>
                  <a:gd name="connsiteY114" fmla="*/ 3603681 h 4308073"/>
                  <a:gd name="connsiteX115" fmla="*/ 2737657 w 4213079"/>
                  <a:gd name="connsiteY115" fmla="*/ 3560819 h 4308073"/>
                  <a:gd name="connsiteX116" fmla="*/ 2573827 w 4213079"/>
                  <a:gd name="connsiteY116" fmla="*/ 3353174 h 4308073"/>
                  <a:gd name="connsiteX117" fmla="*/ 2560492 w 4213079"/>
                  <a:gd name="connsiteY117" fmla="*/ 3325551 h 4308073"/>
                  <a:gd name="connsiteX118" fmla="*/ 2450002 w 4213079"/>
                  <a:gd name="connsiteY118" fmla="*/ 3037896 h 4308073"/>
                  <a:gd name="connsiteX119" fmla="*/ 2514772 w 4213079"/>
                  <a:gd name="connsiteY119" fmla="*/ 2578791 h 4308073"/>
                  <a:gd name="connsiteX120" fmla="*/ 2590019 w 4213079"/>
                  <a:gd name="connsiteY120" fmla="*/ 2400674 h 4308073"/>
                  <a:gd name="connsiteX121" fmla="*/ 2604307 w 4213079"/>
                  <a:gd name="connsiteY121" fmla="*/ 2420676 h 4308073"/>
                  <a:gd name="connsiteX122" fmla="*/ 2765279 w 4213079"/>
                  <a:gd name="connsiteY122" fmla="*/ 3169341 h 4308073"/>
                  <a:gd name="connsiteX123" fmla="*/ 2776709 w 4213079"/>
                  <a:gd name="connsiteY123" fmla="*/ 3325551 h 4308073"/>
                  <a:gd name="connsiteX124" fmla="*/ 2779567 w 4213079"/>
                  <a:gd name="connsiteY124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301162 w 4213079"/>
                  <a:gd name="connsiteY89" fmla="*/ 3144576 h 4308073"/>
                  <a:gd name="connsiteX90" fmla="*/ 437369 w 4213079"/>
                  <a:gd name="connsiteY90" fmla="*/ 2648324 h 4308073"/>
                  <a:gd name="connsiteX91" fmla="*/ 513569 w 4213079"/>
                  <a:gd name="connsiteY91" fmla="*/ 2496876 h 4308073"/>
                  <a:gd name="connsiteX92" fmla="*/ 524047 w 4213079"/>
                  <a:gd name="connsiteY92" fmla="*/ 2484494 h 4308073"/>
                  <a:gd name="connsiteX93" fmla="*/ 569767 w 4213079"/>
                  <a:gd name="connsiteY93" fmla="*/ 3345554 h 4308073"/>
                  <a:gd name="connsiteX94" fmla="*/ 590722 w 4213079"/>
                  <a:gd name="connsiteY94" fmla="*/ 3535101 h 4308073"/>
                  <a:gd name="connsiteX95" fmla="*/ 572624 w 4213079"/>
                  <a:gd name="connsiteY95" fmla="*/ 3553199 h 4308073"/>
                  <a:gd name="connsiteX96" fmla="*/ 762172 w 4213079"/>
                  <a:gd name="connsiteY96" fmla="*/ 1446269 h 4308073"/>
                  <a:gd name="connsiteX97" fmla="*/ 781222 w 4213079"/>
                  <a:gd name="connsiteY97" fmla="*/ 1478654 h 4308073"/>
                  <a:gd name="connsiteX98" fmla="*/ 905999 w 4213079"/>
                  <a:gd name="connsiteY98" fmla="*/ 1803456 h 4308073"/>
                  <a:gd name="connsiteX99" fmla="*/ 893617 w 4213079"/>
                  <a:gd name="connsiteY99" fmla="*/ 1852986 h 4308073"/>
                  <a:gd name="connsiteX100" fmla="*/ 704069 w 4213079"/>
                  <a:gd name="connsiteY100" fmla="*/ 2033009 h 4308073"/>
                  <a:gd name="connsiteX101" fmla="*/ 762172 w 4213079"/>
                  <a:gd name="connsiteY101" fmla="*/ 1446269 h 4308073"/>
                  <a:gd name="connsiteX102" fmla="*/ 1219372 w 4213079"/>
                  <a:gd name="connsiteY102" fmla="*/ 3287451 h 4308073"/>
                  <a:gd name="connsiteX103" fmla="*/ 1206989 w 4213079"/>
                  <a:gd name="connsiteY103" fmla="*/ 3332219 h 4308073"/>
                  <a:gd name="connsiteX104" fmla="*/ 1116502 w 4213079"/>
                  <a:gd name="connsiteY104" fmla="*/ 3595109 h 4308073"/>
                  <a:gd name="connsiteX105" fmla="*/ 1015537 w 4213079"/>
                  <a:gd name="connsiteY105" fmla="*/ 3344601 h 4308073"/>
                  <a:gd name="connsiteX106" fmla="*/ 731692 w 4213079"/>
                  <a:gd name="connsiteY106" fmla="*/ 2333999 h 4308073"/>
                  <a:gd name="connsiteX107" fmla="*/ 717404 w 4213079"/>
                  <a:gd name="connsiteY107" fmla="*/ 2230176 h 4308073"/>
                  <a:gd name="connsiteX108" fmla="*/ 739312 w 4213079"/>
                  <a:gd name="connsiteY108" fmla="*/ 2148261 h 4308073"/>
                  <a:gd name="connsiteX109" fmla="*/ 926954 w 4213079"/>
                  <a:gd name="connsiteY109" fmla="*/ 1922519 h 4308073"/>
                  <a:gd name="connsiteX110" fmla="*/ 953624 w 4213079"/>
                  <a:gd name="connsiteY110" fmla="*/ 1927281 h 4308073"/>
                  <a:gd name="connsiteX111" fmla="*/ 1216514 w 4213079"/>
                  <a:gd name="connsiteY111" fmla="*/ 2733096 h 4308073"/>
                  <a:gd name="connsiteX112" fmla="*/ 1219372 w 4213079"/>
                  <a:gd name="connsiteY112" fmla="*/ 3287451 h 4308073"/>
                  <a:gd name="connsiteX113" fmla="*/ 2779567 w 4213079"/>
                  <a:gd name="connsiteY113" fmla="*/ 3603681 h 4308073"/>
                  <a:gd name="connsiteX114" fmla="*/ 2737657 w 4213079"/>
                  <a:gd name="connsiteY114" fmla="*/ 3560819 h 4308073"/>
                  <a:gd name="connsiteX115" fmla="*/ 2573827 w 4213079"/>
                  <a:gd name="connsiteY115" fmla="*/ 3353174 h 4308073"/>
                  <a:gd name="connsiteX116" fmla="*/ 2560492 w 4213079"/>
                  <a:gd name="connsiteY116" fmla="*/ 3325551 h 4308073"/>
                  <a:gd name="connsiteX117" fmla="*/ 2450002 w 4213079"/>
                  <a:gd name="connsiteY117" fmla="*/ 3037896 h 4308073"/>
                  <a:gd name="connsiteX118" fmla="*/ 2514772 w 4213079"/>
                  <a:gd name="connsiteY118" fmla="*/ 2578791 h 4308073"/>
                  <a:gd name="connsiteX119" fmla="*/ 2590019 w 4213079"/>
                  <a:gd name="connsiteY119" fmla="*/ 2400674 h 4308073"/>
                  <a:gd name="connsiteX120" fmla="*/ 2604307 w 4213079"/>
                  <a:gd name="connsiteY120" fmla="*/ 2420676 h 4308073"/>
                  <a:gd name="connsiteX121" fmla="*/ 2765279 w 4213079"/>
                  <a:gd name="connsiteY121" fmla="*/ 3169341 h 4308073"/>
                  <a:gd name="connsiteX122" fmla="*/ 2776709 w 4213079"/>
                  <a:gd name="connsiteY122" fmla="*/ 3325551 h 4308073"/>
                  <a:gd name="connsiteX123" fmla="*/ 2779567 w 4213079"/>
                  <a:gd name="connsiteY123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437369 w 4213079"/>
                  <a:gd name="connsiteY89" fmla="*/ 2648324 h 4308073"/>
                  <a:gd name="connsiteX90" fmla="*/ 513569 w 4213079"/>
                  <a:gd name="connsiteY90" fmla="*/ 2496876 h 4308073"/>
                  <a:gd name="connsiteX91" fmla="*/ 524047 w 4213079"/>
                  <a:gd name="connsiteY91" fmla="*/ 2484494 h 4308073"/>
                  <a:gd name="connsiteX92" fmla="*/ 569767 w 4213079"/>
                  <a:gd name="connsiteY92" fmla="*/ 3345554 h 4308073"/>
                  <a:gd name="connsiteX93" fmla="*/ 590722 w 4213079"/>
                  <a:gd name="connsiteY93" fmla="*/ 3535101 h 4308073"/>
                  <a:gd name="connsiteX94" fmla="*/ 572624 w 4213079"/>
                  <a:gd name="connsiteY94" fmla="*/ 3553199 h 4308073"/>
                  <a:gd name="connsiteX95" fmla="*/ 762172 w 4213079"/>
                  <a:gd name="connsiteY95" fmla="*/ 1446269 h 4308073"/>
                  <a:gd name="connsiteX96" fmla="*/ 781222 w 4213079"/>
                  <a:gd name="connsiteY96" fmla="*/ 1478654 h 4308073"/>
                  <a:gd name="connsiteX97" fmla="*/ 905999 w 4213079"/>
                  <a:gd name="connsiteY97" fmla="*/ 1803456 h 4308073"/>
                  <a:gd name="connsiteX98" fmla="*/ 893617 w 4213079"/>
                  <a:gd name="connsiteY98" fmla="*/ 1852986 h 4308073"/>
                  <a:gd name="connsiteX99" fmla="*/ 704069 w 4213079"/>
                  <a:gd name="connsiteY99" fmla="*/ 2033009 h 4308073"/>
                  <a:gd name="connsiteX100" fmla="*/ 762172 w 4213079"/>
                  <a:gd name="connsiteY100" fmla="*/ 1446269 h 4308073"/>
                  <a:gd name="connsiteX101" fmla="*/ 1219372 w 4213079"/>
                  <a:gd name="connsiteY101" fmla="*/ 3287451 h 4308073"/>
                  <a:gd name="connsiteX102" fmla="*/ 1206989 w 4213079"/>
                  <a:gd name="connsiteY102" fmla="*/ 3332219 h 4308073"/>
                  <a:gd name="connsiteX103" fmla="*/ 1116502 w 4213079"/>
                  <a:gd name="connsiteY103" fmla="*/ 3595109 h 4308073"/>
                  <a:gd name="connsiteX104" fmla="*/ 1015537 w 4213079"/>
                  <a:gd name="connsiteY104" fmla="*/ 3344601 h 4308073"/>
                  <a:gd name="connsiteX105" fmla="*/ 731692 w 4213079"/>
                  <a:gd name="connsiteY105" fmla="*/ 2333999 h 4308073"/>
                  <a:gd name="connsiteX106" fmla="*/ 717404 w 4213079"/>
                  <a:gd name="connsiteY106" fmla="*/ 2230176 h 4308073"/>
                  <a:gd name="connsiteX107" fmla="*/ 739312 w 4213079"/>
                  <a:gd name="connsiteY107" fmla="*/ 2148261 h 4308073"/>
                  <a:gd name="connsiteX108" fmla="*/ 926954 w 4213079"/>
                  <a:gd name="connsiteY108" fmla="*/ 1922519 h 4308073"/>
                  <a:gd name="connsiteX109" fmla="*/ 953624 w 4213079"/>
                  <a:gd name="connsiteY109" fmla="*/ 1927281 h 4308073"/>
                  <a:gd name="connsiteX110" fmla="*/ 1216514 w 4213079"/>
                  <a:gd name="connsiteY110" fmla="*/ 2733096 h 4308073"/>
                  <a:gd name="connsiteX111" fmla="*/ 1219372 w 4213079"/>
                  <a:gd name="connsiteY111" fmla="*/ 3287451 h 4308073"/>
                  <a:gd name="connsiteX112" fmla="*/ 2779567 w 4213079"/>
                  <a:gd name="connsiteY112" fmla="*/ 3603681 h 4308073"/>
                  <a:gd name="connsiteX113" fmla="*/ 2737657 w 4213079"/>
                  <a:gd name="connsiteY113" fmla="*/ 3560819 h 4308073"/>
                  <a:gd name="connsiteX114" fmla="*/ 2573827 w 4213079"/>
                  <a:gd name="connsiteY114" fmla="*/ 3353174 h 4308073"/>
                  <a:gd name="connsiteX115" fmla="*/ 2560492 w 4213079"/>
                  <a:gd name="connsiteY115" fmla="*/ 3325551 h 4308073"/>
                  <a:gd name="connsiteX116" fmla="*/ 2450002 w 4213079"/>
                  <a:gd name="connsiteY116" fmla="*/ 3037896 h 4308073"/>
                  <a:gd name="connsiteX117" fmla="*/ 2514772 w 4213079"/>
                  <a:gd name="connsiteY117" fmla="*/ 2578791 h 4308073"/>
                  <a:gd name="connsiteX118" fmla="*/ 2590019 w 4213079"/>
                  <a:gd name="connsiteY118" fmla="*/ 2400674 h 4308073"/>
                  <a:gd name="connsiteX119" fmla="*/ 2604307 w 4213079"/>
                  <a:gd name="connsiteY119" fmla="*/ 2420676 h 4308073"/>
                  <a:gd name="connsiteX120" fmla="*/ 2765279 w 4213079"/>
                  <a:gd name="connsiteY120" fmla="*/ 3169341 h 4308073"/>
                  <a:gd name="connsiteX121" fmla="*/ 2776709 w 4213079"/>
                  <a:gd name="connsiteY121" fmla="*/ 3325551 h 4308073"/>
                  <a:gd name="connsiteX122" fmla="*/ 2779567 w 4213079"/>
                  <a:gd name="connsiteY122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437369 w 4213079"/>
                  <a:gd name="connsiteY89" fmla="*/ 2648324 h 4308073"/>
                  <a:gd name="connsiteX90" fmla="*/ 513569 w 4213079"/>
                  <a:gd name="connsiteY90" fmla="*/ 2496876 h 4308073"/>
                  <a:gd name="connsiteX91" fmla="*/ 524047 w 4213079"/>
                  <a:gd name="connsiteY91" fmla="*/ 2484494 h 4308073"/>
                  <a:gd name="connsiteX92" fmla="*/ 569767 w 4213079"/>
                  <a:gd name="connsiteY92" fmla="*/ 3345554 h 4308073"/>
                  <a:gd name="connsiteX93" fmla="*/ 590722 w 4213079"/>
                  <a:gd name="connsiteY93" fmla="*/ 3535101 h 4308073"/>
                  <a:gd name="connsiteX94" fmla="*/ 572624 w 4213079"/>
                  <a:gd name="connsiteY94" fmla="*/ 3553199 h 4308073"/>
                  <a:gd name="connsiteX95" fmla="*/ 762172 w 4213079"/>
                  <a:gd name="connsiteY95" fmla="*/ 1446269 h 4308073"/>
                  <a:gd name="connsiteX96" fmla="*/ 781222 w 4213079"/>
                  <a:gd name="connsiteY96" fmla="*/ 1478654 h 4308073"/>
                  <a:gd name="connsiteX97" fmla="*/ 905999 w 4213079"/>
                  <a:gd name="connsiteY97" fmla="*/ 1803456 h 4308073"/>
                  <a:gd name="connsiteX98" fmla="*/ 893617 w 4213079"/>
                  <a:gd name="connsiteY98" fmla="*/ 1852986 h 4308073"/>
                  <a:gd name="connsiteX99" fmla="*/ 704069 w 4213079"/>
                  <a:gd name="connsiteY99" fmla="*/ 2033009 h 4308073"/>
                  <a:gd name="connsiteX100" fmla="*/ 762172 w 4213079"/>
                  <a:gd name="connsiteY100" fmla="*/ 1446269 h 4308073"/>
                  <a:gd name="connsiteX101" fmla="*/ 1219372 w 4213079"/>
                  <a:gd name="connsiteY101" fmla="*/ 3287451 h 4308073"/>
                  <a:gd name="connsiteX102" fmla="*/ 1206989 w 4213079"/>
                  <a:gd name="connsiteY102" fmla="*/ 3332219 h 4308073"/>
                  <a:gd name="connsiteX103" fmla="*/ 1116502 w 4213079"/>
                  <a:gd name="connsiteY103" fmla="*/ 3595109 h 4308073"/>
                  <a:gd name="connsiteX104" fmla="*/ 1015537 w 4213079"/>
                  <a:gd name="connsiteY104" fmla="*/ 3344601 h 4308073"/>
                  <a:gd name="connsiteX105" fmla="*/ 731692 w 4213079"/>
                  <a:gd name="connsiteY105" fmla="*/ 2333999 h 4308073"/>
                  <a:gd name="connsiteX106" fmla="*/ 717404 w 4213079"/>
                  <a:gd name="connsiteY106" fmla="*/ 2230176 h 4308073"/>
                  <a:gd name="connsiteX107" fmla="*/ 739312 w 4213079"/>
                  <a:gd name="connsiteY107" fmla="*/ 2148261 h 4308073"/>
                  <a:gd name="connsiteX108" fmla="*/ 926954 w 4213079"/>
                  <a:gd name="connsiteY108" fmla="*/ 1922519 h 4308073"/>
                  <a:gd name="connsiteX109" fmla="*/ 953624 w 4213079"/>
                  <a:gd name="connsiteY109" fmla="*/ 1927281 h 4308073"/>
                  <a:gd name="connsiteX110" fmla="*/ 1216514 w 4213079"/>
                  <a:gd name="connsiteY110" fmla="*/ 2733096 h 4308073"/>
                  <a:gd name="connsiteX111" fmla="*/ 1219372 w 4213079"/>
                  <a:gd name="connsiteY111" fmla="*/ 3287451 h 4308073"/>
                  <a:gd name="connsiteX112" fmla="*/ 2779567 w 4213079"/>
                  <a:gd name="connsiteY112" fmla="*/ 3603681 h 4308073"/>
                  <a:gd name="connsiteX113" fmla="*/ 2737657 w 4213079"/>
                  <a:gd name="connsiteY113" fmla="*/ 3560819 h 4308073"/>
                  <a:gd name="connsiteX114" fmla="*/ 2573827 w 4213079"/>
                  <a:gd name="connsiteY114" fmla="*/ 3353174 h 4308073"/>
                  <a:gd name="connsiteX115" fmla="*/ 2560492 w 4213079"/>
                  <a:gd name="connsiteY115" fmla="*/ 3325551 h 4308073"/>
                  <a:gd name="connsiteX116" fmla="*/ 2450002 w 4213079"/>
                  <a:gd name="connsiteY116" fmla="*/ 3037896 h 4308073"/>
                  <a:gd name="connsiteX117" fmla="*/ 2514772 w 4213079"/>
                  <a:gd name="connsiteY117" fmla="*/ 2578791 h 4308073"/>
                  <a:gd name="connsiteX118" fmla="*/ 2590019 w 4213079"/>
                  <a:gd name="connsiteY118" fmla="*/ 2400674 h 4308073"/>
                  <a:gd name="connsiteX119" fmla="*/ 2604307 w 4213079"/>
                  <a:gd name="connsiteY119" fmla="*/ 2420676 h 4308073"/>
                  <a:gd name="connsiteX120" fmla="*/ 2765279 w 4213079"/>
                  <a:gd name="connsiteY120" fmla="*/ 3169341 h 4308073"/>
                  <a:gd name="connsiteX121" fmla="*/ 2776709 w 4213079"/>
                  <a:gd name="connsiteY121" fmla="*/ 3325551 h 4308073"/>
                  <a:gd name="connsiteX122" fmla="*/ 2779567 w 4213079"/>
                  <a:gd name="connsiteY122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51607 w 4213079"/>
                  <a:gd name="connsiteY68" fmla="*/ 3329361 h 4308073"/>
                  <a:gd name="connsiteX69" fmla="*/ 29699 w 4213079"/>
                  <a:gd name="connsiteY69" fmla="*/ 3417944 h 4308073"/>
                  <a:gd name="connsiteX70" fmla="*/ 14459 w 4213079"/>
                  <a:gd name="connsiteY70" fmla="*/ 3546531 h 4308073"/>
                  <a:gd name="connsiteX71" fmla="*/ 172 w 4213079"/>
                  <a:gd name="connsiteY71" fmla="*/ 3810374 h 4308073"/>
                  <a:gd name="connsiteX72" fmla="*/ 12554 w 4213079"/>
                  <a:gd name="connsiteY72" fmla="*/ 3866571 h 4308073"/>
                  <a:gd name="connsiteX73" fmla="*/ 21127 w 4213079"/>
                  <a:gd name="connsiteY73" fmla="*/ 3949439 h 4308073"/>
                  <a:gd name="connsiteX74" fmla="*/ 30652 w 4213079"/>
                  <a:gd name="connsiteY74" fmla="*/ 4124699 h 4308073"/>
                  <a:gd name="connsiteX75" fmla="*/ 68752 w 4213079"/>
                  <a:gd name="connsiteY75" fmla="*/ 4159941 h 4308073"/>
                  <a:gd name="connsiteX76" fmla="*/ 783127 w 4213079"/>
                  <a:gd name="connsiteY76" fmla="*/ 4192326 h 4308073"/>
                  <a:gd name="connsiteX77" fmla="*/ 1527029 w 4213079"/>
                  <a:gd name="connsiteY77" fmla="*/ 4279004 h 4308073"/>
                  <a:gd name="connsiteX78" fmla="*/ 2275694 w 4213079"/>
                  <a:gd name="connsiteY78" fmla="*/ 4303769 h 4308073"/>
                  <a:gd name="connsiteX79" fmla="*/ 2460479 w 4213079"/>
                  <a:gd name="connsiteY79" fmla="*/ 4296149 h 4308073"/>
                  <a:gd name="connsiteX80" fmla="*/ 2509057 w 4213079"/>
                  <a:gd name="connsiteY80" fmla="*/ 4290434 h 4308073"/>
                  <a:gd name="connsiteX81" fmla="*/ 2883390 w 4213079"/>
                  <a:gd name="connsiteY81" fmla="*/ 4250429 h 4308073"/>
                  <a:gd name="connsiteX82" fmla="*/ 3655867 w 4213079"/>
                  <a:gd name="connsiteY82" fmla="*/ 4103744 h 4308073"/>
                  <a:gd name="connsiteX83" fmla="*/ 3679679 w 4213079"/>
                  <a:gd name="connsiteY83" fmla="*/ 4060881 h 4308073"/>
                  <a:gd name="connsiteX84" fmla="*/ 3524422 w 4213079"/>
                  <a:gd name="connsiteY84" fmla="*/ 3243636 h 4308073"/>
                  <a:gd name="connsiteX85" fmla="*/ 3583477 w 4213079"/>
                  <a:gd name="connsiteY85" fmla="*/ 2253036 h 4308073"/>
                  <a:gd name="connsiteX86" fmla="*/ 3833984 w 4213079"/>
                  <a:gd name="connsiteY86" fmla="*/ 1242434 h 4308073"/>
                  <a:gd name="connsiteX87" fmla="*/ 572624 w 4213079"/>
                  <a:gd name="connsiteY87" fmla="*/ 3553199 h 4308073"/>
                  <a:gd name="connsiteX88" fmla="*/ 331642 w 4213079"/>
                  <a:gd name="connsiteY88" fmla="*/ 3337934 h 4308073"/>
                  <a:gd name="connsiteX89" fmla="*/ 437369 w 4213079"/>
                  <a:gd name="connsiteY89" fmla="*/ 2648324 h 4308073"/>
                  <a:gd name="connsiteX90" fmla="*/ 513569 w 4213079"/>
                  <a:gd name="connsiteY90" fmla="*/ 2496876 h 4308073"/>
                  <a:gd name="connsiteX91" fmla="*/ 524047 w 4213079"/>
                  <a:gd name="connsiteY91" fmla="*/ 2484494 h 4308073"/>
                  <a:gd name="connsiteX92" fmla="*/ 569767 w 4213079"/>
                  <a:gd name="connsiteY92" fmla="*/ 3345554 h 4308073"/>
                  <a:gd name="connsiteX93" fmla="*/ 590722 w 4213079"/>
                  <a:gd name="connsiteY93" fmla="*/ 3535101 h 4308073"/>
                  <a:gd name="connsiteX94" fmla="*/ 572624 w 4213079"/>
                  <a:gd name="connsiteY94" fmla="*/ 3553199 h 4308073"/>
                  <a:gd name="connsiteX95" fmla="*/ 762172 w 4213079"/>
                  <a:gd name="connsiteY95" fmla="*/ 1446269 h 4308073"/>
                  <a:gd name="connsiteX96" fmla="*/ 781222 w 4213079"/>
                  <a:gd name="connsiteY96" fmla="*/ 1478654 h 4308073"/>
                  <a:gd name="connsiteX97" fmla="*/ 905999 w 4213079"/>
                  <a:gd name="connsiteY97" fmla="*/ 1803456 h 4308073"/>
                  <a:gd name="connsiteX98" fmla="*/ 893617 w 4213079"/>
                  <a:gd name="connsiteY98" fmla="*/ 1852986 h 4308073"/>
                  <a:gd name="connsiteX99" fmla="*/ 704069 w 4213079"/>
                  <a:gd name="connsiteY99" fmla="*/ 2033009 h 4308073"/>
                  <a:gd name="connsiteX100" fmla="*/ 762172 w 4213079"/>
                  <a:gd name="connsiteY100" fmla="*/ 1446269 h 4308073"/>
                  <a:gd name="connsiteX101" fmla="*/ 1219372 w 4213079"/>
                  <a:gd name="connsiteY101" fmla="*/ 3287451 h 4308073"/>
                  <a:gd name="connsiteX102" fmla="*/ 1206989 w 4213079"/>
                  <a:gd name="connsiteY102" fmla="*/ 3332219 h 4308073"/>
                  <a:gd name="connsiteX103" fmla="*/ 1116502 w 4213079"/>
                  <a:gd name="connsiteY103" fmla="*/ 3595109 h 4308073"/>
                  <a:gd name="connsiteX104" fmla="*/ 1015537 w 4213079"/>
                  <a:gd name="connsiteY104" fmla="*/ 3344601 h 4308073"/>
                  <a:gd name="connsiteX105" fmla="*/ 731692 w 4213079"/>
                  <a:gd name="connsiteY105" fmla="*/ 2333999 h 4308073"/>
                  <a:gd name="connsiteX106" fmla="*/ 717404 w 4213079"/>
                  <a:gd name="connsiteY106" fmla="*/ 2230176 h 4308073"/>
                  <a:gd name="connsiteX107" fmla="*/ 739312 w 4213079"/>
                  <a:gd name="connsiteY107" fmla="*/ 2148261 h 4308073"/>
                  <a:gd name="connsiteX108" fmla="*/ 926954 w 4213079"/>
                  <a:gd name="connsiteY108" fmla="*/ 1922519 h 4308073"/>
                  <a:gd name="connsiteX109" fmla="*/ 953624 w 4213079"/>
                  <a:gd name="connsiteY109" fmla="*/ 1927281 h 4308073"/>
                  <a:gd name="connsiteX110" fmla="*/ 1216514 w 4213079"/>
                  <a:gd name="connsiteY110" fmla="*/ 2733096 h 4308073"/>
                  <a:gd name="connsiteX111" fmla="*/ 1219372 w 4213079"/>
                  <a:gd name="connsiteY111" fmla="*/ 3287451 h 4308073"/>
                  <a:gd name="connsiteX112" fmla="*/ 2779567 w 4213079"/>
                  <a:gd name="connsiteY112" fmla="*/ 3603681 h 4308073"/>
                  <a:gd name="connsiteX113" fmla="*/ 2737657 w 4213079"/>
                  <a:gd name="connsiteY113" fmla="*/ 3560819 h 4308073"/>
                  <a:gd name="connsiteX114" fmla="*/ 2573827 w 4213079"/>
                  <a:gd name="connsiteY114" fmla="*/ 3353174 h 4308073"/>
                  <a:gd name="connsiteX115" fmla="*/ 2560492 w 4213079"/>
                  <a:gd name="connsiteY115" fmla="*/ 3325551 h 4308073"/>
                  <a:gd name="connsiteX116" fmla="*/ 2450002 w 4213079"/>
                  <a:gd name="connsiteY116" fmla="*/ 3037896 h 4308073"/>
                  <a:gd name="connsiteX117" fmla="*/ 2514772 w 4213079"/>
                  <a:gd name="connsiteY117" fmla="*/ 2578791 h 4308073"/>
                  <a:gd name="connsiteX118" fmla="*/ 2590019 w 4213079"/>
                  <a:gd name="connsiteY118" fmla="*/ 2400674 h 4308073"/>
                  <a:gd name="connsiteX119" fmla="*/ 2604307 w 4213079"/>
                  <a:gd name="connsiteY119" fmla="*/ 2420676 h 4308073"/>
                  <a:gd name="connsiteX120" fmla="*/ 2765279 w 4213079"/>
                  <a:gd name="connsiteY120" fmla="*/ 3169341 h 4308073"/>
                  <a:gd name="connsiteX121" fmla="*/ 2776709 w 4213079"/>
                  <a:gd name="connsiteY121" fmla="*/ 3325551 h 4308073"/>
                  <a:gd name="connsiteX122" fmla="*/ 2779567 w 4213079"/>
                  <a:gd name="connsiteY122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29699 w 4213079"/>
                  <a:gd name="connsiteY68" fmla="*/ 3417944 h 4308073"/>
                  <a:gd name="connsiteX69" fmla="*/ 14459 w 4213079"/>
                  <a:gd name="connsiteY69" fmla="*/ 3546531 h 4308073"/>
                  <a:gd name="connsiteX70" fmla="*/ 172 w 4213079"/>
                  <a:gd name="connsiteY70" fmla="*/ 3810374 h 4308073"/>
                  <a:gd name="connsiteX71" fmla="*/ 12554 w 4213079"/>
                  <a:gd name="connsiteY71" fmla="*/ 3866571 h 4308073"/>
                  <a:gd name="connsiteX72" fmla="*/ 21127 w 4213079"/>
                  <a:gd name="connsiteY72" fmla="*/ 3949439 h 4308073"/>
                  <a:gd name="connsiteX73" fmla="*/ 30652 w 4213079"/>
                  <a:gd name="connsiteY73" fmla="*/ 4124699 h 4308073"/>
                  <a:gd name="connsiteX74" fmla="*/ 68752 w 4213079"/>
                  <a:gd name="connsiteY74" fmla="*/ 4159941 h 4308073"/>
                  <a:gd name="connsiteX75" fmla="*/ 783127 w 4213079"/>
                  <a:gd name="connsiteY75" fmla="*/ 4192326 h 4308073"/>
                  <a:gd name="connsiteX76" fmla="*/ 1527029 w 4213079"/>
                  <a:gd name="connsiteY76" fmla="*/ 4279004 h 4308073"/>
                  <a:gd name="connsiteX77" fmla="*/ 2275694 w 4213079"/>
                  <a:gd name="connsiteY77" fmla="*/ 4303769 h 4308073"/>
                  <a:gd name="connsiteX78" fmla="*/ 2460479 w 4213079"/>
                  <a:gd name="connsiteY78" fmla="*/ 4296149 h 4308073"/>
                  <a:gd name="connsiteX79" fmla="*/ 2509057 w 4213079"/>
                  <a:gd name="connsiteY79" fmla="*/ 4290434 h 4308073"/>
                  <a:gd name="connsiteX80" fmla="*/ 2883390 w 4213079"/>
                  <a:gd name="connsiteY80" fmla="*/ 4250429 h 4308073"/>
                  <a:gd name="connsiteX81" fmla="*/ 3655867 w 4213079"/>
                  <a:gd name="connsiteY81" fmla="*/ 4103744 h 4308073"/>
                  <a:gd name="connsiteX82" fmla="*/ 3679679 w 4213079"/>
                  <a:gd name="connsiteY82" fmla="*/ 4060881 h 4308073"/>
                  <a:gd name="connsiteX83" fmla="*/ 3524422 w 4213079"/>
                  <a:gd name="connsiteY83" fmla="*/ 3243636 h 4308073"/>
                  <a:gd name="connsiteX84" fmla="*/ 3583477 w 4213079"/>
                  <a:gd name="connsiteY84" fmla="*/ 2253036 h 4308073"/>
                  <a:gd name="connsiteX85" fmla="*/ 3833984 w 4213079"/>
                  <a:gd name="connsiteY85" fmla="*/ 1242434 h 4308073"/>
                  <a:gd name="connsiteX86" fmla="*/ 572624 w 4213079"/>
                  <a:gd name="connsiteY86" fmla="*/ 3553199 h 4308073"/>
                  <a:gd name="connsiteX87" fmla="*/ 331642 w 4213079"/>
                  <a:gd name="connsiteY87" fmla="*/ 3337934 h 4308073"/>
                  <a:gd name="connsiteX88" fmla="*/ 437369 w 4213079"/>
                  <a:gd name="connsiteY88" fmla="*/ 2648324 h 4308073"/>
                  <a:gd name="connsiteX89" fmla="*/ 513569 w 4213079"/>
                  <a:gd name="connsiteY89" fmla="*/ 2496876 h 4308073"/>
                  <a:gd name="connsiteX90" fmla="*/ 524047 w 4213079"/>
                  <a:gd name="connsiteY90" fmla="*/ 2484494 h 4308073"/>
                  <a:gd name="connsiteX91" fmla="*/ 569767 w 4213079"/>
                  <a:gd name="connsiteY91" fmla="*/ 3345554 h 4308073"/>
                  <a:gd name="connsiteX92" fmla="*/ 590722 w 4213079"/>
                  <a:gd name="connsiteY92" fmla="*/ 3535101 h 4308073"/>
                  <a:gd name="connsiteX93" fmla="*/ 572624 w 4213079"/>
                  <a:gd name="connsiteY93" fmla="*/ 3553199 h 4308073"/>
                  <a:gd name="connsiteX94" fmla="*/ 762172 w 4213079"/>
                  <a:gd name="connsiteY94" fmla="*/ 1446269 h 4308073"/>
                  <a:gd name="connsiteX95" fmla="*/ 781222 w 4213079"/>
                  <a:gd name="connsiteY95" fmla="*/ 1478654 h 4308073"/>
                  <a:gd name="connsiteX96" fmla="*/ 905999 w 4213079"/>
                  <a:gd name="connsiteY96" fmla="*/ 1803456 h 4308073"/>
                  <a:gd name="connsiteX97" fmla="*/ 893617 w 4213079"/>
                  <a:gd name="connsiteY97" fmla="*/ 1852986 h 4308073"/>
                  <a:gd name="connsiteX98" fmla="*/ 704069 w 4213079"/>
                  <a:gd name="connsiteY98" fmla="*/ 2033009 h 4308073"/>
                  <a:gd name="connsiteX99" fmla="*/ 762172 w 4213079"/>
                  <a:gd name="connsiteY99" fmla="*/ 1446269 h 4308073"/>
                  <a:gd name="connsiteX100" fmla="*/ 1219372 w 4213079"/>
                  <a:gd name="connsiteY100" fmla="*/ 3287451 h 4308073"/>
                  <a:gd name="connsiteX101" fmla="*/ 1206989 w 4213079"/>
                  <a:gd name="connsiteY101" fmla="*/ 3332219 h 4308073"/>
                  <a:gd name="connsiteX102" fmla="*/ 1116502 w 4213079"/>
                  <a:gd name="connsiteY102" fmla="*/ 3595109 h 4308073"/>
                  <a:gd name="connsiteX103" fmla="*/ 1015537 w 4213079"/>
                  <a:gd name="connsiteY103" fmla="*/ 3344601 h 4308073"/>
                  <a:gd name="connsiteX104" fmla="*/ 731692 w 4213079"/>
                  <a:gd name="connsiteY104" fmla="*/ 2333999 h 4308073"/>
                  <a:gd name="connsiteX105" fmla="*/ 717404 w 4213079"/>
                  <a:gd name="connsiteY105" fmla="*/ 2230176 h 4308073"/>
                  <a:gd name="connsiteX106" fmla="*/ 739312 w 4213079"/>
                  <a:gd name="connsiteY106" fmla="*/ 2148261 h 4308073"/>
                  <a:gd name="connsiteX107" fmla="*/ 926954 w 4213079"/>
                  <a:gd name="connsiteY107" fmla="*/ 1922519 h 4308073"/>
                  <a:gd name="connsiteX108" fmla="*/ 953624 w 4213079"/>
                  <a:gd name="connsiteY108" fmla="*/ 1927281 h 4308073"/>
                  <a:gd name="connsiteX109" fmla="*/ 1216514 w 4213079"/>
                  <a:gd name="connsiteY109" fmla="*/ 2733096 h 4308073"/>
                  <a:gd name="connsiteX110" fmla="*/ 1219372 w 4213079"/>
                  <a:gd name="connsiteY110" fmla="*/ 3287451 h 4308073"/>
                  <a:gd name="connsiteX111" fmla="*/ 2779567 w 4213079"/>
                  <a:gd name="connsiteY111" fmla="*/ 3603681 h 4308073"/>
                  <a:gd name="connsiteX112" fmla="*/ 2737657 w 4213079"/>
                  <a:gd name="connsiteY112" fmla="*/ 3560819 h 4308073"/>
                  <a:gd name="connsiteX113" fmla="*/ 2573827 w 4213079"/>
                  <a:gd name="connsiteY113" fmla="*/ 3353174 h 4308073"/>
                  <a:gd name="connsiteX114" fmla="*/ 2560492 w 4213079"/>
                  <a:gd name="connsiteY114" fmla="*/ 3325551 h 4308073"/>
                  <a:gd name="connsiteX115" fmla="*/ 2450002 w 4213079"/>
                  <a:gd name="connsiteY115" fmla="*/ 3037896 h 4308073"/>
                  <a:gd name="connsiteX116" fmla="*/ 2514772 w 4213079"/>
                  <a:gd name="connsiteY116" fmla="*/ 2578791 h 4308073"/>
                  <a:gd name="connsiteX117" fmla="*/ 2590019 w 4213079"/>
                  <a:gd name="connsiteY117" fmla="*/ 2400674 h 4308073"/>
                  <a:gd name="connsiteX118" fmla="*/ 2604307 w 4213079"/>
                  <a:gd name="connsiteY118" fmla="*/ 2420676 h 4308073"/>
                  <a:gd name="connsiteX119" fmla="*/ 2765279 w 4213079"/>
                  <a:gd name="connsiteY119" fmla="*/ 3169341 h 4308073"/>
                  <a:gd name="connsiteX120" fmla="*/ 2776709 w 4213079"/>
                  <a:gd name="connsiteY120" fmla="*/ 3325551 h 4308073"/>
                  <a:gd name="connsiteX121" fmla="*/ 2779567 w 4213079"/>
                  <a:gd name="connsiteY121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14459 w 4213079"/>
                  <a:gd name="connsiteY68" fmla="*/ 3546531 h 4308073"/>
                  <a:gd name="connsiteX69" fmla="*/ 172 w 4213079"/>
                  <a:gd name="connsiteY69" fmla="*/ 3810374 h 4308073"/>
                  <a:gd name="connsiteX70" fmla="*/ 12554 w 4213079"/>
                  <a:gd name="connsiteY70" fmla="*/ 3866571 h 4308073"/>
                  <a:gd name="connsiteX71" fmla="*/ 21127 w 4213079"/>
                  <a:gd name="connsiteY71" fmla="*/ 3949439 h 4308073"/>
                  <a:gd name="connsiteX72" fmla="*/ 30652 w 4213079"/>
                  <a:gd name="connsiteY72" fmla="*/ 4124699 h 4308073"/>
                  <a:gd name="connsiteX73" fmla="*/ 68752 w 4213079"/>
                  <a:gd name="connsiteY73" fmla="*/ 4159941 h 4308073"/>
                  <a:gd name="connsiteX74" fmla="*/ 783127 w 4213079"/>
                  <a:gd name="connsiteY74" fmla="*/ 4192326 h 4308073"/>
                  <a:gd name="connsiteX75" fmla="*/ 1527029 w 4213079"/>
                  <a:gd name="connsiteY75" fmla="*/ 4279004 h 4308073"/>
                  <a:gd name="connsiteX76" fmla="*/ 2275694 w 4213079"/>
                  <a:gd name="connsiteY76" fmla="*/ 4303769 h 4308073"/>
                  <a:gd name="connsiteX77" fmla="*/ 2460479 w 4213079"/>
                  <a:gd name="connsiteY77" fmla="*/ 4296149 h 4308073"/>
                  <a:gd name="connsiteX78" fmla="*/ 2509057 w 4213079"/>
                  <a:gd name="connsiteY78" fmla="*/ 4290434 h 4308073"/>
                  <a:gd name="connsiteX79" fmla="*/ 2883390 w 4213079"/>
                  <a:gd name="connsiteY79" fmla="*/ 4250429 h 4308073"/>
                  <a:gd name="connsiteX80" fmla="*/ 3655867 w 4213079"/>
                  <a:gd name="connsiteY80" fmla="*/ 4103744 h 4308073"/>
                  <a:gd name="connsiteX81" fmla="*/ 3679679 w 4213079"/>
                  <a:gd name="connsiteY81" fmla="*/ 4060881 h 4308073"/>
                  <a:gd name="connsiteX82" fmla="*/ 3524422 w 4213079"/>
                  <a:gd name="connsiteY82" fmla="*/ 3243636 h 4308073"/>
                  <a:gd name="connsiteX83" fmla="*/ 3583477 w 4213079"/>
                  <a:gd name="connsiteY83" fmla="*/ 2253036 h 4308073"/>
                  <a:gd name="connsiteX84" fmla="*/ 3833984 w 4213079"/>
                  <a:gd name="connsiteY84" fmla="*/ 1242434 h 4308073"/>
                  <a:gd name="connsiteX85" fmla="*/ 572624 w 4213079"/>
                  <a:gd name="connsiteY85" fmla="*/ 3553199 h 4308073"/>
                  <a:gd name="connsiteX86" fmla="*/ 331642 w 4213079"/>
                  <a:gd name="connsiteY86" fmla="*/ 3337934 h 4308073"/>
                  <a:gd name="connsiteX87" fmla="*/ 437369 w 4213079"/>
                  <a:gd name="connsiteY87" fmla="*/ 2648324 h 4308073"/>
                  <a:gd name="connsiteX88" fmla="*/ 513569 w 4213079"/>
                  <a:gd name="connsiteY88" fmla="*/ 2496876 h 4308073"/>
                  <a:gd name="connsiteX89" fmla="*/ 524047 w 4213079"/>
                  <a:gd name="connsiteY89" fmla="*/ 2484494 h 4308073"/>
                  <a:gd name="connsiteX90" fmla="*/ 569767 w 4213079"/>
                  <a:gd name="connsiteY90" fmla="*/ 3345554 h 4308073"/>
                  <a:gd name="connsiteX91" fmla="*/ 590722 w 4213079"/>
                  <a:gd name="connsiteY91" fmla="*/ 3535101 h 4308073"/>
                  <a:gd name="connsiteX92" fmla="*/ 572624 w 4213079"/>
                  <a:gd name="connsiteY92" fmla="*/ 3553199 h 4308073"/>
                  <a:gd name="connsiteX93" fmla="*/ 762172 w 4213079"/>
                  <a:gd name="connsiteY93" fmla="*/ 1446269 h 4308073"/>
                  <a:gd name="connsiteX94" fmla="*/ 781222 w 4213079"/>
                  <a:gd name="connsiteY94" fmla="*/ 1478654 h 4308073"/>
                  <a:gd name="connsiteX95" fmla="*/ 905999 w 4213079"/>
                  <a:gd name="connsiteY95" fmla="*/ 1803456 h 4308073"/>
                  <a:gd name="connsiteX96" fmla="*/ 893617 w 4213079"/>
                  <a:gd name="connsiteY96" fmla="*/ 1852986 h 4308073"/>
                  <a:gd name="connsiteX97" fmla="*/ 704069 w 4213079"/>
                  <a:gd name="connsiteY97" fmla="*/ 2033009 h 4308073"/>
                  <a:gd name="connsiteX98" fmla="*/ 762172 w 4213079"/>
                  <a:gd name="connsiteY98" fmla="*/ 1446269 h 4308073"/>
                  <a:gd name="connsiteX99" fmla="*/ 1219372 w 4213079"/>
                  <a:gd name="connsiteY99" fmla="*/ 3287451 h 4308073"/>
                  <a:gd name="connsiteX100" fmla="*/ 1206989 w 4213079"/>
                  <a:gd name="connsiteY100" fmla="*/ 3332219 h 4308073"/>
                  <a:gd name="connsiteX101" fmla="*/ 1116502 w 4213079"/>
                  <a:gd name="connsiteY101" fmla="*/ 3595109 h 4308073"/>
                  <a:gd name="connsiteX102" fmla="*/ 1015537 w 4213079"/>
                  <a:gd name="connsiteY102" fmla="*/ 3344601 h 4308073"/>
                  <a:gd name="connsiteX103" fmla="*/ 731692 w 4213079"/>
                  <a:gd name="connsiteY103" fmla="*/ 2333999 h 4308073"/>
                  <a:gd name="connsiteX104" fmla="*/ 717404 w 4213079"/>
                  <a:gd name="connsiteY104" fmla="*/ 2230176 h 4308073"/>
                  <a:gd name="connsiteX105" fmla="*/ 739312 w 4213079"/>
                  <a:gd name="connsiteY105" fmla="*/ 2148261 h 4308073"/>
                  <a:gd name="connsiteX106" fmla="*/ 926954 w 4213079"/>
                  <a:gd name="connsiteY106" fmla="*/ 1922519 h 4308073"/>
                  <a:gd name="connsiteX107" fmla="*/ 953624 w 4213079"/>
                  <a:gd name="connsiteY107" fmla="*/ 1927281 h 4308073"/>
                  <a:gd name="connsiteX108" fmla="*/ 1216514 w 4213079"/>
                  <a:gd name="connsiteY108" fmla="*/ 2733096 h 4308073"/>
                  <a:gd name="connsiteX109" fmla="*/ 1219372 w 4213079"/>
                  <a:gd name="connsiteY109" fmla="*/ 3287451 h 4308073"/>
                  <a:gd name="connsiteX110" fmla="*/ 2779567 w 4213079"/>
                  <a:gd name="connsiteY110" fmla="*/ 3603681 h 4308073"/>
                  <a:gd name="connsiteX111" fmla="*/ 2737657 w 4213079"/>
                  <a:gd name="connsiteY111" fmla="*/ 3560819 h 4308073"/>
                  <a:gd name="connsiteX112" fmla="*/ 2573827 w 4213079"/>
                  <a:gd name="connsiteY112" fmla="*/ 3353174 h 4308073"/>
                  <a:gd name="connsiteX113" fmla="*/ 2560492 w 4213079"/>
                  <a:gd name="connsiteY113" fmla="*/ 3325551 h 4308073"/>
                  <a:gd name="connsiteX114" fmla="*/ 2450002 w 4213079"/>
                  <a:gd name="connsiteY114" fmla="*/ 3037896 h 4308073"/>
                  <a:gd name="connsiteX115" fmla="*/ 2514772 w 4213079"/>
                  <a:gd name="connsiteY115" fmla="*/ 2578791 h 4308073"/>
                  <a:gd name="connsiteX116" fmla="*/ 2590019 w 4213079"/>
                  <a:gd name="connsiteY116" fmla="*/ 2400674 h 4308073"/>
                  <a:gd name="connsiteX117" fmla="*/ 2604307 w 4213079"/>
                  <a:gd name="connsiteY117" fmla="*/ 2420676 h 4308073"/>
                  <a:gd name="connsiteX118" fmla="*/ 2765279 w 4213079"/>
                  <a:gd name="connsiteY118" fmla="*/ 3169341 h 4308073"/>
                  <a:gd name="connsiteX119" fmla="*/ 2776709 w 4213079"/>
                  <a:gd name="connsiteY119" fmla="*/ 3325551 h 4308073"/>
                  <a:gd name="connsiteX120" fmla="*/ 2779567 w 4213079"/>
                  <a:gd name="connsiteY120" fmla="*/ 3603681 h 4308073"/>
                  <a:gd name="connsiteX0" fmla="*/ 3833984 w 4213079"/>
                  <a:gd name="connsiteY0" fmla="*/ 1242434 h 4308073"/>
                  <a:gd name="connsiteX1" fmla="*/ 4213079 w 4213079"/>
                  <a:gd name="connsiteY1" fmla="*/ 549014 h 4308073"/>
                  <a:gd name="connsiteX2" fmla="*/ 4140690 w 4213079"/>
                  <a:gd name="connsiteY2" fmla="*/ 588066 h 4308073"/>
                  <a:gd name="connsiteX3" fmla="*/ 3981622 w 4213079"/>
                  <a:gd name="connsiteY3" fmla="*/ 791901 h 4308073"/>
                  <a:gd name="connsiteX4" fmla="*/ 3658724 w 4213079"/>
                  <a:gd name="connsiteY4" fmla="*/ 1534851 h 4308073"/>
                  <a:gd name="connsiteX5" fmla="*/ 3322492 w 4213079"/>
                  <a:gd name="connsiteY5" fmla="*/ 2822631 h 4308073"/>
                  <a:gd name="connsiteX6" fmla="*/ 3255817 w 4213079"/>
                  <a:gd name="connsiteY6" fmla="*/ 3363651 h 4308073"/>
                  <a:gd name="connsiteX7" fmla="*/ 3249149 w 4213079"/>
                  <a:gd name="connsiteY7" fmla="*/ 3564629 h 4308073"/>
                  <a:gd name="connsiteX8" fmla="*/ 3120562 w 4213079"/>
                  <a:gd name="connsiteY8" fmla="*/ 3128384 h 4308073"/>
                  <a:gd name="connsiteX9" fmla="*/ 3047219 w 4213079"/>
                  <a:gd name="connsiteY9" fmla="*/ 2928359 h 4308073"/>
                  <a:gd name="connsiteX10" fmla="*/ 2711940 w 4213079"/>
                  <a:gd name="connsiteY10" fmla="*/ 2223509 h 4308073"/>
                  <a:gd name="connsiteX11" fmla="*/ 2710987 w 4213079"/>
                  <a:gd name="connsiteY11" fmla="*/ 2146356 h 4308073"/>
                  <a:gd name="connsiteX12" fmla="*/ 3060554 w 4213079"/>
                  <a:gd name="connsiteY12" fmla="*/ 1366259 h 4308073"/>
                  <a:gd name="connsiteX13" fmla="*/ 3123419 w 4213079"/>
                  <a:gd name="connsiteY13" fmla="*/ 1183379 h 4308073"/>
                  <a:gd name="connsiteX14" fmla="*/ 3107227 w 4213079"/>
                  <a:gd name="connsiteY14" fmla="*/ 1203381 h 4308073"/>
                  <a:gd name="connsiteX15" fmla="*/ 3011024 w 4213079"/>
                  <a:gd name="connsiteY15" fmla="*/ 1393881 h 4308073"/>
                  <a:gd name="connsiteX16" fmla="*/ 2610974 w 4213079"/>
                  <a:gd name="connsiteY16" fmla="*/ 1987289 h 4308073"/>
                  <a:gd name="connsiteX17" fmla="*/ 2578590 w 4213079"/>
                  <a:gd name="connsiteY17" fmla="*/ 1983479 h 4308073"/>
                  <a:gd name="connsiteX18" fmla="*/ 2298554 w 4213079"/>
                  <a:gd name="connsiteY18" fmla="*/ 1478654 h 4308073"/>
                  <a:gd name="connsiteX19" fmla="*/ 1884217 w 4213079"/>
                  <a:gd name="connsiteY19" fmla="*/ 473766 h 4308073"/>
                  <a:gd name="connsiteX20" fmla="*/ 1819447 w 4213079"/>
                  <a:gd name="connsiteY20" fmla="*/ 188016 h 4308073"/>
                  <a:gd name="connsiteX21" fmla="*/ 1820399 w 4213079"/>
                  <a:gd name="connsiteY21" fmla="*/ 111816 h 4308073"/>
                  <a:gd name="connsiteX22" fmla="*/ 1807064 w 4213079"/>
                  <a:gd name="connsiteY22" fmla="*/ 39426 h 4308073"/>
                  <a:gd name="connsiteX23" fmla="*/ 1788014 w 4213079"/>
                  <a:gd name="connsiteY23" fmla="*/ 374 h 4308073"/>
                  <a:gd name="connsiteX24" fmla="*/ 1777537 w 4213079"/>
                  <a:gd name="connsiteY24" fmla="*/ 2279 h 4308073"/>
                  <a:gd name="connsiteX25" fmla="*/ 1768964 w 4213079"/>
                  <a:gd name="connsiteY25" fmla="*/ 51809 h 4308073"/>
                  <a:gd name="connsiteX26" fmla="*/ 1777537 w 4213079"/>
                  <a:gd name="connsiteY26" fmla="*/ 115626 h 4308073"/>
                  <a:gd name="connsiteX27" fmla="*/ 1800397 w 4213079"/>
                  <a:gd name="connsiteY27" fmla="*/ 182301 h 4308073"/>
                  <a:gd name="connsiteX28" fmla="*/ 1823257 w 4213079"/>
                  <a:gd name="connsiteY28" fmla="*/ 309936 h 4308073"/>
                  <a:gd name="connsiteX29" fmla="*/ 2072812 w 4213079"/>
                  <a:gd name="connsiteY29" fmla="*/ 1158614 h 4308073"/>
                  <a:gd name="connsiteX30" fmla="*/ 2481434 w 4213079"/>
                  <a:gd name="connsiteY30" fmla="*/ 2092064 h 4308073"/>
                  <a:gd name="connsiteX31" fmla="*/ 2472862 w 4213079"/>
                  <a:gd name="connsiteY31" fmla="*/ 2187314 h 4308073"/>
                  <a:gd name="connsiteX32" fmla="*/ 2149965 w 4213079"/>
                  <a:gd name="connsiteY32" fmla="*/ 2949314 h 4308073"/>
                  <a:gd name="connsiteX33" fmla="*/ 2109959 w 4213079"/>
                  <a:gd name="connsiteY33" fmla="*/ 3332219 h 4308073"/>
                  <a:gd name="connsiteX34" fmla="*/ 2109959 w 4213079"/>
                  <a:gd name="connsiteY34" fmla="*/ 3550341 h 4308073"/>
                  <a:gd name="connsiteX35" fmla="*/ 2065192 w 4213079"/>
                  <a:gd name="connsiteY35" fmla="*/ 3338886 h 4308073"/>
                  <a:gd name="connsiteX36" fmla="*/ 2017567 w 4213079"/>
                  <a:gd name="connsiteY36" fmla="*/ 3118859 h 4308073"/>
                  <a:gd name="connsiteX37" fmla="*/ 1596562 w 4213079"/>
                  <a:gd name="connsiteY37" fmla="*/ 1388166 h 4308073"/>
                  <a:gd name="connsiteX38" fmla="*/ 1511789 w 4213079"/>
                  <a:gd name="connsiteY38" fmla="*/ 1119561 h 4308073"/>
                  <a:gd name="connsiteX39" fmla="*/ 1512742 w 4213079"/>
                  <a:gd name="connsiteY39" fmla="*/ 1150994 h 4308073"/>
                  <a:gd name="connsiteX40" fmla="*/ 1711814 w 4213079"/>
                  <a:gd name="connsiteY40" fmla="*/ 2190171 h 4308073"/>
                  <a:gd name="connsiteX41" fmla="*/ 1776584 w 4213079"/>
                  <a:gd name="connsiteY41" fmla="*/ 3099809 h 4308073"/>
                  <a:gd name="connsiteX42" fmla="*/ 1750867 w 4213079"/>
                  <a:gd name="connsiteY42" fmla="*/ 3332219 h 4308073"/>
                  <a:gd name="connsiteX43" fmla="*/ 1639424 w 4213079"/>
                  <a:gd name="connsiteY43" fmla="*/ 3623684 h 4308073"/>
                  <a:gd name="connsiteX44" fmla="*/ 1597514 w 4213079"/>
                  <a:gd name="connsiteY44" fmla="*/ 3669404 h 4308073"/>
                  <a:gd name="connsiteX45" fmla="*/ 1567034 w 4213079"/>
                  <a:gd name="connsiteY45" fmla="*/ 3331266 h 4308073"/>
                  <a:gd name="connsiteX46" fmla="*/ 1550842 w 4213079"/>
                  <a:gd name="connsiteY46" fmla="*/ 3243636 h 4308073"/>
                  <a:gd name="connsiteX47" fmla="*/ 1236517 w 4213079"/>
                  <a:gd name="connsiteY47" fmla="*/ 2306376 h 4308073"/>
                  <a:gd name="connsiteX48" fmla="*/ 1024109 w 4213079"/>
                  <a:gd name="connsiteY48" fmla="*/ 1856796 h 4308073"/>
                  <a:gd name="connsiteX49" fmla="*/ 1032682 w 4213079"/>
                  <a:gd name="connsiteY49" fmla="*/ 1811076 h 4308073"/>
                  <a:gd name="connsiteX50" fmla="*/ 1131742 w 4213079"/>
                  <a:gd name="connsiteY50" fmla="*/ 1722494 h 4308073"/>
                  <a:gd name="connsiteX51" fmla="*/ 1285094 w 4213079"/>
                  <a:gd name="connsiteY51" fmla="*/ 1605336 h 4308073"/>
                  <a:gd name="connsiteX52" fmla="*/ 1251757 w 4213079"/>
                  <a:gd name="connsiteY52" fmla="*/ 1614861 h 4308073"/>
                  <a:gd name="connsiteX53" fmla="*/ 1014584 w 4213079"/>
                  <a:gd name="connsiteY53" fmla="*/ 1758689 h 4308073"/>
                  <a:gd name="connsiteX54" fmla="*/ 973627 w 4213079"/>
                  <a:gd name="connsiteY54" fmla="*/ 1749164 h 4308073"/>
                  <a:gd name="connsiteX55" fmla="*/ 803129 w 4213079"/>
                  <a:gd name="connsiteY55" fmla="*/ 1358639 h 4308073"/>
                  <a:gd name="connsiteX56" fmla="*/ 804082 w 4213079"/>
                  <a:gd name="connsiteY56" fmla="*/ 1308156 h 4308073"/>
                  <a:gd name="connsiteX57" fmla="*/ 1017442 w 4213079"/>
                  <a:gd name="connsiteY57" fmla="*/ 888104 h 4308073"/>
                  <a:gd name="connsiteX58" fmla="*/ 1325099 w 4213079"/>
                  <a:gd name="connsiteY58" fmla="*/ 510914 h 4308073"/>
                  <a:gd name="connsiteX59" fmla="*/ 1370819 w 4213079"/>
                  <a:gd name="connsiteY59" fmla="*/ 459479 h 4308073"/>
                  <a:gd name="connsiteX60" fmla="*/ 759314 w 4213079"/>
                  <a:gd name="connsiteY60" fmla="*/ 1248149 h 4308073"/>
                  <a:gd name="connsiteX61" fmla="*/ 582149 w 4213079"/>
                  <a:gd name="connsiteY61" fmla="*/ 645216 h 4308073"/>
                  <a:gd name="connsiteX62" fmla="*/ 579292 w 4213079"/>
                  <a:gd name="connsiteY62" fmla="*/ 654741 h 4308073"/>
                  <a:gd name="connsiteX63" fmla="*/ 716452 w 4213079"/>
                  <a:gd name="connsiteY63" fmla="*/ 1290059 h 4308073"/>
                  <a:gd name="connsiteX64" fmla="*/ 715499 w 4213079"/>
                  <a:gd name="connsiteY64" fmla="*/ 1361496 h 4308073"/>
                  <a:gd name="connsiteX65" fmla="*/ 545954 w 4213079"/>
                  <a:gd name="connsiteY65" fmla="*/ 2136831 h 4308073"/>
                  <a:gd name="connsiteX66" fmla="*/ 524047 w 4213079"/>
                  <a:gd name="connsiteY66" fmla="*/ 2246369 h 4308073"/>
                  <a:gd name="connsiteX67" fmla="*/ 89707 w 4213079"/>
                  <a:gd name="connsiteY67" fmla="*/ 3179819 h 4308073"/>
                  <a:gd name="connsiteX68" fmla="*/ 172 w 4213079"/>
                  <a:gd name="connsiteY68" fmla="*/ 3810374 h 4308073"/>
                  <a:gd name="connsiteX69" fmla="*/ 12554 w 4213079"/>
                  <a:gd name="connsiteY69" fmla="*/ 3866571 h 4308073"/>
                  <a:gd name="connsiteX70" fmla="*/ 21127 w 4213079"/>
                  <a:gd name="connsiteY70" fmla="*/ 3949439 h 4308073"/>
                  <a:gd name="connsiteX71" fmla="*/ 30652 w 4213079"/>
                  <a:gd name="connsiteY71" fmla="*/ 4124699 h 4308073"/>
                  <a:gd name="connsiteX72" fmla="*/ 68752 w 4213079"/>
                  <a:gd name="connsiteY72" fmla="*/ 4159941 h 4308073"/>
                  <a:gd name="connsiteX73" fmla="*/ 783127 w 4213079"/>
                  <a:gd name="connsiteY73" fmla="*/ 4192326 h 4308073"/>
                  <a:gd name="connsiteX74" fmla="*/ 1527029 w 4213079"/>
                  <a:gd name="connsiteY74" fmla="*/ 4279004 h 4308073"/>
                  <a:gd name="connsiteX75" fmla="*/ 2275694 w 4213079"/>
                  <a:gd name="connsiteY75" fmla="*/ 4303769 h 4308073"/>
                  <a:gd name="connsiteX76" fmla="*/ 2460479 w 4213079"/>
                  <a:gd name="connsiteY76" fmla="*/ 4296149 h 4308073"/>
                  <a:gd name="connsiteX77" fmla="*/ 2509057 w 4213079"/>
                  <a:gd name="connsiteY77" fmla="*/ 4290434 h 4308073"/>
                  <a:gd name="connsiteX78" fmla="*/ 2883390 w 4213079"/>
                  <a:gd name="connsiteY78" fmla="*/ 4250429 h 4308073"/>
                  <a:gd name="connsiteX79" fmla="*/ 3655867 w 4213079"/>
                  <a:gd name="connsiteY79" fmla="*/ 4103744 h 4308073"/>
                  <a:gd name="connsiteX80" fmla="*/ 3679679 w 4213079"/>
                  <a:gd name="connsiteY80" fmla="*/ 4060881 h 4308073"/>
                  <a:gd name="connsiteX81" fmla="*/ 3524422 w 4213079"/>
                  <a:gd name="connsiteY81" fmla="*/ 3243636 h 4308073"/>
                  <a:gd name="connsiteX82" fmla="*/ 3583477 w 4213079"/>
                  <a:gd name="connsiteY82" fmla="*/ 2253036 h 4308073"/>
                  <a:gd name="connsiteX83" fmla="*/ 3833984 w 4213079"/>
                  <a:gd name="connsiteY83" fmla="*/ 1242434 h 4308073"/>
                  <a:gd name="connsiteX84" fmla="*/ 572624 w 4213079"/>
                  <a:gd name="connsiteY84" fmla="*/ 3553199 h 4308073"/>
                  <a:gd name="connsiteX85" fmla="*/ 331642 w 4213079"/>
                  <a:gd name="connsiteY85" fmla="*/ 3337934 h 4308073"/>
                  <a:gd name="connsiteX86" fmla="*/ 437369 w 4213079"/>
                  <a:gd name="connsiteY86" fmla="*/ 2648324 h 4308073"/>
                  <a:gd name="connsiteX87" fmla="*/ 513569 w 4213079"/>
                  <a:gd name="connsiteY87" fmla="*/ 2496876 h 4308073"/>
                  <a:gd name="connsiteX88" fmla="*/ 524047 w 4213079"/>
                  <a:gd name="connsiteY88" fmla="*/ 2484494 h 4308073"/>
                  <a:gd name="connsiteX89" fmla="*/ 569767 w 4213079"/>
                  <a:gd name="connsiteY89" fmla="*/ 3345554 h 4308073"/>
                  <a:gd name="connsiteX90" fmla="*/ 590722 w 4213079"/>
                  <a:gd name="connsiteY90" fmla="*/ 3535101 h 4308073"/>
                  <a:gd name="connsiteX91" fmla="*/ 572624 w 4213079"/>
                  <a:gd name="connsiteY91" fmla="*/ 3553199 h 4308073"/>
                  <a:gd name="connsiteX92" fmla="*/ 762172 w 4213079"/>
                  <a:gd name="connsiteY92" fmla="*/ 1446269 h 4308073"/>
                  <a:gd name="connsiteX93" fmla="*/ 781222 w 4213079"/>
                  <a:gd name="connsiteY93" fmla="*/ 1478654 h 4308073"/>
                  <a:gd name="connsiteX94" fmla="*/ 905999 w 4213079"/>
                  <a:gd name="connsiteY94" fmla="*/ 1803456 h 4308073"/>
                  <a:gd name="connsiteX95" fmla="*/ 893617 w 4213079"/>
                  <a:gd name="connsiteY95" fmla="*/ 1852986 h 4308073"/>
                  <a:gd name="connsiteX96" fmla="*/ 704069 w 4213079"/>
                  <a:gd name="connsiteY96" fmla="*/ 2033009 h 4308073"/>
                  <a:gd name="connsiteX97" fmla="*/ 762172 w 4213079"/>
                  <a:gd name="connsiteY97" fmla="*/ 1446269 h 4308073"/>
                  <a:gd name="connsiteX98" fmla="*/ 1219372 w 4213079"/>
                  <a:gd name="connsiteY98" fmla="*/ 3287451 h 4308073"/>
                  <a:gd name="connsiteX99" fmla="*/ 1206989 w 4213079"/>
                  <a:gd name="connsiteY99" fmla="*/ 3332219 h 4308073"/>
                  <a:gd name="connsiteX100" fmla="*/ 1116502 w 4213079"/>
                  <a:gd name="connsiteY100" fmla="*/ 3595109 h 4308073"/>
                  <a:gd name="connsiteX101" fmla="*/ 1015537 w 4213079"/>
                  <a:gd name="connsiteY101" fmla="*/ 3344601 h 4308073"/>
                  <a:gd name="connsiteX102" fmla="*/ 731692 w 4213079"/>
                  <a:gd name="connsiteY102" fmla="*/ 2333999 h 4308073"/>
                  <a:gd name="connsiteX103" fmla="*/ 717404 w 4213079"/>
                  <a:gd name="connsiteY103" fmla="*/ 2230176 h 4308073"/>
                  <a:gd name="connsiteX104" fmla="*/ 739312 w 4213079"/>
                  <a:gd name="connsiteY104" fmla="*/ 2148261 h 4308073"/>
                  <a:gd name="connsiteX105" fmla="*/ 926954 w 4213079"/>
                  <a:gd name="connsiteY105" fmla="*/ 1922519 h 4308073"/>
                  <a:gd name="connsiteX106" fmla="*/ 953624 w 4213079"/>
                  <a:gd name="connsiteY106" fmla="*/ 1927281 h 4308073"/>
                  <a:gd name="connsiteX107" fmla="*/ 1216514 w 4213079"/>
                  <a:gd name="connsiteY107" fmla="*/ 2733096 h 4308073"/>
                  <a:gd name="connsiteX108" fmla="*/ 1219372 w 4213079"/>
                  <a:gd name="connsiteY108" fmla="*/ 3287451 h 4308073"/>
                  <a:gd name="connsiteX109" fmla="*/ 2779567 w 4213079"/>
                  <a:gd name="connsiteY109" fmla="*/ 3603681 h 4308073"/>
                  <a:gd name="connsiteX110" fmla="*/ 2737657 w 4213079"/>
                  <a:gd name="connsiteY110" fmla="*/ 3560819 h 4308073"/>
                  <a:gd name="connsiteX111" fmla="*/ 2573827 w 4213079"/>
                  <a:gd name="connsiteY111" fmla="*/ 3353174 h 4308073"/>
                  <a:gd name="connsiteX112" fmla="*/ 2560492 w 4213079"/>
                  <a:gd name="connsiteY112" fmla="*/ 3325551 h 4308073"/>
                  <a:gd name="connsiteX113" fmla="*/ 2450002 w 4213079"/>
                  <a:gd name="connsiteY113" fmla="*/ 3037896 h 4308073"/>
                  <a:gd name="connsiteX114" fmla="*/ 2514772 w 4213079"/>
                  <a:gd name="connsiteY114" fmla="*/ 2578791 h 4308073"/>
                  <a:gd name="connsiteX115" fmla="*/ 2590019 w 4213079"/>
                  <a:gd name="connsiteY115" fmla="*/ 2400674 h 4308073"/>
                  <a:gd name="connsiteX116" fmla="*/ 2604307 w 4213079"/>
                  <a:gd name="connsiteY116" fmla="*/ 2420676 h 4308073"/>
                  <a:gd name="connsiteX117" fmla="*/ 2765279 w 4213079"/>
                  <a:gd name="connsiteY117" fmla="*/ 3169341 h 4308073"/>
                  <a:gd name="connsiteX118" fmla="*/ 2776709 w 4213079"/>
                  <a:gd name="connsiteY118" fmla="*/ 3325551 h 4308073"/>
                  <a:gd name="connsiteX119" fmla="*/ 2779567 w 4213079"/>
                  <a:gd name="connsiteY119" fmla="*/ 3603681 h 4308073"/>
                  <a:gd name="connsiteX0" fmla="*/ 3824171 w 4203266"/>
                  <a:gd name="connsiteY0" fmla="*/ 1242434 h 4308073"/>
                  <a:gd name="connsiteX1" fmla="*/ 4203266 w 4203266"/>
                  <a:gd name="connsiteY1" fmla="*/ 549014 h 4308073"/>
                  <a:gd name="connsiteX2" fmla="*/ 4130877 w 4203266"/>
                  <a:gd name="connsiteY2" fmla="*/ 588066 h 4308073"/>
                  <a:gd name="connsiteX3" fmla="*/ 3971809 w 4203266"/>
                  <a:gd name="connsiteY3" fmla="*/ 791901 h 4308073"/>
                  <a:gd name="connsiteX4" fmla="*/ 3648911 w 4203266"/>
                  <a:gd name="connsiteY4" fmla="*/ 1534851 h 4308073"/>
                  <a:gd name="connsiteX5" fmla="*/ 3312679 w 4203266"/>
                  <a:gd name="connsiteY5" fmla="*/ 2822631 h 4308073"/>
                  <a:gd name="connsiteX6" fmla="*/ 3246004 w 4203266"/>
                  <a:gd name="connsiteY6" fmla="*/ 3363651 h 4308073"/>
                  <a:gd name="connsiteX7" fmla="*/ 3239336 w 4203266"/>
                  <a:gd name="connsiteY7" fmla="*/ 3564629 h 4308073"/>
                  <a:gd name="connsiteX8" fmla="*/ 3110749 w 4203266"/>
                  <a:gd name="connsiteY8" fmla="*/ 3128384 h 4308073"/>
                  <a:gd name="connsiteX9" fmla="*/ 3037406 w 4203266"/>
                  <a:gd name="connsiteY9" fmla="*/ 2928359 h 4308073"/>
                  <a:gd name="connsiteX10" fmla="*/ 2702127 w 4203266"/>
                  <a:gd name="connsiteY10" fmla="*/ 2223509 h 4308073"/>
                  <a:gd name="connsiteX11" fmla="*/ 2701174 w 4203266"/>
                  <a:gd name="connsiteY11" fmla="*/ 2146356 h 4308073"/>
                  <a:gd name="connsiteX12" fmla="*/ 3050741 w 4203266"/>
                  <a:gd name="connsiteY12" fmla="*/ 1366259 h 4308073"/>
                  <a:gd name="connsiteX13" fmla="*/ 3113606 w 4203266"/>
                  <a:gd name="connsiteY13" fmla="*/ 1183379 h 4308073"/>
                  <a:gd name="connsiteX14" fmla="*/ 3097414 w 4203266"/>
                  <a:gd name="connsiteY14" fmla="*/ 1203381 h 4308073"/>
                  <a:gd name="connsiteX15" fmla="*/ 3001211 w 4203266"/>
                  <a:gd name="connsiteY15" fmla="*/ 1393881 h 4308073"/>
                  <a:gd name="connsiteX16" fmla="*/ 2601161 w 4203266"/>
                  <a:gd name="connsiteY16" fmla="*/ 1987289 h 4308073"/>
                  <a:gd name="connsiteX17" fmla="*/ 2568777 w 4203266"/>
                  <a:gd name="connsiteY17" fmla="*/ 1983479 h 4308073"/>
                  <a:gd name="connsiteX18" fmla="*/ 2288741 w 4203266"/>
                  <a:gd name="connsiteY18" fmla="*/ 1478654 h 4308073"/>
                  <a:gd name="connsiteX19" fmla="*/ 1874404 w 4203266"/>
                  <a:gd name="connsiteY19" fmla="*/ 473766 h 4308073"/>
                  <a:gd name="connsiteX20" fmla="*/ 1809634 w 4203266"/>
                  <a:gd name="connsiteY20" fmla="*/ 188016 h 4308073"/>
                  <a:gd name="connsiteX21" fmla="*/ 1810586 w 4203266"/>
                  <a:gd name="connsiteY21" fmla="*/ 111816 h 4308073"/>
                  <a:gd name="connsiteX22" fmla="*/ 1797251 w 4203266"/>
                  <a:gd name="connsiteY22" fmla="*/ 39426 h 4308073"/>
                  <a:gd name="connsiteX23" fmla="*/ 1778201 w 4203266"/>
                  <a:gd name="connsiteY23" fmla="*/ 374 h 4308073"/>
                  <a:gd name="connsiteX24" fmla="*/ 1767724 w 4203266"/>
                  <a:gd name="connsiteY24" fmla="*/ 2279 h 4308073"/>
                  <a:gd name="connsiteX25" fmla="*/ 1759151 w 4203266"/>
                  <a:gd name="connsiteY25" fmla="*/ 51809 h 4308073"/>
                  <a:gd name="connsiteX26" fmla="*/ 1767724 w 4203266"/>
                  <a:gd name="connsiteY26" fmla="*/ 115626 h 4308073"/>
                  <a:gd name="connsiteX27" fmla="*/ 1790584 w 4203266"/>
                  <a:gd name="connsiteY27" fmla="*/ 182301 h 4308073"/>
                  <a:gd name="connsiteX28" fmla="*/ 1813444 w 4203266"/>
                  <a:gd name="connsiteY28" fmla="*/ 309936 h 4308073"/>
                  <a:gd name="connsiteX29" fmla="*/ 2062999 w 4203266"/>
                  <a:gd name="connsiteY29" fmla="*/ 1158614 h 4308073"/>
                  <a:gd name="connsiteX30" fmla="*/ 2471621 w 4203266"/>
                  <a:gd name="connsiteY30" fmla="*/ 2092064 h 4308073"/>
                  <a:gd name="connsiteX31" fmla="*/ 2463049 w 4203266"/>
                  <a:gd name="connsiteY31" fmla="*/ 2187314 h 4308073"/>
                  <a:gd name="connsiteX32" fmla="*/ 2140152 w 4203266"/>
                  <a:gd name="connsiteY32" fmla="*/ 2949314 h 4308073"/>
                  <a:gd name="connsiteX33" fmla="*/ 2100146 w 4203266"/>
                  <a:gd name="connsiteY33" fmla="*/ 3332219 h 4308073"/>
                  <a:gd name="connsiteX34" fmla="*/ 2100146 w 4203266"/>
                  <a:gd name="connsiteY34" fmla="*/ 3550341 h 4308073"/>
                  <a:gd name="connsiteX35" fmla="*/ 2055379 w 4203266"/>
                  <a:gd name="connsiteY35" fmla="*/ 3338886 h 4308073"/>
                  <a:gd name="connsiteX36" fmla="*/ 2007754 w 4203266"/>
                  <a:gd name="connsiteY36" fmla="*/ 3118859 h 4308073"/>
                  <a:gd name="connsiteX37" fmla="*/ 1586749 w 4203266"/>
                  <a:gd name="connsiteY37" fmla="*/ 1388166 h 4308073"/>
                  <a:gd name="connsiteX38" fmla="*/ 1501976 w 4203266"/>
                  <a:gd name="connsiteY38" fmla="*/ 1119561 h 4308073"/>
                  <a:gd name="connsiteX39" fmla="*/ 1502929 w 4203266"/>
                  <a:gd name="connsiteY39" fmla="*/ 1150994 h 4308073"/>
                  <a:gd name="connsiteX40" fmla="*/ 1702001 w 4203266"/>
                  <a:gd name="connsiteY40" fmla="*/ 2190171 h 4308073"/>
                  <a:gd name="connsiteX41" fmla="*/ 1766771 w 4203266"/>
                  <a:gd name="connsiteY41" fmla="*/ 3099809 h 4308073"/>
                  <a:gd name="connsiteX42" fmla="*/ 1741054 w 4203266"/>
                  <a:gd name="connsiteY42" fmla="*/ 3332219 h 4308073"/>
                  <a:gd name="connsiteX43" fmla="*/ 1629611 w 4203266"/>
                  <a:gd name="connsiteY43" fmla="*/ 3623684 h 4308073"/>
                  <a:gd name="connsiteX44" fmla="*/ 1587701 w 4203266"/>
                  <a:gd name="connsiteY44" fmla="*/ 3669404 h 4308073"/>
                  <a:gd name="connsiteX45" fmla="*/ 1557221 w 4203266"/>
                  <a:gd name="connsiteY45" fmla="*/ 3331266 h 4308073"/>
                  <a:gd name="connsiteX46" fmla="*/ 1541029 w 4203266"/>
                  <a:gd name="connsiteY46" fmla="*/ 3243636 h 4308073"/>
                  <a:gd name="connsiteX47" fmla="*/ 1226704 w 4203266"/>
                  <a:gd name="connsiteY47" fmla="*/ 2306376 h 4308073"/>
                  <a:gd name="connsiteX48" fmla="*/ 1014296 w 4203266"/>
                  <a:gd name="connsiteY48" fmla="*/ 1856796 h 4308073"/>
                  <a:gd name="connsiteX49" fmla="*/ 1022869 w 4203266"/>
                  <a:gd name="connsiteY49" fmla="*/ 1811076 h 4308073"/>
                  <a:gd name="connsiteX50" fmla="*/ 1121929 w 4203266"/>
                  <a:gd name="connsiteY50" fmla="*/ 1722494 h 4308073"/>
                  <a:gd name="connsiteX51" fmla="*/ 1275281 w 4203266"/>
                  <a:gd name="connsiteY51" fmla="*/ 1605336 h 4308073"/>
                  <a:gd name="connsiteX52" fmla="*/ 1241944 w 4203266"/>
                  <a:gd name="connsiteY52" fmla="*/ 1614861 h 4308073"/>
                  <a:gd name="connsiteX53" fmla="*/ 1004771 w 4203266"/>
                  <a:gd name="connsiteY53" fmla="*/ 1758689 h 4308073"/>
                  <a:gd name="connsiteX54" fmla="*/ 963814 w 4203266"/>
                  <a:gd name="connsiteY54" fmla="*/ 1749164 h 4308073"/>
                  <a:gd name="connsiteX55" fmla="*/ 793316 w 4203266"/>
                  <a:gd name="connsiteY55" fmla="*/ 1358639 h 4308073"/>
                  <a:gd name="connsiteX56" fmla="*/ 794269 w 4203266"/>
                  <a:gd name="connsiteY56" fmla="*/ 1308156 h 4308073"/>
                  <a:gd name="connsiteX57" fmla="*/ 1007629 w 4203266"/>
                  <a:gd name="connsiteY57" fmla="*/ 888104 h 4308073"/>
                  <a:gd name="connsiteX58" fmla="*/ 1315286 w 4203266"/>
                  <a:gd name="connsiteY58" fmla="*/ 510914 h 4308073"/>
                  <a:gd name="connsiteX59" fmla="*/ 1361006 w 4203266"/>
                  <a:gd name="connsiteY59" fmla="*/ 459479 h 4308073"/>
                  <a:gd name="connsiteX60" fmla="*/ 749501 w 4203266"/>
                  <a:gd name="connsiteY60" fmla="*/ 1248149 h 4308073"/>
                  <a:gd name="connsiteX61" fmla="*/ 572336 w 4203266"/>
                  <a:gd name="connsiteY61" fmla="*/ 645216 h 4308073"/>
                  <a:gd name="connsiteX62" fmla="*/ 569479 w 4203266"/>
                  <a:gd name="connsiteY62" fmla="*/ 654741 h 4308073"/>
                  <a:gd name="connsiteX63" fmla="*/ 706639 w 4203266"/>
                  <a:gd name="connsiteY63" fmla="*/ 1290059 h 4308073"/>
                  <a:gd name="connsiteX64" fmla="*/ 705686 w 4203266"/>
                  <a:gd name="connsiteY64" fmla="*/ 1361496 h 4308073"/>
                  <a:gd name="connsiteX65" fmla="*/ 536141 w 4203266"/>
                  <a:gd name="connsiteY65" fmla="*/ 2136831 h 4308073"/>
                  <a:gd name="connsiteX66" fmla="*/ 514234 w 4203266"/>
                  <a:gd name="connsiteY66" fmla="*/ 2246369 h 4308073"/>
                  <a:gd name="connsiteX67" fmla="*/ 79894 w 4203266"/>
                  <a:gd name="connsiteY67" fmla="*/ 3179819 h 4308073"/>
                  <a:gd name="connsiteX68" fmla="*/ 2741 w 4203266"/>
                  <a:gd name="connsiteY68" fmla="*/ 3866571 h 4308073"/>
                  <a:gd name="connsiteX69" fmla="*/ 11314 w 4203266"/>
                  <a:gd name="connsiteY69" fmla="*/ 3949439 h 4308073"/>
                  <a:gd name="connsiteX70" fmla="*/ 20839 w 4203266"/>
                  <a:gd name="connsiteY70" fmla="*/ 4124699 h 4308073"/>
                  <a:gd name="connsiteX71" fmla="*/ 58939 w 4203266"/>
                  <a:gd name="connsiteY71" fmla="*/ 4159941 h 4308073"/>
                  <a:gd name="connsiteX72" fmla="*/ 773314 w 4203266"/>
                  <a:gd name="connsiteY72" fmla="*/ 4192326 h 4308073"/>
                  <a:gd name="connsiteX73" fmla="*/ 1517216 w 4203266"/>
                  <a:gd name="connsiteY73" fmla="*/ 4279004 h 4308073"/>
                  <a:gd name="connsiteX74" fmla="*/ 2265881 w 4203266"/>
                  <a:gd name="connsiteY74" fmla="*/ 4303769 h 4308073"/>
                  <a:gd name="connsiteX75" fmla="*/ 2450666 w 4203266"/>
                  <a:gd name="connsiteY75" fmla="*/ 4296149 h 4308073"/>
                  <a:gd name="connsiteX76" fmla="*/ 2499244 w 4203266"/>
                  <a:gd name="connsiteY76" fmla="*/ 4290434 h 4308073"/>
                  <a:gd name="connsiteX77" fmla="*/ 2873577 w 4203266"/>
                  <a:gd name="connsiteY77" fmla="*/ 4250429 h 4308073"/>
                  <a:gd name="connsiteX78" fmla="*/ 3646054 w 4203266"/>
                  <a:gd name="connsiteY78" fmla="*/ 4103744 h 4308073"/>
                  <a:gd name="connsiteX79" fmla="*/ 3669866 w 4203266"/>
                  <a:gd name="connsiteY79" fmla="*/ 4060881 h 4308073"/>
                  <a:gd name="connsiteX80" fmla="*/ 3514609 w 4203266"/>
                  <a:gd name="connsiteY80" fmla="*/ 3243636 h 4308073"/>
                  <a:gd name="connsiteX81" fmla="*/ 3573664 w 4203266"/>
                  <a:gd name="connsiteY81" fmla="*/ 2253036 h 4308073"/>
                  <a:gd name="connsiteX82" fmla="*/ 3824171 w 4203266"/>
                  <a:gd name="connsiteY82" fmla="*/ 1242434 h 4308073"/>
                  <a:gd name="connsiteX83" fmla="*/ 562811 w 4203266"/>
                  <a:gd name="connsiteY83" fmla="*/ 3553199 h 4308073"/>
                  <a:gd name="connsiteX84" fmla="*/ 321829 w 4203266"/>
                  <a:gd name="connsiteY84" fmla="*/ 3337934 h 4308073"/>
                  <a:gd name="connsiteX85" fmla="*/ 427556 w 4203266"/>
                  <a:gd name="connsiteY85" fmla="*/ 2648324 h 4308073"/>
                  <a:gd name="connsiteX86" fmla="*/ 503756 w 4203266"/>
                  <a:gd name="connsiteY86" fmla="*/ 2496876 h 4308073"/>
                  <a:gd name="connsiteX87" fmla="*/ 514234 w 4203266"/>
                  <a:gd name="connsiteY87" fmla="*/ 2484494 h 4308073"/>
                  <a:gd name="connsiteX88" fmla="*/ 559954 w 4203266"/>
                  <a:gd name="connsiteY88" fmla="*/ 3345554 h 4308073"/>
                  <a:gd name="connsiteX89" fmla="*/ 580909 w 4203266"/>
                  <a:gd name="connsiteY89" fmla="*/ 3535101 h 4308073"/>
                  <a:gd name="connsiteX90" fmla="*/ 562811 w 4203266"/>
                  <a:gd name="connsiteY90" fmla="*/ 3553199 h 4308073"/>
                  <a:gd name="connsiteX91" fmla="*/ 752359 w 4203266"/>
                  <a:gd name="connsiteY91" fmla="*/ 1446269 h 4308073"/>
                  <a:gd name="connsiteX92" fmla="*/ 771409 w 4203266"/>
                  <a:gd name="connsiteY92" fmla="*/ 1478654 h 4308073"/>
                  <a:gd name="connsiteX93" fmla="*/ 896186 w 4203266"/>
                  <a:gd name="connsiteY93" fmla="*/ 1803456 h 4308073"/>
                  <a:gd name="connsiteX94" fmla="*/ 883804 w 4203266"/>
                  <a:gd name="connsiteY94" fmla="*/ 1852986 h 4308073"/>
                  <a:gd name="connsiteX95" fmla="*/ 694256 w 4203266"/>
                  <a:gd name="connsiteY95" fmla="*/ 2033009 h 4308073"/>
                  <a:gd name="connsiteX96" fmla="*/ 752359 w 4203266"/>
                  <a:gd name="connsiteY96" fmla="*/ 1446269 h 4308073"/>
                  <a:gd name="connsiteX97" fmla="*/ 1209559 w 4203266"/>
                  <a:gd name="connsiteY97" fmla="*/ 3287451 h 4308073"/>
                  <a:gd name="connsiteX98" fmla="*/ 1197176 w 4203266"/>
                  <a:gd name="connsiteY98" fmla="*/ 3332219 h 4308073"/>
                  <a:gd name="connsiteX99" fmla="*/ 1106689 w 4203266"/>
                  <a:gd name="connsiteY99" fmla="*/ 3595109 h 4308073"/>
                  <a:gd name="connsiteX100" fmla="*/ 1005724 w 4203266"/>
                  <a:gd name="connsiteY100" fmla="*/ 3344601 h 4308073"/>
                  <a:gd name="connsiteX101" fmla="*/ 721879 w 4203266"/>
                  <a:gd name="connsiteY101" fmla="*/ 2333999 h 4308073"/>
                  <a:gd name="connsiteX102" fmla="*/ 707591 w 4203266"/>
                  <a:gd name="connsiteY102" fmla="*/ 2230176 h 4308073"/>
                  <a:gd name="connsiteX103" fmla="*/ 729499 w 4203266"/>
                  <a:gd name="connsiteY103" fmla="*/ 2148261 h 4308073"/>
                  <a:gd name="connsiteX104" fmla="*/ 917141 w 4203266"/>
                  <a:gd name="connsiteY104" fmla="*/ 1922519 h 4308073"/>
                  <a:gd name="connsiteX105" fmla="*/ 943811 w 4203266"/>
                  <a:gd name="connsiteY105" fmla="*/ 1927281 h 4308073"/>
                  <a:gd name="connsiteX106" fmla="*/ 1206701 w 4203266"/>
                  <a:gd name="connsiteY106" fmla="*/ 2733096 h 4308073"/>
                  <a:gd name="connsiteX107" fmla="*/ 1209559 w 4203266"/>
                  <a:gd name="connsiteY107" fmla="*/ 3287451 h 4308073"/>
                  <a:gd name="connsiteX108" fmla="*/ 2769754 w 4203266"/>
                  <a:gd name="connsiteY108" fmla="*/ 3603681 h 4308073"/>
                  <a:gd name="connsiteX109" fmla="*/ 2727844 w 4203266"/>
                  <a:gd name="connsiteY109" fmla="*/ 3560819 h 4308073"/>
                  <a:gd name="connsiteX110" fmla="*/ 2564014 w 4203266"/>
                  <a:gd name="connsiteY110" fmla="*/ 3353174 h 4308073"/>
                  <a:gd name="connsiteX111" fmla="*/ 2550679 w 4203266"/>
                  <a:gd name="connsiteY111" fmla="*/ 3325551 h 4308073"/>
                  <a:gd name="connsiteX112" fmla="*/ 2440189 w 4203266"/>
                  <a:gd name="connsiteY112" fmla="*/ 3037896 h 4308073"/>
                  <a:gd name="connsiteX113" fmla="*/ 2504959 w 4203266"/>
                  <a:gd name="connsiteY113" fmla="*/ 2578791 h 4308073"/>
                  <a:gd name="connsiteX114" fmla="*/ 2580206 w 4203266"/>
                  <a:gd name="connsiteY114" fmla="*/ 2400674 h 4308073"/>
                  <a:gd name="connsiteX115" fmla="*/ 2594494 w 4203266"/>
                  <a:gd name="connsiteY115" fmla="*/ 2420676 h 4308073"/>
                  <a:gd name="connsiteX116" fmla="*/ 2755466 w 4203266"/>
                  <a:gd name="connsiteY116" fmla="*/ 3169341 h 4308073"/>
                  <a:gd name="connsiteX117" fmla="*/ 2766896 w 4203266"/>
                  <a:gd name="connsiteY117" fmla="*/ 3325551 h 4308073"/>
                  <a:gd name="connsiteX118" fmla="*/ 2769754 w 4203266"/>
                  <a:gd name="connsiteY118" fmla="*/ 3603681 h 4308073"/>
                  <a:gd name="connsiteX0" fmla="*/ 3813386 w 4192481"/>
                  <a:gd name="connsiteY0" fmla="*/ 1242434 h 4308073"/>
                  <a:gd name="connsiteX1" fmla="*/ 4192481 w 4192481"/>
                  <a:gd name="connsiteY1" fmla="*/ 549014 h 4308073"/>
                  <a:gd name="connsiteX2" fmla="*/ 4120092 w 4192481"/>
                  <a:gd name="connsiteY2" fmla="*/ 588066 h 4308073"/>
                  <a:gd name="connsiteX3" fmla="*/ 3961024 w 4192481"/>
                  <a:gd name="connsiteY3" fmla="*/ 791901 h 4308073"/>
                  <a:gd name="connsiteX4" fmla="*/ 3638126 w 4192481"/>
                  <a:gd name="connsiteY4" fmla="*/ 1534851 h 4308073"/>
                  <a:gd name="connsiteX5" fmla="*/ 3301894 w 4192481"/>
                  <a:gd name="connsiteY5" fmla="*/ 2822631 h 4308073"/>
                  <a:gd name="connsiteX6" fmla="*/ 3235219 w 4192481"/>
                  <a:gd name="connsiteY6" fmla="*/ 3363651 h 4308073"/>
                  <a:gd name="connsiteX7" fmla="*/ 3228551 w 4192481"/>
                  <a:gd name="connsiteY7" fmla="*/ 3564629 h 4308073"/>
                  <a:gd name="connsiteX8" fmla="*/ 3099964 w 4192481"/>
                  <a:gd name="connsiteY8" fmla="*/ 3128384 h 4308073"/>
                  <a:gd name="connsiteX9" fmla="*/ 3026621 w 4192481"/>
                  <a:gd name="connsiteY9" fmla="*/ 2928359 h 4308073"/>
                  <a:gd name="connsiteX10" fmla="*/ 2691342 w 4192481"/>
                  <a:gd name="connsiteY10" fmla="*/ 2223509 h 4308073"/>
                  <a:gd name="connsiteX11" fmla="*/ 2690389 w 4192481"/>
                  <a:gd name="connsiteY11" fmla="*/ 2146356 h 4308073"/>
                  <a:gd name="connsiteX12" fmla="*/ 3039956 w 4192481"/>
                  <a:gd name="connsiteY12" fmla="*/ 1366259 h 4308073"/>
                  <a:gd name="connsiteX13" fmla="*/ 3102821 w 4192481"/>
                  <a:gd name="connsiteY13" fmla="*/ 1183379 h 4308073"/>
                  <a:gd name="connsiteX14" fmla="*/ 3086629 w 4192481"/>
                  <a:gd name="connsiteY14" fmla="*/ 1203381 h 4308073"/>
                  <a:gd name="connsiteX15" fmla="*/ 2990426 w 4192481"/>
                  <a:gd name="connsiteY15" fmla="*/ 1393881 h 4308073"/>
                  <a:gd name="connsiteX16" fmla="*/ 2590376 w 4192481"/>
                  <a:gd name="connsiteY16" fmla="*/ 1987289 h 4308073"/>
                  <a:gd name="connsiteX17" fmla="*/ 2557992 w 4192481"/>
                  <a:gd name="connsiteY17" fmla="*/ 1983479 h 4308073"/>
                  <a:gd name="connsiteX18" fmla="*/ 2277956 w 4192481"/>
                  <a:gd name="connsiteY18" fmla="*/ 1478654 h 4308073"/>
                  <a:gd name="connsiteX19" fmla="*/ 1863619 w 4192481"/>
                  <a:gd name="connsiteY19" fmla="*/ 473766 h 4308073"/>
                  <a:gd name="connsiteX20" fmla="*/ 1798849 w 4192481"/>
                  <a:gd name="connsiteY20" fmla="*/ 188016 h 4308073"/>
                  <a:gd name="connsiteX21" fmla="*/ 1799801 w 4192481"/>
                  <a:gd name="connsiteY21" fmla="*/ 111816 h 4308073"/>
                  <a:gd name="connsiteX22" fmla="*/ 1786466 w 4192481"/>
                  <a:gd name="connsiteY22" fmla="*/ 39426 h 4308073"/>
                  <a:gd name="connsiteX23" fmla="*/ 1767416 w 4192481"/>
                  <a:gd name="connsiteY23" fmla="*/ 374 h 4308073"/>
                  <a:gd name="connsiteX24" fmla="*/ 1756939 w 4192481"/>
                  <a:gd name="connsiteY24" fmla="*/ 2279 h 4308073"/>
                  <a:gd name="connsiteX25" fmla="*/ 1748366 w 4192481"/>
                  <a:gd name="connsiteY25" fmla="*/ 51809 h 4308073"/>
                  <a:gd name="connsiteX26" fmla="*/ 1756939 w 4192481"/>
                  <a:gd name="connsiteY26" fmla="*/ 115626 h 4308073"/>
                  <a:gd name="connsiteX27" fmla="*/ 1779799 w 4192481"/>
                  <a:gd name="connsiteY27" fmla="*/ 182301 h 4308073"/>
                  <a:gd name="connsiteX28" fmla="*/ 1802659 w 4192481"/>
                  <a:gd name="connsiteY28" fmla="*/ 309936 h 4308073"/>
                  <a:gd name="connsiteX29" fmla="*/ 2052214 w 4192481"/>
                  <a:gd name="connsiteY29" fmla="*/ 1158614 h 4308073"/>
                  <a:gd name="connsiteX30" fmla="*/ 2460836 w 4192481"/>
                  <a:gd name="connsiteY30" fmla="*/ 2092064 h 4308073"/>
                  <a:gd name="connsiteX31" fmla="*/ 2452264 w 4192481"/>
                  <a:gd name="connsiteY31" fmla="*/ 2187314 h 4308073"/>
                  <a:gd name="connsiteX32" fmla="*/ 2129367 w 4192481"/>
                  <a:gd name="connsiteY32" fmla="*/ 2949314 h 4308073"/>
                  <a:gd name="connsiteX33" fmla="*/ 2089361 w 4192481"/>
                  <a:gd name="connsiteY33" fmla="*/ 3332219 h 4308073"/>
                  <a:gd name="connsiteX34" fmla="*/ 2089361 w 4192481"/>
                  <a:gd name="connsiteY34" fmla="*/ 3550341 h 4308073"/>
                  <a:gd name="connsiteX35" fmla="*/ 2044594 w 4192481"/>
                  <a:gd name="connsiteY35" fmla="*/ 3338886 h 4308073"/>
                  <a:gd name="connsiteX36" fmla="*/ 1996969 w 4192481"/>
                  <a:gd name="connsiteY36" fmla="*/ 3118859 h 4308073"/>
                  <a:gd name="connsiteX37" fmla="*/ 1575964 w 4192481"/>
                  <a:gd name="connsiteY37" fmla="*/ 1388166 h 4308073"/>
                  <a:gd name="connsiteX38" fmla="*/ 1491191 w 4192481"/>
                  <a:gd name="connsiteY38" fmla="*/ 1119561 h 4308073"/>
                  <a:gd name="connsiteX39" fmla="*/ 1492144 w 4192481"/>
                  <a:gd name="connsiteY39" fmla="*/ 1150994 h 4308073"/>
                  <a:gd name="connsiteX40" fmla="*/ 1691216 w 4192481"/>
                  <a:gd name="connsiteY40" fmla="*/ 2190171 h 4308073"/>
                  <a:gd name="connsiteX41" fmla="*/ 1755986 w 4192481"/>
                  <a:gd name="connsiteY41" fmla="*/ 3099809 h 4308073"/>
                  <a:gd name="connsiteX42" fmla="*/ 1730269 w 4192481"/>
                  <a:gd name="connsiteY42" fmla="*/ 3332219 h 4308073"/>
                  <a:gd name="connsiteX43" fmla="*/ 1618826 w 4192481"/>
                  <a:gd name="connsiteY43" fmla="*/ 3623684 h 4308073"/>
                  <a:gd name="connsiteX44" fmla="*/ 1576916 w 4192481"/>
                  <a:gd name="connsiteY44" fmla="*/ 3669404 h 4308073"/>
                  <a:gd name="connsiteX45" fmla="*/ 1546436 w 4192481"/>
                  <a:gd name="connsiteY45" fmla="*/ 3331266 h 4308073"/>
                  <a:gd name="connsiteX46" fmla="*/ 1530244 w 4192481"/>
                  <a:gd name="connsiteY46" fmla="*/ 3243636 h 4308073"/>
                  <a:gd name="connsiteX47" fmla="*/ 1215919 w 4192481"/>
                  <a:gd name="connsiteY47" fmla="*/ 2306376 h 4308073"/>
                  <a:gd name="connsiteX48" fmla="*/ 1003511 w 4192481"/>
                  <a:gd name="connsiteY48" fmla="*/ 1856796 h 4308073"/>
                  <a:gd name="connsiteX49" fmla="*/ 1012084 w 4192481"/>
                  <a:gd name="connsiteY49" fmla="*/ 1811076 h 4308073"/>
                  <a:gd name="connsiteX50" fmla="*/ 1111144 w 4192481"/>
                  <a:gd name="connsiteY50" fmla="*/ 1722494 h 4308073"/>
                  <a:gd name="connsiteX51" fmla="*/ 1264496 w 4192481"/>
                  <a:gd name="connsiteY51" fmla="*/ 1605336 h 4308073"/>
                  <a:gd name="connsiteX52" fmla="*/ 1231159 w 4192481"/>
                  <a:gd name="connsiteY52" fmla="*/ 1614861 h 4308073"/>
                  <a:gd name="connsiteX53" fmla="*/ 993986 w 4192481"/>
                  <a:gd name="connsiteY53" fmla="*/ 1758689 h 4308073"/>
                  <a:gd name="connsiteX54" fmla="*/ 953029 w 4192481"/>
                  <a:gd name="connsiteY54" fmla="*/ 1749164 h 4308073"/>
                  <a:gd name="connsiteX55" fmla="*/ 782531 w 4192481"/>
                  <a:gd name="connsiteY55" fmla="*/ 1358639 h 4308073"/>
                  <a:gd name="connsiteX56" fmla="*/ 783484 w 4192481"/>
                  <a:gd name="connsiteY56" fmla="*/ 1308156 h 4308073"/>
                  <a:gd name="connsiteX57" fmla="*/ 996844 w 4192481"/>
                  <a:gd name="connsiteY57" fmla="*/ 888104 h 4308073"/>
                  <a:gd name="connsiteX58" fmla="*/ 1304501 w 4192481"/>
                  <a:gd name="connsiteY58" fmla="*/ 510914 h 4308073"/>
                  <a:gd name="connsiteX59" fmla="*/ 1350221 w 4192481"/>
                  <a:gd name="connsiteY59" fmla="*/ 459479 h 4308073"/>
                  <a:gd name="connsiteX60" fmla="*/ 738716 w 4192481"/>
                  <a:gd name="connsiteY60" fmla="*/ 1248149 h 4308073"/>
                  <a:gd name="connsiteX61" fmla="*/ 561551 w 4192481"/>
                  <a:gd name="connsiteY61" fmla="*/ 645216 h 4308073"/>
                  <a:gd name="connsiteX62" fmla="*/ 558694 w 4192481"/>
                  <a:gd name="connsiteY62" fmla="*/ 654741 h 4308073"/>
                  <a:gd name="connsiteX63" fmla="*/ 695854 w 4192481"/>
                  <a:gd name="connsiteY63" fmla="*/ 1290059 h 4308073"/>
                  <a:gd name="connsiteX64" fmla="*/ 694901 w 4192481"/>
                  <a:gd name="connsiteY64" fmla="*/ 1361496 h 4308073"/>
                  <a:gd name="connsiteX65" fmla="*/ 525356 w 4192481"/>
                  <a:gd name="connsiteY65" fmla="*/ 2136831 h 4308073"/>
                  <a:gd name="connsiteX66" fmla="*/ 503449 w 4192481"/>
                  <a:gd name="connsiteY66" fmla="*/ 2246369 h 4308073"/>
                  <a:gd name="connsiteX67" fmla="*/ 69109 w 4192481"/>
                  <a:gd name="connsiteY67" fmla="*/ 3179819 h 4308073"/>
                  <a:gd name="connsiteX68" fmla="*/ 529 w 4192481"/>
                  <a:gd name="connsiteY68" fmla="*/ 3949439 h 4308073"/>
                  <a:gd name="connsiteX69" fmla="*/ 10054 w 4192481"/>
                  <a:gd name="connsiteY69" fmla="*/ 4124699 h 4308073"/>
                  <a:gd name="connsiteX70" fmla="*/ 48154 w 4192481"/>
                  <a:gd name="connsiteY70" fmla="*/ 4159941 h 4308073"/>
                  <a:gd name="connsiteX71" fmla="*/ 762529 w 4192481"/>
                  <a:gd name="connsiteY71" fmla="*/ 4192326 h 4308073"/>
                  <a:gd name="connsiteX72" fmla="*/ 1506431 w 4192481"/>
                  <a:gd name="connsiteY72" fmla="*/ 4279004 h 4308073"/>
                  <a:gd name="connsiteX73" fmla="*/ 2255096 w 4192481"/>
                  <a:gd name="connsiteY73" fmla="*/ 4303769 h 4308073"/>
                  <a:gd name="connsiteX74" fmla="*/ 2439881 w 4192481"/>
                  <a:gd name="connsiteY74" fmla="*/ 4296149 h 4308073"/>
                  <a:gd name="connsiteX75" fmla="*/ 2488459 w 4192481"/>
                  <a:gd name="connsiteY75" fmla="*/ 4290434 h 4308073"/>
                  <a:gd name="connsiteX76" fmla="*/ 2862792 w 4192481"/>
                  <a:gd name="connsiteY76" fmla="*/ 4250429 h 4308073"/>
                  <a:gd name="connsiteX77" fmla="*/ 3635269 w 4192481"/>
                  <a:gd name="connsiteY77" fmla="*/ 4103744 h 4308073"/>
                  <a:gd name="connsiteX78" fmla="*/ 3659081 w 4192481"/>
                  <a:gd name="connsiteY78" fmla="*/ 4060881 h 4308073"/>
                  <a:gd name="connsiteX79" fmla="*/ 3503824 w 4192481"/>
                  <a:gd name="connsiteY79" fmla="*/ 3243636 h 4308073"/>
                  <a:gd name="connsiteX80" fmla="*/ 3562879 w 4192481"/>
                  <a:gd name="connsiteY80" fmla="*/ 2253036 h 4308073"/>
                  <a:gd name="connsiteX81" fmla="*/ 3813386 w 4192481"/>
                  <a:gd name="connsiteY81" fmla="*/ 1242434 h 4308073"/>
                  <a:gd name="connsiteX82" fmla="*/ 552026 w 4192481"/>
                  <a:gd name="connsiteY82" fmla="*/ 3553199 h 4308073"/>
                  <a:gd name="connsiteX83" fmla="*/ 311044 w 4192481"/>
                  <a:gd name="connsiteY83" fmla="*/ 3337934 h 4308073"/>
                  <a:gd name="connsiteX84" fmla="*/ 416771 w 4192481"/>
                  <a:gd name="connsiteY84" fmla="*/ 2648324 h 4308073"/>
                  <a:gd name="connsiteX85" fmla="*/ 492971 w 4192481"/>
                  <a:gd name="connsiteY85" fmla="*/ 2496876 h 4308073"/>
                  <a:gd name="connsiteX86" fmla="*/ 503449 w 4192481"/>
                  <a:gd name="connsiteY86" fmla="*/ 2484494 h 4308073"/>
                  <a:gd name="connsiteX87" fmla="*/ 549169 w 4192481"/>
                  <a:gd name="connsiteY87" fmla="*/ 3345554 h 4308073"/>
                  <a:gd name="connsiteX88" fmla="*/ 570124 w 4192481"/>
                  <a:gd name="connsiteY88" fmla="*/ 3535101 h 4308073"/>
                  <a:gd name="connsiteX89" fmla="*/ 552026 w 4192481"/>
                  <a:gd name="connsiteY89" fmla="*/ 3553199 h 4308073"/>
                  <a:gd name="connsiteX90" fmla="*/ 741574 w 4192481"/>
                  <a:gd name="connsiteY90" fmla="*/ 1446269 h 4308073"/>
                  <a:gd name="connsiteX91" fmla="*/ 760624 w 4192481"/>
                  <a:gd name="connsiteY91" fmla="*/ 1478654 h 4308073"/>
                  <a:gd name="connsiteX92" fmla="*/ 885401 w 4192481"/>
                  <a:gd name="connsiteY92" fmla="*/ 1803456 h 4308073"/>
                  <a:gd name="connsiteX93" fmla="*/ 873019 w 4192481"/>
                  <a:gd name="connsiteY93" fmla="*/ 1852986 h 4308073"/>
                  <a:gd name="connsiteX94" fmla="*/ 683471 w 4192481"/>
                  <a:gd name="connsiteY94" fmla="*/ 2033009 h 4308073"/>
                  <a:gd name="connsiteX95" fmla="*/ 741574 w 4192481"/>
                  <a:gd name="connsiteY95" fmla="*/ 1446269 h 4308073"/>
                  <a:gd name="connsiteX96" fmla="*/ 1198774 w 4192481"/>
                  <a:gd name="connsiteY96" fmla="*/ 3287451 h 4308073"/>
                  <a:gd name="connsiteX97" fmla="*/ 1186391 w 4192481"/>
                  <a:gd name="connsiteY97" fmla="*/ 3332219 h 4308073"/>
                  <a:gd name="connsiteX98" fmla="*/ 1095904 w 4192481"/>
                  <a:gd name="connsiteY98" fmla="*/ 3595109 h 4308073"/>
                  <a:gd name="connsiteX99" fmla="*/ 994939 w 4192481"/>
                  <a:gd name="connsiteY99" fmla="*/ 3344601 h 4308073"/>
                  <a:gd name="connsiteX100" fmla="*/ 711094 w 4192481"/>
                  <a:gd name="connsiteY100" fmla="*/ 2333999 h 4308073"/>
                  <a:gd name="connsiteX101" fmla="*/ 696806 w 4192481"/>
                  <a:gd name="connsiteY101" fmla="*/ 2230176 h 4308073"/>
                  <a:gd name="connsiteX102" fmla="*/ 718714 w 4192481"/>
                  <a:gd name="connsiteY102" fmla="*/ 2148261 h 4308073"/>
                  <a:gd name="connsiteX103" fmla="*/ 906356 w 4192481"/>
                  <a:gd name="connsiteY103" fmla="*/ 1922519 h 4308073"/>
                  <a:gd name="connsiteX104" fmla="*/ 933026 w 4192481"/>
                  <a:gd name="connsiteY104" fmla="*/ 1927281 h 4308073"/>
                  <a:gd name="connsiteX105" fmla="*/ 1195916 w 4192481"/>
                  <a:gd name="connsiteY105" fmla="*/ 2733096 h 4308073"/>
                  <a:gd name="connsiteX106" fmla="*/ 1198774 w 4192481"/>
                  <a:gd name="connsiteY106" fmla="*/ 3287451 h 4308073"/>
                  <a:gd name="connsiteX107" fmla="*/ 2758969 w 4192481"/>
                  <a:gd name="connsiteY107" fmla="*/ 3603681 h 4308073"/>
                  <a:gd name="connsiteX108" fmla="*/ 2717059 w 4192481"/>
                  <a:gd name="connsiteY108" fmla="*/ 3560819 h 4308073"/>
                  <a:gd name="connsiteX109" fmla="*/ 2553229 w 4192481"/>
                  <a:gd name="connsiteY109" fmla="*/ 3353174 h 4308073"/>
                  <a:gd name="connsiteX110" fmla="*/ 2539894 w 4192481"/>
                  <a:gd name="connsiteY110" fmla="*/ 3325551 h 4308073"/>
                  <a:gd name="connsiteX111" fmla="*/ 2429404 w 4192481"/>
                  <a:gd name="connsiteY111" fmla="*/ 3037896 h 4308073"/>
                  <a:gd name="connsiteX112" fmla="*/ 2494174 w 4192481"/>
                  <a:gd name="connsiteY112" fmla="*/ 2578791 h 4308073"/>
                  <a:gd name="connsiteX113" fmla="*/ 2569421 w 4192481"/>
                  <a:gd name="connsiteY113" fmla="*/ 2400674 h 4308073"/>
                  <a:gd name="connsiteX114" fmla="*/ 2583709 w 4192481"/>
                  <a:gd name="connsiteY114" fmla="*/ 2420676 h 4308073"/>
                  <a:gd name="connsiteX115" fmla="*/ 2744681 w 4192481"/>
                  <a:gd name="connsiteY115" fmla="*/ 3169341 h 4308073"/>
                  <a:gd name="connsiteX116" fmla="*/ 2756111 w 4192481"/>
                  <a:gd name="connsiteY116" fmla="*/ 3325551 h 4308073"/>
                  <a:gd name="connsiteX117" fmla="*/ 2758969 w 4192481"/>
                  <a:gd name="connsiteY117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40584 w 4183896"/>
                  <a:gd name="connsiteY86" fmla="*/ 3345554 h 4308073"/>
                  <a:gd name="connsiteX87" fmla="*/ 561539 w 4183896"/>
                  <a:gd name="connsiteY87" fmla="*/ 3535101 h 4308073"/>
                  <a:gd name="connsiteX88" fmla="*/ 543441 w 4183896"/>
                  <a:gd name="connsiteY88" fmla="*/ 3553199 h 4308073"/>
                  <a:gd name="connsiteX89" fmla="*/ 732989 w 4183896"/>
                  <a:gd name="connsiteY89" fmla="*/ 1446269 h 4308073"/>
                  <a:gd name="connsiteX90" fmla="*/ 752039 w 4183896"/>
                  <a:gd name="connsiteY90" fmla="*/ 1478654 h 4308073"/>
                  <a:gd name="connsiteX91" fmla="*/ 876816 w 4183896"/>
                  <a:gd name="connsiteY91" fmla="*/ 1803456 h 4308073"/>
                  <a:gd name="connsiteX92" fmla="*/ 864434 w 4183896"/>
                  <a:gd name="connsiteY92" fmla="*/ 1852986 h 4308073"/>
                  <a:gd name="connsiteX93" fmla="*/ 674886 w 4183896"/>
                  <a:gd name="connsiteY93" fmla="*/ 2033009 h 4308073"/>
                  <a:gd name="connsiteX94" fmla="*/ 732989 w 4183896"/>
                  <a:gd name="connsiteY94" fmla="*/ 1446269 h 4308073"/>
                  <a:gd name="connsiteX95" fmla="*/ 1190189 w 4183896"/>
                  <a:gd name="connsiteY95" fmla="*/ 3287451 h 4308073"/>
                  <a:gd name="connsiteX96" fmla="*/ 1177806 w 4183896"/>
                  <a:gd name="connsiteY96" fmla="*/ 3332219 h 4308073"/>
                  <a:gd name="connsiteX97" fmla="*/ 1087319 w 4183896"/>
                  <a:gd name="connsiteY97" fmla="*/ 3595109 h 4308073"/>
                  <a:gd name="connsiteX98" fmla="*/ 986354 w 4183896"/>
                  <a:gd name="connsiteY98" fmla="*/ 3344601 h 4308073"/>
                  <a:gd name="connsiteX99" fmla="*/ 702509 w 4183896"/>
                  <a:gd name="connsiteY99" fmla="*/ 2333999 h 4308073"/>
                  <a:gd name="connsiteX100" fmla="*/ 688221 w 4183896"/>
                  <a:gd name="connsiteY100" fmla="*/ 2230176 h 4308073"/>
                  <a:gd name="connsiteX101" fmla="*/ 710129 w 4183896"/>
                  <a:gd name="connsiteY101" fmla="*/ 2148261 h 4308073"/>
                  <a:gd name="connsiteX102" fmla="*/ 897771 w 4183896"/>
                  <a:gd name="connsiteY102" fmla="*/ 1922519 h 4308073"/>
                  <a:gd name="connsiteX103" fmla="*/ 924441 w 4183896"/>
                  <a:gd name="connsiteY103" fmla="*/ 1927281 h 4308073"/>
                  <a:gd name="connsiteX104" fmla="*/ 1187331 w 4183896"/>
                  <a:gd name="connsiteY104" fmla="*/ 2733096 h 4308073"/>
                  <a:gd name="connsiteX105" fmla="*/ 1190189 w 4183896"/>
                  <a:gd name="connsiteY105" fmla="*/ 3287451 h 4308073"/>
                  <a:gd name="connsiteX106" fmla="*/ 2750384 w 4183896"/>
                  <a:gd name="connsiteY106" fmla="*/ 3603681 h 4308073"/>
                  <a:gd name="connsiteX107" fmla="*/ 2708474 w 4183896"/>
                  <a:gd name="connsiteY107" fmla="*/ 3560819 h 4308073"/>
                  <a:gd name="connsiteX108" fmla="*/ 2544644 w 4183896"/>
                  <a:gd name="connsiteY108" fmla="*/ 3353174 h 4308073"/>
                  <a:gd name="connsiteX109" fmla="*/ 2531309 w 4183896"/>
                  <a:gd name="connsiteY109" fmla="*/ 3325551 h 4308073"/>
                  <a:gd name="connsiteX110" fmla="*/ 2420819 w 4183896"/>
                  <a:gd name="connsiteY110" fmla="*/ 3037896 h 4308073"/>
                  <a:gd name="connsiteX111" fmla="*/ 2485589 w 4183896"/>
                  <a:gd name="connsiteY111" fmla="*/ 2578791 h 4308073"/>
                  <a:gd name="connsiteX112" fmla="*/ 2560836 w 4183896"/>
                  <a:gd name="connsiteY112" fmla="*/ 2400674 h 4308073"/>
                  <a:gd name="connsiteX113" fmla="*/ 2575124 w 4183896"/>
                  <a:gd name="connsiteY113" fmla="*/ 2420676 h 4308073"/>
                  <a:gd name="connsiteX114" fmla="*/ 2736096 w 4183896"/>
                  <a:gd name="connsiteY114" fmla="*/ 3169341 h 4308073"/>
                  <a:gd name="connsiteX115" fmla="*/ 2747526 w 4183896"/>
                  <a:gd name="connsiteY115" fmla="*/ 3325551 h 4308073"/>
                  <a:gd name="connsiteX116" fmla="*/ 2750384 w 4183896"/>
                  <a:gd name="connsiteY11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40584 w 4183896"/>
                  <a:gd name="connsiteY86" fmla="*/ 3345554 h 4308073"/>
                  <a:gd name="connsiteX87" fmla="*/ 561539 w 4183896"/>
                  <a:gd name="connsiteY87" fmla="*/ 3535101 h 4308073"/>
                  <a:gd name="connsiteX88" fmla="*/ 543441 w 4183896"/>
                  <a:gd name="connsiteY88" fmla="*/ 3553199 h 4308073"/>
                  <a:gd name="connsiteX89" fmla="*/ 732989 w 4183896"/>
                  <a:gd name="connsiteY89" fmla="*/ 1446269 h 4308073"/>
                  <a:gd name="connsiteX90" fmla="*/ 752039 w 4183896"/>
                  <a:gd name="connsiteY90" fmla="*/ 1478654 h 4308073"/>
                  <a:gd name="connsiteX91" fmla="*/ 876816 w 4183896"/>
                  <a:gd name="connsiteY91" fmla="*/ 1803456 h 4308073"/>
                  <a:gd name="connsiteX92" fmla="*/ 864434 w 4183896"/>
                  <a:gd name="connsiteY92" fmla="*/ 1852986 h 4308073"/>
                  <a:gd name="connsiteX93" fmla="*/ 674886 w 4183896"/>
                  <a:gd name="connsiteY93" fmla="*/ 2033009 h 4308073"/>
                  <a:gd name="connsiteX94" fmla="*/ 732989 w 4183896"/>
                  <a:gd name="connsiteY94" fmla="*/ 1446269 h 4308073"/>
                  <a:gd name="connsiteX95" fmla="*/ 1190189 w 4183896"/>
                  <a:gd name="connsiteY95" fmla="*/ 3287451 h 4308073"/>
                  <a:gd name="connsiteX96" fmla="*/ 1087319 w 4183896"/>
                  <a:gd name="connsiteY96" fmla="*/ 3595109 h 4308073"/>
                  <a:gd name="connsiteX97" fmla="*/ 986354 w 4183896"/>
                  <a:gd name="connsiteY97" fmla="*/ 3344601 h 4308073"/>
                  <a:gd name="connsiteX98" fmla="*/ 702509 w 4183896"/>
                  <a:gd name="connsiteY98" fmla="*/ 2333999 h 4308073"/>
                  <a:gd name="connsiteX99" fmla="*/ 688221 w 4183896"/>
                  <a:gd name="connsiteY99" fmla="*/ 2230176 h 4308073"/>
                  <a:gd name="connsiteX100" fmla="*/ 710129 w 4183896"/>
                  <a:gd name="connsiteY100" fmla="*/ 2148261 h 4308073"/>
                  <a:gd name="connsiteX101" fmla="*/ 897771 w 4183896"/>
                  <a:gd name="connsiteY101" fmla="*/ 1922519 h 4308073"/>
                  <a:gd name="connsiteX102" fmla="*/ 924441 w 4183896"/>
                  <a:gd name="connsiteY102" fmla="*/ 1927281 h 4308073"/>
                  <a:gd name="connsiteX103" fmla="*/ 1187331 w 4183896"/>
                  <a:gd name="connsiteY103" fmla="*/ 2733096 h 4308073"/>
                  <a:gd name="connsiteX104" fmla="*/ 1190189 w 4183896"/>
                  <a:gd name="connsiteY104" fmla="*/ 3287451 h 4308073"/>
                  <a:gd name="connsiteX105" fmla="*/ 2750384 w 4183896"/>
                  <a:gd name="connsiteY105" fmla="*/ 3603681 h 4308073"/>
                  <a:gd name="connsiteX106" fmla="*/ 2708474 w 4183896"/>
                  <a:gd name="connsiteY106" fmla="*/ 3560819 h 4308073"/>
                  <a:gd name="connsiteX107" fmla="*/ 2544644 w 4183896"/>
                  <a:gd name="connsiteY107" fmla="*/ 3353174 h 4308073"/>
                  <a:gd name="connsiteX108" fmla="*/ 2531309 w 4183896"/>
                  <a:gd name="connsiteY108" fmla="*/ 3325551 h 4308073"/>
                  <a:gd name="connsiteX109" fmla="*/ 2420819 w 4183896"/>
                  <a:gd name="connsiteY109" fmla="*/ 3037896 h 4308073"/>
                  <a:gd name="connsiteX110" fmla="*/ 2485589 w 4183896"/>
                  <a:gd name="connsiteY110" fmla="*/ 2578791 h 4308073"/>
                  <a:gd name="connsiteX111" fmla="*/ 2560836 w 4183896"/>
                  <a:gd name="connsiteY111" fmla="*/ 2400674 h 4308073"/>
                  <a:gd name="connsiteX112" fmla="*/ 2575124 w 4183896"/>
                  <a:gd name="connsiteY112" fmla="*/ 2420676 h 4308073"/>
                  <a:gd name="connsiteX113" fmla="*/ 2736096 w 4183896"/>
                  <a:gd name="connsiteY113" fmla="*/ 3169341 h 4308073"/>
                  <a:gd name="connsiteX114" fmla="*/ 2747526 w 4183896"/>
                  <a:gd name="connsiteY114" fmla="*/ 3325551 h 4308073"/>
                  <a:gd name="connsiteX115" fmla="*/ 2750384 w 4183896"/>
                  <a:gd name="connsiteY11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40584 w 4183896"/>
                  <a:gd name="connsiteY86" fmla="*/ 3345554 h 4308073"/>
                  <a:gd name="connsiteX87" fmla="*/ 561539 w 4183896"/>
                  <a:gd name="connsiteY87" fmla="*/ 3535101 h 4308073"/>
                  <a:gd name="connsiteX88" fmla="*/ 543441 w 4183896"/>
                  <a:gd name="connsiteY88" fmla="*/ 3553199 h 4308073"/>
                  <a:gd name="connsiteX89" fmla="*/ 732989 w 4183896"/>
                  <a:gd name="connsiteY89" fmla="*/ 1446269 h 4308073"/>
                  <a:gd name="connsiteX90" fmla="*/ 752039 w 4183896"/>
                  <a:gd name="connsiteY90" fmla="*/ 1478654 h 4308073"/>
                  <a:gd name="connsiteX91" fmla="*/ 876816 w 4183896"/>
                  <a:gd name="connsiteY91" fmla="*/ 1803456 h 4308073"/>
                  <a:gd name="connsiteX92" fmla="*/ 864434 w 4183896"/>
                  <a:gd name="connsiteY92" fmla="*/ 1852986 h 4308073"/>
                  <a:gd name="connsiteX93" fmla="*/ 674886 w 4183896"/>
                  <a:gd name="connsiteY93" fmla="*/ 2033009 h 4308073"/>
                  <a:gd name="connsiteX94" fmla="*/ 732989 w 4183896"/>
                  <a:gd name="connsiteY94" fmla="*/ 1446269 h 4308073"/>
                  <a:gd name="connsiteX95" fmla="*/ 1190189 w 4183896"/>
                  <a:gd name="connsiteY95" fmla="*/ 3287451 h 4308073"/>
                  <a:gd name="connsiteX96" fmla="*/ 1087319 w 4183896"/>
                  <a:gd name="connsiteY96" fmla="*/ 3595109 h 4308073"/>
                  <a:gd name="connsiteX97" fmla="*/ 986354 w 4183896"/>
                  <a:gd name="connsiteY97" fmla="*/ 3344601 h 4308073"/>
                  <a:gd name="connsiteX98" fmla="*/ 702509 w 4183896"/>
                  <a:gd name="connsiteY98" fmla="*/ 2333999 h 4308073"/>
                  <a:gd name="connsiteX99" fmla="*/ 688221 w 4183896"/>
                  <a:gd name="connsiteY99" fmla="*/ 2230176 h 4308073"/>
                  <a:gd name="connsiteX100" fmla="*/ 710129 w 4183896"/>
                  <a:gd name="connsiteY100" fmla="*/ 2148261 h 4308073"/>
                  <a:gd name="connsiteX101" fmla="*/ 897771 w 4183896"/>
                  <a:gd name="connsiteY101" fmla="*/ 1922519 h 4308073"/>
                  <a:gd name="connsiteX102" fmla="*/ 924441 w 4183896"/>
                  <a:gd name="connsiteY102" fmla="*/ 1927281 h 4308073"/>
                  <a:gd name="connsiteX103" fmla="*/ 1187331 w 4183896"/>
                  <a:gd name="connsiteY103" fmla="*/ 2733096 h 4308073"/>
                  <a:gd name="connsiteX104" fmla="*/ 1190189 w 4183896"/>
                  <a:gd name="connsiteY104" fmla="*/ 3287451 h 4308073"/>
                  <a:gd name="connsiteX105" fmla="*/ 2750384 w 4183896"/>
                  <a:gd name="connsiteY105" fmla="*/ 3603681 h 4308073"/>
                  <a:gd name="connsiteX106" fmla="*/ 2708474 w 4183896"/>
                  <a:gd name="connsiteY106" fmla="*/ 3560819 h 4308073"/>
                  <a:gd name="connsiteX107" fmla="*/ 2544644 w 4183896"/>
                  <a:gd name="connsiteY107" fmla="*/ 3353174 h 4308073"/>
                  <a:gd name="connsiteX108" fmla="*/ 2531309 w 4183896"/>
                  <a:gd name="connsiteY108" fmla="*/ 3325551 h 4308073"/>
                  <a:gd name="connsiteX109" fmla="*/ 2420819 w 4183896"/>
                  <a:gd name="connsiteY109" fmla="*/ 3037896 h 4308073"/>
                  <a:gd name="connsiteX110" fmla="*/ 2485589 w 4183896"/>
                  <a:gd name="connsiteY110" fmla="*/ 2578791 h 4308073"/>
                  <a:gd name="connsiteX111" fmla="*/ 2560836 w 4183896"/>
                  <a:gd name="connsiteY111" fmla="*/ 2400674 h 4308073"/>
                  <a:gd name="connsiteX112" fmla="*/ 2575124 w 4183896"/>
                  <a:gd name="connsiteY112" fmla="*/ 2420676 h 4308073"/>
                  <a:gd name="connsiteX113" fmla="*/ 2736096 w 4183896"/>
                  <a:gd name="connsiteY113" fmla="*/ 3169341 h 4308073"/>
                  <a:gd name="connsiteX114" fmla="*/ 2747526 w 4183896"/>
                  <a:gd name="connsiteY114" fmla="*/ 3325551 h 4308073"/>
                  <a:gd name="connsiteX115" fmla="*/ 2750384 w 4183896"/>
                  <a:gd name="connsiteY11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61539 w 4183896"/>
                  <a:gd name="connsiteY86" fmla="*/ 3535101 h 4308073"/>
                  <a:gd name="connsiteX87" fmla="*/ 543441 w 4183896"/>
                  <a:gd name="connsiteY87" fmla="*/ 3553199 h 4308073"/>
                  <a:gd name="connsiteX88" fmla="*/ 732989 w 4183896"/>
                  <a:gd name="connsiteY88" fmla="*/ 1446269 h 4308073"/>
                  <a:gd name="connsiteX89" fmla="*/ 752039 w 4183896"/>
                  <a:gd name="connsiteY89" fmla="*/ 1478654 h 4308073"/>
                  <a:gd name="connsiteX90" fmla="*/ 876816 w 4183896"/>
                  <a:gd name="connsiteY90" fmla="*/ 1803456 h 4308073"/>
                  <a:gd name="connsiteX91" fmla="*/ 864434 w 4183896"/>
                  <a:gd name="connsiteY91" fmla="*/ 1852986 h 4308073"/>
                  <a:gd name="connsiteX92" fmla="*/ 674886 w 4183896"/>
                  <a:gd name="connsiteY92" fmla="*/ 2033009 h 4308073"/>
                  <a:gd name="connsiteX93" fmla="*/ 732989 w 4183896"/>
                  <a:gd name="connsiteY93" fmla="*/ 1446269 h 4308073"/>
                  <a:gd name="connsiteX94" fmla="*/ 1190189 w 4183896"/>
                  <a:gd name="connsiteY94" fmla="*/ 3287451 h 4308073"/>
                  <a:gd name="connsiteX95" fmla="*/ 1087319 w 4183896"/>
                  <a:gd name="connsiteY95" fmla="*/ 3595109 h 4308073"/>
                  <a:gd name="connsiteX96" fmla="*/ 986354 w 4183896"/>
                  <a:gd name="connsiteY96" fmla="*/ 3344601 h 4308073"/>
                  <a:gd name="connsiteX97" fmla="*/ 702509 w 4183896"/>
                  <a:gd name="connsiteY97" fmla="*/ 2333999 h 4308073"/>
                  <a:gd name="connsiteX98" fmla="*/ 688221 w 4183896"/>
                  <a:gd name="connsiteY98" fmla="*/ 2230176 h 4308073"/>
                  <a:gd name="connsiteX99" fmla="*/ 710129 w 4183896"/>
                  <a:gd name="connsiteY99" fmla="*/ 2148261 h 4308073"/>
                  <a:gd name="connsiteX100" fmla="*/ 897771 w 4183896"/>
                  <a:gd name="connsiteY100" fmla="*/ 1922519 h 4308073"/>
                  <a:gd name="connsiteX101" fmla="*/ 924441 w 4183896"/>
                  <a:gd name="connsiteY101" fmla="*/ 1927281 h 4308073"/>
                  <a:gd name="connsiteX102" fmla="*/ 1187331 w 4183896"/>
                  <a:gd name="connsiteY102" fmla="*/ 2733096 h 4308073"/>
                  <a:gd name="connsiteX103" fmla="*/ 1190189 w 4183896"/>
                  <a:gd name="connsiteY103" fmla="*/ 3287451 h 4308073"/>
                  <a:gd name="connsiteX104" fmla="*/ 2750384 w 4183896"/>
                  <a:gd name="connsiteY104" fmla="*/ 3603681 h 4308073"/>
                  <a:gd name="connsiteX105" fmla="*/ 2708474 w 4183896"/>
                  <a:gd name="connsiteY105" fmla="*/ 3560819 h 4308073"/>
                  <a:gd name="connsiteX106" fmla="*/ 2544644 w 4183896"/>
                  <a:gd name="connsiteY106" fmla="*/ 3353174 h 4308073"/>
                  <a:gd name="connsiteX107" fmla="*/ 2531309 w 4183896"/>
                  <a:gd name="connsiteY107" fmla="*/ 3325551 h 4308073"/>
                  <a:gd name="connsiteX108" fmla="*/ 2420819 w 4183896"/>
                  <a:gd name="connsiteY108" fmla="*/ 3037896 h 4308073"/>
                  <a:gd name="connsiteX109" fmla="*/ 2485589 w 4183896"/>
                  <a:gd name="connsiteY109" fmla="*/ 2578791 h 4308073"/>
                  <a:gd name="connsiteX110" fmla="*/ 2560836 w 4183896"/>
                  <a:gd name="connsiteY110" fmla="*/ 2400674 h 4308073"/>
                  <a:gd name="connsiteX111" fmla="*/ 2575124 w 4183896"/>
                  <a:gd name="connsiteY111" fmla="*/ 2420676 h 4308073"/>
                  <a:gd name="connsiteX112" fmla="*/ 2736096 w 4183896"/>
                  <a:gd name="connsiteY112" fmla="*/ 3169341 h 4308073"/>
                  <a:gd name="connsiteX113" fmla="*/ 2747526 w 4183896"/>
                  <a:gd name="connsiteY113" fmla="*/ 3325551 h 4308073"/>
                  <a:gd name="connsiteX114" fmla="*/ 2750384 w 4183896"/>
                  <a:gd name="connsiteY114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61539 w 4183896"/>
                  <a:gd name="connsiteY86" fmla="*/ 3535101 h 4308073"/>
                  <a:gd name="connsiteX87" fmla="*/ 543441 w 4183896"/>
                  <a:gd name="connsiteY87" fmla="*/ 3553199 h 4308073"/>
                  <a:gd name="connsiteX88" fmla="*/ 732989 w 4183896"/>
                  <a:gd name="connsiteY88" fmla="*/ 1446269 h 4308073"/>
                  <a:gd name="connsiteX89" fmla="*/ 752039 w 4183896"/>
                  <a:gd name="connsiteY89" fmla="*/ 1478654 h 4308073"/>
                  <a:gd name="connsiteX90" fmla="*/ 876816 w 4183896"/>
                  <a:gd name="connsiteY90" fmla="*/ 1803456 h 4308073"/>
                  <a:gd name="connsiteX91" fmla="*/ 864434 w 4183896"/>
                  <a:gd name="connsiteY91" fmla="*/ 1852986 h 4308073"/>
                  <a:gd name="connsiteX92" fmla="*/ 674886 w 4183896"/>
                  <a:gd name="connsiteY92" fmla="*/ 2033009 h 4308073"/>
                  <a:gd name="connsiteX93" fmla="*/ 732989 w 4183896"/>
                  <a:gd name="connsiteY93" fmla="*/ 1446269 h 4308073"/>
                  <a:gd name="connsiteX94" fmla="*/ 1190189 w 4183896"/>
                  <a:gd name="connsiteY94" fmla="*/ 3287451 h 4308073"/>
                  <a:gd name="connsiteX95" fmla="*/ 1087319 w 4183896"/>
                  <a:gd name="connsiteY95" fmla="*/ 3595109 h 4308073"/>
                  <a:gd name="connsiteX96" fmla="*/ 986354 w 4183896"/>
                  <a:gd name="connsiteY96" fmla="*/ 3344601 h 4308073"/>
                  <a:gd name="connsiteX97" fmla="*/ 702509 w 4183896"/>
                  <a:gd name="connsiteY97" fmla="*/ 2333999 h 4308073"/>
                  <a:gd name="connsiteX98" fmla="*/ 688221 w 4183896"/>
                  <a:gd name="connsiteY98" fmla="*/ 2230176 h 4308073"/>
                  <a:gd name="connsiteX99" fmla="*/ 710129 w 4183896"/>
                  <a:gd name="connsiteY99" fmla="*/ 2148261 h 4308073"/>
                  <a:gd name="connsiteX100" fmla="*/ 897771 w 4183896"/>
                  <a:gd name="connsiteY100" fmla="*/ 1922519 h 4308073"/>
                  <a:gd name="connsiteX101" fmla="*/ 924441 w 4183896"/>
                  <a:gd name="connsiteY101" fmla="*/ 1927281 h 4308073"/>
                  <a:gd name="connsiteX102" fmla="*/ 1187331 w 4183896"/>
                  <a:gd name="connsiteY102" fmla="*/ 2733096 h 4308073"/>
                  <a:gd name="connsiteX103" fmla="*/ 1190189 w 4183896"/>
                  <a:gd name="connsiteY103" fmla="*/ 3287451 h 4308073"/>
                  <a:gd name="connsiteX104" fmla="*/ 2750384 w 4183896"/>
                  <a:gd name="connsiteY104" fmla="*/ 3603681 h 4308073"/>
                  <a:gd name="connsiteX105" fmla="*/ 2708474 w 4183896"/>
                  <a:gd name="connsiteY105" fmla="*/ 3560819 h 4308073"/>
                  <a:gd name="connsiteX106" fmla="*/ 2544644 w 4183896"/>
                  <a:gd name="connsiteY106" fmla="*/ 3353174 h 4308073"/>
                  <a:gd name="connsiteX107" fmla="*/ 2531309 w 4183896"/>
                  <a:gd name="connsiteY107" fmla="*/ 3325551 h 4308073"/>
                  <a:gd name="connsiteX108" fmla="*/ 2420819 w 4183896"/>
                  <a:gd name="connsiteY108" fmla="*/ 3037896 h 4308073"/>
                  <a:gd name="connsiteX109" fmla="*/ 2485589 w 4183896"/>
                  <a:gd name="connsiteY109" fmla="*/ 2578791 h 4308073"/>
                  <a:gd name="connsiteX110" fmla="*/ 2560836 w 4183896"/>
                  <a:gd name="connsiteY110" fmla="*/ 2400674 h 4308073"/>
                  <a:gd name="connsiteX111" fmla="*/ 2575124 w 4183896"/>
                  <a:gd name="connsiteY111" fmla="*/ 2420676 h 4308073"/>
                  <a:gd name="connsiteX112" fmla="*/ 2736096 w 4183896"/>
                  <a:gd name="connsiteY112" fmla="*/ 3169341 h 4308073"/>
                  <a:gd name="connsiteX113" fmla="*/ 2747526 w 4183896"/>
                  <a:gd name="connsiteY113" fmla="*/ 3325551 h 4308073"/>
                  <a:gd name="connsiteX114" fmla="*/ 2750384 w 4183896"/>
                  <a:gd name="connsiteY114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37851 w 4183896"/>
                  <a:gd name="connsiteY45" fmla="*/ 3331266 h 4308073"/>
                  <a:gd name="connsiteX46" fmla="*/ 1521659 w 4183896"/>
                  <a:gd name="connsiteY46" fmla="*/ 3243636 h 4308073"/>
                  <a:gd name="connsiteX47" fmla="*/ 1207334 w 4183896"/>
                  <a:gd name="connsiteY47" fmla="*/ 2306376 h 4308073"/>
                  <a:gd name="connsiteX48" fmla="*/ 994926 w 4183896"/>
                  <a:gd name="connsiteY48" fmla="*/ 1856796 h 4308073"/>
                  <a:gd name="connsiteX49" fmla="*/ 1003499 w 4183896"/>
                  <a:gd name="connsiteY49" fmla="*/ 1811076 h 4308073"/>
                  <a:gd name="connsiteX50" fmla="*/ 1102559 w 4183896"/>
                  <a:gd name="connsiteY50" fmla="*/ 1722494 h 4308073"/>
                  <a:gd name="connsiteX51" fmla="*/ 1255911 w 4183896"/>
                  <a:gd name="connsiteY51" fmla="*/ 1605336 h 4308073"/>
                  <a:gd name="connsiteX52" fmla="*/ 1222574 w 4183896"/>
                  <a:gd name="connsiteY52" fmla="*/ 1614861 h 4308073"/>
                  <a:gd name="connsiteX53" fmla="*/ 985401 w 4183896"/>
                  <a:gd name="connsiteY53" fmla="*/ 1758689 h 4308073"/>
                  <a:gd name="connsiteX54" fmla="*/ 944444 w 4183896"/>
                  <a:gd name="connsiteY54" fmla="*/ 1749164 h 4308073"/>
                  <a:gd name="connsiteX55" fmla="*/ 773946 w 4183896"/>
                  <a:gd name="connsiteY55" fmla="*/ 1358639 h 4308073"/>
                  <a:gd name="connsiteX56" fmla="*/ 774899 w 4183896"/>
                  <a:gd name="connsiteY56" fmla="*/ 1308156 h 4308073"/>
                  <a:gd name="connsiteX57" fmla="*/ 988259 w 4183896"/>
                  <a:gd name="connsiteY57" fmla="*/ 888104 h 4308073"/>
                  <a:gd name="connsiteX58" fmla="*/ 1295916 w 4183896"/>
                  <a:gd name="connsiteY58" fmla="*/ 510914 h 4308073"/>
                  <a:gd name="connsiteX59" fmla="*/ 1341636 w 4183896"/>
                  <a:gd name="connsiteY59" fmla="*/ 459479 h 4308073"/>
                  <a:gd name="connsiteX60" fmla="*/ 730131 w 4183896"/>
                  <a:gd name="connsiteY60" fmla="*/ 1248149 h 4308073"/>
                  <a:gd name="connsiteX61" fmla="*/ 552966 w 4183896"/>
                  <a:gd name="connsiteY61" fmla="*/ 645216 h 4308073"/>
                  <a:gd name="connsiteX62" fmla="*/ 550109 w 4183896"/>
                  <a:gd name="connsiteY62" fmla="*/ 654741 h 4308073"/>
                  <a:gd name="connsiteX63" fmla="*/ 687269 w 4183896"/>
                  <a:gd name="connsiteY63" fmla="*/ 1290059 h 4308073"/>
                  <a:gd name="connsiteX64" fmla="*/ 686316 w 4183896"/>
                  <a:gd name="connsiteY64" fmla="*/ 1361496 h 4308073"/>
                  <a:gd name="connsiteX65" fmla="*/ 516771 w 4183896"/>
                  <a:gd name="connsiteY65" fmla="*/ 2136831 h 4308073"/>
                  <a:gd name="connsiteX66" fmla="*/ 494864 w 4183896"/>
                  <a:gd name="connsiteY66" fmla="*/ 2246369 h 4308073"/>
                  <a:gd name="connsiteX67" fmla="*/ 60524 w 4183896"/>
                  <a:gd name="connsiteY67" fmla="*/ 3179819 h 4308073"/>
                  <a:gd name="connsiteX68" fmla="*/ 1469 w 4183896"/>
                  <a:gd name="connsiteY68" fmla="*/ 4124699 h 4308073"/>
                  <a:gd name="connsiteX69" fmla="*/ 39569 w 4183896"/>
                  <a:gd name="connsiteY69" fmla="*/ 4159941 h 4308073"/>
                  <a:gd name="connsiteX70" fmla="*/ 753944 w 4183896"/>
                  <a:gd name="connsiteY70" fmla="*/ 4192326 h 4308073"/>
                  <a:gd name="connsiteX71" fmla="*/ 1497846 w 4183896"/>
                  <a:gd name="connsiteY71" fmla="*/ 4279004 h 4308073"/>
                  <a:gd name="connsiteX72" fmla="*/ 2246511 w 4183896"/>
                  <a:gd name="connsiteY72" fmla="*/ 4303769 h 4308073"/>
                  <a:gd name="connsiteX73" fmla="*/ 2431296 w 4183896"/>
                  <a:gd name="connsiteY73" fmla="*/ 4296149 h 4308073"/>
                  <a:gd name="connsiteX74" fmla="*/ 2479874 w 4183896"/>
                  <a:gd name="connsiteY74" fmla="*/ 4290434 h 4308073"/>
                  <a:gd name="connsiteX75" fmla="*/ 2854207 w 4183896"/>
                  <a:gd name="connsiteY75" fmla="*/ 4250429 h 4308073"/>
                  <a:gd name="connsiteX76" fmla="*/ 3626684 w 4183896"/>
                  <a:gd name="connsiteY76" fmla="*/ 4103744 h 4308073"/>
                  <a:gd name="connsiteX77" fmla="*/ 3650496 w 4183896"/>
                  <a:gd name="connsiteY77" fmla="*/ 4060881 h 4308073"/>
                  <a:gd name="connsiteX78" fmla="*/ 3495239 w 4183896"/>
                  <a:gd name="connsiteY78" fmla="*/ 3243636 h 4308073"/>
                  <a:gd name="connsiteX79" fmla="*/ 3554294 w 4183896"/>
                  <a:gd name="connsiteY79" fmla="*/ 2253036 h 4308073"/>
                  <a:gd name="connsiteX80" fmla="*/ 3804801 w 4183896"/>
                  <a:gd name="connsiteY80" fmla="*/ 1242434 h 4308073"/>
                  <a:gd name="connsiteX81" fmla="*/ 543441 w 4183896"/>
                  <a:gd name="connsiteY81" fmla="*/ 3553199 h 4308073"/>
                  <a:gd name="connsiteX82" fmla="*/ 302459 w 4183896"/>
                  <a:gd name="connsiteY82" fmla="*/ 3337934 h 4308073"/>
                  <a:gd name="connsiteX83" fmla="*/ 408186 w 4183896"/>
                  <a:gd name="connsiteY83" fmla="*/ 2648324 h 4308073"/>
                  <a:gd name="connsiteX84" fmla="*/ 484386 w 4183896"/>
                  <a:gd name="connsiteY84" fmla="*/ 2496876 h 4308073"/>
                  <a:gd name="connsiteX85" fmla="*/ 494864 w 4183896"/>
                  <a:gd name="connsiteY85" fmla="*/ 2484494 h 4308073"/>
                  <a:gd name="connsiteX86" fmla="*/ 561539 w 4183896"/>
                  <a:gd name="connsiteY86" fmla="*/ 3535101 h 4308073"/>
                  <a:gd name="connsiteX87" fmla="*/ 543441 w 4183896"/>
                  <a:gd name="connsiteY87" fmla="*/ 3553199 h 4308073"/>
                  <a:gd name="connsiteX88" fmla="*/ 732989 w 4183896"/>
                  <a:gd name="connsiteY88" fmla="*/ 1446269 h 4308073"/>
                  <a:gd name="connsiteX89" fmla="*/ 752039 w 4183896"/>
                  <a:gd name="connsiteY89" fmla="*/ 1478654 h 4308073"/>
                  <a:gd name="connsiteX90" fmla="*/ 876816 w 4183896"/>
                  <a:gd name="connsiteY90" fmla="*/ 1803456 h 4308073"/>
                  <a:gd name="connsiteX91" fmla="*/ 864434 w 4183896"/>
                  <a:gd name="connsiteY91" fmla="*/ 1852986 h 4308073"/>
                  <a:gd name="connsiteX92" fmla="*/ 674886 w 4183896"/>
                  <a:gd name="connsiteY92" fmla="*/ 2033009 h 4308073"/>
                  <a:gd name="connsiteX93" fmla="*/ 732989 w 4183896"/>
                  <a:gd name="connsiteY93" fmla="*/ 1446269 h 4308073"/>
                  <a:gd name="connsiteX94" fmla="*/ 1190189 w 4183896"/>
                  <a:gd name="connsiteY94" fmla="*/ 3287451 h 4308073"/>
                  <a:gd name="connsiteX95" fmla="*/ 1087319 w 4183896"/>
                  <a:gd name="connsiteY95" fmla="*/ 3595109 h 4308073"/>
                  <a:gd name="connsiteX96" fmla="*/ 986354 w 4183896"/>
                  <a:gd name="connsiteY96" fmla="*/ 3344601 h 4308073"/>
                  <a:gd name="connsiteX97" fmla="*/ 702509 w 4183896"/>
                  <a:gd name="connsiteY97" fmla="*/ 2333999 h 4308073"/>
                  <a:gd name="connsiteX98" fmla="*/ 688221 w 4183896"/>
                  <a:gd name="connsiteY98" fmla="*/ 2230176 h 4308073"/>
                  <a:gd name="connsiteX99" fmla="*/ 710129 w 4183896"/>
                  <a:gd name="connsiteY99" fmla="*/ 2148261 h 4308073"/>
                  <a:gd name="connsiteX100" fmla="*/ 897771 w 4183896"/>
                  <a:gd name="connsiteY100" fmla="*/ 1922519 h 4308073"/>
                  <a:gd name="connsiteX101" fmla="*/ 924441 w 4183896"/>
                  <a:gd name="connsiteY101" fmla="*/ 1927281 h 4308073"/>
                  <a:gd name="connsiteX102" fmla="*/ 1187331 w 4183896"/>
                  <a:gd name="connsiteY102" fmla="*/ 2733096 h 4308073"/>
                  <a:gd name="connsiteX103" fmla="*/ 1190189 w 4183896"/>
                  <a:gd name="connsiteY103" fmla="*/ 3287451 h 4308073"/>
                  <a:gd name="connsiteX104" fmla="*/ 2750384 w 4183896"/>
                  <a:gd name="connsiteY104" fmla="*/ 3603681 h 4308073"/>
                  <a:gd name="connsiteX105" fmla="*/ 2708474 w 4183896"/>
                  <a:gd name="connsiteY105" fmla="*/ 3560819 h 4308073"/>
                  <a:gd name="connsiteX106" fmla="*/ 2544644 w 4183896"/>
                  <a:gd name="connsiteY106" fmla="*/ 3353174 h 4308073"/>
                  <a:gd name="connsiteX107" fmla="*/ 2531309 w 4183896"/>
                  <a:gd name="connsiteY107" fmla="*/ 3325551 h 4308073"/>
                  <a:gd name="connsiteX108" fmla="*/ 2420819 w 4183896"/>
                  <a:gd name="connsiteY108" fmla="*/ 3037896 h 4308073"/>
                  <a:gd name="connsiteX109" fmla="*/ 2485589 w 4183896"/>
                  <a:gd name="connsiteY109" fmla="*/ 2578791 h 4308073"/>
                  <a:gd name="connsiteX110" fmla="*/ 2560836 w 4183896"/>
                  <a:gd name="connsiteY110" fmla="*/ 2400674 h 4308073"/>
                  <a:gd name="connsiteX111" fmla="*/ 2575124 w 4183896"/>
                  <a:gd name="connsiteY111" fmla="*/ 2420676 h 4308073"/>
                  <a:gd name="connsiteX112" fmla="*/ 2736096 w 4183896"/>
                  <a:gd name="connsiteY112" fmla="*/ 3169341 h 4308073"/>
                  <a:gd name="connsiteX113" fmla="*/ 2747526 w 4183896"/>
                  <a:gd name="connsiteY113" fmla="*/ 3325551 h 4308073"/>
                  <a:gd name="connsiteX114" fmla="*/ 2750384 w 4183896"/>
                  <a:gd name="connsiteY114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21659 w 4183896"/>
                  <a:gd name="connsiteY45" fmla="*/ 3243636 h 4308073"/>
                  <a:gd name="connsiteX46" fmla="*/ 1207334 w 4183896"/>
                  <a:gd name="connsiteY46" fmla="*/ 2306376 h 4308073"/>
                  <a:gd name="connsiteX47" fmla="*/ 994926 w 4183896"/>
                  <a:gd name="connsiteY47" fmla="*/ 1856796 h 4308073"/>
                  <a:gd name="connsiteX48" fmla="*/ 1003499 w 4183896"/>
                  <a:gd name="connsiteY48" fmla="*/ 1811076 h 4308073"/>
                  <a:gd name="connsiteX49" fmla="*/ 1102559 w 4183896"/>
                  <a:gd name="connsiteY49" fmla="*/ 1722494 h 4308073"/>
                  <a:gd name="connsiteX50" fmla="*/ 1255911 w 4183896"/>
                  <a:gd name="connsiteY50" fmla="*/ 1605336 h 4308073"/>
                  <a:gd name="connsiteX51" fmla="*/ 1222574 w 4183896"/>
                  <a:gd name="connsiteY51" fmla="*/ 1614861 h 4308073"/>
                  <a:gd name="connsiteX52" fmla="*/ 985401 w 4183896"/>
                  <a:gd name="connsiteY52" fmla="*/ 1758689 h 4308073"/>
                  <a:gd name="connsiteX53" fmla="*/ 944444 w 4183896"/>
                  <a:gd name="connsiteY53" fmla="*/ 1749164 h 4308073"/>
                  <a:gd name="connsiteX54" fmla="*/ 773946 w 4183896"/>
                  <a:gd name="connsiteY54" fmla="*/ 1358639 h 4308073"/>
                  <a:gd name="connsiteX55" fmla="*/ 774899 w 4183896"/>
                  <a:gd name="connsiteY55" fmla="*/ 1308156 h 4308073"/>
                  <a:gd name="connsiteX56" fmla="*/ 988259 w 4183896"/>
                  <a:gd name="connsiteY56" fmla="*/ 888104 h 4308073"/>
                  <a:gd name="connsiteX57" fmla="*/ 1295916 w 4183896"/>
                  <a:gd name="connsiteY57" fmla="*/ 510914 h 4308073"/>
                  <a:gd name="connsiteX58" fmla="*/ 1341636 w 4183896"/>
                  <a:gd name="connsiteY58" fmla="*/ 459479 h 4308073"/>
                  <a:gd name="connsiteX59" fmla="*/ 730131 w 4183896"/>
                  <a:gd name="connsiteY59" fmla="*/ 1248149 h 4308073"/>
                  <a:gd name="connsiteX60" fmla="*/ 552966 w 4183896"/>
                  <a:gd name="connsiteY60" fmla="*/ 645216 h 4308073"/>
                  <a:gd name="connsiteX61" fmla="*/ 550109 w 4183896"/>
                  <a:gd name="connsiteY61" fmla="*/ 654741 h 4308073"/>
                  <a:gd name="connsiteX62" fmla="*/ 687269 w 4183896"/>
                  <a:gd name="connsiteY62" fmla="*/ 1290059 h 4308073"/>
                  <a:gd name="connsiteX63" fmla="*/ 686316 w 4183896"/>
                  <a:gd name="connsiteY63" fmla="*/ 1361496 h 4308073"/>
                  <a:gd name="connsiteX64" fmla="*/ 516771 w 4183896"/>
                  <a:gd name="connsiteY64" fmla="*/ 2136831 h 4308073"/>
                  <a:gd name="connsiteX65" fmla="*/ 494864 w 4183896"/>
                  <a:gd name="connsiteY65" fmla="*/ 2246369 h 4308073"/>
                  <a:gd name="connsiteX66" fmla="*/ 60524 w 4183896"/>
                  <a:gd name="connsiteY66" fmla="*/ 3179819 h 4308073"/>
                  <a:gd name="connsiteX67" fmla="*/ 1469 w 4183896"/>
                  <a:gd name="connsiteY67" fmla="*/ 4124699 h 4308073"/>
                  <a:gd name="connsiteX68" fmla="*/ 39569 w 4183896"/>
                  <a:gd name="connsiteY68" fmla="*/ 4159941 h 4308073"/>
                  <a:gd name="connsiteX69" fmla="*/ 753944 w 4183896"/>
                  <a:gd name="connsiteY69" fmla="*/ 4192326 h 4308073"/>
                  <a:gd name="connsiteX70" fmla="*/ 1497846 w 4183896"/>
                  <a:gd name="connsiteY70" fmla="*/ 4279004 h 4308073"/>
                  <a:gd name="connsiteX71" fmla="*/ 2246511 w 4183896"/>
                  <a:gd name="connsiteY71" fmla="*/ 4303769 h 4308073"/>
                  <a:gd name="connsiteX72" fmla="*/ 2431296 w 4183896"/>
                  <a:gd name="connsiteY72" fmla="*/ 4296149 h 4308073"/>
                  <a:gd name="connsiteX73" fmla="*/ 2479874 w 4183896"/>
                  <a:gd name="connsiteY73" fmla="*/ 4290434 h 4308073"/>
                  <a:gd name="connsiteX74" fmla="*/ 2854207 w 4183896"/>
                  <a:gd name="connsiteY74" fmla="*/ 4250429 h 4308073"/>
                  <a:gd name="connsiteX75" fmla="*/ 3626684 w 4183896"/>
                  <a:gd name="connsiteY75" fmla="*/ 4103744 h 4308073"/>
                  <a:gd name="connsiteX76" fmla="*/ 3650496 w 4183896"/>
                  <a:gd name="connsiteY76" fmla="*/ 4060881 h 4308073"/>
                  <a:gd name="connsiteX77" fmla="*/ 3495239 w 4183896"/>
                  <a:gd name="connsiteY77" fmla="*/ 3243636 h 4308073"/>
                  <a:gd name="connsiteX78" fmla="*/ 3554294 w 4183896"/>
                  <a:gd name="connsiteY78" fmla="*/ 2253036 h 4308073"/>
                  <a:gd name="connsiteX79" fmla="*/ 3804801 w 4183896"/>
                  <a:gd name="connsiteY79" fmla="*/ 1242434 h 4308073"/>
                  <a:gd name="connsiteX80" fmla="*/ 543441 w 4183896"/>
                  <a:gd name="connsiteY80" fmla="*/ 3553199 h 4308073"/>
                  <a:gd name="connsiteX81" fmla="*/ 302459 w 4183896"/>
                  <a:gd name="connsiteY81" fmla="*/ 3337934 h 4308073"/>
                  <a:gd name="connsiteX82" fmla="*/ 408186 w 4183896"/>
                  <a:gd name="connsiteY82" fmla="*/ 2648324 h 4308073"/>
                  <a:gd name="connsiteX83" fmla="*/ 484386 w 4183896"/>
                  <a:gd name="connsiteY83" fmla="*/ 2496876 h 4308073"/>
                  <a:gd name="connsiteX84" fmla="*/ 494864 w 4183896"/>
                  <a:gd name="connsiteY84" fmla="*/ 2484494 h 4308073"/>
                  <a:gd name="connsiteX85" fmla="*/ 561539 w 4183896"/>
                  <a:gd name="connsiteY85" fmla="*/ 3535101 h 4308073"/>
                  <a:gd name="connsiteX86" fmla="*/ 543441 w 4183896"/>
                  <a:gd name="connsiteY86" fmla="*/ 3553199 h 4308073"/>
                  <a:gd name="connsiteX87" fmla="*/ 732989 w 4183896"/>
                  <a:gd name="connsiteY87" fmla="*/ 1446269 h 4308073"/>
                  <a:gd name="connsiteX88" fmla="*/ 752039 w 4183896"/>
                  <a:gd name="connsiteY88" fmla="*/ 1478654 h 4308073"/>
                  <a:gd name="connsiteX89" fmla="*/ 876816 w 4183896"/>
                  <a:gd name="connsiteY89" fmla="*/ 1803456 h 4308073"/>
                  <a:gd name="connsiteX90" fmla="*/ 864434 w 4183896"/>
                  <a:gd name="connsiteY90" fmla="*/ 1852986 h 4308073"/>
                  <a:gd name="connsiteX91" fmla="*/ 674886 w 4183896"/>
                  <a:gd name="connsiteY91" fmla="*/ 2033009 h 4308073"/>
                  <a:gd name="connsiteX92" fmla="*/ 732989 w 4183896"/>
                  <a:gd name="connsiteY92" fmla="*/ 1446269 h 4308073"/>
                  <a:gd name="connsiteX93" fmla="*/ 1190189 w 4183896"/>
                  <a:gd name="connsiteY93" fmla="*/ 3287451 h 4308073"/>
                  <a:gd name="connsiteX94" fmla="*/ 1087319 w 4183896"/>
                  <a:gd name="connsiteY94" fmla="*/ 3595109 h 4308073"/>
                  <a:gd name="connsiteX95" fmla="*/ 986354 w 4183896"/>
                  <a:gd name="connsiteY95" fmla="*/ 3344601 h 4308073"/>
                  <a:gd name="connsiteX96" fmla="*/ 702509 w 4183896"/>
                  <a:gd name="connsiteY96" fmla="*/ 2333999 h 4308073"/>
                  <a:gd name="connsiteX97" fmla="*/ 688221 w 4183896"/>
                  <a:gd name="connsiteY97" fmla="*/ 2230176 h 4308073"/>
                  <a:gd name="connsiteX98" fmla="*/ 710129 w 4183896"/>
                  <a:gd name="connsiteY98" fmla="*/ 2148261 h 4308073"/>
                  <a:gd name="connsiteX99" fmla="*/ 897771 w 4183896"/>
                  <a:gd name="connsiteY99" fmla="*/ 1922519 h 4308073"/>
                  <a:gd name="connsiteX100" fmla="*/ 924441 w 4183896"/>
                  <a:gd name="connsiteY100" fmla="*/ 1927281 h 4308073"/>
                  <a:gd name="connsiteX101" fmla="*/ 1187331 w 4183896"/>
                  <a:gd name="connsiteY101" fmla="*/ 2733096 h 4308073"/>
                  <a:gd name="connsiteX102" fmla="*/ 1190189 w 4183896"/>
                  <a:gd name="connsiteY102" fmla="*/ 3287451 h 4308073"/>
                  <a:gd name="connsiteX103" fmla="*/ 2750384 w 4183896"/>
                  <a:gd name="connsiteY103" fmla="*/ 3603681 h 4308073"/>
                  <a:gd name="connsiteX104" fmla="*/ 2708474 w 4183896"/>
                  <a:gd name="connsiteY104" fmla="*/ 3560819 h 4308073"/>
                  <a:gd name="connsiteX105" fmla="*/ 2544644 w 4183896"/>
                  <a:gd name="connsiteY105" fmla="*/ 3353174 h 4308073"/>
                  <a:gd name="connsiteX106" fmla="*/ 2531309 w 4183896"/>
                  <a:gd name="connsiteY106" fmla="*/ 3325551 h 4308073"/>
                  <a:gd name="connsiteX107" fmla="*/ 2420819 w 4183896"/>
                  <a:gd name="connsiteY107" fmla="*/ 3037896 h 4308073"/>
                  <a:gd name="connsiteX108" fmla="*/ 2485589 w 4183896"/>
                  <a:gd name="connsiteY108" fmla="*/ 2578791 h 4308073"/>
                  <a:gd name="connsiteX109" fmla="*/ 2560836 w 4183896"/>
                  <a:gd name="connsiteY109" fmla="*/ 2400674 h 4308073"/>
                  <a:gd name="connsiteX110" fmla="*/ 2575124 w 4183896"/>
                  <a:gd name="connsiteY110" fmla="*/ 2420676 h 4308073"/>
                  <a:gd name="connsiteX111" fmla="*/ 2736096 w 4183896"/>
                  <a:gd name="connsiteY111" fmla="*/ 3169341 h 4308073"/>
                  <a:gd name="connsiteX112" fmla="*/ 2747526 w 4183896"/>
                  <a:gd name="connsiteY112" fmla="*/ 3325551 h 4308073"/>
                  <a:gd name="connsiteX113" fmla="*/ 2750384 w 4183896"/>
                  <a:gd name="connsiteY11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610241 w 4183896"/>
                  <a:gd name="connsiteY43" fmla="*/ 3623684 h 4308073"/>
                  <a:gd name="connsiteX44" fmla="*/ 1568331 w 4183896"/>
                  <a:gd name="connsiteY44" fmla="*/ 3669404 h 4308073"/>
                  <a:gd name="connsiteX45" fmla="*/ 1521659 w 4183896"/>
                  <a:gd name="connsiteY45" fmla="*/ 3243636 h 4308073"/>
                  <a:gd name="connsiteX46" fmla="*/ 1207334 w 4183896"/>
                  <a:gd name="connsiteY46" fmla="*/ 2306376 h 4308073"/>
                  <a:gd name="connsiteX47" fmla="*/ 994926 w 4183896"/>
                  <a:gd name="connsiteY47" fmla="*/ 1856796 h 4308073"/>
                  <a:gd name="connsiteX48" fmla="*/ 1003499 w 4183896"/>
                  <a:gd name="connsiteY48" fmla="*/ 1811076 h 4308073"/>
                  <a:gd name="connsiteX49" fmla="*/ 1102559 w 4183896"/>
                  <a:gd name="connsiteY49" fmla="*/ 1722494 h 4308073"/>
                  <a:gd name="connsiteX50" fmla="*/ 1255911 w 4183896"/>
                  <a:gd name="connsiteY50" fmla="*/ 1605336 h 4308073"/>
                  <a:gd name="connsiteX51" fmla="*/ 1222574 w 4183896"/>
                  <a:gd name="connsiteY51" fmla="*/ 1614861 h 4308073"/>
                  <a:gd name="connsiteX52" fmla="*/ 985401 w 4183896"/>
                  <a:gd name="connsiteY52" fmla="*/ 1758689 h 4308073"/>
                  <a:gd name="connsiteX53" fmla="*/ 944444 w 4183896"/>
                  <a:gd name="connsiteY53" fmla="*/ 1749164 h 4308073"/>
                  <a:gd name="connsiteX54" fmla="*/ 773946 w 4183896"/>
                  <a:gd name="connsiteY54" fmla="*/ 1358639 h 4308073"/>
                  <a:gd name="connsiteX55" fmla="*/ 774899 w 4183896"/>
                  <a:gd name="connsiteY55" fmla="*/ 1308156 h 4308073"/>
                  <a:gd name="connsiteX56" fmla="*/ 988259 w 4183896"/>
                  <a:gd name="connsiteY56" fmla="*/ 888104 h 4308073"/>
                  <a:gd name="connsiteX57" fmla="*/ 1295916 w 4183896"/>
                  <a:gd name="connsiteY57" fmla="*/ 510914 h 4308073"/>
                  <a:gd name="connsiteX58" fmla="*/ 1341636 w 4183896"/>
                  <a:gd name="connsiteY58" fmla="*/ 459479 h 4308073"/>
                  <a:gd name="connsiteX59" fmla="*/ 730131 w 4183896"/>
                  <a:gd name="connsiteY59" fmla="*/ 1248149 h 4308073"/>
                  <a:gd name="connsiteX60" fmla="*/ 552966 w 4183896"/>
                  <a:gd name="connsiteY60" fmla="*/ 645216 h 4308073"/>
                  <a:gd name="connsiteX61" fmla="*/ 550109 w 4183896"/>
                  <a:gd name="connsiteY61" fmla="*/ 654741 h 4308073"/>
                  <a:gd name="connsiteX62" fmla="*/ 687269 w 4183896"/>
                  <a:gd name="connsiteY62" fmla="*/ 1290059 h 4308073"/>
                  <a:gd name="connsiteX63" fmla="*/ 686316 w 4183896"/>
                  <a:gd name="connsiteY63" fmla="*/ 1361496 h 4308073"/>
                  <a:gd name="connsiteX64" fmla="*/ 516771 w 4183896"/>
                  <a:gd name="connsiteY64" fmla="*/ 2136831 h 4308073"/>
                  <a:gd name="connsiteX65" fmla="*/ 494864 w 4183896"/>
                  <a:gd name="connsiteY65" fmla="*/ 2246369 h 4308073"/>
                  <a:gd name="connsiteX66" fmla="*/ 60524 w 4183896"/>
                  <a:gd name="connsiteY66" fmla="*/ 3179819 h 4308073"/>
                  <a:gd name="connsiteX67" fmla="*/ 1469 w 4183896"/>
                  <a:gd name="connsiteY67" fmla="*/ 4124699 h 4308073"/>
                  <a:gd name="connsiteX68" fmla="*/ 39569 w 4183896"/>
                  <a:gd name="connsiteY68" fmla="*/ 4159941 h 4308073"/>
                  <a:gd name="connsiteX69" fmla="*/ 753944 w 4183896"/>
                  <a:gd name="connsiteY69" fmla="*/ 4192326 h 4308073"/>
                  <a:gd name="connsiteX70" fmla="*/ 1497846 w 4183896"/>
                  <a:gd name="connsiteY70" fmla="*/ 4279004 h 4308073"/>
                  <a:gd name="connsiteX71" fmla="*/ 2246511 w 4183896"/>
                  <a:gd name="connsiteY71" fmla="*/ 4303769 h 4308073"/>
                  <a:gd name="connsiteX72" fmla="*/ 2431296 w 4183896"/>
                  <a:gd name="connsiteY72" fmla="*/ 4296149 h 4308073"/>
                  <a:gd name="connsiteX73" fmla="*/ 2479874 w 4183896"/>
                  <a:gd name="connsiteY73" fmla="*/ 4290434 h 4308073"/>
                  <a:gd name="connsiteX74" fmla="*/ 2854207 w 4183896"/>
                  <a:gd name="connsiteY74" fmla="*/ 4250429 h 4308073"/>
                  <a:gd name="connsiteX75" fmla="*/ 3626684 w 4183896"/>
                  <a:gd name="connsiteY75" fmla="*/ 4103744 h 4308073"/>
                  <a:gd name="connsiteX76" fmla="*/ 3650496 w 4183896"/>
                  <a:gd name="connsiteY76" fmla="*/ 4060881 h 4308073"/>
                  <a:gd name="connsiteX77" fmla="*/ 3495239 w 4183896"/>
                  <a:gd name="connsiteY77" fmla="*/ 3243636 h 4308073"/>
                  <a:gd name="connsiteX78" fmla="*/ 3554294 w 4183896"/>
                  <a:gd name="connsiteY78" fmla="*/ 2253036 h 4308073"/>
                  <a:gd name="connsiteX79" fmla="*/ 3804801 w 4183896"/>
                  <a:gd name="connsiteY79" fmla="*/ 1242434 h 4308073"/>
                  <a:gd name="connsiteX80" fmla="*/ 543441 w 4183896"/>
                  <a:gd name="connsiteY80" fmla="*/ 3553199 h 4308073"/>
                  <a:gd name="connsiteX81" fmla="*/ 302459 w 4183896"/>
                  <a:gd name="connsiteY81" fmla="*/ 3337934 h 4308073"/>
                  <a:gd name="connsiteX82" fmla="*/ 408186 w 4183896"/>
                  <a:gd name="connsiteY82" fmla="*/ 2648324 h 4308073"/>
                  <a:gd name="connsiteX83" fmla="*/ 484386 w 4183896"/>
                  <a:gd name="connsiteY83" fmla="*/ 2496876 h 4308073"/>
                  <a:gd name="connsiteX84" fmla="*/ 494864 w 4183896"/>
                  <a:gd name="connsiteY84" fmla="*/ 2484494 h 4308073"/>
                  <a:gd name="connsiteX85" fmla="*/ 561539 w 4183896"/>
                  <a:gd name="connsiteY85" fmla="*/ 3535101 h 4308073"/>
                  <a:gd name="connsiteX86" fmla="*/ 543441 w 4183896"/>
                  <a:gd name="connsiteY86" fmla="*/ 3553199 h 4308073"/>
                  <a:gd name="connsiteX87" fmla="*/ 732989 w 4183896"/>
                  <a:gd name="connsiteY87" fmla="*/ 1446269 h 4308073"/>
                  <a:gd name="connsiteX88" fmla="*/ 752039 w 4183896"/>
                  <a:gd name="connsiteY88" fmla="*/ 1478654 h 4308073"/>
                  <a:gd name="connsiteX89" fmla="*/ 876816 w 4183896"/>
                  <a:gd name="connsiteY89" fmla="*/ 1803456 h 4308073"/>
                  <a:gd name="connsiteX90" fmla="*/ 864434 w 4183896"/>
                  <a:gd name="connsiteY90" fmla="*/ 1852986 h 4308073"/>
                  <a:gd name="connsiteX91" fmla="*/ 674886 w 4183896"/>
                  <a:gd name="connsiteY91" fmla="*/ 2033009 h 4308073"/>
                  <a:gd name="connsiteX92" fmla="*/ 732989 w 4183896"/>
                  <a:gd name="connsiteY92" fmla="*/ 1446269 h 4308073"/>
                  <a:gd name="connsiteX93" fmla="*/ 1190189 w 4183896"/>
                  <a:gd name="connsiteY93" fmla="*/ 3287451 h 4308073"/>
                  <a:gd name="connsiteX94" fmla="*/ 1087319 w 4183896"/>
                  <a:gd name="connsiteY94" fmla="*/ 3595109 h 4308073"/>
                  <a:gd name="connsiteX95" fmla="*/ 986354 w 4183896"/>
                  <a:gd name="connsiteY95" fmla="*/ 3344601 h 4308073"/>
                  <a:gd name="connsiteX96" fmla="*/ 702509 w 4183896"/>
                  <a:gd name="connsiteY96" fmla="*/ 2333999 h 4308073"/>
                  <a:gd name="connsiteX97" fmla="*/ 688221 w 4183896"/>
                  <a:gd name="connsiteY97" fmla="*/ 2230176 h 4308073"/>
                  <a:gd name="connsiteX98" fmla="*/ 710129 w 4183896"/>
                  <a:gd name="connsiteY98" fmla="*/ 2148261 h 4308073"/>
                  <a:gd name="connsiteX99" fmla="*/ 897771 w 4183896"/>
                  <a:gd name="connsiteY99" fmla="*/ 1922519 h 4308073"/>
                  <a:gd name="connsiteX100" fmla="*/ 924441 w 4183896"/>
                  <a:gd name="connsiteY100" fmla="*/ 1927281 h 4308073"/>
                  <a:gd name="connsiteX101" fmla="*/ 1187331 w 4183896"/>
                  <a:gd name="connsiteY101" fmla="*/ 2733096 h 4308073"/>
                  <a:gd name="connsiteX102" fmla="*/ 1190189 w 4183896"/>
                  <a:gd name="connsiteY102" fmla="*/ 3287451 h 4308073"/>
                  <a:gd name="connsiteX103" fmla="*/ 2750384 w 4183896"/>
                  <a:gd name="connsiteY103" fmla="*/ 3603681 h 4308073"/>
                  <a:gd name="connsiteX104" fmla="*/ 2708474 w 4183896"/>
                  <a:gd name="connsiteY104" fmla="*/ 3560819 h 4308073"/>
                  <a:gd name="connsiteX105" fmla="*/ 2544644 w 4183896"/>
                  <a:gd name="connsiteY105" fmla="*/ 3353174 h 4308073"/>
                  <a:gd name="connsiteX106" fmla="*/ 2531309 w 4183896"/>
                  <a:gd name="connsiteY106" fmla="*/ 3325551 h 4308073"/>
                  <a:gd name="connsiteX107" fmla="*/ 2420819 w 4183896"/>
                  <a:gd name="connsiteY107" fmla="*/ 3037896 h 4308073"/>
                  <a:gd name="connsiteX108" fmla="*/ 2485589 w 4183896"/>
                  <a:gd name="connsiteY108" fmla="*/ 2578791 h 4308073"/>
                  <a:gd name="connsiteX109" fmla="*/ 2560836 w 4183896"/>
                  <a:gd name="connsiteY109" fmla="*/ 2400674 h 4308073"/>
                  <a:gd name="connsiteX110" fmla="*/ 2575124 w 4183896"/>
                  <a:gd name="connsiteY110" fmla="*/ 2420676 h 4308073"/>
                  <a:gd name="connsiteX111" fmla="*/ 2736096 w 4183896"/>
                  <a:gd name="connsiteY111" fmla="*/ 3169341 h 4308073"/>
                  <a:gd name="connsiteX112" fmla="*/ 2747526 w 4183896"/>
                  <a:gd name="connsiteY112" fmla="*/ 3325551 h 4308073"/>
                  <a:gd name="connsiteX113" fmla="*/ 2750384 w 4183896"/>
                  <a:gd name="connsiteY11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721684 w 4183896"/>
                  <a:gd name="connsiteY42" fmla="*/ 3332219 h 4308073"/>
                  <a:gd name="connsiteX43" fmla="*/ 1568331 w 4183896"/>
                  <a:gd name="connsiteY43" fmla="*/ 3669404 h 4308073"/>
                  <a:gd name="connsiteX44" fmla="*/ 1521659 w 4183896"/>
                  <a:gd name="connsiteY44" fmla="*/ 3243636 h 4308073"/>
                  <a:gd name="connsiteX45" fmla="*/ 1207334 w 4183896"/>
                  <a:gd name="connsiteY45" fmla="*/ 2306376 h 4308073"/>
                  <a:gd name="connsiteX46" fmla="*/ 994926 w 4183896"/>
                  <a:gd name="connsiteY46" fmla="*/ 1856796 h 4308073"/>
                  <a:gd name="connsiteX47" fmla="*/ 1003499 w 4183896"/>
                  <a:gd name="connsiteY47" fmla="*/ 1811076 h 4308073"/>
                  <a:gd name="connsiteX48" fmla="*/ 1102559 w 4183896"/>
                  <a:gd name="connsiteY48" fmla="*/ 1722494 h 4308073"/>
                  <a:gd name="connsiteX49" fmla="*/ 1255911 w 4183896"/>
                  <a:gd name="connsiteY49" fmla="*/ 1605336 h 4308073"/>
                  <a:gd name="connsiteX50" fmla="*/ 1222574 w 4183896"/>
                  <a:gd name="connsiteY50" fmla="*/ 1614861 h 4308073"/>
                  <a:gd name="connsiteX51" fmla="*/ 985401 w 4183896"/>
                  <a:gd name="connsiteY51" fmla="*/ 1758689 h 4308073"/>
                  <a:gd name="connsiteX52" fmla="*/ 944444 w 4183896"/>
                  <a:gd name="connsiteY52" fmla="*/ 1749164 h 4308073"/>
                  <a:gd name="connsiteX53" fmla="*/ 773946 w 4183896"/>
                  <a:gd name="connsiteY53" fmla="*/ 1358639 h 4308073"/>
                  <a:gd name="connsiteX54" fmla="*/ 774899 w 4183896"/>
                  <a:gd name="connsiteY54" fmla="*/ 1308156 h 4308073"/>
                  <a:gd name="connsiteX55" fmla="*/ 988259 w 4183896"/>
                  <a:gd name="connsiteY55" fmla="*/ 888104 h 4308073"/>
                  <a:gd name="connsiteX56" fmla="*/ 1295916 w 4183896"/>
                  <a:gd name="connsiteY56" fmla="*/ 510914 h 4308073"/>
                  <a:gd name="connsiteX57" fmla="*/ 1341636 w 4183896"/>
                  <a:gd name="connsiteY57" fmla="*/ 459479 h 4308073"/>
                  <a:gd name="connsiteX58" fmla="*/ 730131 w 4183896"/>
                  <a:gd name="connsiteY58" fmla="*/ 1248149 h 4308073"/>
                  <a:gd name="connsiteX59" fmla="*/ 552966 w 4183896"/>
                  <a:gd name="connsiteY59" fmla="*/ 645216 h 4308073"/>
                  <a:gd name="connsiteX60" fmla="*/ 550109 w 4183896"/>
                  <a:gd name="connsiteY60" fmla="*/ 654741 h 4308073"/>
                  <a:gd name="connsiteX61" fmla="*/ 687269 w 4183896"/>
                  <a:gd name="connsiteY61" fmla="*/ 1290059 h 4308073"/>
                  <a:gd name="connsiteX62" fmla="*/ 686316 w 4183896"/>
                  <a:gd name="connsiteY62" fmla="*/ 1361496 h 4308073"/>
                  <a:gd name="connsiteX63" fmla="*/ 516771 w 4183896"/>
                  <a:gd name="connsiteY63" fmla="*/ 2136831 h 4308073"/>
                  <a:gd name="connsiteX64" fmla="*/ 494864 w 4183896"/>
                  <a:gd name="connsiteY64" fmla="*/ 2246369 h 4308073"/>
                  <a:gd name="connsiteX65" fmla="*/ 60524 w 4183896"/>
                  <a:gd name="connsiteY65" fmla="*/ 3179819 h 4308073"/>
                  <a:gd name="connsiteX66" fmla="*/ 1469 w 4183896"/>
                  <a:gd name="connsiteY66" fmla="*/ 4124699 h 4308073"/>
                  <a:gd name="connsiteX67" fmla="*/ 39569 w 4183896"/>
                  <a:gd name="connsiteY67" fmla="*/ 4159941 h 4308073"/>
                  <a:gd name="connsiteX68" fmla="*/ 753944 w 4183896"/>
                  <a:gd name="connsiteY68" fmla="*/ 4192326 h 4308073"/>
                  <a:gd name="connsiteX69" fmla="*/ 1497846 w 4183896"/>
                  <a:gd name="connsiteY69" fmla="*/ 4279004 h 4308073"/>
                  <a:gd name="connsiteX70" fmla="*/ 2246511 w 4183896"/>
                  <a:gd name="connsiteY70" fmla="*/ 4303769 h 4308073"/>
                  <a:gd name="connsiteX71" fmla="*/ 2431296 w 4183896"/>
                  <a:gd name="connsiteY71" fmla="*/ 4296149 h 4308073"/>
                  <a:gd name="connsiteX72" fmla="*/ 2479874 w 4183896"/>
                  <a:gd name="connsiteY72" fmla="*/ 4290434 h 4308073"/>
                  <a:gd name="connsiteX73" fmla="*/ 2854207 w 4183896"/>
                  <a:gd name="connsiteY73" fmla="*/ 4250429 h 4308073"/>
                  <a:gd name="connsiteX74" fmla="*/ 3626684 w 4183896"/>
                  <a:gd name="connsiteY74" fmla="*/ 4103744 h 4308073"/>
                  <a:gd name="connsiteX75" fmla="*/ 3650496 w 4183896"/>
                  <a:gd name="connsiteY75" fmla="*/ 4060881 h 4308073"/>
                  <a:gd name="connsiteX76" fmla="*/ 3495239 w 4183896"/>
                  <a:gd name="connsiteY76" fmla="*/ 3243636 h 4308073"/>
                  <a:gd name="connsiteX77" fmla="*/ 3554294 w 4183896"/>
                  <a:gd name="connsiteY77" fmla="*/ 2253036 h 4308073"/>
                  <a:gd name="connsiteX78" fmla="*/ 3804801 w 4183896"/>
                  <a:gd name="connsiteY78" fmla="*/ 1242434 h 4308073"/>
                  <a:gd name="connsiteX79" fmla="*/ 543441 w 4183896"/>
                  <a:gd name="connsiteY79" fmla="*/ 3553199 h 4308073"/>
                  <a:gd name="connsiteX80" fmla="*/ 302459 w 4183896"/>
                  <a:gd name="connsiteY80" fmla="*/ 3337934 h 4308073"/>
                  <a:gd name="connsiteX81" fmla="*/ 408186 w 4183896"/>
                  <a:gd name="connsiteY81" fmla="*/ 2648324 h 4308073"/>
                  <a:gd name="connsiteX82" fmla="*/ 484386 w 4183896"/>
                  <a:gd name="connsiteY82" fmla="*/ 2496876 h 4308073"/>
                  <a:gd name="connsiteX83" fmla="*/ 494864 w 4183896"/>
                  <a:gd name="connsiteY83" fmla="*/ 2484494 h 4308073"/>
                  <a:gd name="connsiteX84" fmla="*/ 561539 w 4183896"/>
                  <a:gd name="connsiteY84" fmla="*/ 3535101 h 4308073"/>
                  <a:gd name="connsiteX85" fmla="*/ 543441 w 4183896"/>
                  <a:gd name="connsiteY85" fmla="*/ 3553199 h 4308073"/>
                  <a:gd name="connsiteX86" fmla="*/ 732989 w 4183896"/>
                  <a:gd name="connsiteY86" fmla="*/ 1446269 h 4308073"/>
                  <a:gd name="connsiteX87" fmla="*/ 752039 w 4183896"/>
                  <a:gd name="connsiteY87" fmla="*/ 1478654 h 4308073"/>
                  <a:gd name="connsiteX88" fmla="*/ 876816 w 4183896"/>
                  <a:gd name="connsiteY88" fmla="*/ 1803456 h 4308073"/>
                  <a:gd name="connsiteX89" fmla="*/ 864434 w 4183896"/>
                  <a:gd name="connsiteY89" fmla="*/ 1852986 h 4308073"/>
                  <a:gd name="connsiteX90" fmla="*/ 674886 w 4183896"/>
                  <a:gd name="connsiteY90" fmla="*/ 2033009 h 4308073"/>
                  <a:gd name="connsiteX91" fmla="*/ 732989 w 4183896"/>
                  <a:gd name="connsiteY91" fmla="*/ 1446269 h 4308073"/>
                  <a:gd name="connsiteX92" fmla="*/ 1190189 w 4183896"/>
                  <a:gd name="connsiteY92" fmla="*/ 3287451 h 4308073"/>
                  <a:gd name="connsiteX93" fmla="*/ 1087319 w 4183896"/>
                  <a:gd name="connsiteY93" fmla="*/ 3595109 h 4308073"/>
                  <a:gd name="connsiteX94" fmla="*/ 986354 w 4183896"/>
                  <a:gd name="connsiteY94" fmla="*/ 3344601 h 4308073"/>
                  <a:gd name="connsiteX95" fmla="*/ 702509 w 4183896"/>
                  <a:gd name="connsiteY95" fmla="*/ 2333999 h 4308073"/>
                  <a:gd name="connsiteX96" fmla="*/ 688221 w 4183896"/>
                  <a:gd name="connsiteY96" fmla="*/ 2230176 h 4308073"/>
                  <a:gd name="connsiteX97" fmla="*/ 710129 w 4183896"/>
                  <a:gd name="connsiteY97" fmla="*/ 2148261 h 4308073"/>
                  <a:gd name="connsiteX98" fmla="*/ 897771 w 4183896"/>
                  <a:gd name="connsiteY98" fmla="*/ 1922519 h 4308073"/>
                  <a:gd name="connsiteX99" fmla="*/ 924441 w 4183896"/>
                  <a:gd name="connsiteY99" fmla="*/ 1927281 h 4308073"/>
                  <a:gd name="connsiteX100" fmla="*/ 1187331 w 4183896"/>
                  <a:gd name="connsiteY100" fmla="*/ 2733096 h 4308073"/>
                  <a:gd name="connsiteX101" fmla="*/ 1190189 w 4183896"/>
                  <a:gd name="connsiteY101" fmla="*/ 3287451 h 4308073"/>
                  <a:gd name="connsiteX102" fmla="*/ 2750384 w 4183896"/>
                  <a:gd name="connsiteY102" fmla="*/ 3603681 h 4308073"/>
                  <a:gd name="connsiteX103" fmla="*/ 2708474 w 4183896"/>
                  <a:gd name="connsiteY103" fmla="*/ 3560819 h 4308073"/>
                  <a:gd name="connsiteX104" fmla="*/ 2544644 w 4183896"/>
                  <a:gd name="connsiteY104" fmla="*/ 3353174 h 4308073"/>
                  <a:gd name="connsiteX105" fmla="*/ 2531309 w 4183896"/>
                  <a:gd name="connsiteY105" fmla="*/ 3325551 h 4308073"/>
                  <a:gd name="connsiteX106" fmla="*/ 2420819 w 4183896"/>
                  <a:gd name="connsiteY106" fmla="*/ 3037896 h 4308073"/>
                  <a:gd name="connsiteX107" fmla="*/ 2485589 w 4183896"/>
                  <a:gd name="connsiteY107" fmla="*/ 2578791 h 4308073"/>
                  <a:gd name="connsiteX108" fmla="*/ 2560836 w 4183896"/>
                  <a:gd name="connsiteY108" fmla="*/ 2400674 h 4308073"/>
                  <a:gd name="connsiteX109" fmla="*/ 2575124 w 4183896"/>
                  <a:gd name="connsiteY109" fmla="*/ 2420676 h 4308073"/>
                  <a:gd name="connsiteX110" fmla="*/ 2736096 w 4183896"/>
                  <a:gd name="connsiteY110" fmla="*/ 3169341 h 4308073"/>
                  <a:gd name="connsiteX111" fmla="*/ 2747526 w 4183896"/>
                  <a:gd name="connsiteY111" fmla="*/ 3325551 h 4308073"/>
                  <a:gd name="connsiteX112" fmla="*/ 2750384 w 4183896"/>
                  <a:gd name="connsiteY112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568331 w 4183896"/>
                  <a:gd name="connsiteY42" fmla="*/ 3669404 h 4308073"/>
                  <a:gd name="connsiteX43" fmla="*/ 1521659 w 4183896"/>
                  <a:gd name="connsiteY43" fmla="*/ 3243636 h 4308073"/>
                  <a:gd name="connsiteX44" fmla="*/ 1207334 w 4183896"/>
                  <a:gd name="connsiteY44" fmla="*/ 2306376 h 4308073"/>
                  <a:gd name="connsiteX45" fmla="*/ 994926 w 4183896"/>
                  <a:gd name="connsiteY45" fmla="*/ 1856796 h 4308073"/>
                  <a:gd name="connsiteX46" fmla="*/ 1003499 w 4183896"/>
                  <a:gd name="connsiteY46" fmla="*/ 1811076 h 4308073"/>
                  <a:gd name="connsiteX47" fmla="*/ 1102559 w 4183896"/>
                  <a:gd name="connsiteY47" fmla="*/ 1722494 h 4308073"/>
                  <a:gd name="connsiteX48" fmla="*/ 1255911 w 4183896"/>
                  <a:gd name="connsiteY48" fmla="*/ 1605336 h 4308073"/>
                  <a:gd name="connsiteX49" fmla="*/ 1222574 w 4183896"/>
                  <a:gd name="connsiteY49" fmla="*/ 1614861 h 4308073"/>
                  <a:gd name="connsiteX50" fmla="*/ 985401 w 4183896"/>
                  <a:gd name="connsiteY50" fmla="*/ 1758689 h 4308073"/>
                  <a:gd name="connsiteX51" fmla="*/ 944444 w 4183896"/>
                  <a:gd name="connsiteY51" fmla="*/ 1749164 h 4308073"/>
                  <a:gd name="connsiteX52" fmla="*/ 773946 w 4183896"/>
                  <a:gd name="connsiteY52" fmla="*/ 1358639 h 4308073"/>
                  <a:gd name="connsiteX53" fmla="*/ 774899 w 4183896"/>
                  <a:gd name="connsiteY53" fmla="*/ 1308156 h 4308073"/>
                  <a:gd name="connsiteX54" fmla="*/ 988259 w 4183896"/>
                  <a:gd name="connsiteY54" fmla="*/ 888104 h 4308073"/>
                  <a:gd name="connsiteX55" fmla="*/ 1295916 w 4183896"/>
                  <a:gd name="connsiteY55" fmla="*/ 510914 h 4308073"/>
                  <a:gd name="connsiteX56" fmla="*/ 1341636 w 4183896"/>
                  <a:gd name="connsiteY56" fmla="*/ 459479 h 4308073"/>
                  <a:gd name="connsiteX57" fmla="*/ 730131 w 4183896"/>
                  <a:gd name="connsiteY57" fmla="*/ 1248149 h 4308073"/>
                  <a:gd name="connsiteX58" fmla="*/ 552966 w 4183896"/>
                  <a:gd name="connsiteY58" fmla="*/ 645216 h 4308073"/>
                  <a:gd name="connsiteX59" fmla="*/ 550109 w 4183896"/>
                  <a:gd name="connsiteY59" fmla="*/ 654741 h 4308073"/>
                  <a:gd name="connsiteX60" fmla="*/ 687269 w 4183896"/>
                  <a:gd name="connsiteY60" fmla="*/ 1290059 h 4308073"/>
                  <a:gd name="connsiteX61" fmla="*/ 686316 w 4183896"/>
                  <a:gd name="connsiteY61" fmla="*/ 1361496 h 4308073"/>
                  <a:gd name="connsiteX62" fmla="*/ 516771 w 4183896"/>
                  <a:gd name="connsiteY62" fmla="*/ 2136831 h 4308073"/>
                  <a:gd name="connsiteX63" fmla="*/ 494864 w 4183896"/>
                  <a:gd name="connsiteY63" fmla="*/ 2246369 h 4308073"/>
                  <a:gd name="connsiteX64" fmla="*/ 60524 w 4183896"/>
                  <a:gd name="connsiteY64" fmla="*/ 3179819 h 4308073"/>
                  <a:gd name="connsiteX65" fmla="*/ 1469 w 4183896"/>
                  <a:gd name="connsiteY65" fmla="*/ 4124699 h 4308073"/>
                  <a:gd name="connsiteX66" fmla="*/ 39569 w 4183896"/>
                  <a:gd name="connsiteY66" fmla="*/ 4159941 h 4308073"/>
                  <a:gd name="connsiteX67" fmla="*/ 753944 w 4183896"/>
                  <a:gd name="connsiteY67" fmla="*/ 4192326 h 4308073"/>
                  <a:gd name="connsiteX68" fmla="*/ 1497846 w 4183896"/>
                  <a:gd name="connsiteY68" fmla="*/ 4279004 h 4308073"/>
                  <a:gd name="connsiteX69" fmla="*/ 2246511 w 4183896"/>
                  <a:gd name="connsiteY69" fmla="*/ 4303769 h 4308073"/>
                  <a:gd name="connsiteX70" fmla="*/ 2431296 w 4183896"/>
                  <a:gd name="connsiteY70" fmla="*/ 4296149 h 4308073"/>
                  <a:gd name="connsiteX71" fmla="*/ 2479874 w 4183896"/>
                  <a:gd name="connsiteY71" fmla="*/ 4290434 h 4308073"/>
                  <a:gd name="connsiteX72" fmla="*/ 2854207 w 4183896"/>
                  <a:gd name="connsiteY72" fmla="*/ 4250429 h 4308073"/>
                  <a:gd name="connsiteX73" fmla="*/ 3626684 w 4183896"/>
                  <a:gd name="connsiteY73" fmla="*/ 4103744 h 4308073"/>
                  <a:gd name="connsiteX74" fmla="*/ 3650496 w 4183896"/>
                  <a:gd name="connsiteY74" fmla="*/ 4060881 h 4308073"/>
                  <a:gd name="connsiteX75" fmla="*/ 3495239 w 4183896"/>
                  <a:gd name="connsiteY75" fmla="*/ 3243636 h 4308073"/>
                  <a:gd name="connsiteX76" fmla="*/ 3554294 w 4183896"/>
                  <a:gd name="connsiteY76" fmla="*/ 2253036 h 4308073"/>
                  <a:gd name="connsiteX77" fmla="*/ 3804801 w 4183896"/>
                  <a:gd name="connsiteY77" fmla="*/ 1242434 h 4308073"/>
                  <a:gd name="connsiteX78" fmla="*/ 543441 w 4183896"/>
                  <a:gd name="connsiteY78" fmla="*/ 3553199 h 4308073"/>
                  <a:gd name="connsiteX79" fmla="*/ 302459 w 4183896"/>
                  <a:gd name="connsiteY79" fmla="*/ 3337934 h 4308073"/>
                  <a:gd name="connsiteX80" fmla="*/ 408186 w 4183896"/>
                  <a:gd name="connsiteY80" fmla="*/ 2648324 h 4308073"/>
                  <a:gd name="connsiteX81" fmla="*/ 484386 w 4183896"/>
                  <a:gd name="connsiteY81" fmla="*/ 2496876 h 4308073"/>
                  <a:gd name="connsiteX82" fmla="*/ 494864 w 4183896"/>
                  <a:gd name="connsiteY82" fmla="*/ 2484494 h 4308073"/>
                  <a:gd name="connsiteX83" fmla="*/ 561539 w 4183896"/>
                  <a:gd name="connsiteY83" fmla="*/ 3535101 h 4308073"/>
                  <a:gd name="connsiteX84" fmla="*/ 543441 w 4183896"/>
                  <a:gd name="connsiteY84" fmla="*/ 3553199 h 4308073"/>
                  <a:gd name="connsiteX85" fmla="*/ 732989 w 4183896"/>
                  <a:gd name="connsiteY85" fmla="*/ 1446269 h 4308073"/>
                  <a:gd name="connsiteX86" fmla="*/ 752039 w 4183896"/>
                  <a:gd name="connsiteY86" fmla="*/ 1478654 h 4308073"/>
                  <a:gd name="connsiteX87" fmla="*/ 876816 w 4183896"/>
                  <a:gd name="connsiteY87" fmla="*/ 1803456 h 4308073"/>
                  <a:gd name="connsiteX88" fmla="*/ 864434 w 4183896"/>
                  <a:gd name="connsiteY88" fmla="*/ 1852986 h 4308073"/>
                  <a:gd name="connsiteX89" fmla="*/ 674886 w 4183896"/>
                  <a:gd name="connsiteY89" fmla="*/ 2033009 h 4308073"/>
                  <a:gd name="connsiteX90" fmla="*/ 732989 w 4183896"/>
                  <a:gd name="connsiteY90" fmla="*/ 1446269 h 4308073"/>
                  <a:gd name="connsiteX91" fmla="*/ 1190189 w 4183896"/>
                  <a:gd name="connsiteY91" fmla="*/ 3287451 h 4308073"/>
                  <a:gd name="connsiteX92" fmla="*/ 1087319 w 4183896"/>
                  <a:gd name="connsiteY92" fmla="*/ 3595109 h 4308073"/>
                  <a:gd name="connsiteX93" fmla="*/ 986354 w 4183896"/>
                  <a:gd name="connsiteY93" fmla="*/ 3344601 h 4308073"/>
                  <a:gd name="connsiteX94" fmla="*/ 702509 w 4183896"/>
                  <a:gd name="connsiteY94" fmla="*/ 2333999 h 4308073"/>
                  <a:gd name="connsiteX95" fmla="*/ 688221 w 4183896"/>
                  <a:gd name="connsiteY95" fmla="*/ 2230176 h 4308073"/>
                  <a:gd name="connsiteX96" fmla="*/ 710129 w 4183896"/>
                  <a:gd name="connsiteY96" fmla="*/ 2148261 h 4308073"/>
                  <a:gd name="connsiteX97" fmla="*/ 897771 w 4183896"/>
                  <a:gd name="connsiteY97" fmla="*/ 1922519 h 4308073"/>
                  <a:gd name="connsiteX98" fmla="*/ 924441 w 4183896"/>
                  <a:gd name="connsiteY98" fmla="*/ 1927281 h 4308073"/>
                  <a:gd name="connsiteX99" fmla="*/ 1187331 w 4183896"/>
                  <a:gd name="connsiteY99" fmla="*/ 2733096 h 4308073"/>
                  <a:gd name="connsiteX100" fmla="*/ 1190189 w 4183896"/>
                  <a:gd name="connsiteY100" fmla="*/ 3287451 h 4308073"/>
                  <a:gd name="connsiteX101" fmla="*/ 2750384 w 4183896"/>
                  <a:gd name="connsiteY101" fmla="*/ 3603681 h 4308073"/>
                  <a:gd name="connsiteX102" fmla="*/ 2708474 w 4183896"/>
                  <a:gd name="connsiteY102" fmla="*/ 3560819 h 4308073"/>
                  <a:gd name="connsiteX103" fmla="*/ 2544644 w 4183896"/>
                  <a:gd name="connsiteY103" fmla="*/ 3353174 h 4308073"/>
                  <a:gd name="connsiteX104" fmla="*/ 2531309 w 4183896"/>
                  <a:gd name="connsiteY104" fmla="*/ 3325551 h 4308073"/>
                  <a:gd name="connsiteX105" fmla="*/ 2420819 w 4183896"/>
                  <a:gd name="connsiteY105" fmla="*/ 3037896 h 4308073"/>
                  <a:gd name="connsiteX106" fmla="*/ 2485589 w 4183896"/>
                  <a:gd name="connsiteY106" fmla="*/ 2578791 h 4308073"/>
                  <a:gd name="connsiteX107" fmla="*/ 2560836 w 4183896"/>
                  <a:gd name="connsiteY107" fmla="*/ 2400674 h 4308073"/>
                  <a:gd name="connsiteX108" fmla="*/ 2575124 w 4183896"/>
                  <a:gd name="connsiteY108" fmla="*/ 2420676 h 4308073"/>
                  <a:gd name="connsiteX109" fmla="*/ 2736096 w 4183896"/>
                  <a:gd name="connsiteY109" fmla="*/ 3169341 h 4308073"/>
                  <a:gd name="connsiteX110" fmla="*/ 2747526 w 4183896"/>
                  <a:gd name="connsiteY110" fmla="*/ 3325551 h 4308073"/>
                  <a:gd name="connsiteX111" fmla="*/ 2750384 w 4183896"/>
                  <a:gd name="connsiteY111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2036009 w 4183896"/>
                  <a:gd name="connsiteY35" fmla="*/ 3338886 h 4308073"/>
                  <a:gd name="connsiteX36" fmla="*/ 1988384 w 4183896"/>
                  <a:gd name="connsiteY36" fmla="*/ 3118859 h 4308073"/>
                  <a:gd name="connsiteX37" fmla="*/ 1567379 w 4183896"/>
                  <a:gd name="connsiteY37" fmla="*/ 1388166 h 4308073"/>
                  <a:gd name="connsiteX38" fmla="*/ 1482606 w 4183896"/>
                  <a:gd name="connsiteY38" fmla="*/ 1119561 h 4308073"/>
                  <a:gd name="connsiteX39" fmla="*/ 1483559 w 4183896"/>
                  <a:gd name="connsiteY39" fmla="*/ 1150994 h 4308073"/>
                  <a:gd name="connsiteX40" fmla="*/ 1682631 w 4183896"/>
                  <a:gd name="connsiteY40" fmla="*/ 2190171 h 4308073"/>
                  <a:gd name="connsiteX41" fmla="*/ 1747401 w 4183896"/>
                  <a:gd name="connsiteY41" fmla="*/ 3099809 h 4308073"/>
                  <a:gd name="connsiteX42" fmla="*/ 1568331 w 4183896"/>
                  <a:gd name="connsiteY42" fmla="*/ 3669404 h 4308073"/>
                  <a:gd name="connsiteX43" fmla="*/ 1521659 w 4183896"/>
                  <a:gd name="connsiteY43" fmla="*/ 3243636 h 4308073"/>
                  <a:gd name="connsiteX44" fmla="*/ 1207334 w 4183896"/>
                  <a:gd name="connsiteY44" fmla="*/ 2306376 h 4308073"/>
                  <a:gd name="connsiteX45" fmla="*/ 994926 w 4183896"/>
                  <a:gd name="connsiteY45" fmla="*/ 1856796 h 4308073"/>
                  <a:gd name="connsiteX46" fmla="*/ 1003499 w 4183896"/>
                  <a:gd name="connsiteY46" fmla="*/ 1811076 h 4308073"/>
                  <a:gd name="connsiteX47" fmla="*/ 1102559 w 4183896"/>
                  <a:gd name="connsiteY47" fmla="*/ 1722494 h 4308073"/>
                  <a:gd name="connsiteX48" fmla="*/ 1255911 w 4183896"/>
                  <a:gd name="connsiteY48" fmla="*/ 1605336 h 4308073"/>
                  <a:gd name="connsiteX49" fmla="*/ 1222574 w 4183896"/>
                  <a:gd name="connsiteY49" fmla="*/ 1614861 h 4308073"/>
                  <a:gd name="connsiteX50" fmla="*/ 985401 w 4183896"/>
                  <a:gd name="connsiteY50" fmla="*/ 1758689 h 4308073"/>
                  <a:gd name="connsiteX51" fmla="*/ 944444 w 4183896"/>
                  <a:gd name="connsiteY51" fmla="*/ 1749164 h 4308073"/>
                  <a:gd name="connsiteX52" fmla="*/ 773946 w 4183896"/>
                  <a:gd name="connsiteY52" fmla="*/ 1358639 h 4308073"/>
                  <a:gd name="connsiteX53" fmla="*/ 774899 w 4183896"/>
                  <a:gd name="connsiteY53" fmla="*/ 1308156 h 4308073"/>
                  <a:gd name="connsiteX54" fmla="*/ 988259 w 4183896"/>
                  <a:gd name="connsiteY54" fmla="*/ 888104 h 4308073"/>
                  <a:gd name="connsiteX55" fmla="*/ 1295916 w 4183896"/>
                  <a:gd name="connsiteY55" fmla="*/ 510914 h 4308073"/>
                  <a:gd name="connsiteX56" fmla="*/ 1341636 w 4183896"/>
                  <a:gd name="connsiteY56" fmla="*/ 459479 h 4308073"/>
                  <a:gd name="connsiteX57" fmla="*/ 730131 w 4183896"/>
                  <a:gd name="connsiteY57" fmla="*/ 1248149 h 4308073"/>
                  <a:gd name="connsiteX58" fmla="*/ 552966 w 4183896"/>
                  <a:gd name="connsiteY58" fmla="*/ 645216 h 4308073"/>
                  <a:gd name="connsiteX59" fmla="*/ 550109 w 4183896"/>
                  <a:gd name="connsiteY59" fmla="*/ 654741 h 4308073"/>
                  <a:gd name="connsiteX60" fmla="*/ 687269 w 4183896"/>
                  <a:gd name="connsiteY60" fmla="*/ 1290059 h 4308073"/>
                  <a:gd name="connsiteX61" fmla="*/ 686316 w 4183896"/>
                  <a:gd name="connsiteY61" fmla="*/ 1361496 h 4308073"/>
                  <a:gd name="connsiteX62" fmla="*/ 516771 w 4183896"/>
                  <a:gd name="connsiteY62" fmla="*/ 2136831 h 4308073"/>
                  <a:gd name="connsiteX63" fmla="*/ 494864 w 4183896"/>
                  <a:gd name="connsiteY63" fmla="*/ 2246369 h 4308073"/>
                  <a:gd name="connsiteX64" fmla="*/ 60524 w 4183896"/>
                  <a:gd name="connsiteY64" fmla="*/ 3179819 h 4308073"/>
                  <a:gd name="connsiteX65" fmla="*/ 1469 w 4183896"/>
                  <a:gd name="connsiteY65" fmla="*/ 4124699 h 4308073"/>
                  <a:gd name="connsiteX66" fmla="*/ 39569 w 4183896"/>
                  <a:gd name="connsiteY66" fmla="*/ 4159941 h 4308073"/>
                  <a:gd name="connsiteX67" fmla="*/ 753944 w 4183896"/>
                  <a:gd name="connsiteY67" fmla="*/ 4192326 h 4308073"/>
                  <a:gd name="connsiteX68" fmla="*/ 1497846 w 4183896"/>
                  <a:gd name="connsiteY68" fmla="*/ 4279004 h 4308073"/>
                  <a:gd name="connsiteX69" fmla="*/ 2246511 w 4183896"/>
                  <a:gd name="connsiteY69" fmla="*/ 4303769 h 4308073"/>
                  <a:gd name="connsiteX70" fmla="*/ 2431296 w 4183896"/>
                  <a:gd name="connsiteY70" fmla="*/ 4296149 h 4308073"/>
                  <a:gd name="connsiteX71" fmla="*/ 2479874 w 4183896"/>
                  <a:gd name="connsiteY71" fmla="*/ 4290434 h 4308073"/>
                  <a:gd name="connsiteX72" fmla="*/ 2854207 w 4183896"/>
                  <a:gd name="connsiteY72" fmla="*/ 4250429 h 4308073"/>
                  <a:gd name="connsiteX73" fmla="*/ 3626684 w 4183896"/>
                  <a:gd name="connsiteY73" fmla="*/ 4103744 h 4308073"/>
                  <a:gd name="connsiteX74" fmla="*/ 3650496 w 4183896"/>
                  <a:gd name="connsiteY74" fmla="*/ 4060881 h 4308073"/>
                  <a:gd name="connsiteX75" fmla="*/ 3495239 w 4183896"/>
                  <a:gd name="connsiteY75" fmla="*/ 3243636 h 4308073"/>
                  <a:gd name="connsiteX76" fmla="*/ 3554294 w 4183896"/>
                  <a:gd name="connsiteY76" fmla="*/ 2253036 h 4308073"/>
                  <a:gd name="connsiteX77" fmla="*/ 3804801 w 4183896"/>
                  <a:gd name="connsiteY77" fmla="*/ 1242434 h 4308073"/>
                  <a:gd name="connsiteX78" fmla="*/ 543441 w 4183896"/>
                  <a:gd name="connsiteY78" fmla="*/ 3553199 h 4308073"/>
                  <a:gd name="connsiteX79" fmla="*/ 302459 w 4183896"/>
                  <a:gd name="connsiteY79" fmla="*/ 3337934 h 4308073"/>
                  <a:gd name="connsiteX80" fmla="*/ 408186 w 4183896"/>
                  <a:gd name="connsiteY80" fmla="*/ 2648324 h 4308073"/>
                  <a:gd name="connsiteX81" fmla="*/ 484386 w 4183896"/>
                  <a:gd name="connsiteY81" fmla="*/ 2496876 h 4308073"/>
                  <a:gd name="connsiteX82" fmla="*/ 494864 w 4183896"/>
                  <a:gd name="connsiteY82" fmla="*/ 2484494 h 4308073"/>
                  <a:gd name="connsiteX83" fmla="*/ 561539 w 4183896"/>
                  <a:gd name="connsiteY83" fmla="*/ 3535101 h 4308073"/>
                  <a:gd name="connsiteX84" fmla="*/ 543441 w 4183896"/>
                  <a:gd name="connsiteY84" fmla="*/ 3553199 h 4308073"/>
                  <a:gd name="connsiteX85" fmla="*/ 732989 w 4183896"/>
                  <a:gd name="connsiteY85" fmla="*/ 1446269 h 4308073"/>
                  <a:gd name="connsiteX86" fmla="*/ 752039 w 4183896"/>
                  <a:gd name="connsiteY86" fmla="*/ 1478654 h 4308073"/>
                  <a:gd name="connsiteX87" fmla="*/ 876816 w 4183896"/>
                  <a:gd name="connsiteY87" fmla="*/ 1803456 h 4308073"/>
                  <a:gd name="connsiteX88" fmla="*/ 864434 w 4183896"/>
                  <a:gd name="connsiteY88" fmla="*/ 1852986 h 4308073"/>
                  <a:gd name="connsiteX89" fmla="*/ 674886 w 4183896"/>
                  <a:gd name="connsiteY89" fmla="*/ 2033009 h 4308073"/>
                  <a:gd name="connsiteX90" fmla="*/ 732989 w 4183896"/>
                  <a:gd name="connsiteY90" fmla="*/ 1446269 h 4308073"/>
                  <a:gd name="connsiteX91" fmla="*/ 1190189 w 4183896"/>
                  <a:gd name="connsiteY91" fmla="*/ 3287451 h 4308073"/>
                  <a:gd name="connsiteX92" fmla="*/ 1087319 w 4183896"/>
                  <a:gd name="connsiteY92" fmla="*/ 3595109 h 4308073"/>
                  <a:gd name="connsiteX93" fmla="*/ 986354 w 4183896"/>
                  <a:gd name="connsiteY93" fmla="*/ 3344601 h 4308073"/>
                  <a:gd name="connsiteX94" fmla="*/ 702509 w 4183896"/>
                  <a:gd name="connsiteY94" fmla="*/ 2333999 h 4308073"/>
                  <a:gd name="connsiteX95" fmla="*/ 688221 w 4183896"/>
                  <a:gd name="connsiteY95" fmla="*/ 2230176 h 4308073"/>
                  <a:gd name="connsiteX96" fmla="*/ 710129 w 4183896"/>
                  <a:gd name="connsiteY96" fmla="*/ 2148261 h 4308073"/>
                  <a:gd name="connsiteX97" fmla="*/ 897771 w 4183896"/>
                  <a:gd name="connsiteY97" fmla="*/ 1922519 h 4308073"/>
                  <a:gd name="connsiteX98" fmla="*/ 924441 w 4183896"/>
                  <a:gd name="connsiteY98" fmla="*/ 1927281 h 4308073"/>
                  <a:gd name="connsiteX99" fmla="*/ 1187331 w 4183896"/>
                  <a:gd name="connsiteY99" fmla="*/ 2733096 h 4308073"/>
                  <a:gd name="connsiteX100" fmla="*/ 1190189 w 4183896"/>
                  <a:gd name="connsiteY100" fmla="*/ 3287451 h 4308073"/>
                  <a:gd name="connsiteX101" fmla="*/ 2750384 w 4183896"/>
                  <a:gd name="connsiteY101" fmla="*/ 3603681 h 4308073"/>
                  <a:gd name="connsiteX102" fmla="*/ 2708474 w 4183896"/>
                  <a:gd name="connsiteY102" fmla="*/ 3560819 h 4308073"/>
                  <a:gd name="connsiteX103" fmla="*/ 2544644 w 4183896"/>
                  <a:gd name="connsiteY103" fmla="*/ 3353174 h 4308073"/>
                  <a:gd name="connsiteX104" fmla="*/ 2531309 w 4183896"/>
                  <a:gd name="connsiteY104" fmla="*/ 3325551 h 4308073"/>
                  <a:gd name="connsiteX105" fmla="*/ 2420819 w 4183896"/>
                  <a:gd name="connsiteY105" fmla="*/ 3037896 h 4308073"/>
                  <a:gd name="connsiteX106" fmla="*/ 2485589 w 4183896"/>
                  <a:gd name="connsiteY106" fmla="*/ 2578791 h 4308073"/>
                  <a:gd name="connsiteX107" fmla="*/ 2560836 w 4183896"/>
                  <a:gd name="connsiteY107" fmla="*/ 2400674 h 4308073"/>
                  <a:gd name="connsiteX108" fmla="*/ 2575124 w 4183896"/>
                  <a:gd name="connsiteY108" fmla="*/ 2420676 h 4308073"/>
                  <a:gd name="connsiteX109" fmla="*/ 2736096 w 4183896"/>
                  <a:gd name="connsiteY109" fmla="*/ 3169341 h 4308073"/>
                  <a:gd name="connsiteX110" fmla="*/ 2747526 w 4183896"/>
                  <a:gd name="connsiteY110" fmla="*/ 3325551 h 4308073"/>
                  <a:gd name="connsiteX111" fmla="*/ 2750384 w 4183896"/>
                  <a:gd name="connsiteY111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332219 h 4308073"/>
                  <a:gd name="connsiteX34" fmla="*/ 2080776 w 4183896"/>
                  <a:gd name="connsiteY34" fmla="*/ 3550341 h 4308073"/>
                  <a:gd name="connsiteX35" fmla="*/ 1988384 w 4183896"/>
                  <a:gd name="connsiteY35" fmla="*/ 3118859 h 4308073"/>
                  <a:gd name="connsiteX36" fmla="*/ 1567379 w 4183896"/>
                  <a:gd name="connsiteY36" fmla="*/ 1388166 h 4308073"/>
                  <a:gd name="connsiteX37" fmla="*/ 1482606 w 4183896"/>
                  <a:gd name="connsiteY37" fmla="*/ 1119561 h 4308073"/>
                  <a:gd name="connsiteX38" fmla="*/ 1483559 w 4183896"/>
                  <a:gd name="connsiteY38" fmla="*/ 1150994 h 4308073"/>
                  <a:gd name="connsiteX39" fmla="*/ 1682631 w 4183896"/>
                  <a:gd name="connsiteY39" fmla="*/ 2190171 h 4308073"/>
                  <a:gd name="connsiteX40" fmla="*/ 1747401 w 4183896"/>
                  <a:gd name="connsiteY40" fmla="*/ 3099809 h 4308073"/>
                  <a:gd name="connsiteX41" fmla="*/ 1568331 w 4183896"/>
                  <a:gd name="connsiteY41" fmla="*/ 3669404 h 4308073"/>
                  <a:gd name="connsiteX42" fmla="*/ 1521659 w 4183896"/>
                  <a:gd name="connsiteY42" fmla="*/ 3243636 h 4308073"/>
                  <a:gd name="connsiteX43" fmla="*/ 1207334 w 4183896"/>
                  <a:gd name="connsiteY43" fmla="*/ 2306376 h 4308073"/>
                  <a:gd name="connsiteX44" fmla="*/ 994926 w 4183896"/>
                  <a:gd name="connsiteY44" fmla="*/ 1856796 h 4308073"/>
                  <a:gd name="connsiteX45" fmla="*/ 1003499 w 4183896"/>
                  <a:gd name="connsiteY45" fmla="*/ 1811076 h 4308073"/>
                  <a:gd name="connsiteX46" fmla="*/ 1102559 w 4183896"/>
                  <a:gd name="connsiteY46" fmla="*/ 1722494 h 4308073"/>
                  <a:gd name="connsiteX47" fmla="*/ 1255911 w 4183896"/>
                  <a:gd name="connsiteY47" fmla="*/ 1605336 h 4308073"/>
                  <a:gd name="connsiteX48" fmla="*/ 1222574 w 4183896"/>
                  <a:gd name="connsiteY48" fmla="*/ 1614861 h 4308073"/>
                  <a:gd name="connsiteX49" fmla="*/ 985401 w 4183896"/>
                  <a:gd name="connsiteY49" fmla="*/ 1758689 h 4308073"/>
                  <a:gd name="connsiteX50" fmla="*/ 944444 w 4183896"/>
                  <a:gd name="connsiteY50" fmla="*/ 1749164 h 4308073"/>
                  <a:gd name="connsiteX51" fmla="*/ 773946 w 4183896"/>
                  <a:gd name="connsiteY51" fmla="*/ 1358639 h 4308073"/>
                  <a:gd name="connsiteX52" fmla="*/ 774899 w 4183896"/>
                  <a:gd name="connsiteY52" fmla="*/ 1308156 h 4308073"/>
                  <a:gd name="connsiteX53" fmla="*/ 988259 w 4183896"/>
                  <a:gd name="connsiteY53" fmla="*/ 888104 h 4308073"/>
                  <a:gd name="connsiteX54" fmla="*/ 1295916 w 4183896"/>
                  <a:gd name="connsiteY54" fmla="*/ 510914 h 4308073"/>
                  <a:gd name="connsiteX55" fmla="*/ 1341636 w 4183896"/>
                  <a:gd name="connsiteY55" fmla="*/ 459479 h 4308073"/>
                  <a:gd name="connsiteX56" fmla="*/ 730131 w 4183896"/>
                  <a:gd name="connsiteY56" fmla="*/ 1248149 h 4308073"/>
                  <a:gd name="connsiteX57" fmla="*/ 552966 w 4183896"/>
                  <a:gd name="connsiteY57" fmla="*/ 645216 h 4308073"/>
                  <a:gd name="connsiteX58" fmla="*/ 550109 w 4183896"/>
                  <a:gd name="connsiteY58" fmla="*/ 654741 h 4308073"/>
                  <a:gd name="connsiteX59" fmla="*/ 687269 w 4183896"/>
                  <a:gd name="connsiteY59" fmla="*/ 1290059 h 4308073"/>
                  <a:gd name="connsiteX60" fmla="*/ 686316 w 4183896"/>
                  <a:gd name="connsiteY60" fmla="*/ 1361496 h 4308073"/>
                  <a:gd name="connsiteX61" fmla="*/ 516771 w 4183896"/>
                  <a:gd name="connsiteY61" fmla="*/ 2136831 h 4308073"/>
                  <a:gd name="connsiteX62" fmla="*/ 494864 w 4183896"/>
                  <a:gd name="connsiteY62" fmla="*/ 2246369 h 4308073"/>
                  <a:gd name="connsiteX63" fmla="*/ 60524 w 4183896"/>
                  <a:gd name="connsiteY63" fmla="*/ 3179819 h 4308073"/>
                  <a:gd name="connsiteX64" fmla="*/ 1469 w 4183896"/>
                  <a:gd name="connsiteY64" fmla="*/ 4124699 h 4308073"/>
                  <a:gd name="connsiteX65" fmla="*/ 39569 w 4183896"/>
                  <a:gd name="connsiteY65" fmla="*/ 4159941 h 4308073"/>
                  <a:gd name="connsiteX66" fmla="*/ 753944 w 4183896"/>
                  <a:gd name="connsiteY66" fmla="*/ 4192326 h 4308073"/>
                  <a:gd name="connsiteX67" fmla="*/ 1497846 w 4183896"/>
                  <a:gd name="connsiteY67" fmla="*/ 4279004 h 4308073"/>
                  <a:gd name="connsiteX68" fmla="*/ 2246511 w 4183896"/>
                  <a:gd name="connsiteY68" fmla="*/ 4303769 h 4308073"/>
                  <a:gd name="connsiteX69" fmla="*/ 2431296 w 4183896"/>
                  <a:gd name="connsiteY69" fmla="*/ 4296149 h 4308073"/>
                  <a:gd name="connsiteX70" fmla="*/ 2479874 w 4183896"/>
                  <a:gd name="connsiteY70" fmla="*/ 4290434 h 4308073"/>
                  <a:gd name="connsiteX71" fmla="*/ 2854207 w 4183896"/>
                  <a:gd name="connsiteY71" fmla="*/ 4250429 h 4308073"/>
                  <a:gd name="connsiteX72" fmla="*/ 3626684 w 4183896"/>
                  <a:gd name="connsiteY72" fmla="*/ 4103744 h 4308073"/>
                  <a:gd name="connsiteX73" fmla="*/ 3650496 w 4183896"/>
                  <a:gd name="connsiteY73" fmla="*/ 4060881 h 4308073"/>
                  <a:gd name="connsiteX74" fmla="*/ 3495239 w 4183896"/>
                  <a:gd name="connsiteY74" fmla="*/ 3243636 h 4308073"/>
                  <a:gd name="connsiteX75" fmla="*/ 3554294 w 4183896"/>
                  <a:gd name="connsiteY75" fmla="*/ 2253036 h 4308073"/>
                  <a:gd name="connsiteX76" fmla="*/ 3804801 w 4183896"/>
                  <a:gd name="connsiteY76" fmla="*/ 1242434 h 4308073"/>
                  <a:gd name="connsiteX77" fmla="*/ 543441 w 4183896"/>
                  <a:gd name="connsiteY77" fmla="*/ 3553199 h 4308073"/>
                  <a:gd name="connsiteX78" fmla="*/ 302459 w 4183896"/>
                  <a:gd name="connsiteY78" fmla="*/ 3337934 h 4308073"/>
                  <a:gd name="connsiteX79" fmla="*/ 408186 w 4183896"/>
                  <a:gd name="connsiteY79" fmla="*/ 2648324 h 4308073"/>
                  <a:gd name="connsiteX80" fmla="*/ 484386 w 4183896"/>
                  <a:gd name="connsiteY80" fmla="*/ 2496876 h 4308073"/>
                  <a:gd name="connsiteX81" fmla="*/ 494864 w 4183896"/>
                  <a:gd name="connsiteY81" fmla="*/ 2484494 h 4308073"/>
                  <a:gd name="connsiteX82" fmla="*/ 561539 w 4183896"/>
                  <a:gd name="connsiteY82" fmla="*/ 3535101 h 4308073"/>
                  <a:gd name="connsiteX83" fmla="*/ 543441 w 4183896"/>
                  <a:gd name="connsiteY83" fmla="*/ 3553199 h 4308073"/>
                  <a:gd name="connsiteX84" fmla="*/ 732989 w 4183896"/>
                  <a:gd name="connsiteY84" fmla="*/ 1446269 h 4308073"/>
                  <a:gd name="connsiteX85" fmla="*/ 752039 w 4183896"/>
                  <a:gd name="connsiteY85" fmla="*/ 1478654 h 4308073"/>
                  <a:gd name="connsiteX86" fmla="*/ 876816 w 4183896"/>
                  <a:gd name="connsiteY86" fmla="*/ 1803456 h 4308073"/>
                  <a:gd name="connsiteX87" fmla="*/ 864434 w 4183896"/>
                  <a:gd name="connsiteY87" fmla="*/ 1852986 h 4308073"/>
                  <a:gd name="connsiteX88" fmla="*/ 674886 w 4183896"/>
                  <a:gd name="connsiteY88" fmla="*/ 2033009 h 4308073"/>
                  <a:gd name="connsiteX89" fmla="*/ 732989 w 4183896"/>
                  <a:gd name="connsiteY89" fmla="*/ 1446269 h 4308073"/>
                  <a:gd name="connsiteX90" fmla="*/ 1190189 w 4183896"/>
                  <a:gd name="connsiteY90" fmla="*/ 3287451 h 4308073"/>
                  <a:gd name="connsiteX91" fmla="*/ 1087319 w 4183896"/>
                  <a:gd name="connsiteY91" fmla="*/ 3595109 h 4308073"/>
                  <a:gd name="connsiteX92" fmla="*/ 986354 w 4183896"/>
                  <a:gd name="connsiteY92" fmla="*/ 3344601 h 4308073"/>
                  <a:gd name="connsiteX93" fmla="*/ 702509 w 4183896"/>
                  <a:gd name="connsiteY93" fmla="*/ 2333999 h 4308073"/>
                  <a:gd name="connsiteX94" fmla="*/ 688221 w 4183896"/>
                  <a:gd name="connsiteY94" fmla="*/ 2230176 h 4308073"/>
                  <a:gd name="connsiteX95" fmla="*/ 710129 w 4183896"/>
                  <a:gd name="connsiteY95" fmla="*/ 2148261 h 4308073"/>
                  <a:gd name="connsiteX96" fmla="*/ 897771 w 4183896"/>
                  <a:gd name="connsiteY96" fmla="*/ 1922519 h 4308073"/>
                  <a:gd name="connsiteX97" fmla="*/ 924441 w 4183896"/>
                  <a:gd name="connsiteY97" fmla="*/ 1927281 h 4308073"/>
                  <a:gd name="connsiteX98" fmla="*/ 1187331 w 4183896"/>
                  <a:gd name="connsiteY98" fmla="*/ 2733096 h 4308073"/>
                  <a:gd name="connsiteX99" fmla="*/ 1190189 w 4183896"/>
                  <a:gd name="connsiteY99" fmla="*/ 3287451 h 4308073"/>
                  <a:gd name="connsiteX100" fmla="*/ 2750384 w 4183896"/>
                  <a:gd name="connsiteY100" fmla="*/ 3603681 h 4308073"/>
                  <a:gd name="connsiteX101" fmla="*/ 2708474 w 4183896"/>
                  <a:gd name="connsiteY101" fmla="*/ 3560819 h 4308073"/>
                  <a:gd name="connsiteX102" fmla="*/ 2544644 w 4183896"/>
                  <a:gd name="connsiteY102" fmla="*/ 3353174 h 4308073"/>
                  <a:gd name="connsiteX103" fmla="*/ 2531309 w 4183896"/>
                  <a:gd name="connsiteY103" fmla="*/ 3325551 h 4308073"/>
                  <a:gd name="connsiteX104" fmla="*/ 2420819 w 4183896"/>
                  <a:gd name="connsiteY104" fmla="*/ 3037896 h 4308073"/>
                  <a:gd name="connsiteX105" fmla="*/ 2485589 w 4183896"/>
                  <a:gd name="connsiteY105" fmla="*/ 2578791 h 4308073"/>
                  <a:gd name="connsiteX106" fmla="*/ 2560836 w 4183896"/>
                  <a:gd name="connsiteY106" fmla="*/ 2400674 h 4308073"/>
                  <a:gd name="connsiteX107" fmla="*/ 2575124 w 4183896"/>
                  <a:gd name="connsiteY107" fmla="*/ 2420676 h 4308073"/>
                  <a:gd name="connsiteX108" fmla="*/ 2736096 w 4183896"/>
                  <a:gd name="connsiteY108" fmla="*/ 3169341 h 4308073"/>
                  <a:gd name="connsiteX109" fmla="*/ 2747526 w 4183896"/>
                  <a:gd name="connsiteY109" fmla="*/ 3325551 h 4308073"/>
                  <a:gd name="connsiteX110" fmla="*/ 2750384 w 4183896"/>
                  <a:gd name="connsiteY110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544644 w 4183896"/>
                  <a:gd name="connsiteY101" fmla="*/ 3353174 h 4308073"/>
                  <a:gd name="connsiteX102" fmla="*/ 2531309 w 4183896"/>
                  <a:gd name="connsiteY102" fmla="*/ 3325551 h 4308073"/>
                  <a:gd name="connsiteX103" fmla="*/ 2420819 w 4183896"/>
                  <a:gd name="connsiteY103" fmla="*/ 3037896 h 4308073"/>
                  <a:gd name="connsiteX104" fmla="*/ 2485589 w 4183896"/>
                  <a:gd name="connsiteY104" fmla="*/ 2578791 h 4308073"/>
                  <a:gd name="connsiteX105" fmla="*/ 2560836 w 4183896"/>
                  <a:gd name="connsiteY105" fmla="*/ 2400674 h 4308073"/>
                  <a:gd name="connsiteX106" fmla="*/ 2575124 w 4183896"/>
                  <a:gd name="connsiteY106" fmla="*/ 2420676 h 4308073"/>
                  <a:gd name="connsiteX107" fmla="*/ 2736096 w 4183896"/>
                  <a:gd name="connsiteY107" fmla="*/ 3169341 h 4308073"/>
                  <a:gd name="connsiteX108" fmla="*/ 2747526 w 4183896"/>
                  <a:gd name="connsiteY108" fmla="*/ 3325551 h 4308073"/>
                  <a:gd name="connsiteX109" fmla="*/ 2750384 w 4183896"/>
                  <a:gd name="connsiteY109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544644 w 4183896"/>
                  <a:gd name="connsiteY101" fmla="*/ 3353174 h 4308073"/>
                  <a:gd name="connsiteX102" fmla="*/ 2531309 w 4183896"/>
                  <a:gd name="connsiteY102" fmla="*/ 3325551 h 4308073"/>
                  <a:gd name="connsiteX103" fmla="*/ 2420819 w 4183896"/>
                  <a:gd name="connsiteY103" fmla="*/ 3037896 h 4308073"/>
                  <a:gd name="connsiteX104" fmla="*/ 2485589 w 4183896"/>
                  <a:gd name="connsiteY104" fmla="*/ 2578791 h 4308073"/>
                  <a:gd name="connsiteX105" fmla="*/ 2560836 w 4183896"/>
                  <a:gd name="connsiteY105" fmla="*/ 2400674 h 4308073"/>
                  <a:gd name="connsiteX106" fmla="*/ 2575124 w 4183896"/>
                  <a:gd name="connsiteY106" fmla="*/ 2420676 h 4308073"/>
                  <a:gd name="connsiteX107" fmla="*/ 2736096 w 4183896"/>
                  <a:gd name="connsiteY107" fmla="*/ 3169341 h 4308073"/>
                  <a:gd name="connsiteX108" fmla="*/ 2747526 w 4183896"/>
                  <a:gd name="connsiteY108" fmla="*/ 3325551 h 4308073"/>
                  <a:gd name="connsiteX109" fmla="*/ 2750384 w 4183896"/>
                  <a:gd name="connsiteY109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544644 w 4183896"/>
                  <a:gd name="connsiteY101" fmla="*/ 3353174 h 4308073"/>
                  <a:gd name="connsiteX102" fmla="*/ 2531309 w 4183896"/>
                  <a:gd name="connsiteY102" fmla="*/ 3325551 h 4308073"/>
                  <a:gd name="connsiteX103" fmla="*/ 2420819 w 4183896"/>
                  <a:gd name="connsiteY103" fmla="*/ 3037896 h 4308073"/>
                  <a:gd name="connsiteX104" fmla="*/ 2485589 w 4183896"/>
                  <a:gd name="connsiteY104" fmla="*/ 2578791 h 4308073"/>
                  <a:gd name="connsiteX105" fmla="*/ 2560836 w 4183896"/>
                  <a:gd name="connsiteY105" fmla="*/ 2400674 h 4308073"/>
                  <a:gd name="connsiteX106" fmla="*/ 2575124 w 4183896"/>
                  <a:gd name="connsiteY106" fmla="*/ 2420676 h 4308073"/>
                  <a:gd name="connsiteX107" fmla="*/ 2736096 w 4183896"/>
                  <a:gd name="connsiteY107" fmla="*/ 3169341 h 4308073"/>
                  <a:gd name="connsiteX108" fmla="*/ 2747526 w 4183896"/>
                  <a:gd name="connsiteY108" fmla="*/ 3325551 h 4308073"/>
                  <a:gd name="connsiteX109" fmla="*/ 2750384 w 4183896"/>
                  <a:gd name="connsiteY109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531309 w 4183896"/>
                  <a:gd name="connsiteY101" fmla="*/ 3325551 h 4308073"/>
                  <a:gd name="connsiteX102" fmla="*/ 2420819 w 4183896"/>
                  <a:gd name="connsiteY102" fmla="*/ 3037896 h 4308073"/>
                  <a:gd name="connsiteX103" fmla="*/ 2485589 w 4183896"/>
                  <a:gd name="connsiteY103" fmla="*/ 2578791 h 4308073"/>
                  <a:gd name="connsiteX104" fmla="*/ 2560836 w 4183896"/>
                  <a:gd name="connsiteY104" fmla="*/ 2400674 h 4308073"/>
                  <a:gd name="connsiteX105" fmla="*/ 2575124 w 4183896"/>
                  <a:gd name="connsiteY105" fmla="*/ 2420676 h 4308073"/>
                  <a:gd name="connsiteX106" fmla="*/ 2736096 w 4183896"/>
                  <a:gd name="connsiteY106" fmla="*/ 3169341 h 4308073"/>
                  <a:gd name="connsiteX107" fmla="*/ 2747526 w 4183896"/>
                  <a:gd name="connsiteY107" fmla="*/ 3325551 h 4308073"/>
                  <a:gd name="connsiteX108" fmla="*/ 2750384 w 4183896"/>
                  <a:gd name="connsiteY108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708474 w 4183896"/>
                  <a:gd name="connsiteY100" fmla="*/ 3560819 h 4308073"/>
                  <a:gd name="connsiteX101" fmla="*/ 2420819 w 4183896"/>
                  <a:gd name="connsiteY101" fmla="*/ 3037896 h 4308073"/>
                  <a:gd name="connsiteX102" fmla="*/ 2485589 w 4183896"/>
                  <a:gd name="connsiteY102" fmla="*/ 2578791 h 4308073"/>
                  <a:gd name="connsiteX103" fmla="*/ 2560836 w 4183896"/>
                  <a:gd name="connsiteY103" fmla="*/ 2400674 h 4308073"/>
                  <a:gd name="connsiteX104" fmla="*/ 2575124 w 4183896"/>
                  <a:gd name="connsiteY104" fmla="*/ 2420676 h 4308073"/>
                  <a:gd name="connsiteX105" fmla="*/ 2736096 w 4183896"/>
                  <a:gd name="connsiteY105" fmla="*/ 3169341 h 4308073"/>
                  <a:gd name="connsiteX106" fmla="*/ 2747526 w 4183896"/>
                  <a:gd name="connsiteY106" fmla="*/ 3325551 h 4308073"/>
                  <a:gd name="connsiteX107" fmla="*/ 2750384 w 4183896"/>
                  <a:gd name="connsiteY107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47526 w 4183896"/>
                  <a:gd name="connsiteY105" fmla="*/ 3325551 h 4308073"/>
                  <a:gd name="connsiteX106" fmla="*/ 2750384 w 4183896"/>
                  <a:gd name="connsiteY10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47526 w 4183896"/>
                  <a:gd name="connsiteY105" fmla="*/ 3325551 h 4308073"/>
                  <a:gd name="connsiteX106" fmla="*/ 2750384 w 4183896"/>
                  <a:gd name="connsiteY10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47526 w 4183896"/>
                  <a:gd name="connsiteY105" fmla="*/ 3325551 h 4308073"/>
                  <a:gd name="connsiteX106" fmla="*/ 2750384 w 4183896"/>
                  <a:gd name="connsiteY10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47526 w 4183896"/>
                  <a:gd name="connsiteY105" fmla="*/ 3325551 h 4308073"/>
                  <a:gd name="connsiteX106" fmla="*/ 2750384 w 4183896"/>
                  <a:gd name="connsiteY106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50384 w 4183896"/>
                  <a:gd name="connsiteY10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50384 w 4183896"/>
                  <a:gd name="connsiteY10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91379 w 4183896"/>
                  <a:gd name="connsiteY8" fmla="*/ 3128384 h 4308073"/>
                  <a:gd name="connsiteX9" fmla="*/ 3018036 w 4183896"/>
                  <a:gd name="connsiteY9" fmla="*/ 2928359 h 4308073"/>
                  <a:gd name="connsiteX10" fmla="*/ 2682757 w 4183896"/>
                  <a:gd name="connsiteY10" fmla="*/ 2223509 h 4308073"/>
                  <a:gd name="connsiteX11" fmla="*/ 2681804 w 4183896"/>
                  <a:gd name="connsiteY11" fmla="*/ 2146356 h 4308073"/>
                  <a:gd name="connsiteX12" fmla="*/ 3031371 w 4183896"/>
                  <a:gd name="connsiteY12" fmla="*/ 1366259 h 4308073"/>
                  <a:gd name="connsiteX13" fmla="*/ 3094236 w 4183896"/>
                  <a:gd name="connsiteY13" fmla="*/ 1183379 h 4308073"/>
                  <a:gd name="connsiteX14" fmla="*/ 3078044 w 4183896"/>
                  <a:gd name="connsiteY14" fmla="*/ 1203381 h 4308073"/>
                  <a:gd name="connsiteX15" fmla="*/ 2981841 w 4183896"/>
                  <a:gd name="connsiteY15" fmla="*/ 1393881 h 4308073"/>
                  <a:gd name="connsiteX16" fmla="*/ 2581791 w 4183896"/>
                  <a:gd name="connsiteY16" fmla="*/ 1987289 h 4308073"/>
                  <a:gd name="connsiteX17" fmla="*/ 2549407 w 4183896"/>
                  <a:gd name="connsiteY17" fmla="*/ 1983479 h 4308073"/>
                  <a:gd name="connsiteX18" fmla="*/ 2269371 w 4183896"/>
                  <a:gd name="connsiteY18" fmla="*/ 1478654 h 4308073"/>
                  <a:gd name="connsiteX19" fmla="*/ 1855034 w 4183896"/>
                  <a:gd name="connsiteY19" fmla="*/ 473766 h 4308073"/>
                  <a:gd name="connsiteX20" fmla="*/ 1790264 w 4183896"/>
                  <a:gd name="connsiteY20" fmla="*/ 188016 h 4308073"/>
                  <a:gd name="connsiteX21" fmla="*/ 1791216 w 4183896"/>
                  <a:gd name="connsiteY21" fmla="*/ 111816 h 4308073"/>
                  <a:gd name="connsiteX22" fmla="*/ 1777881 w 4183896"/>
                  <a:gd name="connsiteY22" fmla="*/ 39426 h 4308073"/>
                  <a:gd name="connsiteX23" fmla="*/ 1758831 w 4183896"/>
                  <a:gd name="connsiteY23" fmla="*/ 374 h 4308073"/>
                  <a:gd name="connsiteX24" fmla="*/ 1748354 w 4183896"/>
                  <a:gd name="connsiteY24" fmla="*/ 2279 h 4308073"/>
                  <a:gd name="connsiteX25" fmla="*/ 1739781 w 4183896"/>
                  <a:gd name="connsiteY25" fmla="*/ 51809 h 4308073"/>
                  <a:gd name="connsiteX26" fmla="*/ 1748354 w 4183896"/>
                  <a:gd name="connsiteY26" fmla="*/ 115626 h 4308073"/>
                  <a:gd name="connsiteX27" fmla="*/ 1771214 w 4183896"/>
                  <a:gd name="connsiteY27" fmla="*/ 182301 h 4308073"/>
                  <a:gd name="connsiteX28" fmla="*/ 1794074 w 4183896"/>
                  <a:gd name="connsiteY28" fmla="*/ 309936 h 4308073"/>
                  <a:gd name="connsiteX29" fmla="*/ 2043629 w 4183896"/>
                  <a:gd name="connsiteY29" fmla="*/ 1158614 h 4308073"/>
                  <a:gd name="connsiteX30" fmla="*/ 2452251 w 4183896"/>
                  <a:gd name="connsiteY30" fmla="*/ 2092064 h 4308073"/>
                  <a:gd name="connsiteX31" fmla="*/ 2443679 w 4183896"/>
                  <a:gd name="connsiteY31" fmla="*/ 2187314 h 4308073"/>
                  <a:gd name="connsiteX32" fmla="*/ 2120782 w 4183896"/>
                  <a:gd name="connsiteY32" fmla="*/ 2949314 h 4308073"/>
                  <a:gd name="connsiteX33" fmla="*/ 2080776 w 4183896"/>
                  <a:gd name="connsiteY33" fmla="*/ 3550341 h 4308073"/>
                  <a:gd name="connsiteX34" fmla="*/ 1988384 w 4183896"/>
                  <a:gd name="connsiteY34" fmla="*/ 3118859 h 4308073"/>
                  <a:gd name="connsiteX35" fmla="*/ 1567379 w 4183896"/>
                  <a:gd name="connsiteY35" fmla="*/ 1388166 h 4308073"/>
                  <a:gd name="connsiteX36" fmla="*/ 1482606 w 4183896"/>
                  <a:gd name="connsiteY36" fmla="*/ 1119561 h 4308073"/>
                  <a:gd name="connsiteX37" fmla="*/ 1483559 w 4183896"/>
                  <a:gd name="connsiteY37" fmla="*/ 1150994 h 4308073"/>
                  <a:gd name="connsiteX38" fmla="*/ 1682631 w 4183896"/>
                  <a:gd name="connsiteY38" fmla="*/ 2190171 h 4308073"/>
                  <a:gd name="connsiteX39" fmla="*/ 1747401 w 4183896"/>
                  <a:gd name="connsiteY39" fmla="*/ 3099809 h 4308073"/>
                  <a:gd name="connsiteX40" fmla="*/ 1568331 w 4183896"/>
                  <a:gd name="connsiteY40" fmla="*/ 3669404 h 4308073"/>
                  <a:gd name="connsiteX41" fmla="*/ 1521659 w 4183896"/>
                  <a:gd name="connsiteY41" fmla="*/ 3243636 h 4308073"/>
                  <a:gd name="connsiteX42" fmla="*/ 1207334 w 4183896"/>
                  <a:gd name="connsiteY42" fmla="*/ 2306376 h 4308073"/>
                  <a:gd name="connsiteX43" fmla="*/ 994926 w 4183896"/>
                  <a:gd name="connsiteY43" fmla="*/ 1856796 h 4308073"/>
                  <a:gd name="connsiteX44" fmla="*/ 1003499 w 4183896"/>
                  <a:gd name="connsiteY44" fmla="*/ 1811076 h 4308073"/>
                  <a:gd name="connsiteX45" fmla="*/ 1102559 w 4183896"/>
                  <a:gd name="connsiteY45" fmla="*/ 1722494 h 4308073"/>
                  <a:gd name="connsiteX46" fmla="*/ 1255911 w 4183896"/>
                  <a:gd name="connsiteY46" fmla="*/ 1605336 h 4308073"/>
                  <a:gd name="connsiteX47" fmla="*/ 1222574 w 4183896"/>
                  <a:gd name="connsiteY47" fmla="*/ 1614861 h 4308073"/>
                  <a:gd name="connsiteX48" fmla="*/ 985401 w 4183896"/>
                  <a:gd name="connsiteY48" fmla="*/ 1758689 h 4308073"/>
                  <a:gd name="connsiteX49" fmla="*/ 944444 w 4183896"/>
                  <a:gd name="connsiteY49" fmla="*/ 1749164 h 4308073"/>
                  <a:gd name="connsiteX50" fmla="*/ 773946 w 4183896"/>
                  <a:gd name="connsiteY50" fmla="*/ 1358639 h 4308073"/>
                  <a:gd name="connsiteX51" fmla="*/ 774899 w 4183896"/>
                  <a:gd name="connsiteY51" fmla="*/ 1308156 h 4308073"/>
                  <a:gd name="connsiteX52" fmla="*/ 988259 w 4183896"/>
                  <a:gd name="connsiteY52" fmla="*/ 888104 h 4308073"/>
                  <a:gd name="connsiteX53" fmla="*/ 1295916 w 4183896"/>
                  <a:gd name="connsiteY53" fmla="*/ 510914 h 4308073"/>
                  <a:gd name="connsiteX54" fmla="*/ 1341636 w 4183896"/>
                  <a:gd name="connsiteY54" fmla="*/ 459479 h 4308073"/>
                  <a:gd name="connsiteX55" fmla="*/ 730131 w 4183896"/>
                  <a:gd name="connsiteY55" fmla="*/ 1248149 h 4308073"/>
                  <a:gd name="connsiteX56" fmla="*/ 552966 w 4183896"/>
                  <a:gd name="connsiteY56" fmla="*/ 645216 h 4308073"/>
                  <a:gd name="connsiteX57" fmla="*/ 550109 w 4183896"/>
                  <a:gd name="connsiteY57" fmla="*/ 654741 h 4308073"/>
                  <a:gd name="connsiteX58" fmla="*/ 687269 w 4183896"/>
                  <a:gd name="connsiteY58" fmla="*/ 1290059 h 4308073"/>
                  <a:gd name="connsiteX59" fmla="*/ 686316 w 4183896"/>
                  <a:gd name="connsiteY59" fmla="*/ 1361496 h 4308073"/>
                  <a:gd name="connsiteX60" fmla="*/ 516771 w 4183896"/>
                  <a:gd name="connsiteY60" fmla="*/ 2136831 h 4308073"/>
                  <a:gd name="connsiteX61" fmla="*/ 494864 w 4183896"/>
                  <a:gd name="connsiteY61" fmla="*/ 2246369 h 4308073"/>
                  <a:gd name="connsiteX62" fmla="*/ 60524 w 4183896"/>
                  <a:gd name="connsiteY62" fmla="*/ 3179819 h 4308073"/>
                  <a:gd name="connsiteX63" fmla="*/ 1469 w 4183896"/>
                  <a:gd name="connsiteY63" fmla="*/ 4124699 h 4308073"/>
                  <a:gd name="connsiteX64" fmla="*/ 39569 w 4183896"/>
                  <a:gd name="connsiteY64" fmla="*/ 4159941 h 4308073"/>
                  <a:gd name="connsiteX65" fmla="*/ 753944 w 4183896"/>
                  <a:gd name="connsiteY65" fmla="*/ 4192326 h 4308073"/>
                  <a:gd name="connsiteX66" fmla="*/ 1497846 w 4183896"/>
                  <a:gd name="connsiteY66" fmla="*/ 4279004 h 4308073"/>
                  <a:gd name="connsiteX67" fmla="*/ 2246511 w 4183896"/>
                  <a:gd name="connsiteY67" fmla="*/ 4303769 h 4308073"/>
                  <a:gd name="connsiteX68" fmla="*/ 2431296 w 4183896"/>
                  <a:gd name="connsiteY68" fmla="*/ 4296149 h 4308073"/>
                  <a:gd name="connsiteX69" fmla="*/ 2479874 w 4183896"/>
                  <a:gd name="connsiteY69" fmla="*/ 4290434 h 4308073"/>
                  <a:gd name="connsiteX70" fmla="*/ 2854207 w 4183896"/>
                  <a:gd name="connsiteY70" fmla="*/ 4250429 h 4308073"/>
                  <a:gd name="connsiteX71" fmla="*/ 3626684 w 4183896"/>
                  <a:gd name="connsiteY71" fmla="*/ 4103744 h 4308073"/>
                  <a:gd name="connsiteX72" fmla="*/ 3650496 w 4183896"/>
                  <a:gd name="connsiteY72" fmla="*/ 4060881 h 4308073"/>
                  <a:gd name="connsiteX73" fmla="*/ 3495239 w 4183896"/>
                  <a:gd name="connsiteY73" fmla="*/ 3243636 h 4308073"/>
                  <a:gd name="connsiteX74" fmla="*/ 3554294 w 4183896"/>
                  <a:gd name="connsiteY74" fmla="*/ 2253036 h 4308073"/>
                  <a:gd name="connsiteX75" fmla="*/ 3804801 w 4183896"/>
                  <a:gd name="connsiteY75" fmla="*/ 1242434 h 4308073"/>
                  <a:gd name="connsiteX76" fmla="*/ 543441 w 4183896"/>
                  <a:gd name="connsiteY76" fmla="*/ 3553199 h 4308073"/>
                  <a:gd name="connsiteX77" fmla="*/ 302459 w 4183896"/>
                  <a:gd name="connsiteY77" fmla="*/ 3337934 h 4308073"/>
                  <a:gd name="connsiteX78" fmla="*/ 408186 w 4183896"/>
                  <a:gd name="connsiteY78" fmla="*/ 2648324 h 4308073"/>
                  <a:gd name="connsiteX79" fmla="*/ 484386 w 4183896"/>
                  <a:gd name="connsiteY79" fmla="*/ 2496876 h 4308073"/>
                  <a:gd name="connsiteX80" fmla="*/ 494864 w 4183896"/>
                  <a:gd name="connsiteY80" fmla="*/ 2484494 h 4308073"/>
                  <a:gd name="connsiteX81" fmla="*/ 561539 w 4183896"/>
                  <a:gd name="connsiteY81" fmla="*/ 3535101 h 4308073"/>
                  <a:gd name="connsiteX82" fmla="*/ 543441 w 4183896"/>
                  <a:gd name="connsiteY82" fmla="*/ 3553199 h 4308073"/>
                  <a:gd name="connsiteX83" fmla="*/ 732989 w 4183896"/>
                  <a:gd name="connsiteY83" fmla="*/ 1446269 h 4308073"/>
                  <a:gd name="connsiteX84" fmla="*/ 752039 w 4183896"/>
                  <a:gd name="connsiteY84" fmla="*/ 1478654 h 4308073"/>
                  <a:gd name="connsiteX85" fmla="*/ 876816 w 4183896"/>
                  <a:gd name="connsiteY85" fmla="*/ 1803456 h 4308073"/>
                  <a:gd name="connsiteX86" fmla="*/ 864434 w 4183896"/>
                  <a:gd name="connsiteY86" fmla="*/ 1852986 h 4308073"/>
                  <a:gd name="connsiteX87" fmla="*/ 674886 w 4183896"/>
                  <a:gd name="connsiteY87" fmla="*/ 2033009 h 4308073"/>
                  <a:gd name="connsiteX88" fmla="*/ 732989 w 4183896"/>
                  <a:gd name="connsiteY88" fmla="*/ 1446269 h 4308073"/>
                  <a:gd name="connsiteX89" fmla="*/ 1190189 w 4183896"/>
                  <a:gd name="connsiteY89" fmla="*/ 3287451 h 4308073"/>
                  <a:gd name="connsiteX90" fmla="*/ 1087319 w 4183896"/>
                  <a:gd name="connsiteY90" fmla="*/ 3595109 h 4308073"/>
                  <a:gd name="connsiteX91" fmla="*/ 986354 w 4183896"/>
                  <a:gd name="connsiteY91" fmla="*/ 3344601 h 4308073"/>
                  <a:gd name="connsiteX92" fmla="*/ 702509 w 4183896"/>
                  <a:gd name="connsiteY92" fmla="*/ 2333999 h 4308073"/>
                  <a:gd name="connsiteX93" fmla="*/ 688221 w 4183896"/>
                  <a:gd name="connsiteY93" fmla="*/ 2230176 h 4308073"/>
                  <a:gd name="connsiteX94" fmla="*/ 710129 w 4183896"/>
                  <a:gd name="connsiteY94" fmla="*/ 2148261 h 4308073"/>
                  <a:gd name="connsiteX95" fmla="*/ 897771 w 4183896"/>
                  <a:gd name="connsiteY95" fmla="*/ 1922519 h 4308073"/>
                  <a:gd name="connsiteX96" fmla="*/ 924441 w 4183896"/>
                  <a:gd name="connsiteY96" fmla="*/ 1927281 h 4308073"/>
                  <a:gd name="connsiteX97" fmla="*/ 1187331 w 4183896"/>
                  <a:gd name="connsiteY97" fmla="*/ 2733096 h 4308073"/>
                  <a:gd name="connsiteX98" fmla="*/ 1190189 w 4183896"/>
                  <a:gd name="connsiteY98" fmla="*/ 3287451 h 4308073"/>
                  <a:gd name="connsiteX99" fmla="*/ 2750384 w 4183896"/>
                  <a:gd name="connsiteY99" fmla="*/ 3603681 h 4308073"/>
                  <a:gd name="connsiteX100" fmla="*/ 2420819 w 4183896"/>
                  <a:gd name="connsiteY100" fmla="*/ 3037896 h 4308073"/>
                  <a:gd name="connsiteX101" fmla="*/ 2485589 w 4183896"/>
                  <a:gd name="connsiteY101" fmla="*/ 2578791 h 4308073"/>
                  <a:gd name="connsiteX102" fmla="*/ 2560836 w 4183896"/>
                  <a:gd name="connsiteY102" fmla="*/ 2400674 h 4308073"/>
                  <a:gd name="connsiteX103" fmla="*/ 2575124 w 4183896"/>
                  <a:gd name="connsiteY103" fmla="*/ 2420676 h 4308073"/>
                  <a:gd name="connsiteX104" fmla="*/ 2736096 w 4183896"/>
                  <a:gd name="connsiteY104" fmla="*/ 3169341 h 4308073"/>
                  <a:gd name="connsiteX105" fmla="*/ 2750384 w 4183896"/>
                  <a:gd name="connsiteY105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26634 w 4183896"/>
                  <a:gd name="connsiteY6" fmla="*/ 3363651 h 4308073"/>
                  <a:gd name="connsiteX7" fmla="*/ 3219966 w 4183896"/>
                  <a:gd name="connsiteY7" fmla="*/ 3564629 h 4308073"/>
                  <a:gd name="connsiteX8" fmla="*/ 3018036 w 4183896"/>
                  <a:gd name="connsiteY8" fmla="*/ 2928359 h 4308073"/>
                  <a:gd name="connsiteX9" fmla="*/ 2682757 w 4183896"/>
                  <a:gd name="connsiteY9" fmla="*/ 2223509 h 4308073"/>
                  <a:gd name="connsiteX10" fmla="*/ 2681804 w 4183896"/>
                  <a:gd name="connsiteY10" fmla="*/ 2146356 h 4308073"/>
                  <a:gd name="connsiteX11" fmla="*/ 3031371 w 4183896"/>
                  <a:gd name="connsiteY11" fmla="*/ 1366259 h 4308073"/>
                  <a:gd name="connsiteX12" fmla="*/ 3094236 w 4183896"/>
                  <a:gd name="connsiteY12" fmla="*/ 1183379 h 4308073"/>
                  <a:gd name="connsiteX13" fmla="*/ 3078044 w 4183896"/>
                  <a:gd name="connsiteY13" fmla="*/ 1203381 h 4308073"/>
                  <a:gd name="connsiteX14" fmla="*/ 2981841 w 4183896"/>
                  <a:gd name="connsiteY14" fmla="*/ 1393881 h 4308073"/>
                  <a:gd name="connsiteX15" fmla="*/ 2581791 w 4183896"/>
                  <a:gd name="connsiteY15" fmla="*/ 1987289 h 4308073"/>
                  <a:gd name="connsiteX16" fmla="*/ 2549407 w 4183896"/>
                  <a:gd name="connsiteY16" fmla="*/ 1983479 h 4308073"/>
                  <a:gd name="connsiteX17" fmla="*/ 2269371 w 4183896"/>
                  <a:gd name="connsiteY17" fmla="*/ 1478654 h 4308073"/>
                  <a:gd name="connsiteX18" fmla="*/ 1855034 w 4183896"/>
                  <a:gd name="connsiteY18" fmla="*/ 473766 h 4308073"/>
                  <a:gd name="connsiteX19" fmla="*/ 1790264 w 4183896"/>
                  <a:gd name="connsiteY19" fmla="*/ 188016 h 4308073"/>
                  <a:gd name="connsiteX20" fmla="*/ 1791216 w 4183896"/>
                  <a:gd name="connsiteY20" fmla="*/ 111816 h 4308073"/>
                  <a:gd name="connsiteX21" fmla="*/ 1777881 w 4183896"/>
                  <a:gd name="connsiteY21" fmla="*/ 39426 h 4308073"/>
                  <a:gd name="connsiteX22" fmla="*/ 1758831 w 4183896"/>
                  <a:gd name="connsiteY22" fmla="*/ 374 h 4308073"/>
                  <a:gd name="connsiteX23" fmla="*/ 1748354 w 4183896"/>
                  <a:gd name="connsiteY23" fmla="*/ 2279 h 4308073"/>
                  <a:gd name="connsiteX24" fmla="*/ 1739781 w 4183896"/>
                  <a:gd name="connsiteY24" fmla="*/ 51809 h 4308073"/>
                  <a:gd name="connsiteX25" fmla="*/ 1748354 w 4183896"/>
                  <a:gd name="connsiteY25" fmla="*/ 115626 h 4308073"/>
                  <a:gd name="connsiteX26" fmla="*/ 1771214 w 4183896"/>
                  <a:gd name="connsiteY26" fmla="*/ 182301 h 4308073"/>
                  <a:gd name="connsiteX27" fmla="*/ 1794074 w 4183896"/>
                  <a:gd name="connsiteY27" fmla="*/ 309936 h 4308073"/>
                  <a:gd name="connsiteX28" fmla="*/ 2043629 w 4183896"/>
                  <a:gd name="connsiteY28" fmla="*/ 1158614 h 4308073"/>
                  <a:gd name="connsiteX29" fmla="*/ 2452251 w 4183896"/>
                  <a:gd name="connsiteY29" fmla="*/ 2092064 h 4308073"/>
                  <a:gd name="connsiteX30" fmla="*/ 2443679 w 4183896"/>
                  <a:gd name="connsiteY30" fmla="*/ 2187314 h 4308073"/>
                  <a:gd name="connsiteX31" fmla="*/ 2120782 w 4183896"/>
                  <a:gd name="connsiteY31" fmla="*/ 2949314 h 4308073"/>
                  <a:gd name="connsiteX32" fmla="*/ 2080776 w 4183896"/>
                  <a:gd name="connsiteY32" fmla="*/ 3550341 h 4308073"/>
                  <a:gd name="connsiteX33" fmla="*/ 1988384 w 4183896"/>
                  <a:gd name="connsiteY33" fmla="*/ 3118859 h 4308073"/>
                  <a:gd name="connsiteX34" fmla="*/ 1567379 w 4183896"/>
                  <a:gd name="connsiteY34" fmla="*/ 1388166 h 4308073"/>
                  <a:gd name="connsiteX35" fmla="*/ 1482606 w 4183896"/>
                  <a:gd name="connsiteY35" fmla="*/ 1119561 h 4308073"/>
                  <a:gd name="connsiteX36" fmla="*/ 1483559 w 4183896"/>
                  <a:gd name="connsiteY36" fmla="*/ 1150994 h 4308073"/>
                  <a:gd name="connsiteX37" fmla="*/ 1682631 w 4183896"/>
                  <a:gd name="connsiteY37" fmla="*/ 2190171 h 4308073"/>
                  <a:gd name="connsiteX38" fmla="*/ 1747401 w 4183896"/>
                  <a:gd name="connsiteY38" fmla="*/ 3099809 h 4308073"/>
                  <a:gd name="connsiteX39" fmla="*/ 1568331 w 4183896"/>
                  <a:gd name="connsiteY39" fmla="*/ 3669404 h 4308073"/>
                  <a:gd name="connsiteX40" fmla="*/ 1521659 w 4183896"/>
                  <a:gd name="connsiteY40" fmla="*/ 3243636 h 4308073"/>
                  <a:gd name="connsiteX41" fmla="*/ 1207334 w 4183896"/>
                  <a:gd name="connsiteY41" fmla="*/ 2306376 h 4308073"/>
                  <a:gd name="connsiteX42" fmla="*/ 994926 w 4183896"/>
                  <a:gd name="connsiteY42" fmla="*/ 1856796 h 4308073"/>
                  <a:gd name="connsiteX43" fmla="*/ 1003499 w 4183896"/>
                  <a:gd name="connsiteY43" fmla="*/ 1811076 h 4308073"/>
                  <a:gd name="connsiteX44" fmla="*/ 1102559 w 4183896"/>
                  <a:gd name="connsiteY44" fmla="*/ 1722494 h 4308073"/>
                  <a:gd name="connsiteX45" fmla="*/ 1255911 w 4183896"/>
                  <a:gd name="connsiteY45" fmla="*/ 1605336 h 4308073"/>
                  <a:gd name="connsiteX46" fmla="*/ 1222574 w 4183896"/>
                  <a:gd name="connsiteY46" fmla="*/ 1614861 h 4308073"/>
                  <a:gd name="connsiteX47" fmla="*/ 985401 w 4183896"/>
                  <a:gd name="connsiteY47" fmla="*/ 1758689 h 4308073"/>
                  <a:gd name="connsiteX48" fmla="*/ 944444 w 4183896"/>
                  <a:gd name="connsiteY48" fmla="*/ 1749164 h 4308073"/>
                  <a:gd name="connsiteX49" fmla="*/ 773946 w 4183896"/>
                  <a:gd name="connsiteY49" fmla="*/ 1358639 h 4308073"/>
                  <a:gd name="connsiteX50" fmla="*/ 774899 w 4183896"/>
                  <a:gd name="connsiteY50" fmla="*/ 1308156 h 4308073"/>
                  <a:gd name="connsiteX51" fmla="*/ 988259 w 4183896"/>
                  <a:gd name="connsiteY51" fmla="*/ 888104 h 4308073"/>
                  <a:gd name="connsiteX52" fmla="*/ 1295916 w 4183896"/>
                  <a:gd name="connsiteY52" fmla="*/ 510914 h 4308073"/>
                  <a:gd name="connsiteX53" fmla="*/ 1341636 w 4183896"/>
                  <a:gd name="connsiteY53" fmla="*/ 459479 h 4308073"/>
                  <a:gd name="connsiteX54" fmla="*/ 730131 w 4183896"/>
                  <a:gd name="connsiteY54" fmla="*/ 1248149 h 4308073"/>
                  <a:gd name="connsiteX55" fmla="*/ 552966 w 4183896"/>
                  <a:gd name="connsiteY55" fmla="*/ 645216 h 4308073"/>
                  <a:gd name="connsiteX56" fmla="*/ 550109 w 4183896"/>
                  <a:gd name="connsiteY56" fmla="*/ 654741 h 4308073"/>
                  <a:gd name="connsiteX57" fmla="*/ 687269 w 4183896"/>
                  <a:gd name="connsiteY57" fmla="*/ 1290059 h 4308073"/>
                  <a:gd name="connsiteX58" fmla="*/ 686316 w 4183896"/>
                  <a:gd name="connsiteY58" fmla="*/ 1361496 h 4308073"/>
                  <a:gd name="connsiteX59" fmla="*/ 516771 w 4183896"/>
                  <a:gd name="connsiteY59" fmla="*/ 2136831 h 4308073"/>
                  <a:gd name="connsiteX60" fmla="*/ 494864 w 4183896"/>
                  <a:gd name="connsiteY60" fmla="*/ 2246369 h 4308073"/>
                  <a:gd name="connsiteX61" fmla="*/ 60524 w 4183896"/>
                  <a:gd name="connsiteY61" fmla="*/ 3179819 h 4308073"/>
                  <a:gd name="connsiteX62" fmla="*/ 1469 w 4183896"/>
                  <a:gd name="connsiteY62" fmla="*/ 4124699 h 4308073"/>
                  <a:gd name="connsiteX63" fmla="*/ 39569 w 4183896"/>
                  <a:gd name="connsiteY63" fmla="*/ 4159941 h 4308073"/>
                  <a:gd name="connsiteX64" fmla="*/ 753944 w 4183896"/>
                  <a:gd name="connsiteY64" fmla="*/ 4192326 h 4308073"/>
                  <a:gd name="connsiteX65" fmla="*/ 1497846 w 4183896"/>
                  <a:gd name="connsiteY65" fmla="*/ 4279004 h 4308073"/>
                  <a:gd name="connsiteX66" fmla="*/ 2246511 w 4183896"/>
                  <a:gd name="connsiteY66" fmla="*/ 4303769 h 4308073"/>
                  <a:gd name="connsiteX67" fmla="*/ 2431296 w 4183896"/>
                  <a:gd name="connsiteY67" fmla="*/ 4296149 h 4308073"/>
                  <a:gd name="connsiteX68" fmla="*/ 2479874 w 4183896"/>
                  <a:gd name="connsiteY68" fmla="*/ 4290434 h 4308073"/>
                  <a:gd name="connsiteX69" fmla="*/ 2854207 w 4183896"/>
                  <a:gd name="connsiteY69" fmla="*/ 4250429 h 4308073"/>
                  <a:gd name="connsiteX70" fmla="*/ 3626684 w 4183896"/>
                  <a:gd name="connsiteY70" fmla="*/ 4103744 h 4308073"/>
                  <a:gd name="connsiteX71" fmla="*/ 3650496 w 4183896"/>
                  <a:gd name="connsiteY71" fmla="*/ 4060881 h 4308073"/>
                  <a:gd name="connsiteX72" fmla="*/ 3495239 w 4183896"/>
                  <a:gd name="connsiteY72" fmla="*/ 3243636 h 4308073"/>
                  <a:gd name="connsiteX73" fmla="*/ 3554294 w 4183896"/>
                  <a:gd name="connsiteY73" fmla="*/ 2253036 h 4308073"/>
                  <a:gd name="connsiteX74" fmla="*/ 3804801 w 4183896"/>
                  <a:gd name="connsiteY74" fmla="*/ 1242434 h 4308073"/>
                  <a:gd name="connsiteX75" fmla="*/ 543441 w 4183896"/>
                  <a:gd name="connsiteY75" fmla="*/ 3553199 h 4308073"/>
                  <a:gd name="connsiteX76" fmla="*/ 302459 w 4183896"/>
                  <a:gd name="connsiteY76" fmla="*/ 3337934 h 4308073"/>
                  <a:gd name="connsiteX77" fmla="*/ 408186 w 4183896"/>
                  <a:gd name="connsiteY77" fmla="*/ 2648324 h 4308073"/>
                  <a:gd name="connsiteX78" fmla="*/ 484386 w 4183896"/>
                  <a:gd name="connsiteY78" fmla="*/ 2496876 h 4308073"/>
                  <a:gd name="connsiteX79" fmla="*/ 494864 w 4183896"/>
                  <a:gd name="connsiteY79" fmla="*/ 2484494 h 4308073"/>
                  <a:gd name="connsiteX80" fmla="*/ 561539 w 4183896"/>
                  <a:gd name="connsiteY80" fmla="*/ 3535101 h 4308073"/>
                  <a:gd name="connsiteX81" fmla="*/ 543441 w 4183896"/>
                  <a:gd name="connsiteY81" fmla="*/ 3553199 h 4308073"/>
                  <a:gd name="connsiteX82" fmla="*/ 732989 w 4183896"/>
                  <a:gd name="connsiteY82" fmla="*/ 1446269 h 4308073"/>
                  <a:gd name="connsiteX83" fmla="*/ 752039 w 4183896"/>
                  <a:gd name="connsiteY83" fmla="*/ 1478654 h 4308073"/>
                  <a:gd name="connsiteX84" fmla="*/ 876816 w 4183896"/>
                  <a:gd name="connsiteY84" fmla="*/ 1803456 h 4308073"/>
                  <a:gd name="connsiteX85" fmla="*/ 864434 w 4183896"/>
                  <a:gd name="connsiteY85" fmla="*/ 1852986 h 4308073"/>
                  <a:gd name="connsiteX86" fmla="*/ 674886 w 4183896"/>
                  <a:gd name="connsiteY86" fmla="*/ 2033009 h 4308073"/>
                  <a:gd name="connsiteX87" fmla="*/ 732989 w 4183896"/>
                  <a:gd name="connsiteY87" fmla="*/ 1446269 h 4308073"/>
                  <a:gd name="connsiteX88" fmla="*/ 1190189 w 4183896"/>
                  <a:gd name="connsiteY88" fmla="*/ 3287451 h 4308073"/>
                  <a:gd name="connsiteX89" fmla="*/ 1087319 w 4183896"/>
                  <a:gd name="connsiteY89" fmla="*/ 3595109 h 4308073"/>
                  <a:gd name="connsiteX90" fmla="*/ 986354 w 4183896"/>
                  <a:gd name="connsiteY90" fmla="*/ 3344601 h 4308073"/>
                  <a:gd name="connsiteX91" fmla="*/ 702509 w 4183896"/>
                  <a:gd name="connsiteY91" fmla="*/ 2333999 h 4308073"/>
                  <a:gd name="connsiteX92" fmla="*/ 688221 w 4183896"/>
                  <a:gd name="connsiteY92" fmla="*/ 2230176 h 4308073"/>
                  <a:gd name="connsiteX93" fmla="*/ 710129 w 4183896"/>
                  <a:gd name="connsiteY93" fmla="*/ 2148261 h 4308073"/>
                  <a:gd name="connsiteX94" fmla="*/ 897771 w 4183896"/>
                  <a:gd name="connsiteY94" fmla="*/ 1922519 h 4308073"/>
                  <a:gd name="connsiteX95" fmla="*/ 924441 w 4183896"/>
                  <a:gd name="connsiteY95" fmla="*/ 1927281 h 4308073"/>
                  <a:gd name="connsiteX96" fmla="*/ 1187331 w 4183896"/>
                  <a:gd name="connsiteY96" fmla="*/ 2733096 h 4308073"/>
                  <a:gd name="connsiteX97" fmla="*/ 1190189 w 4183896"/>
                  <a:gd name="connsiteY97" fmla="*/ 3287451 h 4308073"/>
                  <a:gd name="connsiteX98" fmla="*/ 2750384 w 4183896"/>
                  <a:gd name="connsiteY98" fmla="*/ 3603681 h 4308073"/>
                  <a:gd name="connsiteX99" fmla="*/ 2420819 w 4183896"/>
                  <a:gd name="connsiteY99" fmla="*/ 3037896 h 4308073"/>
                  <a:gd name="connsiteX100" fmla="*/ 2485589 w 4183896"/>
                  <a:gd name="connsiteY100" fmla="*/ 2578791 h 4308073"/>
                  <a:gd name="connsiteX101" fmla="*/ 2560836 w 4183896"/>
                  <a:gd name="connsiteY101" fmla="*/ 2400674 h 4308073"/>
                  <a:gd name="connsiteX102" fmla="*/ 2575124 w 4183896"/>
                  <a:gd name="connsiteY102" fmla="*/ 2420676 h 4308073"/>
                  <a:gd name="connsiteX103" fmla="*/ 2736096 w 4183896"/>
                  <a:gd name="connsiteY103" fmla="*/ 3169341 h 4308073"/>
                  <a:gd name="connsiteX104" fmla="*/ 2750384 w 4183896"/>
                  <a:gd name="connsiteY104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31296 w 4183896"/>
                  <a:gd name="connsiteY66" fmla="*/ 4296149 h 4308073"/>
                  <a:gd name="connsiteX67" fmla="*/ 2479874 w 4183896"/>
                  <a:gd name="connsiteY67" fmla="*/ 4290434 h 4308073"/>
                  <a:gd name="connsiteX68" fmla="*/ 2854207 w 4183896"/>
                  <a:gd name="connsiteY68" fmla="*/ 4250429 h 4308073"/>
                  <a:gd name="connsiteX69" fmla="*/ 3626684 w 4183896"/>
                  <a:gd name="connsiteY69" fmla="*/ 4103744 h 4308073"/>
                  <a:gd name="connsiteX70" fmla="*/ 3650496 w 4183896"/>
                  <a:gd name="connsiteY70" fmla="*/ 4060881 h 4308073"/>
                  <a:gd name="connsiteX71" fmla="*/ 3495239 w 4183896"/>
                  <a:gd name="connsiteY71" fmla="*/ 3243636 h 4308073"/>
                  <a:gd name="connsiteX72" fmla="*/ 3554294 w 4183896"/>
                  <a:gd name="connsiteY72" fmla="*/ 2253036 h 4308073"/>
                  <a:gd name="connsiteX73" fmla="*/ 3804801 w 4183896"/>
                  <a:gd name="connsiteY73" fmla="*/ 1242434 h 4308073"/>
                  <a:gd name="connsiteX74" fmla="*/ 543441 w 4183896"/>
                  <a:gd name="connsiteY74" fmla="*/ 3553199 h 4308073"/>
                  <a:gd name="connsiteX75" fmla="*/ 302459 w 4183896"/>
                  <a:gd name="connsiteY75" fmla="*/ 3337934 h 4308073"/>
                  <a:gd name="connsiteX76" fmla="*/ 408186 w 4183896"/>
                  <a:gd name="connsiteY76" fmla="*/ 2648324 h 4308073"/>
                  <a:gd name="connsiteX77" fmla="*/ 484386 w 4183896"/>
                  <a:gd name="connsiteY77" fmla="*/ 2496876 h 4308073"/>
                  <a:gd name="connsiteX78" fmla="*/ 494864 w 4183896"/>
                  <a:gd name="connsiteY78" fmla="*/ 2484494 h 4308073"/>
                  <a:gd name="connsiteX79" fmla="*/ 561539 w 4183896"/>
                  <a:gd name="connsiteY79" fmla="*/ 3535101 h 4308073"/>
                  <a:gd name="connsiteX80" fmla="*/ 543441 w 4183896"/>
                  <a:gd name="connsiteY80" fmla="*/ 3553199 h 4308073"/>
                  <a:gd name="connsiteX81" fmla="*/ 732989 w 4183896"/>
                  <a:gd name="connsiteY81" fmla="*/ 1446269 h 4308073"/>
                  <a:gd name="connsiteX82" fmla="*/ 752039 w 4183896"/>
                  <a:gd name="connsiteY82" fmla="*/ 1478654 h 4308073"/>
                  <a:gd name="connsiteX83" fmla="*/ 876816 w 4183896"/>
                  <a:gd name="connsiteY83" fmla="*/ 1803456 h 4308073"/>
                  <a:gd name="connsiteX84" fmla="*/ 864434 w 4183896"/>
                  <a:gd name="connsiteY84" fmla="*/ 1852986 h 4308073"/>
                  <a:gd name="connsiteX85" fmla="*/ 674886 w 4183896"/>
                  <a:gd name="connsiteY85" fmla="*/ 2033009 h 4308073"/>
                  <a:gd name="connsiteX86" fmla="*/ 732989 w 4183896"/>
                  <a:gd name="connsiteY86" fmla="*/ 1446269 h 4308073"/>
                  <a:gd name="connsiteX87" fmla="*/ 1190189 w 4183896"/>
                  <a:gd name="connsiteY87" fmla="*/ 3287451 h 4308073"/>
                  <a:gd name="connsiteX88" fmla="*/ 1087319 w 4183896"/>
                  <a:gd name="connsiteY88" fmla="*/ 3595109 h 4308073"/>
                  <a:gd name="connsiteX89" fmla="*/ 986354 w 4183896"/>
                  <a:gd name="connsiteY89" fmla="*/ 3344601 h 4308073"/>
                  <a:gd name="connsiteX90" fmla="*/ 702509 w 4183896"/>
                  <a:gd name="connsiteY90" fmla="*/ 2333999 h 4308073"/>
                  <a:gd name="connsiteX91" fmla="*/ 688221 w 4183896"/>
                  <a:gd name="connsiteY91" fmla="*/ 2230176 h 4308073"/>
                  <a:gd name="connsiteX92" fmla="*/ 710129 w 4183896"/>
                  <a:gd name="connsiteY92" fmla="*/ 2148261 h 4308073"/>
                  <a:gd name="connsiteX93" fmla="*/ 897771 w 4183896"/>
                  <a:gd name="connsiteY93" fmla="*/ 1922519 h 4308073"/>
                  <a:gd name="connsiteX94" fmla="*/ 924441 w 4183896"/>
                  <a:gd name="connsiteY94" fmla="*/ 1927281 h 4308073"/>
                  <a:gd name="connsiteX95" fmla="*/ 1187331 w 4183896"/>
                  <a:gd name="connsiteY95" fmla="*/ 2733096 h 4308073"/>
                  <a:gd name="connsiteX96" fmla="*/ 1190189 w 4183896"/>
                  <a:gd name="connsiteY96" fmla="*/ 3287451 h 4308073"/>
                  <a:gd name="connsiteX97" fmla="*/ 2750384 w 4183896"/>
                  <a:gd name="connsiteY97" fmla="*/ 3603681 h 4308073"/>
                  <a:gd name="connsiteX98" fmla="*/ 2420819 w 4183896"/>
                  <a:gd name="connsiteY98" fmla="*/ 3037896 h 4308073"/>
                  <a:gd name="connsiteX99" fmla="*/ 2485589 w 4183896"/>
                  <a:gd name="connsiteY99" fmla="*/ 2578791 h 4308073"/>
                  <a:gd name="connsiteX100" fmla="*/ 2560836 w 4183896"/>
                  <a:gd name="connsiteY100" fmla="*/ 2400674 h 4308073"/>
                  <a:gd name="connsiteX101" fmla="*/ 2575124 w 4183896"/>
                  <a:gd name="connsiteY101" fmla="*/ 2420676 h 4308073"/>
                  <a:gd name="connsiteX102" fmla="*/ 2736096 w 4183896"/>
                  <a:gd name="connsiteY102" fmla="*/ 3169341 h 4308073"/>
                  <a:gd name="connsiteX103" fmla="*/ 2750384 w 4183896"/>
                  <a:gd name="connsiteY10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31296 w 4183896"/>
                  <a:gd name="connsiteY66" fmla="*/ 4296149 h 4308073"/>
                  <a:gd name="connsiteX67" fmla="*/ 2479874 w 4183896"/>
                  <a:gd name="connsiteY67" fmla="*/ 4290434 h 4308073"/>
                  <a:gd name="connsiteX68" fmla="*/ 2854207 w 4183896"/>
                  <a:gd name="connsiteY68" fmla="*/ 4250429 h 4308073"/>
                  <a:gd name="connsiteX69" fmla="*/ 3626684 w 4183896"/>
                  <a:gd name="connsiteY69" fmla="*/ 4103744 h 4308073"/>
                  <a:gd name="connsiteX70" fmla="*/ 3650496 w 4183896"/>
                  <a:gd name="connsiteY70" fmla="*/ 4060881 h 4308073"/>
                  <a:gd name="connsiteX71" fmla="*/ 3495239 w 4183896"/>
                  <a:gd name="connsiteY71" fmla="*/ 3243636 h 4308073"/>
                  <a:gd name="connsiteX72" fmla="*/ 3554294 w 4183896"/>
                  <a:gd name="connsiteY72" fmla="*/ 2253036 h 4308073"/>
                  <a:gd name="connsiteX73" fmla="*/ 3804801 w 4183896"/>
                  <a:gd name="connsiteY73" fmla="*/ 1242434 h 4308073"/>
                  <a:gd name="connsiteX74" fmla="*/ 543441 w 4183896"/>
                  <a:gd name="connsiteY74" fmla="*/ 3553199 h 4308073"/>
                  <a:gd name="connsiteX75" fmla="*/ 302459 w 4183896"/>
                  <a:gd name="connsiteY75" fmla="*/ 3337934 h 4308073"/>
                  <a:gd name="connsiteX76" fmla="*/ 408186 w 4183896"/>
                  <a:gd name="connsiteY76" fmla="*/ 2648324 h 4308073"/>
                  <a:gd name="connsiteX77" fmla="*/ 484386 w 4183896"/>
                  <a:gd name="connsiteY77" fmla="*/ 2496876 h 4308073"/>
                  <a:gd name="connsiteX78" fmla="*/ 494864 w 4183896"/>
                  <a:gd name="connsiteY78" fmla="*/ 2484494 h 4308073"/>
                  <a:gd name="connsiteX79" fmla="*/ 561539 w 4183896"/>
                  <a:gd name="connsiteY79" fmla="*/ 3535101 h 4308073"/>
                  <a:gd name="connsiteX80" fmla="*/ 543441 w 4183896"/>
                  <a:gd name="connsiteY80" fmla="*/ 3553199 h 4308073"/>
                  <a:gd name="connsiteX81" fmla="*/ 732989 w 4183896"/>
                  <a:gd name="connsiteY81" fmla="*/ 1446269 h 4308073"/>
                  <a:gd name="connsiteX82" fmla="*/ 752039 w 4183896"/>
                  <a:gd name="connsiteY82" fmla="*/ 1478654 h 4308073"/>
                  <a:gd name="connsiteX83" fmla="*/ 876816 w 4183896"/>
                  <a:gd name="connsiteY83" fmla="*/ 1803456 h 4308073"/>
                  <a:gd name="connsiteX84" fmla="*/ 864434 w 4183896"/>
                  <a:gd name="connsiteY84" fmla="*/ 1852986 h 4308073"/>
                  <a:gd name="connsiteX85" fmla="*/ 674886 w 4183896"/>
                  <a:gd name="connsiteY85" fmla="*/ 2033009 h 4308073"/>
                  <a:gd name="connsiteX86" fmla="*/ 732989 w 4183896"/>
                  <a:gd name="connsiteY86" fmla="*/ 1446269 h 4308073"/>
                  <a:gd name="connsiteX87" fmla="*/ 1190189 w 4183896"/>
                  <a:gd name="connsiteY87" fmla="*/ 3287451 h 4308073"/>
                  <a:gd name="connsiteX88" fmla="*/ 1087319 w 4183896"/>
                  <a:gd name="connsiteY88" fmla="*/ 3595109 h 4308073"/>
                  <a:gd name="connsiteX89" fmla="*/ 986354 w 4183896"/>
                  <a:gd name="connsiteY89" fmla="*/ 3344601 h 4308073"/>
                  <a:gd name="connsiteX90" fmla="*/ 702509 w 4183896"/>
                  <a:gd name="connsiteY90" fmla="*/ 2333999 h 4308073"/>
                  <a:gd name="connsiteX91" fmla="*/ 688221 w 4183896"/>
                  <a:gd name="connsiteY91" fmla="*/ 2230176 h 4308073"/>
                  <a:gd name="connsiteX92" fmla="*/ 710129 w 4183896"/>
                  <a:gd name="connsiteY92" fmla="*/ 2148261 h 4308073"/>
                  <a:gd name="connsiteX93" fmla="*/ 897771 w 4183896"/>
                  <a:gd name="connsiteY93" fmla="*/ 1922519 h 4308073"/>
                  <a:gd name="connsiteX94" fmla="*/ 924441 w 4183896"/>
                  <a:gd name="connsiteY94" fmla="*/ 1927281 h 4308073"/>
                  <a:gd name="connsiteX95" fmla="*/ 1187331 w 4183896"/>
                  <a:gd name="connsiteY95" fmla="*/ 2733096 h 4308073"/>
                  <a:gd name="connsiteX96" fmla="*/ 1190189 w 4183896"/>
                  <a:gd name="connsiteY96" fmla="*/ 3287451 h 4308073"/>
                  <a:gd name="connsiteX97" fmla="*/ 2750384 w 4183896"/>
                  <a:gd name="connsiteY97" fmla="*/ 3603681 h 4308073"/>
                  <a:gd name="connsiteX98" fmla="*/ 2420819 w 4183896"/>
                  <a:gd name="connsiteY98" fmla="*/ 3037896 h 4308073"/>
                  <a:gd name="connsiteX99" fmla="*/ 2485589 w 4183896"/>
                  <a:gd name="connsiteY99" fmla="*/ 2578791 h 4308073"/>
                  <a:gd name="connsiteX100" fmla="*/ 2560836 w 4183896"/>
                  <a:gd name="connsiteY100" fmla="*/ 2400674 h 4308073"/>
                  <a:gd name="connsiteX101" fmla="*/ 2575124 w 4183896"/>
                  <a:gd name="connsiteY101" fmla="*/ 2420676 h 4308073"/>
                  <a:gd name="connsiteX102" fmla="*/ 2736096 w 4183896"/>
                  <a:gd name="connsiteY102" fmla="*/ 3169341 h 4308073"/>
                  <a:gd name="connsiteX103" fmla="*/ 2750384 w 4183896"/>
                  <a:gd name="connsiteY10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31296 w 4183896"/>
                  <a:gd name="connsiteY66" fmla="*/ 4296149 h 4308073"/>
                  <a:gd name="connsiteX67" fmla="*/ 2479874 w 4183896"/>
                  <a:gd name="connsiteY67" fmla="*/ 4290434 h 4308073"/>
                  <a:gd name="connsiteX68" fmla="*/ 2854207 w 4183896"/>
                  <a:gd name="connsiteY68" fmla="*/ 4250429 h 4308073"/>
                  <a:gd name="connsiteX69" fmla="*/ 3626684 w 4183896"/>
                  <a:gd name="connsiteY69" fmla="*/ 4103744 h 4308073"/>
                  <a:gd name="connsiteX70" fmla="*/ 3650496 w 4183896"/>
                  <a:gd name="connsiteY70" fmla="*/ 4060881 h 4308073"/>
                  <a:gd name="connsiteX71" fmla="*/ 3495239 w 4183896"/>
                  <a:gd name="connsiteY71" fmla="*/ 3243636 h 4308073"/>
                  <a:gd name="connsiteX72" fmla="*/ 3554294 w 4183896"/>
                  <a:gd name="connsiteY72" fmla="*/ 2253036 h 4308073"/>
                  <a:gd name="connsiteX73" fmla="*/ 3804801 w 4183896"/>
                  <a:gd name="connsiteY73" fmla="*/ 1242434 h 4308073"/>
                  <a:gd name="connsiteX74" fmla="*/ 543441 w 4183896"/>
                  <a:gd name="connsiteY74" fmla="*/ 3553199 h 4308073"/>
                  <a:gd name="connsiteX75" fmla="*/ 302459 w 4183896"/>
                  <a:gd name="connsiteY75" fmla="*/ 3337934 h 4308073"/>
                  <a:gd name="connsiteX76" fmla="*/ 408186 w 4183896"/>
                  <a:gd name="connsiteY76" fmla="*/ 2648324 h 4308073"/>
                  <a:gd name="connsiteX77" fmla="*/ 484386 w 4183896"/>
                  <a:gd name="connsiteY77" fmla="*/ 2496876 h 4308073"/>
                  <a:gd name="connsiteX78" fmla="*/ 494864 w 4183896"/>
                  <a:gd name="connsiteY78" fmla="*/ 2484494 h 4308073"/>
                  <a:gd name="connsiteX79" fmla="*/ 561539 w 4183896"/>
                  <a:gd name="connsiteY79" fmla="*/ 3535101 h 4308073"/>
                  <a:gd name="connsiteX80" fmla="*/ 543441 w 4183896"/>
                  <a:gd name="connsiteY80" fmla="*/ 3553199 h 4308073"/>
                  <a:gd name="connsiteX81" fmla="*/ 732989 w 4183896"/>
                  <a:gd name="connsiteY81" fmla="*/ 1446269 h 4308073"/>
                  <a:gd name="connsiteX82" fmla="*/ 752039 w 4183896"/>
                  <a:gd name="connsiteY82" fmla="*/ 1478654 h 4308073"/>
                  <a:gd name="connsiteX83" fmla="*/ 876816 w 4183896"/>
                  <a:gd name="connsiteY83" fmla="*/ 1803456 h 4308073"/>
                  <a:gd name="connsiteX84" fmla="*/ 864434 w 4183896"/>
                  <a:gd name="connsiteY84" fmla="*/ 1852986 h 4308073"/>
                  <a:gd name="connsiteX85" fmla="*/ 674886 w 4183896"/>
                  <a:gd name="connsiteY85" fmla="*/ 2033009 h 4308073"/>
                  <a:gd name="connsiteX86" fmla="*/ 732989 w 4183896"/>
                  <a:gd name="connsiteY86" fmla="*/ 1446269 h 4308073"/>
                  <a:gd name="connsiteX87" fmla="*/ 1190189 w 4183896"/>
                  <a:gd name="connsiteY87" fmla="*/ 3287451 h 4308073"/>
                  <a:gd name="connsiteX88" fmla="*/ 1087319 w 4183896"/>
                  <a:gd name="connsiteY88" fmla="*/ 3595109 h 4308073"/>
                  <a:gd name="connsiteX89" fmla="*/ 986354 w 4183896"/>
                  <a:gd name="connsiteY89" fmla="*/ 3344601 h 4308073"/>
                  <a:gd name="connsiteX90" fmla="*/ 702509 w 4183896"/>
                  <a:gd name="connsiteY90" fmla="*/ 2333999 h 4308073"/>
                  <a:gd name="connsiteX91" fmla="*/ 688221 w 4183896"/>
                  <a:gd name="connsiteY91" fmla="*/ 2230176 h 4308073"/>
                  <a:gd name="connsiteX92" fmla="*/ 710129 w 4183896"/>
                  <a:gd name="connsiteY92" fmla="*/ 2148261 h 4308073"/>
                  <a:gd name="connsiteX93" fmla="*/ 897771 w 4183896"/>
                  <a:gd name="connsiteY93" fmla="*/ 1922519 h 4308073"/>
                  <a:gd name="connsiteX94" fmla="*/ 924441 w 4183896"/>
                  <a:gd name="connsiteY94" fmla="*/ 1927281 h 4308073"/>
                  <a:gd name="connsiteX95" fmla="*/ 1187331 w 4183896"/>
                  <a:gd name="connsiteY95" fmla="*/ 2733096 h 4308073"/>
                  <a:gd name="connsiteX96" fmla="*/ 1190189 w 4183896"/>
                  <a:gd name="connsiteY96" fmla="*/ 3287451 h 4308073"/>
                  <a:gd name="connsiteX97" fmla="*/ 2750384 w 4183896"/>
                  <a:gd name="connsiteY97" fmla="*/ 3603681 h 4308073"/>
                  <a:gd name="connsiteX98" fmla="*/ 2420819 w 4183896"/>
                  <a:gd name="connsiteY98" fmla="*/ 3037896 h 4308073"/>
                  <a:gd name="connsiteX99" fmla="*/ 2485589 w 4183896"/>
                  <a:gd name="connsiteY99" fmla="*/ 2578791 h 4308073"/>
                  <a:gd name="connsiteX100" fmla="*/ 2560836 w 4183896"/>
                  <a:gd name="connsiteY100" fmla="*/ 2400674 h 4308073"/>
                  <a:gd name="connsiteX101" fmla="*/ 2575124 w 4183896"/>
                  <a:gd name="connsiteY101" fmla="*/ 2420676 h 4308073"/>
                  <a:gd name="connsiteX102" fmla="*/ 2736096 w 4183896"/>
                  <a:gd name="connsiteY102" fmla="*/ 3169341 h 4308073"/>
                  <a:gd name="connsiteX103" fmla="*/ 2750384 w 4183896"/>
                  <a:gd name="connsiteY10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31296 w 4183896"/>
                  <a:gd name="connsiteY66" fmla="*/ 4296149 h 4308073"/>
                  <a:gd name="connsiteX67" fmla="*/ 2479874 w 4183896"/>
                  <a:gd name="connsiteY67" fmla="*/ 4290434 h 4308073"/>
                  <a:gd name="connsiteX68" fmla="*/ 2854207 w 4183896"/>
                  <a:gd name="connsiteY68" fmla="*/ 4250429 h 4308073"/>
                  <a:gd name="connsiteX69" fmla="*/ 3626684 w 4183896"/>
                  <a:gd name="connsiteY69" fmla="*/ 4103744 h 4308073"/>
                  <a:gd name="connsiteX70" fmla="*/ 3650496 w 4183896"/>
                  <a:gd name="connsiteY70" fmla="*/ 4060881 h 4308073"/>
                  <a:gd name="connsiteX71" fmla="*/ 3495239 w 4183896"/>
                  <a:gd name="connsiteY71" fmla="*/ 3243636 h 4308073"/>
                  <a:gd name="connsiteX72" fmla="*/ 3554294 w 4183896"/>
                  <a:gd name="connsiteY72" fmla="*/ 2253036 h 4308073"/>
                  <a:gd name="connsiteX73" fmla="*/ 3804801 w 4183896"/>
                  <a:gd name="connsiteY73" fmla="*/ 1242434 h 4308073"/>
                  <a:gd name="connsiteX74" fmla="*/ 543441 w 4183896"/>
                  <a:gd name="connsiteY74" fmla="*/ 3553199 h 4308073"/>
                  <a:gd name="connsiteX75" fmla="*/ 302459 w 4183896"/>
                  <a:gd name="connsiteY75" fmla="*/ 3337934 h 4308073"/>
                  <a:gd name="connsiteX76" fmla="*/ 408186 w 4183896"/>
                  <a:gd name="connsiteY76" fmla="*/ 2648324 h 4308073"/>
                  <a:gd name="connsiteX77" fmla="*/ 484386 w 4183896"/>
                  <a:gd name="connsiteY77" fmla="*/ 2496876 h 4308073"/>
                  <a:gd name="connsiteX78" fmla="*/ 494864 w 4183896"/>
                  <a:gd name="connsiteY78" fmla="*/ 2484494 h 4308073"/>
                  <a:gd name="connsiteX79" fmla="*/ 561539 w 4183896"/>
                  <a:gd name="connsiteY79" fmla="*/ 3535101 h 4308073"/>
                  <a:gd name="connsiteX80" fmla="*/ 543441 w 4183896"/>
                  <a:gd name="connsiteY80" fmla="*/ 3553199 h 4308073"/>
                  <a:gd name="connsiteX81" fmla="*/ 732989 w 4183896"/>
                  <a:gd name="connsiteY81" fmla="*/ 1446269 h 4308073"/>
                  <a:gd name="connsiteX82" fmla="*/ 752039 w 4183896"/>
                  <a:gd name="connsiteY82" fmla="*/ 1478654 h 4308073"/>
                  <a:gd name="connsiteX83" fmla="*/ 876816 w 4183896"/>
                  <a:gd name="connsiteY83" fmla="*/ 1803456 h 4308073"/>
                  <a:gd name="connsiteX84" fmla="*/ 864434 w 4183896"/>
                  <a:gd name="connsiteY84" fmla="*/ 1852986 h 4308073"/>
                  <a:gd name="connsiteX85" fmla="*/ 674886 w 4183896"/>
                  <a:gd name="connsiteY85" fmla="*/ 2033009 h 4308073"/>
                  <a:gd name="connsiteX86" fmla="*/ 732989 w 4183896"/>
                  <a:gd name="connsiteY86" fmla="*/ 1446269 h 4308073"/>
                  <a:gd name="connsiteX87" fmla="*/ 1190189 w 4183896"/>
                  <a:gd name="connsiteY87" fmla="*/ 3287451 h 4308073"/>
                  <a:gd name="connsiteX88" fmla="*/ 1087319 w 4183896"/>
                  <a:gd name="connsiteY88" fmla="*/ 3595109 h 4308073"/>
                  <a:gd name="connsiteX89" fmla="*/ 986354 w 4183896"/>
                  <a:gd name="connsiteY89" fmla="*/ 3344601 h 4308073"/>
                  <a:gd name="connsiteX90" fmla="*/ 702509 w 4183896"/>
                  <a:gd name="connsiteY90" fmla="*/ 2333999 h 4308073"/>
                  <a:gd name="connsiteX91" fmla="*/ 688221 w 4183896"/>
                  <a:gd name="connsiteY91" fmla="*/ 2230176 h 4308073"/>
                  <a:gd name="connsiteX92" fmla="*/ 710129 w 4183896"/>
                  <a:gd name="connsiteY92" fmla="*/ 2148261 h 4308073"/>
                  <a:gd name="connsiteX93" fmla="*/ 897771 w 4183896"/>
                  <a:gd name="connsiteY93" fmla="*/ 1922519 h 4308073"/>
                  <a:gd name="connsiteX94" fmla="*/ 924441 w 4183896"/>
                  <a:gd name="connsiteY94" fmla="*/ 1927281 h 4308073"/>
                  <a:gd name="connsiteX95" fmla="*/ 1187331 w 4183896"/>
                  <a:gd name="connsiteY95" fmla="*/ 2733096 h 4308073"/>
                  <a:gd name="connsiteX96" fmla="*/ 1190189 w 4183896"/>
                  <a:gd name="connsiteY96" fmla="*/ 3287451 h 4308073"/>
                  <a:gd name="connsiteX97" fmla="*/ 2750384 w 4183896"/>
                  <a:gd name="connsiteY97" fmla="*/ 3603681 h 4308073"/>
                  <a:gd name="connsiteX98" fmla="*/ 2420819 w 4183896"/>
                  <a:gd name="connsiteY98" fmla="*/ 3037896 h 4308073"/>
                  <a:gd name="connsiteX99" fmla="*/ 2485589 w 4183896"/>
                  <a:gd name="connsiteY99" fmla="*/ 2578791 h 4308073"/>
                  <a:gd name="connsiteX100" fmla="*/ 2560836 w 4183896"/>
                  <a:gd name="connsiteY100" fmla="*/ 2400674 h 4308073"/>
                  <a:gd name="connsiteX101" fmla="*/ 2575124 w 4183896"/>
                  <a:gd name="connsiteY101" fmla="*/ 2420676 h 4308073"/>
                  <a:gd name="connsiteX102" fmla="*/ 2736096 w 4183896"/>
                  <a:gd name="connsiteY102" fmla="*/ 3169341 h 4308073"/>
                  <a:gd name="connsiteX103" fmla="*/ 2750384 w 4183896"/>
                  <a:gd name="connsiteY103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479874 w 4183896"/>
                  <a:gd name="connsiteY66" fmla="*/ 4290434 h 4308073"/>
                  <a:gd name="connsiteX67" fmla="*/ 2854207 w 4183896"/>
                  <a:gd name="connsiteY67" fmla="*/ 4250429 h 4308073"/>
                  <a:gd name="connsiteX68" fmla="*/ 3626684 w 4183896"/>
                  <a:gd name="connsiteY68" fmla="*/ 4103744 h 4308073"/>
                  <a:gd name="connsiteX69" fmla="*/ 3650496 w 4183896"/>
                  <a:gd name="connsiteY69" fmla="*/ 4060881 h 4308073"/>
                  <a:gd name="connsiteX70" fmla="*/ 3495239 w 4183896"/>
                  <a:gd name="connsiteY70" fmla="*/ 3243636 h 4308073"/>
                  <a:gd name="connsiteX71" fmla="*/ 3554294 w 4183896"/>
                  <a:gd name="connsiteY71" fmla="*/ 2253036 h 4308073"/>
                  <a:gd name="connsiteX72" fmla="*/ 3804801 w 4183896"/>
                  <a:gd name="connsiteY72" fmla="*/ 1242434 h 4308073"/>
                  <a:gd name="connsiteX73" fmla="*/ 543441 w 4183896"/>
                  <a:gd name="connsiteY73" fmla="*/ 3553199 h 4308073"/>
                  <a:gd name="connsiteX74" fmla="*/ 302459 w 4183896"/>
                  <a:gd name="connsiteY74" fmla="*/ 3337934 h 4308073"/>
                  <a:gd name="connsiteX75" fmla="*/ 408186 w 4183896"/>
                  <a:gd name="connsiteY75" fmla="*/ 2648324 h 4308073"/>
                  <a:gd name="connsiteX76" fmla="*/ 484386 w 4183896"/>
                  <a:gd name="connsiteY76" fmla="*/ 2496876 h 4308073"/>
                  <a:gd name="connsiteX77" fmla="*/ 494864 w 4183896"/>
                  <a:gd name="connsiteY77" fmla="*/ 2484494 h 4308073"/>
                  <a:gd name="connsiteX78" fmla="*/ 561539 w 4183896"/>
                  <a:gd name="connsiteY78" fmla="*/ 3535101 h 4308073"/>
                  <a:gd name="connsiteX79" fmla="*/ 543441 w 4183896"/>
                  <a:gd name="connsiteY79" fmla="*/ 3553199 h 4308073"/>
                  <a:gd name="connsiteX80" fmla="*/ 732989 w 4183896"/>
                  <a:gd name="connsiteY80" fmla="*/ 1446269 h 4308073"/>
                  <a:gd name="connsiteX81" fmla="*/ 752039 w 4183896"/>
                  <a:gd name="connsiteY81" fmla="*/ 1478654 h 4308073"/>
                  <a:gd name="connsiteX82" fmla="*/ 876816 w 4183896"/>
                  <a:gd name="connsiteY82" fmla="*/ 1803456 h 4308073"/>
                  <a:gd name="connsiteX83" fmla="*/ 864434 w 4183896"/>
                  <a:gd name="connsiteY83" fmla="*/ 1852986 h 4308073"/>
                  <a:gd name="connsiteX84" fmla="*/ 674886 w 4183896"/>
                  <a:gd name="connsiteY84" fmla="*/ 2033009 h 4308073"/>
                  <a:gd name="connsiteX85" fmla="*/ 732989 w 4183896"/>
                  <a:gd name="connsiteY85" fmla="*/ 1446269 h 4308073"/>
                  <a:gd name="connsiteX86" fmla="*/ 1190189 w 4183896"/>
                  <a:gd name="connsiteY86" fmla="*/ 3287451 h 4308073"/>
                  <a:gd name="connsiteX87" fmla="*/ 1087319 w 4183896"/>
                  <a:gd name="connsiteY87" fmla="*/ 3595109 h 4308073"/>
                  <a:gd name="connsiteX88" fmla="*/ 986354 w 4183896"/>
                  <a:gd name="connsiteY88" fmla="*/ 3344601 h 4308073"/>
                  <a:gd name="connsiteX89" fmla="*/ 702509 w 4183896"/>
                  <a:gd name="connsiteY89" fmla="*/ 2333999 h 4308073"/>
                  <a:gd name="connsiteX90" fmla="*/ 688221 w 4183896"/>
                  <a:gd name="connsiteY90" fmla="*/ 2230176 h 4308073"/>
                  <a:gd name="connsiteX91" fmla="*/ 710129 w 4183896"/>
                  <a:gd name="connsiteY91" fmla="*/ 2148261 h 4308073"/>
                  <a:gd name="connsiteX92" fmla="*/ 897771 w 4183896"/>
                  <a:gd name="connsiteY92" fmla="*/ 1922519 h 4308073"/>
                  <a:gd name="connsiteX93" fmla="*/ 924441 w 4183896"/>
                  <a:gd name="connsiteY93" fmla="*/ 1927281 h 4308073"/>
                  <a:gd name="connsiteX94" fmla="*/ 1187331 w 4183896"/>
                  <a:gd name="connsiteY94" fmla="*/ 2733096 h 4308073"/>
                  <a:gd name="connsiteX95" fmla="*/ 1190189 w 4183896"/>
                  <a:gd name="connsiteY95" fmla="*/ 3287451 h 4308073"/>
                  <a:gd name="connsiteX96" fmla="*/ 2750384 w 4183896"/>
                  <a:gd name="connsiteY96" fmla="*/ 3603681 h 4308073"/>
                  <a:gd name="connsiteX97" fmla="*/ 2420819 w 4183896"/>
                  <a:gd name="connsiteY97" fmla="*/ 3037896 h 4308073"/>
                  <a:gd name="connsiteX98" fmla="*/ 2485589 w 4183896"/>
                  <a:gd name="connsiteY98" fmla="*/ 2578791 h 4308073"/>
                  <a:gd name="connsiteX99" fmla="*/ 2560836 w 4183896"/>
                  <a:gd name="connsiteY99" fmla="*/ 2400674 h 4308073"/>
                  <a:gd name="connsiteX100" fmla="*/ 2575124 w 4183896"/>
                  <a:gd name="connsiteY100" fmla="*/ 2420676 h 4308073"/>
                  <a:gd name="connsiteX101" fmla="*/ 2736096 w 4183896"/>
                  <a:gd name="connsiteY101" fmla="*/ 3169341 h 4308073"/>
                  <a:gd name="connsiteX102" fmla="*/ 2750384 w 4183896"/>
                  <a:gd name="connsiteY102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854207 w 4183896"/>
                  <a:gd name="connsiteY66" fmla="*/ 4250429 h 4308073"/>
                  <a:gd name="connsiteX67" fmla="*/ 3626684 w 4183896"/>
                  <a:gd name="connsiteY67" fmla="*/ 4103744 h 4308073"/>
                  <a:gd name="connsiteX68" fmla="*/ 3650496 w 4183896"/>
                  <a:gd name="connsiteY68" fmla="*/ 4060881 h 4308073"/>
                  <a:gd name="connsiteX69" fmla="*/ 3495239 w 4183896"/>
                  <a:gd name="connsiteY69" fmla="*/ 3243636 h 4308073"/>
                  <a:gd name="connsiteX70" fmla="*/ 3554294 w 4183896"/>
                  <a:gd name="connsiteY70" fmla="*/ 2253036 h 4308073"/>
                  <a:gd name="connsiteX71" fmla="*/ 3804801 w 4183896"/>
                  <a:gd name="connsiteY71" fmla="*/ 1242434 h 4308073"/>
                  <a:gd name="connsiteX72" fmla="*/ 543441 w 4183896"/>
                  <a:gd name="connsiteY72" fmla="*/ 3553199 h 4308073"/>
                  <a:gd name="connsiteX73" fmla="*/ 302459 w 4183896"/>
                  <a:gd name="connsiteY73" fmla="*/ 3337934 h 4308073"/>
                  <a:gd name="connsiteX74" fmla="*/ 408186 w 4183896"/>
                  <a:gd name="connsiteY74" fmla="*/ 2648324 h 4308073"/>
                  <a:gd name="connsiteX75" fmla="*/ 484386 w 4183896"/>
                  <a:gd name="connsiteY75" fmla="*/ 2496876 h 4308073"/>
                  <a:gd name="connsiteX76" fmla="*/ 494864 w 4183896"/>
                  <a:gd name="connsiteY76" fmla="*/ 2484494 h 4308073"/>
                  <a:gd name="connsiteX77" fmla="*/ 561539 w 4183896"/>
                  <a:gd name="connsiteY77" fmla="*/ 3535101 h 4308073"/>
                  <a:gd name="connsiteX78" fmla="*/ 543441 w 4183896"/>
                  <a:gd name="connsiteY78" fmla="*/ 3553199 h 4308073"/>
                  <a:gd name="connsiteX79" fmla="*/ 732989 w 4183896"/>
                  <a:gd name="connsiteY79" fmla="*/ 1446269 h 4308073"/>
                  <a:gd name="connsiteX80" fmla="*/ 752039 w 4183896"/>
                  <a:gd name="connsiteY80" fmla="*/ 1478654 h 4308073"/>
                  <a:gd name="connsiteX81" fmla="*/ 876816 w 4183896"/>
                  <a:gd name="connsiteY81" fmla="*/ 1803456 h 4308073"/>
                  <a:gd name="connsiteX82" fmla="*/ 864434 w 4183896"/>
                  <a:gd name="connsiteY82" fmla="*/ 1852986 h 4308073"/>
                  <a:gd name="connsiteX83" fmla="*/ 674886 w 4183896"/>
                  <a:gd name="connsiteY83" fmla="*/ 2033009 h 4308073"/>
                  <a:gd name="connsiteX84" fmla="*/ 732989 w 4183896"/>
                  <a:gd name="connsiteY84" fmla="*/ 1446269 h 4308073"/>
                  <a:gd name="connsiteX85" fmla="*/ 1190189 w 4183896"/>
                  <a:gd name="connsiteY85" fmla="*/ 3287451 h 4308073"/>
                  <a:gd name="connsiteX86" fmla="*/ 1087319 w 4183896"/>
                  <a:gd name="connsiteY86" fmla="*/ 3595109 h 4308073"/>
                  <a:gd name="connsiteX87" fmla="*/ 986354 w 4183896"/>
                  <a:gd name="connsiteY87" fmla="*/ 3344601 h 4308073"/>
                  <a:gd name="connsiteX88" fmla="*/ 702509 w 4183896"/>
                  <a:gd name="connsiteY88" fmla="*/ 2333999 h 4308073"/>
                  <a:gd name="connsiteX89" fmla="*/ 688221 w 4183896"/>
                  <a:gd name="connsiteY89" fmla="*/ 2230176 h 4308073"/>
                  <a:gd name="connsiteX90" fmla="*/ 710129 w 4183896"/>
                  <a:gd name="connsiteY90" fmla="*/ 2148261 h 4308073"/>
                  <a:gd name="connsiteX91" fmla="*/ 897771 w 4183896"/>
                  <a:gd name="connsiteY91" fmla="*/ 1922519 h 4308073"/>
                  <a:gd name="connsiteX92" fmla="*/ 924441 w 4183896"/>
                  <a:gd name="connsiteY92" fmla="*/ 1927281 h 4308073"/>
                  <a:gd name="connsiteX93" fmla="*/ 1187331 w 4183896"/>
                  <a:gd name="connsiteY93" fmla="*/ 2733096 h 4308073"/>
                  <a:gd name="connsiteX94" fmla="*/ 1190189 w 4183896"/>
                  <a:gd name="connsiteY94" fmla="*/ 3287451 h 4308073"/>
                  <a:gd name="connsiteX95" fmla="*/ 2750384 w 4183896"/>
                  <a:gd name="connsiteY95" fmla="*/ 3603681 h 4308073"/>
                  <a:gd name="connsiteX96" fmla="*/ 2420819 w 4183896"/>
                  <a:gd name="connsiteY96" fmla="*/ 3037896 h 4308073"/>
                  <a:gd name="connsiteX97" fmla="*/ 2485589 w 4183896"/>
                  <a:gd name="connsiteY97" fmla="*/ 2578791 h 4308073"/>
                  <a:gd name="connsiteX98" fmla="*/ 2560836 w 4183896"/>
                  <a:gd name="connsiteY98" fmla="*/ 2400674 h 4308073"/>
                  <a:gd name="connsiteX99" fmla="*/ 2575124 w 4183896"/>
                  <a:gd name="connsiteY99" fmla="*/ 2420676 h 4308073"/>
                  <a:gd name="connsiteX100" fmla="*/ 2736096 w 4183896"/>
                  <a:gd name="connsiteY100" fmla="*/ 3169341 h 4308073"/>
                  <a:gd name="connsiteX101" fmla="*/ 2750384 w 4183896"/>
                  <a:gd name="connsiteY101" fmla="*/ 3603681 h 4308073"/>
                  <a:gd name="connsiteX0" fmla="*/ 3804801 w 4183896"/>
                  <a:gd name="connsiteY0" fmla="*/ 1242434 h 4308073"/>
                  <a:gd name="connsiteX1" fmla="*/ 4183896 w 4183896"/>
                  <a:gd name="connsiteY1" fmla="*/ 549014 h 4308073"/>
                  <a:gd name="connsiteX2" fmla="*/ 4111507 w 4183896"/>
                  <a:gd name="connsiteY2" fmla="*/ 588066 h 4308073"/>
                  <a:gd name="connsiteX3" fmla="*/ 3952439 w 4183896"/>
                  <a:gd name="connsiteY3" fmla="*/ 791901 h 4308073"/>
                  <a:gd name="connsiteX4" fmla="*/ 3629541 w 4183896"/>
                  <a:gd name="connsiteY4" fmla="*/ 1534851 h 4308073"/>
                  <a:gd name="connsiteX5" fmla="*/ 3293309 w 4183896"/>
                  <a:gd name="connsiteY5" fmla="*/ 2822631 h 4308073"/>
                  <a:gd name="connsiteX6" fmla="*/ 3219966 w 4183896"/>
                  <a:gd name="connsiteY6" fmla="*/ 3564629 h 4308073"/>
                  <a:gd name="connsiteX7" fmla="*/ 3018036 w 4183896"/>
                  <a:gd name="connsiteY7" fmla="*/ 2928359 h 4308073"/>
                  <a:gd name="connsiteX8" fmla="*/ 2682757 w 4183896"/>
                  <a:gd name="connsiteY8" fmla="*/ 2223509 h 4308073"/>
                  <a:gd name="connsiteX9" fmla="*/ 2681804 w 4183896"/>
                  <a:gd name="connsiteY9" fmla="*/ 2146356 h 4308073"/>
                  <a:gd name="connsiteX10" fmla="*/ 3031371 w 4183896"/>
                  <a:gd name="connsiteY10" fmla="*/ 1366259 h 4308073"/>
                  <a:gd name="connsiteX11" fmla="*/ 3094236 w 4183896"/>
                  <a:gd name="connsiteY11" fmla="*/ 1183379 h 4308073"/>
                  <a:gd name="connsiteX12" fmla="*/ 3078044 w 4183896"/>
                  <a:gd name="connsiteY12" fmla="*/ 1203381 h 4308073"/>
                  <a:gd name="connsiteX13" fmla="*/ 2981841 w 4183896"/>
                  <a:gd name="connsiteY13" fmla="*/ 1393881 h 4308073"/>
                  <a:gd name="connsiteX14" fmla="*/ 2581791 w 4183896"/>
                  <a:gd name="connsiteY14" fmla="*/ 1987289 h 4308073"/>
                  <a:gd name="connsiteX15" fmla="*/ 2549407 w 4183896"/>
                  <a:gd name="connsiteY15" fmla="*/ 1983479 h 4308073"/>
                  <a:gd name="connsiteX16" fmla="*/ 2269371 w 4183896"/>
                  <a:gd name="connsiteY16" fmla="*/ 1478654 h 4308073"/>
                  <a:gd name="connsiteX17" fmla="*/ 1855034 w 4183896"/>
                  <a:gd name="connsiteY17" fmla="*/ 473766 h 4308073"/>
                  <a:gd name="connsiteX18" fmla="*/ 1790264 w 4183896"/>
                  <a:gd name="connsiteY18" fmla="*/ 188016 h 4308073"/>
                  <a:gd name="connsiteX19" fmla="*/ 1791216 w 4183896"/>
                  <a:gd name="connsiteY19" fmla="*/ 111816 h 4308073"/>
                  <a:gd name="connsiteX20" fmla="*/ 1777881 w 4183896"/>
                  <a:gd name="connsiteY20" fmla="*/ 39426 h 4308073"/>
                  <a:gd name="connsiteX21" fmla="*/ 1758831 w 4183896"/>
                  <a:gd name="connsiteY21" fmla="*/ 374 h 4308073"/>
                  <a:gd name="connsiteX22" fmla="*/ 1748354 w 4183896"/>
                  <a:gd name="connsiteY22" fmla="*/ 2279 h 4308073"/>
                  <a:gd name="connsiteX23" fmla="*/ 1739781 w 4183896"/>
                  <a:gd name="connsiteY23" fmla="*/ 51809 h 4308073"/>
                  <a:gd name="connsiteX24" fmla="*/ 1748354 w 4183896"/>
                  <a:gd name="connsiteY24" fmla="*/ 115626 h 4308073"/>
                  <a:gd name="connsiteX25" fmla="*/ 1771214 w 4183896"/>
                  <a:gd name="connsiteY25" fmla="*/ 182301 h 4308073"/>
                  <a:gd name="connsiteX26" fmla="*/ 1794074 w 4183896"/>
                  <a:gd name="connsiteY26" fmla="*/ 309936 h 4308073"/>
                  <a:gd name="connsiteX27" fmla="*/ 2043629 w 4183896"/>
                  <a:gd name="connsiteY27" fmla="*/ 1158614 h 4308073"/>
                  <a:gd name="connsiteX28" fmla="*/ 2452251 w 4183896"/>
                  <a:gd name="connsiteY28" fmla="*/ 2092064 h 4308073"/>
                  <a:gd name="connsiteX29" fmla="*/ 2443679 w 4183896"/>
                  <a:gd name="connsiteY29" fmla="*/ 2187314 h 4308073"/>
                  <a:gd name="connsiteX30" fmla="*/ 2120782 w 4183896"/>
                  <a:gd name="connsiteY30" fmla="*/ 2949314 h 4308073"/>
                  <a:gd name="connsiteX31" fmla="*/ 2080776 w 4183896"/>
                  <a:gd name="connsiteY31" fmla="*/ 3550341 h 4308073"/>
                  <a:gd name="connsiteX32" fmla="*/ 1988384 w 4183896"/>
                  <a:gd name="connsiteY32" fmla="*/ 3118859 h 4308073"/>
                  <a:gd name="connsiteX33" fmla="*/ 1567379 w 4183896"/>
                  <a:gd name="connsiteY33" fmla="*/ 1388166 h 4308073"/>
                  <a:gd name="connsiteX34" fmla="*/ 1482606 w 4183896"/>
                  <a:gd name="connsiteY34" fmla="*/ 1119561 h 4308073"/>
                  <a:gd name="connsiteX35" fmla="*/ 1483559 w 4183896"/>
                  <a:gd name="connsiteY35" fmla="*/ 1150994 h 4308073"/>
                  <a:gd name="connsiteX36" fmla="*/ 1682631 w 4183896"/>
                  <a:gd name="connsiteY36" fmla="*/ 2190171 h 4308073"/>
                  <a:gd name="connsiteX37" fmla="*/ 1747401 w 4183896"/>
                  <a:gd name="connsiteY37" fmla="*/ 3099809 h 4308073"/>
                  <a:gd name="connsiteX38" fmla="*/ 1568331 w 4183896"/>
                  <a:gd name="connsiteY38" fmla="*/ 3669404 h 4308073"/>
                  <a:gd name="connsiteX39" fmla="*/ 1521659 w 4183896"/>
                  <a:gd name="connsiteY39" fmla="*/ 3243636 h 4308073"/>
                  <a:gd name="connsiteX40" fmla="*/ 1207334 w 4183896"/>
                  <a:gd name="connsiteY40" fmla="*/ 2306376 h 4308073"/>
                  <a:gd name="connsiteX41" fmla="*/ 994926 w 4183896"/>
                  <a:gd name="connsiteY41" fmla="*/ 1856796 h 4308073"/>
                  <a:gd name="connsiteX42" fmla="*/ 1003499 w 4183896"/>
                  <a:gd name="connsiteY42" fmla="*/ 1811076 h 4308073"/>
                  <a:gd name="connsiteX43" fmla="*/ 1102559 w 4183896"/>
                  <a:gd name="connsiteY43" fmla="*/ 1722494 h 4308073"/>
                  <a:gd name="connsiteX44" fmla="*/ 1255911 w 4183896"/>
                  <a:gd name="connsiteY44" fmla="*/ 1605336 h 4308073"/>
                  <a:gd name="connsiteX45" fmla="*/ 1222574 w 4183896"/>
                  <a:gd name="connsiteY45" fmla="*/ 1614861 h 4308073"/>
                  <a:gd name="connsiteX46" fmla="*/ 985401 w 4183896"/>
                  <a:gd name="connsiteY46" fmla="*/ 1758689 h 4308073"/>
                  <a:gd name="connsiteX47" fmla="*/ 944444 w 4183896"/>
                  <a:gd name="connsiteY47" fmla="*/ 1749164 h 4308073"/>
                  <a:gd name="connsiteX48" fmla="*/ 773946 w 4183896"/>
                  <a:gd name="connsiteY48" fmla="*/ 1358639 h 4308073"/>
                  <a:gd name="connsiteX49" fmla="*/ 774899 w 4183896"/>
                  <a:gd name="connsiteY49" fmla="*/ 1308156 h 4308073"/>
                  <a:gd name="connsiteX50" fmla="*/ 988259 w 4183896"/>
                  <a:gd name="connsiteY50" fmla="*/ 888104 h 4308073"/>
                  <a:gd name="connsiteX51" fmla="*/ 1295916 w 4183896"/>
                  <a:gd name="connsiteY51" fmla="*/ 510914 h 4308073"/>
                  <a:gd name="connsiteX52" fmla="*/ 1341636 w 4183896"/>
                  <a:gd name="connsiteY52" fmla="*/ 459479 h 4308073"/>
                  <a:gd name="connsiteX53" fmla="*/ 730131 w 4183896"/>
                  <a:gd name="connsiteY53" fmla="*/ 1248149 h 4308073"/>
                  <a:gd name="connsiteX54" fmla="*/ 552966 w 4183896"/>
                  <a:gd name="connsiteY54" fmla="*/ 645216 h 4308073"/>
                  <a:gd name="connsiteX55" fmla="*/ 550109 w 4183896"/>
                  <a:gd name="connsiteY55" fmla="*/ 654741 h 4308073"/>
                  <a:gd name="connsiteX56" fmla="*/ 687269 w 4183896"/>
                  <a:gd name="connsiteY56" fmla="*/ 1290059 h 4308073"/>
                  <a:gd name="connsiteX57" fmla="*/ 686316 w 4183896"/>
                  <a:gd name="connsiteY57" fmla="*/ 1361496 h 4308073"/>
                  <a:gd name="connsiteX58" fmla="*/ 516771 w 4183896"/>
                  <a:gd name="connsiteY58" fmla="*/ 2136831 h 4308073"/>
                  <a:gd name="connsiteX59" fmla="*/ 494864 w 4183896"/>
                  <a:gd name="connsiteY59" fmla="*/ 2246369 h 4308073"/>
                  <a:gd name="connsiteX60" fmla="*/ 60524 w 4183896"/>
                  <a:gd name="connsiteY60" fmla="*/ 3179819 h 4308073"/>
                  <a:gd name="connsiteX61" fmla="*/ 1469 w 4183896"/>
                  <a:gd name="connsiteY61" fmla="*/ 4124699 h 4308073"/>
                  <a:gd name="connsiteX62" fmla="*/ 39569 w 4183896"/>
                  <a:gd name="connsiteY62" fmla="*/ 4159941 h 4308073"/>
                  <a:gd name="connsiteX63" fmla="*/ 753944 w 4183896"/>
                  <a:gd name="connsiteY63" fmla="*/ 4192326 h 4308073"/>
                  <a:gd name="connsiteX64" fmla="*/ 1497846 w 4183896"/>
                  <a:gd name="connsiteY64" fmla="*/ 4279004 h 4308073"/>
                  <a:gd name="connsiteX65" fmla="*/ 2246511 w 4183896"/>
                  <a:gd name="connsiteY65" fmla="*/ 4303769 h 4308073"/>
                  <a:gd name="connsiteX66" fmla="*/ 2854207 w 4183896"/>
                  <a:gd name="connsiteY66" fmla="*/ 4250429 h 4308073"/>
                  <a:gd name="connsiteX67" fmla="*/ 3626684 w 4183896"/>
                  <a:gd name="connsiteY67" fmla="*/ 4103744 h 4308073"/>
                  <a:gd name="connsiteX68" fmla="*/ 3650496 w 4183896"/>
                  <a:gd name="connsiteY68" fmla="*/ 4060881 h 4308073"/>
                  <a:gd name="connsiteX69" fmla="*/ 3495239 w 4183896"/>
                  <a:gd name="connsiteY69" fmla="*/ 3243636 h 4308073"/>
                  <a:gd name="connsiteX70" fmla="*/ 3554294 w 4183896"/>
                  <a:gd name="connsiteY70" fmla="*/ 2253036 h 4308073"/>
                  <a:gd name="connsiteX71" fmla="*/ 3804801 w 4183896"/>
                  <a:gd name="connsiteY71" fmla="*/ 1242434 h 4308073"/>
                  <a:gd name="connsiteX72" fmla="*/ 543441 w 4183896"/>
                  <a:gd name="connsiteY72" fmla="*/ 3553199 h 4308073"/>
                  <a:gd name="connsiteX73" fmla="*/ 302459 w 4183896"/>
                  <a:gd name="connsiteY73" fmla="*/ 3337934 h 4308073"/>
                  <a:gd name="connsiteX74" fmla="*/ 408186 w 4183896"/>
                  <a:gd name="connsiteY74" fmla="*/ 2648324 h 4308073"/>
                  <a:gd name="connsiteX75" fmla="*/ 484386 w 4183896"/>
                  <a:gd name="connsiteY75" fmla="*/ 2496876 h 4308073"/>
                  <a:gd name="connsiteX76" fmla="*/ 494864 w 4183896"/>
                  <a:gd name="connsiteY76" fmla="*/ 2484494 h 4308073"/>
                  <a:gd name="connsiteX77" fmla="*/ 561539 w 4183896"/>
                  <a:gd name="connsiteY77" fmla="*/ 3535101 h 4308073"/>
                  <a:gd name="connsiteX78" fmla="*/ 543441 w 4183896"/>
                  <a:gd name="connsiteY78" fmla="*/ 3553199 h 4308073"/>
                  <a:gd name="connsiteX79" fmla="*/ 732989 w 4183896"/>
                  <a:gd name="connsiteY79" fmla="*/ 1446269 h 4308073"/>
                  <a:gd name="connsiteX80" fmla="*/ 752039 w 4183896"/>
                  <a:gd name="connsiteY80" fmla="*/ 1478654 h 4308073"/>
                  <a:gd name="connsiteX81" fmla="*/ 876816 w 4183896"/>
                  <a:gd name="connsiteY81" fmla="*/ 1803456 h 4308073"/>
                  <a:gd name="connsiteX82" fmla="*/ 864434 w 4183896"/>
                  <a:gd name="connsiteY82" fmla="*/ 1852986 h 4308073"/>
                  <a:gd name="connsiteX83" fmla="*/ 674886 w 4183896"/>
                  <a:gd name="connsiteY83" fmla="*/ 2033009 h 4308073"/>
                  <a:gd name="connsiteX84" fmla="*/ 732989 w 4183896"/>
                  <a:gd name="connsiteY84" fmla="*/ 1446269 h 4308073"/>
                  <a:gd name="connsiteX85" fmla="*/ 1190189 w 4183896"/>
                  <a:gd name="connsiteY85" fmla="*/ 3287451 h 4308073"/>
                  <a:gd name="connsiteX86" fmla="*/ 1087319 w 4183896"/>
                  <a:gd name="connsiteY86" fmla="*/ 3595109 h 4308073"/>
                  <a:gd name="connsiteX87" fmla="*/ 986354 w 4183896"/>
                  <a:gd name="connsiteY87" fmla="*/ 3344601 h 4308073"/>
                  <a:gd name="connsiteX88" fmla="*/ 702509 w 4183896"/>
                  <a:gd name="connsiteY88" fmla="*/ 2333999 h 4308073"/>
                  <a:gd name="connsiteX89" fmla="*/ 688221 w 4183896"/>
                  <a:gd name="connsiteY89" fmla="*/ 2230176 h 4308073"/>
                  <a:gd name="connsiteX90" fmla="*/ 710129 w 4183896"/>
                  <a:gd name="connsiteY90" fmla="*/ 2148261 h 4308073"/>
                  <a:gd name="connsiteX91" fmla="*/ 897771 w 4183896"/>
                  <a:gd name="connsiteY91" fmla="*/ 1922519 h 4308073"/>
                  <a:gd name="connsiteX92" fmla="*/ 924441 w 4183896"/>
                  <a:gd name="connsiteY92" fmla="*/ 1927281 h 4308073"/>
                  <a:gd name="connsiteX93" fmla="*/ 1187331 w 4183896"/>
                  <a:gd name="connsiteY93" fmla="*/ 2733096 h 4308073"/>
                  <a:gd name="connsiteX94" fmla="*/ 1190189 w 4183896"/>
                  <a:gd name="connsiteY94" fmla="*/ 3287451 h 4308073"/>
                  <a:gd name="connsiteX95" fmla="*/ 2750384 w 4183896"/>
                  <a:gd name="connsiteY95" fmla="*/ 3603681 h 4308073"/>
                  <a:gd name="connsiteX96" fmla="*/ 2420819 w 4183896"/>
                  <a:gd name="connsiteY96" fmla="*/ 3037896 h 4308073"/>
                  <a:gd name="connsiteX97" fmla="*/ 2485589 w 4183896"/>
                  <a:gd name="connsiteY97" fmla="*/ 2578791 h 4308073"/>
                  <a:gd name="connsiteX98" fmla="*/ 2560836 w 4183896"/>
                  <a:gd name="connsiteY98" fmla="*/ 2400674 h 4308073"/>
                  <a:gd name="connsiteX99" fmla="*/ 2575124 w 4183896"/>
                  <a:gd name="connsiteY99" fmla="*/ 2420676 h 4308073"/>
                  <a:gd name="connsiteX100" fmla="*/ 2736096 w 4183896"/>
                  <a:gd name="connsiteY100" fmla="*/ 3169341 h 4308073"/>
                  <a:gd name="connsiteX101" fmla="*/ 2750384 w 4183896"/>
                  <a:gd name="connsiteY101" fmla="*/ 3603681 h 4308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</a:cxnLst>
                <a:rect l="l" t="t" r="r" b="b"/>
                <a:pathLst>
                  <a:path w="4183896" h="4308073">
                    <a:moveTo>
                      <a:pt x="3804801" y="1242434"/>
                    </a:moveTo>
                    <a:cubicBezTo>
                      <a:pt x="3894337" y="993831"/>
                      <a:pt x="3991491" y="748086"/>
                      <a:pt x="4183896" y="549014"/>
                    </a:cubicBezTo>
                    <a:cubicBezTo>
                      <a:pt x="4153416" y="556634"/>
                      <a:pt x="4132462" y="570921"/>
                      <a:pt x="4111507" y="588066"/>
                    </a:cubicBezTo>
                    <a:cubicBezTo>
                      <a:pt x="4044832" y="645216"/>
                      <a:pt x="3996254" y="716654"/>
                      <a:pt x="3952439" y="791901"/>
                    </a:cubicBezTo>
                    <a:cubicBezTo>
                      <a:pt x="3815279" y="1026216"/>
                      <a:pt x="3717171" y="1278629"/>
                      <a:pt x="3629541" y="1534851"/>
                    </a:cubicBezTo>
                    <a:cubicBezTo>
                      <a:pt x="3485714" y="1955856"/>
                      <a:pt x="3370150" y="2486180"/>
                      <a:pt x="3293309" y="2822631"/>
                    </a:cubicBezTo>
                    <a:cubicBezTo>
                      <a:pt x="3214887" y="3166007"/>
                      <a:pt x="3240445" y="3336188"/>
                      <a:pt x="3219966" y="3564629"/>
                    </a:cubicBezTo>
                    <a:cubicBezTo>
                      <a:pt x="3174087" y="3361270"/>
                      <a:pt x="3107571" y="3151879"/>
                      <a:pt x="3018036" y="2928359"/>
                    </a:cubicBezTo>
                    <a:cubicBezTo>
                      <a:pt x="2928501" y="2704839"/>
                      <a:pt x="2809439" y="2451156"/>
                      <a:pt x="2682757" y="2223509"/>
                    </a:cubicBezTo>
                    <a:cubicBezTo>
                      <a:pt x="2667516" y="2195886"/>
                      <a:pt x="2667516" y="2173979"/>
                      <a:pt x="2681804" y="2146356"/>
                    </a:cubicBezTo>
                    <a:cubicBezTo>
                      <a:pt x="2811344" y="1892039"/>
                      <a:pt x="2935169" y="1635816"/>
                      <a:pt x="3031371" y="1366259"/>
                    </a:cubicBezTo>
                    <a:cubicBezTo>
                      <a:pt x="3052326" y="1306251"/>
                      <a:pt x="3072329" y="1246244"/>
                      <a:pt x="3094236" y="1183379"/>
                    </a:cubicBezTo>
                    <a:cubicBezTo>
                      <a:pt x="3080901" y="1189094"/>
                      <a:pt x="3080901" y="1196714"/>
                      <a:pt x="3078044" y="1203381"/>
                    </a:cubicBezTo>
                    <a:cubicBezTo>
                      <a:pt x="3046611" y="1267199"/>
                      <a:pt x="3016132" y="1331016"/>
                      <a:pt x="2981841" y="1393881"/>
                    </a:cubicBezTo>
                    <a:cubicBezTo>
                      <a:pt x="2867541" y="1604384"/>
                      <a:pt x="2722761" y="1794884"/>
                      <a:pt x="2581791" y="1987289"/>
                    </a:cubicBezTo>
                    <a:cubicBezTo>
                      <a:pt x="2565599" y="2010149"/>
                      <a:pt x="2559884" y="2001576"/>
                      <a:pt x="2549407" y="1983479"/>
                    </a:cubicBezTo>
                    <a:cubicBezTo>
                      <a:pt x="2455109" y="1815839"/>
                      <a:pt x="2359859" y="1648199"/>
                      <a:pt x="2269371" y="1478654"/>
                    </a:cubicBezTo>
                    <a:cubicBezTo>
                      <a:pt x="2096969" y="1157661"/>
                      <a:pt x="1950284" y="826191"/>
                      <a:pt x="1855034" y="473766"/>
                    </a:cubicBezTo>
                    <a:cubicBezTo>
                      <a:pt x="1829316" y="379469"/>
                      <a:pt x="1803599" y="285171"/>
                      <a:pt x="1790264" y="188016"/>
                    </a:cubicBezTo>
                    <a:cubicBezTo>
                      <a:pt x="1807409" y="163251"/>
                      <a:pt x="1788359" y="137534"/>
                      <a:pt x="1791216" y="111816"/>
                    </a:cubicBezTo>
                    <a:cubicBezTo>
                      <a:pt x="1786454" y="88004"/>
                      <a:pt x="1782644" y="63239"/>
                      <a:pt x="1777881" y="39426"/>
                    </a:cubicBezTo>
                    <a:cubicBezTo>
                      <a:pt x="1775024" y="25139"/>
                      <a:pt x="1775024" y="7994"/>
                      <a:pt x="1758831" y="374"/>
                    </a:cubicBezTo>
                    <a:cubicBezTo>
                      <a:pt x="1755021" y="-579"/>
                      <a:pt x="1751211" y="374"/>
                      <a:pt x="1748354" y="2279"/>
                    </a:cubicBezTo>
                    <a:cubicBezTo>
                      <a:pt x="1734066" y="16566"/>
                      <a:pt x="1737876" y="34664"/>
                      <a:pt x="1739781" y="51809"/>
                    </a:cubicBezTo>
                    <a:cubicBezTo>
                      <a:pt x="1741686" y="72764"/>
                      <a:pt x="1746449" y="93719"/>
                      <a:pt x="1748354" y="115626"/>
                    </a:cubicBezTo>
                    <a:cubicBezTo>
                      <a:pt x="1750259" y="139439"/>
                      <a:pt x="1754069" y="163251"/>
                      <a:pt x="1771214" y="182301"/>
                    </a:cubicBezTo>
                    <a:cubicBezTo>
                      <a:pt x="1778834" y="225164"/>
                      <a:pt x="1786454" y="267074"/>
                      <a:pt x="1794074" y="309936"/>
                    </a:cubicBezTo>
                    <a:cubicBezTo>
                      <a:pt x="1846461" y="601401"/>
                      <a:pt x="1933139" y="883341"/>
                      <a:pt x="2043629" y="1158614"/>
                    </a:cubicBezTo>
                    <a:cubicBezTo>
                      <a:pt x="2170311" y="1473891"/>
                      <a:pt x="2320807" y="1778691"/>
                      <a:pt x="2452251" y="2092064"/>
                    </a:cubicBezTo>
                    <a:cubicBezTo>
                      <a:pt x="2467491" y="2128259"/>
                      <a:pt x="2466539" y="2153976"/>
                      <a:pt x="2443679" y="2187314"/>
                    </a:cubicBezTo>
                    <a:cubicBezTo>
                      <a:pt x="2283659" y="2418771"/>
                      <a:pt x="2172216" y="2671184"/>
                      <a:pt x="2120782" y="2949314"/>
                    </a:cubicBezTo>
                    <a:cubicBezTo>
                      <a:pt x="2075538" y="3186645"/>
                      <a:pt x="2092682" y="3448424"/>
                      <a:pt x="2080776" y="3550341"/>
                    </a:cubicBezTo>
                    <a:cubicBezTo>
                      <a:pt x="2047597" y="3413181"/>
                      <a:pt x="2073950" y="3479221"/>
                      <a:pt x="1988384" y="3118859"/>
                    </a:cubicBezTo>
                    <a:cubicBezTo>
                      <a:pt x="1863606" y="2537834"/>
                      <a:pt x="1735971" y="1958714"/>
                      <a:pt x="1567379" y="1388166"/>
                    </a:cubicBezTo>
                    <a:cubicBezTo>
                      <a:pt x="1540709" y="1299584"/>
                      <a:pt x="1512134" y="1211954"/>
                      <a:pt x="1482606" y="1119561"/>
                    </a:cubicBezTo>
                    <a:cubicBezTo>
                      <a:pt x="1476891" y="1133849"/>
                      <a:pt x="1481654" y="1142421"/>
                      <a:pt x="1483559" y="1150994"/>
                    </a:cubicBezTo>
                    <a:cubicBezTo>
                      <a:pt x="1559759" y="1495799"/>
                      <a:pt x="1631196" y="1841556"/>
                      <a:pt x="1682631" y="2190171"/>
                    </a:cubicBezTo>
                    <a:cubicBezTo>
                      <a:pt x="1727399" y="2491161"/>
                      <a:pt x="1761689" y="2794056"/>
                      <a:pt x="1747401" y="3099809"/>
                    </a:cubicBezTo>
                    <a:cubicBezTo>
                      <a:pt x="1728351" y="3346348"/>
                      <a:pt x="1684695" y="3528593"/>
                      <a:pt x="1568331" y="3669404"/>
                    </a:cubicBezTo>
                    <a:cubicBezTo>
                      <a:pt x="1553567" y="3606063"/>
                      <a:pt x="1553885" y="3483507"/>
                      <a:pt x="1521659" y="3243636"/>
                    </a:cubicBezTo>
                    <a:cubicBezTo>
                      <a:pt x="1462604" y="2915976"/>
                      <a:pt x="1344494" y="2608319"/>
                      <a:pt x="1207334" y="2306376"/>
                    </a:cubicBezTo>
                    <a:cubicBezTo>
                      <a:pt x="1138754" y="2155881"/>
                      <a:pt x="1066364" y="2006339"/>
                      <a:pt x="994926" y="1856796"/>
                    </a:cubicBezTo>
                    <a:cubicBezTo>
                      <a:pt x="985401" y="1837746"/>
                      <a:pt x="987306" y="1825364"/>
                      <a:pt x="1003499" y="1811076"/>
                    </a:cubicBezTo>
                    <a:cubicBezTo>
                      <a:pt x="1036836" y="1782501"/>
                      <a:pt x="1069221" y="1752021"/>
                      <a:pt x="1102559" y="1722494"/>
                    </a:cubicBezTo>
                    <a:cubicBezTo>
                      <a:pt x="1150184" y="1680584"/>
                      <a:pt x="1201619" y="1643436"/>
                      <a:pt x="1255911" y="1605336"/>
                    </a:cubicBezTo>
                    <a:cubicBezTo>
                      <a:pt x="1239719" y="1603431"/>
                      <a:pt x="1232099" y="1610099"/>
                      <a:pt x="1222574" y="1614861"/>
                    </a:cubicBezTo>
                    <a:cubicBezTo>
                      <a:pt x="1138754" y="1654866"/>
                      <a:pt x="1060649" y="1704396"/>
                      <a:pt x="985401" y="1758689"/>
                    </a:cubicBezTo>
                    <a:cubicBezTo>
                      <a:pt x="965399" y="1773929"/>
                      <a:pt x="955874" y="1772976"/>
                      <a:pt x="944444" y="1749164"/>
                    </a:cubicBezTo>
                    <a:cubicBezTo>
                      <a:pt x="885389" y="1619624"/>
                      <a:pt x="827286" y="1490084"/>
                      <a:pt x="773946" y="1358639"/>
                    </a:cubicBezTo>
                    <a:cubicBezTo>
                      <a:pt x="766326" y="1340541"/>
                      <a:pt x="768231" y="1325301"/>
                      <a:pt x="774899" y="1308156"/>
                    </a:cubicBezTo>
                    <a:cubicBezTo>
                      <a:pt x="827286" y="1158614"/>
                      <a:pt x="899676" y="1019549"/>
                      <a:pt x="988259" y="888104"/>
                    </a:cubicBezTo>
                    <a:cubicBezTo>
                      <a:pt x="1079699" y="752849"/>
                      <a:pt x="1185426" y="629024"/>
                      <a:pt x="1295916" y="510914"/>
                    </a:cubicBezTo>
                    <a:lnTo>
                      <a:pt x="1341636" y="459479"/>
                    </a:lnTo>
                    <a:cubicBezTo>
                      <a:pt x="1068269" y="666171"/>
                      <a:pt x="871101" y="929061"/>
                      <a:pt x="730131" y="1248149"/>
                    </a:cubicBezTo>
                    <a:cubicBezTo>
                      <a:pt x="652979" y="1045266"/>
                      <a:pt x="595829" y="847146"/>
                      <a:pt x="552966" y="645216"/>
                    </a:cubicBezTo>
                    <a:cubicBezTo>
                      <a:pt x="550109" y="649026"/>
                      <a:pt x="550109" y="651884"/>
                      <a:pt x="550109" y="654741"/>
                    </a:cubicBezTo>
                    <a:cubicBezTo>
                      <a:pt x="572969" y="870959"/>
                      <a:pt x="619641" y="1083366"/>
                      <a:pt x="687269" y="1290059"/>
                    </a:cubicBezTo>
                    <a:cubicBezTo>
                      <a:pt x="695841" y="1314824"/>
                      <a:pt x="694889" y="1336731"/>
                      <a:pt x="686316" y="1361496"/>
                    </a:cubicBezTo>
                    <a:cubicBezTo>
                      <a:pt x="592971" y="1612004"/>
                      <a:pt x="542489" y="1872036"/>
                      <a:pt x="516771" y="2136831"/>
                    </a:cubicBezTo>
                    <a:cubicBezTo>
                      <a:pt x="512961" y="2173026"/>
                      <a:pt x="520581" y="2213031"/>
                      <a:pt x="494864" y="2246369"/>
                    </a:cubicBezTo>
                    <a:cubicBezTo>
                      <a:pt x="285314" y="2527356"/>
                      <a:pt x="141486" y="2838824"/>
                      <a:pt x="60524" y="3179819"/>
                    </a:cubicBezTo>
                    <a:cubicBezTo>
                      <a:pt x="-21709" y="3492874"/>
                      <a:pt x="4962" y="3961345"/>
                      <a:pt x="1469" y="4124699"/>
                    </a:cubicBezTo>
                    <a:cubicBezTo>
                      <a:pt x="2421" y="4152321"/>
                      <a:pt x="10994" y="4160894"/>
                      <a:pt x="39569" y="4159941"/>
                    </a:cubicBezTo>
                    <a:cubicBezTo>
                      <a:pt x="278646" y="4151369"/>
                      <a:pt x="516771" y="4166609"/>
                      <a:pt x="753944" y="4192326"/>
                    </a:cubicBezTo>
                    <a:cubicBezTo>
                      <a:pt x="1002546" y="4218996"/>
                      <a:pt x="1249244" y="4255191"/>
                      <a:pt x="1497846" y="4279004"/>
                    </a:cubicBezTo>
                    <a:cubicBezTo>
                      <a:pt x="1747401" y="4302816"/>
                      <a:pt x="1996004" y="4315199"/>
                      <a:pt x="2246511" y="4303769"/>
                    </a:cubicBezTo>
                    <a:cubicBezTo>
                      <a:pt x="2449076" y="4285989"/>
                      <a:pt x="2633862" y="4288529"/>
                      <a:pt x="2854207" y="4250429"/>
                    </a:cubicBezTo>
                    <a:cubicBezTo>
                      <a:pt x="3112907" y="4205697"/>
                      <a:pt x="3371414" y="4163751"/>
                      <a:pt x="3626684" y="4103744"/>
                    </a:cubicBezTo>
                    <a:cubicBezTo>
                      <a:pt x="3662879" y="4095171"/>
                      <a:pt x="3663832" y="4095171"/>
                      <a:pt x="3650496" y="4060881"/>
                    </a:cubicBezTo>
                    <a:cubicBezTo>
                      <a:pt x="3549532" y="3797991"/>
                      <a:pt x="3507621" y="3522719"/>
                      <a:pt x="3495239" y="3243636"/>
                    </a:cubicBezTo>
                    <a:cubicBezTo>
                      <a:pt x="3479999" y="2912166"/>
                      <a:pt x="3503812" y="2581649"/>
                      <a:pt x="3554294" y="2253036"/>
                    </a:cubicBezTo>
                    <a:cubicBezTo>
                      <a:pt x="3609539" y="1908231"/>
                      <a:pt x="3686691" y="1570094"/>
                      <a:pt x="3804801" y="1242434"/>
                    </a:cubicBezTo>
                    <a:close/>
                    <a:moveTo>
                      <a:pt x="543441" y="3553199"/>
                    </a:moveTo>
                    <a:cubicBezTo>
                      <a:pt x="431046" y="3517004"/>
                      <a:pt x="343416" y="3453186"/>
                      <a:pt x="302459" y="3337934"/>
                    </a:cubicBezTo>
                    <a:cubicBezTo>
                      <a:pt x="216416" y="3100761"/>
                      <a:pt x="332145" y="2826600"/>
                      <a:pt x="408186" y="2648324"/>
                    </a:cubicBezTo>
                    <a:cubicBezTo>
                      <a:pt x="431999" y="2596889"/>
                      <a:pt x="458669" y="2547359"/>
                      <a:pt x="484386" y="2496876"/>
                    </a:cubicBezTo>
                    <a:cubicBezTo>
                      <a:pt x="486291" y="2494019"/>
                      <a:pt x="489149" y="2491161"/>
                      <a:pt x="494864" y="2484494"/>
                    </a:cubicBezTo>
                    <a:cubicBezTo>
                      <a:pt x="507723" y="2657532"/>
                      <a:pt x="553443" y="3356984"/>
                      <a:pt x="561539" y="3535101"/>
                    </a:cubicBezTo>
                    <a:cubicBezTo>
                      <a:pt x="564396" y="3552246"/>
                      <a:pt x="563444" y="3559866"/>
                      <a:pt x="543441" y="3553199"/>
                    </a:cubicBezTo>
                    <a:close/>
                    <a:moveTo>
                      <a:pt x="732989" y="1446269"/>
                    </a:moveTo>
                    <a:cubicBezTo>
                      <a:pt x="746324" y="1455794"/>
                      <a:pt x="748229" y="1468176"/>
                      <a:pt x="752039" y="1478654"/>
                    </a:cubicBezTo>
                    <a:cubicBezTo>
                      <a:pt x="793949" y="1587239"/>
                      <a:pt x="833954" y="1695824"/>
                      <a:pt x="876816" y="1803456"/>
                    </a:cubicBezTo>
                    <a:cubicBezTo>
                      <a:pt x="885389" y="1825364"/>
                      <a:pt x="882531" y="1837746"/>
                      <a:pt x="864434" y="1852986"/>
                    </a:cubicBezTo>
                    <a:cubicBezTo>
                      <a:pt x="800616" y="1907279"/>
                      <a:pt x="737751" y="1963476"/>
                      <a:pt x="674886" y="2033009"/>
                    </a:cubicBezTo>
                    <a:cubicBezTo>
                      <a:pt x="665361" y="1831079"/>
                      <a:pt x="682506" y="1638674"/>
                      <a:pt x="732989" y="1446269"/>
                    </a:cubicBezTo>
                    <a:close/>
                    <a:moveTo>
                      <a:pt x="1190189" y="3287451"/>
                    </a:moveTo>
                    <a:cubicBezTo>
                      <a:pt x="1168440" y="3423500"/>
                      <a:pt x="1156852" y="3471284"/>
                      <a:pt x="1087319" y="3595109"/>
                    </a:cubicBezTo>
                    <a:lnTo>
                      <a:pt x="986354" y="3344601"/>
                    </a:lnTo>
                    <a:cubicBezTo>
                      <a:pt x="858719" y="3016941"/>
                      <a:pt x="753944" y="2682614"/>
                      <a:pt x="702509" y="2333999"/>
                    </a:cubicBezTo>
                    <a:cubicBezTo>
                      <a:pt x="697746" y="2299709"/>
                      <a:pt x="695841" y="2264466"/>
                      <a:pt x="688221" y="2230176"/>
                    </a:cubicBezTo>
                    <a:cubicBezTo>
                      <a:pt x="681554" y="2197791"/>
                      <a:pt x="690126" y="2173026"/>
                      <a:pt x="710129" y="2148261"/>
                    </a:cubicBezTo>
                    <a:cubicBezTo>
                      <a:pt x="770136" y="2071109"/>
                      <a:pt x="831096" y="1994909"/>
                      <a:pt x="897771" y="1922519"/>
                    </a:cubicBezTo>
                    <a:cubicBezTo>
                      <a:pt x="911106" y="1908231"/>
                      <a:pt x="917774" y="1909184"/>
                      <a:pt x="924441" y="1927281"/>
                    </a:cubicBezTo>
                    <a:cubicBezTo>
                      <a:pt x="1028264" y="2190171"/>
                      <a:pt x="1135896" y="2452109"/>
                      <a:pt x="1187331" y="2733096"/>
                    </a:cubicBezTo>
                    <a:cubicBezTo>
                      <a:pt x="1221621" y="2916929"/>
                      <a:pt x="1215589" y="3066154"/>
                      <a:pt x="1190189" y="3287451"/>
                    </a:cubicBezTo>
                    <a:close/>
                    <a:moveTo>
                      <a:pt x="2750384" y="3603681"/>
                    </a:moveTo>
                    <a:cubicBezTo>
                      <a:pt x="2546073" y="3504939"/>
                      <a:pt x="2456592" y="3210655"/>
                      <a:pt x="2420819" y="3037896"/>
                    </a:cubicBezTo>
                    <a:cubicBezTo>
                      <a:pt x="2381767" y="2849301"/>
                      <a:pt x="2430344" y="2727381"/>
                      <a:pt x="2485589" y="2578791"/>
                    </a:cubicBezTo>
                    <a:cubicBezTo>
                      <a:pt x="2508449" y="2518784"/>
                      <a:pt x="2533214" y="2458776"/>
                      <a:pt x="2560836" y="2400674"/>
                    </a:cubicBezTo>
                    <a:cubicBezTo>
                      <a:pt x="2573219" y="2404484"/>
                      <a:pt x="2572266" y="2414009"/>
                      <a:pt x="2575124" y="2420676"/>
                    </a:cubicBezTo>
                    <a:cubicBezTo>
                      <a:pt x="2657039" y="2664516"/>
                      <a:pt x="2713236" y="2913119"/>
                      <a:pt x="2736096" y="3169341"/>
                    </a:cubicBezTo>
                    <a:cubicBezTo>
                      <a:pt x="2757686" y="3384288"/>
                      <a:pt x="2759750" y="3447788"/>
                      <a:pt x="2750384" y="3603681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7" name="Graphic 1">
            <a:extLst>
              <a:ext uri="{FF2B5EF4-FFF2-40B4-BE49-F238E27FC236}">
                <a16:creationId xmlns:a16="http://schemas.microsoft.com/office/drawing/2014/main" id="{171C2E4F-E4F1-49BA-AE46-B0FCA68063E1}"/>
              </a:ext>
            </a:extLst>
          </p:cNvPr>
          <p:cNvSpPr/>
          <p:nvPr/>
        </p:nvSpPr>
        <p:spPr>
          <a:xfrm>
            <a:off x="-9050" y="-2020"/>
            <a:ext cx="2638296" cy="3812275"/>
          </a:xfrm>
          <a:custGeom>
            <a:avLst/>
            <a:gdLst>
              <a:gd name="connsiteX0" fmla="*/ 1966913 w 1990725"/>
              <a:gd name="connsiteY0" fmla="*/ 337185 h 2876550"/>
              <a:gd name="connsiteX1" fmla="*/ 1647825 w 1990725"/>
              <a:gd name="connsiteY1" fmla="*/ 373380 h 2876550"/>
              <a:gd name="connsiteX2" fmla="*/ 1613535 w 1990725"/>
              <a:gd name="connsiteY2" fmla="*/ 356235 h 2876550"/>
              <a:gd name="connsiteX3" fmla="*/ 1641158 w 1990725"/>
              <a:gd name="connsiteY3" fmla="*/ 151448 h 2876550"/>
              <a:gd name="connsiteX4" fmla="*/ 1675448 w 1990725"/>
              <a:gd name="connsiteY4" fmla="*/ 123825 h 2876550"/>
              <a:gd name="connsiteX5" fmla="*/ 1968818 w 1990725"/>
              <a:gd name="connsiteY5" fmla="*/ 11430 h 2876550"/>
              <a:gd name="connsiteX6" fmla="*/ 1991678 w 1990725"/>
              <a:gd name="connsiteY6" fmla="*/ 0 h 2876550"/>
              <a:gd name="connsiteX7" fmla="*/ 1954530 w 1990725"/>
              <a:gd name="connsiteY7" fmla="*/ 0 h 2876550"/>
              <a:gd name="connsiteX8" fmla="*/ 1653540 w 1990725"/>
              <a:gd name="connsiteY8" fmla="*/ 119063 h 2876550"/>
              <a:gd name="connsiteX9" fmla="*/ 1627823 w 1990725"/>
              <a:gd name="connsiteY9" fmla="*/ 120015 h 2876550"/>
              <a:gd name="connsiteX10" fmla="*/ 1412558 w 1990725"/>
              <a:gd name="connsiteY10" fmla="*/ 82868 h 2876550"/>
              <a:gd name="connsiteX11" fmla="*/ 1426845 w 1990725"/>
              <a:gd name="connsiteY11" fmla="*/ 67628 h 2876550"/>
              <a:gd name="connsiteX12" fmla="*/ 1542098 w 1990725"/>
              <a:gd name="connsiteY12" fmla="*/ 0 h 2876550"/>
              <a:gd name="connsiteX13" fmla="*/ 1515428 w 1990725"/>
              <a:gd name="connsiteY13" fmla="*/ 0 h 2876550"/>
              <a:gd name="connsiteX14" fmla="*/ 1157288 w 1990725"/>
              <a:gd name="connsiteY14" fmla="*/ 132398 h 2876550"/>
              <a:gd name="connsiteX15" fmla="*/ 882015 w 1990725"/>
              <a:gd name="connsiteY15" fmla="*/ 127635 h 2876550"/>
              <a:gd name="connsiteX16" fmla="*/ 862013 w 1990725"/>
              <a:gd name="connsiteY16" fmla="*/ 121920 h 2876550"/>
              <a:gd name="connsiteX17" fmla="*/ 833438 w 1990725"/>
              <a:gd name="connsiteY17" fmla="*/ 79058 h 2876550"/>
              <a:gd name="connsiteX18" fmla="*/ 840105 w 1990725"/>
              <a:gd name="connsiteY18" fmla="*/ 0 h 2876550"/>
              <a:gd name="connsiteX19" fmla="*/ 823913 w 1990725"/>
              <a:gd name="connsiteY19" fmla="*/ 0 h 2876550"/>
              <a:gd name="connsiteX20" fmla="*/ 818198 w 1990725"/>
              <a:gd name="connsiteY20" fmla="*/ 102870 h 2876550"/>
              <a:gd name="connsiteX21" fmla="*/ 800100 w 1990725"/>
              <a:gd name="connsiteY21" fmla="*/ 134303 h 2876550"/>
              <a:gd name="connsiteX22" fmla="*/ 567690 w 1990725"/>
              <a:gd name="connsiteY22" fmla="*/ 255270 h 2876550"/>
              <a:gd name="connsiteX23" fmla="*/ 401955 w 1990725"/>
              <a:gd name="connsiteY23" fmla="*/ 186690 h 2876550"/>
              <a:gd name="connsiteX24" fmla="*/ 226695 w 1990725"/>
              <a:gd name="connsiteY24" fmla="*/ 0 h 2876550"/>
              <a:gd name="connsiteX25" fmla="*/ 210503 w 1990725"/>
              <a:gd name="connsiteY25" fmla="*/ 0 h 2876550"/>
              <a:gd name="connsiteX26" fmla="*/ 434340 w 1990725"/>
              <a:gd name="connsiteY26" fmla="*/ 237173 h 2876550"/>
              <a:gd name="connsiteX27" fmla="*/ 455295 w 1990725"/>
              <a:gd name="connsiteY27" fmla="*/ 290513 h 2876550"/>
              <a:gd name="connsiteX28" fmla="*/ 344805 w 1990725"/>
              <a:gd name="connsiteY28" fmla="*/ 607695 h 2876550"/>
              <a:gd name="connsiteX29" fmla="*/ 164783 w 1990725"/>
              <a:gd name="connsiteY29" fmla="*/ 701040 h 2876550"/>
              <a:gd name="connsiteX30" fmla="*/ 0 w 1990725"/>
              <a:gd name="connsiteY30" fmla="*/ 681990 h 2876550"/>
              <a:gd name="connsiteX31" fmla="*/ 0 w 1990725"/>
              <a:gd name="connsiteY31" fmla="*/ 698183 h 2876550"/>
              <a:gd name="connsiteX32" fmla="*/ 149543 w 1990725"/>
              <a:gd name="connsiteY32" fmla="*/ 713423 h 2876550"/>
              <a:gd name="connsiteX33" fmla="*/ 175260 w 1990725"/>
              <a:gd name="connsiteY33" fmla="*/ 733425 h 2876550"/>
              <a:gd name="connsiteX34" fmla="*/ 224790 w 1990725"/>
              <a:gd name="connsiteY34" fmla="*/ 887730 h 2876550"/>
              <a:gd name="connsiteX35" fmla="*/ 266700 w 1990725"/>
              <a:gd name="connsiteY35" fmla="*/ 1238250 h 2876550"/>
              <a:gd name="connsiteX36" fmla="*/ 263843 w 1990725"/>
              <a:gd name="connsiteY36" fmla="*/ 1327785 h 2876550"/>
              <a:gd name="connsiteX37" fmla="*/ 213360 w 1990725"/>
              <a:gd name="connsiteY37" fmla="*/ 1472565 h 2876550"/>
              <a:gd name="connsiteX38" fmla="*/ 77153 w 1990725"/>
              <a:gd name="connsiteY38" fmla="*/ 1704023 h 2876550"/>
              <a:gd name="connsiteX39" fmla="*/ 1905 w 1990725"/>
              <a:gd name="connsiteY39" fmla="*/ 1801178 h 2876550"/>
              <a:gd name="connsiteX40" fmla="*/ 1905 w 1990725"/>
              <a:gd name="connsiteY40" fmla="*/ 1817370 h 2876550"/>
              <a:gd name="connsiteX41" fmla="*/ 21908 w 1990725"/>
              <a:gd name="connsiteY41" fmla="*/ 1803083 h 2876550"/>
              <a:gd name="connsiteX42" fmla="*/ 101918 w 1990725"/>
              <a:gd name="connsiteY42" fmla="*/ 1688783 h 2876550"/>
              <a:gd name="connsiteX43" fmla="*/ 349568 w 1990725"/>
              <a:gd name="connsiteY43" fmla="*/ 1290638 h 2876550"/>
              <a:gd name="connsiteX44" fmla="*/ 379095 w 1990725"/>
              <a:gd name="connsiteY44" fmla="*/ 1261110 h 2876550"/>
              <a:gd name="connsiteX45" fmla="*/ 602933 w 1990725"/>
              <a:gd name="connsiteY45" fmla="*/ 1271588 h 2876550"/>
              <a:gd name="connsiteX46" fmla="*/ 626745 w 1990725"/>
              <a:gd name="connsiteY46" fmla="*/ 1318260 h 2876550"/>
              <a:gd name="connsiteX47" fmla="*/ 623888 w 1990725"/>
              <a:gd name="connsiteY47" fmla="*/ 1483995 h 2876550"/>
              <a:gd name="connsiteX48" fmla="*/ 621030 w 1990725"/>
              <a:gd name="connsiteY48" fmla="*/ 1639253 h 2876550"/>
              <a:gd name="connsiteX49" fmla="*/ 617220 w 1990725"/>
              <a:gd name="connsiteY49" fmla="*/ 1653540 h 2876550"/>
              <a:gd name="connsiteX50" fmla="*/ 617220 w 1990725"/>
              <a:gd name="connsiteY50" fmla="*/ 1959293 h 2876550"/>
              <a:gd name="connsiteX51" fmla="*/ 621030 w 1990725"/>
              <a:gd name="connsiteY51" fmla="*/ 1974533 h 2876550"/>
              <a:gd name="connsiteX52" fmla="*/ 622935 w 1990725"/>
              <a:gd name="connsiteY52" fmla="*/ 1982153 h 2876550"/>
              <a:gd name="connsiteX53" fmla="*/ 630555 w 1990725"/>
              <a:gd name="connsiteY53" fmla="*/ 2378393 h 2876550"/>
              <a:gd name="connsiteX54" fmla="*/ 621983 w 1990725"/>
              <a:gd name="connsiteY54" fmla="*/ 2395538 h 2876550"/>
              <a:gd name="connsiteX55" fmla="*/ 544830 w 1990725"/>
              <a:gd name="connsiteY55" fmla="*/ 2539365 h 2876550"/>
              <a:gd name="connsiteX56" fmla="*/ 512445 w 1990725"/>
              <a:gd name="connsiteY56" fmla="*/ 2478405 h 2876550"/>
              <a:gd name="connsiteX57" fmla="*/ 516255 w 1990725"/>
              <a:gd name="connsiteY57" fmla="*/ 2405063 h 2876550"/>
              <a:gd name="connsiteX58" fmla="*/ 547688 w 1990725"/>
              <a:gd name="connsiteY58" fmla="*/ 2228850 h 2876550"/>
              <a:gd name="connsiteX59" fmla="*/ 544830 w 1990725"/>
              <a:gd name="connsiteY59" fmla="*/ 2213610 h 2876550"/>
              <a:gd name="connsiteX60" fmla="*/ 535305 w 1990725"/>
              <a:gd name="connsiteY60" fmla="*/ 2224088 h 2876550"/>
              <a:gd name="connsiteX61" fmla="*/ 494348 w 1990725"/>
              <a:gd name="connsiteY61" fmla="*/ 2385060 h 2876550"/>
              <a:gd name="connsiteX62" fmla="*/ 521018 w 1990725"/>
              <a:gd name="connsiteY62" fmla="*/ 2555558 h 2876550"/>
              <a:gd name="connsiteX63" fmla="*/ 362903 w 1990725"/>
              <a:gd name="connsiteY63" fmla="*/ 2520315 h 2876550"/>
              <a:gd name="connsiteX64" fmla="*/ 345758 w 1990725"/>
              <a:gd name="connsiteY64" fmla="*/ 2526030 h 2876550"/>
              <a:gd name="connsiteX65" fmla="*/ 363855 w 1990725"/>
              <a:gd name="connsiteY65" fmla="*/ 2533650 h 2876550"/>
              <a:gd name="connsiteX66" fmla="*/ 556260 w 1990725"/>
              <a:gd name="connsiteY66" fmla="*/ 2608898 h 2876550"/>
              <a:gd name="connsiteX67" fmla="*/ 489585 w 1990725"/>
              <a:gd name="connsiteY67" fmla="*/ 2626043 h 2876550"/>
              <a:gd name="connsiteX68" fmla="*/ 381000 w 1990725"/>
              <a:gd name="connsiteY68" fmla="*/ 2822258 h 2876550"/>
              <a:gd name="connsiteX69" fmla="*/ 383858 w 1990725"/>
              <a:gd name="connsiteY69" fmla="*/ 2841308 h 2876550"/>
              <a:gd name="connsiteX70" fmla="*/ 396240 w 1990725"/>
              <a:gd name="connsiteY70" fmla="*/ 2824163 h 2876550"/>
              <a:gd name="connsiteX71" fmla="*/ 501015 w 1990725"/>
              <a:gd name="connsiteY71" fmla="*/ 2647950 h 2876550"/>
              <a:gd name="connsiteX72" fmla="*/ 553403 w 1990725"/>
              <a:gd name="connsiteY72" fmla="*/ 2643188 h 2876550"/>
              <a:gd name="connsiteX73" fmla="*/ 556260 w 1990725"/>
              <a:gd name="connsiteY73" fmla="*/ 2678430 h 2876550"/>
              <a:gd name="connsiteX74" fmla="*/ 570548 w 1990725"/>
              <a:gd name="connsiteY74" fmla="*/ 2801303 h 2876550"/>
              <a:gd name="connsiteX75" fmla="*/ 583883 w 1990725"/>
              <a:gd name="connsiteY75" fmla="*/ 2816543 h 2876550"/>
              <a:gd name="connsiteX76" fmla="*/ 584835 w 1990725"/>
              <a:gd name="connsiteY76" fmla="*/ 2797493 h 2876550"/>
              <a:gd name="connsiteX77" fmla="*/ 577215 w 1990725"/>
              <a:gd name="connsiteY77" fmla="*/ 2673668 h 2876550"/>
              <a:gd name="connsiteX78" fmla="*/ 596265 w 1990725"/>
              <a:gd name="connsiteY78" fmla="*/ 2659380 h 2876550"/>
              <a:gd name="connsiteX79" fmla="*/ 634365 w 1990725"/>
              <a:gd name="connsiteY79" fmla="*/ 2672715 h 2876550"/>
              <a:gd name="connsiteX80" fmla="*/ 636270 w 1990725"/>
              <a:gd name="connsiteY80" fmla="*/ 2674620 h 2876550"/>
              <a:gd name="connsiteX81" fmla="*/ 661035 w 1990725"/>
              <a:gd name="connsiteY81" fmla="*/ 2667953 h 2876550"/>
              <a:gd name="connsiteX82" fmla="*/ 676275 w 1990725"/>
              <a:gd name="connsiteY82" fmla="*/ 2655570 h 2876550"/>
              <a:gd name="connsiteX83" fmla="*/ 681038 w 1990725"/>
              <a:gd name="connsiteY83" fmla="*/ 2673668 h 2876550"/>
              <a:gd name="connsiteX84" fmla="*/ 685800 w 1990725"/>
              <a:gd name="connsiteY84" fmla="*/ 2712720 h 2876550"/>
              <a:gd name="connsiteX85" fmla="*/ 668655 w 1990725"/>
              <a:gd name="connsiteY85" fmla="*/ 2810828 h 2876550"/>
              <a:gd name="connsiteX86" fmla="*/ 667703 w 1990725"/>
              <a:gd name="connsiteY86" fmla="*/ 2827020 h 2876550"/>
              <a:gd name="connsiteX87" fmla="*/ 682943 w 1990725"/>
              <a:gd name="connsiteY87" fmla="*/ 2819400 h 2876550"/>
              <a:gd name="connsiteX88" fmla="*/ 705803 w 1990725"/>
              <a:gd name="connsiteY88" fmla="*/ 2737485 h 2876550"/>
              <a:gd name="connsiteX89" fmla="*/ 705803 w 1990725"/>
              <a:gd name="connsiteY89" fmla="*/ 2646045 h 2876550"/>
              <a:gd name="connsiteX90" fmla="*/ 766763 w 1990725"/>
              <a:gd name="connsiteY90" fmla="*/ 2671763 h 2876550"/>
              <a:gd name="connsiteX91" fmla="*/ 859155 w 1990725"/>
              <a:gd name="connsiteY91" fmla="*/ 2863215 h 2876550"/>
              <a:gd name="connsiteX92" fmla="*/ 871538 w 1990725"/>
              <a:gd name="connsiteY92" fmla="*/ 2876550 h 2876550"/>
              <a:gd name="connsiteX93" fmla="*/ 874395 w 1990725"/>
              <a:gd name="connsiteY93" fmla="*/ 2858453 h 2876550"/>
              <a:gd name="connsiteX94" fmla="*/ 792480 w 1990725"/>
              <a:gd name="connsiteY94" fmla="*/ 2674620 h 2876550"/>
              <a:gd name="connsiteX95" fmla="*/ 719138 w 1990725"/>
              <a:gd name="connsiteY95" fmla="*/ 2621280 h 2876550"/>
              <a:gd name="connsiteX96" fmla="*/ 774383 w 1990725"/>
              <a:gd name="connsiteY96" fmla="*/ 2609850 h 2876550"/>
              <a:gd name="connsiteX97" fmla="*/ 918210 w 1990725"/>
              <a:gd name="connsiteY97" fmla="*/ 2650808 h 2876550"/>
              <a:gd name="connsiteX98" fmla="*/ 936308 w 1990725"/>
              <a:gd name="connsiteY98" fmla="*/ 2657475 h 2876550"/>
              <a:gd name="connsiteX99" fmla="*/ 926783 w 1990725"/>
              <a:gd name="connsiteY99" fmla="*/ 2638425 h 2876550"/>
              <a:gd name="connsiteX100" fmla="*/ 835343 w 1990725"/>
              <a:gd name="connsiteY100" fmla="*/ 2592705 h 2876550"/>
              <a:gd name="connsiteX101" fmla="*/ 722948 w 1990725"/>
              <a:gd name="connsiteY101" fmla="*/ 2589848 h 2876550"/>
              <a:gd name="connsiteX102" fmla="*/ 773430 w 1990725"/>
              <a:gd name="connsiteY102" fmla="*/ 2516505 h 2876550"/>
              <a:gd name="connsiteX103" fmla="*/ 729615 w 1990725"/>
              <a:gd name="connsiteY103" fmla="*/ 2227898 h 2876550"/>
              <a:gd name="connsiteX104" fmla="*/ 710565 w 1990725"/>
              <a:gd name="connsiteY104" fmla="*/ 2212658 h 2876550"/>
              <a:gd name="connsiteX105" fmla="*/ 726758 w 1990725"/>
              <a:gd name="connsiteY105" fmla="*/ 2254568 h 2876550"/>
              <a:gd name="connsiteX106" fmla="*/ 749618 w 1990725"/>
              <a:gd name="connsiteY106" fmla="*/ 2500313 h 2876550"/>
              <a:gd name="connsiteX107" fmla="*/ 723900 w 1990725"/>
              <a:gd name="connsiteY107" fmla="*/ 2537460 h 2876550"/>
              <a:gd name="connsiteX108" fmla="*/ 668655 w 1990725"/>
              <a:gd name="connsiteY108" fmla="*/ 2415540 h 2876550"/>
              <a:gd name="connsiteX109" fmla="*/ 641985 w 1990725"/>
              <a:gd name="connsiteY109" fmla="*/ 2359343 h 2876550"/>
              <a:gd name="connsiteX110" fmla="*/ 637223 w 1990725"/>
              <a:gd name="connsiteY110" fmla="*/ 2132648 h 2876550"/>
              <a:gd name="connsiteX111" fmla="*/ 641985 w 1990725"/>
              <a:gd name="connsiteY111" fmla="*/ 1303973 h 2876550"/>
              <a:gd name="connsiteX112" fmla="*/ 663893 w 1990725"/>
              <a:gd name="connsiteY112" fmla="*/ 1240155 h 2876550"/>
              <a:gd name="connsiteX113" fmla="*/ 902018 w 1990725"/>
              <a:gd name="connsiteY113" fmla="*/ 1062038 h 2876550"/>
              <a:gd name="connsiteX114" fmla="*/ 941070 w 1990725"/>
              <a:gd name="connsiteY114" fmla="*/ 1020128 h 2876550"/>
              <a:gd name="connsiteX115" fmla="*/ 966788 w 1990725"/>
              <a:gd name="connsiteY115" fmla="*/ 971550 h 2876550"/>
              <a:gd name="connsiteX116" fmla="*/ 1052513 w 1990725"/>
              <a:gd name="connsiteY116" fmla="*/ 858203 h 2876550"/>
              <a:gd name="connsiteX117" fmla="*/ 1268730 w 1990725"/>
              <a:gd name="connsiteY117" fmla="*/ 676275 h 2876550"/>
              <a:gd name="connsiteX118" fmla="*/ 1351598 w 1990725"/>
              <a:gd name="connsiteY118" fmla="*/ 612458 h 2876550"/>
              <a:gd name="connsiteX119" fmla="*/ 1369695 w 1990725"/>
              <a:gd name="connsiteY119" fmla="*/ 593408 h 2876550"/>
              <a:gd name="connsiteX120" fmla="*/ 1537335 w 1990725"/>
              <a:gd name="connsiteY120" fmla="*/ 456248 h 2876550"/>
              <a:gd name="connsiteX121" fmla="*/ 1688783 w 1990725"/>
              <a:gd name="connsiteY121" fmla="*/ 384810 h 2876550"/>
              <a:gd name="connsiteX122" fmla="*/ 1961198 w 1990725"/>
              <a:gd name="connsiteY122" fmla="*/ 354330 h 2876550"/>
              <a:gd name="connsiteX123" fmla="*/ 1993583 w 1990725"/>
              <a:gd name="connsiteY123" fmla="*/ 346710 h 2876550"/>
              <a:gd name="connsiteX124" fmla="*/ 1966913 w 1990725"/>
              <a:gd name="connsiteY124" fmla="*/ 337185 h 2876550"/>
              <a:gd name="connsiteX125" fmla="*/ 1400175 w 1990725"/>
              <a:gd name="connsiteY125" fmla="*/ 91440 h 2876550"/>
              <a:gd name="connsiteX126" fmla="*/ 1618298 w 1990725"/>
              <a:gd name="connsiteY126" fmla="*/ 130493 h 2876550"/>
              <a:gd name="connsiteX127" fmla="*/ 1620203 w 1990725"/>
              <a:gd name="connsiteY127" fmla="*/ 134303 h 2876550"/>
              <a:gd name="connsiteX128" fmla="*/ 1465898 w 1990725"/>
              <a:gd name="connsiteY128" fmla="*/ 212408 h 2876550"/>
              <a:gd name="connsiteX129" fmla="*/ 1439228 w 1990725"/>
              <a:gd name="connsiteY129" fmla="*/ 208598 h 2876550"/>
              <a:gd name="connsiteX130" fmla="*/ 1381125 w 1990725"/>
              <a:gd name="connsiteY130" fmla="*/ 113348 h 2876550"/>
              <a:gd name="connsiteX131" fmla="*/ 1400175 w 1990725"/>
              <a:gd name="connsiteY131" fmla="*/ 91440 h 2876550"/>
              <a:gd name="connsiteX132" fmla="*/ 1369695 w 1990725"/>
              <a:gd name="connsiteY132" fmla="*/ 117158 h 2876550"/>
              <a:gd name="connsiteX133" fmla="*/ 1440180 w 1990725"/>
              <a:gd name="connsiteY133" fmla="*/ 224790 h 2876550"/>
              <a:gd name="connsiteX134" fmla="*/ 1345883 w 1990725"/>
              <a:gd name="connsiteY134" fmla="*/ 276225 h 2876550"/>
              <a:gd name="connsiteX135" fmla="*/ 1230630 w 1990725"/>
              <a:gd name="connsiteY135" fmla="*/ 224790 h 2876550"/>
              <a:gd name="connsiteX136" fmla="*/ 1237298 w 1990725"/>
              <a:gd name="connsiteY136" fmla="*/ 197168 h 2876550"/>
              <a:gd name="connsiteX137" fmla="*/ 1354455 w 1990725"/>
              <a:gd name="connsiteY137" fmla="*/ 112395 h 2876550"/>
              <a:gd name="connsiteX138" fmla="*/ 1369695 w 1990725"/>
              <a:gd name="connsiteY138" fmla="*/ 117158 h 2876550"/>
              <a:gd name="connsiteX139" fmla="*/ 1472565 w 1990725"/>
              <a:gd name="connsiteY139" fmla="*/ 414338 h 2876550"/>
              <a:gd name="connsiteX140" fmla="*/ 1391603 w 1990725"/>
              <a:gd name="connsiteY140" fmla="*/ 439103 h 2876550"/>
              <a:gd name="connsiteX141" fmla="*/ 1343025 w 1990725"/>
              <a:gd name="connsiteY141" fmla="*/ 421005 h 2876550"/>
              <a:gd name="connsiteX142" fmla="*/ 1327785 w 1990725"/>
              <a:gd name="connsiteY142" fmla="*/ 319088 h 2876550"/>
              <a:gd name="connsiteX143" fmla="*/ 1345883 w 1990725"/>
              <a:gd name="connsiteY143" fmla="*/ 294323 h 2876550"/>
              <a:gd name="connsiteX144" fmla="*/ 1429703 w 1990725"/>
              <a:gd name="connsiteY144" fmla="*/ 246698 h 2876550"/>
              <a:gd name="connsiteX145" fmla="*/ 1472565 w 1990725"/>
              <a:gd name="connsiteY145" fmla="*/ 414338 h 2876550"/>
              <a:gd name="connsiteX146" fmla="*/ 416243 w 1990725"/>
              <a:gd name="connsiteY146" fmla="*/ 710565 h 2876550"/>
              <a:gd name="connsiteX147" fmla="*/ 554355 w 1990725"/>
              <a:gd name="connsiteY147" fmla="*/ 697230 h 2876550"/>
              <a:gd name="connsiteX148" fmla="*/ 584835 w 1990725"/>
              <a:gd name="connsiteY148" fmla="*/ 715328 h 2876550"/>
              <a:gd name="connsiteX149" fmla="*/ 620078 w 1990725"/>
              <a:gd name="connsiteY149" fmla="*/ 919163 h 2876550"/>
              <a:gd name="connsiteX150" fmla="*/ 611505 w 1990725"/>
              <a:gd name="connsiteY150" fmla="*/ 935355 h 2876550"/>
              <a:gd name="connsiteX151" fmla="*/ 517208 w 1990725"/>
              <a:gd name="connsiteY151" fmla="*/ 1049655 h 2876550"/>
              <a:gd name="connsiteX152" fmla="*/ 416243 w 1990725"/>
              <a:gd name="connsiteY152" fmla="*/ 710565 h 2876550"/>
              <a:gd name="connsiteX153" fmla="*/ 571500 w 1990725"/>
              <a:gd name="connsiteY153" fmla="*/ 375285 h 2876550"/>
              <a:gd name="connsiteX154" fmla="*/ 650558 w 1990725"/>
              <a:gd name="connsiteY154" fmla="*/ 527685 h 2876550"/>
              <a:gd name="connsiteX155" fmla="*/ 638175 w 1990725"/>
              <a:gd name="connsiteY155" fmla="*/ 581025 h 2876550"/>
              <a:gd name="connsiteX156" fmla="*/ 504825 w 1990725"/>
              <a:gd name="connsiteY156" fmla="*/ 688658 h 2876550"/>
              <a:gd name="connsiteX157" fmla="*/ 441008 w 1990725"/>
              <a:gd name="connsiteY157" fmla="*/ 694373 h 2876550"/>
              <a:gd name="connsiteX158" fmla="*/ 571500 w 1990725"/>
              <a:gd name="connsiteY158" fmla="*/ 375285 h 2876550"/>
              <a:gd name="connsiteX159" fmla="*/ 662940 w 1990725"/>
              <a:gd name="connsiteY159" fmla="*/ 457200 h 2876550"/>
              <a:gd name="connsiteX160" fmla="*/ 705803 w 1990725"/>
              <a:gd name="connsiteY160" fmla="*/ 596265 h 2876550"/>
              <a:gd name="connsiteX161" fmla="*/ 597218 w 1990725"/>
              <a:gd name="connsiteY161" fmla="*/ 674370 h 2876550"/>
              <a:gd name="connsiteX162" fmla="*/ 662940 w 1990725"/>
              <a:gd name="connsiteY162" fmla="*/ 457200 h 2876550"/>
              <a:gd name="connsiteX163" fmla="*/ 1199198 w 1990725"/>
              <a:gd name="connsiteY163" fmla="*/ 505778 h 2876550"/>
              <a:gd name="connsiteX164" fmla="*/ 1136333 w 1990725"/>
              <a:gd name="connsiteY164" fmla="*/ 529590 h 2876550"/>
              <a:gd name="connsiteX165" fmla="*/ 1104900 w 1990725"/>
              <a:gd name="connsiteY165" fmla="*/ 512445 h 2876550"/>
              <a:gd name="connsiteX166" fmla="*/ 1166813 w 1990725"/>
              <a:gd name="connsiteY166" fmla="*/ 398145 h 2876550"/>
              <a:gd name="connsiteX167" fmla="*/ 1199198 w 1990725"/>
              <a:gd name="connsiteY167" fmla="*/ 505778 h 2876550"/>
              <a:gd name="connsiteX168" fmla="*/ 1119188 w 1990725"/>
              <a:gd name="connsiteY168" fmla="*/ 630555 h 2876550"/>
              <a:gd name="connsiteX169" fmla="*/ 1096328 w 1990725"/>
              <a:gd name="connsiteY169" fmla="*/ 641033 h 2876550"/>
              <a:gd name="connsiteX170" fmla="*/ 1070610 w 1990725"/>
              <a:gd name="connsiteY170" fmla="*/ 625793 h 2876550"/>
              <a:gd name="connsiteX171" fmla="*/ 1121093 w 1990725"/>
              <a:gd name="connsiteY171" fmla="*/ 549593 h 2876550"/>
              <a:gd name="connsiteX172" fmla="*/ 1157288 w 1990725"/>
              <a:gd name="connsiteY172" fmla="*/ 537210 h 2876550"/>
              <a:gd name="connsiteX173" fmla="*/ 1119188 w 1990725"/>
              <a:gd name="connsiteY173" fmla="*/ 630555 h 2876550"/>
              <a:gd name="connsiteX174" fmla="*/ 1049655 w 1990725"/>
              <a:gd name="connsiteY174" fmla="*/ 639128 h 2876550"/>
              <a:gd name="connsiteX175" fmla="*/ 1017270 w 1990725"/>
              <a:gd name="connsiteY175" fmla="*/ 634365 h 2876550"/>
              <a:gd name="connsiteX176" fmla="*/ 1019175 w 1990725"/>
              <a:gd name="connsiteY176" fmla="*/ 606743 h 2876550"/>
              <a:gd name="connsiteX177" fmla="*/ 1072515 w 1990725"/>
              <a:gd name="connsiteY177" fmla="*/ 569595 h 2876550"/>
              <a:gd name="connsiteX178" fmla="*/ 1060133 w 1990725"/>
              <a:gd name="connsiteY178" fmla="*/ 618173 h 2876550"/>
              <a:gd name="connsiteX179" fmla="*/ 1049655 w 1990725"/>
              <a:gd name="connsiteY179" fmla="*/ 639128 h 2876550"/>
              <a:gd name="connsiteX180" fmla="*/ 631508 w 1990725"/>
              <a:gd name="connsiteY180" fmla="*/ 789623 h 2876550"/>
              <a:gd name="connsiteX181" fmla="*/ 582930 w 1990725"/>
              <a:gd name="connsiteY181" fmla="*/ 693420 h 2876550"/>
              <a:gd name="connsiteX182" fmla="*/ 650558 w 1990725"/>
              <a:gd name="connsiteY182" fmla="*/ 683895 h 2876550"/>
              <a:gd name="connsiteX183" fmla="*/ 679133 w 1990725"/>
              <a:gd name="connsiteY183" fmla="*/ 699135 h 2876550"/>
              <a:gd name="connsiteX184" fmla="*/ 677228 w 1990725"/>
              <a:gd name="connsiteY184" fmla="*/ 857250 h 2876550"/>
              <a:gd name="connsiteX185" fmla="*/ 637223 w 1990725"/>
              <a:gd name="connsiteY185" fmla="*/ 902970 h 2876550"/>
              <a:gd name="connsiteX186" fmla="*/ 631508 w 1990725"/>
              <a:gd name="connsiteY186" fmla="*/ 789623 h 2876550"/>
              <a:gd name="connsiteX187" fmla="*/ 721995 w 1990725"/>
              <a:gd name="connsiteY187" fmla="*/ 504825 h 2876550"/>
              <a:gd name="connsiteX188" fmla="*/ 777240 w 1990725"/>
              <a:gd name="connsiteY188" fmla="*/ 550545 h 2876550"/>
              <a:gd name="connsiteX189" fmla="*/ 785813 w 1990725"/>
              <a:gd name="connsiteY189" fmla="*/ 581978 h 2876550"/>
              <a:gd name="connsiteX190" fmla="*/ 706755 w 1990725"/>
              <a:gd name="connsiteY190" fmla="*/ 661988 h 2876550"/>
              <a:gd name="connsiteX191" fmla="*/ 677228 w 1990725"/>
              <a:gd name="connsiteY191" fmla="*/ 667703 h 2876550"/>
              <a:gd name="connsiteX192" fmla="*/ 721995 w 1990725"/>
              <a:gd name="connsiteY192" fmla="*/ 504825 h 2876550"/>
              <a:gd name="connsiteX193" fmla="*/ 913448 w 1990725"/>
              <a:gd name="connsiteY193" fmla="*/ 603885 h 2876550"/>
              <a:gd name="connsiteX194" fmla="*/ 953453 w 1990725"/>
              <a:gd name="connsiteY194" fmla="*/ 557213 h 2876550"/>
              <a:gd name="connsiteX195" fmla="*/ 913448 w 1990725"/>
              <a:gd name="connsiteY195" fmla="*/ 603885 h 2876550"/>
              <a:gd name="connsiteX196" fmla="*/ 957263 w 1990725"/>
              <a:gd name="connsiteY196" fmla="*/ 621983 h 2876550"/>
              <a:gd name="connsiteX197" fmla="*/ 942975 w 1990725"/>
              <a:gd name="connsiteY197" fmla="*/ 628650 h 2876550"/>
              <a:gd name="connsiteX198" fmla="*/ 914400 w 1990725"/>
              <a:gd name="connsiteY198" fmla="*/ 621030 h 2876550"/>
              <a:gd name="connsiteX199" fmla="*/ 942975 w 1990725"/>
              <a:gd name="connsiteY199" fmla="*/ 610553 h 2876550"/>
              <a:gd name="connsiteX200" fmla="*/ 959168 w 1990725"/>
              <a:gd name="connsiteY200" fmla="*/ 610553 h 2876550"/>
              <a:gd name="connsiteX201" fmla="*/ 957263 w 1990725"/>
              <a:gd name="connsiteY201" fmla="*/ 621983 h 2876550"/>
              <a:gd name="connsiteX202" fmla="*/ 938213 w 1990725"/>
              <a:gd name="connsiteY202" fmla="*/ 536258 h 2876550"/>
              <a:gd name="connsiteX203" fmla="*/ 942023 w 1990725"/>
              <a:gd name="connsiteY203" fmla="*/ 513398 h 2876550"/>
              <a:gd name="connsiteX204" fmla="*/ 968693 w 1990725"/>
              <a:gd name="connsiteY204" fmla="*/ 508635 h 2876550"/>
              <a:gd name="connsiteX205" fmla="*/ 982980 w 1990725"/>
              <a:gd name="connsiteY205" fmla="*/ 516255 h 2876550"/>
              <a:gd name="connsiteX206" fmla="*/ 966788 w 1990725"/>
              <a:gd name="connsiteY206" fmla="*/ 525780 h 2876550"/>
              <a:gd name="connsiteX207" fmla="*/ 938213 w 1990725"/>
              <a:gd name="connsiteY207" fmla="*/ 536258 h 2876550"/>
              <a:gd name="connsiteX208" fmla="*/ 842010 w 1990725"/>
              <a:gd name="connsiteY208" fmla="*/ 622935 h 2876550"/>
              <a:gd name="connsiteX209" fmla="*/ 843915 w 1990725"/>
              <a:gd name="connsiteY209" fmla="*/ 603885 h 2876550"/>
              <a:gd name="connsiteX210" fmla="*/ 873443 w 1990725"/>
              <a:gd name="connsiteY210" fmla="*/ 617220 h 2876550"/>
              <a:gd name="connsiteX211" fmla="*/ 842010 w 1990725"/>
              <a:gd name="connsiteY211" fmla="*/ 622935 h 2876550"/>
              <a:gd name="connsiteX212" fmla="*/ 862013 w 1990725"/>
              <a:gd name="connsiteY212" fmla="*/ 639128 h 2876550"/>
              <a:gd name="connsiteX213" fmla="*/ 838200 w 1990725"/>
              <a:gd name="connsiteY213" fmla="*/ 662940 h 2876550"/>
              <a:gd name="connsiteX214" fmla="*/ 832485 w 1990725"/>
              <a:gd name="connsiteY214" fmla="*/ 650558 h 2876550"/>
              <a:gd name="connsiteX215" fmla="*/ 862013 w 1990725"/>
              <a:gd name="connsiteY215" fmla="*/ 639128 h 2876550"/>
              <a:gd name="connsiteX216" fmla="*/ 854393 w 1990725"/>
              <a:gd name="connsiteY216" fmla="*/ 575310 h 2876550"/>
              <a:gd name="connsiteX217" fmla="*/ 812483 w 1990725"/>
              <a:gd name="connsiteY217" fmla="*/ 565785 h 2876550"/>
              <a:gd name="connsiteX218" fmla="*/ 859155 w 1990725"/>
              <a:gd name="connsiteY218" fmla="*/ 526733 h 2876550"/>
              <a:gd name="connsiteX219" fmla="*/ 854393 w 1990725"/>
              <a:gd name="connsiteY219" fmla="*/ 575310 h 2876550"/>
              <a:gd name="connsiteX220" fmla="*/ 680085 w 1990725"/>
              <a:gd name="connsiteY220" fmla="*/ 681038 h 2876550"/>
              <a:gd name="connsiteX221" fmla="*/ 745808 w 1990725"/>
              <a:gd name="connsiteY221" fmla="*/ 665798 h 2876550"/>
              <a:gd name="connsiteX222" fmla="*/ 767715 w 1990725"/>
              <a:gd name="connsiteY222" fmla="*/ 676275 h 2876550"/>
              <a:gd name="connsiteX223" fmla="*/ 764858 w 1990725"/>
              <a:gd name="connsiteY223" fmla="*/ 752475 h 2876550"/>
              <a:gd name="connsiteX224" fmla="*/ 719138 w 1990725"/>
              <a:gd name="connsiteY224" fmla="*/ 806768 h 2876550"/>
              <a:gd name="connsiteX225" fmla="*/ 712470 w 1990725"/>
              <a:gd name="connsiteY225" fmla="*/ 809625 h 2876550"/>
              <a:gd name="connsiteX226" fmla="*/ 680085 w 1990725"/>
              <a:gd name="connsiteY226" fmla="*/ 681038 h 2876550"/>
              <a:gd name="connsiteX227" fmla="*/ 772478 w 1990725"/>
              <a:gd name="connsiteY227" fmla="*/ 661988 h 2876550"/>
              <a:gd name="connsiteX228" fmla="*/ 821055 w 1990725"/>
              <a:gd name="connsiteY228" fmla="*/ 658178 h 2876550"/>
              <a:gd name="connsiteX229" fmla="*/ 796290 w 1990725"/>
              <a:gd name="connsiteY229" fmla="*/ 719138 h 2876550"/>
              <a:gd name="connsiteX230" fmla="*/ 772478 w 1990725"/>
              <a:gd name="connsiteY230" fmla="*/ 661988 h 2876550"/>
              <a:gd name="connsiteX231" fmla="*/ 776288 w 1990725"/>
              <a:gd name="connsiteY231" fmla="*/ 643890 h 2876550"/>
              <a:gd name="connsiteX232" fmla="*/ 799148 w 1990725"/>
              <a:gd name="connsiteY232" fmla="*/ 570548 h 2876550"/>
              <a:gd name="connsiteX233" fmla="*/ 829628 w 1990725"/>
              <a:gd name="connsiteY233" fmla="*/ 616268 h 2876550"/>
              <a:gd name="connsiteX234" fmla="*/ 776288 w 1990725"/>
              <a:gd name="connsiteY234" fmla="*/ 643890 h 2876550"/>
              <a:gd name="connsiteX235" fmla="*/ 861060 w 1990725"/>
              <a:gd name="connsiteY235" fmla="*/ 450533 h 2876550"/>
              <a:gd name="connsiteX236" fmla="*/ 956310 w 1990725"/>
              <a:gd name="connsiteY236" fmla="*/ 456248 h 2876550"/>
              <a:gd name="connsiteX237" fmla="*/ 898208 w 1990725"/>
              <a:gd name="connsiteY237" fmla="*/ 496253 h 2876550"/>
              <a:gd name="connsiteX238" fmla="*/ 861060 w 1990725"/>
              <a:gd name="connsiteY238" fmla="*/ 450533 h 2876550"/>
              <a:gd name="connsiteX239" fmla="*/ 975360 w 1990725"/>
              <a:gd name="connsiteY239" fmla="*/ 497205 h 2876550"/>
              <a:gd name="connsiteX240" fmla="*/ 965835 w 1990725"/>
              <a:gd name="connsiteY240" fmla="*/ 475298 h 2876550"/>
              <a:gd name="connsiteX241" fmla="*/ 990600 w 1990725"/>
              <a:gd name="connsiteY241" fmla="*/ 441008 h 2876550"/>
              <a:gd name="connsiteX242" fmla="*/ 1005840 w 1990725"/>
              <a:gd name="connsiteY242" fmla="*/ 434340 h 2876550"/>
              <a:gd name="connsiteX243" fmla="*/ 1072515 w 1990725"/>
              <a:gd name="connsiteY243" fmla="*/ 441008 h 2876550"/>
              <a:gd name="connsiteX244" fmla="*/ 1005840 w 1990725"/>
              <a:gd name="connsiteY244" fmla="*/ 491490 h 2876550"/>
              <a:gd name="connsiteX245" fmla="*/ 975360 w 1990725"/>
              <a:gd name="connsiteY245" fmla="*/ 497205 h 2876550"/>
              <a:gd name="connsiteX246" fmla="*/ 1050608 w 1990725"/>
              <a:gd name="connsiteY246" fmla="*/ 474345 h 2876550"/>
              <a:gd name="connsiteX247" fmla="*/ 1099185 w 1990725"/>
              <a:gd name="connsiteY247" fmla="*/ 439103 h 2876550"/>
              <a:gd name="connsiteX248" fmla="*/ 1098233 w 1990725"/>
              <a:gd name="connsiteY248" fmla="*/ 529590 h 2876550"/>
              <a:gd name="connsiteX249" fmla="*/ 1087755 w 1990725"/>
              <a:gd name="connsiteY249" fmla="*/ 545783 h 2876550"/>
              <a:gd name="connsiteX250" fmla="*/ 1042035 w 1990725"/>
              <a:gd name="connsiteY250" fmla="*/ 548640 h 2876550"/>
              <a:gd name="connsiteX251" fmla="*/ 1050608 w 1990725"/>
              <a:gd name="connsiteY251" fmla="*/ 474345 h 2876550"/>
              <a:gd name="connsiteX252" fmla="*/ 1028700 w 1990725"/>
              <a:gd name="connsiteY252" fmla="*/ 430530 h 2876550"/>
              <a:gd name="connsiteX253" fmla="*/ 1018223 w 1990725"/>
              <a:gd name="connsiteY253" fmla="*/ 407670 h 2876550"/>
              <a:gd name="connsiteX254" fmla="*/ 1035368 w 1990725"/>
              <a:gd name="connsiteY254" fmla="*/ 387668 h 2876550"/>
              <a:gd name="connsiteX255" fmla="*/ 1082040 w 1990725"/>
              <a:gd name="connsiteY255" fmla="*/ 375285 h 2876550"/>
              <a:gd name="connsiteX256" fmla="*/ 1160145 w 1990725"/>
              <a:gd name="connsiteY256" fmla="*/ 383858 h 2876550"/>
              <a:gd name="connsiteX257" fmla="*/ 1028700 w 1990725"/>
              <a:gd name="connsiteY257" fmla="*/ 430530 h 2876550"/>
              <a:gd name="connsiteX258" fmla="*/ 919163 w 1990725"/>
              <a:gd name="connsiteY258" fmla="*/ 449580 h 2876550"/>
              <a:gd name="connsiteX259" fmla="*/ 848678 w 1990725"/>
              <a:gd name="connsiteY259" fmla="*/ 381953 h 2876550"/>
              <a:gd name="connsiteX260" fmla="*/ 1025843 w 1990725"/>
              <a:gd name="connsiteY260" fmla="*/ 375285 h 2876550"/>
              <a:gd name="connsiteX261" fmla="*/ 919163 w 1990725"/>
              <a:gd name="connsiteY261" fmla="*/ 449580 h 2876550"/>
              <a:gd name="connsiteX262" fmla="*/ 822960 w 1990725"/>
              <a:gd name="connsiteY262" fmla="*/ 545783 h 2876550"/>
              <a:gd name="connsiteX263" fmla="*/ 762953 w 1990725"/>
              <a:gd name="connsiteY263" fmla="*/ 521970 h 2876550"/>
              <a:gd name="connsiteX264" fmla="*/ 845820 w 1990725"/>
              <a:gd name="connsiteY264" fmla="*/ 470535 h 2876550"/>
              <a:gd name="connsiteX265" fmla="*/ 822960 w 1990725"/>
              <a:gd name="connsiteY265" fmla="*/ 545783 h 2876550"/>
              <a:gd name="connsiteX266" fmla="*/ 713423 w 1990725"/>
              <a:gd name="connsiteY266" fmla="*/ 836295 h 2876550"/>
              <a:gd name="connsiteX267" fmla="*/ 743903 w 1990725"/>
              <a:gd name="connsiteY267" fmla="*/ 831533 h 2876550"/>
              <a:gd name="connsiteX268" fmla="*/ 749618 w 1990725"/>
              <a:gd name="connsiteY268" fmla="*/ 862013 h 2876550"/>
              <a:gd name="connsiteX269" fmla="*/ 741045 w 1990725"/>
              <a:gd name="connsiteY269" fmla="*/ 878205 h 2876550"/>
              <a:gd name="connsiteX270" fmla="*/ 707708 w 1990725"/>
              <a:gd name="connsiteY270" fmla="*/ 890588 h 2876550"/>
              <a:gd name="connsiteX271" fmla="*/ 672465 w 1990725"/>
              <a:gd name="connsiteY271" fmla="*/ 884873 h 2876550"/>
              <a:gd name="connsiteX272" fmla="*/ 713423 w 1990725"/>
              <a:gd name="connsiteY272" fmla="*/ 836295 h 2876550"/>
              <a:gd name="connsiteX273" fmla="*/ 756285 w 1990725"/>
              <a:gd name="connsiteY273" fmla="*/ 784860 h 2876550"/>
              <a:gd name="connsiteX274" fmla="*/ 793433 w 1990725"/>
              <a:gd name="connsiteY274" fmla="*/ 741045 h 2876550"/>
              <a:gd name="connsiteX275" fmla="*/ 805815 w 1990725"/>
              <a:gd name="connsiteY275" fmla="*/ 733425 h 2876550"/>
              <a:gd name="connsiteX276" fmla="*/ 807720 w 1990725"/>
              <a:gd name="connsiteY276" fmla="*/ 749618 h 2876550"/>
              <a:gd name="connsiteX277" fmla="*/ 763905 w 1990725"/>
              <a:gd name="connsiteY277" fmla="*/ 832485 h 2876550"/>
              <a:gd name="connsiteX278" fmla="*/ 756285 w 1990725"/>
              <a:gd name="connsiteY278" fmla="*/ 784860 h 2876550"/>
              <a:gd name="connsiteX279" fmla="*/ 842010 w 1990725"/>
              <a:gd name="connsiteY279" fmla="*/ 718185 h 2876550"/>
              <a:gd name="connsiteX280" fmla="*/ 863918 w 1990725"/>
              <a:gd name="connsiteY280" fmla="*/ 706755 h 2876550"/>
              <a:gd name="connsiteX281" fmla="*/ 873443 w 1990725"/>
              <a:gd name="connsiteY281" fmla="*/ 725805 h 2876550"/>
              <a:gd name="connsiteX282" fmla="*/ 875348 w 1990725"/>
              <a:gd name="connsiteY282" fmla="*/ 825818 h 2876550"/>
              <a:gd name="connsiteX283" fmla="*/ 860108 w 1990725"/>
              <a:gd name="connsiteY283" fmla="*/ 840105 h 2876550"/>
              <a:gd name="connsiteX284" fmla="*/ 764858 w 1990725"/>
              <a:gd name="connsiteY284" fmla="*/ 863918 h 2876550"/>
              <a:gd name="connsiteX285" fmla="*/ 842010 w 1990725"/>
              <a:gd name="connsiteY285" fmla="*/ 718185 h 2876550"/>
              <a:gd name="connsiteX286" fmla="*/ 867728 w 1990725"/>
              <a:gd name="connsiteY286" fmla="*/ 499110 h 2876550"/>
              <a:gd name="connsiteX287" fmla="*/ 927735 w 1990725"/>
              <a:gd name="connsiteY287" fmla="*/ 507683 h 2876550"/>
              <a:gd name="connsiteX288" fmla="*/ 892493 w 1990725"/>
              <a:gd name="connsiteY288" fmla="*/ 541020 h 2876550"/>
              <a:gd name="connsiteX289" fmla="*/ 867728 w 1990725"/>
              <a:gd name="connsiteY289" fmla="*/ 499110 h 2876550"/>
              <a:gd name="connsiteX290" fmla="*/ 886778 w 1990725"/>
              <a:gd name="connsiteY290" fmla="*/ 553403 h 2876550"/>
              <a:gd name="connsiteX291" fmla="*/ 901065 w 1990725"/>
              <a:gd name="connsiteY291" fmla="*/ 554355 h 2876550"/>
              <a:gd name="connsiteX292" fmla="*/ 891540 w 1990725"/>
              <a:gd name="connsiteY292" fmla="*/ 586740 h 2876550"/>
              <a:gd name="connsiteX293" fmla="*/ 886778 w 1990725"/>
              <a:gd name="connsiteY293" fmla="*/ 553403 h 2876550"/>
              <a:gd name="connsiteX294" fmla="*/ 969645 w 1990725"/>
              <a:gd name="connsiteY294" fmla="*/ 648653 h 2876550"/>
              <a:gd name="connsiteX295" fmla="*/ 890588 w 1990725"/>
              <a:gd name="connsiteY295" fmla="*/ 690563 h 2876550"/>
              <a:gd name="connsiteX296" fmla="*/ 969645 w 1990725"/>
              <a:gd name="connsiteY296" fmla="*/ 648653 h 2876550"/>
              <a:gd name="connsiteX297" fmla="*/ 973455 w 1990725"/>
              <a:gd name="connsiteY297" fmla="*/ 614363 h 2876550"/>
              <a:gd name="connsiteX298" fmla="*/ 1010603 w 1990725"/>
              <a:gd name="connsiteY298" fmla="*/ 590550 h 2876550"/>
              <a:gd name="connsiteX299" fmla="*/ 1002983 w 1990725"/>
              <a:gd name="connsiteY299" fmla="*/ 623888 h 2876550"/>
              <a:gd name="connsiteX300" fmla="*/ 978218 w 1990725"/>
              <a:gd name="connsiteY300" fmla="*/ 632460 h 2876550"/>
              <a:gd name="connsiteX301" fmla="*/ 973455 w 1990725"/>
              <a:gd name="connsiteY301" fmla="*/ 614363 h 2876550"/>
              <a:gd name="connsiteX302" fmla="*/ 981075 w 1990725"/>
              <a:gd name="connsiteY302" fmla="*/ 581025 h 2876550"/>
              <a:gd name="connsiteX303" fmla="*/ 977265 w 1990725"/>
              <a:gd name="connsiteY303" fmla="*/ 534353 h 2876550"/>
              <a:gd name="connsiteX304" fmla="*/ 1013460 w 1990725"/>
              <a:gd name="connsiteY304" fmla="*/ 502920 h 2876550"/>
              <a:gd name="connsiteX305" fmla="*/ 1022985 w 1990725"/>
              <a:gd name="connsiteY305" fmla="*/ 537210 h 2876550"/>
              <a:gd name="connsiteX306" fmla="*/ 1032510 w 1990725"/>
              <a:gd name="connsiteY306" fmla="*/ 563880 h 2876550"/>
              <a:gd name="connsiteX307" fmla="*/ 981075 w 1990725"/>
              <a:gd name="connsiteY307" fmla="*/ 581025 h 2876550"/>
              <a:gd name="connsiteX308" fmla="*/ 1116330 w 1990725"/>
              <a:gd name="connsiteY308" fmla="*/ 369570 h 2876550"/>
              <a:gd name="connsiteX309" fmla="*/ 1105853 w 1990725"/>
              <a:gd name="connsiteY309" fmla="*/ 368618 h 2876550"/>
              <a:gd name="connsiteX310" fmla="*/ 1071563 w 1990725"/>
              <a:gd name="connsiteY310" fmla="*/ 353378 h 2876550"/>
              <a:gd name="connsiteX311" fmla="*/ 1090613 w 1990725"/>
              <a:gd name="connsiteY311" fmla="*/ 327660 h 2876550"/>
              <a:gd name="connsiteX312" fmla="*/ 1214438 w 1990725"/>
              <a:gd name="connsiteY312" fmla="*/ 216218 h 2876550"/>
              <a:gd name="connsiteX313" fmla="*/ 1320165 w 1990725"/>
              <a:gd name="connsiteY313" fmla="*/ 291465 h 2876550"/>
              <a:gd name="connsiteX314" fmla="*/ 1116330 w 1990725"/>
              <a:gd name="connsiteY314" fmla="*/ 369570 h 2876550"/>
              <a:gd name="connsiteX315" fmla="*/ 1027748 w 1990725"/>
              <a:gd name="connsiteY315" fmla="*/ 359093 h 2876550"/>
              <a:gd name="connsiteX316" fmla="*/ 881063 w 1990725"/>
              <a:gd name="connsiteY316" fmla="*/ 378143 h 2876550"/>
              <a:gd name="connsiteX317" fmla="*/ 840105 w 1990725"/>
              <a:gd name="connsiteY317" fmla="*/ 332423 h 2876550"/>
              <a:gd name="connsiteX318" fmla="*/ 836295 w 1990725"/>
              <a:gd name="connsiteY318" fmla="*/ 251460 h 2876550"/>
              <a:gd name="connsiteX319" fmla="*/ 1169670 w 1990725"/>
              <a:gd name="connsiteY319" fmla="*/ 233363 h 2876550"/>
              <a:gd name="connsiteX320" fmla="*/ 1027748 w 1990725"/>
              <a:gd name="connsiteY320" fmla="*/ 359093 h 2876550"/>
              <a:gd name="connsiteX321" fmla="*/ 802958 w 1990725"/>
              <a:gd name="connsiteY321" fmla="*/ 498158 h 2876550"/>
              <a:gd name="connsiteX322" fmla="*/ 696278 w 1990725"/>
              <a:gd name="connsiteY322" fmla="*/ 461010 h 2876550"/>
              <a:gd name="connsiteX323" fmla="*/ 829628 w 1990725"/>
              <a:gd name="connsiteY323" fmla="*/ 379095 h 2876550"/>
              <a:gd name="connsiteX324" fmla="*/ 802958 w 1990725"/>
              <a:gd name="connsiteY324" fmla="*/ 498158 h 2876550"/>
              <a:gd name="connsiteX325" fmla="*/ 650558 w 1990725"/>
              <a:gd name="connsiteY325" fmla="*/ 911543 h 2876550"/>
              <a:gd name="connsiteX326" fmla="*/ 691515 w 1990725"/>
              <a:gd name="connsiteY326" fmla="*/ 897255 h 2876550"/>
              <a:gd name="connsiteX327" fmla="*/ 715328 w 1990725"/>
              <a:gd name="connsiteY327" fmla="*/ 934403 h 2876550"/>
              <a:gd name="connsiteX328" fmla="*/ 657225 w 1990725"/>
              <a:gd name="connsiteY328" fmla="*/ 1110615 h 2876550"/>
              <a:gd name="connsiteX329" fmla="*/ 526733 w 1990725"/>
              <a:gd name="connsiteY329" fmla="*/ 1058228 h 2876550"/>
              <a:gd name="connsiteX330" fmla="*/ 650558 w 1990725"/>
              <a:gd name="connsiteY330" fmla="*/ 911543 h 2876550"/>
              <a:gd name="connsiteX331" fmla="*/ 741045 w 1990725"/>
              <a:gd name="connsiteY331" fmla="*/ 915353 h 2876550"/>
              <a:gd name="connsiteX332" fmla="*/ 851535 w 1990725"/>
              <a:gd name="connsiteY332" fmla="*/ 850583 h 2876550"/>
              <a:gd name="connsiteX333" fmla="*/ 878205 w 1990725"/>
              <a:gd name="connsiteY333" fmla="*/ 873443 h 2876550"/>
              <a:gd name="connsiteX334" fmla="*/ 886778 w 1990725"/>
              <a:gd name="connsiteY334" fmla="*/ 938213 h 2876550"/>
              <a:gd name="connsiteX335" fmla="*/ 877253 w 1990725"/>
              <a:gd name="connsiteY335" fmla="*/ 955358 h 2876550"/>
              <a:gd name="connsiteX336" fmla="*/ 688658 w 1990725"/>
              <a:gd name="connsiteY336" fmla="*/ 1057275 h 2876550"/>
              <a:gd name="connsiteX337" fmla="*/ 741045 w 1990725"/>
              <a:gd name="connsiteY337" fmla="*/ 915353 h 2876550"/>
              <a:gd name="connsiteX338" fmla="*/ 956310 w 1990725"/>
              <a:gd name="connsiteY338" fmla="*/ 664845 h 2876550"/>
              <a:gd name="connsiteX339" fmla="*/ 1049655 w 1990725"/>
              <a:gd name="connsiteY339" fmla="*/ 655320 h 2876550"/>
              <a:gd name="connsiteX340" fmla="*/ 890588 w 1990725"/>
              <a:gd name="connsiteY340" fmla="*/ 800100 h 2876550"/>
              <a:gd name="connsiteX341" fmla="*/ 956310 w 1990725"/>
              <a:gd name="connsiteY341" fmla="*/ 664845 h 2876550"/>
              <a:gd name="connsiteX342" fmla="*/ 1183005 w 1990725"/>
              <a:gd name="connsiteY342" fmla="*/ 656273 h 2876550"/>
              <a:gd name="connsiteX343" fmla="*/ 902018 w 1990725"/>
              <a:gd name="connsiteY343" fmla="*/ 940118 h 2876550"/>
              <a:gd name="connsiteX344" fmla="*/ 1183005 w 1990725"/>
              <a:gd name="connsiteY344" fmla="*/ 656273 h 2876550"/>
              <a:gd name="connsiteX345" fmla="*/ 1161098 w 1990725"/>
              <a:gd name="connsiteY345" fmla="*/ 641985 h 2876550"/>
              <a:gd name="connsiteX346" fmla="*/ 1131570 w 1990725"/>
              <a:gd name="connsiteY346" fmla="*/ 607695 h 2876550"/>
              <a:gd name="connsiteX347" fmla="*/ 1190625 w 1990725"/>
              <a:gd name="connsiteY347" fmla="*/ 526733 h 2876550"/>
              <a:gd name="connsiteX348" fmla="*/ 1303020 w 1990725"/>
              <a:gd name="connsiteY348" fmla="*/ 486728 h 2876550"/>
              <a:gd name="connsiteX349" fmla="*/ 1247775 w 1990725"/>
              <a:gd name="connsiteY349" fmla="*/ 550545 h 2876550"/>
              <a:gd name="connsiteX350" fmla="*/ 1215390 w 1990725"/>
              <a:gd name="connsiteY350" fmla="*/ 624840 h 2876550"/>
              <a:gd name="connsiteX351" fmla="*/ 1195388 w 1990725"/>
              <a:gd name="connsiteY351" fmla="*/ 641985 h 2876550"/>
              <a:gd name="connsiteX352" fmla="*/ 1161098 w 1990725"/>
              <a:gd name="connsiteY352" fmla="*/ 641985 h 2876550"/>
              <a:gd name="connsiteX353" fmla="*/ 1223963 w 1990725"/>
              <a:gd name="connsiteY353" fmla="*/ 497205 h 2876550"/>
              <a:gd name="connsiteX354" fmla="*/ 1170623 w 1990725"/>
              <a:gd name="connsiteY354" fmla="*/ 438150 h 2876550"/>
              <a:gd name="connsiteX355" fmla="*/ 1207770 w 1990725"/>
              <a:gd name="connsiteY355" fmla="*/ 371475 h 2876550"/>
              <a:gd name="connsiteX356" fmla="*/ 1312545 w 1990725"/>
              <a:gd name="connsiteY356" fmla="*/ 310515 h 2876550"/>
              <a:gd name="connsiteX357" fmla="*/ 1354455 w 1990725"/>
              <a:gd name="connsiteY357" fmla="*/ 450533 h 2876550"/>
              <a:gd name="connsiteX358" fmla="*/ 1223963 w 1990725"/>
              <a:gd name="connsiteY358" fmla="*/ 497205 h 2876550"/>
              <a:gd name="connsiteX359" fmla="*/ 829628 w 1990725"/>
              <a:gd name="connsiteY359" fmla="*/ 138113 h 2876550"/>
              <a:gd name="connsiteX360" fmla="*/ 845820 w 1990725"/>
              <a:gd name="connsiteY360" fmla="*/ 127635 h 2876550"/>
              <a:gd name="connsiteX361" fmla="*/ 1143000 w 1990725"/>
              <a:gd name="connsiteY361" fmla="*/ 144780 h 2876550"/>
              <a:gd name="connsiteX362" fmla="*/ 1338263 w 1990725"/>
              <a:gd name="connsiteY362" fmla="*/ 102870 h 2876550"/>
              <a:gd name="connsiteX363" fmla="*/ 927735 w 1990725"/>
              <a:gd name="connsiteY363" fmla="*/ 264795 h 2876550"/>
              <a:gd name="connsiteX364" fmla="*/ 829628 w 1990725"/>
              <a:gd name="connsiteY364" fmla="*/ 138113 h 2876550"/>
              <a:gd name="connsiteX365" fmla="*/ 827723 w 1990725"/>
              <a:gd name="connsiteY365" fmla="*/ 341948 h 2876550"/>
              <a:gd name="connsiteX366" fmla="*/ 823913 w 1990725"/>
              <a:gd name="connsiteY366" fmla="*/ 364808 h 2876550"/>
              <a:gd name="connsiteX367" fmla="*/ 697230 w 1990725"/>
              <a:gd name="connsiteY367" fmla="*/ 448628 h 2876550"/>
              <a:gd name="connsiteX368" fmla="*/ 667703 w 1990725"/>
              <a:gd name="connsiteY368" fmla="*/ 440055 h 2876550"/>
              <a:gd name="connsiteX369" fmla="*/ 600075 w 1990725"/>
              <a:gd name="connsiteY369" fmla="*/ 379095 h 2876550"/>
              <a:gd name="connsiteX370" fmla="*/ 818198 w 1990725"/>
              <a:gd name="connsiteY370" fmla="*/ 247650 h 2876550"/>
              <a:gd name="connsiteX371" fmla="*/ 827723 w 1990725"/>
              <a:gd name="connsiteY371" fmla="*/ 341948 h 2876550"/>
              <a:gd name="connsiteX372" fmla="*/ 811530 w 1990725"/>
              <a:gd name="connsiteY372" fmla="*/ 136208 h 2876550"/>
              <a:gd name="connsiteX373" fmla="*/ 668655 w 1990725"/>
              <a:gd name="connsiteY373" fmla="*/ 365760 h 2876550"/>
              <a:gd name="connsiteX374" fmla="*/ 552450 w 1990725"/>
              <a:gd name="connsiteY374" fmla="*/ 333375 h 2876550"/>
              <a:gd name="connsiteX375" fmla="*/ 490538 w 1990725"/>
              <a:gd name="connsiteY375" fmla="*/ 265748 h 2876550"/>
              <a:gd name="connsiteX376" fmla="*/ 811530 w 1990725"/>
              <a:gd name="connsiteY376" fmla="*/ 136208 h 2876550"/>
              <a:gd name="connsiteX377" fmla="*/ 471488 w 1990725"/>
              <a:gd name="connsiteY377" fmla="*/ 279083 h 2876550"/>
              <a:gd name="connsiteX378" fmla="*/ 480060 w 1990725"/>
              <a:gd name="connsiteY378" fmla="*/ 270510 h 2876550"/>
              <a:gd name="connsiteX379" fmla="*/ 547688 w 1990725"/>
              <a:gd name="connsiteY379" fmla="*/ 346710 h 2876550"/>
              <a:gd name="connsiteX380" fmla="*/ 559118 w 1990725"/>
              <a:gd name="connsiteY380" fmla="*/ 381000 h 2876550"/>
              <a:gd name="connsiteX381" fmla="*/ 455295 w 1990725"/>
              <a:gd name="connsiteY381" fmla="*/ 660083 h 2876550"/>
              <a:gd name="connsiteX382" fmla="*/ 369570 w 1990725"/>
              <a:gd name="connsiteY382" fmla="*/ 698183 h 2876550"/>
              <a:gd name="connsiteX383" fmla="*/ 290513 w 1990725"/>
              <a:gd name="connsiteY383" fmla="*/ 701993 h 2876550"/>
              <a:gd name="connsiteX384" fmla="*/ 471488 w 1990725"/>
              <a:gd name="connsiteY384" fmla="*/ 279083 h 2876550"/>
              <a:gd name="connsiteX385" fmla="*/ 314325 w 1990725"/>
              <a:gd name="connsiteY385" fmla="*/ 1317308 h 2876550"/>
              <a:gd name="connsiteX386" fmla="*/ 267653 w 1990725"/>
              <a:gd name="connsiteY386" fmla="*/ 1383983 h 2876550"/>
              <a:gd name="connsiteX387" fmla="*/ 227648 w 1990725"/>
              <a:gd name="connsiteY387" fmla="*/ 842010 h 2876550"/>
              <a:gd name="connsiteX388" fmla="*/ 179070 w 1990725"/>
              <a:gd name="connsiteY388" fmla="*/ 716280 h 2876550"/>
              <a:gd name="connsiteX389" fmla="*/ 262890 w 1990725"/>
              <a:gd name="connsiteY389" fmla="*/ 716280 h 2876550"/>
              <a:gd name="connsiteX390" fmla="*/ 289560 w 1990725"/>
              <a:gd name="connsiteY390" fmla="*/ 739140 h 2876550"/>
              <a:gd name="connsiteX391" fmla="*/ 335280 w 1990725"/>
              <a:gd name="connsiteY391" fmla="*/ 870585 h 2876550"/>
              <a:gd name="connsiteX392" fmla="*/ 370523 w 1990725"/>
              <a:gd name="connsiteY392" fmla="*/ 1115378 h 2876550"/>
              <a:gd name="connsiteX393" fmla="*/ 314325 w 1990725"/>
              <a:gd name="connsiteY393" fmla="*/ 1317308 h 2876550"/>
              <a:gd name="connsiteX394" fmla="*/ 292418 w 1990725"/>
              <a:gd name="connsiteY394" fmla="*/ 712470 h 2876550"/>
              <a:gd name="connsiteX395" fmla="*/ 391478 w 1990725"/>
              <a:gd name="connsiteY395" fmla="*/ 712470 h 2876550"/>
              <a:gd name="connsiteX396" fmla="*/ 415290 w 1990725"/>
              <a:gd name="connsiteY396" fmla="*/ 727710 h 2876550"/>
              <a:gd name="connsiteX397" fmla="*/ 506730 w 1990725"/>
              <a:gd name="connsiteY397" fmla="*/ 921068 h 2876550"/>
              <a:gd name="connsiteX398" fmla="*/ 510540 w 1990725"/>
              <a:gd name="connsiteY398" fmla="*/ 962978 h 2876550"/>
              <a:gd name="connsiteX399" fmla="*/ 461010 w 1990725"/>
              <a:gd name="connsiteY399" fmla="*/ 1122998 h 2876550"/>
              <a:gd name="connsiteX400" fmla="*/ 384810 w 1990725"/>
              <a:gd name="connsiteY400" fmla="*/ 1218248 h 2876550"/>
              <a:gd name="connsiteX401" fmla="*/ 292418 w 1990725"/>
              <a:gd name="connsiteY401" fmla="*/ 712470 h 2876550"/>
              <a:gd name="connsiteX402" fmla="*/ 626745 w 1990725"/>
              <a:gd name="connsiteY402" fmla="*/ 1275398 h 2876550"/>
              <a:gd name="connsiteX403" fmla="*/ 381000 w 1990725"/>
              <a:gd name="connsiteY403" fmla="*/ 1243965 h 2876550"/>
              <a:gd name="connsiteX404" fmla="*/ 509588 w 1990725"/>
              <a:gd name="connsiteY404" fmla="*/ 1082040 h 2876550"/>
              <a:gd name="connsiteX405" fmla="*/ 581025 w 1990725"/>
              <a:gd name="connsiteY405" fmla="*/ 1070610 h 2876550"/>
              <a:gd name="connsiteX406" fmla="*/ 643890 w 1990725"/>
              <a:gd name="connsiteY406" fmla="*/ 1117283 h 2876550"/>
              <a:gd name="connsiteX407" fmla="*/ 648653 w 1990725"/>
              <a:gd name="connsiteY407" fmla="*/ 1139190 h 2876550"/>
              <a:gd name="connsiteX408" fmla="*/ 626745 w 1990725"/>
              <a:gd name="connsiteY408" fmla="*/ 1275398 h 2876550"/>
              <a:gd name="connsiteX409" fmla="*/ 912495 w 1990725"/>
              <a:gd name="connsiteY409" fmla="*/ 1034415 h 2876550"/>
              <a:gd name="connsiteX410" fmla="*/ 872490 w 1990725"/>
              <a:gd name="connsiteY410" fmla="*/ 1053465 h 2876550"/>
              <a:gd name="connsiteX411" fmla="*/ 649605 w 1990725"/>
              <a:gd name="connsiteY411" fmla="*/ 1229678 h 2876550"/>
              <a:gd name="connsiteX412" fmla="*/ 866775 w 1990725"/>
              <a:gd name="connsiteY412" fmla="*/ 969645 h 2876550"/>
              <a:gd name="connsiteX413" fmla="*/ 900113 w 1990725"/>
              <a:gd name="connsiteY413" fmla="*/ 990600 h 2876550"/>
              <a:gd name="connsiteX414" fmla="*/ 912495 w 1990725"/>
              <a:gd name="connsiteY414" fmla="*/ 1034415 h 2876550"/>
              <a:gd name="connsiteX415" fmla="*/ 922973 w 1990725"/>
              <a:gd name="connsiteY415" fmla="*/ 1006793 h 2876550"/>
              <a:gd name="connsiteX416" fmla="*/ 909638 w 1990725"/>
              <a:gd name="connsiteY416" fmla="*/ 954405 h 2876550"/>
              <a:gd name="connsiteX417" fmla="*/ 1179195 w 1990725"/>
              <a:gd name="connsiteY417" fmla="*/ 670560 h 2876550"/>
              <a:gd name="connsiteX418" fmla="*/ 1273493 w 1990725"/>
              <a:gd name="connsiteY418" fmla="*/ 651510 h 2876550"/>
              <a:gd name="connsiteX419" fmla="*/ 922973 w 1990725"/>
              <a:gd name="connsiteY419" fmla="*/ 1006793 h 2876550"/>
              <a:gd name="connsiteX420" fmla="*/ 1369695 w 1990725"/>
              <a:gd name="connsiteY420" fmla="*/ 570548 h 2876550"/>
              <a:gd name="connsiteX421" fmla="*/ 1324928 w 1990725"/>
              <a:gd name="connsiteY421" fmla="*/ 618173 h 2876550"/>
              <a:gd name="connsiteX422" fmla="*/ 1275398 w 1990725"/>
              <a:gd name="connsiteY422" fmla="*/ 635318 h 2876550"/>
              <a:gd name="connsiteX423" fmla="*/ 1228725 w 1990725"/>
              <a:gd name="connsiteY423" fmla="*/ 634365 h 2876550"/>
              <a:gd name="connsiteX424" fmla="*/ 1240155 w 1990725"/>
              <a:gd name="connsiteY424" fmla="*/ 585788 h 2876550"/>
              <a:gd name="connsiteX425" fmla="*/ 1393508 w 1990725"/>
              <a:gd name="connsiteY425" fmla="*/ 453390 h 2876550"/>
              <a:gd name="connsiteX426" fmla="*/ 1571625 w 1990725"/>
              <a:gd name="connsiteY426" fmla="*/ 406718 h 2876550"/>
              <a:gd name="connsiteX427" fmla="*/ 1369695 w 1990725"/>
              <a:gd name="connsiteY427" fmla="*/ 570548 h 2876550"/>
              <a:gd name="connsiteX428" fmla="*/ 1598295 w 1990725"/>
              <a:gd name="connsiteY428" fmla="*/ 383858 h 2876550"/>
              <a:gd name="connsiteX429" fmla="*/ 1501140 w 1990725"/>
              <a:gd name="connsiteY429" fmla="*/ 406718 h 2876550"/>
              <a:gd name="connsiteX430" fmla="*/ 1472565 w 1990725"/>
              <a:gd name="connsiteY430" fmla="*/ 398145 h 2876550"/>
              <a:gd name="connsiteX431" fmla="*/ 1444943 w 1990725"/>
              <a:gd name="connsiteY431" fmla="*/ 245745 h 2876550"/>
              <a:gd name="connsiteX432" fmla="*/ 1457325 w 1990725"/>
              <a:gd name="connsiteY432" fmla="*/ 232410 h 2876550"/>
              <a:gd name="connsiteX433" fmla="*/ 1541145 w 1990725"/>
              <a:gd name="connsiteY433" fmla="*/ 188595 h 2876550"/>
              <a:gd name="connsiteX434" fmla="*/ 1628775 w 1990725"/>
              <a:gd name="connsiteY434" fmla="*/ 145733 h 2876550"/>
              <a:gd name="connsiteX435" fmla="*/ 1588770 w 1990725"/>
              <a:gd name="connsiteY435" fmla="*/ 314325 h 2876550"/>
              <a:gd name="connsiteX436" fmla="*/ 1605915 w 1990725"/>
              <a:gd name="connsiteY436" fmla="*/ 366713 h 2876550"/>
              <a:gd name="connsiteX437" fmla="*/ 1598295 w 1990725"/>
              <a:gd name="connsiteY437" fmla="*/ 383858 h 287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</a:cxnLst>
            <a:rect l="l" t="t" r="r" b="b"/>
            <a:pathLst>
              <a:path w="1990725" h="2876550">
                <a:moveTo>
                  <a:pt x="1966913" y="337185"/>
                </a:moveTo>
                <a:cubicBezTo>
                  <a:pt x="1859280" y="335280"/>
                  <a:pt x="1752600" y="345758"/>
                  <a:pt x="1647825" y="373380"/>
                </a:cubicBezTo>
                <a:cubicBezTo>
                  <a:pt x="1629728" y="378143"/>
                  <a:pt x="1620203" y="373380"/>
                  <a:pt x="1613535" y="356235"/>
                </a:cubicBezTo>
                <a:cubicBezTo>
                  <a:pt x="1584008" y="282893"/>
                  <a:pt x="1598295" y="215265"/>
                  <a:pt x="1641158" y="151448"/>
                </a:cubicBezTo>
                <a:cubicBezTo>
                  <a:pt x="1649730" y="139065"/>
                  <a:pt x="1661160" y="130493"/>
                  <a:pt x="1675448" y="123825"/>
                </a:cubicBezTo>
                <a:cubicBezTo>
                  <a:pt x="1771650" y="81915"/>
                  <a:pt x="1868805" y="43815"/>
                  <a:pt x="1968818" y="11430"/>
                </a:cubicBezTo>
                <a:cubicBezTo>
                  <a:pt x="1977390" y="8573"/>
                  <a:pt x="1985963" y="7620"/>
                  <a:pt x="1991678" y="0"/>
                </a:cubicBezTo>
                <a:cubicBezTo>
                  <a:pt x="1979295" y="0"/>
                  <a:pt x="1966913" y="0"/>
                  <a:pt x="1954530" y="0"/>
                </a:cubicBezTo>
                <a:cubicBezTo>
                  <a:pt x="1853565" y="37148"/>
                  <a:pt x="1751648" y="74295"/>
                  <a:pt x="1653540" y="119063"/>
                </a:cubicBezTo>
                <a:cubicBezTo>
                  <a:pt x="1644968" y="122873"/>
                  <a:pt x="1636395" y="121920"/>
                  <a:pt x="1627823" y="120015"/>
                </a:cubicBezTo>
                <a:cubicBezTo>
                  <a:pt x="1556385" y="107633"/>
                  <a:pt x="1483995" y="95250"/>
                  <a:pt x="1412558" y="82868"/>
                </a:cubicBezTo>
                <a:cubicBezTo>
                  <a:pt x="1410653" y="71438"/>
                  <a:pt x="1421130" y="71438"/>
                  <a:pt x="1426845" y="67628"/>
                </a:cubicBezTo>
                <a:cubicBezTo>
                  <a:pt x="1463040" y="41910"/>
                  <a:pt x="1505903" y="26670"/>
                  <a:pt x="1542098" y="0"/>
                </a:cubicBezTo>
                <a:cubicBezTo>
                  <a:pt x="1533525" y="0"/>
                  <a:pt x="1524953" y="0"/>
                  <a:pt x="1515428" y="0"/>
                </a:cubicBezTo>
                <a:cubicBezTo>
                  <a:pt x="1409700" y="80010"/>
                  <a:pt x="1285875" y="111443"/>
                  <a:pt x="1157288" y="132398"/>
                </a:cubicBezTo>
                <a:cubicBezTo>
                  <a:pt x="1064895" y="147638"/>
                  <a:pt x="973455" y="144780"/>
                  <a:pt x="882015" y="127635"/>
                </a:cubicBezTo>
                <a:cubicBezTo>
                  <a:pt x="875348" y="126683"/>
                  <a:pt x="868680" y="123825"/>
                  <a:pt x="862013" y="121920"/>
                </a:cubicBezTo>
                <a:cubicBezTo>
                  <a:pt x="839153" y="116205"/>
                  <a:pt x="828675" y="104775"/>
                  <a:pt x="833438" y="79058"/>
                </a:cubicBezTo>
                <a:cubicBezTo>
                  <a:pt x="837248" y="52388"/>
                  <a:pt x="838200" y="26670"/>
                  <a:pt x="840105" y="0"/>
                </a:cubicBezTo>
                <a:cubicBezTo>
                  <a:pt x="834390" y="0"/>
                  <a:pt x="829628" y="0"/>
                  <a:pt x="823913" y="0"/>
                </a:cubicBezTo>
                <a:cubicBezTo>
                  <a:pt x="822008" y="34290"/>
                  <a:pt x="820103" y="68580"/>
                  <a:pt x="818198" y="102870"/>
                </a:cubicBezTo>
                <a:cubicBezTo>
                  <a:pt x="817245" y="116205"/>
                  <a:pt x="806768" y="123825"/>
                  <a:pt x="800100" y="134303"/>
                </a:cubicBezTo>
                <a:cubicBezTo>
                  <a:pt x="744855" y="217170"/>
                  <a:pt x="666750" y="255270"/>
                  <a:pt x="567690" y="255270"/>
                </a:cubicBezTo>
                <a:cubicBezTo>
                  <a:pt x="470535" y="255270"/>
                  <a:pt x="470535" y="256223"/>
                  <a:pt x="401955" y="186690"/>
                </a:cubicBezTo>
                <a:cubicBezTo>
                  <a:pt x="342900" y="125730"/>
                  <a:pt x="290513" y="57150"/>
                  <a:pt x="226695" y="0"/>
                </a:cubicBezTo>
                <a:cubicBezTo>
                  <a:pt x="220980" y="0"/>
                  <a:pt x="216218" y="0"/>
                  <a:pt x="210503" y="0"/>
                </a:cubicBezTo>
                <a:cubicBezTo>
                  <a:pt x="286703" y="77153"/>
                  <a:pt x="354330" y="162878"/>
                  <a:pt x="434340" y="237173"/>
                </a:cubicBezTo>
                <a:cubicBezTo>
                  <a:pt x="450533" y="252413"/>
                  <a:pt x="457200" y="267653"/>
                  <a:pt x="455295" y="290513"/>
                </a:cubicBezTo>
                <a:cubicBezTo>
                  <a:pt x="447675" y="405765"/>
                  <a:pt x="404813" y="510540"/>
                  <a:pt x="344805" y="607695"/>
                </a:cubicBezTo>
                <a:cubicBezTo>
                  <a:pt x="282893" y="707708"/>
                  <a:pt x="280988" y="706755"/>
                  <a:pt x="164783" y="701040"/>
                </a:cubicBezTo>
                <a:cubicBezTo>
                  <a:pt x="109538" y="698183"/>
                  <a:pt x="54293" y="696278"/>
                  <a:pt x="0" y="681990"/>
                </a:cubicBezTo>
                <a:cubicBezTo>
                  <a:pt x="0" y="687705"/>
                  <a:pt x="0" y="692468"/>
                  <a:pt x="0" y="698183"/>
                </a:cubicBezTo>
                <a:cubicBezTo>
                  <a:pt x="49530" y="706755"/>
                  <a:pt x="99060" y="711518"/>
                  <a:pt x="149543" y="713423"/>
                </a:cubicBezTo>
                <a:cubicBezTo>
                  <a:pt x="163830" y="714375"/>
                  <a:pt x="168593" y="723900"/>
                  <a:pt x="175260" y="733425"/>
                </a:cubicBezTo>
                <a:cubicBezTo>
                  <a:pt x="204788" y="781050"/>
                  <a:pt x="218123" y="833438"/>
                  <a:pt x="224790" y="887730"/>
                </a:cubicBezTo>
                <a:cubicBezTo>
                  <a:pt x="238125" y="1004888"/>
                  <a:pt x="262890" y="1120140"/>
                  <a:pt x="266700" y="1238250"/>
                </a:cubicBezTo>
                <a:cubicBezTo>
                  <a:pt x="267653" y="1267778"/>
                  <a:pt x="266700" y="1298258"/>
                  <a:pt x="263843" y="1327785"/>
                </a:cubicBezTo>
                <a:cubicBezTo>
                  <a:pt x="259080" y="1380173"/>
                  <a:pt x="241935" y="1426845"/>
                  <a:pt x="213360" y="1472565"/>
                </a:cubicBezTo>
                <a:cubicBezTo>
                  <a:pt x="164783" y="1547813"/>
                  <a:pt x="122873" y="1626870"/>
                  <a:pt x="77153" y="1704023"/>
                </a:cubicBezTo>
                <a:cubicBezTo>
                  <a:pt x="56198" y="1739265"/>
                  <a:pt x="36195" y="1776413"/>
                  <a:pt x="1905" y="1801178"/>
                </a:cubicBezTo>
                <a:cubicBezTo>
                  <a:pt x="1905" y="1806893"/>
                  <a:pt x="1905" y="1811655"/>
                  <a:pt x="1905" y="1817370"/>
                </a:cubicBezTo>
                <a:cubicBezTo>
                  <a:pt x="12383" y="1818323"/>
                  <a:pt x="16193" y="1808798"/>
                  <a:pt x="21908" y="1803083"/>
                </a:cubicBezTo>
                <a:cubicBezTo>
                  <a:pt x="56198" y="1770698"/>
                  <a:pt x="79058" y="1729740"/>
                  <a:pt x="101918" y="1688783"/>
                </a:cubicBezTo>
                <a:cubicBezTo>
                  <a:pt x="178118" y="1552575"/>
                  <a:pt x="258128" y="1417320"/>
                  <a:pt x="349568" y="1290638"/>
                </a:cubicBezTo>
                <a:cubicBezTo>
                  <a:pt x="358140" y="1279208"/>
                  <a:pt x="365760" y="1267778"/>
                  <a:pt x="379095" y="1261110"/>
                </a:cubicBezTo>
                <a:cubicBezTo>
                  <a:pt x="455295" y="1225868"/>
                  <a:pt x="529590" y="1224915"/>
                  <a:pt x="602933" y="1271588"/>
                </a:cubicBezTo>
                <a:cubicBezTo>
                  <a:pt x="620078" y="1282065"/>
                  <a:pt x="627698" y="1296353"/>
                  <a:pt x="626745" y="1318260"/>
                </a:cubicBezTo>
                <a:cubicBezTo>
                  <a:pt x="624840" y="1373505"/>
                  <a:pt x="624840" y="1428750"/>
                  <a:pt x="623888" y="1483995"/>
                </a:cubicBezTo>
                <a:cubicBezTo>
                  <a:pt x="622935" y="1535430"/>
                  <a:pt x="621983" y="1587818"/>
                  <a:pt x="621030" y="1639253"/>
                </a:cubicBezTo>
                <a:cubicBezTo>
                  <a:pt x="616268" y="1643063"/>
                  <a:pt x="617220" y="1648778"/>
                  <a:pt x="617220" y="1653540"/>
                </a:cubicBezTo>
                <a:cubicBezTo>
                  <a:pt x="617220" y="1755458"/>
                  <a:pt x="617220" y="1857375"/>
                  <a:pt x="617220" y="1959293"/>
                </a:cubicBezTo>
                <a:cubicBezTo>
                  <a:pt x="617220" y="1964055"/>
                  <a:pt x="616268" y="1969770"/>
                  <a:pt x="621030" y="1974533"/>
                </a:cubicBezTo>
                <a:cubicBezTo>
                  <a:pt x="621983" y="1977390"/>
                  <a:pt x="622935" y="1979295"/>
                  <a:pt x="622935" y="1982153"/>
                </a:cubicBezTo>
                <a:cubicBezTo>
                  <a:pt x="626745" y="2114550"/>
                  <a:pt x="618173" y="2245995"/>
                  <a:pt x="630555" y="2378393"/>
                </a:cubicBezTo>
                <a:cubicBezTo>
                  <a:pt x="631508" y="2386013"/>
                  <a:pt x="629603" y="2390775"/>
                  <a:pt x="621983" y="2395538"/>
                </a:cubicBezTo>
                <a:cubicBezTo>
                  <a:pt x="570548" y="2427923"/>
                  <a:pt x="540068" y="2472690"/>
                  <a:pt x="544830" y="2539365"/>
                </a:cubicBezTo>
                <a:cubicBezTo>
                  <a:pt x="522923" y="2521268"/>
                  <a:pt x="510540" y="2504123"/>
                  <a:pt x="512445" y="2478405"/>
                </a:cubicBezTo>
                <a:cubicBezTo>
                  <a:pt x="514350" y="2453640"/>
                  <a:pt x="515303" y="2428875"/>
                  <a:pt x="516255" y="2405063"/>
                </a:cubicBezTo>
                <a:cubicBezTo>
                  <a:pt x="520065" y="2345055"/>
                  <a:pt x="531495" y="2286953"/>
                  <a:pt x="547688" y="2228850"/>
                </a:cubicBezTo>
                <a:cubicBezTo>
                  <a:pt x="549593" y="2223135"/>
                  <a:pt x="553403" y="2215515"/>
                  <a:pt x="544830" y="2213610"/>
                </a:cubicBezTo>
                <a:cubicBezTo>
                  <a:pt x="538163" y="2211705"/>
                  <a:pt x="537210" y="2219325"/>
                  <a:pt x="535305" y="2224088"/>
                </a:cubicBezTo>
                <a:cubicBezTo>
                  <a:pt x="521970" y="2277428"/>
                  <a:pt x="499110" y="2328863"/>
                  <a:pt x="494348" y="2385060"/>
                </a:cubicBezTo>
                <a:cubicBezTo>
                  <a:pt x="489585" y="2442210"/>
                  <a:pt x="474345" y="2501265"/>
                  <a:pt x="521018" y="2555558"/>
                </a:cubicBezTo>
                <a:cubicBezTo>
                  <a:pt x="468630" y="2527935"/>
                  <a:pt x="416243" y="2523173"/>
                  <a:pt x="362903" y="2520315"/>
                </a:cubicBezTo>
                <a:cubicBezTo>
                  <a:pt x="356235" y="2520315"/>
                  <a:pt x="345758" y="2517458"/>
                  <a:pt x="345758" y="2526030"/>
                </a:cubicBezTo>
                <a:cubicBezTo>
                  <a:pt x="345758" y="2537460"/>
                  <a:pt x="356235" y="2533650"/>
                  <a:pt x="363855" y="2533650"/>
                </a:cubicBezTo>
                <a:cubicBezTo>
                  <a:pt x="435293" y="2533650"/>
                  <a:pt x="494348" y="2566988"/>
                  <a:pt x="556260" y="2608898"/>
                </a:cubicBezTo>
                <a:cubicBezTo>
                  <a:pt x="529590" y="2611755"/>
                  <a:pt x="504825" y="2607945"/>
                  <a:pt x="489585" y="2626043"/>
                </a:cubicBezTo>
                <a:cubicBezTo>
                  <a:pt x="441960" y="2685098"/>
                  <a:pt x="395288" y="2745105"/>
                  <a:pt x="381000" y="2822258"/>
                </a:cubicBezTo>
                <a:cubicBezTo>
                  <a:pt x="380048" y="2827973"/>
                  <a:pt x="370523" y="2839403"/>
                  <a:pt x="383858" y="2841308"/>
                </a:cubicBezTo>
                <a:cubicBezTo>
                  <a:pt x="391478" y="2842260"/>
                  <a:pt x="394335" y="2832735"/>
                  <a:pt x="396240" y="2824163"/>
                </a:cubicBezTo>
                <a:cubicBezTo>
                  <a:pt x="408623" y="2751773"/>
                  <a:pt x="456248" y="2700338"/>
                  <a:pt x="501015" y="2647950"/>
                </a:cubicBezTo>
                <a:cubicBezTo>
                  <a:pt x="513398" y="2633663"/>
                  <a:pt x="537210" y="2637473"/>
                  <a:pt x="553403" y="2643188"/>
                </a:cubicBezTo>
                <a:cubicBezTo>
                  <a:pt x="567690" y="2647950"/>
                  <a:pt x="558165" y="2666048"/>
                  <a:pt x="556260" y="2678430"/>
                </a:cubicBezTo>
                <a:cubicBezTo>
                  <a:pt x="550545" y="2720340"/>
                  <a:pt x="560070" y="2760345"/>
                  <a:pt x="570548" y="2801303"/>
                </a:cubicBezTo>
                <a:cubicBezTo>
                  <a:pt x="572453" y="2807970"/>
                  <a:pt x="573405" y="2820353"/>
                  <a:pt x="583883" y="2816543"/>
                </a:cubicBezTo>
                <a:cubicBezTo>
                  <a:pt x="590550" y="2813685"/>
                  <a:pt x="586740" y="2804160"/>
                  <a:pt x="584835" y="2797493"/>
                </a:cubicBezTo>
                <a:cubicBezTo>
                  <a:pt x="574358" y="2756535"/>
                  <a:pt x="572453" y="2715578"/>
                  <a:pt x="577215" y="2673668"/>
                </a:cubicBezTo>
                <a:cubicBezTo>
                  <a:pt x="579120" y="2661285"/>
                  <a:pt x="587693" y="2654618"/>
                  <a:pt x="596265" y="2659380"/>
                </a:cubicBezTo>
                <a:cubicBezTo>
                  <a:pt x="608648" y="2666048"/>
                  <a:pt x="611505" y="2695575"/>
                  <a:pt x="634365" y="2672715"/>
                </a:cubicBezTo>
                <a:cubicBezTo>
                  <a:pt x="634365" y="2672715"/>
                  <a:pt x="636270" y="2673668"/>
                  <a:pt x="636270" y="2674620"/>
                </a:cubicBezTo>
                <a:cubicBezTo>
                  <a:pt x="651510" y="2697480"/>
                  <a:pt x="655320" y="2679383"/>
                  <a:pt x="661035" y="2667953"/>
                </a:cubicBezTo>
                <a:cubicBezTo>
                  <a:pt x="663893" y="2661285"/>
                  <a:pt x="667703" y="2653665"/>
                  <a:pt x="676275" y="2655570"/>
                </a:cubicBezTo>
                <a:cubicBezTo>
                  <a:pt x="685800" y="2657475"/>
                  <a:pt x="680085" y="2667000"/>
                  <a:pt x="681038" y="2673668"/>
                </a:cubicBezTo>
                <a:cubicBezTo>
                  <a:pt x="683895" y="2686050"/>
                  <a:pt x="684848" y="2700338"/>
                  <a:pt x="685800" y="2712720"/>
                </a:cubicBezTo>
                <a:cubicBezTo>
                  <a:pt x="685800" y="2746058"/>
                  <a:pt x="694373" y="2782253"/>
                  <a:pt x="668655" y="2810828"/>
                </a:cubicBezTo>
                <a:cubicBezTo>
                  <a:pt x="664845" y="2814638"/>
                  <a:pt x="660083" y="2822258"/>
                  <a:pt x="667703" y="2827020"/>
                </a:cubicBezTo>
                <a:cubicBezTo>
                  <a:pt x="674370" y="2830830"/>
                  <a:pt x="680085" y="2824163"/>
                  <a:pt x="682943" y="2819400"/>
                </a:cubicBezTo>
                <a:cubicBezTo>
                  <a:pt x="698183" y="2794635"/>
                  <a:pt x="705803" y="2766060"/>
                  <a:pt x="705803" y="2737485"/>
                </a:cubicBezTo>
                <a:cubicBezTo>
                  <a:pt x="705803" y="2707005"/>
                  <a:pt x="705803" y="2676525"/>
                  <a:pt x="705803" y="2646045"/>
                </a:cubicBezTo>
                <a:cubicBezTo>
                  <a:pt x="723900" y="2656523"/>
                  <a:pt x="750570" y="2645093"/>
                  <a:pt x="766763" y="2671763"/>
                </a:cubicBezTo>
                <a:cubicBezTo>
                  <a:pt x="802005" y="2733675"/>
                  <a:pt x="841058" y="2793683"/>
                  <a:pt x="859155" y="2863215"/>
                </a:cubicBezTo>
                <a:cubicBezTo>
                  <a:pt x="861060" y="2868930"/>
                  <a:pt x="861060" y="2880360"/>
                  <a:pt x="871538" y="2876550"/>
                </a:cubicBezTo>
                <a:cubicBezTo>
                  <a:pt x="881063" y="2873693"/>
                  <a:pt x="875348" y="2865120"/>
                  <a:pt x="874395" y="2858453"/>
                </a:cubicBezTo>
                <a:cubicBezTo>
                  <a:pt x="859155" y="2791778"/>
                  <a:pt x="829628" y="2731770"/>
                  <a:pt x="792480" y="2674620"/>
                </a:cubicBezTo>
                <a:cubicBezTo>
                  <a:pt x="776288" y="2648903"/>
                  <a:pt x="759143" y="2624138"/>
                  <a:pt x="719138" y="2621280"/>
                </a:cubicBezTo>
                <a:cubicBezTo>
                  <a:pt x="741045" y="2609850"/>
                  <a:pt x="758190" y="2609850"/>
                  <a:pt x="774383" y="2609850"/>
                </a:cubicBezTo>
                <a:cubicBezTo>
                  <a:pt x="825818" y="2609850"/>
                  <a:pt x="875348" y="2619375"/>
                  <a:pt x="918210" y="2650808"/>
                </a:cubicBezTo>
                <a:cubicBezTo>
                  <a:pt x="923925" y="2654618"/>
                  <a:pt x="928688" y="2667000"/>
                  <a:pt x="936308" y="2657475"/>
                </a:cubicBezTo>
                <a:cubicBezTo>
                  <a:pt x="942023" y="2649855"/>
                  <a:pt x="933450" y="2643188"/>
                  <a:pt x="926783" y="2638425"/>
                </a:cubicBezTo>
                <a:cubicBezTo>
                  <a:pt x="900113" y="2615565"/>
                  <a:pt x="868680" y="2602230"/>
                  <a:pt x="835343" y="2592705"/>
                </a:cubicBezTo>
                <a:cubicBezTo>
                  <a:pt x="800100" y="2582228"/>
                  <a:pt x="763905" y="2581275"/>
                  <a:pt x="722948" y="2589848"/>
                </a:cubicBezTo>
                <a:cubicBezTo>
                  <a:pt x="745808" y="2563178"/>
                  <a:pt x="770573" y="2545080"/>
                  <a:pt x="773430" y="2516505"/>
                </a:cubicBezTo>
                <a:cubicBezTo>
                  <a:pt x="782955" y="2417445"/>
                  <a:pt x="769620" y="2320290"/>
                  <a:pt x="729615" y="2227898"/>
                </a:cubicBezTo>
                <a:cubicBezTo>
                  <a:pt x="726758" y="2220278"/>
                  <a:pt x="722948" y="2211705"/>
                  <a:pt x="710565" y="2212658"/>
                </a:cubicBezTo>
                <a:cubicBezTo>
                  <a:pt x="709613" y="2229803"/>
                  <a:pt x="722948" y="2240280"/>
                  <a:pt x="726758" y="2254568"/>
                </a:cubicBezTo>
                <a:cubicBezTo>
                  <a:pt x="748665" y="2335530"/>
                  <a:pt x="757238" y="2416493"/>
                  <a:pt x="749618" y="2500313"/>
                </a:cubicBezTo>
                <a:cubicBezTo>
                  <a:pt x="747713" y="2520315"/>
                  <a:pt x="743903" y="2526983"/>
                  <a:pt x="723900" y="2537460"/>
                </a:cubicBezTo>
                <a:cubicBezTo>
                  <a:pt x="726758" y="2486978"/>
                  <a:pt x="708660" y="2445068"/>
                  <a:pt x="668655" y="2415540"/>
                </a:cubicBezTo>
                <a:cubicBezTo>
                  <a:pt x="648653" y="2400300"/>
                  <a:pt x="642938" y="2382203"/>
                  <a:pt x="641985" y="2359343"/>
                </a:cubicBezTo>
                <a:cubicBezTo>
                  <a:pt x="636270" y="2284095"/>
                  <a:pt x="637223" y="2207895"/>
                  <a:pt x="637223" y="2132648"/>
                </a:cubicBezTo>
                <a:cubicBezTo>
                  <a:pt x="638175" y="1856423"/>
                  <a:pt x="632460" y="1580198"/>
                  <a:pt x="641985" y="1303973"/>
                </a:cubicBezTo>
                <a:cubicBezTo>
                  <a:pt x="642938" y="1280160"/>
                  <a:pt x="649605" y="1259205"/>
                  <a:pt x="663893" y="1240155"/>
                </a:cubicBezTo>
                <a:cubicBezTo>
                  <a:pt x="725805" y="1158240"/>
                  <a:pt x="810578" y="1104900"/>
                  <a:pt x="902018" y="1062038"/>
                </a:cubicBezTo>
                <a:cubicBezTo>
                  <a:pt x="923925" y="1052513"/>
                  <a:pt x="939165" y="1046798"/>
                  <a:pt x="941070" y="1020128"/>
                </a:cubicBezTo>
                <a:cubicBezTo>
                  <a:pt x="942975" y="1002030"/>
                  <a:pt x="955358" y="986790"/>
                  <a:pt x="966788" y="971550"/>
                </a:cubicBezTo>
                <a:cubicBezTo>
                  <a:pt x="995363" y="933450"/>
                  <a:pt x="1022985" y="894398"/>
                  <a:pt x="1052513" y="858203"/>
                </a:cubicBezTo>
                <a:cubicBezTo>
                  <a:pt x="1113473" y="783908"/>
                  <a:pt x="1181100" y="718185"/>
                  <a:pt x="1268730" y="676275"/>
                </a:cubicBezTo>
                <a:cubicBezTo>
                  <a:pt x="1301115" y="661035"/>
                  <a:pt x="1333500" y="646748"/>
                  <a:pt x="1351598" y="612458"/>
                </a:cubicBezTo>
                <a:cubicBezTo>
                  <a:pt x="1355408" y="604838"/>
                  <a:pt x="1363028" y="599123"/>
                  <a:pt x="1369695" y="593408"/>
                </a:cubicBezTo>
                <a:cubicBezTo>
                  <a:pt x="1424940" y="547688"/>
                  <a:pt x="1481138" y="501968"/>
                  <a:pt x="1537335" y="456248"/>
                </a:cubicBezTo>
                <a:cubicBezTo>
                  <a:pt x="1582103" y="420053"/>
                  <a:pt x="1632585" y="398145"/>
                  <a:pt x="1688783" y="384810"/>
                </a:cubicBezTo>
                <a:cubicBezTo>
                  <a:pt x="1778318" y="363855"/>
                  <a:pt x="1868805" y="355283"/>
                  <a:pt x="1961198" y="354330"/>
                </a:cubicBezTo>
                <a:cubicBezTo>
                  <a:pt x="1971675" y="354330"/>
                  <a:pt x="1985010" y="359093"/>
                  <a:pt x="1993583" y="346710"/>
                </a:cubicBezTo>
                <a:cubicBezTo>
                  <a:pt x="1983105" y="334328"/>
                  <a:pt x="1974533" y="337185"/>
                  <a:pt x="1966913" y="337185"/>
                </a:cubicBezTo>
                <a:close/>
                <a:moveTo>
                  <a:pt x="1400175" y="91440"/>
                </a:moveTo>
                <a:cubicBezTo>
                  <a:pt x="1472565" y="103823"/>
                  <a:pt x="1544955" y="117158"/>
                  <a:pt x="1618298" y="130493"/>
                </a:cubicBezTo>
                <a:cubicBezTo>
                  <a:pt x="1618298" y="130493"/>
                  <a:pt x="1619250" y="132398"/>
                  <a:pt x="1620203" y="134303"/>
                </a:cubicBezTo>
                <a:cubicBezTo>
                  <a:pt x="1568768" y="160020"/>
                  <a:pt x="1517333" y="185738"/>
                  <a:pt x="1465898" y="212408"/>
                </a:cubicBezTo>
                <a:cubicBezTo>
                  <a:pt x="1455420" y="218123"/>
                  <a:pt x="1446848" y="215265"/>
                  <a:pt x="1439228" y="208598"/>
                </a:cubicBezTo>
                <a:cubicBezTo>
                  <a:pt x="1409700" y="182880"/>
                  <a:pt x="1389698" y="151448"/>
                  <a:pt x="1381125" y="113348"/>
                </a:cubicBezTo>
                <a:cubicBezTo>
                  <a:pt x="1376363" y="96203"/>
                  <a:pt x="1383983" y="88583"/>
                  <a:pt x="1400175" y="91440"/>
                </a:cubicBezTo>
                <a:close/>
                <a:moveTo>
                  <a:pt x="1369695" y="117158"/>
                </a:moveTo>
                <a:cubicBezTo>
                  <a:pt x="1380173" y="160020"/>
                  <a:pt x="1404938" y="195263"/>
                  <a:pt x="1440180" y="224790"/>
                </a:cubicBezTo>
                <a:cubicBezTo>
                  <a:pt x="1406843" y="242888"/>
                  <a:pt x="1377315" y="261938"/>
                  <a:pt x="1345883" y="276225"/>
                </a:cubicBezTo>
                <a:cubicBezTo>
                  <a:pt x="1310640" y="292418"/>
                  <a:pt x="1244918" y="260985"/>
                  <a:pt x="1230630" y="224790"/>
                </a:cubicBezTo>
                <a:cubicBezTo>
                  <a:pt x="1226820" y="213360"/>
                  <a:pt x="1227773" y="204788"/>
                  <a:pt x="1237298" y="197168"/>
                </a:cubicBezTo>
                <a:cubicBezTo>
                  <a:pt x="1276350" y="169545"/>
                  <a:pt x="1315403" y="140970"/>
                  <a:pt x="1354455" y="112395"/>
                </a:cubicBezTo>
                <a:cubicBezTo>
                  <a:pt x="1361123" y="108585"/>
                  <a:pt x="1366838" y="105728"/>
                  <a:pt x="1369695" y="117158"/>
                </a:cubicBezTo>
                <a:close/>
                <a:moveTo>
                  <a:pt x="1472565" y="414338"/>
                </a:moveTo>
                <a:cubicBezTo>
                  <a:pt x="1442085" y="423863"/>
                  <a:pt x="1416368" y="430530"/>
                  <a:pt x="1391603" y="439103"/>
                </a:cubicBezTo>
                <a:cubicBezTo>
                  <a:pt x="1368743" y="447675"/>
                  <a:pt x="1353503" y="439103"/>
                  <a:pt x="1343025" y="421005"/>
                </a:cubicBezTo>
                <a:cubicBezTo>
                  <a:pt x="1323975" y="389573"/>
                  <a:pt x="1323023" y="354330"/>
                  <a:pt x="1327785" y="319088"/>
                </a:cubicBezTo>
                <a:cubicBezTo>
                  <a:pt x="1328738" y="308610"/>
                  <a:pt x="1336358" y="300038"/>
                  <a:pt x="1345883" y="294323"/>
                </a:cubicBezTo>
                <a:cubicBezTo>
                  <a:pt x="1372553" y="279083"/>
                  <a:pt x="1399223" y="264795"/>
                  <a:pt x="1429703" y="246698"/>
                </a:cubicBezTo>
                <a:cubicBezTo>
                  <a:pt x="1411605" y="311468"/>
                  <a:pt x="1418273" y="366713"/>
                  <a:pt x="1472565" y="414338"/>
                </a:cubicBezTo>
                <a:close/>
                <a:moveTo>
                  <a:pt x="416243" y="710565"/>
                </a:moveTo>
                <a:cubicBezTo>
                  <a:pt x="464820" y="705803"/>
                  <a:pt x="509588" y="701040"/>
                  <a:pt x="554355" y="697230"/>
                </a:cubicBezTo>
                <a:cubicBezTo>
                  <a:pt x="568643" y="696278"/>
                  <a:pt x="577215" y="704850"/>
                  <a:pt x="584835" y="715328"/>
                </a:cubicBezTo>
                <a:cubicBezTo>
                  <a:pt x="625793" y="778193"/>
                  <a:pt x="637223" y="845820"/>
                  <a:pt x="620078" y="919163"/>
                </a:cubicBezTo>
                <a:cubicBezTo>
                  <a:pt x="619125" y="924878"/>
                  <a:pt x="615315" y="930593"/>
                  <a:pt x="611505" y="935355"/>
                </a:cubicBezTo>
                <a:cubicBezTo>
                  <a:pt x="581978" y="971550"/>
                  <a:pt x="552450" y="1006793"/>
                  <a:pt x="517208" y="1049655"/>
                </a:cubicBezTo>
                <a:cubicBezTo>
                  <a:pt x="530543" y="919163"/>
                  <a:pt x="513398" y="803910"/>
                  <a:pt x="416243" y="710565"/>
                </a:cubicBezTo>
                <a:close/>
                <a:moveTo>
                  <a:pt x="571500" y="375285"/>
                </a:moveTo>
                <a:cubicBezTo>
                  <a:pt x="640080" y="426720"/>
                  <a:pt x="662940" y="441008"/>
                  <a:pt x="650558" y="527685"/>
                </a:cubicBezTo>
                <a:cubicBezTo>
                  <a:pt x="647700" y="545783"/>
                  <a:pt x="643890" y="563880"/>
                  <a:pt x="638175" y="581025"/>
                </a:cubicBezTo>
                <a:cubicBezTo>
                  <a:pt x="615315" y="643890"/>
                  <a:pt x="582930" y="693420"/>
                  <a:pt x="504825" y="688658"/>
                </a:cubicBezTo>
                <a:cubicBezTo>
                  <a:pt x="484823" y="687705"/>
                  <a:pt x="463868" y="692468"/>
                  <a:pt x="441008" y="694373"/>
                </a:cubicBezTo>
                <a:cubicBezTo>
                  <a:pt x="526733" y="603885"/>
                  <a:pt x="575310" y="501015"/>
                  <a:pt x="571500" y="375285"/>
                </a:cubicBezTo>
                <a:close/>
                <a:moveTo>
                  <a:pt x="662940" y="457200"/>
                </a:moveTo>
                <a:cubicBezTo>
                  <a:pt x="721995" y="484823"/>
                  <a:pt x="722948" y="543878"/>
                  <a:pt x="705803" y="596265"/>
                </a:cubicBezTo>
                <a:cubicBezTo>
                  <a:pt x="684848" y="660083"/>
                  <a:pt x="661035" y="678180"/>
                  <a:pt x="597218" y="674370"/>
                </a:cubicBezTo>
                <a:cubicBezTo>
                  <a:pt x="648653" y="610553"/>
                  <a:pt x="672465" y="539115"/>
                  <a:pt x="662940" y="457200"/>
                </a:cubicBezTo>
                <a:close/>
                <a:moveTo>
                  <a:pt x="1199198" y="505778"/>
                </a:moveTo>
                <a:cubicBezTo>
                  <a:pt x="1174433" y="514350"/>
                  <a:pt x="1154430" y="521018"/>
                  <a:pt x="1136333" y="529590"/>
                </a:cubicBezTo>
                <a:cubicBezTo>
                  <a:pt x="1116330" y="539115"/>
                  <a:pt x="1108710" y="529590"/>
                  <a:pt x="1104900" y="512445"/>
                </a:cubicBezTo>
                <a:cubicBezTo>
                  <a:pt x="1098233" y="473393"/>
                  <a:pt x="1103948" y="422910"/>
                  <a:pt x="1166813" y="398145"/>
                </a:cubicBezTo>
                <a:cubicBezTo>
                  <a:pt x="1149668" y="441008"/>
                  <a:pt x="1158240" y="476250"/>
                  <a:pt x="1199198" y="505778"/>
                </a:cubicBezTo>
                <a:close/>
                <a:moveTo>
                  <a:pt x="1119188" y="630555"/>
                </a:moveTo>
                <a:cubicBezTo>
                  <a:pt x="1121093" y="649605"/>
                  <a:pt x="1104900" y="641033"/>
                  <a:pt x="1096328" y="641033"/>
                </a:cubicBezTo>
                <a:cubicBezTo>
                  <a:pt x="1085850" y="641033"/>
                  <a:pt x="1071563" y="646748"/>
                  <a:pt x="1070610" y="625793"/>
                </a:cubicBezTo>
                <a:cubicBezTo>
                  <a:pt x="1069658" y="590550"/>
                  <a:pt x="1087755" y="561975"/>
                  <a:pt x="1121093" y="549593"/>
                </a:cubicBezTo>
                <a:cubicBezTo>
                  <a:pt x="1131570" y="545783"/>
                  <a:pt x="1142048" y="541973"/>
                  <a:pt x="1157288" y="537210"/>
                </a:cubicBezTo>
                <a:cubicBezTo>
                  <a:pt x="1133475" y="566738"/>
                  <a:pt x="1116330" y="594360"/>
                  <a:pt x="1119188" y="630555"/>
                </a:cubicBezTo>
                <a:close/>
                <a:moveTo>
                  <a:pt x="1049655" y="639128"/>
                </a:moveTo>
                <a:cubicBezTo>
                  <a:pt x="1038225" y="639128"/>
                  <a:pt x="1024890" y="642938"/>
                  <a:pt x="1017270" y="634365"/>
                </a:cubicBezTo>
                <a:cubicBezTo>
                  <a:pt x="1010603" y="627698"/>
                  <a:pt x="1014413" y="616268"/>
                  <a:pt x="1019175" y="606743"/>
                </a:cubicBezTo>
                <a:cubicBezTo>
                  <a:pt x="1029653" y="585788"/>
                  <a:pt x="1045845" y="572453"/>
                  <a:pt x="1072515" y="569595"/>
                </a:cubicBezTo>
                <a:cubicBezTo>
                  <a:pt x="1066800" y="587693"/>
                  <a:pt x="1061085" y="601980"/>
                  <a:pt x="1060133" y="618173"/>
                </a:cubicBezTo>
                <a:cubicBezTo>
                  <a:pt x="1059180" y="626745"/>
                  <a:pt x="1062990" y="639128"/>
                  <a:pt x="1049655" y="639128"/>
                </a:cubicBezTo>
                <a:close/>
                <a:moveTo>
                  <a:pt x="631508" y="789623"/>
                </a:moveTo>
                <a:cubicBezTo>
                  <a:pt x="621983" y="756285"/>
                  <a:pt x="609600" y="722948"/>
                  <a:pt x="582930" y="693420"/>
                </a:cubicBezTo>
                <a:cubicBezTo>
                  <a:pt x="608648" y="689610"/>
                  <a:pt x="629603" y="686753"/>
                  <a:pt x="650558" y="683895"/>
                </a:cubicBezTo>
                <a:cubicBezTo>
                  <a:pt x="663893" y="681990"/>
                  <a:pt x="671513" y="689610"/>
                  <a:pt x="679133" y="699135"/>
                </a:cubicBezTo>
                <a:cubicBezTo>
                  <a:pt x="710565" y="738188"/>
                  <a:pt x="710565" y="818198"/>
                  <a:pt x="677228" y="857250"/>
                </a:cubicBezTo>
                <a:cubicBezTo>
                  <a:pt x="665798" y="870585"/>
                  <a:pt x="653415" y="884873"/>
                  <a:pt x="637223" y="902970"/>
                </a:cubicBezTo>
                <a:cubicBezTo>
                  <a:pt x="639128" y="860108"/>
                  <a:pt x="641033" y="824865"/>
                  <a:pt x="631508" y="789623"/>
                </a:cubicBezTo>
                <a:close/>
                <a:moveTo>
                  <a:pt x="721995" y="504825"/>
                </a:moveTo>
                <a:cubicBezTo>
                  <a:pt x="743903" y="522923"/>
                  <a:pt x="761048" y="536258"/>
                  <a:pt x="777240" y="550545"/>
                </a:cubicBezTo>
                <a:cubicBezTo>
                  <a:pt x="785813" y="559118"/>
                  <a:pt x="787718" y="569595"/>
                  <a:pt x="785813" y="581978"/>
                </a:cubicBezTo>
                <a:cubicBezTo>
                  <a:pt x="776288" y="633413"/>
                  <a:pt x="758190" y="651510"/>
                  <a:pt x="706755" y="661988"/>
                </a:cubicBezTo>
                <a:cubicBezTo>
                  <a:pt x="700088" y="662940"/>
                  <a:pt x="693420" y="664845"/>
                  <a:pt x="677228" y="667703"/>
                </a:cubicBezTo>
                <a:cubicBezTo>
                  <a:pt x="721995" y="619125"/>
                  <a:pt x="730568" y="566738"/>
                  <a:pt x="721995" y="504825"/>
                </a:cubicBezTo>
                <a:close/>
                <a:moveTo>
                  <a:pt x="913448" y="603885"/>
                </a:moveTo>
                <a:cubicBezTo>
                  <a:pt x="922973" y="582930"/>
                  <a:pt x="938213" y="570548"/>
                  <a:pt x="953453" y="557213"/>
                </a:cubicBezTo>
                <a:cubicBezTo>
                  <a:pt x="968693" y="589598"/>
                  <a:pt x="968693" y="589598"/>
                  <a:pt x="913448" y="603885"/>
                </a:cubicBezTo>
                <a:close/>
                <a:moveTo>
                  <a:pt x="957263" y="621983"/>
                </a:moveTo>
                <a:cubicBezTo>
                  <a:pt x="955358" y="629603"/>
                  <a:pt x="948690" y="629603"/>
                  <a:pt x="942975" y="628650"/>
                </a:cubicBezTo>
                <a:cubicBezTo>
                  <a:pt x="935355" y="626745"/>
                  <a:pt x="927735" y="624840"/>
                  <a:pt x="914400" y="621030"/>
                </a:cubicBezTo>
                <a:cubicBezTo>
                  <a:pt x="928688" y="616268"/>
                  <a:pt x="935355" y="612458"/>
                  <a:pt x="942975" y="610553"/>
                </a:cubicBezTo>
                <a:cubicBezTo>
                  <a:pt x="948690" y="608648"/>
                  <a:pt x="954405" y="603885"/>
                  <a:pt x="959168" y="610553"/>
                </a:cubicBezTo>
                <a:cubicBezTo>
                  <a:pt x="961073" y="612458"/>
                  <a:pt x="959168" y="618173"/>
                  <a:pt x="957263" y="621983"/>
                </a:cubicBezTo>
                <a:close/>
                <a:moveTo>
                  <a:pt x="938213" y="536258"/>
                </a:moveTo>
                <a:cubicBezTo>
                  <a:pt x="928688" y="529590"/>
                  <a:pt x="939165" y="521018"/>
                  <a:pt x="942023" y="513398"/>
                </a:cubicBezTo>
                <a:cubicBezTo>
                  <a:pt x="947738" y="496253"/>
                  <a:pt x="959168" y="504825"/>
                  <a:pt x="968693" y="508635"/>
                </a:cubicBezTo>
                <a:cubicBezTo>
                  <a:pt x="971550" y="509588"/>
                  <a:pt x="974408" y="511493"/>
                  <a:pt x="982980" y="516255"/>
                </a:cubicBezTo>
                <a:cubicBezTo>
                  <a:pt x="976313" y="520065"/>
                  <a:pt x="971550" y="522923"/>
                  <a:pt x="966788" y="525780"/>
                </a:cubicBezTo>
                <a:cubicBezTo>
                  <a:pt x="958215" y="531495"/>
                  <a:pt x="950595" y="544830"/>
                  <a:pt x="938213" y="536258"/>
                </a:cubicBezTo>
                <a:close/>
                <a:moveTo>
                  <a:pt x="842010" y="622935"/>
                </a:moveTo>
                <a:cubicBezTo>
                  <a:pt x="837248" y="619125"/>
                  <a:pt x="838200" y="606743"/>
                  <a:pt x="843915" y="603885"/>
                </a:cubicBezTo>
                <a:cubicBezTo>
                  <a:pt x="854393" y="599123"/>
                  <a:pt x="860108" y="610553"/>
                  <a:pt x="873443" y="617220"/>
                </a:cubicBezTo>
                <a:cubicBezTo>
                  <a:pt x="859155" y="621983"/>
                  <a:pt x="850583" y="630555"/>
                  <a:pt x="842010" y="622935"/>
                </a:cubicBezTo>
                <a:close/>
                <a:moveTo>
                  <a:pt x="862013" y="639128"/>
                </a:moveTo>
                <a:cubicBezTo>
                  <a:pt x="854393" y="649605"/>
                  <a:pt x="850583" y="661035"/>
                  <a:pt x="838200" y="662940"/>
                </a:cubicBezTo>
                <a:cubicBezTo>
                  <a:pt x="837248" y="662940"/>
                  <a:pt x="831533" y="653415"/>
                  <a:pt x="832485" y="650558"/>
                </a:cubicBezTo>
                <a:cubicBezTo>
                  <a:pt x="837248" y="637223"/>
                  <a:pt x="848678" y="639128"/>
                  <a:pt x="862013" y="639128"/>
                </a:cubicBezTo>
                <a:close/>
                <a:moveTo>
                  <a:pt x="854393" y="575310"/>
                </a:moveTo>
                <a:cubicBezTo>
                  <a:pt x="836295" y="589598"/>
                  <a:pt x="831533" y="566738"/>
                  <a:pt x="812483" y="565785"/>
                </a:cubicBezTo>
                <a:cubicBezTo>
                  <a:pt x="833438" y="552450"/>
                  <a:pt x="846773" y="541973"/>
                  <a:pt x="859155" y="526733"/>
                </a:cubicBezTo>
                <a:cubicBezTo>
                  <a:pt x="867728" y="546735"/>
                  <a:pt x="873443" y="561975"/>
                  <a:pt x="854393" y="575310"/>
                </a:cubicBezTo>
                <a:close/>
                <a:moveTo>
                  <a:pt x="680085" y="681038"/>
                </a:moveTo>
                <a:cubicBezTo>
                  <a:pt x="703898" y="675323"/>
                  <a:pt x="724853" y="670560"/>
                  <a:pt x="745808" y="665798"/>
                </a:cubicBezTo>
                <a:cubicBezTo>
                  <a:pt x="756285" y="663893"/>
                  <a:pt x="762000" y="668655"/>
                  <a:pt x="767715" y="676275"/>
                </a:cubicBezTo>
                <a:cubicBezTo>
                  <a:pt x="785813" y="700088"/>
                  <a:pt x="784860" y="728663"/>
                  <a:pt x="764858" y="752475"/>
                </a:cubicBezTo>
                <a:cubicBezTo>
                  <a:pt x="749618" y="770573"/>
                  <a:pt x="734378" y="788670"/>
                  <a:pt x="719138" y="806768"/>
                </a:cubicBezTo>
                <a:cubicBezTo>
                  <a:pt x="718185" y="807720"/>
                  <a:pt x="716280" y="807720"/>
                  <a:pt x="712470" y="809625"/>
                </a:cubicBezTo>
                <a:cubicBezTo>
                  <a:pt x="716280" y="763905"/>
                  <a:pt x="715328" y="719138"/>
                  <a:pt x="680085" y="681038"/>
                </a:cubicBezTo>
                <a:close/>
                <a:moveTo>
                  <a:pt x="772478" y="661988"/>
                </a:moveTo>
                <a:cubicBezTo>
                  <a:pt x="790575" y="659130"/>
                  <a:pt x="807720" y="639128"/>
                  <a:pt x="821055" y="658178"/>
                </a:cubicBezTo>
                <a:cubicBezTo>
                  <a:pt x="839153" y="683895"/>
                  <a:pt x="812483" y="698183"/>
                  <a:pt x="796290" y="719138"/>
                </a:cubicBezTo>
                <a:cubicBezTo>
                  <a:pt x="790575" y="696278"/>
                  <a:pt x="786765" y="678180"/>
                  <a:pt x="772478" y="661988"/>
                </a:cubicBezTo>
                <a:close/>
                <a:moveTo>
                  <a:pt x="776288" y="643890"/>
                </a:moveTo>
                <a:cubicBezTo>
                  <a:pt x="786765" y="620078"/>
                  <a:pt x="794385" y="596265"/>
                  <a:pt x="799148" y="570548"/>
                </a:cubicBezTo>
                <a:cubicBezTo>
                  <a:pt x="822008" y="578168"/>
                  <a:pt x="833438" y="594360"/>
                  <a:pt x="829628" y="616268"/>
                </a:cubicBezTo>
                <a:cubicBezTo>
                  <a:pt x="824865" y="645795"/>
                  <a:pt x="795338" y="635318"/>
                  <a:pt x="776288" y="643890"/>
                </a:cubicBezTo>
                <a:close/>
                <a:moveTo>
                  <a:pt x="861060" y="450533"/>
                </a:moveTo>
                <a:cubicBezTo>
                  <a:pt x="893445" y="462915"/>
                  <a:pt x="923925" y="463868"/>
                  <a:pt x="956310" y="456248"/>
                </a:cubicBezTo>
                <a:cubicBezTo>
                  <a:pt x="944880" y="487680"/>
                  <a:pt x="926783" y="500063"/>
                  <a:pt x="898208" y="496253"/>
                </a:cubicBezTo>
                <a:cubicBezTo>
                  <a:pt x="874395" y="493395"/>
                  <a:pt x="860108" y="481013"/>
                  <a:pt x="861060" y="450533"/>
                </a:cubicBezTo>
                <a:close/>
                <a:moveTo>
                  <a:pt x="975360" y="497205"/>
                </a:moveTo>
                <a:cubicBezTo>
                  <a:pt x="962025" y="494348"/>
                  <a:pt x="956310" y="488633"/>
                  <a:pt x="965835" y="475298"/>
                </a:cubicBezTo>
                <a:cubicBezTo>
                  <a:pt x="974408" y="463868"/>
                  <a:pt x="982028" y="452438"/>
                  <a:pt x="990600" y="441008"/>
                </a:cubicBezTo>
                <a:cubicBezTo>
                  <a:pt x="994410" y="436245"/>
                  <a:pt x="998220" y="431483"/>
                  <a:pt x="1005840" y="434340"/>
                </a:cubicBezTo>
                <a:cubicBezTo>
                  <a:pt x="1024890" y="443865"/>
                  <a:pt x="1045845" y="441960"/>
                  <a:pt x="1072515" y="441008"/>
                </a:cubicBezTo>
                <a:cubicBezTo>
                  <a:pt x="1046798" y="460058"/>
                  <a:pt x="1025843" y="475298"/>
                  <a:pt x="1005840" y="491490"/>
                </a:cubicBezTo>
                <a:cubicBezTo>
                  <a:pt x="995363" y="499110"/>
                  <a:pt x="985838" y="499110"/>
                  <a:pt x="975360" y="497205"/>
                </a:cubicBezTo>
                <a:close/>
                <a:moveTo>
                  <a:pt x="1050608" y="474345"/>
                </a:moveTo>
                <a:cubicBezTo>
                  <a:pt x="1064895" y="463868"/>
                  <a:pt x="1080135" y="453390"/>
                  <a:pt x="1099185" y="439103"/>
                </a:cubicBezTo>
                <a:cubicBezTo>
                  <a:pt x="1089660" y="473393"/>
                  <a:pt x="1085850" y="501968"/>
                  <a:pt x="1098233" y="529590"/>
                </a:cubicBezTo>
                <a:cubicBezTo>
                  <a:pt x="1102995" y="541020"/>
                  <a:pt x="1096328" y="544830"/>
                  <a:pt x="1087755" y="545783"/>
                </a:cubicBezTo>
                <a:cubicBezTo>
                  <a:pt x="1072515" y="548640"/>
                  <a:pt x="1058228" y="566738"/>
                  <a:pt x="1042035" y="548640"/>
                </a:cubicBezTo>
                <a:cubicBezTo>
                  <a:pt x="1022033" y="524828"/>
                  <a:pt x="1024890" y="492443"/>
                  <a:pt x="1050608" y="474345"/>
                </a:cubicBezTo>
                <a:close/>
                <a:moveTo>
                  <a:pt x="1028700" y="430530"/>
                </a:moveTo>
                <a:cubicBezTo>
                  <a:pt x="1011555" y="428625"/>
                  <a:pt x="1002030" y="423863"/>
                  <a:pt x="1018223" y="407670"/>
                </a:cubicBezTo>
                <a:cubicBezTo>
                  <a:pt x="1023938" y="401003"/>
                  <a:pt x="1030605" y="394335"/>
                  <a:pt x="1035368" y="387668"/>
                </a:cubicBezTo>
                <a:cubicBezTo>
                  <a:pt x="1047750" y="369570"/>
                  <a:pt x="1059180" y="361950"/>
                  <a:pt x="1082040" y="375285"/>
                </a:cubicBezTo>
                <a:cubicBezTo>
                  <a:pt x="1102995" y="387668"/>
                  <a:pt x="1129665" y="380048"/>
                  <a:pt x="1160145" y="383858"/>
                </a:cubicBezTo>
                <a:cubicBezTo>
                  <a:pt x="1116330" y="413385"/>
                  <a:pt x="1077278" y="437198"/>
                  <a:pt x="1028700" y="430530"/>
                </a:cubicBezTo>
                <a:close/>
                <a:moveTo>
                  <a:pt x="919163" y="449580"/>
                </a:moveTo>
                <a:cubicBezTo>
                  <a:pt x="853440" y="447675"/>
                  <a:pt x="849630" y="431483"/>
                  <a:pt x="848678" y="381953"/>
                </a:cubicBezTo>
                <a:cubicBezTo>
                  <a:pt x="907733" y="400050"/>
                  <a:pt x="965835" y="395288"/>
                  <a:pt x="1025843" y="375285"/>
                </a:cubicBezTo>
                <a:cubicBezTo>
                  <a:pt x="996315" y="413385"/>
                  <a:pt x="972503" y="451485"/>
                  <a:pt x="919163" y="449580"/>
                </a:cubicBezTo>
                <a:close/>
                <a:moveTo>
                  <a:pt x="822960" y="545783"/>
                </a:moveTo>
                <a:cubicBezTo>
                  <a:pt x="795338" y="561975"/>
                  <a:pt x="785813" y="534353"/>
                  <a:pt x="762953" y="521970"/>
                </a:cubicBezTo>
                <a:cubicBezTo>
                  <a:pt x="801053" y="515303"/>
                  <a:pt x="828675" y="501968"/>
                  <a:pt x="845820" y="470535"/>
                </a:cubicBezTo>
                <a:cubicBezTo>
                  <a:pt x="859155" y="504825"/>
                  <a:pt x="850583" y="529590"/>
                  <a:pt x="822960" y="545783"/>
                </a:cubicBezTo>
                <a:close/>
                <a:moveTo>
                  <a:pt x="713423" y="836295"/>
                </a:moveTo>
                <a:cubicBezTo>
                  <a:pt x="721995" y="826770"/>
                  <a:pt x="733425" y="823913"/>
                  <a:pt x="743903" y="831533"/>
                </a:cubicBezTo>
                <a:cubicBezTo>
                  <a:pt x="754380" y="839153"/>
                  <a:pt x="756285" y="850583"/>
                  <a:pt x="749618" y="862013"/>
                </a:cubicBezTo>
                <a:cubicBezTo>
                  <a:pt x="746760" y="867728"/>
                  <a:pt x="742950" y="872490"/>
                  <a:pt x="741045" y="878205"/>
                </a:cubicBezTo>
                <a:cubicBezTo>
                  <a:pt x="735330" y="897255"/>
                  <a:pt x="726758" y="906780"/>
                  <a:pt x="707708" y="890588"/>
                </a:cubicBezTo>
                <a:cubicBezTo>
                  <a:pt x="699135" y="882968"/>
                  <a:pt x="686753" y="887730"/>
                  <a:pt x="672465" y="884873"/>
                </a:cubicBezTo>
                <a:cubicBezTo>
                  <a:pt x="686753" y="866775"/>
                  <a:pt x="700088" y="851535"/>
                  <a:pt x="713423" y="836295"/>
                </a:cubicBezTo>
                <a:close/>
                <a:moveTo>
                  <a:pt x="756285" y="784860"/>
                </a:moveTo>
                <a:cubicBezTo>
                  <a:pt x="768668" y="770573"/>
                  <a:pt x="781050" y="755333"/>
                  <a:pt x="793433" y="741045"/>
                </a:cubicBezTo>
                <a:cubicBezTo>
                  <a:pt x="796290" y="737235"/>
                  <a:pt x="799148" y="730568"/>
                  <a:pt x="805815" y="733425"/>
                </a:cubicBezTo>
                <a:cubicBezTo>
                  <a:pt x="812483" y="737235"/>
                  <a:pt x="810578" y="743903"/>
                  <a:pt x="807720" y="749618"/>
                </a:cubicBezTo>
                <a:cubicBezTo>
                  <a:pt x="793433" y="776288"/>
                  <a:pt x="779145" y="803910"/>
                  <a:pt x="763905" y="832485"/>
                </a:cubicBezTo>
                <a:cubicBezTo>
                  <a:pt x="735330" y="810578"/>
                  <a:pt x="735330" y="810578"/>
                  <a:pt x="756285" y="784860"/>
                </a:cubicBezTo>
                <a:close/>
                <a:moveTo>
                  <a:pt x="842010" y="718185"/>
                </a:moveTo>
                <a:cubicBezTo>
                  <a:pt x="846773" y="709613"/>
                  <a:pt x="853440" y="704850"/>
                  <a:pt x="863918" y="706755"/>
                </a:cubicBezTo>
                <a:cubicBezTo>
                  <a:pt x="875348" y="708660"/>
                  <a:pt x="872490" y="718185"/>
                  <a:pt x="873443" y="725805"/>
                </a:cubicBezTo>
                <a:cubicBezTo>
                  <a:pt x="874395" y="759143"/>
                  <a:pt x="874395" y="792480"/>
                  <a:pt x="875348" y="825818"/>
                </a:cubicBezTo>
                <a:cubicBezTo>
                  <a:pt x="876300" y="838200"/>
                  <a:pt x="870585" y="841058"/>
                  <a:pt x="860108" y="840105"/>
                </a:cubicBezTo>
                <a:cubicBezTo>
                  <a:pt x="826770" y="837248"/>
                  <a:pt x="796290" y="846773"/>
                  <a:pt x="764858" y="863918"/>
                </a:cubicBezTo>
                <a:cubicBezTo>
                  <a:pt x="789623" y="815340"/>
                  <a:pt x="815340" y="766763"/>
                  <a:pt x="842010" y="718185"/>
                </a:cubicBezTo>
                <a:close/>
                <a:moveTo>
                  <a:pt x="867728" y="499110"/>
                </a:moveTo>
                <a:cubicBezTo>
                  <a:pt x="891540" y="510540"/>
                  <a:pt x="908685" y="508635"/>
                  <a:pt x="927735" y="507683"/>
                </a:cubicBezTo>
                <a:cubicBezTo>
                  <a:pt x="920115" y="525780"/>
                  <a:pt x="915353" y="543878"/>
                  <a:pt x="892493" y="541020"/>
                </a:cubicBezTo>
                <a:cubicBezTo>
                  <a:pt x="870585" y="538163"/>
                  <a:pt x="875348" y="519113"/>
                  <a:pt x="867728" y="499110"/>
                </a:cubicBezTo>
                <a:close/>
                <a:moveTo>
                  <a:pt x="886778" y="553403"/>
                </a:moveTo>
                <a:cubicBezTo>
                  <a:pt x="888683" y="551498"/>
                  <a:pt x="900113" y="552450"/>
                  <a:pt x="901065" y="554355"/>
                </a:cubicBezTo>
                <a:cubicBezTo>
                  <a:pt x="907733" y="566738"/>
                  <a:pt x="894398" y="575310"/>
                  <a:pt x="891540" y="586740"/>
                </a:cubicBezTo>
                <a:cubicBezTo>
                  <a:pt x="890588" y="575310"/>
                  <a:pt x="876300" y="564833"/>
                  <a:pt x="886778" y="553403"/>
                </a:cubicBezTo>
                <a:close/>
                <a:moveTo>
                  <a:pt x="969645" y="648653"/>
                </a:moveTo>
                <a:cubicBezTo>
                  <a:pt x="936308" y="659130"/>
                  <a:pt x="913448" y="673418"/>
                  <a:pt x="890588" y="690563"/>
                </a:cubicBezTo>
                <a:cubicBezTo>
                  <a:pt x="894398" y="655320"/>
                  <a:pt x="922020" y="639128"/>
                  <a:pt x="969645" y="648653"/>
                </a:cubicBezTo>
                <a:close/>
                <a:moveTo>
                  <a:pt x="973455" y="614363"/>
                </a:moveTo>
                <a:cubicBezTo>
                  <a:pt x="979170" y="597218"/>
                  <a:pt x="993458" y="591503"/>
                  <a:pt x="1010603" y="590550"/>
                </a:cubicBezTo>
                <a:cubicBezTo>
                  <a:pt x="1007745" y="602933"/>
                  <a:pt x="1004888" y="613410"/>
                  <a:pt x="1002983" y="623888"/>
                </a:cubicBezTo>
                <a:cubicBezTo>
                  <a:pt x="999173" y="641033"/>
                  <a:pt x="986790" y="633413"/>
                  <a:pt x="978218" y="632460"/>
                </a:cubicBezTo>
                <a:cubicBezTo>
                  <a:pt x="963930" y="631508"/>
                  <a:pt x="970598" y="621030"/>
                  <a:pt x="973455" y="614363"/>
                </a:cubicBezTo>
                <a:close/>
                <a:moveTo>
                  <a:pt x="981075" y="581025"/>
                </a:moveTo>
                <a:cubicBezTo>
                  <a:pt x="966788" y="581025"/>
                  <a:pt x="963930" y="547688"/>
                  <a:pt x="977265" y="534353"/>
                </a:cubicBezTo>
                <a:cubicBezTo>
                  <a:pt x="987743" y="523875"/>
                  <a:pt x="999173" y="514350"/>
                  <a:pt x="1013460" y="502920"/>
                </a:cubicBezTo>
                <a:cubicBezTo>
                  <a:pt x="1017270" y="517208"/>
                  <a:pt x="1021080" y="526733"/>
                  <a:pt x="1022985" y="537210"/>
                </a:cubicBezTo>
                <a:cubicBezTo>
                  <a:pt x="1024890" y="546735"/>
                  <a:pt x="1040130" y="558165"/>
                  <a:pt x="1032510" y="563880"/>
                </a:cubicBezTo>
                <a:cubicBezTo>
                  <a:pt x="1019175" y="575310"/>
                  <a:pt x="999173" y="581025"/>
                  <a:pt x="981075" y="581025"/>
                </a:cubicBezTo>
                <a:close/>
                <a:moveTo>
                  <a:pt x="1116330" y="369570"/>
                </a:moveTo>
                <a:cubicBezTo>
                  <a:pt x="1112520" y="368618"/>
                  <a:pt x="1109663" y="369570"/>
                  <a:pt x="1105853" y="368618"/>
                </a:cubicBezTo>
                <a:cubicBezTo>
                  <a:pt x="1093470" y="365760"/>
                  <a:pt x="1076325" y="367665"/>
                  <a:pt x="1071563" y="353378"/>
                </a:cubicBezTo>
                <a:cubicBezTo>
                  <a:pt x="1067753" y="341948"/>
                  <a:pt x="1082993" y="335280"/>
                  <a:pt x="1090613" y="327660"/>
                </a:cubicBezTo>
                <a:cubicBezTo>
                  <a:pt x="1128713" y="289560"/>
                  <a:pt x="1168718" y="251460"/>
                  <a:pt x="1214438" y="216218"/>
                </a:cubicBezTo>
                <a:cubicBezTo>
                  <a:pt x="1229678" y="265748"/>
                  <a:pt x="1267778" y="282893"/>
                  <a:pt x="1320165" y="291465"/>
                </a:cubicBezTo>
                <a:cubicBezTo>
                  <a:pt x="1249680" y="325755"/>
                  <a:pt x="1196340" y="381953"/>
                  <a:pt x="1116330" y="369570"/>
                </a:cubicBezTo>
                <a:close/>
                <a:moveTo>
                  <a:pt x="1027748" y="359093"/>
                </a:moveTo>
                <a:cubicBezTo>
                  <a:pt x="981075" y="383858"/>
                  <a:pt x="931545" y="383858"/>
                  <a:pt x="881063" y="378143"/>
                </a:cubicBezTo>
                <a:cubicBezTo>
                  <a:pt x="856298" y="375285"/>
                  <a:pt x="839153" y="361950"/>
                  <a:pt x="840105" y="332423"/>
                </a:cubicBezTo>
                <a:cubicBezTo>
                  <a:pt x="841058" y="306705"/>
                  <a:pt x="831533" y="280988"/>
                  <a:pt x="836295" y="251460"/>
                </a:cubicBezTo>
                <a:cubicBezTo>
                  <a:pt x="950595" y="300990"/>
                  <a:pt x="1060133" y="276225"/>
                  <a:pt x="1169670" y="233363"/>
                </a:cubicBezTo>
                <a:cubicBezTo>
                  <a:pt x="1117283" y="272415"/>
                  <a:pt x="1083945" y="328613"/>
                  <a:pt x="1027748" y="359093"/>
                </a:cubicBezTo>
                <a:close/>
                <a:moveTo>
                  <a:pt x="802958" y="498158"/>
                </a:moveTo>
                <a:cubicBezTo>
                  <a:pt x="766763" y="519113"/>
                  <a:pt x="739140" y="509588"/>
                  <a:pt x="696278" y="461010"/>
                </a:cubicBezTo>
                <a:cubicBezTo>
                  <a:pt x="752475" y="451485"/>
                  <a:pt x="798195" y="427673"/>
                  <a:pt x="829628" y="379095"/>
                </a:cubicBezTo>
                <a:cubicBezTo>
                  <a:pt x="848678" y="446723"/>
                  <a:pt x="842010" y="476250"/>
                  <a:pt x="802958" y="498158"/>
                </a:cubicBezTo>
                <a:close/>
                <a:moveTo>
                  <a:pt x="650558" y="911543"/>
                </a:moveTo>
                <a:cubicBezTo>
                  <a:pt x="660083" y="900113"/>
                  <a:pt x="675323" y="895350"/>
                  <a:pt x="691515" y="897255"/>
                </a:cubicBezTo>
                <a:cubicBezTo>
                  <a:pt x="712470" y="900113"/>
                  <a:pt x="722948" y="914400"/>
                  <a:pt x="715328" y="934403"/>
                </a:cubicBezTo>
                <a:cubicBezTo>
                  <a:pt x="694373" y="990600"/>
                  <a:pt x="676275" y="1048703"/>
                  <a:pt x="657225" y="1110615"/>
                </a:cubicBezTo>
                <a:cubicBezTo>
                  <a:pt x="620078" y="1078230"/>
                  <a:pt x="586740" y="1045845"/>
                  <a:pt x="526733" y="1058228"/>
                </a:cubicBezTo>
                <a:cubicBezTo>
                  <a:pt x="572453" y="1004888"/>
                  <a:pt x="610553" y="958215"/>
                  <a:pt x="650558" y="911543"/>
                </a:cubicBezTo>
                <a:close/>
                <a:moveTo>
                  <a:pt x="741045" y="915353"/>
                </a:moveTo>
                <a:cubicBezTo>
                  <a:pt x="764858" y="873443"/>
                  <a:pt x="802958" y="851535"/>
                  <a:pt x="851535" y="850583"/>
                </a:cubicBezTo>
                <a:cubicBezTo>
                  <a:pt x="866775" y="850583"/>
                  <a:pt x="878205" y="853440"/>
                  <a:pt x="878205" y="873443"/>
                </a:cubicBezTo>
                <a:cubicBezTo>
                  <a:pt x="879158" y="895350"/>
                  <a:pt x="883920" y="917258"/>
                  <a:pt x="886778" y="938213"/>
                </a:cubicBezTo>
                <a:cubicBezTo>
                  <a:pt x="887730" y="945833"/>
                  <a:pt x="889635" y="954405"/>
                  <a:pt x="877253" y="955358"/>
                </a:cubicBezTo>
                <a:cubicBezTo>
                  <a:pt x="801053" y="963930"/>
                  <a:pt x="740093" y="1001078"/>
                  <a:pt x="688658" y="1057275"/>
                </a:cubicBezTo>
                <a:cubicBezTo>
                  <a:pt x="702945" y="1008698"/>
                  <a:pt x="715328" y="959168"/>
                  <a:pt x="741045" y="915353"/>
                </a:cubicBezTo>
                <a:close/>
                <a:moveTo>
                  <a:pt x="956310" y="664845"/>
                </a:moveTo>
                <a:cubicBezTo>
                  <a:pt x="984885" y="652463"/>
                  <a:pt x="1014413" y="647700"/>
                  <a:pt x="1049655" y="655320"/>
                </a:cubicBezTo>
                <a:cubicBezTo>
                  <a:pt x="980123" y="688658"/>
                  <a:pt x="924878" y="733425"/>
                  <a:pt x="890588" y="800100"/>
                </a:cubicBezTo>
                <a:cubicBezTo>
                  <a:pt x="878205" y="718185"/>
                  <a:pt x="882015" y="696278"/>
                  <a:pt x="956310" y="664845"/>
                </a:cubicBezTo>
                <a:close/>
                <a:moveTo>
                  <a:pt x="1183005" y="656273"/>
                </a:moveTo>
                <a:cubicBezTo>
                  <a:pt x="1042988" y="708660"/>
                  <a:pt x="959168" y="805815"/>
                  <a:pt x="902018" y="940118"/>
                </a:cubicBezTo>
                <a:cubicBezTo>
                  <a:pt x="870585" y="764858"/>
                  <a:pt x="983933" y="650558"/>
                  <a:pt x="1183005" y="656273"/>
                </a:cubicBezTo>
                <a:close/>
                <a:moveTo>
                  <a:pt x="1161098" y="641985"/>
                </a:moveTo>
                <a:cubicBezTo>
                  <a:pt x="1133475" y="641985"/>
                  <a:pt x="1126808" y="634365"/>
                  <a:pt x="1131570" y="607695"/>
                </a:cubicBezTo>
                <a:cubicBezTo>
                  <a:pt x="1139190" y="572453"/>
                  <a:pt x="1161098" y="544830"/>
                  <a:pt x="1190625" y="526733"/>
                </a:cubicBezTo>
                <a:cubicBezTo>
                  <a:pt x="1224915" y="505778"/>
                  <a:pt x="1264920" y="498158"/>
                  <a:pt x="1303020" y="486728"/>
                </a:cubicBezTo>
                <a:cubicBezTo>
                  <a:pt x="1283970" y="507683"/>
                  <a:pt x="1263968" y="527685"/>
                  <a:pt x="1247775" y="550545"/>
                </a:cubicBezTo>
                <a:cubicBezTo>
                  <a:pt x="1231583" y="573405"/>
                  <a:pt x="1218248" y="597218"/>
                  <a:pt x="1215390" y="624840"/>
                </a:cubicBezTo>
                <a:cubicBezTo>
                  <a:pt x="1213485" y="638175"/>
                  <a:pt x="1207770" y="642938"/>
                  <a:pt x="1195388" y="641985"/>
                </a:cubicBezTo>
                <a:cubicBezTo>
                  <a:pt x="1183958" y="641033"/>
                  <a:pt x="1172528" y="641985"/>
                  <a:pt x="1161098" y="641985"/>
                </a:cubicBezTo>
                <a:close/>
                <a:moveTo>
                  <a:pt x="1223963" y="497205"/>
                </a:moveTo>
                <a:cubicBezTo>
                  <a:pt x="1201103" y="504825"/>
                  <a:pt x="1169670" y="469583"/>
                  <a:pt x="1170623" y="438150"/>
                </a:cubicBezTo>
                <a:cubicBezTo>
                  <a:pt x="1171575" y="410528"/>
                  <a:pt x="1183958" y="386715"/>
                  <a:pt x="1207770" y="371475"/>
                </a:cubicBezTo>
                <a:cubicBezTo>
                  <a:pt x="1241108" y="350520"/>
                  <a:pt x="1275398" y="331470"/>
                  <a:pt x="1312545" y="310515"/>
                </a:cubicBezTo>
                <a:cubicBezTo>
                  <a:pt x="1315403" y="361950"/>
                  <a:pt x="1309688" y="412433"/>
                  <a:pt x="1354455" y="450533"/>
                </a:cubicBezTo>
                <a:cubicBezTo>
                  <a:pt x="1308735" y="466725"/>
                  <a:pt x="1266825" y="482918"/>
                  <a:pt x="1223963" y="497205"/>
                </a:cubicBezTo>
                <a:close/>
                <a:moveTo>
                  <a:pt x="829628" y="138113"/>
                </a:moveTo>
                <a:cubicBezTo>
                  <a:pt x="831533" y="125730"/>
                  <a:pt x="834390" y="123825"/>
                  <a:pt x="845820" y="127635"/>
                </a:cubicBezTo>
                <a:cubicBezTo>
                  <a:pt x="942975" y="158115"/>
                  <a:pt x="1042988" y="159068"/>
                  <a:pt x="1143000" y="144780"/>
                </a:cubicBezTo>
                <a:cubicBezTo>
                  <a:pt x="1206818" y="135255"/>
                  <a:pt x="1270635" y="120968"/>
                  <a:pt x="1338263" y="102870"/>
                </a:cubicBezTo>
                <a:cubicBezTo>
                  <a:pt x="1216343" y="205740"/>
                  <a:pt x="1087755" y="280035"/>
                  <a:pt x="927735" y="264795"/>
                </a:cubicBezTo>
                <a:cubicBezTo>
                  <a:pt x="834390" y="256223"/>
                  <a:pt x="818198" y="232410"/>
                  <a:pt x="829628" y="138113"/>
                </a:cubicBezTo>
                <a:close/>
                <a:moveTo>
                  <a:pt x="827723" y="341948"/>
                </a:moveTo>
                <a:cubicBezTo>
                  <a:pt x="828675" y="350520"/>
                  <a:pt x="827723" y="357188"/>
                  <a:pt x="823913" y="364808"/>
                </a:cubicBezTo>
                <a:cubicBezTo>
                  <a:pt x="796290" y="415290"/>
                  <a:pt x="752475" y="441008"/>
                  <a:pt x="697230" y="448628"/>
                </a:cubicBezTo>
                <a:cubicBezTo>
                  <a:pt x="686753" y="450533"/>
                  <a:pt x="676275" y="447675"/>
                  <a:pt x="667703" y="440055"/>
                </a:cubicBezTo>
                <a:cubicBezTo>
                  <a:pt x="645795" y="421005"/>
                  <a:pt x="624840" y="401003"/>
                  <a:pt x="600075" y="379095"/>
                </a:cubicBezTo>
                <a:cubicBezTo>
                  <a:pt x="704850" y="389573"/>
                  <a:pt x="772478" y="342900"/>
                  <a:pt x="818198" y="247650"/>
                </a:cubicBezTo>
                <a:cubicBezTo>
                  <a:pt x="822008" y="283845"/>
                  <a:pt x="824865" y="313373"/>
                  <a:pt x="827723" y="341948"/>
                </a:cubicBezTo>
                <a:close/>
                <a:moveTo>
                  <a:pt x="811530" y="136208"/>
                </a:moveTo>
                <a:cubicBezTo>
                  <a:pt x="844868" y="233363"/>
                  <a:pt x="759143" y="348615"/>
                  <a:pt x="668655" y="365760"/>
                </a:cubicBezTo>
                <a:cubicBezTo>
                  <a:pt x="622935" y="374333"/>
                  <a:pt x="584835" y="364808"/>
                  <a:pt x="552450" y="333375"/>
                </a:cubicBezTo>
                <a:cubicBezTo>
                  <a:pt x="531495" y="312420"/>
                  <a:pt x="512445" y="289560"/>
                  <a:pt x="490538" y="265748"/>
                </a:cubicBezTo>
                <a:cubicBezTo>
                  <a:pt x="616268" y="273368"/>
                  <a:pt x="736283" y="260985"/>
                  <a:pt x="811530" y="136208"/>
                </a:cubicBezTo>
                <a:close/>
                <a:moveTo>
                  <a:pt x="471488" y="279083"/>
                </a:moveTo>
                <a:cubicBezTo>
                  <a:pt x="474345" y="276225"/>
                  <a:pt x="477203" y="273368"/>
                  <a:pt x="480060" y="270510"/>
                </a:cubicBezTo>
                <a:cubicBezTo>
                  <a:pt x="502920" y="296228"/>
                  <a:pt x="524828" y="321945"/>
                  <a:pt x="547688" y="346710"/>
                </a:cubicBezTo>
                <a:cubicBezTo>
                  <a:pt x="557213" y="357188"/>
                  <a:pt x="558165" y="368618"/>
                  <a:pt x="559118" y="381000"/>
                </a:cubicBezTo>
                <a:cubicBezTo>
                  <a:pt x="564833" y="488633"/>
                  <a:pt x="522923" y="580073"/>
                  <a:pt x="455295" y="660083"/>
                </a:cubicBezTo>
                <a:cubicBezTo>
                  <a:pt x="433388" y="685800"/>
                  <a:pt x="404813" y="700088"/>
                  <a:pt x="369570" y="698183"/>
                </a:cubicBezTo>
                <a:cubicBezTo>
                  <a:pt x="345758" y="697230"/>
                  <a:pt x="321945" y="700088"/>
                  <a:pt x="290513" y="701993"/>
                </a:cubicBezTo>
                <a:cubicBezTo>
                  <a:pt x="393383" y="575310"/>
                  <a:pt x="454343" y="436245"/>
                  <a:pt x="471488" y="279083"/>
                </a:cubicBezTo>
                <a:close/>
                <a:moveTo>
                  <a:pt x="314325" y="1317308"/>
                </a:moveTo>
                <a:cubicBezTo>
                  <a:pt x="298133" y="1335405"/>
                  <a:pt x="285750" y="1358265"/>
                  <a:pt x="267653" y="1383983"/>
                </a:cubicBezTo>
                <a:cubicBezTo>
                  <a:pt x="297180" y="1195388"/>
                  <a:pt x="248603" y="1019175"/>
                  <a:pt x="227648" y="842010"/>
                </a:cubicBezTo>
                <a:cubicBezTo>
                  <a:pt x="221933" y="797243"/>
                  <a:pt x="202883" y="757238"/>
                  <a:pt x="179070" y="716280"/>
                </a:cubicBezTo>
                <a:cubicBezTo>
                  <a:pt x="208598" y="716280"/>
                  <a:pt x="236220" y="716280"/>
                  <a:pt x="262890" y="716280"/>
                </a:cubicBezTo>
                <a:cubicBezTo>
                  <a:pt x="277178" y="716280"/>
                  <a:pt x="282893" y="729615"/>
                  <a:pt x="289560" y="739140"/>
                </a:cubicBezTo>
                <a:cubicBezTo>
                  <a:pt x="314325" y="779145"/>
                  <a:pt x="326708" y="823913"/>
                  <a:pt x="335280" y="870585"/>
                </a:cubicBezTo>
                <a:cubicBezTo>
                  <a:pt x="350520" y="951548"/>
                  <a:pt x="363855" y="1033463"/>
                  <a:pt x="370523" y="1115378"/>
                </a:cubicBezTo>
                <a:cubicBezTo>
                  <a:pt x="377190" y="1189673"/>
                  <a:pt x="365760" y="1258253"/>
                  <a:pt x="314325" y="1317308"/>
                </a:cubicBezTo>
                <a:close/>
                <a:moveTo>
                  <a:pt x="292418" y="712470"/>
                </a:moveTo>
                <a:cubicBezTo>
                  <a:pt x="325755" y="712470"/>
                  <a:pt x="358140" y="712470"/>
                  <a:pt x="391478" y="712470"/>
                </a:cubicBezTo>
                <a:cubicBezTo>
                  <a:pt x="401955" y="712470"/>
                  <a:pt x="408623" y="721043"/>
                  <a:pt x="415290" y="727710"/>
                </a:cubicBezTo>
                <a:cubicBezTo>
                  <a:pt x="473393" y="779145"/>
                  <a:pt x="496253" y="847725"/>
                  <a:pt x="506730" y="921068"/>
                </a:cubicBezTo>
                <a:cubicBezTo>
                  <a:pt x="508635" y="935355"/>
                  <a:pt x="509588" y="948690"/>
                  <a:pt x="510540" y="962978"/>
                </a:cubicBezTo>
                <a:cubicBezTo>
                  <a:pt x="512445" y="1022033"/>
                  <a:pt x="506730" y="1077278"/>
                  <a:pt x="461010" y="1122998"/>
                </a:cubicBezTo>
                <a:cubicBezTo>
                  <a:pt x="432435" y="1151573"/>
                  <a:pt x="410528" y="1185863"/>
                  <a:pt x="384810" y="1218248"/>
                </a:cubicBezTo>
                <a:cubicBezTo>
                  <a:pt x="380048" y="1044893"/>
                  <a:pt x="366713" y="876300"/>
                  <a:pt x="292418" y="712470"/>
                </a:cubicBezTo>
                <a:close/>
                <a:moveTo>
                  <a:pt x="626745" y="1275398"/>
                </a:moveTo>
                <a:cubicBezTo>
                  <a:pt x="550545" y="1217295"/>
                  <a:pt x="471488" y="1213485"/>
                  <a:pt x="381000" y="1243965"/>
                </a:cubicBezTo>
                <a:cubicBezTo>
                  <a:pt x="426720" y="1185863"/>
                  <a:pt x="466725" y="1132523"/>
                  <a:pt x="509588" y="1082040"/>
                </a:cubicBezTo>
                <a:cubicBezTo>
                  <a:pt x="527685" y="1061085"/>
                  <a:pt x="555308" y="1062038"/>
                  <a:pt x="581025" y="1070610"/>
                </a:cubicBezTo>
                <a:cubicBezTo>
                  <a:pt x="606743" y="1080135"/>
                  <a:pt x="625793" y="1098233"/>
                  <a:pt x="643890" y="1117283"/>
                </a:cubicBezTo>
                <a:cubicBezTo>
                  <a:pt x="650558" y="1123950"/>
                  <a:pt x="650558" y="1131570"/>
                  <a:pt x="648653" y="1139190"/>
                </a:cubicBezTo>
                <a:cubicBezTo>
                  <a:pt x="639128" y="1183005"/>
                  <a:pt x="633413" y="1227773"/>
                  <a:pt x="626745" y="1275398"/>
                </a:cubicBezTo>
                <a:close/>
                <a:moveTo>
                  <a:pt x="912495" y="1034415"/>
                </a:moveTo>
                <a:cubicBezTo>
                  <a:pt x="908685" y="1047750"/>
                  <a:pt x="885825" y="1045845"/>
                  <a:pt x="872490" y="1053465"/>
                </a:cubicBezTo>
                <a:cubicBezTo>
                  <a:pt x="791528" y="1100138"/>
                  <a:pt x="710565" y="1148715"/>
                  <a:pt x="649605" y="1229678"/>
                </a:cubicBezTo>
                <a:cubicBezTo>
                  <a:pt x="654368" y="1067753"/>
                  <a:pt x="757238" y="991553"/>
                  <a:pt x="866775" y="969645"/>
                </a:cubicBezTo>
                <a:cubicBezTo>
                  <a:pt x="886778" y="965835"/>
                  <a:pt x="896303" y="970598"/>
                  <a:pt x="900113" y="990600"/>
                </a:cubicBezTo>
                <a:cubicBezTo>
                  <a:pt x="902018" y="1005840"/>
                  <a:pt x="915353" y="1022033"/>
                  <a:pt x="912495" y="1034415"/>
                </a:cubicBezTo>
                <a:close/>
                <a:moveTo>
                  <a:pt x="922973" y="1006793"/>
                </a:moveTo>
                <a:cubicBezTo>
                  <a:pt x="910590" y="993458"/>
                  <a:pt x="903923" y="971550"/>
                  <a:pt x="909638" y="954405"/>
                </a:cubicBezTo>
                <a:cubicBezTo>
                  <a:pt x="959168" y="822008"/>
                  <a:pt x="1042035" y="720090"/>
                  <a:pt x="1179195" y="670560"/>
                </a:cubicBezTo>
                <a:cubicBezTo>
                  <a:pt x="1207770" y="660083"/>
                  <a:pt x="1235393" y="649605"/>
                  <a:pt x="1273493" y="651510"/>
                </a:cubicBezTo>
                <a:cubicBezTo>
                  <a:pt x="1112520" y="733425"/>
                  <a:pt x="1016318" y="867728"/>
                  <a:pt x="922973" y="1006793"/>
                </a:cubicBezTo>
                <a:close/>
                <a:moveTo>
                  <a:pt x="1369695" y="570548"/>
                </a:moveTo>
                <a:cubicBezTo>
                  <a:pt x="1352550" y="584835"/>
                  <a:pt x="1336358" y="599123"/>
                  <a:pt x="1324928" y="618173"/>
                </a:cubicBezTo>
                <a:cubicBezTo>
                  <a:pt x="1313498" y="638175"/>
                  <a:pt x="1292543" y="632460"/>
                  <a:pt x="1275398" y="635318"/>
                </a:cubicBezTo>
                <a:cubicBezTo>
                  <a:pt x="1259205" y="638175"/>
                  <a:pt x="1237298" y="647700"/>
                  <a:pt x="1228725" y="634365"/>
                </a:cubicBezTo>
                <a:cubicBezTo>
                  <a:pt x="1220153" y="621030"/>
                  <a:pt x="1231583" y="600075"/>
                  <a:pt x="1240155" y="585788"/>
                </a:cubicBezTo>
                <a:cubicBezTo>
                  <a:pt x="1275398" y="523875"/>
                  <a:pt x="1323975" y="475298"/>
                  <a:pt x="1393508" y="453390"/>
                </a:cubicBezTo>
                <a:cubicBezTo>
                  <a:pt x="1451610" y="434340"/>
                  <a:pt x="1510665" y="418148"/>
                  <a:pt x="1571625" y="406718"/>
                </a:cubicBezTo>
                <a:cubicBezTo>
                  <a:pt x="1501140" y="457200"/>
                  <a:pt x="1436370" y="515303"/>
                  <a:pt x="1369695" y="570548"/>
                </a:cubicBezTo>
                <a:close/>
                <a:moveTo>
                  <a:pt x="1598295" y="383858"/>
                </a:moveTo>
                <a:cubicBezTo>
                  <a:pt x="1565910" y="391478"/>
                  <a:pt x="1533525" y="399098"/>
                  <a:pt x="1501140" y="406718"/>
                </a:cubicBezTo>
                <a:cubicBezTo>
                  <a:pt x="1489710" y="409575"/>
                  <a:pt x="1481138" y="405765"/>
                  <a:pt x="1472565" y="398145"/>
                </a:cubicBezTo>
                <a:cubicBezTo>
                  <a:pt x="1431608" y="362903"/>
                  <a:pt x="1419225" y="292418"/>
                  <a:pt x="1444943" y="245745"/>
                </a:cubicBezTo>
                <a:cubicBezTo>
                  <a:pt x="1447800" y="240983"/>
                  <a:pt x="1451610" y="235268"/>
                  <a:pt x="1457325" y="232410"/>
                </a:cubicBezTo>
                <a:cubicBezTo>
                  <a:pt x="1484948" y="217170"/>
                  <a:pt x="1513523" y="202883"/>
                  <a:pt x="1541145" y="188595"/>
                </a:cubicBezTo>
                <a:cubicBezTo>
                  <a:pt x="1567815" y="175260"/>
                  <a:pt x="1595438" y="161925"/>
                  <a:pt x="1628775" y="145733"/>
                </a:cubicBezTo>
                <a:cubicBezTo>
                  <a:pt x="1595438" y="201930"/>
                  <a:pt x="1580198" y="256223"/>
                  <a:pt x="1588770" y="314325"/>
                </a:cubicBezTo>
                <a:cubicBezTo>
                  <a:pt x="1591628" y="332423"/>
                  <a:pt x="1596390" y="350520"/>
                  <a:pt x="1605915" y="366713"/>
                </a:cubicBezTo>
                <a:cubicBezTo>
                  <a:pt x="1612583" y="377190"/>
                  <a:pt x="1609725" y="381000"/>
                  <a:pt x="1598295" y="383858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0" name="Graphic 75">
            <a:extLst>
              <a:ext uri="{FF2B5EF4-FFF2-40B4-BE49-F238E27FC236}">
                <a16:creationId xmlns:a16="http://schemas.microsoft.com/office/drawing/2014/main" id="{0BDE1554-C525-4589-B27C-81DAF1F0C5C6}"/>
              </a:ext>
            </a:extLst>
          </p:cNvPr>
          <p:cNvGrpSpPr/>
          <p:nvPr/>
        </p:nvGrpSpPr>
        <p:grpSpPr>
          <a:xfrm>
            <a:off x="3894712" y="879929"/>
            <a:ext cx="2076154" cy="2310843"/>
            <a:chOff x="3400425" y="438147"/>
            <a:chExt cx="5375910" cy="5983601"/>
          </a:xfrm>
          <a:solidFill>
            <a:schemeClr val="accent4"/>
          </a:solidFill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20643A2-247E-48CD-9005-308BFF8503D5}"/>
                </a:ext>
              </a:extLst>
            </p:cNvPr>
            <p:cNvSpPr/>
            <p:nvPr/>
          </p:nvSpPr>
          <p:spPr>
            <a:xfrm>
              <a:off x="3400425" y="438147"/>
              <a:ext cx="3867150" cy="1266825"/>
            </a:xfrm>
            <a:custGeom>
              <a:avLst/>
              <a:gdLst>
                <a:gd name="connsiteX0" fmla="*/ 1678305 w 3867150"/>
                <a:gd name="connsiteY0" fmla="*/ 1167765 h 1266825"/>
                <a:gd name="connsiteX1" fmla="*/ 1735455 w 3867150"/>
                <a:gd name="connsiteY1" fmla="*/ 1156335 h 1266825"/>
                <a:gd name="connsiteX2" fmla="*/ 1760220 w 3867150"/>
                <a:gd name="connsiteY2" fmla="*/ 1104900 h 1266825"/>
                <a:gd name="connsiteX3" fmla="*/ 1719263 w 3867150"/>
                <a:gd name="connsiteY3" fmla="*/ 1077278 h 1266825"/>
                <a:gd name="connsiteX4" fmla="*/ 1568768 w 3867150"/>
                <a:gd name="connsiteY4" fmla="*/ 1128713 h 1266825"/>
                <a:gd name="connsiteX5" fmla="*/ 1454468 w 3867150"/>
                <a:gd name="connsiteY5" fmla="*/ 1191578 h 1266825"/>
                <a:gd name="connsiteX6" fmla="*/ 1440180 w 3867150"/>
                <a:gd name="connsiteY6" fmla="*/ 1147763 h 1266825"/>
                <a:gd name="connsiteX7" fmla="*/ 1621155 w 3867150"/>
                <a:gd name="connsiteY7" fmla="*/ 890588 h 1266825"/>
                <a:gd name="connsiteX8" fmla="*/ 1654493 w 3867150"/>
                <a:gd name="connsiteY8" fmla="*/ 863918 h 1266825"/>
                <a:gd name="connsiteX9" fmla="*/ 1397318 w 3867150"/>
                <a:gd name="connsiteY9" fmla="*/ 908685 h 1266825"/>
                <a:gd name="connsiteX10" fmla="*/ 1389698 w 3867150"/>
                <a:gd name="connsiteY10" fmla="*/ 897255 h 1266825"/>
                <a:gd name="connsiteX11" fmla="*/ 1117283 w 3867150"/>
                <a:gd name="connsiteY11" fmla="*/ 717233 h 1266825"/>
                <a:gd name="connsiteX12" fmla="*/ 962025 w 3867150"/>
                <a:gd name="connsiteY12" fmla="*/ 738188 h 1266825"/>
                <a:gd name="connsiteX13" fmla="*/ 477203 w 3867150"/>
                <a:gd name="connsiteY13" fmla="*/ 415290 h 1266825"/>
                <a:gd name="connsiteX14" fmla="*/ 481965 w 3867150"/>
                <a:gd name="connsiteY14" fmla="*/ 334328 h 1266825"/>
                <a:gd name="connsiteX15" fmla="*/ 34290 w 3867150"/>
                <a:gd name="connsiteY15" fmla="*/ 165735 h 1266825"/>
                <a:gd name="connsiteX16" fmla="*/ 0 w 3867150"/>
                <a:gd name="connsiteY16" fmla="*/ 165735 h 1266825"/>
                <a:gd name="connsiteX17" fmla="*/ 45720 w 3867150"/>
                <a:gd name="connsiteY17" fmla="*/ 122873 h 1266825"/>
                <a:gd name="connsiteX18" fmla="*/ 498158 w 3867150"/>
                <a:gd name="connsiteY18" fmla="*/ 0 h 1266825"/>
                <a:gd name="connsiteX19" fmla="*/ 892493 w 3867150"/>
                <a:gd name="connsiteY19" fmla="*/ 22860 h 1266825"/>
                <a:gd name="connsiteX20" fmla="*/ 1066800 w 3867150"/>
                <a:gd name="connsiteY20" fmla="*/ 80963 h 1266825"/>
                <a:gd name="connsiteX21" fmla="*/ 1229678 w 3867150"/>
                <a:gd name="connsiteY21" fmla="*/ 147638 h 1266825"/>
                <a:gd name="connsiteX22" fmla="*/ 1285875 w 3867150"/>
                <a:gd name="connsiteY22" fmla="*/ 140970 h 1266825"/>
                <a:gd name="connsiteX23" fmla="*/ 1283018 w 3867150"/>
                <a:gd name="connsiteY23" fmla="*/ 90488 h 1266825"/>
                <a:gd name="connsiteX24" fmla="*/ 1276350 w 3867150"/>
                <a:gd name="connsiteY24" fmla="*/ 48578 h 1266825"/>
                <a:gd name="connsiteX25" fmla="*/ 1410653 w 3867150"/>
                <a:gd name="connsiteY25" fmla="*/ 166688 h 1266825"/>
                <a:gd name="connsiteX26" fmla="*/ 1456373 w 3867150"/>
                <a:gd name="connsiteY26" fmla="*/ 345758 h 1266825"/>
                <a:gd name="connsiteX27" fmla="*/ 1714500 w 3867150"/>
                <a:gd name="connsiteY27" fmla="*/ 673418 h 1266825"/>
                <a:gd name="connsiteX28" fmla="*/ 1804988 w 3867150"/>
                <a:gd name="connsiteY28" fmla="*/ 696278 h 1266825"/>
                <a:gd name="connsiteX29" fmla="*/ 1722120 w 3867150"/>
                <a:gd name="connsiteY29" fmla="*/ 443865 h 1266825"/>
                <a:gd name="connsiteX30" fmla="*/ 1772603 w 3867150"/>
                <a:gd name="connsiteY30" fmla="*/ 456248 h 1266825"/>
                <a:gd name="connsiteX31" fmla="*/ 1905953 w 3867150"/>
                <a:gd name="connsiteY31" fmla="*/ 577215 h 1266825"/>
                <a:gd name="connsiteX32" fmla="*/ 2026920 w 3867150"/>
                <a:gd name="connsiteY32" fmla="*/ 559118 h 1266825"/>
                <a:gd name="connsiteX33" fmla="*/ 2064068 w 3867150"/>
                <a:gd name="connsiteY33" fmla="*/ 481965 h 1266825"/>
                <a:gd name="connsiteX34" fmla="*/ 2114550 w 3867150"/>
                <a:gd name="connsiteY34" fmla="*/ 434340 h 1266825"/>
                <a:gd name="connsiteX35" fmla="*/ 2175510 w 3867150"/>
                <a:gd name="connsiteY35" fmla="*/ 470535 h 1266825"/>
                <a:gd name="connsiteX36" fmla="*/ 2157413 w 3867150"/>
                <a:gd name="connsiteY36" fmla="*/ 566738 h 1266825"/>
                <a:gd name="connsiteX37" fmla="*/ 2103120 w 3867150"/>
                <a:gd name="connsiteY37" fmla="*/ 678180 h 1266825"/>
                <a:gd name="connsiteX38" fmla="*/ 2113598 w 3867150"/>
                <a:gd name="connsiteY38" fmla="*/ 793433 h 1266825"/>
                <a:gd name="connsiteX39" fmla="*/ 2305050 w 3867150"/>
                <a:gd name="connsiteY39" fmla="*/ 619125 h 1266825"/>
                <a:gd name="connsiteX40" fmla="*/ 2364105 w 3867150"/>
                <a:gd name="connsiteY40" fmla="*/ 403860 h 1266825"/>
                <a:gd name="connsiteX41" fmla="*/ 2634615 w 3867150"/>
                <a:gd name="connsiteY41" fmla="*/ 119063 h 1266825"/>
                <a:gd name="connsiteX42" fmla="*/ 2635568 w 3867150"/>
                <a:gd name="connsiteY42" fmla="*/ 137160 h 1266825"/>
                <a:gd name="connsiteX43" fmla="*/ 2694623 w 3867150"/>
                <a:gd name="connsiteY43" fmla="*/ 221933 h 1266825"/>
                <a:gd name="connsiteX44" fmla="*/ 3074670 w 3867150"/>
                <a:gd name="connsiteY44" fmla="*/ 169545 h 1266825"/>
                <a:gd name="connsiteX45" fmla="*/ 3472815 w 3867150"/>
                <a:gd name="connsiteY45" fmla="*/ 77153 h 1266825"/>
                <a:gd name="connsiteX46" fmla="*/ 3813810 w 3867150"/>
                <a:gd name="connsiteY46" fmla="*/ 135255 h 1266825"/>
                <a:gd name="connsiteX47" fmla="*/ 3875723 w 3867150"/>
                <a:gd name="connsiteY47" fmla="*/ 186690 h 1266825"/>
                <a:gd name="connsiteX48" fmla="*/ 3715703 w 3867150"/>
                <a:gd name="connsiteY48" fmla="*/ 200978 h 1266825"/>
                <a:gd name="connsiteX49" fmla="*/ 3332798 w 3867150"/>
                <a:gd name="connsiteY49" fmla="*/ 429578 h 1266825"/>
                <a:gd name="connsiteX50" fmla="*/ 3322320 w 3867150"/>
                <a:gd name="connsiteY50" fmla="*/ 516255 h 1266825"/>
                <a:gd name="connsiteX51" fmla="*/ 3330893 w 3867150"/>
                <a:gd name="connsiteY51" fmla="*/ 560070 h 1266825"/>
                <a:gd name="connsiteX52" fmla="*/ 3031808 w 3867150"/>
                <a:gd name="connsiteY52" fmla="*/ 592455 h 1266825"/>
                <a:gd name="connsiteX53" fmla="*/ 2877503 w 3867150"/>
                <a:gd name="connsiteY53" fmla="*/ 802958 h 1266825"/>
                <a:gd name="connsiteX54" fmla="*/ 2881313 w 3867150"/>
                <a:gd name="connsiteY54" fmla="*/ 829628 h 1266825"/>
                <a:gd name="connsiteX55" fmla="*/ 2858453 w 3867150"/>
                <a:gd name="connsiteY55" fmla="*/ 829628 h 1266825"/>
                <a:gd name="connsiteX56" fmla="*/ 2456498 w 3867150"/>
                <a:gd name="connsiteY56" fmla="*/ 913448 h 1266825"/>
                <a:gd name="connsiteX57" fmla="*/ 2400300 w 3867150"/>
                <a:gd name="connsiteY57" fmla="*/ 987743 h 1266825"/>
                <a:gd name="connsiteX58" fmla="*/ 2313623 w 3867150"/>
                <a:gd name="connsiteY58" fmla="*/ 1010603 h 1266825"/>
                <a:gd name="connsiteX59" fmla="*/ 2070735 w 3867150"/>
                <a:gd name="connsiteY59" fmla="*/ 974408 h 1266825"/>
                <a:gd name="connsiteX60" fmla="*/ 2001203 w 3867150"/>
                <a:gd name="connsiteY60" fmla="*/ 1046798 h 1266825"/>
                <a:gd name="connsiteX61" fmla="*/ 1935480 w 3867150"/>
                <a:gd name="connsiteY61" fmla="*/ 1170623 h 1266825"/>
                <a:gd name="connsiteX62" fmla="*/ 1918335 w 3867150"/>
                <a:gd name="connsiteY62" fmla="*/ 1178243 h 1266825"/>
                <a:gd name="connsiteX63" fmla="*/ 1759268 w 3867150"/>
                <a:gd name="connsiteY63" fmla="*/ 1262063 h 1266825"/>
                <a:gd name="connsiteX64" fmla="*/ 1711643 w 3867150"/>
                <a:gd name="connsiteY64" fmla="*/ 1275398 h 1266825"/>
                <a:gd name="connsiteX65" fmla="*/ 1704975 w 3867150"/>
                <a:gd name="connsiteY65" fmla="*/ 1232535 h 1266825"/>
                <a:gd name="connsiteX66" fmla="*/ 1678305 w 3867150"/>
                <a:gd name="connsiteY66" fmla="*/ 1167765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867150" h="1266825">
                  <a:moveTo>
                    <a:pt x="1678305" y="1167765"/>
                  </a:moveTo>
                  <a:cubicBezTo>
                    <a:pt x="1694498" y="1163955"/>
                    <a:pt x="1714500" y="1158240"/>
                    <a:pt x="1735455" y="1156335"/>
                  </a:cubicBezTo>
                  <a:cubicBezTo>
                    <a:pt x="1772603" y="1152525"/>
                    <a:pt x="1783080" y="1134428"/>
                    <a:pt x="1760220" y="1104900"/>
                  </a:cubicBezTo>
                  <a:cubicBezTo>
                    <a:pt x="1750695" y="1092518"/>
                    <a:pt x="1731645" y="1075373"/>
                    <a:pt x="1719263" y="1077278"/>
                  </a:cubicBezTo>
                  <a:cubicBezTo>
                    <a:pt x="1665923" y="1082993"/>
                    <a:pt x="1612583" y="1084898"/>
                    <a:pt x="1568768" y="1128713"/>
                  </a:cubicBezTo>
                  <a:cubicBezTo>
                    <a:pt x="1539240" y="1158240"/>
                    <a:pt x="1493520" y="1171575"/>
                    <a:pt x="1454468" y="1191578"/>
                  </a:cubicBezTo>
                  <a:cubicBezTo>
                    <a:pt x="1449705" y="1176338"/>
                    <a:pt x="1437323" y="1160145"/>
                    <a:pt x="1440180" y="1147763"/>
                  </a:cubicBezTo>
                  <a:cubicBezTo>
                    <a:pt x="1485900" y="989648"/>
                    <a:pt x="1485900" y="989648"/>
                    <a:pt x="1621155" y="890588"/>
                  </a:cubicBezTo>
                  <a:cubicBezTo>
                    <a:pt x="1632585" y="882015"/>
                    <a:pt x="1643063" y="872490"/>
                    <a:pt x="1654493" y="863918"/>
                  </a:cubicBezTo>
                  <a:cubicBezTo>
                    <a:pt x="1598295" y="821055"/>
                    <a:pt x="1587818" y="822960"/>
                    <a:pt x="1397318" y="908685"/>
                  </a:cubicBezTo>
                  <a:cubicBezTo>
                    <a:pt x="1394460" y="904875"/>
                    <a:pt x="1390650" y="901065"/>
                    <a:pt x="1389698" y="897255"/>
                  </a:cubicBezTo>
                  <a:cubicBezTo>
                    <a:pt x="1357313" y="748665"/>
                    <a:pt x="1235393" y="730568"/>
                    <a:pt x="1117283" y="717233"/>
                  </a:cubicBezTo>
                  <a:cubicBezTo>
                    <a:pt x="1067753" y="711518"/>
                    <a:pt x="1016318" y="730568"/>
                    <a:pt x="962025" y="738188"/>
                  </a:cubicBezTo>
                  <a:cubicBezTo>
                    <a:pt x="903923" y="495300"/>
                    <a:pt x="708660" y="436245"/>
                    <a:pt x="477203" y="415290"/>
                  </a:cubicBezTo>
                  <a:cubicBezTo>
                    <a:pt x="524828" y="383858"/>
                    <a:pt x="506730" y="360045"/>
                    <a:pt x="481965" y="334328"/>
                  </a:cubicBezTo>
                  <a:cubicBezTo>
                    <a:pt x="359093" y="201930"/>
                    <a:pt x="214313" y="138113"/>
                    <a:pt x="34290" y="165735"/>
                  </a:cubicBezTo>
                  <a:cubicBezTo>
                    <a:pt x="28575" y="166688"/>
                    <a:pt x="21908" y="165735"/>
                    <a:pt x="0" y="165735"/>
                  </a:cubicBezTo>
                  <a:cubicBezTo>
                    <a:pt x="20955" y="145733"/>
                    <a:pt x="31433" y="132398"/>
                    <a:pt x="45720" y="122873"/>
                  </a:cubicBezTo>
                  <a:cubicBezTo>
                    <a:pt x="182880" y="32385"/>
                    <a:pt x="337185" y="0"/>
                    <a:pt x="498158" y="0"/>
                  </a:cubicBezTo>
                  <a:cubicBezTo>
                    <a:pt x="629603" y="0"/>
                    <a:pt x="761048" y="8573"/>
                    <a:pt x="892493" y="22860"/>
                  </a:cubicBezTo>
                  <a:cubicBezTo>
                    <a:pt x="952500" y="29528"/>
                    <a:pt x="1009650" y="59055"/>
                    <a:pt x="1066800" y="80963"/>
                  </a:cubicBezTo>
                  <a:cubicBezTo>
                    <a:pt x="1121093" y="101918"/>
                    <a:pt x="1174433" y="127635"/>
                    <a:pt x="1229678" y="147638"/>
                  </a:cubicBezTo>
                  <a:cubicBezTo>
                    <a:pt x="1245870" y="153353"/>
                    <a:pt x="1271588" y="150495"/>
                    <a:pt x="1285875" y="140970"/>
                  </a:cubicBezTo>
                  <a:cubicBezTo>
                    <a:pt x="1293495" y="136208"/>
                    <a:pt x="1284923" y="107633"/>
                    <a:pt x="1283018" y="90488"/>
                  </a:cubicBezTo>
                  <a:cubicBezTo>
                    <a:pt x="1282065" y="78105"/>
                    <a:pt x="1279208" y="66675"/>
                    <a:pt x="1276350" y="48578"/>
                  </a:cubicBezTo>
                  <a:cubicBezTo>
                    <a:pt x="1344930" y="68580"/>
                    <a:pt x="1389698" y="106680"/>
                    <a:pt x="1410653" y="166688"/>
                  </a:cubicBezTo>
                  <a:cubicBezTo>
                    <a:pt x="1430655" y="224790"/>
                    <a:pt x="1443038" y="285750"/>
                    <a:pt x="1456373" y="345758"/>
                  </a:cubicBezTo>
                  <a:cubicBezTo>
                    <a:pt x="1489710" y="496253"/>
                    <a:pt x="1600200" y="586740"/>
                    <a:pt x="1714500" y="673418"/>
                  </a:cubicBezTo>
                  <a:cubicBezTo>
                    <a:pt x="1734503" y="688658"/>
                    <a:pt x="1766888" y="687705"/>
                    <a:pt x="1804988" y="696278"/>
                  </a:cubicBezTo>
                  <a:cubicBezTo>
                    <a:pt x="1776413" y="608648"/>
                    <a:pt x="1751648" y="532448"/>
                    <a:pt x="1722120" y="443865"/>
                  </a:cubicBezTo>
                  <a:cubicBezTo>
                    <a:pt x="1744980" y="449580"/>
                    <a:pt x="1763078" y="448628"/>
                    <a:pt x="1772603" y="456248"/>
                  </a:cubicBezTo>
                  <a:cubicBezTo>
                    <a:pt x="1818323" y="495300"/>
                    <a:pt x="1862138" y="535305"/>
                    <a:pt x="1905953" y="577215"/>
                  </a:cubicBezTo>
                  <a:cubicBezTo>
                    <a:pt x="1947863" y="617220"/>
                    <a:pt x="2000250" y="610553"/>
                    <a:pt x="2026920" y="559118"/>
                  </a:cubicBezTo>
                  <a:cubicBezTo>
                    <a:pt x="2040255" y="533400"/>
                    <a:pt x="2048828" y="505778"/>
                    <a:pt x="2064068" y="481965"/>
                  </a:cubicBezTo>
                  <a:cubicBezTo>
                    <a:pt x="2076450" y="462915"/>
                    <a:pt x="2094548" y="443865"/>
                    <a:pt x="2114550" y="434340"/>
                  </a:cubicBezTo>
                  <a:cubicBezTo>
                    <a:pt x="2150745" y="416243"/>
                    <a:pt x="2175510" y="430530"/>
                    <a:pt x="2175510" y="470535"/>
                  </a:cubicBezTo>
                  <a:cubicBezTo>
                    <a:pt x="2175510" y="502920"/>
                    <a:pt x="2168843" y="536258"/>
                    <a:pt x="2157413" y="566738"/>
                  </a:cubicBezTo>
                  <a:cubicBezTo>
                    <a:pt x="2143125" y="604838"/>
                    <a:pt x="2120265" y="640080"/>
                    <a:pt x="2103120" y="678180"/>
                  </a:cubicBezTo>
                  <a:cubicBezTo>
                    <a:pt x="2085975" y="716280"/>
                    <a:pt x="2086928" y="755333"/>
                    <a:pt x="2113598" y="793433"/>
                  </a:cubicBezTo>
                  <a:cubicBezTo>
                    <a:pt x="2209800" y="769620"/>
                    <a:pt x="2273618" y="710565"/>
                    <a:pt x="2305050" y="619125"/>
                  </a:cubicBezTo>
                  <a:cubicBezTo>
                    <a:pt x="2328863" y="548640"/>
                    <a:pt x="2347913" y="476250"/>
                    <a:pt x="2364105" y="403860"/>
                  </a:cubicBezTo>
                  <a:cubicBezTo>
                    <a:pt x="2397443" y="255270"/>
                    <a:pt x="2498408" y="173355"/>
                    <a:pt x="2634615" y="119063"/>
                  </a:cubicBezTo>
                  <a:cubicBezTo>
                    <a:pt x="2634615" y="125730"/>
                    <a:pt x="2637473" y="132398"/>
                    <a:pt x="2635568" y="137160"/>
                  </a:cubicBezTo>
                  <a:cubicBezTo>
                    <a:pt x="2604135" y="197168"/>
                    <a:pt x="2610803" y="214313"/>
                    <a:pt x="2694623" y="221933"/>
                  </a:cubicBezTo>
                  <a:cubicBezTo>
                    <a:pt x="2825115" y="234315"/>
                    <a:pt x="2949893" y="200978"/>
                    <a:pt x="3074670" y="169545"/>
                  </a:cubicBezTo>
                  <a:cubicBezTo>
                    <a:pt x="3206115" y="135255"/>
                    <a:pt x="3338513" y="100965"/>
                    <a:pt x="3472815" y="77153"/>
                  </a:cubicBezTo>
                  <a:cubicBezTo>
                    <a:pt x="3590925" y="55245"/>
                    <a:pt x="3706178" y="80963"/>
                    <a:pt x="3813810" y="135255"/>
                  </a:cubicBezTo>
                  <a:cubicBezTo>
                    <a:pt x="3832860" y="144780"/>
                    <a:pt x="3848100" y="162878"/>
                    <a:pt x="3875723" y="186690"/>
                  </a:cubicBezTo>
                  <a:cubicBezTo>
                    <a:pt x="3810953" y="192405"/>
                    <a:pt x="3762375" y="193358"/>
                    <a:pt x="3715703" y="200978"/>
                  </a:cubicBezTo>
                  <a:cubicBezTo>
                    <a:pt x="3559493" y="227648"/>
                    <a:pt x="3430905" y="303848"/>
                    <a:pt x="3332798" y="429578"/>
                  </a:cubicBezTo>
                  <a:cubicBezTo>
                    <a:pt x="3309938" y="458153"/>
                    <a:pt x="3305175" y="483870"/>
                    <a:pt x="3322320" y="516255"/>
                  </a:cubicBezTo>
                  <a:cubicBezTo>
                    <a:pt x="3329940" y="531495"/>
                    <a:pt x="3328988" y="550545"/>
                    <a:pt x="3330893" y="560070"/>
                  </a:cubicBezTo>
                  <a:cubicBezTo>
                    <a:pt x="3226118" y="571500"/>
                    <a:pt x="3128010" y="578168"/>
                    <a:pt x="3031808" y="592455"/>
                  </a:cubicBezTo>
                  <a:cubicBezTo>
                    <a:pt x="2937510" y="605790"/>
                    <a:pt x="2866073" y="707708"/>
                    <a:pt x="2877503" y="802958"/>
                  </a:cubicBezTo>
                  <a:cubicBezTo>
                    <a:pt x="2878455" y="810578"/>
                    <a:pt x="2879408" y="818198"/>
                    <a:pt x="2881313" y="829628"/>
                  </a:cubicBezTo>
                  <a:cubicBezTo>
                    <a:pt x="2872740" y="829628"/>
                    <a:pt x="2865120" y="831533"/>
                    <a:pt x="2858453" y="829628"/>
                  </a:cubicBezTo>
                  <a:cubicBezTo>
                    <a:pt x="2710815" y="792480"/>
                    <a:pt x="2578418" y="833438"/>
                    <a:pt x="2456498" y="913448"/>
                  </a:cubicBezTo>
                  <a:cubicBezTo>
                    <a:pt x="2431733" y="929640"/>
                    <a:pt x="2416493" y="961073"/>
                    <a:pt x="2400300" y="987743"/>
                  </a:cubicBezTo>
                  <a:cubicBezTo>
                    <a:pt x="2372678" y="1033463"/>
                    <a:pt x="2359343" y="1038225"/>
                    <a:pt x="2313623" y="1010603"/>
                  </a:cubicBezTo>
                  <a:cubicBezTo>
                    <a:pt x="2237423" y="965835"/>
                    <a:pt x="2157413" y="952500"/>
                    <a:pt x="2070735" y="974408"/>
                  </a:cubicBezTo>
                  <a:cubicBezTo>
                    <a:pt x="2031683" y="983933"/>
                    <a:pt x="2008823" y="1003935"/>
                    <a:pt x="2001203" y="1046798"/>
                  </a:cubicBezTo>
                  <a:cubicBezTo>
                    <a:pt x="1992630" y="1093470"/>
                    <a:pt x="1991678" y="1147763"/>
                    <a:pt x="1935480" y="1170623"/>
                  </a:cubicBezTo>
                  <a:cubicBezTo>
                    <a:pt x="1929765" y="1172528"/>
                    <a:pt x="1924050" y="1177290"/>
                    <a:pt x="1918335" y="1178243"/>
                  </a:cubicBezTo>
                  <a:cubicBezTo>
                    <a:pt x="1854518" y="1185863"/>
                    <a:pt x="1801178" y="1211580"/>
                    <a:pt x="1759268" y="1262063"/>
                  </a:cubicBezTo>
                  <a:cubicBezTo>
                    <a:pt x="1750695" y="1272540"/>
                    <a:pt x="1727835" y="1270635"/>
                    <a:pt x="1711643" y="1275398"/>
                  </a:cubicBezTo>
                  <a:cubicBezTo>
                    <a:pt x="1709738" y="1261110"/>
                    <a:pt x="1709738" y="1245870"/>
                    <a:pt x="1704975" y="1232535"/>
                  </a:cubicBezTo>
                  <a:cubicBezTo>
                    <a:pt x="1699260" y="1213485"/>
                    <a:pt x="1690688" y="1197293"/>
                    <a:pt x="1678305" y="116776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5887C93-14D3-4429-B19B-E07B5706C657}"/>
                </a:ext>
              </a:extLst>
            </p:cNvPr>
            <p:cNvSpPr/>
            <p:nvPr/>
          </p:nvSpPr>
          <p:spPr>
            <a:xfrm>
              <a:off x="3635694" y="1691218"/>
              <a:ext cx="2838451" cy="1143000"/>
            </a:xfrm>
            <a:custGeom>
              <a:avLst/>
              <a:gdLst>
                <a:gd name="connsiteX0" fmla="*/ 2837498 w 2838450"/>
                <a:gd name="connsiteY0" fmla="*/ 65189 h 1143000"/>
                <a:gd name="connsiteX1" fmla="*/ 2564130 w 2838450"/>
                <a:gd name="connsiteY1" fmla="*/ 199492 h 1143000"/>
                <a:gd name="connsiteX2" fmla="*/ 2516505 w 2838450"/>
                <a:gd name="connsiteY2" fmla="*/ 280454 h 1143000"/>
                <a:gd name="connsiteX3" fmla="*/ 2528888 w 2838450"/>
                <a:gd name="connsiteY3" fmla="*/ 323317 h 1143000"/>
                <a:gd name="connsiteX4" fmla="*/ 2239328 w 2838450"/>
                <a:gd name="connsiteY4" fmla="*/ 641452 h 1143000"/>
                <a:gd name="connsiteX5" fmla="*/ 2046923 w 2838450"/>
                <a:gd name="connsiteY5" fmla="*/ 671932 h 1143000"/>
                <a:gd name="connsiteX6" fmla="*/ 1956435 w 2838450"/>
                <a:gd name="connsiteY6" fmla="*/ 828142 h 1143000"/>
                <a:gd name="connsiteX7" fmla="*/ 1754505 w 2838450"/>
                <a:gd name="connsiteY7" fmla="*/ 825284 h 1143000"/>
                <a:gd name="connsiteX8" fmla="*/ 1922145 w 2838450"/>
                <a:gd name="connsiteY8" fmla="*/ 938632 h 1143000"/>
                <a:gd name="connsiteX9" fmla="*/ 1975485 w 2838450"/>
                <a:gd name="connsiteY9" fmla="*/ 1050074 h 1143000"/>
                <a:gd name="connsiteX10" fmla="*/ 1870710 w 2838450"/>
                <a:gd name="connsiteY10" fmla="*/ 1024357 h 1143000"/>
                <a:gd name="connsiteX11" fmla="*/ 1768792 w 2838450"/>
                <a:gd name="connsiteY11" fmla="*/ 998639 h 1143000"/>
                <a:gd name="connsiteX12" fmla="*/ 1713548 w 2838450"/>
                <a:gd name="connsiteY12" fmla="*/ 1063409 h 1143000"/>
                <a:gd name="connsiteX13" fmla="*/ 1784985 w 2838450"/>
                <a:gd name="connsiteY13" fmla="*/ 1063409 h 1143000"/>
                <a:gd name="connsiteX14" fmla="*/ 1780223 w 2838450"/>
                <a:gd name="connsiteY14" fmla="*/ 1151992 h 1143000"/>
                <a:gd name="connsiteX15" fmla="*/ 1718310 w 2838450"/>
                <a:gd name="connsiteY15" fmla="*/ 1131989 h 1143000"/>
                <a:gd name="connsiteX16" fmla="*/ 1639253 w 2838450"/>
                <a:gd name="connsiteY16" fmla="*/ 1111034 h 1143000"/>
                <a:gd name="connsiteX17" fmla="*/ 1544003 w 2838450"/>
                <a:gd name="connsiteY17" fmla="*/ 1061504 h 1143000"/>
                <a:gd name="connsiteX18" fmla="*/ 1360170 w 2838450"/>
                <a:gd name="connsiteY18" fmla="*/ 1000544 h 1143000"/>
                <a:gd name="connsiteX19" fmla="*/ 1290638 w 2838450"/>
                <a:gd name="connsiteY19" fmla="*/ 1049122 h 1143000"/>
                <a:gd name="connsiteX20" fmla="*/ 1229678 w 2838450"/>
                <a:gd name="connsiteY20" fmla="*/ 1048169 h 1143000"/>
                <a:gd name="connsiteX21" fmla="*/ 982980 w 2838450"/>
                <a:gd name="connsiteY21" fmla="*/ 966254 h 1143000"/>
                <a:gd name="connsiteX22" fmla="*/ 847725 w 2838450"/>
                <a:gd name="connsiteY22" fmla="*/ 992924 h 1143000"/>
                <a:gd name="connsiteX23" fmla="*/ 804862 w 2838450"/>
                <a:gd name="connsiteY23" fmla="*/ 909104 h 1143000"/>
                <a:gd name="connsiteX24" fmla="*/ 671512 w 2838450"/>
                <a:gd name="connsiteY24" fmla="*/ 848144 h 1143000"/>
                <a:gd name="connsiteX25" fmla="*/ 498158 w 2838450"/>
                <a:gd name="connsiteY25" fmla="*/ 873862 h 1143000"/>
                <a:gd name="connsiteX26" fmla="*/ 459105 w 2838450"/>
                <a:gd name="connsiteY26" fmla="*/ 840524 h 1143000"/>
                <a:gd name="connsiteX27" fmla="*/ 428625 w 2838450"/>
                <a:gd name="connsiteY27" fmla="*/ 768134 h 1143000"/>
                <a:gd name="connsiteX28" fmla="*/ 42863 w 2838450"/>
                <a:gd name="connsiteY28" fmla="*/ 674789 h 1143000"/>
                <a:gd name="connsiteX29" fmla="*/ 0 w 2838450"/>
                <a:gd name="connsiteY29" fmla="*/ 669074 h 1143000"/>
                <a:gd name="connsiteX30" fmla="*/ 44767 w 2838450"/>
                <a:gd name="connsiteY30" fmla="*/ 621449 h 1143000"/>
                <a:gd name="connsiteX31" fmla="*/ 405765 w 2838450"/>
                <a:gd name="connsiteY31" fmla="*/ 532867 h 1143000"/>
                <a:gd name="connsiteX32" fmla="*/ 738187 w 2838450"/>
                <a:gd name="connsiteY32" fmla="*/ 545249 h 1143000"/>
                <a:gd name="connsiteX33" fmla="*/ 922973 w 2838450"/>
                <a:gd name="connsiteY33" fmla="*/ 498577 h 1143000"/>
                <a:gd name="connsiteX34" fmla="*/ 894398 w 2838450"/>
                <a:gd name="connsiteY34" fmla="*/ 436664 h 1143000"/>
                <a:gd name="connsiteX35" fmla="*/ 1101090 w 2838450"/>
                <a:gd name="connsiteY35" fmla="*/ 541439 h 1143000"/>
                <a:gd name="connsiteX36" fmla="*/ 1196340 w 2838450"/>
                <a:gd name="connsiteY36" fmla="*/ 705269 h 1143000"/>
                <a:gd name="connsiteX37" fmla="*/ 1371600 w 2838450"/>
                <a:gd name="connsiteY37" fmla="*/ 851954 h 1143000"/>
                <a:gd name="connsiteX38" fmla="*/ 1395413 w 2838450"/>
                <a:gd name="connsiteY38" fmla="*/ 852907 h 1143000"/>
                <a:gd name="connsiteX39" fmla="*/ 1374458 w 2838450"/>
                <a:gd name="connsiteY39" fmla="*/ 751942 h 1143000"/>
                <a:gd name="connsiteX40" fmla="*/ 1303973 w 2838450"/>
                <a:gd name="connsiteY40" fmla="*/ 656692 h 1143000"/>
                <a:gd name="connsiteX41" fmla="*/ 1302067 w 2838450"/>
                <a:gd name="connsiteY41" fmla="*/ 593827 h 1143000"/>
                <a:gd name="connsiteX42" fmla="*/ 1371600 w 2838450"/>
                <a:gd name="connsiteY42" fmla="*/ 608114 h 1143000"/>
                <a:gd name="connsiteX43" fmla="*/ 1414463 w 2838450"/>
                <a:gd name="connsiteY43" fmla="*/ 657644 h 1143000"/>
                <a:gd name="connsiteX44" fmla="*/ 1521142 w 2838450"/>
                <a:gd name="connsiteY44" fmla="*/ 647167 h 1143000"/>
                <a:gd name="connsiteX45" fmla="*/ 1595438 w 2838450"/>
                <a:gd name="connsiteY45" fmla="*/ 548107 h 1143000"/>
                <a:gd name="connsiteX46" fmla="*/ 1627823 w 2838450"/>
                <a:gd name="connsiteY46" fmla="*/ 536677 h 1143000"/>
                <a:gd name="connsiteX47" fmla="*/ 1613535 w 2838450"/>
                <a:gd name="connsiteY47" fmla="*/ 722414 h 1143000"/>
                <a:gd name="connsiteX48" fmla="*/ 1703070 w 2838450"/>
                <a:gd name="connsiteY48" fmla="*/ 673837 h 1143000"/>
                <a:gd name="connsiteX49" fmla="*/ 1806892 w 2838450"/>
                <a:gd name="connsiteY49" fmla="*/ 352844 h 1143000"/>
                <a:gd name="connsiteX50" fmla="*/ 1834515 w 2838450"/>
                <a:gd name="connsiteY50" fmla="*/ 221399 h 1143000"/>
                <a:gd name="connsiteX51" fmla="*/ 1885950 w 2838450"/>
                <a:gd name="connsiteY51" fmla="*/ 169012 h 1143000"/>
                <a:gd name="connsiteX52" fmla="*/ 1979295 w 2838450"/>
                <a:gd name="connsiteY52" fmla="*/ 214732 h 1143000"/>
                <a:gd name="connsiteX53" fmla="*/ 2478405 w 2838450"/>
                <a:gd name="connsiteY53" fmla="*/ 11849 h 1143000"/>
                <a:gd name="connsiteX54" fmla="*/ 2780348 w 2838450"/>
                <a:gd name="connsiteY54" fmla="*/ 25184 h 1143000"/>
                <a:gd name="connsiteX55" fmla="*/ 2839403 w 2838450"/>
                <a:gd name="connsiteY55" fmla="*/ 48997 h 1143000"/>
                <a:gd name="connsiteX56" fmla="*/ 2837498 w 2838450"/>
                <a:gd name="connsiteY56" fmla="*/ 65189 h 1143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838450" h="1143000">
                  <a:moveTo>
                    <a:pt x="2837498" y="65189"/>
                  </a:moveTo>
                  <a:cubicBezTo>
                    <a:pt x="2722245" y="63284"/>
                    <a:pt x="2636520" y="121387"/>
                    <a:pt x="2564130" y="199492"/>
                  </a:cubicBezTo>
                  <a:cubicBezTo>
                    <a:pt x="2543175" y="222352"/>
                    <a:pt x="2528888" y="251879"/>
                    <a:pt x="2516505" y="280454"/>
                  </a:cubicBezTo>
                  <a:cubicBezTo>
                    <a:pt x="2511743" y="289979"/>
                    <a:pt x="2524125" y="307124"/>
                    <a:pt x="2528888" y="323317"/>
                  </a:cubicBezTo>
                  <a:cubicBezTo>
                    <a:pt x="2372678" y="370942"/>
                    <a:pt x="2245043" y="448094"/>
                    <a:pt x="2239328" y="641452"/>
                  </a:cubicBezTo>
                  <a:cubicBezTo>
                    <a:pt x="2168843" y="620497"/>
                    <a:pt x="2105978" y="638594"/>
                    <a:pt x="2046923" y="671932"/>
                  </a:cubicBezTo>
                  <a:cubicBezTo>
                    <a:pt x="1986915" y="705269"/>
                    <a:pt x="1940242" y="746227"/>
                    <a:pt x="1956435" y="828142"/>
                  </a:cubicBezTo>
                  <a:cubicBezTo>
                    <a:pt x="1881188" y="810044"/>
                    <a:pt x="1816417" y="776707"/>
                    <a:pt x="1754505" y="825284"/>
                  </a:cubicBezTo>
                  <a:cubicBezTo>
                    <a:pt x="1812608" y="863384"/>
                    <a:pt x="1872615" y="894817"/>
                    <a:pt x="1922145" y="938632"/>
                  </a:cubicBezTo>
                  <a:cubicBezTo>
                    <a:pt x="1947863" y="960539"/>
                    <a:pt x="1954530" y="1003402"/>
                    <a:pt x="1975485" y="1050074"/>
                  </a:cubicBezTo>
                  <a:cubicBezTo>
                    <a:pt x="1932623" y="1039597"/>
                    <a:pt x="1902142" y="1031977"/>
                    <a:pt x="1870710" y="1024357"/>
                  </a:cubicBezTo>
                  <a:cubicBezTo>
                    <a:pt x="1836420" y="1015784"/>
                    <a:pt x="1803083" y="1002449"/>
                    <a:pt x="1768792" y="998639"/>
                  </a:cubicBezTo>
                  <a:cubicBezTo>
                    <a:pt x="1728788" y="994829"/>
                    <a:pt x="1713548" y="1020547"/>
                    <a:pt x="1713548" y="1063409"/>
                  </a:cubicBezTo>
                  <a:cubicBezTo>
                    <a:pt x="1740217" y="1063409"/>
                    <a:pt x="1764030" y="1063409"/>
                    <a:pt x="1784985" y="1063409"/>
                  </a:cubicBezTo>
                  <a:cubicBezTo>
                    <a:pt x="1783080" y="1092937"/>
                    <a:pt x="1782128" y="1117702"/>
                    <a:pt x="1780223" y="1151992"/>
                  </a:cubicBezTo>
                  <a:cubicBezTo>
                    <a:pt x="1760220" y="1145324"/>
                    <a:pt x="1739265" y="1137704"/>
                    <a:pt x="1718310" y="1131989"/>
                  </a:cubicBezTo>
                  <a:cubicBezTo>
                    <a:pt x="1692592" y="1124369"/>
                    <a:pt x="1665923" y="1113892"/>
                    <a:pt x="1639253" y="1111034"/>
                  </a:cubicBezTo>
                  <a:cubicBezTo>
                    <a:pt x="1600200" y="1106272"/>
                    <a:pt x="1564958" y="1102462"/>
                    <a:pt x="1544003" y="1061504"/>
                  </a:cubicBezTo>
                  <a:cubicBezTo>
                    <a:pt x="1499235" y="975779"/>
                    <a:pt x="1450658" y="959587"/>
                    <a:pt x="1360170" y="1000544"/>
                  </a:cubicBezTo>
                  <a:cubicBezTo>
                    <a:pt x="1334453" y="1011974"/>
                    <a:pt x="1310640" y="1030072"/>
                    <a:pt x="1290638" y="1049122"/>
                  </a:cubicBezTo>
                  <a:cubicBezTo>
                    <a:pt x="1267778" y="1071029"/>
                    <a:pt x="1246823" y="1070077"/>
                    <a:pt x="1229678" y="1048169"/>
                  </a:cubicBezTo>
                  <a:cubicBezTo>
                    <a:pt x="1164908" y="966254"/>
                    <a:pt x="1073467" y="963397"/>
                    <a:pt x="982980" y="966254"/>
                  </a:cubicBezTo>
                  <a:cubicBezTo>
                    <a:pt x="936308" y="967207"/>
                    <a:pt x="890587" y="983399"/>
                    <a:pt x="847725" y="992924"/>
                  </a:cubicBezTo>
                  <a:cubicBezTo>
                    <a:pt x="834390" y="967207"/>
                    <a:pt x="822960" y="935774"/>
                    <a:pt x="804862" y="909104"/>
                  </a:cubicBezTo>
                  <a:cubicBezTo>
                    <a:pt x="773430" y="863384"/>
                    <a:pt x="731520" y="836714"/>
                    <a:pt x="671512" y="848144"/>
                  </a:cubicBezTo>
                  <a:cubicBezTo>
                    <a:pt x="614362" y="858622"/>
                    <a:pt x="555308" y="862432"/>
                    <a:pt x="498158" y="873862"/>
                  </a:cubicBezTo>
                  <a:cubicBezTo>
                    <a:pt x="465772" y="880529"/>
                    <a:pt x="448628" y="874814"/>
                    <a:pt x="459105" y="840524"/>
                  </a:cubicBezTo>
                  <a:cubicBezTo>
                    <a:pt x="468630" y="806234"/>
                    <a:pt x="453390" y="786232"/>
                    <a:pt x="428625" y="768134"/>
                  </a:cubicBezTo>
                  <a:cubicBezTo>
                    <a:pt x="313372" y="682409"/>
                    <a:pt x="185738" y="647167"/>
                    <a:pt x="42863" y="674789"/>
                  </a:cubicBezTo>
                  <a:cubicBezTo>
                    <a:pt x="31432" y="676694"/>
                    <a:pt x="19050" y="678599"/>
                    <a:pt x="0" y="669074"/>
                  </a:cubicBezTo>
                  <a:cubicBezTo>
                    <a:pt x="15240" y="652882"/>
                    <a:pt x="27622" y="634784"/>
                    <a:pt x="44767" y="621449"/>
                  </a:cubicBezTo>
                  <a:cubicBezTo>
                    <a:pt x="151447" y="537629"/>
                    <a:pt x="277178" y="527152"/>
                    <a:pt x="405765" y="532867"/>
                  </a:cubicBezTo>
                  <a:cubicBezTo>
                    <a:pt x="516255" y="537629"/>
                    <a:pt x="627698" y="544297"/>
                    <a:pt x="738187" y="545249"/>
                  </a:cubicBezTo>
                  <a:cubicBezTo>
                    <a:pt x="801053" y="545249"/>
                    <a:pt x="863918" y="534772"/>
                    <a:pt x="922973" y="498577"/>
                  </a:cubicBezTo>
                  <a:cubicBezTo>
                    <a:pt x="914400" y="478574"/>
                    <a:pt x="906780" y="462382"/>
                    <a:pt x="894398" y="436664"/>
                  </a:cubicBezTo>
                  <a:cubicBezTo>
                    <a:pt x="977265" y="457619"/>
                    <a:pt x="1053465" y="472859"/>
                    <a:pt x="1101090" y="541439"/>
                  </a:cubicBezTo>
                  <a:cubicBezTo>
                    <a:pt x="1136333" y="593827"/>
                    <a:pt x="1166813" y="650024"/>
                    <a:pt x="1196340" y="705269"/>
                  </a:cubicBezTo>
                  <a:cubicBezTo>
                    <a:pt x="1235392" y="777659"/>
                    <a:pt x="1283970" y="837667"/>
                    <a:pt x="1371600" y="851954"/>
                  </a:cubicBezTo>
                  <a:cubicBezTo>
                    <a:pt x="1379220" y="852907"/>
                    <a:pt x="1386840" y="852907"/>
                    <a:pt x="1395413" y="852907"/>
                  </a:cubicBezTo>
                  <a:cubicBezTo>
                    <a:pt x="1417320" y="811949"/>
                    <a:pt x="1396365" y="781469"/>
                    <a:pt x="1374458" y="751942"/>
                  </a:cubicBezTo>
                  <a:cubicBezTo>
                    <a:pt x="1350645" y="720509"/>
                    <a:pt x="1323023" y="690982"/>
                    <a:pt x="1303973" y="656692"/>
                  </a:cubicBezTo>
                  <a:cubicBezTo>
                    <a:pt x="1295400" y="640499"/>
                    <a:pt x="1302067" y="615734"/>
                    <a:pt x="1302067" y="593827"/>
                  </a:cubicBezTo>
                  <a:cubicBezTo>
                    <a:pt x="1325880" y="597637"/>
                    <a:pt x="1351598" y="596684"/>
                    <a:pt x="1371600" y="608114"/>
                  </a:cubicBezTo>
                  <a:cubicBezTo>
                    <a:pt x="1389698" y="617639"/>
                    <a:pt x="1400175" y="640499"/>
                    <a:pt x="1414463" y="657644"/>
                  </a:cubicBezTo>
                  <a:cubicBezTo>
                    <a:pt x="1453515" y="706222"/>
                    <a:pt x="1488758" y="700507"/>
                    <a:pt x="1521142" y="647167"/>
                  </a:cubicBezTo>
                  <a:cubicBezTo>
                    <a:pt x="1542098" y="611924"/>
                    <a:pt x="1568767" y="580492"/>
                    <a:pt x="1595438" y="548107"/>
                  </a:cubicBezTo>
                  <a:cubicBezTo>
                    <a:pt x="1600200" y="542392"/>
                    <a:pt x="1611630" y="542392"/>
                    <a:pt x="1627823" y="536677"/>
                  </a:cubicBezTo>
                  <a:cubicBezTo>
                    <a:pt x="1623060" y="601447"/>
                    <a:pt x="1618298" y="660502"/>
                    <a:pt x="1613535" y="722414"/>
                  </a:cubicBezTo>
                  <a:cubicBezTo>
                    <a:pt x="1657350" y="725272"/>
                    <a:pt x="1683067" y="702412"/>
                    <a:pt x="1703070" y="673837"/>
                  </a:cubicBezTo>
                  <a:cubicBezTo>
                    <a:pt x="1770698" y="577634"/>
                    <a:pt x="1825942" y="479527"/>
                    <a:pt x="1806892" y="352844"/>
                  </a:cubicBezTo>
                  <a:cubicBezTo>
                    <a:pt x="1801178" y="310934"/>
                    <a:pt x="1819275" y="263309"/>
                    <a:pt x="1834515" y="221399"/>
                  </a:cubicBezTo>
                  <a:cubicBezTo>
                    <a:pt x="1841183" y="202349"/>
                    <a:pt x="1864995" y="189014"/>
                    <a:pt x="1885950" y="169012"/>
                  </a:cubicBezTo>
                  <a:cubicBezTo>
                    <a:pt x="1895475" y="264262"/>
                    <a:pt x="1910715" y="275692"/>
                    <a:pt x="1979295" y="214732"/>
                  </a:cubicBezTo>
                  <a:cubicBezTo>
                    <a:pt x="2123123" y="87097"/>
                    <a:pt x="2298383" y="42329"/>
                    <a:pt x="2478405" y="11849"/>
                  </a:cubicBezTo>
                  <a:cubicBezTo>
                    <a:pt x="2579370" y="-5296"/>
                    <a:pt x="2680335" y="-6248"/>
                    <a:pt x="2780348" y="25184"/>
                  </a:cubicBezTo>
                  <a:cubicBezTo>
                    <a:pt x="2800350" y="31852"/>
                    <a:pt x="2819400" y="41377"/>
                    <a:pt x="2839403" y="48997"/>
                  </a:cubicBezTo>
                  <a:cubicBezTo>
                    <a:pt x="2838450" y="54712"/>
                    <a:pt x="2837498" y="59474"/>
                    <a:pt x="2837498" y="651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12499EC-7F06-48CF-95B9-5E21ECC2856A}"/>
                </a:ext>
              </a:extLst>
            </p:cNvPr>
            <p:cNvSpPr/>
            <p:nvPr/>
          </p:nvSpPr>
          <p:spPr>
            <a:xfrm>
              <a:off x="4133851" y="2963818"/>
              <a:ext cx="2428877" cy="1047750"/>
            </a:xfrm>
            <a:custGeom>
              <a:avLst/>
              <a:gdLst>
                <a:gd name="connsiteX0" fmla="*/ 2436495 w 2428875"/>
                <a:gd name="connsiteY0" fmla="*/ 977624 h 1047750"/>
                <a:gd name="connsiteX1" fmla="*/ 2307908 w 2428875"/>
                <a:gd name="connsiteY1" fmla="*/ 936667 h 1047750"/>
                <a:gd name="connsiteX2" fmla="*/ 2156460 w 2428875"/>
                <a:gd name="connsiteY2" fmla="*/ 979529 h 1047750"/>
                <a:gd name="connsiteX3" fmla="*/ 2109788 w 2428875"/>
                <a:gd name="connsiteY3" fmla="*/ 974767 h 1047750"/>
                <a:gd name="connsiteX4" fmla="*/ 1967865 w 2428875"/>
                <a:gd name="connsiteY4" fmla="*/ 909044 h 1047750"/>
                <a:gd name="connsiteX5" fmla="*/ 1879282 w 2428875"/>
                <a:gd name="connsiteY5" fmla="*/ 953812 h 1047750"/>
                <a:gd name="connsiteX6" fmla="*/ 1807845 w 2428875"/>
                <a:gd name="connsiteY6" fmla="*/ 990959 h 1047750"/>
                <a:gd name="connsiteX7" fmla="*/ 1669733 w 2428875"/>
                <a:gd name="connsiteY7" fmla="*/ 907139 h 1047750"/>
                <a:gd name="connsiteX8" fmla="*/ 1456373 w 2428875"/>
                <a:gd name="connsiteY8" fmla="*/ 978577 h 1047750"/>
                <a:gd name="connsiteX9" fmla="*/ 1371600 w 2428875"/>
                <a:gd name="connsiteY9" fmla="*/ 886184 h 1047750"/>
                <a:gd name="connsiteX10" fmla="*/ 1211580 w 2428875"/>
                <a:gd name="connsiteY10" fmla="*/ 911902 h 1047750"/>
                <a:gd name="connsiteX11" fmla="*/ 1043940 w 2428875"/>
                <a:gd name="connsiteY11" fmla="*/ 1010009 h 1047750"/>
                <a:gd name="connsiteX12" fmla="*/ 1005840 w 2428875"/>
                <a:gd name="connsiteY12" fmla="*/ 1055729 h 1047750"/>
                <a:gd name="connsiteX13" fmla="*/ 976313 w 2428875"/>
                <a:gd name="connsiteY13" fmla="*/ 997627 h 1047750"/>
                <a:gd name="connsiteX14" fmla="*/ 1027747 w 2428875"/>
                <a:gd name="connsiteY14" fmla="*/ 954764 h 1047750"/>
                <a:gd name="connsiteX15" fmla="*/ 922972 w 2428875"/>
                <a:gd name="connsiteY15" fmla="*/ 951907 h 1047750"/>
                <a:gd name="connsiteX16" fmla="*/ 812483 w 2428875"/>
                <a:gd name="connsiteY16" fmla="*/ 989054 h 1047750"/>
                <a:gd name="connsiteX17" fmla="*/ 826770 w 2428875"/>
                <a:gd name="connsiteY17" fmla="*/ 950954 h 1047750"/>
                <a:gd name="connsiteX18" fmla="*/ 916305 w 2428875"/>
                <a:gd name="connsiteY18" fmla="*/ 803317 h 1047750"/>
                <a:gd name="connsiteX19" fmla="*/ 869633 w 2428875"/>
                <a:gd name="connsiteY19" fmla="*/ 717592 h 1047750"/>
                <a:gd name="connsiteX20" fmla="*/ 793433 w 2428875"/>
                <a:gd name="connsiteY20" fmla="*/ 716639 h 1047750"/>
                <a:gd name="connsiteX21" fmla="*/ 746760 w 2428875"/>
                <a:gd name="connsiteY21" fmla="*/ 559477 h 1047750"/>
                <a:gd name="connsiteX22" fmla="*/ 628650 w 2428875"/>
                <a:gd name="connsiteY22" fmla="*/ 506137 h 1047750"/>
                <a:gd name="connsiteX23" fmla="*/ 530543 w 2428875"/>
                <a:gd name="connsiteY23" fmla="*/ 326114 h 1047750"/>
                <a:gd name="connsiteX24" fmla="*/ 318135 w 2428875"/>
                <a:gd name="connsiteY24" fmla="*/ 309922 h 1047750"/>
                <a:gd name="connsiteX25" fmla="*/ 314325 w 2428875"/>
                <a:gd name="connsiteY25" fmla="*/ 291824 h 1047750"/>
                <a:gd name="connsiteX26" fmla="*/ 357188 w 2428875"/>
                <a:gd name="connsiteY26" fmla="*/ 255629 h 1047750"/>
                <a:gd name="connsiteX27" fmla="*/ 199073 w 2428875"/>
                <a:gd name="connsiteY27" fmla="*/ 140377 h 1047750"/>
                <a:gd name="connsiteX28" fmla="*/ 5715 w 2428875"/>
                <a:gd name="connsiteY28" fmla="*/ 97514 h 1047750"/>
                <a:gd name="connsiteX29" fmla="*/ 0 w 2428875"/>
                <a:gd name="connsiteY29" fmla="*/ 83227 h 1047750"/>
                <a:gd name="connsiteX30" fmla="*/ 80963 w 2428875"/>
                <a:gd name="connsiteY30" fmla="*/ 37507 h 1047750"/>
                <a:gd name="connsiteX31" fmla="*/ 718185 w 2428875"/>
                <a:gd name="connsiteY31" fmla="*/ 79417 h 1047750"/>
                <a:gd name="connsiteX32" fmla="*/ 762000 w 2428875"/>
                <a:gd name="connsiteY32" fmla="*/ 96562 h 1047750"/>
                <a:gd name="connsiteX33" fmla="*/ 816293 w 2428875"/>
                <a:gd name="connsiteY33" fmla="*/ 76559 h 1047750"/>
                <a:gd name="connsiteX34" fmla="*/ 808672 w 2428875"/>
                <a:gd name="connsiteY34" fmla="*/ 33697 h 1047750"/>
                <a:gd name="connsiteX35" fmla="*/ 896303 w 2428875"/>
                <a:gd name="connsiteY35" fmla="*/ 67987 h 1047750"/>
                <a:gd name="connsiteX36" fmla="*/ 1055370 w 2428875"/>
                <a:gd name="connsiteY36" fmla="*/ 418507 h 1047750"/>
                <a:gd name="connsiteX37" fmla="*/ 1079183 w 2428875"/>
                <a:gd name="connsiteY37" fmla="*/ 592814 h 1047750"/>
                <a:gd name="connsiteX38" fmla="*/ 1122045 w 2428875"/>
                <a:gd name="connsiteY38" fmla="*/ 725212 h 1047750"/>
                <a:gd name="connsiteX39" fmla="*/ 1141095 w 2428875"/>
                <a:gd name="connsiteY39" fmla="*/ 722354 h 1047750"/>
                <a:gd name="connsiteX40" fmla="*/ 1142048 w 2428875"/>
                <a:gd name="connsiteY40" fmla="*/ 654727 h 1047750"/>
                <a:gd name="connsiteX41" fmla="*/ 1161098 w 2428875"/>
                <a:gd name="connsiteY41" fmla="*/ 603292 h 1047750"/>
                <a:gd name="connsiteX42" fmla="*/ 1210628 w 2428875"/>
                <a:gd name="connsiteY42" fmla="*/ 628057 h 1047750"/>
                <a:gd name="connsiteX43" fmla="*/ 1242060 w 2428875"/>
                <a:gd name="connsiteY43" fmla="*/ 711877 h 1047750"/>
                <a:gd name="connsiteX44" fmla="*/ 1291590 w 2428875"/>
                <a:gd name="connsiteY44" fmla="*/ 672824 h 1047750"/>
                <a:gd name="connsiteX45" fmla="*/ 1346835 w 2428875"/>
                <a:gd name="connsiteY45" fmla="*/ 660442 h 1047750"/>
                <a:gd name="connsiteX46" fmla="*/ 1344930 w 2428875"/>
                <a:gd name="connsiteY46" fmla="*/ 713782 h 1047750"/>
                <a:gd name="connsiteX47" fmla="*/ 1320165 w 2428875"/>
                <a:gd name="connsiteY47" fmla="*/ 753787 h 1047750"/>
                <a:gd name="connsiteX48" fmla="*/ 1452563 w 2428875"/>
                <a:gd name="connsiteY48" fmla="*/ 726164 h 1047750"/>
                <a:gd name="connsiteX49" fmla="*/ 1580198 w 2428875"/>
                <a:gd name="connsiteY49" fmla="*/ 628057 h 1047750"/>
                <a:gd name="connsiteX50" fmla="*/ 1741170 w 2428875"/>
                <a:gd name="connsiteY50" fmla="*/ 543284 h 1047750"/>
                <a:gd name="connsiteX51" fmla="*/ 1803082 w 2428875"/>
                <a:gd name="connsiteY51" fmla="*/ 523282 h 1047750"/>
                <a:gd name="connsiteX52" fmla="*/ 1894523 w 2428875"/>
                <a:gd name="connsiteY52" fmla="*/ 591862 h 1047750"/>
                <a:gd name="connsiteX53" fmla="*/ 2314575 w 2428875"/>
                <a:gd name="connsiteY53" fmla="*/ 753787 h 1047750"/>
                <a:gd name="connsiteX54" fmla="*/ 2436495 w 2428875"/>
                <a:gd name="connsiteY54" fmla="*/ 977624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428875" h="1047750">
                  <a:moveTo>
                    <a:pt x="2436495" y="977624"/>
                  </a:moveTo>
                  <a:cubicBezTo>
                    <a:pt x="2388870" y="962384"/>
                    <a:pt x="2347913" y="950002"/>
                    <a:pt x="2307908" y="936667"/>
                  </a:cubicBezTo>
                  <a:cubicBezTo>
                    <a:pt x="2247900" y="917617"/>
                    <a:pt x="2195513" y="921427"/>
                    <a:pt x="2156460" y="979529"/>
                  </a:cubicBezTo>
                  <a:cubicBezTo>
                    <a:pt x="2141220" y="1001437"/>
                    <a:pt x="2124075" y="1010009"/>
                    <a:pt x="2109788" y="974767"/>
                  </a:cubicBezTo>
                  <a:cubicBezTo>
                    <a:pt x="2079307" y="901424"/>
                    <a:pt x="2042160" y="884279"/>
                    <a:pt x="1967865" y="909044"/>
                  </a:cubicBezTo>
                  <a:cubicBezTo>
                    <a:pt x="1936432" y="919522"/>
                    <a:pt x="1908810" y="938572"/>
                    <a:pt x="1879282" y="953812"/>
                  </a:cubicBezTo>
                  <a:cubicBezTo>
                    <a:pt x="1855470" y="966194"/>
                    <a:pt x="1832610" y="977624"/>
                    <a:pt x="1807845" y="990959"/>
                  </a:cubicBezTo>
                  <a:cubicBezTo>
                    <a:pt x="1798320" y="931904"/>
                    <a:pt x="1735455" y="890947"/>
                    <a:pt x="1669733" y="907139"/>
                  </a:cubicBezTo>
                  <a:cubicBezTo>
                    <a:pt x="1598295" y="924284"/>
                    <a:pt x="1529715" y="953812"/>
                    <a:pt x="1456373" y="978577"/>
                  </a:cubicBezTo>
                  <a:cubicBezTo>
                    <a:pt x="1445895" y="938572"/>
                    <a:pt x="1423988" y="900472"/>
                    <a:pt x="1371600" y="886184"/>
                  </a:cubicBezTo>
                  <a:cubicBezTo>
                    <a:pt x="1313498" y="869992"/>
                    <a:pt x="1262063" y="884279"/>
                    <a:pt x="1211580" y="911902"/>
                  </a:cubicBezTo>
                  <a:cubicBezTo>
                    <a:pt x="1154430" y="943334"/>
                    <a:pt x="1098233" y="975719"/>
                    <a:pt x="1043940" y="1010009"/>
                  </a:cubicBezTo>
                  <a:cubicBezTo>
                    <a:pt x="1028700" y="1019534"/>
                    <a:pt x="1019175" y="1038584"/>
                    <a:pt x="1005840" y="1055729"/>
                  </a:cubicBezTo>
                  <a:cubicBezTo>
                    <a:pt x="993458" y="1031917"/>
                    <a:pt x="984885" y="1013819"/>
                    <a:pt x="976313" y="997627"/>
                  </a:cubicBezTo>
                  <a:cubicBezTo>
                    <a:pt x="991553" y="984292"/>
                    <a:pt x="1009650" y="970004"/>
                    <a:pt x="1027747" y="954764"/>
                  </a:cubicBezTo>
                  <a:cubicBezTo>
                    <a:pt x="988695" y="917617"/>
                    <a:pt x="955358" y="940477"/>
                    <a:pt x="922972" y="951907"/>
                  </a:cubicBezTo>
                  <a:cubicBezTo>
                    <a:pt x="888683" y="963337"/>
                    <a:pt x="855345" y="974767"/>
                    <a:pt x="812483" y="989054"/>
                  </a:cubicBezTo>
                  <a:cubicBezTo>
                    <a:pt x="819150" y="970957"/>
                    <a:pt x="819150" y="955717"/>
                    <a:pt x="826770" y="950954"/>
                  </a:cubicBezTo>
                  <a:cubicBezTo>
                    <a:pt x="880110" y="915712"/>
                    <a:pt x="892493" y="855704"/>
                    <a:pt x="916305" y="803317"/>
                  </a:cubicBezTo>
                  <a:cubicBezTo>
                    <a:pt x="937260" y="757597"/>
                    <a:pt x="920115" y="727117"/>
                    <a:pt x="869633" y="717592"/>
                  </a:cubicBezTo>
                  <a:cubicBezTo>
                    <a:pt x="845820" y="712829"/>
                    <a:pt x="820103" y="716639"/>
                    <a:pt x="793433" y="716639"/>
                  </a:cubicBezTo>
                  <a:cubicBezTo>
                    <a:pt x="822960" y="654727"/>
                    <a:pt x="808672" y="598529"/>
                    <a:pt x="746760" y="559477"/>
                  </a:cubicBezTo>
                  <a:cubicBezTo>
                    <a:pt x="711518" y="536617"/>
                    <a:pt x="670560" y="524234"/>
                    <a:pt x="628650" y="506137"/>
                  </a:cubicBezTo>
                  <a:cubicBezTo>
                    <a:pt x="628650" y="434699"/>
                    <a:pt x="591503" y="373739"/>
                    <a:pt x="530543" y="326114"/>
                  </a:cubicBezTo>
                  <a:cubicBezTo>
                    <a:pt x="466725" y="275632"/>
                    <a:pt x="391478" y="296587"/>
                    <a:pt x="318135" y="309922"/>
                  </a:cubicBezTo>
                  <a:cubicBezTo>
                    <a:pt x="317183" y="304207"/>
                    <a:pt x="316230" y="297539"/>
                    <a:pt x="314325" y="291824"/>
                  </a:cubicBezTo>
                  <a:cubicBezTo>
                    <a:pt x="327660" y="280394"/>
                    <a:pt x="340042" y="269917"/>
                    <a:pt x="357188" y="255629"/>
                  </a:cubicBezTo>
                  <a:cubicBezTo>
                    <a:pt x="322898" y="191812"/>
                    <a:pt x="266700" y="158474"/>
                    <a:pt x="199073" y="140377"/>
                  </a:cubicBezTo>
                  <a:cubicBezTo>
                    <a:pt x="135255" y="123232"/>
                    <a:pt x="69533" y="111802"/>
                    <a:pt x="5715" y="97514"/>
                  </a:cubicBezTo>
                  <a:cubicBezTo>
                    <a:pt x="3810" y="92752"/>
                    <a:pt x="1905" y="87989"/>
                    <a:pt x="0" y="83227"/>
                  </a:cubicBezTo>
                  <a:cubicBezTo>
                    <a:pt x="26670" y="67987"/>
                    <a:pt x="52388" y="46079"/>
                    <a:pt x="80963" y="37507"/>
                  </a:cubicBezTo>
                  <a:cubicBezTo>
                    <a:pt x="298133" y="-26311"/>
                    <a:pt x="510540" y="-6308"/>
                    <a:pt x="718185" y="79417"/>
                  </a:cubicBezTo>
                  <a:cubicBezTo>
                    <a:pt x="732472" y="85132"/>
                    <a:pt x="747713" y="97514"/>
                    <a:pt x="762000" y="96562"/>
                  </a:cubicBezTo>
                  <a:cubicBezTo>
                    <a:pt x="781050" y="95609"/>
                    <a:pt x="801053" y="87037"/>
                    <a:pt x="816293" y="76559"/>
                  </a:cubicBezTo>
                  <a:cubicBezTo>
                    <a:pt x="821055" y="72749"/>
                    <a:pt x="812483" y="50842"/>
                    <a:pt x="808672" y="33697"/>
                  </a:cubicBezTo>
                  <a:cubicBezTo>
                    <a:pt x="844868" y="22267"/>
                    <a:pt x="871538" y="43222"/>
                    <a:pt x="896303" y="67987"/>
                  </a:cubicBezTo>
                  <a:cubicBezTo>
                    <a:pt x="993458" y="165142"/>
                    <a:pt x="1047750" y="280394"/>
                    <a:pt x="1055370" y="418507"/>
                  </a:cubicBezTo>
                  <a:cubicBezTo>
                    <a:pt x="1058228" y="476609"/>
                    <a:pt x="1066800" y="535664"/>
                    <a:pt x="1079183" y="592814"/>
                  </a:cubicBezTo>
                  <a:cubicBezTo>
                    <a:pt x="1088708" y="637582"/>
                    <a:pt x="1107758" y="681397"/>
                    <a:pt x="1122045" y="725212"/>
                  </a:cubicBezTo>
                  <a:cubicBezTo>
                    <a:pt x="1128713" y="724259"/>
                    <a:pt x="1134428" y="723307"/>
                    <a:pt x="1141095" y="722354"/>
                  </a:cubicBezTo>
                  <a:cubicBezTo>
                    <a:pt x="1141095" y="699494"/>
                    <a:pt x="1138238" y="676634"/>
                    <a:pt x="1142048" y="654727"/>
                  </a:cubicBezTo>
                  <a:cubicBezTo>
                    <a:pt x="1144905" y="636629"/>
                    <a:pt x="1154430" y="620437"/>
                    <a:pt x="1161098" y="603292"/>
                  </a:cubicBezTo>
                  <a:cubicBezTo>
                    <a:pt x="1178243" y="610912"/>
                    <a:pt x="1202055" y="614722"/>
                    <a:pt x="1210628" y="628057"/>
                  </a:cubicBezTo>
                  <a:cubicBezTo>
                    <a:pt x="1224915" y="650917"/>
                    <a:pt x="1230630" y="679492"/>
                    <a:pt x="1242060" y="711877"/>
                  </a:cubicBezTo>
                  <a:cubicBezTo>
                    <a:pt x="1258253" y="698542"/>
                    <a:pt x="1273493" y="682349"/>
                    <a:pt x="1291590" y="672824"/>
                  </a:cubicBezTo>
                  <a:cubicBezTo>
                    <a:pt x="1307783" y="664252"/>
                    <a:pt x="1327785" y="664252"/>
                    <a:pt x="1346835" y="660442"/>
                  </a:cubicBezTo>
                  <a:cubicBezTo>
                    <a:pt x="1346835" y="678539"/>
                    <a:pt x="1348740" y="696637"/>
                    <a:pt x="1344930" y="713782"/>
                  </a:cubicBezTo>
                  <a:cubicBezTo>
                    <a:pt x="1342073" y="727117"/>
                    <a:pt x="1330643" y="737594"/>
                    <a:pt x="1320165" y="753787"/>
                  </a:cubicBezTo>
                  <a:cubicBezTo>
                    <a:pt x="1371600" y="773789"/>
                    <a:pt x="1413510" y="751882"/>
                    <a:pt x="1452563" y="726164"/>
                  </a:cubicBezTo>
                  <a:cubicBezTo>
                    <a:pt x="1497330" y="695684"/>
                    <a:pt x="1544003" y="666157"/>
                    <a:pt x="1580198" y="628057"/>
                  </a:cubicBezTo>
                  <a:cubicBezTo>
                    <a:pt x="1625918" y="579479"/>
                    <a:pt x="1680210" y="558524"/>
                    <a:pt x="1741170" y="543284"/>
                  </a:cubicBezTo>
                  <a:cubicBezTo>
                    <a:pt x="1761173" y="538522"/>
                    <a:pt x="1780223" y="530902"/>
                    <a:pt x="1803082" y="523282"/>
                  </a:cubicBezTo>
                  <a:cubicBezTo>
                    <a:pt x="1811655" y="574717"/>
                    <a:pt x="1847850" y="586147"/>
                    <a:pt x="1894523" y="591862"/>
                  </a:cubicBezTo>
                  <a:cubicBezTo>
                    <a:pt x="2047875" y="609959"/>
                    <a:pt x="2192655" y="651869"/>
                    <a:pt x="2314575" y="753787"/>
                  </a:cubicBezTo>
                  <a:cubicBezTo>
                    <a:pt x="2377440" y="810937"/>
                    <a:pt x="2419350" y="881422"/>
                    <a:pt x="2436495" y="9776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CDDD1BA4-18D1-4F7E-89D2-FCC698E02ABB}"/>
                </a:ext>
              </a:extLst>
            </p:cNvPr>
            <p:cNvSpPr/>
            <p:nvPr/>
          </p:nvSpPr>
          <p:spPr>
            <a:xfrm>
              <a:off x="6699886" y="1724023"/>
              <a:ext cx="2076449" cy="723899"/>
            </a:xfrm>
            <a:custGeom>
              <a:avLst/>
              <a:gdLst>
                <a:gd name="connsiteX0" fmla="*/ 1099185 w 2076450"/>
                <a:gd name="connsiteY0" fmla="*/ 694372 h 723900"/>
                <a:gd name="connsiteX1" fmla="*/ 1066800 w 2076450"/>
                <a:gd name="connsiteY1" fmla="*/ 721995 h 723900"/>
                <a:gd name="connsiteX2" fmla="*/ 929640 w 2076450"/>
                <a:gd name="connsiteY2" fmla="*/ 558165 h 723900"/>
                <a:gd name="connsiteX3" fmla="*/ 737235 w 2076450"/>
                <a:gd name="connsiteY3" fmla="*/ 564833 h 723900"/>
                <a:gd name="connsiteX4" fmla="*/ 461010 w 2076450"/>
                <a:gd name="connsiteY4" fmla="*/ 472440 h 723900"/>
                <a:gd name="connsiteX5" fmla="*/ 412433 w 2076450"/>
                <a:gd name="connsiteY5" fmla="*/ 418147 h 723900"/>
                <a:gd name="connsiteX6" fmla="*/ 236220 w 2076450"/>
                <a:gd name="connsiteY6" fmla="*/ 401003 h 723900"/>
                <a:gd name="connsiteX7" fmla="*/ 137160 w 2076450"/>
                <a:gd name="connsiteY7" fmla="*/ 321945 h 723900"/>
                <a:gd name="connsiteX8" fmla="*/ 0 w 2076450"/>
                <a:gd name="connsiteY8" fmla="*/ 312420 h 723900"/>
                <a:gd name="connsiteX9" fmla="*/ 270510 w 2076450"/>
                <a:gd name="connsiteY9" fmla="*/ 148590 h 723900"/>
                <a:gd name="connsiteX10" fmla="*/ 526733 w 2076450"/>
                <a:gd name="connsiteY10" fmla="*/ 158115 h 723900"/>
                <a:gd name="connsiteX11" fmla="*/ 607695 w 2076450"/>
                <a:gd name="connsiteY11" fmla="*/ 141922 h 723900"/>
                <a:gd name="connsiteX12" fmla="*/ 788670 w 2076450"/>
                <a:gd name="connsiteY12" fmla="*/ 333375 h 723900"/>
                <a:gd name="connsiteX13" fmla="*/ 892493 w 2076450"/>
                <a:gd name="connsiteY13" fmla="*/ 424815 h 723900"/>
                <a:gd name="connsiteX14" fmla="*/ 913447 w 2076450"/>
                <a:gd name="connsiteY14" fmla="*/ 348615 h 723900"/>
                <a:gd name="connsiteX15" fmla="*/ 982980 w 2076450"/>
                <a:gd name="connsiteY15" fmla="*/ 404813 h 723900"/>
                <a:gd name="connsiteX16" fmla="*/ 1026795 w 2076450"/>
                <a:gd name="connsiteY16" fmla="*/ 358140 h 723900"/>
                <a:gd name="connsiteX17" fmla="*/ 1069658 w 2076450"/>
                <a:gd name="connsiteY17" fmla="*/ 351472 h 723900"/>
                <a:gd name="connsiteX18" fmla="*/ 1071563 w 2076450"/>
                <a:gd name="connsiteY18" fmla="*/ 394335 h 723900"/>
                <a:gd name="connsiteX19" fmla="*/ 1049655 w 2076450"/>
                <a:gd name="connsiteY19" fmla="*/ 443865 h 723900"/>
                <a:gd name="connsiteX20" fmla="*/ 1064895 w 2076450"/>
                <a:gd name="connsiteY20" fmla="*/ 454342 h 723900"/>
                <a:gd name="connsiteX21" fmla="*/ 1147763 w 2076450"/>
                <a:gd name="connsiteY21" fmla="*/ 340042 h 723900"/>
                <a:gd name="connsiteX22" fmla="*/ 1209675 w 2076450"/>
                <a:gd name="connsiteY22" fmla="*/ 217170 h 723900"/>
                <a:gd name="connsiteX23" fmla="*/ 1425893 w 2076450"/>
                <a:gd name="connsiteY23" fmla="*/ 12383 h 723900"/>
                <a:gd name="connsiteX24" fmla="*/ 1492568 w 2076450"/>
                <a:gd name="connsiteY24" fmla="*/ 0 h 723900"/>
                <a:gd name="connsiteX25" fmla="*/ 1537335 w 2076450"/>
                <a:gd name="connsiteY25" fmla="*/ 69533 h 723900"/>
                <a:gd name="connsiteX26" fmla="*/ 2026920 w 2076450"/>
                <a:gd name="connsiteY26" fmla="*/ 186690 h 723900"/>
                <a:gd name="connsiteX27" fmla="*/ 2085023 w 2076450"/>
                <a:gd name="connsiteY27" fmla="*/ 252413 h 723900"/>
                <a:gd name="connsiteX28" fmla="*/ 1773555 w 2076450"/>
                <a:gd name="connsiteY28" fmla="*/ 288608 h 723900"/>
                <a:gd name="connsiteX29" fmla="*/ 1797367 w 2076450"/>
                <a:gd name="connsiteY29" fmla="*/ 341947 h 723900"/>
                <a:gd name="connsiteX30" fmla="*/ 1620203 w 2076450"/>
                <a:gd name="connsiteY30" fmla="*/ 300038 h 723900"/>
                <a:gd name="connsiteX31" fmla="*/ 1493520 w 2076450"/>
                <a:gd name="connsiteY31" fmla="*/ 414338 h 723900"/>
                <a:gd name="connsiteX32" fmla="*/ 1312545 w 2076450"/>
                <a:gd name="connsiteY32" fmla="*/ 528638 h 723900"/>
                <a:gd name="connsiteX33" fmla="*/ 1294448 w 2076450"/>
                <a:gd name="connsiteY33" fmla="*/ 523875 h 723900"/>
                <a:gd name="connsiteX34" fmla="*/ 1196340 w 2076450"/>
                <a:gd name="connsiteY34" fmla="*/ 595313 h 723900"/>
                <a:gd name="connsiteX35" fmla="*/ 1203960 w 2076450"/>
                <a:gd name="connsiteY35" fmla="*/ 661035 h 723900"/>
                <a:gd name="connsiteX36" fmla="*/ 1228725 w 2076450"/>
                <a:gd name="connsiteY36" fmla="*/ 725805 h 723900"/>
                <a:gd name="connsiteX37" fmla="*/ 1064895 w 2076450"/>
                <a:gd name="connsiteY37" fmla="*/ 645795 h 723900"/>
                <a:gd name="connsiteX38" fmla="*/ 1099185 w 2076450"/>
                <a:gd name="connsiteY38" fmla="*/ 694372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076450" h="723900">
                  <a:moveTo>
                    <a:pt x="1099185" y="694372"/>
                  </a:moveTo>
                  <a:cubicBezTo>
                    <a:pt x="1086803" y="704850"/>
                    <a:pt x="1074420" y="715328"/>
                    <a:pt x="1066800" y="721995"/>
                  </a:cubicBezTo>
                  <a:cubicBezTo>
                    <a:pt x="1021080" y="666750"/>
                    <a:pt x="979170" y="608647"/>
                    <a:pt x="929640" y="558165"/>
                  </a:cubicBezTo>
                  <a:cubicBezTo>
                    <a:pt x="865822" y="492442"/>
                    <a:pt x="795338" y="497205"/>
                    <a:pt x="737235" y="564833"/>
                  </a:cubicBezTo>
                  <a:cubicBezTo>
                    <a:pt x="660083" y="502920"/>
                    <a:pt x="599122" y="391478"/>
                    <a:pt x="461010" y="472440"/>
                  </a:cubicBezTo>
                  <a:cubicBezTo>
                    <a:pt x="449580" y="460058"/>
                    <a:pt x="430530" y="439103"/>
                    <a:pt x="412433" y="418147"/>
                  </a:cubicBezTo>
                  <a:cubicBezTo>
                    <a:pt x="344805" y="339090"/>
                    <a:pt x="305753" y="335280"/>
                    <a:pt x="236220" y="401003"/>
                  </a:cubicBezTo>
                  <a:cubicBezTo>
                    <a:pt x="202883" y="373380"/>
                    <a:pt x="174308" y="336233"/>
                    <a:pt x="137160" y="321945"/>
                  </a:cubicBezTo>
                  <a:cubicBezTo>
                    <a:pt x="98108" y="306705"/>
                    <a:pt x="50483" y="314325"/>
                    <a:pt x="0" y="312420"/>
                  </a:cubicBezTo>
                  <a:cubicBezTo>
                    <a:pt x="63818" y="203835"/>
                    <a:pt x="160020" y="157163"/>
                    <a:pt x="270510" y="148590"/>
                  </a:cubicBezTo>
                  <a:cubicBezTo>
                    <a:pt x="355283" y="141922"/>
                    <a:pt x="441008" y="155258"/>
                    <a:pt x="526733" y="158115"/>
                  </a:cubicBezTo>
                  <a:cubicBezTo>
                    <a:pt x="554355" y="159067"/>
                    <a:pt x="581978" y="150495"/>
                    <a:pt x="607695" y="141922"/>
                  </a:cubicBezTo>
                  <a:cubicBezTo>
                    <a:pt x="700088" y="171450"/>
                    <a:pt x="741997" y="254317"/>
                    <a:pt x="788670" y="333375"/>
                  </a:cubicBezTo>
                  <a:cubicBezTo>
                    <a:pt x="814388" y="376238"/>
                    <a:pt x="841058" y="420053"/>
                    <a:pt x="892493" y="424815"/>
                  </a:cubicBezTo>
                  <a:cubicBezTo>
                    <a:pt x="900113" y="396240"/>
                    <a:pt x="906780" y="372428"/>
                    <a:pt x="913447" y="348615"/>
                  </a:cubicBezTo>
                  <a:cubicBezTo>
                    <a:pt x="936308" y="366713"/>
                    <a:pt x="959168" y="385763"/>
                    <a:pt x="982980" y="404813"/>
                  </a:cubicBezTo>
                  <a:cubicBezTo>
                    <a:pt x="995363" y="391478"/>
                    <a:pt x="1008697" y="371475"/>
                    <a:pt x="1026795" y="358140"/>
                  </a:cubicBezTo>
                  <a:cubicBezTo>
                    <a:pt x="1037272" y="350520"/>
                    <a:pt x="1055370" y="353378"/>
                    <a:pt x="1069658" y="351472"/>
                  </a:cubicBezTo>
                  <a:cubicBezTo>
                    <a:pt x="1070610" y="365760"/>
                    <a:pt x="1074420" y="381000"/>
                    <a:pt x="1071563" y="394335"/>
                  </a:cubicBezTo>
                  <a:cubicBezTo>
                    <a:pt x="1067753" y="411480"/>
                    <a:pt x="1057275" y="426720"/>
                    <a:pt x="1049655" y="443865"/>
                  </a:cubicBezTo>
                  <a:cubicBezTo>
                    <a:pt x="1054418" y="447675"/>
                    <a:pt x="1060133" y="450533"/>
                    <a:pt x="1064895" y="454342"/>
                  </a:cubicBezTo>
                  <a:cubicBezTo>
                    <a:pt x="1092518" y="416242"/>
                    <a:pt x="1123950" y="380047"/>
                    <a:pt x="1147763" y="340042"/>
                  </a:cubicBezTo>
                  <a:cubicBezTo>
                    <a:pt x="1171575" y="300990"/>
                    <a:pt x="1190625" y="258128"/>
                    <a:pt x="1209675" y="217170"/>
                  </a:cubicBezTo>
                  <a:cubicBezTo>
                    <a:pt x="1255395" y="120015"/>
                    <a:pt x="1330643" y="55245"/>
                    <a:pt x="1425893" y="12383"/>
                  </a:cubicBezTo>
                  <a:cubicBezTo>
                    <a:pt x="1444943" y="3810"/>
                    <a:pt x="1467803" y="4763"/>
                    <a:pt x="1492568" y="0"/>
                  </a:cubicBezTo>
                  <a:cubicBezTo>
                    <a:pt x="1467803" y="56197"/>
                    <a:pt x="1481138" y="74295"/>
                    <a:pt x="1537335" y="69533"/>
                  </a:cubicBezTo>
                  <a:cubicBezTo>
                    <a:pt x="1713548" y="56197"/>
                    <a:pt x="1879283" y="85725"/>
                    <a:pt x="2026920" y="186690"/>
                  </a:cubicBezTo>
                  <a:cubicBezTo>
                    <a:pt x="2049780" y="202883"/>
                    <a:pt x="2067878" y="225742"/>
                    <a:pt x="2085023" y="252413"/>
                  </a:cubicBezTo>
                  <a:cubicBezTo>
                    <a:pt x="1978342" y="252413"/>
                    <a:pt x="1870710" y="213360"/>
                    <a:pt x="1773555" y="288608"/>
                  </a:cubicBezTo>
                  <a:cubicBezTo>
                    <a:pt x="1780223" y="302895"/>
                    <a:pt x="1785938" y="316230"/>
                    <a:pt x="1797367" y="341947"/>
                  </a:cubicBezTo>
                  <a:cubicBezTo>
                    <a:pt x="1732598" y="319088"/>
                    <a:pt x="1682115" y="277178"/>
                    <a:pt x="1620203" y="300038"/>
                  </a:cubicBezTo>
                  <a:cubicBezTo>
                    <a:pt x="1563053" y="320992"/>
                    <a:pt x="1520190" y="357188"/>
                    <a:pt x="1493520" y="414338"/>
                  </a:cubicBezTo>
                  <a:cubicBezTo>
                    <a:pt x="1356360" y="414338"/>
                    <a:pt x="1299210" y="448628"/>
                    <a:pt x="1312545" y="528638"/>
                  </a:cubicBezTo>
                  <a:cubicBezTo>
                    <a:pt x="1305878" y="526733"/>
                    <a:pt x="1300163" y="525780"/>
                    <a:pt x="1294448" y="523875"/>
                  </a:cubicBezTo>
                  <a:cubicBezTo>
                    <a:pt x="1216343" y="494347"/>
                    <a:pt x="1189673" y="513397"/>
                    <a:pt x="1196340" y="595313"/>
                  </a:cubicBezTo>
                  <a:cubicBezTo>
                    <a:pt x="1198245" y="617220"/>
                    <a:pt x="1199198" y="640080"/>
                    <a:pt x="1203960" y="661035"/>
                  </a:cubicBezTo>
                  <a:cubicBezTo>
                    <a:pt x="1208723" y="681038"/>
                    <a:pt x="1218248" y="699135"/>
                    <a:pt x="1228725" y="725805"/>
                  </a:cubicBezTo>
                  <a:cubicBezTo>
                    <a:pt x="1165860" y="707708"/>
                    <a:pt x="1139190" y="641033"/>
                    <a:pt x="1064895" y="645795"/>
                  </a:cubicBezTo>
                  <a:cubicBezTo>
                    <a:pt x="1081088" y="665797"/>
                    <a:pt x="1090613" y="680085"/>
                    <a:pt x="1099185" y="6943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D330CD4-B355-4B57-9D0D-E75301A60F88}"/>
                </a:ext>
              </a:extLst>
            </p:cNvPr>
            <p:cNvSpPr/>
            <p:nvPr/>
          </p:nvSpPr>
          <p:spPr>
            <a:xfrm>
              <a:off x="5719764" y="3825422"/>
              <a:ext cx="1866900" cy="752475"/>
            </a:xfrm>
            <a:custGeom>
              <a:avLst/>
              <a:gdLst>
                <a:gd name="connsiteX0" fmla="*/ 1870710 w 1866900"/>
                <a:gd name="connsiteY0" fmla="*/ 30293 h 752475"/>
                <a:gd name="connsiteX1" fmla="*/ 1656398 w 1866900"/>
                <a:gd name="connsiteY1" fmla="*/ 209363 h 752475"/>
                <a:gd name="connsiteX2" fmla="*/ 1469707 w 1866900"/>
                <a:gd name="connsiteY2" fmla="*/ 403673 h 752475"/>
                <a:gd name="connsiteX3" fmla="*/ 1345882 w 1866900"/>
                <a:gd name="connsiteY3" fmla="*/ 437010 h 752475"/>
                <a:gd name="connsiteX4" fmla="*/ 1282065 w 1866900"/>
                <a:gd name="connsiteY4" fmla="*/ 533213 h 752475"/>
                <a:gd name="connsiteX5" fmla="*/ 1156335 w 1866900"/>
                <a:gd name="connsiteY5" fmla="*/ 523688 h 752475"/>
                <a:gd name="connsiteX6" fmla="*/ 1149668 w 1866900"/>
                <a:gd name="connsiteY6" fmla="*/ 542738 h 752475"/>
                <a:gd name="connsiteX7" fmla="*/ 1289685 w 1866900"/>
                <a:gd name="connsiteY7" fmla="*/ 687518 h 752475"/>
                <a:gd name="connsiteX8" fmla="*/ 1196340 w 1866900"/>
                <a:gd name="connsiteY8" fmla="*/ 655133 h 752475"/>
                <a:gd name="connsiteX9" fmla="*/ 1122998 w 1866900"/>
                <a:gd name="connsiteY9" fmla="*/ 690375 h 752475"/>
                <a:gd name="connsiteX10" fmla="*/ 1167765 w 1866900"/>
                <a:gd name="connsiteY10" fmla="*/ 694185 h 752475"/>
                <a:gd name="connsiteX11" fmla="*/ 1167765 w 1866900"/>
                <a:gd name="connsiteY11" fmla="*/ 760860 h 752475"/>
                <a:gd name="connsiteX12" fmla="*/ 992505 w 1866900"/>
                <a:gd name="connsiteY12" fmla="*/ 661800 h 752475"/>
                <a:gd name="connsiteX13" fmla="*/ 899160 w 1866900"/>
                <a:gd name="connsiteY13" fmla="*/ 651323 h 752475"/>
                <a:gd name="connsiteX14" fmla="*/ 759143 w 1866900"/>
                <a:gd name="connsiteY14" fmla="*/ 652275 h 752475"/>
                <a:gd name="connsiteX15" fmla="*/ 558165 w 1866900"/>
                <a:gd name="connsiteY15" fmla="*/ 652275 h 752475"/>
                <a:gd name="connsiteX16" fmla="*/ 307657 w 1866900"/>
                <a:gd name="connsiteY16" fmla="*/ 571313 h 752475"/>
                <a:gd name="connsiteX17" fmla="*/ 126682 w 1866900"/>
                <a:gd name="connsiteY17" fmla="*/ 437963 h 752475"/>
                <a:gd name="connsiteX18" fmla="*/ 0 w 1866900"/>
                <a:gd name="connsiteY18" fmla="*/ 437010 h 752475"/>
                <a:gd name="connsiteX19" fmla="*/ 26670 w 1866900"/>
                <a:gd name="connsiteY19" fmla="*/ 405578 h 752475"/>
                <a:gd name="connsiteX20" fmla="*/ 218122 w 1866900"/>
                <a:gd name="connsiteY20" fmla="*/ 346523 h 752475"/>
                <a:gd name="connsiteX21" fmla="*/ 488632 w 1866900"/>
                <a:gd name="connsiteY21" fmla="*/ 353191 h 752475"/>
                <a:gd name="connsiteX22" fmla="*/ 559118 w 1866900"/>
                <a:gd name="connsiteY22" fmla="*/ 341760 h 752475"/>
                <a:gd name="connsiteX23" fmla="*/ 583882 w 1866900"/>
                <a:gd name="connsiteY23" fmla="*/ 284610 h 752475"/>
                <a:gd name="connsiteX24" fmla="*/ 744855 w 1866900"/>
                <a:gd name="connsiteY24" fmla="*/ 385575 h 752475"/>
                <a:gd name="connsiteX25" fmla="*/ 802005 w 1866900"/>
                <a:gd name="connsiteY25" fmla="*/ 489398 h 752475"/>
                <a:gd name="connsiteX26" fmla="*/ 915353 w 1866900"/>
                <a:gd name="connsiteY26" fmla="*/ 555120 h 752475"/>
                <a:gd name="connsiteX27" fmla="*/ 848678 w 1866900"/>
                <a:gd name="connsiteY27" fmla="*/ 389385 h 752475"/>
                <a:gd name="connsiteX28" fmla="*/ 918210 w 1866900"/>
                <a:gd name="connsiteY28" fmla="*/ 416055 h 752475"/>
                <a:gd name="connsiteX29" fmla="*/ 1001078 w 1866900"/>
                <a:gd name="connsiteY29" fmla="*/ 411293 h 752475"/>
                <a:gd name="connsiteX30" fmla="*/ 1062990 w 1866900"/>
                <a:gd name="connsiteY30" fmla="*/ 353191 h 752475"/>
                <a:gd name="connsiteX31" fmla="*/ 1056323 w 1866900"/>
                <a:gd name="connsiteY31" fmla="*/ 478920 h 752475"/>
                <a:gd name="connsiteX32" fmla="*/ 1104900 w 1866900"/>
                <a:gd name="connsiteY32" fmla="*/ 448441 h 752475"/>
                <a:gd name="connsiteX33" fmla="*/ 1183005 w 1866900"/>
                <a:gd name="connsiteY33" fmla="*/ 250320 h 752475"/>
                <a:gd name="connsiteX34" fmla="*/ 1231582 w 1866900"/>
                <a:gd name="connsiteY34" fmla="*/ 113160 h 752475"/>
                <a:gd name="connsiteX35" fmla="*/ 1243013 w 1866900"/>
                <a:gd name="connsiteY35" fmla="*/ 169358 h 752475"/>
                <a:gd name="connsiteX36" fmla="*/ 1335405 w 1866900"/>
                <a:gd name="connsiteY36" fmla="*/ 108398 h 752475"/>
                <a:gd name="connsiteX37" fmla="*/ 1792605 w 1866900"/>
                <a:gd name="connsiteY37" fmla="*/ 7433 h 752475"/>
                <a:gd name="connsiteX38" fmla="*/ 1870710 w 1866900"/>
                <a:gd name="connsiteY38" fmla="*/ 30293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866900" h="752475">
                  <a:moveTo>
                    <a:pt x="1870710" y="30293"/>
                  </a:moveTo>
                  <a:cubicBezTo>
                    <a:pt x="1717357" y="72203"/>
                    <a:pt x="1641157" y="138878"/>
                    <a:pt x="1656398" y="209363"/>
                  </a:cubicBezTo>
                  <a:cubicBezTo>
                    <a:pt x="1555432" y="240795"/>
                    <a:pt x="1474470" y="291278"/>
                    <a:pt x="1469707" y="403673"/>
                  </a:cubicBezTo>
                  <a:cubicBezTo>
                    <a:pt x="1425893" y="415103"/>
                    <a:pt x="1383030" y="420818"/>
                    <a:pt x="1345882" y="437010"/>
                  </a:cubicBezTo>
                  <a:cubicBezTo>
                    <a:pt x="1306830" y="454155"/>
                    <a:pt x="1269682" y="480825"/>
                    <a:pt x="1282065" y="533213"/>
                  </a:cubicBezTo>
                  <a:cubicBezTo>
                    <a:pt x="1237298" y="529403"/>
                    <a:pt x="1196340" y="526545"/>
                    <a:pt x="1156335" y="523688"/>
                  </a:cubicBezTo>
                  <a:cubicBezTo>
                    <a:pt x="1154430" y="530355"/>
                    <a:pt x="1151573" y="536070"/>
                    <a:pt x="1149668" y="542738"/>
                  </a:cubicBezTo>
                  <a:cubicBezTo>
                    <a:pt x="1215390" y="567503"/>
                    <a:pt x="1272540" y="600841"/>
                    <a:pt x="1289685" y="687518"/>
                  </a:cubicBezTo>
                  <a:cubicBezTo>
                    <a:pt x="1255395" y="675135"/>
                    <a:pt x="1226820" y="659895"/>
                    <a:pt x="1196340" y="655133"/>
                  </a:cubicBezTo>
                  <a:cubicBezTo>
                    <a:pt x="1169670" y="651323"/>
                    <a:pt x="1130618" y="637988"/>
                    <a:pt x="1122998" y="690375"/>
                  </a:cubicBezTo>
                  <a:cubicBezTo>
                    <a:pt x="1138238" y="692280"/>
                    <a:pt x="1152525" y="693233"/>
                    <a:pt x="1167765" y="694185"/>
                  </a:cubicBezTo>
                  <a:cubicBezTo>
                    <a:pt x="1167765" y="711330"/>
                    <a:pt x="1167765" y="729428"/>
                    <a:pt x="1167765" y="760860"/>
                  </a:cubicBezTo>
                  <a:cubicBezTo>
                    <a:pt x="1113473" y="709425"/>
                    <a:pt x="1025843" y="750383"/>
                    <a:pt x="992505" y="661800"/>
                  </a:cubicBezTo>
                  <a:cubicBezTo>
                    <a:pt x="978218" y="623700"/>
                    <a:pt x="927735" y="635130"/>
                    <a:pt x="899160" y="651323"/>
                  </a:cubicBezTo>
                  <a:cubicBezTo>
                    <a:pt x="849630" y="680850"/>
                    <a:pt x="816293" y="694185"/>
                    <a:pt x="759143" y="652275"/>
                  </a:cubicBezTo>
                  <a:cubicBezTo>
                    <a:pt x="703897" y="611318"/>
                    <a:pt x="625793" y="618938"/>
                    <a:pt x="558165" y="652275"/>
                  </a:cubicBezTo>
                  <a:cubicBezTo>
                    <a:pt x="508635" y="542738"/>
                    <a:pt x="502920" y="540833"/>
                    <a:pt x="307657" y="571313"/>
                  </a:cubicBezTo>
                  <a:cubicBezTo>
                    <a:pt x="287655" y="495113"/>
                    <a:pt x="227647" y="448441"/>
                    <a:pt x="126682" y="437963"/>
                  </a:cubicBezTo>
                  <a:cubicBezTo>
                    <a:pt x="87630" y="434153"/>
                    <a:pt x="47625" y="437010"/>
                    <a:pt x="0" y="437010"/>
                  </a:cubicBezTo>
                  <a:cubicBezTo>
                    <a:pt x="10478" y="423675"/>
                    <a:pt x="18097" y="413198"/>
                    <a:pt x="26670" y="405578"/>
                  </a:cubicBezTo>
                  <a:cubicBezTo>
                    <a:pt x="82867" y="360810"/>
                    <a:pt x="148590" y="345570"/>
                    <a:pt x="218122" y="346523"/>
                  </a:cubicBezTo>
                  <a:cubicBezTo>
                    <a:pt x="308610" y="347475"/>
                    <a:pt x="399097" y="352238"/>
                    <a:pt x="488632" y="353191"/>
                  </a:cubicBezTo>
                  <a:cubicBezTo>
                    <a:pt x="512445" y="353191"/>
                    <a:pt x="535305" y="346523"/>
                    <a:pt x="559118" y="341760"/>
                  </a:cubicBezTo>
                  <a:cubicBezTo>
                    <a:pt x="587693" y="336045"/>
                    <a:pt x="616268" y="328425"/>
                    <a:pt x="583882" y="284610"/>
                  </a:cubicBezTo>
                  <a:cubicBezTo>
                    <a:pt x="658178" y="296993"/>
                    <a:pt x="712470" y="324616"/>
                    <a:pt x="744855" y="385575"/>
                  </a:cubicBezTo>
                  <a:cubicBezTo>
                    <a:pt x="762953" y="420818"/>
                    <a:pt x="782003" y="456060"/>
                    <a:pt x="802005" y="489398"/>
                  </a:cubicBezTo>
                  <a:cubicBezTo>
                    <a:pt x="826770" y="529403"/>
                    <a:pt x="862965" y="553216"/>
                    <a:pt x="915353" y="555120"/>
                  </a:cubicBezTo>
                  <a:cubicBezTo>
                    <a:pt x="931545" y="483683"/>
                    <a:pt x="837247" y="458918"/>
                    <a:pt x="848678" y="389385"/>
                  </a:cubicBezTo>
                  <a:cubicBezTo>
                    <a:pt x="881063" y="373193"/>
                    <a:pt x="900113" y="393195"/>
                    <a:pt x="918210" y="416055"/>
                  </a:cubicBezTo>
                  <a:cubicBezTo>
                    <a:pt x="956310" y="462728"/>
                    <a:pt x="966788" y="460823"/>
                    <a:pt x="1001078" y="411293"/>
                  </a:cubicBezTo>
                  <a:cubicBezTo>
                    <a:pt x="1016318" y="389385"/>
                    <a:pt x="1034415" y="370335"/>
                    <a:pt x="1062990" y="353191"/>
                  </a:cubicBezTo>
                  <a:cubicBezTo>
                    <a:pt x="1061085" y="392243"/>
                    <a:pt x="1059180" y="431295"/>
                    <a:pt x="1056323" y="478920"/>
                  </a:cubicBezTo>
                  <a:cubicBezTo>
                    <a:pt x="1077278" y="466538"/>
                    <a:pt x="1096328" y="460823"/>
                    <a:pt x="1104900" y="448441"/>
                  </a:cubicBezTo>
                  <a:cubicBezTo>
                    <a:pt x="1146810" y="389385"/>
                    <a:pt x="1191578" y="331283"/>
                    <a:pt x="1183005" y="250320"/>
                  </a:cubicBezTo>
                  <a:cubicBezTo>
                    <a:pt x="1178243" y="200790"/>
                    <a:pt x="1174432" y="147450"/>
                    <a:pt x="1231582" y="113160"/>
                  </a:cubicBezTo>
                  <a:cubicBezTo>
                    <a:pt x="1234440" y="129353"/>
                    <a:pt x="1237298" y="142688"/>
                    <a:pt x="1243013" y="169358"/>
                  </a:cubicBezTo>
                  <a:cubicBezTo>
                    <a:pt x="1277303" y="146498"/>
                    <a:pt x="1306830" y="127448"/>
                    <a:pt x="1335405" y="108398"/>
                  </a:cubicBezTo>
                  <a:cubicBezTo>
                    <a:pt x="1475423" y="16958"/>
                    <a:pt x="1627823" y="-16380"/>
                    <a:pt x="1792605" y="7433"/>
                  </a:cubicBezTo>
                  <a:cubicBezTo>
                    <a:pt x="1816418" y="9338"/>
                    <a:pt x="1836420" y="19815"/>
                    <a:pt x="1870710" y="302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42FF619-836B-4828-86CC-6FE989BFC1E0}"/>
                </a:ext>
              </a:extLst>
            </p:cNvPr>
            <p:cNvSpPr/>
            <p:nvPr/>
          </p:nvSpPr>
          <p:spPr>
            <a:xfrm>
              <a:off x="5472115" y="2493692"/>
              <a:ext cx="2028826" cy="790575"/>
            </a:xfrm>
            <a:custGeom>
              <a:avLst/>
              <a:gdLst>
                <a:gd name="connsiteX0" fmla="*/ 2028825 w 2028825"/>
                <a:gd name="connsiteY0" fmla="*/ 14236 h 790575"/>
                <a:gd name="connsiteX1" fmla="*/ 1814513 w 2028825"/>
                <a:gd name="connsiteY1" fmla="*/ 89484 h 790575"/>
                <a:gd name="connsiteX2" fmla="*/ 1764982 w 2028825"/>
                <a:gd name="connsiteY2" fmla="*/ 117106 h 790575"/>
                <a:gd name="connsiteX3" fmla="*/ 1765935 w 2028825"/>
                <a:gd name="connsiteY3" fmla="*/ 203784 h 790575"/>
                <a:gd name="connsiteX4" fmla="*/ 1788795 w 2028825"/>
                <a:gd name="connsiteY4" fmla="*/ 218071 h 790575"/>
                <a:gd name="connsiteX5" fmla="*/ 1604010 w 2028825"/>
                <a:gd name="connsiteY5" fmla="*/ 254266 h 790575"/>
                <a:gd name="connsiteX6" fmla="*/ 1480185 w 2028825"/>
                <a:gd name="connsiteY6" fmla="*/ 360946 h 790575"/>
                <a:gd name="connsiteX7" fmla="*/ 1376363 w 2028825"/>
                <a:gd name="connsiteY7" fmla="*/ 416191 h 790575"/>
                <a:gd name="connsiteX8" fmla="*/ 1326832 w 2028825"/>
                <a:gd name="connsiteY8" fmla="*/ 509536 h 790575"/>
                <a:gd name="connsiteX9" fmla="*/ 1159193 w 2028825"/>
                <a:gd name="connsiteY9" fmla="*/ 618121 h 790575"/>
                <a:gd name="connsiteX10" fmla="*/ 1231582 w 2028825"/>
                <a:gd name="connsiteY10" fmla="*/ 693369 h 790575"/>
                <a:gd name="connsiteX11" fmla="*/ 1102043 w 2028825"/>
                <a:gd name="connsiteY11" fmla="*/ 700989 h 790575"/>
                <a:gd name="connsiteX12" fmla="*/ 1180148 w 2028825"/>
                <a:gd name="connsiteY12" fmla="*/ 747661 h 790575"/>
                <a:gd name="connsiteX13" fmla="*/ 1179195 w 2028825"/>
                <a:gd name="connsiteY13" fmla="*/ 759091 h 790575"/>
                <a:gd name="connsiteX14" fmla="*/ 1061085 w 2028825"/>
                <a:gd name="connsiteY14" fmla="*/ 758139 h 790575"/>
                <a:gd name="connsiteX15" fmla="*/ 859155 w 2028825"/>
                <a:gd name="connsiteY15" fmla="*/ 727659 h 790575"/>
                <a:gd name="connsiteX16" fmla="*/ 708660 w 2028825"/>
                <a:gd name="connsiteY16" fmla="*/ 774331 h 790575"/>
                <a:gd name="connsiteX17" fmla="*/ 641985 w 2028825"/>
                <a:gd name="connsiteY17" fmla="*/ 782904 h 790575"/>
                <a:gd name="connsiteX18" fmla="*/ 550545 w 2028825"/>
                <a:gd name="connsiteY18" fmla="*/ 790523 h 790575"/>
                <a:gd name="connsiteX19" fmla="*/ 493395 w 2028825"/>
                <a:gd name="connsiteY19" fmla="*/ 787666 h 790575"/>
                <a:gd name="connsiteX20" fmla="*/ 324803 w 2028825"/>
                <a:gd name="connsiteY20" fmla="*/ 759091 h 790575"/>
                <a:gd name="connsiteX21" fmla="*/ 245745 w 2028825"/>
                <a:gd name="connsiteY21" fmla="*/ 733373 h 790575"/>
                <a:gd name="connsiteX22" fmla="*/ 208597 w 2028825"/>
                <a:gd name="connsiteY22" fmla="*/ 718134 h 790575"/>
                <a:gd name="connsiteX23" fmla="*/ 0 w 2028825"/>
                <a:gd name="connsiteY23" fmla="*/ 717181 h 790575"/>
                <a:gd name="connsiteX24" fmla="*/ 107633 w 2028825"/>
                <a:gd name="connsiteY24" fmla="*/ 626694 h 790575"/>
                <a:gd name="connsiteX25" fmla="*/ 324803 w 2028825"/>
                <a:gd name="connsiteY25" fmla="*/ 577164 h 790575"/>
                <a:gd name="connsiteX26" fmla="*/ 398145 w 2028825"/>
                <a:gd name="connsiteY26" fmla="*/ 535254 h 790575"/>
                <a:gd name="connsiteX27" fmla="*/ 427672 w 2028825"/>
                <a:gd name="connsiteY27" fmla="*/ 532396 h 790575"/>
                <a:gd name="connsiteX28" fmla="*/ 491490 w 2028825"/>
                <a:gd name="connsiteY28" fmla="*/ 562876 h 790575"/>
                <a:gd name="connsiteX29" fmla="*/ 822960 w 2028825"/>
                <a:gd name="connsiteY29" fmla="*/ 642886 h 790575"/>
                <a:gd name="connsiteX30" fmla="*/ 850582 w 2028825"/>
                <a:gd name="connsiteY30" fmla="*/ 638123 h 790575"/>
                <a:gd name="connsiteX31" fmla="*/ 861060 w 2028825"/>
                <a:gd name="connsiteY31" fmla="*/ 629551 h 790575"/>
                <a:gd name="connsiteX32" fmla="*/ 804863 w 2028825"/>
                <a:gd name="connsiteY32" fmla="*/ 582879 h 790575"/>
                <a:gd name="connsiteX33" fmla="*/ 809625 w 2028825"/>
                <a:gd name="connsiteY33" fmla="*/ 567639 h 790575"/>
                <a:gd name="connsiteX34" fmla="*/ 871538 w 2028825"/>
                <a:gd name="connsiteY34" fmla="*/ 581926 h 790575"/>
                <a:gd name="connsiteX35" fmla="*/ 931545 w 2028825"/>
                <a:gd name="connsiteY35" fmla="*/ 550494 h 790575"/>
                <a:gd name="connsiteX36" fmla="*/ 952500 w 2028825"/>
                <a:gd name="connsiteY36" fmla="*/ 490486 h 790575"/>
                <a:gd name="connsiteX37" fmla="*/ 985838 w 2028825"/>
                <a:gd name="connsiteY37" fmla="*/ 545731 h 790575"/>
                <a:gd name="connsiteX38" fmla="*/ 993457 w 2028825"/>
                <a:gd name="connsiteY38" fmla="*/ 565734 h 790575"/>
                <a:gd name="connsiteX39" fmla="*/ 1302068 w 2028825"/>
                <a:gd name="connsiteY39" fmla="*/ 105676 h 790575"/>
                <a:gd name="connsiteX40" fmla="*/ 1382078 w 2028825"/>
                <a:gd name="connsiteY40" fmla="*/ 139966 h 790575"/>
                <a:gd name="connsiteX41" fmla="*/ 1630680 w 2028825"/>
                <a:gd name="connsiteY41" fmla="*/ 59004 h 790575"/>
                <a:gd name="connsiteX42" fmla="*/ 1917382 w 2028825"/>
                <a:gd name="connsiteY42" fmla="*/ 901 h 790575"/>
                <a:gd name="connsiteX43" fmla="*/ 2028825 w 2028825"/>
                <a:gd name="connsiteY43" fmla="*/ 14236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028825" h="790575">
                  <a:moveTo>
                    <a:pt x="2028825" y="14236"/>
                  </a:moveTo>
                  <a:cubicBezTo>
                    <a:pt x="1946910" y="42811"/>
                    <a:pt x="1880235" y="65671"/>
                    <a:pt x="1814513" y="89484"/>
                  </a:cubicBezTo>
                  <a:cubicBezTo>
                    <a:pt x="1796415" y="96151"/>
                    <a:pt x="1780223" y="106629"/>
                    <a:pt x="1764982" y="117106"/>
                  </a:cubicBezTo>
                  <a:cubicBezTo>
                    <a:pt x="1716405" y="147586"/>
                    <a:pt x="1717357" y="171399"/>
                    <a:pt x="1765935" y="203784"/>
                  </a:cubicBezTo>
                  <a:cubicBezTo>
                    <a:pt x="1770698" y="207594"/>
                    <a:pt x="1776413" y="210451"/>
                    <a:pt x="1788795" y="218071"/>
                  </a:cubicBezTo>
                  <a:cubicBezTo>
                    <a:pt x="1722120" y="231406"/>
                    <a:pt x="1663065" y="239979"/>
                    <a:pt x="1604010" y="254266"/>
                  </a:cubicBezTo>
                  <a:cubicBezTo>
                    <a:pt x="1518285" y="276174"/>
                    <a:pt x="1477328" y="316179"/>
                    <a:pt x="1480185" y="360946"/>
                  </a:cubicBezTo>
                  <a:cubicBezTo>
                    <a:pt x="1443990" y="379996"/>
                    <a:pt x="1409700" y="397141"/>
                    <a:pt x="1376363" y="416191"/>
                  </a:cubicBezTo>
                  <a:cubicBezTo>
                    <a:pt x="1342073" y="436194"/>
                    <a:pt x="1306830" y="457148"/>
                    <a:pt x="1326832" y="509536"/>
                  </a:cubicBezTo>
                  <a:cubicBezTo>
                    <a:pt x="1254443" y="522871"/>
                    <a:pt x="1190625" y="545731"/>
                    <a:pt x="1159193" y="618121"/>
                  </a:cubicBezTo>
                  <a:cubicBezTo>
                    <a:pt x="1182053" y="646696"/>
                    <a:pt x="1245870" y="627646"/>
                    <a:pt x="1231582" y="693369"/>
                  </a:cubicBezTo>
                  <a:cubicBezTo>
                    <a:pt x="1188720" y="680986"/>
                    <a:pt x="1144905" y="647648"/>
                    <a:pt x="1102043" y="700989"/>
                  </a:cubicBezTo>
                  <a:cubicBezTo>
                    <a:pt x="1129665" y="717181"/>
                    <a:pt x="1154430" y="732421"/>
                    <a:pt x="1180148" y="747661"/>
                  </a:cubicBezTo>
                  <a:cubicBezTo>
                    <a:pt x="1180148" y="751471"/>
                    <a:pt x="1179195" y="755281"/>
                    <a:pt x="1179195" y="759091"/>
                  </a:cubicBezTo>
                  <a:cubicBezTo>
                    <a:pt x="1140143" y="759091"/>
                    <a:pt x="1100138" y="762901"/>
                    <a:pt x="1061085" y="758139"/>
                  </a:cubicBezTo>
                  <a:cubicBezTo>
                    <a:pt x="993457" y="750519"/>
                    <a:pt x="926782" y="734326"/>
                    <a:pt x="859155" y="727659"/>
                  </a:cubicBezTo>
                  <a:cubicBezTo>
                    <a:pt x="803910" y="721944"/>
                    <a:pt x="751522" y="737184"/>
                    <a:pt x="708660" y="774331"/>
                  </a:cubicBezTo>
                  <a:cubicBezTo>
                    <a:pt x="686753" y="794334"/>
                    <a:pt x="667703" y="800048"/>
                    <a:pt x="641985" y="782904"/>
                  </a:cubicBezTo>
                  <a:cubicBezTo>
                    <a:pt x="609600" y="760996"/>
                    <a:pt x="581025" y="754329"/>
                    <a:pt x="550545" y="790523"/>
                  </a:cubicBezTo>
                  <a:cubicBezTo>
                    <a:pt x="542925" y="800048"/>
                    <a:pt x="504825" y="798144"/>
                    <a:pt x="493395" y="787666"/>
                  </a:cubicBezTo>
                  <a:cubicBezTo>
                    <a:pt x="441960" y="738136"/>
                    <a:pt x="385763" y="741946"/>
                    <a:pt x="324803" y="759091"/>
                  </a:cubicBezTo>
                  <a:cubicBezTo>
                    <a:pt x="293370" y="767664"/>
                    <a:pt x="262890" y="775284"/>
                    <a:pt x="245745" y="733373"/>
                  </a:cubicBezTo>
                  <a:cubicBezTo>
                    <a:pt x="241935" y="724801"/>
                    <a:pt x="221933" y="718134"/>
                    <a:pt x="208597" y="718134"/>
                  </a:cubicBezTo>
                  <a:cubicBezTo>
                    <a:pt x="140970" y="716229"/>
                    <a:pt x="74295" y="717181"/>
                    <a:pt x="0" y="717181"/>
                  </a:cubicBezTo>
                  <a:cubicBezTo>
                    <a:pt x="25717" y="665746"/>
                    <a:pt x="63817" y="639076"/>
                    <a:pt x="107633" y="626694"/>
                  </a:cubicBezTo>
                  <a:cubicBezTo>
                    <a:pt x="179070" y="606691"/>
                    <a:pt x="253365" y="595261"/>
                    <a:pt x="324803" y="577164"/>
                  </a:cubicBezTo>
                  <a:cubicBezTo>
                    <a:pt x="352425" y="570496"/>
                    <a:pt x="391478" y="580973"/>
                    <a:pt x="398145" y="535254"/>
                  </a:cubicBezTo>
                  <a:cubicBezTo>
                    <a:pt x="398145" y="532396"/>
                    <a:pt x="419100" y="528586"/>
                    <a:pt x="427672" y="532396"/>
                  </a:cubicBezTo>
                  <a:cubicBezTo>
                    <a:pt x="449580" y="540016"/>
                    <a:pt x="472440" y="550494"/>
                    <a:pt x="491490" y="562876"/>
                  </a:cubicBezTo>
                  <a:cubicBezTo>
                    <a:pt x="592455" y="628598"/>
                    <a:pt x="705803" y="645744"/>
                    <a:pt x="822960" y="642886"/>
                  </a:cubicBezTo>
                  <a:cubicBezTo>
                    <a:pt x="832485" y="642886"/>
                    <a:pt x="842010" y="640029"/>
                    <a:pt x="850582" y="638123"/>
                  </a:cubicBezTo>
                  <a:cubicBezTo>
                    <a:pt x="853440" y="637171"/>
                    <a:pt x="855345" y="634314"/>
                    <a:pt x="861060" y="629551"/>
                  </a:cubicBezTo>
                  <a:cubicBezTo>
                    <a:pt x="841057" y="613359"/>
                    <a:pt x="822960" y="598119"/>
                    <a:pt x="804863" y="582879"/>
                  </a:cubicBezTo>
                  <a:cubicBezTo>
                    <a:pt x="806768" y="578116"/>
                    <a:pt x="808672" y="572401"/>
                    <a:pt x="809625" y="567639"/>
                  </a:cubicBezTo>
                  <a:cubicBezTo>
                    <a:pt x="830580" y="572401"/>
                    <a:pt x="852488" y="573354"/>
                    <a:pt x="871538" y="581926"/>
                  </a:cubicBezTo>
                  <a:cubicBezTo>
                    <a:pt x="920115" y="602881"/>
                    <a:pt x="925830" y="599071"/>
                    <a:pt x="931545" y="550494"/>
                  </a:cubicBezTo>
                  <a:cubicBezTo>
                    <a:pt x="934403" y="529539"/>
                    <a:pt x="944880" y="510489"/>
                    <a:pt x="952500" y="490486"/>
                  </a:cubicBezTo>
                  <a:cubicBezTo>
                    <a:pt x="963930" y="508584"/>
                    <a:pt x="975360" y="526681"/>
                    <a:pt x="985838" y="545731"/>
                  </a:cubicBezTo>
                  <a:cubicBezTo>
                    <a:pt x="987743" y="549541"/>
                    <a:pt x="989647" y="554304"/>
                    <a:pt x="993457" y="565734"/>
                  </a:cubicBezTo>
                  <a:cubicBezTo>
                    <a:pt x="1169670" y="462864"/>
                    <a:pt x="1237298" y="290461"/>
                    <a:pt x="1302068" y="105676"/>
                  </a:cubicBezTo>
                  <a:cubicBezTo>
                    <a:pt x="1317307" y="158064"/>
                    <a:pt x="1351598" y="149491"/>
                    <a:pt x="1382078" y="139966"/>
                  </a:cubicBezTo>
                  <a:cubicBezTo>
                    <a:pt x="1464945" y="114249"/>
                    <a:pt x="1548765" y="87579"/>
                    <a:pt x="1630680" y="59004"/>
                  </a:cubicBezTo>
                  <a:cubicBezTo>
                    <a:pt x="1724025" y="25666"/>
                    <a:pt x="1816418" y="-5766"/>
                    <a:pt x="1917382" y="901"/>
                  </a:cubicBezTo>
                  <a:cubicBezTo>
                    <a:pt x="1950720" y="-51"/>
                    <a:pt x="1983105" y="7569"/>
                    <a:pt x="2028825" y="1423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CA54A29-4E36-45A0-970D-CF3CAA99ED4B}"/>
                </a:ext>
              </a:extLst>
            </p:cNvPr>
            <p:cNvSpPr/>
            <p:nvPr/>
          </p:nvSpPr>
          <p:spPr>
            <a:xfrm>
              <a:off x="6038853" y="4655643"/>
              <a:ext cx="1600201" cy="685799"/>
            </a:xfrm>
            <a:custGeom>
              <a:avLst/>
              <a:gdLst>
                <a:gd name="connsiteX0" fmla="*/ 745807 w 1600200"/>
                <a:gd name="connsiteY0" fmla="*/ 466898 h 685800"/>
                <a:gd name="connsiteX1" fmla="*/ 772478 w 1600200"/>
                <a:gd name="connsiteY1" fmla="*/ 396413 h 685800"/>
                <a:gd name="connsiteX2" fmla="*/ 826770 w 1600200"/>
                <a:gd name="connsiteY2" fmla="*/ 455468 h 685800"/>
                <a:gd name="connsiteX3" fmla="*/ 887730 w 1600200"/>
                <a:gd name="connsiteY3" fmla="*/ 436418 h 685800"/>
                <a:gd name="connsiteX4" fmla="*/ 882015 w 1600200"/>
                <a:gd name="connsiteY4" fmla="*/ 502140 h 685800"/>
                <a:gd name="connsiteX5" fmla="*/ 946785 w 1600200"/>
                <a:gd name="connsiteY5" fmla="*/ 484043 h 685800"/>
                <a:gd name="connsiteX6" fmla="*/ 1016318 w 1600200"/>
                <a:gd name="connsiteY6" fmla="*/ 434513 h 685800"/>
                <a:gd name="connsiteX7" fmla="*/ 1174432 w 1600200"/>
                <a:gd name="connsiteY7" fmla="*/ 336405 h 685800"/>
                <a:gd name="connsiteX8" fmla="*/ 1178243 w 1600200"/>
                <a:gd name="connsiteY8" fmla="*/ 356408 h 685800"/>
                <a:gd name="connsiteX9" fmla="*/ 1253490 w 1600200"/>
                <a:gd name="connsiteY9" fmla="*/ 387840 h 685800"/>
                <a:gd name="connsiteX10" fmla="*/ 1539240 w 1600200"/>
                <a:gd name="connsiteY10" fmla="*/ 514523 h 685800"/>
                <a:gd name="connsiteX11" fmla="*/ 1605915 w 1600200"/>
                <a:gd name="connsiteY11" fmla="*/ 631680 h 685800"/>
                <a:gd name="connsiteX12" fmla="*/ 1406843 w 1600200"/>
                <a:gd name="connsiteY12" fmla="*/ 664065 h 685800"/>
                <a:gd name="connsiteX13" fmla="*/ 1195388 w 1600200"/>
                <a:gd name="connsiteY13" fmla="*/ 647873 h 685800"/>
                <a:gd name="connsiteX14" fmla="*/ 968693 w 1600200"/>
                <a:gd name="connsiteY14" fmla="*/ 645968 h 685800"/>
                <a:gd name="connsiteX15" fmla="*/ 782955 w 1600200"/>
                <a:gd name="connsiteY15" fmla="*/ 609773 h 685800"/>
                <a:gd name="connsiteX16" fmla="*/ 654368 w 1600200"/>
                <a:gd name="connsiteY16" fmla="*/ 689783 h 685800"/>
                <a:gd name="connsiteX17" fmla="*/ 666750 w 1600200"/>
                <a:gd name="connsiteY17" fmla="*/ 619298 h 685800"/>
                <a:gd name="connsiteX18" fmla="*/ 540068 w 1600200"/>
                <a:gd name="connsiteY18" fmla="*/ 645015 h 685800"/>
                <a:gd name="connsiteX19" fmla="*/ 586740 w 1600200"/>
                <a:gd name="connsiteY19" fmla="*/ 566910 h 685800"/>
                <a:gd name="connsiteX20" fmla="*/ 528638 w 1600200"/>
                <a:gd name="connsiteY20" fmla="*/ 467850 h 685800"/>
                <a:gd name="connsiteX21" fmla="*/ 420053 w 1600200"/>
                <a:gd name="connsiteY21" fmla="*/ 337358 h 685800"/>
                <a:gd name="connsiteX22" fmla="*/ 203835 w 1600200"/>
                <a:gd name="connsiteY22" fmla="*/ 207818 h 685800"/>
                <a:gd name="connsiteX23" fmla="*/ 238125 w 1600200"/>
                <a:gd name="connsiteY23" fmla="*/ 165908 h 685800"/>
                <a:gd name="connsiteX24" fmla="*/ 0 w 1600200"/>
                <a:gd name="connsiteY24" fmla="*/ 60180 h 685800"/>
                <a:gd name="connsiteX25" fmla="*/ 57150 w 1600200"/>
                <a:gd name="connsiteY25" fmla="*/ 26843 h 685800"/>
                <a:gd name="connsiteX26" fmla="*/ 444818 w 1600200"/>
                <a:gd name="connsiteY26" fmla="*/ 40178 h 685800"/>
                <a:gd name="connsiteX27" fmla="*/ 498157 w 1600200"/>
                <a:gd name="connsiteY27" fmla="*/ 61133 h 685800"/>
                <a:gd name="connsiteX28" fmla="*/ 537210 w 1600200"/>
                <a:gd name="connsiteY28" fmla="*/ 10650 h 685800"/>
                <a:gd name="connsiteX29" fmla="*/ 599122 w 1600200"/>
                <a:gd name="connsiteY29" fmla="*/ 51608 h 685800"/>
                <a:gd name="connsiteX30" fmla="*/ 706755 w 1600200"/>
                <a:gd name="connsiteY30" fmla="*/ 332595 h 685800"/>
                <a:gd name="connsiteX31" fmla="*/ 745807 w 1600200"/>
                <a:gd name="connsiteY31" fmla="*/ 466898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600200" h="685800">
                  <a:moveTo>
                    <a:pt x="745807" y="466898"/>
                  </a:moveTo>
                  <a:cubicBezTo>
                    <a:pt x="755332" y="441180"/>
                    <a:pt x="763905" y="419273"/>
                    <a:pt x="772478" y="396413"/>
                  </a:cubicBezTo>
                  <a:cubicBezTo>
                    <a:pt x="790575" y="415463"/>
                    <a:pt x="807720" y="434513"/>
                    <a:pt x="826770" y="455468"/>
                  </a:cubicBezTo>
                  <a:cubicBezTo>
                    <a:pt x="841057" y="450705"/>
                    <a:pt x="863918" y="444038"/>
                    <a:pt x="887730" y="436418"/>
                  </a:cubicBezTo>
                  <a:cubicBezTo>
                    <a:pt x="885825" y="455468"/>
                    <a:pt x="884872" y="474518"/>
                    <a:pt x="882015" y="502140"/>
                  </a:cubicBezTo>
                  <a:cubicBezTo>
                    <a:pt x="902018" y="496425"/>
                    <a:pt x="926782" y="494520"/>
                    <a:pt x="946785" y="484043"/>
                  </a:cubicBezTo>
                  <a:cubicBezTo>
                    <a:pt x="971550" y="470708"/>
                    <a:pt x="992505" y="449753"/>
                    <a:pt x="1016318" y="434513"/>
                  </a:cubicBezTo>
                  <a:cubicBezTo>
                    <a:pt x="1068705" y="401175"/>
                    <a:pt x="1121093" y="368790"/>
                    <a:pt x="1174432" y="336405"/>
                  </a:cubicBezTo>
                  <a:cubicBezTo>
                    <a:pt x="1175385" y="343073"/>
                    <a:pt x="1177290" y="349740"/>
                    <a:pt x="1178243" y="356408"/>
                  </a:cubicBezTo>
                  <a:cubicBezTo>
                    <a:pt x="1203007" y="366885"/>
                    <a:pt x="1226820" y="382125"/>
                    <a:pt x="1253490" y="387840"/>
                  </a:cubicBezTo>
                  <a:cubicBezTo>
                    <a:pt x="1358265" y="409748"/>
                    <a:pt x="1463993" y="429750"/>
                    <a:pt x="1539240" y="514523"/>
                  </a:cubicBezTo>
                  <a:cubicBezTo>
                    <a:pt x="1568768" y="546908"/>
                    <a:pt x="1586865" y="588818"/>
                    <a:pt x="1605915" y="631680"/>
                  </a:cubicBezTo>
                  <a:cubicBezTo>
                    <a:pt x="1534478" y="632633"/>
                    <a:pt x="1462088" y="564053"/>
                    <a:pt x="1406843" y="664065"/>
                  </a:cubicBezTo>
                  <a:cubicBezTo>
                    <a:pt x="1339215" y="522143"/>
                    <a:pt x="1265873" y="627870"/>
                    <a:pt x="1195388" y="647873"/>
                  </a:cubicBezTo>
                  <a:cubicBezTo>
                    <a:pt x="1161098" y="572625"/>
                    <a:pt x="1085850" y="581198"/>
                    <a:pt x="968693" y="645968"/>
                  </a:cubicBezTo>
                  <a:cubicBezTo>
                    <a:pt x="911543" y="566910"/>
                    <a:pt x="869632" y="558338"/>
                    <a:pt x="782955" y="609773"/>
                  </a:cubicBezTo>
                  <a:cubicBezTo>
                    <a:pt x="742950" y="633585"/>
                    <a:pt x="703897" y="659303"/>
                    <a:pt x="654368" y="689783"/>
                  </a:cubicBezTo>
                  <a:cubicBezTo>
                    <a:pt x="658178" y="666923"/>
                    <a:pt x="661988" y="646920"/>
                    <a:pt x="666750" y="619298"/>
                  </a:cubicBezTo>
                  <a:cubicBezTo>
                    <a:pt x="626745" y="601200"/>
                    <a:pt x="589597" y="645015"/>
                    <a:pt x="540068" y="645015"/>
                  </a:cubicBezTo>
                  <a:cubicBezTo>
                    <a:pt x="557213" y="617393"/>
                    <a:pt x="574357" y="593580"/>
                    <a:pt x="586740" y="566910"/>
                  </a:cubicBezTo>
                  <a:cubicBezTo>
                    <a:pt x="625793" y="485948"/>
                    <a:pt x="618172" y="474518"/>
                    <a:pt x="528638" y="467850"/>
                  </a:cubicBezTo>
                  <a:cubicBezTo>
                    <a:pt x="550545" y="404985"/>
                    <a:pt x="512445" y="359265"/>
                    <a:pt x="420053" y="337358"/>
                  </a:cubicBezTo>
                  <a:cubicBezTo>
                    <a:pt x="400050" y="223058"/>
                    <a:pt x="335280" y="171623"/>
                    <a:pt x="203835" y="207818"/>
                  </a:cubicBezTo>
                  <a:cubicBezTo>
                    <a:pt x="221932" y="185910"/>
                    <a:pt x="228600" y="177338"/>
                    <a:pt x="238125" y="165908"/>
                  </a:cubicBezTo>
                  <a:cubicBezTo>
                    <a:pt x="186690" y="82088"/>
                    <a:pt x="93345" y="87803"/>
                    <a:pt x="0" y="60180"/>
                  </a:cubicBezTo>
                  <a:cubicBezTo>
                    <a:pt x="25718" y="44940"/>
                    <a:pt x="40005" y="32558"/>
                    <a:pt x="57150" y="26843"/>
                  </a:cubicBezTo>
                  <a:cubicBezTo>
                    <a:pt x="187643" y="-16020"/>
                    <a:pt x="317182" y="-4590"/>
                    <a:pt x="444818" y="40178"/>
                  </a:cubicBezTo>
                  <a:cubicBezTo>
                    <a:pt x="462915" y="46845"/>
                    <a:pt x="480060" y="55418"/>
                    <a:pt x="498157" y="61133"/>
                  </a:cubicBezTo>
                  <a:cubicBezTo>
                    <a:pt x="530543" y="70658"/>
                    <a:pt x="544830" y="57323"/>
                    <a:pt x="537210" y="10650"/>
                  </a:cubicBezTo>
                  <a:cubicBezTo>
                    <a:pt x="562928" y="26843"/>
                    <a:pt x="582930" y="37320"/>
                    <a:pt x="599122" y="51608"/>
                  </a:cubicBezTo>
                  <a:cubicBezTo>
                    <a:pt x="682943" y="126855"/>
                    <a:pt x="698182" y="227820"/>
                    <a:pt x="706755" y="332595"/>
                  </a:cubicBezTo>
                  <a:cubicBezTo>
                    <a:pt x="709613" y="380220"/>
                    <a:pt x="710565" y="429750"/>
                    <a:pt x="745807" y="4668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5BDF1E8-8F7C-417D-A0E3-3CFEFE1B6D11}"/>
                </a:ext>
              </a:extLst>
            </p:cNvPr>
            <p:cNvSpPr/>
            <p:nvPr/>
          </p:nvSpPr>
          <p:spPr>
            <a:xfrm>
              <a:off x="6963731" y="3391347"/>
              <a:ext cx="1695451" cy="476250"/>
            </a:xfrm>
            <a:custGeom>
              <a:avLst/>
              <a:gdLst>
                <a:gd name="connsiteX0" fmla="*/ 1704975 w 1695450"/>
                <a:gd name="connsiteY0" fmla="*/ 251963 h 476250"/>
                <a:gd name="connsiteX1" fmla="*/ 1562100 w 1695450"/>
                <a:gd name="connsiteY1" fmla="*/ 286253 h 476250"/>
                <a:gd name="connsiteX2" fmla="*/ 1505903 w 1695450"/>
                <a:gd name="connsiteY2" fmla="*/ 328163 h 476250"/>
                <a:gd name="connsiteX3" fmla="*/ 1460183 w 1695450"/>
                <a:gd name="connsiteY3" fmla="*/ 343403 h 476250"/>
                <a:gd name="connsiteX4" fmla="*/ 1326833 w 1695450"/>
                <a:gd name="connsiteY4" fmla="*/ 397695 h 476250"/>
                <a:gd name="connsiteX5" fmla="*/ 1282065 w 1695450"/>
                <a:gd name="connsiteY5" fmla="*/ 404363 h 476250"/>
                <a:gd name="connsiteX6" fmla="*/ 1215390 w 1695450"/>
                <a:gd name="connsiteY6" fmla="*/ 412935 h 476250"/>
                <a:gd name="connsiteX7" fmla="*/ 1170623 w 1695450"/>
                <a:gd name="connsiteY7" fmla="*/ 423413 h 476250"/>
                <a:gd name="connsiteX8" fmla="*/ 978217 w 1695450"/>
                <a:gd name="connsiteY8" fmla="*/ 425318 h 476250"/>
                <a:gd name="connsiteX9" fmla="*/ 853440 w 1695450"/>
                <a:gd name="connsiteY9" fmla="*/ 472943 h 476250"/>
                <a:gd name="connsiteX10" fmla="*/ 787717 w 1695450"/>
                <a:gd name="connsiteY10" fmla="*/ 473895 h 476250"/>
                <a:gd name="connsiteX11" fmla="*/ 835342 w 1695450"/>
                <a:gd name="connsiteY11" fmla="*/ 431033 h 476250"/>
                <a:gd name="connsiteX12" fmla="*/ 737235 w 1695450"/>
                <a:gd name="connsiteY12" fmla="*/ 442463 h 476250"/>
                <a:gd name="connsiteX13" fmla="*/ 777240 w 1695450"/>
                <a:gd name="connsiteY13" fmla="*/ 372930 h 476250"/>
                <a:gd name="connsiteX14" fmla="*/ 637222 w 1695450"/>
                <a:gd name="connsiteY14" fmla="*/ 315780 h 476250"/>
                <a:gd name="connsiteX15" fmla="*/ 484822 w 1695450"/>
                <a:gd name="connsiteY15" fmla="*/ 228150 h 476250"/>
                <a:gd name="connsiteX16" fmla="*/ 381953 w 1695450"/>
                <a:gd name="connsiteY16" fmla="*/ 164333 h 476250"/>
                <a:gd name="connsiteX17" fmla="*/ 220980 w 1695450"/>
                <a:gd name="connsiteY17" fmla="*/ 163380 h 476250"/>
                <a:gd name="connsiteX18" fmla="*/ 190500 w 1695450"/>
                <a:gd name="connsiteY18" fmla="*/ 74798 h 476250"/>
                <a:gd name="connsiteX19" fmla="*/ 0 w 1695450"/>
                <a:gd name="connsiteY19" fmla="*/ 44318 h 476250"/>
                <a:gd name="connsiteX20" fmla="*/ 197167 w 1695450"/>
                <a:gd name="connsiteY20" fmla="*/ 1455 h 476250"/>
                <a:gd name="connsiteX21" fmla="*/ 466725 w 1695450"/>
                <a:gd name="connsiteY21" fmla="*/ 31935 h 476250"/>
                <a:gd name="connsiteX22" fmla="*/ 523875 w 1695450"/>
                <a:gd name="connsiteY22" fmla="*/ 31935 h 476250"/>
                <a:gd name="connsiteX23" fmla="*/ 581978 w 1695450"/>
                <a:gd name="connsiteY23" fmla="*/ 10980 h 476250"/>
                <a:gd name="connsiteX24" fmla="*/ 886778 w 1695450"/>
                <a:gd name="connsiteY24" fmla="*/ 299588 h 476250"/>
                <a:gd name="connsiteX25" fmla="*/ 920115 w 1695450"/>
                <a:gd name="connsiteY25" fmla="*/ 238628 h 476250"/>
                <a:gd name="connsiteX26" fmla="*/ 949642 w 1695450"/>
                <a:gd name="connsiteY26" fmla="*/ 292920 h 476250"/>
                <a:gd name="connsiteX27" fmla="*/ 963930 w 1695450"/>
                <a:gd name="connsiteY27" fmla="*/ 314828 h 476250"/>
                <a:gd name="connsiteX28" fmla="*/ 1038225 w 1695450"/>
                <a:gd name="connsiteY28" fmla="*/ 274823 h 476250"/>
                <a:gd name="connsiteX29" fmla="*/ 1046797 w 1695450"/>
                <a:gd name="connsiteY29" fmla="*/ 286253 h 476250"/>
                <a:gd name="connsiteX30" fmla="*/ 1010603 w 1695450"/>
                <a:gd name="connsiteY30" fmla="*/ 338640 h 476250"/>
                <a:gd name="connsiteX31" fmla="*/ 1082040 w 1695450"/>
                <a:gd name="connsiteY31" fmla="*/ 329115 h 476250"/>
                <a:gd name="connsiteX32" fmla="*/ 1288732 w 1695450"/>
                <a:gd name="connsiteY32" fmla="*/ 219578 h 476250"/>
                <a:gd name="connsiteX33" fmla="*/ 1377315 w 1695450"/>
                <a:gd name="connsiteY33" fmla="*/ 198623 h 476250"/>
                <a:gd name="connsiteX34" fmla="*/ 1465898 w 1695450"/>
                <a:gd name="connsiteY34" fmla="*/ 202433 h 476250"/>
                <a:gd name="connsiteX35" fmla="*/ 1635442 w 1695450"/>
                <a:gd name="connsiteY35" fmla="*/ 214815 h 476250"/>
                <a:gd name="connsiteX36" fmla="*/ 1704975 w 1695450"/>
                <a:gd name="connsiteY36" fmla="*/ 251963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95450" h="476250">
                  <a:moveTo>
                    <a:pt x="1704975" y="251963"/>
                  </a:moveTo>
                  <a:cubicBezTo>
                    <a:pt x="1647825" y="265298"/>
                    <a:pt x="1603058" y="271965"/>
                    <a:pt x="1562100" y="286253"/>
                  </a:cubicBezTo>
                  <a:cubicBezTo>
                    <a:pt x="1541145" y="293873"/>
                    <a:pt x="1525905" y="315780"/>
                    <a:pt x="1505903" y="328163"/>
                  </a:cubicBezTo>
                  <a:cubicBezTo>
                    <a:pt x="1492567" y="336735"/>
                    <a:pt x="1475423" y="343403"/>
                    <a:pt x="1460183" y="343403"/>
                  </a:cubicBezTo>
                  <a:cubicBezTo>
                    <a:pt x="1407795" y="344355"/>
                    <a:pt x="1359217" y="346260"/>
                    <a:pt x="1326833" y="397695"/>
                  </a:cubicBezTo>
                  <a:cubicBezTo>
                    <a:pt x="1321117" y="406268"/>
                    <a:pt x="1291590" y="411030"/>
                    <a:pt x="1282065" y="404363"/>
                  </a:cubicBezTo>
                  <a:cubicBezTo>
                    <a:pt x="1254442" y="384360"/>
                    <a:pt x="1237298" y="394838"/>
                    <a:pt x="1215390" y="412935"/>
                  </a:cubicBezTo>
                  <a:cubicBezTo>
                    <a:pt x="1203960" y="421508"/>
                    <a:pt x="1181100" y="429128"/>
                    <a:pt x="1170623" y="423413"/>
                  </a:cubicBezTo>
                  <a:cubicBezTo>
                    <a:pt x="1104900" y="387218"/>
                    <a:pt x="1042035" y="400553"/>
                    <a:pt x="978217" y="425318"/>
                  </a:cubicBezTo>
                  <a:cubicBezTo>
                    <a:pt x="937260" y="441510"/>
                    <a:pt x="896303" y="458655"/>
                    <a:pt x="853440" y="472943"/>
                  </a:cubicBezTo>
                  <a:cubicBezTo>
                    <a:pt x="833438" y="479610"/>
                    <a:pt x="811530" y="479610"/>
                    <a:pt x="787717" y="473895"/>
                  </a:cubicBezTo>
                  <a:cubicBezTo>
                    <a:pt x="802957" y="459608"/>
                    <a:pt x="819150" y="446273"/>
                    <a:pt x="835342" y="431033"/>
                  </a:cubicBezTo>
                  <a:cubicBezTo>
                    <a:pt x="795338" y="390075"/>
                    <a:pt x="767715" y="428175"/>
                    <a:pt x="737235" y="442463"/>
                  </a:cubicBezTo>
                  <a:cubicBezTo>
                    <a:pt x="710565" y="394838"/>
                    <a:pt x="765810" y="399600"/>
                    <a:pt x="777240" y="372930"/>
                  </a:cubicBezTo>
                  <a:cubicBezTo>
                    <a:pt x="744855" y="322448"/>
                    <a:pt x="691515" y="316733"/>
                    <a:pt x="637222" y="315780"/>
                  </a:cubicBezTo>
                  <a:cubicBezTo>
                    <a:pt x="611505" y="242438"/>
                    <a:pt x="546735" y="238628"/>
                    <a:pt x="484822" y="228150"/>
                  </a:cubicBezTo>
                  <a:cubicBezTo>
                    <a:pt x="471488" y="176715"/>
                    <a:pt x="424815" y="168143"/>
                    <a:pt x="381953" y="164333"/>
                  </a:cubicBezTo>
                  <a:cubicBezTo>
                    <a:pt x="329565" y="159570"/>
                    <a:pt x="275272" y="163380"/>
                    <a:pt x="220980" y="163380"/>
                  </a:cubicBezTo>
                  <a:cubicBezTo>
                    <a:pt x="263842" y="104325"/>
                    <a:pt x="261938" y="92895"/>
                    <a:pt x="190500" y="74798"/>
                  </a:cubicBezTo>
                  <a:cubicBezTo>
                    <a:pt x="128588" y="59557"/>
                    <a:pt x="64770" y="53843"/>
                    <a:pt x="0" y="44318"/>
                  </a:cubicBezTo>
                  <a:cubicBezTo>
                    <a:pt x="60960" y="6218"/>
                    <a:pt x="128588" y="-4260"/>
                    <a:pt x="197167" y="1455"/>
                  </a:cubicBezTo>
                  <a:cubicBezTo>
                    <a:pt x="286703" y="9075"/>
                    <a:pt x="376238" y="22410"/>
                    <a:pt x="466725" y="31935"/>
                  </a:cubicBezTo>
                  <a:cubicBezTo>
                    <a:pt x="485775" y="33840"/>
                    <a:pt x="504825" y="34793"/>
                    <a:pt x="523875" y="31935"/>
                  </a:cubicBezTo>
                  <a:cubicBezTo>
                    <a:pt x="541972" y="28125"/>
                    <a:pt x="559117" y="18600"/>
                    <a:pt x="581978" y="10980"/>
                  </a:cubicBezTo>
                  <a:cubicBezTo>
                    <a:pt x="659130" y="126232"/>
                    <a:pt x="740092" y="251963"/>
                    <a:pt x="886778" y="299588"/>
                  </a:cubicBezTo>
                  <a:cubicBezTo>
                    <a:pt x="899160" y="275775"/>
                    <a:pt x="909638" y="257678"/>
                    <a:pt x="920115" y="238628"/>
                  </a:cubicBezTo>
                  <a:cubicBezTo>
                    <a:pt x="929640" y="256725"/>
                    <a:pt x="939165" y="274823"/>
                    <a:pt x="949642" y="292920"/>
                  </a:cubicBezTo>
                  <a:cubicBezTo>
                    <a:pt x="953453" y="299588"/>
                    <a:pt x="958215" y="305303"/>
                    <a:pt x="963930" y="314828"/>
                  </a:cubicBezTo>
                  <a:cubicBezTo>
                    <a:pt x="989647" y="301493"/>
                    <a:pt x="1014413" y="288158"/>
                    <a:pt x="1038225" y="274823"/>
                  </a:cubicBezTo>
                  <a:cubicBezTo>
                    <a:pt x="1041082" y="278633"/>
                    <a:pt x="1043940" y="282443"/>
                    <a:pt x="1046797" y="286253"/>
                  </a:cubicBezTo>
                  <a:cubicBezTo>
                    <a:pt x="1037272" y="300540"/>
                    <a:pt x="1026795" y="314828"/>
                    <a:pt x="1010603" y="338640"/>
                  </a:cubicBezTo>
                  <a:cubicBezTo>
                    <a:pt x="1041082" y="334830"/>
                    <a:pt x="1062038" y="333878"/>
                    <a:pt x="1082040" y="329115"/>
                  </a:cubicBezTo>
                  <a:cubicBezTo>
                    <a:pt x="1159192" y="308160"/>
                    <a:pt x="1231582" y="279585"/>
                    <a:pt x="1288732" y="219578"/>
                  </a:cubicBezTo>
                  <a:cubicBezTo>
                    <a:pt x="1312545" y="194813"/>
                    <a:pt x="1333500" y="165285"/>
                    <a:pt x="1377315" y="198623"/>
                  </a:cubicBezTo>
                  <a:cubicBezTo>
                    <a:pt x="1396365" y="212910"/>
                    <a:pt x="1435417" y="200528"/>
                    <a:pt x="1465898" y="202433"/>
                  </a:cubicBezTo>
                  <a:cubicBezTo>
                    <a:pt x="1522095" y="205290"/>
                    <a:pt x="1579245" y="207195"/>
                    <a:pt x="1635442" y="214815"/>
                  </a:cubicBezTo>
                  <a:cubicBezTo>
                    <a:pt x="1655445" y="217673"/>
                    <a:pt x="1674495" y="235770"/>
                    <a:pt x="1704975" y="2519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E14AB463-04D9-42C5-8FDD-47A1420AEC61}"/>
                </a:ext>
              </a:extLst>
            </p:cNvPr>
            <p:cNvSpPr/>
            <p:nvPr/>
          </p:nvSpPr>
          <p:spPr>
            <a:xfrm>
              <a:off x="5864545" y="5294543"/>
              <a:ext cx="1181100" cy="514350"/>
            </a:xfrm>
            <a:custGeom>
              <a:avLst/>
              <a:gdLst>
                <a:gd name="connsiteX0" fmla="*/ 0 w 1181100"/>
                <a:gd name="connsiteY0" fmla="*/ 11830 h 514350"/>
                <a:gd name="connsiteX1" fmla="*/ 186690 w 1181100"/>
                <a:gd name="connsiteY1" fmla="*/ 35643 h 514350"/>
                <a:gd name="connsiteX2" fmla="*/ 344805 w 1181100"/>
                <a:gd name="connsiteY2" fmla="*/ 110890 h 514350"/>
                <a:gd name="connsiteX3" fmla="*/ 405765 w 1181100"/>
                <a:gd name="connsiteY3" fmla="*/ 103270 h 514350"/>
                <a:gd name="connsiteX4" fmla="*/ 445770 w 1181100"/>
                <a:gd name="connsiteY4" fmla="*/ 235668 h 514350"/>
                <a:gd name="connsiteX5" fmla="*/ 498157 w 1181100"/>
                <a:gd name="connsiteY5" fmla="*/ 334728 h 514350"/>
                <a:gd name="connsiteX6" fmla="*/ 498157 w 1181100"/>
                <a:gd name="connsiteY6" fmla="*/ 224238 h 514350"/>
                <a:gd name="connsiteX7" fmla="*/ 521017 w 1181100"/>
                <a:gd name="connsiteY7" fmla="*/ 209950 h 514350"/>
                <a:gd name="connsiteX8" fmla="*/ 530542 w 1181100"/>
                <a:gd name="connsiteY8" fmla="*/ 241383 h 514350"/>
                <a:gd name="connsiteX9" fmla="*/ 599122 w 1181100"/>
                <a:gd name="connsiteY9" fmla="*/ 269005 h 514350"/>
                <a:gd name="connsiteX10" fmla="*/ 639127 w 1181100"/>
                <a:gd name="connsiteY10" fmla="*/ 254718 h 514350"/>
                <a:gd name="connsiteX11" fmla="*/ 599122 w 1181100"/>
                <a:gd name="connsiteY11" fmla="*/ 327108 h 514350"/>
                <a:gd name="connsiteX12" fmla="*/ 798195 w 1181100"/>
                <a:gd name="connsiteY12" fmla="*/ 166135 h 514350"/>
                <a:gd name="connsiteX13" fmla="*/ 856297 w 1181100"/>
                <a:gd name="connsiteY13" fmla="*/ 200425 h 514350"/>
                <a:gd name="connsiteX14" fmla="*/ 1119188 w 1181100"/>
                <a:gd name="connsiteY14" fmla="*/ 242335 h 514350"/>
                <a:gd name="connsiteX15" fmla="*/ 1186815 w 1181100"/>
                <a:gd name="connsiteY15" fmla="*/ 297580 h 514350"/>
                <a:gd name="connsiteX16" fmla="*/ 1014413 w 1181100"/>
                <a:gd name="connsiteY16" fmla="*/ 339490 h 514350"/>
                <a:gd name="connsiteX17" fmla="*/ 978217 w 1181100"/>
                <a:gd name="connsiteY17" fmla="*/ 343301 h 514350"/>
                <a:gd name="connsiteX18" fmla="*/ 848677 w 1181100"/>
                <a:gd name="connsiteY18" fmla="*/ 408070 h 514350"/>
                <a:gd name="connsiteX19" fmla="*/ 700088 w 1181100"/>
                <a:gd name="connsiteY19" fmla="*/ 422358 h 514350"/>
                <a:gd name="connsiteX20" fmla="*/ 634365 w 1181100"/>
                <a:gd name="connsiteY20" fmla="*/ 387115 h 514350"/>
                <a:gd name="connsiteX21" fmla="*/ 671513 w 1181100"/>
                <a:gd name="connsiteY21" fmla="*/ 500463 h 514350"/>
                <a:gd name="connsiteX22" fmla="*/ 657225 w 1181100"/>
                <a:gd name="connsiteY22" fmla="*/ 507130 h 514350"/>
                <a:gd name="connsiteX23" fmla="*/ 575310 w 1181100"/>
                <a:gd name="connsiteY23" fmla="*/ 450933 h 514350"/>
                <a:gd name="connsiteX24" fmla="*/ 575310 w 1181100"/>
                <a:gd name="connsiteY24" fmla="*/ 513798 h 514350"/>
                <a:gd name="connsiteX25" fmla="*/ 562927 w 1181100"/>
                <a:gd name="connsiteY25" fmla="*/ 515703 h 514350"/>
                <a:gd name="connsiteX26" fmla="*/ 496252 w 1181100"/>
                <a:gd name="connsiteY26" fmla="*/ 411880 h 514350"/>
                <a:gd name="connsiteX27" fmla="*/ 445770 w 1181100"/>
                <a:gd name="connsiteY27" fmla="*/ 386163 h 514350"/>
                <a:gd name="connsiteX28" fmla="*/ 391477 w 1181100"/>
                <a:gd name="connsiteY28" fmla="*/ 389973 h 514350"/>
                <a:gd name="connsiteX29" fmla="*/ 252413 w 1181100"/>
                <a:gd name="connsiteY29" fmla="*/ 289960 h 514350"/>
                <a:gd name="connsiteX30" fmla="*/ 140970 w 1181100"/>
                <a:gd name="connsiteY30" fmla="*/ 175660 h 514350"/>
                <a:gd name="connsiteX31" fmla="*/ 0 w 1181100"/>
                <a:gd name="connsiteY31" fmla="*/ 11830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81100" h="514350">
                  <a:moveTo>
                    <a:pt x="0" y="11830"/>
                  </a:moveTo>
                  <a:cubicBezTo>
                    <a:pt x="74295" y="-13887"/>
                    <a:pt x="130492" y="6115"/>
                    <a:pt x="186690" y="35643"/>
                  </a:cubicBezTo>
                  <a:cubicBezTo>
                    <a:pt x="238125" y="63265"/>
                    <a:pt x="290513" y="88983"/>
                    <a:pt x="344805" y="110890"/>
                  </a:cubicBezTo>
                  <a:cubicBezTo>
                    <a:pt x="358140" y="116605"/>
                    <a:pt x="377190" y="107080"/>
                    <a:pt x="405765" y="103270"/>
                  </a:cubicBezTo>
                  <a:cubicBezTo>
                    <a:pt x="447675" y="128988"/>
                    <a:pt x="445770" y="182328"/>
                    <a:pt x="445770" y="235668"/>
                  </a:cubicBezTo>
                  <a:cubicBezTo>
                    <a:pt x="444817" y="298533"/>
                    <a:pt x="448627" y="305201"/>
                    <a:pt x="498157" y="334728"/>
                  </a:cubicBezTo>
                  <a:cubicBezTo>
                    <a:pt x="498157" y="294723"/>
                    <a:pt x="498157" y="259480"/>
                    <a:pt x="498157" y="224238"/>
                  </a:cubicBezTo>
                  <a:cubicBezTo>
                    <a:pt x="505777" y="219475"/>
                    <a:pt x="513397" y="214713"/>
                    <a:pt x="521017" y="209950"/>
                  </a:cubicBezTo>
                  <a:cubicBezTo>
                    <a:pt x="524827" y="220428"/>
                    <a:pt x="529590" y="230905"/>
                    <a:pt x="530542" y="241383"/>
                  </a:cubicBezTo>
                  <a:cubicBezTo>
                    <a:pt x="535305" y="296628"/>
                    <a:pt x="561022" y="295676"/>
                    <a:pt x="599122" y="269005"/>
                  </a:cubicBezTo>
                  <a:cubicBezTo>
                    <a:pt x="607695" y="263290"/>
                    <a:pt x="619125" y="261385"/>
                    <a:pt x="639127" y="254718"/>
                  </a:cubicBezTo>
                  <a:cubicBezTo>
                    <a:pt x="623888" y="283293"/>
                    <a:pt x="612457" y="303295"/>
                    <a:pt x="599122" y="327108"/>
                  </a:cubicBezTo>
                  <a:cubicBezTo>
                    <a:pt x="710565" y="329013"/>
                    <a:pt x="725805" y="214713"/>
                    <a:pt x="798195" y="166135"/>
                  </a:cubicBezTo>
                  <a:cubicBezTo>
                    <a:pt x="802005" y="216618"/>
                    <a:pt x="830580" y="206140"/>
                    <a:pt x="856297" y="200425"/>
                  </a:cubicBezTo>
                  <a:cubicBezTo>
                    <a:pt x="949642" y="180423"/>
                    <a:pt x="1035367" y="204235"/>
                    <a:pt x="1119188" y="242335"/>
                  </a:cubicBezTo>
                  <a:cubicBezTo>
                    <a:pt x="1144905" y="253765"/>
                    <a:pt x="1165860" y="276626"/>
                    <a:pt x="1186815" y="297580"/>
                  </a:cubicBezTo>
                  <a:cubicBezTo>
                    <a:pt x="1122045" y="289008"/>
                    <a:pt x="1062038" y="284245"/>
                    <a:pt x="1014413" y="339490"/>
                  </a:cubicBezTo>
                  <a:cubicBezTo>
                    <a:pt x="1008697" y="346158"/>
                    <a:pt x="990600" y="343301"/>
                    <a:pt x="978217" y="343301"/>
                  </a:cubicBezTo>
                  <a:cubicBezTo>
                    <a:pt x="923925" y="341395"/>
                    <a:pt x="878205" y="356635"/>
                    <a:pt x="848677" y="408070"/>
                  </a:cubicBezTo>
                  <a:cubicBezTo>
                    <a:pt x="795338" y="387115"/>
                    <a:pt x="741997" y="370923"/>
                    <a:pt x="700088" y="422358"/>
                  </a:cubicBezTo>
                  <a:cubicBezTo>
                    <a:pt x="677227" y="409976"/>
                    <a:pt x="656272" y="398545"/>
                    <a:pt x="634365" y="387115"/>
                  </a:cubicBezTo>
                  <a:cubicBezTo>
                    <a:pt x="647700" y="429026"/>
                    <a:pt x="660082" y="464268"/>
                    <a:pt x="671513" y="500463"/>
                  </a:cubicBezTo>
                  <a:cubicBezTo>
                    <a:pt x="666750" y="502368"/>
                    <a:pt x="661988" y="504273"/>
                    <a:pt x="657225" y="507130"/>
                  </a:cubicBezTo>
                  <a:cubicBezTo>
                    <a:pt x="630555" y="489033"/>
                    <a:pt x="603885" y="470935"/>
                    <a:pt x="575310" y="450933"/>
                  </a:cubicBezTo>
                  <a:cubicBezTo>
                    <a:pt x="575310" y="479508"/>
                    <a:pt x="575310" y="496653"/>
                    <a:pt x="575310" y="513798"/>
                  </a:cubicBezTo>
                  <a:cubicBezTo>
                    <a:pt x="571500" y="514751"/>
                    <a:pt x="566738" y="514751"/>
                    <a:pt x="562927" y="515703"/>
                  </a:cubicBezTo>
                  <a:cubicBezTo>
                    <a:pt x="544830" y="479508"/>
                    <a:pt x="486727" y="469983"/>
                    <a:pt x="496252" y="411880"/>
                  </a:cubicBezTo>
                  <a:cubicBezTo>
                    <a:pt x="497205" y="406165"/>
                    <a:pt x="464820" y="390926"/>
                    <a:pt x="445770" y="386163"/>
                  </a:cubicBezTo>
                  <a:cubicBezTo>
                    <a:pt x="429577" y="382353"/>
                    <a:pt x="411480" y="388068"/>
                    <a:pt x="391477" y="389973"/>
                  </a:cubicBezTo>
                  <a:cubicBezTo>
                    <a:pt x="369570" y="326155"/>
                    <a:pt x="320040" y="297580"/>
                    <a:pt x="252413" y="289960"/>
                  </a:cubicBezTo>
                  <a:cubicBezTo>
                    <a:pt x="271463" y="197568"/>
                    <a:pt x="197167" y="195663"/>
                    <a:pt x="140970" y="175660"/>
                  </a:cubicBezTo>
                  <a:cubicBezTo>
                    <a:pt x="152400" y="76600"/>
                    <a:pt x="77152" y="48978"/>
                    <a:pt x="0" y="11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10FD385-8D47-468C-A9F3-5F7C653D6AF1}"/>
                </a:ext>
              </a:extLst>
            </p:cNvPr>
            <p:cNvSpPr/>
            <p:nvPr/>
          </p:nvSpPr>
          <p:spPr>
            <a:xfrm>
              <a:off x="6927534" y="4343884"/>
              <a:ext cx="1314450" cy="523874"/>
            </a:xfrm>
            <a:custGeom>
              <a:avLst/>
              <a:gdLst>
                <a:gd name="connsiteX0" fmla="*/ 862013 w 1314450"/>
                <a:gd name="connsiteY0" fmla="*/ 328124 h 523875"/>
                <a:gd name="connsiteX1" fmla="*/ 750570 w 1314450"/>
                <a:gd name="connsiteY1" fmla="*/ 401467 h 523875"/>
                <a:gd name="connsiteX2" fmla="*/ 820103 w 1314450"/>
                <a:gd name="connsiteY2" fmla="*/ 452902 h 523875"/>
                <a:gd name="connsiteX3" fmla="*/ 726758 w 1314450"/>
                <a:gd name="connsiteY3" fmla="*/ 452902 h 523875"/>
                <a:gd name="connsiteX4" fmla="*/ 723900 w 1314450"/>
                <a:gd name="connsiteY4" fmla="*/ 465284 h 523875"/>
                <a:gd name="connsiteX5" fmla="*/ 768668 w 1314450"/>
                <a:gd name="connsiteY5" fmla="*/ 492906 h 523875"/>
                <a:gd name="connsiteX6" fmla="*/ 768668 w 1314450"/>
                <a:gd name="connsiteY6" fmla="*/ 503384 h 523875"/>
                <a:gd name="connsiteX7" fmla="*/ 694373 w 1314450"/>
                <a:gd name="connsiteY7" fmla="*/ 502431 h 523875"/>
                <a:gd name="connsiteX8" fmla="*/ 572453 w 1314450"/>
                <a:gd name="connsiteY8" fmla="*/ 484334 h 523875"/>
                <a:gd name="connsiteX9" fmla="*/ 489585 w 1314450"/>
                <a:gd name="connsiteY9" fmla="*/ 496717 h 523875"/>
                <a:gd name="connsiteX10" fmla="*/ 396240 w 1314450"/>
                <a:gd name="connsiteY10" fmla="*/ 508147 h 523875"/>
                <a:gd name="connsiteX11" fmla="*/ 260985 w 1314450"/>
                <a:gd name="connsiteY11" fmla="*/ 496717 h 523875"/>
                <a:gd name="connsiteX12" fmla="*/ 219075 w 1314450"/>
                <a:gd name="connsiteY12" fmla="*/ 501479 h 523875"/>
                <a:gd name="connsiteX13" fmla="*/ 156210 w 1314450"/>
                <a:gd name="connsiteY13" fmla="*/ 487192 h 523875"/>
                <a:gd name="connsiteX14" fmla="*/ 84773 w 1314450"/>
                <a:gd name="connsiteY14" fmla="*/ 470047 h 523875"/>
                <a:gd name="connsiteX15" fmla="*/ 0 w 1314450"/>
                <a:gd name="connsiteY15" fmla="*/ 460522 h 523875"/>
                <a:gd name="connsiteX16" fmla="*/ 75248 w 1314450"/>
                <a:gd name="connsiteY16" fmla="*/ 413849 h 523875"/>
                <a:gd name="connsiteX17" fmla="*/ 220980 w 1314450"/>
                <a:gd name="connsiteY17" fmla="*/ 378606 h 523875"/>
                <a:gd name="connsiteX18" fmla="*/ 358140 w 1314450"/>
                <a:gd name="connsiteY18" fmla="*/ 394799 h 523875"/>
                <a:gd name="connsiteX19" fmla="*/ 568643 w 1314450"/>
                <a:gd name="connsiteY19" fmla="*/ 418612 h 523875"/>
                <a:gd name="connsiteX20" fmla="*/ 519113 w 1314450"/>
                <a:gd name="connsiteY20" fmla="*/ 393847 h 523875"/>
                <a:gd name="connsiteX21" fmla="*/ 529590 w 1314450"/>
                <a:gd name="connsiteY21" fmla="*/ 376702 h 523875"/>
                <a:gd name="connsiteX22" fmla="*/ 601028 w 1314450"/>
                <a:gd name="connsiteY22" fmla="*/ 391942 h 523875"/>
                <a:gd name="connsiteX23" fmla="*/ 615315 w 1314450"/>
                <a:gd name="connsiteY23" fmla="*/ 312884 h 523875"/>
                <a:gd name="connsiteX24" fmla="*/ 654368 w 1314450"/>
                <a:gd name="connsiteY24" fmla="*/ 369081 h 523875"/>
                <a:gd name="connsiteX25" fmla="*/ 845820 w 1314450"/>
                <a:gd name="connsiteY25" fmla="*/ 87142 h 523875"/>
                <a:gd name="connsiteX26" fmla="*/ 909638 w 1314450"/>
                <a:gd name="connsiteY26" fmla="*/ 89999 h 523875"/>
                <a:gd name="connsiteX27" fmla="*/ 1125855 w 1314450"/>
                <a:gd name="connsiteY27" fmla="*/ 18562 h 523875"/>
                <a:gd name="connsiteX28" fmla="*/ 1318260 w 1314450"/>
                <a:gd name="connsiteY28" fmla="*/ 12847 h 523875"/>
                <a:gd name="connsiteX29" fmla="*/ 1176338 w 1314450"/>
                <a:gd name="connsiteY29" fmla="*/ 68092 h 523875"/>
                <a:gd name="connsiteX30" fmla="*/ 1160145 w 1314450"/>
                <a:gd name="connsiteY30" fmla="*/ 148102 h 523875"/>
                <a:gd name="connsiteX31" fmla="*/ 1062990 w 1314450"/>
                <a:gd name="connsiteY31" fmla="*/ 166199 h 523875"/>
                <a:gd name="connsiteX32" fmla="*/ 963930 w 1314450"/>
                <a:gd name="connsiteY32" fmla="*/ 239542 h 523875"/>
                <a:gd name="connsiteX33" fmla="*/ 941070 w 1314450"/>
                <a:gd name="connsiteY33" fmla="*/ 250019 h 523875"/>
                <a:gd name="connsiteX34" fmla="*/ 862013 w 1314450"/>
                <a:gd name="connsiteY34" fmla="*/ 328124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314450" h="523875">
                  <a:moveTo>
                    <a:pt x="862013" y="328124"/>
                  </a:moveTo>
                  <a:cubicBezTo>
                    <a:pt x="821055" y="354794"/>
                    <a:pt x="787718" y="376702"/>
                    <a:pt x="750570" y="401467"/>
                  </a:cubicBezTo>
                  <a:cubicBezTo>
                    <a:pt x="778193" y="421469"/>
                    <a:pt x="793433" y="433852"/>
                    <a:pt x="820103" y="452902"/>
                  </a:cubicBezTo>
                  <a:cubicBezTo>
                    <a:pt x="777240" y="452902"/>
                    <a:pt x="751523" y="452902"/>
                    <a:pt x="726758" y="452902"/>
                  </a:cubicBezTo>
                  <a:cubicBezTo>
                    <a:pt x="725805" y="456712"/>
                    <a:pt x="724853" y="461474"/>
                    <a:pt x="723900" y="465284"/>
                  </a:cubicBezTo>
                  <a:cubicBezTo>
                    <a:pt x="739140" y="474809"/>
                    <a:pt x="754380" y="483381"/>
                    <a:pt x="768668" y="492906"/>
                  </a:cubicBezTo>
                  <a:cubicBezTo>
                    <a:pt x="768668" y="496717"/>
                    <a:pt x="768668" y="499574"/>
                    <a:pt x="768668" y="503384"/>
                  </a:cubicBezTo>
                  <a:cubicBezTo>
                    <a:pt x="743903" y="503384"/>
                    <a:pt x="719138" y="505289"/>
                    <a:pt x="694373" y="502431"/>
                  </a:cubicBezTo>
                  <a:cubicBezTo>
                    <a:pt x="653415" y="497669"/>
                    <a:pt x="613410" y="486239"/>
                    <a:pt x="572453" y="484334"/>
                  </a:cubicBezTo>
                  <a:cubicBezTo>
                    <a:pt x="544830" y="482429"/>
                    <a:pt x="514350" y="485287"/>
                    <a:pt x="489585" y="496717"/>
                  </a:cubicBezTo>
                  <a:cubicBezTo>
                    <a:pt x="458153" y="511956"/>
                    <a:pt x="431483" y="536722"/>
                    <a:pt x="396240" y="508147"/>
                  </a:cubicBezTo>
                  <a:cubicBezTo>
                    <a:pt x="347663" y="545294"/>
                    <a:pt x="305753" y="507194"/>
                    <a:pt x="260985" y="496717"/>
                  </a:cubicBezTo>
                  <a:cubicBezTo>
                    <a:pt x="247650" y="493859"/>
                    <a:pt x="232410" y="497669"/>
                    <a:pt x="219075" y="501479"/>
                  </a:cubicBezTo>
                  <a:cubicBezTo>
                    <a:pt x="195263" y="508147"/>
                    <a:pt x="177165" y="510052"/>
                    <a:pt x="156210" y="487192"/>
                  </a:cubicBezTo>
                  <a:cubicBezTo>
                    <a:pt x="141923" y="471952"/>
                    <a:pt x="109538" y="471952"/>
                    <a:pt x="84773" y="470047"/>
                  </a:cubicBezTo>
                  <a:cubicBezTo>
                    <a:pt x="59055" y="467189"/>
                    <a:pt x="32385" y="469094"/>
                    <a:pt x="0" y="460522"/>
                  </a:cubicBezTo>
                  <a:cubicBezTo>
                    <a:pt x="24765" y="444329"/>
                    <a:pt x="48578" y="422422"/>
                    <a:pt x="75248" y="413849"/>
                  </a:cubicBezTo>
                  <a:cubicBezTo>
                    <a:pt x="123825" y="398609"/>
                    <a:pt x="184785" y="406229"/>
                    <a:pt x="220980" y="378606"/>
                  </a:cubicBezTo>
                  <a:cubicBezTo>
                    <a:pt x="280988" y="333839"/>
                    <a:pt x="313373" y="377654"/>
                    <a:pt x="358140" y="394799"/>
                  </a:cubicBezTo>
                  <a:cubicBezTo>
                    <a:pt x="420053" y="418612"/>
                    <a:pt x="484823" y="434804"/>
                    <a:pt x="568643" y="418612"/>
                  </a:cubicBezTo>
                  <a:cubicBezTo>
                    <a:pt x="544830" y="407181"/>
                    <a:pt x="532448" y="400514"/>
                    <a:pt x="519113" y="393847"/>
                  </a:cubicBezTo>
                  <a:cubicBezTo>
                    <a:pt x="522923" y="388131"/>
                    <a:pt x="525780" y="382417"/>
                    <a:pt x="529590" y="376702"/>
                  </a:cubicBezTo>
                  <a:cubicBezTo>
                    <a:pt x="552450" y="381464"/>
                    <a:pt x="574358" y="386227"/>
                    <a:pt x="601028" y="391942"/>
                  </a:cubicBezTo>
                  <a:cubicBezTo>
                    <a:pt x="604838" y="370034"/>
                    <a:pt x="608648" y="349079"/>
                    <a:pt x="615315" y="312884"/>
                  </a:cubicBezTo>
                  <a:cubicBezTo>
                    <a:pt x="632460" y="337649"/>
                    <a:pt x="641985" y="351937"/>
                    <a:pt x="654368" y="369081"/>
                  </a:cubicBezTo>
                  <a:cubicBezTo>
                    <a:pt x="764858" y="307169"/>
                    <a:pt x="804863" y="194774"/>
                    <a:pt x="845820" y="87142"/>
                  </a:cubicBezTo>
                  <a:cubicBezTo>
                    <a:pt x="868680" y="88094"/>
                    <a:pt x="891540" y="95714"/>
                    <a:pt x="909638" y="89999"/>
                  </a:cubicBezTo>
                  <a:cubicBezTo>
                    <a:pt x="982028" y="68092"/>
                    <a:pt x="1053465" y="42374"/>
                    <a:pt x="1125855" y="18562"/>
                  </a:cubicBezTo>
                  <a:cubicBezTo>
                    <a:pt x="1186815" y="-1441"/>
                    <a:pt x="1248728" y="-8108"/>
                    <a:pt x="1318260" y="12847"/>
                  </a:cubicBezTo>
                  <a:cubicBezTo>
                    <a:pt x="1266825" y="32849"/>
                    <a:pt x="1220153" y="47137"/>
                    <a:pt x="1176338" y="68092"/>
                  </a:cubicBezTo>
                  <a:cubicBezTo>
                    <a:pt x="1118235" y="95714"/>
                    <a:pt x="1118235" y="102381"/>
                    <a:pt x="1160145" y="148102"/>
                  </a:cubicBezTo>
                  <a:cubicBezTo>
                    <a:pt x="1126808" y="153817"/>
                    <a:pt x="1093470" y="157627"/>
                    <a:pt x="1062990" y="166199"/>
                  </a:cubicBezTo>
                  <a:cubicBezTo>
                    <a:pt x="1021080" y="177629"/>
                    <a:pt x="974408" y="184297"/>
                    <a:pt x="963930" y="239542"/>
                  </a:cubicBezTo>
                  <a:cubicBezTo>
                    <a:pt x="962978" y="244304"/>
                    <a:pt x="948690" y="247162"/>
                    <a:pt x="941070" y="250019"/>
                  </a:cubicBezTo>
                  <a:cubicBezTo>
                    <a:pt x="891540" y="272879"/>
                    <a:pt x="867728" y="297644"/>
                    <a:pt x="862013" y="3281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E5A9DCA-F0D4-4974-BCAC-4904C2E921A2}"/>
                </a:ext>
              </a:extLst>
            </p:cNvPr>
            <p:cNvSpPr/>
            <p:nvPr/>
          </p:nvSpPr>
          <p:spPr>
            <a:xfrm>
              <a:off x="5914074" y="5650223"/>
              <a:ext cx="733426" cy="771525"/>
            </a:xfrm>
            <a:custGeom>
              <a:avLst/>
              <a:gdLst>
                <a:gd name="connsiteX0" fmla="*/ 321945 w 733425"/>
                <a:gd name="connsiteY0" fmla="*/ 137160 h 771525"/>
                <a:gd name="connsiteX1" fmla="*/ 293370 w 733425"/>
                <a:gd name="connsiteY1" fmla="*/ 437197 h 771525"/>
                <a:gd name="connsiteX2" fmla="*/ 312420 w 733425"/>
                <a:gd name="connsiteY2" fmla="*/ 400050 h 771525"/>
                <a:gd name="connsiteX3" fmla="*/ 331470 w 733425"/>
                <a:gd name="connsiteY3" fmla="*/ 409575 h 771525"/>
                <a:gd name="connsiteX4" fmla="*/ 340043 w 733425"/>
                <a:gd name="connsiteY4" fmla="*/ 458152 h 771525"/>
                <a:gd name="connsiteX5" fmla="*/ 385763 w 733425"/>
                <a:gd name="connsiteY5" fmla="*/ 462915 h 771525"/>
                <a:gd name="connsiteX6" fmla="*/ 361950 w 733425"/>
                <a:gd name="connsiteY6" fmla="*/ 497205 h 771525"/>
                <a:gd name="connsiteX7" fmla="*/ 372428 w 733425"/>
                <a:gd name="connsiteY7" fmla="*/ 505777 h 771525"/>
                <a:gd name="connsiteX8" fmla="*/ 475297 w 733425"/>
                <a:gd name="connsiteY8" fmla="*/ 495300 h 771525"/>
                <a:gd name="connsiteX9" fmla="*/ 591503 w 733425"/>
                <a:gd name="connsiteY9" fmla="*/ 528638 h 771525"/>
                <a:gd name="connsiteX10" fmla="*/ 685800 w 733425"/>
                <a:gd name="connsiteY10" fmla="*/ 614363 h 771525"/>
                <a:gd name="connsiteX11" fmla="*/ 727710 w 733425"/>
                <a:gd name="connsiteY11" fmla="*/ 771525 h 771525"/>
                <a:gd name="connsiteX12" fmla="*/ 607695 w 733425"/>
                <a:gd name="connsiteY12" fmla="*/ 714375 h 771525"/>
                <a:gd name="connsiteX13" fmla="*/ 496253 w 733425"/>
                <a:gd name="connsiteY13" fmla="*/ 671513 h 771525"/>
                <a:gd name="connsiteX14" fmla="*/ 365760 w 733425"/>
                <a:gd name="connsiteY14" fmla="*/ 606743 h 771525"/>
                <a:gd name="connsiteX15" fmla="*/ 167640 w 733425"/>
                <a:gd name="connsiteY15" fmla="*/ 543877 h 771525"/>
                <a:gd name="connsiteX16" fmla="*/ 200978 w 733425"/>
                <a:gd name="connsiteY16" fmla="*/ 503872 h 771525"/>
                <a:gd name="connsiteX17" fmla="*/ 123825 w 733425"/>
                <a:gd name="connsiteY17" fmla="*/ 489585 h 771525"/>
                <a:gd name="connsiteX18" fmla="*/ 176213 w 733425"/>
                <a:gd name="connsiteY18" fmla="*/ 387668 h 771525"/>
                <a:gd name="connsiteX19" fmla="*/ 186690 w 733425"/>
                <a:gd name="connsiteY19" fmla="*/ 338138 h 771525"/>
                <a:gd name="connsiteX20" fmla="*/ 149543 w 733425"/>
                <a:gd name="connsiteY20" fmla="*/ 200977 h 771525"/>
                <a:gd name="connsiteX21" fmla="*/ 86678 w 733425"/>
                <a:gd name="connsiteY21" fmla="*/ 140970 h 771525"/>
                <a:gd name="connsiteX22" fmla="*/ 0 w 733425"/>
                <a:gd name="connsiteY22" fmla="*/ 0 h 771525"/>
                <a:gd name="connsiteX23" fmla="*/ 76200 w 733425"/>
                <a:gd name="connsiteY23" fmla="*/ 8572 h 771525"/>
                <a:gd name="connsiteX24" fmla="*/ 266700 w 733425"/>
                <a:gd name="connsiteY24" fmla="*/ 128588 h 771525"/>
                <a:gd name="connsiteX25" fmla="*/ 315278 w 733425"/>
                <a:gd name="connsiteY25" fmla="*/ 148590 h 771525"/>
                <a:gd name="connsiteX26" fmla="*/ 321945 w 733425"/>
                <a:gd name="connsiteY26" fmla="*/ 137160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33425" h="771525">
                  <a:moveTo>
                    <a:pt x="321945" y="137160"/>
                  </a:moveTo>
                  <a:cubicBezTo>
                    <a:pt x="389572" y="243840"/>
                    <a:pt x="302895" y="335280"/>
                    <a:pt x="293370" y="437197"/>
                  </a:cubicBezTo>
                  <a:cubicBezTo>
                    <a:pt x="300038" y="424815"/>
                    <a:pt x="306705" y="412432"/>
                    <a:pt x="312420" y="400050"/>
                  </a:cubicBezTo>
                  <a:cubicBezTo>
                    <a:pt x="319088" y="402907"/>
                    <a:pt x="324803" y="406718"/>
                    <a:pt x="331470" y="409575"/>
                  </a:cubicBezTo>
                  <a:cubicBezTo>
                    <a:pt x="334328" y="424815"/>
                    <a:pt x="337185" y="440055"/>
                    <a:pt x="340043" y="458152"/>
                  </a:cubicBezTo>
                  <a:cubicBezTo>
                    <a:pt x="351472" y="459105"/>
                    <a:pt x="365760" y="461010"/>
                    <a:pt x="385763" y="462915"/>
                  </a:cubicBezTo>
                  <a:cubicBezTo>
                    <a:pt x="375285" y="477202"/>
                    <a:pt x="368618" y="486727"/>
                    <a:pt x="361950" y="497205"/>
                  </a:cubicBezTo>
                  <a:cubicBezTo>
                    <a:pt x="365760" y="500063"/>
                    <a:pt x="368618" y="505777"/>
                    <a:pt x="372428" y="505777"/>
                  </a:cubicBezTo>
                  <a:cubicBezTo>
                    <a:pt x="406718" y="502920"/>
                    <a:pt x="441008" y="501015"/>
                    <a:pt x="475297" y="495300"/>
                  </a:cubicBezTo>
                  <a:cubicBezTo>
                    <a:pt x="520065" y="487680"/>
                    <a:pt x="559118" y="478155"/>
                    <a:pt x="591503" y="528638"/>
                  </a:cubicBezTo>
                  <a:cubicBezTo>
                    <a:pt x="613410" y="562927"/>
                    <a:pt x="657225" y="582930"/>
                    <a:pt x="685800" y="614363"/>
                  </a:cubicBezTo>
                  <a:cubicBezTo>
                    <a:pt x="726758" y="659130"/>
                    <a:pt x="747713" y="711518"/>
                    <a:pt x="727710" y="771525"/>
                  </a:cubicBezTo>
                  <a:cubicBezTo>
                    <a:pt x="689610" y="753427"/>
                    <a:pt x="653415" y="736282"/>
                    <a:pt x="607695" y="714375"/>
                  </a:cubicBezTo>
                  <a:cubicBezTo>
                    <a:pt x="604838" y="653415"/>
                    <a:pt x="545783" y="671513"/>
                    <a:pt x="496253" y="671513"/>
                  </a:cubicBezTo>
                  <a:cubicBezTo>
                    <a:pt x="477203" y="597218"/>
                    <a:pt x="417195" y="610552"/>
                    <a:pt x="365760" y="606743"/>
                  </a:cubicBezTo>
                  <a:cubicBezTo>
                    <a:pt x="346710" y="531495"/>
                    <a:pt x="341947" y="529590"/>
                    <a:pt x="167640" y="543877"/>
                  </a:cubicBezTo>
                  <a:cubicBezTo>
                    <a:pt x="180022" y="528638"/>
                    <a:pt x="188595" y="518160"/>
                    <a:pt x="200978" y="503872"/>
                  </a:cubicBezTo>
                  <a:cubicBezTo>
                    <a:pt x="174308" y="499110"/>
                    <a:pt x="150495" y="494347"/>
                    <a:pt x="123825" y="489585"/>
                  </a:cubicBezTo>
                  <a:cubicBezTo>
                    <a:pt x="220980" y="422910"/>
                    <a:pt x="220980" y="422910"/>
                    <a:pt x="176213" y="387668"/>
                  </a:cubicBezTo>
                  <a:cubicBezTo>
                    <a:pt x="180022" y="369570"/>
                    <a:pt x="192405" y="345757"/>
                    <a:pt x="186690" y="338138"/>
                  </a:cubicBezTo>
                  <a:cubicBezTo>
                    <a:pt x="151447" y="297180"/>
                    <a:pt x="161925" y="245745"/>
                    <a:pt x="149543" y="200977"/>
                  </a:cubicBezTo>
                  <a:cubicBezTo>
                    <a:pt x="142875" y="178118"/>
                    <a:pt x="109538" y="161925"/>
                    <a:pt x="86678" y="140970"/>
                  </a:cubicBezTo>
                  <a:cubicBezTo>
                    <a:pt x="120015" y="69532"/>
                    <a:pt x="36195" y="56197"/>
                    <a:pt x="0" y="0"/>
                  </a:cubicBezTo>
                  <a:cubicBezTo>
                    <a:pt x="30480" y="2857"/>
                    <a:pt x="54293" y="1905"/>
                    <a:pt x="76200" y="8572"/>
                  </a:cubicBezTo>
                  <a:cubicBezTo>
                    <a:pt x="150495" y="31432"/>
                    <a:pt x="214313" y="69532"/>
                    <a:pt x="266700" y="128588"/>
                  </a:cubicBezTo>
                  <a:cubicBezTo>
                    <a:pt x="277178" y="140018"/>
                    <a:pt x="298133" y="141922"/>
                    <a:pt x="315278" y="148590"/>
                  </a:cubicBezTo>
                  <a:cubicBezTo>
                    <a:pt x="315278" y="144780"/>
                    <a:pt x="319088" y="140970"/>
                    <a:pt x="321945" y="1371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00C4280-0A35-4764-9433-8BF59C5C0EBE}"/>
                </a:ext>
              </a:extLst>
            </p:cNvPr>
            <p:cNvSpPr/>
            <p:nvPr/>
          </p:nvSpPr>
          <p:spPr>
            <a:xfrm>
              <a:off x="6389369" y="5947740"/>
              <a:ext cx="876299" cy="238125"/>
            </a:xfrm>
            <a:custGeom>
              <a:avLst/>
              <a:gdLst>
                <a:gd name="connsiteX0" fmla="*/ 884873 w 876300"/>
                <a:gd name="connsiteY0" fmla="*/ 121590 h 238125"/>
                <a:gd name="connsiteX1" fmla="*/ 747713 w 876300"/>
                <a:gd name="connsiteY1" fmla="*/ 152070 h 238125"/>
                <a:gd name="connsiteX2" fmla="*/ 521018 w 876300"/>
                <a:gd name="connsiteY2" fmla="*/ 174930 h 238125"/>
                <a:gd name="connsiteX3" fmla="*/ 442913 w 876300"/>
                <a:gd name="connsiteY3" fmla="*/ 175882 h 238125"/>
                <a:gd name="connsiteX4" fmla="*/ 461963 w 876300"/>
                <a:gd name="connsiteY4" fmla="*/ 227317 h 238125"/>
                <a:gd name="connsiteX5" fmla="*/ 405765 w 876300"/>
                <a:gd name="connsiteY5" fmla="*/ 199695 h 238125"/>
                <a:gd name="connsiteX6" fmla="*/ 419100 w 876300"/>
                <a:gd name="connsiteY6" fmla="*/ 239699 h 238125"/>
                <a:gd name="connsiteX7" fmla="*/ 404813 w 876300"/>
                <a:gd name="connsiteY7" fmla="*/ 237795 h 238125"/>
                <a:gd name="connsiteX8" fmla="*/ 329565 w 876300"/>
                <a:gd name="connsiteY8" fmla="*/ 188265 h 238125"/>
                <a:gd name="connsiteX9" fmla="*/ 279083 w 876300"/>
                <a:gd name="connsiteY9" fmla="*/ 163499 h 238125"/>
                <a:gd name="connsiteX10" fmla="*/ 135255 w 876300"/>
                <a:gd name="connsiteY10" fmla="*/ 101587 h 238125"/>
                <a:gd name="connsiteX11" fmla="*/ 0 w 876300"/>
                <a:gd name="connsiteY11" fmla="*/ 622 h 238125"/>
                <a:gd name="connsiteX12" fmla="*/ 80963 w 876300"/>
                <a:gd name="connsiteY12" fmla="*/ 1574 h 238125"/>
                <a:gd name="connsiteX13" fmla="*/ 177165 w 876300"/>
                <a:gd name="connsiteY13" fmla="*/ 17767 h 238125"/>
                <a:gd name="connsiteX14" fmla="*/ 206693 w 876300"/>
                <a:gd name="connsiteY14" fmla="*/ 44437 h 238125"/>
                <a:gd name="connsiteX15" fmla="*/ 312420 w 876300"/>
                <a:gd name="connsiteY15" fmla="*/ 147307 h 238125"/>
                <a:gd name="connsiteX16" fmla="*/ 323850 w 876300"/>
                <a:gd name="connsiteY16" fmla="*/ 105397 h 238125"/>
                <a:gd name="connsiteX17" fmla="*/ 360045 w 876300"/>
                <a:gd name="connsiteY17" fmla="*/ 133020 h 238125"/>
                <a:gd name="connsiteX18" fmla="*/ 382905 w 876300"/>
                <a:gd name="connsiteY18" fmla="*/ 92062 h 238125"/>
                <a:gd name="connsiteX19" fmla="*/ 465773 w 876300"/>
                <a:gd name="connsiteY19" fmla="*/ 115874 h 238125"/>
                <a:gd name="connsiteX20" fmla="*/ 549593 w 876300"/>
                <a:gd name="connsiteY20" fmla="*/ 62535 h 238125"/>
                <a:gd name="connsiteX21" fmla="*/ 589598 w 876300"/>
                <a:gd name="connsiteY21" fmla="*/ 29197 h 238125"/>
                <a:gd name="connsiteX22" fmla="*/ 884873 w 876300"/>
                <a:gd name="connsiteY22" fmla="*/ 121590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6300" h="238125">
                  <a:moveTo>
                    <a:pt x="884873" y="121590"/>
                  </a:moveTo>
                  <a:cubicBezTo>
                    <a:pt x="771525" y="107302"/>
                    <a:pt x="744855" y="100635"/>
                    <a:pt x="747713" y="152070"/>
                  </a:cubicBezTo>
                  <a:cubicBezTo>
                    <a:pt x="667703" y="118732"/>
                    <a:pt x="594360" y="139687"/>
                    <a:pt x="521018" y="174930"/>
                  </a:cubicBezTo>
                  <a:cubicBezTo>
                    <a:pt x="501015" y="184455"/>
                    <a:pt x="473393" y="175882"/>
                    <a:pt x="442913" y="175882"/>
                  </a:cubicBezTo>
                  <a:cubicBezTo>
                    <a:pt x="451485" y="197790"/>
                    <a:pt x="455295" y="209220"/>
                    <a:pt x="461963" y="227317"/>
                  </a:cubicBezTo>
                  <a:cubicBezTo>
                    <a:pt x="441008" y="216840"/>
                    <a:pt x="427673" y="210172"/>
                    <a:pt x="405765" y="199695"/>
                  </a:cubicBezTo>
                  <a:cubicBezTo>
                    <a:pt x="412433" y="218745"/>
                    <a:pt x="415290" y="228270"/>
                    <a:pt x="419100" y="239699"/>
                  </a:cubicBezTo>
                  <a:cubicBezTo>
                    <a:pt x="412433" y="238747"/>
                    <a:pt x="407670" y="239699"/>
                    <a:pt x="404813" y="237795"/>
                  </a:cubicBezTo>
                  <a:cubicBezTo>
                    <a:pt x="379095" y="221602"/>
                    <a:pt x="355283" y="203505"/>
                    <a:pt x="329565" y="188265"/>
                  </a:cubicBezTo>
                  <a:cubicBezTo>
                    <a:pt x="313373" y="178740"/>
                    <a:pt x="296228" y="164452"/>
                    <a:pt x="279083" y="163499"/>
                  </a:cubicBezTo>
                  <a:cubicBezTo>
                    <a:pt x="222885" y="160642"/>
                    <a:pt x="177165" y="141592"/>
                    <a:pt x="135255" y="101587"/>
                  </a:cubicBezTo>
                  <a:cubicBezTo>
                    <a:pt x="96203" y="64440"/>
                    <a:pt x="44768" y="40627"/>
                    <a:pt x="0" y="622"/>
                  </a:cubicBezTo>
                  <a:cubicBezTo>
                    <a:pt x="26670" y="622"/>
                    <a:pt x="54293" y="-1283"/>
                    <a:pt x="80963" y="1574"/>
                  </a:cubicBezTo>
                  <a:cubicBezTo>
                    <a:pt x="113348" y="4432"/>
                    <a:pt x="145733" y="10147"/>
                    <a:pt x="177165" y="17767"/>
                  </a:cubicBezTo>
                  <a:cubicBezTo>
                    <a:pt x="188595" y="20624"/>
                    <a:pt x="197168" y="34912"/>
                    <a:pt x="206693" y="44437"/>
                  </a:cubicBezTo>
                  <a:cubicBezTo>
                    <a:pt x="240030" y="76822"/>
                    <a:pt x="273368" y="109207"/>
                    <a:pt x="312420" y="147307"/>
                  </a:cubicBezTo>
                  <a:cubicBezTo>
                    <a:pt x="319088" y="124447"/>
                    <a:pt x="320993" y="116827"/>
                    <a:pt x="323850" y="105397"/>
                  </a:cubicBezTo>
                  <a:cubicBezTo>
                    <a:pt x="335280" y="113970"/>
                    <a:pt x="344805" y="121590"/>
                    <a:pt x="360045" y="133020"/>
                  </a:cubicBezTo>
                  <a:cubicBezTo>
                    <a:pt x="366713" y="121590"/>
                    <a:pt x="373380" y="109207"/>
                    <a:pt x="382905" y="92062"/>
                  </a:cubicBezTo>
                  <a:cubicBezTo>
                    <a:pt x="402908" y="155880"/>
                    <a:pt x="439103" y="128257"/>
                    <a:pt x="465773" y="115874"/>
                  </a:cubicBezTo>
                  <a:cubicBezTo>
                    <a:pt x="495300" y="102540"/>
                    <a:pt x="521970" y="81585"/>
                    <a:pt x="549593" y="62535"/>
                  </a:cubicBezTo>
                  <a:cubicBezTo>
                    <a:pt x="563880" y="53010"/>
                    <a:pt x="576263" y="40627"/>
                    <a:pt x="589598" y="29197"/>
                  </a:cubicBezTo>
                  <a:cubicBezTo>
                    <a:pt x="677228" y="88252"/>
                    <a:pt x="796290" y="37770"/>
                    <a:pt x="884873" y="1215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9D6D586-5B02-45B8-A1F9-FD4DC449F35B}"/>
              </a:ext>
            </a:extLst>
          </p:cNvPr>
          <p:cNvSpPr txBox="1"/>
          <p:nvPr/>
        </p:nvSpPr>
        <p:spPr>
          <a:xfrm>
            <a:off x="6180215" y="546816"/>
            <a:ext cx="38164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4000" b="1" dirty="0">
                <a:solidFill>
                  <a:schemeClr val="accent4"/>
                </a:solidFill>
                <a:latin typeface="+mj-lt"/>
                <a:cs typeface="Arial" pitchFamily="34" charset="0"/>
              </a:rPr>
              <a:t>PowerPoint</a:t>
            </a:r>
            <a:r>
              <a:rPr lang="en-US" altLang="ko-KR" sz="40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</a:t>
            </a:r>
            <a:endParaRPr lang="ko-KR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4611B01-64FF-4A04-BBDB-CB5BB7D6E562}"/>
              </a:ext>
            </a:extLst>
          </p:cNvPr>
          <p:cNvGrpSpPr/>
          <p:nvPr/>
        </p:nvGrpSpPr>
        <p:grpSpPr>
          <a:xfrm>
            <a:off x="7137151" y="2824689"/>
            <a:ext cx="4559549" cy="711368"/>
            <a:chOff x="3017859" y="4310610"/>
            <a:chExt cx="1870812" cy="711368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C81F078-29B7-4272-8633-FE2F2C766E9D}"/>
                </a:ext>
              </a:extLst>
            </p:cNvPr>
            <p:cNvSpPr txBox="1"/>
            <p:nvPr/>
          </p:nvSpPr>
          <p:spPr>
            <a:xfrm>
              <a:off x="3021856" y="4560313"/>
              <a:ext cx="18668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  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B25EED6-6597-47E1-A98D-82B2032598A5}"/>
                </a:ext>
              </a:extLst>
            </p:cNvPr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CAE7D8D-DBB9-4985-9A7E-18824F7A1E58}"/>
              </a:ext>
            </a:extLst>
          </p:cNvPr>
          <p:cNvGrpSpPr/>
          <p:nvPr/>
        </p:nvGrpSpPr>
        <p:grpSpPr>
          <a:xfrm>
            <a:off x="7137151" y="3709883"/>
            <a:ext cx="4559549" cy="711368"/>
            <a:chOff x="3017859" y="4310610"/>
            <a:chExt cx="1870812" cy="711368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7D4FBC9-E1B2-4A4A-9845-3C8847CFABBF}"/>
                </a:ext>
              </a:extLst>
            </p:cNvPr>
            <p:cNvSpPr txBox="1"/>
            <p:nvPr/>
          </p:nvSpPr>
          <p:spPr>
            <a:xfrm>
              <a:off x="3021856" y="4560313"/>
              <a:ext cx="18668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C297F0B-4307-43F0-9DD4-AEB93B277577}"/>
                </a:ext>
              </a:extLst>
            </p:cNvPr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3F42735-7406-42A4-BB7B-FF48444E5EC3}"/>
              </a:ext>
            </a:extLst>
          </p:cNvPr>
          <p:cNvGrpSpPr/>
          <p:nvPr/>
        </p:nvGrpSpPr>
        <p:grpSpPr>
          <a:xfrm>
            <a:off x="7137151" y="4595079"/>
            <a:ext cx="4559549" cy="711368"/>
            <a:chOff x="3017859" y="4310610"/>
            <a:chExt cx="1870812" cy="711368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20AAB7F-51C0-4E93-9E91-76169C0B5387}"/>
                </a:ext>
              </a:extLst>
            </p:cNvPr>
            <p:cNvSpPr txBox="1"/>
            <p:nvPr/>
          </p:nvSpPr>
          <p:spPr>
            <a:xfrm>
              <a:off x="3021856" y="4560313"/>
              <a:ext cx="18668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144AE023-6E05-4BE1-812C-17856E01E926}"/>
                </a:ext>
              </a:extLst>
            </p:cNvPr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3" name="Oval 52">
            <a:extLst>
              <a:ext uri="{FF2B5EF4-FFF2-40B4-BE49-F238E27FC236}">
                <a16:creationId xmlns:a16="http://schemas.microsoft.com/office/drawing/2014/main" id="{E4B8073A-892F-4180-BE7B-D17976411FE3}"/>
              </a:ext>
            </a:extLst>
          </p:cNvPr>
          <p:cNvSpPr/>
          <p:nvPr/>
        </p:nvSpPr>
        <p:spPr>
          <a:xfrm>
            <a:off x="6218081" y="2856339"/>
            <a:ext cx="648072" cy="64807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3600D84E-A160-4DCC-AE9F-1E53862DD2EE}"/>
              </a:ext>
            </a:extLst>
          </p:cNvPr>
          <p:cNvSpPr/>
          <p:nvPr/>
        </p:nvSpPr>
        <p:spPr>
          <a:xfrm>
            <a:off x="6218081" y="3741533"/>
            <a:ext cx="648072" cy="64807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6056F01-97CD-451A-80BB-4F50C2E2096B}"/>
              </a:ext>
            </a:extLst>
          </p:cNvPr>
          <p:cNvSpPr/>
          <p:nvPr/>
        </p:nvSpPr>
        <p:spPr>
          <a:xfrm>
            <a:off x="6218081" y="4626728"/>
            <a:ext cx="648072" cy="64807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5B46155-78BE-4182-850B-E2DB706A6687}"/>
              </a:ext>
            </a:extLst>
          </p:cNvPr>
          <p:cNvGrpSpPr/>
          <p:nvPr/>
        </p:nvGrpSpPr>
        <p:grpSpPr>
          <a:xfrm>
            <a:off x="7137151" y="5480273"/>
            <a:ext cx="4559549" cy="711368"/>
            <a:chOff x="3017859" y="4310610"/>
            <a:chExt cx="1870812" cy="711368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F1D103D-0641-43CF-851B-F9614917D31C}"/>
                </a:ext>
              </a:extLst>
            </p:cNvPr>
            <p:cNvSpPr txBox="1"/>
            <p:nvPr/>
          </p:nvSpPr>
          <p:spPr>
            <a:xfrm>
              <a:off x="3021856" y="4560313"/>
              <a:ext cx="186681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 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60AEDDF-5DA0-4D99-897E-8680C382E3B3}"/>
                </a:ext>
              </a:extLst>
            </p:cNvPr>
            <p:cNvSpPr txBox="1"/>
            <p:nvPr/>
          </p:nvSpPr>
          <p:spPr>
            <a:xfrm>
              <a:off x="3017859" y="4310610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9" name="Oval 58">
            <a:extLst>
              <a:ext uri="{FF2B5EF4-FFF2-40B4-BE49-F238E27FC236}">
                <a16:creationId xmlns:a16="http://schemas.microsoft.com/office/drawing/2014/main" id="{73688EAC-7B56-4B7A-BBA5-230AA7D28BF9}"/>
              </a:ext>
            </a:extLst>
          </p:cNvPr>
          <p:cNvSpPr/>
          <p:nvPr/>
        </p:nvSpPr>
        <p:spPr>
          <a:xfrm>
            <a:off x="6218081" y="5511923"/>
            <a:ext cx="648072" cy="648072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32F35AA8-1837-4255-80C3-BDF96DAD142E}"/>
              </a:ext>
            </a:extLst>
          </p:cNvPr>
          <p:cNvSpPr/>
          <p:nvPr/>
        </p:nvSpPr>
        <p:spPr>
          <a:xfrm>
            <a:off x="6315813" y="2975893"/>
            <a:ext cx="433194" cy="408964"/>
          </a:xfrm>
          <a:custGeom>
            <a:avLst/>
            <a:gdLst>
              <a:gd name="connsiteX0" fmla="*/ 1115917 w 1362503"/>
              <a:gd name="connsiteY0" fmla="*/ 856130 h 1286294"/>
              <a:gd name="connsiteX1" fmla="*/ 1119636 w 1362503"/>
              <a:gd name="connsiteY1" fmla="*/ 856416 h 1286294"/>
              <a:gd name="connsiteX2" fmla="*/ 1119636 w 1362503"/>
              <a:gd name="connsiteY2" fmla="*/ 895045 h 1286294"/>
              <a:gd name="connsiteX3" fmla="*/ 1102182 w 1362503"/>
              <a:gd name="connsiteY3" fmla="*/ 1113942 h 1286294"/>
              <a:gd name="connsiteX4" fmla="*/ 957968 w 1362503"/>
              <a:gd name="connsiteY4" fmla="*/ 1270460 h 1286294"/>
              <a:gd name="connsiteX5" fmla="*/ 723333 w 1362503"/>
              <a:gd name="connsiteY5" fmla="*/ 1254150 h 1286294"/>
              <a:gd name="connsiteX6" fmla="*/ 701300 w 1362503"/>
              <a:gd name="connsiteY6" fmla="*/ 1208082 h 1286294"/>
              <a:gd name="connsiteX7" fmla="*/ 718755 w 1362503"/>
              <a:gd name="connsiteY7" fmla="*/ 1009215 h 1286294"/>
              <a:gd name="connsiteX8" fmla="*/ 743935 w 1362503"/>
              <a:gd name="connsiteY8" fmla="*/ 992619 h 1286294"/>
              <a:gd name="connsiteX9" fmla="*/ 869264 w 1362503"/>
              <a:gd name="connsiteY9" fmla="*/ 1039545 h 1286294"/>
              <a:gd name="connsiteX10" fmla="*/ 885288 w 1362503"/>
              <a:gd name="connsiteY10" fmla="*/ 1033823 h 1286294"/>
              <a:gd name="connsiteX11" fmla="*/ 951959 w 1362503"/>
              <a:gd name="connsiteY11" fmla="*/ 919081 h 1286294"/>
              <a:gd name="connsiteX12" fmla="*/ 969127 w 1362503"/>
              <a:gd name="connsiteY12" fmla="*/ 911069 h 1286294"/>
              <a:gd name="connsiteX13" fmla="*/ 1085872 w 1362503"/>
              <a:gd name="connsiteY13" fmla="*/ 930240 h 1286294"/>
              <a:gd name="connsiteX14" fmla="*/ 1099034 w 1362503"/>
              <a:gd name="connsiteY14" fmla="*/ 921656 h 1286294"/>
              <a:gd name="connsiteX15" fmla="*/ 1115917 w 1362503"/>
              <a:gd name="connsiteY15" fmla="*/ 856130 h 1286294"/>
              <a:gd name="connsiteX16" fmla="*/ 505009 w 1362503"/>
              <a:gd name="connsiteY16" fmla="*/ 473561 h 1286294"/>
              <a:gd name="connsiteX17" fmla="*/ 496997 w 1362503"/>
              <a:gd name="connsiteY17" fmla="*/ 477853 h 1286294"/>
              <a:gd name="connsiteX18" fmla="*/ 367947 w 1362503"/>
              <a:gd name="connsiteY18" fmla="*/ 592022 h 1286294"/>
              <a:gd name="connsiteX19" fmla="*/ 363655 w 1362503"/>
              <a:gd name="connsiteY19" fmla="*/ 598318 h 1286294"/>
              <a:gd name="connsiteX20" fmla="*/ 561665 w 1362503"/>
              <a:gd name="connsiteY20" fmla="*/ 658979 h 1286294"/>
              <a:gd name="connsiteX21" fmla="*/ 559662 w 1362503"/>
              <a:gd name="connsiteY21" fmla="*/ 649823 h 1286294"/>
              <a:gd name="connsiteX22" fmla="*/ 509587 w 1362503"/>
              <a:gd name="connsiteY22" fmla="*/ 481286 h 1286294"/>
              <a:gd name="connsiteX23" fmla="*/ 505009 w 1362503"/>
              <a:gd name="connsiteY23" fmla="*/ 473561 h 1286294"/>
              <a:gd name="connsiteX24" fmla="*/ 902171 w 1362503"/>
              <a:gd name="connsiteY24" fmla="*/ 448953 h 1286294"/>
              <a:gd name="connsiteX25" fmla="*/ 899309 w 1362503"/>
              <a:gd name="connsiteY25" fmla="*/ 452959 h 1286294"/>
              <a:gd name="connsiteX26" fmla="*/ 814039 w 1362503"/>
              <a:gd name="connsiteY26" fmla="*/ 671284 h 1286294"/>
              <a:gd name="connsiteX27" fmla="*/ 821765 w 1362503"/>
              <a:gd name="connsiteY27" fmla="*/ 679010 h 1286294"/>
              <a:gd name="connsiteX28" fmla="*/ 901027 w 1362503"/>
              <a:gd name="connsiteY28" fmla="*/ 667850 h 1286294"/>
              <a:gd name="connsiteX29" fmla="*/ 1081581 w 1362503"/>
              <a:gd name="connsiteY29" fmla="*/ 642670 h 1286294"/>
              <a:gd name="connsiteX30" fmla="*/ 902171 w 1362503"/>
              <a:gd name="connsiteY30" fmla="*/ 448953 h 1286294"/>
              <a:gd name="connsiteX31" fmla="*/ 800663 w 1362503"/>
              <a:gd name="connsiteY31" fmla="*/ 267756 h 1286294"/>
              <a:gd name="connsiteX32" fmla="*/ 905605 w 1362503"/>
              <a:gd name="connsiteY32" fmla="*/ 291863 h 1286294"/>
              <a:gd name="connsiteX33" fmla="*/ 980288 w 1362503"/>
              <a:gd name="connsiteY33" fmla="*/ 362825 h 1286294"/>
              <a:gd name="connsiteX34" fmla="*/ 1062982 w 1362503"/>
              <a:gd name="connsiteY34" fmla="*/ 542521 h 1286294"/>
              <a:gd name="connsiteX35" fmla="*/ 1112198 w 1362503"/>
              <a:gd name="connsiteY35" fmla="*/ 776011 h 1286294"/>
              <a:gd name="connsiteX36" fmla="*/ 1107620 w 1362503"/>
              <a:gd name="connsiteY36" fmla="*/ 790604 h 1286294"/>
              <a:gd name="connsiteX37" fmla="*/ 1050678 w 1362503"/>
              <a:gd name="connsiteY37" fmla="*/ 853555 h 1286294"/>
              <a:gd name="connsiteX38" fmla="*/ 1035226 w 1362503"/>
              <a:gd name="connsiteY38" fmla="*/ 856416 h 1286294"/>
              <a:gd name="connsiteX39" fmla="*/ 955393 w 1362503"/>
              <a:gd name="connsiteY39" fmla="*/ 821221 h 1286294"/>
              <a:gd name="connsiteX40" fmla="*/ 934791 w 1362503"/>
              <a:gd name="connsiteY40" fmla="*/ 825799 h 1286294"/>
              <a:gd name="connsiteX41" fmla="*/ 857819 w 1362503"/>
              <a:gd name="connsiteY41" fmla="*/ 907635 h 1286294"/>
              <a:gd name="connsiteX42" fmla="*/ 844942 w 1362503"/>
              <a:gd name="connsiteY42" fmla="*/ 911927 h 1286294"/>
              <a:gd name="connsiteX43" fmla="*/ 728197 w 1362503"/>
              <a:gd name="connsiteY43" fmla="*/ 849416 h 1286294"/>
              <a:gd name="connsiteX44" fmla="*/ 728197 w 1362503"/>
              <a:gd name="connsiteY44" fmla="*/ 849548 h 1286294"/>
              <a:gd name="connsiteX45" fmla="*/ 725336 w 1362503"/>
              <a:gd name="connsiteY45" fmla="*/ 848117 h 1286294"/>
              <a:gd name="connsiteX46" fmla="*/ 725336 w 1362503"/>
              <a:gd name="connsiteY46" fmla="*/ 847260 h 1286294"/>
              <a:gd name="connsiteX47" fmla="*/ 725050 w 1362503"/>
              <a:gd name="connsiteY47" fmla="*/ 847832 h 1286294"/>
              <a:gd name="connsiteX48" fmla="*/ 723333 w 1362503"/>
              <a:gd name="connsiteY48" fmla="*/ 835242 h 1286294"/>
              <a:gd name="connsiteX49" fmla="*/ 720472 w 1362503"/>
              <a:gd name="connsiteY49" fmla="*/ 584011 h 1286294"/>
              <a:gd name="connsiteX50" fmla="*/ 696722 w 1362503"/>
              <a:gd name="connsiteY50" fmla="*/ 337931 h 1286294"/>
              <a:gd name="connsiteX51" fmla="*/ 690427 w 1362503"/>
              <a:gd name="connsiteY51" fmla="*/ 315040 h 1286294"/>
              <a:gd name="connsiteX52" fmla="*/ 697008 w 1362503"/>
              <a:gd name="connsiteY52" fmla="*/ 297299 h 1286294"/>
              <a:gd name="connsiteX53" fmla="*/ 800663 w 1362503"/>
              <a:gd name="connsiteY53" fmla="*/ 267756 h 1286294"/>
              <a:gd name="connsiteX54" fmla="*/ 530762 w 1362503"/>
              <a:gd name="connsiteY54" fmla="*/ 257525 h 1286294"/>
              <a:gd name="connsiteX55" fmla="*/ 654660 w 1362503"/>
              <a:gd name="connsiteY55" fmla="*/ 286425 h 1286294"/>
              <a:gd name="connsiteX56" fmla="*/ 682988 w 1362503"/>
              <a:gd name="connsiteY56" fmla="*/ 327629 h 1286294"/>
              <a:gd name="connsiteX57" fmla="*/ 701301 w 1362503"/>
              <a:gd name="connsiteY57" fmla="*/ 452959 h 1286294"/>
              <a:gd name="connsiteX58" fmla="*/ 711316 w 1362503"/>
              <a:gd name="connsiteY58" fmla="*/ 647820 h 1286294"/>
              <a:gd name="connsiteX59" fmla="*/ 711030 w 1362503"/>
              <a:gd name="connsiteY59" fmla="*/ 656118 h 1286294"/>
              <a:gd name="connsiteX60" fmla="*/ 711030 w 1362503"/>
              <a:gd name="connsiteY60" fmla="*/ 656175 h 1286294"/>
              <a:gd name="connsiteX61" fmla="*/ 711887 w 1362503"/>
              <a:gd name="connsiteY61" fmla="*/ 843541 h 1286294"/>
              <a:gd name="connsiteX62" fmla="*/ 711029 w 1362503"/>
              <a:gd name="connsiteY62" fmla="*/ 849540 h 1286294"/>
              <a:gd name="connsiteX63" fmla="*/ 711030 w 1362503"/>
              <a:gd name="connsiteY63" fmla="*/ 849548 h 1286294"/>
              <a:gd name="connsiteX64" fmla="*/ 711028 w 1362503"/>
              <a:gd name="connsiteY64" fmla="*/ 849549 h 1286294"/>
              <a:gd name="connsiteX65" fmla="*/ 711028 w 1362503"/>
              <a:gd name="connsiteY65" fmla="*/ 849550 h 1286294"/>
              <a:gd name="connsiteX66" fmla="*/ 711028 w 1362503"/>
              <a:gd name="connsiteY66" fmla="*/ 849550 h 1286294"/>
              <a:gd name="connsiteX67" fmla="*/ 620896 w 1362503"/>
              <a:gd name="connsiteY67" fmla="*/ 912213 h 1286294"/>
              <a:gd name="connsiteX68" fmla="*/ 608592 w 1362503"/>
              <a:gd name="connsiteY68" fmla="*/ 909351 h 1286294"/>
              <a:gd name="connsiteX69" fmla="*/ 531048 w 1362503"/>
              <a:gd name="connsiteY69" fmla="*/ 845542 h 1286294"/>
              <a:gd name="connsiteX70" fmla="*/ 511590 w 1362503"/>
              <a:gd name="connsiteY70" fmla="*/ 841822 h 1286294"/>
              <a:gd name="connsiteX71" fmla="*/ 422314 w 1362503"/>
              <a:gd name="connsiteY71" fmla="*/ 869006 h 1286294"/>
              <a:gd name="connsiteX72" fmla="*/ 410868 w 1362503"/>
              <a:gd name="connsiteY72" fmla="*/ 862710 h 1286294"/>
              <a:gd name="connsiteX73" fmla="*/ 393700 w 1362503"/>
              <a:gd name="connsiteY73" fmla="*/ 794323 h 1286294"/>
              <a:gd name="connsiteX74" fmla="*/ 385116 w 1362503"/>
              <a:gd name="connsiteY74" fmla="*/ 785453 h 1286294"/>
              <a:gd name="connsiteX75" fmla="*/ 263793 w 1362503"/>
              <a:gd name="connsiteY75" fmla="*/ 779158 h 1286294"/>
              <a:gd name="connsiteX76" fmla="*/ 299846 w 1362503"/>
              <a:gd name="connsiteY76" fmla="*/ 807486 h 1286294"/>
              <a:gd name="connsiteX77" fmla="*/ 343053 w 1362503"/>
              <a:gd name="connsiteY77" fmla="*/ 841536 h 1286294"/>
              <a:gd name="connsiteX78" fmla="*/ 352782 w 1362503"/>
              <a:gd name="connsiteY78" fmla="*/ 857274 h 1286294"/>
              <a:gd name="connsiteX79" fmla="*/ 373956 w 1362503"/>
              <a:gd name="connsiteY79" fmla="*/ 954275 h 1286294"/>
              <a:gd name="connsiteX80" fmla="*/ 391983 w 1362503"/>
              <a:gd name="connsiteY80" fmla="*/ 969441 h 1286294"/>
              <a:gd name="connsiteX81" fmla="*/ 519888 w 1362503"/>
              <a:gd name="connsiteY81" fmla="*/ 977166 h 1286294"/>
              <a:gd name="connsiteX82" fmla="*/ 544210 w 1362503"/>
              <a:gd name="connsiteY82" fmla="*/ 985178 h 1286294"/>
              <a:gd name="connsiteX83" fmla="*/ 624043 w 1362503"/>
              <a:gd name="connsiteY83" fmla="*/ 1037828 h 1286294"/>
              <a:gd name="connsiteX84" fmla="*/ 641784 w 1362503"/>
              <a:gd name="connsiteY84" fmla="*/ 1037828 h 1286294"/>
              <a:gd name="connsiteX85" fmla="*/ 708454 w 1362503"/>
              <a:gd name="connsiteY85" fmla="*/ 991473 h 1286294"/>
              <a:gd name="connsiteX86" fmla="*/ 707024 w 1362503"/>
              <a:gd name="connsiteY86" fmla="*/ 1019515 h 1286294"/>
              <a:gd name="connsiteX87" fmla="*/ 690714 w 1362503"/>
              <a:gd name="connsiteY87" fmla="*/ 1205220 h 1286294"/>
              <a:gd name="connsiteX88" fmla="*/ 642642 w 1362503"/>
              <a:gd name="connsiteY88" fmla="*/ 1263592 h 1286294"/>
              <a:gd name="connsiteX89" fmla="*/ 360794 w 1362503"/>
              <a:gd name="connsiteY89" fmla="*/ 1185476 h 1286294"/>
              <a:gd name="connsiteX90" fmla="*/ 259214 w 1362503"/>
              <a:gd name="connsiteY90" fmla="*/ 978025 h 1286294"/>
              <a:gd name="connsiteX91" fmla="*/ 235179 w 1362503"/>
              <a:gd name="connsiteY91" fmla="*/ 681870 h 1286294"/>
              <a:gd name="connsiteX92" fmla="*/ 274380 w 1362503"/>
              <a:gd name="connsiteY92" fmla="*/ 462687 h 1286294"/>
              <a:gd name="connsiteX93" fmla="*/ 530762 w 1362503"/>
              <a:gd name="connsiteY93" fmla="*/ 257525 h 1286294"/>
              <a:gd name="connsiteX94" fmla="*/ 1038086 w 1362503"/>
              <a:gd name="connsiteY94" fmla="*/ 250873 h 1286294"/>
              <a:gd name="connsiteX95" fmla="*/ 1142813 w 1362503"/>
              <a:gd name="connsiteY95" fmla="*/ 266968 h 1286294"/>
              <a:gd name="connsiteX96" fmla="*/ 1321937 w 1362503"/>
              <a:gd name="connsiteY96" fmla="*/ 450670 h 1286294"/>
              <a:gd name="connsiteX97" fmla="*/ 1361996 w 1362503"/>
              <a:gd name="connsiteY97" fmla="*/ 663558 h 1286294"/>
              <a:gd name="connsiteX98" fmla="*/ 1318789 w 1362503"/>
              <a:gd name="connsiteY98" fmla="*/ 969728 h 1286294"/>
              <a:gd name="connsiteX99" fmla="*/ 1109049 w 1362503"/>
              <a:gd name="connsiteY99" fmla="*/ 1169454 h 1286294"/>
              <a:gd name="connsiteX100" fmla="*/ 1102182 w 1362503"/>
              <a:gd name="connsiteY100" fmla="*/ 1171170 h 1286294"/>
              <a:gd name="connsiteX101" fmla="*/ 1095028 w 1362503"/>
              <a:gd name="connsiteY101" fmla="*/ 1172315 h 1286294"/>
              <a:gd name="connsiteX102" fmla="*/ 1122498 w 1362503"/>
              <a:gd name="connsiteY102" fmla="*/ 1067874 h 1286294"/>
              <a:gd name="connsiteX103" fmla="*/ 1128507 w 1362503"/>
              <a:gd name="connsiteY103" fmla="*/ 845830 h 1286294"/>
              <a:gd name="connsiteX104" fmla="*/ 1140238 w 1362503"/>
              <a:gd name="connsiteY104" fmla="*/ 762563 h 1286294"/>
              <a:gd name="connsiteX105" fmla="*/ 1142241 w 1362503"/>
              <a:gd name="connsiteY105" fmla="*/ 754265 h 1286294"/>
              <a:gd name="connsiteX106" fmla="*/ 1124214 w 1362503"/>
              <a:gd name="connsiteY106" fmla="*/ 774867 h 1286294"/>
              <a:gd name="connsiteX107" fmla="*/ 1113055 w 1362503"/>
              <a:gd name="connsiteY107" fmla="*/ 694748 h 1286294"/>
              <a:gd name="connsiteX108" fmla="*/ 1004036 w 1362503"/>
              <a:gd name="connsiteY108" fmla="*/ 378849 h 1286294"/>
              <a:gd name="connsiteX109" fmla="*/ 936507 w 1362503"/>
              <a:gd name="connsiteY109" fmla="*/ 299016 h 1286294"/>
              <a:gd name="connsiteX110" fmla="*/ 937651 w 1362503"/>
              <a:gd name="connsiteY110" fmla="*/ 285853 h 1286294"/>
              <a:gd name="connsiteX111" fmla="*/ 1038086 w 1362503"/>
              <a:gd name="connsiteY111" fmla="*/ 250873 h 1286294"/>
              <a:gd name="connsiteX112" fmla="*/ 339906 w 1362503"/>
              <a:gd name="connsiteY112" fmla="*/ 224620 h 1286294"/>
              <a:gd name="connsiteX113" fmla="*/ 516454 w 1362503"/>
              <a:gd name="connsiteY113" fmla="*/ 244650 h 1286294"/>
              <a:gd name="connsiteX114" fmla="*/ 512162 w 1362503"/>
              <a:gd name="connsiteY114" fmla="*/ 248369 h 1286294"/>
              <a:gd name="connsiteX115" fmla="*/ 256639 w 1362503"/>
              <a:gd name="connsiteY115" fmla="*/ 477281 h 1286294"/>
              <a:gd name="connsiteX116" fmla="*/ 222875 w 1362503"/>
              <a:gd name="connsiteY116" fmla="*/ 720214 h 1286294"/>
              <a:gd name="connsiteX117" fmla="*/ 252633 w 1362503"/>
              <a:gd name="connsiteY117" fmla="*/ 998914 h 1286294"/>
              <a:gd name="connsiteX118" fmla="*/ 280675 w 1362503"/>
              <a:gd name="connsiteY118" fmla="*/ 1079033 h 1286294"/>
              <a:gd name="connsiteX119" fmla="*/ 322165 w 1362503"/>
              <a:gd name="connsiteY119" fmla="*/ 1155146 h 1286294"/>
              <a:gd name="connsiteX120" fmla="*/ 198553 w 1362503"/>
              <a:gd name="connsiteY120" fmla="*/ 1118234 h 1286294"/>
              <a:gd name="connsiteX121" fmla="*/ 67787 w 1362503"/>
              <a:gd name="connsiteY121" fmla="*/ 975736 h 1286294"/>
              <a:gd name="connsiteX122" fmla="*/ 4550 w 1362503"/>
              <a:gd name="connsiteY122" fmla="*/ 620351 h 1286294"/>
              <a:gd name="connsiteX123" fmla="*/ 92681 w 1362503"/>
              <a:gd name="connsiteY123" fmla="*/ 369979 h 1286294"/>
              <a:gd name="connsiteX124" fmla="*/ 339906 w 1362503"/>
              <a:gd name="connsiteY124" fmla="*/ 224620 h 1286294"/>
              <a:gd name="connsiteX125" fmla="*/ 728199 w 1362503"/>
              <a:gd name="connsiteY125" fmla="*/ 0 h 1286294"/>
              <a:gd name="connsiteX126" fmla="*/ 749659 w 1362503"/>
              <a:gd name="connsiteY126" fmla="*/ 0 h 1286294"/>
              <a:gd name="connsiteX127" fmla="*/ 794297 w 1362503"/>
              <a:gd name="connsiteY127" fmla="*/ 33764 h 1286294"/>
              <a:gd name="connsiteX128" fmla="*/ 814899 w 1362503"/>
              <a:gd name="connsiteY128" fmla="*/ 65812 h 1286294"/>
              <a:gd name="connsiteX129" fmla="*/ 807173 w 1362503"/>
              <a:gd name="connsiteY129" fmla="*/ 113311 h 1286294"/>
              <a:gd name="connsiteX130" fmla="*/ 766541 w 1362503"/>
              <a:gd name="connsiteY130" fmla="*/ 161956 h 1286294"/>
              <a:gd name="connsiteX131" fmla="*/ 727912 w 1362503"/>
              <a:gd name="connsiteY131" fmla="*/ 212317 h 1286294"/>
              <a:gd name="connsiteX132" fmla="*/ 710743 w 1362503"/>
              <a:gd name="connsiteY132" fmla="*/ 269831 h 1286294"/>
              <a:gd name="connsiteX133" fmla="*/ 703590 w 1362503"/>
              <a:gd name="connsiteY133" fmla="*/ 281849 h 1286294"/>
              <a:gd name="connsiteX134" fmla="*/ 662099 w 1362503"/>
              <a:gd name="connsiteY134" fmla="*/ 278987 h 1286294"/>
              <a:gd name="connsiteX135" fmla="*/ 628335 w 1362503"/>
              <a:gd name="connsiteY135" fmla="*/ 259243 h 1286294"/>
              <a:gd name="connsiteX136" fmla="*/ 618320 w 1362503"/>
              <a:gd name="connsiteY136" fmla="*/ 246081 h 1286294"/>
              <a:gd name="connsiteX137" fmla="*/ 622898 w 1362503"/>
              <a:gd name="connsiteY137" fmla="*/ 130481 h 1286294"/>
              <a:gd name="connsiteX138" fmla="*/ 692716 w 1362503"/>
              <a:gd name="connsiteY138" fmla="*/ 19171 h 1286294"/>
              <a:gd name="connsiteX139" fmla="*/ 728199 w 1362503"/>
              <a:gd name="connsiteY139" fmla="*/ 0 h 1286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1362503" h="1286294">
                <a:moveTo>
                  <a:pt x="1115917" y="856130"/>
                </a:moveTo>
                <a:cubicBezTo>
                  <a:pt x="1117061" y="856130"/>
                  <a:pt x="1118492" y="856416"/>
                  <a:pt x="1119636" y="856416"/>
                </a:cubicBezTo>
                <a:cubicBezTo>
                  <a:pt x="1119636" y="869292"/>
                  <a:pt x="1119350" y="882169"/>
                  <a:pt x="1119636" y="895045"/>
                </a:cubicBezTo>
                <a:cubicBezTo>
                  <a:pt x="1121067" y="968583"/>
                  <a:pt x="1117347" y="1041548"/>
                  <a:pt x="1102182" y="1113942"/>
                </a:cubicBezTo>
                <a:cubicBezTo>
                  <a:pt x="1085014" y="1195492"/>
                  <a:pt x="1036370" y="1246711"/>
                  <a:pt x="957968" y="1270460"/>
                </a:cubicBezTo>
                <a:cubicBezTo>
                  <a:pt x="877849" y="1294496"/>
                  <a:pt x="798874" y="1292779"/>
                  <a:pt x="723333" y="1254150"/>
                </a:cubicBezTo>
                <a:cubicBezTo>
                  <a:pt x="695292" y="1239843"/>
                  <a:pt x="696150" y="1238985"/>
                  <a:pt x="701300" y="1208082"/>
                </a:cubicBezTo>
                <a:cubicBezTo>
                  <a:pt x="712174" y="1142270"/>
                  <a:pt x="716180" y="1075885"/>
                  <a:pt x="718755" y="1009215"/>
                </a:cubicBezTo>
                <a:cubicBezTo>
                  <a:pt x="719900" y="983462"/>
                  <a:pt x="719613" y="983462"/>
                  <a:pt x="743935" y="992619"/>
                </a:cubicBezTo>
                <a:cubicBezTo>
                  <a:pt x="785712" y="1008070"/>
                  <a:pt x="827774" y="1023522"/>
                  <a:pt x="869264" y="1039545"/>
                </a:cubicBezTo>
                <a:cubicBezTo>
                  <a:pt x="877276" y="1042693"/>
                  <a:pt x="880996" y="1041262"/>
                  <a:pt x="885288" y="1033823"/>
                </a:cubicBezTo>
                <a:cubicBezTo>
                  <a:pt x="907321" y="995480"/>
                  <a:pt x="930212" y="957423"/>
                  <a:pt x="951959" y="919081"/>
                </a:cubicBezTo>
                <a:cubicBezTo>
                  <a:pt x="956251" y="911641"/>
                  <a:pt x="960543" y="909638"/>
                  <a:pt x="969127" y="911069"/>
                </a:cubicBezTo>
                <a:cubicBezTo>
                  <a:pt x="1008042" y="917936"/>
                  <a:pt x="1046957" y="923659"/>
                  <a:pt x="1085872" y="930240"/>
                </a:cubicBezTo>
                <a:cubicBezTo>
                  <a:pt x="1094170" y="931671"/>
                  <a:pt x="1097318" y="929382"/>
                  <a:pt x="1099034" y="921656"/>
                </a:cubicBezTo>
                <a:cubicBezTo>
                  <a:pt x="1104185" y="899623"/>
                  <a:pt x="1110194" y="877877"/>
                  <a:pt x="1115917" y="856130"/>
                </a:cubicBezTo>
                <a:close/>
                <a:moveTo>
                  <a:pt x="505009" y="473561"/>
                </a:moveTo>
                <a:cubicBezTo>
                  <a:pt x="503149" y="473060"/>
                  <a:pt x="500717" y="474562"/>
                  <a:pt x="496997" y="477853"/>
                </a:cubicBezTo>
                <a:cubicBezTo>
                  <a:pt x="454075" y="516195"/>
                  <a:pt x="410868" y="553966"/>
                  <a:pt x="367947" y="592022"/>
                </a:cubicBezTo>
                <a:cubicBezTo>
                  <a:pt x="366231" y="593739"/>
                  <a:pt x="363083" y="594884"/>
                  <a:pt x="363655" y="598318"/>
                </a:cubicBezTo>
                <a:cubicBezTo>
                  <a:pt x="375101" y="603182"/>
                  <a:pt x="550219" y="656976"/>
                  <a:pt x="561665" y="658979"/>
                </a:cubicBezTo>
                <a:cubicBezTo>
                  <a:pt x="560806" y="655259"/>
                  <a:pt x="560520" y="652398"/>
                  <a:pt x="559662" y="649823"/>
                </a:cubicBezTo>
                <a:cubicBezTo>
                  <a:pt x="543066" y="593453"/>
                  <a:pt x="526184" y="537370"/>
                  <a:pt x="509587" y="481286"/>
                </a:cubicBezTo>
                <a:cubicBezTo>
                  <a:pt x="508157" y="476565"/>
                  <a:pt x="506869" y="474061"/>
                  <a:pt x="505009" y="473561"/>
                </a:cubicBezTo>
                <a:close/>
                <a:moveTo>
                  <a:pt x="902171" y="448953"/>
                </a:moveTo>
                <a:cubicBezTo>
                  <a:pt x="900741" y="450956"/>
                  <a:pt x="899595" y="451815"/>
                  <a:pt x="899309" y="452959"/>
                </a:cubicBezTo>
                <a:cubicBezTo>
                  <a:pt x="870695" y="525925"/>
                  <a:pt x="842653" y="598604"/>
                  <a:pt x="814039" y="671284"/>
                </a:cubicBezTo>
                <a:cubicBezTo>
                  <a:pt x="810033" y="681012"/>
                  <a:pt x="815470" y="679868"/>
                  <a:pt x="821765" y="679010"/>
                </a:cubicBezTo>
                <a:cubicBezTo>
                  <a:pt x="848090" y="675290"/>
                  <a:pt x="874701" y="671570"/>
                  <a:pt x="901027" y="667850"/>
                </a:cubicBezTo>
                <a:cubicBezTo>
                  <a:pt x="959972" y="659552"/>
                  <a:pt x="1019203" y="651540"/>
                  <a:pt x="1081581" y="642670"/>
                </a:cubicBezTo>
                <a:cubicBezTo>
                  <a:pt x="1020633" y="576858"/>
                  <a:pt x="961688" y="513049"/>
                  <a:pt x="902171" y="448953"/>
                </a:cubicBezTo>
                <a:close/>
                <a:moveTo>
                  <a:pt x="800663" y="267756"/>
                </a:moveTo>
                <a:cubicBezTo>
                  <a:pt x="835429" y="266396"/>
                  <a:pt x="870410" y="273979"/>
                  <a:pt x="905605" y="291863"/>
                </a:cubicBezTo>
                <a:cubicBezTo>
                  <a:pt x="937080" y="307886"/>
                  <a:pt x="960258" y="333925"/>
                  <a:pt x="980288" y="362825"/>
                </a:cubicBezTo>
                <a:cubicBezTo>
                  <a:pt x="1018630" y="417764"/>
                  <a:pt x="1041521" y="479856"/>
                  <a:pt x="1062982" y="542521"/>
                </a:cubicBezTo>
                <a:cubicBezTo>
                  <a:pt x="1089021" y="618348"/>
                  <a:pt x="1105617" y="696178"/>
                  <a:pt x="1112198" y="776011"/>
                </a:cubicBezTo>
                <a:cubicBezTo>
                  <a:pt x="1112770" y="782020"/>
                  <a:pt x="1111912" y="786598"/>
                  <a:pt x="1107620" y="790604"/>
                </a:cubicBezTo>
                <a:cubicBezTo>
                  <a:pt x="1088448" y="811206"/>
                  <a:pt x="1069277" y="832094"/>
                  <a:pt x="1050678" y="853555"/>
                </a:cubicBezTo>
                <a:cubicBezTo>
                  <a:pt x="1045814" y="859277"/>
                  <a:pt x="1041521" y="859277"/>
                  <a:pt x="1035226" y="856416"/>
                </a:cubicBezTo>
                <a:cubicBezTo>
                  <a:pt x="1008615" y="844398"/>
                  <a:pt x="981718" y="833525"/>
                  <a:pt x="955393" y="821221"/>
                </a:cubicBezTo>
                <a:cubicBezTo>
                  <a:pt x="946523" y="817215"/>
                  <a:pt x="941373" y="818646"/>
                  <a:pt x="934791" y="825799"/>
                </a:cubicBezTo>
                <a:cubicBezTo>
                  <a:pt x="909611" y="853269"/>
                  <a:pt x="883571" y="880452"/>
                  <a:pt x="857819" y="907635"/>
                </a:cubicBezTo>
                <a:cubicBezTo>
                  <a:pt x="854385" y="911355"/>
                  <a:pt x="851524" y="915647"/>
                  <a:pt x="844942" y="911927"/>
                </a:cubicBezTo>
                <a:lnTo>
                  <a:pt x="728197" y="849416"/>
                </a:lnTo>
                <a:lnTo>
                  <a:pt x="728197" y="849548"/>
                </a:lnTo>
                <a:cubicBezTo>
                  <a:pt x="727339" y="849262"/>
                  <a:pt x="726481" y="848690"/>
                  <a:pt x="725336" y="848117"/>
                </a:cubicBezTo>
                <a:lnTo>
                  <a:pt x="725336" y="847260"/>
                </a:lnTo>
                <a:lnTo>
                  <a:pt x="725050" y="847832"/>
                </a:lnTo>
                <a:cubicBezTo>
                  <a:pt x="722189" y="844112"/>
                  <a:pt x="723333" y="839534"/>
                  <a:pt x="723333" y="835242"/>
                </a:cubicBezTo>
                <a:cubicBezTo>
                  <a:pt x="723905" y="751403"/>
                  <a:pt x="724192" y="667850"/>
                  <a:pt x="720472" y="584011"/>
                </a:cubicBezTo>
                <a:cubicBezTo>
                  <a:pt x="716752" y="501603"/>
                  <a:pt x="713318" y="419195"/>
                  <a:pt x="696722" y="337931"/>
                </a:cubicBezTo>
                <a:cubicBezTo>
                  <a:pt x="695005" y="330205"/>
                  <a:pt x="693575" y="322193"/>
                  <a:pt x="690427" y="315040"/>
                </a:cubicBezTo>
                <a:cubicBezTo>
                  <a:pt x="686707" y="306170"/>
                  <a:pt x="688424" y="301878"/>
                  <a:pt x="697008" y="297299"/>
                </a:cubicBezTo>
                <a:cubicBezTo>
                  <a:pt x="731345" y="279416"/>
                  <a:pt x="765897" y="269115"/>
                  <a:pt x="800663" y="267756"/>
                </a:cubicBezTo>
                <a:close/>
                <a:moveTo>
                  <a:pt x="530762" y="257525"/>
                </a:moveTo>
                <a:cubicBezTo>
                  <a:pt x="575113" y="250944"/>
                  <a:pt x="617176" y="260100"/>
                  <a:pt x="654660" y="286425"/>
                </a:cubicBezTo>
                <a:cubicBezTo>
                  <a:pt x="669539" y="297012"/>
                  <a:pt x="678696" y="309889"/>
                  <a:pt x="682988" y="327629"/>
                </a:cubicBezTo>
                <a:cubicBezTo>
                  <a:pt x="693003" y="368834"/>
                  <a:pt x="697581" y="410896"/>
                  <a:pt x="701301" y="452959"/>
                </a:cubicBezTo>
                <a:cubicBezTo>
                  <a:pt x="707024" y="517912"/>
                  <a:pt x="709599" y="582866"/>
                  <a:pt x="711316" y="647820"/>
                </a:cubicBezTo>
                <a:cubicBezTo>
                  <a:pt x="711602" y="650681"/>
                  <a:pt x="711030" y="653256"/>
                  <a:pt x="711030" y="656118"/>
                </a:cubicBezTo>
                <a:lnTo>
                  <a:pt x="711030" y="656175"/>
                </a:lnTo>
                <a:lnTo>
                  <a:pt x="711887" y="843541"/>
                </a:lnTo>
                <a:lnTo>
                  <a:pt x="711029" y="849540"/>
                </a:lnTo>
                <a:lnTo>
                  <a:pt x="711030" y="849548"/>
                </a:lnTo>
                <a:lnTo>
                  <a:pt x="711028" y="849549"/>
                </a:lnTo>
                <a:lnTo>
                  <a:pt x="711028" y="849550"/>
                </a:lnTo>
                <a:lnTo>
                  <a:pt x="711028" y="849550"/>
                </a:lnTo>
                <a:lnTo>
                  <a:pt x="620896" y="912213"/>
                </a:lnTo>
                <a:cubicBezTo>
                  <a:pt x="615173" y="916505"/>
                  <a:pt x="612025" y="912213"/>
                  <a:pt x="608592" y="909351"/>
                </a:cubicBezTo>
                <a:cubicBezTo>
                  <a:pt x="582839" y="888177"/>
                  <a:pt x="556801" y="867003"/>
                  <a:pt x="531048" y="845542"/>
                </a:cubicBezTo>
                <a:cubicBezTo>
                  <a:pt x="524753" y="840105"/>
                  <a:pt x="519316" y="839247"/>
                  <a:pt x="511590" y="841822"/>
                </a:cubicBezTo>
                <a:cubicBezTo>
                  <a:pt x="481832" y="851265"/>
                  <a:pt x="452072" y="859563"/>
                  <a:pt x="422314" y="869006"/>
                </a:cubicBezTo>
                <a:cubicBezTo>
                  <a:pt x="415160" y="871295"/>
                  <a:pt x="412585" y="869864"/>
                  <a:pt x="410868" y="862710"/>
                </a:cubicBezTo>
                <a:cubicBezTo>
                  <a:pt x="405432" y="839819"/>
                  <a:pt x="399423" y="817214"/>
                  <a:pt x="393700" y="794323"/>
                </a:cubicBezTo>
                <a:cubicBezTo>
                  <a:pt x="392555" y="789173"/>
                  <a:pt x="391125" y="785453"/>
                  <a:pt x="385116" y="785453"/>
                </a:cubicBezTo>
                <a:cubicBezTo>
                  <a:pt x="345056" y="782878"/>
                  <a:pt x="304997" y="780016"/>
                  <a:pt x="263793" y="779158"/>
                </a:cubicBezTo>
                <a:cubicBezTo>
                  <a:pt x="275810" y="788600"/>
                  <a:pt x="287828" y="798043"/>
                  <a:pt x="299846" y="807486"/>
                </a:cubicBezTo>
                <a:cubicBezTo>
                  <a:pt x="314153" y="818931"/>
                  <a:pt x="328460" y="830377"/>
                  <a:pt x="343053" y="841536"/>
                </a:cubicBezTo>
                <a:cubicBezTo>
                  <a:pt x="348490" y="845828"/>
                  <a:pt x="351351" y="850693"/>
                  <a:pt x="352782" y="857274"/>
                </a:cubicBezTo>
                <a:cubicBezTo>
                  <a:pt x="359649" y="889608"/>
                  <a:pt x="367661" y="921941"/>
                  <a:pt x="373956" y="954275"/>
                </a:cubicBezTo>
                <a:cubicBezTo>
                  <a:pt x="376245" y="965721"/>
                  <a:pt x="381110" y="968868"/>
                  <a:pt x="391983" y="969441"/>
                </a:cubicBezTo>
                <a:cubicBezTo>
                  <a:pt x="434618" y="971730"/>
                  <a:pt x="477254" y="974877"/>
                  <a:pt x="519888" y="977166"/>
                </a:cubicBezTo>
                <a:cubicBezTo>
                  <a:pt x="529045" y="977739"/>
                  <a:pt x="536771" y="980028"/>
                  <a:pt x="544210" y="985178"/>
                </a:cubicBezTo>
                <a:cubicBezTo>
                  <a:pt x="570535" y="1002919"/>
                  <a:pt x="597718" y="1020087"/>
                  <a:pt x="624043" y="1037828"/>
                </a:cubicBezTo>
                <a:cubicBezTo>
                  <a:pt x="630624" y="1042406"/>
                  <a:pt x="635203" y="1042692"/>
                  <a:pt x="641784" y="1037828"/>
                </a:cubicBezTo>
                <a:cubicBezTo>
                  <a:pt x="662958" y="1022376"/>
                  <a:pt x="684705" y="1008069"/>
                  <a:pt x="708454" y="991473"/>
                </a:cubicBezTo>
                <a:cubicBezTo>
                  <a:pt x="707882" y="1002347"/>
                  <a:pt x="707310" y="1010931"/>
                  <a:pt x="707024" y="1019515"/>
                </a:cubicBezTo>
                <a:cubicBezTo>
                  <a:pt x="704162" y="1081607"/>
                  <a:pt x="699012" y="1143413"/>
                  <a:pt x="690714" y="1205220"/>
                </a:cubicBezTo>
                <a:cubicBezTo>
                  <a:pt x="686422" y="1236123"/>
                  <a:pt x="672401" y="1253291"/>
                  <a:pt x="642642" y="1263592"/>
                </a:cubicBezTo>
                <a:cubicBezTo>
                  <a:pt x="541635" y="1298501"/>
                  <a:pt x="437193" y="1270746"/>
                  <a:pt x="360794" y="1185476"/>
                </a:cubicBezTo>
                <a:cubicBezTo>
                  <a:pt x="307572" y="1125959"/>
                  <a:pt x="277527" y="1054710"/>
                  <a:pt x="259214" y="978025"/>
                </a:cubicBezTo>
                <a:cubicBezTo>
                  <a:pt x="236037" y="880451"/>
                  <a:pt x="232603" y="781447"/>
                  <a:pt x="235179" y="681870"/>
                </a:cubicBezTo>
                <a:cubicBezTo>
                  <a:pt x="237182" y="606902"/>
                  <a:pt x="247196" y="533078"/>
                  <a:pt x="274380" y="462687"/>
                </a:cubicBezTo>
                <a:cubicBezTo>
                  <a:pt x="320162" y="344512"/>
                  <a:pt x="406290" y="276410"/>
                  <a:pt x="530762" y="257525"/>
                </a:cubicBezTo>
                <a:close/>
                <a:moveTo>
                  <a:pt x="1038086" y="250873"/>
                </a:moveTo>
                <a:cubicBezTo>
                  <a:pt x="1072351" y="247726"/>
                  <a:pt x="1107332" y="253091"/>
                  <a:pt x="1142813" y="266968"/>
                </a:cubicBezTo>
                <a:cubicBezTo>
                  <a:pt x="1229800" y="301019"/>
                  <a:pt x="1288172" y="363683"/>
                  <a:pt x="1321937" y="450670"/>
                </a:cubicBezTo>
                <a:cubicBezTo>
                  <a:pt x="1348548" y="519343"/>
                  <a:pt x="1359707" y="590592"/>
                  <a:pt x="1361996" y="663558"/>
                </a:cubicBezTo>
                <a:cubicBezTo>
                  <a:pt x="1365144" y="768000"/>
                  <a:pt x="1353985" y="870724"/>
                  <a:pt x="1318789" y="969728"/>
                </a:cubicBezTo>
                <a:cubicBezTo>
                  <a:pt x="1282736" y="1071308"/>
                  <a:pt x="1212632" y="1138264"/>
                  <a:pt x="1109049" y="1169454"/>
                </a:cubicBezTo>
                <a:cubicBezTo>
                  <a:pt x="1106760" y="1170026"/>
                  <a:pt x="1104471" y="1170598"/>
                  <a:pt x="1102182" y="1171170"/>
                </a:cubicBezTo>
                <a:cubicBezTo>
                  <a:pt x="1100751" y="1171170"/>
                  <a:pt x="1099320" y="1171456"/>
                  <a:pt x="1095028" y="1172315"/>
                </a:cubicBezTo>
                <a:cubicBezTo>
                  <a:pt x="1109621" y="1137406"/>
                  <a:pt x="1117347" y="1102783"/>
                  <a:pt x="1122498" y="1067874"/>
                </a:cubicBezTo>
                <a:cubicBezTo>
                  <a:pt x="1133085" y="994050"/>
                  <a:pt x="1133657" y="919940"/>
                  <a:pt x="1128507" y="845830"/>
                </a:cubicBezTo>
                <a:cubicBezTo>
                  <a:pt x="1126504" y="816357"/>
                  <a:pt x="1133371" y="789746"/>
                  <a:pt x="1140238" y="762563"/>
                </a:cubicBezTo>
                <a:cubicBezTo>
                  <a:pt x="1140811" y="760560"/>
                  <a:pt x="1141097" y="758843"/>
                  <a:pt x="1142241" y="754265"/>
                </a:cubicBezTo>
                <a:cubicBezTo>
                  <a:pt x="1135946" y="761705"/>
                  <a:pt x="1131082" y="767141"/>
                  <a:pt x="1124214" y="774867"/>
                </a:cubicBezTo>
                <a:cubicBezTo>
                  <a:pt x="1120208" y="745395"/>
                  <a:pt x="1117633" y="719928"/>
                  <a:pt x="1113055" y="694748"/>
                </a:cubicBezTo>
                <a:cubicBezTo>
                  <a:pt x="1093025" y="583725"/>
                  <a:pt x="1059833" y="477281"/>
                  <a:pt x="1004036" y="378849"/>
                </a:cubicBezTo>
                <a:cubicBezTo>
                  <a:pt x="986581" y="348232"/>
                  <a:pt x="964835" y="320476"/>
                  <a:pt x="936507" y="299016"/>
                </a:cubicBezTo>
                <a:cubicBezTo>
                  <a:pt x="928209" y="292721"/>
                  <a:pt x="930784" y="290146"/>
                  <a:pt x="937651" y="285853"/>
                </a:cubicBezTo>
                <a:cubicBezTo>
                  <a:pt x="970271" y="265681"/>
                  <a:pt x="1003821" y="254021"/>
                  <a:pt x="1038086" y="250873"/>
                </a:cubicBezTo>
                <a:close/>
                <a:moveTo>
                  <a:pt x="339906" y="224620"/>
                </a:moveTo>
                <a:cubicBezTo>
                  <a:pt x="400282" y="217752"/>
                  <a:pt x="458940" y="225764"/>
                  <a:pt x="516454" y="244650"/>
                </a:cubicBezTo>
                <a:cubicBezTo>
                  <a:pt x="516168" y="247797"/>
                  <a:pt x="514165" y="247797"/>
                  <a:pt x="512162" y="248369"/>
                </a:cubicBezTo>
                <a:cubicBezTo>
                  <a:pt x="382541" y="275267"/>
                  <a:pt x="298416" y="352810"/>
                  <a:pt x="256639" y="477281"/>
                </a:cubicBezTo>
                <a:cubicBezTo>
                  <a:pt x="230315" y="555970"/>
                  <a:pt x="222589" y="637805"/>
                  <a:pt x="222875" y="720214"/>
                </a:cubicBezTo>
                <a:cubicBezTo>
                  <a:pt x="223161" y="814067"/>
                  <a:pt x="228025" y="907635"/>
                  <a:pt x="252633" y="998914"/>
                </a:cubicBezTo>
                <a:cubicBezTo>
                  <a:pt x="260073" y="1026383"/>
                  <a:pt x="269230" y="1052994"/>
                  <a:pt x="280675" y="1079033"/>
                </a:cubicBezTo>
                <a:cubicBezTo>
                  <a:pt x="291835" y="1104785"/>
                  <a:pt x="305283" y="1129107"/>
                  <a:pt x="322165" y="1155146"/>
                </a:cubicBezTo>
                <a:cubicBezTo>
                  <a:pt x="276669" y="1151426"/>
                  <a:pt x="236037" y="1139694"/>
                  <a:pt x="198553" y="1118234"/>
                </a:cubicBezTo>
                <a:cubicBezTo>
                  <a:pt x="139608" y="1084756"/>
                  <a:pt x="97832" y="1035253"/>
                  <a:pt x="67787" y="975736"/>
                </a:cubicBezTo>
                <a:cubicBezTo>
                  <a:pt x="11418" y="863570"/>
                  <a:pt x="-10329" y="745394"/>
                  <a:pt x="4550" y="620351"/>
                </a:cubicBezTo>
                <a:cubicBezTo>
                  <a:pt x="15138" y="530503"/>
                  <a:pt x="41176" y="445806"/>
                  <a:pt x="92681" y="369979"/>
                </a:cubicBezTo>
                <a:cubicBezTo>
                  <a:pt x="152198" y="282420"/>
                  <a:pt x="236324" y="236638"/>
                  <a:pt x="339906" y="224620"/>
                </a:cubicBezTo>
                <a:close/>
                <a:moveTo>
                  <a:pt x="728199" y="0"/>
                </a:moveTo>
                <a:cubicBezTo>
                  <a:pt x="735352" y="0"/>
                  <a:pt x="742506" y="0"/>
                  <a:pt x="749659" y="0"/>
                </a:cubicBezTo>
                <a:cubicBezTo>
                  <a:pt x="765397" y="10301"/>
                  <a:pt x="781421" y="19744"/>
                  <a:pt x="794297" y="33764"/>
                </a:cubicBezTo>
                <a:cubicBezTo>
                  <a:pt x="802881" y="43207"/>
                  <a:pt x="810607" y="53222"/>
                  <a:pt x="814899" y="65812"/>
                </a:cubicBezTo>
                <a:cubicBezTo>
                  <a:pt x="820622" y="82980"/>
                  <a:pt x="817760" y="98718"/>
                  <a:pt x="807173" y="113311"/>
                </a:cubicBezTo>
                <a:cubicBezTo>
                  <a:pt x="794869" y="130481"/>
                  <a:pt x="780562" y="145932"/>
                  <a:pt x="766541" y="161956"/>
                </a:cubicBezTo>
                <a:cubicBezTo>
                  <a:pt x="752520" y="177694"/>
                  <a:pt x="738786" y="194004"/>
                  <a:pt x="727912" y="212317"/>
                </a:cubicBezTo>
                <a:cubicBezTo>
                  <a:pt x="717325" y="230057"/>
                  <a:pt x="709885" y="248942"/>
                  <a:pt x="710743" y="269831"/>
                </a:cubicBezTo>
                <a:cubicBezTo>
                  <a:pt x="711029" y="276126"/>
                  <a:pt x="708168" y="278415"/>
                  <a:pt x="703590" y="281849"/>
                </a:cubicBezTo>
                <a:cubicBezTo>
                  <a:pt x="688424" y="293008"/>
                  <a:pt x="676120" y="294153"/>
                  <a:pt x="662099" y="278987"/>
                </a:cubicBezTo>
                <a:cubicBezTo>
                  <a:pt x="653515" y="269545"/>
                  <a:pt x="640639" y="264108"/>
                  <a:pt x="628335" y="259243"/>
                </a:cubicBezTo>
                <a:cubicBezTo>
                  <a:pt x="621754" y="256668"/>
                  <a:pt x="618892" y="253235"/>
                  <a:pt x="618320" y="246081"/>
                </a:cubicBezTo>
                <a:cubicBezTo>
                  <a:pt x="615172" y="207452"/>
                  <a:pt x="614600" y="168823"/>
                  <a:pt x="622898" y="130481"/>
                </a:cubicBezTo>
                <a:cubicBezTo>
                  <a:pt x="632627" y="84983"/>
                  <a:pt x="656663" y="48358"/>
                  <a:pt x="692716" y="19171"/>
                </a:cubicBezTo>
                <a:cubicBezTo>
                  <a:pt x="703303" y="10587"/>
                  <a:pt x="716181" y="6009"/>
                  <a:pt x="728199" y="0"/>
                </a:cubicBezTo>
                <a:close/>
              </a:path>
            </a:pathLst>
          </a:custGeom>
          <a:solidFill>
            <a:schemeClr val="accent4"/>
          </a:solidFill>
          <a:ln w="28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11EDD27F-3AA1-41AB-8598-64B5A7DEF537}"/>
              </a:ext>
            </a:extLst>
          </p:cNvPr>
          <p:cNvSpPr/>
          <p:nvPr/>
        </p:nvSpPr>
        <p:spPr>
          <a:xfrm>
            <a:off x="6353072" y="3834924"/>
            <a:ext cx="358676" cy="461289"/>
          </a:xfrm>
          <a:custGeom>
            <a:avLst/>
            <a:gdLst>
              <a:gd name="connsiteX0" fmla="*/ 203516 w 540956"/>
              <a:gd name="connsiteY0" fmla="*/ 405481 h 695717"/>
              <a:gd name="connsiteX1" fmla="*/ 168665 w 540956"/>
              <a:gd name="connsiteY1" fmla="*/ 426819 h 695717"/>
              <a:gd name="connsiteX2" fmla="*/ 168665 w 540956"/>
              <a:gd name="connsiteY2" fmla="*/ 429664 h 695717"/>
              <a:gd name="connsiteX3" fmla="*/ 194981 w 540956"/>
              <a:gd name="connsiteY3" fmla="*/ 439622 h 695717"/>
              <a:gd name="connsiteX4" fmla="*/ 197115 w 540956"/>
              <a:gd name="connsiteY4" fmla="*/ 437488 h 695717"/>
              <a:gd name="connsiteX5" fmla="*/ 197826 w 540956"/>
              <a:gd name="connsiteY5" fmla="*/ 427530 h 695717"/>
              <a:gd name="connsiteX6" fmla="*/ 204939 w 540956"/>
              <a:gd name="connsiteY6" fmla="*/ 406192 h 695717"/>
              <a:gd name="connsiteX7" fmla="*/ 198538 w 540956"/>
              <a:gd name="connsiteY7" fmla="*/ 437488 h 695717"/>
              <a:gd name="connsiteX8" fmla="*/ 197826 w 540956"/>
              <a:gd name="connsiteY8" fmla="*/ 439622 h 695717"/>
              <a:gd name="connsiteX9" fmla="*/ 199960 w 540956"/>
              <a:gd name="connsiteY9" fmla="*/ 440333 h 695717"/>
              <a:gd name="connsiteX10" fmla="*/ 234101 w 540956"/>
              <a:gd name="connsiteY10" fmla="*/ 416861 h 695717"/>
              <a:gd name="connsiteX11" fmla="*/ 233390 w 540956"/>
              <a:gd name="connsiteY11" fmla="*/ 413304 h 695717"/>
              <a:gd name="connsiteX12" fmla="*/ 203516 w 540956"/>
              <a:gd name="connsiteY12" fmla="*/ 405481 h 695717"/>
              <a:gd name="connsiteX13" fmla="*/ 107495 w 540956"/>
              <a:gd name="connsiteY13" fmla="*/ 386988 h 695717"/>
              <a:gd name="connsiteX14" fmla="*/ 92558 w 540956"/>
              <a:gd name="connsiteY14" fmla="*/ 389833 h 695717"/>
              <a:gd name="connsiteX15" fmla="*/ 90424 w 540956"/>
              <a:gd name="connsiteY15" fmla="*/ 394101 h 695717"/>
              <a:gd name="connsiteX16" fmla="*/ 118875 w 540956"/>
              <a:gd name="connsiteY16" fmla="*/ 423974 h 695717"/>
              <a:gd name="connsiteX17" fmla="*/ 119587 w 540956"/>
              <a:gd name="connsiteY17" fmla="*/ 421129 h 695717"/>
              <a:gd name="connsiteX18" fmla="*/ 120298 w 540956"/>
              <a:gd name="connsiteY18" fmla="*/ 393389 h 695717"/>
              <a:gd name="connsiteX19" fmla="*/ 122432 w 540956"/>
              <a:gd name="connsiteY19" fmla="*/ 389833 h 695717"/>
              <a:gd name="connsiteX20" fmla="*/ 124565 w 540956"/>
              <a:gd name="connsiteY20" fmla="*/ 407614 h 695717"/>
              <a:gd name="connsiteX21" fmla="*/ 123143 w 540956"/>
              <a:gd name="connsiteY21" fmla="*/ 416149 h 695717"/>
              <a:gd name="connsiteX22" fmla="*/ 121009 w 540956"/>
              <a:gd name="connsiteY22" fmla="*/ 424685 h 695717"/>
              <a:gd name="connsiteX23" fmla="*/ 150171 w 540956"/>
              <a:gd name="connsiteY23" fmla="*/ 421839 h 695717"/>
              <a:gd name="connsiteX24" fmla="*/ 151594 w 540956"/>
              <a:gd name="connsiteY24" fmla="*/ 418284 h 695717"/>
              <a:gd name="connsiteX25" fmla="*/ 121720 w 540956"/>
              <a:gd name="connsiteY25" fmla="*/ 389122 h 695717"/>
              <a:gd name="connsiteX26" fmla="*/ 107495 w 540956"/>
              <a:gd name="connsiteY26" fmla="*/ 386988 h 695717"/>
              <a:gd name="connsiteX27" fmla="*/ 455828 w 540956"/>
              <a:gd name="connsiteY27" fmla="*/ 202 h 695717"/>
              <a:gd name="connsiteX28" fmla="*/ 507939 w 540956"/>
              <a:gd name="connsiteY28" fmla="*/ 41311 h 695717"/>
              <a:gd name="connsiteX29" fmla="*/ 503672 w 540956"/>
              <a:gd name="connsiteY29" fmla="*/ 69762 h 695717"/>
              <a:gd name="connsiteX30" fmla="*/ 483756 w 540956"/>
              <a:gd name="connsiteY30" fmla="*/ 53403 h 695717"/>
              <a:gd name="connsiteX31" fmla="*/ 433256 w 540956"/>
              <a:gd name="connsiteY31" fmla="*/ 32065 h 695717"/>
              <a:gd name="connsiteX32" fmla="*/ 426143 w 540956"/>
              <a:gd name="connsiteY32" fmla="*/ 83987 h 695717"/>
              <a:gd name="connsiteX33" fmla="*/ 463841 w 540956"/>
              <a:gd name="connsiteY33" fmla="*/ 120973 h 695717"/>
              <a:gd name="connsiteX34" fmla="*/ 539946 w 540956"/>
              <a:gd name="connsiteY34" fmla="*/ 239756 h 695717"/>
              <a:gd name="connsiteX35" fmla="*/ 520031 w 540956"/>
              <a:gd name="connsiteY35" fmla="*/ 307326 h 695717"/>
              <a:gd name="connsiteX36" fmla="*/ 512918 w 540956"/>
              <a:gd name="connsiteY36" fmla="*/ 356404 h 695717"/>
              <a:gd name="connsiteX37" fmla="*/ 505805 w 540956"/>
              <a:gd name="connsiteY37" fmla="*/ 528531 h 695717"/>
              <a:gd name="connsiteX38" fmla="*/ 391291 w 540956"/>
              <a:gd name="connsiteY38" fmla="*/ 672918 h 695717"/>
              <a:gd name="connsiteX39" fmla="*/ 387734 w 540956"/>
              <a:gd name="connsiteY39" fmla="*/ 665095 h 695717"/>
              <a:gd name="connsiteX40" fmla="*/ 419030 w 540956"/>
              <a:gd name="connsiteY40" fmla="*/ 544890 h 695717"/>
              <a:gd name="connsiteX41" fmla="*/ 419030 w 540956"/>
              <a:gd name="connsiteY41" fmla="*/ 527819 h 695717"/>
              <a:gd name="connsiteX42" fmla="*/ 405517 w 540956"/>
              <a:gd name="connsiteY42" fmla="*/ 528531 h 695717"/>
              <a:gd name="connsiteX43" fmla="*/ 325854 w 540956"/>
              <a:gd name="connsiteY43" fmla="*/ 570496 h 695717"/>
              <a:gd name="connsiteX44" fmla="*/ 185023 w 540956"/>
              <a:gd name="connsiteY44" fmla="*/ 613172 h 695717"/>
              <a:gd name="connsiteX45" fmla="*/ 16452 w 540956"/>
              <a:gd name="connsiteY45" fmla="*/ 694968 h 695717"/>
              <a:gd name="connsiteX46" fmla="*/ 7206 w 540956"/>
              <a:gd name="connsiteY46" fmla="*/ 675763 h 695717"/>
              <a:gd name="connsiteX47" fmla="*/ 142347 w 540956"/>
              <a:gd name="connsiteY47" fmla="*/ 555559 h 695717"/>
              <a:gd name="connsiteX48" fmla="*/ 127410 w 540956"/>
              <a:gd name="connsiteY48" fmla="*/ 502214 h 695717"/>
              <a:gd name="connsiteX49" fmla="*/ 108917 w 540956"/>
              <a:gd name="connsiteY49" fmla="*/ 490833 h 695717"/>
              <a:gd name="connsiteX50" fmla="*/ 93269 w 540956"/>
              <a:gd name="connsiteY50" fmla="*/ 472340 h 695717"/>
              <a:gd name="connsiteX51" fmla="*/ 46325 w 540956"/>
              <a:gd name="connsiteY51" fmla="*/ 490122 h 695717"/>
              <a:gd name="connsiteX52" fmla="*/ 89713 w 540956"/>
              <a:gd name="connsiteY52" fmla="*/ 465228 h 695717"/>
              <a:gd name="connsiteX53" fmla="*/ 81888 w 540956"/>
              <a:gd name="connsiteY53" fmla="*/ 446735 h 695717"/>
              <a:gd name="connsiteX54" fmla="*/ 24276 w 540956"/>
              <a:gd name="connsiteY54" fmla="*/ 462383 h 695717"/>
              <a:gd name="connsiteX55" fmla="*/ 80466 w 540956"/>
              <a:gd name="connsiteY55" fmla="*/ 442467 h 695717"/>
              <a:gd name="connsiteX56" fmla="*/ 76910 w 540956"/>
              <a:gd name="connsiteY56" fmla="*/ 414016 h 695717"/>
              <a:gd name="connsiteX57" fmla="*/ 95403 w 540956"/>
              <a:gd name="connsiteY57" fmla="*/ 261094 h 695717"/>
              <a:gd name="connsiteX58" fmla="*/ 129544 w 540956"/>
              <a:gd name="connsiteY58" fmla="*/ 305192 h 695717"/>
              <a:gd name="connsiteX59" fmla="*/ 234812 w 540956"/>
              <a:gd name="connsiteY59" fmla="*/ 322974 h 695717"/>
              <a:gd name="connsiteX60" fmla="*/ 282467 w 540956"/>
              <a:gd name="connsiteY60" fmla="*/ 289545 h 695717"/>
              <a:gd name="connsiteX61" fmla="*/ 242635 w 540956"/>
              <a:gd name="connsiteY61" fmla="*/ 449580 h 695717"/>
              <a:gd name="connsiteX62" fmla="*/ 256150 w 540956"/>
              <a:gd name="connsiteY62" fmla="*/ 470918 h 695717"/>
              <a:gd name="connsiteX63" fmla="*/ 325143 w 540956"/>
              <a:gd name="connsiteY63" fmla="*/ 441044 h 695717"/>
              <a:gd name="connsiteX64" fmla="*/ 341502 w 540956"/>
              <a:gd name="connsiteY64" fmla="*/ 387700 h 695717"/>
              <a:gd name="connsiteX65" fmla="*/ 453883 w 540956"/>
              <a:gd name="connsiteY65" fmla="*/ 308038 h 695717"/>
              <a:gd name="connsiteX66" fmla="*/ 506517 w 540956"/>
              <a:gd name="connsiteY66" fmla="*/ 285988 h 695717"/>
              <a:gd name="connsiteX67" fmla="*/ 446770 w 540956"/>
              <a:gd name="connsiteY67" fmla="*/ 141601 h 695717"/>
              <a:gd name="connsiteX68" fmla="*/ 394136 w 540956"/>
              <a:gd name="connsiteY68" fmla="*/ 76164 h 695717"/>
              <a:gd name="connsiteX69" fmla="*/ 431122 w 540956"/>
              <a:gd name="connsiteY69" fmla="*/ 2903 h 695717"/>
              <a:gd name="connsiteX70" fmla="*/ 455828 w 540956"/>
              <a:gd name="connsiteY70" fmla="*/ 202 h 695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540956" h="695717">
                <a:moveTo>
                  <a:pt x="203516" y="405481"/>
                </a:moveTo>
                <a:cubicBezTo>
                  <a:pt x="189291" y="406903"/>
                  <a:pt x="177911" y="414727"/>
                  <a:pt x="168665" y="426819"/>
                </a:cubicBezTo>
                <a:cubicBezTo>
                  <a:pt x="167953" y="427530"/>
                  <a:pt x="167242" y="428952"/>
                  <a:pt x="168665" y="429664"/>
                </a:cubicBezTo>
                <a:cubicBezTo>
                  <a:pt x="176488" y="434643"/>
                  <a:pt x="185023" y="438910"/>
                  <a:pt x="194981" y="439622"/>
                </a:cubicBezTo>
                <a:cubicBezTo>
                  <a:pt x="196404" y="439622"/>
                  <a:pt x="197115" y="438910"/>
                  <a:pt x="197115" y="437488"/>
                </a:cubicBezTo>
                <a:cubicBezTo>
                  <a:pt x="197115" y="433932"/>
                  <a:pt x="197115" y="431087"/>
                  <a:pt x="197826" y="427530"/>
                </a:cubicBezTo>
                <a:cubicBezTo>
                  <a:pt x="198538" y="419706"/>
                  <a:pt x="200671" y="412593"/>
                  <a:pt x="204939" y="406192"/>
                </a:cubicBezTo>
                <a:cubicBezTo>
                  <a:pt x="206361" y="416861"/>
                  <a:pt x="204228" y="426819"/>
                  <a:pt x="198538" y="437488"/>
                </a:cubicBezTo>
                <a:cubicBezTo>
                  <a:pt x="198538" y="438199"/>
                  <a:pt x="197115" y="438910"/>
                  <a:pt x="197826" y="439622"/>
                </a:cubicBezTo>
                <a:cubicBezTo>
                  <a:pt x="197826" y="441044"/>
                  <a:pt x="199249" y="440333"/>
                  <a:pt x="199960" y="440333"/>
                </a:cubicBezTo>
                <a:cubicBezTo>
                  <a:pt x="214897" y="438910"/>
                  <a:pt x="225566" y="431087"/>
                  <a:pt x="234101" y="416861"/>
                </a:cubicBezTo>
                <a:cubicBezTo>
                  <a:pt x="235524" y="414727"/>
                  <a:pt x="234812" y="414016"/>
                  <a:pt x="233390" y="413304"/>
                </a:cubicBezTo>
                <a:cubicBezTo>
                  <a:pt x="224143" y="407614"/>
                  <a:pt x="214186" y="404769"/>
                  <a:pt x="203516" y="405481"/>
                </a:cubicBezTo>
                <a:close/>
                <a:moveTo>
                  <a:pt x="107495" y="386988"/>
                </a:moveTo>
                <a:cubicBezTo>
                  <a:pt x="102516" y="386988"/>
                  <a:pt x="98249" y="387699"/>
                  <a:pt x="92558" y="389833"/>
                </a:cubicBezTo>
                <a:cubicBezTo>
                  <a:pt x="89713" y="390545"/>
                  <a:pt x="89713" y="390545"/>
                  <a:pt x="90424" y="394101"/>
                </a:cubicBezTo>
                <a:cubicBezTo>
                  <a:pt x="95404" y="409748"/>
                  <a:pt x="104650" y="419706"/>
                  <a:pt x="118875" y="423974"/>
                </a:cubicBezTo>
                <a:cubicBezTo>
                  <a:pt x="121009" y="423262"/>
                  <a:pt x="119587" y="421839"/>
                  <a:pt x="119587" y="421129"/>
                </a:cubicBezTo>
                <a:cubicBezTo>
                  <a:pt x="117453" y="411883"/>
                  <a:pt x="117453" y="402636"/>
                  <a:pt x="120298" y="393389"/>
                </a:cubicBezTo>
                <a:cubicBezTo>
                  <a:pt x="121009" y="391967"/>
                  <a:pt x="121009" y="391256"/>
                  <a:pt x="122432" y="389833"/>
                </a:cubicBezTo>
                <a:cubicBezTo>
                  <a:pt x="124565" y="395523"/>
                  <a:pt x="124565" y="401924"/>
                  <a:pt x="124565" y="407614"/>
                </a:cubicBezTo>
                <a:cubicBezTo>
                  <a:pt x="123855" y="410459"/>
                  <a:pt x="123855" y="413304"/>
                  <a:pt x="123143" y="416149"/>
                </a:cubicBezTo>
                <a:lnTo>
                  <a:pt x="121009" y="424685"/>
                </a:lnTo>
                <a:cubicBezTo>
                  <a:pt x="130967" y="426108"/>
                  <a:pt x="140925" y="424685"/>
                  <a:pt x="150171" y="421839"/>
                </a:cubicBezTo>
                <a:cubicBezTo>
                  <a:pt x="151594" y="421129"/>
                  <a:pt x="152306" y="420417"/>
                  <a:pt x="151594" y="418284"/>
                </a:cubicBezTo>
                <a:cubicBezTo>
                  <a:pt x="145193" y="404058"/>
                  <a:pt x="135946" y="393389"/>
                  <a:pt x="121720" y="389122"/>
                </a:cubicBezTo>
                <a:cubicBezTo>
                  <a:pt x="116742" y="387699"/>
                  <a:pt x="112474" y="386988"/>
                  <a:pt x="107495" y="386988"/>
                </a:cubicBezTo>
                <a:close/>
                <a:moveTo>
                  <a:pt x="455828" y="202"/>
                </a:moveTo>
                <a:cubicBezTo>
                  <a:pt x="479800" y="2103"/>
                  <a:pt x="500471" y="17306"/>
                  <a:pt x="507939" y="41311"/>
                </a:cubicBezTo>
                <a:cubicBezTo>
                  <a:pt x="511495" y="51269"/>
                  <a:pt x="516475" y="66206"/>
                  <a:pt x="503672" y="69762"/>
                </a:cubicBezTo>
                <a:cubicBezTo>
                  <a:pt x="490157" y="74030"/>
                  <a:pt x="486601" y="64072"/>
                  <a:pt x="483756" y="53403"/>
                </a:cubicBezTo>
                <a:cubicBezTo>
                  <a:pt x="475932" y="27086"/>
                  <a:pt x="455305" y="20685"/>
                  <a:pt x="433256" y="32065"/>
                </a:cubicBezTo>
                <a:cubicBezTo>
                  <a:pt x="409073" y="44156"/>
                  <a:pt x="415474" y="64783"/>
                  <a:pt x="426143" y="83987"/>
                </a:cubicBezTo>
                <a:cubicBezTo>
                  <a:pt x="435390" y="99635"/>
                  <a:pt x="449615" y="110305"/>
                  <a:pt x="463841" y="120973"/>
                </a:cubicBezTo>
                <a:cubicBezTo>
                  <a:pt x="504383" y="151558"/>
                  <a:pt x="534256" y="189255"/>
                  <a:pt x="539946" y="239756"/>
                </a:cubicBezTo>
                <a:cubicBezTo>
                  <a:pt x="542791" y="262516"/>
                  <a:pt x="540658" y="283854"/>
                  <a:pt x="520031" y="307326"/>
                </a:cubicBezTo>
                <a:cubicBezTo>
                  <a:pt x="506517" y="322263"/>
                  <a:pt x="499404" y="333643"/>
                  <a:pt x="512918" y="356404"/>
                </a:cubicBezTo>
                <a:cubicBezTo>
                  <a:pt x="541369" y="405481"/>
                  <a:pt x="513630" y="487988"/>
                  <a:pt x="505805" y="528531"/>
                </a:cubicBezTo>
                <a:cubicBezTo>
                  <a:pt x="491580" y="580453"/>
                  <a:pt x="481622" y="639489"/>
                  <a:pt x="391291" y="672918"/>
                </a:cubicBezTo>
                <a:cubicBezTo>
                  <a:pt x="387734" y="673630"/>
                  <a:pt x="384178" y="668651"/>
                  <a:pt x="387734" y="665095"/>
                </a:cubicBezTo>
                <a:cubicBezTo>
                  <a:pt x="424720" y="631665"/>
                  <a:pt x="445348" y="594679"/>
                  <a:pt x="419030" y="544890"/>
                </a:cubicBezTo>
                <a:cubicBezTo>
                  <a:pt x="416897" y="540622"/>
                  <a:pt x="419030" y="533509"/>
                  <a:pt x="419030" y="527819"/>
                </a:cubicBezTo>
                <a:cubicBezTo>
                  <a:pt x="418319" y="522129"/>
                  <a:pt x="407650" y="522841"/>
                  <a:pt x="405517" y="528531"/>
                </a:cubicBezTo>
                <a:cubicBezTo>
                  <a:pt x="392002" y="567650"/>
                  <a:pt x="359995" y="575475"/>
                  <a:pt x="325854" y="570496"/>
                </a:cubicBezTo>
                <a:cubicBezTo>
                  <a:pt x="271086" y="562672"/>
                  <a:pt x="226988" y="581876"/>
                  <a:pt x="185023" y="613172"/>
                </a:cubicBezTo>
                <a:cubicBezTo>
                  <a:pt x="179333" y="618151"/>
                  <a:pt x="58417" y="683588"/>
                  <a:pt x="16452" y="694968"/>
                </a:cubicBezTo>
                <a:cubicBezTo>
                  <a:pt x="-619" y="699946"/>
                  <a:pt x="-5598" y="678608"/>
                  <a:pt x="7206" y="675763"/>
                </a:cubicBezTo>
                <a:cubicBezTo>
                  <a:pt x="74065" y="660115"/>
                  <a:pt x="113896" y="614594"/>
                  <a:pt x="142347" y="555559"/>
                </a:cubicBezTo>
                <a:cubicBezTo>
                  <a:pt x="155861" y="517862"/>
                  <a:pt x="157995" y="505059"/>
                  <a:pt x="127410" y="502214"/>
                </a:cubicBezTo>
                <a:cubicBezTo>
                  <a:pt x="120297" y="501503"/>
                  <a:pt x="113184" y="494390"/>
                  <a:pt x="108917" y="490833"/>
                </a:cubicBezTo>
                <a:cubicBezTo>
                  <a:pt x="103938" y="485855"/>
                  <a:pt x="94691" y="474474"/>
                  <a:pt x="93269" y="472340"/>
                </a:cubicBezTo>
                <a:cubicBezTo>
                  <a:pt x="91846" y="468784"/>
                  <a:pt x="47037" y="492256"/>
                  <a:pt x="46325" y="490122"/>
                </a:cubicBezTo>
                <a:cubicBezTo>
                  <a:pt x="45614" y="488700"/>
                  <a:pt x="91846" y="468073"/>
                  <a:pt x="89713" y="465228"/>
                </a:cubicBezTo>
                <a:cubicBezTo>
                  <a:pt x="88290" y="462383"/>
                  <a:pt x="83311" y="449580"/>
                  <a:pt x="81888" y="446735"/>
                </a:cubicBezTo>
                <a:cubicBezTo>
                  <a:pt x="81888" y="445312"/>
                  <a:pt x="25699" y="464517"/>
                  <a:pt x="24276" y="462383"/>
                </a:cubicBezTo>
                <a:cubicBezTo>
                  <a:pt x="23564" y="460960"/>
                  <a:pt x="81178" y="445312"/>
                  <a:pt x="80466" y="442467"/>
                </a:cubicBezTo>
                <a:cubicBezTo>
                  <a:pt x="79043" y="437488"/>
                  <a:pt x="78333" y="426819"/>
                  <a:pt x="76910" y="414016"/>
                </a:cubicBezTo>
                <a:cubicBezTo>
                  <a:pt x="72642" y="374185"/>
                  <a:pt x="64107" y="327953"/>
                  <a:pt x="95403" y="261094"/>
                </a:cubicBezTo>
                <a:cubicBezTo>
                  <a:pt x="118875" y="282432"/>
                  <a:pt x="118875" y="290255"/>
                  <a:pt x="129544" y="305192"/>
                </a:cubicBezTo>
                <a:cubicBezTo>
                  <a:pt x="160128" y="347869"/>
                  <a:pt x="191424" y="353559"/>
                  <a:pt x="234812" y="322974"/>
                </a:cubicBezTo>
                <a:cubicBezTo>
                  <a:pt x="248326" y="313728"/>
                  <a:pt x="261840" y="304481"/>
                  <a:pt x="282467" y="289545"/>
                </a:cubicBezTo>
                <a:cubicBezTo>
                  <a:pt x="280333" y="354270"/>
                  <a:pt x="270375" y="401925"/>
                  <a:pt x="242635" y="449580"/>
                </a:cubicBezTo>
                <a:cubicBezTo>
                  <a:pt x="238368" y="462383"/>
                  <a:pt x="233389" y="473763"/>
                  <a:pt x="256150" y="470918"/>
                </a:cubicBezTo>
                <a:cubicBezTo>
                  <a:pt x="282467" y="468073"/>
                  <a:pt x="304516" y="456692"/>
                  <a:pt x="325143" y="441044"/>
                </a:cubicBezTo>
                <a:cubicBezTo>
                  <a:pt x="339368" y="425397"/>
                  <a:pt x="336523" y="406193"/>
                  <a:pt x="341502" y="387700"/>
                </a:cubicBezTo>
                <a:cubicBezTo>
                  <a:pt x="356439" y="331509"/>
                  <a:pt x="398404" y="298791"/>
                  <a:pt x="453883" y="308038"/>
                </a:cubicBezTo>
                <a:cubicBezTo>
                  <a:pt x="480200" y="312305"/>
                  <a:pt x="493714" y="308038"/>
                  <a:pt x="506517" y="285988"/>
                </a:cubicBezTo>
                <a:cubicBezTo>
                  <a:pt x="533545" y="232643"/>
                  <a:pt x="493002" y="178587"/>
                  <a:pt x="446770" y="141601"/>
                </a:cubicBezTo>
                <a:cubicBezTo>
                  <a:pt x="424010" y="123108"/>
                  <a:pt x="403382" y="104615"/>
                  <a:pt x="394136" y="76164"/>
                </a:cubicBezTo>
                <a:cubicBezTo>
                  <a:pt x="383467" y="43445"/>
                  <a:pt x="399826" y="12150"/>
                  <a:pt x="431122" y="2903"/>
                </a:cubicBezTo>
                <a:cubicBezTo>
                  <a:pt x="439480" y="413"/>
                  <a:pt x="447837" y="-432"/>
                  <a:pt x="455828" y="202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236394D3-8AEF-4623-8FF4-970CDDD9EA2A}"/>
              </a:ext>
            </a:extLst>
          </p:cNvPr>
          <p:cNvSpPr/>
          <p:nvPr/>
        </p:nvSpPr>
        <p:spPr>
          <a:xfrm>
            <a:off x="6258335" y="4818388"/>
            <a:ext cx="548149" cy="264752"/>
          </a:xfrm>
          <a:custGeom>
            <a:avLst/>
            <a:gdLst>
              <a:gd name="connsiteX0" fmla="*/ 308979 w 739738"/>
              <a:gd name="connsiteY0" fmla="*/ 304450 h 357288"/>
              <a:gd name="connsiteX1" fmla="*/ 304953 w 739738"/>
              <a:gd name="connsiteY1" fmla="*/ 260670 h 357288"/>
              <a:gd name="connsiteX2" fmla="*/ 297908 w 739738"/>
              <a:gd name="connsiteY2" fmla="*/ 239534 h 357288"/>
              <a:gd name="connsiteX3" fmla="*/ 242051 w 739738"/>
              <a:gd name="connsiteY3" fmla="*/ 227960 h 357288"/>
              <a:gd name="connsiteX4" fmla="*/ 184683 w 739738"/>
              <a:gd name="connsiteY4" fmla="*/ 195754 h 357288"/>
              <a:gd name="connsiteX5" fmla="*/ 148954 w 739738"/>
              <a:gd name="connsiteY5" fmla="*/ 213870 h 357288"/>
              <a:gd name="connsiteX6" fmla="*/ 116245 w 739738"/>
              <a:gd name="connsiteY6" fmla="*/ 239534 h 357288"/>
              <a:gd name="connsiteX7" fmla="*/ 88567 w 739738"/>
              <a:gd name="connsiteY7" fmla="*/ 221418 h 357288"/>
              <a:gd name="connsiteX8" fmla="*/ 20632 w 739738"/>
              <a:gd name="connsiteY8" fmla="*/ 274760 h 357288"/>
              <a:gd name="connsiteX9" fmla="*/ 0 w 739738"/>
              <a:gd name="connsiteY9" fmla="*/ 295392 h 357288"/>
              <a:gd name="connsiteX10" fmla="*/ 339676 w 739738"/>
              <a:gd name="connsiteY10" fmla="*/ 0 h 357288"/>
              <a:gd name="connsiteX11" fmla="*/ 336153 w 739738"/>
              <a:gd name="connsiteY11" fmla="*/ 40258 h 357288"/>
              <a:gd name="connsiteX12" fmla="*/ 371882 w 739738"/>
              <a:gd name="connsiteY12" fmla="*/ 89071 h 357288"/>
              <a:gd name="connsiteX13" fmla="*/ 403082 w 739738"/>
              <a:gd name="connsiteY13" fmla="*/ 60387 h 357288"/>
              <a:gd name="connsiteX14" fmla="*/ 404089 w 739738"/>
              <a:gd name="connsiteY14" fmla="*/ 40761 h 357288"/>
              <a:gd name="connsiteX15" fmla="*/ 418682 w 739738"/>
              <a:gd name="connsiteY15" fmla="*/ 25664 h 357288"/>
              <a:gd name="connsiteX16" fmla="*/ 431766 w 739738"/>
              <a:gd name="connsiteY16" fmla="*/ 39251 h 357288"/>
              <a:gd name="connsiteX17" fmla="*/ 463972 w 739738"/>
              <a:gd name="connsiteY17" fmla="*/ 45793 h 357288"/>
              <a:gd name="connsiteX18" fmla="*/ 494669 w 739738"/>
              <a:gd name="connsiteY18" fmla="*/ 31703 h 357288"/>
              <a:gd name="connsiteX19" fmla="*/ 500707 w 739738"/>
              <a:gd name="connsiteY19" fmla="*/ 39755 h 357288"/>
              <a:gd name="connsiteX20" fmla="*/ 480578 w 739738"/>
              <a:gd name="connsiteY20" fmla="*/ 68438 h 357288"/>
              <a:gd name="connsiteX21" fmla="*/ 470011 w 739738"/>
              <a:gd name="connsiteY21" fmla="*/ 92593 h 357288"/>
              <a:gd name="connsiteX22" fmla="*/ 494669 w 739738"/>
              <a:gd name="connsiteY22" fmla="*/ 98129 h 357288"/>
              <a:gd name="connsiteX23" fmla="*/ 591791 w 739738"/>
              <a:gd name="connsiteY23" fmla="*/ 25161 h 357288"/>
              <a:gd name="connsiteX24" fmla="*/ 739739 w 739738"/>
              <a:gd name="connsiteY24" fmla="*/ 237018 h 357288"/>
              <a:gd name="connsiteX25" fmla="*/ 703507 w 739738"/>
              <a:gd name="connsiteY25" fmla="*/ 361818 h 357288"/>
              <a:gd name="connsiteX26" fmla="*/ 677842 w 739738"/>
              <a:gd name="connsiteY26" fmla="*/ 269728 h 357288"/>
              <a:gd name="connsiteX27" fmla="*/ 625507 w 739738"/>
              <a:gd name="connsiteY27" fmla="*/ 283818 h 357288"/>
              <a:gd name="connsiteX28" fmla="*/ 574178 w 739738"/>
              <a:gd name="connsiteY28" fmla="*/ 222928 h 357288"/>
              <a:gd name="connsiteX29" fmla="*/ 499198 w 739738"/>
              <a:gd name="connsiteY29" fmla="*/ 251109 h 357288"/>
              <a:gd name="connsiteX30" fmla="*/ 433275 w 739738"/>
              <a:gd name="connsiteY30" fmla="*/ 246580 h 357288"/>
              <a:gd name="connsiteX31" fmla="*/ 365340 w 739738"/>
              <a:gd name="connsiteY31" fmla="*/ 302437 h 357288"/>
              <a:gd name="connsiteX32" fmla="*/ 359805 w 739738"/>
              <a:gd name="connsiteY32" fmla="*/ 303947 h 357288"/>
              <a:gd name="connsiteX33" fmla="*/ 354773 w 739738"/>
              <a:gd name="connsiteY33" fmla="*/ 273754 h 357288"/>
              <a:gd name="connsiteX34" fmla="*/ 308979 w 739738"/>
              <a:gd name="connsiteY34" fmla="*/ 304450 h 357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739738" h="357288">
                <a:moveTo>
                  <a:pt x="308979" y="304450"/>
                </a:moveTo>
                <a:cubicBezTo>
                  <a:pt x="307470" y="287341"/>
                  <a:pt x="305960" y="273754"/>
                  <a:pt x="304953" y="260670"/>
                </a:cubicBezTo>
                <a:cubicBezTo>
                  <a:pt x="304450" y="253121"/>
                  <a:pt x="307973" y="248592"/>
                  <a:pt x="297908" y="239534"/>
                </a:cubicBezTo>
                <a:cubicBezTo>
                  <a:pt x="273754" y="217896"/>
                  <a:pt x="276270" y="214876"/>
                  <a:pt x="242051" y="227960"/>
                </a:cubicBezTo>
                <a:cubicBezTo>
                  <a:pt x="234502" y="194244"/>
                  <a:pt x="218399" y="184180"/>
                  <a:pt x="184683" y="195754"/>
                </a:cubicBezTo>
                <a:cubicBezTo>
                  <a:pt x="172102" y="199780"/>
                  <a:pt x="160528" y="206825"/>
                  <a:pt x="148954" y="213870"/>
                </a:cubicBezTo>
                <a:cubicBezTo>
                  <a:pt x="137883" y="220915"/>
                  <a:pt x="127819" y="230476"/>
                  <a:pt x="116245" y="239534"/>
                </a:cubicBezTo>
                <a:cubicBezTo>
                  <a:pt x="117251" y="216386"/>
                  <a:pt x="103664" y="211857"/>
                  <a:pt x="88567" y="221418"/>
                </a:cubicBezTo>
                <a:cubicBezTo>
                  <a:pt x="64413" y="237018"/>
                  <a:pt x="42774" y="256141"/>
                  <a:pt x="20632" y="274760"/>
                </a:cubicBezTo>
                <a:cubicBezTo>
                  <a:pt x="13084" y="280799"/>
                  <a:pt x="8052" y="289857"/>
                  <a:pt x="0" y="295392"/>
                </a:cubicBezTo>
                <a:cubicBezTo>
                  <a:pt x="70451" y="149961"/>
                  <a:pt x="195754" y="67432"/>
                  <a:pt x="339676" y="0"/>
                </a:cubicBezTo>
                <a:cubicBezTo>
                  <a:pt x="338166" y="15600"/>
                  <a:pt x="335650" y="28181"/>
                  <a:pt x="336153" y="40258"/>
                </a:cubicBezTo>
                <a:cubicBezTo>
                  <a:pt x="336656" y="65419"/>
                  <a:pt x="350747" y="84038"/>
                  <a:pt x="371882" y="89071"/>
                </a:cubicBezTo>
                <a:cubicBezTo>
                  <a:pt x="391005" y="93600"/>
                  <a:pt x="405095" y="80013"/>
                  <a:pt x="403082" y="60387"/>
                </a:cubicBezTo>
                <a:cubicBezTo>
                  <a:pt x="402076" y="53845"/>
                  <a:pt x="401572" y="46297"/>
                  <a:pt x="404089" y="40761"/>
                </a:cubicBezTo>
                <a:cubicBezTo>
                  <a:pt x="407108" y="34722"/>
                  <a:pt x="413650" y="30697"/>
                  <a:pt x="418682" y="25664"/>
                </a:cubicBezTo>
                <a:cubicBezTo>
                  <a:pt x="423211" y="30193"/>
                  <a:pt x="430256" y="34219"/>
                  <a:pt x="431766" y="39251"/>
                </a:cubicBezTo>
                <a:cubicBezTo>
                  <a:pt x="438308" y="65419"/>
                  <a:pt x="447869" y="60890"/>
                  <a:pt x="463972" y="45793"/>
                </a:cubicBezTo>
                <a:cubicBezTo>
                  <a:pt x="471520" y="38245"/>
                  <a:pt x="484101" y="36232"/>
                  <a:pt x="494669" y="31703"/>
                </a:cubicBezTo>
                <a:cubicBezTo>
                  <a:pt x="496682" y="34219"/>
                  <a:pt x="498695" y="36735"/>
                  <a:pt x="500707" y="39755"/>
                </a:cubicBezTo>
                <a:cubicBezTo>
                  <a:pt x="494166" y="49316"/>
                  <a:pt x="486617" y="58374"/>
                  <a:pt x="480578" y="68438"/>
                </a:cubicBezTo>
                <a:cubicBezTo>
                  <a:pt x="476049" y="75987"/>
                  <a:pt x="473533" y="84542"/>
                  <a:pt x="470011" y="92593"/>
                </a:cubicBezTo>
                <a:cubicBezTo>
                  <a:pt x="478062" y="94606"/>
                  <a:pt x="486617" y="99638"/>
                  <a:pt x="494669" y="98129"/>
                </a:cubicBezTo>
                <a:cubicBezTo>
                  <a:pt x="533920" y="92593"/>
                  <a:pt x="561094" y="71961"/>
                  <a:pt x="591791" y="25161"/>
                </a:cubicBezTo>
                <a:cubicBezTo>
                  <a:pt x="662745" y="81522"/>
                  <a:pt x="725145" y="142412"/>
                  <a:pt x="739739" y="237018"/>
                </a:cubicBezTo>
                <a:cubicBezTo>
                  <a:pt x="746281" y="279792"/>
                  <a:pt x="731687" y="329108"/>
                  <a:pt x="703507" y="361818"/>
                </a:cubicBezTo>
                <a:cubicBezTo>
                  <a:pt x="706023" y="327095"/>
                  <a:pt x="718603" y="290360"/>
                  <a:pt x="677842" y="269728"/>
                </a:cubicBezTo>
                <a:cubicBezTo>
                  <a:pt x="658216" y="260167"/>
                  <a:pt x="651171" y="262180"/>
                  <a:pt x="625507" y="283818"/>
                </a:cubicBezTo>
                <a:cubicBezTo>
                  <a:pt x="617959" y="255134"/>
                  <a:pt x="606384" y="229470"/>
                  <a:pt x="574178" y="222928"/>
                </a:cubicBezTo>
                <a:cubicBezTo>
                  <a:pt x="543985" y="216889"/>
                  <a:pt x="519830" y="226954"/>
                  <a:pt x="499198" y="251109"/>
                </a:cubicBezTo>
                <a:cubicBezTo>
                  <a:pt x="478566" y="230980"/>
                  <a:pt x="460449" y="233496"/>
                  <a:pt x="433275" y="246580"/>
                </a:cubicBezTo>
                <a:cubicBezTo>
                  <a:pt x="404089" y="260670"/>
                  <a:pt x="389495" y="285831"/>
                  <a:pt x="365340" y="302437"/>
                </a:cubicBezTo>
                <a:cubicBezTo>
                  <a:pt x="363327" y="303444"/>
                  <a:pt x="360811" y="303444"/>
                  <a:pt x="359805" y="303947"/>
                </a:cubicBezTo>
                <a:cubicBezTo>
                  <a:pt x="358295" y="293379"/>
                  <a:pt x="359805" y="276270"/>
                  <a:pt x="354773" y="273754"/>
                </a:cubicBezTo>
                <a:cubicBezTo>
                  <a:pt x="328102" y="262683"/>
                  <a:pt x="326089" y="293883"/>
                  <a:pt x="308979" y="304450"/>
                </a:cubicBezTo>
                <a:close/>
              </a:path>
            </a:pathLst>
          </a:custGeom>
          <a:solidFill>
            <a:schemeClr val="accent2"/>
          </a:solidFill>
          <a:ln w="501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0460BCA5-E5D4-4A30-8A6C-1218BFF1D1F6}"/>
              </a:ext>
            </a:extLst>
          </p:cNvPr>
          <p:cNvSpPr/>
          <p:nvPr/>
        </p:nvSpPr>
        <p:spPr>
          <a:xfrm>
            <a:off x="6372231" y="5618772"/>
            <a:ext cx="376776" cy="393522"/>
          </a:xfrm>
          <a:custGeom>
            <a:avLst/>
            <a:gdLst>
              <a:gd name="connsiteX0" fmla="*/ 826862 w 2143125"/>
              <a:gd name="connsiteY0" fmla="*/ 1230630 h 2238375"/>
              <a:gd name="connsiteX1" fmla="*/ 824004 w 2143125"/>
              <a:gd name="connsiteY1" fmla="*/ 1225868 h 2238375"/>
              <a:gd name="connsiteX2" fmla="*/ 723039 w 2143125"/>
              <a:gd name="connsiteY2" fmla="*/ 1101090 h 2238375"/>
              <a:gd name="connsiteX3" fmla="*/ 719229 w 2143125"/>
              <a:gd name="connsiteY3" fmla="*/ 1089660 h 2238375"/>
              <a:gd name="connsiteX4" fmla="*/ 640172 w 2143125"/>
              <a:gd name="connsiteY4" fmla="*/ 931545 h 2238375"/>
              <a:gd name="connsiteX5" fmla="*/ 623027 w 2143125"/>
              <a:gd name="connsiteY5" fmla="*/ 909638 h 2238375"/>
              <a:gd name="connsiteX6" fmla="*/ 608739 w 2143125"/>
              <a:gd name="connsiteY6" fmla="*/ 893445 h 2238375"/>
              <a:gd name="connsiteX7" fmla="*/ 505869 w 2143125"/>
              <a:gd name="connsiteY7" fmla="*/ 722948 h 2238375"/>
              <a:gd name="connsiteX8" fmla="*/ 464912 w 2143125"/>
              <a:gd name="connsiteY8" fmla="*/ 658178 h 2238375"/>
              <a:gd name="connsiteX9" fmla="*/ 374424 w 2143125"/>
              <a:gd name="connsiteY9" fmla="*/ 481013 h 2238375"/>
              <a:gd name="connsiteX10" fmla="*/ 318227 w 2143125"/>
              <a:gd name="connsiteY10" fmla="*/ 343853 h 2238375"/>
              <a:gd name="connsiteX11" fmla="*/ 323941 w 2143125"/>
              <a:gd name="connsiteY11" fmla="*/ 338138 h 2238375"/>
              <a:gd name="connsiteX12" fmla="*/ 345849 w 2143125"/>
              <a:gd name="connsiteY12" fmla="*/ 354330 h 2238375"/>
              <a:gd name="connsiteX13" fmla="*/ 422049 w 2143125"/>
              <a:gd name="connsiteY13" fmla="*/ 481965 h 2238375"/>
              <a:gd name="connsiteX14" fmla="*/ 515394 w 2143125"/>
              <a:gd name="connsiteY14" fmla="*/ 630555 h 2238375"/>
              <a:gd name="connsiteX15" fmla="*/ 591594 w 2143125"/>
              <a:gd name="connsiteY15" fmla="*/ 750570 h 2238375"/>
              <a:gd name="connsiteX16" fmla="*/ 619216 w 2143125"/>
              <a:gd name="connsiteY16" fmla="*/ 792480 h 2238375"/>
              <a:gd name="connsiteX17" fmla="*/ 659222 w 2143125"/>
              <a:gd name="connsiteY17" fmla="*/ 885825 h 2238375"/>
              <a:gd name="connsiteX18" fmla="*/ 689702 w 2143125"/>
              <a:gd name="connsiteY18" fmla="*/ 929640 h 2238375"/>
              <a:gd name="connsiteX19" fmla="*/ 554447 w 2143125"/>
              <a:gd name="connsiteY19" fmla="*/ 16193 h 2238375"/>
              <a:gd name="connsiteX20" fmla="*/ 568734 w 2143125"/>
              <a:gd name="connsiteY20" fmla="*/ 40005 h 2238375"/>
              <a:gd name="connsiteX21" fmla="*/ 597309 w 2143125"/>
              <a:gd name="connsiteY21" fmla="*/ 181928 h 2238375"/>
              <a:gd name="connsiteX22" fmla="*/ 678272 w 2143125"/>
              <a:gd name="connsiteY22" fmla="*/ 604838 h 2238375"/>
              <a:gd name="connsiteX23" fmla="*/ 754472 w 2143125"/>
              <a:gd name="connsiteY23" fmla="*/ 858203 h 2238375"/>
              <a:gd name="connsiteX24" fmla="*/ 785904 w 2143125"/>
              <a:gd name="connsiteY24" fmla="*/ 958215 h 2238375"/>
              <a:gd name="connsiteX25" fmla="*/ 860199 w 2143125"/>
              <a:gd name="connsiteY25" fmla="*/ 953453 h 2238375"/>
              <a:gd name="connsiteX26" fmla="*/ 886869 w 2143125"/>
              <a:gd name="connsiteY26" fmla="*/ 1020128 h 2238375"/>
              <a:gd name="connsiteX27" fmla="*/ 890679 w 2143125"/>
              <a:gd name="connsiteY27" fmla="*/ 1017270 h 2238375"/>
              <a:gd name="connsiteX28" fmla="*/ 949734 w 2143125"/>
              <a:gd name="connsiteY28" fmla="*/ 873443 h 2238375"/>
              <a:gd name="connsiteX29" fmla="*/ 967832 w 2143125"/>
              <a:gd name="connsiteY29" fmla="*/ 835343 h 2238375"/>
              <a:gd name="connsiteX30" fmla="*/ 984024 w 2143125"/>
              <a:gd name="connsiteY30" fmla="*/ 826770 h 2238375"/>
              <a:gd name="connsiteX31" fmla="*/ 989739 w 2143125"/>
              <a:gd name="connsiteY31" fmla="*/ 845820 h 2238375"/>
              <a:gd name="connsiteX32" fmla="*/ 968784 w 2143125"/>
              <a:gd name="connsiteY32" fmla="*/ 906780 h 2238375"/>
              <a:gd name="connsiteX33" fmla="*/ 1029744 w 2143125"/>
              <a:gd name="connsiteY33" fmla="*/ 898208 h 2238375"/>
              <a:gd name="connsiteX34" fmla="*/ 1096419 w 2143125"/>
              <a:gd name="connsiteY34" fmla="*/ 913448 h 2238375"/>
              <a:gd name="connsiteX35" fmla="*/ 1123089 w 2143125"/>
              <a:gd name="connsiteY35" fmla="*/ 900113 h 2238375"/>
              <a:gd name="connsiteX36" fmla="*/ 1128804 w 2143125"/>
              <a:gd name="connsiteY36" fmla="*/ 862965 h 2238375"/>
              <a:gd name="connsiteX37" fmla="*/ 1203099 w 2143125"/>
              <a:gd name="connsiteY37" fmla="*/ 645795 h 2238375"/>
              <a:gd name="connsiteX38" fmla="*/ 1245009 w 2143125"/>
              <a:gd name="connsiteY38" fmla="*/ 475298 h 2238375"/>
              <a:gd name="connsiteX39" fmla="*/ 1288824 w 2143125"/>
              <a:gd name="connsiteY39" fmla="*/ 298133 h 2238375"/>
              <a:gd name="connsiteX40" fmla="*/ 1341212 w 2143125"/>
              <a:gd name="connsiteY40" fmla="*/ 146685 h 2238375"/>
              <a:gd name="connsiteX41" fmla="*/ 1391694 w 2143125"/>
              <a:gd name="connsiteY41" fmla="*/ 9525 h 2238375"/>
              <a:gd name="connsiteX42" fmla="*/ 1404077 w 2143125"/>
              <a:gd name="connsiteY42" fmla="*/ 0 h 2238375"/>
              <a:gd name="connsiteX43" fmla="*/ 1401219 w 2143125"/>
              <a:gd name="connsiteY43" fmla="*/ 19050 h 2238375"/>
              <a:gd name="connsiteX44" fmla="*/ 1351689 w 2143125"/>
              <a:gd name="connsiteY44" fmla="*/ 210503 h 2238375"/>
              <a:gd name="connsiteX45" fmla="*/ 1291682 w 2143125"/>
              <a:gd name="connsiteY45" fmla="*/ 500063 h 2238375"/>
              <a:gd name="connsiteX46" fmla="*/ 1251677 w 2143125"/>
              <a:gd name="connsiteY46" fmla="*/ 648653 h 2238375"/>
              <a:gd name="connsiteX47" fmla="*/ 1218339 w 2143125"/>
              <a:gd name="connsiteY47" fmla="*/ 821055 h 2238375"/>
              <a:gd name="connsiteX48" fmla="*/ 1190717 w 2143125"/>
              <a:gd name="connsiteY48" fmla="*/ 958215 h 2238375"/>
              <a:gd name="connsiteX49" fmla="*/ 1279299 w 2143125"/>
              <a:gd name="connsiteY49" fmla="*/ 986790 h 2238375"/>
              <a:gd name="connsiteX50" fmla="*/ 1290729 w 2143125"/>
              <a:gd name="connsiteY50" fmla="*/ 912495 h 2238375"/>
              <a:gd name="connsiteX51" fmla="*/ 1329782 w 2143125"/>
              <a:gd name="connsiteY51" fmla="*/ 815340 h 2238375"/>
              <a:gd name="connsiteX52" fmla="*/ 1407887 w 2143125"/>
              <a:gd name="connsiteY52" fmla="*/ 730568 h 2238375"/>
              <a:gd name="connsiteX53" fmla="*/ 1590767 w 2143125"/>
              <a:gd name="connsiteY53" fmla="*/ 560070 h 2238375"/>
              <a:gd name="connsiteX54" fmla="*/ 1717449 w 2143125"/>
              <a:gd name="connsiteY54" fmla="*/ 438150 h 2238375"/>
              <a:gd name="connsiteX55" fmla="*/ 1836512 w 2143125"/>
              <a:gd name="connsiteY55" fmla="*/ 380048 h 2238375"/>
              <a:gd name="connsiteX56" fmla="*/ 1836512 w 2143125"/>
              <a:gd name="connsiteY56" fmla="*/ 386715 h 2238375"/>
              <a:gd name="connsiteX57" fmla="*/ 1697447 w 2143125"/>
              <a:gd name="connsiteY57" fmla="*/ 507683 h 2238375"/>
              <a:gd name="connsiteX58" fmla="*/ 1600292 w 2143125"/>
              <a:gd name="connsiteY58" fmla="*/ 604838 h 2238375"/>
              <a:gd name="connsiteX59" fmla="*/ 1481229 w 2143125"/>
              <a:gd name="connsiteY59" fmla="*/ 740093 h 2238375"/>
              <a:gd name="connsiteX60" fmla="*/ 1345974 w 2143125"/>
              <a:gd name="connsiteY60" fmla="*/ 882968 h 2238375"/>
              <a:gd name="connsiteX61" fmla="*/ 1340259 w 2143125"/>
              <a:gd name="connsiteY61" fmla="*/ 890588 h 2238375"/>
              <a:gd name="connsiteX62" fmla="*/ 1329782 w 2143125"/>
              <a:gd name="connsiteY62" fmla="*/ 956310 h 2238375"/>
              <a:gd name="connsiteX63" fmla="*/ 1333592 w 2143125"/>
              <a:gd name="connsiteY63" fmla="*/ 994410 h 2238375"/>
              <a:gd name="connsiteX64" fmla="*/ 1323114 w 2143125"/>
              <a:gd name="connsiteY64" fmla="*/ 1165860 h 2238375"/>
              <a:gd name="connsiteX65" fmla="*/ 1243104 w 2143125"/>
              <a:gd name="connsiteY65" fmla="*/ 1238250 h 2238375"/>
              <a:gd name="connsiteX66" fmla="*/ 1224054 w 2143125"/>
              <a:gd name="connsiteY66" fmla="*/ 1242060 h 2238375"/>
              <a:gd name="connsiteX67" fmla="*/ 1225007 w 2143125"/>
              <a:gd name="connsiteY67" fmla="*/ 1248728 h 2238375"/>
              <a:gd name="connsiteX68" fmla="*/ 1258344 w 2143125"/>
              <a:gd name="connsiteY68" fmla="*/ 1243013 h 2238375"/>
              <a:gd name="connsiteX69" fmla="*/ 1522187 w 2143125"/>
              <a:gd name="connsiteY69" fmla="*/ 1232535 h 2238375"/>
              <a:gd name="connsiteX70" fmla="*/ 1587909 w 2143125"/>
              <a:gd name="connsiteY70" fmla="*/ 1220153 h 2238375"/>
              <a:gd name="connsiteX71" fmla="*/ 1641249 w 2143125"/>
              <a:gd name="connsiteY71" fmla="*/ 1209675 h 2238375"/>
              <a:gd name="connsiteX72" fmla="*/ 1922237 w 2143125"/>
              <a:gd name="connsiteY72" fmla="*/ 1208723 h 2238375"/>
              <a:gd name="connsiteX73" fmla="*/ 2080352 w 2143125"/>
              <a:gd name="connsiteY73" fmla="*/ 1197293 h 2238375"/>
              <a:gd name="connsiteX74" fmla="*/ 2145122 w 2143125"/>
              <a:gd name="connsiteY74" fmla="*/ 1203960 h 2238375"/>
              <a:gd name="connsiteX75" fmla="*/ 2145122 w 2143125"/>
              <a:gd name="connsiteY75" fmla="*/ 1213485 h 2238375"/>
              <a:gd name="connsiteX76" fmla="*/ 2094639 w 2143125"/>
              <a:gd name="connsiteY76" fmla="*/ 1228725 h 2238375"/>
              <a:gd name="connsiteX77" fmla="*/ 1808889 w 2143125"/>
              <a:gd name="connsiteY77" fmla="*/ 1266825 h 2238375"/>
              <a:gd name="connsiteX78" fmla="*/ 1703162 w 2143125"/>
              <a:gd name="connsiteY78" fmla="*/ 1262063 h 2238375"/>
              <a:gd name="connsiteX79" fmla="*/ 1598387 w 2143125"/>
              <a:gd name="connsiteY79" fmla="*/ 1266825 h 2238375"/>
              <a:gd name="connsiteX80" fmla="*/ 1488849 w 2143125"/>
              <a:gd name="connsiteY80" fmla="*/ 1277303 h 2238375"/>
              <a:gd name="connsiteX81" fmla="*/ 1381217 w 2143125"/>
              <a:gd name="connsiteY81" fmla="*/ 1301115 h 2238375"/>
              <a:gd name="connsiteX82" fmla="*/ 1303112 w 2143125"/>
              <a:gd name="connsiteY82" fmla="*/ 1308735 h 2238375"/>
              <a:gd name="connsiteX83" fmla="*/ 1280252 w 2143125"/>
              <a:gd name="connsiteY83" fmla="*/ 1316355 h 2238375"/>
              <a:gd name="connsiteX84" fmla="*/ 1204052 w 2143125"/>
              <a:gd name="connsiteY84" fmla="*/ 1330643 h 2238375"/>
              <a:gd name="connsiteX85" fmla="*/ 1181192 w 2143125"/>
              <a:gd name="connsiteY85" fmla="*/ 1336358 h 2238375"/>
              <a:gd name="connsiteX86" fmla="*/ 1182144 w 2143125"/>
              <a:gd name="connsiteY86" fmla="*/ 1343978 h 2238375"/>
              <a:gd name="connsiteX87" fmla="*/ 1251677 w 2143125"/>
              <a:gd name="connsiteY87" fmla="*/ 1352550 h 2238375"/>
              <a:gd name="connsiteX88" fmla="*/ 1267869 w 2143125"/>
              <a:gd name="connsiteY88" fmla="*/ 1353503 h 2238375"/>
              <a:gd name="connsiteX89" fmla="*/ 1441224 w 2143125"/>
              <a:gd name="connsiteY89" fmla="*/ 1386840 h 2238375"/>
              <a:gd name="connsiteX90" fmla="*/ 1658394 w 2143125"/>
              <a:gd name="connsiteY90" fmla="*/ 1428750 h 2238375"/>
              <a:gd name="connsiteX91" fmla="*/ 1699352 w 2143125"/>
              <a:gd name="connsiteY91" fmla="*/ 1428750 h 2238375"/>
              <a:gd name="connsiteX92" fmla="*/ 1796507 w 2143125"/>
              <a:gd name="connsiteY92" fmla="*/ 1501140 h 2238375"/>
              <a:gd name="connsiteX93" fmla="*/ 1817462 w 2143125"/>
              <a:gd name="connsiteY93" fmla="*/ 1546860 h 2238375"/>
              <a:gd name="connsiteX94" fmla="*/ 1880327 w 2143125"/>
              <a:gd name="connsiteY94" fmla="*/ 1704975 h 2238375"/>
              <a:gd name="connsiteX95" fmla="*/ 1902234 w 2143125"/>
              <a:gd name="connsiteY95" fmla="*/ 1796415 h 2238375"/>
              <a:gd name="connsiteX96" fmla="*/ 1902234 w 2143125"/>
              <a:gd name="connsiteY96" fmla="*/ 1923098 h 2238375"/>
              <a:gd name="connsiteX97" fmla="*/ 1902234 w 2143125"/>
              <a:gd name="connsiteY97" fmla="*/ 1961198 h 2238375"/>
              <a:gd name="connsiteX98" fmla="*/ 1879374 w 2143125"/>
              <a:gd name="connsiteY98" fmla="*/ 2040255 h 2238375"/>
              <a:gd name="connsiteX99" fmla="*/ 1820319 w 2143125"/>
              <a:gd name="connsiteY99" fmla="*/ 2110740 h 2238375"/>
              <a:gd name="connsiteX100" fmla="*/ 1813652 w 2143125"/>
              <a:gd name="connsiteY100" fmla="*/ 2105978 h 2238375"/>
              <a:gd name="connsiteX101" fmla="*/ 1835559 w 2143125"/>
              <a:gd name="connsiteY101" fmla="*/ 2067878 h 2238375"/>
              <a:gd name="connsiteX102" fmla="*/ 1866039 w 2143125"/>
              <a:gd name="connsiteY102" fmla="*/ 1939290 h 2238375"/>
              <a:gd name="connsiteX103" fmla="*/ 1861277 w 2143125"/>
              <a:gd name="connsiteY103" fmla="*/ 1857375 h 2238375"/>
              <a:gd name="connsiteX104" fmla="*/ 1844132 w 2143125"/>
              <a:gd name="connsiteY104" fmla="*/ 1764030 h 2238375"/>
              <a:gd name="connsiteX105" fmla="*/ 1781267 w 2143125"/>
              <a:gd name="connsiteY105" fmla="*/ 1602105 h 2238375"/>
              <a:gd name="connsiteX106" fmla="*/ 1719354 w 2143125"/>
              <a:gd name="connsiteY106" fmla="*/ 1493520 h 2238375"/>
              <a:gd name="connsiteX107" fmla="*/ 1699352 w 2143125"/>
              <a:gd name="connsiteY107" fmla="*/ 1485900 h 2238375"/>
              <a:gd name="connsiteX108" fmla="*/ 1654584 w 2143125"/>
              <a:gd name="connsiteY108" fmla="*/ 1472565 h 2238375"/>
              <a:gd name="connsiteX109" fmla="*/ 1632677 w 2143125"/>
              <a:gd name="connsiteY109" fmla="*/ 1466850 h 2238375"/>
              <a:gd name="connsiteX110" fmla="*/ 1383122 w 2143125"/>
              <a:gd name="connsiteY110" fmla="*/ 1464945 h 2238375"/>
              <a:gd name="connsiteX111" fmla="*/ 1298349 w 2143125"/>
              <a:gd name="connsiteY111" fmla="*/ 1449705 h 2238375"/>
              <a:gd name="connsiteX112" fmla="*/ 1203099 w 2143125"/>
              <a:gd name="connsiteY112" fmla="*/ 1442085 h 2238375"/>
              <a:gd name="connsiteX113" fmla="*/ 1276442 w 2143125"/>
              <a:gd name="connsiteY113" fmla="*/ 1538288 h 2238375"/>
              <a:gd name="connsiteX114" fmla="*/ 1346927 w 2143125"/>
              <a:gd name="connsiteY114" fmla="*/ 1814513 h 2238375"/>
              <a:gd name="connsiteX115" fmla="*/ 1144997 w 2143125"/>
              <a:gd name="connsiteY115" fmla="*/ 2178368 h 2238375"/>
              <a:gd name="connsiteX116" fmla="*/ 1063082 w 2143125"/>
              <a:gd name="connsiteY116" fmla="*/ 2232660 h 2238375"/>
              <a:gd name="connsiteX117" fmla="*/ 983072 w 2143125"/>
              <a:gd name="connsiteY117" fmla="*/ 2235518 h 2238375"/>
              <a:gd name="connsiteX118" fmla="*/ 717324 w 2143125"/>
              <a:gd name="connsiteY118" fmla="*/ 2010728 h 2238375"/>
              <a:gd name="connsiteX119" fmla="*/ 761139 w 2143125"/>
              <a:gd name="connsiteY119" fmla="*/ 1486853 h 2238375"/>
              <a:gd name="connsiteX120" fmla="*/ 814479 w 2143125"/>
              <a:gd name="connsiteY120" fmla="*/ 1430655 h 2238375"/>
              <a:gd name="connsiteX121" fmla="*/ 795429 w 2143125"/>
              <a:gd name="connsiteY121" fmla="*/ 1423988 h 2238375"/>
              <a:gd name="connsiteX122" fmla="*/ 705894 w 2143125"/>
              <a:gd name="connsiteY122" fmla="*/ 1435418 h 2238375"/>
              <a:gd name="connsiteX123" fmla="*/ 550637 w 2143125"/>
              <a:gd name="connsiteY123" fmla="*/ 1441133 h 2238375"/>
              <a:gd name="connsiteX124" fmla="*/ 310607 w 2143125"/>
              <a:gd name="connsiteY124" fmla="*/ 1429703 h 2238375"/>
              <a:gd name="connsiteX125" fmla="*/ 290604 w 2143125"/>
              <a:gd name="connsiteY125" fmla="*/ 1435418 h 2238375"/>
              <a:gd name="connsiteX126" fmla="*/ 256314 w 2143125"/>
              <a:gd name="connsiteY126" fmla="*/ 1444943 h 2238375"/>
              <a:gd name="connsiteX127" fmla="*/ 211547 w 2143125"/>
              <a:gd name="connsiteY127" fmla="*/ 1472565 h 2238375"/>
              <a:gd name="connsiteX128" fmla="*/ 171541 w 2143125"/>
              <a:gd name="connsiteY128" fmla="*/ 1652588 h 2238375"/>
              <a:gd name="connsiteX129" fmla="*/ 165827 w 2143125"/>
              <a:gd name="connsiteY129" fmla="*/ 1695450 h 2238375"/>
              <a:gd name="connsiteX130" fmla="*/ 179162 w 2143125"/>
              <a:gd name="connsiteY130" fmla="*/ 1801178 h 2238375"/>
              <a:gd name="connsiteX131" fmla="*/ 222977 w 2143125"/>
              <a:gd name="connsiteY131" fmla="*/ 1933575 h 2238375"/>
              <a:gd name="connsiteX132" fmla="*/ 245837 w 2143125"/>
              <a:gd name="connsiteY132" fmla="*/ 1971675 h 2238375"/>
              <a:gd name="connsiteX133" fmla="*/ 319179 w 2143125"/>
              <a:gd name="connsiteY133" fmla="*/ 2045018 h 2238375"/>
              <a:gd name="connsiteX134" fmla="*/ 332514 w 2143125"/>
              <a:gd name="connsiteY134" fmla="*/ 2063115 h 2238375"/>
              <a:gd name="connsiteX135" fmla="*/ 326799 w 2143125"/>
              <a:gd name="connsiteY135" fmla="*/ 2068830 h 2238375"/>
              <a:gd name="connsiteX136" fmla="*/ 239169 w 2143125"/>
              <a:gd name="connsiteY136" fmla="*/ 2001203 h 2238375"/>
              <a:gd name="connsiteX137" fmla="*/ 177257 w 2143125"/>
              <a:gd name="connsiteY137" fmla="*/ 1917383 h 2238375"/>
              <a:gd name="connsiteX138" fmla="*/ 118202 w 2143125"/>
              <a:gd name="connsiteY138" fmla="*/ 1755458 h 2238375"/>
              <a:gd name="connsiteX139" fmla="*/ 112487 w 2143125"/>
              <a:gd name="connsiteY139" fmla="*/ 1655445 h 2238375"/>
              <a:gd name="connsiteX140" fmla="*/ 143919 w 2143125"/>
              <a:gd name="connsiteY140" fmla="*/ 1499235 h 2238375"/>
              <a:gd name="connsiteX141" fmla="*/ 148682 w 2143125"/>
              <a:gd name="connsiteY141" fmla="*/ 1466850 h 2238375"/>
              <a:gd name="connsiteX142" fmla="*/ 235359 w 2143125"/>
              <a:gd name="connsiteY142" fmla="*/ 1387793 h 2238375"/>
              <a:gd name="connsiteX143" fmla="*/ 520157 w 2143125"/>
              <a:gd name="connsiteY143" fmla="*/ 1364933 h 2238375"/>
              <a:gd name="connsiteX144" fmla="*/ 681129 w 2143125"/>
              <a:gd name="connsiteY144" fmla="*/ 1354455 h 2238375"/>
              <a:gd name="connsiteX145" fmla="*/ 731612 w 2143125"/>
              <a:gd name="connsiteY145" fmla="*/ 1344930 h 2238375"/>
              <a:gd name="connsiteX146" fmla="*/ 817337 w 2143125"/>
              <a:gd name="connsiteY146" fmla="*/ 1336358 h 2238375"/>
              <a:gd name="connsiteX147" fmla="*/ 853532 w 2143125"/>
              <a:gd name="connsiteY147" fmla="*/ 1330643 h 2238375"/>
              <a:gd name="connsiteX148" fmla="*/ 850674 w 2143125"/>
              <a:gd name="connsiteY148" fmla="*/ 1323975 h 2238375"/>
              <a:gd name="connsiteX149" fmla="*/ 734469 w 2143125"/>
              <a:gd name="connsiteY149" fmla="*/ 1293495 h 2238375"/>
              <a:gd name="connsiteX150" fmla="*/ 421097 w 2143125"/>
              <a:gd name="connsiteY150" fmla="*/ 1239203 h 2238375"/>
              <a:gd name="connsiteX151" fmla="*/ 395379 w 2143125"/>
              <a:gd name="connsiteY151" fmla="*/ 1240155 h 2238375"/>
              <a:gd name="connsiteX152" fmla="*/ 374424 w 2143125"/>
              <a:gd name="connsiteY152" fmla="*/ 1242060 h 2238375"/>
              <a:gd name="connsiteX153" fmla="*/ 300129 w 2143125"/>
              <a:gd name="connsiteY153" fmla="*/ 1229678 h 2238375"/>
              <a:gd name="connsiteX154" fmla="*/ 200116 w 2143125"/>
              <a:gd name="connsiteY154" fmla="*/ 1221105 h 2238375"/>
              <a:gd name="connsiteX155" fmla="*/ 88674 w 2143125"/>
              <a:gd name="connsiteY155" fmla="*/ 1196340 h 2238375"/>
              <a:gd name="connsiteX156" fmla="*/ 11522 w 2143125"/>
              <a:gd name="connsiteY156" fmla="*/ 1171575 h 2238375"/>
              <a:gd name="connsiteX157" fmla="*/ 91 w 2143125"/>
              <a:gd name="connsiteY157" fmla="*/ 1150620 h 2238375"/>
              <a:gd name="connsiteX158" fmla="*/ 19141 w 2143125"/>
              <a:gd name="connsiteY158" fmla="*/ 1137285 h 2238375"/>
              <a:gd name="connsiteX159" fmla="*/ 56289 w 2143125"/>
              <a:gd name="connsiteY159" fmla="*/ 1145858 h 2238375"/>
              <a:gd name="connsiteX160" fmla="*/ 169637 w 2143125"/>
              <a:gd name="connsiteY160" fmla="*/ 1161098 h 2238375"/>
              <a:gd name="connsiteX161" fmla="*/ 269649 w 2143125"/>
              <a:gd name="connsiteY161" fmla="*/ 1170623 h 2238375"/>
              <a:gd name="connsiteX162" fmla="*/ 298224 w 2143125"/>
              <a:gd name="connsiteY162" fmla="*/ 1172528 h 2238375"/>
              <a:gd name="connsiteX163" fmla="*/ 331562 w 2143125"/>
              <a:gd name="connsiteY163" fmla="*/ 1176338 h 2238375"/>
              <a:gd name="connsiteX164" fmla="*/ 470627 w 2143125"/>
              <a:gd name="connsiteY164" fmla="*/ 1203960 h 2238375"/>
              <a:gd name="connsiteX165" fmla="*/ 700179 w 2143125"/>
              <a:gd name="connsiteY165" fmla="*/ 1221105 h 2238375"/>
              <a:gd name="connsiteX166" fmla="*/ 816384 w 2143125"/>
              <a:gd name="connsiteY166" fmla="*/ 1234440 h 2238375"/>
              <a:gd name="connsiteX167" fmla="*/ 826862 w 2143125"/>
              <a:gd name="connsiteY167" fmla="*/ 1230630 h 2238375"/>
              <a:gd name="connsiteX168" fmla="*/ 432527 w 2143125"/>
              <a:gd name="connsiteY168" fmla="*/ 1392555 h 2238375"/>
              <a:gd name="connsiteX169" fmla="*/ 611597 w 2143125"/>
              <a:gd name="connsiteY169" fmla="*/ 1381125 h 2238375"/>
              <a:gd name="connsiteX170" fmla="*/ 610644 w 2143125"/>
              <a:gd name="connsiteY170" fmla="*/ 1374458 h 2238375"/>
              <a:gd name="connsiteX171" fmla="*/ 432527 w 2143125"/>
              <a:gd name="connsiteY171" fmla="*/ 1392555 h 2238375"/>
              <a:gd name="connsiteX172" fmla="*/ 1443129 w 2143125"/>
              <a:gd name="connsiteY172" fmla="*/ 715328 h 2238375"/>
              <a:gd name="connsiteX173" fmla="*/ 1451702 w 2143125"/>
              <a:gd name="connsiteY173" fmla="*/ 723900 h 2238375"/>
              <a:gd name="connsiteX174" fmla="*/ 1514567 w 2143125"/>
              <a:gd name="connsiteY174" fmla="*/ 661035 h 2238375"/>
              <a:gd name="connsiteX175" fmla="*/ 1508852 w 2143125"/>
              <a:gd name="connsiteY175" fmla="*/ 655320 h 2238375"/>
              <a:gd name="connsiteX176" fmla="*/ 1443129 w 2143125"/>
              <a:gd name="connsiteY176" fmla="*/ 715328 h 2238375"/>
              <a:gd name="connsiteX177" fmla="*/ 1213577 w 2143125"/>
              <a:gd name="connsiteY177" fmla="*/ 1160145 h 2238375"/>
              <a:gd name="connsiteX178" fmla="*/ 1248819 w 2143125"/>
              <a:gd name="connsiteY178" fmla="*/ 1110615 h 2238375"/>
              <a:gd name="connsiteX179" fmla="*/ 1213577 w 2143125"/>
              <a:gd name="connsiteY179" fmla="*/ 1160145 h 2238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</a:cxnLst>
            <a:rect l="l" t="t" r="r" b="b"/>
            <a:pathLst>
              <a:path w="2143125" h="2238375">
                <a:moveTo>
                  <a:pt x="826862" y="1230630"/>
                </a:moveTo>
                <a:cubicBezTo>
                  <a:pt x="824957" y="1226820"/>
                  <a:pt x="824004" y="1225868"/>
                  <a:pt x="824004" y="1225868"/>
                </a:cubicBezTo>
                <a:cubicBezTo>
                  <a:pt x="753519" y="1214438"/>
                  <a:pt x="736374" y="1159193"/>
                  <a:pt x="723039" y="1101090"/>
                </a:cubicBezTo>
                <a:cubicBezTo>
                  <a:pt x="722087" y="1097280"/>
                  <a:pt x="722087" y="1092518"/>
                  <a:pt x="719229" y="1089660"/>
                </a:cubicBezTo>
                <a:cubicBezTo>
                  <a:pt x="676366" y="1044893"/>
                  <a:pt x="668747" y="982980"/>
                  <a:pt x="640172" y="931545"/>
                </a:cubicBezTo>
                <a:cubicBezTo>
                  <a:pt x="635409" y="923925"/>
                  <a:pt x="628741" y="916305"/>
                  <a:pt x="623027" y="909638"/>
                </a:cubicBezTo>
                <a:cubicBezTo>
                  <a:pt x="618264" y="903923"/>
                  <a:pt x="611597" y="899160"/>
                  <a:pt x="608739" y="893445"/>
                </a:cubicBezTo>
                <a:cubicBezTo>
                  <a:pt x="582069" y="832485"/>
                  <a:pt x="547779" y="775335"/>
                  <a:pt x="505869" y="722948"/>
                </a:cubicBezTo>
                <a:cubicBezTo>
                  <a:pt x="489677" y="702945"/>
                  <a:pt x="477294" y="680085"/>
                  <a:pt x="464912" y="658178"/>
                </a:cubicBezTo>
                <a:cubicBezTo>
                  <a:pt x="433479" y="599123"/>
                  <a:pt x="402999" y="541020"/>
                  <a:pt x="374424" y="481013"/>
                </a:cubicBezTo>
                <a:cubicBezTo>
                  <a:pt x="353469" y="436245"/>
                  <a:pt x="336324" y="389573"/>
                  <a:pt x="318227" y="343853"/>
                </a:cubicBezTo>
                <a:cubicBezTo>
                  <a:pt x="320132" y="341948"/>
                  <a:pt x="322037" y="340043"/>
                  <a:pt x="323941" y="338138"/>
                </a:cubicBezTo>
                <a:cubicBezTo>
                  <a:pt x="331562" y="343853"/>
                  <a:pt x="341087" y="347663"/>
                  <a:pt x="345849" y="354330"/>
                </a:cubicBezTo>
                <a:cubicBezTo>
                  <a:pt x="371566" y="396240"/>
                  <a:pt x="396332" y="440055"/>
                  <a:pt x="422049" y="481965"/>
                </a:cubicBezTo>
                <a:cubicBezTo>
                  <a:pt x="452529" y="531495"/>
                  <a:pt x="483962" y="581025"/>
                  <a:pt x="515394" y="630555"/>
                </a:cubicBezTo>
                <a:cubicBezTo>
                  <a:pt x="541112" y="670560"/>
                  <a:pt x="565877" y="710565"/>
                  <a:pt x="591594" y="750570"/>
                </a:cubicBezTo>
                <a:cubicBezTo>
                  <a:pt x="601119" y="764858"/>
                  <a:pt x="612549" y="777240"/>
                  <a:pt x="619216" y="792480"/>
                </a:cubicBezTo>
                <a:cubicBezTo>
                  <a:pt x="633504" y="822960"/>
                  <a:pt x="644934" y="855345"/>
                  <a:pt x="659222" y="885825"/>
                </a:cubicBezTo>
                <a:cubicBezTo>
                  <a:pt x="666841" y="902018"/>
                  <a:pt x="678272" y="916305"/>
                  <a:pt x="689702" y="929640"/>
                </a:cubicBezTo>
                <a:cubicBezTo>
                  <a:pt x="634457" y="626745"/>
                  <a:pt x="570639" y="326708"/>
                  <a:pt x="554447" y="16193"/>
                </a:cubicBezTo>
                <a:cubicBezTo>
                  <a:pt x="559209" y="23813"/>
                  <a:pt x="566829" y="31432"/>
                  <a:pt x="568734" y="40005"/>
                </a:cubicBezTo>
                <a:cubicBezTo>
                  <a:pt x="579212" y="86678"/>
                  <a:pt x="588737" y="134303"/>
                  <a:pt x="597309" y="181928"/>
                </a:cubicBezTo>
                <a:cubicBezTo>
                  <a:pt x="623979" y="322898"/>
                  <a:pt x="647791" y="464820"/>
                  <a:pt x="678272" y="604838"/>
                </a:cubicBezTo>
                <a:cubicBezTo>
                  <a:pt x="697322" y="690563"/>
                  <a:pt x="728754" y="774383"/>
                  <a:pt x="754472" y="858203"/>
                </a:cubicBezTo>
                <a:cubicBezTo>
                  <a:pt x="764949" y="890588"/>
                  <a:pt x="775427" y="923925"/>
                  <a:pt x="785904" y="958215"/>
                </a:cubicBezTo>
                <a:cubicBezTo>
                  <a:pt x="811622" y="944880"/>
                  <a:pt x="839244" y="929640"/>
                  <a:pt x="860199" y="953453"/>
                </a:cubicBezTo>
                <a:cubicBezTo>
                  <a:pt x="874487" y="970598"/>
                  <a:pt x="878297" y="997268"/>
                  <a:pt x="886869" y="1020128"/>
                </a:cubicBezTo>
                <a:cubicBezTo>
                  <a:pt x="886869" y="1020128"/>
                  <a:pt x="889727" y="1019175"/>
                  <a:pt x="890679" y="1017270"/>
                </a:cubicBezTo>
                <a:cubicBezTo>
                  <a:pt x="912587" y="970598"/>
                  <a:pt x="940209" y="925830"/>
                  <a:pt x="949734" y="873443"/>
                </a:cubicBezTo>
                <a:cubicBezTo>
                  <a:pt x="952591" y="860108"/>
                  <a:pt x="961164" y="846773"/>
                  <a:pt x="967832" y="835343"/>
                </a:cubicBezTo>
                <a:cubicBezTo>
                  <a:pt x="970689" y="830580"/>
                  <a:pt x="978309" y="829628"/>
                  <a:pt x="984024" y="826770"/>
                </a:cubicBezTo>
                <a:cubicBezTo>
                  <a:pt x="985929" y="833438"/>
                  <a:pt x="991644" y="840105"/>
                  <a:pt x="989739" y="845820"/>
                </a:cubicBezTo>
                <a:cubicBezTo>
                  <a:pt x="984024" y="865823"/>
                  <a:pt x="976404" y="883920"/>
                  <a:pt x="968784" y="906780"/>
                </a:cubicBezTo>
                <a:cubicBezTo>
                  <a:pt x="989739" y="903923"/>
                  <a:pt x="1009741" y="897255"/>
                  <a:pt x="1029744" y="898208"/>
                </a:cubicBezTo>
                <a:cubicBezTo>
                  <a:pt x="1052604" y="899160"/>
                  <a:pt x="1075464" y="905828"/>
                  <a:pt x="1096419" y="913448"/>
                </a:cubicBezTo>
                <a:cubicBezTo>
                  <a:pt x="1113564" y="920115"/>
                  <a:pt x="1120232" y="916305"/>
                  <a:pt x="1123089" y="900113"/>
                </a:cubicBezTo>
                <a:cubicBezTo>
                  <a:pt x="1124994" y="887730"/>
                  <a:pt x="1124994" y="874395"/>
                  <a:pt x="1128804" y="862965"/>
                </a:cubicBezTo>
                <a:cubicBezTo>
                  <a:pt x="1153569" y="790575"/>
                  <a:pt x="1180239" y="719138"/>
                  <a:pt x="1203099" y="645795"/>
                </a:cubicBezTo>
                <a:cubicBezTo>
                  <a:pt x="1220244" y="589598"/>
                  <a:pt x="1230722" y="532448"/>
                  <a:pt x="1245009" y="475298"/>
                </a:cubicBezTo>
                <a:cubicBezTo>
                  <a:pt x="1259297" y="416243"/>
                  <a:pt x="1271679" y="356235"/>
                  <a:pt x="1288824" y="298133"/>
                </a:cubicBezTo>
                <a:cubicBezTo>
                  <a:pt x="1304064" y="246698"/>
                  <a:pt x="1323114" y="197168"/>
                  <a:pt x="1341212" y="146685"/>
                </a:cubicBezTo>
                <a:cubicBezTo>
                  <a:pt x="1357404" y="100965"/>
                  <a:pt x="1374549" y="55245"/>
                  <a:pt x="1391694" y="9525"/>
                </a:cubicBezTo>
                <a:cubicBezTo>
                  <a:pt x="1393599" y="5715"/>
                  <a:pt x="1396457" y="1905"/>
                  <a:pt x="1404077" y="0"/>
                </a:cubicBezTo>
                <a:cubicBezTo>
                  <a:pt x="1403124" y="6668"/>
                  <a:pt x="1403124" y="12383"/>
                  <a:pt x="1401219" y="19050"/>
                </a:cubicBezTo>
                <a:cubicBezTo>
                  <a:pt x="1385027" y="82868"/>
                  <a:pt x="1365977" y="145733"/>
                  <a:pt x="1351689" y="210503"/>
                </a:cubicBezTo>
                <a:cubicBezTo>
                  <a:pt x="1330734" y="306705"/>
                  <a:pt x="1312637" y="403860"/>
                  <a:pt x="1291682" y="500063"/>
                </a:cubicBezTo>
                <a:cubicBezTo>
                  <a:pt x="1280252" y="550545"/>
                  <a:pt x="1263107" y="599123"/>
                  <a:pt x="1251677" y="648653"/>
                </a:cubicBezTo>
                <a:cubicBezTo>
                  <a:pt x="1238342" y="705803"/>
                  <a:pt x="1229769" y="762953"/>
                  <a:pt x="1218339" y="821055"/>
                </a:cubicBezTo>
                <a:cubicBezTo>
                  <a:pt x="1209767" y="865823"/>
                  <a:pt x="1200242" y="910590"/>
                  <a:pt x="1190717" y="958215"/>
                </a:cubicBezTo>
                <a:cubicBezTo>
                  <a:pt x="1223102" y="947738"/>
                  <a:pt x="1250724" y="962978"/>
                  <a:pt x="1279299" y="986790"/>
                </a:cubicBezTo>
                <a:cubicBezTo>
                  <a:pt x="1284062" y="959168"/>
                  <a:pt x="1289777" y="936308"/>
                  <a:pt x="1290729" y="912495"/>
                </a:cubicBezTo>
                <a:cubicBezTo>
                  <a:pt x="1291682" y="874395"/>
                  <a:pt x="1301207" y="842963"/>
                  <a:pt x="1329782" y="815340"/>
                </a:cubicBezTo>
                <a:cubicBezTo>
                  <a:pt x="1357404" y="789623"/>
                  <a:pt x="1380264" y="757238"/>
                  <a:pt x="1407887" y="730568"/>
                </a:cubicBezTo>
                <a:cubicBezTo>
                  <a:pt x="1467894" y="672465"/>
                  <a:pt x="1529807" y="617220"/>
                  <a:pt x="1590767" y="560070"/>
                </a:cubicBezTo>
                <a:cubicBezTo>
                  <a:pt x="1633629" y="520065"/>
                  <a:pt x="1675539" y="479108"/>
                  <a:pt x="1717449" y="438150"/>
                </a:cubicBezTo>
                <a:cubicBezTo>
                  <a:pt x="1750787" y="405765"/>
                  <a:pt x="1792697" y="392430"/>
                  <a:pt x="1836512" y="380048"/>
                </a:cubicBezTo>
                <a:cubicBezTo>
                  <a:pt x="1836512" y="384810"/>
                  <a:pt x="1837464" y="386715"/>
                  <a:pt x="1836512" y="386715"/>
                </a:cubicBezTo>
                <a:cubicBezTo>
                  <a:pt x="1781267" y="417195"/>
                  <a:pt x="1739357" y="461963"/>
                  <a:pt x="1697447" y="507683"/>
                </a:cubicBezTo>
                <a:cubicBezTo>
                  <a:pt x="1666967" y="541020"/>
                  <a:pt x="1631724" y="571500"/>
                  <a:pt x="1600292" y="604838"/>
                </a:cubicBezTo>
                <a:cubicBezTo>
                  <a:pt x="1559334" y="648653"/>
                  <a:pt x="1521234" y="695325"/>
                  <a:pt x="1481229" y="740093"/>
                </a:cubicBezTo>
                <a:cubicBezTo>
                  <a:pt x="1436462" y="788670"/>
                  <a:pt x="1390742" y="835343"/>
                  <a:pt x="1345974" y="882968"/>
                </a:cubicBezTo>
                <a:cubicBezTo>
                  <a:pt x="1344069" y="884873"/>
                  <a:pt x="1340259" y="887730"/>
                  <a:pt x="1340259" y="890588"/>
                </a:cubicBezTo>
                <a:cubicBezTo>
                  <a:pt x="1336449" y="912495"/>
                  <a:pt x="1331687" y="934403"/>
                  <a:pt x="1329782" y="956310"/>
                </a:cubicBezTo>
                <a:cubicBezTo>
                  <a:pt x="1328829" y="968693"/>
                  <a:pt x="1329782" y="982028"/>
                  <a:pt x="1333592" y="994410"/>
                </a:cubicBezTo>
                <a:cubicBezTo>
                  <a:pt x="1347879" y="1052513"/>
                  <a:pt x="1330734" y="1108710"/>
                  <a:pt x="1323114" y="1165860"/>
                </a:cubicBezTo>
                <a:cubicBezTo>
                  <a:pt x="1317399" y="1207770"/>
                  <a:pt x="1285967" y="1231583"/>
                  <a:pt x="1243104" y="1238250"/>
                </a:cubicBezTo>
                <a:cubicBezTo>
                  <a:pt x="1236437" y="1239203"/>
                  <a:pt x="1230722" y="1241108"/>
                  <a:pt x="1224054" y="1242060"/>
                </a:cubicBezTo>
                <a:cubicBezTo>
                  <a:pt x="1224054" y="1243965"/>
                  <a:pt x="1225007" y="1246823"/>
                  <a:pt x="1225007" y="1248728"/>
                </a:cubicBezTo>
                <a:cubicBezTo>
                  <a:pt x="1236437" y="1246823"/>
                  <a:pt x="1246914" y="1243965"/>
                  <a:pt x="1258344" y="1243013"/>
                </a:cubicBezTo>
                <a:cubicBezTo>
                  <a:pt x="1345974" y="1239203"/>
                  <a:pt x="1434557" y="1237298"/>
                  <a:pt x="1522187" y="1232535"/>
                </a:cubicBezTo>
                <a:cubicBezTo>
                  <a:pt x="1544094" y="1231583"/>
                  <a:pt x="1566002" y="1224915"/>
                  <a:pt x="1587909" y="1220153"/>
                </a:cubicBezTo>
                <a:cubicBezTo>
                  <a:pt x="1606007" y="1216343"/>
                  <a:pt x="1623152" y="1209675"/>
                  <a:pt x="1641249" y="1209675"/>
                </a:cubicBezTo>
                <a:cubicBezTo>
                  <a:pt x="1734594" y="1208723"/>
                  <a:pt x="1828892" y="1210628"/>
                  <a:pt x="1922237" y="1208723"/>
                </a:cubicBezTo>
                <a:cubicBezTo>
                  <a:pt x="1974624" y="1207770"/>
                  <a:pt x="2027012" y="1200150"/>
                  <a:pt x="2080352" y="1197293"/>
                </a:cubicBezTo>
                <a:cubicBezTo>
                  <a:pt x="2101307" y="1196340"/>
                  <a:pt x="2123214" y="1202055"/>
                  <a:pt x="2145122" y="1203960"/>
                </a:cubicBezTo>
                <a:cubicBezTo>
                  <a:pt x="2145122" y="1206818"/>
                  <a:pt x="2145122" y="1210628"/>
                  <a:pt x="2145122" y="1213485"/>
                </a:cubicBezTo>
                <a:cubicBezTo>
                  <a:pt x="2127977" y="1218248"/>
                  <a:pt x="2111784" y="1225868"/>
                  <a:pt x="2094639" y="1228725"/>
                </a:cubicBezTo>
                <a:cubicBezTo>
                  <a:pt x="1999389" y="1242060"/>
                  <a:pt x="1904139" y="1256348"/>
                  <a:pt x="1808889" y="1266825"/>
                </a:cubicBezTo>
                <a:cubicBezTo>
                  <a:pt x="1774599" y="1270635"/>
                  <a:pt x="1738404" y="1262063"/>
                  <a:pt x="1703162" y="1262063"/>
                </a:cubicBezTo>
                <a:cubicBezTo>
                  <a:pt x="1667919" y="1262063"/>
                  <a:pt x="1630772" y="1257300"/>
                  <a:pt x="1598387" y="1266825"/>
                </a:cubicBezTo>
                <a:cubicBezTo>
                  <a:pt x="1561239" y="1278255"/>
                  <a:pt x="1525044" y="1264920"/>
                  <a:pt x="1488849" y="1277303"/>
                </a:cubicBezTo>
                <a:cubicBezTo>
                  <a:pt x="1454559" y="1288733"/>
                  <a:pt x="1417412" y="1295400"/>
                  <a:pt x="1381217" y="1301115"/>
                </a:cubicBezTo>
                <a:cubicBezTo>
                  <a:pt x="1355499" y="1305878"/>
                  <a:pt x="1328829" y="1305878"/>
                  <a:pt x="1303112" y="1308735"/>
                </a:cubicBezTo>
                <a:cubicBezTo>
                  <a:pt x="1295492" y="1309688"/>
                  <a:pt x="1287872" y="1314450"/>
                  <a:pt x="1280252" y="1316355"/>
                </a:cubicBezTo>
                <a:cubicBezTo>
                  <a:pt x="1254534" y="1321118"/>
                  <a:pt x="1229769" y="1325880"/>
                  <a:pt x="1204052" y="1330643"/>
                </a:cubicBezTo>
                <a:cubicBezTo>
                  <a:pt x="1196432" y="1332548"/>
                  <a:pt x="1188812" y="1334453"/>
                  <a:pt x="1181192" y="1336358"/>
                </a:cubicBezTo>
                <a:cubicBezTo>
                  <a:pt x="1181192" y="1339215"/>
                  <a:pt x="1181192" y="1341120"/>
                  <a:pt x="1182144" y="1343978"/>
                </a:cubicBezTo>
                <a:cubicBezTo>
                  <a:pt x="1205004" y="1346835"/>
                  <a:pt x="1228817" y="1349693"/>
                  <a:pt x="1251677" y="1352550"/>
                </a:cubicBezTo>
                <a:cubicBezTo>
                  <a:pt x="1257392" y="1353503"/>
                  <a:pt x="1264059" y="1351598"/>
                  <a:pt x="1267869" y="1353503"/>
                </a:cubicBezTo>
                <a:cubicBezTo>
                  <a:pt x="1322162" y="1384935"/>
                  <a:pt x="1383122" y="1374458"/>
                  <a:pt x="1441224" y="1386840"/>
                </a:cubicBezTo>
                <a:cubicBezTo>
                  <a:pt x="1513614" y="1402080"/>
                  <a:pt x="1586004" y="1415415"/>
                  <a:pt x="1658394" y="1428750"/>
                </a:cubicBezTo>
                <a:cubicBezTo>
                  <a:pt x="1671729" y="1431608"/>
                  <a:pt x="1686017" y="1428750"/>
                  <a:pt x="1699352" y="1428750"/>
                </a:cubicBezTo>
                <a:cubicBezTo>
                  <a:pt x="1753644" y="1429703"/>
                  <a:pt x="1779362" y="1450658"/>
                  <a:pt x="1796507" y="1501140"/>
                </a:cubicBezTo>
                <a:cubicBezTo>
                  <a:pt x="1801269" y="1517333"/>
                  <a:pt x="1807937" y="1532573"/>
                  <a:pt x="1817462" y="1546860"/>
                </a:cubicBezTo>
                <a:cubicBezTo>
                  <a:pt x="1849847" y="1595438"/>
                  <a:pt x="1868897" y="1647825"/>
                  <a:pt x="1880327" y="1704975"/>
                </a:cubicBezTo>
                <a:cubicBezTo>
                  <a:pt x="1886042" y="1735455"/>
                  <a:pt x="1899377" y="1764983"/>
                  <a:pt x="1902234" y="1796415"/>
                </a:cubicBezTo>
                <a:cubicBezTo>
                  <a:pt x="1906044" y="1838325"/>
                  <a:pt x="1902234" y="1881188"/>
                  <a:pt x="1902234" y="1923098"/>
                </a:cubicBezTo>
                <a:cubicBezTo>
                  <a:pt x="1902234" y="1935480"/>
                  <a:pt x="1898424" y="1949768"/>
                  <a:pt x="1902234" y="1961198"/>
                </a:cubicBezTo>
                <a:cubicBezTo>
                  <a:pt x="1913664" y="1993583"/>
                  <a:pt x="1898424" y="2017395"/>
                  <a:pt x="1879374" y="2040255"/>
                </a:cubicBezTo>
                <a:cubicBezTo>
                  <a:pt x="1860324" y="2064068"/>
                  <a:pt x="1839369" y="2086928"/>
                  <a:pt x="1820319" y="2110740"/>
                </a:cubicBezTo>
                <a:cubicBezTo>
                  <a:pt x="1818414" y="2108835"/>
                  <a:pt x="1815557" y="2107883"/>
                  <a:pt x="1813652" y="2105978"/>
                </a:cubicBezTo>
                <a:cubicBezTo>
                  <a:pt x="1820319" y="2093595"/>
                  <a:pt x="1826034" y="2079308"/>
                  <a:pt x="1835559" y="2067878"/>
                </a:cubicBezTo>
                <a:cubicBezTo>
                  <a:pt x="1865087" y="2029778"/>
                  <a:pt x="1874612" y="1987868"/>
                  <a:pt x="1866039" y="1939290"/>
                </a:cubicBezTo>
                <a:cubicBezTo>
                  <a:pt x="1861277" y="1912620"/>
                  <a:pt x="1864134" y="1884998"/>
                  <a:pt x="1861277" y="1857375"/>
                </a:cubicBezTo>
                <a:cubicBezTo>
                  <a:pt x="1857467" y="1825943"/>
                  <a:pt x="1853657" y="1793558"/>
                  <a:pt x="1844132" y="1764030"/>
                </a:cubicBezTo>
                <a:cubicBezTo>
                  <a:pt x="1826034" y="1709738"/>
                  <a:pt x="1805079" y="1655445"/>
                  <a:pt x="1781267" y="1602105"/>
                </a:cubicBezTo>
                <a:cubicBezTo>
                  <a:pt x="1764122" y="1564005"/>
                  <a:pt x="1741262" y="1529715"/>
                  <a:pt x="1719354" y="1493520"/>
                </a:cubicBezTo>
                <a:cubicBezTo>
                  <a:pt x="1716497" y="1488758"/>
                  <a:pt x="1706019" y="1488758"/>
                  <a:pt x="1699352" y="1485900"/>
                </a:cubicBezTo>
                <a:cubicBezTo>
                  <a:pt x="1684112" y="1481138"/>
                  <a:pt x="1669824" y="1477328"/>
                  <a:pt x="1654584" y="1472565"/>
                </a:cubicBezTo>
                <a:cubicBezTo>
                  <a:pt x="1646964" y="1470660"/>
                  <a:pt x="1639344" y="1466850"/>
                  <a:pt x="1632677" y="1466850"/>
                </a:cubicBezTo>
                <a:cubicBezTo>
                  <a:pt x="1549809" y="1465898"/>
                  <a:pt x="1465989" y="1466850"/>
                  <a:pt x="1383122" y="1464945"/>
                </a:cubicBezTo>
                <a:cubicBezTo>
                  <a:pt x="1354547" y="1463993"/>
                  <a:pt x="1326924" y="1452563"/>
                  <a:pt x="1298349" y="1449705"/>
                </a:cubicBezTo>
                <a:cubicBezTo>
                  <a:pt x="1266917" y="1446848"/>
                  <a:pt x="1235484" y="1428750"/>
                  <a:pt x="1203099" y="1442085"/>
                </a:cubicBezTo>
                <a:cubicBezTo>
                  <a:pt x="1228817" y="1475423"/>
                  <a:pt x="1254534" y="1505903"/>
                  <a:pt x="1276442" y="1538288"/>
                </a:cubicBezTo>
                <a:cubicBezTo>
                  <a:pt x="1334544" y="1621155"/>
                  <a:pt x="1354547" y="1715453"/>
                  <a:pt x="1346927" y="1814513"/>
                </a:cubicBezTo>
                <a:cubicBezTo>
                  <a:pt x="1335497" y="1965960"/>
                  <a:pt x="1270727" y="2089785"/>
                  <a:pt x="1144997" y="2178368"/>
                </a:cubicBezTo>
                <a:cubicBezTo>
                  <a:pt x="1118327" y="2197418"/>
                  <a:pt x="1090704" y="2214563"/>
                  <a:pt x="1063082" y="2232660"/>
                </a:cubicBezTo>
                <a:cubicBezTo>
                  <a:pt x="1037364" y="2248853"/>
                  <a:pt x="1010694" y="2248853"/>
                  <a:pt x="983072" y="2235518"/>
                </a:cubicBezTo>
                <a:cubicBezTo>
                  <a:pt x="874487" y="2184083"/>
                  <a:pt x="779237" y="2117408"/>
                  <a:pt x="717324" y="2010728"/>
                </a:cubicBezTo>
                <a:cubicBezTo>
                  <a:pt x="623979" y="1848803"/>
                  <a:pt x="607787" y="1638300"/>
                  <a:pt x="761139" y="1486853"/>
                </a:cubicBezTo>
                <a:cubicBezTo>
                  <a:pt x="778284" y="1469708"/>
                  <a:pt x="795429" y="1450658"/>
                  <a:pt x="814479" y="1430655"/>
                </a:cubicBezTo>
                <a:cubicBezTo>
                  <a:pt x="807812" y="1428750"/>
                  <a:pt x="802097" y="1423988"/>
                  <a:pt x="795429" y="1423988"/>
                </a:cubicBezTo>
                <a:cubicBezTo>
                  <a:pt x="764949" y="1426845"/>
                  <a:pt x="734469" y="1427798"/>
                  <a:pt x="705894" y="1435418"/>
                </a:cubicBezTo>
                <a:cubicBezTo>
                  <a:pt x="654459" y="1448753"/>
                  <a:pt x="602072" y="1443990"/>
                  <a:pt x="550637" y="1441133"/>
                </a:cubicBezTo>
                <a:cubicBezTo>
                  <a:pt x="470627" y="1437323"/>
                  <a:pt x="390616" y="1433513"/>
                  <a:pt x="310607" y="1429703"/>
                </a:cubicBezTo>
                <a:cubicBezTo>
                  <a:pt x="303939" y="1429703"/>
                  <a:pt x="297272" y="1433513"/>
                  <a:pt x="290604" y="1435418"/>
                </a:cubicBezTo>
                <a:cubicBezTo>
                  <a:pt x="279174" y="1439228"/>
                  <a:pt x="266791" y="1446848"/>
                  <a:pt x="256314" y="1444943"/>
                </a:cubicBezTo>
                <a:cubicBezTo>
                  <a:pt x="230597" y="1440180"/>
                  <a:pt x="222977" y="1453515"/>
                  <a:pt x="211547" y="1472565"/>
                </a:cubicBezTo>
                <a:cubicBezTo>
                  <a:pt x="179162" y="1528763"/>
                  <a:pt x="181066" y="1591628"/>
                  <a:pt x="171541" y="1652588"/>
                </a:cubicBezTo>
                <a:cubicBezTo>
                  <a:pt x="169637" y="1666875"/>
                  <a:pt x="166779" y="1681163"/>
                  <a:pt x="165827" y="1695450"/>
                </a:cubicBezTo>
                <a:cubicBezTo>
                  <a:pt x="162969" y="1731645"/>
                  <a:pt x="165827" y="1766888"/>
                  <a:pt x="179162" y="1801178"/>
                </a:cubicBezTo>
                <a:cubicBezTo>
                  <a:pt x="196307" y="1844040"/>
                  <a:pt x="207737" y="1889760"/>
                  <a:pt x="222977" y="1933575"/>
                </a:cubicBezTo>
                <a:cubicBezTo>
                  <a:pt x="227739" y="1946910"/>
                  <a:pt x="236312" y="1961198"/>
                  <a:pt x="245837" y="1971675"/>
                </a:cubicBezTo>
                <a:cubicBezTo>
                  <a:pt x="269649" y="1997393"/>
                  <a:pt x="294414" y="2020253"/>
                  <a:pt x="319179" y="2045018"/>
                </a:cubicBezTo>
                <a:cubicBezTo>
                  <a:pt x="323941" y="2049780"/>
                  <a:pt x="327752" y="2056448"/>
                  <a:pt x="332514" y="2063115"/>
                </a:cubicBezTo>
                <a:cubicBezTo>
                  <a:pt x="330609" y="2065020"/>
                  <a:pt x="328704" y="2066925"/>
                  <a:pt x="326799" y="2068830"/>
                </a:cubicBezTo>
                <a:cubicBezTo>
                  <a:pt x="297272" y="2045970"/>
                  <a:pt x="267744" y="2024063"/>
                  <a:pt x="239169" y="2001203"/>
                </a:cubicBezTo>
                <a:cubicBezTo>
                  <a:pt x="211547" y="1979295"/>
                  <a:pt x="187734" y="1956435"/>
                  <a:pt x="177257" y="1917383"/>
                </a:cubicBezTo>
                <a:cubicBezTo>
                  <a:pt x="163922" y="1862138"/>
                  <a:pt x="133441" y="1810703"/>
                  <a:pt x="118202" y="1755458"/>
                </a:cubicBezTo>
                <a:cubicBezTo>
                  <a:pt x="108677" y="1724025"/>
                  <a:pt x="113439" y="1688783"/>
                  <a:pt x="112487" y="1655445"/>
                </a:cubicBezTo>
                <a:cubicBezTo>
                  <a:pt x="110582" y="1601153"/>
                  <a:pt x="117249" y="1548765"/>
                  <a:pt x="143919" y="1499235"/>
                </a:cubicBezTo>
                <a:cubicBezTo>
                  <a:pt x="148682" y="1489710"/>
                  <a:pt x="147729" y="1477328"/>
                  <a:pt x="148682" y="1466850"/>
                </a:cubicBezTo>
                <a:cubicBezTo>
                  <a:pt x="152491" y="1414463"/>
                  <a:pt x="179162" y="1386840"/>
                  <a:pt x="235359" y="1387793"/>
                </a:cubicBezTo>
                <a:cubicBezTo>
                  <a:pt x="331562" y="1389698"/>
                  <a:pt x="424907" y="1371600"/>
                  <a:pt x="520157" y="1364933"/>
                </a:cubicBezTo>
                <a:cubicBezTo>
                  <a:pt x="573497" y="1361123"/>
                  <a:pt x="627789" y="1358265"/>
                  <a:pt x="681129" y="1354455"/>
                </a:cubicBezTo>
                <a:cubicBezTo>
                  <a:pt x="698274" y="1353503"/>
                  <a:pt x="714466" y="1346835"/>
                  <a:pt x="731612" y="1344930"/>
                </a:cubicBezTo>
                <a:cubicBezTo>
                  <a:pt x="760187" y="1341120"/>
                  <a:pt x="788762" y="1339215"/>
                  <a:pt x="817337" y="1336358"/>
                </a:cubicBezTo>
                <a:cubicBezTo>
                  <a:pt x="828766" y="1335405"/>
                  <a:pt x="841149" y="1332548"/>
                  <a:pt x="853532" y="1330643"/>
                </a:cubicBezTo>
                <a:cubicBezTo>
                  <a:pt x="850674" y="1324928"/>
                  <a:pt x="850674" y="1323975"/>
                  <a:pt x="850674" y="1323975"/>
                </a:cubicBezTo>
                <a:cubicBezTo>
                  <a:pt x="811622" y="1313498"/>
                  <a:pt x="773522" y="1301115"/>
                  <a:pt x="734469" y="1293495"/>
                </a:cubicBezTo>
                <a:cubicBezTo>
                  <a:pt x="630647" y="1274445"/>
                  <a:pt x="525872" y="1257300"/>
                  <a:pt x="421097" y="1239203"/>
                </a:cubicBezTo>
                <a:cubicBezTo>
                  <a:pt x="412524" y="1238250"/>
                  <a:pt x="403952" y="1239203"/>
                  <a:pt x="395379" y="1240155"/>
                </a:cubicBezTo>
                <a:cubicBezTo>
                  <a:pt x="388712" y="1240155"/>
                  <a:pt x="381091" y="1243013"/>
                  <a:pt x="374424" y="1242060"/>
                </a:cubicBezTo>
                <a:cubicBezTo>
                  <a:pt x="349659" y="1238250"/>
                  <a:pt x="324894" y="1232535"/>
                  <a:pt x="300129" y="1229678"/>
                </a:cubicBezTo>
                <a:cubicBezTo>
                  <a:pt x="266791" y="1225868"/>
                  <a:pt x="233454" y="1226820"/>
                  <a:pt x="200116" y="1221105"/>
                </a:cubicBezTo>
                <a:cubicBezTo>
                  <a:pt x="162016" y="1215390"/>
                  <a:pt x="124869" y="1205865"/>
                  <a:pt x="88674" y="1196340"/>
                </a:cubicBezTo>
                <a:cubicBezTo>
                  <a:pt x="62957" y="1189673"/>
                  <a:pt x="37239" y="1181100"/>
                  <a:pt x="11522" y="1171575"/>
                </a:cubicBezTo>
                <a:cubicBezTo>
                  <a:pt x="5807" y="1169670"/>
                  <a:pt x="-861" y="1157288"/>
                  <a:pt x="91" y="1150620"/>
                </a:cubicBezTo>
                <a:cubicBezTo>
                  <a:pt x="1044" y="1144905"/>
                  <a:pt x="12474" y="1137285"/>
                  <a:pt x="19141" y="1137285"/>
                </a:cubicBezTo>
                <a:cubicBezTo>
                  <a:pt x="31524" y="1137285"/>
                  <a:pt x="44859" y="1140143"/>
                  <a:pt x="56289" y="1145858"/>
                </a:cubicBezTo>
                <a:cubicBezTo>
                  <a:pt x="92484" y="1163955"/>
                  <a:pt x="131537" y="1158240"/>
                  <a:pt x="169637" y="1161098"/>
                </a:cubicBezTo>
                <a:cubicBezTo>
                  <a:pt x="202974" y="1163003"/>
                  <a:pt x="236312" y="1167765"/>
                  <a:pt x="269649" y="1170623"/>
                </a:cubicBezTo>
                <a:cubicBezTo>
                  <a:pt x="279174" y="1171575"/>
                  <a:pt x="288699" y="1171575"/>
                  <a:pt x="298224" y="1172528"/>
                </a:cubicBezTo>
                <a:cubicBezTo>
                  <a:pt x="309654" y="1173480"/>
                  <a:pt x="322989" y="1170623"/>
                  <a:pt x="331562" y="1176338"/>
                </a:cubicBezTo>
                <a:cubicBezTo>
                  <a:pt x="374424" y="1203960"/>
                  <a:pt x="423002" y="1201103"/>
                  <a:pt x="470627" y="1203960"/>
                </a:cubicBezTo>
                <a:cubicBezTo>
                  <a:pt x="547779" y="1208723"/>
                  <a:pt x="623979" y="1214438"/>
                  <a:pt x="700179" y="1221105"/>
                </a:cubicBezTo>
                <a:cubicBezTo>
                  <a:pt x="739232" y="1224915"/>
                  <a:pt x="778284" y="1229678"/>
                  <a:pt x="816384" y="1234440"/>
                </a:cubicBezTo>
                <a:cubicBezTo>
                  <a:pt x="819241" y="1233488"/>
                  <a:pt x="822099" y="1231583"/>
                  <a:pt x="826862" y="1230630"/>
                </a:cubicBezTo>
                <a:close/>
                <a:moveTo>
                  <a:pt x="432527" y="1392555"/>
                </a:moveTo>
                <a:cubicBezTo>
                  <a:pt x="492534" y="1388745"/>
                  <a:pt x="551589" y="1384935"/>
                  <a:pt x="611597" y="1381125"/>
                </a:cubicBezTo>
                <a:cubicBezTo>
                  <a:pt x="611597" y="1379220"/>
                  <a:pt x="611597" y="1376363"/>
                  <a:pt x="610644" y="1374458"/>
                </a:cubicBezTo>
                <a:cubicBezTo>
                  <a:pt x="549684" y="1360170"/>
                  <a:pt x="491582" y="1384935"/>
                  <a:pt x="432527" y="1392555"/>
                </a:cubicBezTo>
                <a:close/>
                <a:moveTo>
                  <a:pt x="1443129" y="715328"/>
                </a:moveTo>
                <a:cubicBezTo>
                  <a:pt x="1445987" y="718185"/>
                  <a:pt x="1448844" y="721043"/>
                  <a:pt x="1451702" y="723900"/>
                </a:cubicBezTo>
                <a:cubicBezTo>
                  <a:pt x="1472657" y="702945"/>
                  <a:pt x="1493612" y="681990"/>
                  <a:pt x="1514567" y="661035"/>
                </a:cubicBezTo>
                <a:cubicBezTo>
                  <a:pt x="1512662" y="659130"/>
                  <a:pt x="1510757" y="657225"/>
                  <a:pt x="1508852" y="655320"/>
                </a:cubicBezTo>
                <a:cubicBezTo>
                  <a:pt x="1486944" y="674370"/>
                  <a:pt x="1465037" y="695325"/>
                  <a:pt x="1443129" y="715328"/>
                </a:cubicBezTo>
                <a:close/>
                <a:moveTo>
                  <a:pt x="1213577" y="1160145"/>
                </a:moveTo>
                <a:cubicBezTo>
                  <a:pt x="1244057" y="1146810"/>
                  <a:pt x="1249772" y="1138238"/>
                  <a:pt x="1248819" y="1110615"/>
                </a:cubicBezTo>
                <a:cubicBezTo>
                  <a:pt x="1235484" y="1128713"/>
                  <a:pt x="1201194" y="1124903"/>
                  <a:pt x="1213577" y="116014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082968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 COLOR - 10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C926"/>
      </a:accent1>
      <a:accent2>
        <a:srgbClr val="EF9E1B"/>
      </a:accent2>
      <a:accent3>
        <a:srgbClr val="DE8D22"/>
      </a:accent3>
      <a:accent4>
        <a:srgbClr val="D87732"/>
      </a:accent4>
      <a:accent5>
        <a:srgbClr val="595959"/>
      </a:accent5>
      <a:accent6>
        <a:srgbClr val="40404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 COLOR - 10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C926"/>
      </a:accent1>
      <a:accent2>
        <a:srgbClr val="EF9E1B"/>
      </a:accent2>
      <a:accent3>
        <a:srgbClr val="DE8D22"/>
      </a:accent3>
      <a:accent4>
        <a:srgbClr val="D87732"/>
      </a:accent4>
      <a:accent5>
        <a:srgbClr val="6F3A15"/>
      </a:accent5>
      <a:accent6>
        <a:srgbClr val="40404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 COLOR - 10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AC926"/>
      </a:accent1>
      <a:accent2>
        <a:srgbClr val="EF9E1B"/>
      </a:accent2>
      <a:accent3>
        <a:srgbClr val="DE8D22"/>
      </a:accent3>
      <a:accent4>
        <a:srgbClr val="D87732"/>
      </a:accent4>
      <a:accent5>
        <a:srgbClr val="595959"/>
      </a:accent5>
      <a:accent6>
        <a:srgbClr val="404040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2914</TotalTime>
  <Words>4322</Words>
  <Application>Microsoft Office PowerPoint</Application>
  <PresentationFormat>Widescreen</PresentationFormat>
  <Paragraphs>496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Arial</vt:lpstr>
      <vt:lpstr>Brush Script Std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Allppt.com</cp:lastModifiedBy>
  <cp:revision>134</cp:revision>
  <dcterms:created xsi:type="dcterms:W3CDTF">2019-01-14T06:35:35Z</dcterms:created>
  <dcterms:modified xsi:type="dcterms:W3CDTF">2019-10-10T02:36:00Z</dcterms:modified>
</cp:coreProperties>
</file>

<file path=docProps/thumbnail.jpeg>
</file>